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1" r:id="rId24"/>
    <p:sldId id="280" r:id="rId25"/>
  </p:sldIdLst>
  <p:sldSz cx="12192000" cy="6858000"/>
  <p:notesSz cx="6858000" cy="9144000"/>
  <p:embeddedFontLst>
    <p:embeddedFont>
      <p:font typeface="나눔고딕 ExtraBold" panose="020D0904000000000000" pitchFamily="50" charset="-127"/>
      <p:bold r:id="rId27"/>
    </p:embeddedFont>
    <p:embeddedFont>
      <p:font typeface="함초롬바탕" panose="02030504000101010101" pitchFamily="18" charset="-127"/>
      <p:regular r:id="rId28"/>
      <p:bold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B8926F9-881B-4E7F-AAF9-2711B5EB5DFA}">
          <p14:sldIdLst>
            <p14:sldId id="256"/>
            <p14:sldId id="257"/>
            <p14:sldId id="258"/>
            <p14:sldId id="259"/>
            <p14:sldId id="260"/>
            <p14:sldId id="262"/>
            <p14:sldId id="261"/>
            <p14:sldId id="263"/>
            <p14:sldId id="264"/>
            <p14:sldId id="265"/>
            <p14:sldId id="267"/>
            <p14:sldId id="266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81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66" userDrawn="1">
          <p15:clr>
            <a:srgbClr val="A4A3A4"/>
          </p15:clr>
        </p15:guide>
        <p15:guide id="4" pos="7514" userDrawn="1">
          <p15:clr>
            <a:srgbClr val="A4A3A4"/>
          </p15:clr>
        </p15:guide>
        <p15:guide id="5" orient="horz" pos="1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6326"/>
    <a:srgbClr val="5982CB"/>
    <a:srgbClr val="9FB7E1"/>
    <a:srgbClr val="A8E3FF"/>
    <a:srgbClr val="D1D7DD"/>
    <a:srgbClr val="3762AF"/>
    <a:srgbClr val="4472C4"/>
    <a:srgbClr val="2B66DD"/>
    <a:srgbClr val="7F9ED7"/>
    <a:srgbClr val="0224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89130" autoAdjust="0"/>
  </p:normalViewPr>
  <p:slideViewPr>
    <p:cSldViewPr snapToGrid="0" showGuides="1">
      <p:cViewPr varScale="1">
        <p:scale>
          <a:sx n="60" d="100"/>
          <a:sy n="60" d="100"/>
        </p:scale>
        <p:origin x="1140" y="42"/>
      </p:cViewPr>
      <p:guideLst>
        <p:guide orient="horz" pos="2137"/>
        <p:guide pos="3840"/>
        <p:guide pos="166"/>
        <p:guide pos="7514"/>
        <p:guide orient="horz" pos="1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5203C8-EBE9-48FF-85CC-F776DFB8F1F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CC9F62-E5EB-4CFA-BEF3-B00BAA641F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107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latinLnBrk="0">
              <a:lnSpc>
                <a:spcPts val="2175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ko-KR" sz="1400" b="1" kern="0" spc="-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1977</a:t>
            </a:r>
            <a:endParaRPr lang="ko-KR" altLang="ko-KR" sz="14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0" latinLnBrk="0">
              <a:lnSpc>
                <a:spcPts val="1800"/>
              </a:lnSpc>
              <a:buSzPts val="1000"/>
              <a:tabLst>
                <a:tab pos="457200" algn="l"/>
              </a:tabLst>
            </a:pPr>
            <a:r>
              <a:rPr lang="en-US" altLang="ko-KR" b="1" kern="0" spc="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		02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㈜</a:t>
            </a:r>
            <a:r>
              <a:rPr lang="ko-KR" altLang="ko-KR" kern="0" spc="-40" dirty="0" err="1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범한흥산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 설립</a:t>
            </a:r>
            <a:r>
              <a:rPr lang="en-US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(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항공운송 대리점</a:t>
            </a:r>
            <a:r>
              <a:rPr lang="en-US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)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342900" lvl="0" indent="-342900" latinLnBrk="0">
              <a:lnSpc>
                <a:spcPts val="2175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ko-KR" sz="1400" b="1" kern="0" spc="-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2006</a:t>
            </a:r>
            <a:endParaRPr lang="ko-KR" altLang="ko-KR" sz="14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0" latinLnBrk="0">
              <a:lnSpc>
                <a:spcPts val="1800"/>
              </a:lnSpc>
              <a:buSzPts val="1000"/>
              <a:tabLst>
                <a:tab pos="457200" algn="l"/>
              </a:tabLst>
            </a:pPr>
            <a:r>
              <a:rPr lang="en-US" altLang="ko-KR" b="1" kern="0" spc="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		07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㈜</a:t>
            </a:r>
            <a:r>
              <a:rPr lang="ko-KR" altLang="ko-KR" kern="0" spc="-40" dirty="0" err="1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범한판토스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 상호변경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342900" lvl="0" indent="-342900" latinLnBrk="0">
              <a:lnSpc>
                <a:spcPts val="2175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ko-KR" sz="1400" b="1" kern="0" spc="-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2007</a:t>
            </a:r>
            <a:endParaRPr lang="ko-KR" altLang="ko-KR" sz="14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0" latinLnBrk="0">
              <a:lnSpc>
                <a:spcPts val="1800"/>
              </a:lnSpc>
              <a:buSzPts val="1000"/>
              <a:tabLst>
                <a:tab pos="457200" algn="l"/>
              </a:tabLst>
            </a:pPr>
            <a:r>
              <a:rPr lang="en-US" altLang="ko-KR" b="1" kern="0" spc="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		12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종합물류기업 인증 획득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0" latinLnBrk="0">
              <a:lnSpc>
                <a:spcPts val="1800"/>
              </a:lnSpc>
              <a:buSzPts val="1000"/>
              <a:tabLst>
                <a:tab pos="457200" algn="l"/>
              </a:tabLst>
            </a:pPr>
            <a:r>
              <a:rPr lang="en-US" altLang="ko-KR" b="1" kern="0" spc="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		12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국토해양부 종합물류기업 인증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342900" lvl="0" indent="-342900" latinLnBrk="0">
              <a:lnSpc>
                <a:spcPts val="2175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ko-KR" sz="1400" b="1" kern="0" spc="-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2013</a:t>
            </a:r>
            <a:endParaRPr lang="ko-KR" altLang="ko-KR" sz="14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0" latinLnBrk="0">
              <a:lnSpc>
                <a:spcPts val="1800"/>
              </a:lnSpc>
              <a:buSzPts val="1000"/>
              <a:tabLst>
                <a:tab pos="457200" algn="l"/>
              </a:tabLst>
            </a:pPr>
            <a:r>
              <a:rPr lang="en-US" altLang="ko-KR" b="1" kern="0" spc="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		02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글로벌 통합 물류시스템</a:t>
            </a:r>
            <a:r>
              <a:rPr lang="en-US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 '</a:t>
            </a:r>
            <a:r>
              <a:rPr lang="en-US" altLang="ko-KR" kern="0" spc="-40" dirty="0" err="1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Pantos</a:t>
            </a:r>
            <a:r>
              <a:rPr lang="en-US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 GSI' 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구축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342900" lvl="0" indent="-342900" latinLnBrk="0">
              <a:lnSpc>
                <a:spcPts val="2175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ko-KR" sz="1400" b="1" kern="0" spc="-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2015</a:t>
            </a:r>
            <a:endParaRPr lang="ko-KR" altLang="ko-KR" sz="1400" kern="100" dirty="0">
              <a:solidFill>
                <a:srgbClr val="000000"/>
              </a:solidFill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0" latinLnBrk="0">
              <a:lnSpc>
                <a:spcPts val="1800"/>
              </a:lnSpc>
              <a:buSzPts val="1000"/>
              <a:tabLst>
                <a:tab pos="457200" algn="l"/>
              </a:tabLst>
            </a:pPr>
            <a:r>
              <a:rPr lang="en-US" altLang="ko-KR" b="1" kern="0" spc="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		05</a:t>
            </a:r>
            <a:r>
              <a:rPr lang="en-US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LG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상사 자회사로 편입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atinLnBrk="0">
              <a:lnSpc>
                <a:spcPts val="1800"/>
              </a:lnSpc>
            </a:pPr>
            <a:r>
              <a:rPr lang="en-US" altLang="ko-KR" b="1" kern="0" spc="75" dirty="0">
                <a:solidFill>
                  <a:srgbClr val="000000"/>
                </a:solidFill>
                <a:latin typeface="lgsmart"/>
                <a:cs typeface="굴림" panose="020B0600000101010101" pitchFamily="50" charset="-127"/>
              </a:rPr>
              <a:t>	11</a:t>
            </a:r>
            <a:r>
              <a:rPr lang="ko-KR" altLang="ko-KR" kern="0" spc="-40" dirty="0" err="1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하이로지스틱스</a:t>
            </a:r>
            <a:r>
              <a:rPr lang="ko-KR" altLang="ko-KR" kern="0" spc="-40" dirty="0">
                <a:solidFill>
                  <a:srgbClr val="000000"/>
                </a:solidFill>
                <a:latin typeface="맑은 고딕" panose="020B0503020000020004" pitchFamily="50" charset="-127"/>
                <a:cs typeface="굴림" panose="020B0600000101010101" pitchFamily="50" charset="-127"/>
              </a:rPr>
              <a:t> 인수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729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0648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0704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부분은 꾸준한 상승세 보이고 있지만 운임변동이 굉장히 심하기 때문에 </a:t>
            </a:r>
            <a:r>
              <a:rPr lang="ko-KR" altLang="en-US" dirty="0" err="1"/>
              <a:t>포워딩회사로서</a:t>
            </a:r>
            <a:r>
              <a:rPr lang="ko-KR" altLang="en-US" dirty="0"/>
              <a:t> 운임을 고정하기가 </a:t>
            </a:r>
            <a:r>
              <a:rPr lang="ko-KR" altLang="en-US" dirty="0" err="1"/>
              <a:t>힘듬</a:t>
            </a:r>
            <a:r>
              <a:rPr lang="ko-KR" altLang="en-US" baseline="0" dirty="0"/>
              <a:t> 이라는 내용</a:t>
            </a:r>
            <a:r>
              <a:rPr lang="en-US" altLang="ko-KR" baseline="0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285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431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2016</a:t>
            </a:r>
            <a:r>
              <a:rPr lang="ko-KR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초 </a:t>
            </a:r>
            <a:r>
              <a:rPr lang="ko-KR" altLang="ko-KR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벌크사업팀을</a:t>
            </a:r>
            <a:r>
              <a:rPr lang="ko-KR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신설</a:t>
            </a:r>
            <a:r>
              <a:rPr lang="en-US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하지만</a:t>
            </a:r>
            <a:r>
              <a:rPr lang="ko-KR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내년</a:t>
            </a:r>
            <a:r>
              <a:rPr lang="ko-KR" altLang="en-US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에도 부정적인 전망이 계속됨</a:t>
            </a:r>
            <a:endParaRPr lang="en-US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프로젝트성 플랜트발주로 </a:t>
            </a:r>
            <a:r>
              <a:rPr lang="ko-KR" altLang="en-US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물류회사또한</a:t>
            </a:r>
            <a:r>
              <a:rPr lang="ko-KR" altLang="en-US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긍정적인 영향을 </a:t>
            </a:r>
            <a:r>
              <a:rPr lang="ko-KR" altLang="en-US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받을수</a:t>
            </a:r>
            <a:r>
              <a:rPr lang="ko-KR" altLang="en-US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있음 </a:t>
            </a:r>
            <a:r>
              <a:rPr lang="en-US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물동량증가</a:t>
            </a:r>
            <a:r>
              <a:rPr lang="en-US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)</a:t>
            </a:r>
          </a:p>
          <a:p>
            <a:r>
              <a:rPr lang="ko-KR" altLang="en-US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한국 </a:t>
            </a:r>
            <a:r>
              <a:rPr lang="ko-KR" altLang="en-US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신규수주량</a:t>
            </a:r>
            <a:r>
              <a:rPr lang="ko-KR" altLang="en-US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하락으로 </a:t>
            </a:r>
            <a:r>
              <a:rPr lang="ko-KR" altLang="en-US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범한또한</a:t>
            </a:r>
            <a:r>
              <a:rPr lang="ko-KR" altLang="en-US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영향을 받을 듯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3478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 err="1">
                <a:solidFill>
                  <a:srgbClr val="FF0000"/>
                </a:solidFill>
                <a:latin typeface="+mj-ea"/>
                <a:ea typeface="+mn-ea"/>
              </a:rPr>
              <a:t>이부분</a:t>
            </a:r>
            <a:r>
              <a:rPr lang="en-US" altLang="ko-KR" sz="1200" kern="1200" baseline="0" dirty="0">
                <a:solidFill>
                  <a:srgbClr val="FF0000"/>
                </a:solidFill>
                <a:latin typeface="+mj-ea"/>
                <a:ea typeface="+mn-ea"/>
              </a:rPr>
              <a:t> 23</a:t>
            </a:r>
            <a:r>
              <a:rPr lang="ko-KR" altLang="en-US" sz="1200" kern="1200" baseline="0" dirty="0">
                <a:solidFill>
                  <a:srgbClr val="FF0000"/>
                </a:solidFill>
                <a:latin typeface="+mj-ea"/>
                <a:ea typeface="+mn-ea"/>
              </a:rPr>
              <a:t>장의 </a:t>
            </a:r>
            <a:r>
              <a:rPr lang="ko-KR" altLang="en-US" sz="1200" kern="1200" baseline="0" dirty="0" err="1">
                <a:solidFill>
                  <a:srgbClr val="FF0000"/>
                </a:solidFill>
                <a:latin typeface="+mj-ea"/>
                <a:ea typeface="+mn-ea"/>
              </a:rPr>
              <a:t>내용으로볼때</a:t>
            </a:r>
            <a:r>
              <a:rPr lang="ko-KR" altLang="en-US" sz="1200" kern="1200" baseline="0" dirty="0">
                <a:solidFill>
                  <a:srgbClr val="FF0000"/>
                </a:solidFill>
                <a:latin typeface="+mj-ea"/>
                <a:ea typeface="+mn-ea"/>
              </a:rPr>
              <a:t> 긍정적인 </a:t>
            </a:r>
            <a:r>
              <a:rPr lang="en-US" altLang="ko-KR" sz="1200" kern="1200" baseline="0" dirty="0">
                <a:solidFill>
                  <a:srgbClr val="FF0000"/>
                </a:solidFill>
                <a:latin typeface="+mj-ea"/>
                <a:ea typeface="+mn-ea"/>
              </a:rPr>
              <a:t>PMI</a:t>
            </a:r>
            <a:r>
              <a:rPr lang="ko-KR" altLang="en-US" sz="1200" kern="1200" baseline="0" dirty="0">
                <a:solidFill>
                  <a:srgbClr val="FF0000"/>
                </a:solidFill>
                <a:latin typeface="+mj-ea"/>
                <a:ea typeface="+mn-ea"/>
              </a:rPr>
              <a:t>효과를 </a:t>
            </a:r>
            <a:r>
              <a:rPr lang="ko-KR" altLang="en-US" sz="1200" kern="1200" baseline="0" dirty="0" err="1">
                <a:solidFill>
                  <a:srgbClr val="FF0000"/>
                </a:solidFill>
                <a:latin typeface="+mj-ea"/>
                <a:ea typeface="+mn-ea"/>
              </a:rPr>
              <a:t>누리게될</a:t>
            </a:r>
            <a:r>
              <a:rPr lang="ko-KR" altLang="en-US" sz="1200" kern="1200" baseline="0" dirty="0">
                <a:solidFill>
                  <a:srgbClr val="FF0000"/>
                </a:solidFill>
                <a:latin typeface="+mj-ea"/>
                <a:ea typeface="+mn-ea"/>
              </a:rPr>
              <a:t> 것이라는 결론</a:t>
            </a:r>
            <a:r>
              <a:rPr lang="en-US" altLang="ko-KR" sz="1200" kern="1200" baseline="0" dirty="0">
                <a:solidFill>
                  <a:srgbClr val="FF0000"/>
                </a:solidFill>
                <a:latin typeface="+mj-ea"/>
                <a:ea typeface="+mn-ea"/>
              </a:rPr>
              <a:t>!!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769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306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altLang="ko-KR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</a:t>
            </a:r>
            <a:r>
              <a:rPr lang="en-US" altLang="ko-KR" dirty="0">
                <a:ln>
                  <a:solidFill>
                    <a:srgbClr val="002542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연간 </a:t>
            </a:r>
            <a:r>
              <a:rPr lang="en-US" altLang="ko-KR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180</a:t>
            </a:r>
            <a:r>
              <a:rPr lang="ko-KR" altLang="en-US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만</a:t>
            </a:r>
            <a:r>
              <a:rPr lang="en-US" altLang="ko-KR" dirty="0" err="1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Teu</a:t>
            </a:r>
            <a:r>
              <a:rPr lang="en-US" altLang="ko-KR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막대한 물동량을 취급</a:t>
            </a:r>
            <a:endParaRPr lang="en-US" altLang="ko-KR" dirty="0">
              <a:ln>
                <a:solidFill>
                  <a:srgbClr val="002542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매년 전세계 유수의 선사들을 대상으로 </a:t>
            </a:r>
            <a:r>
              <a:rPr lang="en-US" altLang="ko-KR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Global </a:t>
            </a:r>
            <a:r>
              <a:rPr lang="ko-KR" altLang="en-US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통합 </a:t>
            </a:r>
            <a:r>
              <a:rPr lang="ko-KR" altLang="en-US" dirty="0" err="1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비딩을</a:t>
            </a:r>
            <a:r>
              <a:rPr lang="ko-KR" altLang="en-US" dirty="0">
                <a:ln>
                  <a:solidFill>
                    <a:srgbClr val="002542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실시하여 경쟁력 있는 운임을 제안</a:t>
            </a:r>
            <a:endParaRPr lang="en-US" altLang="ko-KR" dirty="0">
              <a:ln>
                <a:solidFill>
                  <a:srgbClr val="002542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297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Clr>
                <a:srgbClr val="000099"/>
              </a:buClr>
              <a:buFont typeface="Wingdings" pitchFamily="2" charset="2"/>
              <a:buChar char="l"/>
            </a:pPr>
            <a:r>
              <a:rPr lang="ko-KR" altLang="en-US" sz="1200" dirty="0"/>
              <a:t>고객이 원하는 서비스 레벨과 가격에 맞추어 제공하는 다양한 </a:t>
            </a:r>
            <a:r>
              <a:rPr lang="en-US" altLang="ko-KR" sz="1200" dirty="0"/>
              <a:t>Range</a:t>
            </a:r>
            <a:r>
              <a:rPr lang="ko-KR" altLang="en-US" sz="1200" dirty="0"/>
              <a:t>의 항공 상품</a:t>
            </a:r>
            <a:endParaRPr lang="en-US" altLang="ko-KR" sz="1200" dirty="0"/>
          </a:p>
          <a:p>
            <a:pPr>
              <a:lnSpc>
                <a:spcPct val="150000"/>
              </a:lnSpc>
              <a:buClr>
                <a:srgbClr val="000099"/>
              </a:buClr>
              <a:buFont typeface="Wingdings" pitchFamily="2" charset="2"/>
              <a:buChar char="l"/>
            </a:pPr>
            <a:r>
              <a:rPr lang="en-US" altLang="ko-KR" sz="1200" dirty="0"/>
              <a:t> Web</a:t>
            </a:r>
            <a:r>
              <a:rPr lang="ko-KR" altLang="en-US" sz="1200" dirty="0"/>
              <a:t>기반으로 한 </a:t>
            </a:r>
            <a:r>
              <a:rPr lang="en-US" altLang="ko-KR" sz="1200" dirty="0"/>
              <a:t>Track &amp; Trace </a:t>
            </a:r>
            <a:r>
              <a:rPr lang="ko-KR" altLang="en-US" sz="1200" dirty="0"/>
              <a:t>시스템으로 </a:t>
            </a:r>
            <a:r>
              <a:rPr lang="en-US" altLang="ko-KR" sz="1200" dirty="0"/>
              <a:t>24</a:t>
            </a:r>
            <a:r>
              <a:rPr lang="ko-KR" altLang="en-US" sz="1200" dirty="0"/>
              <a:t>시간 실시간 화물 정보 제공</a:t>
            </a:r>
            <a:r>
              <a:rPr lang="en-US" altLang="ko-KR" sz="1200" dirty="0"/>
              <a:t> </a:t>
            </a:r>
          </a:p>
          <a:p>
            <a:pPr>
              <a:lnSpc>
                <a:spcPct val="150000"/>
              </a:lnSpc>
              <a:buClr>
                <a:srgbClr val="000099"/>
              </a:buClr>
              <a:buFont typeface="Wingdings" pitchFamily="2" charset="2"/>
              <a:buChar char="l"/>
            </a:pPr>
            <a:r>
              <a:rPr lang="en-US" altLang="ko-KR" sz="1200" dirty="0"/>
              <a:t> </a:t>
            </a:r>
            <a:r>
              <a:rPr lang="ko-KR" altLang="en-US" sz="1200" dirty="0"/>
              <a:t>각 지역에 배치된 항공 전문가들이 화물의 특성에 맞는 항공 컨설팅 서비스 제공</a:t>
            </a:r>
            <a:endParaRPr lang="en-US" altLang="ko-KR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786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Clr>
                <a:srgbClr val="000099"/>
              </a:buClr>
              <a:buFont typeface="Wingdings" pitchFamily="2" charset="2"/>
              <a:buChar char="l"/>
            </a:pPr>
            <a:r>
              <a:rPr lang="ko-KR" altLang="en-US" sz="1200" dirty="0"/>
              <a:t> 모스크바 인근 자체 물류단지 보유로 물류 </a:t>
            </a:r>
            <a:r>
              <a:rPr lang="en-US" altLang="ko-KR" sz="1200" dirty="0"/>
              <a:t>Hub </a:t>
            </a:r>
            <a:r>
              <a:rPr lang="ko-KR" altLang="en-US" sz="1200" dirty="0"/>
              <a:t>서비스 제공</a:t>
            </a:r>
            <a:endParaRPr lang="en-US" altLang="ko-KR" sz="1200" dirty="0"/>
          </a:p>
          <a:p>
            <a:pPr>
              <a:lnSpc>
                <a:spcPct val="150000"/>
              </a:lnSpc>
              <a:buClr>
                <a:srgbClr val="000099"/>
              </a:buClr>
              <a:buFont typeface="Wingdings" pitchFamily="2" charset="2"/>
              <a:buChar char="l"/>
            </a:pPr>
            <a:r>
              <a:rPr lang="en-US" altLang="ko-KR" sz="1200" dirty="0"/>
              <a:t> </a:t>
            </a:r>
            <a:r>
              <a:rPr lang="ko-KR" altLang="en-US" sz="1200" dirty="0"/>
              <a:t>철도 역내 보세창고와 보세 </a:t>
            </a:r>
            <a:r>
              <a:rPr lang="ko-KR" altLang="en-US" sz="1200" dirty="0" err="1"/>
              <a:t>장치장</a:t>
            </a:r>
            <a:r>
              <a:rPr lang="ko-KR" altLang="en-US" sz="1200" dirty="0"/>
              <a:t> 면허</a:t>
            </a:r>
            <a:r>
              <a:rPr lang="en-US" altLang="ko-KR" sz="1200" dirty="0"/>
              <a:t> </a:t>
            </a:r>
            <a:r>
              <a:rPr lang="ko-KR" altLang="en-US" sz="1200" dirty="0"/>
              <a:t>보유</a:t>
            </a:r>
            <a:endParaRPr lang="en-US" altLang="ko-KR" sz="1200" dirty="0"/>
          </a:p>
          <a:p>
            <a:pPr>
              <a:lnSpc>
                <a:spcPct val="150000"/>
              </a:lnSpc>
              <a:buClr>
                <a:srgbClr val="000099"/>
              </a:buClr>
              <a:buFont typeface="Wingdings" pitchFamily="2" charset="2"/>
              <a:buChar char="l"/>
            </a:pPr>
            <a:r>
              <a:rPr lang="en-US" altLang="ko-KR" sz="1200" dirty="0"/>
              <a:t> </a:t>
            </a:r>
            <a:r>
              <a:rPr lang="ko-KR" altLang="en-US" sz="1200" dirty="0"/>
              <a:t>통관 전담 부서 운영으로 까다로운 통관 절차에 대한 컨설팅 서비스 제공</a:t>
            </a:r>
            <a:endParaRPr lang="en-US" altLang="ko-KR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85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Clr>
                <a:srgbClr val="000099"/>
              </a:buClr>
              <a:buFont typeface="Wingdings" pitchFamily="2" charset="2"/>
              <a:buChar char="l"/>
            </a:pPr>
            <a:r>
              <a:rPr lang="ko-KR" altLang="en-US" sz="1200" dirty="0"/>
              <a:t> 온라인 상거래 업체</a:t>
            </a:r>
            <a:r>
              <a:rPr lang="en-US" altLang="ko-KR" sz="1200" dirty="0"/>
              <a:t>,</a:t>
            </a:r>
            <a:r>
              <a:rPr lang="ko-KR" altLang="en-US" sz="1200" dirty="0"/>
              <a:t> 해외 구매대행 업체를 위한 </a:t>
            </a:r>
            <a:r>
              <a:rPr lang="en-US" altLang="ko-KR" sz="1200" dirty="0"/>
              <a:t>e-commerce </a:t>
            </a:r>
            <a:r>
              <a:rPr lang="ko-KR" altLang="en-US" sz="1200" dirty="0"/>
              <a:t>특화 서비스 제공</a:t>
            </a:r>
            <a:endParaRPr lang="en-US" altLang="ko-KR" sz="1200" dirty="0"/>
          </a:p>
          <a:p>
            <a:pPr>
              <a:lnSpc>
                <a:spcPct val="150000"/>
              </a:lnSpc>
              <a:buClr>
                <a:srgbClr val="000099"/>
              </a:buClr>
              <a:buFont typeface="Wingdings" pitchFamily="2" charset="2"/>
              <a:buChar char="l"/>
            </a:pPr>
            <a:r>
              <a:rPr lang="en-US" altLang="ko-KR" sz="1200" dirty="0"/>
              <a:t> </a:t>
            </a:r>
            <a:r>
              <a:rPr lang="ko-KR" altLang="en-US" sz="1200" dirty="0"/>
              <a:t>고객 스스로 자가 분석 가능한 물류 </a:t>
            </a:r>
            <a:r>
              <a:rPr lang="en-US" altLang="ko-KR" sz="1200" dirty="0"/>
              <a:t>Report </a:t>
            </a:r>
            <a:r>
              <a:rPr lang="ko-KR" altLang="en-US" sz="1200" dirty="0"/>
              <a:t>서비스 제공 </a:t>
            </a:r>
            <a:r>
              <a:rPr lang="en-US" altLang="ko-KR" sz="1200" dirty="0"/>
              <a:t>(B2B </a:t>
            </a:r>
            <a:r>
              <a:rPr lang="ko-KR" altLang="en-US" sz="1200" dirty="0"/>
              <a:t>대상</a:t>
            </a:r>
            <a:r>
              <a:rPr lang="en-US" altLang="ko-KR" sz="1200" dirty="0"/>
              <a:t>)</a:t>
            </a:r>
          </a:p>
          <a:p>
            <a:pPr>
              <a:lnSpc>
                <a:spcPct val="150000"/>
              </a:lnSpc>
              <a:buClr>
                <a:srgbClr val="000099"/>
              </a:buClr>
              <a:buFont typeface="Wingdings" pitchFamily="2" charset="2"/>
              <a:buChar char="l"/>
            </a:pPr>
            <a:r>
              <a:rPr lang="en-US" altLang="ko-KR" sz="1200" dirty="0"/>
              <a:t> Global online </a:t>
            </a:r>
            <a:r>
              <a:rPr lang="ko-KR" altLang="en-US" sz="1200" dirty="0"/>
              <a:t>시스템을 통해 전세계 어디서나 </a:t>
            </a:r>
            <a:r>
              <a:rPr lang="en-US" altLang="ko-KR" sz="1200" dirty="0"/>
              <a:t>24</a:t>
            </a:r>
            <a:r>
              <a:rPr lang="ko-KR" altLang="en-US" sz="1200" dirty="0"/>
              <a:t>시간 쉽고 빠르게 예약</a:t>
            </a:r>
            <a:r>
              <a:rPr lang="en-US" altLang="ko-KR" sz="1200" dirty="0"/>
              <a:t>, </a:t>
            </a:r>
            <a:r>
              <a:rPr lang="ko-KR" altLang="en-US" sz="1200" dirty="0"/>
              <a:t>위치 추적 가능</a:t>
            </a:r>
            <a:endParaRPr lang="en-US" altLang="ko-KR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991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293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발표참고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en-US" altLang="ko-KR" baseline="0" dirty="0"/>
              <a:t> SWOT</a:t>
            </a:r>
            <a:r>
              <a:rPr lang="ko-KR" altLang="en-US" baseline="0" dirty="0"/>
              <a:t>그냥 한마디로 </a:t>
            </a:r>
            <a:r>
              <a:rPr lang="ko-KR" altLang="en-US" baseline="0" dirty="0" err="1"/>
              <a:t>정의한것</a:t>
            </a:r>
            <a:r>
              <a:rPr lang="en-US" altLang="ko-KR" baseline="0" dirty="0"/>
              <a:t>!</a:t>
            </a:r>
            <a:endParaRPr lang="en-US" altLang="ko-KR" dirty="0"/>
          </a:p>
          <a:p>
            <a:r>
              <a:rPr lang="en-US" altLang="ko-KR" dirty="0"/>
              <a:t>S-&gt;</a:t>
            </a:r>
            <a:r>
              <a:rPr lang="en-US" altLang="ko-KR" baseline="0" dirty="0"/>
              <a:t> </a:t>
            </a:r>
            <a:r>
              <a:rPr lang="ko-KR" altLang="en-US" baseline="0" dirty="0"/>
              <a:t>글로벌 네트워크를 형성하는 범한 </a:t>
            </a:r>
            <a:r>
              <a:rPr lang="ko-KR" altLang="en-US" baseline="0" dirty="0" err="1"/>
              <a:t>판토스</a:t>
            </a:r>
            <a:endParaRPr lang="en-US" altLang="ko-KR" baseline="0" dirty="0"/>
          </a:p>
          <a:p>
            <a:r>
              <a:rPr lang="en-US" altLang="ko-KR" baseline="0" dirty="0"/>
              <a:t>W-&gt; </a:t>
            </a:r>
            <a:r>
              <a:rPr lang="ko-KR" altLang="en-US" baseline="0" dirty="0" err="1"/>
              <a:t>범한판토스만의</a:t>
            </a:r>
            <a:r>
              <a:rPr lang="ko-KR" altLang="en-US" baseline="0" dirty="0"/>
              <a:t> 경쟁력 확보의 필요성</a:t>
            </a:r>
            <a:endParaRPr lang="en-US" altLang="ko-KR" baseline="0" dirty="0"/>
          </a:p>
          <a:p>
            <a:r>
              <a:rPr lang="en-US" altLang="ko-KR" dirty="0"/>
              <a:t>O-&gt; </a:t>
            </a:r>
            <a:r>
              <a:rPr lang="ko-KR" altLang="en-US" dirty="0"/>
              <a:t>각종 인수와 합병으로 기회</a:t>
            </a:r>
            <a:r>
              <a:rPr lang="ko-KR" altLang="en-US" baseline="0" dirty="0"/>
              <a:t> 확보</a:t>
            </a:r>
            <a:endParaRPr lang="en-US" altLang="ko-KR" dirty="0"/>
          </a:p>
          <a:p>
            <a:r>
              <a:rPr lang="en-US" altLang="ko-KR" dirty="0"/>
              <a:t>T-&gt;</a:t>
            </a:r>
            <a:r>
              <a:rPr lang="en-US" altLang="ko-KR" baseline="0" dirty="0"/>
              <a:t> </a:t>
            </a:r>
            <a:r>
              <a:rPr lang="ko-KR" altLang="en-US" baseline="0" dirty="0"/>
              <a:t>세계경제 악화로 인한 위협</a:t>
            </a:r>
            <a:endParaRPr lang="en-US" altLang="ko-KR" baseline="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8871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-vertical expertise </a:t>
            </a:r>
            <a:r>
              <a:rPr lang="ko-KR" altLang="en-US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부분</a:t>
            </a:r>
            <a:endParaRPr lang="en-US" altLang="ko-KR" sz="14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Chemicals :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철저하게 규정된 프로세스에 따라 안전하고 경쟁력 있는 화학 운송 서비스 제공</a:t>
            </a:r>
            <a:endParaRPr lang="en-US" altLang="ko-KR" sz="14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Automotive :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자동차 부품의 특성에 최적화된</a:t>
            </a: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push, pull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의 균형적인 전략으로 물류 원가는 낮추고 시장 변화에 대응력이 높은 물류</a:t>
            </a: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Solution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제안</a:t>
            </a:r>
          </a:p>
          <a:p>
            <a:pPr lvl="1"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Consumer &amp; Retail :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고도화된</a:t>
            </a: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IT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솔루션을 통한 최적의 </a:t>
            </a:r>
            <a:r>
              <a:rPr lang="ko-KR" altLang="ko-KR" sz="1400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수배송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및 고객 맞춤형</a:t>
            </a: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Supply Chain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솔루션 제안</a:t>
            </a:r>
          </a:p>
          <a:p>
            <a:pPr lvl="1"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Life Science &amp; Healthcare :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의약제품의 특성을 반영한 규격화되고 통제된 물류 프로세스를 통한 </a:t>
            </a:r>
            <a:r>
              <a:rPr lang="ko-KR" altLang="ko-KR" sz="1400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클린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운송 서비스 제공</a:t>
            </a:r>
          </a:p>
          <a:p>
            <a:pPr lvl="1"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E-commerce :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급변하는 국제 트랜드에 맞춘 운송 솔루션 선 제안</a:t>
            </a: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(FTA,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관세</a:t>
            </a: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통관 절차 등</a:t>
            </a:r>
            <a:r>
              <a:rPr lang="en-US" altLang="ko-KR" sz="14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C9F62-E5EB-4CFA-BEF3-B00BAA641F9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198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851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829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015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78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427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99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258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265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37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144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816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619B4-B154-4CB5-AC95-8C5F6439A638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0CAC4-1527-49D4-8ADE-16CC44918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389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roup 35"/>
          <p:cNvGrpSpPr>
            <a:grpSpLocks noChangeAspect="1"/>
          </p:cNvGrpSpPr>
          <p:nvPr/>
        </p:nvGrpSpPr>
        <p:grpSpPr bwMode="auto">
          <a:xfrm>
            <a:off x="3894138" y="4976813"/>
            <a:ext cx="1125537" cy="1127125"/>
            <a:chOff x="2453" y="3135"/>
            <a:chExt cx="709" cy="710"/>
          </a:xfrm>
        </p:grpSpPr>
        <p:sp>
          <p:nvSpPr>
            <p:cNvPr id="419" name="AutoShape 34"/>
            <p:cNvSpPr>
              <a:spLocks noChangeAspect="1" noChangeArrowheads="1" noTextEdit="1"/>
            </p:cNvSpPr>
            <p:nvPr/>
          </p:nvSpPr>
          <p:spPr bwMode="auto">
            <a:xfrm>
              <a:off x="2453" y="3135"/>
              <a:ext cx="709" cy="7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21" name="Freeform 37"/>
            <p:cNvSpPr>
              <a:spLocks/>
            </p:cNvSpPr>
            <p:nvPr/>
          </p:nvSpPr>
          <p:spPr bwMode="auto">
            <a:xfrm>
              <a:off x="2453" y="3136"/>
              <a:ext cx="708" cy="707"/>
            </a:xfrm>
            <a:custGeom>
              <a:avLst/>
              <a:gdLst>
                <a:gd name="T0" fmla="*/ 1879 w 3543"/>
                <a:gd name="T1" fmla="*/ 3 h 3539"/>
                <a:gd name="T2" fmla="*/ 2089 w 3543"/>
                <a:gd name="T3" fmla="*/ 29 h 3539"/>
                <a:gd name="T4" fmla="*/ 2291 w 3543"/>
                <a:gd name="T5" fmla="*/ 79 h 3539"/>
                <a:gd name="T6" fmla="*/ 2483 w 3543"/>
                <a:gd name="T7" fmla="*/ 150 h 3539"/>
                <a:gd name="T8" fmla="*/ 2664 w 3543"/>
                <a:gd name="T9" fmla="*/ 242 h 3539"/>
                <a:gd name="T10" fmla="*/ 2833 w 3543"/>
                <a:gd name="T11" fmla="*/ 354 h 3539"/>
                <a:gd name="T12" fmla="*/ 2987 w 3543"/>
                <a:gd name="T13" fmla="*/ 484 h 3539"/>
                <a:gd name="T14" fmla="*/ 3125 w 3543"/>
                <a:gd name="T15" fmla="*/ 631 h 3539"/>
                <a:gd name="T16" fmla="*/ 3247 w 3543"/>
                <a:gd name="T17" fmla="*/ 792 h 3539"/>
                <a:gd name="T18" fmla="*/ 3349 w 3543"/>
                <a:gd name="T19" fmla="*/ 967 h 3539"/>
                <a:gd name="T20" fmla="*/ 3432 w 3543"/>
                <a:gd name="T21" fmla="*/ 1154 h 3539"/>
                <a:gd name="T22" fmla="*/ 3492 w 3543"/>
                <a:gd name="T23" fmla="*/ 1351 h 3539"/>
                <a:gd name="T24" fmla="*/ 3530 w 3543"/>
                <a:gd name="T25" fmla="*/ 1556 h 3539"/>
                <a:gd name="T26" fmla="*/ 3543 w 3543"/>
                <a:gd name="T27" fmla="*/ 1770 h 3539"/>
                <a:gd name="T28" fmla="*/ 3530 w 3543"/>
                <a:gd name="T29" fmla="*/ 1983 h 3539"/>
                <a:gd name="T30" fmla="*/ 3492 w 3543"/>
                <a:gd name="T31" fmla="*/ 2189 h 3539"/>
                <a:gd name="T32" fmla="*/ 3432 w 3543"/>
                <a:gd name="T33" fmla="*/ 2386 h 3539"/>
                <a:gd name="T34" fmla="*/ 3349 w 3543"/>
                <a:gd name="T35" fmla="*/ 2573 h 3539"/>
                <a:gd name="T36" fmla="*/ 3247 w 3543"/>
                <a:gd name="T37" fmla="*/ 2747 h 3539"/>
                <a:gd name="T38" fmla="*/ 3125 w 3543"/>
                <a:gd name="T39" fmla="*/ 2909 h 3539"/>
                <a:gd name="T40" fmla="*/ 2987 w 3543"/>
                <a:gd name="T41" fmla="*/ 3055 h 3539"/>
                <a:gd name="T42" fmla="*/ 2833 w 3543"/>
                <a:gd name="T43" fmla="*/ 3185 h 3539"/>
                <a:gd name="T44" fmla="*/ 2664 w 3543"/>
                <a:gd name="T45" fmla="*/ 3297 h 3539"/>
                <a:gd name="T46" fmla="*/ 2483 w 3543"/>
                <a:gd name="T47" fmla="*/ 3390 h 3539"/>
                <a:gd name="T48" fmla="*/ 2291 w 3543"/>
                <a:gd name="T49" fmla="*/ 3462 h 3539"/>
                <a:gd name="T50" fmla="*/ 2089 w 3543"/>
                <a:gd name="T51" fmla="*/ 3510 h 3539"/>
                <a:gd name="T52" fmla="*/ 1879 w 3543"/>
                <a:gd name="T53" fmla="*/ 3536 h 3539"/>
                <a:gd name="T54" fmla="*/ 1663 w 3543"/>
                <a:gd name="T55" fmla="*/ 3536 h 3539"/>
                <a:gd name="T56" fmla="*/ 1453 w 3543"/>
                <a:gd name="T57" fmla="*/ 3510 h 3539"/>
                <a:gd name="T58" fmla="*/ 1252 w 3543"/>
                <a:gd name="T59" fmla="*/ 3462 h 3539"/>
                <a:gd name="T60" fmla="*/ 1060 w 3543"/>
                <a:gd name="T61" fmla="*/ 3390 h 3539"/>
                <a:gd name="T62" fmla="*/ 879 w 3543"/>
                <a:gd name="T63" fmla="*/ 3297 h 3539"/>
                <a:gd name="T64" fmla="*/ 710 w 3543"/>
                <a:gd name="T65" fmla="*/ 3185 h 3539"/>
                <a:gd name="T66" fmla="*/ 556 w 3543"/>
                <a:gd name="T67" fmla="*/ 3055 h 3539"/>
                <a:gd name="T68" fmla="*/ 418 w 3543"/>
                <a:gd name="T69" fmla="*/ 2909 h 3539"/>
                <a:gd name="T70" fmla="*/ 296 w 3543"/>
                <a:gd name="T71" fmla="*/ 2747 h 3539"/>
                <a:gd name="T72" fmla="*/ 194 w 3543"/>
                <a:gd name="T73" fmla="*/ 2573 h 3539"/>
                <a:gd name="T74" fmla="*/ 111 w 3543"/>
                <a:gd name="T75" fmla="*/ 2386 h 3539"/>
                <a:gd name="T76" fmla="*/ 51 w 3543"/>
                <a:gd name="T77" fmla="*/ 2189 h 3539"/>
                <a:gd name="T78" fmla="*/ 13 w 3543"/>
                <a:gd name="T79" fmla="*/ 1983 h 3539"/>
                <a:gd name="T80" fmla="*/ 0 w 3543"/>
                <a:gd name="T81" fmla="*/ 1770 h 3539"/>
                <a:gd name="T82" fmla="*/ 13 w 3543"/>
                <a:gd name="T83" fmla="*/ 1556 h 3539"/>
                <a:gd name="T84" fmla="*/ 51 w 3543"/>
                <a:gd name="T85" fmla="*/ 1351 h 3539"/>
                <a:gd name="T86" fmla="*/ 111 w 3543"/>
                <a:gd name="T87" fmla="*/ 1154 h 3539"/>
                <a:gd name="T88" fmla="*/ 194 w 3543"/>
                <a:gd name="T89" fmla="*/ 967 h 3539"/>
                <a:gd name="T90" fmla="*/ 296 w 3543"/>
                <a:gd name="T91" fmla="*/ 792 h 3539"/>
                <a:gd name="T92" fmla="*/ 418 w 3543"/>
                <a:gd name="T93" fmla="*/ 631 h 3539"/>
                <a:gd name="T94" fmla="*/ 556 w 3543"/>
                <a:gd name="T95" fmla="*/ 484 h 3539"/>
                <a:gd name="T96" fmla="*/ 710 w 3543"/>
                <a:gd name="T97" fmla="*/ 354 h 3539"/>
                <a:gd name="T98" fmla="*/ 879 w 3543"/>
                <a:gd name="T99" fmla="*/ 242 h 3539"/>
                <a:gd name="T100" fmla="*/ 1060 w 3543"/>
                <a:gd name="T101" fmla="*/ 150 h 3539"/>
                <a:gd name="T102" fmla="*/ 1252 w 3543"/>
                <a:gd name="T103" fmla="*/ 79 h 3539"/>
                <a:gd name="T104" fmla="*/ 1453 w 3543"/>
                <a:gd name="T105" fmla="*/ 29 h 3539"/>
                <a:gd name="T106" fmla="*/ 1663 w 3543"/>
                <a:gd name="T107" fmla="*/ 3 h 3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543" h="3539">
                  <a:moveTo>
                    <a:pt x="1771" y="0"/>
                  </a:moveTo>
                  <a:lnTo>
                    <a:pt x="1879" y="3"/>
                  </a:lnTo>
                  <a:lnTo>
                    <a:pt x="1985" y="13"/>
                  </a:lnTo>
                  <a:lnTo>
                    <a:pt x="2089" y="29"/>
                  </a:lnTo>
                  <a:lnTo>
                    <a:pt x="2191" y="51"/>
                  </a:lnTo>
                  <a:lnTo>
                    <a:pt x="2291" y="79"/>
                  </a:lnTo>
                  <a:lnTo>
                    <a:pt x="2388" y="111"/>
                  </a:lnTo>
                  <a:lnTo>
                    <a:pt x="2483" y="150"/>
                  </a:lnTo>
                  <a:lnTo>
                    <a:pt x="2575" y="194"/>
                  </a:lnTo>
                  <a:lnTo>
                    <a:pt x="2664" y="242"/>
                  </a:lnTo>
                  <a:lnTo>
                    <a:pt x="2750" y="296"/>
                  </a:lnTo>
                  <a:lnTo>
                    <a:pt x="2833" y="354"/>
                  </a:lnTo>
                  <a:lnTo>
                    <a:pt x="2912" y="418"/>
                  </a:lnTo>
                  <a:lnTo>
                    <a:pt x="2987" y="484"/>
                  </a:lnTo>
                  <a:lnTo>
                    <a:pt x="3058" y="555"/>
                  </a:lnTo>
                  <a:lnTo>
                    <a:pt x="3125" y="631"/>
                  </a:lnTo>
                  <a:lnTo>
                    <a:pt x="3188" y="709"/>
                  </a:lnTo>
                  <a:lnTo>
                    <a:pt x="3247" y="792"/>
                  </a:lnTo>
                  <a:lnTo>
                    <a:pt x="3300" y="878"/>
                  </a:lnTo>
                  <a:lnTo>
                    <a:pt x="3349" y="967"/>
                  </a:lnTo>
                  <a:lnTo>
                    <a:pt x="3393" y="1059"/>
                  </a:lnTo>
                  <a:lnTo>
                    <a:pt x="3432" y="1154"/>
                  </a:lnTo>
                  <a:lnTo>
                    <a:pt x="3464" y="1251"/>
                  </a:lnTo>
                  <a:lnTo>
                    <a:pt x="3492" y="1351"/>
                  </a:lnTo>
                  <a:lnTo>
                    <a:pt x="3514" y="1453"/>
                  </a:lnTo>
                  <a:lnTo>
                    <a:pt x="3530" y="1556"/>
                  </a:lnTo>
                  <a:lnTo>
                    <a:pt x="3540" y="1663"/>
                  </a:lnTo>
                  <a:lnTo>
                    <a:pt x="3543" y="1770"/>
                  </a:lnTo>
                  <a:lnTo>
                    <a:pt x="3540" y="1878"/>
                  </a:lnTo>
                  <a:lnTo>
                    <a:pt x="3530" y="1983"/>
                  </a:lnTo>
                  <a:lnTo>
                    <a:pt x="3514" y="2088"/>
                  </a:lnTo>
                  <a:lnTo>
                    <a:pt x="3492" y="2189"/>
                  </a:lnTo>
                  <a:lnTo>
                    <a:pt x="3464" y="2289"/>
                  </a:lnTo>
                  <a:lnTo>
                    <a:pt x="3432" y="2386"/>
                  </a:lnTo>
                  <a:lnTo>
                    <a:pt x="3393" y="2481"/>
                  </a:lnTo>
                  <a:lnTo>
                    <a:pt x="3349" y="2573"/>
                  </a:lnTo>
                  <a:lnTo>
                    <a:pt x="3300" y="2661"/>
                  </a:lnTo>
                  <a:lnTo>
                    <a:pt x="3247" y="2747"/>
                  </a:lnTo>
                  <a:lnTo>
                    <a:pt x="3188" y="2830"/>
                  </a:lnTo>
                  <a:lnTo>
                    <a:pt x="3125" y="2909"/>
                  </a:lnTo>
                  <a:lnTo>
                    <a:pt x="3058" y="2984"/>
                  </a:lnTo>
                  <a:lnTo>
                    <a:pt x="2987" y="3055"/>
                  </a:lnTo>
                  <a:lnTo>
                    <a:pt x="2912" y="3122"/>
                  </a:lnTo>
                  <a:lnTo>
                    <a:pt x="2833" y="3185"/>
                  </a:lnTo>
                  <a:lnTo>
                    <a:pt x="2750" y="3244"/>
                  </a:lnTo>
                  <a:lnTo>
                    <a:pt x="2664" y="3297"/>
                  </a:lnTo>
                  <a:lnTo>
                    <a:pt x="2575" y="3346"/>
                  </a:lnTo>
                  <a:lnTo>
                    <a:pt x="2483" y="3390"/>
                  </a:lnTo>
                  <a:lnTo>
                    <a:pt x="2388" y="3429"/>
                  </a:lnTo>
                  <a:lnTo>
                    <a:pt x="2291" y="3462"/>
                  </a:lnTo>
                  <a:lnTo>
                    <a:pt x="2191" y="3489"/>
                  </a:lnTo>
                  <a:lnTo>
                    <a:pt x="2089" y="3510"/>
                  </a:lnTo>
                  <a:lnTo>
                    <a:pt x="1985" y="3527"/>
                  </a:lnTo>
                  <a:lnTo>
                    <a:pt x="1879" y="3536"/>
                  </a:lnTo>
                  <a:lnTo>
                    <a:pt x="1771" y="3539"/>
                  </a:lnTo>
                  <a:lnTo>
                    <a:pt x="1663" y="3536"/>
                  </a:lnTo>
                  <a:lnTo>
                    <a:pt x="1558" y="3527"/>
                  </a:lnTo>
                  <a:lnTo>
                    <a:pt x="1453" y="3510"/>
                  </a:lnTo>
                  <a:lnTo>
                    <a:pt x="1352" y="3489"/>
                  </a:lnTo>
                  <a:lnTo>
                    <a:pt x="1252" y="3462"/>
                  </a:lnTo>
                  <a:lnTo>
                    <a:pt x="1155" y="3429"/>
                  </a:lnTo>
                  <a:lnTo>
                    <a:pt x="1060" y="3390"/>
                  </a:lnTo>
                  <a:lnTo>
                    <a:pt x="967" y="3346"/>
                  </a:lnTo>
                  <a:lnTo>
                    <a:pt x="879" y="3297"/>
                  </a:lnTo>
                  <a:lnTo>
                    <a:pt x="793" y="3244"/>
                  </a:lnTo>
                  <a:lnTo>
                    <a:pt x="710" y="3185"/>
                  </a:lnTo>
                  <a:lnTo>
                    <a:pt x="631" y="3122"/>
                  </a:lnTo>
                  <a:lnTo>
                    <a:pt x="556" y="3055"/>
                  </a:lnTo>
                  <a:lnTo>
                    <a:pt x="485" y="2984"/>
                  </a:lnTo>
                  <a:lnTo>
                    <a:pt x="418" y="2909"/>
                  </a:lnTo>
                  <a:lnTo>
                    <a:pt x="354" y="2830"/>
                  </a:lnTo>
                  <a:lnTo>
                    <a:pt x="296" y="2747"/>
                  </a:lnTo>
                  <a:lnTo>
                    <a:pt x="242" y="2661"/>
                  </a:lnTo>
                  <a:lnTo>
                    <a:pt x="194" y="2573"/>
                  </a:lnTo>
                  <a:lnTo>
                    <a:pt x="150" y="2481"/>
                  </a:lnTo>
                  <a:lnTo>
                    <a:pt x="111" y="2386"/>
                  </a:lnTo>
                  <a:lnTo>
                    <a:pt x="77" y="2289"/>
                  </a:lnTo>
                  <a:lnTo>
                    <a:pt x="51" y="2189"/>
                  </a:lnTo>
                  <a:lnTo>
                    <a:pt x="29" y="2088"/>
                  </a:lnTo>
                  <a:lnTo>
                    <a:pt x="13" y="1983"/>
                  </a:lnTo>
                  <a:lnTo>
                    <a:pt x="3" y="1878"/>
                  </a:lnTo>
                  <a:lnTo>
                    <a:pt x="0" y="1770"/>
                  </a:lnTo>
                  <a:lnTo>
                    <a:pt x="3" y="1663"/>
                  </a:lnTo>
                  <a:lnTo>
                    <a:pt x="13" y="1556"/>
                  </a:lnTo>
                  <a:lnTo>
                    <a:pt x="29" y="1453"/>
                  </a:lnTo>
                  <a:lnTo>
                    <a:pt x="51" y="1351"/>
                  </a:lnTo>
                  <a:lnTo>
                    <a:pt x="77" y="1251"/>
                  </a:lnTo>
                  <a:lnTo>
                    <a:pt x="111" y="1154"/>
                  </a:lnTo>
                  <a:lnTo>
                    <a:pt x="150" y="1059"/>
                  </a:lnTo>
                  <a:lnTo>
                    <a:pt x="194" y="967"/>
                  </a:lnTo>
                  <a:lnTo>
                    <a:pt x="242" y="878"/>
                  </a:lnTo>
                  <a:lnTo>
                    <a:pt x="296" y="792"/>
                  </a:lnTo>
                  <a:lnTo>
                    <a:pt x="354" y="709"/>
                  </a:lnTo>
                  <a:lnTo>
                    <a:pt x="418" y="631"/>
                  </a:lnTo>
                  <a:lnTo>
                    <a:pt x="485" y="555"/>
                  </a:lnTo>
                  <a:lnTo>
                    <a:pt x="556" y="484"/>
                  </a:lnTo>
                  <a:lnTo>
                    <a:pt x="631" y="418"/>
                  </a:lnTo>
                  <a:lnTo>
                    <a:pt x="710" y="354"/>
                  </a:lnTo>
                  <a:lnTo>
                    <a:pt x="793" y="296"/>
                  </a:lnTo>
                  <a:lnTo>
                    <a:pt x="879" y="242"/>
                  </a:lnTo>
                  <a:lnTo>
                    <a:pt x="967" y="194"/>
                  </a:lnTo>
                  <a:lnTo>
                    <a:pt x="1060" y="150"/>
                  </a:lnTo>
                  <a:lnTo>
                    <a:pt x="1155" y="111"/>
                  </a:lnTo>
                  <a:lnTo>
                    <a:pt x="1252" y="79"/>
                  </a:lnTo>
                  <a:lnTo>
                    <a:pt x="1352" y="51"/>
                  </a:lnTo>
                  <a:lnTo>
                    <a:pt x="1453" y="29"/>
                  </a:lnTo>
                  <a:lnTo>
                    <a:pt x="1558" y="13"/>
                  </a:lnTo>
                  <a:lnTo>
                    <a:pt x="1663" y="3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FFCA4F"/>
            </a:solidFill>
            <a:ln w="0">
              <a:solidFill>
                <a:srgbClr val="FFCA4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22" name="Freeform 38"/>
            <p:cNvSpPr>
              <a:spLocks/>
            </p:cNvSpPr>
            <p:nvPr/>
          </p:nvSpPr>
          <p:spPr bwMode="auto">
            <a:xfrm>
              <a:off x="2468" y="3307"/>
              <a:ext cx="678" cy="536"/>
            </a:xfrm>
            <a:custGeom>
              <a:avLst/>
              <a:gdLst>
                <a:gd name="T0" fmla="*/ 1800 w 3390"/>
                <a:gd name="T1" fmla="*/ 3 h 2681"/>
                <a:gd name="T2" fmla="*/ 2006 w 3390"/>
                <a:gd name="T3" fmla="*/ 28 h 2681"/>
                <a:gd name="T4" fmla="*/ 2204 w 3390"/>
                <a:gd name="T5" fmla="*/ 76 h 2681"/>
                <a:gd name="T6" fmla="*/ 2392 w 3390"/>
                <a:gd name="T7" fmla="*/ 147 h 2681"/>
                <a:gd name="T8" fmla="*/ 2568 w 3390"/>
                <a:gd name="T9" fmla="*/ 238 h 2681"/>
                <a:gd name="T10" fmla="*/ 2733 w 3390"/>
                <a:gd name="T11" fmla="*/ 349 h 2681"/>
                <a:gd name="T12" fmla="*/ 2883 w 3390"/>
                <a:gd name="T13" fmla="*/ 475 h 2681"/>
                <a:gd name="T14" fmla="*/ 3018 w 3390"/>
                <a:gd name="T15" fmla="*/ 620 h 2681"/>
                <a:gd name="T16" fmla="*/ 3135 w 3390"/>
                <a:gd name="T17" fmla="*/ 779 h 2681"/>
                <a:gd name="T18" fmla="*/ 3234 w 3390"/>
                <a:gd name="T19" fmla="*/ 950 h 2681"/>
                <a:gd name="T20" fmla="*/ 3313 w 3390"/>
                <a:gd name="T21" fmla="*/ 1134 h 2681"/>
                <a:gd name="T22" fmla="*/ 3370 w 3390"/>
                <a:gd name="T23" fmla="*/ 1328 h 2681"/>
                <a:gd name="T24" fmla="*/ 3357 w 3390"/>
                <a:gd name="T25" fmla="*/ 1526 h 2681"/>
                <a:gd name="T26" fmla="*/ 3275 w 3390"/>
                <a:gd name="T27" fmla="*/ 1713 h 2681"/>
                <a:gd name="T28" fmla="*/ 3173 w 3390"/>
                <a:gd name="T29" fmla="*/ 1888 h 2681"/>
                <a:gd name="T30" fmla="*/ 3052 w 3390"/>
                <a:gd name="T31" fmla="*/ 2050 h 2681"/>
                <a:gd name="T32" fmla="*/ 2913 w 3390"/>
                <a:gd name="T33" fmla="*/ 2196 h 2681"/>
                <a:gd name="T34" fmla="*/ 2759 w 3390"/>
                <a:gd name="T35" fmla="*/ 2326 h 2681"/>
                <a:gd name="T36" fmla="*/ 2591 w 3390"/>
                <a:gd name="T37" fmla="*/ 2439 h 2681"/>
                <a:gd name="T38" fmla="*/ 2409 w 3390"/>
                <a:gd name="T39" fmla="*/ 2532 h 2681"/>
                <a:gd name="T40" fmla="*/ 2217 w 3390"/>
                <a:gd name="T41" fmla="*/ 2604 h 2681"/>
                <a:gd name="T42" fmla="*/ 2014 w 3390"/>
                <a:gd name="T43" fmla="*/ 2652 h 2681"/>
                <a:gd name="T44" fmla="*/ 1804 w 3390"/>
                <a:gd name="T45" fmla="*/ 2678 h 2681"/>
                <a:gd name="T46" fmla="*/ 1587 w 3390"/>
                <a:gd name="T47" fmla="*/ 2678 h 2681"/>
                <a:gd name="T48" fmla="*/ 1376 w 3390"/>
                <a:gd name="T49" fmla="*/ 2652 h 2681"/>
                <a:gd name="T50" fmla="*/ 1173 w 3390"/>
                <a:gd name="T51" fmla="*/ 2604 h 2681"/>
                <a:gd name="T52" fmla="*/ 981 w 3390"/>
                <a:gd name="T53" fmla="*/ 2532 h 2681"/>
                <a:gd name="T54" fmla="*/ 800 w 3390"/>
                <a:gd name="T55" fmla="*/ 2439 h 2681"/>
                <a:gd name="T56" fmla="*/ 632 w 3390"/>
                <a:gd name="T57" fmla="*/ 2326 h 2681"/>
                <a:gd name="T58" fmla="*/ 478 w 3390"/>
                <a:gd name="T59" fmla="*/ 2196 h 2681"/>
                <a:gd name="T60" fmla="*/ 339 w 3390"/>
                <a:gd name="T61" fmla="*/ 2050 h 2681"/>
                <a:gd name="T62" fmla="*/ 218 w 3390"/>
                <a:gd name="T63" fmla="*/ 1888 h 2681"/>
                <a:gd name="T64" fmla="*/ 116 w 3390"/>
                <a:gd name="T65" fmla="*/ 1713 h 2681"/>
                <a:gd name="T66" fmla="*/ 34 w 3390"/>
                <a:gd name="T67" fmla="*/ 1526 h 2681"/>
                <a:gd name="T68" fmla="*/ 21 w 3390"/>
                <a:gd name="T69" fmla="*/ 1328 h 2681"/>
                <a:gd name="T70" fmla="*/ 78 w 3390"/>
                <a:gd name="T71" fmla="*/ 1134 h 2681"/>
                <a:gd name="T72" fmla="*/ 157 w 3390"/>
                <a:gd name="T73" fmla="*/ 950 h 2681"/>
                <a:gd name="T74" fmla="*/ 256 w 3390"/>
                <a:gd name="T75" fmla="*/ 779 h 2681"/>
                <a:gd name="T76" fmla="*/ 373 w 3390"/>
                <a:gd name="T77" fmla="*/ 620 h 2681"/>
                <a:gd name="T78" fmla="*/ 508 w 3390"/>
                <a:gd name="T79" fmla="*/ 477 h 2681"/>
                <a:gd name="T80" fmla="*/ 657 w 3390"/>
                <a:gd name="T81" fmla="*/ 349 h 2681"/>
                <a:gd name="T82" fmla="*/ 821 w 3390"/>
                <a:gd name="T83" fmla="*/ 238 h 2681"/>
                <a:gd name="T84" fmla="*/ 998 w 3390"/>
                <a:gd name="T85" fmla="*/ 147 h 2681"/>
                <a:gd name="T86" fmla="*/ 1186 w 3390"/>
                <a:gd name="T87" fmla="*/ 76 h 2681"/>
                <a:gd name="T88" fmla="*/ 1384 w 3390"/>
                <a:gd name="T89" fmla="*/ 28 h 2681"/>
                <a:gd name="T90" fmla="*/ 1589 w 3390"/>
                <a:gd name="T91" fmla="*/ 3 h 2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390" h="2681">
                  <a:moveTo>
                    <a:pt x="1695" y="0"/>
                  </a:moveTo>
                  <a:lnTo>
                    <a:pt x="1800" y="3"/>
                  </a:lnTo>
                  <a:lnTo>
                    <a:pt x="1905" y="13"/>
                  </a:lnTo>
                  <a:lnTo>
                    <a:pt x="2006" y="28"/>
                  </a:lnTo>
                  <a:lnTo>
                    <a:pt x="2106" y="49"/>
                  </a:lnTo>
                  <a:lnTo>
                    <a:pt x="2204" y="76"/>
                  </a:lnTo>
                  <a:lnTo>
                    <a:pt x="2299" y="110"/>
                  </a:lnTo>
                  <a:lnTo>
                    <a:pt x="2392" y="147"/>
                  </a:lnTo>
                  <a:lnTo>
                    <a:pt x="2482" y="190"/>
                  </a:lnTo>
                  <a:lnTo>
                    <a:pt x="2568" y="238"/>
                  </a:lnTo>
                  <a:lnTo>
                    <a:pt x="2652" y="290"/>
                  </a:lnTo>
                  <a:lnTo>
                    <a:pt x="2733" y="349"/>
                  </a:lnTo>
                  <a:lnTo>
                    <a:pt x="2810" y="410"/>
                  </a:lnTo>
                  <a:lnTo>
                    <a:pt x="2883" y="475"/>
                  </a:lnTo>
                  <a:lnTo>
                    <a:pt x="2952" y="547"/>
                  </a:lnTo>
                  <a:lnTo>
                    <a:pt x="3018" y="620"/>
                  </a:lnTo>
                  <a:lnTo>
                    <a:pt x="3078" y="697"/>
                  </a:lnTo>
                  <a:lnTo>
                    <a:pt x="3135" y="779"/>
                  </a:lnTo>
                  <a:lnTo>
                    <a:pt x="3187" y="863"/>
                  </a:lnTo>
                  <a:lnTo>
                    <a:pt x="3234" y="950"/>
                  </a:lnTo>
                  <a:lnTo>
                    <a:pt x="3276" y="1040"/>
                  </a:lnTo>
                  <a:lnTo>
                    <a:pt x="3313" y="1134"/>
                  </a:lnTo>
                  <a:lnTo>
                    <a:pt x="3344" y="1230"/>
                  </a:lnTo>
                  <a:lnTo>
                    <a:pt x="3370" y="1328"/>
                  </a:lnTo>
                  <a:lnTo>
                    <a:pt x="3390" y="1428"/>
                  </a:lnTo>
                  <a:lnTo>
                    <a:pt x="3357" y="1526"/>
                  </a:lnTo>
                  <a:lnTo>
                    <a:pt x="3318" y="1620"/>
                  </a:lnTo>
                  <a:lnTo>
                    <a:pt x="3275" y="1713"/>
                  </a:lnTo>
                  <a:lnTo>
                    <a:pt x="3227" y="1802"/>
                  </a:lnTo>
                  <a:lnTo>
                    <a:pt x="3173" y="1888"/>
                  </a:lnTo>
                  <a:lnTo>
                    <a:pt x="3115" y="1970"/>
                  </a:lnTo>
                  <a:lnTo>
                    <a:pt x="3052" y="2050"/>
                  </a:lnTo>
                  <a:lnTo>
                    <a:pt x="2984" y="2125"/>
                  </a:lnTo>
                  <a:lnTo>
                    <a:pt x="2913" y="2196"/>
                  </a:lnTo>
                  <a:lnTo>
                    <a:pt x="2838" y="2264"/>
                  </a:lnTo>
                  <a:lnTo>
                    <a:pt x="2759" y="2326"/>
                  </a:lnTo>
                  <a:lnTo>
                    <a:pt x="2676" y="2386"/>
                  </a:lnTo>
                  <a:lnTo>
                    <a:pt x="2591" y="2439"/>
                  </a:lnTo>
                  <a:lnTo>
                    <a:pt x="2502" y="2488"/>
                  </a:lnTo>
                  <a:lnTo>
                    <a:pt x="2409" y="2532"/>
                  </a:lnTo>
                  <a:lnTo>
                    <a:pt x="2314" y="2571"/>
                  </a:lnTo>
                  <a:lnTo>
                    <a:pt x="2217" y="2604"/>
                  </a:lnTo>
                  <a:lnTo>
                    <a:pt x="2117" y="2631"/>
                  </a:lnTo>
                  <a:lnTo>
                    <a:pt x="2014" y="2652"/>
                  </a:lnTo>
                  <a:lnTo>
                    <a:pt x="1909" y="2669"/>
                  </a:lnTo>
                  <a:lnTo>
                    <a:pt x="1804" y="2678"/>
                  </a:lnTo>
                  <a:lnTo>
                    <a:pt x="1695" y="2681"/>
                  </a:lnTo>
                  <a:lnTo>
                    <a:pt x="1587" y="2678"/>
                  </a:lnTo>
                  <a:lnTo>
                    <a:pt x="1480" y="2669"/>
                  </a:lnTo>
                  <a:lnTo>
                    <a:pt x="1376" y="2652"/>
                  </a:lnTo>
                  <a:lnTo>
                    <a:pt x="1274" y="2631"/>
                  </a:lnTo>
                  <a:lnTo>
                    <a:pt x="1173" y="2604"/>
                  </a:lnTo>
                  <a:lnTo>
                    <a:pt x="1077" y="2571"/>
                  </a:lnTo>
                  <a:lnTo>
                    <a:pt x="981" y="2532"/>
                  </a:lnTo>
                  <a:lnTo>
                    <a:pt x="889" y="2488"/>
                  </a:lnTo>
                  <a:lnTo>
                    <a:pt x="800" y="2439"/>
                  </a:lnTo>
                  <a:lnTo>
                    <a:pt x="713" y="2386"/>
                  </a:lnTo>
                  <a:lnTo>
                    <a:pt x="632" y="2326"/>
                  </a:lnTo>
                  <a:lnTo>
                    <a:pt x="552" y="2264"/>
                  </a:lnTo>
                  <a:lnTo>
                    <a:pt x="478" y="2196"/>
                  </a:lnTo>
                  <a:lnTo>
                    <a:pt x="405" y="2125"/>
                  </a:lnTo>
                  <a:lnTo>
                    <a:pt x="339" y="2050"/>
                  </a:lnTo>
                  <a:lnTo>
                    <a:pt x="276" y="1970"/>
                  </a:lnTo>
                  <a:lnTo>
                    <a:pt x="218" y="1888"/>
                  </a:lnTo>
                  <a:lnTo>
                    <a:pt x="164" y="1802"/>
                  </a:lnTo>
                  <a:lnTo>
                    <a:pt x="116" y="1713"/>
                  </a:lnTo>
                  <a:lnTo>
                    <a:pt x="71" y="1620"/>
                  </a:lnTo>
                  <a:lnTo>
                    <a:pt x="34" y="1526"/>
                  </a:lnTo>
                  <a:lnTo>
                    <a:pt x="0" y="1428"/>
                  </a:lnTo>
                  <a:lnTo>
                    <a:pt x="21" y="1328"/>
                  </a:lnTo>
                  <a:lnTo>
                    <a:pt x="47" y="1230"/>
                  </a:lnTo>
                  <a:lnTo>
                    <a:pt x="78" y="1134"/>
                  </a:lnTo>
                  <a:lnTo>
                    <a:pt x="115" y="1040"/>
                  </a:lnTo>
                  <a:lnTo>
                    <a:pt x="157" y="950"/>
                  </a:lnTo>
                  <a:lnTo>
                    <a:pt x="204" y="863"/>
                  </a:lnTo>
                  <a:lnTo>
                    <a:pt x="256" y="779"/>
                  </a:lnTo>
                  <a:lnTo>
                    <a:pt x="312" y="697"/>
                  </a:lnTo>
                  <a:lnTo>
                    <a:pt x="373" y="620"/>
                  </a:lnTo>
                  <a:lnTo>
                    <a:pt x="438" y="547"/>
                  </a:lnTo>
                  <a:lnTo>
                    <a:pt x="508" y="477"/>
                  </a:lnTo>
                  <a:lnTo>
                    <a:pt x="581" y="410"/>
                  </a:lnTo>
                  <a:lnTo>
                    <a:pt x="657" y="349"/>
                  </a:lnTo>
                  <a:lnTo>
                    <a:pt x="738" y="291"/>
                  </a:lnTo>
                  <a:lnTo>
                    <a:pt x="821" y="238"/>
                  </a:lnTo>
                  <a:lnTo>
                    <a:pt x="908" y="190"/>
                  </a:lnTo>
                  <a:lnTo>
                    <a:pt x="998" y="147"/>
                  </a:lnTo>
                  <a:lnTo>
                    <a:pt x="1091" y="110"/>
                  </a:lnTo>
                  <a:lnTo>
                    <a:pt x="1186" y="76"/>
                  </a:lnTo>
                  <a:lnTo>
                    <a:pt x="1284" y="49"/>
                  </a:lnTo>
                  <a:lnTo>
                    <a:pt x="1384" y="28"/>
                  </a:lnTo>
                  <a:lnTo>
                    <a:pt x="1486" y="13"/>
                  </a:lnTo>
                  <a:lnTo>
                    <a:pt x="1589" y="3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0E7886"/>
            </a:solidFill>
            <a:ln w="0">
              <a:solidFill>
                <a:srgbClr val="0E788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23" name="Freeform 39"/>
            <p:cNvSpPr>
              <a:spLocks noEditPoints="1"/>
            </p:cNvSpPr>
            <p:nvPr/>
          </p:nvSpPr>
          <p:spPr bwMode="auto">
            <a:xfrm>
              <a:off x="2468" y="3384"/>
              <a:ext cx="676" cy="445"/>
            </a:xfrm>
            <a:custGeom>
              <a:avLst/>
              <a:gdLst>
                <a:gd name="T0" fmla="*/ 2074 w 3384"/>
                <a:gd name="T1" fmla="*/ 1992 h 2223"/>
                <a:gd name="T2" fmla="*/ 2836 w 3384"/>
                <a:gd name="T3" fmla="*/ 1521 h 2223"/>
                <a:gd name="T4" fmla="*/ 2853 w 3384"/>
                <a:gd name="T5" fmla="*/ 1511 h 2223"/>
                <a:gd name="T6" fmla="*/ 2605 w 3384"/>
                <a:gd name="T7" fmla="*/ 1460 h 2223"/>
                <a:gd name="T8" fmla="*/ 480 w 3384"/>
                <a:gd name="T9" fmla="*/ 1295 h 2223"/>
                <a:gd name="T10" fmla="*/ 445 w 3384"/>
                <a:gd name="T11" fmla="*/ 1206 h 2223"/>
                <a:gd name="T12" fmla="*/ 497 w 3384"/>
                <a:gd name="T13" fmla="*/ 1255 h 2223"/>
                <a:gd name="T14" fmla="*/ 553 w 3384"/>
                <a:gd name="T15" fmla="*/ 1222 h 2223"/>
                <a:gd name="T16" fmla="*/ 3153 w 3384"/>
                <a:gd name="T17" fmla="*/ 1211 h 2223"/>
                <a:gd name="T18" fmla="*/ 3293 w 3384"/>
                <a:gd name="T19" fmla="*/ 1040 h 2223"/>
                <a:gd name="T20" fmla="*/ 1348 w 3384"/>
                <a:gd name="T21" fmla="*/ 621 h 2223"/>
                <a:gd name="T22" fmla="*/ 516 w 3384"/>
                <a:gd name="T23" fmla="*/ 339 h 2223"/>
                <a:gd name="T24" fmla="*/ 1307 w 3384"/>
                <a:gd name="T25" fmla="*/ 314 h 2223"/>
                <a:gd name="T26" fmla="*/ 750 w 3384"/>
                <a:gd name="T27" fmla="*/ 197 h 2223"/>
                <a:gd name="T28" fmla="*/ 748 w 3384"/>
                <a:gd name="T29" fmla="*/ 378 h 2223"/>
                <a:gd name="T30" fmla="*/ 569 w 3384"/>
                <a:gd name="T31" fmla="*/ 241 h 2223"/>
                <a:gd name="T32" fmla="*/ 390 w 3384"/>
                <a:gd name="T33" fmla="*/ 483 h 2223"/>
                <a:gd name="T34" fmla="*/ 540 w 3384"/>
                <a:gd name="T35" fmla="*/ 548 h 2223"/>
                <a:gd name="T36" fmla="*/ 715 w 3384"/>
                <a:gd name="T37" fmla="*/ 477 h 2223"/>
                <a:gd name="T38" fmla="*/ 849 w 3384"/>
                <a:gd name="T39" fmla="*/ 708 h 2223"/>
                <a:gd name="T40" fmla="*/ 753 w 3384"/>
                <a:gd name="T41" fmla="*/ 683 h 2223"/>
                <a:gd name="T42" fmla="*/ 613 w 3384"/>
                <a:gd name="T43" fmla="*/ 865 h 2223"/>
                <a:gd name="T44" fmla="*/ 459 w 3384"/>
                <a:gd name="T45" fmla="*/ 1158 h 2223"/>
                <a:gd name="T46" fmla="*/ 279 w 3384"/>
                <a:gd name="T47" fmla="*/ 1264 h 2223"/>
                <a:gd name="T48" fmla="*/ 490 w 3384"/>
                <a:gd name="T49" fmla="*/ 1438 h 2223"/>
                <a:gd name="T50" fmla="*/ 759 w 3384"/>
                <a:gd name="T51" fmla="*/ 1474 h 2223"/>
                <a:gd name="T52" fmla="*/ 1081 w 3384"/>
                <a:gd name="T53" fmla="*/ 1692 h 2223"/>
                <a:gd name="T54" fmla="*/ 962 w 3384"/>
                <a:gd name="T55" fmla="*/ 2037 h 2223"/>
                <a:gd name="T56" fmla="*/ 448 w 3384"/>
                <a:gd name="T57" fmla="*/ 1597 h 2223"/>
                <a:gd name="T58" fmla="*/ 292 w 3384"/>
                <a:gd name="T59" fmla="*/ 1380 h 2223"/>
                <a:gd name="T60" fmla="*/ 47 w 3384"/>
                <a:gd name="T61" fmla="*/ 1170 h 2223"/>
                <a:gd name="T62" fmla="*/ 494 w 3384"/>
                <a:gd name="T63" fmla="*/ 254 h 2223"/>
                <a:gd name="T64" fmla="*/ 2190 w 3384"/>
                <a:gd name="T65" fmla="*/ 109 h 2223"/>
                <a:gd name="T66" fmla="*/ 2270 w 3384"/>
                <a:gd name="T67" fmla="*/ 27 h 2223"/>
                <a:gd name="T68" fmla="*/ 3306 w 3384"/>
                <a:gd name="T69" fmla="*/ 801 h 2223"/>
                <a:gd name="T70" fmla="*/ 3135 w 3384"/>
                <a:gd name="T71" fmla="*/ 969 h 2223"/>
                <a:gd name="T72" fmla="*/ 3037 w 3384"/>
                <a:gd name="T73" fmla="*/ 1279 h 2223"/>
                <a:gd name="T74" fmla="*/ 2947 w 3384"/>
                <a:gd name="T75" fmla="*/ 1521 h 2223"/>
                <a:gd name="T76" fmla="*/ 2789 w 3384"/>
                <a:gd name="T77" fmla="*/ 1309 h 2223"/>
                <a:gd name="T78" fmla="*/ 2591 w 3384"/>
                <a:gd name="T79" fmla="*/ 1445 h 2223"/>
                <a:gd name="T80" fmla="*/ 2375 w 3384"/>
                <a:gd name="T81" fmla="*/ 1186 h 2223"/>
                <a:gd name="T82" fmla="*/ 2249 w 3384"/>
                <a:gd name="T83" fmla="*/ 1171 h 2223"/>
                <a:gd name="T84" fmla="*/ 2064 w 3384"/>
                <a:gd name="T85" fmla="*/ 1309 h 2223"/>
                <a:gd name="T86" fmla="*/ 2094 w 3384"/>
                <a:gd name="T87" fmla="*/ 1401 h 2223"/>
                <a:gd name="T88" fmla="*/ 2045 w 3384"/>
                <a:gd name="T89" fmla="*/ 1743 h 2223"/>
                <a:gd name="T90" fmla="*/ 1808 w 3384"/>
                <a:gd name="T91" fmla="*/ 2223 h 2223"/>
                <a:gd name="T92" fmla="*/ 1627 w 3384"/>
                <a:gd name="T93" fmla="*/ 1757 h 2223"/>
                <a:gd name="T94" fmla="*/ 1342 w 3384"/>
                <a:gd name="T95" fmla="*/ 1531 h 2223"/>
                <a:gd name="T96" fmla="*/ 1386 w 3384"/>
                <a:gd name="T97" fmla="*/ 981 h 2223"/>
                <a:gd name="T98" fmla="*/ 1750 w 3384"/>
                <a:gd name="T99" fmla="*/ 1052 h 2223"/>
                <a:gd name="T100" fmla="*/ 1840 w 3384"/>
                <a:gd name="T101" fmla="*/ 960 h 2223"/>
                <a:gd name="T102" fmla="*/ 1771 w 3384"/>
                <a:gd name="T103" fmla="*/ 955 h 2223"/>
                <a:gd name="T104" fmla="*/ 1703 w 3384"/>
                <a:gd name="T105" fmla="*/ 910 h 2223"/>
                <a:gd name="T106" fmla="*/ 1586 w 3384"/>
                <a:gd name="T107" fmla="*/ 823 h 2223"/>
                <a:gd name="T108" fmla="*/ 1359 w 3384"/>
                <a:gd name="T109" fmla="*/ 834 h 2223"/>
                <a:gd name="T110" fmla="*/ 1423 w 3384"/>
                <a:gd name="T111" fmla="*/ 672 h 2223"/>
                <a:gd name="T112" fmla="*/ 1445 w 3384"/>
                <a:gd name="T113" fmla="*/ 495 h 2223"/>
                <a:gd name="T114" fmla="*/ 1585 w 3384"/>
                <a:gd name="T115" fmla="*/ 527 h 2223"/>
                <a:gd name="T116" fmla="*/ 1724 w 3384"/>
                <a:gd name="T117" fmla="*/ 203 h 2223"/>
                <a:gd name="T118" fmla="*/ 2052 w 3384"/>
                <a:gd name="T119" fmla="*/ 240 h 2223"/>
                <a:gd name="T120" fmla="*/ 2353 w 3384"/>
                <a:gd name="T121" fmla="*/ 141 h 2223"/>
                <a:gd name="T122" fmla="*/ 2504 w 3384"/>
                <a:gd name="T123" fmla="*/ 98 h 2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84" h="2223">
                  <a:moveTo>
                    <a:pt x="2159" y="1825"/>
                  </a:moveTo>
                  <a:lnTo>
                    <a:pt x="2160" y="1828"/>
                  </a:lnTo>
                  <a:lnTo>
                    <a:pt x="2161" y="1836"/>
                  </a:lnTo>
                  <a:lnTo>
                    <a:pt x="2163" y="1848"/>
                  </a:lnTo>
                  <a:lnTo>
                    <a:pt x="2166" y="1862"/>
                  </a:lnTo>
                  <a:lnTo>
                    <a:pt x="2170" y="1877"/>
                  </a:lnTo>
                  <a:lnTo>
                    <a:pt x="2173" y="1893"/>
                  </a:lnTo>
                  <a:lnTo>
                    <a:pt x="2175" y="1907"/>
                  </a:lnTo>
                  <a:lnTo>
                    <a:pt x="2177" y="1919"/>
                  </a:lnTo>
                  <a:lnTo>
                    <a:pt x="2176" y="1927"/>
                  </a:lnTo>
                  <a:lnTo>
                    <a:pt x="2174" y="1938"/>
                  </a:lnTo>
                  <a:lnTo>
                    <a:pt x="2171" y="1948"/>
                  </a:lnTo>
                  <a:lnTo>
                    <a:pt x="2169" y="1954"/>
                  </a:lnTo>
                  <a:lnTo>
                    <a:pt x="2165" y="1957"/>
                  </a:lnTo>
                  <a:lnTo>
                    <a:pt x="2162" y="1963"/>
                  </a:lnTo>
                  <a:lnTo>
                    <a:pt x="2160" y="1970"/>
                  </a:lnTo>
                  <a:lnTo>
                    <a:pt x="2159" y="1978"/>
                  </a:lnTo>
                  <a:lnTo>
                    <a:pt x="2159" y="1985"/>
                  </a:lnTo>
                  <a:lnTo>
                    <a:pt x="2158" y="1997"/>
                  </a:lnTo>
                  <a:lnTo>
                    <a:pt x="2156" y="2010"/>
                  </a:lnTo>
                  <a:lnTo>
                    <a:pt x="2154" y="2021"/>
                  </a:lnTo>
                  <a:lnTo>
                    <a:pt x="2151" y="2027"/>
                  </a:lnTo>
                  <a:lnTo>
                    <a:pt x="2147" y="2036"/>
                  </a:lnTo>
                  <a:lnTo>
                    <a:pt x="2142" y="2047"/>
                  </a:lnTo>
                  <a:lnTo>
                    <a:pt x="2136" y="2056"/>
                  </a:lnTo>
                  <a:lnTo>
                    <a:pt x="2130" y="2065"/>
                  </a:lnTo>
                  <a:lnTo>
                    <a:pt x="2124" y="2071"/>
                  </a:lnTo>
                  <a:lnTo>
                    <a:pt x="2120" y="2075"/>
                  </a:lnTo>
                  <a:lnTo>
                    <a:pt x="2114" y="2075"/>
                  </a:lnTo>
                  <a:lnTo>
                    <a:pt x="2105" y="2071"/>
                  </a:lnTo>
                  <a:lnTo>
                    <a:pt x="2095" y="2067"/>
                  </a:lnTo>
                  <a:lnTo>
                    <a:pt x="2088" y="2061"/>
                  </a:lnTo>
                  <a:lnTo>
                    <a:pt x="2085" y="2053"/>
                  </a:lnTo>
                  <a:lnTo>
                    <a:pt x="2085" y="2053"/>
                  </a:lnTo>
                  <a:lnTo>
                    <a:pt x="2084" y="2046"/>
                  </a:lnTo>
                  <a:lnTo>
                    <a:pt x="2081" y="2036"/>
                  </a:lnTo>
                  <a:lnTo>
                    <a:pt x="2079" y="2024"/>
                  </a:lnTo>
                  <a:lnTo>
                    <a:pt x="2077" y="2012"/>
                  </a:lnTo>
                  <a:lnTo>
                    <a:pt x="2075" y="2000"/>
                  </a:lnTo>
                  <a:lnTo>
                    <a:pt x="2074" y="1992"/>
                  </a:lnTo>
                  <a:lnTo>
                    <a:pt x="2075" y="1988"/>
                  </a:lnTo>
                  <a:lnTo>
                    <a:pt x="2077" y="1981"/>
                  </a:lnTo>
                  <a:lnTo>
                    <a:pt x="2079" y="1972"/>
                  </a:lnTo>
                  <a:lnTo>
                    <a:pt x="2081" y="1964"/>
                  </a:lnTo>
                  <a:lnTo>
                    <a:pt x="2082" y="1955"/>
                  </a:lnTo>
                  <a:lnTo>
                    <a:pt x="2081" y="1950"/>
                  </a:lnTo>
                  <a:lnTo>
                    <a:pt x="2081" y="1945"/>
                  </a:lnTo>
                  <a:lnTo>
                    <a:pt x="2082" y="1936"/>
                  </a:lnTo>
                  <a:lnTo>
                    <a:pt x="2085" y="1925"/>
                  </a:lnTo>
                  <a:lnTo>
                    <a:pt x="2088" y="1913"/>
                  </a:lnTo>
                  <a:lnTo>
                    <a:pt x="2091" y="1904"/>
                  </a:lnTo>
                  <a:lnTo>
                    <a:pt x="2095" y="1896"/>
                  </a:lnTo>
                  <a:lnTo>
                    <a:pt x="2101" y="1890"/>
                  </a:lnTo>
                  <a:lnTo>
                    <a:pt x="2109" y="1882"/>
                  </a:lnTo>
                  <a:lnTo>
                    <a:pt x="2120" y="1872"/>
                  </a:lnTo>
                  <a:lnTo>
                    <a:pt x="2130" y="1864"/>
                  </a:lnTo>
                  <a:lnTo>
                    <a:pt x="2137" y="1855"/>
                  </a:lnTo>
                  <a:lnTo>
                    <a:pt x="2142" y="1848"/>
                  </a:lnTo>
                  <a:lnTo>
                    <a:pt x="2144" y="1841"/>
                  </a:lnTo>
                  <a:lnTo>
                    <a:pt x="2148" y="1835"/>
                  </a:lnTo>
                  <a:lnTo>
                    <a:pt x="2152" y="1829"/>
                  </a:lnTo>
                  <a:lnTo>
                    <a:pt x="2156" y="1825"/>
                  </a:lnTo>
                  <a:lnTo>
                    <a:pt x="2159" y="1825"/>
                  </a:lnTo>
                  <a:close/>
                  <a:moveTo>
                    <a:pt x="3000" y="1708"/>
                  </a:moveTo>
                  <a:lnTo>
                    <a:pt x="3013" y="1710"/>
                  </a:lnTo>
                  <a:lnTo>
                    <a:pt x="3014" y="1711"/>
                  </a:lnTo>
                  <a:lnTo>
                    <a:pt x="3014" y="1711"/>
                  </a:lnTo>
                  <a:lnTo>
                    <a:pt x="2995" y="1731"/>
                  </a:lnTo>
                  <a:lnTo>
                    <a:pt x="2984" y="1729"/>
                  </a:lnTo>
                  <a:lnTo>
                    <a:pt x="2975" y="1726"/>
                  </a:lnTo>
                  <a:lnTo>
                    <a:pt x="2970" y="1724"/>
                  </a:lnTo>
                  <a:lnTo>
                    <a:pt x="2969" y="1722"/>
                  </a:lnTo>
                  <a:lnTo>
                    <a:pt x="2972" y="1716"/>
                  </a:lnTo>
                  <a:lnTo>
                    <a:pt x="2979" y="1712"/>
                  </a:lnTo>
                  <a:lnTo>
                    <a:pt x="2989" y="1709"/>
                  </a:lnTo>
                  <a:lnTo>
                    <a:pt x="3000" y="1708"/>
                  </a:lnTo>
                  <a:close/>
                  <a:moveTo>
                    <a:pt x="2833" y="1518"/>
                  </a:moveTo>
                  <a:lnTo>
                    <a:pt x="2833" y="1518"/>
                  </a:lnTo>
                  <a:lnTo>
                    <a:pt x="2834" y="1519"/>
                  </a:lnTo>
                  <a:lnTo>
                    <a:pt x="2836" y="1521"/>
                  </a:lnTo>
                  <a:lnTo>
                    <a:pt x="2836" y="1521"/>
                  </a:lnTo>
                  <a:lnTo>
                    <a:pt x="2834" y="1518"/>
                  </a:lnTo>
                  <a:lnTo>
                    <a:pt x="2833" y="1518"/>
                  </a:lnTo>
                  <a:close/>
                  <a:moveTo>
                    <a:pt x="2853" y="1511"/>
                  </a:moveTo>
                  <a:lnTo>
                    <a:pt x="2855" y="1512"/>
                  </a:lnTo>
                  <a:lnTo>
                    <a:pt x="2858" y="1515"/>
                  </a:lnTo>
                  <a:lnTo>
                    <a:pt x="2866" y="1521"/>
                  </a:lnTo>
                  <a:lnTo>
                    <a:pt x="2874" y="1528"/>
                  </a:lnTo>
                  <a:lnTo>
                    <a:pt x="2883" y="1537"/>
                  </a:lnTo>
                  <a:lnTo>
                    <a:pt x="2890" y="1545"/>
                  </a:lnTo>
                  <a:lnTo>
                    <a:pt x="2899" y="1560"/>
                  </a:lnTo>
                  <a:lnTo>
                    <a:pt x="2908" y="1574"/>
                  </a:lnTo>
                  <a:lnTo>
                    <a:pt x="2920" y="1586"/>
                  </a:lnTo>
                  <a:lnTo>
                    <a:pt x="2933" y="1599"/>
                  </a:lnTo>
                  <a:lnTo>
                    <a:pt x="2945" y="1612"/>
                  </a:lnTo>
                  <a:lnTo>
                    <a:pt x="2954" y="1625"/>
                  </a:lnTo>
                  <a:lnTo>
                    <a:pt x="2960" y="1636"/>
                  </a:lnTo>
                  <a:lnTo>
                    <a:pt x="2962" y="1644"/>
                  </a:lnTo>
                  <a:lnTo>
                    <a:pt x="2960" y="1655"/>
                  </a:lnTo>
                  <a:lnTo>
                    <a:pt x="2957" y="1665"/>
                  </a:lnTo>
                  <a:lnTo>
                    <a:pt x="2952" y="1672"/>
                  </a:lnTo>
                  <a:lnTo>
                    <a:pt x="2946" y="1677"/>
                  </a:lnTo>
                  <a:lnTo>
                    <a:pt x="2941" y="1675"/>
                  </a:lnTo>
                  <a:lnTo>
                    <a:pt x="2937" y="1670"/>
                  </a:lnTo>
                  <a:lnTo>
                    <a:pt x="2931" y="1660"/>
                  </a:lnTo>
                  <a:lnTo>
                    <a:pt x="2924" y="1645"/>
                  </a:lnTo>
                  <a:lnTo>
                    <a:pt x="2916" y="1629"/>
                  </a:lnTo>
                  <a:lnTo>
                    <a:pt x="2906" y="1611"/>
                  </a:lnTo>
                  <a:lnTo>
                    <a:pt x="2898" y="1592"/>
                  </a:lnTo>
                  <a:lnTo>
                    <a:pt x="2888" y="1574"/>
                  </a:lnTo>
                  <a:lnTo>
                    <a:pt x="2880" y="1559"/>
                  </a:lnTo>
                  <a:lnTo>
                    <a:pt x="2871" y="1546"/>
                  </a:lnTo>
                  <a:lnTo>
                    <a:pt x="2863" y="1539"/>
                  </a:lnTo>
                  <a:lnTo>
                    <a:pt x="2852" y="1531"/>
                  </a:lnTo>
                  <a:lnTo>
                    <a:pt x="2842" y="1525"/>
                  </a:lnTo>
                  <a:lnTo>
                    <a:pt x="2836" y="1521"/>
                  </a:lnTo>
                  <a:lnTo>
                    <a:pt x="2842" y="1521"/>
                  </a:lnTo>
                  <a:lnTo>
                    <a:pt x="2846" y="1518"/>
                  </a:lnTo>
                  <a:lnTo>
                    <a:pt x="2849" y="1514"/>
                  </a:lnTo>
                  <a:lnTo>
                    <a:pt x="2853" y="1511"/>
                  </a:lnTo>
                  <a:close/>
                  <a:moveTo>
                    <a:pt x="3129" y="1497"/>
                  </a:moveTo>
                  <a:lnTo>
                    <a:pt x="3136" y="1500"/>
                  </a:lnTo>
                  <a:lnTo>
                    <a:pt x="3143" y="1505"/>
                  </a:lnTo>
                  <a:lnTo>
                    <a:pt x="3151" y="1513"/>
                  </a:lnTo>
                  <a:lnTo>
                    <a:pt x="3156" y="1521"/>
                  </a:lnTo>
                  <a:lnTo>
                    <a:pt x="3160" y="1526"/>
                  </a:lnTo>
                  <a:lnTo>
                    <a:pt x="3110" y="1596"/>
                  </a:lnTo>
                  <a:lnTo>
                    <a:pt x="3056" y="1663"/>
                  </a:lnTo>
                  <a:lnTo>
                    <a:pt x="3045" y="1659"/>
                  </a:lnTo>
                  <a:lnTo>
                    <a:pt x="3037" y="1655"/>
                  </a:lnTo>
                  <a:lnTo>
                    <a:pt x="3031" y="1651"/>
                  </a:lnTo>
                  <a:lnTo>
                    <a:pt x="3029" y="1643"/>
                  </a:lnTo>
                  <a:lnTo>
                    <a:pt x="3030" y="1631"/>
                  </a:lnTo>
                  <a:lnTo>
                    <a:pt x="3034" y="1617"/>
                  </a:lnTo>
                  <a:lnTo>
                    <a:pt x="3039" y="1603"/>
                  </a:lnTo>
                  <a:lnTo>
                    <a:pt x="3048" y="1590"/>
                  </a:lnTo>
                  <a:lnTo>
                    <a:pt x="3058" y="1582"/>
                  </a:lnTo>
                  <a:lnTo>
                    <a:pt x="3067" y="1574"/>
                  </a:lnTo>
                  <a:lnTo>
                    <a:pt x="3077" y="1565"/>
                  </a:lnTo>
                  <a:lnTo>
                    <a:pt x="3085" y="1553"/>
                  </a:lnTo>
                  <a:lnTo>
                    <a:pt x="3095" y="1539"/>
                  </a:lnTo>
                  <a:lnTo>
                    <a:pt x="3104" y="1526"/>
                  </a:lnTo>
                  <a:lnTo>
                    <a:pt x="3111" y="1514"/>
                  </a:lnTo>
                  <a:lnTo>
                    <a:pt x="3119" y="1504"/>
                  </a:lnTo>
                  <a:lnTo>
                    <a:pt x="3125" y="1498"/>
                  </a:lnTo>
                  <a:lnTo>
                    <a:pt x="3129" y="1497"/>
                  </a:lnTo>
                  <a:close/>
                  <a:moveTo>
                    <a:pt x="2623" y="1441"/>
                  </a:moveTo>
                  <a:lnTo>
                    <a:pt x="2629" y="1444"/>
                  </a:lnTo>
                  <a:lnTo>
                    <a:pt x="2632" y="1450"/>
                  </a:lnTo>
                  <a:lnTo>
                    <a:pt x="2636" y="1457"/>
                  </a:lnTo>
                  <a:lnTo>
                    <a:pt x="2638" y="1467"/>
                  </a:lnTo>
                  <a:lnTo>
                    <a:pt x="2640" y="1475"/>
                  </a:lnTo>
                  <a:lnTo>
                    <a:pt x="2641" y="1483"/>
                  </a:lnTo>
                  <a:lnTo>
                    <a:pt x="2640" y="1488"/>
                  </a:lnTo>
                  <a:lnTo>
                    <a:pt x="2637" y="1488"/>
                  </a:lnTo>
                  <a:lnTo>
                    <a:pt x="2631" y="1486"/>
                  </a:lnTo>
                  <a:lnTo>
                    <a:pt x="2623" y="1482"/>
                  </a:lnTo>
                  <a:lnTo>
                    <a:pt x="2616" y="1475"/>
                  </a:lnTo>
                  <a:lnTo>
                    <a:pt x="2608" y="1468"/>
                  </a:lnTo>
                  <a:lnTo>
                    <a:pt x="2605" y="1460"/>
                  </a:lnTo>
                  <a:lnTo>
                    <a:pt x="2605" y="1455"/>
                  </a:lnTo>
                  <a:lnTo>
                    <a:pt x="2610" y="1446"/>
                  </a:lnTo>
                  <a:lnTo>
                    <a:pt x="2617" y="1442"/>
                  </a:lnTo>
                  <a:lnTo>
                    <a:pt x="2623" y="1441"/>
                  </a:lnTo>
                  <a:close/>
                  <a:moveTo>
                    <a:pt x="3264" y="1353"/>
                  </a:moveTo>
                  <a:lnTo>
                    <a:pt x="3230" y="1416"/>
                  </a:lnTo>
                  <a:lnTo>
                    <a:pt x="3226" y="1414"/>
                  </a:lnTo>
                  <a:lnTo>
                    <a:pt x="3224" y="1412"/>
                  </a:lnTo>
                  <a:lnTo>
                    <a:pt x="3222" y="1411"/>
                  </a:lnTo>
                  <a:lnTo>
                    <a:pt x="3220" y="1411"/>
                  </a:lnTo>
                  <a:lnTo>
                    <a:pt x="3219" y="1411"/>
                  </a:lnTo>
                  <a:lnTo>
                    <a:pt x="3217" y="1410"/>
                  </a:lnTo>
                  <a:lnTo>
                    <a:pt x="3217" y="1408"/>
                  </a:lnTo>
                  <a:lnTo>
                    <a:pt x="3217" y="1404"/>
                  </a:lnTo>
                  <a:lnTo>
                    <a:pt x="3218" y="1401"/>
                  </a:lnTo>
                  <a:lnTo>
                    <a:pt x="3220" y="1397"/>
                  </a:lnTo>
                  <a:lnTo>
                    <a:pt x="3224" y="1392"/>
                  </a:lnTo>
                  <a:lnTo>
                    <a:pt x="3231" y="1388"/>
                  </a:lnTo>
                  <a:lnTo>
                    <a:pt x="3238" y="1384"/>
                  </a:lnTo>
                  <a:lnTo>
                    <a:pt x="3245" y="1380"/>
                  </a:lnTo>
                  <a:lnTo>
                    <a:pt x="3247" y="1374"/>
                  </a:lnTo>
                  <a:lnTo>
                    <a:pt x="3248" y="1368"/>
                  </a:lnTo>
                  <a:lnTo>
                    <a:pt x="3252" y="1360"/>
                  </a:lnTo>
                  <a:lnTo>
                    <a:pt x="3259" y="1355"/>
                  </a:lnTo>
                  <a:lnTo>
                    <a:pt x="3264" y="1353"/>
                  </a:lnTo>
                  <a:close/>
                  <a:moveTo>
                    <a:pt x="496" y="1291"/>
                  </a:moveTo>
                  <a:lnTo>
                    <a:pt x="502" y="1293"/>
                  </a:lnTo>
                  <a:lnTo>
                    <a:pt x="504" y="1296"/>
                  </a:lnTo>
                  <a:lnTo>
                    <a:pt x="507" y="1298"/>
                  </a:lnTo>
                  <a:lnTo>
                    <a:pt x="507" y="1300"/>
                  </a:lnTo>
                  <a:lnTo>
                    <a:pt x="507" y="1301"/>
                  </a:lnTo>
                  <a:lnTo>
                    <a:pt x="504" y="1302"/>
                  </a:lnTo>
                  <a:lnTo>
                    <a:pt x="502" y="1302"/>
                  </a:lnTo>
                  <a:lnTo>
                    <a:pt x="497" y="1302"/>
                  </a:lnTo>
                  <a:lnTo>
                    <a:pt x="488" y="1303"/>
                  </a:lnTo>
                  <a:lnTo>
                    <a:pt x="481" y="1303"/>
                  </a:lnTo>
                  <a:lnTo>
                    <a:pt x="474" y="1302"/>
                  </a:lnTo>
                  <a:lnTo>
                    <a:pt x="471" y="1300"/>
                  </a:lnTo>
                  <a:lnTo>
                    <a:pt x="474" y="1298"/>
                  </a:lnTo>
                  <a:lnTo>
                    <a:pt x="480" y="1295"/>
                  </a:lnTo>
                  <a:lnTo>
                    <a:pt x="488" y="1292"/>
                  </a:lnTo>
                  <a:lnTo>
                    <a:pt x="496" y="1291"/>
                  </a:lnTo>
                  <a:close/>
                  <a:moveTo>
                    <a:pt x="657" y="1283"/>
                  </a:moveTo>
                  <a:lnTo>
                    <a:pt x="661" y="1284"/>
                  </a:lnTo>
                  <a:lnTo>
                    <a:pt x="663" y="1285"/>
                  </a:lnTo>
                  <a:lnTo>
                    <a:pt x="664" y="1287"/>
                  </a:lnTo>
                  <a:lnTo>
                    <a:pt x="665" y="1290"/>
                  </a:lnTo>
                  <a:lnTo>
                    <a:pt x="664" y="1293"/>
                  </a:lnTo>
                  <a:lnTo>
                    <a:pt x="663" y="1297"/>
                  </a:lnTo>
                  <a:lnTo>
                    <a:pt x="657" y="1301"/>
                  </a:lnTo>
                  <a:lnTo>
                    <a:pt x="651" y="1303"/>
                  </a:lnTo>
                  <a:lnTo>
                    <a:pt x="642" y="1303"/>
                  </a:lnTo>
                  <a:lnTo>
                    <a:pt x="636" y="1302"/>
                  </a:lnTo>
                  <a:lnTo>
                    <a:pt x="634" y="1300"/>
                  </a:lnTo>
                  <a:lnTo>
                    <a:pt x="636" y="1297"/>
                  </a:lnTo>
                  <a:lnTo>
                    <a:pt x="640" y="1292"/>
                  </a:lnTo>
                  <a:lnTo>
                    <a:pt x="647" y="1288"/>
                  </a:lnTo>
                  <a:lnTo>
                    <a:pt x="653" y="1285"/>
                  </a:lnTo>
                  <a:lnTo>
                    <a:pt x="657" y="1283"/>
                  </a:lnTo>
                  <a:close/>
                  <a:moveTo>
                    <a:pt x="3193" y="1270"/>
                  </a:moveTo>
                  <a:lnTo>
                    <a:pt x="3205" y="1274"/>
                  </a:lnTo>
                  <a:lnTo>
                    <a:pt x="3212" y="1281"/>
                  </a:lnTo>
                  <a:lnTo>
                    <a:pt x="3217" y="1288"/>
                  </a:lnTo>
                  <a:lnTo>
                    <a:pt x="3216" y="1296"/>
                  </a:lnTo>
                  <a:lnTo>
                    <a:pt x="3212" y="1302"/>
                  </a:lnTo>
                  <a:lnTo>
                    <a:pt x="3207" y="1309"/>
                  </a:lnTo>
                  <a:lnTo>
                    <a:pt x="3202" y="1316"/>
                  </a:lnTo>
                  <a:lnTo>
                    <a:pt x="3196" y="1321"/>
                  </a:lnTo>
                  <a:lnTo>
                    <a:pt x="3191" y="1325"/>
                  </a:lnTo>
                  <a:lnTo>
                    <a:pt x="3187" y="1324"/>
                  </a:lnTo>
                  <a:lnTo>
                    <a:pt x="3184" y="1319"/>
                  </a:lnTo>
                  <a:lnTo>
                    <a:pt x="3182" y="1312"/>
                  </a:lnTo>
                  <a:lnTo>
                    <a:pt x="3181" y="1303"/>
                  </a:lnTo>
                  <a:lnTo>
                    <a:pt x="3181" y="1293"/>
                  </a:lnTo>
                  <a:lnTo>
                    <a:pt x="3182" y="1284"/>
                  </a:lnTo>
                  <a:lnTo>
                    <a:pt x="3184" y="1276"/>
                  </a:lnTo>
                  <a:lnTo>
                    <a:pt x="3188" y="1271"/>
                  </a:lnTo>
                  <a:lnTo>
                    <a:pt x="3193" y="1270"/>
                  </a:lnTo>
                  <a:close/>
                  <a:moveTo>
                    <a:pt x="435" y="1205"/>
                  </a:moveTo>
                  <a:lnTo>
                    <a:pt x="445" y="1206"/>
                  </a:lnTo>
                  <a:lnTo>
                    <a:pt x="459" y="1206"/>
                  </a:lnTo>
                  <a:lnTo>
                    <a:pt x="474" y="1208"/>
                  </a:lnTo>
                  <a:lnTo>
                    <a:pt x="489" y="1211"/>
                  </a:lnTo>
                  <a:lnTo>
                    <a:pt x="500" y="1213"/>
                  </a:lnTo>
                  <a:lnTo>
                    <a:pt x="507" y="1215"/>
                  </a:lnTo>
                  <a:lnTo>
                    <a:pt x="512" y="1219"/>
                  </a:lnTo>
                  <a:lnTo>
                    <a:pt x="519" y="1224"/>
                  </a:lnTo>
                  <a:lnTo>
                    <a:pt x="528" y="1229"/>
                  </a:lnTo>
                  <a:lnTo>
                    <a:pt x="535" y="1233"/>
                  </a:lnTo>
                  <a:lnTo>
                    <a:pt x="540" y="1235"/>
                  </a:lnTo>
                  <a:lnTo>
                    <a:pt x="543" y="1239"/>
                  </a:lnTo>
                  <a:lnTo>
                    <a:pt x="550" y="1244"/>
                  </a:lnTo>
                  <a:lnTo>
                    <a:pt x="557" y="1249"/>
                  </a:lnTo>
                  <a:lnTo>
                    <a:pt x="567" y="1254"/>
                  </a:lnTo>
                  <a:lnTo>
                    <a:pt x="578" y="1255"/>
                  </a:lnTo>
                  <a:lnTo>
                    <a:pt x="586" y="1257"/>
                  </a:lnTo>
                  <a:lnTo>
                    <a:pt x="593" y="1262"/>
                  </a:lnTo>
                  <a:lnTo>
                    <a:pt x="599" y="1270"/>
                  </a:lnTo>
                  <a:lnTo>
                    <a:pt x="602" y="1278"/>
                  </a:lnTo>
                  <a:lnTo>
                    <a:pt x="605" y="1286"/>
                  </a:lnTo>
                  <a:lnTo>
                    <a:pt x="605" y="1291"/>
                  </a:lnTo>
                  <a:lnTo>
                    <a:pt x="601" y="1293"/>
                  </a:lnTo>
                  <a:lnTo>
                    <a:pt x="594" y="1293"/>
                  </a:lnTo>
                  <a:lnTo>
                    <a:pt x="586" y="1297"/>
                  </a:lnTo>
                  <a:lnTo>
                    <a:pt x="580" y="1300"/>
                  </a:lnTo>
                  <a:lnTo>
                    <a:pt x="573" y="1301"/>
                  </a:lnTo>
                  <a:lnTo>
                    <a:pt x="569" y="1301"/>
                  </a:lnTo>
                  <a:lnTo>
                    <a:pt x="564" y="1298"/>
                  </a:lnTo>
                  <a:lnTo>
                    <a:pt x="555" y="1295"/>
                  </a:lnTo>
                  <a:lnTo>
                    <a:pt x="545" y="1291"/>
                  </a:lnTo>
                  <a:lnTo>
                    <a:pt x="537" y="1287"/>
                  </a:lnTo>
                  <a:lnTo>
                    <a:pt x="532" y="1284"/>
                  </a:lnTo>
                  <a:lnTo>
                    <a:pt x="531" y="1279"/>
                  </a:lnTo>
                  <a:lnTo>
                    <a:pt x="531" y="1274"/>
                  </a:lnTo>
                  <a:lnTo>
                    <a:pt x="531" y="1268"/>
                  </a:lnTo>
                  <a:lnTo>
                    <a:pt x="530" y="1263"/>
                  </a:lnTo>
                  <a:lnTo>
                    <a:pt x="528" y="1260"/>
                  </a:lnTo>
                  <a:lnTo>
                    <a:pt x="523" y="1260"/>
                  </a:lnTo>
                  <a:lnTo>
                    <a:pt x="510" y="1259"/>
                  </a:lnTo>
                  <a:lnTo>
                    <a:pt x="497" y="1255"/>
                  </a:lnTo>
                  <a:lnTo>
                    <a:pt x="487" y="1247"/>
                  </a:lnTo>
                  <a:lnTo>
                    <a:pt x="481" y="1242"/>
                  </a:lnTo>
                  <a:lnTo>
                    <a:pt x="471" y="1239"/>
                  </a:lnTo>
                  <a:lnTo>
                    <a:pt x="459" y="1234"/>
                  </a:lnTo>
                  <a:lnTo>
                    <a:pt x="448" y="1232"/>
                  </a:lnTo>
                  <a:lnTo>
                    <a:pt x="439" y="1232"/>
                  </a:lnTo>
                  <a:lnTo>
                    <a:pt x="432" y="1233"/>
                  </a:lnTo>
                  <a:lnTo>
                    <a:pt x="425" y="1234"/>
                  </a:lnTo>
                  <a:lnTo>
                    <a:pt x="416" y="1234"/>
                  </a:lnTo>
                  <a:lnTo>
                    <a:pt x="406" y="1233"/>
                  </a:lnTo>
                  <a:lnTo>
                    <a:pt x="400" y="1231"/>
                  </a:lnTo>
                  <a:lnTo>
                    <a:pt x="398" y="1228"/>
                  </a:lnTo>
                  <a:lnTo>
                    <a:pt x="401" y="1224"/>
                  </a:lnTo>
                  <a:lnTo>
                    <a:pt x="407" y="1218"/>
                  </a:lnTo>
                  <a:lnTo>
                    <a:pt x="416" y="1212"/>
                  </a:lnTo>
                  <a:lnTo>
                    <a:pt x="425" y="1207"/>
                  </a:lnTo>
                  <a:lnTo>
                    <a:pt x="435" y="1205"/>
                  </a:lnTo>
                  <a:close/>
                  <a:moveTo>
                    <a:pt x="558" y="1198"/>
                  </a:moveTo>
                  <a:lnTo>
                    <a:pt x="560" y="1198"/>
                  </a:lnTo>
                  <a:lnTo>
                    <a:pt x="566" y="1201"/>
                  </a:lnTo>
                  <a:lnTo>
                    <a:pt x="570" y="1205"/>
                  </a:lnTo>
                  <a:lnTo>
                    <a:pt x="575" y="1212"/>
                  </a:lnTo>
                  <a:lnTo>
                    <a:pt x="581" y="1216"/>
                  </a:lnTo>
                  <a:lnTo>
                    <a:pt x="584" y="1217"/>
                  </a:lnTo>
                  <a:lnTo>
                    <a:pt x="586" y="1218"/>
                  </a:lnTo>
                  <a:lnTo>
                    <a:pt x="587" y="1219"/>
                  </a:lnTo>
                  <a:lnTo>
                    <a:pt x="588" y="1221"/>
                  </a:lnTo>
                  <a:lnTo>
                    <a:pt x="588" y="1224"/>
                  </a:lnTo>
                  <a:lnTo>
                    <a:pt x="587" y="1227"/>
                  </a:lnTo>
                  <a:lnTo>
                    <a:pt x="585" y="1229"/>
                  </a:lnTo>
                  <a:lnTo>
                    <a:pt x="583" y="1232"/>
                  </a:lnTo>
                  <a:lnTo>
                    <a:pt x="579" y="1234"/>
                  </a:lnTo>
                  <a:lnTo>
                    <a:pt x="579" y="1234"/>
                  </a:lnTo>
                  <a:lnTo>
                    <a:pt x="573" y="1234"/>
                  </a:lnTo>
                  <a:lnTo>
                    <a:pt x="568" y="1232"/>
                  </a:lnTo>
                  <a:lnTo>
                    <a:pt x="564" y="1228"/>
                  </a:lnTo>
                  <a:lnTo>
                    <a:pt x="560" y="1224"/>
                  </a:lnTo>
                  <a:lnTo>
                    <a:pt x="557" y="1222"/>
                  </a:lnTo>
                  <a:lnTo>
                    <a:pt x="555" y="1222"/>
                  </a:lnTo>
                  <a:lnTo>
                    <a:pt x="553" y="1222"/>
                  </a:lnTo>
                  <a:lnTo>
                    <a:pt x="551" y="1220"/>
                  </a:lnTo>
                  <a:lnTo>
                    <a:pt x="550" y="1217"/>
                  </a:lnTo>
                  <a:lnTo>
                    <a:pt x="549" y="1214"/>
                  </a:lnTo>
                  <a:lnTo>
                    <a:pt x="550" y="1212"/>
                  </a:lnTo>
                  <a:lnTo>
                    <a:pt x="551" y="1207"/>
                  </a:lnTo>
                  <a:lnTo>
                    <a:pt x="552" y="1204"/>
                  </a:lnTo>
                  <a:lnTo>
                    <a:pt x="554" y="1201"/>
                  </a:lnTo>
                  <a:lnTo>
                    <a:pt x="556" y="1199"/>
                  </a:lnTo>
                  <a:lnTo>
                    <a:pt x="558" y="1198"/>
                  </a:lnTo>
                  <a:close/>
                  <a:moveTo>
                    <a:pt x="486" y="1171"/>
                  </a:moveTo>
                  <a:lnTo>
                    <a:pt x="489" y="1172"/>
                  </a:lnTo>
                  <a:lnTo>
                    <a:pt x="491" y="1175"/>
                  </a:lnTo>
                  <a:lnTo>
                    <a:pt x="491" y="1180"/>
                  </a:lnTo>
                  <a:lnTo>
                    <a:pt x="490" y="1186"/>
                  </a:lnTo>
                  <a:lnTo>
                    <a:pt x="488" y="1191"/>
                  </a:lnTo>
                  <a:lnTo>
                    <a:pt x="485" y="1192"/>
                  </a:lnTo>
                  <a:lnTo>
                    <a:pt x="482" y="1192"/>
                  </a:lnTo>
                  <a:lnTo>
                    <a:pt x="480" y="1190"/>
                  </a:lnTo>
                  <a:lnTo>
                    <a:pt x="477" y="1187"/>
                  </a:lnTo>
                  <a:lnTo>
                    <a:pt x="477" y="1184"/>
                  </a:lnTo>
                  <a:lnTo>
                    <a:pt x="477" y="1182"/>
                  </a:lnTo>
                  <a:lnTo>
                    <a:pt x="479" y="1179"/>
                  </a:lnTo>
                  <a:lnTo>
                    <a:pt x="480" y="1176"/>
                  </a:lnTo>
                  <a:lnTo>
                    <a:pt x="482" y="1174"/>
                  </a:lnTo>
                  <a:lnTo>
                    <a:pt x="484" y="1172"/>
                  </a:lnTo>
                  <a:lnTo>
                    <a:pt x="486" y="1171"/>
                  </a:lnTo>
                  <a:close/>
                  <a:moveTo>
                    <a:pt x="3156" y="1169"/>
                  </a:moveTo>
                  <a:lnTo>
                    <a:pt x="3161" y="1172"/>
                  </a:lnTo>
                  <a:lnTo>
                    <a:pt x="3164" y="1178"/>
                  </a:lnTo>
                  <a:lnTo>
                    <a:pt x="3167" y="1187"/>
                  </a:lnTo>
                  <a:lnTo>
                    <a:pt x="3170" y="1196"/>
                  </a:lnTo>
                  <a:lnTo>
                    <a:pt x="3170" y="1204"/>
                  </a:lnTo>
                  <a:lnTo>
                    <a:pt x="3169" y="1210"/>
                  </a:lnTo>
                  <a:lnTo>
                    <a:pt x="3166" y="1213"/>
                  </a:lnTo>
                  <a:lnTo>
                    <a:pt x="3164" y="1215"/>
                  </a:lnTo>
                  <a:lnTo>
                    <a:pt x="3161" y="1216"/>
                  </a:lnTo>
                  <a:lnTo>
                    <a:pt x="3159" y="1216"/>
                  </a:lnTo>
                  <a:lnTo>
                    <a:pt x="3156" y="1215"/>
                  </a:lnTo>
                  <a:lnTo>
                    <a:pt x="3154" y="1213"/>
                  </a:lnTo>
                  <a:lnTo>
                    <a:pt x="3153" y="1211"/>
                  </a:lnTo>
                  <a:lnTo>
                    <a:pt x="3152" y="1204"/>
                  </a:lnTo>
                  <a:lnTo>
                    <a:pt x="3150" y="1194"/>
                  </a:lnTo>
                  <a:lnTo>
                    <a:pt x="3149" y="1186"/>
                  </a:lnTo>
                  <a:lnTo>
                    <a:pt x="3150" y="1176"/>
                  </a:lnTo>
                  <a:lnTo>
                    <a:pt x="3153" y="1170"/>
                  </a:lnTo>
                  <a:lnTo>
                    <a:pt x="3156" y="1169"/>
                  </a:lnTo>
                  <a:close/>
                  <a:moveTo>
                    <a:pt x="525" y="1167"/>
                  </a:moveTo>
                  <a:lnTo>
                    <a:pt x="527" y="1168"/>
                  </a:lnTo>
                  <a:lnTo>
                    <a:pt x="530" y="1168"/>
                  </a:lnTo>
                  <a:lnTo>
                    <a:pt x="533" y="1170"/>
                  </a:lnTo>
                  <a:lnTo>
                    <a:pt x="537" y="1171"/>
                  </a:lnTo>
                  <a:lnTo>
                    <a:pt x="540" y="1173"/>
                  </a:lnTo>
                  <a:lnTo>
                    <a:pt x="541" y="1175"/>
                  </a:lnTo>
                  <a:lnTo>
                    <a:pt x="541" y="1175"/>
                  </a:lnTo>
                  <a:lnTo>
                    <a:pt x="541" y="1178"/>
                  </a:lnTo>
                  <a:lnTo>
                    <a:pt x="537" y="1183"/>
                  </a:lnTo>
                  <a:lnTo>
                    <a:pt x="531" y="1186"/>
                  </a:lnTo>
                  <a:lnTo>
                    <a:pt x="527" y="1188"/>
                  </a:lnTo>
                  <a:lnTo>
                    <a:pt x="523" y="1188"/>
                  </a:lnTo>
                  <a:lnTo>
                    <a:pt x="521" y="1185"/>
                  </a:lnTo>
                  <a:lnTo>
                    <a:pt x="521" y="1176"/>
                  </a:lnTo>
                  <a:lnTo>
                    <a:pt x="523" y="1170"/>
                  </a:lnTo>
                  <a:lnTo>
                    <a:pt x="525" y="1167"/>
                  </a:lnTo>
                  <a:close/>
                  <a:moveTo>
                    <a:pt x="3370" y="936"/>
                  </a:moveTo>
                  <a:lnTo>
                    <a:pt x="3384" y="993"/>
                  </a:lnTo>
                  <a:lnTo>
                    <a:pt x="3380" y="998"/>
                  </a:lnTo>
                  <a:lnTo>
                    <a:pt x="3378" y="1001"/>
                  </a:lnTo>
                  <a:lnTo>
                    <a:pt x="3376" y="1003"/>
                  </a:lnTo>
                  <a:lnTo>
                    <a:pt x="3374" y="1005"/>
                  </a:lnTo>
                  <a:lnTo>
                    <a:pt x="3362" y="1009"/>
                  </a:lnTo>
                  <a:lnTo>
                    <a:pt x="3351" y="1014"/>
                  </a:lnTo>
                  <a:lnTo>
                    <a:pt x="3344" y="1015"/>
                  </a:lnTo>
                  <a:lnTo>
                    <a:pt x="3340" y="1015"/>
                  </a:lnTo>
                  <a:lnTo>
                    <a:pt x="3335" y="1015"/>
                  </a:lnTo>
                  <a:lnTo>
                    <a:pt x="3327" y="1016"/>
                  </a:lnTo>
                  <a:lnTo>
                    <a:pt x="3318" y="1019"/>
                  </a:lnTo>
                  <a:lnTo>
                    <a:pt x="3310" y="1022"/>
                  </a:lnTo>
                  <a:lnTo>
                    <a:pt x="3305" y="1027"/>
                  </a:lnTo>
                  <a:lnTo>
                    <a:pt x="3300" y="1033"/>
                  </a:lnTo>
                  <a:lnTo>
                    <a:pt x="3293" y="1040"/>
                  </a:lnTo>
                  <a:lnTo>
                    <a:pt x="3287" y="1046"/>
                  </a:lnTo>
                  <a:lnTo>
                    <a:pt x="3281" y="1049"/>
                  </a:lnTo>
                  <a:lnTo>
                    <a:pt x="3278" y="1049"/>
                  </a:lnTo>
                  <a:lnTo>
                    <a:pt x="3274" y="1044"/>
                  </a:lnTo>
                  <a:lnTo>
                    <a:pt x="3273" y="1036"/>
                  </a:lnTo>
                  <a:lnTo>
                    <a:pt x="3273" y="1028"/>
                  </a:lnTo>
                  <a:lnTo>
                    <a:pt x="3275" y="1021"/>
                  </a:lnTo>
                  <a:lnTo>
                    <a:pt x="3278" y="1018"/>
                  </a:lnTo>
                  <a:lnTo>
                    <a:pt x="3281" y="1018"/>
                  </a:lnTo>
                  <a:lnTo>
                    <a:pt x="3280" y="1013"/>
                  </a:lnTo>
                  <a:lnTo>
                    <a:pt x="3282" y="1005"/>
                  </a:lnTo>
                  <a:lnTo>
                    <a:pt x="3286" y="998"/>
                  </a:lnTo>
                  <a:lnTo>
                    <a:pt x="3291" y="992"/>
                  </a:lnTo>
                  <a:lnTo>
                    <a:pt x="3291" y="992"/>
                  </a:lnTo>
                  <a:lnTo>
                    <a:pt x="3299" y="987"/>
                  </a:lnTo>
                  <a:lnTo>
                    <a:pt x="3309" y="980"/>
                  </a:lnTo>
                  <a:lnTo>
                    <a:pt x="3320" y="973"/>
                  </a:lnTo>
                  <a:lnTo>
                    <a:pt x="3332" y="964"/>
                  </a:lnTo>
                  <a:lnTo>
                    <a:pt x="3342" y="958"/>
                  </a:lnTo>
                  <a:lnTo>
                    <a:pt x="3348" y="952"/>
                  </a:lnTo>
                  <a:lnTo>
                    <a:pt x="3354" y="948"/>
                  </a:lnTo>
                  <a:lnTo>
                    <a:pt x="3362" y="942"/>
                  </a:lnTo>
                  <a:lnTo>
                    <a:pt x="3370" y="936"/>
                  </a:lnTo>
                  <a:close/>
                  <a:moveTo>
                    <a:pt x="703" y="801"/>
                  </a:moveTo>
                  <a:lnTo>
                    <a:pt x="701" y="802"/>
                  </a:lnTo>
                  <a:lnTo>
                    <a:pt x="701" y="802"/>
                  </a:lnTo>
                  <a:lnTo>
                    <a:pt x="703" y="801"/>
                  </a:lnTo>
                  <a:close/>
                  <a:moveTo>
                    <a:pt x="1369" y="561"/>
                  </a:moveTo>
                  <a:lnTo>
                    <a:pt x="1373" y="563"/>
                  </a:lnTo>
                  <a:lnTo>
                    <a:pt x="1376" y="569"/>
                  </a:lnTo>
                  <a:lnTo>
                    <a:pt x="1380" y="579"/>
                  </a:lnTo>
                  <a:lnTo>
                    <a:pt x="1384" y="589"/>
                  </a:lnTo>
                  <a:lnTo>
                    <a:pt x="1387" y="598"/>
                  </a:lnTo>
                  <a:lnTo>
                    <a:pt x="1389" y="604"/>
                  </a:lnTo>
                  <a:lnTo>
                    <a:pt x="1387" y="611"/>
                  </a:lnTo>
                  <a:lnTo>
                    <a:pt x="1380" y="618"/>
                  </a:lnTo>
                  <a:lnTo>
                    <a:pt x="1371" y="621"/>
                  </a:lnTo>
                  <a:lnTo>
                    <a:pt x="1365" y="622"/>
                  </a:lnTo>
                  <a:lnTo>
                    <a:pt x="1356" y="622"/>
                  </a:lnTo>
                  <a:lnTo>
                    <a:pt x="1348" y="621"/>
                  </a:lnTo>
                  <a:lnTo>
                    <a:pt x="1341" y="619"/>
                  </a:lnTo>
                  <a:lnTo>
                    <a:pt x="1338" y="614"/>
                  </a:lnTo>
                  <a:lnTo>
                    <a:pt x="1338" y="608"/>
                  </a:lnTo>
                  <a:lnTo>
                    <a:pt x="1339" y="599"/>
                  </a:lnTo>
                  <a:lnTo>
                    <a:pt x="1340" y="591"/>
                  </a:lnTo>
                  <a:lnTo>
                    <a:pt x="1343" y="585"/>
                  </a:lnTo>
                  <a:lnTo>
                    <a:pt x="1347" y="584"/>
                  </a:lnTo>
                  <a:lnTo>
                    <a:pt x="1351" y="582"/>
                  </a:lnTo>
                  <a:lnTo>
                    <a:pt x="1355" y="577"/>
                  </a:lnTo>
                  <a:lnTo>
                    <a:pt x="1361" y="569"/>
                  </a:lnTo>
                  <a:lnTo>
                    <a:pt x="1365" y="563"/>
                  </a:lnTo>
                  <a:lnTo>
                    <a:pt x="1369" y="561"/>
                  </a:lnTo>
                  <a:close/>
                  <a:moveTo>
                    <a:pt x="516" y="339"/>
                  </a:moveTo>
                  <a:lnTo>
                    <a:pt x="522" y="342"/>
                  </a:lnTo>
                  <a:lnTo>
                    <a:pt x="530" y="347"/>
                  </a:lnTo>
                  <a:lnTo>
                    <a:pt x="541" y="352"/>
                  </a:lnTo>
                  <a:lnTo>
                    <a:pt x="551" y="356"/>
                  </a:lnTo>
                  <a:lnTo>
                    <a:pt x="559" y="362"/>
                  </a:lnTo>
                  <a:lnTo>
                    <a:pt x="564" y="365"/>
                  </a:lnTo>
                  <a:lnTo>
                    <a:pt x="563" y="366"/>
                  </a:lnTo>
                  <a:lnTo>
                    <a:pt x="558" y="366"/>
                  </a:lnTo>
                  <a:lnTo>
                    <a:pt x="552" y="363"/>
                  </a:lnTo>
                  <a:lnTo>
                    <a:pt x="542" y="357"/>
                  </a:lnTo>
                  <a:lnTo>
                    <a:pt x="536" y="356"/>
                  </a:lnTo>
                  <a:lnTo>
                    <a:pt x="529" y="361"/>
                  </a:lnTo>
                  <a:lnTo>
                    <a:pt x="523" y="367"/>
                  </a:lnTo>
                  <a:lnTo>
                    <a:pt x="516" y="375"/>
                  </a:lnTo>
                  <a:lnTo>
                    <a:pt x="510" y="383"/>
                  </a:lnTo>
                  <a:lnTo>
                    <a:pt x="504" y="388"/>
                  </a:lnTo>
                  <a:lnTo>
                    <a:pt x="499" y="391"/>
                  </a:lnTo>
                  <a:lnTo>
                    <a:pt x="493" y="387"/>
                  </a:lnTo>
                  <a:lnTo>
                    <a:pt x="488" y="380"/>
                  </a:lnTo>
                  <a:lnTo>
                    <a:pt x="486" y="370"/>
                  </a:lnTo>
                  <a:lnTo>
                    <a:pt x="486" y="362"/>
                  </a:lnTo>
                  <a:lnTo>
                    <a:pt x="488" y="356"/>
                  </a:lnTo>
                  <a:lnTo>
                    <a:pt x="493" y="352"/>
                  </a:lnTo>
                  <a:lnTo>
                    <a:pt x="499" y="348"/>
                  </a:lnTo>
                  <a:lnTo>
                    <a:pt x="505" y="342"/>
                  </a:lnTo>
                  <a:lnTo>
                    <a:pt x="512" y="339"/>
                  </a:lnTo>
                  <a:lnTo>
                    <a:pt x="516" y="339"/>
                  </a:lnTo>
                  <a:close/>
                  <a:moveTo>
                    <a:pt x="1321" y="280"/>
                  </a:moveTo>
                  <a:lnTo>
                    <a:pt x="1323" y="280"/>
                  </a:lnTo>
                  <a:lnTo>
                    <a:pt x="1328" y="284"/>
                  </a:lnTo>
                  <a:lnTo>
                    <a:pt x="1338" y="288"/>
                  </a:lnTo>
                  <a:lnTo>
                    <a:pt x="1349" y="293"/>
                  </a:lnTo>
                  <a:lnTo>
                    <a:pt x="1359" y="295"/>
                  </a:lnTo>
                  <a:lnTo>
                    <a:pt x="1366" y="296"/>
                  </a:lnTo>
                  <a:lnTo>
                    <a:pt x="1373" y="297"/>
                  </a:lnTo>
                  <a:lnTo>
                    <a:pt x="1383" y="297"/>
                  </a:lnTo>
                  <a:lnTo>
                    <a:pt x="1394" y="297"/>
                  </a:lnTo>
                  <a:lnTo>
                    <a:pt x="1405" y="299"/>
                  </a:lnTo>
                  <a:lnTo>
                    <a:pt x="1414" y="301"/>
                  </a:lnTo>
                  <a:lnTo>
                    <a:pt x="1419" y="305"/>
                  </a:lnTo>
                  <a:lnTo>
                    <a:pt x="1420" y="311"/>
                  </a:lnTo>
                  <a:lnTo>
                    <a:pt x="1420" y="322"/>
                  </a:lnTo>
                  <a:lnTo>
                    <a:pt x="1418" y="333"/>
                  </a:lnTo>
                  <a:lnTo>
                    <a:pt x="1415" y="343"/>
                  </a:lnTo>
                  <a:lnTo>
                    <a:pt x="1411" y="352"/>
                  </a:lnTo>
                  <a:lnTo>
                    <a:pt x="1407" y="355"/>
                  </a:lnTo>
                  <a:lnTo>
                    <a:pt x="1401" y="356"/>
                  </a:lnTo>
                  <a:lnTo>
                    <a:pt x="1392" y="359"/>
                  </a:lnTo>
                  <a:lnTo>
                    <a:pt x="1382" y="364"/>
                  </a:lnTo>
                  <a:lnTo>
                    <a:pt x="1373" y="367"/>
                  </a:lnTo>
                  <a:lnTo>
                    <a:pt x="1364" y="369"/>
                  </a:lnTo>
                  <a:lnTo>
                    <a:pt x="1353" y="369"/>
                  </a:lnTo>
                  <a:lnTo>
                    <a:pt x="1343" y="364"/>
                  </a:lnTo>
                  <a:lnTo>
                    <a:pt x="1337" y="355"/>
                  </a:lnTo>
                  <a:lnTo>
                    <a:pt x="1333" y="351"/>
                  </a:lnTo>
                  <a:lnTo>
                    <a:pt x="1325" y="347"/>
                  </a:lnTo>
                  <a:lnTo>
                    <a:pt x="1317" y="342"/>
                  </a:lnTo>
                  <a:lnTo>
                    <a:pt x="1310" y="339"/>
                  </a:lnTo>
                  <a:lnTo>
                    <a:pt x="1309" y="336"/>
                  </a:lnTo>
                  <a:lnTo>
                    <a:pt x="1311" y="330"/>
                  </a:lnTo>
                  <a:lnTo>
                    <a:pt x="1313" y="324"/>
                  </a:lnTo>
                  <a:lnTo>
                    <a:pt x="1314" y="319"/>
                  </a:lnTo>
                  <a:lnTo>
                    <a:pt x="1314" y="314"/>
                  </a:lnTo>
                  <a:lnTo>
                    <a:pt x="1313" y="314"/>
                  </a:lnTo>
                  <a:lnTo>
                    <a:pt x="1311" y="314"/>
                  </a:lnTo>
                  <a:lnTo>
                    <a:pt x="1309" y="314"/>
                  </a:lnTo>
                  <a:lnTo>
                    <a:pt x="1307" y="314"/>
                  </a:lnTo>
                  <a:lnTo>
                    <a:pt x="1305" y="314"/>
                  </a:lnTo>
                  <a:lnTo>
                    <a:pt x="1304" y="313"/>
                  </a:lnTo>
                  <a:lnTo>
                    <a:pt x="1303" y="312"/>
                  </a:lnTo>
                  <a:lnTo>
                    <a:pt x="1301" y="310"/>
                  </a:lnTo>
                  <a:lnTo>
                    <a:pt x="1303" y="309"/>
                  </a:lnTo>
                  <a:lnTo>
                    <a:pt x="1305" y="308"/>
                  </a:lnTo>
                  <a:lnTo>
                    <a:pt x="1309" y="303"/>
                  </a:lnTo>
                  <a:lnTo>
                    <a:pt x="1312" y="297"/>
                  </a:lnTo>
                  <a:lnTo>
                    <a:pt x="1315" y="291"/>
                  </a:lnTo>
                  <a:lnTo>
                    <a:pt x="1318" y="284"/>
                  </a:lnTo>
                  <a:lnTo>
                    <a:pt x="1321" y="280"/>
                  </a:lnTo>
                  <a:close/>
                  <a:moveTo>
                    <a:pt x="539" y="102"/>
                  </a:moveTo>
                  <a:lnTo>
                    <a:pt x="544" y="107"/>
                  </a:lnTo>
                  <a:lnTo>
                    <a:pt x="551" y="112"/>
                  </a:lnTo>
                  <a:lnTo>
                    <a:pt x="559" y="117"/>
                  </a:lnTo>
                  <a:lnTo>
                    <a:pt x="569" y="119"/>
                  </a:lnTo>
                  <a:lnTo>
                    <a:pt x="578" y="117"/>
                  </a:lnTo>
                  <a:lnTo>
                    <a:pt x="586" y="115"/>
                  </a:lnTo>
                  <a:lnTo>
                    <a:pt x="594" y="118"/>
                  </a:lnTo>
                  <a:lnTo>
                    <a:pt x="601" y="124"/>
                  </a:lnTo>
                  <a:lnTo>
                    <a:pt x="609" y="129"/>
                  </a:lnTo>
                  <a:lnTo>
                    <a:pt x="615" y="135"/>
                  </a:lnTo>
                  <a:lnTo>
                    <a:pt x="621" y="135"/>
                  </a:lnTo>
                  <a:lnTo>
                    <a:pt x="629" y="135"/>
                  </a:lnTo>
                  <a:lnTo>
                    <a:pt x="642" y="135"/>
                  </a:lnTo>
                  <a:lnTo>
                    <a:pt x="655" y="136"/>
                  </a:lnTo>
                  <a:lnTo>
                    <a:pt x="667" y="138"/>
                  </a:lnTo>
                  <a:lnTo>
                    <a:pt x="673" y="140"/>
                  </a:lnTo>
                  <a:lnTo>
                    <a:pt x="678" y="144"/>
                  </a:lnTo>
                  <a:lnTo>
                    <a:pt x="683" y="151"/>
                  </a:lnTo>
                  <a:lnTo>
                    <a:pt x="689" y="158"/>
                  </a:lnTo>
                  <a:lnTo>
                    <a:pt x="694" y="164"/>
                  </a:lnTo>
                  <a:lnTo>
                    <a:pt x="699" y="166"/>
                  </a:lnTo>
                  <a:lnTo>
                    <a:pt x="708" y="167"/>
                  </a:lnTo>
                  <a:lnTo>
                    <a:pt x="719" y="169"/>
                  </a:lnTo>
                  <a:lnTo>
                    <a:pt x="729" y="172"/>
                  </a:lnTo>
                  <a:lnTo>
                    <a:pt x="738" y="177"/>
                  </a:lnTo>
                  <a:lnTo>
                    <a:pt x="744" y="181"/>
                  </a:lnTo>
                  <a:lnTo>
                    <a:pt x="747" y="187"/>
                  </a:lnTo>
                  <a:lnTo>
                    <a:pt x="750" y="197"/>
                  </a:lnTo>
                  <a:lnTo>
                    <a:pt x="752" y="206"/>
                  </a:lnTo>
                  <a:lnTo>
                    <a:pt x="753" y="213"/>
                  </a:lnTo>
                  <a:lnTo>
                    <a:pt x="752" y="217"/>
                  </a:lnTo>
                  <a:lnTo>
                    <a:pt x="750" y="223"/>
                  </a:lnTo>
                  <a:lnTo>
                    <a:pt x="750" y="231"/>
                  </a:lnTo>
                  <a:lnTo>
                    <a:pt x="753" y="239"/>
                  </a:lnTo>
                  <a:lnTo>
                    <a:pt x="759" y="245"/>
                  </a:lnTo>
                  <a:lnTo>
                    <a:pt x="766" y="249"/>
                  </a:lnTo>
                  <a:lnTo>
                    <a:pt x="776" y="253"/>
                  </a:lnTo>
                  <a:lnTo>
                    <a:pt x="786" y="258"/>
                  </a:lnTo>
                  <a:lnTo>
                    <a:pt x="793" y="264"/>
                  </a:lnTo>
                  <a:lnTo>
                    <a:pt x="796" y="268"/>
                  </a:lnTo>
                  <a:lnTo>
                    <a:pt x="797" y="271"/>
                  </a:lnTo>
                  <a:lnTo>
                    <a:pt x="800" y="273"/>
                  </a:lnTo>
                  <a:lnTo>
                    <a:pt x="803" y="277"/>
                  </a:lnTo>
                  <a:lnTo>
                    <a:pt x="806" y="279"/>
                  </a:lnTo>
                  <a:lnTo>
                    <a:pt x="808" y="281"/>
                  </a:lnTo>
                  <a:lnTo>
                    <a:pt x="809" y="283"/>
                  </a:lnTo>
                  <a:lnTo>
                    <a:pt x="809" y="285"/>
                  </a:lnTo>
                  <a:lnTo>
                    <a:pt x="807" y="291"/>
                  </a:lnTo>
                  <a:lnTo>
                    <a:pt x="805" y="299"/>
                  </a:lnTo>
                  <a:lnTo>
                    <a:pt x="804" y="308"/>
                  </a:lnTo>
                  <a:lnTo>
                    <a:pt x="801" y="315"/>
                  </a:lnTo>
                  <a:lnTo>
                    <a:pt x="798" y="319"/>
                  </a:lnTo>
                  <a:lnTo>
                    <a:pt x="793" y="323"/>
                  </a:lnTo>
                  <a:lnTo>
                    <a:pt x="789" y="327"/>
                  </a:lnTo>
                  <a:lnTo>
                    <a:pt x="782" y="330"/>
                  </a:lnTo>
                  <a:lnTo>
                    <a:pt x="777" y="328"/>
                  </a:lnTo>
                  <a:lnTo>
                    <a:pt x="773" y="325"/>
                  </a:lnTo>
                  <a:lnTo>
                    <a:pt x="766" y="323"/>
                  </a:lnTo>
                  <a:lnTo>
                    <a:pt x="760" y="322"/>
                  </a:lnTo>
                  <a:lnTo>
                    <a:pt x="753" y="322"/>
                  </a:lnTo>
                  <a:lnTo>
                    <a:pt x="750" y="323"/>
                  </a:lnTo>
                  <a:lnTo>
                    <a:pt x="750" y="325"/>
                  </a:lnTo>
                  <a:lnTo>
                    <a:pt x="752" y="331"/>
                  </a:lnTo>
                  <a:lnTo>
                    <a:pt x="753" y="341"/>
                  </a:lnTo>
                  <a:lnTo>
                    <a:pt x="753" y="353"/>
                  </a:lnTo>
                  <a:lnTo>
                    <a:pt x="753" y="364"/>
                  </a:lnTo>
                  <a:lnTo>
                    <a:pt x="750" y="372"/>
                  </a:lnTo>
                  <a:lnTo>
                    <a:pt x="748" y="378"/>
                  </a:lnTo>
                  <a:lnTo>
                    <a:pt x="746" y="384"/>
                  </a:lnTo>
                  <a:lnTo>
                    <a:pt x="742" y="392"/>
                  </a:lnTo>
                  <a:lnTo>
                    <a:pt x="739" y="398"/>
                  </a:lnTo>
                  <a:lnTo>
                    <a:pt x="734" y="402"/>
                  </a:lnTo>
                  <a:lnTo>
                    <a:pt x="728" y="404"/>
                  </a:lnTo>
                  <a:lnTo>
                    <a:pt x="722" y="401"/>
                  </a:lnTo>
                  <a:lnTo>
                    <a:pt x="713" y="396"/>
                  </a:lnTo>
                  <a:lnTo>
                    <a:pt x="701" y="390"/>
                  </a:lnTo>
                  <a:lnTo>
                    <a:pt x="687" y="383"/>
                  </a:lnTo>
                  <a:lnTo>
                    <a:pt x="672" y="376"/>
                  </a:lnTo>
                  <a:lnTo>
                    <a:pt x="658" y="370"/>
                  </a:lnTo>
                  <a:lnTo>
                    <a:pt x="644" y="365"/>
                  </a:lnTo>
                  <a:lnTo>
                    <a:pt x="634" y="362"/>
                  </a:lnTo>
                  <a:lnTo>
                    <a:pt x="626" y="361"/>
                  </a:lnTo>
                  <a:lnTo>
                    <a:pt x="622" y="359"/>
                  </a:lnTo>
                  <a:lnTo>
                    <a:pt x="621" y="355"/>
                  </a:lnTo>
                  <a:lnTo>
                    <a:pt x="623" y="349"/>
                  </a:lnTo>
                  <a:lnTo>
                    <a:pt x="628" y="341"/>
                  </a:lnTo>
                  <a:lnTo>
                    <a:pt x="637" y="333"/>
                  </a:lnTo>
                  <a:lnTo>
                    <a:pt x="649" y="324"/>
                  </a:lnTo>
                  <a:lnTo>
                    <a:pt x="664" y="316"/>
                  </a:lnTo>
                  <a:lnTo>
                    <a:pt x="670" y="269"/>
                  </a:lnTo>
                  <a:lnTo>
                    <a:pt x="673" y="242"/>
                  </a:lnTo>
                  <a:lnTo>
                    <a:pt x="661" y="235"/>
                  </a:lnTo>
                  <a:lnTo>
                    <a:pt x="649" y="226"/>
                  </a:lnTo>
                  <a:lnTo>
                    <a:pt x="637" y="220"/>
                  </a:lnTo>
                  <a:lnTo>
                    <a:pt x="627" y="214"/>
                  </a:lnTo>
                  <a:lnTo>
                    <a:pt x="620" y="213"/>
                  </a:lnTo>
                  <a:lnTo>
                    <a:pt x="609" y="214"/>
                  </a:lnTo>
                  <a:lnTo>
                    <a:pt x="599" y="216"/>
                  </a:lnTo>
                  <a:lnTo>
                    <a:pt x="589" y="217"/>
                  </a:lnTo>
                  <a:lnTo>
                    <a:pt x="582" y="216"/>
                  </a:lnTo>
                  <a:lnTo>
                    <a:pt x="575" y="215"/>
                  </a:lnTo>
                  <a:lnTo>
                    <a:pt x="567" y="214"/>
                  </a:lnTo>
                  <a:lnTo>
                    <a:pt x="559" y="214"/>
                  </a:lnTo>
                  <a:lnTo>
                    <a:pt x="555" y="215"/>
                  </a:lnTo>
                  <a:lnTo>
                    <a:pt x="555" y="216"/>
                  </a:lnTo>
                  <a:lnTo>
                    <a:pt x="560" y="221"/>
                  </a:lnTo>
                  <a:lnTo>
                    <a:pt x="566" y="230"/>
                  </a:lnTo>
                  <a:lnTo>
                    <a:pt x="569" y="241"/>
                  </a:lnTo>
                  <a:lnTo>
                    <a:pt x="570" y="251"/>
                  </a:lnTo>
                  <a:lnTo>
                    <a:pt x="568" y="258"/>
                  </a:lnTo>
                  <a:lnTo>
                    <a:pt x="565" y="268"/>
                  </a:lnTo>
                  <a:lnTo>
                    <a:pt x="560" y="280"/>
                  </a:lnTo>
                  <a:lnTo>
                    <a:pt x="555" y="291"/>
                  </a:lnTo>
                  <a:lnTo>
                    <a:pt x="550" y="299"/>
                  </a:lnTo>
                  <a:lnTo>
                    <a:pt x="543" y="303"/>
                  </a:lnTo>
                  <a:lnTo>
                    <a:pt x="535" y="307"/>
                  </a:lnTo>
                  <a:lnTo>
                    <a:pt x="524" y="310"/>
                  </a:lnTo>
                  <a:lnTo>
                    <a:pt x="512" y="314"/>
                  </a:lnTo>
                  <a:lnTo>
                    <a:pt x="500" y="319"/>
                  </a:lnTo>
                  <a:lnTo>
                    <a:pt x="489" y="323"/>
                  </a:lnTo>
                  <a:lnTo>
                    <a:pt x="483" y="326"/>
                  </a:lnTo>
                  <a:lnTo>
                    <a:pt x="481" y="328"/>
                  </a:lnTo>
                  <a:lnTo>
                    <a:pt x="481" y="333"/>
                  </a:lnTo>
                  <a:lnTo>
                    <a:pt x="479" y="339"/>
                  </a:lnTo>
                  <a:lnTo>
                    <a:pt x="474" y="348"/>
                  </a:lnTo>
                  <a:lnTo>
                    <a:pt x="469" y="355"/>
                  </a:lnTo>
                  <a:lnTo>
                    <a:pt x="462" y="362"/>
                  </a:lnTo>
                  <a:lnTo>
                    <a:pt x="456" y="367"/>
                  </a:lnTo>
                  <a:lnTo>
                    <a:pt x="447" y="377"/>
                  </a:lnTo>
                  <a:lnTo>
                    <a:pt x="438" y="388"/>
                  </a:lnTo>
                  <a:lnTo>
                    <a:pt x="428" y="399"/>
                  </a:lnTo>
                  <a:lnTo>
                    <a:pt x="420" y="409"/>
                  </a:lnTo>
                  <a:lnTo>
                    <a:pt x="415" y="415"/>
                  </a:lnTo>
                  <a:lnTo>
                    <a:pt x="410" y="422"/>
                  </a:lnTo>
                  <a:lnTo>
                    <a:pt x="403" y="428"/>
                  </a:lnTo>
                  <a:lnTo>
                    <a:pt x="396" y="437"/>
                  </a:lnTo>
                  <a:lnTo>
                    <a:pt x="388" y="444"/>
                  </a:lnTo>
                  <a:lnTo>
                    <a:pt x="383" y="451"/>
                  </a:lnTo>
                  <a:lnTo>
                    <a:pt x="382" y="455"/>
                  </a:lnTo>
                  <a:lnTo>
                    <a:pt x="382" y="457"/>
                  </a:lnTo>
                  <a:lnTo>
                    <a:pt x="380" y="460"/>
                  </a:lnTo>
                  <a:lnTo>
                    <a:pt x="379" y="463"/>
                  </a:lnTo>
                  <a:lnTo>
                    <a:pt x="379" y="464"/>
                  </a:lnTo>
                  <a:lnTo>
                    <a:pt x="379" y="466"/>
                  </a:lnTo>
                  <a:lnTo>
                    <a:pt x="380" y="468"/>
                  </a:lnTo>
                  <a:lnTo>
                    <a:pt x="383" y="469"/>
                  </a:lnTo>
                  <a:lnTo>
                    <a:pt x="387" y="475"/>
                  </a:lnTo>
                  <a:lnTo>
                    <a:pt x="390" y="483"/>
                  </a:lnTo>
                  <a:lnTo>
                    <a:pt x="394" y="494"/>
                  </a:lnTo>
                  <a:lnTo>
                    <a:pt x="400" y="506"/>
                  </a:lnTo>
                  <a:lnTo>
                    <a:pt x="405" y="515"/>
                  </a:lnTo>
                  <a:lnTo>
                    <a:pt x="411" y="521"/>
                  </a:lnTo>
                  <a:lnTo>
                    <a:pt x="418" y="525"/>
                  </a:lnTo>
                  <a:lnTo>
                    <a:pt x="426" y="529"/>
                  </a:lnTo>
                  <a:lnTo>
                    <a:pt x="435" y="536"/>
                  </a:lnTo>
                  <a:lnTo>
                    <a:pt x="444" y="540"/>
                  </a:lnTo>
                  <a:lnTo>
                    <a:pt x="453" y="545"/>
                  </a:lnTo>
                  <a:lnTo>
                    <a:pt x="459" y="548"/>
                  </a:lnTo>
                  <a:lnTo>
                    <a:pt x="462" y="548"/>
                  </a:lnTo>
                  <a:lnTo>
                    <a:pt x="467" y="547"/>
                  </a:lnTo>
                  <a:lnTo>
                    <a:pt x="471" y="549"/>
                  </a:lnTo>
                  <a:lnTo>
                    <a:pt x="476" y="551"/>
                  </a:lnTo>
                  <a:lnTo>
                    <a:pt x="480" y="552"/>
                  </a:lnTo>
                  <a:lnTo>
                    <a:pt x="483" y="551"/>
                  </a:lnTo>
                  <a:lnTo>
                    <a:pt x="486" y="550"/>
                  </a:lnTo>
                  <a:lnTo>
                    <a:pt x="490" y="553"/>
                  </a:lnTo>
                  <a:lnTo>
                    <a:pt x="495" y="559"/>
                  </a:lnTo>
                  <a:lnTo>
                    <a:pt x="500" y="566"/>
                  </a:lnTo>
                  <a:lnTo>
                    <a:pt x="504" y="575"/>
                  </a:lnTo>
                  <a:lnTo>
                    <a:pt x="507" y="582"/>
                  </a:lnTo>
                  <a:lnTo>
                    <a:pt x="510" y="591"/>
                  </a:lnTo>
                  <a:lnTo>
                    <a:pt x="513" y="597"/>
                  </a:lnTo>
                  <a:lnTo>
                    <a:pt x="518" y="604"/>
                  </a:lnTo>
                  <a:lnTo>
                    <a:pt x="524" y="606"/>
                  </a:lnTo>
                  <a:lnTo>
                    <a:pt x="527" y="605"/>
                  </a:lnTo>
                  <a:lnTo>
                    <a:pt x="530" y="599"/>
                  </a:lnTo>
                  <a:lnTo>
                    <a:pt x="531" y="591"/>
                  </a:lnTo>
                  <a:lnTo>
                    <a:pt x="535" y="583"/>
                  </a:lnTo>
                  <a:lnTo>
                    <a:pt x="539" y="575"/>
                  </a:lnTo>
                  <a:lnTo>
                    <a:pt x="543" y="567"/>
                  </a:lnTo>
                  <a:lnTo>
                    <a:pt x="545" y="561"/>
                  </a:lnTo>
                  <a:lnTo>
                    <a:pt x="547" y="557"/>
                  </a:lnTo>
                  <a:lnTo>
                    <a:pt x="546" y="556"/>
                  </a:lnTo>
                  <a:lnTo>
                    <a:pt x="544" y="556"/>
                  </a:lnTo>
                  <a:lnTo>
                    <a:pt x="543" y="555"/>
                  </a:lnTo>
                  <a:lnTo>
                    <a:pt x="542" y="553"/>
                  </a:lnTo>
                  <a:lnTo>
                    <a:pt x="541" y="551"/>
                  </a:lnTo>
                  <a:lnTo>
                    <a:pt x="540" y="548"/>
                  </a:lnTo>
                  <a:lnTo>
                    <a:pt x="540" y="546"/>
                  </a:lnTo>
                  <a:lnTo>
                    <a:pt x="541" y="543"/>
                  </a:lnTo>
                  <a:lnTo>
                    <a:pt x="542" y="542"/>
                  </a:lnTo>
                  <a:lnTo>
                    <a:pt x="544" y="541"/>
                  </a:lnTo>
                  <a:lnTo>
                    <a:pt x="550" y="539"/>
                  </a:lnTo>
                  <a:lnTo>
                    <a:pt x="557" y="534"/>
                  </a:lnTo>
                  <a:lnTo>
                    <a:pt x="565" y="524"/>
                  </a:lnTo>
                  <a:lnTo>
                    <a:pt x="571" y="512"/>
                  </a:lnTo>
                  <a:lnTo>
                    <a:pt x="574" y="498"/>
                  </a:lnTo>
                  <a:lnTo>
                    <a:pt x="577" y="487"/>
                  </a:lnTo>
                  <a:lnTo>
                    <a:pt x="577" y="472"/>
                  </a:lnTo>
                  <a:lnTo>
                    <a:pt x="578" y="454"/>
                  </a:lnTo>
                  <a:lnTo>
                    <a:pt x="578" y="436"/>
                  </a:lnTo>
                  <a:lnTo>
                    <a:pt x="579" y="418"/>
                  </a:lnTo>
                  <a:lnTo>
                    <a:pt x="579" y="402"/>
                  </a:lnTo>
                  <a:lnTo>
                    <a:pt x="580" y="392"/>
                  </a:lnTo>
                  <a:lnTo>
                    <a:pt x="581" y="387"/>
                  </a:lnTo>
                  <a:lnTo>
                    <a:pt x="585" y="387"/>
                  </a:lnTo>
                  <a:lnTo>
                    <a:pt x="593" y="388"/>
                  </a:lnTo>
                  <a:lnTo>
                    <a:pt x="600" y="391"/>
                  </a:lnTo>
                  <a:lnTo>
                    <a:pt x="607" y="394"/>
                  </a:lnTo>
                  <a:lnTo>
                    <a:pt x="611" y="398"/>
                  </a:lnTo>
                  <a:lnTo>
                    <a:pt x="615" y="400"/>
                  </a:lnTo>
                  <a:lnTo>
                    <a:pt x="623" y="402"/>
                  </a:lnTo>
                  <a:lnTo>
                    <a:pt x="631" y="404"/>
                  </a:lnTo>
                  <a:lnTo>
                    <a:pt x="639" y="406"/>
                  </a:lnTo>
                  <a:lnTo>
                    <a:pt x="644" y="410"/>
                  </a:lnTo>
                  <a:lnTo>
                    <a:pt x="650" y="413"/>
                  </a:lnTo>
                  <a:lnTo>
                    <a:pt x="658" y="418"/>
                  </a:lnTo>
                  <a:lnTo>
                    <a:pt x="668" y="421"/>
                  </a:lnTo>
                  <a:lnTo>
                    <a:pt x="678" y="424"/>
                  </a:lnTo>
                  <a:lnTo>
                    <a:pt x="684" y="428"/>
                  </a:lnTo>
                  <a:lnTo>
                    <a:pt x="687" y="433"/>
                  </a:lnTo>
                  <a:lnTo>
                    <a:pt x="689" y="442"/>
                  </a:lnTo>
                  <a:lnTo>
                    <a:pt x="691" y="454"/>
                  </a:lnTo>
                  <a:lnTo>
                    <a:pt x="694" y="465"/>
                  </a:lnTo>
                  <a:lnTo>
                    <a:pt x="697" y="474"/>
                  </a:lnTo>
                  <a:lnTo>
                    <a:pt x="703" y="478"/>
                  </a:lnTo>
                  <a:lnTo>
                    <a:pt x="708" y="478"/>
                  </a:lnTo>
                  <a:lnTo>
                    <a:pt x="715" y="477"/>
                  </a:lnTo>
                  <a:lnTo>
                    <a:pt x="723" y="476"/>
                  </a:lnTo>
                  <a:lnTo>
                    <a:pt x="728" y="475"/>
                  </a:lnTo>
                  <a:lnTo>
                    <a:pt x="731" y="471"/>
                  </a:lnTo>
                  <a:lnTo>
                    <a:pt x="732" y="469"/>
                  </a:lnTo>
                  <a:lnTo>
                    <a:pt x="733" y="467"/>
                  </a:lnTo>
                  <a:lnTo>
                    <a:pt x="735" y="466"/>
                  </a:lnTo>
                  <a:lnTo>
                    <a:pt x="737" y="466"/>
                  </a:lnTo>
                  <a:lnTo>
                    <a:pt x="740" y="466"/>
                  </a:lnTo>
                  <a:lnTo>
                    <a:pt x="742" y="468"/>
                  </a:lnTo>
                  <a:lnTo>
                    <a:pt x="746" y="471"/>
                  </a:lnTo>
                  <a:lnTo>
                    <a:pt x="748" y="476"/>
                  </a:lnTo>
                  <a:lnTo>
                    <a:pt x="752" y="482"/>
                  </a:lnTo>
                  <a:lnTo>
                    <a:pt x="759" y="491"/>
                  </a:lnTo>
                  <a:lnTo>
                    <a:pt x="765" y="499"/>
                  </a:lnTo>
                  <a:lnTo>
                    <a:pt x="772" y="508"/>
                  </a:lnTo>
                  <a:lnTo>
                    <a:pt x="778" y="515"/>
                  </a:lnTo>
                  <a:lnTo>
                    <a:pt x="782" y="521"/>
                  </a:lnTo>
                  <a:lnTo>
                    <a:pt x="783" y="525"/>
                  </a:lnTo>
                  <a:lnTo>
                    <a:pt x="783" y="531"/>
                  </a:lnTo>
                  <a:lnTo>
                    <a:pt x="786" y="539"/>
                  </a:lnTo>
                  <a:lnTo>
                    <a:pt x="788" y="548"/>
                  </a:lnTo>
                  <a:lnTo>
                    <a:pt x="793" y="554"/>
                  </a:lnTo>
                  <a:lnTo>
                    <a:pt x="797" y="560"/>
                  </a:lnTo>
                  <a:lnTo>
                    <a:pt x="802" y="568"/>
                  </a:lnTo>
                  <a:lnTo>
                    <a:pt x="806" y="578"/>
                  </a:lnTo>
                  <a:lnTo>
                    <a:pt x="810" y="585"/>
                  </a:lnTo>
                  <a:lnTo>
                    <a:pt x="815" y="592"/>
                  </a:lnTo>
                  <a:lnTo>
                    <a:pt x="817" y="593"/>
                  </a:lnTo>
                  <a:lnTo>
                    <a:pt x="821" y="593"/>
                  </a:lnTo>
                  <a:lnTo>
                    <a:pt x="828" y="597"/>
                  </a:lnTo>
                  <a:lnTo>
                    <a:pt x="833" y="605"/>
                  </a:lnTo>
                  <a:lnTo>
                    <a:pt x="837" y="612"/>
                  </a:lnTo>
                  <a:lnTo>
                    <a:pt x="839" y="621"/>
                  </a:lnTo>
                  <a:lnTo>
                    <a:pt x="839" y="630"/>
                  </a:lnTo>
                  <a:lnTo>
                    <a:pt x="840" y="645"/>
                  </a:lnTo>
                  <a:lnTo>
                    <a:pt x="840" y="662"/>
                  </a:lnTo>
                  <a:lnTo>
                    <a:pt x="842" y="678"/>
                  </a:lnTo>
                  <a:lnTo>
                    <a:pt x="844" y="692"/>
                  </a:lnTo>
                  <a:lnTo>
                    <a:pt x="845" y="701"/>
                  </a:lnTo>
                  <a:lnTo>
                    <a:pt x="849" y="708"/>
                  </a:lnTo>
                  <a:lnTo>
                    <a:pt x="857" y="716"/>
                  </a:lnTo>
                  <a:lnTo>
                    <a:pt x="864" y="723"/>
                  </a:lnTo>
                  <a:lnTo>
                    <a:pt x="871" y="731"/>
                  </a:lnTo>
                  <a:lnTo>
                    <a:pt x="873" y="737"/>
                  </a:lnTo>
                  <a:lnTo>
                    <a:pt x="872" y="743"/>
                  </a:lnTo>
                  <a:lnTo>
                    <a:pt x="870" y="749"/>
                  </a:lnTo>
                  <a:lnTo>
                    <a:pt x="866" y="755"/>
                  </a:lnTo>
                  <a:lnTo>
                    <a:pt x="862" y="759"/>
                  </a:lnTo>
                  <a:lnTo>
                    <a:pt x="857" y="759"/>
                  </a:lnTo>
                  <a:lnTo>
                    <a:pt x="850" y="758"/>
                  </a:lnTo>
                  <a:lnTo>
                    <a:pt x="843" y="758"/>
                  </a:lnTo>
                  <a:lnTo>
                    <a:pt x="836" y="760"/>
                  </a:lnTo>
                  <a:lnTo>
                    <a:pt x="832" y="760"/>
                  </a:lnTo>
                  <a:lnTo>
                    <a:pt x="830" y="759"/>
                  </a:lnTo>
                  <a:lnTo>
                    <a:pt x="829" y="757"/>
                  </a:lnTo>
                  <a:lnTo>
                    <a:pt x="826" y="754"/>
                  </a:lnTo>
                  <a:lnTo>
                    <a:pt x="824" y="751"/>
                  </a:lnTo>
                  <a:lnTo>
                    <a:pt x="822" y="749"/>
                  </a:lnTo>
                  <a:lnTo>
                    <a:pt x="819" y="747"/>
                  </a:lnTo>
                  <a:lnTo>
                    <a:pt x="817" y="746"/>
                  </a:lnTo>
                  <a:lnTo>
                    <a:pt x="814" y="747"/>
                  </a:lnTo>
                  <a:lnTo>
                    <a:pt x="808" y="746"/>
                  </a:lnTo>
                  <a:lnTo>
                    <a:pt x="802" y="743"/>
                  </a:lnTo>
                  <a:lnTo>
                    <a:pt x="796" y="736"/>
                  </a:lnTo>
                  <a:lnTo>
                    <a:pt x="794" y="729"/>
                  </a:lnTo>
                  <a:lnTo>
                    <a:pt x="798" y="719"/>
                  </a:lnTo>
                  <a:lnTo>
                    <a:pt x="802" y="712"/>
                  </a:lnTo>
                  <a:lnTo>
                    <a:pt x="806" y="705"/>
                  </a:lnTo>
                  <a:lnTo>
                    <a:pt x="809" y="696"/>
                  </a:lnTo>
                  <a:lnTo>
                    <a:pt x="811" y="688"/>
                  </a:lnTo>
                  <a:lnTo>
                    <a:pt x="812" y="681"/>
                  </a:lnTo>
                  <a:lnTo>
                    <a:pt x="811" y="677"/>
                  </a:lnTo>
                  <a:lnTo>
                    <a:pt x="809" y="675"/>
                  </a:lnTo>
                  <a:lnTo>
                    <a:pt x="805" y="677"/>
                  </a:lnTo>
                  <a:lnTo>
                    <a:pt x="797" y="681"/>
                  </a:lnTo>
                  <a:lnTo>
                    <a:pt x="788" y="682"/>
                  </a:lnTo>
                  <a:lnTo>
                    <a:pt x="777" y="683"/>
                  </a:lnTo>
                  <a:lnTo>
                    <a:pt x="767" y="683"/>
                  </a:lnTo>
                  <a:lnTo>
                    <a:pt x="759" y="683"/>
                  </a:lnTo>
                  <a:lnTo>
                    <a:pt x="753" y="683"/>
                  </a:lnTo>
                  <a:lnTo>
                    <a:pt x="752" y="684"/>
                  </a:lnTo>
                  <a:lnTo>
                    <a:pt x="752" y="689"/>
                  </a:lnTo>
                  <a:lnTo>
                    <a:pt x="751" y="696"/>
                  </a:lnTo>
                  <a:lnTo>
                    <a:pt x="748" y="703"/>
                  </a:lnTo>
                  <a:lnTo>
                    <a:pt x="742" y="709"/>
                  </a:lnTo>
                  <a:lnTo>
                    <a:pt x="738" y="712"/>
                  </a:lnTo>
                  <a:lnTo>
                    <a:pt x="733" y="717"/>
                  </a:lnTo>
                  <a:lnTo>
                    <a:pt x="729" y="723"/>
                  </a:lnTo>
                  <a:lnTo>
                    <a:pt x="728" y="732"/>
                  </a:lnTo>
                  <a:lnTo>
                    <a:pt x="728" y="740"/>
                  </a:lnTo>
                  <a:lnTo>
                    <a:pt x="732" y="746"/>
                  </a:lnTo>
                  <a:lnTo>
                    <a:pt x="736" y="750"/>
                  </a:lnTo>
                  <a:lnTo>
                    <a:pt x="739" y="755"/>
                  </a:lnTo>
                  <a:lnTo>
                    <a:pt x="742" y="763"/>
                  </a:lnTo>
                  <a:lnTo>
                    <a:pt x="744" y="769"/>
                  </a:lnTo>
                  <a:lnTo>
                    <a:pt x="742" y="776"/>
                  </a:lnTo>
                  <a:lnTo>
                    <a:pt x="739" y="780"/>
                  </a:lnTo>
                  <a:lnTo>
                    <a:pt x="732" y="786"/>
                  </a:lnTo>
                  <a:lnTo>
                    <a:pt x="723" y="790"/>
                  </a:lnTo>
                  <a:lnTo>
                    <a:pt x="713" y="795"/>
                  </a:lnTo>
                  <a:lnTo>
                    <a:pt x="706" y="798"/>
                  </a:lnTo>
                  <a:lnTo>
                    <a:pt x="703" y="801"/>
                  </a:lnTo>
                  <a:lnTo>
                    <a:pt x="703" y="798"/>
                  </a:lnTo>
                  <a:lnTo>
                    <a:pt x="699" y="794"/>
                  </a:lnTo>
                  <a:lnTo>
                    <a:pt x="693" y="790"/>
                  </a:lnTo>
                  <a:lnTo>
                    <a:pt x="684" y="788"/>
                  </a:lnTo>
                  <a:lnTo>
                    <a:pt x="675" y="789"/>
                  </a:lnTo>
                  <a:lnTo>
                    <a:pt x="667" y="793"/>
                  </a:lnTo>
                  <a:lnTo>
                    <a:pt x="657" y="798"/>
                  </a:lnTo>
                  <a:lnTo>
                    <a:pt x="649" y="805"/>
                  </a:lnTo>
                  <a:lnTo>
                    <a:pt x="640" y="811"/>
                  </a:lnTo>
                  <a:lnTo>
                    <a:pt x="634" y="819"/>
                  </a:lnTo>
                  <a:lnTo>
                    <a:pt x="629" y="824"/>
                  </a:lnTo>
                  <a:lnTo>
                    <a:pt x="629" y="828"/>
                  </a:lnTo>
                  <a:lnTo>
                    <a:pt x="630" y="832"/>
                  </a:lnTo>
                  <a:lnTo>
                    <a:pt x="629" y="838"/>
                  </a:lnTo>
                  <a:lnTo>
                    <a:pt x="627" y="847"/>
                  </a:lnTo>
                  <a:lnTo>
                    <a:pt x="623" y="854"/>
                  </a:lnTo>
                  <a:lnTo>
                    <a:pt x="619" y="861"/>
                  </a:lnTo>
                  <a:lnTo>
                    <a:pt x="613" y="865"/>
                  </a:lnTo>
                  <a:lnTo>
                    <a:pt x="607" y="870"/>
                  </a:lnTo>
                  <a:lnTo>
                    <a:pt x="596" y="875"/>
                  </a:lnTo>
                  <a:lnTo>
                    <a:pt x="585" y="881"/>
                  </a:lnTo>
                  <a:lnTo>
                    <a:pt x="574" y="888"/>
                  </a:lnTo>
                  <a:lnTo>
                    <a:pt x="566" y="895"/>
                  </a:lnTo>
                  <a:lnTo>
                    <a:pt x="560" y="901"/>
                  </a:lnTo>
                  <a:lnTo>
                    <a:pt x="557" y="907"/>
                  </a:lnTo>
                  <a:lnTo>
                    <a:pt x="556" y="916"/>
                  </a:lnTo>
                  <a:lnTo>
                    <a:pt x="556" y="927"/>
                  </a:lnTo>
                  <a:lnTo>
                    <a:pt x="555" y="937"/>
                  </a:lnTo>
                  <a:lnTo>
                    <a:pt x="555" y="947"/>
                  </a:lnTo>
                  <a:lnTo>
                    <a:pt x="555" y="955"/>
                  </a:lnTo>
                  <a:lnTo>
                    <a:pt x="553" y="958"/>
                  </a:lnTo>
                  <a:lnTo>
                    <a:pt x="549" y="960"/>
                  </a:lnTo>
                  <a:lnTo>
                    <a:pt x="541" y="963"/>
                  </a:lnTo>
                  <a:lnTo>
                    <a:pt x="536" y="966"/>
                  </a:lnTo>
                  <a:lnTo>
                    <a:pt x="535" y="971"/>
                  </a:lnTo>
                  <a:lnTo>
                    <a:pt x="533" y="975"/>
                  </a:lnTo>
                  <a:lnTo>
                    <a:pt x="529" y="982"/>
                  </a:lnTo>
                  <a:lnTo>
                    <a:pt x="523" y="992"/>
                  </a:lnTo>
                  <a:lnTo>
                    <a:pt x="515" y="1001"/>
                  </a:lnTo>
                  <a:lnTo>
                    <a:pt x="507" y="1010"/>
                  </a:lnTo>
                  <a:lnTo>
                    <a:pt x="497" y="1016"/>
                  </a:lnTo>
                  <a:lnTo>
                    <a:pt x="490" y="1022"/>
                  </a:lnTo>
                  <a:lnTo>
                    <a:pt x="483" y="1031"/>
                  </a:lnTo>
                  <a:lnTo>
                    <a:pt x="476" y="1042"/>
                  </a:lnTo>
                  <a:lnTo>
                    <a:pt x="470" y="1054"/>
                  </a:lnTo>
                  <a:lnTo>
                    <a:pt x="465" y="1065"/>
                  </a:lnTo>
                  <a:lnTo>
                    <a:pt x="460" y="1075"/>
                  </a:lnTo>
                  <a:lnTo>
                    <a:pt x="459" y="1084"/>
                  </a:lnTo>
                  <a:lnTo>
                    <a:pt x="459" y="1088"/>
                  </a:lnTo>
                  <a:lnTo>
                    <a:pt x="461" y="1093"/>
                  </a:lnTo>
                  <a:lnTo>
                    <a:pt x="463" y="1101"/>
                  </a:lnTo>
                  <a:lnTo>
                    <a:pt x="467" y="1109"/>
                  </a:lnTo>
                  <a:lnTo>
                    <a:pt x="468" y="1118"/>
                  </a:lnTo>
                  <a:lnTo>
                    <a:pt x="468" y="1125"/>
                  </a:lnTo>
                  <a:lnTo>
                    <a:pt x="467" y="1131"/>
                  </a:lnTo>
                  <a:lnTo>
                    <a:pt x="465" y="1140"/>
                  </a:lnTo>
                  <a:lnTo>
                    <a:pt x="462" y="1149"/>
                  </a:lnTo>
                  <a:lnTo>
                    <a:pt x="459" y="1158"/>
                  </a:lnTo>
                  <a:lnTo>
                    <a:pt x="455" y="1162"/>
                  </a:lnTo>
                  <a:lnTo>
                    <a:pt x="448" y="1163"/>
                  </a:lnTo>
                  <a:lnTo>
                    <a:pt x="442" y="1157"/>
                  </a:lnTo>
                  <a:lnTo>
                    <a:pt x="435" y="1147"/>
                  </a:lnTo>
                  <a:lnTo>
                    <a:pt x="428" y="1134"/>
                  </a:lnTo>
                  <a:lnTo>
                    <a:pt x="420" y="1122"/>
                  </a:lnTo>
                  <a:lnTo>
                    <a:pt x="414" y="1112"/>
                  </a:lnTo>
                  <a:lnTo>
                    <a:pt x="407" y="1106"/>
                  </a:lnTo>
                  <a:lnTo>
                    <a:pt x="400" y="1104"/>
                  </a:lnTo>
                  <a:lnTo>
                    <a:pt x="388" y="1102"/>
                  </a:lnTo>
                  <a:lnTo>
                    <a:pt x="376" y="1101"/>
                  </a:lnTo>
                  <a:lnTo>
                    <a:pt x="365" y="1100"/>
                  </a:lnTo>
                  <a:lnTo>
                    <a:pt x="358" y="1100"/>
                  </a:lnTo>
                  <a:lnTo>
                    <a:pt x="354" y="1101"/>
                  </a:lnTo>
                  <a:lnTo>
                    <a:pt x="351" y="1104"/>
                  </a:lnTo>
                  <a:lnTo>
                    <a:pt x="346" y="1106"/>
                  </a:lnTo>
                  <a:lnTo>
                    <a:pt x="338" y="1106"/>
                  </a:lnTo>
                  <a:lnTo>
                    <a:pt x="331" y="1104"/>
                  </a:lnTo>
                  <a:lnTo>
                    <a:pt x="323" y="1102"/>
                  </a:lnTo>
                  <a:lnTo>
                    <a:pt x="310" y="1101"/>
                  </a:lnTo>
                  <a:lnTo>
                    <a:pt x="296" y="1101"/>
                  </a:lnTo>
                  <a:lnTo>
                    <a:pt x="281" y="1102"/>
                  </a:lnTo>
                  <a:lnTo>
                    <a:pt x="270" y="1104"/>
                  </a:lnTo>
                  <a:lnTo>
                    <a:pt x="262" y="1106"/>
                  </a:lnTo>
                  <a:lnTo>
                    <a:pt x="257" y="1111"/>
                  </a:lnTo>
                  <a:lnTo>
                    <a:pt x="249" y="1120"/>
                  </a:lnTo>
                  <a:lnTo>
                    <a:pt x="240" y="1133"/>
                  </a:lnTo>
                  <a:lnTo>
                    <a:pt x="231" y="1148"/>
                  </a:lnTo>
                  <a:lnTo>
                    <a:pt x="221" y="1167"/>
                  </a:lnTo>
                  <a:lnTo>
                    <a:pt x="214" y="1185"/>
                  </a:lnTo>
                  <a:lnTo>
                    <a:pt x="208" y="1204"/>
                  </a:lnTo>
                  <a:lnTo>
                    <a:pt x="208" y="1219"/>
                  </a:lnTo>
                  <a:lnTo>
                    <a:pt x="214" y="1232"/>
                  </a:lnTo>
                  <a:lnTo>
                    <a:pt x="222" y="1243"/>
                  </a:lnTo>
                  <a:lnTo>
                    <a:pt x="233" y="1252"/>
                  </a:lnTo>
                  <a:lnTo>
                    <a:pt x="245" y="1259"/>
                  </a:lnTo>
                  <a:lnTo>
                    <a:pt x="258" y="1263"/>
                  </a:lnTo>
                  <a:lnTo>
                    <a:pt x="267" y="1267"/>
                  </a:lnTo>
                  <a:lnTo>
                    <a:pt x="275" y="1267"/>
                  </a:lnTo>
                  <a:lnTo>
                    <a:pt x="279" y="1264"/>
                  </a:lnTo>
                  <a:lnTo>
                    <a:pt x="284" y="1257"/>
                  </a:lnTo>
                  <a:lnTo>
                    <a:pt x="290" y="1248"/>
                  </a:lnTo>
                  <a:lnTo>
                    <a:pt x="298" y="1241"/>
                  </a:lnTo>
                  <a:lnTo>
                    <a:pt x="306" y="1235"/>
                  </a:lnTo>
                  <a:lnTo>
                    <a:pt x="313" y="1233"/>
                  </a:lnTo>
                  <a:lnTo>
                    <a:pt x="318" y="1234"/>
                  </a:lnTo>
                  <a:lnTo>
                    <a:pt x="327" y="1238"/>
                  </a:lnTo>
                  <a:lnTo>
                    <a:pt x="336" y="1241"/>
                  </a:lnTo>
                  <a:lnTo>
                    <a:pt x="344" y="1246"/>
                  </a:lnTo>
                  <a:lnTo>
                    <a:pt x="349" y="1253"/>
                  </a:lnTo>
                  <a:lnTo>
                    <a:pt x="350" y="1259"/>
                  </a:lnTo>
                  <a:lnTo>
                    <a:pt x="350" y="1268"/>
                  </a:lnTo>
                  <a:lnTo>
                    <a:pt x="350" y="1277"/>
                  </a:lnTo>
                  <a:lnTo>
                    <a:pt x="351" y="1288"/>
                  </a:lnTo>
                  <a:lnTo>
                    <a:pt x="354" y="1299"/>
                  </a:lnTo>
                  <a:lnTo>
                    <a:pt x="358" y="1307"/>
                  </a:lnTo>
                  <a:lnTo>
                    <a:pt x="363" y="1314"/>
                  </a:lnTo>
                  <a:lnTo>
                    <a:pt x="370" y="1317"/>
                  </a:lnTo>
                  <a:lnTo>
                    <a:pt x="378" y="1320"/>
                  </a:lnTo>
                  <a:lnTo>
                    <a:pt x="387" y="1329"/>
                  </a:lnTo>
                  <a:lnTo>
                    <a:pt x="394" y="1340"/>
                  </a:lnTo>
                  <a:lnTo>
                    <a:pt x="401" y="1353"/>
                  </a:lnTo>
                  <a:lnTo>
                    <a:pt x="404" y="1366"/>
                  </a:lnTo>
                  <a:lnTo>
                    <a:pt x="404" y="1377"/>
                  </a:lnTo>
                  <a:lnTo>
                    <a:pt x="403" y="1387"/>
                  </a:lnTo>
                  <a:lnTo>
                    <a:pt x="405" y="1398"/>
                  </a:lnTo>
                  <a:lnTo>
                    <a:pt x="408" y="1410"/>
                  </a:lnTo>
                  <a:lnTo>
                    <a:pt x="412" y="1420"/>
                  </a:lnTo>
                  <a:lnTo>
                    <a:pt x="416" y="1429"/>
                  </a:lnTo>
                  <a:lnTo>
                    <a:pt x="420" y="1434"/>
                  </a:lnTo>
                  <a:lnTo>
                    <a:pt x="425" y="1434"/>
                  </a:lnTo>
                  <a:lnTo>
                    <a:pt x="431" y="1431"/>
                  </a:lnTo>
                  <a:lnTo>
                    <a:pt x="440" y="1428"/>
                  </a:lnTo>
                  <a:lnTo>
                    <a:pt x="451" y="1425"/>
                  </a:lnTo>
                  <a:lnTo>
                    <a:pt x="459" y="1424"/>
                  </a:lnTo>
                  <a:lnTo>
                    <a:pt x="466" y="1425"/>
                  </a:lnTo>
                  <a:lnTo>
                    <a:pt x="471" y="1428"/>
                  </a:lnTo>
                  <a:lnTo>
                    <a:pt x="476" y="1432"/>
                  </a:lnTo>
                  <a:lnTo>
                    <a:pt x="483" y="1437"/>
                  </a:lnTo>
                  <a:lnTo>
                    <a:pt x="490" y="1438"/>
                  </a:lnTo>
                  <a:lnTo>
                    <a:pt x="497" y="1436"/>
                  </a:lnTo>
                  <a:lnTo>
                    <a:pt x="503" y="1429"/>
                  </a:lnTo>
                  <a:lnTo>
                    <a:pt x="511" y="1420"/>
                  </a:lnTo>
                  <a:lnTo>
                    <a:pt x="518" y="1410"/>
                  </a:lnTo>
                  <a:lnTo>
                    <a:pt x="526" y="1400"/>
                  </a:lnTo>
                  <a:lnTo>
                    <a:pt x="533" y="1392"/>
                  </a:lnTo>
                  <a:lnTo>
                    <a:pt x="538" y="1389"/>
                  </a:lnTo>
                  <a:lnTo>
                    <a:pt x="542" y="1387"/>
                  </a:lnTo>
                  <a:lnTo>
                    <a:pt x="549" y="1385"/>
                  </a:lnTo>
                  <a:lnTo>
                    <a:pt x="554" y="1383"/>
                  </a:lnTo>
                  <a:lnTo>
                    <a:pt x="559" y="1383"/>
                  </a:lnTo>
                  <a:lnTo>
                    <a:pt x="564" y="1384"/>
                  </a:lnTo>
                  <a:lnTo>
                    <a:pt x="568" y="1387"/>
                  </a:lnTo>
                  <a:lnTo>
                    <a:pt x="573" y="1389"/>
                  </a:lnTo>
                  <a:lnTo>
                    <a:pt x="580" y="1390"/>
                  </a:lnTo>
                  <a:lnTo>
                    <a:pt x="585" y="1390"/>
                  </a:lnTo>
                  <a:lnTo>
                    <a:pt x="587" y="1387"/>
                  </a:lnTo>
                  <a:lnTo>
                    <a:pt x="591" y="1385"/>
                  </a:lnTo>
                  <a:lnTo>
                    <a:pt x="596" y="1384"/>
                  </a:lnTo>
                  <a:lnTo>
                    <a:pt x="605" y="1385"/>
                  </a:lnTo>
                  <a:lnTo>
                    <a:pt x="613" y="1387"/>
                  </a:lnTo>
                  <a:lnTo>
                    <a:pt x="621" y="1390"/>
                  </a:lnTo>
                  <a:lnTo>
                    <a:pt x="627" y="1394"/>
                  </a:lnTo>
                  <a:lnTo>
                    <a:pt x="631" y="1399"/>
                  </a:lnTo>
                  <a:lnTo>
                    <a:pt x="638" y="1406"/>
                  </a:lnTo>
                  <a:lnTo>
                    <a:pt x="644" y="1414"/>
                  </a:lnTo>
                  <a:lnTo>
                    <a:pt x="650" y="1420"/>
                  </a:lnTo>
                  <a:lnTo>
                    <a:pt x="654" y="1426"/>
                  </a:lnTo>
                  <a:lnTo>
                    <a:pt x="657" y="1427"/>
                  </a:lnTo>
                  <a:lnTo>
                    <a:pt x="661" y="1425"/>
                  </a:lnTo>
                  <a:lnTo>
                    <a:pt x="668" y="1425"/>
                  </a:lnTo>
                  <a:lnTo>
                    <a:pt x="677" y="1427"/>
                  </a:lnTo>
                  <a:lnTo>
                    <a:pt x="686" y="1429"/>
                  </a:lnTo>
                  <a:lnTo>
                    <a:pt x="696" y="1433"/>
                  </a:lnTo>
                  <a:lnTo>
                    <a:pt x="704" y="1438"/>
                  </a:lnTo>
                  <a:lnTo>
                    <a:pt x="714" y="1444"/>
                  </a:lnTo>
                  <a:lnTo>
                    <a:pt x="727" y="1452"/>
                  </a:lnTo>
                  <a:lnTo>
                    <a:pt x="739" y="1459"/>
                  </a:lnTo>
                  <a:lnTo>
                    <a:pt x="750" y="1467"/>
                  </a:lnTo>
                  <a:lnTo>
                    <a:pt x="759" y="1474"/>
                  </a:lnTo>
                  <a:lnTo>
                    <a:pt x="763" y="1481"/>
                  </a:lnTo>
                  <a:lnTo>
                    <a:pt x="767" y="1487"/>
                  </a:lnTo>
                  <a:lnTo>
                    <a:pt x="775" y="1496"/>
                  </a:lnTo>
                  <a:lnTo>
                    <a:pt x="786" y="1505"/>
                  </a:lnTo>
                  <a:lnTo>
                    <a:pt x="797" y="1516"/>
                  </a:lnTo>
                  <a:lnTo>
                    <a:pt x="810" y="1526"/>
                  </a:lnTo>
                  <a:lnTo>
                    <a:pt x="823" y="1536"/>
                  </a:lnTo>
                  <a:lnTo>
                    <a:pt x="835" y="1542"/>
                  </a:lnTo>
                  <a:lnTo>
                    <a:pt x="846" y="1552"/>
                  </a:lnTo>
                  <a:lnTo>
                    <a:pt x="854" y="1565"/>
                  </a:lnTo>
                  <a:lnTo>
                    <a:pt x="861" y="1579"/>
                  </a:lnTo>
                  <a:lnTo>
                    <a:pt x="865" y="1592"/>
                  </a:lnTo>
                  <a:lnTo>
                    <a:pt x="870" y="1601"/>
                  </a:lnTo>
                  <a:lnTo>
                    <a:pt x="873" y="1606"/>
                  </a:lnTo>
                  <a:lnTo>
                    <a:pt x="878" y="1609"/>
                  </a:lnTo>
                  <a:lnTo>
                    <a:pt x="888" y="1611"/>
                  </a:lnTo>
                  <a:lnTo>
                    <a:pt x="900" y="1614"/>
                  </a:lnTo>
                  <a:lnTo>
                    <a:pt x="912" y="1616"/>
                  </a:lnTo>
                  <a:lnTo>
                    <a:pt x="920" y="1620"/>
                  </a:lnTo>
                  <a:lnTo>
                    <a:pt x="928" y="1623"/>
                  </a:lnTo>
                  <a:lnTo>
                    <a:pt x="936" y="1627"/>
                  </a:lnTo>
                  <a:lnTo>
                    <a:pt x="945" y="1634"/>
                  </a:lnTo>
                  <a:lnTo>
                    <a:pt x="954" y="1639"/>
                  </a:lnTo>
                  <a:lnTo>
                    <a:pt x="961" y="1643"/>
                  </a:lnTo>
                  <a:lnTo>
                    <a:pt x="966" y="1644"/>
                  </a:lnTo>
                  <a:lnTo>
                    <a:pt x="974" y="1645"/>
                  </a:lnTo>
                  <a:lnTo>
                    <a:pt x="984" y="1646"/>
                  </a:lnTo>
                  <a:lnTo>
                    <a:pt x="996" y="1649"/>
                  </a:lnTo>
                  <a:lnTo>
                    <a:pt x="1007" y="1651"/>
                  </a:lnTo>
                  <a:lnTo>
                    <a:pt x="1017" y="1653"/>
                  </a:lnTo>
                  <a:lnTo>
                    <a:pt x="1024" y="1656"/>
                  </a:lnTo>
                  <a:lnTo>
                    <a:pt x="1032" y="1662"/>
                  </a:lnTo>
                  <a:lnTo>
                    <a:pt x="1040" y="1667"/>
                  </a:lnTo>
                  <a:lnTo>
                    <a:pt x="1048" y="1672"/>
                  </a:lnTo>
                  <a:lnTo>
                    <a:pt x="1054" y="1674"/>
                  </a:lnTo>
                  <a:lnTo>
                    <a:pt x="1058" y="1674"/>
                  </a:lnTo>
                  <a:lnTo>
                    <a:pt x="1062" y="1673"/>
                  </a:lnTo>
                  <a:lnTo>
                    <a:pt x="1068" y="1678"/>
                  </a:lnTo>
                  <a:lnTo>
                    <a:pt x="1074" y="1684"/>
                  </a:lnTo>
                  <a:lnTo>
                    <a:pt x="1081" y="1692"/>
                  </a:lnTo>
                  <a:lnTo>
                    <a:pt x="1087" y="1701"/>
                  </a:lnTo>
                  <a:lnTo>
                    <a:pt x="1091" y="1711"/>
                  </a:lnTo>
                  <a:lnTo>
                    <a:pt x="1091" y="1736"/>
                  </a:lnTo>
                  <a:lnTo>
                    <a:pt x="1091" y="1751"/>
                  </a:lnTo>
                  <a:lnTo>
                    <a:pt x="1088" y="1764"/>
                  </a:lnTo>
                  <a:lnTo>
                    <a:pt x="1085" y="1777"/>
                  </a:lnTo>
                  <a:lnTo>
                    <a:pt x="1084" y="1785"/>
                  </a:lnTo>
                  <a:lnTo>
                    <a:pt x="1082" y="1790"/>
                  </a:lnTo>
                  <a:lnTo>
                    <a:pt x="1077" y="1796"/>
                  </a:lnTo>
                  <a:lnTo>
                    <a:pt x="1072" y="1805"/>
                  </a:lnTo>
                  <a:lnTo>
                    <a:pt x="1066" y="1813"/>
                  </a:lnTo>
                  <a:lnTo>
                    <a:pt x="1060" y="1820"/>
                  </a:lnTo>
                  <a:lnTo>
                    <a:pt x="1056" y="1825"/>
                  </a:lnTo>
                  <a:lnTo>
                    <a:pt x="1052" y="1830"/>
                  </a:lnTo>
                  <a:lnTo>
                    <a:pt x="1048" y="1840"/>
                  </a:lnTo>
                  <a:lnTo>
                    <a:pt x="1044" y="1850"/>
                  </a:lnTo>
                  <a:lnTo>
                    <a:pt x="1041" y="1857"/>
                  </a:lnTo>
                  <a:lnTo>
                    <a:pt x="1039" y="1862"/>
                  </a:lnTo>
                  <a:lnTo>
                    <a:pt x="1036" y="1863"/>
                  </a:lnTo>
                  <a:lnTo>
                    <a:pt x="1034" y="1865"/>
                  </a:lnTo>
                  <a:lnTo>
                    <a:pt x="1032" y="1867"/>
                  </a:lnTo>
                  <a:lnTo>
                    <a:pt x="1029" y="1869"/>
                  </a:lnTo>
                  <a:lnTo>
                    <a:pt x="1026" y="1871"/>
                  </a:lnTo>
                  <a:lnTo>
                    <a:pt x="1024" y="1875"/>
                  </a:lnTo>
                  <a:lnTo>
                    <a:pt x="1024" y="1878"/>
                  </a:lnTo>
                  <a:lnTo>
                    <a:pt x="1021" y="1884"/>
                  </a:lnTo>
                  <a:lnTo>
                    <a:pt x="1018" y="1895"/>
                  </a:lnTo>
                  <a:lnTo>
                    <a:pt x="1014" y="1909"/>
                  </a:lnTo>
                  <a:lnTo>
                    <a:pt x="1011" y="1923"/>
                  </a:lnTo>
                  <a:lnTo>
                    <a:pt x="1007" y="1937"/>
                  </a:lnTo>
                  <a:lnTo>
                    <a:pt x="1006" y="1949"/>
                  </a:lnTo>
                  <a:lnTo>
                    <a:pt x="1004" y="1964"/>
                  </a:lnTo>
                  <a:lnTo>
                    <a:pt x="1001" y="1980"/>
                  </a:lnTo>
                  <a:lnTo>
                    <a:pt x="998" y="1996"/>
                  </a:lnTo>
                  <a:lnTo>
                    <a:pt x="994" y="2010"/>
                  </a:lnTo>
                  <a:lnTo>
                    <a:pt x="991" y="2020"/>
                  </a:lnTo>
                  <a:lnTo>
                    <a:pt x="988" y="2024"/>
                  </a:lnTo>
                  <a:lnTo>
                    <a:pt x="982" y="2027"/>
                  </a:lnTo>
                  <a:lnTo>
                    <a:pt x="973" y="2032"/>
                  </a:lnTo>
                  <a:lnTo>
                    <a:pt x="962" y="2037"/>
                  </a:lnTo>
                  <a:lnTo>
                    <a:pt x="951" y="2042"/>
                  </a:lnTo>
                  <a:lnTo>
                    <a:pt x="942" y="2048"/>
                  </a:lnTo>
                  <a:lnTo>
                    <a:pt x="937" y="2052"/>
                  </a:lnTo>
                  <a:lnTo>
                    <a:pt x="933" y="2059"/>
                  </a:lnTo>
                  <a:lnTo>
                    <a:pt x="928" y="2067"/>
                  </a:lnTo>
                  <a:lnTo>
                    <a:pt x="922" y="2077"/>
                  </a:lnTo>
                  <a:lnTo>
                    <a:pt x="918" y="2085"/>
                  </a:lnTo>
                  <a:lnTo>
                    <a:pt x="916" y="2092"/>
                  </a:lnTo>
                  <a:lnTo>
                    <a:pt x="916" y="2097"/>
                  </a:lnTo>
                  <a:lnTo>
                    <a:pt x="914" y="2105"/>
                  </a:lnTo>
                  <a:lnTo>
                    <a:pt x="910" y="2113"/>
                  </a:lnTo>
                  <a:lnTo>
                    <a:pt x="910" y="2113"/>
                  </a:lnTo>
                  <a:lnTo>
                    <a:pt x="830" y="2070"/>
                  </a:lnTo>
                  <a:lnTo>
                    <a:pt x="750" y="2023"/>
                  </a:lnTo>
                  <a:lnTo>
                    <a:pt x="675" y="1972"/>
                  </a:lnTo>
                  <a:lnTo>
                    <a:pt x="600" y="1918"/>
                  </a:lnTo>
                  <a:lnTo>
                    <a:pt x="530" y="1860"/>
                  </a:lnTo>
                  <a:lnTo>
                    <a:pt x="463" y="1797"/>
                  </a:lnTo>
                  <a:lnTo>
                    <a:pt x="460" y="1786"/>
                  </a:lnTo>
                  <a:lnTo>
                    <a:pt x="457" y="1773"/>
                  </a:lnTo>
                  <a:lnTo>
                    <a:pt x="456" y="1762"/>
                  </a:lnTo>
                  <a:lnTo>
                    <a:pt x="456" y="1751"/>
                  </a:lnTo>
                  <a:lnTo>
                    <a:pt x="457" y="1743"/>
                  </a:lnTo>
                  <a:lnTo>
                    <a:pt x="459" y="1740"/>
                  </a:lnTo>
                  <a:lnTo>
                    <a:pt x="463" y="1737"/>
                  </a:lnTo>
                  <a:lnTo>
                    <a:pt x="467" y="1733"/>
                  </a:lnTo>
                  <a:lnTo>
                    <a:pt x="466" y="1726"/>
                  </a:lnTo>
                  <a:lnTo>
                    <a:pt x="461" y="1722"/>
                  </a:lnTo>
                  <a:lnTo>
                    <a:pt x="455" y="1717"/>
                  </a:lnTo>
                  <a:lnTo>
                    <a:pt x="447" y="1709"/>
                  </a:lnTo>
                  <a:lnTo>
                    <a:pt x="440" y="1699"/>
                  </a:lnTo>
                  <a:lnTo>
                    <a:pt x="433" y="1688"/>
                  </a:lnTo>
                  <a:lnTo>
                    <a:pt x="429" y="1680"/>
                  </a:lnTo>
                  <a:lnTo>
                    <a:pt x="429" y="1672"/>
                  </a:lnTo>
                  <a:lnTo>
                    <a:pt x="430" y="1659"/>
                  </a:lnTo>
                  <a:lnTo>
                    <a:pt x="433" y="1645"/>
                  </a:lnTo>
                  <a:lnTo>
                    <a:pt x="437" y="1629"/>
                  </a:lnTo>
                  <a:lnTo>
                    <a:pt x="441" y="1615"/>
                  </a:lnTo>
                  <a:lnTo>
                    <a:pt x="445" y="1603"/>
                  </a:lnTo>
                  <a:lnTo>
                    <a:pt x="448" y="1597"/>
                  </a:lnTo>
                  <a:lnTo>
                    <a:pt x="452" y="1589"/>
                  </a:lnTo>
                  <a:lnTo>
                    <a:pt x="456" y="1580"/>
                  </a:lnTo>
                  <a:lnTo>
                    <a:pt x="458" y="1567"/>
                  </a:lnTo>
                  <a:lnTo>
                    <a:pt x="461" y="1555"/>
                  </a:lnTo>
                  <a:lnTo>
                    <a:pt x="463" y="1546"/>
                  </a:lnTo>
                  <a:lnTo>
                    <a:pt x="466" y="1541"/>
                  </a:lnTo>
                  <a:lnTo>
                    <a:pt x="467" y="1537"/>
                  </a:lnTo>
                  <a:lnTo>
                    <a:pt x="468" y="1529"/>
                  </a:lnTo>
                  <a:lnTo>
                    <a:pt x="467" y="1521"/>
                  </a:lnTo>
                  <a:lnTo>
                    <a:pt x="466" y="1512"/>
                  </a:lnTo>
                  <a:lnTo>
                    <a:pt x="463" y="1504"/>
                  </a:lnTo>
                  <a:lnTo>
                    <a:pt x="460" y="1499"/>
                  </a:lnTo>
                  <a:lnTo>
                    <a:pt x="458" y="1491"/>
                  </a:lnTo>
                  <a:lnTo>
                    <a:pt x="455" y="1483"/>
                  </a:lnTo>
                  <a:lnTo>
                    <a:pt x="452" y="1476"/>
                  </a:lnTo>
                  <a:lnTo>
                    <a:pt x="449" y="1472"/>
                  </a:lnTo>
                  <a:lnTo>
                    <a:pt x="447" y="1472"/>
                  </a:lnTo>
                  <a:lnTo>
                    <a:pt x="442" y="1475"/>
                  </a:lnTo>
                  <a:lnTo>
                    <a:pt x="434" y="1476"/>
                  </a:lnTo>
                  <a:lnTo>
                    <a:pt x="425" y="1475"/>
                  </a:lnTo>
                  <a:lnTo>
                    <a:pt x="416" y="1469"/>
                  </a:lnTo>
                  <a:lnTo>
                    <a:pt x="410" y="1464"/>
                  </a:lnTo>
                  <a:lnTo>
                    <a:pt x="401" y="1458"/>
                  </a:lnTo>
                  <a:lnTo>
                    <a:pt x="391" y="1453"/>
                  </a:lnTo>
                  <a:lnTo>
                    <a:pt x="380" y="1448"/>
                  </a:lnTo>
                  <a:lnTo>
                    <a:pt x="372" y="1444"/>
                  </a:lnTo>
                  <a:lnTo>
                    <a:pt x="365" y="1440"/>
                  </a:lnTo>
                  <a:lnTo>
                    <a:pt x="363" y="1438"/>
                  </a:lnTo>
                  <a:lnTo>
                    <a:pt x="362" y="1433"/>
                  </a:lnTo>
                  <a:lnTo>
                    <a:pt x="360" y="1428"/>
                  </a:lnTo>
                  <a:lnTo>
                    <a:pt x="356" y="1422"/>
                  </a:lnTo>
                  <a:lnTo>
                    <a:pt x="350" y="1417"/>
                  </a:lnTo>
                  <a:lnTo>
                    <a:pt x="346" y="1412"/>
                  </a:lnTo>
                  <a:lnTo>
                    <a:pt x="340" y="1405"/>
                  </a:lnTo>
                  <a:lnTo>
                    <a:pt x="332" y="1398"/>
                  </a:lnTo>
                  <a:lnTo>
                    <a:pt x="326" y="1391"/>
                  </a:lnTo>
                  <a:lnTo>
                    <a:pt x="320" y="1387"/>
                  </a:lnTo>
                  <a:lnTo>
                    <a:pt x="314" y="1385"/>
                  </a:lnTo>
                  <a:lnTo>
                    <a:pt x="303" y="1383"/>
                  </a:lnTo>
                  <a:lnTo>
                    <a:pt x="292" y="1380"/>
                  </a:lnTo>
                  <a:lnTo>
                    <a:pt x="281" y="1376"/>
                  </a:lnTo>
                  <a:lnTo>
                    <a:pt x="276" y="1372"/>
                  </a:lnTo>
                  <a:lnTo>
                    <a:pt x="272" y="1367"/>
                  </a:lnTo>
                  <a:lnTo>
                    <a:pt x="264" y="1359"/>
                  </a:lnTo>
                  <a:lnTo>
                    <a:pt x="253" y="1351"/>
                  </a:lnTo>
                  <a:lnTo>
                    <a:pt x="242" y="1343"/>
                  </a:lnTo>
                  <a:lnTo>
                    <a:pt x="229" y="1337"/>
                  </a:lnTo>
                  <a:lnTo>
                    <a:pt x="216" y="1332"/>
                  </a:lnTo>
                  <a:lnTo>
                    <a:pt x="205" y="1329"/>
                  </a:lnTo>
                  <a:lnTo>
                    <a:pt x="190" y="1324"/>
                  </a:lnTo>
                  <a:lnTo>
                    <a:pt x="174" y="1318"/>
                  </a:lnTo>
                  <a:lnTo>
                    <a:pt x="155" y="1311"/>
                  </a:lnTo>
                  <a:lnTo>
                    <a:pt x="139" y="1303"/>
                  </a:lnTo>
                  <a:lnTo>
                    <a:pt x="125" y="1296"/>
                  </a:lnTo>
                  <a:lnTo>
                    <a:pt x="114" y="1289"/>
                  </a:lnTo>
                  <a:lnTo>
                    <a:pt x="108" y="1284"/>
                  </a:lnTo>
                  <a:lnTo>
                    <a:pt x="105" y="1274"/>
                  </a:lnTo>
                  <a:lnTo>
                    <a:pt x="102" y="1261"/>
                  </a:lnTo>
                  <a:lnTo>
                    <a:pt x="97" y="1245"/>
                  </a:lnTo>
                  <a:lnTo>
                    <a:pt x="94" y="1229"/>
                  </a:lnTo>
                  <a:lnTo>
                    <a:pt x="91" y="1213"/>
                  </a:lnTo>
                  <a:lnTo>
                    <a:pt x="87" y="1201"/>
                  </a:lnTo>
                  <a:lnTo>
                    <a:pt x="83" y="1193"/>
                  </a:lnTo>
                  <a:lnTo>
                    <a:pt x="78" y="1187"/>
                  </a:lnTo>
                  <a:lnTo>
                    <a:pt x="71" y="1178"/>
                  </a:lnTo>
                  <a:lnTo>
                    <a:pt x="64" y="1170"/>
                  </a:lnTo>
                  <a:lnTo>
                    <a:pt x="57" y="1161"/>
                  </a:lnTo>
                  <a:lnTo>
                    <a:pt x="52" y="1154"/>
                  </a:lnTo>
                  <a:lnTo>
                    <a:pt x="51" y="1149"/>
                  </a:lnTo>
                  <a:lnTo>
                    <a:pt x="50" y="1147"/>
                  </a:lnTo>
                  <a:lnTo>
                    <a:pt x="49" y="1146"/>
                  </a:lnTo>
                  <a:lnTo>
                    <a:pt x="48" y="1146"/>
                  </a:lnTo>
                  <a:lnTo>
                    <a:pt x="47" y="1147"/>
                  </a:lnTo>
                  <a:lnTo>
                    <a:pt x="44" y="1148"/>
                  </a:lnTo>
                  <a:lnTo>
                    <a:pt x="44" y="1150"/>
                  </a:lnTo>
                  <a:lnTo>
                    <a:pt x="43" y="1154"/>
                  </a:lnTo>
                  <a:lnTo>
                    <a:pt x="44" y="1156"/>
                  </a:lnTo>
                  <a:lnTo>
                    <a:pt x="45" y="1160"/>
                  </a:lnTo>
                  <a:lnTo>
                    <a:pt x="45" y="1164"/>
                  </a:lnTo>
                  <a:lnTo>
                    <a:pt x="47" y="1170"/>
                  </a:lnTo>
                  <a:lnTo>
                    <a:pt x="22" y="1103"/>
                  </a:lnTo>
                  <a:lnTo>
                    <a:pt x="0" y="1035"/>
                  </a:lnTo>
                  <a:lnTo>
                    <a:pt x="21" y="936"/>
                  </a:lnTo>
                  <a:lnTo>
                    <a:pt x="47" y="839"/>
                  </a:lnTo>
                  <a:lnTo>
                    <a:pt x="79" y="745"/>
                  </a:lnTo>
                  <a:lnTo>
                    <a:pt x="116" y="653"/>
                  </a:lnTo>
                  <a:lnTo>
                    <a:pt x="158" y="564"/>
                  </a:lnTo>
                  <a:lnTo>
                    <a:pt x="204" y="478"/>
                  </a:lnTo>
                  <a:lnTo>
                    <a:pt x="256" y="394"/>
                  </a:lnTo>
                  <a:lnTo>
                    <a:pt x="312" y="314"/>
                  </a:lnTo>
                  <a:lnTo>
                    <a:pt x="372" y="237"/>
                  </a:lnTo>
                  <a:lnTo>
                    <a:pt x="377" y="238"/>
                  </a:lnTo>
                  <a:lnTo>
                    <a:pt x="382" y="239"/>
                  </a:lnTo>
                  <a:lnTo>
                    <a:pt x="385" y="241"/>
                  </a:lnTo>
                  <a:lnTo>
                    <a:pt x="388" y="242"/>
                  </a:lnTo>
                  <a:lnTo>
                    <a:pt x="388" y="244"/>
                  </a:lnTo>
                  <a:lnTo>
                    <a:pt x="390" y="248"/>
                  </a:lnTo>
                  <a:lnTo>
                    <a:pt x="394" y="248"/>
                  </a:lnTo>
                  <a:lnTo>
                    <a:pt x="400" y="245"/>
                  </a:lnTo>
                  <a:lnTo>
                    <a:pt x="405" y="240"/>
                  </a:lnTo>
                  <a:lnTo>
                    <a:pt x="410" y="231"/>
                  </a:lnTo>
                  <a:lnTo>
                    <a:pt x="411" y="221"/>
                  </a:lnTo>
                  <a:lnTo>
                    <a:pt x="410" y="209"/>
                  </a:lnTo>
                  <a:lnTo>
                    <a:pt x="406" y="198"/>
                  </a:lnTo>
                  <a:lnTo>
                    <a:pt x="429" y="173"/>
                  </a:lnTo>
                  <a:lnTo>
                    <a:pt x="440" y="178"/>
                  </a:lnTo>
                  <a:lnTo>
                    <a:pt x="451" y="182"/>
                  </a:lnTo>
                  <a:lnTo>
                    <a:pt x="460" y="188"/>
                  </a:lnTo>
                  <a:lnTo>
                    <a:pt x="467" y="195"/>
                  </a:lnTo>
                  <a:lnTo>
                    <a:pt x="472" y="201"/>
                  </a:lnTo>
                  <a:lnTo>
                    <a:pt x="477" y="211"/>
                  </a:lnTo>
                  <a:lnTo>
                    <a:pt x="484" y="221"/>
                  </a:lnTo>
                  <a:lnTo>
                    <a:pt x="489" y="229"/>
                  </a:lnTo>
                  <a:lnTo>
                    <a:pt x="491" y="237"/>
                  </a:lnTo>
                  <a:lnTo>
                    <a:pt x="490" y="242"/>
                  </a:lnTo>
                  <a:lnTo>
                    <a:pt x="489" y="244"/>
                  </a:lnTo>
                  <a:lnTo>
                    <a:pt x="489" y="246"/>
                  </a:lnTo>
                  <a:lnTo>
                    <a:pt x="490" y="250"/>
                  </a:lnTo>
                  <a:lnTo>
                    <a:pt x="491" y="252"/>
                  </a:lnTo>
                  <a:lnTo>
                    <a:pt x="494" y="254"/>
                  </a:lnTo>
                  <a:lnTo>
                    <a:pt x="497" y="256"/>
                  </a:lnTo>
                  <a:lnTo>
                    <a:pt x="499" y="257"/>
                  </a:lnTo>
                  <a:lnTo>
                    <a:pt x="502" y="258"/>
                  </a:lnTo>
                  <a:lnTo>
                    <a:pt x="504" y="258"/>
                  </a:lnTo>
                  <a:lnTo>
                    <a:pt x="507" y="256"/>
                  </a:lnTo>
                  <a:lnTo>
                    <a:pt x="510" y="252"/>
                  </a:lnTo>
                  <a:lnTo>
                    <a:pt x="513" y="244"/>
                  </a:lnTo>
                  <a:lnTo>
                    <a:pt x="515" y="237"/>
                  </a:lnTo>
                  <a:lnTo>
                    <a:pt x="516" y="230"/>
                  </a:lnTo>
                  <a:lnTo>
                    <a:pt x="516" y="225"/>
                  </a:lnTo>
                  <a:lnTo>
                    <a:pt x="515" y="223"/>
                  </a:lnTo>
                  <a:lnTo>
                    <a:pt x="511" y="220"/>
                  </a:lnTo>
                  <a:lnTo>
                    <a:pt x="505" y="211"/>
                  </a:lnTo>
                  <a:lnTo>
                    <a:pt x="500" y="198"/>
                  </a:lnTo>
                  <a:lnTo>
                    <a:pt x="496" y="183"/>
                  </a:lnTo>
                  <a:lnTo>
                    <a:pt x="495" y="167"/>
                  </a:lnTo>
                  <a:lnTo>
                    <a:pt x="496" y="156"/>
                  </a:lnTo>
                  <a:lnTo>
                    <a:pt x="500" y="144"/>
                  </a:lnTo>
                  <a:lnTo>
                    <a:pt x="507" y="133"/>
                  </a:lnTo>
                  <a:lnTo>
                    <a:pt x="514" y="123"/>
                  </a:lnTo>
                  <a:lnTo>
                    <a:pt x="522" y="114"/>
                  </a:lnTo>
                  <a:lnTo>
                    <a:pt x="528" y="107"/>
                  </a:lnTo>
                  <a:lnTo>
                    <a:pt x="535" y="103"/>
                  </a:lnTo>
                  <a:lnTo>
                    <a:pt x="539" y="102"/>
                  </a:lnTo>
                  <a:close/>
                  <a:moveTo>
                    <a:pt x="2283" y="17"/>
                  </a:moveTo>
                  <a:lnTo>
                    <a:pt x="2288" y="19"/>
                  </a:lnTo>
                  <a:lnTo>
                    <a:pt x="2292" y="25"/>
                  </a:lnTo>
                  <a:lnTo>
                    <a:pt x="2295" y="32"/>
                  </a:lnTo>
                  <a:lnTo>
                    <a:pt x="2292" y="42"/>
                  </a:lnTo>
                  <a:lnTo>
                    <a:pt x="2287" y="48"/>
                  </a:lnTo>
                  <a:lnTo>
                    <a:pt x="2277" y="55"/>
                  </a:lnTo>
                  <a:lnTo>
                    <a:pt x="2266" y="61"/>
                  </a:lnTo>
                  <a:lnTo>
                    <a:pt x="2252" y="68"/>
                  </a:lnTo>
                  <a:lnTo>
                    <a:pt x="2239" y="74"/>
                  </a:lnTo>
                  <a:lnTo>
                    <a:pt x="2227" y="81"/>
                  </a:lnTo>
                  <a:lnTo>
                    <a:pt x="2219" y="86"/>
                  </a:lnTo>
                  <a:lnTo>
                    <a:pt x="2219" y="86"/>
                  </a:lnTo>
                  <a:lnTo>
                    <a:pt x="2212" y="93"/>
                  </a:lnTo>
                  <a:lnTo>
                    <a:pt x="2202" y="101"/>
                  </a:lnTo>
                  <a:lnTo>
                    <a:pt x="2190" y="109"/>
                  </a:lnTo>
                  <a:lnTo>
                    <a:pt x="2179" y="118"/>
                  </a:lnTo>
                  <a:lnTo>
                    <a:pt x="2170" y="127"/>
                  </a:lnTo>
                  <a:lnTo>
                    <a:pt x="2164" y="135"/>
                  </a:lnTo>
                  <a:lnTo>
                    <a:pt x="2164" y="142"/>
                  </a:lnTo>
                  <a:lnTo>
                    <a:pt x="2166" y="150"/>
                  </a:lnTo>
                  <a:lnTo>
                    <a:pt x="2170" y="159"/>
                  </a:lnTo>
                  <a:lnTo>
                    <a:pt x="2172" y="171"/>
                  </a:lnTo>
                  <a:lnTo>
                    <a:pt x="2174" y="182"/>
                  </a:lnTo>
                  <a:lnTo>
                    <a:pt x="2176" y="190"/>
                  </a:lnTo>
                  <a:lnTo>
                    <a:pt x="2176" y="198"/>
                  </a:lnTo>
                  <a:lnTo>
                    <a:pt x="2175" y="200"/>
                  </a:lnTo>
                  <a:lnTo>
                    <a:pt x="2171" y="202"/>
                  </a:lnTo>
                  <a:lnTo>
                    <a:pt x="2162" y="202"/>
                  </a:lnTo>
                  <a:lnTo>
                    <a:pt x="2154" y="202"/>
                  </a:lnTo>
                  <a:lnTo>
                    <a:pt x="2145" y="199"/>
                  </a:lnTo>
                  <a:lnTo>
                    <a:pt x="2138" y="194"/>
                  </a:lnTo>
                  <a:lnTo>
                    <a:pt x="2131" y="187"/>
                  </a:lnTo>
                  <a:lnTo>
                    <a:pt x="2123" y="180"/>
                  </a:lnTo>
                  <a:lnTo>
                    <a:pt x="2117" y="171"/>
                  </a:lnTo>
                  <a:lnTo>
                    <a:pt x="2113" y="165"/>
                  </a:lnTo>
                  <a:lnTo>
                    <a:pt x="2113" y="160"/>
                  </a:lnTo>
                  <a:lnTo>
                    <a:pt x="2116" y="154"/>
                  </a:lnTo>
                  <a:lnTo>
                    <a:pt x="2119" y="143"/>
                  </a:lnTo>
                  <a:lnTo>
                    <a:pt x="2122" y="129"/>
                  </a:lnTo>
                  <a:lnTo>
                    <a:pt x="2127" y="115"/>
                  </a:lnTo>
                  <a:lnTo>
                    <a:pt x="2131" y="101"/>
                  </a:lnTo>
                  <a:lnTo>
                    <a:pt x="2135" y="90"/>
                  </a:lnTo>
                  <a:lnTo>
                    <a:pt x="2138" y="84"/>
                  </a:lnTo>
                  <a:lnTo>
                    <a:pt x="2147" y="76"/>
                  </a:lnTo>
                  <a:lnTo>
                    <a:pt x="2159" y="69"/>
                  </a:lnTo>
                  <a:lnTo>
                    <a:pt x="2173" y="60"/>
                  </a:lnTo>
                  <a:lnTo>
                    <a:pt x="2188" y="53"/>
                  </a:lnTo>
                  <a:lnTo>
                    <a:pt x="2197" y="48"/>
                  </a:lnTo>
                  <a:lnTo>
                    <a:pt x="2208" y="45"/>
                  </a:lnTo>
                  <a:lnTo>
                    <a:pt x="2221" y="41"/>
                  </a:lnTo>
                  <a:lnTo>
                    <a:pt x="2235" y="37"/>
                  </a:lnTo>
                  <a:lnTo>
                    <a:pt x="2248" y="33"/>
                  </a:lnTo>
                  <a:lnTo>
                    <a:pt x="2259" y="30"/>
                  </a:lnTo>
                  <a:lnTo>
                    <a:pt x="2267" y="28"/>
                  </a:lnTo>
                  <a:lnTo>
                    <a:pt x="2270" y="27"/>
                  </a:lnTo>
                  <a:lnTo>
                    <a:pt x="2271" y="25"/>
                  </a:lnTo>
                  <a:lnTo>
                    <a:pt x="2273" y="24"/>
                  </a:lnTo>
                  <a:lnTo>
                    <a:pt x="2275" y="22"/>
                  </a:lnTo>
                  <a:lnTo>
                    <a:pt x="2277" y="19"/>
                  </a:lnTo>
                  <a:lnTo>
                    <a:pt x="2281" y="18"/>
                  </a:lnTo>
                  <a:lnTo>
                    <a:pt x="2283" y="17"/>
                  </a:lnTo>
                  <a:close/>
                  <a:moveTo>
                    <a:pt x="2713" y="0"/>
                  </a:moveTo>
                  <a:lnTo>
                    <a:pt x="2717" y="2"/>
                  </a:lnTo>
                  <a:lnTo>
                    <a:pt x="2723" y="5"/>
                  </a:lnTo>
                  <a:lnTo>
                    <a:pt x="2734" y="10"/>
                  </a:lnTo>
                  <a:lnTo>
                    <a:pt x="2746" y="14"/>
                  </a:lnTo>
                  <a:lnTo>
                    <a:pt x="2759" y="17"/>
                  </a:lnTo>
                  <a:lnTo>
                    <a:pt x="2770" y="18"/>
                  </a:lnTo>
                  <a:lnTo>
                    <a:pt x="2778" y="18"/>
                  </a:lnTo>
                  <a:lnTo>
                    <a:pt x="2789" y="18"/>
                  </a:lnTo>
                  <a:lnTo>
                    <a:pt x="2801" y="19"/>
                  </a:lnTo>
                  <a:lnTo>
                    <a:pt x="2843" y="56"/>
                  </a:lnTo>
                  <a:lnTo>
                    <a:pt x="2844" y="59"/>
                  </a:lnTo>
                  <a:lnTo>
                    <a:pt x="2844" y="62"/>
                  </a:lnTo>
                  <a:lnTo>
                    <a:pt x="2844" y="66"/>
                  </a:lnTo>
                  <a:lnTo>
                    <a:pt x="2843" y="67"/>
                  </a:lnTo>
                  <a:lnTo>
                    <a:pt x="2843" y="72"/>
                  </a:lnTo>
                  <a:lnTo>
                    <a:pt x="2845" y="79"/>
                  </a:lnTo>
                  <a:lnTo>
                    <a:pt x="2849" y="86"/>
                  </a:lnTo>
                  <a:lnTo>
                    <a:pt x="2857" y="94"/>
                  </a:lnTo>
                  <a:lnTo>
                    <a:pt x="2867" y="101"/>
                  </a:lnTo>
                  <a:lnTo>
                    <a:pt x="2878" y="104"/>
                  </a:lnTo>
                  <a:lnTo>
                    <a:pt x="2892" y="108"/>
                  </a:lnTo>
                  <a:lnTo>
                    <a:pt x="2896" y="109"/>
                  </a:lnTo>
                  <a:lnTo>
                    <a:pt x="2899" y="109"/>
                  </a:lnTo>
                  <a:lnTo>
                    <a:pt x="2968" y="180"/>
                  </a:lnTo>
                  <a:lnTo>
                    <a:pt x="3033" y="255"/>
                  </a:lnTo>
                  <a:lnTo>
                    <a:pt x="3093" y="334"/>
                  </a:lnTo>
                  <a:lnTo>
                    <a:pt x="3149" y="415"/>
                  </a:lnTo>
                  <a:lnTo>
                    <a:pt x="3201" y="501"/>
                  </a:lnTo>
                  <a:lnTo>
                    <a:pt x="3247" y="590"/>
                  </a:lnTo>
                  <a:lnTo>
                    <a:pt x="3288" y="682"/>
                  </a:lnTo>
                  <a:lnTo>
                    <a:pt x="3323" y="776"/>
                  </a:lnTo>
                  <a:lnTo>
                    <a:pt x="3315" y="789"/>
                  </a:lnTo>
                  <a:lnTo>
                    <a:pt x="3306" y="801"/>
                  </a:lnTo>
                  <a:lnTo>
                    <a:pt x="3297" y="812"/>
                  </a:lnTo>
                  <a:lnTo>
                    <a:pt x="3290" y="821"/>
                  </a:lnTo>
                  <a:lnTo>
                    <a:pt x="3285" y="825"/>
                  </a:lnTo>
                  <a:lnTo>
                    <a:pt x="3279" y="830"/>
                  </a:lnTo>
                  <a:lnTo>
                    <a:pt x="3274" y="839"/>
                  </a:lnTo>
                  <a:lnTo>
                    <a:pt x="3268" y="853"/>
                  </a:lnTo>
                  <a:lnTo>
                    <a:pt x="3264" y="870"/>
                  </a:lnTo>
                  <a:lnTo>
                    <a:pt x="3262" y="887"/>
                  </a:lnTo>
                  <a:lnTo>
                    <a:pt x="3263" y="904"/>
                  </a:lnTo>
                  <a:lnTo>
                    <a:pt x="3263" y="918"/>
                  </a:lnTo>
                  <a:lnTo>
                    <a:pt x="3260" y="932"/>
                  </a:lnTo>
                  <a:lnTo>
                    <a:pt x="3253" y="946"/>
                  </a:lnTo>
                  <a:lnTo>
                    <a:pt x="3246" y="959"/>
                  </a:lnTo>
                  <a:lnTo>
                    <a:pt x="3238" y="970"/>
                  </a:lnTo>
                  <a:lnTo>
                    <a:pt x="3230" y="978"/>
                  </a:lnTo>
                  <a:lnTo>
                    <a:pt x="3223" y="984"/>
                  </a:lnTo>
                  <a:lnTo>
                    <a:pt x="3218" y="984"/>
                  </a:lnTo>
                  <a:lnTo>
                    <a:pt x="3213" y="978"/>
                  </a:lnTo>
                  <a:lnTo>
                    <a:pt x="3208" y="969"/>
                  </a:lnTo>
                  <a:lnTo>
                    <a:pt x="3204" y="957"/>
                  </a:lnTo>
                  <a:lnTo>
                    <a:pt x="3199" y="945"/>
                  </a:lnTo>
                  <a:lnTo>
                    <a:pt x="3195" y="934"/>
                  </a:lnTo>
                  <a:lnTo>
                    <a:pt x="3191" y="929"/>
                  </a:lnTo>
                  <a:lnTo>
                    <a:pt x="3187" y="924"/>
                  </a:lnTo>
                  <a:lnTo>
                    <a:pt x="3182" y="919"/>
                  </a:lnTo>
                  <a:lnTo>
                    <a:pt x="3178" y="914"/>
                  </a:lnTo>
                  <a:lnTo>
                    <a:pt x="3175" y="910"/>
                  </a:lnTo>
                  <a:lnTo>
                    <a:pt x="3173" y="909"/>
                  </a:lnTo>
                  <a:lnTo>
                    <a:pt x="3173" y="911"/>
                  </a:lnTo>
                  <a:lnTo>
                    <a:pt x="3171" y="917"/>
                  </a:lnTo>
                  <a:lnTo>
                    <a:pt x="3167" y="924"/>
                  </a:lnTo>
                  <a:lnTo>
                    <a:pt x="3162" y="932"/>
                  </a:lnTo>
                  <a:lnTo>
                    <a:pt x="3157" y="938"/>
                  </a:lnTo>
                  <a:lnTo>
                    <a:pt x="3154" y="942"/>
                  </a:lnTo>
                  <a:lnTo>
                    <a:pt x="3151" y="945"/>
                  </a:lnTo>
                  <a:lnTo>
                    <a:pt x="3146" y="949"/>
                  </a:lnTo>
                  <a:lnTo>
                    <a:pt x="3139" y="952"/>
                  </a:lnTo>
                  <a:lnTo>
                    <a:pt x="3136" y="956"/>
                  </a:lnTo>
                  <a:lnTo>
                    <a:pt x="3135" y="961"/>
                  </a:lnTo>
                  <a:lnTo>
                    <a:pt x="3135" y="969"/>
                  </a:lnTo>
                  <a:lnTo>
                    <a:pt x="3136" y="977"/>
                  </a:lnTo>
                  <a:lnTo>
                    <a:pt x="3138" y="986"/>
                  </a:lnTo>
                  <a:lnTo>
                    <a:pt x="3140" y="991"/>
                  </a:lnTo>
                  <a:lnTo>
                    <a:pt x="3143" y="998"/>
                  </a:lnTo>
                  <a:lnTo>
                    <a:pt x="3149" y="1005"/>
                  </a:lnTo>
                  <a:lnTo>
                    <a:pt x="3154" y="1014"/>
                  </a:lnTo>
                  <a:lnTo>
                    <a:pt x="3159" y="1021"/>
                  </a:lnTo>
                  <a:lnTo>
                    <a:pt x="3161" y="1029"/>
                  </a:lnTo>
                  <a:lnTo>
                    <a:pt x="3162" y="1036"/>
                  </a:lnTo>
                  <a:lnTo>
                    <a:pt x="3166" y="1046"/>
                  </a:lnTo>
                  <a:lnTo>
                    <a:pt x="3169" y="1059"/>
                  </a:lnTo>
                  <a:lnTo>
                    <a:pt x="3171" y="1071"/>
                  </a:lnTo>
                  <a:lnTo>
                    <a:pt x="3171" y="1083"/>
                  </a:lnTo>
                  <a:lnTo>
                    <a:pt x="3170" y="1091"/>
                  </a:lnTo>
                  <a:lnTo>
                    <a:pt x="3167" y="1102"/>
                  </a:lnTo>
                  <a:lnTo>
                    <a:pt x="3164" y="1114"/>
                  </a:lnTo>
                  <a:lnTo>
                    <a:pt x="3161" y="1126"/>
                  </a:lnTo>
                  <a:lnTo>
                    <a:pt x="3157" y="1135"/>
                  </a:lnTo>
                  <a:lnTo>
                    <a:pt x="3155" y="1142"/>
                  </a:lnTo>
                  <a:lnTo>
                    <a:pt x="3153" y="1145"/>
                  </a:lnTo>
                  <a:lnTo>
                    <a:pt x="3150" y="1148"/>
                  </a:lnTo>
                  <a:lnTo>
                    <a:pt x="3145" y="1154"/>
                  </a:lnTo>
                  <a:lnTo>
                    <a:pt x="3137" y="1161"/>
                  </a:lnTo>
                  <a:lnTo>
                    <a:pt x="3128" y="1170"/>
                  </a:lnTo>
                  <a:lnTo>
                    <a:pt x="3122" y="1180"/>
                  </a:lnTo>
                  <a:lnTo>
                    <a:pt x="3117" y="1189"/>
                  </a:lnTo>
                  <a:lnTo>
                    <a:pt x="3108" y="1201"/>
                  </a:lnTo>
                  <a:lnTo>
                    <a:pt x="3097" y="1213"/>
                  </a:lnTo>
                  <a:lnTo>
                    <a:pt x="3085" y="1225"/>
                  </a:lnTo>
                  <a:lnTo>
                    <a:pt x="3073" y="1234"/>
                  </a:lnTo>
                  <a:lnTo>
                    <a:pt x="3063" y="1241"/>
                  </a:lnTo>
                  <a:lnTo>
                    <a:pt x="3054" y="1243"/>
                  </a:lnTo>
                  <a:lnTo>
                    <a:pt x="3047" y="1245"/>
                  </a:lnTo>
                  <a:lnTo>
                    <a:pt x="3039" y="1250"/>
                  </a:lnTo>
                  <a:lnTo>
                    <a:pt x="3034" y="1257"/>
                  </a:lnTo>
                  <a:lnTo>
                    <a:pt x="3029" y="1263"/>
                  </a:lnTo>
                  <a:lnTo>
                    <a:pt x="3027" y="1269"/>
                  </a:lnTo>
                  <a:lnTo>
                    <a:pt x="3028" y="1271"/>
                  </a:lnTo>
                  <a:lnTo>
                    <a:pt x="3033" y="1273"/>
                  </a:lnTo>
                  <a:lnTo>
                    <a:pt x="3037" y="1279"/>
                  </a:lnTo>
                  <a:lnTo>
                    <a:pt x="3039" y="1287"/>
                  </a:lnTo>
                  <a:lnTo>
                    <a:pt x="3040" y="1295"/>
                  </a:lnTo>
                  <a:lnTo>
                    <a:pt x="3037" y="1302"/>
                  </a:lnTo>
                  <a:lnTo>
                    <a:pt x="3033" y="1313"/>
                  </a:lnTo>
                  <a:lnTo>
                    <a:pt x="3027" y="1328"/>
                  </a:lnTo>
                  <a:lnTo>
                    <a:pt x="3022" y="1345"/>
                  </a:lnTo>
                  <a:lnTo>
                    <a:pt x="3017" y="1363"/>
                  </a:lnTo>
                  <a:lnTo>
                    <a:pt x="3015" y="1382"/>
                  </a:lnTo>
                  <a:lnTo>
                    <a:pt x="3013" y="1395"/>
                  </a:lnTo>
                  <a:lnTo>
                    <a:pt x="3007" y="1405"/>
                  </a:lnTo>
                  <a:lnTo>
                    <a:pt x="2998" y="1417"/>
                  </a:lnTo>
                  <a:lnTo>
                    <a:pt x="2988" y="1426"/>
                  </a:lnTo>
                  <a:lnTo>
                    <a:pt x="2979" y="1434"/>
                  </a:lnTo>
                  <a:lnTo>
                    <a:pt x="2969" y="1441"/>
                  </a:lnTo>
                  <a:lnTo>
                    <a:pt x="2960" y="1445"/>
                  </a:lnTo>
                  <a:lnTo>
                    <a:pt x="2955" y="1447"/>
                  </a:lnTo>
                  <a:lnTo>
                    <a:pt x="2953" y="1447"/>
                  </a:lnTo>
                  <a:lnTo>
                    <a:pt x="2951" y="1443"/>
                  </a:lnTo>
                  <a:lnTo>
                    <a:pt x="2947" y="1437"/>
                  </a:lnTo>
                  <a:lnTo>
                    <a:pt x="2942" y="1430"/>
                  </a:lnTo>
                  <a:lnTo>
                    <a:pt x="2936" y="1424"/>
                  </a:lnTo>
                  <a:lnTo>
                    <a:pt x="2930" y="1418"/>
                  </a:lnTo>
                  <a:lnTo>
                    <a:pt x="2924" y="1414"/>
                  </a:lnTo>
                  <a:lnTo>
                    <a:pt x="2917" y="1409"/>
                  </a:lnTo>
                  <a:lnTo>
                    <a:pt x="2910" y="1405"/>
                  </a:lnTo>
                  <a:lnTo>
                    <a:pt x="2902" y="1402"/>
                  </a:lnTo>
                  <a:lnTo>
                    <a:pt x="2897" y="1402"/>
                  </a:lnTo>
                  <a:lnTo>
                    <a:pt x="2895" y="1405"/>
                  </a:lnTo>
                  <a:lnTo>
                    <a:pt x="2894" y="1414"/>
                  </a:lnTo>
                  <a:lnTo>
                    <a:pt x="2894" y="1427"/>
                  </a:lnTo>
                  <a:lnTo>
                    <a:pt x="2895" y="1440"/>
                  </a:lnTo>
                  <a:lnTo>
                    <a:pt x="2897" y="1453"/>
                  </a:lnTo>
                  <a:lnTo>
                    <a:pt x="2900" y="1461"/>
                  </a:lnTo>
                  <a:lnTo>
                    <a:pt x="2905" y="1467"/>
                  </a:lnTo>
                  <a:lnTo>
                    <a:pt x="2913" y="1475"/>
                  </a:lnTo>
                  <a:lnTo>
                    <a:pt x="2922" y="1486"/>
                  </a:lnTo>
                  <a:lnTo>
                    <a:pt x="2931" y="1496"/>
                  </a:lnTo>
                  <a:lnTo>
                    <a:pt x="2939" y="1505"/>
                  </a:lnTo>
                  <a:lnTo>
                    <a:pt x="2945" y="1514"/>
                  </a:lnTo>
                  <a:lnTo>
                    <a:pt x="2947" y="1521"/>
                  </a:lnTo>
                  <a:lnTo>
                    <a:pt x="2948" y="1530"/>
                  </a:lnTo>
                  <a:lnTo>
                    <a:pt x="2947" y="1540"/>
                  </a:lnTo>
                  <a:lnTo>
                    <a:pt x="2945" y="1549"/>
                  </a:lnTo>
                  <a:lnTo>
                    <a:pt x="2941" y="1555"/>
                  </a:lnTo>
                  <a:lnTo>
                    <a:pt x="2936" y="1558"/>
                  </a:lnTo>
                  <a:lnTo>
                    <a:pt x="2929" y="1555"/>
                  </a:lnTo>
                  <a:lnTo>
                    <a:pt x="2922" y="1549"/>
                  </a:lnTo>
                  <a:lnTo>
                    <a:pt x="2912" y="1540"/>
                  </a:lnTo>
                  <a:lnTo>
                    <a:pt x="2901" y="1529"/>
                  </a:lnTo>
                  <a:lnTo>
                    <a:pt x="2891" y="1519"/>
                  </a:lnTo>
                  <a:lnTo>
                    <a:pt x="2881" y="1509"/>
                  </a:lnTo>
                  <a:lnTo>
                    <a:pt x="2873" y="1499"/>
                  </a:lnTo>
                  <a:lnTo>
                    <a:pt x="2867" y="1491"/>
                  </a:lnTo>
                  <a:lnTo>
                    <a:pt x="2863" y="1487"/>
                  </a:lnTo>
                  <a:lnTo>
                    <a:pt x="2862" y="1479"/>
                  </a:lnTo>
                  <a:lnTo>
                    <a:pt x="2861" y="1468"/>
                  </a:lnTo>
                  <a:lnTo>
                    <a:pt x="2860" y="1457"/>
                  </a:lnTo>
                  <a:lnTo>
                    <a:pt x="2861" y="1447"/>
                  </a:lnTo>
                  <a:lnTo>
                    <a:pt x="2862" y="1441"/>
                  </a:lnTo>
                  <a:lnTo>
                    <a:pt x="2863" y="1434"/>
                  </a:lnTo>
                  <a:lnTo>
                    <a:pt x="2864" y="1423"/>
                  </a:lnTo>
                  <a:lnTo>
                    <a:pt x="2863" y="1412"/>
                  </a:lnTo>
                  <a:lnTo>
                    <a:pt x="2861" y="1403"/>
                  </a:lnTo>
                  <a:lnTo>
                    <a:pt x="2858" y="1397"/>
                  </a:lnTo>
                  <a:lnTo>
                    <a:pt x="2852" y="1388"/>
                  </a:lnTo>
                  <a:lnTo>
                    <a:pt x="2845" y="1381"/>
                  </a:lnTo>
                  <a:lnTo>
                    <a:pt x="2840" y="1373"/>
                  </a:lnTo>
                  <a:lnTo>
                    <a:pt x="2838" y="1368"/>
                  </a:lnTo>
                  <a:lnTo>
                    <a:pt x="2838" y="1362"/>
                  </a:lnTo>
                  <a:lnTo>
                    <a:pt x="2835" y="1356"/>
                  </a:lnTo>
                  <a:lnTo>
                    <a:pt x="2831" y="1348"/>
                  </a:lnTo>
                  <a:lnTo>
                    <a:pt x="2826" y="1344"/>
                  </a:lnTo>
                  <a:lnTo>
                    <a:pt x="2818" y="1342"/>
                  </a:lnTo>
                  <a:lnTo>
                    <a:pt x="2811" y="1341"/>
                  </a:lnTo>
                  <a:lnTo>
                    <a:pt x="2803" y="1335"/>
                  </a:lnTo>
                  <a:lnTo>
                    <a:pt x="2797" y="1330"/>
                  </a:lnTo>
                  <a:lnTo>
                    <a:pt x="2792" y="1323"/>
                  </a:lnTo>
                  <a:lnTo>
                    <a:pt x="2789" y="1317"/>
                  </a:lnTo>
                  <a:lnTo>
                    <a:pt x="2789" y="1314"/>
                  </a:lnTo>
                  <a:lnTo>
                    <a:pt x="2789" y="1309"/>
                  </a:lnTo>
                  <a:lnTo>
                    <a:pt x="2788" y="1299"/>
                  </a:lnTo>
                  <a:lnTo>
                    <a:pt x="2786" y="1288"/>
                  </a:lnTo>
                  <a:lnTo>
                    <a:pt x="2783" y="1277"/>
                  </a:lnTo>
                  <a:lnTo>
                    <a:pt x="2779" y="1270"/>
                  </a:lnTo>
                  <a:lnTo>
                    <a:pt x="2775" y="1263"/>
                  </a:lnTo>
                  <a:lnTo>
                    <a:pt x="2768" y="1256"/>
                  </a:lnTo>
                  <a:lnTo>
                    <a:pt x="2759" y="1248"/>
                  </a:lnTo>
                  <a:lnTo>
                    <a:pt x="2750" y="1242"/>
                  </a:lnTo>
                  <a:lnTo>
                    <a:pt x="2742" y="1239"/>
                  </a:lnTo>
                  <a:lnTo>
                    <a:pt x="2735" y="1239"/>
                  </a:lnTo>
                  <a:lnTo>
                    <a:pt x="2728" y="1242"/>
                  </a:lnTo>
                  <a:lnTo>
                    <a:pt x="2719" y="1246"/>
                  </a:lnTo>
                  <a:lnTo>
                    <a:pt x="2709" y="1253"/>
                  </a:lnTo>
                  <a:lnTo>
                    <a:pt x="2700" y="1259"/>
                  </a:lnTo>
                  <a:lnTo>
                    <a:pt x="2691" y="1264"/>
                  </a:lnTo>
                  <a:lnTo>
                    <a:pt x="2685" y="1269"/>
                  </a:lnTo>
                  <a:lnTo>
                    <a:pt x="2680" y="1274"/>
                  </a:lnTo>
                  <a:lnTo>
                    <a:pt x="2677" y="1283"/>
                  </a:lnTo>
                  <a:lnTo>
                    <a:pt x="2673" y="1295"/>
                  </a:lnTo>
                  <a:lnTo>
                    <a:pt x="2671" y="1305"/>
                  </a:lnTo>
                  <a:lnTo>
                    <a:pt x="2668" y="1315"/>
                  </a:lnTo>
                  <a:lnTo>
                    <a:pt x="2666" y="1320"/>
                  </a:lnTo>
                  <a:lnTo>
                    <a:pt x="2663" y="1323"/>
                  </a:lnTo>
                  <a:lnTo>
                    <a:pt x="2657" y="1325"/>
                  </a:lnTo>
                  <a:lnTo>
                    <a:pt x="2649" y="1327"/>
                  </a:lnTo>
                  <a:lnTo>
                    <a:pt x="2643" y="1328"/>
                  </a:lnTo>
                  <a:lnTo>
                    <a:pt x="2640" y="1330"/>
                  </a:lnTo>
                  <a:lnTo>
                    <a:pt x="2639" y="1335"/>
                  </a:lnTo>
                  <a:lnTo>
                    <a:pt x="2638" y="1341"/>
                  </a:lnTo>
                  <a:lnTo>
                    <a:pt x="2635" y="1346"/>
                  </a:lnTo>
                  <a:lnTo>
                    <a:pt x="2632" y="1347"/>
                  </a:lnTo>
                  <a:lnTo>
                    <a:pt x="2629" y="1349"/>
                  </a:lnTo>
                  <a:lnTo>
                    <a:pt x="2623" y="1356"/>
                  </a:lnTo>
                  <a:lnTo>
                    <a:pt x="2618" y="1365"/>
                  </a:lnTo>
                  <a:lnTo>
                    <a:pt x="2612" y="1375"/>
                  </a:lnTo>
                  <a:lnTo>
                    <a:pt x="2608" y="1388"/>
                  </a:lnTo>
                  <a:lnTo>
                    <a:pt x="2605" y="1400"/>
                  </a:lnTo>
                  <a:lnTo>
                    <a:pt x="2602" y="1415"/>
                  </a:lnTo>
                  <a:lnTo>
                    <a:pt x="2596" y="1430"/>
                  </a:lnTo>
                  <a:lnTo>
                    <a:pt x="2591" y="1445"/>
                  </a:lnTo>
                  <a:lnTo>
                    <a:pt x="2584" y="1459"/>
                  </a:lnTo>
                  <a:lnTo>
                    <a:pt x="2579" y="1468"/>
                  </a:lnTo>
                  <a:lnTo>
                    <a:pt x="2575" y="1471"/>
                  </a:lnTo>
                  <a:lnTo>
                    <a:pt x="2567" y="1470"/>
                  </a:lnTo>
                  <a:lnTo>
                    <a:pt x="2559" y="1465"/>
                  </a:lnTo>
                  <a:lnTo>
                    <a:pt x="2552" y="1457"/>
                  </a:lnTo>
                  <a:lnTo>
                    <a:pt x="2550" y="1451"/>
                  </a:lnTo>
                  <a:lnTo>
                    <a:pt x="2550" y="1445"/>
                  </a:lnTo>
                  <a:lnTo>
                    <a:pt x="2548" y="1436"/>
                  </a:lnTo>
                  <a:lnTo>
                    <a:pt x="2547" y="1426"/>
                  </a:lnTo>
                  <a:lnTo>
                    <a:pt x="2543" y="1416"/>
                  </a:lnTo>
                  <a:lnTo>
                    <a:pt x="2541" y="1409"/>
                  </a:lnTo>
                  <a:lnTo>
                    <a:pt x="2537" y="1402"/>
                  </a:lnTo>
                  <a:lnTo>
                    <a:pt x="2533" y="1392"/>
                  </a:lnTo>
                  <a:lnTo>
                    <a:pt x="2526" y="1382"/>
                  </a:lnTo>
                  <a:lnTo>
                    <a:pt x="2520" y="1370"/>
                  </a:lnTo>
                  <a:lnTo>
                    <a:pt x="2514" y="1358"/>
                  </a:lnTo>
                  <a:lnTo>
                    <a:pt x="2511" y="1348"/>
                  </a:lnTo>
                  <a:lnTo>
                    <a:pt x="2508" y="1340"/>
                  </a:lnTo>
                  <a:lnTo>
                    <a:pt x="2503" y="1329"/>
                  </a:lnTo>
                  <a:lnTo>
                    <a:pt x="2497" y="1318"/>
                  </a:lnTo>
                  <a:lnTo>
                    <a:pt x="2492" y="1306"/>
                  </a:lnTo>
                  <a:lnTo>
                    <a:pt x="2486" y="1297"/>
                  </a:lnTo>
                  <a:lnTo>
                    <a:pt x="2482" y="1288"/>
                  </a:lnTo>
                  <a:lnTo>
                    <a:pt x="2480" y="1284"/>
                  </a:lnTo>
                  <a:lnTo>
                    <a:pt x="2478" y="1277"/>
                  </a:lnTo>
                  <a:lnTo>
                    <a:pt x="2476" y="1269"/>
                  </a:lnTo>
                  <a:lnTo>
                    <a:pt x="2471" y="1259"/>
                  </a:lnTo>
                  <a:lnTo>
                    <a:pt x="2468" y="1252"/>
                  </a:lnTo>
                  <a:lnTo>
                    <a:pt x="2463" y="1247"/>
                  </a:lnTo>
                  <a:lnTo>
                    <a:pt x="2457" y="1245"/>
                  </a:lnTo>
                  <a:lnTo>
                    <a:pt x="2452" y="1240"/>
                  </a:lnTo>
                  <a:lnTo>
                    <a:pt x="2448" y="1233"/>
                  </a:lnTo>
                  <a:lnTo>
                    <a:pt x="2444" y="1228"/>
                  </a:lnTo>
                  <a:lnTo>
                    <a:pt x="2443" y="1224"/>
                  </a:lnTo>
                  <a:lnTo>
                    <a:pt x="2442" y="1218"/>
                  </a:lnTo>
                  <a:lnTo>
                    <a:pt x="2438" y="1208"/>
                  </a:lnTo>
                  <a:lnTo>
                    <a:pt x="2430" y="1194"/>
                  </a:lnTo>
                  <a:lnTo>
                    <a:pt x="2417" y="1179"/>
                  </a:lnTo>
                  <a:lnTo>
                    <a:pt x="2375" y="1186"/>
                  </a:lnTo>
                  <a:lnTo>
                    <a:pt x="2364" y="1188"/>
                  </a:lnTo>
                  <a:lnTo>
                    <a:pt x="2358" y="1183"/>
                  </a:lnTo>
                  <a:lnTo>
                    <a:pt x="2351" y="1182"/>
                  </a:lnTo>
                  <a:lnTo>
                    <a:pt x="2342" y="1185"/>
                  </a:lnTo>
                  <a:lnTo>
                    <a:pt x="2336" y="1187"/>
                  </a:lnTo>
                  <a:lnTo>
                    <a:pt x="2326" y="1188"/>
                  </a:lnTo>
                  <a:lnTo>
                    <a:pt x="2315" y="1188"/>
                  </a:lnTo>
                  <a:lnTo>
                    <a:pt x="2304" y="1187"/>
                  </a:lnTo>
                  <a:lnTo>
                    <a:pt x="2297" y="1185"/>
                  </a:lnTo>
                  <a:lnTo>
                    <a:pt x="2292" y="1183"/>
                  </a:lnTo>
                  <a:lnTo>
                    <a:pt x="2290" y="1178"/>
                  </a:lnTo>
                  <a:lnTo>
                    <a:pt x="2286" y="1171"/>
                  </a:lnTo>
                  <a:lnTo>
                    <a:pt x="2281" y="1160"/>
                  </a:lnTo>
                  <a:lnTo>
                    <a:pt x="2274" y="1149"/>
                  </a:lnTo>
                  <a:lnTo>
                    <a:pt x="2268" y="1139"/>
                  </a:lnTo>
                  <a:lnTo>
                    <a:pt x="2260" y="1130"/>
                  </a:lnTo>
                  <a:lnTo>
                    <a:pt x="2254" y="1122"/>
                  </a:lnTo>
                  <a:lnTo>
                    <a:pt x="2244" y="1115"/>
                  </a:lnTo>
                  <a:lnTo>
                    <a:pt x="2234" y="1106"/>
                  </a:lnTo>
                  <a:lnTo>
                    <a:pt x="2224" y="1098"/>
                  </a:lnTo>
                  <a:lnTo>
                    <a:pt x="2213" y="1091"/>
                  </a:lnTo>
                  <a:lnTo>
                    <a:pt x="2204" y="1086"/>
                  </a:lnTo>
                  <a:lnTo>
                    <a:pt x="2197" y="1081"/>
                  </a:lnTo>
                  <a:lnTo>
                    <a:pt x="2193" y="1081"/>
                  </a:lnTo>
                  <a:lnTo>
                    <a:pt x="2190" y="1085"/>
                  </a:lnTo>
                  <a:lnTo>
                    <a:pt x="2186" y="1090"/>
                  </a:lnTo>
                  <a:lnTo>
                    <a:pt x="2183" y="1097"/>
                  </a:lnTo>
                  <a:lnTo>
                    <a:pt x="2183" y="1103"/>
                  </a:lnTo>
                  <a:lnTo>
                    <a:pt x="2187" y="1108"/>
                  </a:lnTo>
                  <a:lnTo>
                    <a:pt x="2194" y="1115"/>
                  </a:lnTo>
                  <a:lnTo>
                    <a:pt x="2203" y="1121"/>
                  </a:lnTo>
                  <a:lnTo>
                    <a:pt x="2212" y="1129"/>
                  </a:lnTo>
                  <a:lnTo>
                    <a:pt x="2217" y="1135"/>
                  </a:lnTo>
                  <a:lnTo>
                    <a:pt x="2220" y="1142"/>
                  </a:lnTo>
                  <a:lnTo>
                    <a:pt x="2225" y="1150"/>
                  </a:lnTo>
                  <a:lnTo>
                    <a:pt x="2230" y="1159"/>
                  </a:lnTo>
                  <a:lnTo>
                    <a:pt x="2235" y="1167"/>
                  </a:lnTo>
                  <a:lnTo>
                    <a:pt x="2240" y="1171"/>
                  </a:lnTo>
                  <a:lnTo>
                    <a:pt x="2244" y="1172"/>
                  </a:lnTo>
                  <a:lnTo>
                    <a:pt x="2249" y="1171"/>
                  </a:lnTo>
                  <a:lnTo>
                    <a:pt x="2258" y="1171"/>
                  </a:lnTo>
                  <a:lnTo>
                    <a:pt x="2268" y="1174"/>
                  </a:lnTo>
                  <a:lnTo>
                    <a:pt x="2278" y="1177"/>
                  </a:lnTo>
                  <a:lnTo>
                    <a:pt x="2287" y="1183"/>
                  </a:lnTo>
                  <a:lnTo>
                    <a:pt x="2292" y="1188"/>
                  </a:lnTo>
                  <a:lnTo>
                    <a:pt x="2296" y="1196"/>
                  </a:lnTo>
                  <a:lnTo>
                    <a:pt x="2300" y="1205"/>
                  </a:lnTo>
                  <a:lnTo>
                    <a:pt x="2303" y="1217"/>
                  </a:lnTo>
                  <a:lnTo>
                    <a:pt x="2305" y="1229"/>
                  </a:lnTo>
                  <a:lnTo>
                    <a:pt x="2306" y="1238"/>
                  </a:lnTo>
                  <a:lnTo>
                    <a:pt x="2304" y="1243"/>
                  </a:lnTo>
                  <a:lnTo>
                    <a:pt x="2300" y="1250"/>
                  </a:lnTo>
                  <a:lnTo>
                    <a:pt x="2296" y="1262"/>
                  </a:lnTo>
                  <a:lnTo>
                    <a:pt x="2291" y="1276"/>
                  </a:lnTo>
                  <a:lnTo>
                    <a:pt x="2286" y="1289"/>
                  </a:lnTo>
                  <a:lnTo>
                    <a:pt x="2281" y="1297"/>
                  </a:lnTo>
                  <a:lnTo>
                    <a:pt x="2274" y="1301"/>
                  </a:lnTo>
                  <a:lnTo>
                    <a:pt x="2264" y="1306"/>
                  </a:lnTo>
                  <a:lnTo>
                    <a:pt x="2255" y="1312"/>
                  </a:lnTo>
                  <a:lnTo>
                    <a:pt x="2245" y="1318"/>
                  </a:lnTo>
                  <a:lnTo>
                    <a:pt x="2239" y="1323"/>
                  </a:lnTo>
                  <a:lnTo>
                    <a:pt x="2235" y="1326"/>
                  </a:lnTo>
                  <a:lnTo>
                    <a:pt x="2233" y="1330"/>
                  </a:lnTo>
                  <a:lnTo>
                    <a:pt x="2227" y="1335"/>
                  </a:lnTo>
                  <a:lnTo>
                    <a:pt x="2218" y="1342"/>
                  </a:lnTo>
                  <a:lnTo>
                    <a:pt x="2208" y="1347"/>
                  </a:lnTo>
                  <a:lnTo>
                    <a:pt x="2198" y="1354"/>
                  </a:lnTo>
                  <a:lnTo>
                    <a:pt x="2186" y="1359"/>
                  </a:lnTo>
                  <a:lnTo>
                    <a:pt x="2176" y="1363"/>
                  </a:lnTo>
                  <a:lnTo>
                    <a:pt x="2163" y="1367"/>
                  </a:lnTo>
                  <a:lnTo>
                    <a:pt x="2148" y="1369"/>
                  </a:lnTo>
                  <a:lnTo>
                    <a:pt x="2133" y="1371"/>
                  </a:lnTo>
                  <a:lnTo>
                    <a:pt x="2119" y="1371"/>
                  </a:lnTo>
                  <a:lnTo>
                    <a:pt x="2106" y="1370"/>
                  </a:lnTo>
                  <a:lnTo>
                    <a:pt x="2096" y="1367"/>
                  </a:lnTo>
                  <a:lnTo>
                    <a:pt x="2091" y="1361"/>
                  </a:lnTo>
                  <a:lnTo>
                    <a:pt x="2087" y="1352"/>
                  </a:lnTo>
                  <a:lnTo>
                    <a:pt x="2080" y="1339"/>
                  </a:lnTo>
                  <a:lnTo>
                    <a:pt x="2072" y="1324"/>
                  </a:lnTo>
                  <a:lnTo>
                    <a:pt x="2064" y="1309"/>
                  </a:lnTo>
                  <a:lnTo>
                    <a:pt x="2056" y="1293"/>
                  </a:lnTo>
                  <a:lnTo>
                    <a:pt x="2048" y="1281"/>
                  </a:lnTo>
                  <a:lnTo>
                    <a:pt x="2043" y="1271"/>
                  </a:lnTo>
                  <a:lnTo>
                    <a:pt x="2037" y="1262"/>
                  </a:lnTo>
                  <a:lnTo>
                    <a:pt x="2030" y="1253"/>
                  </a:lnTo>
                  <a:lnTo>
                    <a:pt x="2022" y="1241"/>
                  </a:lnTo>
                  <a:lnTo>
                    <a:pt x="2013" y="1228"/>
                  </a:lnTo>
                  <a:lnTo>
                    <a:pt x="2006" y="1216"/>
                  </a:lnTo>
                  <a:lnTo>
                    <a:pt x="1999" y="1204"/>
                  </a:lnTo>
                  <a:lnTo>
                    <a:pt x="1994" y="1196"/>
                  </a:lnTo>
                  <a:lnTo>
                    <a:pt x="1992" y="1188"/>
                  </a:lnTo>
                  <a:lnTo>
                    <a:pt x="1990" y="1183"/>
                  </a:lnTo>
                  <a:lnTo>
                    <a:pt x="1987" y="1176"/>
                  </a:lnTo>
                  <a:lnTo>
                    <a:pt x="1982" y="1171"/>
                  </a:lnTo>
                  <a:lnTo>
                    <a:pt x="1978" y="1168"/>
                  </a:lnTo>
                  <a:lnTo>
                    <a:pt x="1976" y="1168"/>
                  </a:lnTo>
                  <a:lnTo>
                    <a:pt x="1976" y="1170"/>
                  </a:lnTo>
                  <a:lnTo>
                    <a:pt x="1977" y="1177"/>
                  </a:lnTo>
                  <a:lnTo>
                    <a:pt x="1978" y="1189"/>
                  </a:lnTo>
                  <a:lnTo>
                    <a:pt x="1979" y="1201"/>
                  </a:lnTo>
                  <a:lnTo>
                    <a:pt x="1982" y="1211"/>
                  </a:lnTo>
                  <a:lnTo>
                    <a:pt x="1985" y="1218"/>
                  </a:lnTo>
                  <a:lnTo>
                    <a:pt x="1990" y="1222"/>
                  </a:lnTo>
                  <a:lnTo>
                    <a:pt x="1996" y="1230"/>
                  </a:lnTo>
                  <a:lnTo>
                    <a:pt x="2004" y="1240"/>
                  </a:lnTo>
                  <a:lnTo>
                    <a:pt x="2011" y="1249"/>
                  </a:lnTo>
                  <a:lnTo>
                    <a:pt x="2018" y="1258"/>
                  </a:lnTo>
                  <a:lnTo>
                    <a:pt x="2023" y="1266"/>
                  </a:lnTo>
                  <a:lnTo>
                    <a:pt x="2028" y="1273"/>
                  </a:lnTo>
                  <a:lnTo>
                    <a:pt x="2032" y="1285"/>
                  </a:lnTo>
                  <a:lnTo>
                    <a:pt x="2036" y="1299"/>
                  </a:lnTo>
                  <a:lnTo>
                    <a:pt x="2042" y="1315"/>
                  </a:lnTo>
                  <a:lnTo>
                    <a:pt x="2047" y="1329"/>
                  </a:lnTo>
                  <a:lnTo>
                    <a:pt x="2052" y="1341"/>
                  </a:lnTo>
                  <a:lnTo>
                    <a:pt x="2059" y="1348"/>
                  </a:lnTo>
                  <a:lnTo>
                    <a:pt x="2065" y="1355"/>
                  </a:lnTo>
                  <a:lnTo>
                    <a:pt x="2072" y="1366"/>
                  </a:lnTo>
                  <a:lnTo>
                    <a:pt x="2079" y="1378"/>
                  </a:lnTo>
                  <a:lnTo>
                    <a:pt x="2087" y="1390"/>
                  </a:lnTo>
                  <a:lnTo>
                    <a:pt x="2094" y="1401"/>
                  </a:lnTo>
                  <a:lnTo>
                    <a:pt x="2100" y="1410"/>
                  </a:lnTo>
                  <a:lnTo>
                    <a:pt x="2105" y="1412"/>
                  </a:lnTo>
                  <a:lnTo>
                    <a:pt x="2114" y="1412"/>
                  </a:lnTo>
                  <a:lnTo>
                    <a:pt x="2124" y="1410"/>
                  </a:lnTo>
                  <a:lnTo>
                    <a:pt x="2136" y="1408"/>
                  </a:lnTo>
                  <a:lnTo>
                    <a:pt x="2146" y="1404"/>
                  </a:lnTo>
                  <a:lnTo>
                    <a:pt x="2152" y="1401"/>
                  </a:lnTo>
                  <a:lnTo>
                    <a:pt x="2157" y="1399"/>
                  </a:lnTo>
                  <a:lnTo>
                    <a:pt x="2165" y="1399"/>
                  </a:lnTo>
                  <a:lnTo>
                    <a:pt x="2174" y="1401"/>
                  </a:lnTo>
                  <a:lnTo>
                    <a:pt x="2184" y="1405"/>
                  </a:lnTo>
                  <a:lnTo>
                    <a:pt x="2190" y="1410"/>
                  </a:lnTo>
                  <a:lnTo>
                    <a:pt x="2194" y="1416"/>
                  </a:lnTo>
                  <a:lnTo>
                    <a:pt x="2194" y="1424"/>
                  </a:lnTo>
                  <a:lnTo>
                    <a:pt x="2192" y="1436"/>
                  </a:lnTo>
                  <a:lnTo>
                    <a:pt x="2190" y="1451"/>
                  </a:lnTo>
                  <a:lnTo>
                    <a:pt x="2185" y="1467"/>
                  </a:lnTo>
                  <a:lnTo>
                    <a:pt x="2179" y="1482"/>
                  </a:lnTo>
                  <a:lnTo>
                    <a:pt x="2174" y="1497"/>
                  </a:lnTo>
                  <a:lnTo>
                    <a:pt x="2168" y="1510"/>
                  </a:lnTo>
                  <a:lnTo>
                    <a:pt x="2161" y="1519"/>
                  </a:lnTo>
                  <a:lnTo>
                    <a:pt x="2154" y="1531"/>
                  </a:lnTo>
                  <a:lnTo>
                    <a:pt x="2144" y="1545"/>
                  </a:lnTo>
                  <a:lnTo>
                    <a:pt x="2134" y="1560"/>
                  </a:lnTo>
                  <a:lnTo>
                    <a:pt x="2124" y="1574"/>
                  </a:lnTo>
                  <a:lnTo>
                    <a:pt x="2116" y="1587"/>
                  </a:lnTo>
                  <a:lnTo>
                    <a:pt x="2107" y="1598"/>
                  </a:lnTo>
                  <a:lnTo>
                    <a:pt x="2101" y="1607"/>
                  </a:lnTo>
                  <a:lnTo>
                    <a:pt x="2098" y="1611"/>
                  </a:lnTo>
                  <a:lnTo>
                    <a:pt x="2092" y="1615"/>
                  </a:lnTo>
                  <a:lnTo>
                    <a:pt x="2086" y="1623"/>
                  </a:lnTo>
                  <a:lnTo>
                    <a:pt x="2078" y="1632"/>
                  </a:lnTo>
                  <a:lnTo>
                    <a:pt x="2071" y="1642"/>
                  </a:lnTo>
                  <a:lnTo>
                    <a:pt x="2064" y="1652"/>
                  </a:lnTo>
                  <a:lnTo>
                    <a:pt x="2060" y="1662"/>
                  </a:lnTo>
                  <a:lnTo>
                    <a:pt x="2058" y="1671"/>
                  </a:lnTo>
                  <a:lnTo>
                    <a:pt x="2054" y="1685"/>
                  </a:lnTo>
                  <a:lnTo>
                    <a:pt x="2051" y="1703"/>
                  </a:lnTo>
                  <a:lnTo>
                    <a:pt x="2047" y="1724"/>
                  </a:lnTo>
                  <a:lnTo>
                    <a:pt x="2045" y="1743"/>
                  </a:lnTo>
                  <a:lnTo>
                    <a:pt x="2043" y="1763"/>
                  </a:lnTo>
                  <a:lnTo>
                    <a:pt x="2043" y="1780"/>
                  </a:lnTo>
                  <a:lnTo>
                    <a:pt x="2043" y="1796"/>
                  </a:lnTo>
                  <a:lnTo>
                    <a:pt x="2040" y="1815"/>
                  </a:lnTo>
                  <a:lnTo>
                    <a:pt x="2036" y="1839"/>
                  </a:lnTo>
                  <a:lnTo>
                    <a:pt x="2031" y="1863"/>
                  </a:lnTo>
                  <a:lnTo>
                    <a:pt x="2025" y="1885"/>
                  </a:lnTo>
                  <a:lnTo>
                    <a:pt x="2018" y="1906"/>
                  </a:lnTo>
                  <a:lnTo>
                    <a:pt x="2010" y="1923"/>
                  </a:lnTo>
                  <a:lnTo>
                    <a:pt x="2003" y="1934"/>
                  </a:lnTo>
                  <a:lnTo>
                    <a:pt x="1996" y="1942"/>
                  </a:lnTo>
                  <a:lnTo>
                    <a:pt x="1990" y="1956"/>
                  </a:lnTo>
                  <a:lnTo>
                    <a:pt x="1983" y="1971"/>
                  </a:lnTo>
                  <a:lnTo>
                    <a:pt x="1977" y="1989"/>
                  </a:lnTo>
                  <a:lnTo>
                    <a:pt x="1970" y="2007"/>
                  </a:lnTo>
                  <a:lnTo>
                    <a:pt x="1965" y="2022"/>
                  </a:lnTo>
                  <a:lnTo>
                    <a:pt x="1961" y="2036"/>
                  </a:lnTo>
                  <a:lnTo>
                    <a:pt x="1956" y="2045"/>
                  </a:lnTo>
                  <a:lnTo>
                    <a:pt x="1954" y="2049"/>
                  </a:lnTo>
                  <a:lnTo>
                    <a:pt x="1949" y="2051"/>
                  </a:lnTo>
                  <a:lnTo>
                    <a:pt x="1941" y="2056"/>
                  </a:lnTo>
                  <a:lnTo>
                    <a:pt x="1935" y="2062"/>
                  </a:lnTo>
                  <a:lnTo>
                    <a:pt x="1928" y="2068"/>
                  </a:lnTo>
                  <a:lnTo>
                    <a:pt x="1926" y="2075"/>
                  </a:lnTo>
                  <a:lnTo>
                    <a:pt x="1924" y="2081"/>
                  </a:lnTo>
                  <a:lnTo>
                    <a:pt x="1921" y="2092"/>
                  </a:lnTo>
                  <a:lnTo>
                    <a:pt x="1918" y="2105"/>
                  </a:lnTo>
                  <a:lnTo>
                    <a:pt x="1913" y="2118"/>
                  </a:lnTo>
                  <a:lnTo>
                    <a:pt x="1908" y="2130"/>
                  </a:lnTo>
                  <a:lnTo>
                    <a:pt x="1901" y="2137"/>
                  </a:lnTo>
                  <a:lnTo>
                    <a:pt x="1895" y="2145"/>
                  </a:lnTo>
                  <a:lnTo>
                    <a:pt x="1886" y="2155"/>
                  </a:lnTo>
                  <a:lnTo>
                    <a:pt x="1876" y="2169"/>
                  </a:lnTo>
                  <a:lnTo>
                    <a:pt x="1864" y="2183"/>
                  </a:lnTo>
                  <a:lnTo>
                    <a:pt x="1852" y="2197"/>
                  </a:lnTo>
                  <a:lnTo>
                    <a:pt x="1840" y="2209"/>
                  </a:lnTo>
                  <a:lnTo>
                    <a:pt x="1830" y="2217"/>
                  </a:lnTo>
                  <a:lnTo>
                    <a:pt x="1830" y="2217"/>
                  </a:lnTo>
                  <a:lnTo>
                    <a:pt x="1821" y="2221"/>
                  </a:lnTo>
                  <a:lnTo>
                    <a:pt x="1808" y="2223"/>
                  </a:lnTo>
                  <a:lnTo>
                    <a:pt x="1793" y="2223"/>
                  </a:lnTo>
                  <a:lnTo>
                    <a:pt x="1777" y="2223"/>
                  </a:lnTo>
                  <a:lnTo>
                    <a:pt x="1760" y="2221"/>
                  </a:lnTo>
                  <a:lnTo>
                    <a:pt x="1745" y="2217"/>
                  </a:lnTo>
                  <a:lnTo>
                    <a:pt x="1732" y="2211"/>
                  </a:lnTo>
                  <a:lnTo>
                    <a:pt x="1724" y="2205"/>
                  </a:lnTo>
                  <a:lnTo>
                    <a:pt x="1718" y="2197"/>
                  </a:lnTo>
                  <a:lnTo>
                    <a:pt x="1714" y="2186"/>
                  </a:lnTo>
                  <a:lnTo>
                    <a:pt x="1709" y="2172"/>
                  </a:lnTo>
                  <a:lnTo>
                    <a:pt x="1702" y="2157"/>
                  </a:lnTo>
                  <a:lnTo>
                    <a:pt x="1696" y="2141"/>
                  </a:lnTo>
                  <a:lnTo>
                    <a:pt x="1688" y="2126"/>
                  </a:lnTo>
                  <a:lnTo>
                    <a:pt x="1683" y="2113"/>
                  </a:lnTo>
                  <a:lnTo>
                    <a:pt x="1680" y="2103"/>
                  </a:lnTo>
                  <a:lnTo>
                    <a:pt x="1677" y="2096"/>
                  </a:lnTo>
                  <a:lnTo>
                    <a:pt x="1677" y="2089"/>
                  </a:lnTo>
                  <a:lnTo>
                    <a:pt x="1676" y="2077"/>
                  </a:lnTo>
                  <a:lnTo>
                    <a:pt x="1674" y="2062"/>
                  </a:lnTo>
                  <a:lnTo>
                    <a:pt x="1671" y="2047"/>
                  </a:lnTo>
                  <a:lnTo>
                    <a:pt x="1668" y="2032"/>
                  </a:lnTo>
                  <a:lnTo>
                    <a:pt x="1663" y="2020"/>
                  </a:lnTo>
                  <a:lnTo>
                    <a:pt x="1660" y="2009"/>
                  </a:lnTo>
                  <a:lnTo>
                    <a:pt x="1655" y="1997"/>
                  </a:lnTo>
                  <a:lnTo>
                    <a:pt x="1648" y="1982"/>
                  </a:lnTo>
                  <a:lnTo>
                    <a:pt x="1642" y="1967"/>
                  </a:lnTo>
                  <a:lnTo>
                    <a:pt x="1636" y="1952"/>
                  </a:lnTo>
                  <a:lnTo>
                    <a:pt x="1631" y="1937"/>
                  </a:lnTo>
                  <a:lnTo>
                    <a:pt x="1629" y="1924"/>
                  </a:lnTo>
                  <a:lnTo>
                    <a:pt x="1628" y="1914"/>
                  </a:lnTo>
                  <a:lnTo>
                    <a:pt x="1630" y="1903"/>
                  </a:lnTo>
                  <a:lnTo>
                    <a:pt x="1633" y="1887"/>
                  </a:lnTo>
                  <a:lnTo>
                    <a:pt x="1636" y="1870"/>
                  </a:lnTo>
                  <a:lnTo>
                    <a:pt x="1640" y="1852"/>
                  </a:lnTo>
                  <a:lnTo>
                    <a:pt x="1642" y="1836"/>
                  </a:lnTo>
                  <a:lnTo>
                    <a:pt x="1644" y="1821"/>
                  </a:lnTo>
                  <a:lnTo>
                    <a:pt x="1644" y="1810"/>
                  </a:lnTo>
                  <a:lnTo>
                    <a:pt x="1642" y="1800"/>
                  </a:lnTo>
                  <a:lnTo>
                    <a:pt x="1638" y="1787"/>
                  </a:lnTo>
                  <a:lnTo>
                    <a:pt x="1633" y="1772"/>
                  </a:lnTo>
                  <a:lnTo>
                    <a:pt x="1627" y="1757"/>
                  </a:lnTo>
                  <a:lnTo>
                    <a:pt x="1622" y="1742"/>
                  </a:lnTo>
                  <a:lnTo>
                    <a:pt x="1617" y="1729"/>
                  </a:lnTo>
                  <a:lnTo>
                    <a:pt x="1614" y="1720"/>
                  </a:lnTo>
                  <a:lnTo>
                    <a:pt x="1612" y="1709"/>
                  </a:lnTo>
                  <a:lnTo>
                    <a:pt x="1607" y="1694"/>
                  </a:lnTo>
                  <a:lnTo>
                    <a:pt x="1603" y="1677"/>
                  </a:lnTo>
                  <a:lnTo>
                    <a:pt x="1600" y="1659"/>
                  </a:lnTo>
                  <a:lnTo>
                    <a:pt x="1597" y="1642"/>
                  </a:lnTo>
                  <a:lnTo>
                    <a:pt x="1596" y="1628"/>
                  </a:lnTo>
                  <a:lnTo>
                    <a:pt x="1597" y="1617"/>
                  </a:lnTo>
                  <a:lnTo>
                    <a:pt x="1598" y="1608"/>
                  </a:lnTo>
                  <a:lnTo>
                    <a:pt x="1598" y="1594"/>
                  </a:lnTo>
                  <a:lnTo>
                    <a:pt x="1598" y="1579"/>
                  </a:lnTo>
                  <a:lnTo>
                    <a:pt x="1596" y="1563"/>
                  </a:lnTo>
                  <a:lnTo>
                    <a:pt x="1592" y="1550"/>
                  </a:lnTo>
                  <a:lnTo>
                    <a:pt x="1590" y="1541"/>
                  </a:lnTo>
                  <a:lnTo>
                    <a:pt x="1587" y="1539"/>
                  </a:lnTo>
                  <a:lnTo>
                    <a:pt x="1580" y="1540"/>
                  </a:lnTo>
                  <a:lnTo>
                    <a:pt x="1573" y="1541"/>
                  </a:lnTo>
                  <a:lnTo>
                    <a:pt x="1563" y="1542"/>
                  </a:lnTo>
                  <a:lnTo>
                    <a:pt x="1555" y="1541"/>
                  </a:lnTo>
                  <a:lnTo>
                    <a:pt x="1547" y="1539"/>
                  </a:lnTo>
                  <a:lnTo>
                    <a:pt x="1542" y="1537"/>
                  </a:lnTo>
                  <a:lnTo>
                    <a:pt x="1532" y="1532"/>
                  </a:lnTo>
                  <a:lnTo>
                    <a:pt x="1522" y="1528"/>
                  </a:lnTo>
                  <a:lnTo>
                    <a:pt x="1513" y="1523"/>
                  </a:lnTo>
                  <a:lnTo>
                    <a:pt x="1505" y="1516"/>
                  </a:lnTo>
                  <a:lnTo>
                    <a:pt x="1502" y="1510"/>
                  </a:lnTo>
                  <a:lnTo>
                    <a:pt x="1491" y="1509"/>
                  </a:lnTo>
                  <a:lnTo>
                    <a:pt x="1467" y="1507"/>
                  </a:lnTo>
                  <a:lnTo>
                    <a:pt x="1460" y="1521"/>
                  </a:lnTo>
                  <a:lnTo>
                    <a:pt x="1450" y="1531"/>
                  </a:lnTo>
                  <a:lnTo>
                    <a:pt x="1438" y="1539"/>
                  </a:lnTo>
                  <a:lnTo>
                    <a:pt x="1425" y="1541"/>
                  </a:lnTo>
                  <a:lnTo>
                    <a:pt x="1415" y="1541"/>
                  </a:lnTo>
                  <a:lnTo>
                    <a:pt x="1400" y="1541"/>
                  </a:lnTo>
                  <a:lnTo>
                    <a:pt x="1383" y="1540"/>
                  </a:lnTo>
                  <a:lnTo>
                    <a:pt x="1367" y="1538"/>
                  </a:lnTo>
                  <a:lnTo>
                    <a:pt x="1353" y="1535"/>
                  </a:lnTo>
                  <a:lnTo>
                    <a:pt x="1342" y="1531"/>
                  </a:lnTo>
                  <a:lnTo>
                    <a:pt x="1335" y="1525"/>
                  </a:lnTo>
                  <a:lnTo>
                    <a:pt x="1323" y="1516"/>
                  </a:lnTo>
                  <a:lnTo>
                    <a:pt x="1311" y="1507"/>
                  </a:lnTo>
                  <a:lnTo>
                    <a:pt x="1299" y="1495"/>
                  </a:lnTo>
                  <a:lnTo>
                    <a:pt x="1287" y="1483"/>
                  </a:lnTo>
                  <a:lnTo>
                    <a:pt x="1279" y="1472"/>
                  </a:lnTo>
                  <a:lnTo>
                    <a:pt x="1273" y="1464"/>
                  </a:lnTo>
                  <a:lnTo>
                    <a:pt x="1269" y="1453"/>
                  </a:lnTo>
                  <a:lnTo>
                    <a:pt x="1263" y="1439"/>
                  </a:lnTo>
                  <a:lnTo>
                    <a:pt x="1256" y="1420"/>
                  </a:lnTo>
                  <a:lnTo>
                    <a:pt x="1250" y="1402"/>
                  </a:lnTo>
                  <a:lnTo>
                    <a:pt x="1244" y="1383"/>
                  </a:lnTo>
                  <a:lnTo>
                    <a:pt x="1240" y="1365"/>
                  </a:lnTo>
                  <a:lnTo>
                    <a:pt x="1239" y="1349"/>
                  </a:lnTo>
                  <a:lnTo>
                    <a:pt x="1239" y="1335"/>
                  </a:lnTo>
                  <a:lnTo>
                    <a:pt x="1240" y="1317"/>
                  </a:lnTo>
                  <a:lnTo>
                    <a:pt x="1241" y="1297"/>
                  </a:lnTo>
                  <a:lnTo>
                    <a:pt x="1243" y="1275"/>
                  </a:lnTo>
                  <a:lnTo>
                    <a:pt x="1245" y="1255"/>
                  </a:lnTo>
                  <a:lnTo>
                    <a:pt x="1248" y="1236"/>
                  </a:lnTo>
                  <a:lnTo>
                    <a:pt x="1250" y="1222"/>
                  </a:lnTo>
                  <a:lnTo>
                    <a:pt x="1253" y="1215"/>
                  </a:lnTo>
                  <a:lnTo>
                    <a:pt x="1257" y="1207"/>
                  </a:lnTo>
                  <a:lnTo>
                    <a:pt x="1263" y="1197"/>
                  </a:lnTo>
                  <a:lnTo>
                    <a:pt x="1269" y="1184"/>
                  </a:lnTo>
                  <a:lnTo>
                    <a:pt x="1278" y="1170"/>
                  </a:lnTo>
                  <a:lnTo>
                    <a:pt x="1286" y="1155"/>
                  </a:lnTo>
                  <a:lnTo>
                    <a:pt x="1295" y="1141"/>
                  </a:lnTo>
                  <a:lnTo>
                    <a:pt x="1305" y="1129"/>
                  </a:lnTo>
                  <a:lnTo>
                    <a:pt x="1314" y="1119"/>
                  </a:lnTo>
                  <a:lnTo>
                    <a:pt x="1323" y="1102"/>
                  </a:lnTo>
                  <a:lnTo>
                    <a:pt x="1337" y="1075"/>
                  </a:lnTo>
                  <a:lnTo>
                    <a:pt x="1341" y="1052"/>
                  </a:lnTo>
                  <a:lnTo>
                    <a:pt x="1347" y="1033"/>
                  </a:lnTo>
                  <a:lnTo>
                    <a:pt x="1353" y="1016"/>
                  </a:lnTo>
                  <a:lnTo>
                    <a:pt x="1360" y="1003"/>
                  </a:lnTo>
                  <a:lnTo>
                    <a:pt x="1366" y="998"/>
                  </a:lnTo>
                  <a:lnTo>
                    <a:pt x="1371" y="993"/>
                  </a:lnTo>
                  <a:lnTo>
                    <a:pt x="1378" y="988"/>
                  </a:lnTo>
                  <a:lnTo>
                    <a:pt x="1386" y="981"/>
                  </a:lnTo>
                  <a:lnTo>
                    <a:pt x="1393" y="975"/>
                  </a:lnTo>
                  <a:lnTo>
                    <a:pt x="1400" y="971"/>
                  </a:lnTo>
                  <a:lnTo>
                    <a:pt x="1404" y="970"/>
                  </a:lnTo>
                  <a:lnTo>
                    <a:pt x="1411" y="971"/>
                  </a:lnTo>
                  <a:lnTo>
                    <a:pt x="1422" y="973"/>
                  </a:lnTo>
                  <a:lnTo>
                    <a:pt x="1434" y="975"/>
                  </a:lnTo>
                  <a:lnTo>
                    <a:pt x="1446" y="975"/>
                  </a:lnTo>
                  <a:lnTo>
                    <a:pt x="1458" y="972"/>
                  </a:lnTo>
                  <a:lnTo>
                    <a:pt x="1468" y="969"/>
                  </a:lnTo>
                  <a:lnTo>
                    <a:pt x="1485" y="965"/>
                  </a:lnTo>
                  <a:lnTo>
                    <a:pt x="1503" y="962"/>
                  </a:lnTo>
                  <a:lnTo>
                    <a:pt x="1523" y="959"/>
                  </a:lnTo>
                  <a:lnTo>
                    <a:pt x="1542" y="956"/>
                  </a:lnTo>
                  <a:lnTo>
                    <a:pt x="1557" y="952"/>
                  </a:lnTo>
                  <a:lnTo>
                    <a:pt x="1566" y="950"/>
                  </a:lnTo>
                  <a:lnTo>
                    <a:pt x="1575" y="948"/>
                  </a:lnTo>
                  <a:lnTo>
                    <a:pt x="1586" y="947"/>
                  </a:lnTo>
                  <a:lnTo>
                    <a:pt x="1599" y="947"/>
                  </a:lnTo>
                  <a:lnTo>
                    <a:pt x="1611" y="947"/>
                  </a:lnTo>
                  <a:lnTo>
                    <a:pt x="1622" y="948"/>
                  </a:lnTo>
                  <a:lnTo>
                    <a:pt x="1630" y="950"/>
                  </a:lnTo>
                  <a:lnTo>
                    <a:pt x="1633" y="953"/>
                  </a:lnTo>
                  <a:lnTo>
                    <a:pt x="1633" y="959"/>
                  </a:lnTo>
                  <a:lnTo>
                    <a:pt x="1632" y="965"/>
                  </a:lnTo>
                  <a:lnTo>
                    <a:pt x="1631" y="971"/>
                  </a:lnTo>
                  <a:lnTo>
                    <a:pt x="1632" y="975"/>
                  </a:lnTo>
                  <a:lnTo>
                    <a:pt x="1635" y="979"/>
                  </a:lnTo>
                  <a:lnTo>
                    <a:pt x="1641" y="987"/>
                  </a:lnTo>
                  <a:lnTo>
                    <a:pt x="1647" y="996"/>
                  </a:lnTo>
                  <a:lnTo>
                    <a:pt x="1656" y="1007"/>
                  </a:lnTo>
                  <a:lnTo>
                    <a:pt x="1666" y="1016"/>
                  </a:lnTo>
                  <a:lnTo>
                    <a:pt x="1676" y="1022"/>
                  </a:lnTo>
                  <a:lnTo>
                    <a:pt x="1686" y="1027"/>
                  </a:lnTo>
                  <a:lnTo>
                    <a:pt x="1697" y="1032"/>
                  </a:lnTo>
                  <a:lnTo>
                    <a:pt x="1709" y="1038"/>
                  </a:lnTo>
                  <a:lnTo>
                    <a:pt x="1721" y="1045"/>
                  </a:lnTo>
                  <a:lnTo>
                    <a:pt x="1731" y="1050"/>
                  </a:lnTo>
                  <a:lnTo>
                    <a:pt x="1740" y="1054"/>
                  </a:lnTo>
                  <a:lnTo>
                    <a:pt x="1746" y="1055"/>
                  </a:lnTo>
                  <a:lnTo>
                    <a:pt x="1750" y="1052"/>
                  </a:lnTo>
                  <a:lnTo>
                    <a:pt x="1755" y="1048"/>
                  </a:lnTo>
                  <a:lnTo>
                    <a:pt x="1766" y="1044"/>
                  </a:lnTo>
                  <a:lnTo>
                    <a:pt x="1780" y="1040"/>
                  </a:lnTo>
                  <a:lnTo>
                    <a:pt x="1797" y="1037"/>
                  </a:lnTo>
                  <a:lnTo>
                    <a:pt x="1814" y="1035"/>
                  </a:lnTo>
                  <a:lnTo>
                    <a:pt x="1830" y="1035"/>
                  </a:lnTo>
                  <a:lnTo>
                    <a:pt x="1843" y="1036"/>
                  </a:lnTo>
                  <a:lnTo>
                    <a:pt x="1859" y="1038"/>
                  </a:lnTo>
                  <a:lnTo>
                    <a:pt x="1877" y="1040"/>
                  </a:lnTo>
                  <a:lnTo>
                    <a:pt x="1894" y="1041"/>
                  </a:lnTo>
                  <a:lnTo>
                    <a:pt x="1910" y="1041"/>
                  </a:lnTo>
                  <a:lnTo>
                    <a:pt x="1923" y="1040"/>
                  </a:lnTo>
                  <a:lnTo>
                    <a:pt x="1933" y="1037"/>
                  </a:lnTo>
                  <a:lnTo>
                    <a:pt x="1937" y="1034"/>
                  </a:lnTo>
                  <a:lnTo>
                    <a:pt x="1940" y="1027"/>
                  </a:lnTo>
                  <a:lnTo>
                    <a:pt x="1945" y="1017"/>
                  </a:lnTo>
                  <a:lnTo>
                    <a:pt x="1950" y="1007"/>
                  </a:lnTo>
                  <a:lnTo>
                    <a:pt x="1955" y="999"/>
                  </a:lnTo>
                  <a:lnTo>
                    <a:pt x="1959" y="991"/>
                  </a:lnTo>
                  <a:lnTo>
                    <a:pt x="1961" y="986"/>
                  </a:lnTo>
                  <a:lnTo>
                    <a:pt x="1961" y="984"/>
                  </a:lnTo>
                  <a:lnTo>
                    <a:pt x="1961" y="980"/>
                  </a:lnTo>
                  <a:lnTo>
                    <a:pt x="1960" y="978"/>
                  </a:lnTo>
                  <a:lnTo>
                    <a:pt x="1960" y="976"/>
                  </a:lnTo>
                  <a:lnTo>
                    <a:pt x="1960" y="975"/>
                  </a:lnTo>
                  <a:lnTo>
                    <a:pt x="1959" y="975"/>
                  </a:lnTo>
                  <a:lnTo>
                    <a:pt x="1959" y="976"/>
                  </a:lnTo>
                  <a:lnTo>
                    <a:pt x="1957" y="978"/>
                  </a:lnTo>
                  <a:lnTo>
                    <a:pt x="1954" y="984"/>
                  </a:lnTo>
                  <a:lnTo>
                    <a:pt x="1948" y="986"/>
                  </a:lnTo>
                  <a:lnTo>
                    <a:pt x="1941" y="986"/>
                  </a:lnTo>
                  <a:lnTo>
                    <a:pt x="1935" y="985"/>
                  </a:lnTo>
                  <a:lnTo>
                    <a:pt x="1934" y="981"/>
                  </a:lnTo>
                  <a:lnTo>
                    <a:pt x="1931" y="978"/>
                  </a:lnTo>
                  <a:lnTo>
                    <a:pt x="1923" y="975"/>
                  </a:lnTo>
                  <a:lnTo>
                    <a:pt x="1910" y="973"/>
                  </a:lnTo>
                  <a:lnTo>
                    <a:pt x="1895" y="973"/>
                  </a:lnTo>
                  <a:lnTo>
                    <a:pt x="1878" y="974"/>
                  </a:lnTo>
                  <a:lnTo>
                    <a:pt x="1862" y="977"/>
                  </a:lnTo>
                  <a:lnTo>
                    <a:pt x="1840" y="960"/>
                  </a:lnTo>
                  <a:lnTo>
                    <a:pt x="1830" y="952"/>
                  </a:lnTo>
                  <a:lnTo>
                    <a:pt x="1826" y="942"/>
                  </a:lnTo>
                  <a:lnTo>
                    <a:pt x="1823" y="931"/>
                  </a:lnTo>
                  <a:lnTo>
                    <a:pt x="1822" y="921"/>
                  </a:lnTo>
                  <a:lnTo>
                    <a:pt x="1822" y="916"/>
                  </a:lnTo>
                  <a:lnTo>
                    <a:pt x="1823" y="908"/>
                  </a:lnTo>
                  <a:lnTo>
                    <a:pt x="1823" y="900"/>
                  </a:lnTo>
                  <a:lnTo>
                    <a:pt x="1824" y="891"/>
                  </a:lnTo>
                  <a:lnTo>
                    <a:pt x="1823" y="886"/>
                  </a:lnTo>
                  <a:lnTo>
                    <a:pt x="1822" y="882"/>
                  </a:lnTo>
                  <a:lnTo>
                    <a:pt x="1819" y="885"/>
                  </a:lnTo>
                  <a:lnTo>
                    <a:pt x="1815" y="891"/>
                  </a:lnTo>
                  <a:lnTo>
                    <a:pt x="1813" y="900"/>
                  </a:lnTo>
                  <a:lnTo>
                    <a:pt x="1812" y="910"/>
                  </a:lnTo>
                  <a:lnTo>
                    <a:pt x="1812" y="919"/>
                  </a:lnTo>
                  <a:lnTo>
                    <a:pt x="1813" y="930"/>
                  </a:lnTo>
                  <a:lnTo>
                    <a:pt x="1813" y="942"/>
                  </a:lnTo>
                  <a:lnTo>
                    <a:pt x="1815" y="951"/>
                  </a:lnTo>
                  <a:lnTo>
                    <a:pt x="1817" y="958"/>
                  </a:lnTo>
                  <a:lnTo>
                    <a:pt x="1822" y="961"/>
                  </a:lnTo>
                  <a:lnTo>
                    <a:pt x="1825" y="963"/>
                  </a:lnTo>
                  <a:lnTo>
                    <a:pt x="1826" y="967"/>
                  </a:lnTo>
                  <a:lnTo>
                    <a:pt x="1826" y="974"/>
                  </a:lnTo>
                  <a:lnTo>
                    <a:pt x="1825" y="979"/>
                  </a:lnTo>
                  <a:lnTo>
                    <a:pt x="1822" y="984"/>
                  </a:lnTo>
                  <a:lnTo>
                    <a:pt x="1817" y="986"/>
                  </a:lnTo>
                  <a:lnTo>
                    <a:pt x="1812" y="984"/>
                  </a:lnTo>
                  <a:lnTo>
                    <a:pt x="1807" y="978"/>
                  </a:lnTo>
                  <a:lnTo>
                    <a:pt x="1803" y="973"/>
                  </a:lnTo>
                  <a:lnTo>
                    <a:pt x="1801" y="969"/>
                  </a:lnTo>
                  <a:lnTo>
                    <a:pt x="1801" y="966"/>
                  </a:lnTo>
                  <a:lnTo>
                    <a:pt x="1802" y="966"/>
                  </a:lnTo>
                  <a:lnTo>
                    <a:pt x="1801" y="965"/>
                  </a:lnTo>
                  <a:lnTo>
                    <a:pt x="1800" y="964"/>
                  </a:lnTo>
                  <a:lnTo>
                    <a:pt x="1797" y="963"/>
                  </a:lnTo>
                  <a:lnTo>
                    <a:pt x="1795" y="962"/>
                  </a:lnTo>
                  <a:lnTo>
                    <a:pt x="1791" y="961"/>
                  </a:lnTo>
                  <a:lnTo>
                    <a:pt x="1787" y="961"/>
                  </a:lnTo>
                  <a:lnTo>
                    <a:pt x="1779" y="960"/>
                  </a:lnTo>
                  <a:lnTo>
                    <a:pt x="1771" y="955"/>
                  </a:lnTo>
                  <a:lnTo>
                    <a:pt x="1765" y="947"/>
                  </a:lnTo>
                  <a:lnTo>
                    <a:pt x="1763" y="941"/>
                  </a:lnTo>
                  <a:lnTo>
                    <a:pt x="1761" y="932"/>
                  </a:lnTo>
                  <a:lnTo>
                    <a:pt x="1760" y="920"/>
                  </a:lnTo>
                  <a:lnTo>
                    <a:pt x="1757" y="907"/>
                  </a:lnTo>
                  <a:lnTo>
                    <a:pt x="1755" y="897"/>
                  </a:lnTo>
                  <a:lnTo>
                    <a:pt x="1751" y="889"/>
                  </a:lnTo>
                  <a:lnTo>
                    <a:pt x="1746" y="881"/>
                  </a:lnTo>
                  <a:lnTo>
                    <a:pt x="1742" y="871"/>
                  </a:lnTo>
                  <a:lnTo>
                    <a:pt x="1738" y="863"/>
                  </a:lnTo>
                  <a:lnTo>
                    <a:pt x="1718" y="836"/>
                  </a:lnTo>
                  <a:lnTo>
                    <a:pt x="1705" y="825"/>
                  </a:lnTo>
                  <a:lnTo>
                    <a:pt x="1696" y="818"/>
                  </a:lnTo>
                  <a:lnTo>
                    <a:pt x="1689" y="814"/>
                  </a:lnTo>
                  <a:lnTo>
                    <a:pt x="1687" y="812"/>
                  </a:lnTo>
                  <a:lnTo>
                    <a:pt x="1688" y="815"/>
                  </a:lnTo>
                  <a:lnTo>
                    <a:pt x="1694" y="820"/>
                  </a:lnTo>
                  <a:lnTo>
                    <a:pt x="1700" y="828"/>
                  </a:lnTo>
                  <a:lnTo>
                    <a:pt x="1707" y="836"/>
                  </a:lnTo>
                  <a:lnTo>
                    <a:pt x="1713" y="845"/>
                  </a:lnTo>
                  <a:lnTo>
                    <a:pt x="1718" y="854"/>
                  </a:lnTo>
                  <a:lnTo>
                    <a:pt x="1724" y="863"/>
                  </a:lnTo>
                  <a:lnTo>
                    <a:pt x="1727" y="870"/>
                  </a:lnTo>
                  <a:lnTo>
                    <a:pt x="1729" y="873"/>
                  </a:lnTo>
                  <a:lnTo>
                    <a:pt x="1728" y="873"/>
                  </a:lnTo>
                  <a:lnTo>
                    <a:pt x="1727" y="872"/>
                  </a:lnTo>
                  <a:lnTo>
                    <a:pt x="1725" y="872"/>
                  </a:lnTo>
                  <a:lnTo>
                    <a:pt x="1723" y="873"/>
                  </a:lnTo>
                  <a:lnTo>
                    <a:pt x="1721" y="875"/>
                  </a:lnTo>
                  <a:lnTo>
                    <a:pt x="1718" y="876"/>
                  </a:lnTo>
                  <a:lnTo>
                    <a:pt x="1717" y="879"/>
                  </a:lnTo>
                  <a:lnTo>
                    <a:pt x="1715" y="881"/>
                  </a:lnTo>
                  <a:lnTo>
                    <a:pt x="1715" y="883"/>
                  </a:lnTo>
                  <a:lnTo>
                    <a:pt x="1715" y="885"/>
                  </a:lnTo>
                  <a:lnTo>
                    <a:pt x="1715" y="886"/>
                  </a:lnTo>
                  <a:lnTo>
                    <a:pt x="1717" y="888"/>
                  </a:lnTo>
                  <a:lnTo>
                    <a:pt x="1716" y="893"/>
                  </a:lnTo>
                  <a:lnTo>
                    <a:pt x="1713" y="900"/>
                  </a:lnTo>
                  <a:lnTo>
                    <a:pt x="1709" y="906"/>
                  </a:lnTo>
                  <a:lnTo>
                    <a:pt x="1703" y="910"/>
                  </a:lnTo>
                  <a:lnTo>
                    <a:pt x="1698" y="915"/>
                  </a:lnTo>
                  <a:lnTo>
                    <a:pt x="1694" y="921"/>
                  </a:lnTo>
                  <a:lnTo>
                    <a:pt x="1688" y="929"/>
                  </a:lnTo>
                  <a:lnTo>
                    <a:pt x="1684" y="936"/>
                  </a:lnTo>
                  <a:lnTo>
                    <a:pt x="1678" y="942"/>
                  </a:lnTo>
                  <a:lnTo>
                    <a:pt x="1674" y="943"/>
                  </a:lnTo>
                  <a:lnTo>
                    <a:pt x="1671" y="938"/>
                  </a:lnTo>
                  <a:lnTo>
                    <a:pt x="1669" y="932"/>
                  </a:lnTo>
                  <a:lnTo>
                    <a:pt x="1669" y="924"/>
                  </a:lnTo>
                  <a:lnTo>
                    <a:pt x="1671" y="918"/>
                  </a:lnTo>
                  <a:lnTo>
                    <a:pt x="1674" y="916"/>
                  </a:lnTo>
                  <a:lnTo>
                    <a:pt x="1678" y="914"/>
                  </a:lnTo>
                  <a:lnTo>
                    <a:pt x="1681" y="907"/>
                  </a:lnTo>
                  <a:lnTo>
                    <a:pt x="1682" y="900"/>
                  </a:lnTo>
                  <a:lnTo>
                    <a:pt x="1681" y="891"/>
                  </a:lnTo>
                  <a:lnTo>
                    <a:pt x="1677" y="883"/>
                  </a:lnTo>
                  <a:lnTo>
                    <a:pt x="1672" y="878"/>
                  </a:lnTo>
                  <a:lnTo>
                    <a:pt x="1663" y="872"/>
                  </a:lnTo>
                  <a:lnTo>
                    <a:pt x="1654" y="866"/>
                  </a:lnTo>
                  <a:lnTo>
                    <a:pt x="1644" y="860"/>
                  </a:lnTo>
                  <a:lnTo>
                    <a:pt x="1636" y="856"/>
                  </a:lnTo>
                  <a:lnTo>
                    <a:pt x="1633" y="851"/>
                  </a:lnTo>
                  <a:lnTo>
                    <a:pt x="1631" y="849"/>
                  </a:lnTo>
                  <a:lnTo>
                    <a:pt x="1629" y="850"/>
                  </a:lnTo>
                  <a:lnTo>
                    <a:pt x="1627" y="854"/>
                  </a:lnTo>
                  <a:lnTo>
                    <a:pt x="1626" y="862"/>
                  </a:lnTo>
                  <a:lnTo>
                    <a:pt x="1628" y="872"/>
                  </a:lnTo>
                  <a:lnTo>
                    <a:pt x="1628" y="878"/>
                  </a:lnTo>
                  <a:lnTo>
                    <a:pt x="1624" y="883"/>
                  </a:lnTo>
                  <a:lnTo>
                    <a:pt x="1617" y="886"/>
                  </a:lnTo>
                  <a:lnTo>
                    <a:pt x="1610" y="887"/>
                  </a:lnTo>
                  <a:lnTo>
                    <a:pt x="1601" y="885"/>
                  </a:lnTo>
                  <a:lnTo>
                    <a:pt x="1594" y="879"/>
                  </a:lnTo>
                  <a:lnTo>
                    <a:pt x="1591" y="873"/>
                  </a:lnTo>
                  <a:lnTo>
                    <a:pt x="1590" y="863"/>
                  </a:lnTo>
                  <a:lnTo>
                    <a:pt x="1589" y="853"/>
                  </a:lnTo>
                  <a:lnTo>
                    <a:pt x="1589" y="843"/>
                  </a:lnTo>
                  <a:lnTo>
                    <a:pt x="1588" y="834"/>
                  </a:lnTo>
                  <a:lnTo>
                    <a:pt x="1587" y="826"/>
                  </a:lnTo>
                  <a:lnTo>
                    <a:pt x="1586" y="823"/>
                  </a:lnTo>
                  <a:lnTo>
                    <a:pt x="1583" y="823"/>
                  </a:lnTo>
                  <a:lnTo>
                    <a:pt x="1575" y="825"/>
                  </a:lnTo>
                  <a:lnTo>
                    <a:pt x="1565" y="828"/>
                  </a:lnTo>
                  <a:lnTo>
                    <a:pt x="1554" y="830"/>
                  </a:lnTo>
                  <a:lnTo>
                    <a:pt x="1542" y="832"/>
                  </a:lnTo>
                  <a:lnTo>
                    <a:pt x="1532" y="835"/>
                  </a:lnTo>
                  <a:lnTo>
                    <a:pt x="1526" y="839"/>
                  </a:lnTo>
                  <a:lnTo>
                    <a:pt x="1520" y="847"/>
                  </a:lnTo>
                  <a:lnTo>
                    <a:pt x="1510" y="858"/>
                  </a:lnTo>
                  <a:lnTo>
                    <a:pt x="1501" y="868"/>
                  </a:lnTo>
                  <a:lnTo>
                    <a:pt x="1490" y="880"/>
                  </a:lnTo>
                  <a:lnTo>
                    <a:pt x="1481" y="892"/>
                  </a:lnTo>
                  <a:lnTo>
                    <a:pt x="1477" y="902"/>
                  </a:lnTo>
                  <a:lnTo>
                    <a:pt x="1474" y="910"/>
                  </a:lnTo>
                  <a:lnTo>
                    <a:pt x="1470" y="920"/>
                  </a:lnTo>
                  <a:lnTo>
                    <a:pt x="1464" y="931"/>
                  </a:lnTo>
                  <a:lnTo>
                    <a:pt x="1458" y="941"/>
                  </a:lnTo>
                  <a:lnTo>
                    <a:pt x="1451" y="948"/>
                  </a:lnTo>
                  <a:lnTo>
                    <a:pt x="1447" y="953"/>
                  </a:lnTo>
                  <a:lnTo>
                    <a:pt x="1443" y="955"/>
                  </a:lnTo>
                  <a:lnTo>
                    <a:pt x="1437" y="953"/>
                  </a:lnTo>
                  <a:lnTo>
                    <a:pt x="1429" y="952"/>
                  </a:lnTo>
                  <a:lnTo>
                    <a:pt x="1419" y="953"/>
                  </a:lnTo>
                  <a:lnTo>
                    <a:pt x="1408" y="953"/>
                  </a:lnTo>
                  <a:lnTo>
                    <a:pt x="1400" y="952"/>
                  </a:lnTo>
                  <a:lnTo>
                    <a:pt x="1394" y="950"/>
                  </a:lnTo>
                  <a:lnTo>
                    <a:pt x="1389" y="948"/>
                  </a:lnTo>
                  <a:lnTo>
                    <a:pt x="1380" y="945"/>
                  </a:lnTo>
                  <a:lnTo>
                    <a:pt x="1369" y="942"/>
                  </a:lnTo>
                  <a:lnTo>
                    <a:pt x="1360" y="937"/>
                  </a:lnTo>
                  <a:lnTo>
                    <a:pt x="1352" y="933"/>
                  </a:lnTo>
                  <a:lnTo>
                    <a:pt x="1349" y="928"/>
                  </a:lnTo>
                  <a:lnTo>
                    <a:pt x="1348" y="918"/>
                  </a:lnTo>
                  <a:lnTo>
                    <a:pt x="1346" y="905"/>
                  </a:lnTo>
                  <a:lnTo>
                    <a:pt x="1345" y="890"/>
                  </a:lnTo>
                  <a:lnTo>
                    <a:pt x="1343" y="875"/>
                  </a:lnTo>
                  <a:lnTo>
                    <a:pt x="1343" y="864"/>
                  </a:lnTo>
                  <a:lnTo>
                    <a:pt x="1347" y="856"/>
                  </a:lnTo>
                  <a:lnTo>
                    <a:pt x="1351" y="845"/>
                  </a:lnTo>
                  <a:lnTo>
                    <a:pt x="1359" y="834"/>
                  </a:lnTo>
                  <a:lnTo>
                    <a:pt x="1366" y="823"/>
                  </a:lnTo>
                  <a:lnTo>
                    <a:pt x="1375" y="815"/>
                  </a:lnTo>
                  <a:lnTo>
                    <a:pt x="1384" y="810"/>
                  </a:lnTo>
                  <a:lnTo>
                    <a:pt x="1393" y="809"/>
                  </a:lnTo>
                  <a:lnTo>
                    <a:pt x="1404" y="809"/>
                  </a:lnTo>
                  <a:lnTo>
                    <a:pt x="1416" y="810"/>
                  </a:lnTo>
                  <a:lnTo>
                    <a:pt x="1428" y="810"/>
                  </a:lnTo>
                  <a:lnTo>
                    <a:pt x="1438" y="811"/>
                  </a:lnTo>
                  <a:lnTo>
                    <a:pt x="1446" y="810"/>
                  </a:lnTo>
                  <a:lnTo>
                    <a:pt x="1449" y="809"/>
                  </a:lnTo>
                  <a:lnTo>
                    <a:pt x="1451" y="804"/>
                  </a:lnTo>
                  <a:lnTo>
                    <a:pt x="1452" y="796"/>
                  </a:lnTo>
                  <a:lnTo>
                    <a:pt x="1451" y="788"/>
                  </a:lnTo>
                  <a:lnTo>
                    <a:pt x="1448" y="781"/>
                  </a:lnTo>
                  <a:lnTo>
                    <a:pt x="1443" y="775"/>
                  </a:lnTo>
                  <a:lnTo>
                    <a:pt x="1437" y="764"/>
                  </a:lnTo>
                  <a:lnTo>
                    <a:pt x="1432" y="753"/>
                  </a:lnTo>
                  <a:lnTo>
                    <a:pt x="1425" y="746"/>
                  </a:lnTo>
                  <a:lnTo>
                    <a:pt x="1420" y="741"/>
                  </a:lnTo>
                  <a:lnTo>
                    <a:pt x="1415" y="740"/>
                  </a:lnTo>
                  <a:lnTo>
                    <a:pt x="1408" y="737"/>
                  </a:lnTo>
                  <a:lnTo>
                    <a:pt x="1404" y="733"/>
                  </a:lnTo>
                  <a:lnTo>
                    <a:pt x="1402" y="727"/>
                  </a:lnTo>
                  <a:lnTo>
                    <a:pt x="1403" y="723"/>
                  </a:lnTo>
                  <a:lnTo>
                    <a:pt x="1407" y="719"/>
                  </a:lnTo>
                  <a:lnTo>
                    <a:pt x="1415" y="712"/>
                  </a:lnTo>
                  <a:lnTo>
                    <a:pt x="1423" y="706"/>
                  </a:lnTo>
                  <a:lnTo>
                    <a:pt x="1431" y="699"/>
                  </a:lnTo>
                  <a:lnTo>
                    <a:pt x="1436" y="694"/>
                  </a:lnTo>
                  <a:lnTo>
                    <a:pt x="1443" y="690"/>
                  </a:lnTo>
                  <a:lnTo>
                    <a:pt x="1452" y="687"/>
                  </a:lnTo>
                  <a:lnTo>
                    <a:pt x="1463" y="683"/>
                  </a:lnTo>
                  <a:lnTo>
                    <a:pt x="1473" y="681"/>
                  </a:lnTo>
                  <a:lnTo>
                    <a:pt x="1477" y="680"/>
                  </a:lnTo>
                  <a:lnTo>
                    <a:pt x="1476" y="678"/>
                  </a:lnTo>
                  <a:lnTo>
                    <a:pt x="1470" y="675"/>
                  </a:lnTo>
                  <a:lnTo>
                    <a:pt x="1459" y="672"/>
                  </a:lnTo>
                  <a:lnTo>
                    <a:pt x="1446" y="670"/>
                  </a:lnTo>
                  <a:lnTo>
                    <a:pt x="1435" y="670"/>
                  </a:lnTo>
                  <a:lnTo>
                    <a:pt x="1423" y="672"/>
                  </a:lnTo>
                  <a:lnTo>
                    <a:pt x="1410" y="672"/>
                  </a:lnTo>
                  <a:lnTo>
                    <a:pt x="1401" y="672"/>
                  </a:lnTo>
                  <a:lnTo>
                    <a:pt x="1394" y="670"/>
                  </a:lnTo>
                  <a:lnTo>
                    <a:pt x="1393" y="669"/>
                  </a:lnTo>
                  <a:lnTo>
                    <a:pt x="1396" y="666"/>
                  </a:lnTo>
                  <a:lnTo>
                    <a:pt x="1401" y="661"/>
                  </a:lnTo>
                  <a:lnTo>
                    <a:pt x="1404" y="654"/>
                  </a:lnTo>
                  <a:lnTo>
                    <a:pt x="1406" y="648"/>
                  </a:lnTo>
                  <a:lnTo>
                    <a:pt x="1405" y="641"/>
                  </a:lnTo>
                  <a:lnTo>
                    <a:pt x="1404" y="636"/>
                  </a:lnTo>
                  <a:lnTo>
                    <a:pt x="1404" y="626"/>
                  </a:lnTo>
                  <a:lnTo>
                    <a:pt x="1406" y="617"/>
                  </a:lnTo>
                  <a:lnTo>
                    <a:pt x="1409" y="607"/>
                  </a:lnTo>
                  <a:lnTo>
                    <a:pt x="1414" y="600"/>
                  </a:lnTo>
                  <a:lnTo>
                    <a:pt x="1418" y="597"/>
                  </a:lnTo>
                  <a:lnTo>
                    <a:pt x="1422" y="594"/>
                  </a:lnTo>
                  <a:lnTo>
                    <a:pt x="1424" y="588"/>
                  </a:lnTo>
                  <a:lnTo>
                    <a:pt x="1425" y="580"/>
                  </a:lnTo>
                  <a:lnTo>
                    <a:pt x="1425" y="574"/>
                  </a:lnTo>
                  <a:lnTo>
                    <a:pt x="1423" y="571"/>
                  </a:lnTo>
                  <a:lnTo>
                    <a:pt x="1420" y="568"/>
                  </a:lnTo>
                  <a:lnTo>
                    <a:pt x="1415" y="562"/>
                  </a:lnTo>
                  <a:lnTo>
                    <a:pt x="1410" y="553"/>
                  </a:lnTo>
                  <a:lnTo>
                    <a:pt x="1407" y="545"/>
                  </a:lnTo>
                  <a:lnTo>
                    <a:pt x="1406" y="536"/>
                  </a:lnTo>
                  <a:lnTo>
                    <a:pt x="1408" y="526"/>
                  </a:lnTo>
                  <a:lnTo>
                    <a:pt x="1409" y="513"/>
                  </a:lnTo>
                  <a:lnTo>
                    <a:pt x="1411" y="498"/>
                  </a:lnTo>
                  <a:lnTo>
                    <a:pt x="1415" y="484"/>
                  </a:lnTo>
                  <a:lnTo>
                    <a:pt x="1417" y="474"/>
                  </a:lnTo>
                  <a:lnTo>
                    <a:pt x="1420" y="468"/>
                  </a:lnTo>
                  <a:lnTo>
                    <a:pt x="1426" y="467"/>
                  </a:lnTo>
                  <a:lnTo>
                    <a:pt x="1435" y="467"/>
                  </a:lnTo>
                  <a:lnTo>
                    <a:pt x="1443" y="468"/>
                  </a:lnTo>
                  <a:lnTo>
                    <a:pt x="1449" y="470"/>
                  </a:lnTo>
                  <a:lnTo>
                    <a:pt x="1451" y="474"/>
                  </a:lnTo>
                  <a:lnTo>
                    <a:pt x="1448" y="479"/>
                  </a:lnTo>
                  <a:lnTo>
                    <a:pt x="1446" y="485"/>
                  </a:lnTo>
                  <a:lnTo>
                    <a:pt x="1444" y="491"/>
                  </a:lnTo>
                  <a:lnTo>
                    <a:pt x="1445" y="495"/>
                  </a:lnTo>
                  <a:lnTo>
                    <a:pt x="1449" y="499"/>
                  </a:lnTo>
                  <a:lnTo>
                    <a:pt x="1456" y="505"/>
                  </a:lnTo>
                  <a:lnTo>
                    <a:pt x="1462" y="512"/>
                  </a:lnTo>
                  <a:lnTo>
                    <a:pt x="1468" y="521"/>
                  </a:lnTo>
                  <a:lnTo>
                    <a:pt x="1474" y="528"/>
                  </a:lnTo>
                  <a:lnTo>
                    <a:pt x="1477" y="536"/>
                  </a:lnTo>
                  <a:lnTo>
                    <a:pt x="1479" y="549"/>
                  </a:lnTo>
                  <a:lnTo>
                    <a:pt x="1481" y="563"/>
                  </a:lnTo>
                  <a:lnTo>
                    <a:pt x="1484" y="576"/>
                  </a:lnTo>
                  <a:lnTo>
                    <a:pt x="1486" y="586"/>
                  </a:lnTo>
                  <a:lnTo>
                    <a:pt x="1488" y="592"/>
                  </a:lnTo>
                  <a:lnTo>
                    <a:pt x="1491" y="597"/>
                  </a:lnTo>
                  <a:lnTo>
                    <a:pt x="1494" y="606"/>
                  </a:lnTo>
                  <a:lnTo>
                    <a:pt x="1495" y="614"/>
                  </a:lnTo>
                  <a:lnTo>
                    <a:pt x="1494" y="623"/>
                  </a:lnTo>
                  <a:lnTo>
                    <a:pt x="1490" y="633"/>
                  </a:lnTo>
                  <a:lnTo>
                    <a:pt x="1486" y="644"/>
                  </a:lnTo>
                  <a:lnTo>
                    <a:pt x="1493" y="639"/>
                  </a:lnTo>
                  <a:lnTo>
                    <a:pt x="1503" y="635"/>
                  </a:lnTo>
                  <a:lnTo>
                    <a:pt x="1513" y="631"/>
                  </a:lnTo>
                  <a:lnTo>
                    <a:pt x="1521" y="627"/>
                  </a:lnTo>
                  <a:lnTo>
                    <a:pt x="1524" y="623"/>
                  </a:lnTo>
                  <a:lnTo>
                    <a:pt x="1527" y="618"/>
                  </a:lnTo>
                  <a:lnTo>
                    <a:pt x="1532" y="610"/>
                  </a:lnTo>
                  <a:lnTo>
                    <a:pt x="1537" y="603"/>
                  </a:lnTo>
                  <a:lnTo>
                    <a:pt x="1544" y="596"/>
                  </a:lnTo>
                  <a:lnTo>
                    <a:pt x="1550" y="593"/>
                  </a:lnTo>
                  <a:lnTo>
                    <a:pt x="1558" y="590"/>
                  </a:lnTo>
                  <a:lnTo>
                    <a:pt x="1568" y="586"/>
                  </a:lnTo>
                  <a:lnTo>
                    <a:pt x="1577" y="582"/>
                  </a:lnTo>
                  <a:lnTo>
                    <a:pt x="1585" y="578"/>
                  </a:lnTo>
                  <a:lnTo>
                    <a:pt x="1588" y="575"/>
                  </a:lnTo>
                  <a:lnTo>
                    <a:pt x="1587" y="569"/>
                  </a:lnTo>
                  <a:lnTo>
                    <a:pt x="1584" y="564"/>
                  </a:lnTo>
                  <a:lnTo>
                    <a:pt x="1580" y="559"/>
                  </a:lnTo>
                  <a:lnTo>
                    <a:pt x="1582" y="553"/>
                  </a:lnTo>
                  <a:lnTo>
                    <a:pt x="1583" y="549"/>
                  </a:lnTo>
                  <a:lnTo>
                    <a:pt x="1585" y="541"/>
                  </a:lnTo>
                  <a:lnTo>
                    <a:pt x="1586" y="534"/>
                  </a:lnTo>
                  <a:lnTo>
                    <a:pt x="1585" y="527"/>
                  </a:lnTo>
                  <a:lnTo>
                    <a:pt x="1583" y="522"/>
                  </a:lnTo>
                  <a:lnTo>
                    <a:pt x="1578" y="520"/>
                  </a:lnTo>
                  <a:lnTo>
                    <a:pt x="1572" y="517"/>
                  </a:lnTo>
                  <a:lnTo>
                    <a:pt x="1564" y="508"/>
                  </a:lnTo>
                  <a:lnTo>
                    <a:pt x="1558" y="496"/>
                  </a:lnTo>
                  <a:lnTo>
                    <a:pt x="1554" y="484"/>
                  </a:lnTo>
                  <a:lnTo>
                    <a:pt x="1551" y="474"/>
                  </a:lnTo>
                  <a:lnTo>
                    <a:pt x="1551" y="464"/>
                  </a:lnTo>
                  <a:lnTo>
                    <a:pt x="1549" y="451"/>
                  </a:lnTo>
                  <a:lnTo>
                    <a:pt x="1548" y="437"/>
                  </a:lnTo>
                  <a:lnTo>
                    <a:pt x="1547" y="422"/>
                  </a:lnTo>
                  <a:lnTo>
                    <a:pt x="1546" y="408"/>
                  </a:lnTo>
                  <a:lnTo>
                    <a:pt x="1547" y="396"/>
                  </a:lnTo>
                  <a:lnTo>
                    <a:pt x="1551" y="388"/>
                  </a:lnTo>
                  <a:lnTo>
                    <a:pt x="1559" y="380"/>
                  </a:lnTo>
                  <a:lnTo>
                    <a:pt x="1568" y="372"/>
                  </a:lnTo>
                  <a:lnTo>
                    <a:pt x="1577" y="365"/>
                  </a:lnTo>
                  <a:lnTo>
                    <a:pt x="1585" y="358"/>
                  </a:lnTo>
                  <a:lnTo>
                    <a:pt x="1591" y="354"/>
                  </a:lnTo>
                  <a:lnTo>
                    <a:pt x="1593" y="351"/>
                  </a:lnTo>
                  <a:lnTo>
                    <a:pt x="1594" y="347"/>
                  </a:lnTo>
                  <a:lnTo>
                    <a:pt x="1597" y="340"/>
                  </a:lnTo>
                  <a:lnTo>
                    <a:pt x="1599" y="336"/>
                  </a:lnTo>
                  <a:lnTo>
                    <a:pt x="1602" y="334"/>
                  </a:lnTo>
                  <a:lnTo>
                    <a:pt x="1608" y="333"/>
                  </a:lnTo>
                  <a:lnTo>
                    <a:pt x="1617" y="328"/>
                  </a:lnTo>
                  <a:lnTo>
                    <a:pt x="1627" y="320"/>
                  </a:lnTo>
                  <a:lnTo>
                    <a:pt x="1631" y="313"/>
                  </a:lnTo>
                  <a:lnTo>
                    <a:pt x="1636" y="302"/>
                  </a:lnTo>
                  <a:lnTo>
                    <a:pt x="1644" y="291"/>
                  </a:lnTo>
                  <a:lnTo>
                    <a:pt x="1652" y="278"/>
                  </a:lnTo>
                  <a:lnTo>
                    <a:pt x="1659" y="266"/>
                  </a:lnTo>
                  <a:lnTo>
                    <a:pt x="1667" y="256"/>
                  </a:lnTo>
                  <a:lnTo>
                    <a:pt x="1673" y="250"/>
                  </a:lnTo>
                  <a:lnTo>
                    <a:pt x="1681" y="243"/>
                  </a:lnTo>
                  <a:lnTo>
                    <a:pt x="1689" y="235"/>
                  </a:lnTo>
                  <a:lnTo>
                    <a:pt x="1699" y="226"/>
                  </a:lnTo>
                  <a:lnTo>
                    <a:pt x="1709" y="217"/>
                  </a:lnTo>
                  <a:lnTo>
                    <a:pt x="1717" y="209"/>
                  </a:lnTo>
                  <a:lnTo>
                    <a:pt x="1724" y="203"/>
                  </a:lnTo>
                  <a:lnTo>
                    <a:pt x="1728" y="200"/>
                  </a:lnTo>
                  <a:lnTo>
                    <a:pt x="1735" y="198"/>
                  </a:lnTo>
                  <a:lnTo>
                    <a:pt x="1744" y="197"/>
                  </a:lnTo>
                  <a:lnTo>
                    <a:pt x="1754" y="192"/>
                  </a:lnTo>
                  <a:lnTo>
                    <a:pt x="1759" y="187"/>
                  </a:lnTo>
                  <a:lnTo>
                    <a:pt x="1768" y="182"/>
                  </a:lnTo>
                  <a:lnTo>
                    <a:pt x="1779" y="177"/>
                  </a:lnTo>
                  <a:lnTo>
                    <a:pt x="1788" y="171"/>
                  </a:lnTo>
                  <a:lnTo>
                    <a:pt x="1798" y="168"/>
                  </a:lnTo>
                  <a:lnTo>
                    <a:pt x="1805" y="166"/>
                  </a:lnTo>
                  <a:lnTo>
                    <a:pt x="1812" y="167"/>
                  </a:lnTo>
                  <a:lnTo>
                    <a:pt x="1823" y="168"/>
                  </a:lnTo>
                  <a:lnTo>
                    <a:pt x="1835" y="171"/>
                  </a:lnTo>
                  <a:lnTo>
                    <a:pt x="1845" y="174"/>
                  </a:lnTo>
                  <a:lnTo>
                    <a:pt x="1851" y="178"/>
                  </a:lnTo>
                  <a:lnTo>
                    <a:pt x="1856" y="183"/>
                  </a:lnTo>
                  <a:lnTo>
                    <a:pt x="1865" y="192"/>
                  </a:lnTo>
                  <a:lnTo>
                    <a:pt x="1873" y="199"/>
                  </a:lnTo>
                  <a:lnTo>
                    <a:pt x="1882" y="207"/>
                  </a:lnTo>
                  <a:lnTo>
                    <a:pt x="1890" y="210"/>
                  </a:lnTo>
                  <a:lnTo>
                    <a:pt x="1897" y="213"/>
                  </a:lnTo>
                  <a:lnTo>
                    <a:pt x="1908" y="218"/>
                  </a:lnTo>
                  <a:lnTo>
                    <a:pt x="1921" y="225"/>
                  </a:lnTo>
                  <a:lnTo>
                    <a:pt x="1935" y="231"/>
                  </a:lnTo>
                  <a:lnTo>
                    <a:pt x="1950" y="238"/>
                  </a:lnTo>
                  <a:lnTo>
                    <a:pt x="1963" y="242"/>
                  </a:lnTo>
                  <a:lnTo>
                    <a:pt x="1974" y="249"/>
                  </a:lnTo>
                  <a:lnTo>
                    <a:pt x="1983" y="257"/>
                  </a:lnTo>
                  <a:lnTo>
                    <a:pt x="1991" y="267"/>
                  </a:lnTo>
                  <a:lnTo>
                    <a:pt x="1998" y="276"/>
                  </a:lnTo>
                  <a:lnTo>
                    <a:pt x="2004" y="281"/>
                  </a:lnTo>
                  <a:lnTo>
                    <a:pt x="2009" y="281"/>
                  </a:lnTo>
                  <a:lnTo>
                    <a:pt x="2015" y="274"/>
                  </a:lnTo>
                  <a:lnTo>
                    <a:pt x="2020" y="265"/>
                  </a:lnTo>
                  <a:lnTo>
                    <a:pt x="2025" y="254"/>
                  </a:lnTo>
                  <a:lnTo>
                    <a:pt x="2030" y="244"/>
                  </a:lnTo>
                  <a:lnTo>
                    <a:pt x="2034" y="237"/>
                  </a:lnTo>
                  <a:lnTo>
                    <a:pt x="2037" y="235"/>
                  </a:lnTo>
                  <a:lnTo>
                    <a:pt x="2044" y="237"/>
                  </a:lnTo>
                  <a:lnTo>
                    <a:pt x="2052" y="240"/>
                  </a:lnTo>
                  <a:lnTo>
                    <a:pt x="2060" y="244"/>
                  </a:lnTo>
                  <a:lnTo>
                    <a:pt x="2063" y="250"/>
                  </a:lnTo>
                  <a:lnTo>
                    <a:pt x="2064" y="255"/>
                  </a:lnTo>
                  <a:lnTo>
                    <a:pt x="2067" y="259"/>
                  </a:lnTo>
                  <a:lnTo>
                    <a:pt x="2072" y="262"/>
                  </a:lnTo>
                  <a:lnTo>
                    <a:pt x="2078" y="263"/>
                  </a:lnTo>
                  <a:lnTo>
                    <a:pt x="2086" y="259"/>
                  </a:lnTo>
                  <a:lnTo>
                    <a:pt x="2093" y="255"/>
                  </a:lnTo>
                  <a:lnTo>
                    <a:pt x="2104" y="249"/>
                  </a:lnTo>
                  <a:lnTo>
                    <a:pt x="2117" y="243"/>
                  </a:lnTo>
                  <a:lnTo>
                    <a:pt x="2132" y="238"/>
                  </a:lnTo>
                  <a:lnTo>
                    <a:pt x="2146" y="232"/>
                  </a:lnTo>
                  <a:lnTo>
                    <a:pt x="2158" y="229"/>
                  </a:lnTo>
                  <a:lnTo>
                    <a:pt x="2168" y="227"/>
                  </a:lnTo>
                  <a:lnTo>
                    <a:pt x="2177" y="227"/>
                  </a:lnTo>
                  <a:lnTo>
                    <a:pt x="2188" y="227"/>
                  </a:lnTo>
                  <a:lnTo>
                    <a:pt x="2198" y="227"/>
                  </a:lnTo>
                  <a:lnTo>
                    <a:pt x="2206" y="228"/>
                  </a:lnTo>
                  <a:lnTo>
                    <a:pt x="2210" y="228"/>
                  </a:lnTo>
                  <a:lnTo>
                    <a:pt x="2208" y="227"/>
                  </a:lnTo>
                  <a:lnTo>
                    <a:pt x="2205" y="224"/>
                  </a:lnTo>
                  <a:lnTo>
                    <a:pt x="2205" y="218"/>
                  </a:lnTo>
                  <a:lnTo>
                    <a:pt x="2207" y="211"/>
                  </a:lnTo>
                  <a:lnTo>
                    <a:pt x="2211" y="204"/>
                  </a:lnTo>
                  <a:lnTo>
                    <a:pt x="2216" y="200"/>
                  </a:lnTo>
                  <a:lnTo>
                    <a:pt x="2220" y="200"/>
                  </a:lnTo>
                  <a:lnTo>
                    <a:pt x="2228" y="201"/>
                  </a:lnTo>
                  <a:lnTo>
                    <a:pt x="2240" y="200"/>
                  </a:lnTo>
                  <a:lnTo>
                    <a:pt x="2253" y="199"/>
                  </a:lnTo>
                  <a:lnTo>
                    <a:pt x="2268" y="196"/>
                  </a:lnTo>
                  <a:lnTo>
                    <a:pt x="2282" y="193"/>
                  </a:lnTo>
                  <a:lnTo>
                    <a:pt x="2294" y="188"/>
                  </a:lnTo>
                  <a:lnTo>
                    <a:pt x="2301" y="183"/>
                  </a:lnTo>
                  <a:lnTo>
                    <a:pt x="2308" y="177"/>
                  </a:lnTo>
                  <a:lnTo>
                    <a:pt x="2315" y="169"/>
                  </a:lnTo>
                  <a:lnTo>
                    <a:pt x="2324" y="160"/>
                  </a:lnTo>
                  <a:lnTo>
                    <a:pt x="2333" y="152"/>
                  </a:lnTo>
                  <a:lnTo>
                    <a:pt x="2341" y="145"/>
                  </a:lnTo>
                  <a:lnTo>
                    <a:pt x="2349" y="141"/>
                  </a:lnTo>
                  <a:lnTo>
                    <a:pt x="2353" y="141"/>
                  </a:lnTo>
                  <a:lnTo>
                    <a:pt x="2358" y="144"/>
                  </a:lnTo>
                  <a:lnTo>
                    <a:pt x="2366" y="146"/>
                  </a:lnTo>
                  <a:lnTo>
                    <a:pt x="2372" y="149"/>
                  </a:lnTo>
                  <a:lnTo>
                    <a:pt x="2379" y="150"/>
                  </a:lnTo>
                  <a:lnTo>
                    <a:pt x="2382" y="147"/>
                  </a:lnTo>
                  <a:lnTo>
                    <a:pt x="2385" y="144"/>
                  </a:lnTo>
                  <a:lnTo>
                    <a:pt x="2392" y="144"/>
                  </a:lnTo>
                  <a:lnTo>
                    <a:pt x="2398" y="145"/>
                  </a:lnTo>
                  <a:lnTo>
                    <a:pt x="2405" y="149"/>
                  </a:lnTo>
                  <a:lnTo>
                    <a:pt x="2410" y="152"/>
                  </a:lnTo>
                  <a:lnTo>
                    <a:pt x="2411" y="156"/>
                  </a:lnTo>
                  <a:lnTo>
                    <a:pt x="2412" y="159"/>
                  </a:lnTo>
                  <a:lnTo>
                    <a:pt x="2412" y="163"/>
                  </a:lnTo>
                  <a:lnTo>
                    <a:pt x="2414" y="165"/>
                  </a:lnTo>
                  <a:lnTo>
                    <a:pt x="2416" y="168"/>
                  </a:lnTo>
                  <a:lnTo>
                    <a:pt x="2419" y="169"/>
                  </a:lnTo>
                  <a:lnTo>
                    <a:pt x="2421" y="170"/>
                  </a:lnTo>
                  <a:lnTo>
                    <a:pt x="2422" y="170"/>
                  </a:lnTo>
                  <a:lnTo>
                    <a:pt x="2424" y="168"/>
                  </a:lnTo>
                  <a:lnTo>
                    <a:pt x="2426" y="164"/>
                  </a:lnTo>
                  <a:lnTo>
                    <a:pt x="2431" y="157"/>
                  </a:lnTo>
                  <a:lnTo>
                    <a:pt x="2437" y="152"/>
                  </a:lnTo>
                  <a:lnTo>
                    <a:pt x="2442" y="149"/>
                  </a:lnTo>
                  <a:lnTo>
                    <a:pt x="2449" y="150"/>
                  </a:lnTo>
                  <a:lnTo>
                    <a:pt x="2455" y="153"/>
                  </a:lnTo>
                  <a:lnTo>
                    <a:pt x="2462" y="155"/>
                  </a:lnTo>
                  <a:lnTo>
                    <a:pt x="2469" y="157"/>
                  </a:lnTo>
                  <a:lnTo>
                    <a:pt x="2475" y="159"/>
                  </a:lnTo>
                  <a:lnTo>
                    <a:pt x="2477" y="159"/>
                  </a:lnTo>
                  <a:lnTo>
                    <a:pt x="2475" y="158"/>
                  </a:lnTo>
                  <a:lnTo>
                    <a:pt x="2470" y="154"/>
                  </a:lnTo>
                  <a:lnTo>
                    <a:pt x="2468" y="145"/>
                  </a:lnTo>
                  <a:lnTo>
                    <a:pt x="2468" y="136"/>
                  </a:lnTo>
                  <a:lnTo>
                    <a:pt x="2469" y="127"/>
                  </a:lnTo>
                  <a:lnTo>
                    <a:pt x="2471" y="123"/>
                  </a:lnTo>
                  <a:lnTo>
                    <a:pt x="2479" y="119"/>
                  </a:lnTo>
                  <a:lnTo>
                    <a:pt x="2487" y="114"/>
                  </a:lnTo>
                  <a:lnTo>
                    <a:pt x="2496" y="108"/>
                  </a:lnTo>
                  <a:lnTo>
                    <a:pt x="2500" y="102"/>
                  </a:lnTo>
                  <a:lnTo>
                    <a:pt x="2504" y="98"/>
                  </a:lnTo>
                  <a:lnTo>
                    <a:pt x="2509" y="91"/>
                  </a:lnTo>
                  <a:lnTo>
                    <a:pt x="2515" y="85"/>
                  </a:lnTo>
                  <a:lnTo>
                    <a:pt x="2522" y="80"/>
                  </a:lnTo>
                  <a:lnTo>
                    <a:pt x="2527" y="76"/>
                  </a:lnTo>
                  <a:lnTo>
                    <a:pt x="2534" y="74"/>
                  </a:lnTo>
                  <a:lnTo>
                    <a:pt x="2543" y="70"/>
                  </a:lnTo>
                  <a:lnTo>
                    <a:pt x="2555" y="65"/>
                  </a:lnTo>
                  <a:lnTo>
                    <a:pt x="2567" y="61"/>
                  </a:lnTo>
                  <a:lnTo>
                    <a:pt x="2578" y="59"/>
                  </a:lnTo>
                  <a:lnTo>
                    <a:pt x="2588" y="57"/>
                  </a:lnTo>
                  <a:lnTo>
                    <a:pt x="2597" y="53"/>
                  </a:lnTo>
                  <a:lnTo>
                    <a:pt x="2608" y="50"/>
                  </a:lnTo>
                  <a:lnTo>
                    <a:pt x="2618" y="46"/>
                  </a:lnTo>
                  <a:lnTo>
                    <a:pt x="2624" y="44"/>
                  </a:lnTo>
                  <a:lnTo>
                    <a:pt x="2629" y="45"/>
                  </a:lnTo>
                  <a:lnTo>
                    <a:pt x="2633" y="47"/>
                  </a:lnTo>
                  <a:lnTo>
                    <a:pt x="2640" y="48"/>
                  </a:lnTo>
                  <a:lnTo>
                    <a:pt x="2648" y="46"/>
                  </a:lnTo>
                  <a:lnTo>
                    <a:pt x="2652" y="41"/>
                  </a:lnTo>
                  <a:lnTo>
                    <a:pt x="2657" y="38"/>
                  </a:lnTo>
                  <a:lnTo>
                    <a:pt x="2663" y="33"/>
                  </a:lnTo>
                  <a:lnTo>
                    <a:pt x="2673" y="30"/>
                  </a:lnTo>
                  <a:lnTo>
                    <a:pt x="2681" y="27"/>
                  </a:lnTo>
                  <a:lnTo>
                    <a:pt x="2688" y="23"/>
                  </a:lnTo>
                  <a:lnTo>
                    <a:pt x="2691" y="17"/>
                  </a:lnTo>
                  <a:lnTo>
                    <a:pt x="2693" y="11"/>
                  </a:lnTo>
                  <a:lnTo>
                    <a:pt x="2699" y="5"/>
                  </a:lnTo>
                  <a:lnTo>
                    <a:pt x="2705" y="2"/>
                  </a:lnTo>
                  <a:lnTo>
                    <a:pt x="2713" y="0"/>
                  </a:lnTo>
                  <a:close/>
                </a:path>
              </a:pathLst>
            </a:custGeom>
            <a:solidFill>
              <a:srgbClr val="20D0C2"/>
            </a:solidFill>
            <a:ln w="0">
              <a:solidFill>
                <a:srgbClr val="20D0C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24" name="Freeform 40"/>
            <p:cNvSpPr>
              <a:spLocks noEditPoints="1"/>
            </p:cNvSpPr>
            <p:nvPr/>
          </p:nvSpPr>
          <p:spPr bwMode="auto">
            <a:xfrm>
              <a:off x="2571" y="3344"/>
              <a:ext cx="422" cy="132"/>
            </a:xfrm>
            <a:custGeom>
              <a:avLst/>
              <a:gdLst>
                <a:gd name="T0" fmla="*/ 2094 w 2109"/>
                <a:gd name="T1" fmla="*/ 146 h 660"/>
                <a:gd name="T2" fmla="*/ 2059 w 2109"/>
                <a:gd name="T3" fmla="*/ 120 h 660"/>
                <a:gd name="T4" fmla="*/ 1173 w 2109"/>
                <a:gd name="T5" fmla="*/ 134 h 660"/>
                <a:gd name="T6" fmla="*/ 1246 w 2109"/>
                <a:gd name="T7" fmla="*/ 167 h 660"/>
                <a:gd name="T8" fmla="*/ 1209 w 2109"/>
                <a:gd name="T9" fmla="*/ 210 h 660"/>
                <a:gd name="T10" fmla="*/ 1162 w 2109"/>
                <a:gd name="T11" fmla="*/ 264 h 660"/>
                <a:gd name="T12" fmla="*/ 1117 w 2109"/>
                <a:gd name="T13" fmla="*/ 222 h 660"/>
                <a:gd name="T14" fmla="*/ 1107 w 2109"/>
                <a:gd name="T15" fmla="*/ 190 h 660"/>
                <a:gd name="T16" fmla="*/ 1068 w 2109"/>
                <a:gd name="T17" fmla="*/ 159 h 660"/>
                <a:gd name="T18" fmla="*/ 1103 w 2109"/>
                <a:gd name="T19" fmla="*/ 117 h 660"/>
                <a:gd name="T20" fmla="*/ 1666 w 2109"/>
                <a:gd name="T21" fmla="*/ 96 h 660"/>
                <a:gd name="T22" fmla="*/ 1651 w 2109"/>
                <a:gd name="T23" fmla="*/ 134 h 660"/>
                <a:gd name="T24" fmla="*/ 1247 w 2109"/>
                <a:gd name="T25" fmla="*/ 85 h 660"/>
                <a:gd name="T26" fmla="*/ 1313 w 2109"/>
                <a:gd name="T27" fmla="*/ 116 h 660"/>
                <a:gd name="T28" fmla="*/ 1206 w 2109"/>
                <a:gd name="T29" fmla="*/ 104 h 660"/>
                <a:gd name="T30" fmla="*/ 354 w 2109"/>
                <a:gd name="T31" fmla="*/ 39 h 660"/>
                <a:gd name="T32" fmla="*/ 300 w 2109"/>
                <a:gd name="T33" fmla="*/ 83 h 660"/>
                <a:gd name="T34" fmla="*/ 259 w 2109"/>
                <a:gd name="T35" fmla="*/ 128 h 660"/>
                <a:gd name="T36" fmla="*/ 167 w 2109"/>
                <a:gd name="T37" fmla="*/ 179 h 660"/>
                <a:gd name="T38" fmla="*/ 122 w 2109"/>
                <a:gd name="T39" fmla="*/ 237 h 660"/>
                <a:gd name="T40" fmla="*/ 66 w 2109"/>
                <a:gd name="T41" fmla="*/ 275 h 660"/>
                <a:gd name="T42" fmla="*/ 257 w 2109"/>
                <a:gd name="T43" fmla="*/ 88 h 660"/>
                <a:gd name="T44" fmla="*/ 354 w 2109"/>
                <a:gd name="T45" fmla="*/ 39 h 660"/>
                <a:gd name="T46" fmla="*/ 782 w 2109"/>
                <a:gd name="T47" fmla="*/ 7 h 660"/>
                <a:gd name="T48" fmla="*/ 851 w 2109"/>
                <a:gd name="T49" fmla="*/ 33 h 660"/>
                <a:gd name="T50" fmla="*/ 841 w 2109"/>
                <a:gd name="T51" fmla="*/ 66 h 660"/>
                <a:gd name="T52" fmla="*/ 928 w 2109"/>
                <a:gd name="T53" fmla="*/ 80 h 660"/>
                <a:gd name="T54" fmla="*/ 907 w 2109"/>
                <a:gd name="T55" fmla="*/ 112 h 660"/>
                <a:gd name="T56" fmla="*/ 861 w 2109"/>
                <a:gd name="T57" fmla="*/ 148 h 660"/>
                <a:gd name="T58" fmla="*/ 844 w 2109"/>
                <a:gd name="T59" fmla="*/ 186 h 660"/>
                <a:gd name="T60" fmla="*/ 858 w 2109"/>
                <a:gd name="T61" fmla="*/ 222 h 660"/>
                <a:gd name="T62" fmla="*/ 822 w 2109"/>
                <a:gd name="T63" fmla="*/ 315 h 660"/>
                <a:gd name="T64" fmla="*/ 800 w 2109"/>
                <a:gd name="T65" fmla="*/ 368 h 660"/>
                <a:gd name="T66" fmla="*/ 802 w 2109"/>
                <a:gd name="T67" fmla="*/ 375 h 660"/>
                <a:gd name="T68" fmla="*/ 735 w 2109"/>
                <a:gd name="T69" fmla="*/ 379 h 660"/>
                <a:gd name="T70" fmla="*/ 736 w 2109"/>
                <a:gd name="T71" fmla="*/ 404 h 660"/>
                <a:gd name="T72" fmla="*/ 731 w 2109"/>
                <a:gd name="T73" fmla="*/ 428 h 660"/>
                <a:gd name="T74" fmla="*/ 647 w 2109"/>
                <a:gd name="T75" fmla="*/ 494 h 660"/>
                <a:gd name="T76" fmla="*/ 586 w 2109"/>
                <a:gd name="T77" fmla="*/ 523 h 660"/>
                <a:gd name="T78" fmla="*/ 548 w 2109"/>
                <a:gd name="T79" fmla="*/ 594 h 660"/>
                <a:gd name="T80" fmla="*/ 502 w 2109"/>
                <a:gd name="T81" fmla="*/ 658 h 660"/>
                <a:gd name="T82" fmla="*/ 446 w 2109"/>
                <a:gd name="T83" fmla="*/ 636 h 660"/>
                <a:gd name="T84" fmla="*/ 410 w 2109"/>
                <a:gd name="T85" fmla="*/ 517 h 660"/>
                <a:gd name="T86" fmla="*/ 413 w 2109"/>
                <a:gd name="T87" fmla="*/ 452 h 660"/>
                <a:gd name="T88" fmla="*/ 402 w 2109"/>
                <a:gd name="T89" fmla="*/ 403 h 660"/>
                <a:gd name="T90" fmla="*/ 416 w 2109"/>
                <a:gd name="T91" fmla="*/ 378 h 660"/>
                <a:gd name="T92" fmla="*/ 384 w 2109"/>
                <a:gd name="T93" fmla="*/ 363 h 660"/>
                <a:gd name="T94" fmla="*/ 367 w 2109"/>
                <a:gd name="T95" fmla="*/ 287 h 660"/>
                <a:gd name="T96" fmla="*/ 297 w 2109"/>
                <a:gd name="T97" fmla="*/ 259 h 660"/>
                <a:gd name="T98" fmla="*/ 241 w 2109"/>
                <a:gd name="T99" fmla="*/ 238 h 660"/>
                <a:gd name="T100" fmla="*/ 288 w 2109"/>
                <a:gd name="T101" fmla="*/ 212 h 660"/>
                <a:gd name="T102" fmla="*/ 221 w 2109"/>
                <a:gd name="T103" fmla="*/ 199 h 660"/>
                <a:gd name="T104" fmla="*/ 266 w 2109"/>
                <a:gd name="T105" fmla="*/ 170 h 660"/>
                <a:gd name="T106" fmla="*/ 297 w 2109"/>
                <a:gd name="T107" fmla="*/ 130 h 660"/>
                <a:gd name="T108" fmla="*/ 411 w 2109"/>
                <a:gd name="T109" fmla="*/ 72 h 660"/>
                <a:gd name="T110" fmla="*/ 529 w 2109"/>
                <a:gd name="T111" fmla="*/ 59 h 660"/>
                <a:gd name="T112" fmla="*/ 583 w 2109"/>
                <a:gd name="T113" fmla="*/ 15 h 660"/>
                <a:gd name="T114" fmla="*/ 716 w 2109"/>
                <a:gd name="T115" fmla="*/ 2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09" h="660">
                  <a:moveTo>
                    <a:pt x="2076" y="118"/>
                  </a:moveTo>
                  <a:lnTo>
                    <a:pt x="2086" y="119"/>
                  </a:lnTo>
                  <a:lnTo>
                    <a:pt x="2095" y="123"/>
                  </a:lnTo>
                  <a:lnTo>
                    <a:pt x="2102" y="127"/>
                  </a:lnTo>
                  <a:lnTo>
                    <a:pt x="2107" y="133"/>
                  </a:lnTo>
                  <a:lnTo>
                    <a:pt x="2109" y="139"/>
                  </a:lnTo>
                  <a:lnTo>
                    <a:pt x="2108" y="143"/>
                  </a:lnTo>
                  <a:lnTo>
                    <a:pt x="2104" y="145"/>
                  </a:lnTo>
                  <a:lnTo>
                    <a:pt x="2094" y="146"/>
                  </a:lnTo>
                  <a:lnTo>
                    <a:pt x="2081" y="146"/>
                  </a:lnTo>
                  <a:lnTo>
                    <a:pt x="2067" y="145"/>
                  </a:lnTo>
                  <a:lnTo>
                    <a:pt x="2053" y="143"/>
                  </a:lnTo>
                  <a:lnTo>
                    <a:pt x="2042" y="141"/>
                  </a:lnTo>
                  <a:lnTo>
                    <a:pt x="2034" y="138"/>
                  </a:lnTo>
                  <a:lnTo>
                    <a:pt x="2031" y="134"/>
                  </a:lnTo>
                  <a:lnTo>
                    <a:pt x="2035" y="129"/>
                  </a:lnTo>
                  <a:lnTo>
                    <a:pt x="2045" y="124"/>
                  </a:lnTo>
                  <a:lnTo>
                    <a:pt x="2059" y="120"/>
                  </a:lnTo>
                  <a:lnTo>
                    <a:pt x="2076" y="118"/>
                  </a:lnTo>
                  <a:close/>
                  <a:moveTo>
                    <a:pt x="1143" y="102"/>
                  </a:moveTo>
                  <a:lnTo>
                    <a:pt x="1152" y="102"/>
                  </a:lnTo>
                  <a:lnTo>
                    <a:pt x="1152" y="102"/>
                  </a:lnTo>
                  <a:lnTo>
                    <a:pt x="1152" y="102"/>
                  </a:lnTo>
                  <a:lnTo>
                    <a:pt x="1158" y="107"/>
                  </a:lnTo>
                  <a:lnTo>
                    <a:pt x="1164" y="116"/>
                  </a:lnTo>
                  <a:lnTo>
                    <a:pt x="1169" y="127"/>
                  </a:lnTo>
                  <a:lnTo>
                    <a:pt x="1173" y="134"/>
                  </a:lnTo>
                  <a:lnTo>
                    <a:pt x="1178" y="139"/>
                  </a:lnTo>
                  <a:lnTo>
                    <a:pt x="1185" y="141"/>
                  </a:lnTo>
                  <a:lnTo>
                    <a:pt x="1194" y="145"/>
                  </a:lnTo>
                  <a:lnTo>
                    <a:pt x="1201" y="151"/>
                  </a:lnTo>
                  <a:lnTo>
                    <a:pt x="1208" y="154"/>
                  </a:lnTo>
                  <a:lnTo>
                    <a:pt x="1218" y="155"/>
                  </a:lnTo>
                  <a:lnTo>
                    <a:pt x="1229" y="157"/>
                  </a:lnTo>
                  <a:lnTo>
                    <a:pt x="1241" y="160"/>
                  </a:lnTo>
                  <a:lnTo>
                    <a:pt x="1246" y="167"/>
                  </a:lnTo>
                  <a:lnTo>
                    <a:pt x="1249" y="176"/>
                  </a:lnTo>
                  <a:lnTo>
                    <a:pt x="1250" y="187"/>
                  </a:lnTo>
                  <a:lnTo>
                    <a:pt x="1249" y="199"/>
                  </a:lnTo>
                  <a:lnTo>
                    <a:pt x="1247" y="209"/>
                  </a:lnTo>
                  <a:lnTo>
                    <a:pt x="1242" y="215"/>
                  </a:lnTo>
                  <a:lnTo>
                    <a:pt x="1237" y="216"/>
                  </a:lnTo>
                  <a:lnTo>
                    <a:pt x="1228" y="214"/>
                  </a:lnTo>
                  <a:lnTo>
                    <a:pt x="1220" y="212"/>
                  </a:lnTo>
                  <a:lnTo>
                    <a:pt x="1209" y="210"/>
                  </a:lnTo>
                  <a:lnTo>
                    <a:pt x="1200" y="209"/>
                  </a:lnTo>
                  <a:lnTo>
                    <a:pt x="1193" y="211"/>
                  </a:lnTo>
                  <a:lnTo>
                    <a:pt x="1190" y="215"/>
                  </a:lnTo>
                  <a:lnTo>
                    <a:pt x="1186" y="223"/>
                  </a:lnTo>
                  <a:lnTo>
                    <a:pt x="1183" y="233"/>
                  </a:lnTo>
                  <a:lnTo>
                    <a:pt x="1178" y="244"/>
                  </a:lnTo>
                  <a:lnTo>
                    <a:pt x="1172" y="254"/>
                  </a:lnTo>
                  <a:lnTo>
                    <a:pt x="1167" y="260"/>
                  </a:lnTo>
                  <a:lnTo>
                    <a:pt x="1162" y="264"/>
                  </a:lnTo>
                  <a:lnTo>
                    <a:pt x="1156" y="261"/>
                  </a:lnTo>
                  <a:lnTo>
                    <a:pt x="1150" y="256"/>
                  </a:lnTo>
                  <a:lnTo>
                    <a:pt x="1143" y="250"/>
                  </a:lnTo>
                  <a:lnTo>
                    <a:pt x="1137" y="244"/>
                  </a:lnTo>
                  <a:lnTo>
                    <a:pt x="1131" y="241"/>
                  </a:lnTo>
                  <a:lnTo>
                    <a:pt x="1126" y="239"/>
                  </a:lnTo>
                  <a:lnTo>
                    <a:pt x="1122" y="234"/>
                  </a:lnTo>
                  <a:lnTo>
                    <a:pt x="1118" y="228"/>
                  </a:lnTo>
                  <a:lnTo>
                    <a:pt x="1117" y="222"/>
                  </a:lnTo>
                  <a:lnTo>
                    <a:pt x="1120" y="216"/>
                  </a:lnTo>
                  <a:lnTo>
                    <a:pt x="1124" y="210"/>
                  </a:lnTo>
                  <a:lnTo>
                    <a:pt x="1126" y="202"/>
                  </a:lnTo>
                  <a:lnTo>
                    <a:pt x="1126" y="195"/>
                  </a:lnTo>
                  <a:lnTo>
                    <a:pt x="1126" y="188"/>
                  </a:lnTo>
                  <a:lnTo>
                    <a:pt x="1124" y="184"/>
                  </a:lnTo>
                  <a:lnTo>
                    <a:pt x="1121" y="185"/>
                  </a:lnTo>
                  <a:lnTo>
                    <a:pt x="1115" y="187"/>
                  </a:lnTo>
                  <a:lnTo>
                    <a:pt x="1107" y="190"/>
                  </a:lnTo>
                  <a:lnTo>
                    <a:pt x="1098" y="191"/>
                  </a:lnTo>
                  <a:lnTo>
                    <a:pt x="1089" y="192"/>
                  </a:lnTo>
                  <a:lnTo>
                    <a:pt x="1084" y="191"/>
                  </a:lnTo>
                  <a:lnTo>
                    <a:pt x="1081" y="190"/>
                  </a:lnTo>
                  <a:lnTo>
                    <a:pt x="1081" y="185"/>
                  </a:lnTo>
                  <a:lnTo>
                    <a:pt x="1079" y="179"/>
                  </a:lnTo>
                  <a:lnTo>
                    <a:pt x="1075" y="170"/>
                  </a:lnTo>
                  <a:lnTo>
                    <a:pt x="1072" y="163"/>
                  </a:lnTo>
                  <a:lnTo>
                    <a:pt x="1068" y="159"/>
                  </a:lnTo>
                  <a:lnTo>
                    <a:pt x="1065" y="155"/>
                  </a:lnTo>
                  <a:lnTo>
                    <a:pt x="1065" y="148"/>
                  </a:lnTo>
                  <a:lnTo>
                    <a:pt x="1066" y="141"/>
                  </a:lnTo>
                  <a:lnTo>
                    <a:pt x="1069" y="131"/>
                  </a:lnTo>
                  <a:lnTo>
                    <a:pt x="1074" y="124"/>
                  </a:lnTo>
                  <a:lnTo>
                    <a:pt x="1081" y="118"/>
                  </a:lnTo>
                  <a:lnTo>
                    <a:pt x="1088" y="116"/>
                  </a:lnTo>
                  <a:lnTo>
                    <a:pt x="1096" y="116"/>
                  </a:lnTo>
                  <a:lnTo>
                    <a:pt x="1103" y="117"/>
                  </a:lnTo>
                  <a:lnTo>
                    <a:pt x="1110" y="119"/>
                  </a:lnTo>
                  <a:lnTo>
                    <a:pt x="1115" y="121"/>
                  </a:lnTo>
                  <a:lnTo>
                    <a:pt x="1117" y="121"/>
                  </a:lnTo>
                  <a:lnTo>
                    <a:pt x="1117" y="119"/>
                  </a:lnTo>
                  <a:lnTo>
                    <a:pt x="1118" y="114"/>
                  </a:lnTo>
                  <a:lnTo>
                    <a:pt x="1125" y="109"/>
                  </a:lnTo>
                  <a:lnTo>
                    <a:pt x="1134" y="104"/>
                  </a:lnTo>
                  <a:lnTo>
                    <a:pt x="1143" y="102"/>
                  </a:lnTo>
                  <a:close/>
                  <a:moveTo>
                    <a:pt x="1666" y="96"/>
                  </a:moveTo>
                  <a:lnTo>
                    <a:pt x="1674" y="97"/>
                  </a:lnTo>
                  <a:lnTo>
                    <a:pt x="1682" y="101"/>
                  </a:lnTo>
                  <a:lnTo>
                    <a:pt x="1687" y="110"/>
                  </a:lnTo>
                  <a:lnTo>
                    <a:pt x="1689" y="120"/>
                  </a:lnTo>
                  <a:lnTo>
                    <a:pt x="1680" y="121"/>
                  </a:lnTo>
                  <a:lnTo>
                    <a:pt x="1672" y="125"/>
                  </a:lnTo>
                  <a:lnTo>
                    <a:pt x="1665" y="128"/>
                  </a:lnTo>
                  <a:lnTo>
                    <a:pt x="1658" y="132"/>
                  </a:lnTo>
                  <a:lnTo>
                    <a:pt x="1651" y="134"/>
                  </a:lnTo>
                  <a:lnTo>
                    <a:pt x="1643" y="133"/>
                  </a:lnTo>
                  <a:lnTo>
                    <a:pt x="1636" y="127"/>
                  </a:lnTo>
                  <a:lnTo>
                    <a:pt x="1637" y="117"/>
                  </a:lnTo>
                  <a:lnTo>
                    <a:pt x="1641" y="109"/>
                  </a:lnTo>
                  <a:lnTo>
                    <a:pt x="1648" y="102"/>
                  </a:lnTo>
                  <a:lnTo>
                    <a:pt x="1657" y="98"/>
                  </a:lnTo>
                  <a:lnTo>
                    <a:pt x="1666" y="96"/>
                  </a:lnTo>
                  <a:close/>
                  <a:moveTo>
                    <a:pt x="1235" y="84"/>
                  </a:moveTo>
                  <a:lnTo>
                    <a:pt x="1247" y="85"/>
                  </a:lnTo>
                  <a:lnTo>
                    <a:pt x="1262" y="87"/>
                  </a:lnTo>
                  <a:lnTo>
                    <a:pt x="1279" y="89"/>
                  </a:lnTo>
                  <a:lnTo>
                    <a:pt x="1295" y="92"/>
                  </a:lnTo>
                  <a:lnTo>
                    <a:pt x="1309" y="96"/>
                  </a:lnTo>
                  <a:lnTo>
                    <a:pt x="1321" y="100"/>
                  </a:lnTo>
                  <a:lnTo>
                    <a:pt x="1329" y="102"/>
                  </a:lnTo>
                  <a:lnTo>
                    <a:pt x="1330" y="105"/>
                  </a:lnTo>
                  <a:lnTo>
                    <a:pt x="1324" y="110"/>
                  </a:lnTo>
                  <a:lnTo>
                    <a:pt x="1313" y="116"/>
                  </a:lnTo>
                  <a:lnTo>
                    <a:pt x="1302" y="123"/>
                  </a:lnTo>
                  <a:lnTo>
                    <a:pt x="1287" y="127"/>
                  </a:lnTo>
                  <a:lnTo>
                    <a:pt x="1273" y="127"/>
                  </a:lnTo>
                  <a:lnTo>
                    <a:pt x="1273" y="127"/>
                  </a:lnTo>
                  <a:lnTo>
                    <a:pt x="1262" y="125"/>
                  </a:lnTo>
                  <a:lnTo>
                    <a:pt x="1248" y="121"/>
                  </a:lnTo>
                  <a:lnTo>
                    <a:pt x="1234" y="116"/>
                  </a:lnTo>
                  <a:lnTo>
                    <a:pt x="1220" y="111"/>
                  </a:lnTo>
                  <a:lnTo>
                    <a:pt x="1206" y="104"/>
                  </a:lnTo>
                  <a:lnTo>
                    <a:pt x="1195" y="99"/>
                  </a:lnTo>
                  <a:lnTo>
                    <a:pt x="1187" y="95"/>
                  </a:lnTo>
                  <a:lnTo>
                    <a:pt x="1184" y="92"/>
                  </a:lnTo>
                  <a:lnTo>
                    <a:pt x="1186" y="89"/>
                  </a:lnTo>
                  <a:lnTo>
                    <a:pt x="1194" y="86"/>
                  </a:lnTo>
                  <a:lnTo>
                    <a:pt x="1205" y="85"/>
                  </a:lnTo>
                  <a:lnTo>
                    <a:pt x="1219" y="84"/>
                  </a:lnTo>
                  <a:lnTo>
                    <a:pt x="1235" y="84"/>
                  </a:lnTo>
                  <a:close/>
                  <a:moveTo>
                    <a:pt x="354" y="39"/>
                  </a:moveTo>
                  <a:lnTo>
                    <a:pt x="353" y="42"/>
                  </a:lnTo>
                  <a:lnTo>
                    <a:pt x="350" y="47"/>
                  </a:lnTo>
                  <a:lnTo>
                    <a:pt x="346" y="54"/>
                  </a:lnTo>
                  <a:lnTo>
                    <a:pt x="339" y="60"/>
                  </a:lnTo>
                  <a:lnTo>
                    <a:pt x="332" y="62"/>
                  </a:lnTo>
                  <a:lnTo>
                    <a:pt x="324" y="68"/>
                  </a:lnTo>
                  <a:lnTo>
                    <a:pt x="315" y="73"/>
                  </a:lnTo>
                  <a:lnTo>
                    <a:pt x="306" y="78"/>
                  </a:lnTo>
                  <a:lnTo>
                    <a:pt x="300" y="83"/>
                  </a:lnTo>
                  <a:lnTo>
                    <a:pt x="294" y="87"/>
                  </a:lnTo>
                  <a:lnTo>
                    <a:pt x="293" y="90"/>
                  </a:lnTo>
                  <a:lnTo>
                    <a:pt x="293" y="95"/>
                  </a:lnTo>
                  <a:lnTo>
                    <a:pt x="290" y="101"/>
                  </a:lnTo>
                  <a:lnTo>
                    <a:pt x="285" y="110"/>
                  </a:lnTo>
                  <a:lnTo>
                    <a:pt x="278" y="116"/>
                  </a:lnTo>
                  <a:lnTo>
                    <a:pt x="273" y="119"/>
                  </a:lnTo>
                  <a:lnTo>
                    <a:pt x="266" y="123"/>
                  </a:lnTo>
                  <a:lnTo>
                    <a:pt x="259" y="128"/>
                  </a:lnTo>
                  <a:lnTo>
                    <a:pt x="250" y="134"/>
                  </a:lnTo>
                  <a:lnTo>
                    <a:pt x="242" y="142"/>
                  </a:lnTo>
                  <a:lnTo>
                    <a:pt x="234" y="148"/>
                  </a:lnTo>
                  <a:lnTo>
                    <a:pt x="228" y="153"/>
                  </a:lnTo>
                  <a:lnTo>
                    <a:pt x="219" y="157"/>
                  </a:lnTo>
                  <a:lnTo>
                    <a:pt x="207" y="161"/>
                  </a:lnTo>
                  <a:lnTo>
                    <a:pt x="193" y="167"/>
                  </a:lnTo>
                  <a:lnTo>
                    <a:pt x="179" y="173"/>
                  </a:lnTo>
                  <a:lnTo>
                    <a:pt x="167" y="179"/>
                  </a:lnTo>
                  <a:lnTo>
                    <a:pt x="161" y="184"/>
                  </a:lnTo>
                  <a:lnTo>
                    <a:pt x="157" y="191"/>
                  </a:lnTo>
                  <a:lnTo>
                    <a:pt x="151" y="202"/>
                  </a:lnTo>
                  <a:lnTo>
                    <a:pt x="146" y="214"/>
                  </a:lnTo>
                  <a:lnTo>
                    <a:pt x="140" y="226"/>
                  </a:lnTo>
                  <a:lnTo>
                    <a:pt x="136" y="233"/>
                  </a:lnTo>
                  <a:lnTo>
                    <a:pt x="132" y="237"/>
                  </a:lnTo>
                  <a:lnTo>
                    <a:pt x="126" y="237"/>
                  </a:lnTo>
                  <a:lnTo>
                    <a:pt x="122" y="237"/>
                  </a:lnTo>
                  <a:lnTo>
                    <a:pt x="124" y="242"/>
                  </a:lnTo>
                  <a:lnTo>
                    <a:pt x="124" y="248"/>
                  </a:lnTo>
                  <a:lnTo>
                    <a:pt x="124" y="255"/>
                  </a:lnTo>
                  <a:lnTo>
                    <a:pt x="123" y="260"/>
                  </a:lnTo>
                  <a:lnTo>
                    <a:pt x="119" y="264"/>
                  </a:lnTo>
                  <a:lnTo>
                    <a:pt x="108" y="267"/>
                  </a:lnTo>
                  <a:lnTo>
                    <a:pt x="95" y="270"/>
                  </a:lnTo>
                  <a:lnTo>
                    <a:pt x="80" y="273"/>
                  </a:lnTo>
                  <a:lnTo>
                    <a:pt x="66" y="275"/>
                  </a:lnTo>
                  <a:lnTo>
                    <a:pt x="53" y="278"/>
                  </a:lnTo>
                  <a:lnTo>
                    <a:pt x="36" y="280"/>
                  </a:lnTo>
                  <a:lnTo>
                    <a:pt x="18" y="282"/>
                  </a:lnTo>
                  <a:lnTo>
                    <a:pt x="0" y="283"/>
                  </a:lnTo>
                  <a:lnTo>
                    <a:pt x="68" y="223"/>
                  </a:lnTo>
                  <a:lnTo>
                    <a:pt x="138" y="166"/>
                  </a:lnTo>
                  <a:lnTo>
                    <a:pt x="213" y="113"/>
                  </a:lnTo>
                  <a:lnTo>
                    <a:pt x="234" y="101"/>
                  </a:lnTo>
                  <a:lnTo>
                    <a:pt x="257" y="88"/>
                  </a:lnTo>
                  <a:lnTo>
                    <a:pt x="277" y="77"/>
                  </a:lnTo>
                  <a:lnTo>
                    <a:pt x="298" y="67"/>
                  </a:lnTo>
                  <a:lnTo>
                    <a:pt x="315" y="57"/>
                  </a:lnTo>
                  <a:lnTo>
                    <a:pt x="330" y="49"/>
                  </a:lnTo>
                  <a:lnTo>
                    <a:pt x="342" y="43"/>
                  </a:lnTo>
                  <a:lnTo>
                    <a:pt x="349" y="40"/>
                  </a:lnTo>
                  <a:lnTo>
                    <a:pt x="354" y="39"/>
                  </a:lnTo>
                  <a:close/>
                  <a:moveTo>
                    <a:pt x="354" y="39"/>
                  </a:moveTo>
                  <a:lnTo>
                    <a:pt x="354" y="39"/>
                  </a:lnTo>
                  <a:lnTo>
                    <a:pt x="354" y="39"/>
                  </a:lnTo>
                  <a:lnTo>
                    <a:pt x="354" y="39"/>
                  </a:lnTo>
                  <a:close/>
                  <a:moveTo>
                    <a:pt x="730" y="0"/>
                  </a:moveTo>
                  <a:lnTo>
                    <a:pt x="737" y="2"/>
                  </a:lnTo>
                  <a:lnTo>
                    <a:pt x="746" y="4"/>
                  </a:lnTo>
                  <a:lnTo>
                    <a:pt x="757" y="7"/>
                  </a:lnTo>
                  <a:lnTo>
                    <a:pt x="765" y="7"/>
                  </a:lnTo>
                  <a:lnTo>
                    <a:pt x="772" y="6"/>
                  </a:lnTo>
                  <a:lnTo>
                    <a:pt x="782" y="7"/>
                  </a:lnTo>
                  <a:lnTo>
                    <a:pt x="795" y="8"/>
                  </a:lnTo>
                  <a:lnTo>
                    <a:pt x="809" y="10"/>
                  </a:lnTo>
                  <a:lnTo>
                    <a:pt x="821" y="11"/>
                  </a:lnTo>
                  <a:lnTo>
                    <a:pt x="831" y="12"/>
                  </a:lnTo>
                  <a:lnTo>
                    <a:pt x="839" y="13"/>
                  </a:lnTo>
                  <a:lnTo>
                    <a:pt x="846" y="17"/>
                  </a:lnTo>
                  <a:lnTo>
                    <a:pt x="850" y="22"/>
                  </a:lnTo>
                  <a:lnTo>
                    <a:pt x="852" y="29"/>
                  </a:lnTo>
                  <a:lnTo>
                    <a:pt x="851" y="33"/>
                  </a:lnTo>
                  <a:lnTo>
                    <a:pt x="846" y="36"/>
                  </a:lnTo>
                  <a:lnTo>
                    <a:pt x="839" y="40"/>
                  </a:lnTo>
                  <a:lnTo>
                    <a:pt x="834" y="45"/>
                  </a:lnTo>
                  <a:lnTo>
                    <a:pt x="831" y="52"/>
                  </a:lnTo>
                  <a:lnTo>
                    <a:pt x="829" y="58"/>
                  </a:lnTo>
                  <a:lnTo>
                    <a:pt x="829" y="63"/>
                  </a:lnTo>
                  <a:lnTo>
                    <a:pt x="830" y="67"/>
                  </a:lnTo>
                  <a:lnTo>
                    <a:pt x="833" y="67"/>
                  </a:lnTo>
                  <a:lnTo>
                    <a:pt x="841" y="66"/>
                  </a:lnTo>
                  <a:lnTo>
                    <a:pt x="851" y="66"/>
                  </a:lnTo>
                  <a:lnTo>
                    <a:pt x="863" y="66"/>
                  </a:lnTo>
                  <a:lnTo>
                    <a:pt x="874" y="67"/>
                  </a:lnTo>
                  <a:lnTo>
                    <a:pt x="883" y="69"/>
                  </a:lnTo>
                  <a:lnTo>
                    <a:pt x="888" y="71"/>
                  </a:lnTo>
                  <a:lnTo>
                    <a:pt x="894" y="75"/>
                  </a:lnTo>
                  <a:lnTo>
                    <a:pt x="905" y="77"/>
                  </a:lnTo>
                  <a:lnTo>
                    <a:pt x="918" y="80"/>
                  </a:lnTo>
                  <a:lnTo>
                    <a:pt x="928" y="80"/>
                  </a:lnTo>
                  <a:lnTo>
                    <a:pt x="928" y="80"/>
                  </a:lnTo>
                  <a:lnTo>
                    <a:pt x="931" y="82"/>
                  </a:lnTo>
                  <a:lnTo>
                    <a:pt x="933" y="86"/>
                  </a:lnTo>
                  <a:lnTo>
                    <a:pt x="932" y="91"/>
                  </a:lnTo>
                  <a:lnTo>
                    <a:pt x="931" y="98"/>
                  </a:lnTo>
                  <a:lnTo>
                    <a:pt x="928" y="102"/>
                  </a:lnTo>
                  <a:lnTo>
                    <a:pt x="924" y="105"/>
                  </a:lnTo>
                  <a:lnTo>
                    <a:pt x="916" y="107"/>
                  </a:lnTo>
                  <a:lnTo>
                    <a:pt x="907" y="112"/>
                  </a:lnTo>
                  <a:lnTo>
                    <a:pt x="898" y="116"/>
                  </a:lnTo>
                  <a:lnTo>
                    <a:pt x="889" y="121"/>
                  </a:lnTo>
                  <a:lnTo>
                    <a:pt x="885" y="126"/>
                  </a:lnTo>
                  <a:lnTo>
                    <a:pt x="880" y="129"/>
                  </a:lnTo>
                  <a:lnTo>
                    <a:pt x="874" y="133"/>
                  </a:lnTo>
                  <a:lnTo>
                    <a:pt x="866" y="137"/>
                  </a:lnTo>
                  <a:lnTo>
                    <a:pt x="862" y="140"/>
                  </a:lnTo>
                  <a:lnTo>
                    <a:pt x="861" y="143"/>
                  </a:lnTo>
                  <a:lnTo>
                    <a:pt x="861" y="148"/>
                  </a:lnTo>
                  <a:lnTo>
                    <a:pt x="861" y="157"/>
                  </a:lnTo>
                  <a:lnTo>
                    <a:pt x="859" y="167"/>
                  </a:lnTo>
                  <a:lnTo>
                    <a:pt x="856" y="175"/>
                  </a:lnTo>
                  <a:lnTo>
                    <a:pt x="852" y="181"/>
                  </a:lnTo>
                  <a:lnTo>
                    <a:pt x="851" y="182"/>
                  </a:lnTo>
                  <a:lnTo>
                    <a:pt x="849" y="183"/>
                  </a:lnTo>
                  <a:lnTo>
                    <a:pt x="847" y="184"/>
                  </a:lnTo>
                  <a:lnTo>
                    <a:pt x="845" y="185"/>
                  </a:lnTo>
                  <a:lnTo>
                    <a:pt x="844" y="186"/>
                  </a:lnTo>
                  <a:lnTo>
                    <a:pt x="843" y="187"/>
                  </a:lnTo>
                  <a:lnTo>
                    <a:pt x="844" y="188"/>
                  </a:lnTo>
                  <a:lnTo>
                    <a:pt x="845" y="189"/>
                  </a:lnTo>
                  <a:lnTo>
                    <a:pt x="848" y="190"/>
                  </a:lnTo>
                  <a:lnTo>
                    <a:pt x="855" y="194"/>
                  </a:lnTo>
                  <a:lnTo>
                    <a:pt x="858" y="200"/>
                  </a:lnTo>
                  <a:lnTo>
                    <a:pt x="860" y="209"/>
                  </a:lnTo>
                  <a:lnTo>
                    <a:pt x="860" y="216"/>
                  </a:lnTo>
                  <a:lnTo>
                    <a:pt x="858" y="222"/>
                  </a:lnTo>
                  <a:lnTo>
                    <a:pt x="853" y="225"/>
                  </a:lnTo>
                  <a:lnTo>
                    <a:pt x="847" y="228"/>
                  </a:lnTo>
                  <a:lnTo>
                    <a:pt x="839" y="237"/>
                  </a:lnTo>
                  <a:lnTo>
                    <a:pt x="834" y="250"/>
                  </a:lnTo>
                  <a:lnTo>
                    <a:pt x="831" y="265"/>
                  </a:lnTo>
                  <a:lnTo>
                    <a:pt x="832" y="281"/>
                  </a:lnTo>
                  <a:lnTo>
                    <a:pt x="833" y="293"/>
                  </a:lnTo>
                  <a:lnTo>
                    <a:pt x="829" y="304"/>
                  </a:lnTo>
                  <a:lnTo>
                    <a:pt x="822" y="315"/>
                  </a:lnTo>
                  <a:lnTo>
                    <a:pt x="816" y="325"/>
                  </a:lnTo>
                  <a:lnTo>
                    <a:pt x="808" y="332"/>
                  </a:lnTo>
                  <a:lnTo>
                    <a:pt x="804" y="339"/>
                  </a:lnTo>
                  <a:lnTo>
                    <a:pt x="804" y="342"/>
                  </a:lnTo>
                  <a:lnTo>
                    <a:pt x="806" y="346"/>
                  </a:lnTo>
                  <a:lnTo>
                    <a:pt x="806" y="354"/>
                  </a:lnTo>
                  <a:lnTo>
                    <a:pt x="804" y="361"/>
                  </a:lnTo>
                  <a:lnTo>
                    <a:pt x="802" y="367"/>
                  </a:lnTo>
                  <a:lnTo>
                    <a:pt x="800" y="368"/>
                  </a:lnTo>
                  <a:lnTo>
                    <a:pt x="799" y="367"/>
                  </a:lnTo>
                  <a:lnTo>
                    <a:pt x="796" y="366"/>
                  </a:lnTo>
                  <a:lnTo>
                    <a:pt x="795" y="366"/>
                  </a:lnTo>
                  <a:lnTo>
                    <a:pt x="795" y="366"/>
                  </a:lnTo>
                  <a:lnTo>
                    <a:pt x="794" y="367"/>
                  </a:lnTo>
                  <a:lnTo>
                    <a:pt x="795" y="368"/>
                  </a:lnTo>
                  <a:lnTo>
                    <a:pt x="797" y="369"/>
                  </a:lnTo>
                  <a:lnTo>
                    <a:pt x="800" y="371"/>
                  </a:lnTo>
                  <a:lnTo>
                    <a:pt x="802" y="375"/>
                  </a:lnTo>
                  <a:lnTo>
                    <a:pt x="800" y="380"/>
                  </a:lnTo>
                  <a:lnTo>
                    <a:pt x="794" y="384"/>
                  </a:lnTo>
                  <a:lnTo>
                    <a:pt x="788" y="388"/>
                  </a:lnTo>
                  <a:lnTo>
                    <a:pt x="780" y="390"/>
                  </a:lnTo>
                  <a:lnTo>
                    <a:pt x="774" y="389"/>
                  </a:lnTo>
                  <a:lnTo>
                    <a:pt x="766" y="387"/>
                  </a:lnTo>
                  <a:lnTo>
                    <a:pt x="755" y="384"/>
                  </a:lnTo>
                  <a:lnTo>
                    <a:pt x="745" y="381"/>
                  </a:lnTo>
                  <a:lnTo>
                    <a:pt x="735" y="379"/>
                  </a:lnTo>
                  <a:lnTo>
                    <a:pt x="727" y="379"/>
                  </a:lnTo>
                  <a:lnTo>
                    <a:pt x="723" y="379"/>
                  </a:lnTo>
                  <a:lnTo>
                    <a:pt x="721" y="383"/>
                  </a:lnTo>
                  <a:lnTo>
                    <a:pt x="719" y="387"/>
                  </a:lnTo>
                  <a:lnTo>
                    <a:pt x="720" y="394"/>
                  </a:lnTo>
                  <a:lnTo>
                    <a:pt x="726" y="399"/>
                  </a:lnTo>
                  <a:lnTo>
                    <a:pt x="730" y="401"/>
                  </a:lnTo>
                  <a:lnTo>
                    <a:pt x="733" y="402"/>
                  </a:lnTo>
                  <a:lnTo>
                    <a:pt x="736" y="404"/>
                  </a:lnTo>
                  <a:lnTo>
                    <a:pt x="739" y="404"/>
                  </a:lnTo>
                  <a:lnTo>
                    <a:pt x="743" y="406"/>
                  </a:lnTo>
                  <a:lnTo>
                    <a:pt x="744" y="407"/>
                  </a:lnTo>
                  <a:lnTo>
                    <a:pt x="745" y="408"/>
                  </a:lnTo>
                  <a:lnTo>
                    <a:pt x="746" y="409"/>
                  </a:lnTo>
                  <a:lnTo>
                    <a:pt x="745" y="410"/>
                  </a:lnTo>
                  <a:lnTo>
                    <a:pt x="743" y="412"/>
                  </a:lnTo>
                  <a:lnTo>
                    <a:pt x="737" y="418"/>
                  </a:lnTo>
                  <a:lnTo>
                    <a:pt x="731" y="428"/>
                  </a:lnTo>
                  <a:lnTo>
                    <a:pt x="723" y="439"/>
                  </a:lnTo>
                  <a:lnTo>
                    <a:pt x="716" y="450"/>
                  </a:lnTo>
                  <a:lnTo>
                    <a:pt x="708" y="459"/>
                  </a:lnTo>
                  <a:lnTo>
                    <a:pt x="702" y="466"/>
                  </a:lnTo>
                  <a:lnTo>
                    <a:pt x="693" y="470"/>
                  </a:lnTo>
                  <a:lnTo>
                    <a:pt x="682" y="477"/>
                  </a:lnTo>
                  <a:lnTo>
                    <a:pt x="669" y="483"/>
                  </a:lnTo>
                  <a:lnTo>
                    <a:pt x="656" y="488"/>
                  </a:lnTo>
                  <a:lnTo>
                    <a:pt x="647" y="494"/>
                  </a:lnTo>
                  <a:lnTo>
                    <a:pt x="641" y="497"/>
                  </a:lnTo>
                  <a:lnTo>
                    <a:pt x="636" y="501"/>
                  </a:lnTo>
                  <a:lnTo>
                    <a:pt x="628" y="507"/>
                  </a:lnTo>
                  <a:lnTo>
                    <a:pt x="621" y="512"/>
                  </a:lnTo>
                  <a:lnTo>
                    <a:pt x="613" y="517"/>
                  </a:lnTo>
                  <a:lnTo>
                    <a:pt x="608" y="521"/>
                  </a:lnTo>
                  <a:lnTo>
                    <a:pt x="604" y="522"/>
                  </a:lnTo>
                  <a:lnTo>
                    <a:pt x="595" y="523"/>
                  </a:lnTo>
                  <a:lnTo>
                    <a:pt x="586" y="523"/>
                  </a:lnTo>
                  <a:lnTo>
                    <a:pt x="579" y="523"/>
                  </a:lnTo>
                  <a:lnTo>
                    <a:pt x="572" y="525"/>
                  </a:lnTo>
                  <a:lnTo>
                    <a:pt x="568" y="527"/>
                  </a:lnTo>
                  <a:lnTo>
                    <a:pt x="567" y="533"/>
                  </a:lnTo>
                  <a:lnTo>
                    <a:pt x="564" y="541"/>
                  </a:lnTo>
                  <a:lnTo>
                    <a:pt x="561" y="554"/>
                  </a:lnTo>
                  <a:lnTo>
                    <a:pt x="556" y="567"/>
                  </a:lnTo>
                  <a:lnTo>
                    <a:pt x="552" y="581"/>
                  </a:lnTo>
                  <a:lnTo>
                    <a:pt x="548" y="594"/>
                  </a:lnTo>
                  <a:lnTo>
                    <a:pt x="543" y="605"/>
                  </a:lnTo>
                  <a:lnTo>
                    <a:pt x="540" y="612"/>
                  </a:lnTo>
                  <a:lnTo>
                    <a:pt x="534" y="623"/>
                  </a:lnTo>
                  <a:lnTo>
                    <a:pt x="526" y="633"/>
                  </a:lnTo>
                  <a:lnTo>
                    <a:pt x="521" y="641"/>
                  </a:lnTo>
                  <a:lnTo>
                    <a:pt x="515" y="647"/>
                  </a:lnTo>
                  <a:lnTo>
                    <a:pt x="512" y="651"/>
                  </a:lnTo>
                  <a:lnTo>
                    <a:pt x="507" y="655"/>
                  </a:lnTo>
                  <a:lnTo>
                    <a:pt x="502" y="658"/>
                  </a:lnTo>
                  <a:lnTo>
                    <a:pt x="497" y="660"/>
                  </a:lnTo>
                  <a:lnTo>
                    <a:pt x="495" y="657"/>
                  </a:lnTo>
                  <a:lnTo>
                    <a:pt x="489" y="653"/>
                  </a:lnTo>
                  <a:lnTo>
                    <a:pt x="482" y="650"/>
                  </a:lnTo>
                  <a:lnTo>
                    <a:pt x="472" y="647"/>
                  </a:lnTo>
                  <a:lnTo>
                    <a:pt x="464" y="644"/>
                  </a:lnTo>
                  <a:lnTo>
                    <a:pt x="456" y="643"/>
                  </a:lnTo>
                  <a:lnTo>
                    <a:pt x="452" y="641"/>
                  </a:lnTo>
                  <a:lnTo>
                    <a:pt x="446" y="636"/>
                  </a:lnTo>
                  <a:lnTo>
                    <a:pt x="440" y="626"/>
                  </a:lnTo>
                  <a:lnTo>
                    <a:pt x="434" y="614"/>
                  </a:lnTo>
                  <a:lnTo>
                    <a:pt x="430" y="600"/>
                  </a:lnTo>
                  <a:lnTo>
                    <a:pt x="429" y="585"/>
                  </a:lnTo>
                  <a:lnTo>
                    <a:pt x="428" y="573"/>
                  </a:lnTo>
                  <a:lnTo>
                    <a:pt x="425" y="559"/>
                  </a:lnTo>
                  <a:lnTo>
                    <a:pt x="420" y="545"/>
                  </a:lnTo>
                  <a:lnTo>
                    <a:pt x="415" y="531"/>
                  </a:lnTo>
                  <a:lnTo>
                    <a:pt x="410" y="517"/>
                  </a:lnTo>
                  <a:lnTo>
                    <a:pt x="404" y="506"/>
                  </a:lnTo>
                  <a:lnTo>
                    <a:pt x="401" y="495"/>
                  </a:lnTo>
                  <a:lnTo>
                    <a:pt x="400" y="487"/>
                  </a:lnTo>
                  <a:lnTo>
                    <a:pt x="401" y="483"/>
                  </a:lnTo>
                  <a:lnTo>
                    <a:pt x="404" y="478"/>
                  </a:lnTo>
                  <a:lnTo>
                    <a:pt x="406" y="471"/>
                  </a:lnTo>
                  <a:lnTo>
                    <a:pt x="408" y="464"/>
                  </a:lnTo>
                  <a:lnTo>
                    <a:pt x="409" y="457"/>
                  </a:lnTo>
                  <a:lnTo>
                    <a:pt x="413" y="452"/>
                  </a:lnTo>
                  <a:lnTo>
                    <a:pt x="416" y="449"/>
                  </a:lnTo>
                  <a:lnTo>
                    <a:pt x="419" y="443"/>
                  </a:lnTo>
                  <a:lnTo>
                    <a:pt x="423" y="437"/>
                  </a:lnTo>
                  <a:lnTo>
                    <a:pt x="423" y="431"/>
                  </a:lnTo>
                  <a:lnTo>
                    <a:pt x="420" y="426"/>
                  </a:lnTo>
                  <a:lnTo>
                    <a:pt x="416" y="423"/>
                  </a:lnTo>
                  <a:lnTo>
                    <a:pt x="410" y="418"/>
                  </a:lnTo>
                  <a:lnTo>
                    <a:pt x="405" y="411"/>
                  </a:lnTo>
                  <a:lnTo>
                    <a:pt x="402" y="403"/>
                  </a:lnTo>
                  <a:lnTo>
                    <a:pt x="401" y="395"/>
                  </a:lnTo>
                  <a:lnTo>
                    <a:pt x="402" y="389"/>
                  </a:lnTo>
                  <a:lnTo>
                    <a:pt x="406" y="387"/>
                  </a:lnTo>
                  <a:lnTo>
                    <a:pt x="409" y="387"/>
                  </a:lnTo>
                  <a:lnTo>
                    <a:pt x="412" y="386"/>
                  </a:lnTo>
                  <a:lnTo>
                    <a:pt x="414" y="384"/>
                  </a:lnTo>
                  <a:lnTo>
                    <a:pt x="415" y="382"/>
                  </a:lnTo>
                  <a:lnTo>
                    <a:pt x="416" y="380"/>
                  </a:lnTo>
                  <a:lnTo>
                    <a:pt x="416" y="378"/>
                  </a:lnTo>
                  <a:lnTo>
                    <a:pt x="416" y="375"/>
                  </a:lnTo>
                  <a:lnTo>
                    <a:pt x="416" y="374"/>
                  </a:lnTo>
                  <a:lnTo>
                    <a:pt x="415" y="374"/>
                  </a:lnTo>
                  <a:lnTo>
                    <a:pt x="414" y="375"/>
                  </a:lnTo>
                  <a:lnTo>
                    <a:pt x="410" y="377"/>
                  </a:lnTo>
                  <a:lnTo>
                    <a:pt x="403" y="375"/>
                  </a:lnTo>
                  <a:lnTo>
                    <a:pt x="396" y="371"/>
                  </a:lnTo>
                  <a:lnTo>
                    <a:pt x="389" y="367"/>
                  </a:lnTo>
                  <a:lnTo>
                    <a:pt x="384" y="363"/>
                  </a:lnTo>
                  <a:lnTo>
                    <a:pt x="383" y="357"/>
                  </a:lnTo>
                  <a:lnTo>
                    <a:pt x="383" y="351"/>
                  </a:lnTo>
                  <a:lnTo>
                    <a:pt x="383" y="341"/>
                  </a:lnTo>
                  <a:lnTo>
                    <a:pt x="382" y="329"/>
                  </a:lnTo>
                  <a:lnTo>
                    <a:pt x="381" y="319"/>
                  </a:lnTo>
                  <a:lnTo>
                    <a:pt x="378" y="313"/>
                  </a:lnTo>
                  <a:lnTo>
                    <a:pt x="375" y="307"/>
                  </a:lnTo>
                  <a:lnTo>
                    <a:pt x="371" y="298"/>
                  </a:lnTo>
                  <a:lnTo>
                    <a:pt x="367" y="287"/>
                  </a:lnTo>
                  <a:lnTo>
                    <a:pt x="361" y="276"/>
                  </a:lnTo>
                  <a:lnTo>
                    <a:pt x="355" y="269"/>
                  </a:lnTo>
                  <a:lnTo>
                    <a:pt x="347" y="266"/>
                  </a:lnTo>
                  <a:lnTo>
                    <a:pt x="339" y="265"/>
                  </a:lnTo>
                  <a:lnTo>
                    <a:pt x="328" y="262"/>
                  </a:lnTo>
                  <a:lnTo>
                    <a:pt x="317" y="260"/>
                  </a:lnTo>
                  <a:lnTo>
                    <a:pt x="307" y="258"/>
                  </a:lnTo>
                  <a:lnTo>
                    <a:pt x="300" y="257"/>
                  </a:lnTo>
                  <a:lnTo>
                    <a:pt x="297" y="259"/>
                  </a:lnTo>
                  <a:lnTo>
                    <a:pt x="292" y="260"/>
                  </a:lnTo>
                  <a:lnTo>
                    <a:pt x="286" y="261"/>
                  </a:lnTo>
                  <a:lnTo>
                    <a:pt x="276" y="260"/>
                  </a:lnTo>
                  <a:lnTo>
                    <a:pt x="268" y="259"/>
                  </a:lnTo>
                  <a:lnTo>
                    <a:pt x="258" y="257"/>
                  </a:lnTo>
                  <a:lnTo>
                    <a:pt x="250" y="256"/>
                  </a:lnTo>
                  <a:lnTo>
                    <a:pt x="246" y="252"/>
                  </a:lnTo>
                  <a:lnTo>
                    <a:pt x="242" y="245"/>
                  </a:lnTo>
                  <a:lnTo>
                    <a:pt x="241" y="238"/>
                  </a:lnTo>
                  <a:lnTo>
                    <a:pt x="242" y="230"/>
                  </a:lnTo>
                  <a:lnTo>
                    <a:pt x="244" y="225"/>
                  </a:lnTo>
                  <a:lnTo>
                    <a:pt x="250" y="223"/>
                  </a:lnTo>
                  <a:lnTo>
                    <a:pt x="259" y="222"/>
                  </a:lnTo>
                  <a:lnTo>
                    <a:pt x="269" y="219"/>
                  </a:lnTo>
                  <a:lnTo>
                    <a:pt x="277" y="218"/>
                  </a:lnTo>
                  <a:lnTo>
                    <a:pt x="285" y="216"/>
                  </a:lnTo>
                  <a:lnTo>
                    <a:pt x="289" y="214"/>
                  </a:lnTo>
                  <a:lnTo>
                    <a:pt x="288" y="212"/>
                  </a:lnTo>
                  <a:lnTo>
                    <a:pt x="279" y="210"/>
                  </a:lnTo>
                  <a:lnTo>
                    <a:pt x="266" y="209"/>
                  </a:lnTo>
                  <a:lnTo>
                    <a:pt x="254" y="205"/>
                  </a:lnTo>
                  <a:lnTo>
                    <a:pt x="245" y="202"/>
                  </a:lnTo>
                  <a:lnTo>
                    <a:pt x="238" y="201"/>
                  </a:lnTo>
                  <a:lnTo>
                    <a:pt x="233" y="202"/>
                  </a:lnTo>
                  <a:lnTo>
                    <a:pt x="228" y="203"/>
                  </a:lnTo>
                  <a:lnTo>
                    <a:pt x="224" y="202"/>
                  </a:lnTo>
                  <a:lnTo>
                    <a:pt x="221" y="199"/>
                  </a:lnTo>
                  <a:lnTo>
                    <a:pt x="217" y="196"/>
                  </a:lnTo>
                  <a:lnTo>
                    <a:pt x="214" y="192"/>
                  </a:lnTo>
                  <a:lnTo>
                    <a:pt x="211" y="188"/>
                  </a:lnTo>
                  <a:lnTo>
                    <a:pt x="214" y="185"/>
                  </a:lnTo>
                  <a:lnTo>
                    <a:pt x="220" y="181"/>
                  </a:lnTo>
                  <a:lnTo>
                    <a:pt x="232" y="177"/>
                  </a:lnTo>
                  <a:lnTo>
                    <a:pt x="244" y="175"/>
                  </a:lnTo>
                  <a:lnTo>
                    <a:pt x="257" y="173"/>
                  </a:lnTo>
                  <a:lnTo>
                    <a:pt x="266" y="170"/>
                  </a:lnTo>
                  <a:lnTo>
                    <a:pt x="273" y="167"/>
                  </a:lnTo>
                  <a:lnTo>
                    <a:pt x="280" y="162"/>
                  </a:lnTo>
                  <a:lnTo>
                    <a:pt x="288" y="156"/>
                  </a:lnTo>
                  <a:lnTo>
                    <a:pt x="293" y="152"/>
                  </a:lnTo>
                  <a:lnTo>
                    <a:pt x="296" y="147"/>
                  </a:lnTo>
                  <a:lnTo>
                    <a:pt x="293" y="145"/>
                  </a:lnTo>
                  <a:lnTo>
                    <a:pt x="291" y="143"/>
                  </a:lnTo>
                  <a:lnTo>
                    <a:pt x="292" y="138"/>
                  </a:lnTo>
                  <a:lnTo>
                    <a:pt x="297" y="130"/>
                  </a:lnTo>
                  <a:lnTo>
                    <a:pt x="302" y="121"/>
                  </a:lnTo>
                  <a:lnTo>
                    <a:pt x="310" y="112"/>
                  </a:lnTo>
                  <a:lnTo>
                    <a:pt x="319" y="103"/>
                  </a:lnTo>
                  <a:lnTo>
                    <a:pt x="329" y="97"/>
                  </a:lnTo>
                  <a:lnTo>
                    <a:pt x="340" y="91"/>
                  </a:lnTo>
                  <a:lnTo>
                    <a:pt x="355" y="86"/>
                  </a:lnTo>
                  <a:lnTo>
                    <a:pt x="372" y="82"/>
                  </a:lnTo>
                  <a:lnTo>
                    <a:pt x="391" y="76"/>
                  </a:lnTo>
                  <a:lnTo>
                    <a:pt x="411" y="72"/>
                  </a:lnTo>
                  <a:lnTo>
                    <a:pt x="429" y="68"/>
                  </a:lnTo>
                  <a:lnTo>
                    <a:pt x="445" y="64"/>
                  </a:lnTo>
                  <a:lnTo>
                    <a:pt x="458" y="63"/>
                  </a:lnTo>
                  <a:lnTo>
                    <a:pt x="467" y="62"/>
                  </a:lnTo>
                  <a:lnTo>
                    <a:pt x="476" y="62"/>
                  </a:lnTo>
                  <a:lnTo>
                    <a:pt x="489" y="62"/>
                  </a:lnTo>
                  <a:lnTo>
                    <a:pt x="503" y="61"/>
                  </a:lnTo>
                  <a:lnTo>
                    <a:pt x="517" y="60"/>
                  </a:lnTo>
                  <a:lnTo>
                    <a:pt x="529" y="59"/>
                  </a:lnTo>
                  <a:lnTo>
                    <a:pt x="537" y="57"/>
                  </a:lnTo>
                  <a:lnTo>
                    <a:pt x="539" y="54"/>
                  </a:lnTo>
                  <a:lnTo>
                    <a:pt x="540" y="47"/>
                  </a:lnTo>
                  <a:lnTo>
                    <a:pt x="542" y="39"/>
                  </a:lnTo>
                  <a:lnTo>
                    <a:pt x="547" y="29"/>
                  </a:lnTo>
                  <a:lnTo>
                    <a:pt x="552" y="22"/>
                  </a:lnTo>
                  <a:lnTo>
                    <a:pt x="559" y="18"/>
                  </a:lnTo>
                  <a:lnTo>
                    <a:pt x="568" y="16"/>
                  </a:lnTo>
                  <a:lnTo>
                    <a:pt x="583" y="15"/>
                  </a:lnTo>
                  <a:lnTo>
                    <a:pt x="601" y="14"/>
                  </a:lnTo>
                  <a:lnTo>
                    <a:pt x="620" y="13"/>
                  </a:lnTo>
                  <a:lnTo>
                    <a:pt x="637" y="13"/>
                  </a:lnTo>
                  <a:lnTo>
                    <a:pt x="651" y="13"/>
                  </a:lnTo>
                  <a:lnTo>
                    <a:pt x="663" y="13"/>
                  </a:lnTo>
                  <a:lnTo>
                    <a:pt x="676" y="11"/>
                  </a:lnTo>
                  <a:lnTo>
                    <a:pt x="690" y="7"/>
                  </a:lnTo>
                  <a:lnTo>
                    <a:pt x="703" y="5"/>
                  </a:lnTo>
                  <a:lnTo>
                    <a:pt x="716" y="2"/>
                  </a:lnTo>
                  <a:lnTo>
                    <a:pt x="724" y="0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20D0C2"/>
            </a:solidFill>
            <a:ln w="0">
              <a:solidFill>
                <a:srgbClr val="20D0C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25" name="Freeform 41"/>
            <p:cNvSpPr>
              <a:spLocks/>
            </p:cNvSpPr>
            <p:nvPr/>
          </p:nvSpPr>
          <p:spPr bwMode="auto">
            <a:xfrm>
              <a:off x="2580" y="3510"/>
              <a:ext cx="30" cy="9"/>
            </a:xfrm>
            <a:custGeom>
              <a:avLst/>
              <a:gdLst>
                <a:gd name="T0" fmla="*/ 76 w 150"/>
                <a:gd name="T1" fmla="*/ 0 h 48"/>
                <a:gd name="T2" fmla="*/ 95 w 150"/>
                <a:gd name="T3" fmla="*/ 0 h 48"/>
                <a:gd name="T4" fmla="*/ 114 w 150"/>
                <a:gd name="T5" fmla="*/ 4 h 48"/>
                <a:gd name="T6" fmla="*/ 129 w 150"/>
                <a:gd name="T7" fmla="*/ 7 h 48"/>
                <a:gd name="T8" fmla="*/ 140 w 150"/>
                <a:gd name="T9" fmla="*/ 12 h 48"/>
                <a:gd name="T10" fmla="*/ 148 w 150"/>
                <a:gd name="T11" fmla="*/ 18 h 48"/>
                <a:gd name="T12" fmla="*/ 150 w 150"/>
                <a:gd name="T13" fmla="*/ 24 h 48"/>
                <a:gd name="T14" fmla="*/ 148 w 150"/>
                <a:gd name="T15" fmla="*/ 31 h 48"/>
                <a:gd name="T16" fmla="*/ 140 w 150"/>
                <a:gd name="T17" fmla="*/ 36 h 48"/>
                <a:gd name="T18" fmla="*/ 129 w 150"/>
                <a:gd name="T19" fmla="*/ 41 h 48"/>
                <a:gd name="T20" fmla="*/ 114 w 150"/>
                <a:gd name="T21" fmla="*/ 45 h 48"/>
                <a:gd name="T22" fmla="*/ 95 w 150"/>
                <a:gd name="T23" fmla="*/ 48 h 48"/>
                <a:gd name="T24" fmla="*/ 76 w 150"/>
                <a:gd name="T25" fmla="*/ 48 h 48"/>
                <a:gd name="T26" fmla="*/ 55 w 150"/>
                <a:gd name="T27" fmla="*/ 48 h 48"/>
                <a:gd name="T28" fmla="*/ 38 w 150"/>
                <a:gd name="T29" fmla="*/ 45 h 48"/>
                <a:gd name="T30" fmla="*/ 23 w 150"/>
                <a:gd name="T31" fmla="*/ 41 h 48"/>
                <a:gd name="T32" fmla="*/ 11 w 150"/>
                <a:gd name="T33" fmla="*/ 36 h 48"/>
                <a:gd name="T34" fmla="*/ 4 w 150"/>
                <a:gd name="T35" fmla="*/ 31 h 48"/>
                <a:gd name="T36" fmla="*/ 0 w 150"/>
                <a:gd name="T37" fmla="*/ 24 h 48"/>
                <a:gd name="T38" fmla="*/ 4 w 150"/>
                <a:gd name="T39" fmla="*/ 18 h 48"/>
                <a:gd name="T40" fmla="*/ 11 w 150"/>
                <a:gd name="T41" fmla="*/ 12 h 48"/>
                <a:gd name="T42" fmla="*/ 23 w 150"/>
                <a:gd name="T43" fmla="*/ 7 h 48"/>
                <a:gd name="T44" fmla="*/ 38 w 150"/>
                <a:gd name="T45" fmla="*/ 4 h 48"/>
                <a:gd name="T46" fmla="*/ 55 w 150"/>
                <a:gd name="T47" fmla="*/ 0 h 48"/>
                <a:gd name="T48" fmla="*/ 76 w 150"/>
                <a:gd name="T4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0" h="48">
                  <a:moveTo>
                    <a:pt x="76" y="0"/>
                  </a:moveTo>
                  <a:lnTo>
                    <a:pt x="95" y="0"/>
                  </a:lnTo>
                  <a:lnTo>
                    <a:pt x="114" y="4"/>
                  </a:lnTo>
                  <a:lnTo>
                    <a:pt x="129" y="7"/>
                  </a:lnTo>
                  <a:lnTo>
                    <a:pt x="140" y="12"/>
                  </a:lnTo>
                  <a:lnTo>
                    <a:pt x="148" y="18"/>
                  </a:lnTo>
                  <a:lnTo>
                    <a:pt x="150" y="24"/>
                  </a:lnTo>
                  <a:lnTo>
                    <a:pt x="148" y="31"/>
                  </a:lnTo>
                  <a:lnTo>
                    <a:pt x="140" y="36"/>
                  </a:lnTo>
                  <a:lnTo>
                    <a:pt x="129" y="41"/>
                  </a:lnTo>
                  <a:lnTo>
                    <a:pt x="114" y="45"/>
                  </a:lnTo>
                  <a:lnTo>
                    <a:pt x="95" y="48"/>
                  </a:lnTo>
                  <a:lnTo>
                    <a:pt x="76" y="48"/>
                  </a:lnTo>
                  <a:lnTo>
                    <a:pt x="55" y="48"/>
                  </a:lnTo>
                  <a:lnTo>
                    <a:pt x="38" y="45"/>
                  </a:lnTo>
                  <a:lnTo>
                    <a:pt x="23" y="41"/>
                  </a:lnTo>
                  <a:lnTo>
                    <a:pt x="11" y="36"/>
                  </a:lnTo>
                  <a:lnTo>
                    <a:pt x="4" y="31"/>
                  </a:lnTo>
                  <a:lnTo>
                    <a:pt x="0" y="24"/>
                  </a:lnTo>
                  <a:lnTo>
                    <a:pt x="4" y="18"/>
                  </a:lnTo>
                  <a:lnTo>
                    <a:pt x="11" y="12"/>
                  </a:lnTo>
                  <a:lnTo>
                    <a:pt x="23" y="7"/>
                  </a:lnTo>
                  <a:lnTo>
                    <a:pt x="38" y="4"/>
                  </a:lnTo>
                  <a:lnTo>
                    <a:pt x="55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26" name="Freeform 42"/>
            <p:cNvSpPr>
              <a:spLocks/>
            </p:cNvSpPr>
            <p:nvPr/>
          </p:nvSpPr>
          <p:spPr bwMode="auto">
            <a:xfrm>
              <a:off x="2485" y="3163"/>
              <a:ext cx="219" cy="352"/>
            </a:xfrm>
            <a:custGeom>
              <a:avLst/>
              <a:gdLst>
                <a:gd name="T0" fmla="*/ 594 w 1094"/>
                <a:gd name="T1" fmla="*/ 2 h 1758"/>
                <a:gd name="T2" fmla="*/ 692 w 1094"/>
                <a:gd name="T3" fmla="*/ 20 h 1758"/>
                <a:gd name="T4" fmla="*/ 786 w 1094"/>
                <a:gd name="T5" fmla="*/ 56 h 1758"/>
                <a:gd name="T6" fmla="*/ 873 w 1094"/>
                <a:gd name="T7" fmla="*/ 109 h 1758"/>
                <a:gd name="T8" fmla="*/ 951 w 1094"/>
                <a:gd name="T9" fmla="*/ 179 h 1758"/>
                <a:gd name="T10" fmla="*/ 1016 w 1094"/>
                <a:gd name="T11" fmla="*/ 266 h 1758"/>
                <a:gd name="T12" fmla="*/ 1068 w 1094"/>
                <a:gd name="T13" fmla="*/ 377 h 1758"/>
                <a:gd name="T14" fmla="*/ 1092 w 1094"/>
                <a:gd name="T15" fmla="*/ 485 h 1758"/>
                <a:gd name="T16" fmla="*/ 1091 w 1094"/>
                <a:gd name="T17" fmla="*/ 595 h 1758"/>
                <a:gd name="T18" fmla="*/ 1065 w 1094"/>
                <a:gd name="T19" fmla="*/ 705 h 1758"/>
                <a:gd name="T20" fmla="*/ 1020 w 1094"/>
                <a:gd name="T21" fmla="*/ 816 h 1758"/>
                <a:gd name="T22" fmla="*/ 1011 w 1094"/>
                <a:gd name="T23" fmla="*/ 832 h 1758"/>
                <a:gd name="T24" fmla="*/ 994 w 1094"/>
                <a:gd name="T25" fmla="*/ 867 h 1758"/>
                <a:gd name="T26" fmla="*/ 967 w 1094"/>
                <a:gd name="T27" fmla="*/ 920 h 1758"/>
                <a:gd name="T28" fmla="*/ 934 w 1094"/>
                <a:gd name="T29" fmla="*/ 987 h 1758"/>
                <a:gd name="T30" fmla="*/ 896 w 1094"/>
                <a:gd name="T31" fmla="*/ 1064 h 1758"/>
                <a:gd name="T32" fmla="*/ 854 w 1094"/>
                <a:gd name="T33" fmla="*/ 1148 h 1758"/>
                <a:gd name="T34" fmla="*/ 809 w 1094"/>
                <a:gd name="T35" fmla="*/ 1237 h 1758"/>
                <a:gd name="T36" fmla="*/ 764 w 1094"/>
                <a:gd name="T37" fmla="*/ 1329 h 1758"/>
                <a:gd name="T38" fmla="*/ 720 w 1094"/>
                <a:gd name="T39" fmla="*/ 1418 h 1758"/>
                <a:gd name="T40" fmla="*/ 679 w 1094"/>
                <a:gd name="T41" fmla="*/ 1504 h 1758"/>
                <a:gd name="T42" fmla="*/ 641 w 1094"/>
                <a:gd name="T43" fmla="*/ 1582 h 1758"/>
                <a:gd name="T44" fmla="*/ 608 w 1094"/>
                <a:gd name="T45" fmla="*/ 1650 h 1758"/>
                <a:gd name="T46" fmla="*/ 583 w 1094"/>
                <a:gd name="T47" fmla="*/ 1703 h 1758"/>
                <a:gd name="T48" fmla="*/ 566 w 1094"/>
                <a:gd name="T49" fmla="*/ 1741 h 1758"/>
                <a:gd name="T50" fmla="*/ 558 w 1094"/>
                <a:gd name="T51" fmla="*/ 1758 h 1758"/>
                <a:gd name="T52" fmla="*/ 528 w 1094"/>
                <a:gd name="T53" fmla="*/ 1741 h 1758"/>
                <a:gd name="T54" fmla="*/ 509 w 1094"/>
                <a:gd name="T55" fmla="*/ 1700 h 1758"/>
                <a:gd name="T56" fmla="*/ 490 w 1094"/>
                <a:gd name="T57" fmla="*/ 1660 h 1758"/>
                <a:gd name="T58" fmla="*/ 307 w 1094"/>
                <a:gd name="T59" fmla="*/ 1288 h 1758"/>
                <a:gd name="T60" fmla="*/ 152 w 1094"/>
                <a:gd name="T61" fmla="*/ 973 h 1758"/>
                <a:gd name="T62" fmla="*/ 50 w 1094"/>
                <a:gd name="T63" fmla="*/ 761 h 1758"/>
                <a:gd name="T64" fmla="*/ 15 w 1094"/>
                <a:gd name="T65" fmla="*/ 653 h 1758"/>
                <a:gd name="T66" fmla="*/ 0 w 1094"/>
                <a:gd name="T67" fmla="*/ 544 h 1758"/>
                <a:gd name="T68" fmla="*/ 10 w 1094"/>
                <a:gd name="T69" fmla="*/ 436 h 1758"/>
                <a:gd name="T70" fmla="*/ 47 w 1094"/>
                <a:gd name="T71" fmla="*/ 326 h 1758"/>
                <a:gd name="T72" fmla="*/ 106 w 1094"/>
                <a:gd name="T73" fmla="*/ 224 h 1758"/>
                <a:gd name="T74" fmla="*/ 176 w 1094"/>
                <a:gd name="T75" fmla="*/ 143 h 1758"/>
                <a:gd name="T76" fmla="*/ 259 w 1094"/>
                <a:gd name="T77" fmla="*/ 81 h 1758"/>
                <a:gd name="T78" fmla="*/ 350 w 1094"/>
                <a:gd name="T79" fmla="*/ 37 h 1758"/>
                <a:gd name="T80" fmla="*/ 445 w 1094"/>
                <a:gd name="T81" fmla="*/ 10 h 1758"/>
                <a:gd name="T82" fmla="*/ 544 w 1094"/>
                <a:gd name="T83" fmla="*/ 0 h 1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94" h="1758">
                  <a:moveTo>
                    <a:pt x="544" y="0"/>
                  </a:moveTo>
                  <a:lnTo>
                    <a:pt x="594" y="2"/>
                  </a:lnTo>
                  <a:lnTo>
                    <a:pt x="644" y="10"/>
                  </a:lnTo>
                  <a:lnTo>
                    <a:pt x="692" y="20"/>
                  </a:lnTo>
                  <a:lnTo>
                    <a:pt x="739" y="35"/>
                  </a:lnTo>
                  <a:lnTo>
                    <a:pt x="786" y="56"/>
                  </a:lnTo>
                  <a:lnTo>
                    <a:pt x="831" y="80"/>
                  </a:lnTo>
                  <a:lnTo>
                    <a:pt x="873" y="109"/>
                  </a:lnTo>
                  <a:lnTo>
                    <a:pt x="913" y="141"/>
                  </a:lnTo>
                  <a:lnTo>
                    <a:pt x="951" y="179"/>
                  </a:lnTo>
                  <a:lnTo>
                    <a:pt x="985" y="221"/>
                  </a:lnTo>
                  <a:lnTo>
                    <a:pt x="1016" y="266"/>
                  </a:lnTo>
                  <a:lnTo>
                    <a:pt x="1045" y="322"/>
                  </a:lnTo>
                  <a:lnTo>
                    <a:pt x="1068" y="377"/>
                  </a:lnTo>
                  <a:lnTo>
                    <a:pt x="1083" y="431"/>
                  </a:lnTo>
                  <a:lnTo>
                    <a:pt x="1092" y="485"/>
                  </a:lnTo>
                  <a:lnTo>
                    <a:pt x="1094" y="540"/>
                  </a:lnTo>
                  <a:lnTo>
                    <a:pt x="1091" y="595"/>
                  </a:lnTo>
                  <a:lnTo>
                    <a:pt x="1081" y="650"/>
                  </a:lnTo>
                  <a:lnTo>
                    <a:pt x="1065" y="705"/>
                  </a:lnTo>
                  <a:lnTo>
                    <a:pt x="1044" y="760"/>
                  </a:lnTo>
                  <a:lnTo>
                    <a:pt x="1020" y="816"/>
                  </a:lnTo>
                  <a:lnTo>
                    <a:pt x="1016" y="821"/>
                  </a:lnTo>
                  <a:lnTo>
                    <a:pt x="1011" y="832"/>
                  </a:lnTo>
                  <a:lnTo>
                    <a:pt x="1003" y="847"/>
                  </a:lnTo>
                  <a:lnTo>
                    <a:pt x="994" y="867"/>
                  </a:lnTo>
                  <a:lnTo>
                    <a:pt x="981" y="892"/>
                  </a:lnTo>
                  <a:lnTo>
                    <a:pt x="967" y="920"/>
                  </a:lnTo>
                  <a:lnTo>
                    <a:pt x="952" y="952"/>
                  </a:lnTo>
                  <a:lnTo>
                    <a:pt x="934" y="987"/>
                  </a:lnTo>
                  <a:lnTo>
                    <a:pt x="915" y="1024"/>
                  </a:lnTo>
                  <a:lnTo>
                    <a:pt x="896" y="1064"/>
                  </a:lnTo>
                  <a:lnTo>
                    <a:pt x="875" y="1105"/>
                  </a:lnTo>
                  <a:lnTo>
                    <a:pt x="854" y="1148"/>
                  </a:lnTo>
                  <a:lnTo>
                    <a:pt x="832" y="1193"/>
                  </a:lnTo>
                  <a:lnTo>
                    <a:pt x="809" y="1237"/>
                  </a:lnTo>
                  <a:lnTo>
                    <a:pt x="787" y="1284"/>
                  </a:lnTo>
                  <a:lnTo>
                    <a:pt x="764" y="1329"/>
                  </a:lnTo>
                  <a:lnTo>
                    <a:pt x="743" y="1374"/>
                  </a:lnTo>
                  <a:lnTo>
                    <a:pt x="720" y="1418"/>
                  </a:lnTo>
                  <a:lnTo>
                    <a:pt x="700" y="1462"/>
                  </a:lnTo>
                  <a:lnTo>
                    <a:pt x="679" y="1504"/>
                  </a:lnTo>
                  <a:lnTo>
                    <a:pt x="660" y="1544"/>
                  </a:lnTo>
                  <a:lnTo>
                    <a:pt x="641" y="1582"/>
                  </a:lnTo>
                  <a:lnTo>
                    <a:pt x="624" y="1617"/>
                  </a:lnTo>
                  <a:lnTo>
                    <a:pt x="608" y="1650"/>
                  </a:lnTo>
                  <a:lnTo>
                    <a:pt x="595" y="1678"/>
                  </a:lnTo>
                  <a:lnTo>
                    <a:pt x="583" y="1703"/>
                  </a:lnTo>
                  <a:lnTo>
                    <a:pt x="574" y="1724"/>
                  </a:lnTo>
                  <a:lnTo>
                    <a:pt x="566" y="1741"/>
                  </a:lnTo>
                  <a:lnTo>
                    <a:pt x="561" y="1752"/>
                  </a:lnTo>
                  <a:lnTo>
                    <a:pt x="558" y="1758"/>
                  </a:lnTo>
                  <a:lnTo>
                    <a:pt x="536" y="1758"/>
                  </a:lnTo>
                  <a:lnTo>
                    <a:pt x="528" y="1741"/>
                  </a:lnTo>
                  <a:lnTo>
                    <a:pt x="519" y="1722"/>
                  </a:lnTo>
                  <a:lnTo>
                    <a:pt x="509" y="1700"/>
                  </a:lnTo>
                  <a:lnTo>
                    <a:pt x="499" y="1680"/>
                  </a:lnTo>
                  <a:lnTo>
                    <a:pt x="490" y="1660"/>
                  </a:lnTo>
                  <a:lnTo>
                    <a:pt x="482" y="1643"/>
                  </a:lnTo>
                  <a:lnTo>
                    <a:pt x="307" y="1288"/>
                  </a:lnTo>
                  <a:lnTo>
                    <a:pt x="230" y="1130"/>
                  </a:lnTo>
                  <a:lnTo>
                    <a:pt x="152" y="973"/>
                  </a:lnTo>
                  <a:lnTo>
                    <a:pt x="75" y="816"/>
                  </a:lnTo>
                  <a:lnTo>
                    <a:pt x="50" y="761"/>
                  </a:lnTo>
                  <a:lnTo>
                    <a:pt x="30" y="707"/>
                  </a:lnTo>
                  <a:lnTo>
                    <a:pt x="15" y="653"/>
                  </a:lnTo>
                  <a:lnTo>
                    <a:pt x="5" y="598"/>
                  </a:lnTo>
                  <a:lnTo>
                    <a:pt x="0" y="544"/>
                  </a:lnTo>
                  <a:lnTo>
                    <a:pt x="3" y="491"/>
                  </a:lnTo>
                  <a:lnTo>
                    <a:pt x="10" y="436"/>
                  </a:lnTo>
                  <a:lnTo>
                    <a:pt x="25" y="381"/>
                  </a:lnTo>
                  <a:lnTo>
                    <a:pt x="47" y="326"/>
                  </a:lnTo>
                  <a:lnTo>
                    <a:pt x="75" y="271"/>
                  </a:lnTo>
                  <a:lnTo>
                    <a:pt x="106" y="224"/>
                  </a:lnTo>
                  <a:lnTo>
                    <a:pt x="139" y="182"/>
                  </a:lnTo>
                  <a:lnTo>
                    <a:pt x="176" y="143"/>
                  </a:lnTo>
                  <a:lnTo>
                    <a:pt x="216" y="110"/>
                  </a:lnTo>
                  <a:lnTo>
                    <a:pt x="259" y="81"/>
                  </a:lnTo>
                  <a:lnTo>
                    <a:pt x="303" y="56"/>
                  </a:lnTo>
                  <a:lnTo>
                    <a:pt x="350" y="37"/>
                  </a:lnTo>
                  <a:lnTo>
                    <a:pt x="397" y="20"/>
                  </a:lnTo>
                  <a:lnTo>
                    <a:pt x="445" y="10"/>
                  </a:lnTo>
                  <a:lnTo>
                    <a:pt x="495" y="3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F5B61"/>
            </a:solidFill>
            <a:ln w="0">
              <a:solidFill>
                <a:srgbClr val="FF5B6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27" name="Freeform 43"/>
            <p:cNvSpPr>
              <a:spLocks/>
            </p:cNvSpPr>
            <p:nvPr/>
          </p:nvSpPr>
          <p:spPr bwMode="auto">
            <a:xfrm>
              <a:off x="2963" y="3435"/>
              <a:ext cx="17" cy="5"/>
            </a:xfrm>
            <a:custGeom>
              <a:avLst/>
              <a:gdLst>
                <a:gd name="T0" fmla="*/ 42 w 85"/>
                <a:gd name="T1" fmla="*/ 0 h 27"/>
                <a:gd name="T2" fmla="*/ 59 w 85"/>
                <a:gd name="T3" fmla="*/ 1 h 27"/>
                <a:gd name="T4" fmla="*/ 72 w 85"/>
                <a:gd name="T5" fmla="*/ 4 h 27"/>
                <a:gd name="T6" fmla="*/ 81 w 85"/>
                <a:gd name="T7" fmla="*/ 9 h 27"/>
                <a:gd name="T8" fmla="*/ 85 w 85"/>
                <a:gd name="T9" fmla="*/ 14 h 27"/>
                <a:gd name="T10" fmla="*/ 81 w 85"/>
                <a:gd name="T11" fmla="*/ 18 h 27"/>
                <a:gd name="T12" fmla="*/ 72 w 85"/>
                <a:gd name="T13" fmla="*/ 23 h 27"/>
                <a:gd name="T14" fmla="*/ 59 w 85"/>
                <a:gd name="T15" fmla="*/ 26 h 27"/>
                <a:gd name="T16" fmla="*/ 42 w 85"/>
                <a:gd name="T17" fmla="*/ 27 h 27"/>
                <a:gd name="T18" fmla="*/ 26 w 85"/>
                <a:gd name="T19" fmla="*/ 26 h 27"/>
                <a:gd name="T20" fmla="*/ 13 w 85"/>
                <a:gd name="T21" fmla="*/ 23 h 27"/>
                <a:gd name="T22" fmla="*/ 3 w 85"/>
                <a:gd name="T23" fmla="*/ 18 h 27"/>
                <a:gd name="T24" fmla="*/ 0 w 85"/>
                <a:gd name="T25" fmla="*/ 14 h 27"/>
                <a:gd name="T26" fmla="*/ 3 w 85"/>
                <a:gd name="T27" fmla="*/ 9 h 27"/>
                <a:gd name="T28" fmla="*/ 13 w 85"/>
                <a:gd name="T29" fmla="*/ 4 h 27"/>
                <a:gd name="T30" fmla="*/ 26 w 85"/>
                <a:gd name="T31" fmla="*/ 1 h 27"/>
                <a:gd name="T32" fmla="*/ 42 w 85"/>
                <a:gd name="T3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27">
                  <a:moveTo>
                    <a:pt x="42" y="0"/>
                  </a:moveTo>
                  <a:lnTo>
                    <a:pt x="59" y="1"/>
                  </a:lnTo>
                  <a:lnTo>
                    <a:pt x="72" y="4"/>
                  </a:lnTo>
                  <a:lnTo>
                    <a:pt x="81" y="9"/>
                  </a:lnTo>
                  <a:lnTo>
                    <a:pt x="85" y="14"/>
                  </a:lnTo>
                  <a:lnTo>
                    <a:pt x="81" y="18"/>
                  </a:lnTo>
                  <a:lnTo>
                    <a:pt x="72" y="23"/>
                  </a:lnTo>
                  <a:lnTo>
                    <a:pt x="59" y="26"/>
                  </a:lnTo>
                  <a:lnTo>
                    <a:pt x="42" y="27"/>
                  </a:lnTo>
                  <a:lnTo>
                    <a:pt x="26" y="26"/>
                  </a:lnTo>
                  <a:lnTo>
                    <a:pt x="13" y="23"/>
                  </a:lnTo>
                  <a:lnTo>
                    <a:pt x="3" y="18"/>
                  </a:lnTo>
                  <a:lnTo>
                    <a:pt x="0" y="14"/>
                  </a:lnTo>
                  <a:lnTo>
                    <a:pt x="3" y="9"/>
                  </a:lnTo>
                  <a:lnTo>
                    <a:pt x="13" y="4"/>
                  </a:lnTo>
                  <a:lnTo>
                    <a:pt x="26" y="1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28" name="Freeform 44"/>
            <p:cNvSpPr>
              <a:spLocks/>
            </p:cNvSpPr>
            <p:nvPr/>
          </p:nvSpPr>
          <p:spPr bwMode="auto">
            <a:xfrm>
              <a:off x="2910" y="3239"/>
              <a:ext cx="123" cy="199"/>
            </a:xfrm>
            <a:custGeom>
              <a:avLst/>
              <a:gdLst>
                <a:gd name="T0" fmla="*/ 361 w 618"/>
                <a:gd name="T1" fmla="*/ 4 h 994"/>
                <a:gd name="T2" fmla="*/ 431 w 618"/>
                <a:gd name="T3" fmla="*/ 25 h 994"/>
                <a:gd name="T4" fmla="*/ 496 w 618"/>
                <a:gd name="T5" fmla="*/ 62 h 994"/>
                <a:gd name="T6" fmla="*/ 551 w 618"/>
                <a:gd name="T7" fmla="*/ 116 h 994"/>
                <a:gd name="T8" fmla="*/ 594 w 618"/>
                <a:gd name="T9" fmla="*/ 189 h 994"/>
                <a:gd name="T10" fmla="*/ 616 w 618"/>
                <a:gd name="T11" fmla="*/ 267 h 994"/>
                <a:gd name="T12" fmla="*/ 615 w 618"/>
                <a:gd name="T13" fmla="*/ 343 h 994"/>
                <a:gd name="T14" fmla="*/ 593 w 618"/>
                <a:gd name="T15" fmla="*/ 422 h 994"/>
                <a:gd name="T16" fmla="*/ 574 w 618"/>
                <a:gd name="T17" fmla="*/ 465 h 994"/>
                <a:gd name="T18" fmla="*/ 562 w 618"/>
                <a:gd name="T19" fmla="*/ 488 h 994"/>
                <a:gd name="T20" fmla="*/ 541 w 618"/>
                <a:gd name="T21" fmla="*/ 529 h 994"/>
                <a:gd name="T22" fmla="*/ 516 w 618"/>
                <a:gd name="T23" fmla="*/ 581 h 994"/>
                <a:gd name="T24" fmla="*/ 485 w 618"/>
                <a:gd name="T25" fmla="*/ 642 h 994"/>
                <a:gd name="T26" fmla="*/ 453 w 618"/>
                <a:gd name="T27" fmla="*/ 708 h 994"/>
                <a:gd name="T28" fmla="*/ 420 w 618"/>
                <a:gd name="T29" fmla="*/ 776 h 994"/>
                <a:gd name="T30" fmla="*/ 388 w 618"/>
                <a:gd name="T31" fmla="*/ 839 h 994"/>
                <a:gd name="T32" fmla="*/ 360 w 618"/>
                <a:gd name="T33" fmla="*/ 897 h 994"/>
                <a:gd name="T34" fmla="*/ 338 w 618"/>
                <a:gd name="T35" fmla="*/ 945 h 994"/>
                <a:gd name="T36" fmla="*/ 322 w 618"/>
                <a:gd name="T37" fmla="*/ 978 h 994"/>
                <a:gd name="T38" fmla="*/ 315 w 618"/>
                <a:gd name="T39" fmla="*/ 994 h 994"/>
                <a:gd name="T40" fmla="*/ 296 w 618"/>
                <a:gd name="T41" fmla="*/ 979 h 994"/>
                <a:gd name="T42" fmla="*/ 279 w 618"/>
                <a:gd name="T43" fmla="*/ 944 h 994"/>
                <a:gd name="T44" fmla="*/ 173 w 618"/>
                <a:gd name="T45" fmla="*/ 728 h 994"/>
                <a:gd name="T46" fmla="*/ 42 w 618"/>
                <a:gd name="T47" fmla="*/ 460 h 994"/>
                <a:gd name="T48" fmla="*/ 11 w 618"/>
                <a:gd name="T49" fmla="*/ 384 h 994"/>
                <a:gd name="T50" fmla="*/ 0 w 618"/>
                <a:gd name="T51" fmla="*/ 308 h 994"/>
                <a:gd name="T52" fmla="*/ 9 w 618"/>
                <a:gd name="T53" fmla="*/ 230 h 994"/>
                <a:gd name="T54" fmla="*/ 42 w 618"/>
                <a:gd name="T55" fmla="*/ 153 h 994"/>
                <a:gd name="T56" fmla="*/ 90 w 618"/>
                <a:gd name="T57" fmla="*/ 89 h 994"/>
                <a:gd name="T58" fmla="*/ 150 w 618"/>
                <a:gd name="T59" fmla="*/ 42 h 994"/>
                <a:gd name="T60" fmla="*/ 217 w 618"/>
                <a:gd name="T61" fmla="*/ 13 h 994"/>
                <a:gd name="T62" fmla="*/ 289 w 618"/>
                <a:gd name="T63" fmla="*/ 0 h 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18" h="994">
                  <a:moveTo>
                    <a:pt x="325" y="0"/>
                  </a:moveTo>
                  <a:lnTo>
                    <a:pt x="361" y="4"/>
                  </a:lnTo>
                  <a:lnTo>
                    <a:pt x="397" y="13"/>
                  </a:lnTo>
                  <a:lnTo>
                    <a:pt x="431" y="25"/>
                  </a:lnTo>
                  <a:lnTo>
                    <a:pt x="465" y="42"/>
                  </a:lnTo>
                  <a:lnTo>
                    <a:pt x="496" y="62"/>
                  </a:lnTo>
                  <a:lnTo>
                    <a:pt x="525" y="87"/>
                  </a:lnTo>
                  <a:lnTo>
                    <a:pt x="551" y="116"/>
                  </a:lnTo>
                  <a:lnTo>
                    <a:pt x="574" y="149"/>
                  </a:lnTo>
                  <a:lnTo>
                    <a:pt x="594" y="189"/>
                  </a:lnTo>
                  <a:lnTo>
                    <a:pt x="608" y="228"/>
                  </a:lnTo>
                  <a:lnTo>
                    <a:pt x="616" y="267"/>
                  </a:lnTo>
                  <a:lnTo>
                    <a:pt x="618" y="304"/>
                  </a:lnTo>
                  <a:lnTo>
                    <a:pt x="615" y="343"/>
                  </a:lnTo>
                  <a:lnTo>
                    <a:pt x="607" y="382"/>
                  </a:lnTo>
                  <a:lnTo>
                    <a:pt x="593" y="422"/>
                  </a:lnTo>
                  <a:lnTo>
                    <a:pt x="576" y="460"/>
                  </a:lnTo>
                  <a:lnTo>
                    <a:pt x="574" y="465"/>
                  </a:lnTo>
                  <a:lnTo>
                    <a:pt x="568" y="474"/>
                  </a:lnTo>
                  <a:lnTo>
                    <a:pt x="562" y="488"/>
                  </a:lnTo>
                  <a:lnTo>
                    <a:pt x="552" y="507"/>
                  </a:lnTo>
                  <a:lnTo>
                    <a:pt x="541" y="529"/>
                  </a:lnTo>
                  <a:lnTo>
                    <a:pt x="530" y="554"/>
                  </a:lnTo>
                  <a:lnTo>
                    <a:pt x="516" y="581"/>
                  </a:lnTo>
                  <a:lnTo>
                    <a:pt x="500" y="611"/>
                  </a:lnTo>
                  <a:lnTo>
                    <a:pt x="485" y="642"/>
                  </a:lnTo>
                  <a:lnTo>
                    <a:pt x="469" y="675"/>
                  </a:lnTo>
                  <a:lnTo>
                    <a:pt x="453" y="708"/>
                  </a:lnTo>
                  <a:lnTo>
                    <a:pt x="436" y="742"/>
                  </a:lnTo>
                  <a:lnTo>
                    <a:pt x="420" y="776"/>
                  </a:lnTo>
                  <a:lnTo>
                    <a:pt x="403" y="808"/>
                  </a:lnTo>
                  <a:lnTo>
                    <a:pt x="388" y="839"/>
                  </a:lnTo>
                  <a:lnTo>
                    <a:pt x="373" y="869"/>
                  </a:lnTo>
                  <a:lnTo>
                    <a:pt x="360" y="897"/>
                  </a:lnTo>
                  <a:lnTo>
                    <a:pt x="347" y="923"/>
                  </a:lnTo>
                  <a:lnTo>
                    <a:pt x="338" y="945"/>
                  </a:lnTo>
                  <a:lnTo>
                    <a:pt x="328" y="964"/>
                  </a:lnTo>
                  <a:lnTo>
                    <a:pt x="322" y="978"/>
                  </a:lnTo>
                  <a:lnTo>
                    <a:pt x="317" y="989"/>
                  </a:lnTo>
                  <a:lnTo>
                    <a:pt x="315" y="994"/>
                  </a:lnTo>
                  <a:lnTo>
                    <a:pt x="302" y="994"/>
                  </a:lnTo>
                  <a:lnTo>
                    <a:pt x="296" y="979"/>
                  </a:lnTo>
                  <a:lnTo>
                    <a:pt x="287" y="961"/>
                  </a:lnTo>
                  <a:lnTo>
                    <a:pt x="279" y="944"/>
                  </a:lnTo>
                  <a:lnTo>
                    <a:pt x="272" y="928"/>
                  </a:lnTo>
                  <a:lnTo>
                    <a:pt x="173" y="728"/>
                  </a:lnTo>
                  <a:lnTo>
                    <a:pt x="107" y="594"/>
                  </a:lnTo>
                  <a:lnTo>
                    <a:pt x="42" y="460"/>
                  </a:lnTo>
                  <a:lnTo>
                    <a:pt x="24" y="422"/>
                  </a:lnTo>
                  <a:lnTo>
                    <a:pt x="11" y="384"/>
                  </a:lnTo>
                  <a:lnTo>
                    <a:pt x="3" y="345"/>
                  </a:lnTo>
                  <a:lnTo>
                    <a:pt x="0" y="308"/>
                  </a:lnTo>
                  <a:lnTo>
                    <a:pt x="2" y="269"/>
                  </a:lnTo>
                  <a:lnTo>
                    <a:pt x="9" y="230"/>
                  </a:lnTo>
                  <a:lnTo>
                    <a:pt x="22" y="191"/>
                  </a:lnTo>
                  <a:lnTo>
                    <a:pt x="42" y="153"/>
                  </a:lnTo>
                  <a:lnTo>
                    <a:pt x="64" y="118"/>
                  </a:lnTo>
                  <a:lnTo>
                    <a:pt x="90" y="89"/>
                  </a:lnTo>
                  <a:lnTo>
                    <a:pt x="119" y="63"/>
                  </a:lnTo>
                  <a:lnTo>
                    <a:pt x="150" y="42"/>
                  </a:lnTo>
                  <a:lnTo>
                    <a:pt x="183" y="26"/>
                  </a:lnTo>
                  <a:lnTo>
                    <a:pt x="217" y="13"/>
                  </a:lnTo>
                  <a:lnTo>
                    <a:pt x="253" y="4"/>
                  </a:lnTo>
                  <a:lnTo>
                    <a:pt x="289" y="0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F5B61"/>
            </a:solidFill>
            <a:ln w="0">
              <a:solidFill>
                <a:srgbClr val="FF5B6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29" name="Freeform 45"/>
            <p:cNvSpPr>
              <a:spLocks noEditPoints="1"/>
            </p:cNvSpPr>
            <p:nvPr/>
          </p:nvSpPr>
          <p:spPr bwMode="auto">
            <a:xfrm>
              <a:off x="2615" y="3321"/>
              <a:ext cx="345" cy="178"/>
            </a:xfrm>
            <a:custGeom>
              <a:avLst/>
              <a:gdLst>
                <a:gd name="T0" fmla="*/ 121 w 1725"/>
                <a:gd name="T1" fmla="*/ 693 h 889"/>
                <a:gd name="T2" fmla="*/ 76 w 1725"/>
                <a:gd name="T3" fmla="*/ 793 h 889"/>
                <a:gd name="T4" fmla="*/ 31 w 1725"/>
                <a:gd name="T5" fmla="*/ 884 h 889"/>
                <a:gd name="T6" fmla="*/ 13 w 1725"/>
                <a:gd name="T7" fmla="*/ 889 h 889"/>
                <a:gd name="T8" fmla="*/ 1 w 1725"/>
                <a:gd name="T9" fmla="*/ 863 h 889"/>
                <a:gd name="T10" fmla="*/ 29 w 1725"/>
                <a:gd name="T11" fmla="*/ 797 h 889"/>
                <a:gd name="T12" fmla="*/ 67 w 1725"/>
                <a:gd name="T13" fmla="*/ 723 h 889"/>
                <a:gd name="T14" fmla="*/ 98 w 1725"/>
                <a:gd name="T15" fmla="*/ 683 h 889"/>
                <a:gd name="T16" fmla="*/ 284 w 1725"/>
                <a:gd name="T17" fmla="*/ 436 h 889"/>
                <a:gd name="T18" fmla="*/ 294 w 1725"/>
                <a:gd name="T19" fmla="*/ 456 h 889"/>
                <a:gd name="T20" fmla="*/ 214 w 1725"/>
                <a:gd name="T21" fmla="*/ 565 h 889"/>
                <a:gd name="T22" fmla="*/ 163 w 1725"/>
                <a:gd name="T23" fmla="*/ 624 h 889"/>
                <a:gd name="T24" fmla="*/ 144 w 1725"/>
                <a:gd name="T25" fmla="*/ 611 h 889"/>
                <a:gd name="T26" fmla="*/ 202 w 1725"/>
                <a:gd name="T27" fmla="*/ 516 h 889"/>
                <a:gd name="T28" fmla="*/ 276 w 1725"/>
                <a:gd name="T29" fmla="*/ 433 h 889"/>
                <a:gd name="T30" fmla="*/ 1641 w 1725"/>
                <a:gd name="T31" fmla="*/ 395 h 889"/>
                <a:gd name="T32" fmla="*/ 1725 w 1725"/>
                <a:gd name="T33" fmla="*/ 567 h 889"/>
                <a:gd name="T34" fmla="*/ 1716 w 1725"/>
                <a:gd name="T35" fmla="*/ 590 h 889"/>
                <a:gd name="T36" fmla="*/ 1693 w 1725"/>
                <a:gd name="T37" fmla="*/ 588 h 889"/>
                <a:gd name="T38" fmla="*/ 1636 w 1725"/>
                <a:gd name="T39" fmla="*/ 468 h 889"/>
                <a:gd name="T40" fmla="*/ 1606 w 1725"/>
                <a:gd name="T41" fmla="*/ 397 h 889"/>
                <a:gd name="T42" fmla="*/ 1627 w 1725"/>
                <a:gd name="T43" fmla="*/ 385 h 889"/>
                <a:gd name="T44" fmla="*/ 504 w 1725"/>
                <a:gd name="T45" fmla="*/ 225 h 889"/>
                <a:gd name="T46" fmla="*/ 510 w 1725"/>
                <a:gd name="T47" fmla="*/ 246 h 889"/>
                <a:gd name="T48" fmla="*/ 453 w 1725"/>
                <a:gd name="T49" fmla="*/ 297 h 889"/>
                <a:gd name="T50" fmla="*/ 381 w 1725"/>
                <a:gd name="T51" fmla="*/ 364 h 889"/>
                <a:gd name="T52" fmla="*/ 344 w 1725"/>
                <a:gd name="T53" fmla="*/ 385 h 889"/>
                <a:gd name="T54" fmla="*/ 333 w 1725"/>
                <a:gd name="T55" fmla="*/ 364 h 889"/>
                <a:gd name="T56" fmla="*/ 383 w 1725"/>
                <a:gd name="T57" fmla="*/ 310 h 889"/>
                <a:gd name="T58" fmla="*/ 488 w 1725"/>
                <a:gd name="T59" fmla="*/ 220 h 889"/>
                <a:gd name="T60" fmla="*/ 1448 w 1725"/>
                <a:gd name="T61" fmla="*/ 154 h 889"/>
                <a:gd name="T62" fmla="*/ 1550 w 1725"/>
                <a:gd name="T63" fmla="*/ 260 h 889"/>
                <a:gd name="T64" fmla="*/ 1580 w 1725"/>
                <a:gd name="T65" fmla="*/ 315 h 889"/>
                <a:gd name="T66" fmla="*/ 1561 w 1725"/>
                <a:gd name="T67" fmla="*/ 327 h 889"/>
                <a:gd name="T68" fmla="*/ 1508 w 1725"/>
                <a:gd name="T69" fmla="*/ 271 h 889"/>
                <a:gd name="T70" fmla="*/ 1417 w 1725"/>
                <a:gd name="T71" fmla="*/ 174 h 889"/>
                <a:gd name="T72" fmla="*/ 1424 w 1725"/>
                <a:gd name="T73" fmla="*/ 153 h 889"/>
                <a:gd name="T74" fmla="*/ 764 w 1725"/>
                <a:gd name="T75" fmla="*/ 65 h 889"/>
                <a:gd name="T76" fmla="*/ 770 w 1725"/>
                <a:gd name="T77" fmla="*/ 87 h 889"/>
                <a:gd name="T78" fmla="*/ 702 w 1725"/>
                <a:gd name="T79" fmla="*/ 125 h 889"/>
                <a:gd name="T80" fmla="*/ 586 w 1725"/>
                <a:gd name="T81" fmla="*/ 190 h 889"/>
                <a:gd name="T82" fmla="*/ 566 w 1725"/>
                <a:gd name="T83" fmla="*/ 178 h 889"/>
                <a:gd name="T84" fmla="*/ 573 w 1725"/>
                <a:gd name="T85" fmla="*/ 156 h 889"/>
                <a:gd name="T86" fmla="*/ 701 w 1725"/>
                <a:gd name="T87" fmla="*/ 82 h 889"/>
                <a:gd name="T88" fmla="*/ 1163 w 1725"/>
                <a:gd name="T89" fmla="*/ 13 h 889"/>
                <a:gd name="T90" fmla="*/ 1267 w 1725"/>
                <a:gd name="T91" fmla="*/ 43 h 889"/>
                <a:gd name="T92" fmla="*/ 1358 w 1725"/>
                <a:gd name="T93" fmla="*/ 91 h 889"/>
                <a:gd name="T94" fmla="*/ 1356 w 1725"/>
                <a:gd name="T95" fmla="*/ 114 h 889"/>
                <a:gd name="T96" fmla="*/ 1330 w 1725"/>
                <a:gd name="T97" fmla="*/ 116 h 889"/>
                <a:gd name="T98" fmla="*/ 1205 w 1725"/>
                <a:gd name="T99" fmla="*/ 61 h 889"/>
                <a:gd name="T100" fmla="*/ 1154 w 1725"/>
                <a:gd name="T101" fmla="*/ 46 h 889"/>
                <a:gd name="T102" fmla="*/ 1146 w 1725"/>
                <a:gd name="T103" fmla="*/ 27 h 889"/>
                <a:gd name="T104" fmla="*/ 1163 w 1725"/>
                <a:gd name="T105" fmla="*/ 13 h 889"/>
                <a:gd name="T106" fmla="*/ 1067 w 1725"/>
                <a:gd name="T107" fmla="*/ 7 h 889"/>
                <a:gd name="T108" fmla="*/ 1065 w 1725"/>
                <a:gd name="T109" fmla="*/ 30 h 889"/>
                <a:gd name="T110" fmla="*/ 1008 w 1725"/>
                <a:gd name="T111" fmla="*/ 37 h 889"/>
                <a:gd name="T112" fmla="*/ 912 w 1725"/>
                <a:gd name="T113" fmla="*/ 50 h 889"/>
                <a:gd name="T114" fmla="*/ 863 w 1725"/>
                <a:gd name="T115" fmla="*/ 62 h 889"/>
                <a:gd name="T116" fmla="*/ 842 w 1725"/>
                <a:gd name="T117" fmla="*/ 50 h 889"/>
                <a:gd name="T118" fmla="*/ 848 w 1725"/>
                <a:gd name="T119" fmla="*/ 29 h 889"/>
                <a:gd name="T120" fmla="*/ 952 w 1725"/>
                <a:gd name="T121" fmla="*/ 6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25" h="889">
                  <a:moveTo>
                    <a:pt x="107" y="683"/>
                  </a:moveTo>
                  <a:lnTo>
                    <a:pt x="115" y="686"/>
                  </a:lnTo>
                  <a:lnTo>
                    <a:pt x="121" y="693"/>
                  </a:lnTo>
                  <a:lnTo>
                    <a:pt x="123" y="701"/>
                  </a:lnTo>
                  <a:lnTo>
                    <a:pt x="120" y="710"/>
                  </a:lnTo>
                  <a:lnTo>
                    <a:pt x="76" y="793"/>
                  </a:lnTo>
                  <a:lnTo>
                    <a:pt x="36" y="878"/>
                  </a:lnTo>
                  <a:lnTo>
                    <a:pt x="35" y="881"/>
                  </a:lnTo>
                  <a:lnTo>
                    <a:pt x="31" y="884"/>
                  </a:lnTo>
                  <a:lnTo>
                    <a:pt x="28" y="887"/>
                  </a:lnTo>
                  <a:lnTo>
                    <a:pt x="25" y="888"/>
                  </a:lnTo>
                  <a:lnTo>
                    <a:pt x="13" y="889"/>
                  </a:lnTo>
                  <a:lnTo>
                    <a:pt x="4" y="883"/>
                  </a:lnTo>
                  <a:lnTo>
                    <a:pt x="0" y="874"/>
                  </a:lnTo>
                  <a:lnTo>
                    <a:pt x="1" y="863"/>
                  </a:lnTo>
                  <a:lnTo>
                    <a:pt x="9" y="845"/>
                  </a:lnTo>
                  <a:lnTo>
                    <a:pt x="18" y="822"/>
                  </a:lnTo>
                  <a:lnTo>
                    <a:pt x="29" y="797"/>
                  </a:lnTo>
                  <a:lnTo>
                    <a:pt x="42" y="772"/>
                  </a:lnTo>
                  <a:lnTo>
                    <a:pt x="54" y="747"/>
                  </a:lnTo>
                  <a:lnTo>
                    <a:pt x="67" y="723"/>
                  </a:lnTo>
                  <a:lnTo>
                    <a:pt x="78" y="704"/>
                  </a:lnTo>
                  <a:lnTo>
                    <a:pt x="88" y="689"/>
                  </a:lnTo>
                  <a:lnTo>
                    <a:pt x="98" y="683"/>
                  </a:lnTo>
                  <a:lnTo>
                    <a:pt x="107" y="683"/>
                  </a:lnTo>
                  <a:close/>
                  <a:moveTo>
                    <a:pt x="276" y="433"/>
                  </a:moveTo>
                  <a:lnTo>
                    <a:pt x="284" y="436"/>
                  </a:lnTo>
                  <a:lnTo>
                    <a:pt x="290" y="441"/>
                  </a:lnTo>
                  <a:lnTo>
                    <a:pt x="294" y="447"/>
                  </a:lnTo>
                  <a:lnTo>
                    <a:pt x="294" y="456"/>
                  </a:lnTo>
                  <a:lnTo>
                    <a:pt x="290" y="465"/>
                  </a:lnTo>
                  <a:lnTo>
                    <a:pt x="251" y="515"/>
                  </a:lnTo>
                  <a:lnTo>
                    <a:pt x="214" y="565"/>
                  </a:lnTo>
                  <a:lnTo>
                    <a:pt x="178" y="616"/>
                  </a:lnTo>
                  <a:lnTo>
                    <a:pt x="170" y="622"/>
                  </a:lnTo>
                  <a:lnTo>
                    <a:pt x="163" y="624"/>
                  </a:lnTo>
                  <a:lnTo>
                    <a:pt x="155" y="622"/>
                  </a:lnTo>
                  <a:lnTo>
                    <a:pt x="149" y="617"/>
                  </a:lnTo>
                  <a:lnTo>
                    <a:pt x="144" y="611"/>
                  </a:lnTo>
                  <a:lnTo>
                    <a:pt x="143" y="602"/>
                  </a:lnTo>
                  <a:lnTo>
                    <a:pt x="147" y="595"/>
                  </a:lnTo>
                  <a:lnTo>
                    <a:pt x="202" y="516"/>
                  </a:lnTo>
                  <a:lnTo>
                    <a:pt x="261" y="441"/>
                  </a:lnTo>
                  <a:lnTo>
                    <a:pt x="268" y="435"/>
                  </a:lnTo>
                  <a:lnTo>
                    <a:pt x="276" y="433"/>
                  </a:lnTo>
                  <a:close/>
                  <a:moveTo>
                    <a:pt x="1627" y="385"/>
                  </a:moveTo>
                  <a:lnTo>
                    <a:pt x="1635" y="388"/>
                  </a:lnTo>
                  <a:lnTo>
                    <a:pt x="1641" y="395"/>
                  </a:lnTo>
                  <a:lnTo>
                    <a:pt x="1671" y="451"/>
                  </a:lnTo>
                  <a:lnTo>
                    <a:pt x="1699" y="509"/>
                  </a:lnTo>
                  <a:lnTo>
                    <a:pt x="1725" y="567"/>
                  </a:lnTo>
                  <a:lnTo>
                    <a:pt x="1725" y="577"/>
                  </a:lnTo>
                  <a:lnTo>
                    <a:pt x="1723" y="584"/>
                  </a:lnTo>
                  <a:lnTo>
                    <a:pt x="1716" y="590"/>
                  </a:lnTo>
                  <a:lnTo>
                    <a:pt x="1709" y="592"/>
                  </a:lnTo>
                  <a:lnTo>
                    <a:pt x="1701" y="592"/>
                  </a:lnTo>
                  <a:lnTo>
                    <a:pt x="1693" y="588"/>
                  </a:lnTo>
                  <a:lnTo>
                    <a:pt x="1688" y="581"/>
                  </a:lnTo>
                  <a:lnTo>
                    <a:pt x="1663" y="524"/>
                  </a:lnTo>
                  <a:lnTo>
                    <a:pt x="1636" y="468"/>
                  </a:lnTo>
                  <a:lnTo>
                    <a:pt x="1607" y="413"/>
                  </a:lnTo>
                  <a:lnTo>
                    <a:pt x="1604" y="404"/>
                  </a:lnTo>
                  <a:lnTo>
                    <a:pt x="1606" y="397"/>
                  </a:lnTo>
                  <a:lnTo>
                    <a:pt x="1611" y="389"/>
                  </a:lnTo>
                  <a:lnTo>
                    <a:pt x="1619" y="386"/>
                  </a:lnTo>
                  <a:lnTo>
                    <a:pt x="1627" y="385"/>
                  </a:lnTo>
                  <a:close/>
                  <a:moveTo>
                    <a:pt x="488" y="220"/>
                  </a:moveTo>
                  <a:lnTo>
                    <a:pt x="497" y="220"/>
                  </a:lnTo>
                  <a:lnTo>
                    <a:pt x="504" y="225"/>
                  </a:lnTo>
                  <a:lnTo>
                    <a:pt x="509" y="231"/>
                  </a:lnTo>
                  <a:lnTo>
                    <a:pt x="511" y="239"/>
                  </a:lnTo>
                  <a:lnTo>
                    <a:pt x="510" y="246"/>
                  </a:lnTo>
                  <a:lnTo>
                    <a:pt x="504" y="254"/>
                  </a:lnTo>
                  <a:lnTo>
                    <a:pt x="478" y="275"/>
                  </a:lnTo>
                  <a:lnTo>
                    <a:pt x="453" y="297"/>
                  </a:lnTo>
                  <a:lnTo>
                    <a:pt x="427" y="319"/>
                  </a:lnTo>
                  <a:lnTo>
                    <a:pt x="403" y="342"/>
                  </a:lnTo>
                  <a:lnTo>
                    <a:pt x="381" y="364"/>
                  </a:lnTo>
                  <a:lnTo>
                    <a:pt x="363" y="383"/>
                  </a:lnTo>
                  <a:lnTo>
                    <a:pt x="353" y="386"/>
                  </a:lnTo>
                  <a:lnTo>
                    <a:pt x="344" y="385"/>
                  </a:lnTo>
                  <a:lnTo>
                    <a:pt x="337" y="380"/>
                  </a:lnTo>
                  <a:lnTo>
                    <a:pt x="333" y="372"/>
                  </a:lnTo>
                  <a:lnTo>
                    <a:pt x="333" y="364"/>
                  </a:lnTo>
                  <a:lnTo>
                    <a:pt x="337" y="355"/>
                  </a:lnTo>
                  <a:lnTo>
                    <a:pt x="337" y="355"/>
                  </a:lnTo>
                  <a:lnTo>
                    <a:pt x="383" y="310"/>
                  </a:lnTo>
                  <a:lnTo>
                    <a:pt x="430" y="266"/>
                  </a:lnTo>
                  <a:lnTo>
                    <a:pt x="479" y="225"/>
                  </a:lnTo>
                  <a:lnTo>
                    <a:pt x="488" y="220"/>
                  </a:lnTo>
                  <a:close/>
                  <a:moveTo>
                    <a:pt x="1432" y="149"/>
                  </a:moveTo>
                  <a:lnTo>
                    <a:pt x="1439" y="149"/>
                  </a:lnTo>
                  <a:lnTo>
                    <a:pt x="1448" y="154"/>
                  </a:lnTo>
                  <a:lnTo>
                    <a:pt x="1483" y="187"/>
                  </a:lnTo>
                  <a:lnTo>
                    <a:pt x="1518" y="223"/>
                  </a:lnTo>
                  <a:lnTo>
                    <a:pt x="1550" y="260"/>
                  </a:lnTo>
                  <a:lnTo>
                    <a:pt x="1578" y="299"/>
                  </a:lnTo>
                  <a:lnTo>
                    <a:pt x="1581" y="308"/>
                  </a:lnTo>
                  <a:lnTo>
                    <a:pt x="1580" y="315"/>
                  </a:lnTo>
                  <a:lnTo>
                    <a:pt x="1575" y="322"/>
                  </a:lnTo>
                  <a:lnTo>
                    <a:pt x="1568" y="326"/>
                  </a:lnTo>
                  <a:lnTo>
                    <a:pt x="1561" y="327"/>
                  </a:lnTo>
                  <a:lnTo>
                    <a:pt x="1553" y="326"/>
                  </a:lnTo>
                  <a:lnTo>
                    <a:pt x="1547" y="319"/>
                  </a:lnTo>
                  <a:lnTo>
                    <a:pt x="1508" y="271"/>
                  </a:lnTo>
                  <a:lnTo>
                    <a:pt x="1467" y="225"/>
                  </a:lnTo>
                  <a:lnTo>
                    <a:pt x="1422" y="182"/>
                  </a:lnTo>
                  <a:lnTo>
                    <a:pt x="1417" y="174"/>
                  </a:lnTo>
                  <a:lnTo>
                    <a:pt x="1416" y="167"/>
                  </a:lnTo>
                  <a:lnTo>
                    <a:pt x="1419" y="159"/>
                  </a:lnTo>
                  <a:lnTo>
                    <a:pt x="1424" y="153"/>
                  </a:lnTo>
                  <a:lnTo>
                    <a:pt x="1432" y="149"/>
                  </a:lnTo>
                  <a:close/>
                  <a:moveTo>
                    <a:pt x="756" y="62"/>
                  </a:moveTo>
                  <a:lnTo>
                    <a:pt x="764" y="65"/>
                  </a:lnTo>
                  <a:lnTo>
                    <a:pt x="769" y="72"/>
                  </a:lnTo>
                  <a:lnTo>
                    <a:pt x="771" y="79"/>
                  </a:lnTo>
                  <a:lnTo>
                    <a:pt x="770" y="87"/>
                  </a:lnTo>
                  <a:lnTo>
                    <a:pt x="767" y="93"/>
                  </a:lnTo>
                  <a:lnTo>
                    <a:pt x="760" y="99"/>
                  </a:lnTo>
                  <a:lnTo>
                    <a:pt x="702" y="125"/>
                  </a:lnTo>
                  <a:lnTo>
                    <a:pt x="648" y="155"/>
                  </a:lnTo>
                  <a:lnTo>
                    <a:pt x="595" y="187"/>
                  </a:lnTo>
                  <a:lnTo>
                    <a:pt x="586" y="190"/>
                  </a:lnTo>
                  <a:lnTo>
                    <a:pt x="579" y="189"/>
                  </a:lnTo>
                  <a:lnTo>
                    <a:pt x="571" y="185"/>
                  </a:lnTo>
                  <a:lnTo>
                    <a:pt x="566" y="178"/>
                  </a:lnTo>
                  <a:lnTo>
                    <a:pt x="565" y="170"/>
                  </a:lnTo>
                  <a:lnTo>
                    <a:pt x="568" y="162"/>
                  </a:lnTo>
                  <a:lnTo>
                    <a:pt x="573" y="156"/>
                  </a:lnTo>
                  <a:lnTo>
                    <a:pt x="614" y="130"/>
                  </a:lnTo>
                  <a:lnTo>
                    <a:pt x="657" y="104"/>
                  </a:lnTo>
                  <a:lnTo>
                    <a:pt x="701" y="82"/>
                  </a:lnTo>
                  <a:lnTo>
                    <a:pt x="747" y="63"/>
                  </a:lnTo>
                  <a:lnTo>
                    <a:pt x="756" y="62"/>
                  </a:lnTo>
                  <a:close/>
                  <a:moveTo>
                    <a:pt x="1163" y="13"/>
                  </a:moveTo>
                  <a:lnTo>
                    <a:pt x="1175" y="14"/>
                  </a:lnTo>
                  <a:lnTo>
                    <a:pt x="1222" y="27"/>
                  </a:lnTo>
                  <a:lnTo>
                    <a:pt x="1267" y="43"/>
                  </a:lnTo>
                  <a:lnTo>
                    <a:pt x="1311" y="62"/>
                  </a:lnTo>
                  <a:lnTo>
                    <a:pt x="1352" y="85"/>
                  </a:lnTo>
                  <a:lnTo>
                    <a:pt x="1358" y="91"/>
                  </a:lnTo>
                  <a:lnTo>
                    <a:pt x="1362" y="100"/>
                  </a:lnTo>
                  <a:lnTo>
                    <a:pt x="1361" y="107"/>
                  </a:lnTo>
                  <a:lnTo>
                    <a:pt x="1356" y="114"/>
                  </a:lnTo>
                  <a:lnTo>
                    <a:pt x="1349" y="118"/>
                  </a:lnTo>
                  <a:lnTo>
                    <a:pt x="1340" y="119"/>
                  </a:lnTo>
                  <a:lnTo>
                    <a:pt x="1330" y="116"/>
                  </a:lnTo>
                  <a:lnTo>
                    <a:pt x="1290" y="95"/>
                  </a:lnTo>
                  <a:lnTo>
                    <a:pt x="1249" y="76"/>
                  </a:lnTo>
                  <a:lnTo>
                    <a:pt x="1205" y="61"/>
                  </a:lnTo>
                  <a:lnTo>
                    <a:pt x="1160" y="49"/>
                  </a:lnTo>
                  <a:lnTo>
                    <a:pt x="1160" y="49"/>
                  </a:lnTo>
                  <a:lnTo>
                    <a:pt x="1154" y="46"/>
                  </a:lnTo>
                  <a:lnTo>
                    <a:pt x="1148" y="41"/>
                  </a:lnTo>
                  <a:lnTo>
                    <a:pt x="1146" y="34"/>
                  </a:lnTo>
                  <a:lnTo>
                    <a:pt x="1146" y="27"/>
                  </a:lnTo>
                  <a:lnTo>
                    <a:pt x="1148" y="20"/>
                  </a:lnTo>
                  <a:lnTo>
                    <a:pt x="1155" y="16"/>
                  </a:lnTo>
                  <a:lnTo>
                    <a:pt x="1163" y="13"/>
                  </a:lnTo>
                  <a:close/>
                  <a:moveTo>
                    <a:pt x="1051" y="0"/>
                  </a:moveTo>
                  <a:lnTo>
                    <a:pt x="1060" y="2"/>
                  </a:lnTo>
                  <a:lnTo>
                    <a:pt x="1067" y="7"/>
                  </a:lnTo>
                  <a:lnTo>
                    <a:pt x="1070" y="15"/>
                  </a:lnTo>
                  <a:lnTo>
                    <a:pt x="1069" y="22"/>
                  </a:lnTo>
                  <a:lnTo>
                    <a:pt x="1065" y="30"/>
                  </a:lnTo>
                  <a:lnTo>
                    <a:pt x="1059" y="35"/>
                  </a:lnTo>
                  <a:lnTo>
                    <a:pt x="1050" y="37"/>
                  </a:lnTo>
                  <a:lnTo>
                    <a:pt x="1008" y="37"/>
                  </a:lnTo>
                  <a:lnTo>
                    <a:pt x="971" y="41"/>
                  </a:lnTo>
                  <a:lnTo>
                    <a:pt x="939" y="45"/>
                  </a:lnTo>
                  <a:lnTo>
                    <a:pt x="912" y="50"/>
                  </a:lnTo>
                  <a:lnTo>
                    <a:pt x="891" y="56"/>
                  </a:lnTo>
                  <a:lnTo>
                    <a:pt x="875" y="60"/>
                  </a:lnTo>
                  <a:lnTo>
                    <a:pt x="863" y="62"/>
                  </a:lnTo>
                  <a:lnTo>
                    <a:pt x="853" y="61"/>
                  </a:lnTo>
                  <a:lnTo>
                    <a:pt x="847" y="57"/>
                  </a:lnTo>
                  <a:lnTo>
                    <a:pt x="842" y="50"/>
                  </a:lnTo>
                  <a:lnTo>
                    <a:pt x="841" y="43"/>
                  </a:lnTo>
                  <a:lnTo>
                    <a:pt x="844" y="35"/>
                  </a:lnTo>
                  <a:lnTo>
                    <a:pt x="848" y="29"/>
                  </a:lnTo>
                  <a:lnTo>
                    <a:pt x="855" y="26"/>
                  </a:lnTo>
                  <a:lnTo>
                    <a:pt x="905" y="14"/>
                  </a:lnTo>
                  <a:lnTo>
                    <a:pt x="952" y="6"/>
                  </a:lnTo>
                  <a:lnTo>
                    <a:pt x="1001" y="1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0" name="Freeform 46"/>
            <p:cNvSpPr>
              <a:spLocks/>
            </p:cNvSpPr>
            <p:nvPr/>
          </p:nvSpPr>
          <p:spPr bwMode="auto">
            <a:xfrm>
              <a:off x="2505" y="3276"/>
              <a:ext cx="179" cy="29"/>
            </a:xfrm>
            <a:custGeom>
              <a:avLst/>
              <a:gdLst>
                <a:gd name="T0" fmla="*/ 15 w 896"/>
                <a:gd name="T1" fmla="*/ 0 h 144"/>
                <a:gd name="T2" fmla="*/ 880 w 896"/>
                <a:gd name="T3" fmla="*/ 0 h 144"/>
                <a:gd name="T4" fmla="*/ 896 w 896"/>
                <a:gd name="T5" fmla="*/ 144 h 144"/>
                <a:gd name="T6" fmla="*/ 0 w 896"/>
                <a:gd name="T7" fmla="*/ 144 h 144"/>
                <a:gd name="T8" fmla="*/ 15 w 896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6" h="144">
                  <a:moveTo>
                    <a:pt x="15" y="0"/>
                  </a:moveTo>
                  <a:lnTo>
                    <a:pt x="880" y="0"/>
                  </a:lnTo>
                  <a:lnTo>
                    <a:pt x="896" y="144"/>
                  </a:lnTo>
                  <a:lnTo>
                    <a:pt x="0" y="144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EC4B53"/>
            </a:solidFill>
            <a:ln w="0">
              <a:solidFill>
                <a:srgbClr val="EC4B5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1" name="Freeform 47"/>
            <p:cNvSpPr>
              <a:spLocks/>
            </p:cNvSpPr>
            <p:nvPr/>
          </p:nvSpPr>
          <p:spPr bwMode="auto">
            <a:xfrm>
              <a:off x="2505" y="3192"/>
              <a:ext cx="90" cy="113"/>
            </a:xfrm>
            <a:custGeom>
              <a:avLst/>
              <a:gdLst>
                <a:gd name="T0" fmla="*/ 335 w 448"/>
                <a:gd name="T1" fmla="*/ 0 h 562"/>
                <a:gd name="T2" fmla="*/ 362 w 448"/>
                <a:gd name="T3" fmla="*/ 3 h 562"/>
                <a:gd name="T4" fmla="*/ 388 w 448"/>
                <a:gd name="T5" fmla="*/ 11 h 562"/>
                <a:gd name="T6" fmla="*/ 418 w 448"/>
                <a:gd name="T7" fmla="*/ 24 h 562"/>
                <a:gd name="T8" fmla="*/ 448 w 448"/>
                <a:gd name="T9" fmla="*/ 42 h 562"/>
                <a:gd name="T10" fmla="*/ 448 w 448"/>
                <a:gd name="T11" fmla="*/ 507 h 562"/>
                <a:gd name="T12" fmla="*/ 412 w 448"/>
                <a:gd name="T13" fmla="*/ 486 h 562"/>
                <a:gd name="T14" fmla="*/ 378 w 448"/>
                <a:gd name="T15" fmla="*/ 468 h 562"/>
                <a:gd name="T16" fmla="*/ 346 w 448"/>
                <a:gd name="T17" fmla="*/ 456 h 562"/>
                <a:gd name="T18" fmla="*/ 317 w 448"/>
                <a:gd name="T19" fmla="*/ 449 h 562"/>
                <a:gd name="T20" fmla="*/ 290 w 448"/>
                <a:gd name="T21" fmla="*/ 445 h 562"/>
                <a:gd name="T22" fmla="*/ 265 w 448"/>
                <a:gd name="T23" fmla="*/ 445 h 562"/>
                <a:gd name="T24" fmla="*/ 241 w 448"/>
                <a:gd name="T25" fmla="*/ 447 h 562"/>
                <a:gd name="T26" fmla="*/ 218 w 448"/>
                <a:gd name="T27" fmla="*/ 452 h 562"/>
                <a:gd name="T28" fmla="*/ 197 w 448"/>
                <a:gd name="T29" fmla="*/ 459 h 562"/>
                <a:gd name="T30" fmla="*/ 176 w 448"/>
                <a:gd name="T31" fmla="*/ 468 h 562"/>
                <a:gd name="T32" fmla="*/ 157 w 448"/>
                <a:gd name="T33" fmla="*/ 478 h 562"/>
                <a:gd name="T34" fmla="*/ 139 w 448"/>
                <a:gd name="T35" fmla="*/ 490 h 562"/>
                <a:gd name="T36" fmla="*/ 120 w 448"/>
                <a:gd name="T37" fmla="*/ 501 h 562"/>
                <a:gd name="T38" fmla="*/ 103 w 448"/>
                <a:gd name="T39" fmla="*/ 512 h 562"/>
                <a:gd name="T40" fmla="*/ 86 w 448"/>
                <a:gd name="T41" fmla="*/ 524 h 562"/>
                <a:gd name="T42" fmla="*/ 69 w 448"/>
                <a:gd name="T43" fmla="*/ 535 h 562"/>
                <a:gd name="T44" fmla="*/ 51 w 448"/>
                <a:gd name="T45" fmla="*/ 545 h 562"/>
                <a:gd name="T46" fmla="*/ 34 w 448"/>
                <a:gd name="T47" fmla="*/ 552 h 562"/>
                <a:gd name="T48" fmla="*/ 17 w 448"/>
                <a:gd name="T49" fmla="*/ 559 h 562"/>
                <a:gd name="T50" fmla="*/ 0 w 448"/>
                <a:gd name="T51" fmla="*/ 562 h 562"/>
                <a:gd name="T52" fmla="*/ 52 w 448"/>
                <a:gd name="T53" fmla="*/ 92 h 562"/>
                <a:gd name="T54" fmla="*/ 74 w 448"/>
                <a:gd name="T55" fmla="*/ 91 h 562"/>
                <a:gd name="T56" fmla="*/ 94 w 448"/>
                <a:gd name="T57" fmla="*/ 87 h 562"/>
                <a:gd name="T58" fmla="*/ 116 w 448"/>
                <a:gd name="T59" fmla="*/ 80 h 562"/>
                <a:gd name="T60" fmla="*/ 136 w 448"/>
                <a:gd name="T61" fmla="*/ 71 h 562"/>
                <a:gd name="T62" fmla="*/ 157 w 448"/>
                <a:gd name="T63" fmla="*/ 62 h 562"/>
                <a:gd name="T64" fmla="*/ 177 w 448"/>
                <a:gd name="T65" fmla="*/ 51 h 562"/>
                <a:gd name="T66" fmla="*/ 198 w 448"/>
                <a:gd name="T67" fmla="*/ 40 h 562"/>
                <a:gd name="T68" fmla="*/ 219 w 448"/>
                <a:gd name="T69" fmla="*/ 29 h 562"/>
                <a:gd name="T70" fmla="*/ 241 w 448"/>
                <a:gd name="T71" fmla="*/ 20 h 562"/>
                <a:gd name="T72" fmla="*/ 264 w 448"/>
                <a:gd name="T73" fmla="*/ 11 h 562"/>
                <a:gd name="T74" fmla="*/ 286 w 448"/>
                <a:gd name="T75" fmla="*/ 5 h 562"/>
                <a:gd name="T76" fmla="*/ 310 w 448"/>
                <a:gd name="T77" fmla="*/ 1 h 562"/>
                <a:gd name="T78" fmla="*/ 335 w 448"/>
                <a:gd name="T79" fmla="*/ 0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48" h="562">
                  <a:moveTo>
                    <a:pt x="335" y="0"/>
                  </a:moveTo>
                  <a:lnTo>
                    <a:pt x="362" y="3"/>
                  </a:lnTo>
                  <a:lnTo>
                    <a:pt x="388" y="11"/>
                  </a:lnTo>
                  <a:lnTo>
                    <a:pt x="418" y="24"/>
                  </a:lnTo>
                  <a:lnTo>
                    <a:pt x="448" y="42"/>
                  </a:lnTo>
                  <a:lnTo>
                    <a:pt x="448" y="507"/>
                  </a:lnTo>
                  <a:lnTo>
                    <a:pt x="412" y="486"/>
                  </a:lnTo>
                  <a:lnTo>
                    <a:pt x="378" y="468"/>
                  </a:lnTo>
                  <a:lnTo>
                    <a:pt x="346" y="456"/>
                  </a:lnTo>
                  <a:lnTo>
                    <a:pt x="317" y="449"/>
                  </a:lnTo>
                  <a:lnTo>
                    <a:pt x="290" y="445"/>
                  </a:lnTo>
                  <a:lnTo>
                    <a:pt x="265" y="445"/>
                  </a:lnTo>
                  <a:lnTo>
                    <a:pt x="241" y="447"/>
                  </a:lnTo>
                  <a:lnTo>
                    <a:pt x="218" y="452"/>
                  </a:lnTo>
                  <a:lnTo>
                    <a:pt x="197" y="459"/>
                  </a:lnTo>
                  <a:lnTo>
                    <a:pt x="176" y="468"/>
                  </a:lnTo>
                  <a:lnTo>
                    <a:pt x="157" y="478"/>
                  </a:lnTo>
                  <a:lnTo>
                    <a:pt x="139" y="490"/>
                  </a:lnTo>
                  <a:lnTo>
                    <a:pt x="120" y="501"/>
                  </a:lnTo>
                  <a:lnTo>
                    <a:pt x="103" y="512"/>
                  </a:lnTo>
                  <a:lnTo>
                    <a:pt x="86" y="524"/>
                  </a:lnTo>
                  <a:lnTo>
                    <a:pt x="69" y="535"/>
                  </a:lnTo>
                  <a:lnTo>
                    <a:pt x="51" y="545"/>
                  </a:lnTo>
                  <a:lnTo>
                    <a:pt x="34" y="552"/>
                  </a:lnTo>
                  <a:lnTo>
                    <a:pt x="17" y="559"/>
                  </a:lnTo>
                  <a:lnTo>
                    <a:pt x="0" y="562"/>
                  </a:lnTo>
                  <a:lnTo>
                    <a:pt x="52" y="92"/>
                  </a:lnTo>
                  <a:lnTo>
                    <a:pt x="74" y="91"/>
                  </a:lnTo>
                  <a:lnTo>
                    <a:pt x="94" y="87"/>
                  </a:lnTo>
                  <a:lnTo>
                    <a:pt x="116" y="80"/>
                  </a:lnTo>
                  <a:lnTo>
                    <a:pt x="136" y="71"/>
                  </a:lnTo>
                  <a:lnTo>
                    <a:pt x="157" y="62"/>
                  </a:lnTo>
                  <a:lnTo>
                    <a:pt x="177" y="51"/>
                  </a:lnTo>
                  <a:lnTo>
                    <a:pt x="198" y="40"/>
                  </a:lnTo>
                  <a:lnTo>
                    <a:pt x="219" y="29"/>
                  </a:lnTo>
                  <a:lnTo>
                    <a:pt x="241" y="20"/>
                  </a:lnTo>
                  <a:lnTo>
                    <a:pt x="264" y="11"/>
                  </a:lnTo>
                  <a:lnTo>
                    <a:pt x="286" y="5"/>
                  </a:lnTo>
                  <a:lnTo>
                    <a:pt x="310" y="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2" name="Freeform 48"/>
            <p:cNvSpPr>
              <a:spLocks/>
            </p:cNvSpPr>
            <p:nvPr/>
          </p:nvSpPr>
          <p:spPr bwMode="auto">
            <a:xfrm>
              <a:off x="2595" y="3192"/>
              <a:ext cx="89" cy="113"/>
            </a:xfrm>
            <a:custGeom>
              <a:avLst/>
              <a:gdLst>
                <a:gd name="T0" fmla="*/ 112 w 448"/>
                <a:gd name="T1" fmla="*/ 0 h 562"/>
                <a:gd name="T2" fmla="*/ 137 w 448"/>
                <a:gd name="T3" fmla="*/ 1 h 562"/>
                <a:gd name="T4" fmla="*/ 161 w 448"/>
                <a:gd name="T5" fmla="*/ 5 h 562"/>
                <a:gd name="T6" fmla="*/ 184 w 448"/>
                <a:gd name="T7" fmla="*/ 11 h 562"/>
                <a:gd name="T8" fmla="*/ 207 w 448"/>
                <a:gd name="T9" fmla="*/ 20 h 562"/>
                <a:gd name="T10" fmla="*/ 228 w 448"/>
                <a:gd name="T11" fmla="*/ 29 h 562"/>
                <a:gd name="T12" fmla="*/ 249 w 448"/>
                <a:gd name="T13" fmla="*/ 40 h 562"/>
                <a:gd name="T14" fmla="*/ 270 w 448"/>
                <a:gd name="T15" fmla="*/ 51 h 562"/>
                <a:gd name="T16" fmla="*/ 291 w 448"/>
                <a:gd name="T17" fmla="*/ 62 h 562"/>
                <a:gd name="T18" fmla="*/ 311 w 448"/>
                <a:gd name="T19" fmla="*/ 71 h 562"/>
                <a:gd name="T20" fmla="*/ 331 w 448"/>
                <a:gd name="T21" fmla="*/ 80 h 562"/>
                <a:gd name="T22" fmla="*/ 352 w 448"/>
                <a:gd name="T23" fmla="*/ 87 h 562"/>
                <a:gd name="T24" fmla="*/ 373 w 448"/>
                <a:gd name="T25" fmla="*/ 91 h 562"/>
                <a:gd name="T26" fmla="*/ 395 w 448"/>
                <a:gd name="T27" fmla="*/ 92 h 562"/>
                <a:gd name="T28" fmla="*/ 448 w 448"/>
                <a:gd name="T29" fmla="*/ 562 h 562"/>
                <a:gd name="T30" fmla="*/ 430 w 448"/>
                <a:gd name="T31" fmla="*/ 559 h 562"/>
                <a:gd name="T32" fmla="*/ 412 w 448"/>
                <a:gd name="T33" fmla="*/ 552 h 562"/>
                <a:gd name="T34" fmla="*/ 395 w 448"/>
                <a:gd name="T35" fmla="*/ 545 h 562"/>
                <a:gd name="T36" fmla="*/ 379 w 448"/>
                <a:gd name="T37" fmla="*/ 535 h 562"/>
                <a:gd name="T38" fmla="*/ 362 w 448"/>
                <a:gd name="T39" fmla="*/ 524 h 562"/>
                <a:gd name="T40" fmla="*/ 344 w 448"/>
                <a:gd name="T41" fmla="*/ 512 h 562"/>
                <a:gd name="T42" fmla="*/ 327 w 448"/>
                <a:gd name="T43" fmla="*/ 501 h 562"/>
                <a:gd name="T44" fmla="*/ 309 w 448"/>
                <a:gd name="T45" fmla="*/ 490 h 562"/>
                <a:gd name="T46" fmla="*/ 291 w 448"/>
                <a:gd name="T47" fmla="*/ 478 h 562"/>
                <a:gd name="T48" fmla="*/ 271 w 448"/>
                <a:gd name="T49" fmla="*/ 468 h 562"/>
                <a:gd name="T50" fmla="*/ 251 w 448"/>
                <a:gd name="T51" fmla="*/ 459 h 562"/>
                <a:gd name="T52" fmla="*/ 229 w 448"/>
                <a:gd name="T53" fmla="*/ 452 h 562"/>
                <a:gd name="T54" fmla="*/ 207 w 448"/>
                <a:gd name="T55" fmla="*/ 447 h 562"/>
                <a:gd name="T56" fmla="*/ 183 w 448"/>
                <a:gd name="T57" fmla="*/ 445 h 562"/>
                <a:gd name="T58" fmla="*/ 157 w 448"/>
                <a:gd name="T59" fmla="*/ 445 h 562"/>
                <a:gd name="T60" fmla="*/ 129 w 448"/>
                <a:gd name="T61" fmla="*/ 449 h 562"/>
                <a:gd name="T62" fmla="*/ 100 w 448"/>
                <a:gd name="T63" fmla="*/ 456 h 562"/>
                <a:gd name="T64" fmla="*/ 69 w 448"/>
                <a:gd name="T65" fmla="*/ 468 h 562"/>
                <a:gd name="T66" fmla="*/ 35 w 448"/>
                <a:gd name="T67" fmla="*/ 486 h 562"/>
                <a:gd name="T68" fmla="*/ 0 w 448"/>
                <a:gd name="T69" fmla="*/ 507 h 562"/>
                <a:gd name="T70" fmla="*/ 0 w 448"/>
                <a:gd name="T71" fmla="*/ 42 h 562"/>
                <a:gd name="T72" fmla="*/ 30 w 448"/>
                <a:gd name="T73" fmla="*/ 24 h 562"/>
                <a:gd name="T74" fmla="*/ 59 w 448"/>
                <a:gd name="T75" fmla="*/ 11 h 562"/>
                <a:gd name="T76" fmla="*/ 86 w 448"/>
                <a:gd name="T77" fmla="*/ 3 h 562"/>
                <a:gd name="T78" fmla="*/ 112 w 448"/>
                <a:gd name="T79" fmla="*/ 0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48" h="562">
                  <a:moveTo>
                    <a:pt x="112" y="0"/>
                  </a:moveTo>
                  <a:lnTo>
                    <a:pt x="137" y="1"/>
                  </a:lnTo>
                  <a:lnTo>
                    <a:pt x="161" y="5"/>
                  </a:lnTo>
                  <a:lnTo>
                    <a:pt x="184" y="11"/>
                  </a:lnTo>
                  <a:lnTo>
                    <a:pt x="207" y="20"/>
                  </a:lnTo>
                  <a:lnTo>
                    <a:pt x="228" y="29"/>
                  </a:lnTo>
                  <a:lnTo>
                    <a:pt x="249" y="40"/>
                  </a:lnTo>
                  <a:lnTo>
                    <a:pt x="270" y="51"/>
                  </a:lnTo>
                  <a:lnTo>
                    <a:pt x="291" y="62"/>
                  </a:lnTo>
                  <a:lnTo>
                    <a:pt x="311" y="71"/>
                  </a:lnTo>
                  <a:lnTo>
                    <a:pt x="331" y="80"/>
                  </a:lnTo>
                  <a:lnTo>
                    <a:pt x="352" y="87"/>
                  </a:lnTo>
                  <a:lnTo>
                    <a:pt x="373" y="91"/>
                  </a:lnTo>
                  <a:lnTo>
                    <a:pt x="395" y="92"/>
                  </a:lnTo>
                  <a:lnTo>
                    <a:pt x="448" y="562"/>
                  </a:lnTo>
                  <a:lnTo>
                    <a:pt x="430" y="559"/>
                  </a:lnTo>
                  <a:lnTo>
                    <a:pt x="412" y="552"/>
                  </a:lnTo>
                  <a:lnTo>
                    <a:pt x="395" y="545"/>
                  </a:lnTo>
                  <a:lnTo>
                    <a:pt x="379" y="535"/>
                  </a:lnTo>
                  <a:lnTo>
                    <a:pt x="362" y="524"/>
                  </a:lnTo>
                  <a:lnTo>
                    <a:pt x="344" y="512"/>
                  </a:lnTo>
                  <a:lnTo>
                    <a:pt x="327" y="501"/>
                  </a:lnTo>
                  <a:lnTo>
                    <a:pt x="309" y="490"/>
                  </a:lnTo>
                  <a:lnTo>
                    <a:pt x="291" y="478"/>
                  </a:lnTo>
                  <a:lnTo>
                    <a:pt x="271" y="468"/>
                  </a:lnTo>
                  <a:lnTo>
                    <a:pt x="251" y="459"/>
                  </a:lnTo>
                  <a:lnTo>
                    <a:pt x="229" y="452"/>
                  </a:lnTo>
                  <a:lnTo>
                    <a:pt x="207" y="447"/>
                  </a:lnTo>
                  <a:lnTo>
                    <a:pt x="183" y="445"/>
                  </a:lnTo>
                  <a:lnTo>
                    <a:pt x="157" y="445"/>
                  </a:lnTo>
                  <a:lnTo>
                    <a:pt x="129" y="449"/>
                  </a:lnTo>
                  <a:lnTo>
                    <a:pt x="100" y="456"/>
                  </a:lnTo>
                  <a:lnTo>
                    <a:pt x="69" y="468"/>
                  </a:lnTo>
                  <a:lnTo>
                    <a:pt x="35" y="486"/>
                  </a:lnTo>
                  <a:lnTo>
                    <a:pt x="0" y="507"/>
                  </a:lnTo>
                  <a:lnTo>
                    <a:pt x="0" y="42"/>
                  </a:lnTo>
                  <a:lnTo>
                    <a:pt x="30" y="24"/>
                  </a:lnTo>
                  <a:lnTo>
                    <a:pt x="59" y="11"/>
                  </a:lnTo>
                  <a:lnTo>
                    <a:pt x="86" y="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3" name="Freeform 49"/>
            <p:cNvSpPr>
              <a:spLocks/>
            </p:cNvSpPr>
            <p:nvPr/>
          </p:nvSpPr>
          <p:spPr bwMode="auto">
            <a:xfrm>
              <a:off x="2523" y="3208"/>
              <a:ext cx="62" cy="17"/>
            </a:xfrm>
            <a:custGeom>
              <a:avLst/>
              <a:gdLst>
                <a:gd name="T0" fmla="*/ 204 w 312"/>
                <a:gd name="T1" fmla="*/ 0 h 85"/>
                <a:gd name="T2" fmla="*/ 225 w 312"/>
                <a:gd name="T3" fmla="*/ 2 h 85"/>
                <a:gd name="T4" fmla="*/ 245 w 312"/>
                <a:gd name="T5" fmla="*/ 6 h 85"/>
                <a:gd name="T6" fmla="*/ 263 w 312"/>
                <a:gd name="T7" fmla="*/ 12 h 85"/>
                <a:gd name="T8" fmla="*/ 278 w 312"/>
                <a:gd name="T9" fmla="*/ 18 h 85"/>
                <a:gd name="T10" fmla="*/ 291 w 312"/>
                <a:gd name="T11" fmla="*/ 23 h 85"/>
                <a:gd name="T12" fmla="*/ 299 w 312"/>
                <a:gd name="T13" fmla="*/ 29 h 85"/>
                <a:gd name="T14" fmla="*/ 306 w 312"/>
                <a:gd name="T15" fmla="*/ 32 h 85"/>
                <a:gd name="T16" fmla="*/ 308 w 312"/>
                <a:gd name="T17" fmla="*/ 33 h 85"/>
                <a:gd name="T18" fmla="*/ 308 w 312"/>
                <a:gd name="T19" fmla="*/ 33 h 85"/>
                <a:gd name="T20" fmla="*/ 310 w 312"/>
                <a:gd name="T21" fmla="*/ 35 h 85"/>
                <a:gd name="T22" fmla="*/ 311 w 312"/>
                <a:gd name="T23" fmla="*/ 38 h 85"/>
                <a:gd name="T24" fmla="*/ 312 w 312"/>
                <a:gd name="T25" fmla="*/ 42 h 85"/>
                <a:gd name="T26" fmla="*/ 312 w 312"/>
                <a:gd name="T27" fmla="*/ 45 h 85"/>
                <a:gd name="T28" fmla="*/ 311 w 312"/>
                <a:gd name="T29" fmla="*/ 48 h 85"/>
                <a:gd name="T30" fmla="*/ 309 w 312"/>
                <a:gd name="T31" fmla="*/ 50 h 85"/>
                <a:gd name="T32" fmla="*/ 307 w 312"/>
                <a:gd name="T33" fmla="*/ 52 h 85"/>
                <a:gd name="T34" fmla="*/ 304 w 312"/>
                <a:gd name="T35" fmla="*/ 54 h 85"/>
                <a:gd name="T36" fmla="*/ 301 w 312"/>
                <a:gd name="T37" fmla="*/ 52 h 85"/>
                <a:gd name="T38" fmla="*/ 298 w 312"/>
                <a:gd name="T39" fmla="*/ 51 h 85"/>
                <a:gd name="T40" fmla="*/ 296 w 312"/>
                <a:gd name="T41" fmla="*/ 50 h 85"/>
                <a:gd name="T42" fmla="*/ 290 w 312"/>
                <a:gd name="T43" fmla="*/ 46 h 85"/>
                <a:gd name="T44" fmla="*/ 279 w 312"/>
                <a:gd name="T45" fmla="*/ 41 h 85"/>
                <a:gd name="T46" fmla="*/ 265 w 312"/>
                <a:gd name="T47" fmla="*/ 35 h 85"/>
                <a:gd name="T48" fmla="*/ 249 w 312"/>
                <a:gd name="T49" fmla="*/ 29 h 85"/>
                <a:gd name="T50" fmla="*/ 231 w 312"/>
                <a:gd name="T51" fmla="*/ 24 h 85"/>
                <a:gd name="T52" fmla="*/ 209 w 312"/>
                <a:gd name="T53" fmla="*/ 21 h 85"/>
                <a:gd name="T54" fmla="*/ 186 w 312"/>
                <a:gd name="T55" fmla="*/ 21 h 85"/>
                <a:gd name="T56" fmla="*/ 164 w 312"/>
                <a:gd name="T57" fmla="*/ 24 h 85"/>
                <a:gd name="T58" fmla="*/ 139 w 312"/>
                <a:gd name="T59" fmla="*/ 33 h 85"/>
                <a:gd name="T60" fmla="*/ 106 w 312"/>
                <a:gd name="T61" fmla="*/ 47 h 85"/>
                <a:gd name="T62" fmla="*/ 76 w 312"/>
                <a:gd name="T63" fmla="*/ 59 h 85"/>
                <a:gd name="T64" fmla="*/ 54 w 312"/>
                <a:gd name="T65" fmla="*/ 69 h 85"/>
                <a:gd name="T66" fmla="*/ 36 w 312"/>
                <a:gd name="T67" fmla="*/ 76 h 85"/>
                <a:gd name="T68" fmla="*/ 23 w 312"/>
                <a:gd name="T69" fmla="*/ 80 h 85"/>
                <a:gd name="T70" fmla="*/ 15 w 312"/>
                <a:gd name="T71" fmla="*/ 84 h 85"/>
                <a:gd name="T72" fmla="*/ 13 w 312"/>
                <a:gd name="T73" fmla="*/ 85 h 85"/>
                <a:gd name="T74" fmla="*/ 10 w 312"/>
                <a:gd name="T75" fmla="*/ 85 h 85"/>
                <a:gd name="T76" fmla="*/ 6 w 312"/>
                <a:gd name="T77" fmla="*/ 85 h 85"/>
                <a:gd name="T78" fmla="*/ 4 w 312"/>
                <a:gd name="T79" fmla="*/ 83 h 85"/>
                <a:gd name="T80" fmla="*/ 2 w 312"/>
                <a:gd name="T81" fmla="*/ 80 h 85"/>
                <a:gd name="T82" fmla="*/ 0 w 312"/>
                <a:gd name="T83" fmla="*/ 77 h 85"/>
                <a:gd name="T84" fmla="*/ 0 w 312"/>
                <a:gd name="T85" fmla="*/ 74 h 85"/>
                <a:gd name="T86" fmla="*/ 1 w 312"/>
                <a:gd name="T87" fmla="*/ 71 h 85"/>
                <a:gd name="T88" fmla="*/ 2 w 312"/>
                <a:gd name="T89" fmla="*/ 69 h 85"/>
                <a:gd name="T90" fmla="*/ 4 w 312"/>
                <a:gd name="T91" fmla="*/ 66 h 85"/>
                <a:gd name="T92" fmla="*/ 6 w 312"/>
                <a:gd name="T93" fmla="*/ 64 h 85"/>
                <a:gd name="T94" fmla="*/ 10 w 312"/>
                <a:gd name="T95" fmla="*/ 63 h 85"/>
                <a:gd name="T96" fmla="*/ 17 w 312"/>
                <a:gd name="T97" fmla="*/ 61 h 85"/>
                <a:gd name="T98" fmla="*/ 29 w 312"/>
                <a:gd name="T99" fmla="*/ 56 h 85"/>
                <a:gd name="T100" fmla="*/ 47 w 312"/>
                <a:gd name="T101" fmla="*/ 48 h 85"/>
                <a:gd name="T102" fmla="*/ 70 w 312"/>
                <a:gd name="T103" fmla="*/ 40 h 85"/>
                <a:gd name="T104" fmla="*/ 99 w 312"/>
                <a:gd name="T105" fmla="*/ 28 h 85"/>
                <a:gd name="T106" fmla="*/ 132 w 312"/>
                <a:gd name="T107" fmla="*/ 13 h 85"/>
                <a:gd name="T108" fmla="*/ 157 w 312"/>
                <a:gd name="T109" fmla="*/ 5 h 85"/>
                <a:gd name="T110" fmla="*/ 181 w 312"/>
                <a:gd name="T111" fmla="*/ 1 h 85"/>
                <a:gd name="T112" fmla="*/ 204 w 312"/>
                <a:gd name="T1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12" h="85">
                  <a:moveTo>
                    <a:pt x="204" y="0"/>
                  </a:moveTo>
                  <a:lnTo>
                    <a:pt x="225" y="2"/>
                  </a:lnTo>
                  <a:lnTo>
                    <a:pt x="245" y="6"/>
                  </a:lnTo>
                  <a:lnTo>
                    <a:pt x="263" y="12"/>
                  </a:lnTo>
                  <a:lnTo>
                    <a:pt x="278" y="18"/>
                  </a:lnTo>
                  <a:lnTo>
                    <a:pt x="291" y="23"/>
                  </a:lnTo>
                  <a:lnTo>
                    <a:pt x="299" y="29"/>
                  </a:lnTo>
                  <a:lnTo>
                    <a:pt x="306" y="32"/>
                  </a:lnTo>
                  <a:lnTo>
                    <a:pt x="308" y="33"/>
                  </a:lnTo>
                  <a:lnTo>
                    <a:pt x="308" y="33"/>
                  </a:lnTo>
                  <a:lnTo>
                    <a:pt x="310" y="35"/>
                  </a:lnTo>
                  <a:lnTo>
                    <a:pt x="311" y="38"/>
                  </a:lnTo>
                  <a:lnTo>
                    <a:pt x="312" y="42"/>
                  </a:lnTo>
                  <a:lnTo>
                    <a:pt x="312" y="45"/>
                  </a:lnTo>
                  <a:lnTo>
                    <a:pt x="311" y="48"/>
                  </a:lnTo>
                  <a:lnTo>
                    <a:pt x="309" y="50"/>
                  </a:lnTo>
                  <a:lnTo>
                    <a:pt x="307" y="52"/>
                  </a:lnTo>
                  <a:lnTo>
                    <a:pt x="304" y="54"/>
                  </a:lnTo>
                  <a:lnTo>
                    <a:pt x="301" y="52"/>
                  </a:lnTo>
                  <a:lnTo>
                    <a:pt x="298" y="51"/>
                  </a:lnTo>
                  <a:lnTo>
                    <a:pt x="296" y="50"/>
                  </a:lnTo>
                  <a:lnTo>
                    <a:pt x="290" y="46"/>
                  </a:lnTo>
                  <a:lnTo>
                    <a:pt x="279" y="41"/>
                  </a:lnTo>
                  <a:lnTo>
                    <a:pt x="265" y="35"/>
                  </a:lnTo>
                  <a:lnTo>
                    <a:pt x="249" y="29"/>
                  </a:lnTo>
                  <a:lnTo>
                    <a:pt x="231" y="24"/>
                  </a:lnTo>
                  <a:lnTo>
                    <a:pt x="209" y="21"/>
                  </a:lnTo>
                  <a:lnTo>
                    <a:pt x="186" y="21"/>
                  </a:lnTo>
                  <a:lnTo>
                    <a:pt x="164" y="24"/>
                  </a:lnTo>
                  <a:lnTo>
                    <a:pt x="139" y="33"/>
                  </a:lnTo>
                  <a:lnTo>
                    <a:pt x="106" y="47"/>
                  </a:lnTo>
                  <a:lnTo>
                    <a:pt x="76" y="59"/>
                  </a:lnTo>
                  <a:lnTo>
                    <a:pt x="54" y="69"/>
                  </a:lnTo>
                  <a:lnTo>
                    <a:pt x="36" y="76"/>
                  </a:lnTo>
                  <a:lnTo>
                    <a:pt x="23" y="80"/>
                  </a:lnTo>
                  <a:lnTo>
                    <a:pt x="15" y="84"/>
                  </a:lnTo>
                  <a:lnTo>
                    <a:pt x="13" y="85"/>
                  </a:lnTo>
                  <a:lnTo>
                    <a:pt x="10" y="85"/>
                  </a:lnTo>
                  <a:lnTo>
                    <a:pt x="6" y="85"/>
                  </a:lnTo>
                  <a:lnTo>
                    <a:pt x="4" y="83"/>
                  </a:lnTo>
                  <a:lnTo>
                    <a:pt x="2" y="80"/>
                  </a:lnTo>
                  <a:lnTo>
                    <a:pt x="0" y="77"/>
                  </a:lnTo>
                  <a:lnTo>
                    <a:pt x="0" y="74"/>
                  </a:lnTo>
                  <a:lnTo>
                    <a:pt x="1" y="71"/>
                  </a:lnTo>
                  <a:lnTo>
                    <a:pt x="2" y="69"/>
                  </a:lnTo>
                  <a:lnTo>
                    <a:pt x="4" y="66"/>
                  </a:lnTo>
                  <a:lnTo>
                    <a:pt x="6" y="64"/>
                  </a:lnTo>
                  <a:lnTo>
                    <a:pt x="10" y="63"/>
                  </a:lnTo>
                  <a:lnTo>
                    <a:pt x="17" y="61"/>
                  </a:lnTo>
                  <a:lnTo>
                    <a:pt x="29" y="56"/>
                  </a:lnTo>
                  <a:lnTo>
                    <a:pt x="47" y="48"/>
                  </a:lnTo>
                  <a:lnTo>
                    <a:pt x="70" y="40"/>
                  </a:lnTo>
                  <a:lnTo>
                    <a:pt x="99" y="28"/>
                  </a:lnTo>
                  <a:lnTo>
                    <a:pt x="132" y="13"/>
                  </a:lnTo>
                  <a:lnTo>
                    <a:pt x="157" y="5"/>
                  </a:lnTo>
                  <a:lnTo>
                    <a:pt x="181" y="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4" name="Freeform 50"/>
            <p:cNvSpPr>
              <a:spLocks/>
            </p:cNvSpPr>
            <p:nvPr/>
          </p:nvSpPr>
          <p:spPr bwMode="auto">
            <a:xfrm>
              <a:off x="2523" y="3219"/>
              <a:ext cx="62" cy="17"/>
            </a:xfrm>
            <a:custGeom>
              <a:avLst/>
              <a:gdLst>
                <a:gd name="T0" fmla="*/ 204 w 312"/>
                <a:gd name="T1" fmla="*/ 0 h 85"/>
                <a:gd name="T2" fmla="*/ 225 w 312"/>
                <a:gd name="T3" fmla="*/ 2 h 85"/>
                <a:gd name="T4" fmla="*/ 245 w 312"/>
                <a:gd name="T5" fmla="*/ 5 h 85"/>
                <a:gd name="T6" fmla="*/ 263 w 312"/>
                <a:gd name="T7" fmla="*/ 11 h 85"/>
                <a:gd name="T8" fmla="*/ 278 w 312"/>
                <a:gd name="T9" fmla="*/ 17 h 85"/>
                <a:gd name="T10" fmla="*/ 291 w 312"/>
                <a:gd name="T11" fmla="*/ 22 h 85"/>
                <a:gd name="T12" fmla="*/ 299 w 312"/>
                <a:gd name="T13" fmla="*/ 28 h 85"/>
                <a:gd name="T14" fmla="*/ 306 w 312"/>
                <a:gd name="T15" fmla="*/ 31 h 85"/>
                <a:gd name="T16" fmla="*/ 308 w 312"/>
                <a:gd name="T17" fmla="*/ 33 h 85"/>
                <a:gd name="T18" fmla="*/ 308 w 312"/>
                <a:gd name="T19" fmla="*/ 33 h 85"/>
                <a:gd name="T20" fmla="*/ 310 w 312"/>
                <a:gd name="T21" fmla="*/ 35 h 85"/>
                <a:gd name="T22" fmla="*/ 311 w 312"/>
                <a:gd name="T23" fmla="*/ 37 h 85"/>
                <a:gd name="T24" fmla="*/ 312 w 312"/>
                <a:gd name="T25" fmla="*/ 41 h 85"/>
                <a:gd name="T26" fmla="*/ 312 w 312"/>
                <a:gd name="T27" fmla="*/ 44 h 85"/>
                <a:gd name="T28" fmla="*/ 311 w 312"/>
                <a:gd name="T29" fmla="*/ 47 h 85"/>
                <a:gd name="T30" fmla="*/ 309 w 312"/>
                <a:gd name="T31" fmla="*/ 50 h 85"/>
                <a:gd name="T32" fmla="*/ 307 w 312"/>
                <a:gd name="T33" fmla="*/ 51 h 85"/>
                <a:gd name="T34" fmla="*/ 304 w 312"/>
                <a:gd name="T35" fmla="*/ 53 h 85"/>
                <a:gd name="T36" fmla="*/ 301 w 312"/>
                <a:gd name="T37" fmla="*/ 53 h 85"/>
                <a:gd name="T38" fmla="*/ 298 w 312"/>
                <a:gd name="T39" fmla="*/ 51 h 85"/>
                <a:gd name="T40" fmla="*/ 296 w 312"/>
                <a:gd name="T41" fmla="*/ 49 h 85"/>
                <a:gd name="T42" fmla="*/ 290 w 312"/>
                <a:gd name="T43" fmla="*/ 46 h 85"/>
                <a:gd name="T44" fmla="*/ 279 w 312"/>
                <a:gd name="T45" fmla="*/ 41 h 85"/>
                <a:gd name="T46" fmla="*/ 265 w 312"/>
                <a:gd name="T47" fmla="*/ 34 h 85"/>
                <a:gd name="T48" fmla="*/ 249 w 312"/>
                <a:gd name="T49" fmla="*/ 29 h 85"/>
                <a:gd name="T50" fmla="*/ 231 w 312"/>
                <a:gd name="T51" fmla="*/ 23 h 85"/>
                <a:gd name="T52" fmla="*/ 209 w 312"/>
                <a:gd name="T53" fmla="*/ 21 h 85"/>
                <a:gd name="T54" fmla="*/ 186 w 312"/>
                <a:gd name="T55" fmla="*/ 21 h 85"/>
                <a:gd name="T56" fmla="*/ 164 w 312"/>
                <a:gd name="T57" fmla="*/ 25 h 85"/>
                <a:gd name="T58" fmla="*/ 139 w 312"/>
                <a:gd name="T59" fmla="*/ 32 h 85"/>
                <a:gd name="T60" fmla="*/ 106 w 312"/>
                <a:gd name="T61" fmla="*/ 46 h 85"/>
                <a:gd name="T62" fmla="*/ 76 w 312"/>
                <a:gd name="T63" fmla="*/ 59 h 85"/>
                <a:gd name="T64" fmla="*/ 54 w 312"/>
                <a:gd name="T65" fmla="*/ 68 h 85"/>
                <a:gd name="T66" fmla="*/ 36 w 312"/>
                <a:gd name="T67" fmla="*/ 75 h 85"/>
                <a:gd name="T68" fmla="*/ 23 w 312"/>
                <a:gd name="T69" fmla="*/ 81 h 85"/>
                <a:gd name="T70" fmla="*/ 15 w 312"/>
                <a:gd name="T71" fmla="*/ 83 h 85"/>
                <a:gd name="T72" fmla="*/ 13 w 312"/>
                <a:gd name="T73" fmla="*/ 84 h 85"/>
                <a:gd name="T74" fmla="*/ 10 w 312"/>
                <a:gd name="T75" fmla="*/ 85 h 85"/>
                <a:gd name="T76" fmla="*/ 6 w 312"/>
                <a:gd name="T77" fmla="*/ 84 h 85"/>
                <a:gd name="T78" fmla="*/ 4 w 312"/>
                <a:gd name="T79" fmla="*/ 83 h 85"/>
                <a:gd name="T80" fmla="*/ 2 w 312"/>
                <a:gd name="T81" fmla="*/ 81 h 85"/>
                <a:gd name="T82" fmla="*/ 0 w 312"/>
                <a:gd name="T83" fmla="*/ 77 h 85"/>
                <a:gd name="T84" fmla="*/ 0 w 312"/>
                <a:gd name="T85" fmla="*/ 74 h 85"/>
                <a:gd name="T86" fmla="*/ 1 w 312"/>
                <a:gd name="T87" fmla="*/ 71 h 85"/>
                <a:gd name="T88" fmla="*/ 2 w 312"/>
                <a:gd name="T89" fmla="*/ 68 h 85"/>
                <a:gd name="T90" fmla="*/ 4 w 312"/>
                <a:gd name="T91" fmla="*/ 65 h 85"/>
                <a:gd name="T92" fmla="*/ 6 w 312"/>
                <a:gd name="T93" fmla="*/ 63 h 85"/>
                <a:gd name="T94" fmla="*/ 10 w 312"/>
                <a:gd name="T95" fmla="*/ 63 h 85"/>
                <a:gd name="T96" fmla="*/ 17 w 312"/>
                <a:gd name="T97" fmla="*/ 60 h 85"/>
                <a:gd name="T98" fmla="*/ 29 w 312"/>
                <a:gd name="T99" fmla="*/ 55 h 85"/>
                <a:gd name="T100" fmla="*/ 47 w 312"/>
                <a:gd name="T101" fmla="*/ 48 h 85"/>
                <a:gd name="T102" fmla="*/ 70 w 312"/>
                <a:gd name="T103" fmla="*/ 39 h 85"/>
                <a:gd name="T104" fmla="*/ 99 w 312"/>
                <a:gd name="T105" fmla="*/ 27 h 85"/>
                <a:gd name="T106" fmla="*/ 132 w 312"/>
                <a:gd name="T107" fmla="*/ 13 h 85"/>
                <a:gd name="T108" fmla="*/ 157 w 312"/>
                <a:gd name="T109" fmla="*/ 4 h 85"/>
                <a:gd name="T110" fmla="*/ 181 w 312"/>
                <a:gd name="T111" fmla="*/ 0 h 85"/>
                <a:gd name="T112" fmla="*/ 204 w 312"/>
                <a:gd name="T1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12" h="85">
                  <a:moveTo>
                    <a:pt x="204" y="0"/>
                  </a:moveTo>
                  <a:lnTo>
                    <a:pt x="225" y="2"/>
                  </a:lnTo>
                  <a:lnTo>
                    <a:pt x="245" y="5"/>
                  </a:lnTo>
                  <a:lnTo>
                    <a:pt x="263" y="11"/>
                  </a:lnTo>
                  <a:lnTo>
                    <a:pt x="278" y="17"/>
                  </a:lnTo>
                  <a:lnTo>
                    <a:pt x="291" y="22"/>
                  </a:lnTo>
                  <a:lnTo>
                    <a:pt x="299" y="28"/>
                  </a:lnTo>
                  <a:lnTo>
                    <a:pt x="306" y="31"/>
                  </a:lnTo>
                  <a:lnTo>
                    <a:pt x="308" y="33"/>
                  </a:lnTo>
                  <a:lnTo>
                    <a:pt x="308" y="33"/>
                  </a:lnTo>
                  <a:lnTo>
                    <a:pt x="310" y="35"/>
                  </a:lnTo>
                  <a:lnTo>
                    <a:pt x="311" y="37"/>
                  </a:lnTo>
                  <a:lnTo>
                    <a:pt x="312" y="41"/>
                  </a:lnTo>
                  <a:lnTo>
                    <a:pt x="312" y="44"/>
                  </a:lnTo>
                  <a:lnTo>
                    <a:pt x="311" y="47"/>
                  </a:lnTo>
                  <a:lnTo>
                    <a:pt x="309" y="50"/>
                  </a:lnTo>
                  <a:lnTo>
                    <a:pt x="307" y="51"/>
                  </a:lnTo>
                  <a:lnTo>
                    <a:pt x="304" y="53"/>
                  </a:lnTo>
                  <a:lnTo>
                    <a:pt x="301" y="53"/>
                  </a:lnTo>
                  <a:lnTo>
                    <a:pt x="298" y="51"/>
                  </a:lnTo>
                  <a:lnTo>
                    <a:pt x="296" y="49"/>
                  </a:lnTo>
                  <a:lnTo>
                    <a:pt x="290" y="46"/>
                  </a:lnTo>
                  <a:lnTo>
                    <a:pt x="279" y="41"/>
                  </a:lnTo>
                  <a:lnTo>
                    <a:pt x="265" y="34"/>
                  </a:lnTo>
                  <a:lnTo>
                    <a:pt x="249" y="29"/>
                  </a:lnTo>
                  <a:lnTo>
                    <a:pt x="231" y="23"/>
                  </a:lnTo>
                  <a:lnTo>
                    <a:pt x="209" y="21"/>
                  </a:lnTo>
                  <a:lnTo>
                    <a:pt x="186" y="21"/>
                  </a:lnTo>
                  <a:lnTo>
                    <a:pt x="164" y="25"/>
                  </a:lnTo>
                  <a:lnTo>
                    <a:pt x="139" y="32"/>
                  </a:lnTo>
                  <a:lnTo>
                    <a:pt x="106" y="46"/>
                  </a:lnTo>
                  <a:lnTo>
                    <a:pt x="76" y="59"/>
                  </a:lnTo>
                  <a:lnTo>
                    <a:pt x="54" y="68"/>
                  </a:lnTo>
                  <a:lnTo>
                    <a:pt x="36" y="75"/>
                  </a:lnTo>
                  <a:lnTo>
                    <a:pt x="23" y="81"/>
                  </a:lnTo>
                  <a:lnTo>
                    <a:pt x="15" y="83"/>
                  </a:lnTo>
                  <a:lnTo>
                    <a:pt x="13" y="84"/>
                  </a:lnTo>
                  <a:lnTo>
                    <a:pt x="10" y="85"/>
                  </a:lnTo>
                  <a:lnTo>
                    <a:pt x="6" y="84"/>
                  </a:lnTo>
                  <a:lnTo>
                    <a:pt x="4" y="83"/>
                  </a:lnTo>
                  <a:lnTo>
                    <a:pt x="2" y="81"/>
                  </a:lnTo>
                  <a:lnTo>
                    <a:pt x="0" y="77"/>
                  </a:lnTo>
                  <a:lnTo>
                    <a:pt x="0" y="74"/>
                  </a:lnTo>
                  <a:lnTo>
                    <a:pt x="1" y="71"/>
                  </a:lnTo>
                  <a:lnTo>
                    <a:pt x="2" y="68"/>
                  </a:lnTo>
                  <a:lnTo>
                    <a:pt x="4" y="65"/>
                  </a:lnTo>
                  <a:lnTo>
                    <a:pt x="6" y="63"/>
                  </a:lnTo>
                  <a:lnTo>
                    <a:pt x="10" y="63"/>
                  </a:lnTo>
                  <a:lnTo>
                    <a:pt x="17" y="60"/>
                  </a:lnTo>
                  <a:lnTo>
                    <a:pt x="29" y="55"/>
                  </a:lnTo>
                  <a:lnTo>
                    <a:pt x="47" y="48"/>
                  </a:lnTo>
                  <a:lnTo>
                    <a:pt x="70" y="39"/>
                  </a:lnTo>
                  <a:lnTo>
                    <a:pt x="99" y="27"/>
                  </a:lnTo>
                  <a:lnTo>
                    <a:pt x="132" y="13"/>
                  </a:lnTo>
                  <a:lnTo>
                    <a:pt x="157" y="4"/>
                  </a:lnTo>
                  <a:lnTo>
                    <a:pt x="181" y="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5" name="Freeform 51"/>
            <p:cNvSpPr>
              <a:spLocks/>
            </p:cNvSpPr>
            <p:nvPr/>
          </p:nvSpPr>
          <p:spPr bwMode="auto">
            <a:xfrm>
              <a:off x="2522" y="3231"/>
              <a:ext cx="63" cy="17"/>
            </a:xfrm>
            <a:custGeom>
              <a:avLst/>
              <a:gdLst>
                <a:gd name="T0" fmla="*/ 206 w 317"/>
                <a:gd name="T1" fmla="*/ 0 h 85"/>
                <a:gd name="T2" fmla="*/ 228 w 317"/>
                <a:gd name="T3" fmla="*/ 2 h 85"/>
                <a:gd name="T4" fmla="*/ 248 w 317"/>
                <a:gd name="T5" fmla="*/ 6 h 85"/>
                <a:gd name="T6" fmla="*/ 267 w 317"/>
                <a:gd name="T7" fmla="*/ 12 h 85"/>
                <a:gd name="T8" fmla="*/ 282 w 317"/>
                <a:gd name="T9" fmla="*/ 17 h 85"/>
                <a:gd name="T10" fmla="*/ 295 w 317"/>
                <a:gd name="T11" fmla="*/ 24 h 85"/>
                <a:gd name="T12" fmla="*/ 304 w 317"/>
                <a:gd name="T13" fmla="*/ 28 h 85"/>
                <a:gd name="T14" fmla="*/ 311 w 317"/>
                <a:gd name="T15" fmla="*/ 32 h 85"/>
                <a:gd name="T16" fmla="*/ 313 w 317"/>
                <a:gd name="T17" fmla="*/ 33 h 85"/>
                <a:gd name="T18" fmla="*/ 315 w 317"/>
                <a:gd name="T19" fmla="*/ 35 h 85"/>
                <a:gd name="T20" fmla="*/ 316 w 317"/>
                <a:gd name="T21" fmla="*/ 39 h 85"/>
                <a:gd name="T22" fmla="*/ 317 w 317"/>
                <a:gd name="T23" fmla="*/ 42 h 85"/>
                <a:gd name="T24" fmla="*/ 317 w 317"/>
                <a:gd name="T25" fmla="*/ 45 h 85"/>
                <a:gd name="T26" fmla="*/ 316 w 317"/>
                <a:gd name="T27" fmla="*/ 48 h 85"/>
                <a:gd name="T28" fmla="*/ 314 w 317"/>
                <a:gd name="T29" fmla="*/ 50 h 85"/>
                <a:gd name="T30" fmla="*/ 312 w 317"/>
                <a:gd name="T31" fmla="*/ 53 h 85"/>
                <a:gd name="T32" fmla="*/ 309 w 317"/>
                <a:gd name="T33" fmla="*/ 53 h 85"/>
                <a:gd name="T34" fmla="*/ 306 w 317"/>
                <a:gd name="T35" fmla="*/ 53 h 85"/>
                <a:gd name="T36" fmla="*/ 303 w 317"/>
                <a:gd name="T37" fmla="*/ 52 h 85"/>
                <a:gd name="T38" fmla="*/ 301 w 317"/>
                <a:gd name="T39" fmla="*/ 50 h 85"/>
                <a:gd name="T40" fmla="*/ 294 w 317"/>
                <a:gd name="T41" fmla="*/ 46 h 85"/>
                <a:gd name="T42" fmla="*/ 284 w 317"/>
                <a:gd name="T43" fmla="*/ 41 h 85"/>
                <a:gd name="T44" fmla="*/ 270 w 317"/>
                <a:gd name="T45" fmla="*/ 34 h 85"/>
                <a:gd name="T46" fmla="*/ 253 w 317"/>
                <a:gd name="T47" fmla="*/ 29 h 85"/>
                <a:gd name="T48" fmla="*/ 233 w 317"/>
                <a:gd name="T49" fmla="*/ 25 h 85"/>
                <a:gd name="T50" fmla="*/ 213 w 317"/>
                <a:gd name="T51" fmla="*/ 21 h 85"/>
                <a:gd name="T52" fmla="*/ 189 w 317"/>
                <a:gd name="T53" fmla="*/ 21 h 85"/>
                <a:gd name="T54" fmla="*/ 166 w 317"/>
                <a:gd name="T55" fmla="*/ 25 h 85"/>
                <a:gd name="T56" fmla="*/ 141 w 317"/>
                <a:gd name="T57" fmla="*/ 32 h 85"/>
                <a:gd name="T58" fmla="*/ 106 w 317"/>
                <a:gd name="T59" fmla="*/ 47 h 85"/>
                <a:gd name="T60" fmla="*/ 77 w 317"/>
                <a:gd name="T61" fmla="*/ 59 h 85"/>
                <a:gd name="T62" fmla="*/ 53 w 317"/>
                <a:gd name="T63" fmla="*/ 69 h 85"/>
                <a:gd name="T64" fmla="*/ 35 w 317"/>
                <a:gd name="T65" fmla="*/ 75 h 85"/>
                <a:gd name="T66" fmla="*/ 22 w 317"/>
                <a:gd name="T67" fmla="*/ 81 h 85"/>
                <a:gd name="T68" fmla="*/ 15 w 317"/>
                <a:gd name="T69" fmla="*/ 84 h 85"/>
                <a:gd name="T70" fmla="*/ 11 w 317"/>
                <a:gd name="T71" fmla="*/ 85 h 85"/>
                <a:gd name="T72" fmla="*/ 9 w 317"/>
                <a:gd name="T73" fmla="*/ 85 h 85"/>
                <a:gd name="T74" fmla="*/ 6 w 317"/>
                <a:gd name="T75" fmla="*/ 85 h 85"/>
                <a:gd name="T76" fmla="*/ 3 w 317"/>
                <a:gd name="T77" fmla="*/ 83 h 85"/>
                <a:gd name="T78" fmla="*/ 2 w 317"/>
                <a:gd name="T79" fmla="*/ 81 h 85"/>
                <a:gd name="T80" fmla="*/ 0 w 317"/>
                <a:gd name="T81" fmla="*/ 77 h 85"/>
                <a:gd name="T82" fmla="*/ 0 w 317"/>
                <a:gd name="T83" fmla="*/ 74 h 85"/>
                <a:gd name="T84" fmla="*/ 0 w 317"/>
                <a:gd name="T85" fmla="*/ 71 h 85"/>
                <a:gd name="T86" fmla="*/ 2 w 317"/>
                <a:gd name="T87" fmla="*/ 68 h 85"/>
                <a:gd name="T88" fmla="*/ 4 w 317"/>
                <a:gd name="T89" fmla="*/ 65 h 85"/>
                <a:gd name="T90" fmla="*/ 6 w 317"/>
                <a:gd name="T91" fmla="*/ 64 h 85"/>
                <a:gd name="T92" fmla="*/ 9 w 317"/>
                <a:gd name="T93" fmla="*/ 63 h 85"/>
                <a:gd name="T94" fmla="*/ 17 w 317"/>
                <a:gd name="T95" fmla="*/ 60 h 85"/>
                <a:gd name="T96" fmla="*/ 30 w 317"/>
                <a:gd name="T97" fmla="*/ 56 h 85"/>
                <a:gd name="T98" fmla="*/ 47 w 317"/>
                <a:gd name="T99" fmla="*/ 48 h 85"/>
                <a:gd name="T100" fmla="*/ 71 w 317"/>
                <a:gd name="T101" fmla="*/ 39 h 85"/>
                <a:gd name="T102" fmla="*/ 100 w 317"/>
                <a:gd name="T103" fmla="*/ 27 h 85"/>
                <a:gd name="T104" fmla="*/ 134 w 317"/>
                <a:gd name="T105" fmla="*/ 13 h 85"/>
                <a:gd name="T106" fmla="*/ 159 w 317"/>
                <a:gd name="T107" fmla="*/ 4 h 85"/>
                <a:gd name="T108" fmla="*/ 183 w 317"/>
                <a:gd name="T109" fmla="*/ 1 h 85"/>
                <a:gd name="T110" fmla="*/ 206 w 317"/>
                <a:gd name="T11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7" h="85">
                  <a:moveTo>
                    <a:pt x="206" y="0"/>
                  </a:moveTo>
                  <a:lnTo>
                    <a:pt x="228" y="2"/>
                  </a:lnTo>
                  <a:lnTo>
                    <a:pt x="248" y="6"/>
                  </a:lnTo>
                  <a:lnTo>
                    <a:pt x="267" y="12"/>
                  </a:lnTo>
                  <a:lnTo>
                    <a:pt x="282" y="17"/>
                  </a:lnTo>
                  <a:lnTo>
                    <a:pt x="295" y="24"/>
                  </a:lnTo>
                  <a:lnTo>
                    <a:pt x="304" y="28"/>
                  </a:lnTo>
                  <a:lnTo>
                    <a:pt x="311" y="32"/>
                  </a:lnTo>
                  <a:lnTo>
                    <a:pt x="313" y="33"/>
                  </a:lnTo>
                  <a:lnTo>
                    <a:pt x="315" y="35"/>
                  </a:lnTo>
                  <a:lnTo>
                    <a:pt x="316" y="39"/>
                  </a:lnTo>
                  <a:lnTo>
                    <a:pt x="317" y="42"/>
                  </a:lnTo>
                  <a:lnTo>
                    <a:pt x="317" y="45"/>
                  </a:lnTo>
                  <a:lnTo>
                    <a:pt x="316" y="48"/>
                  </a:lnTo>
                  <a:lnTo>
                    <a:pt x="314" y="50"/>
                  </a:lnTo>
                  <a:lnTo>
                    <a:pt x="312" y="53"/>
                  </a:lnTo>
                  <a:lnTo>
                    <a:pt x="309" y="53"/>
                  </a:lnTo>
                  <a:lnTo>
                    <a:pt x="306" y="53"/>
                  </a:lnTo>
                  <a:lnTo>
                    <a:pt x="303" y="52"/>
                  </a:lnTo>
                  <a:lnTo>
                    <a:pt x="301" y="50"/>
                  </a:lnTo>
                  <a:lnTo>
                    <a:pt x="294" y="46"/>
                  </a:lnTo>
                  <a:lnTo>
                    <a:pt x="284" y="41"/>
                  </a:lnTo>
                  <a:lnTo>
                    <a:pt x="270" y="34"/>
                  </a:lnTo>
                  <a:lnTo>
                    <a:pt x="253" y="29"/>
                  </a:lnTo>
                  <a:lnTo>
                    <a:pt x="233" y="25"/>
                  </a:lnTo>
                  <a:lnTo>
                    <a:pt x="213" y="21"/>
                  </a:lnTo>
                  <a:lnTo>
                    <a:pt x="189" y="21"/>
                  </a:lnTo>
                  <a:lnTo>
                    <a:pt x="166" y="25"/>
                  </a:lnTo>
                  <a:lnTo>
                    <a:pt x="141" y="32"/>
                  </a:lnTo>
                  <a:lnTo>
                    <a:pt x="106" y="47"/>
                  </a:lnTo>
                  <a:lnTo>
                    <a:pt x="77" y="59"/>
                  </a:lnTo>
                  <a:lnTo>
                    <a:pt x="53" y="69"/>
                  </a:lnTo>
                  <a:lnTo>
                    <a:pt x="35" y="75"/>
                  </a:lnTo>
                  <a:lnTo>
                    <a:pt x="22" y="81"/>
                  </a:lnTo>
                  <a:lnTo>
                    <a:pt x="15" y="84"/>
                  </a:lnTo>
                  <a:lnTo>
                    <a:pt x="11" y="85"/>
                  </a:lnTo>
                  <a:lnTo>
                    <a:pt x="9" y="85"/>
                  </a:lnTo>
                  <a:lnTo>
                    <a:pt x="6" y="85"/>
                  </a:lnTo>
                  <a:lnTo>
                    <a:pt x="3" y="83"/>
                  </a:lnTo>
                  <a:lnTo>
                    <a:pt x="2" y="81"/>
                  </a:lnTo>
                  <a:lnTo>
                    <a:pt x="0" y="77"/>
                  </a:lnTo>
                  <a:lnTo>
                    <a:pt x="0" y="74"/>
                  </a:lnTo>
                  <a:lnTo>
                    <a:pt x="0" y="71"/>
                  </a:lnTo>
                  <a:lnTo>
                    <a:pt x="2" y="68"/>
                  </a:lnTo>
                  <a:lnTo>
                    <a:pt x="4" y="65"/>
                  </a:lnTo>
                  <a:lnTo>
                    <a:pt x="6" y="64"/>
                  </a:lnTo>
                  <a:lnTo>
                    <a:pt x="9" y="63"/>
                  </a:lnTo>
                  <a:lnTo>
                    <a:pt x="17" y="60"/>
                  </a:lnTo>
                  <a:lnTo>
                    <a:pt x="30" y="56"/>
                  </a:lnTo>
                  <a:lnTo>
                    <a:pt x="47" y="48"/>
                  </a:lnTo>
                  <a:lnTo>
                    <a:pt x="71" y="39"/>
                  </a:lnTo>
                  <a:lnTo>
                    <a:pt x="100" y="27"/>
                  </a:lnTo>
                  <a:lnTo>
                    <a:pt x="134" y="13"/>
                  </a:lnTo>
                  <a:lnTo>
                    <a:pt x="159" y="4"/>
                  </a:lnTo>
                  <a:lnTo>
                    <a:pt x="183" y="1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6" name="Freeform 52"/>
            <p:cNvSpPr>
              <a:spLocks/>
            </p:cNvSpPr>
            <p:nvPr/>
          </p:nvSpPr>
          <p:spPr bwMode="auto">
            <a:xfrm>
              <a:off x="2521" y="3242"/>
              <a:ext cx="64" cy="17"/>
            </a:xfrm>
            <a:custGeom>
              <a:avLst/>
              <a:gdLst>
                <a:gd name="T0" fmla="*/ 210 w 322"/>
                <a:gd name="T1" fmla="*/ 0 h 86"/>
                <a:gd name="T2" fmla="*/ 232 w 322"/>
                <a:gd name="T3" fmla="*/ 2 h 86"/>
                <a:gd name="T4" fmla="*/ 252 w 322"/>
                <a:gd name="T5" fmla="*/ 6 h 86"/>
                <a:gd name="T6" fmla="*/ 271 w 322"/>
                <a:gd name="T7" fmla="*/ 12 h 86"/>
                <a:gd name="T8" fmla="*/ 287 w 322"/>
                <a:gd name="T9" fmla="*/ 18 h 86"/>
                <a:gd name="T10" fmla="*/ 300 w 322"/>
                <a:gd name="T11" fmla="*/ 24 h 86"/>
                <a:gd name="T12" fmla="*/ 309 w 322"/>
                <a:gd name="T13" fmla="*/ 29 h 86"/>
                <a:gd name="T14" fmla="*/ 316 w 322"/>
                <a:gd name="T15" fmla="*/ 32 h 86"/>
                <a:gd name="T16" fmla="*/ 318 w 322"/>
                <a:gd name="T17" fmla="*/ 33 h 86"/>
                <a:gd name="T18" fmla="*/ 318 w 322"/>
                <a:gd name="T19" fmla="*/ 33 h 86"/>
                <a:gd name="T20" fmla="*/ 320 w 322"/>
                <a:gd name="T21" fmla="*/ 35 h 86"/>
                <a:gd name="T22" fmla="*/ 321 w 322"/>
                <a:gd name="T23" fmla="*/ 39 h 86"/>
                <a:gd name="T24" fmla="*/ 322 w 322"/>
                <a:gd name="T25" fmla="*/ 42 h 86"/>
                <a:gd name="T26" fmla="*/ 322 w 322"/>
                <a:gd name="T27" fmla="*/ 45 h 86"/>
                <a:gd name="T28" fmla="*/ 321 w 322"/>
                <a:gd name="T29" fmla="*/ 48 h 86"/>
                <a:gd name="T30" fmla="*/ 319 w 322"/>
                <a:gd name="T31" fmla="*/ 50 h 86"/>
                <a:gd name="T32" fmla="*/ 317 w 322"/>
                <a:gd name="T33" fmla="*/ 53 h 86"/>
                <a:gd name="T34" fmla="*/ 314 w 322"/>
                <a:gd name="T35" fmla="*/ 54 h 86"/>
                <a:gd name="T36" fmla="*/ 311 w 322"/>
                <a:gd name="T37" fmla="*/ 54 h 86"/>
                <a:gd name="T38" fmla="*/ 308 w 322"/>
                <a:gd name="T39" fmla="*/ 52 h 86"/>
                <a:gd name="T40" fmla="*/ 306 w 322"/>
                <a:gd name="T41" fmla="*/ 50 h 86"/>
                <a:gd name="T42" fmla="*/ 299 w 322"/>
                <a:gd name="T43" fmla="*/ 46 h 86"/>
                <a:gd name="T44" fmla="*/ 288 w 322"/>
                <a:gd name="T45" fmla="*/ 41 h 86"/>
                <a:gd name="T46" fmla="*/ 274 w 322"/>
                <a:gd name="T47" fmla="*/ 35 h 86"/>
                <a:gd name="T48" fmla="*/ 258 w 322"/>
                <a:gd name="T49" fmla="*/ 29 h 86"/>
                <a:gd name="T50" fmla="*/ 237 w 322"/>
                <a:gd name="T51" fmla="*/ 25 h 86"/>
                <a:gd name="T52" fmla="*/ 216 w 322"/>
                <a:gd name="T53" fmla="*/ 21 h 86"/>
                <a:gd name="T54" fmla="*/ 193 w 322"/>
                <a:gd name="T55" fmla="*/ 21 h 86"/>
                <a:gd name="T56" fmla="*/ 168 w 322"/>
                <a:gd name="T57" fmla="*/ 25 h 86"/>
                <a:gd name="T58" fmla="*/ 144 w 322"/>
                <a:gd name="T59" fmla="*/ 33 h 86"/>
                <a:gd name="T60" fmla="*/ 109 w 322"/>
                <a:gd name="T61" fmla="*/ 47 h 86"/>
                <a:gd name="T62" fmla="*/ 79 w 322"/>
                <a:gd name="T63" fmla="*/ 59 h 86"/>
                <a:gd name="T64" fmla="*/ 55 w 322"/>
                <a:gd name="T65" fmla="*/ 69 h 86"/>
                <a:gd name="T66" fmla="*/ 37 w 322"/>
                <a:gd name="T67" fmla="*/ 76 h 86"/>
                <a:gd name="T68" fmla="*/ 23 w 322"/>
                <a:gd name="T69" fmla="*/ 81 h 86"/>
                <a:gd name="T70" fmla="*/ 15 w 322"/>
                <a:gd name="T71" fmla="*/ 84 h 86"/>
                <a:gd name="T72" fmla="*/ 13 w 322"/>
                <a:gd name="T73" fmla="*/ 85 h 86"/>
                <a:gd name="T74" fmla="*/ 10 w 322"/>
                <a:gd name="T75" fmla="*/ 86 h 86"/>
                <a:gd name="T76" fmla="*/ 7 w 322"/>
                <a:gd name="T77" fmla="*/ 85 h 86"/>
                <a:gd name="T78" fmla="*/ 5 w 322"/>
                <a:gd name="T79" fmla="*/ 84 h 86"/>
                <a:gd name="T80" fmla="*/ 2 w 322"/>
                <a:gd name="T81" fmla="*/ 81 h 86"/>
                <a:gd name="T82" fmla="*/ 1 w 322"/>
                <a:gd name="T83" fmla="*/ 78 h 86"/>
                <a:gd name="T84" fmla="*/ 0 w 322"/>
                <a:gd name="T85" fmla="*/ 74 h 86"/>
                <a:gd name="T86" fmla="*/ 1 w 322"/>
                <a:gd name="T87" fmla="*/ 71 h 86"/>
                <a:gd name="T88" fmla="*/ 2 w 322"/>
                <a:gd name="T89" fmla="*/ 69 h 86"/>
                <a:gd name="T90" fmla="*/ 5 w 322"/>
                <a:gd name="T91" fmla="*/ 67 h 86"/>
                <a:gd name="T92" fmla="*/ 7 w 322"/>
                <a:gd name="T93" fmla="*/ 64 h 86"/>
                <a:gd name="T94" fmla="*/ 10 w 322"/>
                <a:gd name="T95" fmla="*/ 63 h 86"/>
                <a:gd name="T96" fmla="*/ 18 w 322"/>
                <a:gd name="T97" fmla="*/ 61 h 86"/>
                <a:gd name="T98" fmla="*/ 30 w 322"/>
                <a:gd name="T99" fmla="*/ 56 h 86"/>
                <a:gd name="T100" fmla="*/ 49 w 322"/>
                <a:gd name="T101" fmla="*/ 48 h 86"/>
                <a:gd name="T102" fmla="*/ 72 w 322"/>
                <a:gd name="T103" fmla="*/ 40 h 86"/>
                <a:gd name="T104" fmla="*/ 103 w 322"/>
                <a:gd name="T105" fmla="*/ 28 h 86"/>
                <a:gd name="T106" fmla="*/ 137 w 322"/>
                <a:gd name="T107" fmla="*/ 13 h 86"/>
                <a:gd name="T108" fmla="*/ 162 w 322"/>
                <a:gd name="T109" fmla="*/ 5 h 86"/>
                <a:gd name="T110" fmla="*/ 187 w 322"/>
                <a:gd name="T111" fmla="*/ 1 h 86"/>
                <a:gd name="T112" fmla="*/ 210 w 322"/>
                <a:gd name="T1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22" h="86">
                  <a:moveTo>
                    <a:pt x="210" y="0"/>
                  </a:moveTo>
                  <a:lnTo>
                    <a:pt x="232" y="2"/>
                  </a:lnTo>
                  <a:lnTo>
                    <a:pt x="252" y="6"/>
                  </a:lnTo>
                  <a:lnTo>
                    <a:pt x="271" y="12"/>
                  </a:lnTo>
                  <a:lnTo>
                    <a:pt x="287" y="18"/>
                  </a:lnTo>
                  <a:lnTo>
                    <a:pt x="300" y="24"/>
                  </a:lnTo>
                  <a:lnTo>
                    <a:pt x="309" y="29"/>
                  </a:lnTo>
                  <a:lnTo>
                    <a:pt x="316" y="32"/>
                  </a:lnTo>
                  <a:lnTo>
                    <a:pt x="318" y="33"/>
                  </a:lnTo>
                  <a:lnTo>
                    <a:pt x="318" y="33"/>
                  </a:lnTo>
                  <a:lnTo>
                    <a:pt x="320" y="35"/>
                  </a:lnTo>
                  <a:lnTo>
                    <a:pt x="321" y="39"/>
                  </a:lnTo>
                  <a:lnTo>
                    <a:pt x="322" y="42"/>
                  </a:lnTo>
                  <a:lnTo>
                    <a:pt x="322" y="45"/>
                  </a:lnTo>
                  <a:lnTo>
                    <a:pt x="321" y="48"/>
                  </a:lnTo>
                  <a:lnTo>
                    <a:pt x="319" y="50"/>
                  </a:lnTo>
                  <a:lnTo>
                    <a:pt x="317" y="53"/>
                  </a:lnTo>
                  <a:lnTo>
                    <a:pt x="314" y="54"/>
                  </a:lnTo>
                  <a:lnTo>
                    <a:pt x="311" y="54"/>
                  </a:lnTo>
                  <a:lnTo>
                    <a:pt x="308" y="52"/>
                  </a:lnTo>
                  <a:lnTo>
                    <a:pt x="306" y="50"/>
                  </a:lnTo>
                  <a:lnTo>
                    <a:pt x="299" y="46"/>
                  </a:lnTo>
                  <a:lnTo>
                    <a:pt x="288" y="41"/>
                  </a:lnTo>
                  <a:lnTo>
                    <a:pt x="274" y="35"/>
                  </a:lnTo>
                  <a:lnTo>
                    <a:pt x="258" y="29"/>
                  </a:lnTo>
                  <a:lnTo>
                    <a:pt x="237" y="25"/>
                  </a:lnTo>
                  <a:lnTo>
                    <a:pt x="216" y="21"/>
                  </a:lnTo>
                  <a:lnTo>
                    <a:pt x="193" y="21"/>
                  </a:lnTo>
                  <a:lnTo>
                    <a:pt x="168" y="25"/>
                  </a:lnTo>
                  <a:lnTo>
                    <a:pt x="144" y="33"/>
                  </a:lnTo>
                  <a:lnTo>
                    <a:pt x="109" y="47"/>
                  </a:lnTo>
                  <a:lnTo>
                    <a:pt x="79" y="59"/>
                  </a:lnTo>
                  <a:lnTo>
                    <a:pt x="55" y="69"/>
                  </a:lnTo>
                  <a:lnTo>
                    <a:pt x="37" y="76"/>
                  </a:lnTo>
                  <a:lnTo>
                    <a:pt x="23" y="81"/>
                  </a:lnTo>
                  <a:lnTo>
                    <a:pt x="15" y="84"/>
                  </a:lnTo>
                  <a:lnTo>
                    <a:pt x="13" y="85"/>
                  </a:lnTo>
                  <a:lnTo>
                    <a:pt x="10" y="86"/>
                  </a:lnTo>
                  <a:lnTo>
                    <a:pt x="7" y="85"/>
                  </a:lnTo>
                  <a:lnTo>
                    <a:pt x="5" y="84"/>
                  </a:lnTo>
                  <a:lnTo>
                    <a:pt x="2" y="81"/>
                  </a:lnTo>
                  <a:lnTo>
                    <a:pt x="1" y="78"/>
                  </a:lnTo>
                  <a:lnTo>
                    <a:pt x="0" y="74"/>
                  </a:lnTo>
                  <a:lnTo>
                    <a:pt x="1" y="71"/>
                  </a:lnTo>
                  <a:lnTo>
                    <a:pt x="2" y="69"/>
                  </a:lnTo>
                  <a:lnTo>
                    <a:pt x="5" y="67"/>
                  </a:lnTo>
                  <a:lnTo>
                    <a:pt x="7" y="64"/>
                  </a:lnTo>
                  <a:lnTo>
                    <a:pt x="10" y="63"/>
                  </a:lnTo>
                  <a:lnTo>
                    <a:pt x="18" y="61"/>
                  </a:lnTo>
                  <a:lnTo>
                    <a:pt x="30" y="56"/>
                  </a:lnTo>
                  <a:lnTo>
                    <a:pt x="49" y="48"/>
                  </a:lnTo>
                  <a:lnTo>
                    <a:pt x="72" y="40"/>
                  </a:lnTo>
                  <a:lnTo>
                    <a:pt x="103" y="28"/>
                  </a:lnTo>
                  <a:lnTo>
                    <a:pt x="137" y="13"/>
                  </a:lnTo>
                  <a:lnTo>
                    <a:pt x="162" y="5"/>
                  </a:lnTo>
                  <a:lnTo>
                    <a:pt x="187" y="1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7" name="Freeform 53"/>
            <p:cNvSpPr>
              <a:spLocks/>
            </p:cNvSpPr>
            <p:nvPr/>
          </p:nvSpPr>
          <p:spPr bwMode="auto">
            <a:xfrm>
              <a:off x="2520" y="3257"/>
              <a:ext cx="37" cy="14"/>
            </a:xfrm>
            <a:custGeom>
              <a:avLst/>
              <a:gdLst>
                <a:gd name="T0" fmla="*/ 151 w 183"/>
                <a:gd name="T1" fmla="*/ 0 h 70"/>
                <a:gd name="T2" fmla="*/ 176 w 183"/>
                <a:gd name="T3" fmla="*/ 1 h 70"/>
                <a:gd name="T4" fmla="*/ 178 w 183"/>
                <a:gd name="T5" fmla="*/ 2 h 70"/>
                <a:gd name="T6" fmla="*/ 181 w 183"/>
                <a:gd name="T7" fmla="*/ 3 h 70"/>
                <a:gd name="T8" fmla="*/ 182 w 183"/>
                <a:gd name="T9" fmla="*/ 7 h 70"/>
                <a:gd name="T10" fmla="*/ 183 w 183"/>
                <a:gd name="T11" fmla="*/ 10 h 70"/>
                <a:gd name="T12" fmla="*/ 183 w 183"/>
                <a:gd name="T13" fmla="*/ 13 h 70"/>
                <a:gd name="T14" fmla="*/ 182 w 183"/>
                <a:gd name="T15" fmla="*/ 16 h 70"/>
                <a:gd name="T16" fmla="*/ 181 w 183"/>
                <a:gd name="T17" fmla="*/ 19 h 70"/>
                <a:gd name="T18" fmla="*/ 179 w 183"/>
                <a:gd name="T19" fmla="*/ 21 h 70"/>
                <a:gd name="T20" fmla="*/ 176 w 183"/>
                <a:gd name="T21" fmla="*/ 22 h 70"/>
                <a:gd name="T22" fmla="*/ 173 w 183"/>
                <a:gd name="T23" fmla="*/ 22 h 70"/>
                <a:gd name="T24" fmla="*/ 155 w 183"/>
                <a:gd name="T25" fmla="*/ 21 h 70"/>
                <a:gd name="T26" fmla="*/ 136 w 183"/>
                <a:gd name="T27" fmla="*/ 24 h 70"/>
                <a:gd name="T28" fmla="*/ 116 w 183"/>
                <a:gd name="T29" fmla="*/ 29 h 70"/>
                <a:gd name="T30" fmla="*/ 97 w 183"/>
                <a:gd name="T31" fmla="*/ 36 h 70"/>
                <a:gd name="T32" fmla="*/ 78 w 183"/>
                <a:gd name="T33" fmla="*/ 44 h 70"/>
                <a:gd name="T34" fmla="*/ 59 w 183"/>
                <a:gd name="T35" fmla="*/ 52 h 70"/>
                <a:gd name="T36" fmla="*/ 41 w 183"/>
                <a:gd name="T37" fmla="*/ 59 h 70"/>
                <a:gd name="T38" fmla="*/ 25 w 183"/>
                <a:gd name="T39" fmla="*/ 66 h 70"/>
                <a:gd name="T40" fmla="*/ 12 w 183"/>
                <a:gd name="T41" fmla="*/ 70 h 70"/>
                <a:gd name="T42" fmla="*/ 9 w 183"/>
                <a:gd name="T43" fmla="*/ 70 h 70"/>
                <a:gd name="T44" fmla="*/ 6 w 183"/>
                <a:gd name="T45" fmla="*/ 70 h 70"/>
                <a:gd name="T46" fmla="*/ 3 w 183"/>
                <a:gd name="T47" fmla="*/ 68 h 70"/>
                <a:gd name="T48" fmla="*/ 1 w 183"/>
                <a:gd name="T49" fmla="*/ 66 h 70"/>
                <a:gd name="T50" fmla="*/ 0 w 183"/>
                <a:gd name="T51" fmla="*/ 63 h 70"/>
                <a:gd name="T52" fmla="*/ 0 w 183"/>
                <a:gd name="T53" fmla="*/ 58 h 70"/>
                <a:gd name="T54" fmla="*/ 1 w 183"/>
                <a:gd name="T55" fmla="*/ 55 h 70"/>
                <a:gd name="T56" fmla="*/ 2 w 183"/>
                <a:gd name="T57" fmla="*/ 53 h 70"/>
                <a:gd name="T58" fmla="*/ 6 w 183"/>
                <a:gd name="T59" fmla="*/ 51 h 70"/>
                <a:gd name="T60" fmla="*/ 8 w 183"/>
                <a:gd name="T61" fmla="*/ 50 h 70"/>
                <a:gd name="T62" fmla="*/ 21 w 183"/>
                <a:gd name="T63" fmla="*/ 45 h 70"/>
                <a:gd name="T64" fmla="*/ 35 w 183"/>
                <a:gd name="T65" fmla="*/ 40 h 70"/>
                <a:gd name="T66" fmla="*/ 52 w 183"/>
                <a:gd name="T67" fmla="*/ 32 h 70"/>
                <a:gd name="T68" fmla="*/ 76 w 183"/>
                <a:gd name="T69" fmla="*/ 22 h 70"/>
                <a:gd name="T70" fmla="*/ 100 w 183"/>
                <a:gd name="T71" fmla="*/ 12 h 70"/>
                <a:gd name="T72" fmla="*/ 126 w 183"/>
                <a:gd name="T73" fmla="*/ 5 h 70"/>
                <a:gd name="T74" fmla="*/ 151 w 183"/>
                <a:gd name="T7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3" h="70">
                  <a:moveTo>
                    <a:pt x="151" y="0"/>
                  </a:moveTo>
                  <a:lnTo>
                    <a:pt x="176" y="1"/>
                  </a:lnTo>
                  <a:lnTo>
                    <a:pt x="178" y="2"/>
                  </a:lnTo>
                  <a:lnTo>
                    <a:pt x="181" y="3"/>
                  </a:lnTo>
                  <a:lnTo>
                    <a:pt x="182" y="7"/>
                  </a:lnTo>
                  <a:lnTo>
                    <a:pt x="183" y="10"/>
                  </a:lnTo>
                  <a:lnTo>
                    <a:pt x="183" y="13"/>
                  </a:lnTo>
                  <a:lnTo>
                    <a:pt x="182" y="16"/>
                  </a:lnTo>
                  <a:lnTo>
                    <a:pt x="181" y="19"/>
                  </a:lnTo>
                  <a:lnTo>
                    <a:pt x="179" y="21"/>
                  </a:lnTo>
                  <a:lnTo>
                    <a:pt x="176" y="22"/>
                  </a:lnTo>
                  <a:lnTo>
                    <a:pt x="173" y="22"/>
                  </a:lnTo>
                  <a:lnTo>
                    <a:pt x="155" y="21"/>
                  </a:lnTo>
                  <a:lnTo>
                    <a:pt x="136" y="24"/>
                  </a:lnTo>
                  <a:lnTo>
                    <a:pt x="116" y="29"/>
                  </a:lnTo>
                  <a:lnTo>
                    <a:pt x="97" y="36"/>
                  </a:lnTo>
                  <a:lnTo>
                    <a:pt x="78" y="44"/>
                  </a:lnTo>
                  <a:lnTo>
                    <a:pt x="59" y="52"/>
                  </a:lnTo>
                  <a:lnTo>
                    <a:pt x="41" y="59"/>
                  </a:lnTo>
                  <a:lnTo>
                    <a:pt x="25" y="66"/>
                  </a:lnTo>
                  <a:lnTo>
                    <a:pt x="12" y="70"/>
                  </a:lnTo>
                  <a:lnTo>
                    <a:pt x="9" y="70"/>
                  </a:lnTo>
                  <a:lnTo>
                    <a:pt x="6" y="70"/>
                  </a:lnTo>
                  <a:lnTo>
                    <a:pt x="3" y="68"/>
                  </a:lnTo>
                  <a:lnTo>
                    <a:pt x="1" y="66"/>
                  </a:lnTo>
                  <a:lnTo>
                    <a:pt x="0" y="63"/>
                  </a:lnTo>
                  <a:lnTo>
                    <a:pt x="0" y="58"/>
                  </a:lnTo>
                  <a:lnTo>
                    <a:pt x="1" y="55"/>
                  </a:lnTo>
                  <a:lnTo>
                    <a:pt x="2" y="53"/>
                  </a:lnTo>
                  <a:lnTo>
                    <a:pt x="6" y="51"/>
                  </a:lnTo>
                  <a:lnTo>
                    <a:pt x="8" y="50"/>
                  </a:lnTo>
                  <a:lnTo>
                    <a:pt x="21" y="45"/>
                  </a:lnTo>
                  <a:lnTo>
                    <a:pt x="35" y="40"/>
                  </a:lnTo>
                  <a:lnTo>
                    <a:pt x="52" y="32"/>
                  </a:lnTo>
                  <a:lnTo>
                    <a:pt x="76" y="22"/>
                  </a:lnTo>
                  <a:lnTo>
                    <a:pt x="100" y="12"/>
                  </a:lnTo>
                  <a:lnTo>
                    <a:pt x="126" y="5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8" name="Freeform 54"/>
            <p:cNvSpPr>
              <a:spLocks/>
            </p:cNvSpPr>
            <p:nvPr/>
          </p:nvSpPr>
          <p:spPr bwMode="auto">
            <a:xfrm>
              <a:off x="2604" y="3208"/>
              <a:ext cx="63" cy="17"/>
            </a:xfrm>
            <a:custGeom>
              <a:avLst/>
              <a:gdLst>
                <a:gd name="T0" fmla="*/ 110 w 313"/>
                <a:gd name="T1" fmla="*/ 0 h 85"/>
                <a:gd name="T2" fmla="*/ 133 w 313"/>
                <a:gd name="T3" fmla="*/ 1 h 85"/>
                <a:gd name="T4" fmla="*/ 156 w 313"/>
                <a:gd name="T5" fmla="*/ 5 h 85"/>
                <a:gd name="T6" fmla="*/ 180 w 313"/>
                <a:gd name="T7" fmla="*/ 13 h 85"/>
                <a:gd name="T8" fmla="*/ 215 w 313"/>
                <a:gd name="T9" fmla="*/ 28 h 85"/>
                <a:gd name="T10" fmla="*/ 243 w 313"/>
                <a:gd name="T11" fmla="*/ 40 h 85"/>
                <a:gd name="T12" fmla="*/ 265 w 313"/>
                <a:gd name="T13" fmla="*/ 48 h 85"/>
                <a:gd name="T14" fmla="*/ 283 w 313"/>
                <a:gd name="T15" fmla="*/ 56 h 85"/>
                <a:gd name="T16" fmla="*/ 296 w 313"/>
                <a:gd name="T17" fmla="*/ 61 h 85"/>
                <a:gd name="T18" fmla="*/ 304 w 313"/>
                <a:gd name="T19" fmla="*/ 63 h 85"/>
                <a:gd name="T20" fmla="*/ 306 w 313"/>
                <a:gd name="T21" fmla="*/ 64 h 85"/>
                <a:gd name="T22" fmla="*/ 308 w 313"/>
                <a:gd name="T23" fmla="*/ 66 h 85"/>
                <a:gd name="T24" fmla="*/ 310 w 313"/>
                <a:gd name="T25" fmla="*/ 69 h 85"/>
                <a:gd name="T26" fmla="*/ 313 w 313"/>
                <a:gd name="T27" fmla="*/ 71 h 85"/>
                <a:gd name="T28" fmla="*/ 313 w 313"/>
                <a:gd name="T29" fmla="*/ 74 h 85"/>
                <a:gd name="T30" fmla="*/ 313 w 313"/>
                <a:gd name="T31" fmla="*/ 77 h 85"/>
                <a:gd name="T32" fmla="*/ 311 w 313"/>
                <a:gd name="T33" fmla="*/ 80 h 85"/>
                <a:gd name="T34" fmla="*/ 309 w 313"/>
                <a:gd name="T35" fmla="*/ 83 h 85"/>
                <a:gd name="T36" fmla="*/ 306 w 313"/>
                <a:gd name="T37" fmla="*/ 85 h 85"/>
                <a:gd name="T38" fmla="*/ 304 w 313"/>
                <a:gd name="T39" fmla="*/ 85 h 85"/>
                <a:gd name="T40" fmla="*/ 301 w 313"/>
                <a:gd name="T41" fmla="*/ 85 h 85"/>
                <a:gd name="T42" fmla="*/ 297 w 313"/>
                <a:gd name="T43" fmla="*/ 84 h 85"/>
                <a:gd name="T44" fmla="*/ 290 w 313"/>
                <a:gd name="T45" fmla="*/ 80 h 85"/>
                <a:gd name="T46" fmla="*/ 277 w 313"/>
                <a:gd name="T47" fmla="*/ 76 h 85"/>
                <a:gd name="T48" fmla="*/ 260 w 313"/>
                <a:gd name="T49" fmla="*/ 69 h 85"/>
                <a:gd name="T50" fmla="*/ 236 w 313"/>
                <a:gd name="T51" fmla="*/ 59 h 85"/>
                <a:gd name="T52" fmla="*/ 208 w 313"/>
                <a:gd name="T53" fmla="*/ 47 h 85"/>
                <a:gd name="T54" fmla="*/ 174 w 313"/>
                <a:gd name="T55" fmla="*/ 33 h 85"/>
                <a:gd name="T56" fmla="*/ 150 w 313"/>
                <a:gd name="T57" fmla="*/ 24 h 85"/>
                <a:gd name="T58" fmla="*/ 126 w 313"/>
                <a:gd name="T59" fmla="*/ 21 h 85"/>
                <a:gd name="T60" fmla="*/ 104 w 313"/>
                <a:gd name="T61" fmla="*/ 21 h 85"/>
                <a:gd name="T62" fmla="*/ 83 w 313"/>
                <a:gd name="T63" fmla="*/ 24 h 85"/>
                <a:gd name="T64" fmla="*/ 64 w 313"/>
                <a:gd name="T65" fmla="*/ 29 h 85"/>
                <a:gd name="T66" fmla="*/ 48 w 313"/>
                <a:gd name="T67" fmla="*/ 35 h 85"/>
                <a:gd name="T68" fmla="*/ 34 w 313"/>
                <a:gd name="T69" fmla="*/ 41 h 85"/>
                <a:gd name="T70" fmla="*/ 24 w 313"/>
                <a:gd name="T71" fmla="*/ 46 h 85"/>
                <a:gd name="T72" fmla="*/ 17 w 313"/>
                <a:gd name="T73" fmla="*/ 50 h 85"/>
                <a:gd name="T74" fmla="*/ 15 w 313"/>
                <a:gd name="T75" fmla="*/ 51 h 85"/>
                <a:gd name="T76" fmla="*/ 12 w 313"/>
                <a:gd name="T77" fmla="*/ 52 h 85"/>
                <a:gd name="T78" fmla="*/ 9 w 313"/>
                <a:gd name="T79" fmla="*/ 54 h 85"/>
                <a:gd name="T80" fmla="*/ 7 w 313"/>
                <a:gd name="T81" fmla="*/ 52 h 85"/>
                <a:gd name="T82" fmla="*/ 3 w 313"/>
                <a:gd name="T83" fmla="*/ 50 h 85"/>
                <a:gd name="T84" fmla="*/ 1 w 313"/>
                <a:gd name="T85" fmla="*/ 48 h 85"/>
                <a:gd name="T86" fmla="*/ 0 w 313"/>
                <a:gd name="T87" fmla="*/ 45 h 85"/>
                <a:gd name="T88" fmla="*/ 0 w 313"/>
                <a:gd name="T89" fmla="*/ 42 h 85"/>
                <a:gd name="T90" fmla="*/ 1 w 313"/>
                <a:gd name="T91" fmla="*/ 38 h 85"/>
                <a:gd name="T92" fmla="*/ 2 w 313"/>
                <a:gd name="T93" fmla="*/ 35 h 85"/>
                <a:gd name="T94" fmla="*/ 4 w 313"/>
                <a:gd name="T95" fmla="*/ 33 h 85"/>
                <a:gd name="T96" fmla="*/ 7 w 313"/>
                <a:gd name="T97" fmla="*/ 32 h 85"/>
                <a:gd name="T98" fmla="*/ 13 w 313"/>
                <a:gd name="T99" fmla="*/ 29 h 85"/>
                <a:gd name="T100" fmla="*/ 23 w 313"/>
                <a:gd name="T101" fmla="*/ 23 h 85"/>
                <a:gd name="T102" fmla="*/ 36 w 313"/>
                <a:gd name="T103" fmla="*/ 18 h 85"/>
                <a:gd name="T104" fmla="*/ 51 w 313"/>
                <a:gd name="T105" fmla="*/ 12 h 85"/>
                <a:gd name="T106" fmla="*/ 68 w 313"/>
                <a:gd name="T107" fmla="*/ 6 h 85"/>
                <a:gd name="T108" fmla="*/ 89 w 313"/>
                <a:gd name="T109" fmla="*/ 2 h 85"/>
                <a:gd name="T110" fmla="*/ 110 w 313"/>
                <a:gd name="T11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85">
                  <a:moveTo>
                    <a:pt x="110" y="0"/>
                  </a:moveTo>
                  <a:lnTo>
                    <a:pt x="133" y="1"/>
                  </a:lnTo>
                  <a:lnTo>
                    <a:pt x="156" y="5"/>
                  </a:lnTo>
                  <a:lnTo>
                    <a:pt x="180" y="13"/>
                  </a:lnTo>
                  <a:lnTo>
                    <a:pt x="215" y="28"/>
                  </a:lnTo>
                  <a:lnTo>
                    <a:pt x="243" y="40"/>
                  </a:lnTo>
                  <a:lnTo>
                    <a:pt x="265" y="48"/>
                  </a:lnTo>
                  <a:lnTo>
                    <a:pt x="283" y="56"/>
                  </a:lnTo>
                  <a:lnTo>
                    <a:pt x="296" y="61"/>
                  </a:lnTo>
                  <a:lnTo>
                    <a:pt x="304" y="63"/>
                  </a:lnTo>
                  <a:lnTo>
                    <a:pt x="306" y="64"/>
                  </a:lnTo>
                  <a:lnTo>
                    <a:pt x="308" y="66"/>
                  </a:lnTo>
                  <a:lnTo>
                    <a:pt x="310" y="69"/>
                  </a:lnTo>
                  <a:lnTo>
                    <a:pt x="313" y="71"/>
                  </a:lnTo>
                  <a:lnTo>
                    <a:pt x="313" y="74"/>
                  </a:lnTo>
                  <a:lnTo>
                    <a:pt x="313" y="77"/>
                  </a:lnTo>
                  <a:lnTo>
                    <a:pt x="311" y="80"/>
                  </a:lnTo>
                  <a:lnTo>
                    <a:pt x="309" y="83"/>
                  </a:lnTo>
                  <a:lnTo>
                    <a:pt x="306" y="85"/>
                  </a:lnTo>
                  <a:lnTo>
                    <a:pt x="304" y="85"/>
                  </a:lnTo>
                  <a:lnTo>
                    <a:pt x="301" y="85"/>
                  </a:lnTo>
                  <a:lnTo>
                    <a:pt x="297" y="84"/>
                  </a:lnTo>
                  <a:lnTo>
                    <a:pt x="290" y="80"/>
                  </a:lnTo>
                  <a:lnTo>
                    <a:pt x="277" y="76"/>
                  </a:lnTo>
                  <a:lnTo>
                    <a:pt x="260" y="69"/>
                  </a:lnTo>
                  <a:lnTo>
                    <a:pt x="236" y="59"/>
                  </a:lnTo>
                  <a:lnTo>
                    <a:pt x="208" y="47"/>
                  </a:lnTo>
                  <a:lnTo>
                    <a:pt x="174" y="33"/>
                  </a:lnTo>
                  <a:lnTo>
                    <a:pt x="150" y="24"/>
                  </a:lnTo>
                  <a:lnTo>
                    <a:pt x="126" y="21"/>
                  </a:lnTo>
                  <a:lnTo>
                    <a:pt x="104" y="21"/>
                  </a:lnTo>
                  <a:lnTo>
                    <a:pt x="83" y="24"/>
                  </a:lnTo>
                  <a:lnTo>
                    <a:pt x="64" y="29"/>
                  </a:lnTo>
                  <a:lnTo>
                    <a:pt x="48" y="35"/>
                  </a:lnTo>
                  <a:lnTo>
                    <a:pt x="34" y="41"/>
                  </a:lnTo>
                  <a:lnTo>
                    <a:pt x="24" y="46"/>
                  </a:lnTo>
                  <a:lnTo>
                    <a:pt x="17" y="50"/>
                  </a:lnTo>
                  <a:lnTo>
                    <a:pt x="15" y="51"/>
                  </a:lnTo>
                  <a:lnTo>
                    <a:pt x="12" y="52"/>
                  </a:lnTo>
                  <a:lnTo>
                    <a:pt x="9" y="54"/>
                  </a:lnTo>
                  <a:lnTo>
                    <a:pt x="7" y="52"/>
                  </a:lnTo>
                  <a:lnTo>
                    <a:pt x="3" y="50"/>
                  </a:lnTo>
                  <a:lnTo>
                    <a:pt x="1" y="48"/>
                  </a:lnTo>
                  <a:lnTo>
                    <a:pt x="0" y="45"/>
                  </a:lnTo>
                  <a:lnTo>
                    <a:pt x="0" y="42"/>
                  </a:lnTo>
                  <a:lnTo>
                    <a:pt x="1" y="38"/>
                  </a:lnTo>
                  <a:lnTo>
                    <a:pt x="2" y="35"/>
                  </a:lnTo>
                  <a:lnTo>
                    <a:pt x="4" y="33"/>
                  </a:lnTo>
                  <a:lnTo>
                    <a:pt x="7" y="32"/>
                  </a:lnTo>
                  <a:lnTo>
                    <a:pt x="13" y="29"/>
                  </a:lnTo>
                  <a:lnTo>
                    <a:pt x="23" y="23"/>
                  </a:lnTo>
                  <a:lnTo>
                    <a:pt x="36" y="18"/>
                  </a:lnTo>
                  <a:lnTo>
                    <a:pt x="51" y="12"/>
                  </a:lnTo>
                  <a:lnTo>
                    <a:pt x="68" y="6"/>
                  </a:lnTo>
                  <a:lnTo>
                    <a:pt x="89" y="2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9" name="Freeform 55"/>
            <p:cNvSpPr>
              <a:spLocks/>
            </p:cNvSpPr>
            <p:nvPr/>
          </p:nvSpPr>
          <p:spPr bwMode="auto">
            <a:xfrm>
              <a:off x="2604" y="3219"/>
              <a:ext cx="63" cy="17"/>
            </a:xfrm>
            <a:custGeom>
              <a:avLst/>
              <a:gdLst>
                <a:gd name="T0" fmla="*/ 110 w 313"/>
                <a:gd name="T1" fmla="*/ 0 h 85"/>
                <a:gd name="T2" fmla="*/ 133 w 313"/>
                <a:gd name="T3" fmla="*/ 0 h 85"/>
                <a:gd name="T4" fmla="*/ 156 w 313"/>
                <a:gd name="T5" fmla="*/ 4 h 85"/>
                <a:gd name="T6" fmla="*/ 180 w 313"/>
                <a:gd name="T7" fmla="*/ 13 h 85"/>
                <a:gd name="T8" fmla="*/ 215 w 313"/>
                <a:gd name="T9" fmla="*/ 27 h 85"/>
                <a:gd name="T10" fmla="*/ 243 w 313"/>
                <a:gd name="T11" fmla="*/ 39 h 85"/>
                <a:gd name="T12" fmla="*/ 265 w 313"/>
                <a:gd name="T13" fmla="*/ 48 h 85"/>
                <a:gd name="T14" fmla="*/ 283 w 313"/>
                <a:gd name="T15" fmla="*/ 55 h 85"/>
                <a:gd name="T16" fmla="*/ 296 w 313"/>
                <a:gd name="T17" fmla="*/ 60 h 85"/>
                <a:gd name="T18" fmla="*/ 304 w 313"/>
                <a:gd name="T19" fmla="*/ 63 h 85"/>
                <a:gd name="T20" fmla="*/ 306 w 313"/>
                <a:gd name="T21" fmla="*/ 63 h 85"/>
                <a:gd name="T22" fmla="*/ 308 w 313"/>
                <a:gd name="T23" fmla="*/ 65 h 85"/>
                <a:gd name="T24" fmla="*/ 310 w 313"/>
                <a:gd name="T25" fmla="*/ 68 h 85"/>
                <a:gd name="T26" fmla="*/ 313 w 313"/>
                <a:gd name="T27" fmla="*/ 71 h 85"/>
                <a:gd name="T28" fmla="*/ 313 w 313"/>
                <a:gd name="T29" fmla="*/ 74 h 85"/>
                <a:gd name="T30" fmla="*/ 313 w 313"/>
                <a:gd name="T31" fmla="*/ 77 h 85"/>
                <a:gd name="T32" fmla="*/ 311 w 313"/>
                <a:gd name="T33" fmla="*/ 81 h 85"/>
                <a:gd name="T34" fmla="*/ 309 w 313"/>
                <a:gd name="T35" fmla="*/ 83 h 85"/>
                <a:gd name="T36" fmla="*/ 306 w 313"/>
                <a:gd name="T37" fmla="*/ 84 h 85"/>
                <a:gd name="T38" fmla="*/ 304 w 313"/>
                <a:gd name="T39" fmla="*/ 85 h 85"/>
                <a:gd name="T40" fmla="*/ 301 w 313"/>
                <a:gd name="T41" fmla="*/ 84 h 85"/>
                <a:gd name="T42" fmla="*/ 297 w 313"/>
                <a:gd name="T43" fmla="*/ 83 h 85"/>
                <a:gd name="T44" fmla="*/ 290 w 313"/>
                <a:gd name="T45" fmla="*/ 81 h 85"/>
                <a:gd name="T46" fmla="*/ 277 w 313"/>
                <a:gd name="T47" fmla="*/ 75 h 85"/>
                <a:gd name="T48" fmla="*/ 260 w 313"/>
                <a:gd name="T49" fmla="*/ 68 h 85"/>
                <a:gd name="T50" fmla="*/ 236 w 313"/>
                <a:gd name="T51" fmla="*/ 59 h 85"/>
                <a:gd name="T52" fmla="*/ 208 w 313"/>
                <a:gd name="T53" fmla="*/ 46 h 85"/>
                <a:gd name="T54" fmla="*/ 174 w 313"/>
                <a:gd name="T55" fmla="*/ 32 h 85"/>
                <a:gd name="T56" fmla="*/ 150 w 313"/>
                <a:gd name="T57" fmla="*/ 25 h 85"/>
                <a:gd name="T58" fmla="*/ 126 w 313"/>
                <a:gd name="T59" fmla="*/ 20 h 85"/>
                <a:gd name="T60" fmla="*/ 104 w 313"/>
                <a:gd name="T61" fmla="*/ 21 h 85"/>
                <a:gd name="T62" fmla="*/ 83 w 313"/>
                <a:gd name="T63" fmla="*/ 23 h 85"/>
                <a:gd name="T64" fmla="*/ 64 w 313"/>
                <a:gd name="T65" fmla="*/ 29 h 85"/>
                <a:gd name="T66" fmla="*/ 48 w 313"/>
                <a:gd name="T67" fmla="*/ 34 h 85"/>
                <a:gd name="T68" fmla="*/ 34 w 313"/>
                <a:gd name="T69" fmla="*/ 41 h 85"/>
                <a:gd name="T70" fmla="*/ 24 w 313"/>
                <a:gd name="T71" fmla="*/ 46 h 85"/>
                <a:gd name="T72" fmla="*/ 17 w 313"/>
                <a:gd name="T73" fmla="*/ 49 h 85"/>
                <a:gd name="T74" fmla="*/ 15 w 313"/>
                <a:gd name="T75" fmla="*/ 51 h 85"/>
                <a:gd name="T76" fmla="*/ 15 w 313"/>
                <a:gd name="T77" fmla="*/ 51 h 85"/>
                <a:gd name="T78" fmla="*/ 12 w 313"/>
                <a:gd name="T79" fmla="*/ 53 h 85"/>
                <a:gd name="T80" fmla="*/ 9 w 313"/>
                <a:gd name="T81" fmla="*/ 53 h 85"/>
                <a:gd name="T82" fmla="*/ 7 w 313"/>
                <a:gd name="T83" fmla="*/ 51 h 85"/>
                <a:gd name="T84" fmla="*/ 3 w 313"/>
                <a:gd name="T85" fmla="*/ 50 h 85"/>
                <a:gd name="T86" fmla="*/ 1 w 313"/>
                <a:gd name="T87" fmla="*/ 47 h 85"/>
                <a:gd name="T88" fmla="*/ 0 w 313"/>
                <a:gd name="T89" fmla="*/ 44 h 85"/>
                <a:gd name="T90" fmla="*/ 0 w 313"/>
                <a:gd name="T91" fmla="*/ 41 h 85"/>
                <a:gd name="T92" fmla="*/ 1 w 313"/>
                <a:gd name="T93" fmla="*/ 37 h 85"/>
                <a:gd name="T94" fmla="*/ 2 w 313"/>
                <a:gd name="T95" fmla="*/ 35 h 85"/>
                <a:gd name="T96" fmla="*/ 4 w 313"/>
                <a:gd name="T97" fmla="*/ 33 h 85"/>
                <a:gd name="T98" fmla="*/ 7 w 313"/>
                <a:gd name="T99" fmla="*/ 31 h 85"/>
                <a:gd name="T100" fmla="*/ 13 w 313"/>
                <a:gd name="T101" fmla="*/ 28 h 85"/>
                <a:gd name="T102" fmla="*/ 23 w 313"/>
                <a:gd name="T103" fmla="*/ 22 h 85"/>
                <a:gd name="T104" fmla="*/ 36 w 313"/>
                <a:gd name="T105" fmla="*/ 17 h 85"/>
                <a:gd name="T106" fmla="*/ 51 w 313"/>
                <a:gd name="T107" fmla="*/ 11 h 85"/>
                <a:gd name="T108" fmla="*/ 68 w 313"/>
                <a:gd name="T109" fmla="*/ 5 h 85"/>
                <a:gd name="T110" fmla="*/ 89 w 313"/>
                <a:gd name="T111" fmla="*/ 2 h 85"/>
                <a:gd name="T112" fmla="*/ 110 w 313"/>
                <a:gd name="T1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13" h="85">
                  <a:moveTo>
                    <a:pt x="110" y="0"/>
                  </a:moveTo>
                  <a:lnTo>
                    <a:pt x="133" y="0"/>
                  </a:lnTo>
                  <a:lnTo>
                    <a:pt x="156" y="4"/>
                  </a:lnTo>
                  <a:lnTo>
                    <a:pt x="180" y="13"/>
                  </a:lnTo>
                  <a:lnTo>
                    <a:pt x="215" y="27"/>
                  </a:lnTo>
                  <a:lnTo>
                    <a:pt x="243" y="39"/>
                  </a:lnTo>
                  <a:lnTo>
                    <a:pt x="265" y="48"/>
                  </a:lnTo>
                  <a:lnTo>
                    <a:pt x="283" y="55"/>
                  </a:lnTo>
                  <a:lnTo>
                    <a:pt x="296" y="60"/>
                  </a:lnTo>
                  <a:lnTo>
                    <a:pt x="304" y="63"/>
                  </a:lnTo>
                  <a:lnTo>
                    <a:pt x="306" y="63"/>
                  </a:lnTo>
                  <a:lnTo>
                    <a:pt x="308" y="65"/>
                  </a:lnTo>
                  <a:lnTo>
                    <a:pt x="310" y="68"/>
                  </a:lnTo>
                  <a:lnTo>
                    <a:pt x="313" y="71"/>
                  </a:lnTo>
                  <a:lnTo>
                    <a:pt x="313" y="74"/>
                  </a:lnTo>
                  <a:lnTo>
                    <a:pt x="313" y="77"/>
                  </a:lnTo>
                  <a:lnTo>
                    <a:pt x="311" y="81"/>
                  </a:lnTo>
                  <a:lnTo>
                    <a:pt x="309" y="83"/>
                  </a:lnTo>
                  <a:lnTo>
                    <a:pt x="306" y="84"/>
                  </a:lnTo>
                  <a:lnTo>
                    <a:pt x="304" y="85"/>
                  </a:lnTo>
                  <a:lnTo>
                    <a:pt x="301" y="84"/>
                  </a:lnTo>
                  <a:lnTo>
                    <a:pt x="297" y="83"/>
                  </a:lnTo>
                  <a:lnTo>
                    <a:pt x="290" y="81"/>
                  </a:lnTo>
                  <a:lnTo>
                    <a:pt x="277" y="75"/>
                  </a:lnTo>
                  <a:lnTo>
                    <a:pt x="260" y="68"/>
                  </a:lnTo>
                  <a:lnTo>
                    <a:pt x="236" y="59"/>
                  </a:lnTo>
                  <a:lnTo>
                    <a:pt x="208" y="46"/>
                  </a:lnTo>
                  <a:lnTo>
                    <a:pt x="174" y="32"/>
                  </a:lnTo>
                  <a:lnTo>
                    <a:pt x="150" y="25"/>
                  </a:lnTo>
                  <a:lnTo>
                    <a:pt x="126" y="20"/>
                  </a:lnTo>
                  <a:lnTo>
                    <a:pt x="104" y="21"/>
                  </a:lnTo>
                  <a:lnTo>
                    <a:pt x="83" y="23"/>
                  </a:lnTo>
                  <a:lnTo>
                    <a:pt x="64" y="29"/>
                  </a:lnTo>
                  <a:lnTo>
                    <a:pt x="48" y="34"/>
                  </a:lnTo>
                  <a:lnTo>
                    <a:pt x="34" y="41"/>
                  </a:lnTo>
                  <a:lnTo>
                    <a:pt x="24" y="46"/>
                  </a:lnTo>
                  <a:lnTo>
                    <a:pt x="17" y="49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2" y="53"/>
                  </a:lnTo>
                  <a:lnTo>
                    <a:pt x="9" y="53"/>
                  </a:lnTo>
                  <a:lnTo>
                    <a:pt x="7" y="51"/>
                  </a:lnTo>
                  <a:lnTo>
                    <a:pt x="3" y="50"/>
                  </a:lnTo>
                  <a:lnTo>
                    <a:pt x="1" y="47"/>
                  </a:lnTo>
                  <a:lnTo>
                    <a:pt x="0" y="44"/>
                  </a:lnTo>
                  <a:lnTo>
                    <a:pt x="0" y="41"/>
                  </a:lnTo>
                  <a:lnTo>
                    <a:pt x="1" y="37"/>
                  </a:lnTo>
                  <a:lnTo>
                    <a:pt x="2" y="35"/>
                  </a:lnTo>
                  <a:lnTo>
                    <a:pt x="4" y="33"/>
                  </a:lnTo>
                  <a:lnTo>
                    <a:pt x="7" y="31"/>
                  </a:lnTo>
                  <a:lnTo>
                    <a:pt x="13" y="28"/>
                  </a:lnTo>
                  <a:lnTo>
                    <a:pt x="23" y="22"/>
                  </a:lnTo>
                  <a:lnTo>
                    <a:pt x="36" y="17"/>
                  </a:lnTo>
                  <a:lnTo>
                    <a:pt x="51" y="11"/>
                  </a:lnTo>
                  <a:lnTo>
                    <a:pt x="68" y="5"/>
                  </a:lnTo>
                  <a:lnTo>
                    <a:pt x="89" y="2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0" name="Freeform 56"/>
            <p:cNvSpPr>
              <a:spLocks/>
            </p:cNvSpPr>
            <p:nvPr/>
          </p:nvSpPr>
          <p:spPr bwMode="auto">
            <a:xfrm>
              <a:off x="2604" y="3231"/>
              <a:ext cx="64" cy="17"/>
            </a:xfrm>
            <a:custGeom>
              <a:avLst/>
              <a:gdLst>
                <a:gd name="T0" fmla="*/ 112 w 320"/>
                <a:gd name="T1" fmla="*/ 0 h 85"/>
                <a:gd name="T2" fmla="*/ 136 w 320"/>
                <a:gd name="T3" fmla="*/ 1 h 85"/>
                <a:gd name="T4" fmla="*/ 160 w 320"/>
                <a:gd name="T5" fmla="*/ 4 h 85"/>
                <a:gd name="T6" fmla="*/ 184 w 320"/>
                <a:gd name="T7" fmla="*/ 13 h 85"/>
                <a:gd name="T8" fmla="*/ 219 w 320"/>
                <a:gd name="T9" fmla="*/ 27 h 85"/>
                <a:gd name="T10" fmla="*/ 248 w 320"/>
                <a:gd name="T11" fmla="*/ 39 h 85"/>
                <a:gd name="T12" fmla="*/ 272 w 320"/>
                <a:gd name="T13" fmla="*/ 48 h 85"/>
                <a:gd name="T14" fmla="*/ 290 w 320"/>
                <a:gd name="T15" fmla="*/ 56 h 85"/>
                <a:gd name="T16" fmla="*/ 303 w 320"/>
                <a:gd name="T17" fmla="*/ 60 h 85"/>
                <a:gd name="T18" fmla="*/ 310 w 320"/>
                <a:gd name="T19" fmla="*/ 63 h 85"/>
                <a:gd name="T20" fmla="*/ 314 w 320"/>
                <a:gd name="T21" fmla="*/ 64 h 85"/>
                <a:gd name="T22" fmla="*/ 316 w 320"/>
                <a:gd name="T23" fmla="*/ 65 h 85"/>
                <a:gd name="T24" fmla="*/ 318 w 320"/>
                <a:gd name="T25" fmla="*/ 68 h 85"/>
                <a:gd name="T26" fmla="*/ 320 w 320"/>
                <a:gd name="T27" fmla="*/ 71 h 85"/>
                <a:gd name="T28" fmla="*/ 320 w 320"/>
                <a:gd name="T29" fmla="*/ 74 h 85"/>
                <a:gd name="T30" fmla="*/ 320 w 320"/>
                <a:gd name="T31" fmla="*/ 77 h 85"/>
                <a:gd name="T32" fmla="*/ 318 w 320"/>
                <a:gd name="T33" fmla="*/ 81 h 85"/>
                <a:gd name="T34" fmla="*/ 316 w 320"/>
                <a:gd name="T35" fmla="*/ 83 h 85"/>
                <a:gd name="T36" fmla="*/ 314 w 320"/>
                <a:gd name="T37" fmla="*/ 85 h 85"/>
                <a:gd name="T38" fmla="*/ 310 w 320"/>
                <a:gd name="T39" fmla="*/ 85 h 85"/>
                <a:gd name="T40" fmla="*/ 308 w 320"/>
                <a:gd name="T41" fmla="*/ 85 h 85"/>
                <a:gd name="T42" fmla="*/ 305 w 320"/>
                <a:gd name="T43" fmla="*/ 84 h 85"/>
                <a:gd name="T44" fmla="*/ 297 w 320"/>
                <a:gd name="T45" fmla="*/ 81 h 85"/>
                <a:gd name="T46" fmla="*/ 285 w 320"/>
                <a:gd name="T47" fmla="*/ 75 h 85"/>
                <a:gd name="T48" fmla="*/ 266 w 320"/>
                <a:gd name="T49" fmla="*/ 69 h 85"/>
                <a:gd name="T50" fmla="*/ 241 w 320"/>
                <a:gd name="T51" fmla="*/ 59 h 85"/>
                <a:gd name="T52" fmla="*/ 212 w 320"/>
                <a:gd name="T53" fmla="*/ 47 h 85"/>
                <a:gd name="T54" fmla="*/ 178 w 320"/>
                <a:gd name="T55" fmla="*/ 32 h 85"/>
                <a:gd name="T56" fmla="*/ 153 w 320"/>
                <a:gd name="T57" fmla="*/ 25 h 85"/>
                <a:gd name="T58" fmla="*/ 129 w 320"/>
                <a:gd name="T59" fmla="*/ 21 h 85"/>
                <a:gd name="T60" fmla="*/ 106 w 320"/>
                <a:gd name="T61" fmla="*/ 21 h 85"/>
                <a:gd name="T62" fmla="*/ 84 w 320"/>
                <a:gd name="T63" fmla="*/ 25 h 85"/>
                <a:gd name="T64" fmla="*/ 65 w 320"/>
                <a:gd name="T65" fmla="*/ 29 h 85"/>
                <a:gd name="T66" fmla="*/ 49 w 320"/>
                <a:gd name="T67" fmla="*/ 34 h 85"/>
                <a:gd name="T68" fmla="*/ 35 w 320"/>
                <a:gd name="T69" fmla="*/ 41 h 85"/>
                <a:gd name="T70" fmla="*/ 24 w 320"/>
                <a:gd name="T71" fmla="*/ 46 h 85"/>
                <a:gd name="T72" fmla="*/ 17 w 320"/>
                <a:gd name="T73" fmla="*/ 50 h 85"/>
                <a:gd name="T74" fmla="*/ 15 w 320"/>
                <a:gd name="T75" fmla="*/ 52 h 85"/>
                <a:gd name="T76" fmla="*/ 15 w 320"/>
                <a:gd name="T77" fmla="*/ 52 h 85"/>
                <a:gd name="T78" fmla="*/ 12 w 320"/>
                <a:gd name="T79" fmla="*/ 53 h 85"/>
                <a:gd name="T80" fmla="*/ 9 w 320"/>
                <a:gd name="T81" fmla="*/ 53 h 85"/>
                <a:gd name="T82" fmla="*/ 7 w 320"/>
                <a:gd name="T83" fmla="*/ 53 h 85"/>
                <a:gd name="T84" fmla="*/ 3 w 320"/>
                <a:gd name="T85" fmla="*/ 50 h 85"/>
                <a:gd name="T86" fmla="*/ 1 w 320"/>
                <a:gd name="T87" fmla="*/ 48 h 85"/>
                <a:gd name="T88" fmla="*/ 0 w 320"/>
                <a:gd name="T89" fmla="*/ 45 h 85"/>
                <a:gd name="T90" fmla="*/ 0 w 320"/>
                <a:gd name="T91" fmla="*/ 42 h 85"/>
                <a:gd name="T92" fmla="*/ 1 w 320"/>
                <a:gd name="T93" fmla="*/ 39 h 85"/>
                <a:gd name="T94" fmla="*/ 2 w 320"/>
                <a:gd name="T95" fmla="*/ 35 h 85"/>
                <a:gd name="T96" fmla="*/ 4 w 320"/>
                <a:gd name="T97" fmla="*/ 33 h 85"/>
                <a:gd name="T98" fmla="*/ 8 w 320"/>
                <a:gd name="T99" fmla="*/ 32 h 85"/>
                <a:gd name="T100" fmla="*/ 13 w 320"/>
                <a:gd name="T101" fmla="*/ 28 h 85"/>
                <a:gd name="T102" fmla="*/ 23 w 320"/>
                <a:gd name="T103" fmla="*/ 24 h 85"/>
                <a:gd name="T104" fmla="*/ 36 w 320"/>
                <a:gd name="T105" fmla="*/ 17 h 85"/>
                <a:gd name="T106" fmla="*/ 52 w 320"/>
                <a:gd name="T107" fmla="*/ 12 h 85"/>
                <a:gd name="T108" fmla="*/ 70 w 320"/>
                <a:gd name="T109" fmla="*/ 6 h 85"/>
                <a:gd name="T110" fmla="*/ 90 w 320"/>
                <a:gd name="T111" fmla="*/ 2 h 85"/>
                <a:gd name="T112" fmla="*/ 112 w 320"/>
                <a:gd name="T1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20" h="85">
                  <a:moveTo>
                    <a:pt x="112" y="0"/>
                  </a:moveTo>
                  <a:lnTo>
                    <a:pt x="136" y="1"/>
                  </a:lnTo>
                  <a:lnTo>
                    <a:pt x="160" y="4"/>
                  </a:lnTo>
                  <a:lnTo>
                    <a:pt x="184" y="13"/>
                  </a:lnTo>
                  <a:lnTo>
                    <a:pt x="219" y="27"/>
                  </a:lnTo>
                  <a:lnTo>
                    <a:pt x="248" y="39"/>
                  </a:lnTo>
                  <a:lnTo>
                    <a:pt x="272" y="48"/>
                  </a:lnTo>
                  <a:lnTo>
                    <a:pt x="290" y="56"/>
                  </a:lnTo>
                  <a:lnTo>
                    <a:pt x="303" y="60"/>
                  </a:lnTo>
                  <a:lnTo>
                    <a:pt x="310" y="63"/>
                  </a:lnTo>
                  <a:lnTo>
                    <a:pt x="314" y="64"/>
                  </a:lnTo>
                  <a:lnTo>
                    <a:pt x="316" y="65"/>
                  </a:lnTo>
                  <a:lnTo>
                    <a:pt x="318" y="68"/>
                  </a:lnTo>
                  <a:lnTo>
                    <a:pt x="320" y="71"/>
                  </a:lnTo>
                  <a:lnTo>
                    <a:pt x="320" y="74"/>
                  </a:lnTo>
                  <a:lnTo>
                    <a:pt x="320" y="77"/>
                  </a:lnTo>
                  <a:lnTo>
                    <a:pt x="318" y="81"/>
                  </a:lnTo>
                  <a:lnTo>
                    <a:pt x="316" y="83"/>
                  </a:lnTo>
                  <a:lnTo>
                    <a:pt x="314" y="85"/>
                  </a:lnTo>
                  <a:lnTo>
                    <a:pt x="310" y="85"/>
                  </a:lnTo>
                  <a:lnTo>
                    <a:pt x="308" y="85"/>
                  </a:lnTo>
                  <a:lnTo>
                    <a:pt x="305" y="84"/>
                  </a:lnTo>
                  <a:lnTo>
                    <a:pt x="297" y="81"/>
                  </a:lnTo>
                  <a:lnTo>
                    <a:pt x="285" y="75"/>
                  </a:lnTo>
                  <a:lnTo>
                    <a:pt x="266" y="69"/>
                  </a:lnTo>
                  <a:lnTo>
                    <a:pt x="241" y="59"/>
                  </a:lnTo>
                  <a:lnTo>
                    <a:pt x="212" y="47"/>
                  </a:lnTo>
                  <a:lnTo>
                    <a:pt x="178" y="32"/>
                  </a:lnTo>
                  <a:lnTo>
                    <a:pt x="153" y="25"/>
                  </a:lnTo>
                  <a:lnTo>
                    <a:pt x="129" y="21"/>
                  </a:lnTo>
                  <a:lnTo>
                    <a:pt x="106" y="21"/>
                  </a:lnTo>
                  <a:lnTo>
                    <a:pt x="84" y="25"/>
                  </a:lnTo>
                  <a:lnTo>
                    <a:pt x="65" y="29"/>
                  </a:lnTo>
                  <a:lnTo>
                    <a:pt x="49" y="34"/>
                  </a:lnTo>
                  <a:lnTo>
                    <a:pt x="35" y="41"/>
                  </a:lnTo>
                  <a:lnTo>
                    <a:pt x="24" y="46"/>
                  </a:lnTo>
                  <a:lnTo>
                    <a:pt x="17" y="50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2" y="53"/>
                  </a:lnTo>
                  <a:lnTo>
                    <a:pt x="9" y="53"/>
                  </a:lnTo>
                  <a:lnTo>
                    <a:pt x="7" y="53"/>
                  </a:lnTo>
                  <a:lnTo>
                    <a:pt x="3" y="50"/>
                  </a:lnTo>
                  <a:lnTo>
                    <a:pt x="1" y="48"/>
                  </a:lnTo>
                  <a:lnTo>
                    <a:pt x="0" y="45"/>
                  </a:lnTo>
                  <a:lnTo>
                    <a:pt x="0" y="42"/>
                  </a:lnTo>
                  <a:lnTo>
                    <a:pt x="1" y="39"/>
                  </a:lnTo>
                  <a:lnTo>
                    <a:pt x="2" y="35"/>
                  </a:lnTo>
                  <a:lnTo>
                    <a:pt x="4" y="33"/>
                  </a:lnTo>
                  <a:lnTo>
                    <a:pt x="8" y="32"/>
                  </a:lnTo>
                  <a:lnTo>
                    <a:pt x="13" y="28"/>
                  </a:lnTo>
                  <a:lnTo>
                    <a:pt x="23" y="24"/>
                  </a:lnTo>
                  <a:lnTo>
                    <a:pt x="36" y="17"/>
                  </a:lnTo>
                  <a:lnTo>
                    <a:pt x="52" y="12"/>
                  </a:lnTo>
                  <a:lnTo>
                    <a:pt x="70" y="6"/>
                  </a:lnTo>
                  <a:lnTo>
                    <a:pt x="90" y="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1" name="Freeform 57"/>
            <p:cNvSpPr>
              <a:spLocks/>
            </p:cNvSpPr>
            <p:nvPr/>
          </p:nvSpPr>
          <p:spPr bwMode="auto">
            <a:xfrm>
              <a:off x="2604" y="3243"/>
              <a:ext cx="66" cy="17"/>
            </a:xfrm>
            <a:custGeom>
              <a:avLst/>
              <a:gdLst>
                <a:gd name="T0" fmla="*/ 114 w 328"/>
                <a:gd name="T1" fmla="*/ 0 h 87"/>
                <a:gd name="T2" fmla="*/ 139 w 328"/>
                <a:gd name="T3" fmla="*/ 0 h 87"/>
                <a:gd name="T4" fmla="*/ 164 w 328"/>
                <a:gd name="T5" fmla="*/ 4 h 87"/>
                <a:gd name="T6" fmla="*/ 189 w 328"/>
                <a:gd name="T7" fmla="*/ 13 h 87"/>
                <a:gd name="T8" fmla="*/ 224 w 328"/>
                <a:gd name="T9" fmla="*/ 28 h 87"/>
                <a:gd name="T10" fmla="*/ 254 w 328"/>
                <a:gd name="T11" fmla="*/ 40 h 87"/>
                <a:gd name="T12" fmla="*/ 278 w 328"/>
                <a:gd name="T13" fmla="*/ 50 h 87"/>
                <a:gd name="T14" fmla="*/ 297 w 328"/>
                <a:gd name="T15" fmla="*/ 57 h 87"/>
                <a:gd name="T16" fmla="*/ 310 w 328"/>
                <a:gd name="T17" fmla="*/ 62 h 87"/>
                <a:gd name="T18" fmla="*/ 318 w 328"/>
                <a:gd name="T19" fmla="*/ 66 h 87"/>
                <a:gd name="T20" fmla="*/ 321 w 328"/>
                <a:gd name="T21" fmla="*/ 67 h 87"/>
                <a:gd name="T22" fmla="*/ 323 w 328"/>
                <a:gd name="T23" fmla="*/ 68 h 87"/>
                <a:gd name="T24" fmla="*/ 325 w 328"/>
                <a:gd name="T25" fmla="*/ 70 h 87"/>
                <a:gd name="T26" fmla="*/ 328 w 328"/>
                <a:gd name="T27" fmla="*/ 73 h 87"/>
                <a:gd name="T28" fmla="*/ 328 w 328"/>
                <a:gd name="T29" fmla="*/ 76 h 87"/>
                <a:gd name="T30" fmla="*/ 328 w 328"/>
                <a:gd name="T31" fmla="*/ 80 h 87"/>
                <a:gd name="T32" fmla="*/ 325 w 328"/>
                <a:gd name="T33" fmla="*/ 83 h 87"/>
                <a:gd name="T34" fmla="*/ 323 w 328"/>
                <a:gd name="T35" fmla="*/ 85 h 87"/>
                <a:gd name="T36" fmla="*/ 321 w 328"/>
                <a:gd name="T37" fmla="*/ 86 h 87"/>
                <a:gd name="T38" fmla="*/ 318 w 328"/>
                <a:gd name="T39" fmla="*/ 87 h 87"/>
                <a:gd name="T40" fmla="*/ 316 w 328"/>
                <a:gd name="T41" fmla="*/ 87 h 87"/>
                <a:gd name="T42" fmla="*/ 313 w 328"/>
                <a:gd name="T43" fmla="*/ 86 h 87"/>
                <a:gd name="T44" fmla="*/ 305 w 328"/>
                <a:gd name="T45" fmla="*/ 83 h 87"/>
                <a:gd name="T46" fmla="*/ 291 w 328"/>
                <a:gd name="T47" fmla="*/ 78 h 87"/>
                <a:gd name="T48" fmla="*/ 273 w 328"/>
                <a:gd name="T49" fmla="*/ 70 h 87"/>
                <a:gd name="T50" fmla="*/ 248 w 328"/>
                <a:gd name="T51" fmla="*/ 60 h 87"/>
                <a:gd name="T52" fmla="*/ 218 w 328"/>
                <a:gd name="T53" fmla="*/ 48 h 87"/>
                <a:gd name="T54" fmla="*/ 182 w 328"/>
                <a:gd name="T55" fmla="*/ 33 h 87"/>
                <a:gd name="T56" fmla="*/ 156 w 328"/>
                <a:gd name="T57" fmla="*/ 25 h 87"/>
                <a:gd name="T58" fmla="*/ 132 w 328"/>
                <a:gd name="T59" fmla="*/ 22 h 87"/>
                <a:gd name="T60" fmla="*/ 108 w 328"/>
                <a:gd name="T61" fmla="*/ 20 h 87"/>
                <a:gd name="T62" fmla="*/ 86 w 328"/>
                <a:gd name="T63" fmla="*/ 24 h 87"/>
                <a:gd name="T64" fmla="*/ 67 w 328"/>
                <a:gd name="T65" fmla="*/ 28 h 87"/>
                <a:gd name="T66" fmla="*/ 49 w 328"/>
                <a:gd name="T67" fmla="*/ 33 h 87"/>
                <a:gd name="T68" fmla="*/ 35 w 328"/>
                <a:gd name="T69" fmla="*/ 40 h 87"/>
                <a:gd name="T70" fmla="*/ 24 w 328"/>
                <a:gd name="T71" fmla="*/ 44 h 87"/>
                <a:gd name="T72" fmla="*/ 17 w 328"/>
                <a:gd name="T73" fmla="*/ 48 h 87"/>
                <a:gd name="T74" fmla="*/ 14 w 328"/>
                <a:gd name="T75" fmla="*/ 50 h 87"/>
                <a:gd name="T76" fmla="*/ 14 w 328"/>
                <a:gd name="T77" fmla="*/ 50 h 87"/>
                <a:gd name="T78" fmla="*/ 12 w 328"/>
                <a:gd name="T79" fmla="*/ 52 h 87"/>
                <a:gd name="T80" fmla="*/ 9 w 328"/>
                <a:gd name="T81" fmla="*/ 52 h 87"/>
                <a:gd name="T82" fmla="*/ 6 w 328"/>
                <a:gd name="T83" fmla="*/ 51 h 87"/>
                <a:gd name="T84" fmla="*/ 3 w 328"/>
                <a:gd name="T85" fmla="*/ 48 h 87"/>
                <a:gd name="T86" fmla="*/ 1 w 328"/>
                <a:gd name="T87" fmla="*/ 46 h 87"/>
                <a:gd name="T88" fmla="*/ 0 w 328"/>
                <a:gd name="T89" fmla="*/ 43 h 87"/>
                <a:gd name="T90" fmla="*/ 0 w 328"/>
                <a:gd name="T91" fmla="*/ 40 h 87"/>
                <a:gd name="T92" fmla="*/ 1 w 328"/>
                <a:gd name="T93" fmla="*/ 37 h 87"/>
                <a:gd name="T94" fmla="*/ 2 w 328"/>
                <a:gd name="T95" fmla="*/ 33 h 87"/>
                <a:gd name="T96" fmla="*/ 6 w 328"/>
                <a:gd name="T97" fmla="*/ 31 h 87"/>
                <a:gd name="T98" fmla="*/ 8 w 328"/>
                <a:gd name="T99" fmla="*/ 30 h 87"/>
                <a:gd name="T100" fmla="*/ 14 w 328"/>
                <a:gd name="T101" fmla="*/ 27 h 87"/>
                <a:gd name="T102" fmla="*/ 24 w 328"/>
                <a:gd name="T103" fmla="*/ 22 h 87"/>
                <a:gd name="T104" fmla="*/ 37 w 328"/>
                <a:gd name="T105" fmla="*/ 16 h 87"/>
                <a:gd name="T106" fmla="*/ 53 w 328"/>
                <a:gd name="T107" fmla="*/ 11 h 87"/>
                <a:gd name="T108" fmla="*/ 71 w 328"/>
                <a:gd name="T109" fmla="*/ 5 h 87"/>
                <a:gd name="T110" fmla="*/ 92 w 328"/>
                <a:gd name="T111" fmla="*/ 1 h 87"/>
                <a:gd name="T112" fmla="*/ 114 w 328"/>
                <a:gd name="T1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28" h="87">
                  <a:moveTo>
                    <a:pt x="114" y="0"/>
                  </a:moveTo>
                  <a:lnTo>
                    <a:pt x="139" y="0"/>
                  </a:lnTo>
                  <a:lnTo>
                    <a:pt x="164" y="4"/>
                  </a:lnTo>
                  <a:lnTo>
                    <a:pt x="189" y="13"/>
                  </a:lnTo>
                  <a:lnTo>
                    <a:pt x="224" y="28"/>
                  </a:lnTo>
                  <a:lnTo>
                    <a:pt x="254" y="40"/>
                  </a:lnTo>
                  <a:lnTo>
                    <a:pt x="278" y="50"/>
                  </a:lnTo>
                  <a:lnTo>
                    <a:pt x="297" y="57"/>
                  </a:lnTo>
                  <a:lnTo>
                    <a:pt x="310" y="62"/>
                  </a:lnTo>
                  <a:lnTo>
                    <a:pt x="318" y="66"/>
                  </a:lnTo>
                  <a:lnTo>
                    <a:pt x="321" y="67"/>
                  </a:lnTo>
                  <a:lnTo>
                    <a:pt x="323" y="68"/>
                  </a:lnTo>
                  <a:lnTo>
                    <a:pt x="325" y="70"/>
                  </a:lnTo>
                  <a:lnTo>
                    <a:pt x="328" y="73"/>
                  </a:lnTo>
                  <a:lnTo>
                    <a:pt x="328" y="76"/>
                  </a:lnTo>
                  <a:lnTo>
                    <a:pt x="328" y="80"/>
                  </a:lnTo>
                  <a:lnTo>
                    <a:pt x="325" y="83"/>
                  </a:lnTo>
                  <a:lnTo>
                    <a:pt x="323" y="85"/>
                  </a:lnTo>
                  <a:lnTo>
                    <a:pt x="321" y="86"/>
                  </a:lnTo>
                  <a:lnTo>
                    <a:pt x="318" y="87"/>
                  </a:lnTo>
                  <a:lnTo>
                    <a:pt x="316" y="87"/>
                  </a:lnTo>
                  <a:lnTo>
                    <a:pt x="313" y="86"/>
                  </a:lnTo>
                  <a:lnTo>
                    <a:pt x="305" y="83"/>
                  </a:lnTo>
                  <a:lnTo>
                    <a:pt x="291" y="78"/>
                  </a:lnTo>
                  <a:lnTo>
                    <a:pt x="273" y="70"/>
                  </a:lnTo>
                  <a:lnTo>
                    <a:pt x="248" y="60"/>
                  </a:lnTo>
                  <a:lnTo>
                    <a:pt x="218" y="48"/>
                  </a:lnTo>
                  <a:lnTo>
                    <a:pt x="182" y="33"/>
                  </a:lnTo>
                  <a:lnTo>
                    <a:pt x="156" y="25"/>
                  </a:lnTo>
                  <a:lnTo>
                    <a:pt x="132" y="22"/>
                  </a:lnTo>
                  <a:lnTo>
                    <a:pt x="108" y="20"/>
                  </a:lnTo>
                  <a:lnTo>
                    <a:pt x="86" y="24"/>
                  </a:lnTo>
                  <a:lnTo>
                    <a:pt x="67" y="28"/>
                  </a:lnTo>
                  <a:lnTo>
                    <a:pt x="49" y="33"/>
                  </a:lnTo>
                  <a:lnTo>
                    <a:pt x="35" y="40"/>
                  </a:lnTo>
                  <a:lnTo>
                    <a:pt x="24" y="44"/>
                  </a:lnTo>
                  <a:lnTo>
                    <a:pt x="17" y="48"/>
                  </a:lnTo>
                  <a:lnTo>
                    <a:pt x="14" y="50"/>
                  </a:lnTo>
                  <a:lnTo>
                    <a:pt x="14" y="50"/>
                  </a:lnTo>
                  <a:lnTo>
                    <a:pt x="12" y="52"/>
                  </a:lnTo>
                  <a:lnTo>
                    <a:pt x="9" y="52"/>
                  </a:lnTo>
                  <a:lnTo>
                    <a:pt x="6" y="51"/>
                  </a:lnTo>
                  <a:lnTo>
                    <a:pt x="3" y="48"/>
                  </a:lnTo>
                  <a:lnTo>
                    <a:pt x="1" y="46"/>
                  </a:lnTo>
                  <a:lnTo>
                    <a:pt x="0" y="43"/>
                  </a:lnTo>
                  <a:lnTo>
                    <a:pt x="0" y="40"/>
                  </a:lnTo>
                  <a:lnTo>
                    <a:pt x="1" y="37"/>
                  </a:lnTo>
                  <a:lnTo>
                    <a:pt x="2" y="33"/>
                  </a:lnTo>
                  <a:lnTo>
                    <a:pt x="6" y="31"/>
                  </a:lnTo>
                  <a:lnTo>
                    <a:pt x="8" y="30"/>
                  </a:lnTo>
                  <a:lnTo>
                    <a:pt x="14" y="27"/>
                  </a:lnTo>
                  <a:lnTo>
                    <a:pt x="24" y="22"/>
                  </a:lnTo>
                  <a:lnTo>
                    <a:pt x="37" y="16"/>
                  </a:lnTo>
                  <a:lnTo>
                    <a:pt x="53" y="11"/>
                  </a:lnTo>
                  <a:lnTo>
                    <a:pt x="71" y="5"/>
                  </a:lnTo>
                  <a:lnTo>
                    <a:pt x="92" y="1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2" name="Freeform 58"/>
            <p:cNvSpPr>
              <a:spLocks/>
            </p:cNvSpPr>
            <p:nvPr/>
          </p:nvSpPr>
          <p:spPr bwMode="auto">
            <a:xfrm>
              <a:off x="2606" y="3256"/>
              <a:ext cx="43" cy="9"/>
            </a:xfrm>
            <a:custGeom>
              <a:avLst/>
              <a:gdLst>
                <a:gd name="T0" fmla="*/ 116 w 211"/>
                <a:gd name="T1" fmla="*/ 0 h 46"/>
                <a:gd name="T2" fmla="*/ 138 w 211"/>
                <a:gd name="T3" fmla="*/ 1 h 46"/>
                <a:gd name="T4" fmla="*/ 157 w 211"/>
                <a:gd name="T5" fmla="*/ 5 h 46"/>
                <a:gd name="T6" fmla="*/ 174 w 211"/>
                <a:gd name="T7" fmla="*/ 9 h 46"/>
                <a:gd name="T8" fmla="*/ 187 w 211"/>
                <a:gd name="T9" fmla="*/ 14 h 46"/>
                <a:gd name="T10" fmla="*/ 197 w 211"/>
                <a:gd name="T11" fmla="*/ 18 h 46"/>
                <a:gd name="T12" fmla="*/ 204 w 211"/>
                <a:gd name="T13" fmla="*/ 21 h 46"/>
                <a:gd name="T14" fmla="*/ 206 w 211"/>
                <a:gd name="T15" fmla="*/ 22 h 46"/>
                <a:gd name="T16" fmla="*/ 208 w 211"/>
                <a:gd name="T17" fmla="*/ 24 h 46"/>
                <a:gd name="T18" fmla="*/ 210 w 211"/>
                <a:gd name="T19" fmla="*/ 27 h 46"/>
                <a:gd name="T20" fmla="*/ 211 w 211"/>
                <a:gd name="T21" fmla="*/ 30 h 46"/>
                <a:gd name="T22" fmla="*/ 211 w 211"/>
                <a:gd name="T23" fmla="*/ 33 h 46"/>
                <a:gd name="T24" fmla="*/ 210 w 211"/>
                <a:gd name="T25" fmla="*/ 36 h 46"/>
                <a:gd name="T26" fmla="*/ 209 w 211"/>
                <a:gd name="T27" fmla="*/ 39 h 46"/>
                <a:gd name="T28" fmla="*/ 206 w 211"/>
                <a:gd name="T29" fmla="*/ 42 h 46"/>
                <a:gd name="T30" fmla="*/ 204 w 211"/>
                <a:gd name="T31" fmla="*/ 43 h 46"/>
                <a:gd name="T32" fmla="*/ 200 w 211"/>
                <a:gd name="T33" fmla="*/ 43 h 46"/>
                <a:gd name="T34" fmla="*/ 197 w 211"/>
                <a:gd name="T35" fmla="*/ 42 h 46"/>
                <a:gd name="T36" fmla="*/ 196 w 211"/>
                <a:gd name="T37" fmla="*/ 41 h 46"/>
                <a:gd name="T38" fmla="*/ 196 w 211"/>
                <a:gd name="T39" fmla="*/ 41 h 46"/>
                <a:gd name="T40" fmla="*/ 190 w 211"/>
                <a:gd name="T41" fmla="*/ 37 h 46"/>
                <a:gd name="T42" fmla="*/ 179 w 211"/>
                <a:gd name="T43" fmla="*/ 33 h 46"/>
                <a:gd name="T44" fmla="*/ 164 w 211"/>
                <a:gd name="T45" fmla="*/ 28 h 46"/>
                <a:gd name="T46" fmla="*/ 146 w 211"/>
                <a:gd name="T47" fmla="*/ 23 h 46"/>
                <a:gd name="T48" fmla="*/ 125 w 211"/>
                <a:gd name="T49" fmla="*/ 21 h 46"/>
                <a:gd name="T50" fmla="*/ 101 w 211"/>
                <a:gd name="T51" fmla="*/ 21 h 46"/>
                <a:gd name="T52" fmla="*/ 74 w 211"/>
                <a:gd name="T53" fmla="*/ 24 h 46"/>
                <a:gd name="T54" fmla="*/ 45 w 211"/>
                <a:gd name="T55" fmla="*/ 32 h 46"/>
                <a:gd name="T56" fmla="*/ 14 w 211"/>
                <a:gd name="T57" fmla="*/ 45 h 46"/>
                <a:gd name="T58" fmla="*/ 11 w 211"/>
                <a:gd name="T59" fmla="*/ 46 h 46"/>
                <a:gd name="T60" fmla="*/ 7 w 211"/>
                <a:gd name="T61" fmla="*/ 46 h 46"/>
                <a:gd name="T62" fmla="*/ 5 w 211"/>
                <a:gd name="T63" fmla="*/ 45 h 46"/>
                <a:gd name="T64" fmla="*/ 2 w 211"/>
                <a:gd name="T65" fmla="*/ 43 h 46"/>
                <a:gd name="T66" fmla="*/ 1 w 211"/>
                <a:gd name="T67" fmla="*/ 39 h 46"/>
                <a:gd name="T68" fmla="*/ 0 w 211"/>
                <a:gd name="T69" fmla="*/ 36 h 46"/>
                <a:gd name="T70" fmla="*/ 0 w 211"/>
                <a:gd name="T71" fmla="*/ 33 h 46"/>
                <a:gd name="T72" fmla="*/ 1 w 211"/>
                <a:gd name="T73" fmla="*/ 30 h 46"/>
                <a:gd name="T74" fmla="*/ 3 w 211"/>
                <a:gd name="T75" fmla="*/ 28 h 46"/>
                <a:gd name="T76" fmla="*/ 5 w 211"/>
                <a:gd name="T77" fmla="*/ 26 h 46"/>
                <a:gd name="T78" fmla="*/ 37 w 211"/>
                <a:gd name="T79" fmla="*/ 13 h 46"/>
                <a:gd name="T80" fmla="*/ 65 w 211"/>
                <a:gd name="T81" fmla="*/ 4 h 46"/>
                <a:gd name="T82" fmla="*/ 92 w 211"/>
                <a:gd name="T83" fmla="*/ 1 h 46"/>
                <a:gd name="T84" fmla="*/ 116 w 211"/>
                <a:gd name="T8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1" h="46">
                  <a:moveTo>
                    <a:pt x="116" y="0"/>
                  </a:moveTo>
                  <a:lnTo>
                    <a:pt x="138" y="1"/>
                  </a:lnTo>
                  <a:lnTo>
                    <a:pt x="157" y="5"/>
                  </a:lnTo>
                  <a:lnTo>
                    <a:pt x="174" y="9"/>
                  </a:lnTo>
                  <a:lnTo>
                    <a:pt x="187" y="14"/>
                  </a:lnTo>
                  <a:lnTo>
                    <a:pt x="197" y="18"/>
                  </a:lnTo>
                  <a:lnTo>
                    <a:pt x="204" y="21"/>
                  </a:lnTo>
                  <a:lnTo>
                    <a:pt x="206" y="22"/>
                  </a:lnTo>
                  <a:lnTo>
                    <a:pt x="208" y="24"/>
                  </a:lnTo>
                  <a:lnTo>
                    <a:pt x="210" y="27"/>
                  </a:lnTo>
                  <a:lnTo>
                    <a:pt x="211" y="30"/>
                  </a:lnTo>
                  <a:lnTo>
                    <a:pt x="211" y="33"/>
                  </a:lnTo>
                  <a:lnTo>
                    <a:pt x="210" y="36"/>
                  </a:lnTo>
                  <a:lnTo>
                    <a:pt x="209" y="39"/>
                  </a:lnTo>
                  <a:lnTo>
                    <a:pt x="206" y="42"/>
                  </a:lnTo>
                  <a:lnTo>
                    <a:pt x="204" y="43"/>
                  </a:lnTo>
                  <a:lnTo>
                    <a:pt x="200" y="43"/>
                  </a:lnTo>
                  <a:lnTo>
                    <a:pt x="197" y="42"/>
                  </a:lnTo>
                  <a:lnTo>
                    <a:pt x="196" y="41"/>
                  </a:lnTo>
                  <a:lnTo>
                    <a:pt x="196" y="41"/>
                  </a:lnTo>
                  <a:lnTo>
                    <a:pt x="190" y="37"/>
                  </a:lnTo>
                  <a:lnTo>
                    <a:pt x="179" y="33"/>
                  </a:lnTo>
                  <a:lnTo>
                    <a:pt x="164" y="28"/>
                  </a:lnTo>
                  <a:lnTo>
                    <a:pt x="146" y="23"/>
                  </a:lnTo>
                  <a:lnTo>
                    <a:pt x="125" y="21"/>
                  </a:lnTo>
                  <a:lnTo>
                    <a:pt x="101" y="21"/>
                  </a:lnTo>
                  <a:lnTo>
                    <a:pt x="74" y="24"/>
                  </a:lnTo>
                  <a:lnTo>
                    <a:pt x="45" y="32"/>
                  </a:lnTo>
                  <a:lnTo>
                    <a:pt x="14" y="45"/>
                  </a:lnTo>
                  <a:lnTo>
                    <a:pt x="11" y="46"/>
                  </a:lnTo>
                  <a:lnTo>
                    <a:pt x="7" y="46"/>
                  </a:lnTo>
                  <a:lnTo>
                    <a:pt x="5" y="45"/>
                  </a:lnTo>
                  <a:lnTo>
                    <a:pt x="2" y="43"/>
                  </a:lnTo>
                  <a:lnTo>
                    <a:pt x="1" y="39"/>
                  </a:lnTo>
                  <a:lnTo>
                    <a:pt x="0" y="36"/>
                  </a:lnTo>
                  <a:lnTo>
                    <a:pt x="0" y="33"/>
                  </a:lnTo>
                  <a:lnTo>
                    <a:pt x="1" y="30"/>
                  </a:lnTo>
                  <a:lnTo>
                    <a:pt x="3" y="28"/>
                  </a:lnTo>
                  <a:lnTo>
                    <a:pt x="5" y="26"/>
                  </a:lnTo>
                  <a:lnTo>
                    <a:pt x="37" y="13"/>
                  </a:lnTo>
                  <a:lnTo>
                    <a:pt x="65" y="4"/>
                  </a:lnTo>
                  <a:lnTo>
                    <a:pt x="92" y="1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3" name="Freeform 59"/>
            <p:cNvSpPr>
              <a:spLocks/>
            </p:cNvSpPr>
            <p:nvPr/>
          </p:nvSpPr>
          <p:spPr bwMode="auto">
            <a:xfrm>
              <a:off x="2591" y="3198"/>
              <a:ext cx="7" cy="96"/>
            </a:xfrm>
            <a:custGeom>
              <a:avLst/>
              <a:gdLst>
                <a:gd name="T0" fmla="*/ 37 w 37"/>
                <a:gd name="T1" fmla="*/ 0 h 477"/>
                <a:gd name="T2" fmla="*/ 37 w 37"/>
                <a:gd name="T3" fmla="*/ 465 h 477"/>
                <a:gd name="T4" fmla="*/ 19 w 37"/>
                <a:gd name="T5" fmla="*/ 477 h 477"/>
                <a:gd name="T6" fmla="*/ 0 w 37"/>
                <a:gd name="T7" fmla="*/ 465 h 477"/>
                <a:gd name="T8" fmla="*/ 0 w 37"/>
                <a:gd name="T9" fmla="*/ 0 h 477"/>
                <a:gd name="T10" fmla="*/ 19 w 37"/>
                <a:gd name="T11" fmla="*/ 12 h 477"/>
                <a:gd name="T12" fmla="*/ 37 w 37"/>
                <a:gd name="T13" fmla="*/ 0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477">
                  <a:moveTo>
                    <a:pt x="37" y="0"/>
                  </a:moveTo>
                  <a:lnTo>
                    <a:pt x="37" y="465"/>
                  </a:lnTo>
                  <a:lnTo>
                    <a:pt x="19" y="477"/>
                  </a:lnTo>
                  <a:lnTo>
                    <a:pt x="0" y="465"/>
                  </a:lnTo>
                  <a:lnTo>
                    <a:pt x="0" y="0"/>
                  </a:lnTo>
                  <a:lnTo>
                    <a:pt x="19" y="1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4" name="Freeform 60"/>
            <p:cNvSpPr>
              <a:spLocks/>
            </p:cNvSpPr>
            <p:nvPr/>
          </p:nvSpPr>
          <p:spPr bwMode="auto">
            <a:xfrm>
              <a:off x="2923" y="3302"/>
              <a:ext cx="96" cy="14"/>
            </a:xfrm>
            <a:custGeom>
              <a:avLst/>
              <a:gdLst>
                <a:gd name="T0" fmla="*/ 9 w 481"/>
                <a:gd name="T1" fmla="*/ 0 h 70"/>
                <a:gd name="T2" fmla="*/ 472 w 481"/>
                <a:gd name="T3" fmla="*/ 0 h 70"/>
                <a:gd name="T4" fmla="*/ 481 w 481"/>
                <a:gd name="T5" fmla="*/ 70 h 70"/>
                <a:gd name="T6" fmla="*/ 0 w 481"/>
                <a:gd name="T7" fmla="*/ 70 h 70"/>
                <a:gd name="T8" fmla="*/ 9 w 481"/>
                <a:gd name="T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1" h="70">
                  <a:moveTo>
                    <a:pt x="9" y="0"/>
                  </a:moveTo>
                  <a:lnTo>
                    <a:pt x="472" y="0"/>
                  </a:lnTo>
                  <a:lnTo>
                    <a:pt x="481" y="70"/>
                  </a:lnTo>
                  <a:lnTo>
                    <a:pt x="0" y="7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C4B53"/>
            </a:solidFill>
            <a:ln w="0">
              <a:solidFill>
                <a:srgbClr val="EC4B5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5" name="Freeform 61"/>
            <p:cNvSpPr>
              <a:spLocks/>
            </p:cNvSpPr>
            <p:nvPr/>
          </p:nvSpPr>
          <p:spPr bwMode="auto">
            <a:xfrm>
              <a:off x="2923" y="3262"/>
              <a:ext cx="48" cy="54"/>
            </a:xfrm>
            <a:custGeom>
              <a:avLst/>
              <a:gdLst>
                <a:gd name="T0" fmla="*/ 177 w 241"/>
                <a:gd name="T1" fmla="*/ 0 h 271"/>
                <a:gd name="T2" fmla="*/ 197 w 241"/>
                <a:gd name="T3" fmla="*/ 2 h 271"/>
                <a:gd name="T4" fmla="*/ 218 w 241"/>
                <a:gd name="T5" fmla="*/ 9 h 271"/>
                <a:gd name="T6" fmla="*/ 241 w 241"/>
                <a:gd name="T7" fmla="*/ 20 h 271"/>
                <a:gd name="T8" fmla="*/ 241 w 241"/>
                <a:gd name="T9" fmla="*/ 244 h 271"/>
                <a:gd name="T10" fmla="*/ 214 w 241"/>
                <a:gd name="T11" fmla="*/ 230 h 271"/>
                <a:gd name="T12" fmla="*/ 189 w 241"/>
                <a:gd name="T13" fmla="*/ 221 h 271"/>
                <a:gd name="T14" fmla="*/ 167 w 241"/>
                <a:gd name="T15" fmla="*/ 215 h 271"/>
                <a:gd name="T16" fmla="*/ 147 w 241"/>
                <a:gd name="T17" fmla="*/ 214 h 271"/>
                <a:gd name="T18" fmla="*/ 128 w 241"/>
                <a:gd name="T19" fmla="*/ 215 h 271"/>
                <a:gd name="T20" fmla="*/ 111 w 241"/>
                <a:gd name="T21" fmla="*/ 219 h 271"/>
                <a:gd name="T22" fmla="*/ 95 w 241"/>
                <a:gd name="T23" fmla="*/ 226 h 271"/>
                <a:gd name="T24" fmla="*/ 80 w 241"/>
                <a:gd name="T25" fmla="*/ 232 h 271"/>
                <a:gd name="T26" fmla="*/ 66 w 241"/>
                <a:gd name="T27" fmla="*/ 241 h 271"/>
                <a:gd name="T28" fmla="*/ 53 w 241"/>
                <a:gd name="T29" fmla="*/ 249 h 271"/>
                <a:gd name="T30" fmla="*/ 40 w 241"/>
                <a:gd name="T31" fmla="*/ 256 h 271"/>
                <a:gd name="T32" fmla="*/ 27 w 241"/>
                <a:gd name="T33" fmla="*/ 264 h 271"/>
                <a:gd name="T34" fmla="*/ 14 w 241"/>
                <a:gd name="T35" fmla="*/ 268 h 271"/>
                <a:gd name="T36" fmla="*/ 0 w 241"/>
                <a:gd name="T37" fmla="*/ 271 h 271"/>
                <a:gd name="T38" fmla="*/ 28 w 241"/>
                <a:gd name="T39" fmla="*/ 44 h 271"/>
                <a:gd name="T40" fmla="*/ 45 w 241"/>
                <a:gd name="T41" fmla="*/ 43 h 271"/>
                <a:gd name="T42" fmla="*/ 61 w 241"/>
                <a:gd name="T43" fmla="*/ 40 h 271"/>
                <a:gd name="T44" fmla="*/ 77 w 241"/>
                <a:gd name="T45" fmla="*/ 33 h 271"/>
                <a:gd name="T46" fmla="*/ 92 w 241"/>
                <a:gd name="T47" fmla="*/ 27 h 271"/>
                <a:gd name="T48" fmla="*/ 108 w 241"/>
                <a:gd name="T49" fmla="*/ 19 h 271"/>
                <a:gd name="T50" fmla="*/ 124 w 241"/>
                <a:gd name="T51" fmla="*/ 12 h 271"/>
                <a:gd name="T52" fmla="*/ 141 w 241"/>
                <a:gd name="T53" fmla="*/ 5 h 271"/>
                <a:gd name="T54" fmla="*/ 159 w 241"/>
                <a:gd name="T55" fmla="*/ 2 h 271"/>
                <a:gd name="T56" fmla="*/ 177 w 241"/>
                <a:gd name="T57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1" h="271">
                  <a:moveTo>
                    <a:pt x="177" y="0"/>
                  </a:moveTo>
                  <a:lnTo>
                    <a:pt x="197" y="2"/>
                  </a:lnTo>
                  <a:lnTo>
                    <a:pt x="218" y="9"/>
                  </a:lnTo>
                  <a:lnTo>
                    <a:pt x="241" y="20"/>
                  </a:lnTo>
                  <a:lnTo>
                    <a:pt x="241" y="244"/>
                  </a:lnTo>
                  <a:lnTo>
                    <a:pt x="214" y="230"/>
                  </a:lnTo>
                  <a:lnTo>
                    <a:pt x="189" y="221"/>
                  </a:lnTo>
                  <a:lnTo>
                    <a:pt x="167" y="215"/>
                  </a:lnTo>
                  <a:lnTo>
                    <a:pt x="147" y="214"/>
                  </a:lnTo>
                  <a:lnTo>
                    <a:pt x="128" y="215"/>
                  </a:lnTo>
                  <a:lnTo>
                    <a:pt x="111" y="219"/>
                  </a:lnTo>
                  <a:lnTo>
                    <a:pt x="95" y="226"/>
                  </a:lnTo>
                  <a:lnTo>
                    <a:pt x="80" y="232"/>
                  </a:lnTo>
                  <a:lnTo>
                    <a:pt x="66" y="241"/>
                  </a:lnTo>
                  <a:lnTo>
                    <a:pt x="53" y="249"/>
                  </a:lnTo>
                  <a:lnTo>
                    <a:pt x="40" y="256"/>
                  </a:lnTo>
                  <a:lnTo>
                    <a:pt x="27" y="264"/>
                  </a:lnTo>
                  <a:lnTo>
                    <a:pt x="14" y="268"/>
                  </a:lnTo>
                  <a:lnTo>
                    <a:pt x="0" y="271"/>
                  </a:lnTo>
                  <a:lnTo>
                    <a:pt x="28" y="44"/>
                  </a:lnTo>
                  <a:lnTo>
                    <a:pt x="45" y="43"/>
                  </a:lnTo>
                  <a:lnTo>
                    <a:pt x="61" y="40"/>
                  </a:lnTo>
                  <a:lnTo>
                    <a:pt x="77" y="33"/>
                  </a:lnTo>
                  <a:lnTo>
                    <a:pt x="92" y="27"/>
                  </a:lnTo>
                  <a:lnTo>
                    <a:pt x="108" y="19"/>
                  </a:lnTo>
                  <a:lnTo>
                    <a:pt x="124" y="12"/>
                  </a:lnTo>
                  <a:lnTo>
                    <a:pt x="141" y="5"/>
                  </a:lnTo>
                  <a:lnTo>
                    <a:pt x="159" y="2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6" name="Freeform 62"/>
            <p:cNvSpPr>
              <a:spLocks/>
            </p:cNvSpPr>
            <p:nvPr/>
          </p:nvSpPr>
          <p:spPr bwMode="auto">
            <a:xfrm>
              <a:off x="2971" y="3262"/>
              <a:ext cx="48" cy="54"/>
            </a:xfrm>
            <a:custGeom>
              <a:avLst/>
              <a:gdLst>
                <a:gd name="T0" fmla="*/ 63 w 240"/>
                <a:gd name="T1" fmla="*/ 0 h 271"/>
                <a:gd name="T2" fmla="*/ 83 w 240"/>
                <a:gd name="T3" fmla="*/ 2 h 271"/>
                <a:gd name="T4" fmla="*/ 100 w 240"/>
                <a:gd name="T5" fmla="*/ 5 h 271"/>
                <a:gd name="T6" fmla="*/ 117 w 240"/>
                <a:gd name="T7" fmla="*/ 12 h 271"/>
                <a:gd name="T8" fmla="*/ 133 w 240"/>
                <a:gd name="T9" fmla="*/ 19 h 271"/>
                <a:gd name="T10" fmla="*/ 148 w 240"/>
                <a:gd name="T11" fmla="*/ 27 h 271"/>
                <a:gd name="T12" fmla="*/ 165 w 240"/>
                <a:gd name="T13" fmla="*/ 33 h 271"/>
                <a:gd name="T14" fmla="*/ 180 w 240"/>
                <a:gd name="T15" fmla="*/ 40 h 271"/>
                <a:gd name="T16" fmla="*/ 196 w 240"/>
                <a:gd name="T17" fmla="*/ 43 h 271"/>
                <a:gd name="T18" fmla="*/ 212 w 240"/>
                <a:gd name="T19" fmla="*/ 44 h 271"/>
                <a:gd name="T20" fmla="*/ 240 w 240"/>
                <a:gd name="T21" fmla="*/ 271 h 271"/>
                <a:gd name="T22" fmla="*/ 227 w 240"/>
                <a:gd name="T23" fmla="*/ 268 h 271"/>
                <a:gd name="T24" fmla="*/ 214 w 240"/>
                <a:gd name="T25" fmla="*/ 264 h 271"/>
                <a:gd name="T26" fmla="*/ 201 w 240"/>
                <a:gd name="T27" fmla="*/ 256 h 271"/>
                <a:gd name="T28" fmla="*/ 187 w 240"/>
                <a:gd name="T29" fmla="*/ 249 h 271"/>
                <a:gd name="T30" fmla="*/ 174 w 240"/>
                <a:gd name="T31" fmla="*/ 241 h 271"/>
                <a:gd name="T32" fmla="*/ 160 w 240"/>
                <a:gd name="T33" fmla="*/ 232 h 271"/>
                <a:gd name="T34" fmla="*/ 145 w 240"/>
                <a:gd name="T35" fmla="*/ 226 h 271"/>
                <a:gd name="T36" fmla="*/ 130 w 240"/>
                <a:gd name="T37" fmla="*/ 219 h 271"/>
                <a:gd name="T38" fmla="*/ 113 w 240"/>
                <a:gd name="T39" fmla="*/ 215 h 271"/>
                <a:gd name="T40" fmla="*/ 94 w 240"/>
                <a:gd name="T41" fmla="*/ 214 h 271"/>
                <a:gd name="T42" fmla="*/ 74 w 240"/>
                <a:gd name="T43" fmla="*/ 215 h 271"/>
                <a:gd name="T44" fmla="*/ 51 w 240"/>
                <a:gd name="T45" fmla="*/ 221 h 271"/>
                <a:gd name="T46" fmla="*/ 27 w 240"/>
                <a:gd name="T47" fmla="*/ 230 h 271"/>
                <a:gd name="T48" fmla="*/ 0 w 240"/>
                <a:gd name="T49" fmla="*/ 244 h 271"/>
                <a:gd name="T50" fmla="*/ 0 w 240"/>
                <a:gd name="T51" fmla="*/ 20 h 271"/>
                <a:gd name="T52" fmla="*/ 22 w 240"/>
                <a:gd name="T53" fmla="*/ 9 h 271"/>
                <a:gd name="T54" fmla="*/ 44 w 240"/>
                <a:gd name="T55" fmla="*/ 2 h 271"/>
                <a:gd name="T56" fmla="*/ 63 w 240"/>
                <a:gd name="T57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0" h="271">
                  <a:moveTo>
                    <a:pt x="63" y="0"/>
                  </a:moveTo>
                  <a:lnTo>
                    <a:pt x="83" y="2"/>
                  </a:lnTo>
                  <a:lnTo>
                    <a:pt x="100" y="5"/>
                  </a:lnTo>
                  <a:lnTo>
                    <a:pt x="117" y="12"/>
                  </a:lnTo>
                  <a:lnTo>
                    <a:pt x="133" y="19"/>
                  </a:lnTo>
                  <a:lnTo>
                    <a:pt x="148" y="27"/>
                  </a:lnTo>
                  <a:lnTo>
                    <a:pt x="165" y="33"/>
                  </a:lnTo>
                  <a:lnTo>
                    <a:pt x="180" y="40"/>
                  </a:lnTo>
                  <a:lnTo>
                    <a:pt x="196" y="43"/>
                  </a:lnTo>
                  <a:lnTo>
                    <a:pt x="212" y="44"/>
                  </a:lnTo>
                  <a:lnTo>
                    <a:pt x="240" y="271"/>
                  </a:lnTo>
                  <a:lnTo>
                    <a:pt x="227" y="268"/>
                  </a:lnTo>
                  <a:lnTo>
                    <a:pt x="214" y="264"/>
                  </a:lnTo>
                  <a:lnTo>
                    <a:pt x="201" y="256"/>
                  </a:lnTo>
                  <a:lnTo>
                    <a:pt x="187" y="249"/>
                  </a:lnTo>
                  <a:lnTo>
                    <a:pt x="174" y="241"/>
                  </a:lnTo>
                  <a:lnTo>
                    <a:pt x="160" y="232"/>
                  </a:lnTo>
                  <a:lnTo>
                    <a:pt x="145" y="226"/>
                  </a:lnTo>
                  <a:lnTo>
                    <a:pt x="130" y="219"/>
                  </a:lnTo>
                  <a:lnTo>
                    <a:pt x="113" y="215"/>
                  </a:lnTo>
                  <a:lnTo>
                    <a:pt x="94" y="214"/>
                  </a:lnTo>
                  <a:lnTo>
                    <a:pt x="74" y="215"/>
                  </a:lnTo>
                  <a:lnTo>
                    <a:pt x="51" y="221"/>
                  </a:lnTo>
                  <a:lnTo>
                    <a:pt x="27" y="230"/>
                  </a:lnTo>
                  <a:lnTo>
                    <a:pt x="0" y="244"/>
                  </a:lnTo>
                  <a:lnTo>
                    <a:pt x="0" y="20"/>
                  </a:lnTo>
                  <a:lnTo>
                    <a:pt x="22" y="9"/>
                  </a:lnTo>
                  <a:lnTo>
                    <a:pt x="44" y="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7" name="Freeform 63"/>
            <p:cNvSpPr>
              <a:spLocks/>
            </p:cNvSpPr>
            <p:nvPr/>
          </p:nvSpPr>
          <p:spPr bwMode="auto">
            <a:xfrm>
              <a:off x="2933" y="3270"/>
              <a:ext cx="33" cy="8"/>
            </a:xfrm>
            <a:custGeom>
              <a:avLst/>
              <a:gdLst>
                <a:gd name="T0" fmla="*/ 106 w 167"/>
                <a:gd name="T1" fmla="*/ 0 h 41"/>
                <a:gd name="T2" fmla="*/ 122 w 167"/>
                <a:gd name="T3" fmla="*/ 1 h 41"/>
                <a:gd name="T4" fmla="*/ 136 w 167"/>
                <a:gd name="T5" fmla="*/ 4 h 41"/>
                <a:gd name="T6" fmla="*/ 148 w 167"/>
                <a:gd name="T7" fmla="*/ 8 h 41"/>
                <a:gd name="T8" fmla="*/ 157 w 167"/>
                <a:gd name="T9" fmla="*/ 11 h 41"/>
                <a:gd name="T10" fmla="*/ 163 w 167"/>
                <a:gd name="T11" fmla="*/ 15 h 41"/>
                <a:gd name="T12" fmla="*/ 165 w 167"/>
                <a:gd name="T13" fmla="*/ 16 h 41"/>
                <a:gd name="T14" fmla="*/ 166 w 167"/>
                <a:gd name="T15" fmla="*/ 17 h 41"/>
                <a:gd name="T16" fmla="*/ 167 w 167"/>
                <a:gd name="T17" fmla="*/ 19 h 41"/>
                <a:gd name="T18" fmla="*/ 167 w 167"/>
                <a:gd name="T19" fmla="*/ 21 h 41"/>
                <a:gd name="T20" fmla="*/ 167 w 167"/>
                <a:gd name="T21" fmla="*/ 23 h 41"/>
                <a:gd name="T22" fmla="*/ 165 w 167"/>
                <a:gd name="T23" fmla="*/ 24 h 41"/>
                <a:gd name="T24" fmla="*/ 164 w 167"/>
                <a:gd name="T25" fmla="*/ 25 h 41"/>
                <a:gd name="T26" fmla="*/ 162 w 167"/>
                <a:gd name="T27" fmla="*/ 25 h 41"/>
                <a:gd name="T28" fmla="*/ 159 w 167"/>
                <a:gd name="T29" fmla="*/ 24 h 41"/>
                <a:gd name="T30" fmla="*/ 157 w 167"/>
                <a:gd name="T31" fmla="*/ 23 h 41"/>
                <a:gd name="T32" fmla="*/ 150 w 167"/>
                <a:gd name="T33" fmla="*/ 20 h 41"/>
                <a:gd name="T34" fmla="*/ 140 w 167"/>
                <a:gd name="T35" fmla="*/ 16 h 41"/>
                <a:gd name="T36" fmla="*/ 126 w 167"/>
                <a:gd name="T37" fmla="*/ 13 h 41"/>
                <a:gd name="T38" fmla="*/ 110 w 167"/>
                <a:gd name="T39" fmla="*/ 10 h 41"/>
                <a:gd name="T40" fmla="*/ 93 w 167"/>
                <a:gd name="T41" fmla="*/ 10 h 41"/>
                <a:gd name="T42" fmla="*/ 74 w 167"/>
                <a:gd name="T43" fmla="*/ 16 h 41"/>
                <a:gd name="T44" fmla="*/ 50 w 167"/>
                <a:gd name="T45" fmla="*/ 25 h 41"/>
                <a:gd name="T46" fmla="*/ 30 w 167"/>
                <a:gd name="T47" fmla="*/ 32 h 41"/>
                <a:gd name="T48" fmla="*/ 17 w 167"/>
                <a:gd name="T49" fmla="*/ 37 h 41"/>
                <a:gd name="T50" fmla="*/ 9 w 167"/>
                <a:gd name="T51" fmla="*/ 39 h 41"/>
                <a:gd name="T52" fmla="*/ 6 w 167"/>
                <a:gd name="T53" fmla="*/ 41 h 41"/>
                <a:gd name="T54" fmla="*/ 4 w 167"/>
                <a:gd name="T55" fmla="*/ 41 h 41"/>
                <a:gd name="T56" fmla="*/ 2 w 167"/>
                <a:gd name="T57" fmla="*/ 41 h 41"/>
                <a:gd name="T58" fmla="*/ 1 w 167"/>
                <a:gd name="T59" fmla="*/ 39 h 41"/>
                <a:gd name="T60" fmla="*/ 0 w 167"/>
                <a:gd name="T61" fmla="*/ 37 h 41"/>
                <a:gd name="T62" fmla="*/ 0 w 167"/>
                <a:gd name="T63" fmla="*/ 35 h 41"/>
                <a:gd name="T64" fmla="*/ 0 w 167"/>
                <a:gd name="T65" fmla="*/ 33 h 41"/>
                <a:gd name="T66" fmla="*/ 1 w 167"/>
                <a:gd name="T67" fmla="*/ 32 h 41"/>
                <a:gd name="T68" fmla="*/ 3 w 167"/>
                <a:gd name="T69" fmla="*/ 31 h 41"/>
                <a:gd name="T70" fmla="*/ 6 w 167"/>
                <a:gd name="T71" fmla="*/ 30 h 41"/>
                <a:gd name="T72" fmla="*/ 14 w 167"/>
                <a:gd name="T73" fmla="*/ 28 h 41"/>
                <a:gd name="T74" fmla="*/ 27 w 167"/>
                <a:gd name="T75" fmla="*/ 22 h 41"/>
                <a:gd name="T76" fmla="*/ 46 w 167"/>
                <a:gd name="T77" fmla="*/ 16 h 41"/>
                <a:gd name="T78" fmla="*/ 71 w 167"/>
                <a:gd name="T79" fmla="*/ 6 h 41"/>
                <a:gd name="T80" fmla="*/ 88 w 167"/>
                <a:gd name="T81" fmla="*/ 1 h 41"/>
                <a:gd name="T82" fmla="*/ 106 w 167"/>
                <a:gd name="T8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7" h="41">
                  <a:moveTo>
                    <a:pt x="106" y="0"/>
                  </a:moveTo>
                  <a:lnTo>
                    <a:pt x="122" y="1"/>
                  </a:lnTo>
                  <a:lnTo>
                    <a:pt x="136" y="4"/>
                  </a:lnTo>
                  <a:lnTo>
                    <a:pt x="148" y="8"/>
                  </a:lnTo>
                  <a:lnTo>
                    <a:pt x="157" y="11"/>
                  </a:lnTo>
                  <a:lnTo>
                    <a:pt x="163" y="15"/>
                  </a:lnTo>
                  <a:lnTo>
                    <a:pt x="165" y="16"/>
                  </a:lnTo>
                  <a:lnTo>
                    <a:pt x="166" y="17"/>
                  </a:lnTo>
                  <a:lnTo>
                    <a:pt x="167" y="19"/>
                  </a:lnTo>
                  <a:lnTo>
                    <a:pt x="167" y="21"/>
                  </a:lnTo>
                  <a:lnTo>
                    <a:pt x="167" y="23"/>
                  </a:lnTo>
                  <a:lnTo>
                    <a:pt x="165" y="24"/>
                  </a:lnTo>
                  <a:lnTo>
                    <a:pt x="164" y="25"/>
                  </a:lnTo>
                  <a:lnTo>
                    <a:pt x="162" y="25"/>
                  </a:lnTo>
                  <a:lnTo>
                    <a:pt x="159" y="24"/>
                  </a:lnTo>
                  <a:lnTo>
                    <a:pt x="157" y="23"/>
                  </a:lnTo>
                  <a:lnTo>
                    <a:pt x="150" y="20"/>
                  </a:lnTo>
                  <a:lnTo>
                    <a:pt x="140" y="16"/>
                  </a:lnTo>
                  <a:lnTo>
                    <a:pt x="126" y="13"/>
                  </a:lnTo>
                  <a:lnTo>
                    <a:pt x="110" y="10"/>
                  </a:lnTo>
                  <a:lnTo>
                    <a:pt x="93" y="10"/>
                  </a:lnTo>
                  <a:lnTo>
                    <a:pt x="74" y="16"/>
                  </a:lnTo>
                  <a:lnTo>
                    <a:pt x="50" y="25"/>
                  </a:lnTo>
                  <a:lnTo>
                    <a:pt x="30" y="32"/>
                  </a:lnTo>
                  <a:lnTo>
                    <a:pt x="17" y="37"/>
                  </a:lnTo>
                  <a:lnTo>
                    <a:pt x="9" y="39"/>
                  </a:lnTo>
                  <a:lnTo>
                    <a:pt x="6" y="41"/>
                  </a:lnTo>
                  <a:lnTo>
                    <a:pt x="4" y="41"/>
                  </a:lnTo>
                  <a:lnTo>
                    <a:pt x="2" y="41"/>
                  </a:lnTo>
                  <a:lnTo>
                    <a:pt x="1" y="39"/>
                  </a:lnTo>
                  <a:lnTo>
                    <a:pt x="0" y="37"/>
                  </a:lnTo>
                  <a:lnTo>
                    <a:pt x="0" y="35"/>
                  </a:lnTo>
                  <a:lnTo>
                    <a:pt x="0" y="33"/>
                  </a:lnTo>
                  <a:lnTo>
                    <a:pt x="1" y="32"/>
                  </a:lnTo>
                  <a:lnTo>
                    <a:pt x="3" y="31"/>
                  </a:lnTo>
                  <a:lnTo>
                    <a:pt x="6" y="30"/>
                  </a:lnTo>
                  <a:lnTo>
                    <a:pt x="14" y="28"/>
                  </a:lnTo>
                  <a:lnTo>
                    <a:pt x="27" y="22"/>
                  </a:lnTo>
                  <a:lnTo>
                    <a:pt x="46" y="16"/>
                  </a:lnTo>
                  <a:lnTo>
                    <a:pt x="71" y="6"/>
                  </a:lnTo>
                  <a:lnTo>
                    <a:pt x="88" y="1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8" name="Freeform 64"/>
            <p:cNvSpPr>
              <a:spLocks/>
            </p:cNvSpPr>
            <p:nvPr/>
          </p:nvSpPr>
          <p:spPr bwMode="auto">
            <a:xfrm>
              <a:off x="2933" y="3275"/>
              <a:ext cx="33" cy="8"/>
            </a:xfrm>
            <a:custGeom>
              <a:avLst/>
              <a:gdLst>
                <a:gd name="T0" fmla="*/ 106 w 167"/>
                <a:gd name="T1" fmla="*/ 0 h 40"/>
                <a:gd name="T2" fmla="*/ 122 w 167"/>
                <a:gd name="T3" fmla="*/ 1 h 40"/>
                <a:gd name="T4" fmla="*/ 136 w 167"/>
                <a:gd name="T5" fmla="*/ 4 h 40"/>
                <a:gd name="T6" fmla="*/ 148 w 167"/>
                <a:gd name="T7" fmla="*/ 7 h 40"/>
                <a:gd name="T8" fmla="*/ 157 w 167"/>
                <a:gd name="T9" fmla="*/ 11 h 40"/>
                <a:gd name="T10" fmla="*/ 163 w 167"/>
                <a:gd name="T11" fmla="*/ 15 h 40"/>
                <a:gd name="T12" fmla="*/ 165 w 167"/>
                <a:gd name="T13" fmla="*/ 16 h 40"/>
                <a:gd name="T14" fmla="*/ 166 w 167"/>
                <a:gd name="T15" fmla="*/ 17 h 40"/>
                <a:gd name="T16" fmla="*/ 167 w 167"/>
                <a:gd name="T17" fmla="*/ 19 h 40"/>
                <a:gd name="T18" fmla="*/ 167 w 167"/>
                <a:gd name="T19" fmla="*/ 21 h 40"/>
                <a:gd name="T20" fmla="*/ 167 w 167"/>
                <a:gd name="T21" fmla="*/ 22 h 40"/>
                <a:gd name="T22" fmla="*/ 165 w 167"/>
                <a:gd name="T23" fmla="*/ 24 h 40"/>
                <a:gd name="T24" fmla="*/ 164 w 167"/>
                <a:gd name="T25" fmla="*/ 24 h 40"/>
                <a:gd name="T26" fmla="*/ 162 w 167"/>
                <a:gd name="T27" fmla="*/ 25 h 40"/>
                <a:gd name="T28" fmla="*/ 159 w 167"/>
                <a:gd name="T29" fmla="*/ 24 h 40"/>
                <a:gd name="T30" fmla="*/ 157 w 167"/>
                <a:gd name="T31" fmla="*/ 23 h 40"/>
                <a:gd name="T32" fmla="*/ 150 w 167"/>
                <a:gd name="T33" fmla="*/ 20 h 40"/>
                <a:gd name="T34" fmla="*/ 140 w 167"/>
                <a:gd name="T35" fmla="*/ 16 h 40"/>
                <a:gd name="T36" fmla="*/ 126 w 167"/>
                <a:gd name="T37" fmla="*/ 11 h 40"/>
                <a:gd name="T38" fmla="*/ 110 w 167"/>
                <a:gd name="T39" fmla="*/ 9 h 40"/>
                <a:gd name="T40" fmla="*/ 93 w 167"/>
                <a:gd name="T41" fmla="*/ 10 h 40"/>
                <a:gd name="T42" fmla="*/ 74 w 167"/>
                <a:gd name="T43" fmla="*/ 15 h 40"/>
                <a:gd name="T44" fmla="*/ 50 w 167"/>
                <a:gd name="T45" fmla="*/ 24 h 40"/>
                <a:gd name="T46" fmla="*/ 30 w 167"/>
                <a:gd name="T47" fmla="*/ 32 h 40"/>
                <a:gd name="T48" fmla="*/ 17 w 167"/>
                <a:gd name="T49" fmla="*/ 36 h 40"/>
                <a:gd name="T50" fmla="*/ 9 w 167"/>
                <a:gd name="T51" fmla="*/ 39 h 40"/>
                <a:gd name="T52" fmla="*/ 6 w 167"/>
                <a:gd name="T53" fmla="*/ 40 h 40"/>
                <a:gd name="T54" fmla="*/ 4 w 167"/>
                <a:gd name="T55" fmla="*/ 40 h 40"/>
                <a:gd name="T56" fmla="*/ 2 w 167"/>
                <a:gd name="T57" fmla="*/ 39 h 40"/>
                <a:gd name="T58" fmla="*/ 1 w 167"/>
                <a:gd name="T59" fmla="*/ 38 h 40"/>
                <a:gd name="T60" fmla="*/ 0 w 167"/>
                <a:gd name="T61" fmla="*/ 37 h 40"/>
                <a:gd name="T62" fmla="*/ 0 w 167"/>
                <a:gd name="T63" fmla="*/ 35 h 40"/>
                <a:gd name="T64" fmla="*/ 0 w 167"/>
                <a:gd name="T65" fmla="*/ 33 h 40"/>
                <a:gd name="T66" fmla="*/ 1 w 167"/>
                <a:gd name="T67" fmla="*/ 32 h 40"/>
                <a:gd name="T68" fmla="*/ 3 w 167"/>
                <a:gd name="T69" fmla="*/ 31 h 40"/>
                <a:gd name="T70" fmla="*/ 6 w 167"/>
                <a:gd name="T71" fmla="*/ 30 h 40"/>
                <a:gd name="T72" fmla="*/ 14 w 167"/>
                <a:gd name="T73" fmla="*/ 27 h 40"/>
                <a:gd name="T74" fmla="*/ 27 w 167"/>
                <a:gd name="T75" fmla="*/ 22 h 40"/>
                <a:gd name="T76" fmla="*/ 46 w 167"/>
                <a:gd name="T77" fmla="*/ 15 h 40"/>
                <a:gd name="T78" fmla="*/ 71 w 167"/>
                <a:gd name="T79" fmla="*/ 6 h 40"/>
                <a:gd name="T80" fmla="*/ 88 w 167"/>
                <a:gd name="T81" fmla="*/ 1 h 40"/>
                <a:gd name="T82" fmla="*/ 106 w 167"/>
                <a:gd name="T8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7" h="40">
                  <a:moveTo>
                    <a:pt x="106" y="0"/>
                  </a:moveTo>
                  <a:lnTo>
                    <a:pt x="122" y="1"/>
                  </a:lnTo>
                  <a:lnTo>
                    <a:pt x="136" y="4"/>
                  </a:lnTo>
                  <a:lnTo>
                    <a:pt x="148" y="7"/>
                  </a:lnTo>
                  <a:lnTo>
                    <a:pt x="157" y="11"/>
                  </a:lnTo>
                  <a:lnTo>
                    <a:pt x="163" y="15"/>
                  </a:lnTo>
                  <a:lnTo>
                    <a:pt x="165" y="16"/>
                  </a:lnTo>
                  <a:lnTo>
                    <a:pt x="166" y="17"/>
                  </a:lnTo>
                  <a:lnTo>
                    <a:pt x="167" y="19"/>
                  </a:lnTo>
                  <a:lnTo>
                    <a:pt x="167" y="21"/>
                  </a:lnTo>
                  <a:lnTo>
                    <a:pt x="167" y="22"/>
                  </a:lnTo>
                  <a:lnTo>
                    <a:pt x="165" y="24"/>
                  </a:lnTo>
                  <a:lnTo>
                    <a:pt x="164" y="24"/>
                  </a:lnTo>
                  <a:lnTo>
                    <a:pt x="162" y="25"/>
                  </a:lnTo>
                  <a:lnTo>
                    <a:pt x="159" y="24"/>
                  </a:lnTo>
                  <a:lnTo>
                    <a:pt x="157" y="23"/>
                  </a:lnTo>
                  <a:lnTo>
                    <a:pt x="150" y="20"/>
                  </a:lnTo>
                  <a:lnTo>
                    <a:pt x="140" y="16"/>
                  </a:lnTo>
                  <a:lnTo>
                    <a:pt x="126" y="11"/>
                  </a:lnTo>
                  <a:lnTo>
                    <a:pt x="110" y="9"/>
                  </a:lnTo>
                  <a:lnTo>
                    <a:pt x="93" y="10"/>
                  </a:lnTo>
                  <a:lnTo>
                    <a:pt x="74" y="15"/>
                  </a:lnTo>
                  <a:lnTo>
                    <a:pt x="50" y="24"/>
                  </a:lnTo>
                  <a:lnTo>
                    <a:pt x="30" y="32"/>
                  </a:lnTo>
                  <a:lnTo>
                    <a:pt x="17" y="36"/>
                  </a:lnTo>
                  <a:lnTo>
                    <a:pt x="9" y="39"/>
                  </a:lnTo>
                  <a:lnTo>
                    <a:pt x="6" y="40"/>
                  </a:lnTo>
                  <a:lnTo>
                    <a:pt x="4" y="40"/>
                  </a:lnTo>
                  <a:lnTo>
                    <a:pt x="2" y="39"/>
                  </a:lnTo>
                  <a:lnTo>
                    <a:pt x="1" y="38"/>
                  </a:lnTo>
                  <a:lnTo>
                    <a:pt x="0" y="37"/>
                  </a:lnTo>
                  <a:lnTo>
                    <a:pt x="0" y="35"/>
                  </a:lnTo>
                  <a:lnTo>
                    <a:pt x="0" y="33"/>
                  </a:lnTo>
                  <a:lnTo>
                    <a:pt x="1" y="32"/>
                  </a:lnTo>
                  <a:lnTo>
                    <a:pt x="3" y="31"/>
                  </a:lnTo>
                  <a:lnTo>
                    <a:pt x="6" y="30"/>
                  </a:lnTo>
                  <a:lnTo>
                    <a:pt x="14" y="27"/>
                  </a:lnTo>
                  <a:lnTo>
                    <a:pt x="27" y="22"/>
                  </a:lnTo>
                  <a:lnTo>
                    <a:pt x="46" y="15"/>
                  </a:lnTo>
                  <a:lnTo>
                    <a:pt x="71" y="6"/>
                  </a:lnTo>
                  <a:lnTo>
                    <a:pt x="88" y="1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49" name="Freeform 65"/>
            <p:cNvSpPr>
              <a:spLocks/>
            </p:cNvSpPr>
            <p:nvPr/>
          </p:nvSpPr>
          <p:spPr bwMode="auto">
            <a:xfrm>
              <a:off x="2932" y="3281"/>
              <a:ext cx="34" cy="8"/>
            </a:xfrm>
            <a:custGeom>
              <a:avLst/>
              <a:gdLst>
                <a:gd name="T0" fmla="*/ 107 w 170"/>
                <a:gd name="T1" fmla="*/ 0 h 41"/>
                <a:gd name="T2" fmla="*/ 124 w 170"/>
                <a:gd name="T3" fmla="*/ 2 h 41"/>
                <a:gd name="T4" fmla="*/ 139 w 170"/>
                <a:gd name="T5" fmla="*/ 4 h 41"/>
                <a:gd name="T6" fmla="*/ 151 w 170"/>
                <a:gd name="T7" fmla="*/ 8 h 41"/>
                <a:gd name="T8" fmla="*/ 159 w 170"/>
                <a:gd name="T9" fmla="*/ 12 h 41"/>
                <a:gd name="T10" fmla="*/ 166 w 170"/>
                <a:gd name="T11" fmla="*/ 15 h 41"/>
                <a:gd name="T12" fmla="*/ 168 w 170"/>
                <a:gd name="T13" fmla="*/ 17 h 41"/>
                <a:gd name="T14" fmla="*/ 169 w 170"/>
                <a:gd name="T15" fmla="*/ 18 h 41"/>
                <a:gd name="T16" fmla="*/ 170 w 170"/>
                <a:gd name="T17" fmla="*/ 19 h 41"/>
                <a:gd name="T18" fmla="*/ 170 w 170"/>
                <a:gd name="T19" fmla="*/ 21 h 41"/>
                <a:gd name="T20" fmla="*/ 170 w 170"/>
                <a:gd name="T21" fmla="*/ 23 h 41"/>
                <a:gd name="T22" fmla="*/ 168 w 170"/>
                <a:gd name="T23" fmla="*/ 24 h 41"/>
                <a:gd name="T24" fmla="*/ 167 w 170"/>
                <a:gd name="T25" fmla="*/ 25 h 41"/>
                <a:gd name="T26" fmla="*/ 165 w 170"/>
                <a:gd name="T27" fmla="*/ 25 h 41"/>
                <a:gd name="T28" fmla="*/ 162 w 170"/>
                <a:gd name="T29" fmla="*/ 25 h 41"/>
                <a:gd name="T30" fmla="*/ 160 w 170"/>
                <a:gd name="T31" fmla="*/ 23 h 41"/>
                <a:gd name="T32" fmla="*/ 153 w 170"/>
                <a:gd name="T33" fmla="*/ 20 h 41"/>
                <a:gd name="T34" fmla="*/ 142 w 170"/>
                <a:gd name="T35" fmla="*/ 16 h 41"/>
                <a:gd name="T36" fmla="*/ 128 w 170"/>
                <a:gd name="T37" fmla="*/ 12 h 41"/>
                <a:gd name="T38" fmla="*/ 112 w 170"/>
                <a:gd name="T39" fmla="*/ 10 h 41"/>
                <a:gd name="T40" fmla="*/ 95 w 170"/>
                <a:gd name="T41" fmla="*/ 11 h 41"/>
                <a:gd name="T42" fmla="*/ 75 w 170"/>
                <a:gd name="T43" fmla="*/ 16 h 41"/>
                <a:gd name="T44" fmla="*/ 50 w 170"/>
                <a:gd name="T45" fmla="*/ 25 h 41"/>
                <a:gd name="T46" fmla="*/ 31 w 170"/>
                <a:gd name="T47" fmla="*/ 32 h 41"/>
                <a:gd name="T48" fmla="*/ 17 w 170"/>
                <a:gd name="T49" fmla="*/ 37 h 41"/>
                <a:gd name="T50" fmla="*/ 9 w 170"/>
                <a:gd name="T51" fmla="*/ 40 h 41"/>
                <a:gd name="T52" fmla="*/ 6 w 170"/>
                <a:gd name="T53" fmla="*/ 40 h 41"/>
                <a:gd name="T54" fmla="*/ 4 w 170"/>
                <a:gd name="T55" fmla="*/ 41 h 41"/>
                <a:gd name="T56" fmla="*/ 1 w 170"/>
                <a:gd name="T57" fmla="*/ 39 h 41"/>
                <a:gd name="T58" fmla="*/ 0 w 170"/>
                <a:gd name="T59" fmla="*/ 37 h 41"/>
                <a:gd name="T60" fmla="*/ 0 w 170"/>
                <a:gd name="T61" fmla="*/ 35 h 41"/>
                <a:gd name="T62" fmla="*/ 0 w 170"/>
                <a:gd name="T63" fmla="*/ 34 h 41"/>
                <a:gd name="T64" fmla="*/ 2 w 170"/>
                <a:gd name="T65" fmla="*/ 32 h 41"/>
                <a:gd name="T66" fmla="*/ 3 w 170"/>
                <a:gd name="T67" fmla="*/ 31 h 41"/>
                <a:gd name="T68" fmla="*/ 6 w 170"/>
                <a:gd name="T69" fmla="*/ 31 h 41"/>
                <a:gd name="T70" fmla="*/ 14 w 170"/>
                <a:gd name="T71" fmla="*/ 27 h 41"/>
                <a:gd name="T72" fmla="*/ 28 w 170"/>
                <a:gd name="T73" fmla="*/ 22 h 41"/>
                <a:gd name="T74" fmla="*/ 47 w 170"/>
                <a:gd name="T75" fmla="*/ 16 h 41"/>
                <a:gd name="T76" fmla="*/ 72 w 170"/>
                <a:gd name="T77" fmla="*/ 6 h 41"/>
                <a:gd name="T78" fmla="*/ 90 w 170"/>
                <a:gd name="T79" fmla="*/ 2 h 41"/>
                <a:gd name="T80" fmla="*/ 107 w 170"/>
                <a:gd name="T8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0" h="41">
                  <a:moveTo>
                    <a:pt x="107" y="0"/>
                  </a:moveTo>
                  <a:lnTo>
                    <a:pt x="124" y="2"/>
                  </a:lnTo>
                  <a:lnTo>
                    <a:pt x="139" y="4"/>
                  </a:lnTo>
                  <a:lnTo>
                    <a:pt x="151" y="8"/>
                  </a:lnTo>
                  <a:lnTo>
                    <a:pt x="159" y="12"/>
                  </a:lnTo>
                  <a:lnTo>
                    <a:pt x="166" y="15"/>
                  </a:lnTo>
                  <a:lnTo>
                    <a:pt x="168" y="17"/>
                  </a:lnTo>
                  <a:lnTo>
                    <a:pt x="169" y="18"/>
                  </a:lnTo>
                  <a:lnTo>
                    <a:pt x="170" y="19"/>
                  </a:lnTo>
                  <a:lnTo>
                    <a:pt x="170" y="21"/>
                  </a:lnTo>
                  <a:lnTo>
                    <a:pt x="170" y="23"/>
                  </a:lnTo>
                  <a:lnTo>
                    <a:pt x="168" y="24"/>
                  </a:lnTo>
                  <a:lnTo>
                    <a:pt x="167" y="25"/>
                  </a:lnTo>
                  <a:lnTo>
                    <a:pt x="165" y="25"/>
                  </a:lnTo>
                  <a:lnTo>
                    <a:pt x="162" y="25"/>
                  </a:lnTo>
                  <a:lnTo>
                    <a:pt x="160" y="23"/>
                  </a:lnTo>
                  <a:lnTo>
                    <a:pt x="153" y="20"/>
                  </a:lnTo>
                  <a:lnTo>
                    <a:pt x="142" y="16"/>
                  </a:lnTo>
                  <a:lnTo>
                    <a:pt x="128" y="12"/>
                  </a:lnTo>
                  <a:lnTo>
                    <a:pt x="112" y="10"/>
                  </a:lnTo>
                  <a:lnTo>
                    <a:pt x="95" y="11"/>
                  </a:lnTo>
                  <a:lnTo>
                    <a:pt x="75" y="16"/>
                  </a:lnTo>
                  <a:lnTo>
                    <a:pt x="50" y="25"/>
                  </a:lnTo>
                  <a:lnTo>
                    <a:pt x="31" y="32"/>
                  </a:lnTo>
                  <a:lnTo>
                    <a:pt x="17" y="37"/>
                  </a:lnTo>
                  <a:lnTo>
                    <a:pt x="9" y="40"/>
                  </a:lnTo>
                  <a:lnTo>
                    <a:pt x="6" y="40"/>
                  </a:lnTo>
                  <a:lnTo>
                    <a:pt x="4" y="41"/>
                  </a:lnTo>
                  <a:lnTo>
                    <a:pt x="1" y="39"/>
                  </a:lnTo>
                  <a:lnTo>
                    <a:pt x="0" y="37"/>
                  </a:lnTo>
                  <a:lnTo>
                    <a:pt x="0" y="35"/>
                  </a:lnTo>
                  <a:lnTo>
                    <a:pt x="0" y="34"/>
                  </a:lnTo>
                  <a:lnTo>
                    <a:pt x="2" y="32"/>
                  </a:lnTo>
                  <a:lnTo>
                    <a:pt x="3" y="31"/>
                  </a:lnTo>
                  <a:lnTo>
                    <a:pt x="6" y="31"/>
                  </a:lnTo>
                  <a:lnTo>
                    <a:pt x="14" y="27"/>
                  </a:lnTo>
                  <a:lnTo>
                    <a:pt x="28" y="22"/>
                  </a:lnTo>
                  <a:lnTo>
                    <a:pt x="47" y="16"/>
                  </a:lnTo>
                  <a:lnTo>
                    <a:pt x="72" y="6"/>
                  </a:lnTo>
                  <a:lnTo>
                    <a:pt x="90" y="2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50" name="Freeform 66"/>
            <p:cNvSpPr>
              <a:spLocks/>
            </p:cNvSpPr>
            <p:nvPr/>
          </p:nvSpPr>
          <p:spPr bwMode="auto">
            <a:xfrm>
              <a:off x="2932" y="3286"/>
              <a:ext cx="34" cy="8"/>
            </a:xfrm>
            <a:custGeom>
              <a:avLst/>
              <a:gdLst>
                <a:gd name="T0" fmla="*/ 108 w 172"/>
                <a:gd name="T1" fmla="*/ 0 h 41"/>
                <a:gd name="T2" fmla="*/ 126 w 172"/>
                <a:gd name="T3" fmla="*/ 2 h 41"/>
                <a:gd name="T4" fmla="*/ 140 w 172"/>
                <a:gd name="T5" fmla="*/ 5 h 41"/>
                <a:gd name="T6" fmla="*/ 153 w 172"/>
                <a:gd name="T7" fmla="*/ 9 h 41"/>
                <a:gd name="T8" fmla="*/ 161 w 172"/>
                <a:gd name="T9" fmla="*/ 12 h 41"/>
                <a:gd name="T10" fmla="*/ 168 w 172"/>
                <a:gd name="T11" fmla="*/ 16 h 41"/>
                <a:gd name="T12" fmla="*/ 170 w 172"/>
                <a:gd name="T13" fmla="*/ 17 h 41"/>
                <a:gd name="T14" fmla="*/ 171 w 172"/>
                <a:gd name="T15" fmla="*/ 18 h 41"/>
                <a:gd name="T16" fmla="*/ 172 w 172"/>
                <a:gd name="T17" fmla="*/ 20 h 41"/>
                <a:gd name="T18" fmla="*/ 172 w 172"/>
                <a:gd name="T19" fmla="*/ 22 h 41"/>
                <a:gd name="T20" fmla="*/ 172 w 172"/>
                <a:gd name="T21" fmla="*/ 24 h 41"/>
                <a:gd name="T22" fmla="*/ 170 w 172"/>
                <a:gd name="T23" fmla="*/ 25 h 41"/>
                <a:gd name="T24" fmla="*/ 169 w 172"/>
                <a:gd name="T25" fmla="*/ 26 h 41"/>
                <a:gd name="T26" fmla="*/ 167 w 172"/>
                <a:gd name="T27" fmla="*/ 26 h 41"/>
                <a:gd name="T28" fmla="*/ 164 w 172"/>
                <a:gd name="T29" fmla="*/ 25 h 41"/>
                <a:gd name="T30" fmla="*/ 162 w 172"/>
                <a:gd name="T31" fmla="*/ 24 h 41"/>
                <a:gd name="T32" fmla="*/ 155 w 172"/>
                <a:gd name="T33" fmla="*/ 21 h 41"/>
                <a:gd name="T34" fmla="*/ 144 w 172"/>
                <a:gd name="T35" fmla="*/ 17 h 41"/>
                <a:gd name="T36" fmla="*/ 130 w 172"/>
                <a:gd name="T37" fmla="*/ 13 h 41"/>
                <a:gd name="T38" fmla="*/ 114 w 172"/>
                <a:gd name="T39" fmla="*/ 11 h 41"/>
                <a:gd name="T40" fmla="*/ 95 w 172"/>
                <a:gd name="T41" fmla="*/ 11 h 41"/>
                <a:gd name="T42" fmla="*/ 76 w 172"/>
                <a:gd name="T43" fmla="*/ 17 h 41"/>
                <a:gd name="T44" fmla="*/ 51 w 172"/>
                <a:gd name="T45" fmla="*/ 26 h 41"/>
                <a:gd name="T46" fmla="*/ 31 w 172"/>
                <a:gd name="T47" fmla="*/ 33 h 41"/>
                <a:gd name="T48" fmla="*/ 17 w 172"/>
                <a:gd name="T49" fmla="*/ 38 h 41"/>
                <a:gd name="T50" fmla="*/ 9 w 172"/>
                <a:gd name="T51" fmla="*/ 40 h 41"/>
                <a:gd name="T52" fmla="*/ 6 w 172"/>
                <a:gd name="T53" fmla="*/ 41 h 41"/>
                <a:gd name="T54" fmla="*/ 4 w 172"/>
                <a:gd name="T55" fmla="*/ 41 h 41"/>
                <a:gd name="T56" fmla="*/ 2 w 172"/>
                <a:gd name="T57" fmla="*/ 41 h 41"/>
                <a:gd name="T58" fmla="*/ 1 w 172"/>
                <a:gd name="T59" fmla="*/ 40 h 41"/>
                <a:gd name="T60" fmla="*/ 0 w 172"/>
                <a:gd name="T61" fmla="*/ 38 h 41"/>
                <a:gd name="T62" fmla="*/ 0 w 172"/>
                <a:gd name="T63" fmla="*/ 36 h 41"/>
                <a:gd name="T64" fmla="*/ 1 w 172"/>
                <a:gd name="T65" fmla="*/ 33 h 41"/>
                <a:gd name="T66" fmla="*/ 3 w 172"/>
                <a:gd name="T67" fmla="*/ 32 h 41"/>
                <a:gd name="T68" fmla="*/ 6 w 172"/>
                <a:gd name="T69" fmla="*/ 31 h 41"/>
                <a:gd name="T70" fmla="*/ 14 w 172"/>
                <a:gd name="T71" fmla="*/ 28 h 41"/>
                <a:gd name="T72" fmla="*/ 28 w 172"/>
                <a:gd name="T73" fmla="*/ 23 h 41"/>
                <a:gd name="T74" fmla="*/ 47 w 172"/>
                <a:gd name="T75" fmla="*/ 17 h 41"/>
                <a:gd name="T76" fmla="*/ 73 w 172"/>
                <a:gd name="T77" fmla="*/ 7 h 41"/>
                <a:gd name="T78" fmla="*/ 91 w 172"/>
                <a:gd name="T79" fmla="*/ 3 h 41"/>
                <a:gd name="T80" fmla="*/ 108 w 172"/>
                <a:gd name="T8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2" h="41">
                  <a:moveTo>
                    <a:pt x="108" y="0"/>
                  </a:moveTo>
                  <a:lnTo>
                    <a:pt x="126" y="2"/>
                  </a:lnTo>
                  <a:lnTo>
                    <a:pt x="140" y="5"/>
                  </a:lnTo>
                  <a:lnTo>
                    <a:pt x="153" y="9"/>
                  </a:lnTo>
                  <a:lnTo>
                    <a:pt x="161" y="12"/>
                  </a:lnTo>
                  <a:lnTo>
                    <a:pt x="168" y="16"/>
                  </a:lnTo>
                  <a:lnTo>
                    <a:pt x="170" y="17"/>
                  </a:lnTo>
                  <a:lnTo>
                    <a:pt x="171" y="18"/>
                  </a:lnTo>
                  <a:lnTo>
                    <a:pt x="172" y="20"/>
                  </a:lnTo>
                  <a:lnTo>
                    <a:pt x="172" y="22"/>
                  </a:lnTo>
                  <a:lnTo>
                    <a:pt x="172" y="24"/>
                  </a:lnTo>
                  <a:lnTo>
                    <a:pt x="170" y="25"/>
                  </a:lnTo>
                  <a:lnTo>
                    <a:pt x="169" y="26"/>
                  </a:lnTo>
                  <a:lnTo>
                    <a:pt x="167" y="26"/>
                  </a:lnTo>
                  <a:lnTo>
                    <a:pt x="164" y="25"/>
                  </a:lnTo>
                  <a:lnTo>
                    <a:pt x="162" y="24"/>
                  </a:lnTo>
                  <a:lnTo>
                    <a:pt x="155" y="21"/>
                  </a:lnTo>
                  <a:lnTo>
                    <a:pt x="144" y="17"/>
                  </a:lnTo>
                  <a:lnTo>
                    <a:pt x="130" y="13"/>
                  </a:lnTo>
                  <a:lnTo>
                    <a:pt x="114" y="11"/>
                  </a:lnTo>
                  <a:lnTo>
                    <a:pt x="95" y="11"/>
                  </a:lnTo>
                  <a:lnTo>
                    <a:pt x="76" y="17"/>
                  </a:lnTo>
                  <a:lnTo>
                    <a:pt x="51" y="26"/>
                  </a:lnTo>
                  <a:lnTo>
                    <a:pt x="31" y="33"/>
                  </a:lnTo>
                  <a:lnTo>
                    <a:pt x="17" y="38"/>
                  </a:lnTo>
                  <a:lnTo>
                    <a:pt x="9" y="40"/>
                  </a:lnTo>
                  <a:lnTo>
                    <a:pt x="6" y="41"/>
                  </a:lnTo>
                  <a:lnTo>
                    <a:pt x="4" y="41"/>
                  </a:lnTo>
                  <a:lnTo>
                    <a:pt x="2" y="41"/>
                  </a:lnTo>
                  <a:lnTo>
                    <a:pt x="1" y="40"/>
                  </a:lnTo>
                  <a:lnTo>
                    <a:pt x="0" y="38"/>
                  </a:lnTo>
                  <a:lnTo>
                    <a:pt x="0" y="36"/>
                  </a:lnTo>
                  <a:lnTo>
                    <a:pt x="1" y="33"/>
                  </a:lnTo>
                  <a:lnTo>
                    <a:pt x="3" y="32"/>
                  </a:lnTo>
                  <a:lnTo>
                    <a:pt x="6" y="31"/>
                  </a:lnTo>
                  <a:lnTo>
                    <a:pt x="14" y="28"/>
                  </a:lnTo>
                  <a:lnTo>
                    <a:pt x="28" y="23"/>
                  </a:lnTo>
                  <a:lnTo>
                    <a:pt x="47" y="17"/>
                  </a:lnTo>
                  <a:lnTo>
                    <a:pt x="73" y="7"/>
                  </a:lnTo>
                  <a:lnTo>
                    <a:pt x="91" y="3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51" name="Freeform 67"/>
            <p:cNvSpPr>
              <a:spLocks/>
            </p:cNvSpPr>
            <p:nvPr/>
          </p:nvSpPr>
          <p:spPr bwMode="auto">
            <a:xfrm>
              <a:off x="2932" y="3294"/>
              <a:ext cx="19" cy="6"/>
            </a:xfrm>
            <a:custGeom>
              <a:avLst/>
              <a:gdLst>
                <a:gd name="T0" fmla="*/ 78 w 99"/>
                <a:gd name="T1" fmla="*/ 0 h 33"/>
                <a:gd name="T2" fmla="*/ 94 w 99"/>
                <a:gd name="T3" fmla="*/ 0 h 33"/>
                <a:gd name="T4" fmla="*/ 96 w 99"/>
                <a:gd name="T5" fmla="*/ 1 h 33"/>
                <a:gd name="T6" fmla="*/ 99 w 99"/>
                <a:gd name="T7" fmla="*/ 3 h 33"/>
                <a:gd name="T8" fmla="*/ 99 w 99"/>
                <a:gd name="T9" fmla="*/ 7 h 33"/>
                <a:gd name="T10" fmla="*/ 97 w 99"/>
                <a:gd name="T11" fmla="*/ 9 h 33"/>
                <a:gd name="T12" fmla="*/ 95 w 99"/>
                <a:gd name="T13" fmla="*/ 10 h 33"/>
                <a:gd name="T14" fmla="*/ 93 w 99"/>
                <a:gd name="T15" fmla="*/ 11 h 33"/>
                <a:gd name="T16" fmla="*/ 78 w 99"/>
                <a:gd name="T17" fmla="*/ 11 h 33"/>
                <a:gd name="T18" fmla="*/ 63 w 99"/>
                <a:gd name="T19" fmla="*/ 14 h 33"/>
                <a:gd name="T20" fmla="*/ 47 w 99"/>
                <a:gd name="T21" fmla="*/ 19 h 33"/>
                <a:gd name="T22" fmla="*/ 32 w 99"/>
                <a:gd name="T23" fmla="*/ 25 h 33"/>
                <a:gd name="T24" fmla="*/ 18 w 99"/>
                <a:gd name="T25" fmla="*/ 30 h 33"/>
                <a:gd name="T26" fmla="*/ 6 w 99"/>
                <a:gd name="T27" fmla="*/ 33 h 33"/>
                <a:gd name="T28" fmla="*/ 4 w 99"/>
                <a:gd name="T29" fmla="*/ 33 h 33"/>
                <a:gd name="T30" fmla="*/ 2 w 99"/>
                <a:gd name="T31" fmla="*/ 32 h 33"/>
                <a:gd name="T32" fmla="*/ 0 w 99"/>
                <a:gd name="T33" fmla="*/ 30 h 33"/>
                <a:gd name="T34" fmla="*/ 0 w 99"/>
                <a:gd name="T35" fmla="*/ 27 h 33"/>
                <a:gd name="T36" fmla="*/ 2 w 99"/>
                <a:gd name="T37" fmla="*/ 25 h 33"/>
                <a:gd name="T38" fmla="*/ 5 w 99"/>
                <a:gd name="T39" fmla="*/ 24 h 33"/>
                <a:gd name="T40" fmla="*/ 14 w 99"/>
                <a:gd name="T41" fmla="*/ 21 h 33"/>
                <a:gd name="T42" fmla="*/ 29 w 99"/>
                <a:gd name="T43" fmla="*/ 15 h 33"/>
                <a:gd name="T44" fmla="*/ 44 w 99"/>
                <a:gd name="T45" fmla="*/ 9 h 33"/>
                <a:gd name="T46" fmla="*/ 61 w 99"/>
                <a:gd name="T47" fmla="*/ 3 h 33"/>
                <a:gd name="T48" fmla="*/ 78 w 99"/>
                <a:gd name="T4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9" h="33">
                  <a:moveTo>
                    <a:pt x="78" y="0"/>
                  </a:moveTo>
                  <a:lnTo>
                    <a:pt x="94" y="0"/>
                  </a:lnTo>
                  <a:lnTo>
                    <a:pt x="96" y="1"/>
                  </a:lnTo>
                  <a:lnTo>
                    <a:pt x="99" y="3"/>
                  </a:lnTo>
                  <a:lnTo>
                    <a:pt x="99" y="7"/>
                  </a:lnTo>
                  <a:lnTo>
                    <a:pt x="97" y="9"/>
                  </a:lnTo>
                  <a:lnTo>
                    <a:pt x="95" y="10"/>
                  </a:lnTo>
                  <a:lnTo>
                    <a:pt x="93" y="11"/>
                  </a:lnTo>
                  <a:lnTo>
                    <a:pt x="78" y="11"/>
                  </a:lnTo>
                  <a:lnTo>
                    <a:pt x="63" y="14"/>
                  </a:lnTo>
                  <a:lnTo>
                    <a:pt x="47" y="19"/>
                  </a:lnTo>
                  <a:lnTo>
                    <a:pt x="32" y="25"/>
                  </a:lnTo>
                  <a:lnTo>
                    <a:pt x="18" y="30"/>
                  </a:lnTo>
                  <a:lnTo>
                    <a:pt x="6" y="33"/>
                  </a:lnTo>
                  <a:lnTo>
                    <a:pt x="4" y="33"/>
                  </a:lnTo>
                  <a:lnTo>
                    <a:pt x="2" y="32"/>
                  </a:lnTo>
                  <a:lnTo>
                    <a:pt x="0" y="30"/>
                  </a:lnTo>
                  <a:lnTo>
                    <a:pt x="0" y="27"/>
                  </a:lnTo>
                  <a:lnTo>
                    <a:pt x="2" y="25"/>
                  </a:lnTo>
                  <a:lnTo>
                    <a:pt x="5" y="24"/>
                  </a:lnTo>
                  <a:lnTo>
                    <a:pt x="14" y="21"/>
                  </a:lnTo>
                  <a:lnTo>
                    <a:pt x="29" y="15"/>
                  </a:lnTo>
                  <a:lnTo>
                    <a:pt x="44" y="9"/>
                  </a:lnTo>
                  <a:lnTo>
                    <a:pt x="61" y="3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52" name="Freeform 68"/>
            <p:cNvSpPr>
              <a:spLocks/>
            </p:cNvSpPr>
            <p:nvPr/>
          </p:nvSpPr>
          <p:spPr bwMode="auto">
            <a:xfrm>
              <a:off x="2977" y="3270"/>
              <a:ext cx="33" cy="8"/>
            </a:xfrm>
            <a:custGeom>
              <a:avLst/>
              <a:gdLst>
                <a:gd name="T0" fmla="*/ 61 w 167"/>
                <a:gd name="T1" fmla="*/ 0 h 41"/>
                <a:gd name="T2" fmla="*/ 78 w 167"/>
                <a:gd name="T3" fmla="*/ 1 h 41"/>
                <a:gd name="T4" fmla="*/ 95 w 167"/>
                <a:gd name="T5" fmla="*/ 6 h 41"/>
                <a:gd name="T6" fmla="*/ 120 w 167"/>
                <a:gd name="T7" fmla="*/ 16 h 41"/>
                <a:gd name="T8" fmla="*/ 140 w 167"/>
                <a:gd name="T9" fmla="*/ 22 h 41"/>
                <a:gd name="T10" fmla="*/ 153 w 167"/>
                <a:gd name="T11" fmla="*/ 28 h 41"/>
                <a:gd name="T12" fmla="*/ 160 w 167"/>
                <a:gd name="T13" fmla="*/ 30 h 41"/>
                <a:gd name="T14" fmla="*/ 163 w 167"/>
                <a:gd name="T15" fmla="*/ 31 h 41"/>
                <a:gd name="T16" fmla="*/ 166 w 167"/>
                <a:gd name="T17" fmla="*/ 32 h 41"/>
                <a:gd name="T18" fmla="*/ 167 w 167"/>
                <a:gd name="T19" fmla="*/ 33 h 41"/>
                <a:gd name="T20" fmla="*/ 167 w 167"/>
                <a:gd name="T21" fmla="*/ 35 h 41"/>
                <a:gd name="T22" fmla="*/ 167 w 167"/>
                <a:gd name="T23" fmla="*/ 37 h 41"/>
                <a:gd name="T24" fmla="*/ 166 w 167"/>
                <a:gd name="T25" fmla="*/ 39 h 41"/>
                <a:gd name="T26" fmla="*/ 163 w 167"/>
                <a:gd name="T27" fmla="*/ 41 h 41"/>
                <a:gd name="T28" fmla="*/ 160 w 167"/>
                <a:gd name="T29" fmla="*/ 41 h 41"/>
                <a:gd name="T30" fmla="*/ 158 w 167"/>
                <a:gd name="T31" fmla="*/ 39 h 41"/>
                <a:gd name="T32" fmla="*/ 149 w 167"/>
                <a:gd name="T33" fmla="*/ 37 h 41"/>
                <a:gd name="T34" fmla="*/ 136 w 167"/>
                <a:gd name="T35" fmla="*/ 32 h 41"/>
                <a:gd name="T36" fmla="*/ 117 w 167"/>
                <a:gd name="T37" fmla="*/ 25 h 41"/>
                <a:gd name="T38" fmla="*/ 92 w 167"/>
                <a:gd name="T39" fmla="*/ 16 h 41"/>
                <a:gd name="T40" fmla="*/ 74 w 167"/>
                <a:gd name="T41" fmla="*/ 10 h 41"/>
                <a:gd name="T42" fmla="*/ 57 w 167"/>
                <a:gd name="T43" fmla="*/ 10 h 41"/>
                <a:gd name="T44" fmla="*/ 41 w 167"/>
                <a:gd name="T45" fmla="*/ 13 h 41"/>
                <a:gd name="T46" fmla="*/ 27 w 167"/>
                <a:gd name="T47" fmla="*/ 16 h 41"/>
                <a:gd name="T48" fmla="*/ 16 w 167"/>
                <a:gd name="T49" fmla="*/ 20 h 41"/>
                <a:gd name="T50" fmla="*/ 9 w 167"/>
                <a:gd name="T51" fmla="*/ 23 h 41"/>
                <a:gd name="T52" fmla="*/ 7 w 167"/>
                <a:gd name="T53" fmla="*/ 24 h 41"/>
                <a:gd name="T54" fmla="*/ 5 w 167"/>
                <a:gd name="T55" fmla="*/ 25 h 41"/>
                <a:gd name="T56" fmla="*/ 3 w 167"/>
                <a:gd name="T57" fmla="*/ 25 h 41"/>
                <a:gd name="T58" fmla="*/ 2 w 167"/>
                <a:gd name="T59" fmla="*/ 24 h 41"/>
                <a:gd name="T60" fmla="*/ 0 w 167"/>
                <a:gd name="T61" fmla="*/ 23 h 41"/>
                <a:gd name="T62" fmla="*/ 0 w 167"/>
                <a:gd name="T63" fmla="*/ 21 h 41"/>
                <a:gd name="T64" fmla="*/ 0 w 167"/>
                <a:gd name="T65" fmla="*/ 19 h 41"/>
                <a:gd name="T66" fmla="*/ 1 w 167"/>
                <a:gd name="T67" fmla="*/ 17 h 41"/>
                <a:gd name="T68" fmla="*/ 2 w 167"/>
                <a:gd name="T69" fmla="*/ 16 h 41"/>
                <a:gd name="T70" fmla="*/ 4 w 167"/>
                <a:gd name="T71" fmla="*/ 15 h 41"/>
                <a:gd name="T72" fmla="*/ 9 w 167"/>
                <a:gd name="T73" fmla="*/ 11 h 41"/>
                <a:gd name="T74" fmla="*/ 19 w 167"/>
                <a:gd name="T75" fmla="*/ 8 h 41"/>
                <a:gd name="T76" fmla="*/ 31 w 167"/>
                <a:gd name="T77" fmla="*/ 4 h 41"/>
                <a:gd name="T78" fmla="*/ 45 w 167"/>
                <a:gd name="T79" fmla="*/ 1 h 41"/>
                <a:gd name="T80" fmla="*/ 61 w 167"/>
                <a:gd name="T8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7" h="41">
                  <a:moveTo>
                    <a:pt x="61" y="0"/>
                  </a:moveTo>
                  <a:lnTo>
                    <a:pt x="78" y="1"/>
                  </a:lnTo>
                  <a:lnTo>
                    <a:pt x="95" y="6"/>
                  </a:lnTo>
                  <a:lnTo>
                    <a:pt x="120" y="16"/>
                  </a:lnTo>
                  <a:lnTo>
                    <a:pt x="140" y="22"/>
                  </a:lnTo>
                  <a:lnTo>
                    <a:pt x="153" y="28"/>
                  </a:lnTo>
                  <a:lnTo>
                    <a:pt x="160" y="30"/>
                  </a:lnTo>
                  <a:lnTo>
                    <a:pt x="163" y="31"/>
                  </a:lnTo>
                  <a:lnTo>
                    <a:pt x="166" y="32"/>
                  </a:lnTo>
                  <a:lnTo>
                    <a:pt x="167" y="33"/>
                  </a:lnTo>
                  <a:lnTo>
                    <a:pt x="167" y="35"/>
                  </a:lnTo>
                  <a:lnTo>
                    <a:pt x="167" y="37"/>
                  </a:lnTo>
                  <a:lnTo>
                    <a:pt x="166" y="39"/>
                  </a:lnTo>
                  <a:lnTo>
                    <a:pt x="163" y="41"/>
                  </a:lnTo>
                  <a:lnTo>
                    <a:pt x="160" y="41"/>
                  </a:lnTo>
                  <a:lnTo>
                    <a:pt x="158" y="39"/>
                  </a:lnTo>
                  <a:lnTo>
                    <a:pt x="149" y="37"/>
                  </a:lnTo>
                  <a:lnTo>
                    <a:pt x="136" y="32"/>
                  </a:lnTo>
                  <a:lnTo>
                    <a:pt x="117" y="25"/>
                  </a:lnTo>
                  <a:lnTo>
                    <a:pt x="92" y="16"/>
                  </a:lnTo>
                  <a:lnTo>
                    <a:pt x="74" y="10"/>
                  </a:lnTo>
                  <a:lnTo>
                    <a:pt x="57" y="10"/>
                  </a:lnTo>
                  <a:lnTo>
                    <a:pt x="41" y="13"/>
                  </a:lnTo>
                  <a:lnTo>
                    <a:pt x="27" y="16"/>
                  </a:lnTo>
                  <a:lnTo>
                    <a:pt x="16" y="20"/>
                  </a:lnTo>
                  <a:lnTo>
                    <a:pt x="9" y="23"/>
                  </a:lnTo>
                  <a:lnTo>
                    <a:pt x="7" y="24"/>
                  </a:lnTo>
                  <a:lnTo>
                    <a:pt x="5" y="25"/>
                  </a:lnTo>
                  <a:lnTo>
                    <a:pt x="3" y="25"/>
                  </a:lnTo>
                  <a:lnTo>
                    <a:pt x="2" y="24"/>
                  </a:lnTo>
                  <a:lnTo>
                    <a:pt x="0" y="23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1" y="17"/>
                  </a:lnTo>
                  <a:lnTo>
                    <a:pt x="2" y="16"/>
                  </a:lnTo>
                  <a:lnTo>
                    <a:pt x="4" y="15"/>
                  </a:lnTo>
                  <a:lnTo>
                    <a:pt x="9" y="11"/>
                  </a:lnTo>
                  <a:lnTo>
                    <a:pt x="19" y="8"/>
                  </a:lnTo>
                  <a:lnTo>
                    <a:pt x="31" y="4"/>
                  </a:lnTo>
                  <a:lnTo>
                    <a:pt x="45" y="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53" name="Freeform 69"/>
            <p:cNvSpPr>
              <a:spLocks/>
            </p:cNvSpPr>
            <p:nvPr/>
          </p:nvSpPr>
          <p:spPr bwMode="auto">
            <a:xfrm>
              <a:off x="2977" y="3275"/>
              <a:ext cx="33" cy="8"/>
            </a:xfrm>
            <a:custGeom>
              <a:avLst/>
              <a:gdLst>
                <a:gd name="T0" fmla="*/ 61 w 167"/>
                <a:gd name="T1" fmla="*/ 0 h 40"/>
                <a:gd name="T2" fmla="*/ 78 w 167"/>
                <a:gd name="T3" fmla="*/ 1 h 40"/>
                <a:gd name="T4" fmla="*/ 95 w 167"/>
                <a:gd name="T5" fmla="*/ 6 h 40"/>
                <a:gd name="T6" fmla="*/ 120 w 167"/>
                <a:gd name="T7" fmla="*/ 15 h 40"/>
                <a:gd name="T8" fmla="*/ 140 w 167"/>
                <a:gd name="T9" fmla="*/ 22 h 40"/>
                <a:gd name="T10" fmla="*/ 153 w 167"/>
                <a:gd name="T11" fmla="*/ 27 h 40"/>
                <a:gd name="T12" fmla="*/ 160 w 167"/>
                <a:gd name="T13" fmla="*/ 30 h 40"/>
                <a:gd name="T14" fmla="*/ 163 w 167"/>
                <a:gd name="T15" fmla="*/ 31 h 40"/>
                <a:gd name="T16" fmla="*/ 166 w 167"/>
                <a:gd name="T17" fmla="*/ 32 h 40"/>
                <a:gd name="T18" fmla="*/ 167 w 167"/>
                <a:gd name="T19" fmla="*/ 33 h 40"/>
                <a:gd name="T20" fmla="*/ 167 w 167"/>
                <a:gd name="T21" fmla="*/ 35 h 40"/>
                <a:gd name="T22" fmla="*/ 167 w 167"/>
                <a:gd name="T23" fmla="*/ 37 h 40"/>
                <a:gd name="T24" fmla="*/ 166 w 167"/>
                <a:gd name="T25" fmla="*/ 39 h 40"/>
                <a:gd name="T26" fmla="*/ 163 w 167"/>
                <a:gd name="T27" fmla="*/ 40 h 40"/>
                <a:gd name="T28" fmla="*/ 160 w 167"/>
                <a:gd name="T29" fmla="*/ 40 h 40"/>
                <a:gd name="T30" fmla="*/ 158 w 167"/>
                <a:gd name="T31" fmla="*/ 39 h 40"/>
                <a:gd name="T32" fmla="*/ 149 w 167"/>
                <a:gd name="T33" fmla="*/ 36 h 40"/>
                <a:gd name="T34" fmla="*/ 136 w 167"/>
                <a:gd name="T35" fmla="*/ 32 h 40"/>
                <a:gd name="T36" fmla="*/ 117 w 167"/>
                <a:gd name="T37" fmla="*/ 24 h 40"/>
                <a:gd name="T38" fmla="*/ 92 w 167"/>
                <a:gd name="T39" fmla="*/ 15 h 40"/>
                <a:gd name="T40" fmla="*/ 74 w 167"/>
                <a:gd name="T41" fmla="*/ 10 h 40"/>
                <a:gd name="T42" fmla="*/ 57 w 167"/>
                <a:gd name="T43" fmla="*/ 9 h 40"/>
                <a:gd name="T44" fmla="*/ 41 w 167"/>
                <a:gd name="T45" fmla="*/ 11 h 40"/>
                <a:gd name="T46" fmla="*/ 27 w 167"/>
                <a:gd name="T47" fmla="*/ 16 h 40"/>
                <a:gd name="T48" fmla="*/ 16 w 167"/>
                <a:gd name="T49" fmla="*/ 20 h 40"/>
                <a:gd name="T50" fmla="*/ 9 w 167"/>
                <a:gd name="T51" fmla="*/ 23 h 40"/>
                <a:gd name="T52" fmla="*/ 7 w 167"/>
                <a:gd name="T53" fmla="*/ 24 h 40"/>
                <a:gd name="T54" fmla="*/ 5 w 167"/>
                <a:gd name="T55" fmla="*/ 25 h 40"/>
                <a:gd name="T56" fmla="*/ 3 w 167"/>
                <a:gd name="T57" fmla="*/ 24 h 40"/>
                <a:gd name="T58" fmla="*/ 2 w 167"/>
                <a:gd name="T59" fmla="*/ 24 h 40"/>
                <a:gd name="T60" fmla="*/ 0 w 167"/>
                <a:gd name="T61" fmla="*/ 22 h 40"/>
                <a:gd name="T62" fmla="*/ 0 w 167"/>
                <a:gd name="T63" fmla="*/ 21 h 40"/>
                <a:gd name="T64" fmla="*/ 0 w 167"/>
                <a:gd name="T65" fmla="*/ 19 h 40"/>
                <a:gd name="T66" fmla="*/ 1 w 167"/>
                <a:gd name="T67" fmla="*/ 17 h 40"/>
                <a:gd name="T68" fmla="*/ 2 w 167"/>
                <a:gd name="T69" fmla="*/ 16 h 40"/>
                <a:gd name="T70" fmla="*/ 4 w 167"/>
                <a:gd name="T71" fmla="*/ 15 h 40"/>
                <a:gd name="T72" fmla="*/ 9 w 167"/>
                <a:gd name="T73" fmla="*/ 11 h 40"/>
                <a:gd name="T74" fmla="*/ 19 w 167"/>
                <a:gd name="T75" fmla="*/ 7 h 40"/>
                <a:gd name="T76" fmla="*/ 31 w 167"/>
                <a:gd name="T77" fmla="*/ 4 h 40"/>
                <a:gd name="T78" fmla="*/ 45 w 167"/>
                <a:gd name="T79" fmla="*/ 1 h 40"/>
                <a:gd name="T80" fmla="*/ 61 w 167"/>
                <a:gd name="T8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7" h="40">
                  <a:moveTo>
                    <a:pt x="61" y="0"/>
                  </a:moveTo>
                  <a:lnTo>
                    <a:pt x="78" y="1"/>
                  </a:lnTo>
                  <a:lnTo>
                    <a:pt x="95" y="6"/>
                  </a:lnTo>
                  <a:lnTo>
                    <a:pt x="120" y="15"/>
                  </a:lnTo>
                  <a:lnTo>
                    <a:pt x="140" y="22"/>
                  </a:lnTo>
                  <a:lnTo>
                    <a:pt x="153" y="27"/>
                  </a:lnTo>
                  <a:lnTo>
                    <a:pt x="160" y="30"/>
                  </a:lnTo>
                  <a:lnTo>
                    <a:pt x="163" y="31"/>
                  </a:lnTo>
                  <a:lnTo>
                    <a:pt x="166" y="32"/>
                  </a:lnTo>
                  <a:lnTo>
                    <a:pt x="167" y="33"/>
                  </a:lnTo>
                  <a:lnTo>
                    <a:pt x="167" y="35"/>
                  </a:lnTo>
                  <a:lnTo>
                    <a:pt x="167" y="37"/>
                  </a:lnTo>
                  <a:lnTo>
                    <a:pt x="166" y="39"/>
                  </a:lnTo>
                  <a:lnTo>
                    <a:pt x="163" y="40"/>
                  </a:lnTo>
                  <a:lnTo>
                    <a:pt x="160" y="40"/>
                  </a:lnTo>
                  <a:lnTo>
                    <a:pt x="158" y="39"/>
                  </a:lnTo>
                  <a:lnTo>
                    <a:pt x="149" y="36"/>
                  </a:lnTo>
                  <a:lnTo>
                    <a:pt x="136" y="32"/>
                  </a:lnTo>
                  <a:lnTo>
                    <a:pt x="117" y="24"/>
                  </a:lnTo>
                  <a:lnTo>
                    <a:pt x="92" y="15"/>
                  </a:lnTo>
                  <a:lnTo>
                    <a:pt x="74" y="10"/>
                  </a:lnTo>
                  <a:lnTo>
                    <a:pt x="57" y="9"/>
                  </a:lnTo>
                  <a:lnTo>
                    <a:pt x="41" y="11"/>
                  </a:lnTo>
                  <a:lnTo>
                    <a:pt x="27" y="16"/>
                  </a:lnTo>
                  <a:lnTo>
                    <a:pt x="16" y="20"/>
                  </a:lnTo>
                  <a:lnTo>
                    <a:pt x="9" y="23"/>
                  </a:lnTo>
                  <a:lnTo>
                    <a:pt x="7" y="24"/>
                  </a:lnTo>
                  <a:lnTo>
                    <a:pt x="5" y="25"/>
                  </a:lnTo>
                  <a:lnTo>
                    <a:pt x="3" y="24"/>
                  </a:lnTo>
                  <a:lnTo>
                    <a:pt x="2" y="24"/>
                  </a:lnTo>
                  <a:lnTo>
                    <a:pt x="0" y="22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1" y="17"/>
                  </a:lnTo>
                  <a:lnTo>
                    <a:pt x="2" y="16"/>
                  </a:lnTo>
                  <a:lnTo>
                    <a:pt x="4" y="15"/>
                  </a:lnTo>
                  <a:lnTo>
                    <a:pt x="9" y="11"/>
                  </a:lnTo>
                  <a:lnTo>
                    <a:pt x="19" y="7"/>
                  </a:lnTo>
                  <a:lnTo>
                    <a:pt x="31" y="4"/>
                  </a:lnTo>
                  <a:lnTo>
                    <a:pt x="45" y="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54" name="Freeform 70"/>
            <p:cNvSpPr>
              <a:spLocks/>
            </p:cNvSpPr>
            <p:nvPr/>
          </p:nvSpPr>
          <p:spPr bwMode="auto">
            <a:xfrm>
              <a:off x="2977" y="3281"/>
              <a:ext cx="34" cy="8"/>
            </a:xfrm>
            <a:custGeom>
              <a:avLst/>
              <a:gdLst>
                <a:gd name="T0" fmla="*/ 62 w 171"/>
                <a:gd name="T1" fmla="*/ 0 h 41"/>
                <a:gd name="T2" fmla="*/ 79 w 171"/>
                <a:gd name="T3" fmla="*/ 2 h 41"/>
                <a:gd name="T4" fmla="*/ 98 w 171"/>
                <a:gd name="T5" fmla="*/ 6 h 41"/>
                <a:gd name="T6" fmla="*/ 124 w 171"/>
                <a:gd name="T7" fmla="*/ 16 h 41"/>
                <a:gd name="T8" fmla="*/ 143 w 171"/>
                <a:gd name="T9" fmla="*/ 22 h 41"/>
                <a:gd name="T10" fmla="*/ 156 w 171"/>
                <a:gd name="T11" fmla="*/ 27 h 41"/>
                <a:gd name="T12" fmla="*/ 164 w 171"/>
                <a:gd name="T13" fmla="*/ 31 h 41"/>
                <a:gd name="T14" fmla="*/ 168 w 171"/>
                <a:gd name="T15" fmla="*/ 31 h 41"/>
                <a:gd name="T16" fmla="*/ 169 w 171"/>
                <a:gd name="T17" fmla="*/ 32 h 41"/>
                <a:gd name="T18" fmla="*/ 170 w 171"/>
                <a:gd name="T19" fmla="*/ 34 h 41"/>
                <a:gd name="T20" fmla="*/ 171 w 171"/>
                <a:gd name="T21" fmla="*/ 35 h 41"/>
                <a:gd name="T22" fmla="*/ 171 w 171"/>
                <a:gd name="T23" fmla="*/ 37 h 41"/>
                <a:gd name="T24" fmla="*/ 170 w 171"/>
                <a:gd name="T25" fmla="*/ 39 h 41"/>
                <a:gd name="T26" fmla="*/ 168 w 171"/>
                <a:gd name="T27" fmla="*/ 40 h 41"/>
                <a:gd name="T28" fmla="*/ 167 w 171"/>
                <a:gd name="T29" fmla="*/ 41 h 41"/>
                <a:gd name="T30" fmla="*/ 164 w 171"/>
                <a:gd name="T31" fmla="*/ 40 h 41"/>
                <a:gd name="T32" fmla="*/ 161 w 171"/>
                <a:gd name="T33" fmla="*/ 40 h 41"/>
                <a:gd name="T34" fmla="*/ 153 w 171"/>
                <a:gd name="T35" fmla="*/ 37 h 41"/>
                <a:gd name="T36" fmla="*/ 140 w 171"/>
                <a:gd name="T37" fmla="*/ 32 h 41"/>
                <a:gd name="T38" fmla="*/ 119 w 171"/>
                <a:gd name="T39" fmla="*/ 25 h 41"/>
                <a:gd name="T40" fmla="*/ 94 w 171"/>
                <a:gd name="T41" fmla="*/ 16 h 41"/>
                <a:gd name="T42" fmla="*/ 75 w 171"/>
                <a:gd name="T43" fmla="*/ 11 h 41"/>
                <a:gd name="T44" fmla="*/ 58 w 171"/>
                <a:gd name="T45" fmla="*/ 10 h 41"/>
                <a:gd name="T46" fmla="*/ 42 w 171"/>
                <a:gd name="T47" fmla="*/ 12 h 41"/>
                <a:gd name="T48" fmla="*/ 28 w 171"/>
                <a:gd name="T49" fmla="*/ 16 h 41"/>
                <a:gd name="T50" fmla="*/ 17 w 171"/>
                <a:gd name="T51" fmla="*/ 20 h 41"/>
                <a:gd name="T52" fmla="*/ 9 w 171"/>
                <a:gd name="T53" fmla="*/ 23 h 41"/>
                <a:gd name="T54" fmla="*/ 7 w 171"/>
                <a:gd name="T55" fmla="*/ 25 h 41"/>
                <a:gd name="T56" fmla="*/ 7 w 171"/>
                <a:gd name="T57" fmla="*/ 25 h 41"/>
                <a:gd name="T58" fmla="*/ 5 w 171"/>
                <a:gd name="T59" fmla="*/ 25 h 41"/>
                <a:gd name="T60" fmla="*/ 3 w 171"/>
                <a:gd name="T61" fmla="*/ 25 h 41"/>
                <a:gd name="T62" fmla="*/ 2 w 171"/>
                <a:gd name="T63" fmla="*/ 24 h 41"/>
                <a:gd name="T64" fmla="*/ 0 w 171"/>
                <a:gd name="T65" fmla="*/ 23 h 41"/>
                <a:gd name="T66" fmla="*/ 0 w 171"/>
                <a:gd name="T67" fmla="*/ 21 h 41"/>
                <a:gd name="T68" fmla="*/ 0 w 171"/>
                <a:gd name="T69" fmla="*/ 19 h 41"/>
                <a:gd name="T70" fmla="*/ 1 w 171"/>
                <a:gd name="T71" fmla="*/ 18 h 41"/>
                <a:gd name="T72" fmla="*/ 2 w 171"/>
                <a:gd name="T73" fmla="*/ 17 h 41"/>
                <a:gd name="T74" fmla="*/ 4 w 171"/>
                <a:gd name="T75" fmla="*/ 15 h 41"/>
                <a:gd name="T76" fmla="*/ 10 w 171"/>
                <a:gd name="T77" fmla="*/ 12 h 41"/>
                <a:gd name="T78" fmla="*/ 19 w 171"/>
                <a:gd name="T79" fmla="*/ 8 h 41"/>
                <a:gd name="T80" fmla="*/ 32 w 171"/>
                <a:gd name="T81" fmla="*/ 4 h 41"/>
                <a:gd name="T82" fmla="*/ 46 w 171"/>
                <a:gd name="T83" fmla="*/ 2 h 41"/>
                <a:gd name="T84" fmla="*/ 62 w 171"/>
                <a:gd name="T8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1" h="41">
                  <a:moveTo>
                    <a:pt x="62" y="0"/>
                  </a:moveTo>
                  <a:lnTo>
                    <a:pt x="79" y="2"/>
                  </a:lnTo>
                  <a:lnTo>
                    <a:pt x="98" y="6"/>
                  </a:lnTo>
                  <a:lnTo>
                    <a:pt x="124" y="16"/>
                  </a:lnTo>
                  <a:lnTo>
                    <a:pt x="143" y="22"/>
                  </a:lnTo>
                  <a:lnTo>
                    <a:pt x="156" y="27"/>
                  </a:lnTo>
                  <a:lnTo>
                    <a:pt x="164" y="31"/>
                  </a:lnTo>
                  <a:lnTo>
                    <a:pt x="168" y="31"/>
                  </a:lnTo>
                  <a:lnTo>
                    <a:pt x="169" y="32"/>
                  </a:lnTo>
                  <a:lnTo>
                    <a:pt x="170" y="34"/>
                  </a:lnTo>
                  <a:lnTo>
                    <a:pt x="171" y="35"/>
                  </a:lnTo>
                  <a:lnTo>
                    <a:pt x="171" y="37"/>
                  </a:lnTo>
                  <a:lnTo>
                    <a:pt x="170" y="39"/>
                  </a:lnTo>
                  <a:lnTo>
                    <a:pt x="168" y="40"/>
                  </a:lnTo>
                  <a:lnTo>
                    <a:pt x="167" y="41"/>
                  </a:lnTo>
                  <a:lnTo>
                    <a:pt x="164" y="40"/>
                  </a:lnTo>
                  <a:lnTo>
                    <a:pt x="161" y="40"/>
                  </a:lnTo>
                  <a:lnTo>
                    <a:pt x="153" y="37"/>
                  </a:lnTo>
                  <a:lnTo>
                    <a:pt x="140" y="32"/>
                  </a:lnTo>
                  <a:lnTo>
                    <a:pt x="119" y="25"/>
                  </a:lnTo>
                  <a:lnTo>
                    <a:pt x="94" y="16"/>
                  </a:lnTo>
                  <a:lnTo>
                    <a:pt x="75" y="11"/>
                  </a:lnTo>
                  <a:lnTo>
                    <a:pt x="58" y="10"/>
                  </a:lnTo>
                  <a:lnTo>
                    <a:pt x="42" y="12"/>
                  </a:lnTo>
                  <a:lnTo>
                    <a:pt x="28" y="16"/>
                  </a:lnTo>
                  <a:lnTo>
                    <a:pt x="17" y="20"/>
                  </a:lnTo>
                  <a:lnTo>
                    <a:pt x="9" y="23"/>
                  </a:lnTo>
                  <a:lnTo>
                    <a:pt x="7" y="25"/>
                  </a:lnTo>
                  <a:lnTo>
                    <a:pt x="7" y="25"/>
                  </a:lnTo>
                  <a:lnTo>
                    <a:pt x="5" y="25"/>
                  </a:lnTo>
                  <a:lnTo>
                    <a:pt x="3" y="25"/>
                  </a:lnTo>
                  <a:lnTo>
                    <a:pt x="2" y="24"/>
                  </a:lnTo>
                  <a:lnTo>
                    <a:pt x="0" y="23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1" y="18"/>
                  </a:lnTo>
                  <a:lnTo>
                    <a:pt x="2" y="17"/>
                  </a:lnTo>
                  <a:lnTo>
                    <a:pt x="4" y="15"/>
                  </a:lnTo>
                  <a:lnTo>
                    <a:pt x="10" y="12"/>
                  </a:lnTo>
                  <a:lnTo>
                    <a:pt x="19" y="8"/>
                  </a:lnTo>
                  <a:lnTo>
                    <a:pt x="32" y="4"/>
                  </a:lnTo>
                  <a:lnTo>
                    <a:pt x="46" y="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55" name="Freeform 71"/>
            <p:cNvSpPr>
              <a:spLocks/>
            </p:cNvSpPr>
            <p:nvPr/>
          </p:nvSpPr>
          <p:spPr bwMode="auto">
            <a:xfrm>
              <a:off x="2977" y="3287"/>
              <a:ext cx="35" cy="8"/>
            </a:xfrm>
            <a:custGeom>
              <a:avLst/>
              <a:gdLst>
                <a:gd name="T0" fmla="*/ 64 w 175"/>
                <a:gd name="T1" fmla="*/ 0 h 42"/>
                <a:gd name="T2" fmla="*/ 81 w 175"/>
                <a:gd name="T3" fmla="*/ 1 h 42"/>
                <a:gd name="T4" fmla="*/ 101 w 175"/>
                <a:gd name="T5" fmla="*/ 6 h 42"/>
                <a:gd name="T6" fmla="*/ 122 w 175"/>
                <a:gd name="T7" fmla="*/ 15 h 42"/>
                <a:gd name="T8" fmla="*/ 140 w 175"/>
                <a:gd name="T9" fmla="*/ 21 h 42"/>
                <a:gd name="T10" fmla="*/ 154 w 175"/>
                <a:gd name="T11" fmla="*/ 25 h 42"/>
                <a:gd name="T12" fmla="*/ 163 w 175"/>
                <a:gd name="T13" fmla="*/ 29 h 42"/>
                <a:gd name="T14" fmla="*/ 170 w 175"/>
                <a:gd name="T15" fmla="*/ 31 h 42"/>
                <a:gd name="T16" fmla="*/ 171 w 175"/>
                <a:gd name="T17" fmla="*/ 32 h 42"/>
                <a:gd name="T18" fmla="*/ 173 w 175"/>
                <a:gd name="T19" fmla="*/ 33 h 42"/>
                <a:gd name="T20" fmla="*/ 175 w 175"/>
                <a:gd name="T21" fmla="*/ 35 h 42"/>
                <a:gd name="T22" fmla="*/ 174 w 175"/>
                <a:gd name="T23" fmla="*/ 38 h 42"/>
                <a:gd name="T24" fmla="*/ 174 w 175"/>
                <a:gd name="T25" fmla="*/ 39 h 42"/>
                <a:gd name="T26" fmla="*/ 172 w 175"/>
                <a:gd name="T27" fmla="*/ 42 h 42"/>
                <a:gd name="T28" fmla="*/ 170 w 175"/>
                <a:gd name="T29" fmla="*/ 42 h 42"/>
                <a:gd name="T30" fmla="*/ 169 w 175"/>
                <a:gd name="T31" fmla="*/ 42 h 42"/>
                <a:gd name="T32" fmla="*/ 166 w 175"/>
                <a:gd name="T33" fmla="*/ 40 h 42"/>
                <a:gd name="T34" fmla="*/ 157 w 175"/>
                <a:gd name="T35" fmla="*/ 37 h 42"/>
                <a:gd name="T36" fmla="*/ 143 w 175"/>
                <a:gd name="T37" fmla="*/ 33 h 42"/>
                <a:gd name="T38" fmla="*/ 122 w 175"/>
                <a:gd name="T39" fmla="*/ 25 h 42"/>
                <a:gd name="T40" fmla="*/ 97 w 175"/>
                <a:gd name="T41" fmla="*/ 16 h 42"/>
                <a:gd name="T42" fmla="*/ 77 w 175"/>
                <a:gd name="T43" fmla="*/ 10 h 42"/>
                <a:gd name="T44" fmla="*/ 59 w 175"/>
                <a:gd name="T45" fmla="*/ 9 h 42"/>
                <a:gd name="T46" fmla="*/ 42 w 175"/>
                <a:gd name="T47" fmla="*/ 11 h 42"/>
                <a:gd name="T48" fmla="*/ 28 w 175"/>
                <a:gd name="T49" fmla="*/ 15 h 42"/>
                <a:gd name="T50" fmla="*/ 17 w 175"/>
                <a:gd name="T51" fmla="*/ 19 h 42"/>
                <a:gd name="T52" fmla="*/ 9 w 175"/>
                <a:gd name="T53" fmla="*/ 22 h 42"/>
                <a:gd name="T54" fmla="*/ 7 w 175"/>
                <a:gd name="T55" fmla="*/ 23 h 42"/>
                <a:gd name="T56" fmla="*/ 7 w 175"/>
                <a:gd name="T57" fmla="*/ 23 h 42"/>
                <a:gd name="T58" fmla="*/ 5 w 175"/>
                <a:gd name="T59" fmla="*/ 24 h 42"/>
                <a:gd name="T60" fmla="*/ 3 w 175"/>
                <a:gd name="T61" fmla="*/ 24 h 42"/>
                <a:gd name="T62" fmla="*/ 1 w 175"/>
                <a:gd name="T63" fmla="*/ 23 h 42"/>
                <a:gd name="T64" fmla="*/ 0 w 175"/>
                <a:gd name="T65" fmla="*/ 22 h 42"/>
                <a:gd name="T66" fmla="*/ 0 w 175"/>
                <a:gd name="T67" fmla="*/ 20 h 42"/>
                <a:gd name="T68" fmla="*/ 0 w 175"/>
                <a:gd name="T69" fmla="*/ 18 h 42"/>
                <a:gd name="T70" fmla="*/ 1 w 175"/>
                <a:gd name="T71" fmla="*/ 16 h 42"/>
                <a:gd name="T72" fmla="*/ 2 w 175"/>
                <a:gd name="T73" fmla="*/ 15 h 42"/>
                <a:gd name="T74" fmla="*/ 4 w 175"/>
                <a:gd name="T75" fmla="*/ 14 h 42"/>
                <a:gd name="T76" fmla="*/ 10 w 175"/>
                <a:gd name="T77" fmla="*/ 10 h 42"/>
                <a:gd name="T78" fmla="*/ 20 w 175"/>
                <a:gd name="T79" fmla="*/ 7 h 42"/>
                <a:gd name="T80" fmla="*/ 32 w 175"/>
                <a:gd name="T81" fmla="*/ 3 h 42"/>
                <a:gd name="T82" fmla="*/ 47 w 175"/>
                <a:gd name="T83" fmla="*/ 1 h 42"/>
                <a:gd name="T84" fmla="*/ 64 w 175"/>
                <a:gd name="T8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5" h="42">
                  <a:moveTo>
                    <a:pt x="64" y="0"/>
                  </a:moveTo>
                  <a:lnTo>
                    <a:pt x="81" y="1"/>
                  </a:lnTo>
                  <a:lnTo>
                    <a:pt x="101" y="6"/>
                  </a:lnTo>
                  <a:lnTo>
                    <a:pt x="122" y="15"/>
                  </a:lnTo>
                  <a:lnTo>
                    <a:pt x="140" y="21"/>
                  </a:lnTo>
                  <a:lnTo>
                    <a:pt x="154" y="25"/>
                  </a:lnTo>
                  <a:lnTo>
                    <a:pt x="163" y="29"/>
                  </a:lnTo>
                  <a:lnTo>
                    <a:pt x="170" y="31"/>
                  </a:lnTo>
                  <a:lnTo>
                    <a:pt x="171" y="32"/>
                  </a:lnTo>
                  <a:lnTo>
                    <a:pt x="173" y="33"/>
                  </a:lnTo>
                  <a:lnTo>
                    <a:pt x="175" y="35"/>
                  </a:lnTo>
                  <a:lnTo>
                    <a:pt x="174" y="38"/>
                  </a:lnTo>
                  <a:lnTo>
                    <a:pt x="174" y="39"/>
                  </a:lnTo>
                  <a:lnTo>
                    <a:pt x="172" y="42"/>
                  </a:lnTo>
                  <a:lnTo>
                    <a:pt x="170" y="42"/>
                  </a:lnTo>
                  <a:lnTo>
                    <a:pt x="169" y="42"/>
                  </a:lnTo>
                  <a:lnTo>
                    <a:pt x="166" y="40"/>
                  </a:lnTo>
                  <a:lnTo>
                    <a:pt x="157" y="37"/>
                  </a:lnTo>
                  <a:lnTo>
                    <a:pt x="143" y="33"/>
                  </a:lnTo>
                  <a:lnTo>
                    <a:pt x="122" y="25"/>
                  </a:lnTo>
                  <a:lnTo>
                    <a:pt x="97" y="16"/>
                  </a:lnTo>
                  <a:lnTo>
                    <a:pt x="77" y="10"/>
                  </a:lnTo>
                  <a:lnTo>
                    <a:pt x="59" y="9"/>
                  </a:lnTo>
                  <a:lnTo>
                    <a:pt x="42" y="11"/>
                  </a:lnTo>
                  <a:lnTo>
                    <a:pt x="28" y="15"/>
                  </a:lnTo>
                  <a:lnTo>
                    <a:pt x="17" y="19"/>
                  </a:lnTo>
                  <a:lnTo>
                    <a:pt x="9" y="22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5" y="24"/>
                  </a:lnTo>
                  <a:lnTo>
                    <a:pt x="3" y="24"/>
                  </a:lnTo>
                  <a:lnTo>
                    <a:pt x="1" y="23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1" y="16"/>
                  </a:lnTo>
                  <a:lnTo>
                    <a:pt x="2" y="15"/>
                  </a:lnTo>
                  <a:lnTo>
                    <a:pt x="4" y="14"/>
                  </a:lnTo>
                  <a:lnTo>
                    <a:pt x="10" y="10"/>
                  </a:lnTo>
                  <a:lnTo>
                    <a:pt x="20" y="7"/>
                  </a:lnTo>
                  <a:lnTo>
                    <a:pt x="32" y="3"/>
                  </a:lnTo>
                  <a:lnTo>
                    <a:pt x="47" y="1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56" name="Freeform 72"/>
            <p:cNvSpPr>
              <a:spLocks/>
            </p:cNvSpPr>
            <p:nvPr/>
          </p:nvSpPr>
          <p:spPr bwMode="auto">
            <a:xfrm>
              <a:off x="2978" y="3293"/>
              <a:ext cx="22" cy="4"/>
            </a:xfrm>
            <a:custGeom>
              <a:avLst/>
              <a:gdLst>
                <a:gd name="T0" fmla="*/ 66 w 113"/>
                <a:gd name="T1" fmla="*/ 0 h 22"/>
                <a:gd name="T2" fmla="*/ 82 w 113"/>
                <a:gd name="T3" fmla="*/ 2 h 22"/>
                <a:gd name="T4" fmla="*/ 95 w 113"/>
                <a:gd name="T5" fmla="*/ 5 h 22"/>
                <a:gd name="T6" fmla="*/ 103 w 113"/>
                <a:gd name="T7" fmla="*/ 8 h 22"/>
                <a:gd name="T8" fmla="*/ 109 w 113"/>
                <a:gd name="T9" fmla="*/ 11 h 22"/>
                <a:gd name="T10" fmla="*/ 110 w 113"/>
                <a:gd name="T11" fmla="*/ 12 h 22"/>
                <a:gd name="T12" fmla="*/ 112 w 113"/>
                <a:gd name="T13" fmla="*/ 13 h 22"/>
                <a:gd name="T14" fmla="*/ 113 w 113"/>
                <a:gd name="T15" fmla="*/ 14 h 22"/>
                <a:gd name="T16" fmla="*/ 113 w 113"/>
                <a:gd name="T17" fmla="*/ 16 h 22"/>
                <a:gd name="T18" fmla="*/ 113 w 113"/>
                <a:gd name="T19" fmla="*/ 18 h 22"/>
                <a:gd name="T20" fmla="*/ 111 w 113"/>
                <a:gd name="T21" fmla="*/ 19 h 22"/>
                <a:gd name="T22" fmla="*/ 110 w 113"/>
                <a:gd name="T23" fmla="*/ 20 h 22"/>
                <a:gd name="T24" fmla="*/ 108 w 113"/>
                <a:gd name="T25" fmla="*/ 21 h 22"/>
                <a:gd name="T26" fmla="*/ 106 w 113"/>
                <a:gd name="T27" fmla="*/ 20 h 22"/>
                <a:gd name="T28" fmla="*/ 104 w 113"/>
                <a:gd name="T29" fmla="*/ 20 h 22"/>
                <a:gd name="T30" fmla="*/ 104 w 113"/>
                <a:gd name="T31" fmla="*/ 20 h 22"/>
                <a:gd name="T32" fmla="*/ 100 w 113"/>
                <a:gd name="T33" fmla="*/ 18 h 22"/>
                <a:gd name="T34" fmla="*/ 92 w 113"/>
                <a:gd name="T35" fmla="*/ 15 h 22"/>
                <a:gd name="T36" fmla="*/ 80 w 113"/>
                <a:gd name="T37" fmla="*/ 12 h 22"/>
                <a:gd name="T38" fmla="*/ 65 w 113"/>
                <a:gd name="T39" fmla="*/ 11 h 22"/>
                <a:gd name="T40" fmla="*/ 48 w 113"/>
                <a:gd name="T41" fmla="*/ 11 h 22"/>
                <a:gd name="T42" fmla="*/ 28 w 113"/>
                <a:gd name="T43" fmla="*/ 15 h 22"/>
                <a:gd name="T44" fmla="*/ 8 w 113"/>
                <a:gd name="T45" fmla="*/ 22 h 22"/>
                <a:gd name="T46" fmla="*/ 5 w 113"/>
                <a:gd name="T47" fmla="*/ 22 h 22"/>
                <a:gd name="T48" fmla="*/ 3 w 113"/>
                <a:gd name="T49" fmla="*/ 22 h 22"/>
                <a:gd name="T50" fmla="*/ 1 w 113"/>
                <a:gd name="T51" fmla="*/ 21 h 22"/>
                <a:gd name="T52" fmla="*/ 0 w 113"/>
                <a:gd name="T53" fmla="*/ 19 h 22"/>
                <a:gd name="T54" fmla="*/ 0 w 113"/>
                <a:gd name="T55" fmla="*/ 18 h 22"/>
                <a:gd name="T56" fmla="*/ 0 w 113"/>
                <a:gd name="T57" fmla="*/ 16 h 22"/>
                <a:gd name="T58" fmla="*/ 1 w 113"/>
                <a:gd name="T59" fmla="*/ 14 h 22"/>
                <a:gd name="T60" fmla="*/ 3 w 113"/>
                <a:gd name="T61" fmla="*/ 13 h 22"/>
                <a:gd name="T62" fmla="*/ 26 w 113"/>
                <a:gd name="T63" fmla="*/ 4 h 22"/>
                <a:gd name="T64" fmla="*/ 47 w 113"/>
                <a:gd name="T65" fmla="*/ 1 h 22"/>
                <a:gd name="T66" fmla="*/ 66 w 113"/>
                <a:gd name="T6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3" h="22">
                  <a:moveTo>
                    <a:pt x="66" y="0"/>
                  </a:moveTo>
                  <a:lnTo>
                    <a:pt x="82" y="2"/>
                  </a:lnTo>
                  <a:lnTo>
                    <a:pt x="95" y="5"/>
                  </a:lnTo>
                  <a:lnTo>
                    <a:pt x="103" y="8"/>
                  </a:lnTo>
                  <a:lnTo>
                    <a:pt x="109" y="11"/>
                  </a:lnTo>
                  <a:lnTo>
                    <a:pt x="110" y="12"/>
                  </a:lnTo>
                  <a:lnTo>
                    <a:pt x="112" y="13"/>
                  </a:lnTo>
                  <a:lnTo>
                    <a:pt x="113" y="14"/>
                  </a:lnTo>
                  <a:lnTo>
                    <a:pt x="113" y="16"/>
                  </a:lnTo>
                  <a:lnTo>
                    <a:pt x="113" y="18"/>
                  </a:lnTo>
                  <a:lnTo>
                    <a:pt x="111" y="19"/>
                  </a:lnTo>
                  <a:lnTo>
                    <a:pt x="110" y="20"/>
                  </a:lnTo>
                  <a:lnTo>
                    <a:pt x="108" y="21"/>
                  </a:lnTo>
                  <a:lnTo>
                    <a:pt x="106" y="20"/>
                  </a:lnTo>
                  <a:lnTo>
                    <a:pt x="104" y="20"/>
                  </a:lnTo>
                  <a:lnTo>
                    <a:pt x="104" y="20"/>
                  </a:lnTo>
                  <a:lnTo>
                    <a:pt x="100" y="18"/>
                  </a:lnTo>
                  <a:lnTo>
                    <a:pt x="92" y="15"/>
                  </a:lnTo>
                  <a:lnTo>
                    <a:pt x="80" y="12"/>
                  </a:lnTo>
                  <a:lnTo>
                    <a:pt x="65" y="11"/>
                  </a:lnTo>
                  <a:lnTo>
                    <a:pt x="48" y="11"/>
                  </a:lnTo>
                  <a:lnTo>
                    <a:pt x="28" y="15"/>
                  </a:lnTo>
                  <a:lnTo>
                    <a:pt x="8" y="22"/>
                  </a:lnTo>
                  <a:lnTo>
                    <a:pt x="5" y="22"/>
                  </a:lnTo>
                  <a:lnTo>
                    <a:pt x="3" y="22"/>
                  </a:lnTo>
                  <a:lnTo>
                    <a:pt x="1" y="21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6"/>
                  </a:lnTo>
                  <a:lnTo>
                    <a:pt x="1" y="14"/>
                  </a:lnTo>
                  <a:lnTo>
                    <a:pt x="3" y="13"/>
                  </a:lnTo>
                  <a:lnTo>
                    <a:pt x="26" y="4"/>
                  </a:lnTo>
                  <a:lnTo>
                    <a:pt x="47" y="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57" name="Freeform 73"/>
            <p:cNvSpPr>
              <a:spLocks/>
            </p:cNvSpPr>
            <p:nvPr/>
          </p:nvSpPr>
          <p:spPr bwMode="auto">
            <a:xfrm>
              <a:off x="2969" y="3265"/>
              <a:ext cx="4" cy="46"/>
            </a:xfrm>
            <a:custGeom>
              <a:avLst/>
              <a:gdLst>
                <a:gd name="T0" fmla="*/ 19 w 20"/>
                <a:gd name="T1" fmla="*/ 0 h 229"/>
                <a:gd name="T2" fmla="*/ 20 w 20"/>
                <a:gd name="T3" fmla="*/ 224 h 229"/>
                <a:gd name="T4" fmla="*/ 10 w 20"/>
                <a:gd name="T5" fmla="*/ 229 h 229"/>
                <a:gd name="T6" fmla="*/ 0 w 20"/>
                <a:gd name="T7" fmla="*/ 224 h 229"/>
                <a:gd name="T8" fmla="*/ 0 w 20"/>
                <a:gd name="T9" fmla="*/ 0 h 229"/>
                <a:gd name="T10" fmla="*/ 10 w 20"/>
                <a:gd name="T11" fmla="*/ 5 h 229"/>
                <a:gd name="T12" fmla="*/ 19 w 20"/>
                <a:gd name="T13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29">
                  <a:moveTo>
                    <a:pt x="19" y="0"/>
                  </a:moveTo>
                  <a:lnTo>
                    <a:pt x="20" y="224"/>
                  </a:lnTo>
                  <a:lnTo>
                    <a:pt x="10" y="229"/>
                  </a:lnTo>
                  <a:lnTo>
                    <a:pt x="0" y="224"/>
                  </a:lnTo>
                  <a:lnTo>
                    <a:pt x="0" y="0"/>
                  </a:lnTo>
                  <a:lnTo>
                    <a:pt x="10" y="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ECF0F1"/>
            </a:solidFill>
            <a:ln w="0">
              <a:solidFill>
                <a:srgbClr val="ECF0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sp>
        <p:nvSpPr>
          <p:cNvPr id="415" name="Freeform 336"/>
          <p:cNvSpPr>
            <a:spLocks/>
          </p:cNvSpPr>
          <p:nvPr/>
        </p:nvSpPr>
        <p:spPr bwMode="auto">
          <a:xfrm>
            <a:off x="3506345" y="4539108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grpSp>
        <p:nvGrpSpPr>
          <p:cNvPr id="414" name="그룹 413"/>
          <p:cNvGrpSpPr/>
          <p:nvPr/>
        </p:nvGrpSpPr>
        <p:grpSpPr>
          <a:xfrm>
            <a:off x="3806825" y="3367088"/>
            <a:ext cx="1273175" cy="1276350"/>
            <a:chOff x="3806825" y="3367088"/>
            <a:chExt cx="1273175" cy="1276350"/>
          </a:xfrm>
        </p:grpSpPr>
        <p:sp>
          <p:nvSpPr>
            <p:cNvPr id="391" name="AutoShape 9"/>
            <p:cNvSpPr>
              <a:spLocks noChangeAspect="1" noChangeArrowheads="1" noTextEdit="1"/>
            </p:cNvSpPr>
            <p:nvPr/>
          </p:nvSpPr>
          <p:spPr bwMode="auto">
            <a:xfrm>
              <a:off x="3806825" y="3367088"/>
              <a:ext cx="1273175" cy="1276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93" name="Freeform 12"/>
            <p:cNvSpPr>
              <a:spLocks/>
            </p:cNvSpPr>
            <p:nvPr/>
          </p:nvSpPr>
          <p:spPr bwMode="auto">
            <a:xfrm>
              <a:off x="3806825" y="3368676"/>
              <a:ext cx="1271588" cy="1271588"/>
            </a:xfrm>
            <a:custGeom>
              <a:avLst/>
              <a:gdLst>
                <a:gd name="T0" fmla="*/ 2126 w 4007"/>
                <a:gd name="T1" fmla="*/ 3 h 4007"/>
                <a:gd name="T2" fmla="*/ 2364 w 4007"/>
                <a:gd name="T3" fmla="*/ 33 h 4007"/>
                <a:gd name="T4" fmla="*/ 2593 w 4007"/>
                <a:gd name="T5" fmla="*/ 87 h 4007"/>
                <a:gd name="T6" fmla="*/ 2810 w 4007"/>
                <a:gd name="T7" fmla="*/ 169 h 4007"/>
                <a:gd name="T8" fmla="*/ 3014 w 4007"/>
                <a:gd name="T9" fmla="*/ 274 h 4007"/>
                <a:gd name="T10" fmla="*/ 3206 w 4007"/>
                <a:gd name="T11" fmla="*/ 401 h 4007"/>
                <a:gd name="T12" fmla="*/ 3380 w 4007"/>
                <a:gd name="T13" fmla="*/ 547 h 4007"/>
                <a:gd name="T14" fmla="*/ 3536 w 4007"/>
                <a:gd name="T15" fmla="*/ 713 h 4007"/>
                <a:gd name="T16" fmla="*/ 3672 w 4007"/>
                <a:gd name="T17" fmla="*/ 895 h 4007"/>
                <a:gd name="T18" fmla="*/ 3789 w 4007"/>
                <a:gd name="T19" fmla="*/ 1093 h 4007"/>
                <a:gd name="T20" fmla="*/ 3882 w 4007"/>
                <a:gd name="T21" fmla="*/ 1305 h 4007"/>
                <a:gd name="T22" fmla="*/ 3950 w 4007"/>
                <a:gd name="T23" fmla="*/ 1528 h 4007"/>
                <a:gd name="T24" fmla="*/ 3993 w 4007"/>
                <a:gd name="T25" fmla="*/ 1762 h 4007"/>
                <a:gd name="T26" fmla="*/ 4007 w 4007"/>
                <a:gd name="T27" fmla="*/ 2004 h 4007"/>
                <a:gd name="T28" fmla="*/ 3993 w 4007"/>
                <a:gd name="T29" fmla="*/ 2245 h 4007"/>
                <a:gd name="T30" fmla="*/ 3950 w 4007"/>
                <a:gd name="T31" fmla="*/ 2479 h 4007"/>
                <a:gd name="T32" fmla="*/ 3882 w 4007"/>
                <a:gd name="T33" fmla="*/ 2702 h 4007"/>
                <a:gd name="T34" fmla="*/ 3789 w 4007"/>
                <a:gd name="T35" fmla="*/ 2914 h 4007"/>
                <a:gd name="T36" fmla="*/ 3672 w 4007"/>
                <a:gd name="T37" fmla="*/ 3112 h 4007"/>
                <a:gd name="T38" fmla="*/ 3536 w 4007"/>
                <a:gd name="T39" fmla="*/ 3295 h 4007"/>
                <a:gd name="T40" fmla="*/ 3380 w 4007"/>
                <a:gd name="T41" fmla="*/ 3460 h 4007"/>
                <a:gd name="T42" fmla="*/ 3206 w 4007"/>
                <a:gd name="T43" fmla="*/ 3608 h 4007"/>
                <a:gd name="T44" fmla="*/ 3014 w 4007"/>
                <a:gd name="T45" fmla="*/ 3733 h 4007"/>
                <a:gd name="T46" fmla="*/ 2810 w 4007"/>
                <a:gd name="T47" fmla="*/ 3838 h 4007"/>
                <a:gd name="T48" fmla="*/ 2593 w 4007"/>
                <a:gd name="T49" fmla="*/ 3920 h 4007"/>
                <a:gd name="T50" fmla="*/ 2364 w 4007"/>
                <a:gd name="T51" fmla="*/ 3975 h 4007"/>
                <a:gd name="T52" fmla="*/ 2126 w 4007"/>
                <a:gd name="T53" fmla="*/ 4004 h 4007"/>
                <a:gd name="T54" fmla="*/ 1881 w 4007"/>
                <a:gd name="T55" fmla="*/ 4004 h 4007"/>
                <a:gd name="T56" fmla="*/ 1644 w 4007"/>
                <a:gd name="T57" fmla="*/ 3975 h 4007"/>
                <a:gd name="T58" fmla="*/ 1414 w 4007"/>
                <a:gd name="T59" fmla="*/ 3920 h 4007"/>
                <a:gd name="T60" fmla="*/ 1198 w 4007"/>
                <a:gd name="T61" fmla="*/ 3838 h 4007"/>
                <a:gd name="T62" fmla="*/ 992 w 4007"/>
                <a:gd name="T63" fmla="*/ 3733 h 4007"/>
                <a:gd name="T64" fmla="*/ 802 w 4007"/>
                <a:gd name="T65" fmla="*/ 3608 h 4007"/>
                <a:gd name="T66" fmla="*/ 627 w 4007"/>
                <a:gd name="T67" fmla="*/ 3460 h 4007"/>
                <a:gd name="T68" fmla="*/ 471 w 4007"/>
                <a:gd name="T69" fmla="*/ 3295 h 4007"/>
                <a:gd name="T70" fmla="*/ 334 w 4007"/>
                <a:gd name="T71" fmla="*/ 3112 h 4007"/>
                <a:gd name="T72" fmla="*/ 218 w 4007"/>
                <a:gd name="T73" fmla="*/ 2914 h 4007"/>
                <a:gd name="T74" fmla="*/ 125 w 4007"/>
                <a:gd name="T75" fmla="*/ 2702 h 4007"/>
                <a:gd name="T76" fmla="*/ 57 w 4007"/>
                <a:gd name="T77" fmla="*/ 2479 h 4007"/>
                <a:gd name="T78" fmla="*/ 14 w 4007"/>
                <a:gd name="T79" fmla="*/ 2245 h 4007"/>
                <a:gd name="T80" fmla="*/ 0 w 4007"/>
                <a:gd name="T81" fmla="*/ 2004 h 4007"/>
                <a:gd name="T82" fmla="*/ 14 w 4007"/>
                <a:gd name="T83" fmla="*/ 1762 h 4007"/>
                <a:gd name="T84" fmla="*/ 57 w 4007"/>
                <a:gd name="T85" fmla="*/ 1528 h 4007"/>
                <a:gd name="T86" fmla="*/ 125 w 4007"/>
                <a:gd name="T87" fmla="*/ 1305 h 4007"/>
                <a:gd name="T88" fmla="*/ 218 w 4007"/>
                <a:gd name="T89" fmla="*/ 1093 h 4007"/>
                <a:gd name="T90" fmla="*/ 334 w 4007"/>
                <a:gd name="T91" fmla="*/ 895 h 4007"/>
                <a:gd name="T92" fmla="*/ 471 w 4007"/>
                <a:gd name="T93" fmla="*/ 713 h 4007"/>
                <a:gd name="T94" fmla="*/ 627 w 4007"/>
                <a:gd name="T95" fmla="*/ 547 h 4007"/>
                <a:gd name="T96" fmla="*/ 802 w 4007"/>
                <a:gd name="T97" fmla="*/ 401 h 4007"/>
                <a:gd name="T98" fmla="*/ 992 w 4007"/>
                <a:gd name="T99" fmla="*/ 274 h 4007"/>
                <a:gd name="T100" fmla="*/ 1198 w 4007"/>
                <a:gd name="T101" fmla="*/ 169 h 4007"/>
                <a:gd name="T102" fmla="*/ 1414 w 4007"/>
                <a:gd name="T103" fmla="*/ 87 h 4007"/>
                <a:gd name="T104" fmla="*/ 1644 w 4007"/>
                <a:gd name="T105" fmla="*/ 33 h 4007"/>
                <a:gd name="T106" fmla="*/ 1881 w 4007"/>
                <a:gd name="T107" fmla="*/ 3 h 4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07" h="4007">
                  <a:moveTo>
                    <a:pt x="2003" y="0"/>
                  </a:moveTo>
                  <a:lnTo>
                    <a:pt x="2126" y="3"/>
                  </a:lnTo>
                  <a:lnTo>
                    <a:pt x="2245" y="14"/>
                  </a:lnTo>
                  <a:lnTo>
                    <a:pt x="2364" y="33"/>
                  </a:lnTo>
                  <a:lnTo>
                    <a:pt x="2479" y="57"/>
                  </a:lnTo>
                  <a:lnTo>
                    <a:pt x="2593" y="87"/>
                  </a:lnTo>
                  <a:lnTo>
                    <a:pt x="2702" y="125"/>
                  </a:lnTo>
                  <a:lnTo>
                    <a:pt x="2810" y="169"/>
                  </a:lnTo>
                  <a:lnTo>
                    <a:pt x="2914" y="218"/>
                  </a:lnTo>
                  <a:lnTo>
                    <a:pt x="3014" y="274"/>
                  </a:lnTo>
                  <a:lnTo>
                    <a:pt x="3112" y="335"/>
                  </a:lnTo>
                  <a:lnTo>
                    <a:pt x="3206" y="401"/>
                  </a:lnTo>
                  <a:lnTo>
                    <a:pt x="3295" y="471"/>
                  </a:lnTo>
                  <a:lnTo>
                    <a:pt x="3380" y="547"/>
                  </a:lnTo>
                  <a:lnTo>
                    <a:pt x="3460" y="627"/>
                  </a:lnTo>
                  <a:lnTo>
                    <a:pt x="3536" y="713"/>
                  </a:lnTo>
                  <a:lnTo>
                    <a:pt x="3606" y="801"/>
                  </a:lnTo>
                  <a:lnTo>
                    <a:pt x="3672" y="895"/>
                  </a:lnTo>
                  <a:lnTo>
                    <a:pt x="3733" y="993"/>
                  </a:lnTo>
                  <a:lnTo>
                    <a:pt x="3789" y="1093"/>
                  </a:lnTo>
                  <a:lnTo>
                    <a:pt x="3838" y="1197"/>
                  </a:lnTo>
                  <a:lnTo>
                    <a:pt x="3882" y="1305"/>
                  </a:lnTo>
                  <a:lnTo>
                    <a:pt x="3920" y="1414"/>
                  </a:lnTo>
                  <a:lnTo>
                    <a:pt x="3950" y="1528"/>
                  </a:lnTo>
                  <a:lnTo>
                    <a:pt x="3974" y="1643"/>
                  </a:lnTo>
                  <a:lnTo>
                    <a:pt x="3993" y="1762"/>
                  </a:lnTo>
                  <a:lnTo>
                    <a:pt x="4004" y="1881"/>
                  </a:lnTo>
                  <a:lnTo>
                    <a:pt x="4007" y="2004"/>
                  </a:lnTo>
                  <a:lnTo>
                    <a:pt x="4004" y="2126"/>
                  </a:lnTo>
                  <a:lnTo>
                    <a:pt x="3993" y="2245"/>
                  </a:lnTo>
                  <a:lnTo>
                    <a:pt x="3974" y="2364"/>
                  </a:lnTo>
                  <a:lnTo>
                    <a:pt x="3950" y="2479"/>
                  </a:lnTo>
                  <a:lnTo>
                    <a:pt x="3920" y="2593"/>
                  </a:lnTo>
                  <a:lnTo>
                    <a:pt x="3882" y="2702"/>
                  </a:lnTo>
                  <a:lnTo>
                    <a:pt x="3838" y="2810"/>
                  </a:lnTo>
                  <a:lnTo>
                    <a:pt x="3789" y="2914"/>
                  </a:lnTo>
                  <a:lnTo>
                    <a:pt x="3733" y="3016"/>
                  </a:lnTo>
                  <a:lnTo>
                    <a:pt x="3672" y="3112"/>
                  </a:lnTo>
                  <a:lnTo>
                    <a:pt x="3606" y="3206"/>
                  </a:lnTo>
                  <a:lnTo>
                    <a:pt x="3536" y="3295"/>
                  </a:lnTo>
                  <a:lnTo>
                    <a:pt x="3460" y="3380"/>
                  </a:lnTo>
                  <a:lnTo>
                    <a:pt x="3380" y="3460"/>
                  </a:lnTo>
                  <a:lnTo>
                    <a:pt x="3295" y="3536"/>
                  </a:lnTo>
                  <a:lnTo>
                    <a:pt x="3206" y="3608"/>
                  </a:lnTo>
                  <a:lnTo>
                    <a:pt x="3112" y="3674"/>
                  </a:lnTo>
                  <a:lnTo>
                    <a:pt x="3014" y="3733"/>
                  </a:lnTo>
                  <a:lnTo>
                    <a:pt x="2914" y="3789"/>
                  </a:lnTo>
                  <a:lnTo>
                    <a:pt x="2810" y="3838"/>
                  </a:lnTo>
                  <a:lnTo>
                    <a:pt x="2702" y="3882"/>
                  </a:lnTo>
                  <a:lnTo>
                    <a:pt x="2593" y="3920"/>
                  </a:lnTo>
                  <a:lnTo>
                    <a:pt x="2479" y="3950"/>
                  </a:lnTo>
                  <a:lnTo>
                    <a:pt x="2364" y="3975"/>
                  </a:lnTo>
                  <a:lnTo>
                    <a:pt x="2245" y="3993"/>
                  </a:lnTo>
                  <a:lnTo>
                    <a:pt x="2126" y="4004"/>
                  </a:lnTo>
                  <a:lnTo>
                    <a:pt x="2003" y="4007"/>
                  </a:lnTo>
                  <a:lnTo>
                    <a:pt x="1881" y="4004"/>
                  </a:lnTo>
                  <a:lnTo>
                    <a:pt x="1762" y="3993"/>
                  </a:lnTo>
                  <a:lnTo>
                    <a:pt x="1644" y="3975"/>
                  </a:lnTo>
                  <a:lnTo>
                    <a:pt x="1528" y="3950"/>
                  </a:lnTo>
                  <a:lnTo>
                    <a:pt x="1414" y="3920"/>
                  </a:lnTo>
                  <a:lnTo>
                    <a:pt x="1305" y="3882"/>
                  </a:lnTo>
                  <a:lnTo>
                    <a:pt x="1198" y="3838"/>
                  </a:lnTo>
                  <a:lnTo>
                    <a:pt x="1093" y="3789"/>
                  </a:lnTo>
                  <a:lnTo>
                    <a:pt x="992" y="3733"/>
                  </a:lnTo>
                  <a:lnTo>
                    <a:pt x="895" y="3674"/>
                  </a:lnTo>
                  <a:lnTo>
                    <a:pt x="802" y="3608"/>
                  </a:lnTo>
                  <a:lnTo>
                    <a:pt x="713" y="3536"/>
                  </a:lnTo>
                  <a:lnTo>
                    <a:pt x="627" y="3460"/>
                  </a:lnTo>
                  <a:lnTo>
                    <a:pt x="547" y="3380"/>
                  </a:lnTo>
                  <a:lnTo>
                    <a:pt x="471" y="3295"/>
                  </a:lnTo>
                  <a:lnTo>
                    <a:pt x="399" y="3206"/>
                  </a:lnTo>
                  <a:lnTo>
                    <a:pt x="334" y="3112"/>
                  </a:lnTo>
                  <a:lnTo>
                    <a:pt x="274" y="3016"/>
                  </a:lnTo>
                  <a:lnTo>
                    <a:pt x="218" y="2914"/>
                  </a:lnTo>
                  <a:lnTo>
                    <a:pt x="169" y="2810"/>
                  </a:lnTo>
                  <a:lnTo>
                    <a:pt x="125" y="2702"/>
                  </a:lnTo>
                  <a:lnTo>
                    <a:pt x="88" y="2593"/>
                  </a:lnTo>
                  <a:lnTo>
                    <a:pt x="57" y="2479"/>
                  </a:lnTo>
                  <a:lnTo>
                    <a:pt x="33" y="2364"/>
                  </a:lnTo>
                  <a:lnTo>
                    <a:pt x="14" y="2245"/>
                  </a:lnTo>
                  <a:lnTo>
                    <a:pt x="3" y="2126"/>
                  </a:lnTo>
                  <a:lnTo>
                    <a:pt x="0" y="2004"/>
                  </a:lnTo>
                  <a:lnTo>
                    <a:pt x="3" y="1881"/>
                  </a:lnTo>
                  <a:lnTo>
                    <a:pt x="14" y="1762"/>
                  </a:lnTo>
                  <a:lnTo>
                    <a:pt x="33" y="1643"/>
                  </a:lnTo>
                  <a:lnTo>
                    <a:pt x="57" y="1528"/>
                  </a:lnTo>
                  <a:lnTo>
                    <a:pt x="88" y="1414"/>
                  </a:lnTo>
                  <a:lnTo>
                    <a:pt x="125" y="1305"/>
                  </a:lnTo>
                  <a:lnTo>
                    <a:pt x="169" y="1197"/>
                  </a:lnTo>
                  <a:lnTo>
                    <a:pt x="218" y="1093"/>
                  </a:lnTo>
                  <a:lnTo>
                    <a:pt x="274" y="993"/>
                  </a:lnTo>
                  <a:lnTo>
                    <a:pt x="334" y="895"/>
                  </a:lnTo>
                  <a:lnTo>
                    <a:pt x="399" y="801"/>
                  </a:lnTo>
                  <a:lnTo>
                    <a:pt x="471" y="713"/>
                  </a:lnTo>
                  <a:lnTo>
                    <a:pt x="547" y="627"/>
                  </a:lnTo>
                  <a:lnTo>
                    <a:pt x="627" y="547"/>
                  </a:lnTo>
                  <a:lnTo>
                    <a:pt x="713" y="471"/>
                  </a:lnTo>
                  <a:lnTo>
                    <a:pt x="802" y="401"/>
                  </a:lnTo>
                  <a:lnTo>
                    <a:pt x="895" y="335"/>
                  </a:lnTo>
                  <a:lnTo>
                    <a:pt x="992" y="274"/>
                  </a:lnTo>
                  <a:lnTo>
                    <a:pt x="1093" y="218"/>
                  </a:lnTo>
                  <a:lnTo>
                    <a:pt x="1198" y="169"/>
                  </a:lnTo>
                  <a:lnTo>
                    <a:pt x="1305" y="125"/>
                  </a:lnTo>
                  <a:lnTo>
                    <a:pt x="1414" y="87"/>
                  </a:lnTo>
                  <a:lnTo>
                    <a:pt x="1528" y="57"/>
                  </a:lnTo>
                  <a:lnTo>
                    <a:pt x="1644" y="33"/>
                  </a:lnTo>
                  <a:lnTo>
                    <a:pt x="1762" y="14"/>
                  </a:lnTo>
                  <a:lnTo>
                    <a:pt x="1881" y="3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rgbClr val="F0F0F0"/>
            </a:solidFill>
            <a:ln w="0">
              <a:solidFill>
                <a:srgbClr val="F0F0F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94" name="Freeform 13"/>
            <p:cNvSpPr>
              <a:spLocks/>
            </p:cNvSpPr>
            <p:nvPr/>
          </p:nvSpPr>
          <p:spPr bwMode="auto">
            <a:xfrm>
              <a:off x="4221163" y="3783013"/>
              <a:ext cx="442913" cy="414338"/>
            </a:xfrm>
            <a:custGeom>
              <a:avLst/>
              <a:gdLst>
                <a:gd name="T0" fmla="*/ 769 w 1394"/>
                <a:gd name="T1" fmla="*/ 4 h 1306"/>
                <a:gd name="T2" fmla="*/ 904 w 1394"/>
                <a:gd name="T3" fmla="*/ 31 h 1306"/>
                <a:gd name="T4" fmla="*/ 1030 w 1394"/>
                <a:gd name="T5" fmla="*/ 84 h 1306"/>
                <a:gd name="T6" fmla="*/ 1140 w 1394"/>
                <a:gd name="T7" fmla="*/ 159 h 1306"/>
                <a:gd name="T8" fmla="*/ 1236 w 1394"/>
                <a:gd name="T9" fmla="*/ 254 h 1306"/>
                <a:gd name="T10" fmla="*/ 1310 w 1394"/>
                <a:gd name="T11" fmla="*/ 365 h 1306"/>
                <a:gd name="T12" fmla="*/ 1363 w 1394"/>
                <a:gd name="T13" fmla="*/ 490 h 1306"/>
                <a:gd name="T14" fmla="*/ 1390 w 1394"/>
                <a:gd name="T15" fmla="*/ 625 h 1306"/>
                <a:gd name="T16" fmla="*/ 1391 w 1394"/>
                <a:gd name="T17" fmla="*/ 726 h 1306"/>
                <a:gd name="T18" fmla="*/ 1372 w 1394"/>
                <a:gd name="T19" fmla="*/ 796 h 1306"/>
                <a:gd name="T20" fmla="*/ 1334 w 1394"/>
                <a:gd name="T21" fmla="*/ 876 h 1306"/>
                <a:gd name="T22" fmla="*/ 1279 w 1394"/>
                <a:gd name="T23" fmla="*/ 960 h 1306"/>
                <a:gd name="T24" fmla="*/ 1210 w 1394"/>
                <a:gd name="T25" fmla="*/ 1046 h 1306"/>
                <a:gd name="T26" fmla="*/ 1127 w 1394"/>
                <a:gd name="T27" fmla="*/ 1127 h 1306"/>
                <a:gd name="T28" fmla="*/ 1033 w 1394"/>
                <a:gd name="T29" fmla="*/ 1198 h 1306"/>
                <a:gd name="T30" fmla="*/ 928 w 1394"/>
                <a:gd name="T31" fmla="*/ 1255 h 1306"/>
                <a:gd name="T32" fmla="*/ 816 w 1394"/>
                <a:gd name="T33" fmla="*/ 1293 h 1306"/>
                <a:gd name="T34" fmla="*/ 697 w 1394"/>
                <a:gd name="T35" fmla="*/ 1306 h 1306"/>
                <a:gd name="T36" fmla="*/ 579 w 1394"/>
                <a:gd name="T37" fmla="*/ 1293 h 1306"/>
                <a:gd name="T38" fmla="*/ 467 w 1394"/>
                <a:gd name="T39" fmla="*/ 1255 h 1306"/>
                <a:gd name="T40" fmla="*/ 362 w 1394"/>
                <a:gd name="T41" fmla="*/ 1198 h 1306"/>
                <a:gd name="T42" fmla="*/ 268 w 1394"/>
                <a:gd name="T43" fmla="*/ 1127 h 1306"/>
                <a:gd name="T44" fmla="*/ 185 w 1394"/>
                <a:gd name="T45" fmla="*/ 1046 h 1306"/>
                <a:gd name="T46" fmla="*/ 116 w 1394"/>
                <a:gd name="T47" fmla="*/ 960 h 1306"/>
                <a:gd name="T48" fmla="*/ 61 w 1394"/>
                <a:gd name="T49" fmla="*/ 876 h 1306"/>
                <a:gd name="T50" fmla="*/ 23 w 1394"/>
                <a:gd name="T51" fmla="*/ 796 h 1306"/>
                <a:gd name="T52" fmla="*/ 4 w 1394"/>
                <a:gd name="T53" fmla="*/ 726 h 1306"/>
                <a:gd name="T54" fmla="*/ 4 w 1394"/>
                <a:gd name="T55" fmla="*/ 625 h 1306"/>
                <a:gd name="T56" fmla="*/ 32 w 1394"/>
                <a:gd name="T57" fmla="*/ 490 h 1306"/>
                <a:gd name="T58" fmla="*/ 84 w 1394"/>
                <a:gd name="T59" fmla="*/ 365 h 1306"/>
                <a:gd name="T60" fmla="*/ 160 w 1394"/>
                <a:gd name="T61" fmla="*/ 254 h 1306"/>
                <a:gd name="T62" fmla="*/ 255 w 1394"/>
                <a:gd name="T63" fmla="*/ 159 h 1306"/>
                <a:gd name="T64" fmla="*/ 366 w 1394"/>
                <a:gd name="T65" fmla="*/ 84 h 1306"/>
                <a:gd name="T66" fmla="*/ 490 w 1394"/>
                <a:gd name="T67" fmla="*/ 31 h 1306"/>
                <a:gd name="T68" fmla="*/ 626 w 1394"/>
                <a:gd name="T69" fmla="*/ 4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94" h="1306">
                  <a:moveTo>
                    <a:pt x="697" y="0"/>
                  </a:moveTo>
                  <a:lnTo>
                    <a:pt x="769" y="4"/>
                  </a:lnTo>
                  <a:lnTo>
                    <a:pt x="838" y="14"/>
                  </a:lnTo>
                  <a:lnTo>
                    <a:pt x="904" y="31"/>
                  </a:lnTo>
                  <a:lnTo>
                    <a:pt x="969" y="55"/>
                  </a:lnTo>
                  <a:lnTo>
                    <a:pt x="1030" y="84"/>
                  </a:lnTo>
                  <a:lnTo>
                    <a:pt x="1087" y="118"/>
                  </a:lnTo>
                  <a:lnTo>
                    <a:pt x="1140" y="159"/>
                  </a:lnTo>
                  <a:lnTo>
                    <a:pt x="1190" y="204"/>
                  </a:lnTo>
                  <a:lnTo>
                    <a:pt x="1236" y="254"/>
                  </a:lnTo>
                  <a:lnTo>
                    <a:pt x="1276" y="307"/>
                  </a:lnTo>
                  <a:lnTo>
                    <a:pt x="1310" y="365"/>
                  </a:lnTo>
                  <a:lnTo>
                    <a:pt x="1339" y="425"/>
                  </a:lnTo>
                  <a:lnTo>
                    <a:pt x="1363" y="490"/>
                  </a:lnTo>
                  <a:lnTo>
                    <a:pt x="1381" y="556"/>
                  </a:lnTo>
                  <a:lnTo>
                    <a:pt x="1390" y="625"/>
                  </a:lnTo>
                  <a:lnTo>
                    <a:pt x="1394" y="697"/>
                  </a:lnTo>
                  <a:lnTo>
                    <a:pt x="1391" y="726"/>
                  </a:lnTo>
                  <a:lnTo>
                    <a:pt x="1384" y="759"/>
                  </a:lnTo>
                  <a:lnTo>
                    <a:pt x="1372" y="796"/>
                  </a:lnTo>
                  <a:lnTo>
                    <a:pt x="1355" y="835"/>
                  </a:lnTo>
                  <a:lnTo>
                    <a:pt x="1334" y="876"/>
                  </a:lnTo>
                  <a:lnTo>
                    <a:pt x="1309" y="918"/>
                  </a:lnTo>
                  <a:lnTo>
                    <a:pt x="1279" y="960"/>
                  </a:lnTo>
                  <a:lnTo>
                    <a:pt x="1246" y="1004"/>
                  </a:lnTo>
                  <a:lnTo>
                    <a:pt x="1210" y="1046"/>
                  </a:lnTo>
                  <a:lnTo>
                    <a:pt x="1170" y="1087"/>
                  </a:lnTo>
                  <a:lnTo>
                    <a:pt x="1127" y="1127"/>
                  </a:lnTo>
                  <a:lnTo>
                    <a:pt x="1081" y="1164"/>
                  </a:lnTo>
                  <a:lnTo>
                    <a:pt x="1033" y="1198"/>
                  </a:lnTo>
                  <a:lnTo>
                    <a:pt x="982" y="1228"/>
                  </a:lnTo>
                  <a:lnTo>
                    <a:pt x="928" y="1255"/>
                  </a:lnTo>
                  <a:lnTo>
                    <a:pt x="874" y="1277"/>
                  </a:lnTo>
                  <a:lnTo>
                    <a:pt x="816" y="1293"/>
                  </a:lnTo>
                  <a:lnTo>
                    <a:pt x="758" y="1303"/>
                  </a:lnTo>
                  <a:lnTo>
                    <a:pt x="697" y="1306"/>
                  </a:lnTo>
                  <a:lnTo>
                    <a:pt x="637" y="1303"/>
                  </a:lnTo>
                  <a:lnTo>
                    <a:pt x="579" y="1293"/>
                  </a:lnTo>
                  <a:lnTo>
                    <a:pt x="521" y="1277"/>
                  </a:lnTo>
                  <a:lnTo>
                    <a:pt x="467" y="1255"/>
                  </a:lnTo>
                  <a:lnTo>
                    <a:pt x="413" y="1228"/>
                  </a:lnTo>
                  <a:lnTo>
                    <a:pt x="362" y="1198"/>
                  </a:lnTo>
                  <a:lnTo>
                    <a:pt x="313" y="1164"/>
                  </a:lnTo>
                  <a:lnTo>
                    <a:pt x="268" y="1127"/>
                  </a:lnTo>
                  <a:lnTo>
                    <a:pt x="225" y="1087"/>
                  </a:lnTo>
                  <a:lnTo>
                    <a:pt x="185" y="1046"/>
                  </a:lnTo>
                  <a:lnTo>
                    <a:pt x="149" y="1004"/>
                  </a:lnTo>
                  <a:lnTo>
                    <a:pt x="116" y="960"/>
                  </a:lnTo>
                  <a:lnTo>
                    <a:pt x="86" y="918"/>
                  </a:lnTo>
                  <a:lnTo>
                    <a:pt x="61" y="876"/>
                  </a:lnTo>
                  <a:lnTo>
                    <a:pt x="40" y="835"/>
                  </a:lnTo>
                  <a:lnTo>
                    <a:pt x="23" y="796"/>
                  </a:lnTo>
                  <a:lnTo>
                    <a:pt x="11" y="759"/>
                  </a:lnTo>
                  <a:lnTo>
                    <a:pt x="4" y="726"/>
                  </a:lnTo>
                  <a:lnTo>
                    <a:pt x="0" y="697"/>
                  </a:lnTo>
                  <a:lnTo>
                    <a:pt x="4" y="625"/>
                  </a:lnTo>
                  <a:lnTo>
                    <a:pt x="15" y="556"/>
                  </a:lnTo>
                  <a:lnTo>
                    <a:pt x="32" y="490"/>
                  </a:lnTo>
                  <a:lnTo>
                    <a:pt x="55" y="425"/>
                  </a:lnTo>
                  <a:lnTo>
                    <a:pt x="84" y="365"/>
                  </a:lnTo>
                  <a:lnTo>
                    <a:pt x="119" y="307"/>
                  </a:lnTo>
                  <a:lnTo>
                    <a:pt x="160" y="254"/>
                  </a:lnTo>
                  <a:lnTo>
                    <a:pt x="205" y="204"/>
                  </a:lnTo>
                  <a:lnTo>
                    <a:pt x="255" y="159"/>
                  </a:lnTo>
                  <a:lnTo>
                    <a:pt x="308" y="118"/>
                  </a:lnTo>
                  <a:lnTo>
                    <a:pt x="366" y="84"/>
                  </a:lnTo>
                  <a:lnTo>
                    <a:pt x="426" y="55"/>
                  </a:lnTo>
                  <a:lnTo>
                    <a:pt x="490" y="31"/>
                  </a:lnTo>
                  <a:lnTo>
                    <a:pt x="557" y="14"/>
                  </a:lnTo>
                  <a:lnTo>
                    <a:pt x="626" y="4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D80027"/>
            </a:solidFill>
            <a:ln w="0">
              <a:solidFill>
                <a:srgbClr val="D800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95" name="Freeform 14"/>
            <p:cNvSpPr>
              <a:spLocks/>
            </p:cNvSpPr>
            <p:nvPr/>
          </p:nvSpPr>
          <p:spPr bwMode="auto">
            <a:xfrm>
              <a:off x="4221163" y="4005263"/>
              <a:ext cx="442913" cy="220663"/>
            </a:xfrm>
            <a:custGeom>
              <a:avLst/>
              <a:gdLst>
                <a:gd name="T0" fmla="*/ 0 w 1394"/>
                <a:gd name="T1" fmla="*/ 0 h 697"/>
                <a:gd name="T2" fmla="*/ 1394 w 1394"/>
                <a:gd name="T3" fmla="*/ 0 h 697"/>
                <a:gd name="T4" fmla="*/ 1390 w 1394"/>
                <a:gd name="T5" fmla="*/ 71 h 697"/>
                <a:gd name="T6" fmla="*/ 1381 w 1394"/>
                <a:gd name="T7" fmla="*/ 140 h 697"/>
                <a:gd name="T8" fmla="*/ 1363 w 1394"/>
                <a:gd name="T9" fmla="*/ 207 h 697"/>
                <a:gd name="T10" fmla="*/ 1339 w 1394"/>
                <a:gd name="T11" fmla="*/ 271 h 697"/>
                <a:gd name="T12" fmla="*/ 1310 w 1394"/>
                <a:gd name="T13" fmla="*/ 332 h 697"/>
                <a:gd name="T14" fmla="*/ 1276 w 1394"/>
                <a:gd name="T15" fmla="*/ 389 h 697"/>
                <a:gd name="T16" fmla="*/ 1236 w 1394"/>
                <a:gd name="T17" fmla="*/ 443 h 697"/>
                <a:gd name="T18" fmla="*/ 1190 w 1394"/>
                <a:gd name="T19" fmla="*/ 492 h 697"/>
                <a:gd name="T20" fmla="*/ 1140 w 1394"/>
                <a:gd name="T21" fmla="*/ 538 h 697"/>
                <a:gd name="T22" fmla="*/ 1087 w 1394"/>
                <a:gd name="T23" fmla="*/ 578 h 697"/>
                <a:gd name="T24" fmla="*/ 1030 w 1394"/>
                <a:gd name="T25" fmla="*/ 613 h 697"/>
                <a:gd name="T26" fmla="*/ 969 w 1394"/>
                <a:gd name="T27" fmla="*/ 642 h 697"/>
                <a:gd name="T28" fmla="*/ 904 w 1394"/>
                <a:gd name="T29" fmla="*/ 666 h 697"/>
                <a:gd name="T30" fmla="*/ 838 w 1394"/>
                <a:gd name="T31" fmla="*/ 683 h 697"/>
                <a:gd name="T32" fmla="*/ 769 w 1394"/>
                <a:gd name="T33" fmla="*/ 694 h 697"/>
                <a:gd name="T34" fmla="*/ 697 w 1394"/>
                <a:gd name="T35" fmla="*/ 697 h 697"/>
                <a:gd name="T36" fmla="*/ 626 w 1394"/>
                <a:gd name="T37" fmla="*/ 694 h 697"/>
                <a:gd name="T38" fmla="*/ 557 w 1394"/>
                <a:gd name="T39" fmla="*/ 683 h 697"/>
                <a:gd name="T40" fmla="*/ 490 w 1394"/>
                <a:gd name="T41" fmla="*/ 666 h 697"/>
                <a:gd name="T42" fmla="*/ 426 w 1394"/>
                <a:gd name="T43" fmla="*/ 642 h 697"/>
                <a:gd name="T44" fmla="*/ 366 w 1394"/>
                <a:gd name="T45" fmla="*/ 613 h 697"/>
                <a:gd name="T46" fmla="*/ 308 w 1394"/>
                <a:gd name="T47" fmla="*/ 578 h 697"/>
                <a:gd name="T48" fmla="*/ 255 w 1394"/>
                <a:gd name="T49" fmla="*/ 538 h 697"/>
                <a:gd name="T50" fmla="*/ 205 w 1394"/>
                <a:gd name="T51" fmla="*/ 492 h 697"/>
                <a:gd name="T52" fmla="*/ 160 w 1394"/>
                <a:gd name="T53" fmla="*/ 443 h 697"/>
                <a:gd name="T54" fmla="*/ 119 w 1394"/>
                <a:gd name="T55" fmla="*/ 389 h 697"/>
                <a:gd name="T56" fmla="*/ 84 w 1394"/>
                <a:gd name="T57" fmla="*/ 332 h 697"/>
                <a:gd name="T58" fmla="*/ 55 w 1394"/>
                <a:gd name="T59" fmla="*/ 271 h 697"/>
                <a:gd name="T60" fmla="*/ 32 w 1394"/>
                <a:gd name="T61" fmla="*/ 207 h 697"/>
                <a:gd name="T62" fmla="*/ 15 w 1394"/>
                <a:gd name="T63" fmla="*/ 140 h 697"/>
                <a:gd name="T64" fmla="*/ 4 w 1394"/>
                <a:gd name="T65" fmla="*/ 71 h 697"/>
                <a:gd name="T66" fmla="*/ 0 w 1394"/>
                <a:gd name="T67" fmla="*/ 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94" h="697">
                  <a:moveTo>
                    <a:pt x="0" y="0"/>
                  </a:moveTo>
                  <a:lnTo>
                    <a:pt x="1394" y="0"/>
                  </a:lnTo>
                  <a:lnTo>
                    <a:pt x="1390" y="71"/>
                  </a:lnTo>
                  <a:lnTo>
                    <a:pt x="1381" y="140"/>
                  </a:lnTo>
                  <a:lnTo>
                    <a:pt x="1363" y="207"/>
                  </a:lnTo>
                  <a:lnTo>
                    <a:pt x="1339" y="271"/>
                  </a:lnTo>
                  <a:lnTo>
                    <a:pt x="1310" y="332"/>
                  </a:lnTo>
                  <a:lnTo>
                    <a:pt x="1276" y="389"/>
                  </a:lnTo>
                  <a:lnTo>
                    <a:pt x="1236" y="443"/>
                  </a:lnTo>
                  <a:lnTo>
                    <a:pt x="1190" y="492"/>
                  </a:lnTo>
                  <a:lnTo>
                    <a:pt x="1140" y="538"/>
                  </a:lnTo>
                  <a:lnTo>
                    <a:pt x="1087" y="578"/>
                  </a:lnTo>
                  <a:lnTo>
                    <a:pt x="1030" y="613"/>
                  </a:lnTo>
                  <a:lnTo>
                    <a:pt x="969" y="642"/>
                  </a:lnTo>
                  <a:lnTo>
                    <a:pt x="904" y="666"/>
                  </a:lnTo>
                  <a:lnTo>
                    <a:pt x="838" y="683"/>
                  </a:lnTo>
                  <a:lnTo>
                    <a:pt x="769" y="694"/>
                  </a:lnTo>
                  <a:lnTo>
                    <a:pt x="697" y="697"/>
                  </a:lnTo>
                  <a:lnTo>
                    <a:pt x="626" y="694"/>
                  </a:lnTo>
                  <a:lnTo>
                    <a:pt x="557" y="683"/>
                  </a:lnTo>
                  <a:lnTo>
                    <a:pt x="490" y="666"/>
                  </a:lnTo>
                  <a:lnTo>
                    <a:pt x="426" y="642"/>
                  </a:lnTo>
                  <a:lnTo>
                    <a:pt x="366" y="613"/>
                  </a:lnTo>
                  <a:lnTo>
                    <a:pt x="308" y="578"/>
                  </a:lnTo>
                  <a:lnTo>
                    <a:pt x="255" y="538"/>
                  </a:lnTo>
                  <a:lnTo>
                    <a:pt x="205" y="492"/>
                  </a:lnTo>
                  <a:lnTo>
                    <a:pt x="160" y="443"/>
                  </a:lnTo>
                  <a:lnTo>
                    <a:pt x="119" y="389"/>
                  </a:lnTo>
                  <a:lnTo>
                    <a:pt x="84" y="332"/>
                  </a:lnTo>
                  <a:lnTo>
                    <a:pt x="55" y="271"/>
                  </a:lnTo>
                  <a:lnTo>
                    <a:pt x="32" y="207"/>
                  </a:lnTo>
                  <a:lnTo>
                    <a:pt x="15" y="140"/>
                  </a:lnTo>
                  <a:lnTo>
                    <a:pt x="4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2B4"/>
            </a:solidFill>
            <a:ln w="0">
              <a:solidFill>
                <a:srgbClr val="0052B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96" name="Freeform 15"/>
            <p:cNvSpPr>
              <a:spLocks/>
            </p:cNvSpPr>
            <p:nvPr/>
          </p:nvSpPr>
          <p:spPr bwMode="auto">
            <a:xfrm>
              <a:off x="4676775" y="4141788"/>
              <a:ext cx="98425" cy="96838"/>
            </a:xfrm>
            <a:custGeom>
              <a:avLst/>
              <a:gdLst>
                <a:gd name="T0" fmla="*/ 185 w 308"/>
                <a:gd name="T1" fmla="*/ 0 h 309"/>
                <a:gd name="T2" fmla="*/ 308 w 308"/>
                <a:gd name="T3" fmla="*/ 125 h 309"/>
                <a:gd name="T4" fmla="*/ 123 w 308"/>
                <a:gd name="T5" fmla="*/ 309 h 309"/>
                <a:gd name="T6" fmla="*/ 0 w 308"/>
                <a:gd name="T7" fmla="*/ 186 h 309"/>
                <a:gd name="T8" fmla="*/ 185 w 308"/>
                <a:gd name="T9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309">
                  <a:moveTo>
                    <a:pt x="185" y="0"/>
                  </a:moveTo>
                  <a:lnTo>
                    <a:pt x="308" y="125"/>
                  </a:lnTo>
                  <a:lnTo>
                    <a:pt x="123" y="309"/>
                  </a:lnTo>
                  <a:lnTo>
                    <a:pt x="0" y="186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97" name="Freeform 16"/>
            <p:cNvSpPr>
              <a:spLocks/>
            </p:cNvSpPr>
            <p:nvPr/>
          </p:nvSpPr>
          <p:spPr bwMode="auto">
            <a:xfrm>
              <a:off x="4579938" y="4238626"/>
              <a:ext cx="96838" cy="98425"/>
            </a:xfrm>
            <a:custGeom>
              <a:avLst/>
              <a:gdLst>
                <a:gd name="T0" fmla="*/ 186 w 309"/>
                <a:gd name="T1" fmla="*/ 0 h 308"/>
                <a:gd name="T2" fmla="*/ 309 w 309"/>
                <a:gd name="T3" fmla="*/ 123 h 308"/>
                <a:gd name="T4" fmla="*/ 123 w 309"/>
                <a:gd name="T5" fmla="*/ 308 h 308"/>
                <a:gd name="T6" fmla="*/ 0 w 309"/>
                <a:gd name="T7" fmla="*/ 185 h 308"/>
                <a:gd name="T8" fmla="*/ 186 w 309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9" h="308">
                  <a:moveTo>
                    <a:pt x="186" y="0"/>
                  </a:moveTo>
                  <a:lnTo>
                    <a:pt x="309" y="123"/>
                  </a:lnTo>
                  <a:lnTo>
                    <a:pt x="123" y="308"/>
                  </a:lnTo>
                  <a:lnTo>
                    <a:pt x="0" y="18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98" name="Freeform 17"/>
            <p:cNvSpPr>
              <a:spLocks/>
            </p:cNvSpPr>
            <p:nvPr/>
          </p:nvSpPr>
          <p:spPr bwMode="auto">
            <a:xfrm>
              <a:off x="4794250" y="4259263"/>
              <a:ext cx="98425" cy="96838"/>
            </a:xfrm>
            <a:custGeom>
              <a:avLst/>
              <a:gdLst>
                <a:gd name="T0" fmla="*/ 185 w 308"/>
                <a:gd name="T1" fmla="*/ 0 h 307"/>
                <a:gd name="T2" fmla="*/ 308 w 308"/>
                <a:gd name="T3" fmla="*/ 123 h 307"/>
                <a:gd name="T4" fmla="*/ 124 w 308"/>
                <a:gd name="T5" fmla="*/ 307 h 307"/>
                <a:gd name="T6" fmla="*/ 0 w 308"/>
                <a:gd name="T7" fmla="*/ 184 h 307"/>
                <a:gd name="T8" fmla="*/ 185 w 308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307">
                  <a:moveTo>
                    <a:pt x="185" y="0"/>
                  </a:moveTo>
                  <a:lnTo>
                    <a:pt x="308" y="123"/>
                  </a:lnTo>
                  <a:lnTo>
                    <a:pt x="124" y="307"/>
                  </a:lnTo>
                  <a:lnTo>
                    <a:pt x="0" y="18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99" name="Freeform 18"/>
            <p:cNvSpPr>
              <a:spLocks/>
            </p:cNvSpPr>
            <p:nvPr/>
          </p:nvSpPr>
          <p:spPr bwMode="auto">
            <a:xfrm>
              <a:off x="4697413" y="4356101"/>
              <a:ext cx="96838" cy="98425"/>
            </a:xfrm>
            <a:custGeom>
              <a:avLst/>
              <a:gdLst>
                <a:gd name="T0" fmla="*/ 184 w 307"/>
                <a:gd name="T1" fmla="*/ 0 h 307"/>
                <a:gd name="T2" fmla="*/ 307 w 307"/>
                <a:gd name="T3" fmla="*/ 123 h 307"/>
                <a:gd name="T4" fmla="*/ 123 w 307"/>
                <a:gd name="T5" fmla="*/ 307 h 307"/>
                <a:gd name="T6" fmla="*/ 0 w 307"/>
                <a:gd name="T7" fmla="*/ 184 h 307"/>
                <a:gd name="T8" fmla="*/ 184 w 307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7">
                  <a:moveTo>
                    <a:pt x="184" y="0"/>
                  </a:moveTo>
                  <a:lnTo>
                    <a:pt x="307" y="123"/>
                  </a:lnTo>
                  <a:lnTo>
                    <a:pt x="123" y="307"/>
                  </a:lnTo>
                  <a:lnTo>
                    <a:pt x="0" y="184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0" name="Freeform 19"/>
            <p:cNvSpPr>
              <a:spLocks/>
            </p:cNvSpPr>
            <p:nvPr/>
          </p:nvSpPr>
          <p:spPr bwMode="auto">
            <a:xfrm>
              <a:off x="4735513" y="4200526"/>
              <a:ext cx="98425" cy="96838"/>
            </a:xfrm>
            <a:custGeom>
              <a:avLst/>
              <a:gdLst>
                <a:gd name="T0" fmla="*/ 184 w 307"/>
                <a:gd name="T1" fmla="*/ 0 h 308"/>
                <a:gd name="T2" fmla="*/ 307 w 307"/>
                <a:gd name="T3" fmla="*/ 123 h 308"/>
                <a:gd name="T4" fmla="*/ 123 w 307"/>
                <a:gd name="T5" fmla="*/ 308 h 308"/>
                <a:gd name="T6" fmla="*/ 0 w 307"/>
                <a:gd name="T7" fmla="*/ 185 h 308"/>
                <a:gd name="T8" fmla="*/ 184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184" y="0"/>
                  </a:moveTo>
                  <a:lnTo>
                    <a:pt x="307" y="123"/>
                  </a:lnTo>
                  <a:lnTo>
                    <a:pt x="123" y="308"/>
                  </a:lnTo>
                  <a:lnTo>
                    <a:pt x="0" y="18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1" name="Freeform 20"/>
            <p:cNvSpPr>
              <a:spLocks/>
            </p:cNvSpPr>
            <p:nvPr/>
          </p:nvSpPr>
          <p:spPr bwMode="auto">
            <a:xfrm>
              <a:off x="4638675" y="4297363"/>
              <a:ext cx="96838" cy="98425"/>
            </a:xfrm>
            <a:custGeom>
              <a:avLst/>
              <a:gdLst>
                <a:gd name="T0" fmla="*/ 185 w 308"/>
                <a:gd name="T1" fmla="*/ 0 h 308"/>
                <a:gd name="T2" fmla="*/ 308 w 308"/>
                <a:gd name="T3" fmla="*/ 123 h 308"/>
                <a:gd name="T4" fmla="*/ 123 w 308"/>
                <a:gd name="T5" fmla="*/ 308 h 308"/>
                <a:gd name="T6" fmla="*/ 0 w 308"/>
                <a:gd name="T7" fmla="*/ 185 h 308"/>
                <a:gd name="T8" fmla="*/ 185 w 308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308">
                  <a:moveTo>
                    <a:pt x="185" y="0"/>
                  </a:moveTo>
                  <a:lnTo>
                    <a:pt x="308" y="123"/>
                  </a:lnTo>
                  <a:lnTo>
                    <a:pt x="123" y="308"/>
                  </a:lnTo>
                  <a:lnTo>
                    <a:pt x="0" y="18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2" name="Freeform 21"/>
            <p:cNvSpPr>
              <a:spLocks/>
            </p:cNvSpPr>
            <p:nvPr/>
          </p:nvSpPr>
          <p:spPr bwMode="auto">
            <a:xfrm>
              <a:off x="4638675" y="3613151"/>
              <a:ext cx="195263" cy="195263"/>
            </a:xfrm>
            <a:custGeom>
              <a:avLst/>
              <a:gdLst>
                <a:gd name="T0" fmla="*/ 123 w 616"/>
                <a:gd name="T1" fmla="*/ 0 h 617"/>
                <a:gd name="T2" fmla="*/ 616 w 616"/>
                <a:gd name="T3" fmla="*/ 494 h 617"/>
                <a:gd name="T4" fmla="*/ 492 w 616"/>
                <a:gd name="T5" fmla="*/ 617 h 617"/>
                <a:gd name="T6" fmla="*/ 0 w 616"/>
                <a:gd name="T7" fmla="*/ 124 h 617"/>
                <a:gd name="T8" fmla="*/ 123 w 616"/>
                <a:gd name="T9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617">
                  <a:moveTo>
                    <a:pt x="123" y="0"/>
                  </a:moveTo>
                  <a:lnTo>
                    <a:pt x="616" y="494"/>
                  </a:lnTo>
                  <a:lnTo>
                    <a:pt x="492" y="617"/>
                  </a:lnTo>
                  <a:lnTo>
                    <a:pt x="0" y="124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3" name="Freeform 22"/>
            <p:cNvSpPr>
              <a:spLocks/>
            </p:cNvSpPr>
            <p:nvPr/>
          </p:nvSpPr>
          <p:spPr bwMode="auto">
            <a:xfrm>
              <a:off x="4579938" y="3671888"/>
              <a:ext cx="96838" cy="98425"/>
            </a:xfrm>
            <a:custGeom>
              <a:avLst/>
              <a:gdLst>
                <a:gd name="T0" fmla="*/ 123 w 309"/>
                <a:gd name="T1" fmla="*/ 0 h 309"/>
                <a:gd name="T2" fmla="*/ 309 w 309"/>
                <a:gd name="T3" fmla="*/ 185 h 309"/>
                <a:gd name="T4" fmla="*/ 186 w 309"/>
                <a:gd name="T5" fmla="*/ 309 h 309"/>
                <a:gd name="T6" fmla="*/ 0 w 309"/>
                <a:gd name="T7" fmla="*/ 123 h 309"/>
                <a:gd name="T8" fmla="*/ 123 w 309"/>
                <a:gd name="T9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9" h="309">
                  <a:moveTo>
                    <a:pt x="123" y="0"/>
                  </a:moveTo>
                  <a:lnTo>
                    <a:pt x="309" y="185"/>
                  </a:lnTo>
                  <a:lnTo>
                    <a:pt x="186" y="309"/>
                  </a:lnTo>
                  <a:lnTo>
                    <a:pt x="0" y="123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4" name="Freeform 23"/>
            <p:cNvSpPr>
              <a:spLocks/>
            </p:cNvSpPr>
            <p:nvPr/>
          </p:nvSpPr>
          <p:spPr bwMode="auto">
            <a:xfrm>
              <a:off x="4676775" y="3770313"/>
              <a:ext cx="98425" cy="96838"/>
            </a:xfrm>
            <a:custGeom>
              <a:avLst/>
              <a:gdLst>
                <a:gd name="T0" fmla="*/ 123 w 308"/>
                <a:gd name="T1" fmla="*/ 0 h 308"/>
                <a:gd name="T2" fmla="*/ 308 w 308"/>
                <a:gd name="T3" fmla="*/ 185 h 308"/>
                <a:gd name="T4" fmla="*/ 185 w 308"/>
                <a:gd name="T5" fmla="*/ 308 h 308"/>
                <a:gd name="T6" fmla="*/ 0 w 308"/>
                <a:gd name="T7" fmla="*/ 123 h 308"/>
                <a:gd name="T8" fmla="*/ 123 w 308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308">
                  <a:moveTo>
                    <a:pt x="123" y="0"/>
                  </a:moveTo>
                  <a:lnTo>
                    <a:pt x="308" y="185"/>
                  </a:lnTo>
                  <a:lnTo>
                    <a:pt x="185" y="308"/>
                  </a:lnTo>
                  <a:lnTo>
                    <a:pt x="0" y="123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5" name="Freeform 24"/>
            <p:cNvSpPr>
              <a:spLocks/>
            </p:cNvSpPr>
            <p:nvPr/>
          </p:nvSpPr>
          <p:spPr bwMode="auto">
            <a:xfrm>
              <a:off x="4697413" y="3554413"/>
              <a:ext cx="96838" cy="98425"/>
            </a:xfrm>
            <a:custGeom>
              <a:avLst/>
              <a:gdLst>
                <a:gd name="T0" fmla="*/ 123 w 307"/>
                <a:gd name="T1" fmla="*/ 0 h 308"/>
                <a:gd name="T2" fmla="*/ 307 w 307"/>
                <a:gd name="T3" fmla="*/ 185 h 308"/>
                <a:gd name="T4" fmla="*/ 184 w 307"/>
                <a:gd name="T5" fmla="*/ 308 h 308"/>
                <a:gd name="T6" fmla="*/ 0 w 307"/>
                <a:gd name="T7" fmla="*/ 123 h 308"/>
                <a:gd name="T8" fmla="*/ 123 w 307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308">
                  <a:moveTo>
                    <a:pt x="123" y="0"/>
                  </a:moveTo>
                  <a:lnTo>
                    <a:pt x="307" y="185"/>
                  </a:lnTo>
                  <a:lnTo>
                    <a:pt x="184" y="308"/>
                  </a:lnTo>
                  <a:lnTo>
                    <a:pt x="0" y="123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6" name="Freeform 25"/>
            <p:cNvSpPr>
              <a:spLocks/>
            </p:cNvSpPr>
            <p:nvPr/>
          </p:nvSpPr>
          <p:spPr bwMode="auto">
            <a:xfrm>
              <a:off x="4794250" y="3652838"/>
              <a:ext cx="98425" cy="96838"/>
            </a:xfrm>
            <a:custGeom>
              <a:avLst/>
              <a:gdLst>
                <a:gd name="T0" fmla="*/ 124 w 308"/>
                <a:gd name="T1" fmla="*/ 0 h 307"/>
                <a:gd name="T2" fmla="*/ 308 w 308"/>
                <a:gd name="T3" fmla="*/ 184 h 307"/>
                <a:gd name="T4" fmla="*/ 185 w 308"/>
                <a:gd name="T5" fmla="*/ 307 h 307"/>
                <a:gd name="T6" fmla="*/ 0 w 308"/>
                <a:gd name="T7" fmla="*/ 123 h 307"/>
                <a:gd name="T8" fmla="*/ 124 w 308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307">
                  <a:moveTo>
                    <a:pt x="124" y="0"/>
                  </a:moveTo>
                  <a:lnTo>
                    <a:pt x="308" y="184"/>
                  </a:lnTo>
                  <a:lnTo>
                    <a:pt x="185" y="307"/>
                  </a:lnTo>
                  <a:lnTo>
                    <a:pt x="0" y="123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7" name="Freeform 26"/>
            <p:cNvSpPr>
              <a:spLocks/>
            </p:cNvSpPr>
            <p:nvPr/>
          </p:nvSpPr>
          <p:spPr bwMode="auto">
            <a:xfrm>
              <a:off x="3992563" y="4259263"/>
              <a:ext cx="195263" cy="195263"/>
            </a:xfrm>
            <a:custGeom>
              <a:avLst/>
              <a:gdLst>
                <a:gd name="T0" fmla="*/ 123 w 615"/>
                <a:gd name="T1" fmla="*/ 0 h 615"/>
                <a:gd name="T2" fmla="*/ 615 w 615"/>
                <a:gd name="T3" fmla="*/ 492 h 615"/>
                <a:gd name="T4" fmla="*/ 492 w 615"/>
                <a:gd name="T5" fmla="*/ 615 h 615"/>
                <a:gd name="T6" fmla="*/ 0 w 615"/>
                <a:gd name="T7" fmla="*/ 123 h 615"/>
                <a:gd name="T8" fmla="*/ 123 w 615"/>
                <a:gd name="T9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5" h="615">
                  <a:moveTo>
                    <a:pt x="123" y="0"/>
                  </a:moveTo>
                  <a:lnTo>
                    <a:pt x="615" y="492"/>
                  </a:lnTo>
                  <a:lnTo>
                    <a:pt x="492" y="615"/>
                  </a:lnTo>
                  <a:lnTo>
                    <a:pt x="0" y="123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8" name="Freeform 27"/>
            <p:cNvSpPr>
              <a:spLocks/>
            </p:cNvSpPr>
            <p:nvPr/>
          </p:nvSpPr>
          <p:spPr bwMode="auto">
            <a:xfrm>
              <a:off x="4149725" y="4297363"/>
              <a:ext cx="96838" cy="98425"/>
            </a:xfrm>
            <a:custGeom>
              <a:avLst/>
              <a:gdLst>
                <a:gd name="T0" fmla="*/ 123 w 309"/>
                <a:gd name="T1" fmla="*/ 0 h 308"/>
                <a:gd name="T2" fmla="*/ 309 w 309"/>
                <a:gd name="T3" fmla="*/ 185 h 308"/>
                <a:gd name="T4" fmla="*/ 186 w 309"/>
                <a:gd name="T5" fmla="*/ 308 h 308"/>
                <a:gd name="T6" fmla="*/ 0 w 309"/>
                <a:gd name="T7" fmla="*/ 123 h 308"/>
                <a:gd name="T8" fmla="*/ 123 w 309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9" h="308">
                  <a:moveTo>
                    <a:pt x="123" y="0"/>
                  </a:moveTo>
                  <a:lnTo>
                    <a:pt x="309" y="185"/>
                  </a:lnTo>
                  <a:lnTo>
                    <a:pt x="186" y="308"/>
                  </a:lnTo>
                  <a:lnTo>
                    <a:pt x="0" y="123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09" name="Freeform 28"/>
            <p:cNvSpPr>
              <a:spLocks/>
            </p:cNvSpPr>
            <p:nvPr/>
          </p:nvSpPr>
          <p:spPr bwMode="auto">
            <a:xfrm>
              <a:off x="4051300" y="4200526"/>
              <a:ext cx="98425" cy="96838"/>
            </a:xfrm>
            <a:custGeom>
              <a:avLst/>
              <a:gdLst>
                <a:gd name="T0" fmla="*/ 123 w 308"/>
                <a:gd name="T1" fmla="*/ 0 h 308"/>
                <a:gd name="T2" fmla="*/ 308 w 308"/>
                <a:gd name="T3" fmla="*/ 185 h 308"/>
                <a:gd name="T4" fmla="*/ 185 w 308"/>
                <a:gd name="T5" fmla="*/ 308 h 308"/>
                <a:gd name="T6" fmla="*/ 0 w 308"/>
                <a:gd name="T7" fmla="*/ 123 h 308"/>
                <a:gd name="T8" fmla="*/ 123 w 308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308">
                  <a:moveTo>
                    <a:pt x="123" y="0"/>
                  </a:moveTo>
                  <a:lnTo>
                    <a:pt x="308" y="185"/>
                  </a:lnTo>
                  <a:lnTo>
                    <a:pt x="185" y="308"/>
                  </a:lnTo>
                  <a:lnTo>
                    <a:pt x="0" y="123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10" name="Freeform 29"/>
            <p:cNvSpPr>
              <a:spLocks/>
            </p:cNvSpPr>
            <p:nvPr/>
          </p:nvSpPr>
          <p:spPr bwMode="auto">
            <a:xfrm>
              <a:off x="4110038" y="4141788"/>
              <a:ext cx="195263" cy="195263"/>
            </a:xfrm>
            <a:custGeom>
              <a:avLst/>
              <a:gdLst>
                <a:gd name="T0" fmla="*/ 123 w 616"/>
                <a:gd name="T1" fmla="*/ 0 h 617"/>
                <a:gd name="T2" fmla="*/ 616 w 616"/>
                <a:gd name="T3" fmla="*/ 494 h 617"/>
                <a:gd name="T4" fmla="*/ 493 w 616"/>
                <a:gd name="T5" fmla="*/ 617 h 617"/>
                <a:gd name="T6" fmla="*/ 0 w 616"/>
                <a:gd name="T7" fmla="*/ 125 h 617"/>
                <a:gd name="T8" fmla="*/ 123 w 616"/>
                <a:gd name="T9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617">
                  <a:moveTo>
                    <a:pt x="123" y="0"/>
                  </a:moveTo>
                  <a:lnTo>
                    <a:pt x="616" y="494"/>
                  </a:lnTo>
                  <a:lnTo>
                    <a:pt x="493" y="617"/>
                  </a:lnTo>
                  <a:lnTo>
                    <a:pt x="0" y="125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11" name="Freeform 30"/>
            <p:cNvSpPr>
              <a:spLocks/>
            </p:cNvSpPr>
            <p:nvPr/>
          </p:nvSpPr>
          <p:spPr bwMode="auto">
            <a:xfrm>
              <a:off x="3992563" y="3554413"/>
              <a:ext cx="195263" cy="195263"/>
            </a:xfrm>
            <a:custGeom>
              <a:avLst/>
              <a:gdLst>
                <a:gd name="T0" fmla="*/ 492 w 615"/>
                <a:gd name="T1" fmla="*/ 0 h 615"/>
                <a:gd name="T2" fmla="*/ 615 w 615"/>
                <a:gd name="T3" fmla="*/ 123 h 615"/>
                <a:gd name="T4" fmla="*/ 123 w 615"/>
                <a:gd name="T5" fmla="*/ 615 h 615"/>
                <a:gd name="T6" fmla="*/ 0 w 615"/>
                <a:gd name="T7" fmla="*/ 492 h 615"/>
                <a:gd name="T8" fmla="*/ 492 w 615"/>
                <a:gd name="T9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5" h="615">
                  <a:moveTo>
                    <a:pt x="492" y="0"/>
                  </a:moveTo>
                  <a:lnTo>
                    <a:pt x="615" y="123"/>
                  </a:lnTo>
                  <a:lnTo>
                    <a:pt x="123" y="615"/>
                  </a:lnTo>
                  <a:lnTo>
                    <a:pt x="0" y="492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12" name="Freeform 31"/>
            <p:cNvSpPr>
              <a:spLocks/>
            </p:cNvSpPr>
            <p:nvPr/>
          </p:nvSpPr>
          <p:spPr bwMode="auto">
            <a:xfrm>
              <a:off x="4051300" y="3613151"/>
              <a:ext cx="195263" cy="195263"/>
            </a:xfrm>
            <a:custGeom>
              <a:avLst/>
              <a:gdLst>
                <a:gd name="T0" fmla="*/ 494 w 617"/>
                <a:gd name="T1" fmla="*/ 0 h 617"/>
                <a:gd name="T2" fmla="*/ 617 w 617"/>
                <a:gd name="T3" fmla="*/ 124 h 617"/>
                <a:gd name="T4" fmla="*/ 123 w 617"/>
                <a:gd name="T5" fmla="*/ 617 h 617"/>
                <a:gd name="T6" fmla="*/ 0 w 617"/>
                <a:gd name="T7" fmla="*/ 494 h 617"/>
                <a:gd name="T8" fmla="*/ 494 w 617"/>
                <a:gd name="T9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7" h="617">
                  <a:moveTo>
                    <a:pt x="494" y="0"/>
                  </a:moveTo>
                  <a:lnTo>
                    <a:pt x="617" y="124"/>
                  </a:lnTo>
                  <a:lnTo>
                    <a:pt x="123" y="617"/>
                  </a:lnTo>
                  <a:lnTo>
                    <a:pt x="0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13" name="Freeform 32"/>
            <p:cNvSpPr>
              <a:spLocks/>
            </p:cNvSpPr>
            <p:nvPr/>
          </p:nvSpPr>
          <p:spPr bwMode="auto">
            <a:xfrm>
              <a:off x="4110038" y="3671888"/>
              <a:ext cx="195263" cy="195263"/>
            </a:xfrm>
            <a:custGeom>
              <a:avLst/>
              <a:gdLst>
                <a:gd name="T0" fmla="*/ 493 w 617"/>
                <a:gd name="T1" fmla="*/ 0 h 617"/>
                <a:gd name="T2" fmla="*/ 617 w 617"/>
                <a:gd name="T3" fmla="*/ 123 h 617"/>
                <a:gd name="T4" fmla="*/ 123 w 617"/>
                <a:gd name="T5" fmla="*/ 617 h 617"/>
                <a:gd name="T6" fmla="*/ 0 w 617"/>
                <a:gd name="T7" fmla="*/ 494 h 617"/>
                <a:gd name="T8" fmla="*/ 493 w 617"/>
                <a:gd name="T9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7" h="617">
                  <a:moveTo>
                    <a:pt x="493" y="0"/>
                  </a:moveTo>
                  <a:lnTo>
                    <a:pt x="617" y="123"/>
                  </a:lnTo>
                  <a:lnTo>
                    <a:pt x="123" y="617"/>
                  </a:lnTo>
                  <a:lnTo>
                    <a:pt x="0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388" name="그룹 387"/>
          <p:cNvGrpSpPr/>
          <p:nvPr/>
        </p:nvGrpSpPr>
        <p:grpSpPr>
          <a:xfrm>
            <a:off x="4356824" y="2241612"/>
            <a:ext cx="847984" cy="861444"/>
            <a:chOff x="4173538" y="3384550"/>
            <a:chExt cx="600075" cy="609600"/>
          </a:xfrm>
        </p:grpSpPr>
        <p:sp>
          <p:nvSpPr>
            <p:cNvPr id="384" name="AutoShape 3"/>
            <p:cNvSpPr>
              <a:spLocks noChangeAspect="1" noChangeArrowheads="1" noTextEdit="1"/>
            </p:cNvSpPr>
            <p:nvPr/>
          </p:nvSpPr>
          <p:spPr bwMode="auto">
            <a:xfrm>
              <a:off x="4173538" y="3384550"/>
              <a:ext cx="600075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86" name="Freeform 6"/>
            <p:cNvSpPr>
              <a:spLocks/>
            </p:cNvSpPr>
            <p:nvPr/>
          </p:nvSpPr>
          <p:spPr bwMode="auto">
            <a:xfrm>
              <a:off x="4173538" y="3392488"/>
              <a:ext cx="592138" cy="588963"/>
            </a:xfrm>
            <a:custGeom>
              <a:avLst/>
              <a:gdLst>
                <a:gd name="T0" fmla="*/ 1786 w 3359"/>
                <a:gd name="T1" fmla="*/ 3 h 3341"/>
                <a:gd name="T2" fmla="*/ 1993 w 3359"/>
                <a:gd name="T3" fmla="*/ 29 h 3341"/>
                <a:gd name="T4" fmla="*/ 2191 w 3359"/>
                <a:gd name="T5" fmla="*/ 80 h 3341"/>
                <a:gd name="T6" fmla="*/ 2380 w 3359"/>
                <a:gd name="T7" fmla="*/ 152 h 3341"/>
                <a:gd name="T8" fmla="*/ 2555 w 3359"/>
                <a:gd name="T9" fmla="*/ 245 h 3341"/>
                <a:gd name="T10" fmla="*/ 2719 w 3359"/>
                <a:gd name="T11" fmla="*/ 358 h 3341"/>
                <a:gd name="T12" fmla="*/ 2867 w 3359"/>
                <a:gd name="T13" fmla="*/ 489 h 3341"/>
                <a:gd name="T14" fmla="*/ 2999 w 3359"/>
                <a:gd name="T15" fmla="*/ 637 h 3341"/>
                <a:gd name="T16" fmla="*/ 3112 w 3359"/>
                <a:gd name="T17" fmla="*/ 799 h 3341"/>
                <a:gd name="T18" fmla="*/ 3207 w 3359"/>
                <a:gd name="T19" fmla="*/ 975 h 3341"/>
                <a:gd name="T20" fmla="*/ 3280 w 3359"/>
                <a:gd name="T21" fmla="*/ 1161 h 3341"/>
                <a:gd name="T22" fmla="*/ 3330 w 3359"/>
                <a:gd name="T23" fmla="*/ 1359 h 3341"/>
                <a:gd name="T24" fmla="*/ 3356 w 3359"/>
                <a:gd name="T25" fmla="*/ 1565 h 3341"/>
                <a:gd name="T26" fmla="*/ 3356 w 3359"/>
                <a:gd name="T27" fmla="*/ 1776 h 3341"/>
                <a:gd name="T28" fmla="*/ 3330 w 3359"/>
                <a:gd name="T29" fmla="*/ 1982 h 3341"/>
                <a:gd name="T30" fmla="*/ 3280 w 3359"/>
                <a:gd name="T31" fmla="*/ 2179 h 3341"/>
                <a:gd name="T32" fmla="*/ 3207 w 3359"/>
                <a:gd name="T33" fmla="*/ 2367 h 3341"/>
                <a:gd name="T34" fmla="*/ 3112 w 3359"/>
                <a:gd name="T35" fmla="*/ 2542 h 3341"/>
                <a:gd name="T36" fmla="*/ 2999 w 3359"/>
                <a:gd name="T37" fmla="*/ 2704 h 3341"/>
                <a:gd name="T38" fmla="*/ 2867 w 3359"/>
                <a:gd name="T39" fmla="*/ 2852 h 3341"/>
                <a:gd name="T40" fmla="*/ 2719 w 3359"/>
                <a:gd name="T41" fmla="*/ 2983 h 3341"/>
                <a:gd name="T42" fmla="*/ 2555 w 3359"/>
                <a:gd name="T43" fmla="*/ 3096 h 3341"/>
                <a:gd name="T44" fmla="*/ 2380 w 3359"/>
                <a:gd name="T45" fmla="*/ 3190 h 3341"/>
                <a:gd name="T46" fmla="*/ 2191 w 3359"/>
                <a:gd name="T47" fmla="*/ 3262 h 3341"/>
                <a:gd name="T48" fmla="*/ 1993 w 3359"/>
                <a:gd name="T49" fmla="*/ 3311 h 3341"/>
                <a:gd name="T50" fmla="*/ 1786 w 3359"/>
                <a:gd name="T51" fmla="*/ 3338 h 3341"/>
                <a:gd name="T52" fmla="*/ 1573 w 3359"/>
                <a:gd name="T53" fmla="*/ 3338 h 3341"/>
                <a:gd name="T54" fmla="*/ 1367 w 3359"/>
                <a:gd name="T55" fmla="*/ 3311 h 3341"/>
                <a:gd name="T56" fmla="*/ 1169 w 3359"/>
                <a:gd name="T57" fmla="*/ 3262 h 3341"/>
                <a:gd name="T58" fmla="*/ 980 w 3359"/>
                <a:gd name="T59" fmla="*/ 3190 h 3341"/>
                <a:gd name="T60" fmla="*/ 803 w 3359"/>
                <a:gd name="T61" fmla="*/ 3096 h 3341"/>
                <a:gd name="T62" fmla="*/ 640 w 3359"/>
                <a:gd name="T63" fmla="*/ 2983 h 3341"/>
                <a:gd name="T64" fmla="*/ 493 w 3359"/>
                <a:gd name="T65" fmla="*/ 2852 h 3341"/>
                <a:gd name="T66" fmla="*/ 360 w 3359"/>
                <a:gd name="T67" fmla="*/ 2704 h 3341"/>
                <a:gd name="T68" fmla="*/ 246 w 3359"/>
                <a:gd name="T69" fmla="*/ 2542 h 3341"/>
                <a:gd name="T70" fmla="*/ 153 w 3359"/>
                <a:gd name="T71" fmla="*/ 2367 h 3341"/>
                <a:gd name="T72" fmla="*/ 80 w 3359"/>
                <a:gd name="T73" fmla="*/ 2179 h 3341"/>
                <a:gd name="T74" fmla="*/ 29 w 3359"/>
                <a:gd name="T75" fmla="*/ 1982 h 3341"/>
                <a:gd name="T76" fmla="*/ 4 w 3359"/>
                <a:gd name="T77" fmla="*/ 1776 h 3341"/>
                <a:gd name="T78" fmla="*/ 4 w 3359"/>
                <a:gd name="T79" fmla="*/ 1565 h 3341"/>
                <a:gd name="T80" fmla="*/ 29 w 3359"/>
                <a:gd name="T81" fmla="*/ 1359 h 3341"/>
                <a:gd name="T82" fmla="*/ 80 w 3359"/>
                <a:gd name="T83" fmla="*/ 1161 h 3341"/>
                <a:gd name="T84" fmla="*/ 153 w 3359"/>
                <a:gd name="T85" fmla="*/ 975 h 3341"/>
                <a:gd name="T86" fmla="*/ 246 w 3359"/>
                <a:gd name="T87" fmla="*/ 799 h 3341"/>
                <a:gd name="T88" fmla="*/ 360 w 3359"/>
                <a:gd name="T89" fmla="*/ 637 h 3341"/>
                <a:gd name="T90" fmla="*/ 493 w 3359"/>
                <a:gd name="T91" fmla="*/ 489 h 3341"/>
                <a:gd name="T92" fmla="*/ 640 w 3359"/>
                <a:gd name="T93" fmla="*/ 358 h 3341"/>
                <a:gd name="T94" fmla="*/ 803 w 3359"/>
                <a:gd name="T95" fmla="*/ 245 h 3341"/>
                <a:gd name="T96" fmla="*/ 980 w 3359"/>
                <a:gd name="T97" fmla="*/ 152 h 3341"/>
                <a:gd name="T98" fmla="*/ 1169 w 3359"/>
                <a:gd name="T99" fmla="*/ 80 h 3341"/>
                <a:gd name="T100" fmla="*/ 1367 w 3359"/>
                <a:gd name="T101" fmla="*/ 29 h 3341"/>
                <a:gd name="T102" fmla="*/ 1573 w 3359"/>
                <a:gd name="T103" fmla="*/ 3 h 3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59" h="3341">
                  <a:moveTo>
                    <a:pt x="1679" y="0"/>
                  </a:moveTo>
                  <a:lnTo>
                    <a:pt x="1786" y="3"/>
                  </a:lnTo>
                  <a:lnTo>
                    <a:pt x="1890" y="14"/>
                  </a:lnTo>
                  <a:lnTo>
                    <a:pt x="1993" y="29"/>
                  </a:lnTo>
                  <a:lnTo>
                    <a:pt x="2093" y="51"/>
                  </a:lnTo>
                  <a:lnTo>
                    <a:pt x="2191" y="80"/>
                  </a:lnTo>
                  <a:lnTo>
                    <a:pt x="2287" y="113"/>
                  </a:lnTo>
                  <a:lnTo>
                    <a:pt x="2380" y="152"/>
                  </a:lnTo>
                  <a:lnTo>
                    <a:pt x="2469" y="196"/>
                  </a:lnTo>
                  <a:lnTo>
                    <a:pt x="2555" y="245"/>
                  </a:lnTo>
                  <a:lnTo>
                    <a:pt x="2640" y="299"/>
                  </a:lnTo>
                  <a:lnTo>
                    <a:pt x="2719" y="358"/>
                  </a:lnTo>
                  <a:lnTo>
                    <a:pt x="2795" y="422"/>
                  </a:lnTo>
                  <a:lnTo>
                    <a:pt x="2867" y="489"/>
                  </a:lnTo>
                  <a:lnTo>
                    <a:pt x="2936" y="561"/>
                  </a:lnTo>
                  <a:lnTo>
                    <a:pt x="2999" y="637"/>
                  </a:lnTo>
                  <a:lnTo>
                    <a:pt x="3058" y="716"/>
                  </a:lnTo>
                  <a:lnTo>
                    <a:pt x="3112" y="799"/>
                  </a:lnTo>
                  <a:lnTo>
                    <a:pt x="3162" y="885"/>
                  </a:lnTo>
                  <a:lnTo>
                    <a:pt x="3207" y="975"/>
                  </a:lnTo>
                  <a:lnTo>
                    <a:pt x="3246" y="1067"/>
                  </a:lnTo>
                  <a:lnTo>
                    <a:pt x="3280" y="1161"/>
                  </a:lnTo>
                  <a:lnTo>
                    <a:pt x="3308" y="1259"/>
                  </a:lnTo>
                  <a:lnTo>
                    <a:pt x="3330" y="1359"/>
                  </a:lnTo>
                  <a:lnTo>
                    <a:pt x="3346" y="1461"/>
                  </a:lnTo>
                  <a:lnTo>
                    <a:pt x="3356" y="1565"/>
                  </a:lnTo>
                  <a:lnTo>
                    <a:pt x="3359" y="1670"/>
                  </a:lnTo>
                  <a:lnTo>
                    <a:pt x="3356" y="1776"/>
                  </a:lnTo>
                  <a:lnTo>
                    <a:pt x="3346" y="1880"/>
                  </a:lnTo>
                  <a:lnTo>
                    <a:pt x="3330" y="1982"/>
                  </a:lnTo>
                  <a:lnTo>
                    <a:pt x="3308" y="2082"/>
                  </a:lnTo>
                  <a:lnTo>
                    <a:pt x="3280" y="2179"/>
                  </a:lnTo>
                  <a:lnTo>
                    <a:pt x="3246" y="2275"/>
                  </a:lnTo>
                  <a:lnTo>
                    <a:pt x="3207" y="2367"/>
                  </a:lnTo>
                  <a:lnTo>
                    <a:pt x="3162" y="2456"/>
                  </a:lnTo>
                  <a:lnTo>
                    <a:pt x="3112" y="2542"/>
                  </a:lnTo>
                  <a:lnTo>
                    <a:pt x="3058" y="2624"/>
                  </a:lnTo>
                  <a:lnTo>
                    <a:pt x="2999" y="2704"/>
                  </a:lnTo>
                  <a:lnTo>
                    <a:pt x="2936" y="2779"/>
                  </a:lnTo>
                  <a:lnTo>
                    <a:pt x="2867" y="2852"/>
                  </a:lnTo>
                  <a:lnTo>
                    <a:pt x="2795" y="2920"/>
                  </a:lnTo>
                  <a:lnTo>
                    <a:pt x="2719" y="2983"/>
                  </a:lnTo>
                  <a:lnTo>
                    <a:pt x="2640" y="3041"/>
                  </a:lnTo>
                  <a:lnTo>
                    <a:pt x="2555" y="3096"/>
                  </a:lnTo>
                  <a:lnTo>
                    <a:pt x="2469" y="3145"/>
                  </a:lnTo>
                  <a:lnTo>
                    <a:pt x="2380" y="3190"/>
                  </a:lnTo>
                  <a:lnTo>
                    <a:pt x="2287" y="3229"/>
                  </a:lnTo>
                  <a:lnTo>
                    <a:pt x="2191" y="3262"/>
                  </a:lnTo>
                  <a:lnTo>
                    <a:pt x="2093" y="3289"/>
                  </a:lnTo>
                  <a:lnTo>
                    <a:pt x="1993" y="3311"/>
                  </a:lnTo>
                  <a:lnTo>
                    <a:pt x="1890" y="3328"/>
                  </a:lnTo>
                  <a:lnTo>
                    <a:pt x="1786" y="3338"/>
                  </a:lnTo>
                  <a:lnTo>
                    <a:pt x="1679" y="3341"/>
                  </a:lnTo>
                  <a:lnTo>
                    <a:pt x="1573" y="3338"/>
                  </a:lnTo>
                  <a:lnTo>
                    <a:pt x="1469" y="3328"/>
                  </a:lnTo>
                  <a:lnTo>
                    <a:pt x="1367" y="3311"/>
                  </a:lnTo>
                  <a:lnTo>
                    <a:pt x="1267" y="3289"/>
                  </a:lnTo>
                  <a:lnTo>
                    <a:pt x="1169" y="3262"/>
                  </a:lnTo>
                  <a:lnTo>
                    <a:pt x="1073" y="3229"/>
                  </a:lnTo>
                  <a:lnTo>
                    <a:pt x="980" y="3190"/>
                  </a:lnTo>
                  <a:lnTo>
                    <a:pt x="891" y="3145"/>
                  </a:lnTo>
                  <a:lnTo>
                    <a:pt x="803" y="3096"/>
                  </a:lnTo>
                  <a:lnTo>
                    <a:pt x="720" y="3041"/>
                  </a:lnTo>
                  <a:lnTo>
                    <a:pt x="640" y="2983"/>
                  </a:lnTo>
                  <a:lnTo>
                    <a:pt x="564" y="2920"/>
                  </a:lnTo>
                  <a:lnTo>
                    <a:pt x="493" y="2852"/>
                  </a:lnTo>
                  <a:lnTo>
                    <a:pt x="424" y="2779"/>
                  </a:lnTo>
                  <a:lnTo>
                    <a:pt x="360" y="2704"/>
                  </a:lnTo>
                  <a:lnTo>
                    <a:pt x="301" y="2624"/>
                  </a:lnTo>
                  <a:lnTo>
                    <a:pt x="246" y="2542"/>
                  </a:lnTo>
                  <a:lnTo>
                    <a:pt x="197" y="2456"/>
                  </a:lnTo>
                  <a:lnTo>
                    <a:pt x="153" y="2367"/>
                  </a:lnTo>
                  <a:lnTo>
                    <a:pt x="114" y="2275"/>
                  </a:lnTo>
                  <a:lnTo>
                    <a:pt x="80" y="2179"/>
                  </a:lnTo>
                  <a:lnTo>
                    <a:pt x="52" y="2082"/>
                  </a:lnTo>
                  <a:lnTo>
                    <a:pt x="29" y="1982"/>
                  </a:lnTo>
                  <a:lnTo>
                    <a:pt x="14" y="1880"/>
                  </a:lnTo>
                  <a:lnTo>
                    <a:pt x="4" y="1776"/>
                  </a:lnTo>
                  <a:lnTo>
                    <a:pt x="0" y="1670"/>
                  </a:lnTo>
                  <a:lnTo>
                    <a:pt x="4" y="1565"/>
                  </a:lnTo>
                  <a:lnTo>
                    <a:pt x="14" y="1461"/>
                  </a:lnTo>
                  <a:lnTo>
                    <a:pt x="29" y="1359"/>
                  </a:lnTo>
                  <a:lnTo>
                    <a:pt x="52" y="1259"/>
                  </a:lnTo>
                  <a:lnTo>
                    <a:pt x="80" y="1161"/>
                  </a:lnTo>
                  <a:lnTo>
                    <a:pt x="114" y="1067"/>
                  </a:lnTo>
                  <a:lnTo>
                    <a:pt x="153" y="975"/>
                  </a:lnTo>
                  <a:lnTo>
                    <a:pt x="197" y="885"/>
                  </a:lnTo>
                  <a:lnTo>
                    <a:pt x="246" y="799"/>
                  </a:lnTo>
                  <a:lnTo>
                    <a:pt x="301" y="716"/>
                  </a:lnTo>
                  <a:lnTo>
                    <a:pt x="360" y="637"/>
                  </a:lnTo>
                  <a:lnTo>
                    <a:pt x="424" y="561"/>
                  </a:lnTo>
                  <a:lnTo>
                    <a:pt x="493" y="489"/>
                  </a:lnTo>
                  <a:lnTo>
                    <a:pt x="564" y="422"/>
                  </a:lnTo>
                  <a:lnTo>
                    <a:pt x="640" y="358"/>
                  </a:lnTo>
                  <a:lnTo>
                    <a:pt x="720" y="299"/>
                  </a:lnTo>
                  <a:lnTo>
                    <a:pt x="803" y="245"/>
                  </a:lnTo>
                  <a:lnTo>
                    <a:pt x="891" y="196"/>
                  </a:lnTo>
                  <a:lnTo>
                    <a:pt x="980" y="152"/>
                  </a:lnTo>
                  <a:lnTo>
                    <a:pt x="1073" y="113"/>
                  </a:lnTo>
                  <a:lnTo>
                    <a:pt x="1169" y="80"/>
                  </a:lnTo>
                  <a:lnTo>
                    <a:pt x="1267" y="51"/>
                  </a:lnTo>
                  <a:lnTo>
                    <a:pt x="1367" y="29"/>
                  </a:lnTo>
                  <a:lnTo>
                    <a:pt x="1469" y="14"/>
                  </a:lnTo>
                  <a:lnTo>
                    <a:pt x="1573" y="3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7FABDA"/>
            </a:solidFill>
            <a:ln w="0">
              <a:solidFill>
                <a:srgbClr val="7FABD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87" name="Freeform 7"/>
            <p:cNvSpPr>
              <a:spLocks/>
            </p:cNvSpPr>
            <p:nvPr/>
          </p:nvSpPr>
          <p:spPr bwMode="auto">
            <a:xfrm>
              <a:off x="4300538" y="3392488"/>
              <a:ext cx="363538" cy="496888"/>
            </a:xfrm>
            <a:custGeom>
              <a:avLst/>
              <a:gdLst>
                <a:gd name="T0" fmla="*/ 1371 w 2056"/>
                <a:gd name="T1" fmla="*/ 52 h 2822"/>
                <a:gd name="T2" fmla="*/ 1837 w 2056"/>
                <a:gd name="T3" fmla="*/ 248 h 2822"/>
                <a:gd name="T4" fmla="*/ 1625 w 2056"/>
                <a:gd name="T5" fmla="*/ 336 h 2822"/>
                <a:gd name="T6" fmla="*/ 1373 w 2056"/>
                <a:gd name="T7" fmla="*/ 513 h 2822"/>
                <a:gd name="T8" fmla="*/ 1218 w 2056"/>
                <a:gd name="T9" fmla="*/ 710 h 2822"/>
                <a:gd name="T10" fmla="*/ 1228 w 2056"/>
                <a:gd name="T11" fmla="*/ 825 h 2822"/>
                <a:gd name="T12" fmla="*/ 1170 w 2056"/>
                <a:gd name="T13" fmla="*/ 879 h 2822"/>
                <a:gd name="T14" fmla="*/ 1110 w 2056"/>
                <a:gd name="T15" fmla="*/ 770 h 2822"/>
                <a:gd name="T16" fmla="*/ 1026 w 2056"/>
                <a:gd name="T17" fmla="*/ 693 h 2822"/>
                <a:gd name="T18" fmla="*/ 865 w 2056"/>
                <a:gd name="T19" fmla="*/ 727 h 2822"/>
                <a:gd name="T20" fmla="*/ 764 w 2056"/>
                <a:gd name="T21" fmla="*/ 749 h 2822"/>
                <a:gd name="T22" fmla="*/ 741 w 2056"/>
                <a:gd name="T23" fmla="*/ 817 h 2822"/>
                <a:gd name="T24" fmla="*/ 789 w 2056"/>
                <a:gd name="T25" fmla="*/ 918 h 2822"/>
                <a:gd name="T26" fmla="*/ 893 w 2056"/>
                <a:gd name="T27" fmla="*/ 928 h 2822"/>
                <a:gd name="T28" fmla="*/ 886 w 2056"/>
                <a:gd name="T29" fmla="*/ 947 h 2822"/>
                <a:gd name="T30" fmla="*/ 870 w 2056"/>
                <a:gd name="T31" fmla="*/ 978 h 2822"/>
                <a:gd name="T32" fmla="*/ 942 w 2056"/>
                <a:gd name="T33" fmla="*/ 972 h 2822"/>
                <a:gd name="T34" fmla="*/ 1014 w 2056"/>
                <a:gd name="T35" fmla="*/ 985 h 2822"/>
                <a:gd name="T36" fmla="*/ 1021 w 2056"/>
                <a:gd name="T37" fmla="*/ 1017 h 2822"/>
                <a:gd name="T38" fmla="*/ 1037 w 2056"/>
                <a:gd name="T39" fmla="*/ 1099 h 2822"/>
                <a:gd name="T40" fmla="*/ 1124 w 2056"/>
                <a:gd name="T41" fmla="*/ 1148 h 2822"/>
                <a:gd name="T42" fmla="*/ 1168 w 2056"/>
                <a:gd name="T43" fmla="*/ 1236 h 2822"/>
                <a:gd name="T44" fmla="*/ 1264 w 2056"/>
                <a:gd name="T45" fmla="*/ 1284 h 2822"/>
                <a:gd name="T46" fmla="*/ 1377 w 2056"/>
                <a:gd name="T47" fmla="*/ 1234 h 2822"/>
                <a:gd name="T48" fmla="*/ 1484 w 2056"/>
                <a:gd name="T49" fmla="*/ 1255 h 2822"/>
                <a:gd name="T50" fmla="*/ 1617 w 2056"/>
                <a:gd name="T51" fmla="*/ 1308 h 2822"/>
                <a:gd name="T52" fmla="*/ 1704 w 2056"/>
                <a:gd name="T53" fmla="*/ 1338 h 2822"/>
                <a:gd name="T54" fmla="*/ 1820 w 2056"/>
                <a:gd name="T55" fmla="*/ 1502 h 2822"/>
                <a:gd name="T56" fmla="*/ 1922 w 2056"/>
                <a:gd name="T57" fmla="*/ 1656 h 2822"/>
                <a:gd name="T58" fmla="*/ 2031 w 2056"/>
                <a:gd name="T59" fmla="*/ 1746 h 2822"/>
                <a:gd name="T60" fmla="*/ 2055 w 2056"/>
                <a:gd name="T61" fmla="*/ 1859 h 2822"/>
                <a:gd name="T62" fmla="*/ 2022 w 2056"/>
                <a:gd name="T63" fmla="*/ 2003 h 2822"/>
                <a:gd name="T64" fmla="*/ 1972 w 2056"/>
                <a:gd name="T65" fmla="*/ 2140 h 2822"/>
                <a:gd name="T66" fmla="*/ 1909 w 2056"/>
                <a:gd name="T67" fmla="*/ 2223 h 2822"/>
                <a:gd name="T68" fmla="*/ 1752 w 2056"/>
                <a:gd name="T69" fmla="*/ 2412 h 2822"/>
                <a:gd name="T70" fmla="*/ 1580 w 2056"/>
                <a:gd name="T71" fmla="*/ 2613 h 2822"/>
                <a:gd name="T72" fmla="*/ 1342 w 2056"/>
                <a:gd name="T73" fmla="*/ 2775 h 2822"/>
                <a:gd name="T74" fmla="*/ 1176 w 2056"/>
                <a:gd name="T75" fmla="*/ 2816 h 2822"/>
                <a:gd name="T76" fmla="*/ 1123 w 2056"/>
                <a:gd name="T77" fmla="*/ 2734 h 2822"/>
                <a:gd name="T78" fmla="*/ 1191 w 2056"/>
                <a:gd name="T79" fmla="*/ 2584 h 2822"/>
                <a:gd name="T80" fmla="*/ 1265 w 2056"/>
                <a:gd name="T81" fmla="*/ 2397 h 2822"/>
                <a:gd name="T82" fmla="*/ 1279 w 2056"/>
                <a:gd name="T83" fmla="*/ 2232 h 2822"/>
                <a:gd name="T84" fmla="*/ 1179 w 2056"/>
                <a:gd name="T85" fmla="*/ 2093 h 2822"/>
                <a:gd name="T86" fmla="*/ 1033 w 2056"/>
                <a:gd name="T87" fmla="*/ 1861 h 2822"/>
                <a:gd name="T88" fmla="*/ 1029 w 2056"/>
                <a:gd name="T89" fmla="*/ 1606 h 2822"/>
                <a:gd name="T90" fmla="*/ 1032 w 2056"/>
                <a:gd name="T91" fmla="*/ 1466 h 2822"/>
                <a:gd name="T92" fmla="*/ 964 w 2056"/>
                <a:gd name="T93" fmla="*/ 1396 h 2822"/>
                <a:gd name="T94" fmla="*/ 945 w 2056"/>
                <a:gd name="T95" fmla="*/ 1286 h 2822"/>
                <a:gd name="T96" fmla="*/ 902 w 2056"/>
                <a:gd name="T97" fmla="*/ 1183 h 2822"/>
                <a:gd name="T98" fmla="*/ 785 w 2056"/>
                <a:gd name="T99" fmla="*/ 1130 h 2822"/>
                <a:gd name="T100" fmla="*/ 566 w 2056"/>
                <a:gd name="T101" fmla="*/ 1090 h 2822"/>
                <a:gd name="T102" fmla="*/ 367 w 2056"/>
                <a:gd name="T103" fmla="*/ 969 h 2822"/>
                <a:gd name="T104" fmla="*/ 212 w 2056"/>
                <a:gd name="T105" fmla="*/ 752 h 2822"/>
                <a:gd name="T106" fmla="*/ 88 w 2056"/>
                <a:gd name="T107" fmla="*/ 501 h 2822"/>
                <a:gd name="T108" fmla="*/ 0 w 2056"/>
                <a:gd name="T109" fmla="*/ 297 h 2822"/>
                <a:gd name="T110" fmla="*/ 447 w 2056"/>
                <a:gd name="T111" fmla="*/ 78 h 2822"/>
                <a:gd name="T112" fmla="*/ 955 w 2056"/>
                <a:gd name="T113" fmla="*/ 0 h 2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56" h="2822">
                  <a:moveTo>
                    <a:pt x="955" y="0"/>
                  </a:moveTo>
                  <a:lnTo>
                    <a:pt x="1063" y="3"/>
                  </a:lnTo>
                  <a:lnTo>
                    <a:pt x="1168" y="14"/>
                  </a:lnTo>
                  <a:lnTo>
                    <a:pt x="1271" y="29"/>
                  </a:lnTo>
                  <a:lnTo>
                    <a:pt x="1371" y="52"/>
                  </a:lnTo>
                  <a:lnTo>
                    <a:pt x="1470" y="81"/>
                  </a:lnTo>
                  <a:lnTo>
                    <a:pt x="1566" y="114"/>
                  </a:lnTo>
                  <a:lnTo>
                    <a:pt x="1660" y="154"/>
                  </a:lnTo>
                  <a:lnTo>
                    <a:pt x="1749" y="198"/>
                  </a:lnTo>
                  <a:lnTo>
                    <a:pt x="1837" y="248"/>
                  </a:lnTo>
                  <a:lnTo>
                    <a:pt x="1827" y="254"/>
                  </a:lnTo>
                  <a:lnTo>
                    <a:pt x="1818" y="259"/>
                  </a:lnTo>
                  <a:lnTo>
                    <a:pt x="1748" y="284"/>
                  </a:lnTo>
                  <a:lnTo>
                    <a:pt x="1684" y="309"/>
                  </a:lnTo>
                  <a:lnTo>
                    <a:pt x="1625" y="336"/>
                  </a:lnTo>
                  <a:lnTo>
                    <a:pt x="1569" y="365"/>
                  </a:lnTo>
                  <a:lnTo>
                    <a:pt x="1518" y="398"/>
                  </a:lnTo>
                  <a:lnTo>
                    <a:pt x="1468" y="432"/>
                  </a:lnTo>
                  <a:lnTo>
                    <a:pt x="1421" y="470"/>
                  </a:lnTo>
                  <a:lnTo>
                    <a:pt x="1373" y="513"/>
                  </a:lnTo>
                  <a:lnTo>
                    <a:pt x="1328" y="560"/>
                  </a:lnTo>
                  <a:lnTo>
                    <a:pt x="1282" y="613"/>
                  </a:lnTo>
                  <a:lnTo>
                    <a:pt x="1235" y="670"/>
                  </a:lnTo>
                  <a:lnTo>
                    <a:pt x="1224" y="689"/>
                  </a:lnTo>
                  <a:lnTo>
                    <a:pt x="1218" y="710"/>
                  </a:lnTo>
                  <a:lnTo>
                    <a:pt x="1215" y="732"/>
                  </a:lnTo>
                  <a:lnTo>
                    <a:pt x="1220" y="753"/>
                  </a:lnTo>
                  <a:lnTo>
                    <a:pt x="1226" y="780"/>
                  </a:lnTo>
                  <a:lnTo>
                    <a:pt x="1229" y="804"/>
                  </a:lnTo>
                  <a:lnTo>
                    <a:pt x="1228" y="825"/>
                  </a:lnTo>
                  <a:lnTo>
                    <a:pt x="1224" y="842"/>
                  </a:lnTo>
                  <a:lnTo>
                    <a:pt x="1215" y="857"/>
                  </a:lnTo>
                  <a:lnTo>
                    <a:pt x="1204" y="867"/>
                  </a:lnTo>
                  <a:lnTo>
                    <a:pt x="1189" y="874"/>
                  </a:lnTo>
                  <a:lnTo>
                    <a:pt x="1170" y="879"/>
                  </a:lnTo>
                  <a:lnTo>
                    <a:pt x="1147" y="880"/>
                  </a:lnTo>
                  <a:lnTo>
                    <a:pt x="1121" y="877"/>
                  </a:lnTo>
                  <a:lnTo>
                    <a:pt x="1121" y="837"/>
                  </a:lnTo>
                  <a:lnTo>
                    <a:pt x="1116" y="801"/>
                  </a:lnTo>
                  <a:lnTo>
                    <a:pt x="1110" y="770"/>
                  </a:lnTo>
                  <a:lnTo>
                    <a:pt x="1100" y="745"/>
                  </a:lnTo>
                  <a:lnTo>
                    <a:pt x="1086" y="725"/>
                  </a:lnTo>
                  <a:lnTo>
                    <a:pt x="1069" y="709"/>
                  </a:lnTo>
                  <a:lnTo>
                    <a:pt x="1049" y="698"/>
                  </a:lnTo>
                  <a:lnTo>
                    <a:pt x="1026" y="693"/>
                  </a:lnTo>
                  <a:lnTo>
                    <a:pt x="1000" y="693"/>
                  </a:lnTo>
                  <a:lnTo>
                    <a:pt x="970" y="698"/>
                  </a:lnTo>
                  <a:lnTo>
                    <a:pt x="936" y="708"/>
                  </a:lnTo>
                  <a:lnTo>
                    <a:pt x="901" y="724"/>
                  </a:lnTo>
                  <a:lnTo>
                    <a:pt x="865" y="727"/>
                  </a:lnTo>
                  <a:lnTo>
                    <a:pt x="835" y="731"/>
                  </a:lnTo>
                  <a:lnTo>
                    <a:pt x="811" y="734"/>
                  </a:lnTo>
                  <a:lnTo>
                    <a:pt x="791" y="738"/>
                  </a:lnTo>
                  <a:lnTo>
                    <a:pt x="775" y="742"/>
                  </a:lnTo>
                  <a:lnTo>
                    <a:pt x="764" y="749"/>
                  </a:lnTo>
                  <a:lnTo>
                    <a:pt x="754" y="757"/>
                  </a:lnTo>
                  <a:lnTo>
                    <a:pt x="748" y="768"/>
                  </a:lnTo>
                  <a:lnTo>
                    <a:pt x="744" y="780"/>
                  </a:lnTo>
                  <a:lnTo>
                    <a:pt x="742" y="797"/>
                  </a:lnTo>
                  <a:lnTo>
                    <a:pt x="741" y="817"/>
                  </a:lnTo>
                  <a:lnTo>
                    <a:pt x="742" y="841"/>
                  </a:lnTo>
                  <a:lnTo>
                    <a:pt x="748" y="864"/>
                  </a:lnTo>
                  <a:lnTo>
                    <a:pt x="758" y="885"/>
                  </a:lnTo>
                  <a:lnTo>
                    <a:pt x="772" y="903"/>
                  </a:lnTo>
                  <a:lnTo>
                    <a:pt x="789" y="918"/>
                  </a:lnTo>
                  <a:lnTo>
                    <a:pt x="808" y="930"/>
                  </a:lnTo>
                  <a:lnTo>
                    <a:pt x="829" y="937"/>
                  </a:lnTo>
                  <a:lnTo>
                    <a:pt x="850" y="939"/>
                  </a:lnTo>
                  <a:lnTo>
                    <a:pt x="872" y="937"/>
                  </a:lnTo>
                  <a:lnTo>
                    <a:pt x="893" y="928"/>
                  </a:lnTo>
                  <a:lnTo>
                    <a:pt x="896" y="927"/>
                  </a:lnTo>
                  <a:lnTo>
                    <a:pt x="896" y="929"/>
                  </a:lnTo>
                  <a:lnTo>
                    <a:pt x="894" y="933"/>
                  </a:lnTo>
                  <a:lnTo>
                    <a:pt x="891" y="939"/>
                  </a:lnTo>
                  <a:lnTo>
                    <a:pt x="886" y="947"/>
                  </a:lnTo>
                  <a:lnTo>
                    <a:pt x="882" y="954"/>
                  </a:lnTo>
                  <a:lnTo>
                    <a:pt x="876" y="962"/>
                  </a:lnTo>
                  <a:lnTo>
                    <a:pt x="872" y="969"/>
                  </a:lnTo>
                  <a:lnTo>
                    <a:pt x="870" y="975"/>
                  </a:lnTo>
                  <a:lnTo>
                    <a:pt x="870" y="978"/>
                  </a:lnTo>
                  <a:lnTo>
                    <a:pt x="873" y="979"/>
                  </a:lnTo>
                  <a:lnTo>
                    <a:pt x="888" y="977"/>
                  </a:lnTo>
                  <a:lnTo>
                    <a:pt x="905" y="975"/>
                  </a:lnTo>
                  <a:lnTo>
                    <a:pt x="923" y="973"/>
                  </a:lnTo>
                  <a:lnTo>
                    <a:pt x="942" y="972"/>
                  </a:lnTo>
                  <a:lnTo>
                    <a:pt x="960" y="972"/>
                  </a:lnTo>
                  <a:lnTo>
                    <a:pt x="976" y="973"/>
                  </a:lnTo>
                  <a:lnTo>
                    <a:pt x="991" y="976"/>
                  </a:lnTo>
                  <a:lnTo>
                    <a:pt x="1005" y="979"/>
                  </a:lnTo>
                  <a:lnTo>
                    <a:pt x="1014" y="985"/>
                  </a:lnTo>
                  <a:lnTo>
                    <a:pt x="1022" y="993"/>
                  </a:lnTo>
                  <a:lnTo>
                    <a:pt x="1024" y="1003"/>
                  </a:lnTo>
                  <a:lnTo>
                    <a:pt x="1022" y="1015"/>
                  </a:lnTo>
                  <a:lnTo>
                    <a:pt x="1022" y="1016"/>
                  </a:lnTo>
                  <a:lnTo>
                    <a:pt x="1021" y="1017"/>
                  </a:lnTo>
                  <a:lnTo>
                    <a:pt x="1016" y="1035"/>
                  </a:lnTo>
                  <a:lnTo>
                    <a:pt x="1016" y="1052"/>
                  </a:lnTo>
                  <a:lnTo>
                    <a:pt x="1021" y="1069"/>
                  </a:lnTo>
                  <a:lnTo>
                    <a:pt x="1027" y="1085"/>
                  </a:lnTo>
                  <a:lnTo>
                    <a:pt x="1037" y="1099"/>
                  </a:lnTo>
                  <a:lnTo>
                    <a:pt x="1051" y="1109"/>
                  </a:lnTo>
                  <a:lnTo>
                    <a:pt x="1067" y="1116"/>
                  </a:lnTo>
                  <a:lnTo>
                    <a:pt x="1091" y="1126"/>
                  </a:lnTo>
                  <a:lnTo>
                    <a:pt x="1110" y="1136"/>
                  </a:lnTo>
                  <a:lnTo>
                    <a:pt x="1124" y="1148"/>
                  </a:lnTo>
                  <a:lnTo>
                    <a:pt x="1133" y="1160"/>
                  </a:lnTo>
                  <a:lnTo>
                    <a:pt x="1141" y="1174"/>
                  </a:lnTo>
                  <a:lnTo>
                    <a:pt x="1146" y="1189"/>
                  </a:lnTo>
                  <a:lnTo>
                    <a:pt x="1155" y="1214"/>
                  </a:lnTo>
                  <a:lnTo>
                    <a:pt x="1168" y="1236"/>
                  </a:lnTo>
                  <a:lnTo>
                    <a:pt x="1183" y="1254"/>
                  </a:lnTo>
                  <a:lnTo>
                    <a:pt x="1201" y="1267"/>
                  </a:lnTo>
                  <a:lnTo>
                    <a:pt x="1221" y="1278"/>
                  </a:lnTo>
                  <a:lnTo>
                    <a:pt x="1242" y="1283"/>
                  </a:lnTo>
                  <a:lnTo>
                    <a:pt x="1264" y="1284"/>
                  </a:lnTo>
                  <a:lnTo>
                    <a:pt x="1286" y="1280"/>
                  </a:lnTo>
                  <a:lnTo>
                    <a:pt x="1309" y="1270"/>
                  </a:lnTo>
                  <a:lnTo>
                    <a:pt x="1332" y="1257"/>
                  </a:lnTo>
                  <a:lnTo>
                    <a:pt x="1354" y="1242"/>
                  </a:lnTo>
                  <a:lnTo>
                    <a:pt x="1377" y="1234"/>
                  </a:lnTo>
                  <a:lnTo>
                    <a:pt x="1398" y="1230"/>
                  </a:lnTo>
                  <a:lnTo>
                    <a:pt x="1419" y="1233"/>
                  </a:lnTo>
                  <a:lnTo>
                    <a:pt x="1440" y="1237"/>
                  </a:lnTo>
                  <a:lnTo>
                    <a:pt x="1462" y="1245"/>
                  </a:lnTo>
                  <a:lnTo>
                    <a:pt x="1484" y="1255"/>
                  </a:lnTo>
                  <a:lnTo>
                    <a:pt x="1507" y="1266"/>
                  </a:lnTo>
                  <a:lnTo>
                    <a:pt x="1531" y="1278"/>
                  </a:lnTo>
                  <a:lnTo>
                    <a:pt x="1558" y="1289"/>
                  </a:lnTo>
                  <a:lnTo>
                    <a:pt x="1586" y="1299"/>
                  </a:lnTo>
                  <a:lnTo>
                    <a:pt x="1617" y="1308"/>
                  </a:lnTo>
                  <a:lnTo>
                    <a:pt x="1649" y="1313"/>
                  </a:lnTo>
                  <a:lnTo>
                    <a:pt x="1665" y="1316"/>
                  </a:lnTo>
                  <a:lnTo>
                    <a:pt x="1679" y="1322"/>
                  </a:lnTo>
                  <a:lnTo>
                    <a:pt x="1692" y="1329"/>
                  </a:lnTo>
                  <a:lnTo>
                    <a:pt x="1704" y="1338"/>
                  </a:lnTo>
                  <a:lnTo>
                    <a:pt x="1730" y="1369"/>
                  </a:lnTo>
                  <a:lnTo>
                    <a:pt x="1756" y="1400"/>
                  </a:lnTo>
                  <a:lnTo>
                    <a:pt x="1778" y="1434"/>
                  </a:lnTo>
                  <a:lnTo>
                    <a:pt x="1800" y="1467"/>
                  </a:lnTo>
                  <a:lnTo>
                    <a:pt x="1820" y="1502"/>
                  </a:lnTo>
                  <a:lnTo>
                    <a:pt x="1840" y="1535"/>
                  </a:lnTo>
                  <a:lnTo>
                    <a:pt x="1860" y="1568"/>
                  </a:lnTo>
                  <a:lnTo>
                    <a:pt x="1879" y="1599"/>
                  </a:lnTo>
                  <a:lnTo>
                    <a:pt x="1900" y="1628"/>
                  </a:lnTo>
                  <a:lnTo>
                    <a:pt x="1922" y="1656"/>
                  </a:lnTo>
                  <a:lnTo>
                    <a:pt x="1945" y="1680"/>
                  </a:lnTo>
                  <a:lnTo>
                    <a:pt x="1970" y="1701"/>
                  </a:lnTo>
                  <a:lnTo>
                    <a:pt x="1998" y="1717"/>
                  </a:lnTo>
                  <a:lnTo>
                    <a:pt x="2017" y="1730"/>
                  </a:lnTo>
                  <a:lnTo>
                    <a:pt x="2031" y="1746"/>
                  </a:lnTo>
                  <a:lnTo>
                    <a:pt x="2043" y="1764"/>
                  </a:lnTo>
                  <a:lnTo>
                    <a:pt x="2050" y="1784"/>
                  </a:lnTo>
                  <a:lnTo>
                    <a:pt x="2055" y="1808"/>
                  </a:lnTo>
                  <a:lnTo>
                    <a:pt x="2056" y="1833"/>
                  </a:lnTo>
                  <a:lnTo>
                    <a:pt x="2055" y="1859"/>
                  </a:lnTo>
                  <a:lnTo>
                    <a:pt x="2051" y="1886"/>
                  </a:lnTo>
                  <a:lnTo>
                    <a:pt x="2046" y="1915"/>
                  </a:lnTo>
                  <a:lnTo>
                    <a:pt x="2040" y="1944"/>
                  </a:lnTo>
                  <a:lnTo>
                    <a:pt x="2031" y="1974"/>
                  </a:lnTo>
                  <a:lnTo>
                    <a:pt x="2022" y="2003"/>
                  </a:lnTo>
                  <a:lnTo>
                    <a:pt x="2012" y="2032"/>
                  </a:lnTo>
                  <a:lnTo>
                    <a:pt x="2002" y="2061"/>
                  </a:lnTo>
                  <a:lnTo>
                    <a:pt x="1991" y="2088"/>
                  </a:lnTo>
                  <a:lnTo>
                    <a:pt x="1982" y="2114"/>
                  </a:lnTo>
                  <a:lnTo>
                    <a:pt x="1972" y="2140"/>
                  </a:lnTo>
                  <a:lnTo>
                    <a:pt x="1964" y="2163"/>
                  </a:lnTo>
                  <a:lnTo>
                    <a:pt x="1957" y="2184"/>
                  </a:lnTo>
                  <a:lnTo>
                    <a:pt x="1955" y="2187"/>
                  </a:lnTo>
                  <a:lnTo>
                    <a:pt x="1952" y="2189"/>
                  </a:lnTo>
                  <a:lnTo>
                    <a:pt x="1909" y="2223"/>
                  </a:lnTo>
                  <a:lnTo>
                    <a:pt x="1872" y="2259"/>
                  </a:lnTo>
                  <a:lnTo>
                    <a:pt x="1839" y="2296"/>
                  </a:lnTo>
                  <a:lnTo>
                    <a:pt x="1809" y="2333"/>
                  </a:lnTo>
                  <a:lnTo>
                    <a:pt x="1781" y="2373"/>
                  </a:lnTo>
                  <a:lnTo>
                    <a:pt x="1752" y="2412"/>
                  </a:lnTo>
                  <a:lnTo>
                    <a:pt x="1724" y="2453"/>
                  </a:lnTo>
                  <a:lnTo>
                    <a:pt x="1693" y="2492"/>
                  </a:lnTo>
                  <a:lnTo>
                    <a:pt x="1660" y="2532"/>
                  </a:lnTo>
                  <a:lnTo>
                    <a:pt x="1623" y="2573"/>
                  </a:lnTo>
                  <a:lnTo>
                    <a:pt x="1580" y="2613"/>
                  </a:lnTo>
                  <a:lnTo>
                    <a:pt x="1530" y="2653"/>
                  </a:lnTo>
                  <a:lnTo>
                    <a:pt x="1483" y="2689"/>
                  </a:lnTo>
                  <a:lnTo>
                    <a:pt x="1435" y="2722"/>
                  </a:lnTo>
                  <a:lnTo>
                    <a:pt x="1389" y="2750"/>
                  </a:lnTo>
                  <a:lnTo>
                    <a:pt x="1342" y="2775"/>
                  </a:lnTo>
                  <a:lnTo>
                    <a:pt x="1292" y="2797"/>
                  </a:lnTo>
                  <a:lnTo>
                    <a:pt x="1242" y="2817"/>
                  </a:lnTo>
                  <a:lnTo>
                    <a:pt x="1219" y="2822"/>
                  </a:lnTo>
                  <a:lnTo>
                    <a:pt x="1198" y="2821"/>
                  </a:lnTo>
                  <a:lnTo>
                    <a:pt x="1176" y="2816"/>
                  </a:lnTo>
                  <a:lnTo>
                    <a:pt x="1159" y="2806"/>
                  </a:lnTo>
                  <a:lnTo>
                    <a:pt x="1144" y="2791"/>
                  </a:lnTo>
                  <a:lnTo>
                    <a:pt x="1132" y="2774"/>
                  </a:lnTo>
                  <a:lnTo>
                    <a:pt x="1125" y="2755"/>
                  </a:lnTo>
                  <a:lnTo>
                    <a:pt x="1123" y="2734"/>
                  </a:lnTo>
                  <a:lnTo>
                    <a:pt x="1125" y="2713"/>
                  </a:lnTo>
                  <a:lnTo>
                    <a:pt x="1134" y="2692"/>
                  </a:lnTo>
                  <a:lnTo>
                    <a:pt x="1153" y="2657"/>
                  </a:lnTo>
                  <a:lnTo>
                    <a:pt x="1172" y="2620"/>
                  </a:lnTo>
                  <a:lnTo>
                    <a:pt x="1191" y="2584"/>
                  </a:lnTo>
                  <a:lnTo>
                    <a:pt x="1209" y="2546"/>
                  </a:lnTo>
                  <a:lnTo>
                    <a:pt x="1225" y="2508"/>
                  </a:lnTo>
                  <a:lnTo>
                    <a:pt x="1241" y="2470"/>
                  </a:lnTo>
                  <a:lnTo>
                    <a:pt x="1253" y="2434"/>
                  </a:lnTo>
                  <a:lnTo>
                    <a:pt x="1265" y="2397"/>
                  </a:lnTo>
                  <a:lnTo>
                    <a:pt x="1273" y="2362"/>
                  </a:lnTo>
                  <a:lnTo>
                    <a:pt x="1280" y="2327"/>
                  </a:lnTo>
                  <a:lnTo>
                    <a:pt x="1283" y="2293"/>
                  </a:lnTo>
                  <a:lnTo>
                    <a:pt x="1283" y="2261"/>
                  </a:lnTo>
                  <a:lnTo>
                    <a:pt x="1279" y="2232"/>
                  </a:lnTo>
                  <a:lnTo>
                    <a:pt x="1271" y="2203"/>
                  </a:lnTo>
                  <a:lnTo>
                    <a:pt x="1260" y="2177"/>
                  </a:lnTo>
                  <a:lnTo>
                    <a:pt x="1244" y="2154"/>
                  </a:lnTo>
                  <a:lnTo>
                    <a:pt x="1223" y="2133"/>
                  </a:lnTo>
                  <a:lnTo>
                    <a:pt x="1179" y="2093"/>
                  </a:lnTo>
                  <a:lnTo>
                    <a:pt x="1139" y="2050"/>
                  </a:lnTo>
                  <a:lnTo>
                    <a:pt x="1105" y="2005"/>
                  </a:lnTo>
                  <a:lnTo>
                    <a:pt x="1075" y="1958"/>
                  </a:lnTo>
                  <a:lnTo>
                    <a:pt x="1052" y="1910"/>
                  </a:lnTo>
                  <a:lnTo>
                    <a:pt x="1033" y="1861"/>
                  </a:lnTo>
                  <a:lnTo>
                    <a:pt x="1021" y="1811"/>
                  </a:lnTo>
                  <a:lnTo>
                    <a:pt x="1014" y="1759"/>
                  </a:lnTo>
                  <a:lnTo>
                    <a:pt x="1013" y="1708"/>
                  </a:lnTo>
                  <a:lnTo>
                    <a:pt x="1017" y="1657"/>
                  </a:lnTo>
                  <a:lnTo>
                    <a:pt x="1029" y="1606"/>
                  </a:lnTo>
                  <a:lnTo>
                    <a:pt x="1046" y="1556"/>
                  </a:lnTo>
                  <a:lnTo>
                    <a:pt x="1052" y="1532"/>
                  </a:lnTo>
                  <a:lnTo>
                    <a:pt x="1051" y="1509"/>
                  </a:lnTo>
                  <a:lnTo>
                    <a:pt x="1044" y="1486"/>
                  </a:lnTo>
                  <a:lnTo>
                    <a:pt x="1032" y="1466"/>
                  </a:lnTo>
                  <a:lnTo>
                    <a:pt x="1014" y="1448"/>
                  </a:lnTo>
                  <a:lnTo>
                    <a:pt x="993" y="1435"/>
                  </a:lnTo>
                  <a:lnTo>
                    <a:pt x="981" y="1424"/>
                  </a:lnTo>
                  <a:lnTo>
                    <a:pt x="970" y="1412"/>
                  </a:lnTo>
                  <a:lnTo>
                    <a:pt x="964" y="1396"/>
                  </a:lnTo>
                  <a:lnTo>
                    <a:pt x="959" y="1377"/>
                  </a:lnTo>
                  <a:lnTo>
                    <a:pt x="954" y="1356"/>
                  </a:lnTo>
                  <a:lnTo>
                    <a:pt x="951" y="1334"/>
                  </a:lnTo>
                  <a:lnTo>
                    <a:pt x="948" y="1310"/>
                  </a:lnTo>
                  <a:lnTo>
                    <a:pt x="945" y="1286"/>
                  </a:lnTo>
                  <a:lnTo>
                    <a:pt x="940" y="1262"/>
                  </a:lnTo>
                  <a:lnTo>
                    <a:pt x="932" y="1238"/>
                  </a:lnTo>
                  <a:lnTo>
                    <a:pt x="923" y="1215"/>
                  </a:lnTo>
                  <a:lnTo>
                    <a:pt x="910" y="1192"/>
                  </a:lnTo>
                  <a:lnTo>
                    <a:pt x="902" y="1183"/>
                  </a:lnTo>
                  <a:lnTo>
                    <a:pt x="892" y="1175"/>
                  </a:lnTo>
                  <a:lnTo>
                    <a:pt x="882" y="1167"/>
                  </a:lnTo>
                  <a:lnTo>
                    <a:pt x="871" y="1161"/>
                  </a:lnTo>
                  <a:lnTo>
                    <a:pt x="828" y="1143"/>
                  </a:lnTo>
                  <a:lnTo>
                    <a:pt x="785" y="1130"/>
                  </a:lnTo>
                  <a:lnTo>
                    <a:pt x="742" y="1122"/>
                  </a:lnTo>
                  <a:lnTo>
                    <a:pt x="698" y="1114"/>
                  </a:lnTo>
                  <a:lnTo>
                    <a:pt x="654" y="1108"/>
                  </a:lnTo>
                  <a:lnTo>
                    <a:pt x="610" y="1101"/>
                  </a:lnTo>
                  <a:lnTo>
                    <a:pt x="566" y="1090"/>
                  </a:lnTo>
                  <a:lnTo>
                    <a:pt x="521" y="1075"/>
                  </a:lnTo>
                  <a:lnTo>
                    <a:pt x="479" y="1057"/>
                  </a:lnTo>
                  <a:lnTo>
                    <a:pt x="439" y="1032"/>
                  </a:lnTo>
                  <a:lnTo>
                    <a:pt x="403" y="1003"/>
                  </a:lnTo>
                  <a:lnTo>
                    <a:pt x="367" y="969"/>
                  </a:lnTo>
                  <a:lnTo>
                    <a:pt x="333" y="932"/>
                  </a:lnTo>
                  <a:lnTo>
                    <a:pt x="300" y="890"/>
                  </a:lnTo>
                  <a:lnTo>
                    <a:pt x="270" y="846"/>
                  </a:lnTo>
                  <a:lnTo>
                    <a:pt x="239" y="800"/>
                  </a:lnTo>
                  <a:lnTo>
                    <a:pt x="212" y="752"/>
                  </a:lnTo>
                  <a:lnTo>
                    <a:pt x="185" y="703"/>
                  </a:lnTo>
                  <a:lnTo>
                    <a:pt x="159" y="652"/>
                  </a:lnTo>
                  <a:lnTo>
                    <a:pt x="134" y="601"/>
                  </a:lnTo>
                  <a:lnTo>
                    <a:pt x="111" y="551"/>
                  </a:lnTo>
                  <a:lnTo>
                    <a:pt x="88" y="501"/>
                  </a:lnTo>
                  <a:lnTo>
                    <a:pt x="67" y="451"/>
                  </a:lnTo>
                  <a:lnTo>
                    <a:pt x="46" y="404"/>
                  </a:lnTo>
                  <a:lnTo>
                    <a:pt x="26" y="359"/>
                  </a:lnTo>
                  <a:lnTo>
                    <a:pt x="7" y="317"/>
                  </a:lnTo>
                  <a:lnTo>
                    <a:pt x="0" y="297"/>
                  </a:lnTo>
                  <a:lnTo>
                    <a:pt x="84" y="244"/>
                  </a:lnTo>
                  <a:lnTo>
                    <a:pt x="170" y="195"/>
                  </a:lnTo>
                  <a:lnTo>
                    <a:pt x="259" y="151"/>
                  </a:lnTo>
                  <a:lnTo>
                    <a:pt x="351" y="112"/>
                  </a:lnTo>
                  <a:lnTo>
                    <a:pt x="447" y="78"/>
                  </a:lnTo>
                  <a:lnTo>
                    <a:pt x="544" y="51"/>
                  </a:lnTo>
                  <a:lnTo>
                    <a:pt x="644" y="29"/>
                  </a:lnTo>
                  <a:lnTo>
                    <a:pt x="746" y="14"/>
                  </a:lnTo>
                  <a:lnTo>
                    <a:pt x="850" y="3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1A9172"/>
            </a:solidFill>
            <a:ln w="0">
              <a:solidFill>
                <a:srgbClr val="1A917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sp>
        <p:nvSpPr>
          <p:cNvPr id="184" name="Freeform 336"/>
          <p:cNvSpPr>
            <a:spLocks/>
          </p:cNvSpPr>
          <p:nvPr/>
        </p:nvSpPr>
        <p:spPr bwMode="auto">
          <a:xfrm>
            <a:off x="3682795" y="2859249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 dirty="0"/>
          </a:p>
        </p:txBody>
      </p:sp>
      <p:grpSp>
        <p:nvGrpSpPr>
          <p:cNvPr id="315" name="그룹 314"/>
          <p:cNvGrpSpPr/>
          <p:nvPr/>
        </p:nvGrpSpPr>
        <p:grpSpPr>
          <a:xfrm>
            <a:off x="3569820" y="369935"/>
            <a:ext cx="727254" cy="727254"/>
            <a:chOff x="3657600" y="990600"/>
            <a:chExt cx="4876800" cy="4876800"/>
          </a:xfrm>
        </p:grpSpPr>
        <p:sp>
          <p:nvSpPr>
            <p:cNvPr id="316" name="AutoShape 3"/>
            <p:cNvSpPr>
              <a:spLocks noChangeAspect="1" noChangeArrowheads="1" noTextEdit="1"/>
            </p:cNvSpPr>
            <p:nvPr/>
          </p:nvSpPr>
          <p:spPr bwMode="auto">
            <a:xfrm>
              <a:off x="3657600" y="990600"/>
              <a:ext cx="4876800" cy="4876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17" name="Freeform 6"/>
            <p:cNvSpPr>
              <a:spLocks/>
            </p:cNvSpPr>
            <p:nvPr/>
          </p:nvSpPr>
          <p:spPr bwMode="auto">
            <a:xfrm>
              <a:off x="3902075" y="1235075"/>
              <a:ext cx="4387850" cy="4387850"/>
            </a:xfrm>
            <a:custGeom>
              <a:avLst/>
              <a:gdLst>
                <a:gd name="T0" fmla="*/ 2947 w 5530"/>
                <a:gd name="T1" fmla="*/ 6 h 5530"/>
                <a:gd name="T2" fmla="*/ 3301 w 5530"/>
                <a:gd name="T3" fmla="*/ 52 h 5530"/>
                <a:gd name="T4" fmla="*/ 3638 w 5530"/>
                <a:gd name="T5" fmla="*/ 142 h 5530"/>
                <a:gd name="T6" fmla="*/ 3958 w 5530"/>
                <a:gd name="T7" fmla="*/ 270 h 5530"/>
                <a:gd name="T8" fmla="*/ 4258 w 5530"/>
                <a:gd name="T9" fmla="*/ 438 h 5530"/>
                <a:gd name="T10" fmla="*/ 4532 w 5530"/>
                <a:gd name="T11" fmla="*/ 639 h 5530"/>
                <a:gd name="T12" fmla="*/ 4779 w 5530"/>
                <a:gd name="T13" fmla="*/ 872 h 5530"/>
                <a:gd name="T14" fmla="*/ 4995 w 5530"/>
                <a:gd name="T15" fmla="*/ 1132 h 5530"/>
                <a:gd name="T16" fmla="*/ 5180 w 5530"/>
                <a:gd name="T17" fmla="*/ 1419 h 5530"/>
                <a:gd name="T18" fmla="*/ 5329 w 5530"/>
                <a:gd name="T19" fmla="*/ 1728 h 5530"/>
                <a:gd name="T20" fmla="*/ 5439 w 5530"/>
                <a:gd name="T21" fmla="*/ 2058 h 5530"/>
                <a:gd name="T22" fmla="*/ 5507 w 5530"/>
                <a:gd name="T23" fmla="*/ 2404 h 5530"/>
                <a:gd name="T24" fmla="*/ 5530 w 5530"/>
                <a:gd name="T25" fmla="*/ 2765 h 5530"/>
                <a:gd name="T26" fmla="*/ 5507 w 5530"/>
                <a:gd name="T27" fmla="*/ 3126 h 5530"/>
                <a:gd name="T28" fmla="*/ 5439 w 5530"/>
                <a:gd name="T29" fmla="*/ 3472 h 5530"/>
                <a:gd name="T30" fmla="*/ 5329 w 5530"/>
                <a:gd name="T31" fmla="*/ 3802 h 5530"/>
                <a:gd name="T32" fmla="*/ 5180 w 5530"/>
                <a:gd name="T33" fmla="*/ 4111 h 5530"/>
                <a:gd name="T34" fmla="*/ 4995 w 5530"/>
                <a:gd name="T35" fmla="*/ 4398 h 5530"/>
                <a:gd name="T36" fmla="*/ 4779 w 5530"/>
                <a:gd name="T37" fmla="*/ 4658 h 5530"/>
                <a:gd name="T38" fmla="*/ 4532 w 5530"/>
                <a:gd name="T39" fmla="*/ 4891 h 5530"/>
                <a:gd name="T40" fmla="*/ 4258 w 5530"/>
                <a:gd name="T41" fmla="*/ 5092 h 5530"/>
                <a:gd name="T42" fmla="*/ 3958 w 5530"/>
                <a:gd name="T43" fmla="*/ 5260 h 5530"/>
                <a:gd name="T44" fmla="*/ 3638 w 5530"/>
                <a:gd name="T45" fmla="*/ 5388 h 5530"/>
                <a:gd name="T46" fmla="*/ 3301 w 5530"/>
                <a:gd name="T47" fmla="*/ 5478 h 5530"/>
                <a:gd name="T48" fmla="*/ 2947 w 5530"/>
                <a:gd name="T49" fmla="*/ 5524 h 5530"/>
                <a:gd name="T50" fmla="*/ 2583 w 5530"/>
                <a:gd name="T51" fmla="*/ 5524 h 5530"/>
                <a:gd name="T52" fmla="*/ 2229 w 5530"/>
                <a:gd name="T53" fmla="*/ 5478 h 5530"/>
                <a:gd name="T54" fmla="*/ 1892 w 5530"/>
                <a:gd name="T55" fmla="*/ 5388 h 5530"/>
                <a:gd name="T56" fmla="*/ 1572 w 5530"/>
                <a:gd name="T57" fmla="*/ 5260 h 5530"/>
                <a:gd name="T58" fmla="*/ 1272 w 5530"/>
                <a:gd name="T59" fmla="*/ 5092 h 5530"/>
                <a:gd name="T60" fmla="*/ 998 w 5530"/>
                <a:gd name="T61" fmla="*/ 4891 h 5530"/>
                <a:gd name="T62" fmla="*/ 751 w 5530"/>
                <a:gd name="T63" fmla="*/ 4658 h 5530"/>
                <a:gd name="T64" fmla="*/ 535 w 5530"/>
                <a:gd name="T65" fmla="*/ 4398 h 5530"/>
                <a:gd name="T66" fmla="*/ 350 w 5530"/>
                <a:gd name="T67" fmla="*/ 4111 h 5530"/>
                <a:gd name="T68" fmla="*/ 201 w 5530"/>
                <a:gd name="T69" fmla="*/ 3802 h 5530"/>
                <a:gd name="T70" fmla="*/ 91 w 5530"/>
                <a:gd name="T71" fmla="*/ 3472 h 5530"/>
                <a:gd name="T72" fmla="*/ 23 w 5530"/>
                <a:gd name="T73" fmla="*/ 3126 h 5530"/>
                <a:gd name="T74" fmla="*/ 0 w 5530"/>
                <a:gd name="T75" fmla="*/ 2765 h 5530"/>
                <a:gd name="T76" fmla="*/ 23 w 5530"/>
                <a:gd name="T77" fmla="*/ 2404 h 5530"/>
                <a:gd name="T78" fmla="*/ 91 w 5530"/>
                <a:gd name="T79" fmla="*/ 2058 h 5530"/>
                <a:gd name="T80" fmla="*/ 201 w 5530"/>
                <a:gd name="T81" fmla="*/ 1728 h 5530"/>
                <a:gd name="T82" fmla="*/ 350 w 5530"/>
                <a:gd name="T83" fmla="*/ 1419 h 5530"/>
                <a:gd name="T84" fmla="*/ 535 w 5530"/>
                <a:gd name="T85" fmla="*/ 1132 h 5530"/>
                <a:gd name="T86" fmla="*/ 751 w 5530"/>
                <a:gd name="T87" fmla="*/ 872 h 5530"/>
                <a:gd name="T88" fmla="*/ 998 w 5530"/>
                <a:gd name="T89" fmla="*/ 639 h 5530"/>
                <a:gd name="T90" fmla="*/ 1272 w 5530"/>
                <a:gd name="T91" fmla="*/ 438 h 5530"/>
                <a:gd name="T92" fmla="*/ 1572 w 5530"/>
                <a:gd name="T93" fmla="*/ 270 h 5530"/>
                <a:gd name="T94" fmla="*/ 1892 w 5530"/>
                <a:gd name="T95" fmla="*/ 142 h 5530"/>
                <a:gd name="T96" fmla="*/ 2229 w 5530"/>
                <a:gd name="T97" fmla="*/ 52 h 5530"/>
                <a:gd name="T98" fmla="*/ 2583 w 5530"/>
                <a:gd name="T99" fmla="*/ 6 h 5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530" h="5530">
                  <a:moveTo>
                    <a:pt x="2765" y="0"/>
                  </a:moveTo>
                  <a:lnTo>
                    <a:pt x="2947" y="6"/>
                  </a:lnTo>
                  <a:lnTo>
                    <a:pt x="3126" y="23"/>
                  </a:lnTo>
                  <a:lnTo>
                    <a:pt x="3301" y="52"/>
                  </a:lnTo>
                  <a:lnTo>
                    <a:pt x="3472" y="91"/>
                  </a:lnTo>
                  <a:lnTo>
                    <a:pt x="3638" y="142"/>
                  </a:lnTo>
                  <a:lnTo>
                    <a:pt x="3802" y="201"/>
                  </a:lnTo>
                  <a:lnTo>
                    <a:pt x="3958" y="270"/>
                  </a:lnTo>
                  <a:lnTo>
                    <a:pt x="4111" y="350"/>
                  </a:lnTo>
                  <a:lnTo>
                    <a:pt x="4258" y="438"/>
                  </a:lnTo>
                  <a:lnTo>
                    <a:pt x="4398" y="535"/>
                  </a:lnTo>
                  <a:lnTo>
                    <a:pt x="4532" y="639"/>
                  </a:lnTo>
                  <a:lnTo>
                    <a:pt x="4658" y="751"/>
                  </a:lnTo>
                  <a:lnTo>
                    <a:pt x="4779" y="872"/>
                  </a:lnTo>
                  <a:lnTo>
                    <a:pt x="4891" y="998"/>
                  </a:lnTo>
                  <a:lnTo>
                    <a:pt x="4995" y="1132"/>
                  </a:lnTo>
                  <a:lnTo>
                    <a:pt x="5092" y="1272"/>
                  </a:lnTo>
                  <a:lnTo>
                    <a:pt x="5180" y="1419"/>
                  </a:lnTo>
                  <a:lnTo>
                    <a:pt x="5260" y="1572"/>
                  </a:lnTo>
                  <a:lnTo>
                    <a:pt x="5329" y="1728"/>
                  </a:lnTo>
                  <a:lnTo>
                    <a:pt x="5388" y="1892"/>
                  </a:lnTo>
                  <a:lnTo>
                    <a:pt x="5439" y="2058"/>
                  </a:lnTo>
                  <a:lnTo>
                    <a:pt x="5478" y="2229"/>
                  </a:lnTo>
                  <a:lnTo>
                    <a:pt x="5507" y="2404"/>
                  </a:lnTo>
                  <a:lnTo>
                    <a:pt x="5524" y="2583"/>
                  </a:lnTo>
                  <a:lnTo>
                    <a:pt x="5530" y="2765"/>
                  </a:lnTo>
                  <a:lnTo>
                    <a:pt x="5524" y="2947"/>
                  </a:lnTo>
                  <a:lnTo>
                    <a:pt x="5507" y="3126"/>
                  </a:lnTo>
                  <a:lnTo>
                    <a:pt x="5478" y="3301"/>
                  </a:lnTo>
                  <a:lnTo>
                    <a:pt x="5439" y="3472"/>
                  </a:lnTo>
                  <a:lnTo>
                    <a:pt x="5388" y="3638"/>
                  </a:lnTo>
                  <a:lnTo>
                    <a:pt x="5329" y="3802"/>
                  </a:lnTo>
                  <a:lnTo>
                    <a:pt x="5260" y="3958"/>
                  </a:lnTo>
                  <a:lnTo>
                    <a:pt x="5180" y="4111"/>
                  </a:lnTo>
                  <a:lnTo>
                    <a:pt x="5092" y="4258"/>
                  </a:lnTo>
                  <a:lnTo>
                    <a:pt x="4995" y="4398"/>
                  </a:lnTo>
                  <a:lnTo>
                    <a:pt x="4891" y="4532"/>
                  </a:lnTo>
                  <a:lnTo>
                    <a:pt x="4779" y="4658"/>
                  </a:lnTo>
                  <a:lnTo>
                    <a:pt x="4658" y="4779"/>
                  </a:lnTo>
                  <a:lnTo>
                    <a:pt x="4532" y="4891"/>
                  </a:lnTo>
                  <a:lnTo>
                    <a:pt x="4398" y="4995"/>
                  </a:lnTo>
                  <a:lnTo>
                    <a:pt x="4258" y="5092"/>
                  </a:lnTo>
                  <a:lnTo>
                    <a:pt x="4111" y="5180"/>
                  </a:lnTo>
                  <a:lnTo>
                    <a:pt x="3958" y="5260"/>
                  </a:lnTo>
                  <a:lnTo>
                    <a:pt x="3802" y="5329"/>
                  </a:lnTo>
                  <a:lnTo>
                    <a:pt x="3638" y="5388"/>
                  </a:lnTo>
                  <a:lnTo>
                    <a:pt x="3472" y="5439"/>
                  </a:lnTo>
                  <a:lnTo>
                    <a:pt x="3301" y="5478"/>
                  </a:lnTo>
                  <a:lnTo>
                    <a:pt x="3126" y="5507"/>
                  </a:lnTo>
                  <a:lnTo>
                    <a:pt x="2947" y="5524"/>
                  </a:lnTo>
                  <a:lnTo>
                    <a:pt x="2765" y="5530"/>
                  </a:lnTo>
                  <a:lnTo>
                    <a:pt x="2583" y="5524"/>
                  </a:lnTo>
                  <a:lnTo>
                    <a:pt x="2404" y="5507"/>
                  </a:lnTo>
                  <a:lnTo>
                    <a:pt x="2229" y="5478"/>
                  </a:lnTo>
                  <a:lnTo>
                    <a:pt x="2058" y="5439"/>
                  </a:lnTo>
                  <a:lnTo>
                    <a:pt x="1892" y="5388"/>
                  </a:lnTo>
                  <a:lnTo>
                    <a:pt x="1728" y="5329"/>
                  </a:lnTo>
                  <a:lnTo>
                    <a:pt x="1572" y="5260"/>
                  </a:lnTo>
                  <a:lnTo>
                    <a:pt x="1419" y="5180"/>
                  </a:lnTo>
                  <a:lnTo>
                    <a:pt x="1272" y="5092"/>
                  </a:lnTo>
                  <a:lnTo>
                    <a:pt x="1132" y="4995"/>
                  </a:lnTo>
                  <a:lnTo>
                    <a:pt x="998" y="4891"/>
                  </a:lnTo>
                  <a:lnTo>
                    <a:pt x="872" y="4779"/>
                  </a:lnTo>
                  <a:lnTo>
                    <a:pt x="751" y="4658"/>
                  </a:lnTo>
                  <a:lnTo>
                    <a:pt x="639" y="4532"/>
                  </a:lnTo>
                  <a:lnTo>
                    <a:pt x="535" y="4398"/>
                  </a:lnTo>
                  <a:lnTo>
                    <a:pt x="438" y="4258"/>
                  </a:lnTo>
                  <a:lnTo>
                    <a:pt x="350" y="4111"/>
                  </a:lnTo>
                  <a:lnTo>
                    <a:pt x="270" y="3958"/>
                  </a:lnTo>
                  <a:lnTo>
                    <a:pt x="201" y="3802"/>
                  </a:lnTo>
                  <a:lnTo>
                    <a:pt x="142" y="3638"/>
                  </a:lnTo>
                  <a:lnTo>
                    <a:pt x="91" y="3472"/>
                  </a:lnTo>
                  <a:lnTo>
                    <a:pt x="52" y="3301"/>
                  </a:lnTo>
                  <a:lnTo>
                    <a:pt x="23" y="3126"/>
                  </a:lnTo>
                  <a:lnTo>
                    <a:pt x="6" y="2947"/>
                  </a:lnTo>
                  <a:lnTo>
                    <a:pt x="0" y="2765"/>
                  </a:lnTo>
                  <a:lnTo>
                    <a:pt x="6" y="2583"/>
                  </a:lnTo>
                  <a:lnTo>
                    <a:pt x="23" y="2404"/>
                  </a:lnTo>
                  <a:lnTo>
                    <a:pt x="52" y="2229"/>
                  </a:lnTo>
                  <a:lnTo>
                    <a:pt x="91" y="2058"/>
                  </a:lnTo>
                  <a:lnTo>
                    <a:pt x="142" y="1892"/>
                  </a:lnTo>
                  <a:lnTo>
                    <a:pt x="201" y="1728"/>
                  </a:lnTo>
                  <a:lnTo>
                    <a:pt x="270" y="1572"/>
                  </a:lnTo>
                  <a:lnTo>
                    <a:pt x="350" y="1419"/>
                  </a:lnTo>
                  <a:lnTo>
                    <a:pt x="438" y="1272"/>
                  </a:lnTo>
                  <a:lnTo>
                    <a:pt x="535" y="1132"/>
                  </a:lnTo>
                  <a:lnTo>
                    <a:pt x="639" y="998"/>
                  </a:lnTo>
                  <a:lnTo>
                    <a:pt x="751" y="872"/>
                  </a:lnTo>
                  <a:lnTo>
                    <a:pt x="872" y="751"/>
                  </a:lnTo>
                  <a:lnTo>
                    <a:pt x="998" y="639"/>
                  </a:lnTo>
                  <a:lnTo>
                    <a:pt x="1132" y="535"/>
                  </a:lnTo>
                  <a:lnTo>
                    <a:pt x="1272" y="438"/>
                  </a:lnTo>
                  <a:lnTo>
                    <a:pt x="1419" y="350"/>
                  </a:lnTo>
                  <a:lnTo>
                    <a:pt x="1572" y="270"/>
                  </a:lnTo>
                  <a:lnTo>
                    <a:pt x="1728" y="201"/>
                  </a:lnTo>
                  <a:lnTo>
                    <a:pt x="1892" y="142"/>
                  </a:lnTo>
                  <a:lnTo>
                    <a:pt x="2058" y="91"/>
                  </a:lnTo>
                  <a:lnTo>
                    <a:pt x="2229" y="52"/>
                  </a:lnTo>
                  <a:lnTo>
                    <a:pt x="2404" y="23"/>
                  </a:lnTo>
                  <a:lnTo>
                    <a:pt x="2583" y="6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7DBE0"/>
            </a:solidFill>
            <a:ln w="0">
              <a:solidFill>
                <a:srgbClr val="D7DBE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18" name="Freeform 7"/>
            <p:cNvSpPr>
              <a:spLocks/>
            </p:cNvSpPr>
            <p:nvPr/>
          </p:nvSpPr>
          <p:spPr bwMode="auto">
            <a:xfrm>
              <a:off x="4308475" y="1641475"/>
              <a:ext cx="3575050" cy="3575050"/>
            </a:xfrm>
            <a:custGeom>
              <a:avLst/>
              <a:gdLst>
                <a:gd name="T0" fmla="*/ 2413 w 4506"/>
                <a:gd name="T1" fmla="*/ 6 h 4506"/>
                <a:gd name="T2" fmla="*/ 2726 w 4506"/>
                <a:gd name="T3" fmla="*/ 50 h 4506"/>
                <a:gd name="T4" fmla="*/ 3024 w 4506"/>
                <a:gd name="T5" fmla="*/ 136 h 4506"/>
                <a:gd name="T6" fmla="*/ 3301 w 4506"/>
                <a:gd name="T7" fmla="*/ 259 h 4506"/>
                <a:gd name="T8" fmla="*/ 3558 w 4506"/>
                <a:gd name="T9" fmla="*/ 417 h 4506"/>
                <a:gd name="T10" fmla="*/ 3793 w 4506"/>
                <a:gd name="T11" fmla="*/ 607 h 4506"/>
                <a:gd name="T12" fmla="*/ 3998 w 4506"/>
                <a:gd name="T13" fmla="*/ 827 h 4506"/>
                <a:gd name="T14" fmla="*/ 4173 w 4506"/>
                <a:gd name="T15" fmla="*/ 1073 h 4506"/>
                <a:gd name="T16" fmla="*/ 4314 w 4506"/>
                <a:gd name="T17" fmla="*/ 1341 h 4506"/>
                <a:gd name="T18" fmla="*/ 4418 w 4506"/>
                <a:gd name="T19" fmla="*/ 1629 h 4506"/>
                <a:gd name="T20" fmla="*/ 4483 w 4506"/>
                <a:gd name="T21" fmla="*/ 1935 h 4506"/>
                <a:gd name="T22" fmla="*/ 4506 w 4506"/>
                <a:gd name="T23" fmla="*/ 2253 h 4506"/>
                <a:gd name="T24" fmla="*/ 4483 w 4506"/>
                <a:gd name="T25" fmla="*/ 2571 h 4506"/>
                <a:gd name="T26" fmla="*/ 4418 w 4506"/>
                <a:gd name="T27" fmla="*/ 2877 h 4506"/>
                <a:gd name="T28" fmla="*/ 4314 w 4506"/>
                <a:gd name="T29" fmla="*/ 3165 h 4506"/>
                <a:gd name="T30" fmla="*/ 4173 w 4506"/>
                <a:gd name="T31" fmla="*/ 3433 h 4506"/>
                <a:gd name="T32" fmla="*/ 3998 w 4506"/>
                <a:gd name="T33" fmla="*/ 3679 h 4506"/>
                <a:gd name="T34" fmla="*/ 3793 w 4506"/>
                <a:gd name="T35" fmla="*/ 3899 h 4506"/>
                <a:gd name="T36" fmla="*/ 3558 w 4506"/>
                <a:gd name="T37" fmla="*/ 4089 h 4506"/>
                <a:gd name="T38" fmla="*/ 3301 w 4506"/>
                <a:gd name="T39" fmla="*/ 4247 h 4506"/>
                <a:gd name="T40" fmla="*/ 3024 w 4506"/>
                <a:gd name="T41" fmla="*/ 4370 h 4506"/>
                <a:gd name="T42" fmla="*/ 2726 w 4506"/>
                <a:gd name="T43" fmla="*/ 4456 h 4506"/>
                <a:gd name="T44" fmla="*/ 2413 w 4506"/>
                <a:gd name="T45" fmla="*/ 4500 h 4506"/>
                <a:gd name="T46" fmla="*/ 2093 w 4506"/>
                <a:gd name="T47" fmla="*/ 4500 h 4506"/>
                <a:gd name="T48" fmla="*/ 1780 w 4506"/>
                <a:gd name="T49" fmla="*/ 4456 h 4506"/>
                <a:gd name="T50" fmla="*/ 1482 w 4506"/>
                <a:gd name="T51" fmla="*/ 4370 h 4506"/>
                <a:gd name="T52" fmla="*/ 1205 w 4506"/>
                <a:gd name="T53" fmla="*/ 4247 h 4506"/>
                <a:gd name="T54" fmla="*/ 948 w 4506"/>
                <a:gd name="T55" fmla="*/ 4089 h 4506"/>
                <a:gd name="T56" fmla="*/ 713 w 4506"/>
                <a:gd name="T57" fmla="*/ 3899 h 4506"/>
                <a:gd name="T58" fmla="*/ 508 w 4506"/>
                <a:gd name="T59" fmla="*/ 3679 h 4506"/>
                <a:gd name="T60" fmla="*/ 333 w 4506"/>
                <a:gd name="T61" fmla="*/ 3433 h 4506"/>
                <a:gd name="T62" fmla="*/ 192 w 4506"/>
                <a:gd name="T63" fmla="*/ 3165 h 4506"/>
                <a:gd name="T64" fmla="*/ 88 w 4506"/>
                <a:gd name="T65" fmla="*/ 2877 h 4506"/>
                <a:gd name="T66" fmla="*/ 23 w 4506"/>
                <a:gd name="T67" fmla="*/ 2571 h 4506"/>
                <a:gd name="T68" fmla="*/ 0 w 4506"/>
                <a:gd name="T69" fmla="*/ 2253 h 4506"/>
                <a:gd name="T70" fmla="*/ 23 w 4506"/>
                <a:gd name="T71" fmla="*/ 1935 h 4506"/>
                <a:gd name="T72" fmla="*/ 88 w 4506"/>
                <a:gd name="T73" fmla="*/ 1629 h 4506"/>
                <a:gd name="T74" fmla="*/ 192 w 4506"/>
                <a:gd name="T75" fmla="*/ 1341 h 4506"/>
                <a:gd name="T76" fmla="*/ 333 w 4506"/>
                <a:gd name="T77" fmla="*/ 1073 h 4506"/>
                <a:gd name="T78" fmla="*/ 508 w 4506"/>
                <a:gd name="T79" fmla="*/ 827 h 4506"/>
                <a:gd name="T80" fmla="*/ 713 w 4506"/>
                <a:gd name="T81" fmla="*/ 607 h 4506"/>
                <a:gd name="T82" fmla="*/ 948 w 4506"/>
                <a:gd name="T83" fmla="*/ 417 h 4506"/>
                <a:gd name="T84" fmla="*/ 1205 w 4506"/>
                <a:gd name="T85" fmla="*/ 259 h 4506"/>
                <a:gd name="T86" fmla="*/ 1482 w 4506"/>
                <a:gd name="T87" fmla="*/ 136 h 4506"/>
                <a:gd name="T88" fmla="*/ 1780 w 4506"/>
                <a:gd name="T89" fmla="*/ 50 h 4506"/>
                <a:gd name="T90" fmla="*/ 2093 w 4506"/>
                <a:gd name="T91" fmla="*/ 6 h 4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06" h="4506">
                  <a:moveTo>
                    <a:pt x="2253" y="0"/>
                  </a:moveTo>
                  <a:lnTo>
                    <a:pt x="2413" y="6"/>
                  </a:lnTo>
                  <a:lnTo>
                    <a:pt x="2571" y="23"/>
                  </a:lnTo>
                  <a:lnTo>
                    <a:pt x="2726" y="50"/>
                  </a:lnTo>
                  <a:lnTo>
                    <a:pt x="2877" y="88"/>
                  </a:lnTo>
                  <a:lnTo>
                    <a:pt x="3024" y="136"/>
                  </a:lnTo>
                  <a:lnTo>
                    <a:pt x="3165" y="192"/>
                  </a:lnTo>
                  <a:lnTo>
                    <a:pt x="3301" y="259"/>
                  </a:lnTo>
                  <a:lnTo>
                    <a:pt x="3433" y="333"/>
                  </a:lnTo>
                  <a:lnTo>
                    <a:pt x="3558" y="417"/>
                  </a:lnTo>
                  <a:lnTo>
                    <a:pt x="3679" y="508"/>
                  </a:lnTo>
                  <a:lnTo>
                    <a:pt x="3793" y="607"/>
                  </a:lnTo>
                  <a:lnTo>
                    <a:pt x="3899" y="713"/>
                  </a:lnTo>
                  <a:lnTo>
                    <a:pt x="3998" y="827"/>
                  </a:lnTo>
                  <a:lnTo>
                    <a:pt x="4089" y="948"/>
                  </a:lnTo>
                  <a:lnTo>
                    <a:pt x="4173" y="1073"/>
                  </a:lnTo>
                  <a:lnTo>
                    <a:pt x="4247" y="1205"/>
                  </a:lnTo>
                  <a:lnTo>
                    <a:pt x="4314" y="1341"/>
                  </a:lnTo>
                  <a:lnTo>
                    <a:pt x="4370" y="1482"/>
                  </a:lnTo>
                  <a:lnTo>
                    <a:pt x="4418" y="1629"/>
                  </a:lnTo>
                  <a:lnTo>
                    <a:pt x="4456" y="1780"/>
                  </a:lnTo>
                  <a:lnTo>
                    <a:pt x="4483" y="1935"/>
                  </a:lnTo>
                  <a:lnTo>
                    <a:pt x="4500" y="2093"/>
                  </a:lnTo>
                  <a:lnTo>
                    <a:pt x="4506" y="2253"/>
                  </a:lnTo>
                  <a:lnTo>
                    <a:pt x="4500" y="2413"/>
                  </a:lnTo>
                  <a:lnTo>
                    <a:pt x="4483" y="2571"/>
                  </a:lnTo>
                  <a:lnTo>
                    <a:pt x="4456" y="2726"/>
                  </a:lnTo>
                  <a:lnTo>
                    <a:pt x="4418" y="2877"/>
                  </a:lnTo>
                  <a:lnTo>
                    <a:pt x="4370" y="3024"/>
                  </a:lnTo>
                  <a:lnTo>
                    <a:pt x="4314" y="3165"/>
                  </a:lnTo>
                  <a:lnTo>
                    <a:pt x="4247" y="3301"/>
                  </a:lnTo>
                  <a:lnTo>
                    <a:pt x="4173" y="3433"/>
                  </a:lnTo>
                  <a:lnTo>
                    <a:pt x="4089" y="3558"/>
                  </a:lnTo>
                  <a:lnTo>
                    <a:pt x="3998" y="3679"/>
                  </a:lnTo>
                  <a:lnTo>
                    <a:pt x="3899" y="3793"/>
                  </a:lnTo>
                  <a:lnTo>
                    <a:pt x="3793" y="3899"/>
                  </a:lnTo>
                  <a:lnTo>
                    <a:pt x="3679" y="3998"/>
                  </a:lnTo>
                  <a:lnTo>
                    <a:pt x="3558" y="4089"/>
                  </a:lnTo>
                  <a:lnTo>
                    <a:pt x="3433" y="4173"/>
                  </a:lnTo>
                  <a:lnTo>
                    <a:pt x="3301" y="4247"/>
                  </a:lnTo>
                  <a:lnTo>
                    <a:pt x="3165" y="4314"/>
                  </a:lnTo>
                  <a:lnTo>
                    <a:pt x="3024" y="4370"/>
                  </a:lnTo>
                  <a:lnTo>
                    <a:pt x="2877" y="4418"/>
                  </a:lnTo>
                  <a:lnTo>
                    <a:pt x="2726" y="4456"/>
                  </a:lnTo>
                  <a:lnTo>
                    <a:pt x="2571" y="4483"/>
                  </a:lnTo>
                  <a:lnTo>
                    <a:pt x="2413" y="4500"/>
                  </a:lnTo>
                  <a:lnTo>
                    <a:pt x="2253" y="4506"/>
                  </a:lnTo>
                  <a:lnTo>
                    <a:pt x="2093" y="4500"/>
                  </a:lnTo>
                  <a:lnTo>
                    <a:pt x="1935" y="4483"/>
                  </a:lnTo>
                  <a:lnTo>
                    <a:pt x="1780" y="4456"/>
                  </a:lnTo>
                  <a:lnTo>
                    <a:pt x="1629" y="4418"/>
                  </a:lnTo>
                  <a:lnTo>
                    <a:pt x="1482" y="4370"/>
                  </a:lnTo>
                  <a:lnTo>
                    <a:pt x="1341" y="4314"/>
                  </a:lnTo>
                  <a:lnTo>
                    <a:pt x="1205" y="4247"/>
                  </a:lnTo>
                  <a:lnTo>
                    <a:pt x="1073" y="4173"/>
                  </a:lnTo>
                  <a:lnTo>
                    <a:pt x="948" y="4089"/>
                  </a:lnTo>
                  <a:lnTo>
                    <a:pt x="827" y="3998"/>
                  </a:lnTo>
                  <a:lnTo>
                    <a:pt x="713" y="3899"/>
                  </a:lnTo>
                  <a:lnTo>
                    <a:pt x="607" y="3793"/>
                  </a:lnTo>
                  <a:lnTo>
                    <a:pt x="508" y="3679"/>
                  </a:lnTo>
                  <a:lnTo>
                    <a:pt x="417" y="3558"/>
                  </a:lnTo>
                  <a:lnTo>
                    <a:pt x="333" y="3433"/>
                  </a:lnTo>
                  <a:lnTo>
                    <a:pt x="259" y="3301"/>
                  </a:lnTo>
                  <a:lnTo>
                    <a:pt x="192" y="3165"/>
                  </a:lnTo>
                  <a:lnTo>
                    <a:pt x="136" y="3024"/>
                  </a:lnTo>
                  <a:lnTo>
                    <a:pt x="88" y="2877"/>
                  </a:lnTo>
                  <a:lnTo>
                    <a:pt x="50" y="2726"/>
                  </a:lnTo>
                  <a:lnTo>
                    <a:pt x="23" y="2571"/>
                  </a:lnTo>
                  <a:lnTo>
                    <a:pt x="6" y="2413"/>
                  </a:lnTo>
                  <a:lnTo>
                    <a:pt x="0" y="2253"/>
                  </a:lnTo>
                  <a:lnTo>
                    <a:pt x="6" y="2093"/>
                  </a:lnTo>
                  <a:lnTo>
                    <a:pt x="23" y="1935"/>
                  </a:lnTo>
                  <a:lnTo>
                    <a:pt x="50" y="1780"/>
                  </a:lnTo>
                  <a:lnTo>
                    <a:pt x="88" y="1629"/>
                  </a:lnTo>
                  <a:lnTo>
                    <a:pt x="136" y="1482"/>
                  </a:lnTo>
                  <a:lnTo>
                    <a:pt x="192" y="1341"/>
                  </a:lnTo>
                  <a:lnTo>
                    <a:pt x="259" y="1205"/>
                  </a:lnTo>
                  <a:lnTo>
                    <a:pt x="333" y="1073"/>
                  </a:lnTo>
                  <a:lnTo>
                    <a:pt x="417" y="948"/>
                  </a:lnTo>
                  <a:lnTo>
                    <a:pt x="508" y="827"/>
                  </a:lnTo>
                  <a:lnTo>
                    <a:pt x="607" y="713"/>
                  </a:lnTo>
                  <a:lnTo>
                    <a:pt x="713" y="607"/>
                  </a:lnTo>
                  <a:lnTo>
                    <a:pt x="827" y="508"/>
                  </a:lnTo>
                  <a:lnTo>
                    <a:pt x="948" y="417"/>
                  </a:lnTo>
                  <a:lnTo>
                    <a:pt x="1073" y="333"/>
                  </a:lnTo>
                  <a:lnTo>
                    <a:pt x="1205" y="259"/>
                  </a:lnTo>
                  <a:lnTo>
                    <a:pt x="1341" y="192"/>
                  </a:lnTo>
                  <a:lnTo>
                    <a:pt x="1482" y="136"/>
                  </a:lnTo>
                  <a:lnTo>
                    <a:pt x="1629" y="88"/>
                  </a:lnTo>
                  <a:lnTo>
                    <a:pt x="1780" y="50"/>
                  </a:lnTo>
                  <a:lnTo>
                    <a:pt x="1935" y="23"/>
                  </a:lnTo>
                  <a:lnTo>
                    <a:pt x="2093" y="6"/>
                  </a:lnTo>
                  <a:lnTo>
                    <a:pt x="22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19" name="Freeform 8"/>
            <p:cNvSpPr>
              <a:spLocks/>
            </p:cNvSpPr>
            <p:nvPr/>
          </p:nvSpPr>
          <p:spPr bwMode="auto">
            <a:xfrm>
              <a:off x="3983038" y="3348038"/>
              <a:ext cx="487363" cy="161925"/>
            </a:xfrm>
            <a:custGeom>
              <a:avLst/>
              <a:gdLst>
                <a:gd name="T0" fmla="*/ 102 w 614"/>
                <a:gd name="T1" fmla="*/ 0 h 204"/>
                <a:gd name="T2" fmla="*/ 512 w 614"/>
                <a:gd name="T3" fmla="*/ 0 h 204"/>
                <a:gd name="T4" fmla="*/ 543 w 614"/>
                <a:gd name="T5" fmla="*/ 5 h 204"/>
                <a:gd name="T6" fmla="*/ 571 w 614"/>
                <a:gd name="T7" fmla="*/ 20 h 204"/>
                <a:gd name="T8" fmla="*/ 594 w 614"/>
                <a:gd name="T9" fmla="*/ 42 h 204"/>
                <a:gd name="T10" fmla="*/ 608 w 614"/>
                <a:gd name="T11" fmla="*/ 70 h 204"/>
                <a:gd name="T12" fmla="*/ 614 w 614"/>
                <a:gd name="T13" fmla="*/ 102 h 204"/>
                <a:gd name="T14" fmla="*/ 608 w 614"/>
                <a:gd name="T15" fmla="*/ 134 h 204"/>
                <a:gd name="T16" fmla="*/ 594 w 614"/>
                <a:gd name="T17" fmla="*/ 162 h 204"/>
                <a:gd name="T18" fmla="*/ 571 w 614"/>
                <a:gd name="T19" fmla="*/ 184 h 204"/>
                <a:gd name="T20" fmla="*/ 543 w 614"/>
                <a:gd name="T21" fmla="*/ 199 h 204"/>
                <a:gd name="T22" fmla="*/ 512 w 614"/>
                <a:gd name="T23" fmla="*/ 204 h 204"/>
                <a:gd name="T24" fmla="*/ 102 w 614"/>
                <a:gd name="T25" fmla="*/ 204 h 204"/>
                <a:gd name="T26" fmla="*/ 70 w 614"/>
                <a:gd name="T27" fmla="*/ 199 h 204"/>
                <a:gd name="T28" fmla="*/ 42 w 614"/>
                <a:gd name="T29" fmla="*/ 184 h 204"/>
                <a:gd name="T30" fmla="*/ 20 w 614"/>
                <a:gd name="T31" fmla="*/ 162 h 204"/>
                <a:gd name="T32" fmla="*/ 5 w 614"/>
                <a:gd name="T33" fmla="*/ 134 h 204"/>
                <a:gd name="T34" fmla="*/ 0 w 614"/>
                <a:gd name="T35" fmla="*/ 102 h 204"/>
                <a:gd name="T36" fmla="*/ 5 w 614"/>
                <a:gd name="T37" fmla="*/ 70 h 204"/>
                <a:gd name="T38" fmla="*/ 20 w 614"/>
                <a:gd name="T39" fmla="*/ 42 h 204"/>
                <a:gd name="T40" fmla="*/ 42 w 614"/>
                <a:gd name="T41" fmla="*/ 20 h 204"/>
                <a:gd name="T42" fmla="*/ 70 w 614"/>
                <a:gd name="T43" fmla="*/ 5 h 204"/>
                <a:gd name="T44" fmla="*/ 102 w 614"/>
                <a:gd name="T4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4" h="204">
                  <a:moveTo>
                    <a:pt x="102" y="0"/>
                  </a:moveTo>
                  <a:lnTo>
                    <a:pt x="512" y="0"/>
                  </a:lnTo>
                  <a:lnTo>
                    <a:pt x="543" y="5"/>
                  </a:lnTo>
                  <a:lnTo>
                    <a:pt x="571" y="20"/>
                  </a:lnTo>
                  <a:lnTo>
                    <a:pt x="594" y="42"/>
                  </a:lnTo>
                  <a:lnTo>
                    <a:pt x="608" y="70"/>
                  </a:lnTo>
                  <a:lnTo>
                    <a:pt x="614" y="102"/>
                  </a:lnTo>
                  <a:lnTo>
                    <a:pt x="608" y="134"/>
                  </a:lnTo>
                  <a:lnTo>
                    <a:pt x="594" y="162"/>
                  </a:lnTo>
                  <a:lnTo>
                    <a:pt x="571" y="184"/>
                  </a:lnTo>
                  <a:lnTo>
                    <a:pt x="543" y="199"/>
                  </a:lnTo>
                  <a:lnTo>
                    <a:pt x="512" y="204"/>
                  </a:lnTo>
                  <a:lnTo>
                    <a:pt x="102" y="204"/>
                  </a:lnTo>
                  <a:lnTo>
                    <a:pt x="70" y="199"/>
                  </a:lnTo>
                  <a:lnTo>
                    <a:pt x="42" y="184"/>
                  </a:lnTo>
                  <a:lnTo>
                    <a:pt x="20" y="162"/>
                  </a:lnTo>
                  <a:lnTo>
                    <a:pt x="5" y="134"/>
                  </a:lnTo>
                  <a:lnTo>
                    <a:pt x="0" y="102"/>
                  </a:lnTo>
                  <a:lnTo>
                    <a:pt x="5" y="70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0" y="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0" name="Freeform 9"/>
            <p:cNvSpPr>
              <a:spLocks/>
            </p:cNvSpPr>
            <p:nvPr/>
          </p:nvSpPr>
          <p:spPr bwMode="auto">
            <a:xfrm>
              <a:off x="7721600" y="3348038"/>
              <a:ext cx="487363" cy="161925"/>
            </a:xfrm>
            <a:custGeom>
              <a:avLst/>
              <a:gdLst>
                <a:gd name="T0" fmla="*/ 102 w 614"/>
                <a:gd name="T1" fmla="*/ 0 h 204"/>
                <a:gd name="T2" fmla="*/ 512 w 614"/>
                <a:gd name="T3" fmla="*/ 0 h 204"/>
                <a:gd name="T4" fmla="*/ 544 w 614"/>
                <a:gd name="T5" fmla="*/ 5 h 204"/>
                <a:gd name="T6" fmla="*/ 572 w 614"/>
                <a:gd name="T7" fmla="*/ 20 h 204"/>
                <a:gd name="T8" fmla="*/ 594 w 614"/>
                <a:gd name="T9" fmla="*/ 42 h 204"/>
                <a:gd name="T10" fmla="*/ 609 w 614"/>
                <a:gd name="T11" fmla="*/ 70 h 204"/>
                <a:gd name="T12" fmla="*/ 614 w 614"/>
                <a:gd name="T13" fmla="*/ 102 h 204"/>
                <a:gd name="T14" fmla="*/ 609 w 614"/>
                <a:gd name="T15" fmla="*/ 134 h 204"/>
                <a:gd name="T16" fmla="*/ 594 w 614"/>
                <a:gd name="T17" fmla="*/ 162 h 204"/>
                <a:gd name="T18" fmla="*/ 572 w 614"/>
                <a:gd name="T19" fmla="*/ 184 h 204"/>
                <a:gd name="T20" fmla="*/ 544 w 614"/>
                <a:gd name="T21" fmla="*/ 199 h 204"/>
                <a:gd name="T22" fmla="*/ 512 w 614"/>
                <a:gd name="T23" fmla="*/ 204 h 204"/>
                <a:gd name="T24" fmla="*/ 102 w 614"/>
                <a:gd name="T25" fmla="*/ 204 h 204"/>
                <a:gd name="T26" fmla="*/ 71 w 614"/>
                <a:gd name="T27" fmla="*/ 199 h 204"/>
                <a:gd name="T28" fmla="*/ 43 w 614"/>
                <a:gd name="T29" fmla="*/ 184 h 204"/>
                <a:gd name="T30" fmla="*/ 20 w 614"/>
                <a:gd name="T31" fmla="*/ 162 h 204"/>
                <a:gd name="T32" fmla="*/ 6 w 614"/>
                <a:gd name="T33" fmla="*/ 134 h 204"/>
                <a:gd name="T34" fmla="*/ 0 w 614"/>
                <a:gd name="T35" fmla="*/ 102 h 204"/>
                <a:gd name="T36" fmla="*/ 6 w 614"/>
                <a:gd name="T37" fmla="*/ 70 h 204"/>
                <a:gd name="T38" fmla="*/ 20 w 614"/>
                <a:gd name="T39" fmla="*/ 42 h 204"/>
                <a:gd name="T40" fmla="*/ 43 w 614"/>
                <a:gd name="T41" fmla="*/ 20 h 204"/>
                <a:gd name="T42" fmla="*/ 71 w 614"/>
                <a:gd name="T43" fmla="*/ 5 h 204"/>
                <a:gd name="T44" fmla="*/ 102 w 614"/>
                <a:gd name="T4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4" h="204">
                  <a:moveTo>
                    <a:pt x="102" y="0"/>
                  </a:moveTo>
                  <a:lnTo>
                    <a:pt x="512" y="0"/>
                  </a:lnTo>
                  <a:lnTo>
                    <a:pt x="544" y="5"/>
                  </a:lnTo>
                  <a:lnTo>
                    <a:pt x="572" y="20"/>
                  </a:lnTo>
                  <a:lnTo>
                    <a:pt x="594" y="42"/>
                  </a:lnTo>
                  <a:lnTo>
                    <a:pt x="609" y="70"/>
                  </a:lnTo>
                  <a:lnTo>
                    <a:pt x="614" y="102"/>
                  </a:lnTo>
                  <a:lnTo>
                    <a:pt x="609" y="134"/>
                  </a:lnTo>
                  <a:lnTo>
                    <a:pt x="594" y="162"/>
                  </a:lnTo>
                  <a:lnTo>
                    <a:pt x="572" y="184"/>
                  </a:lnTo>
                  <a:lnTo>
                    <a:pt x="544" y="199"/>
                  </a:lnTo>
                  <a:lnTo>
                    <a:pt x="512" y="204"/>
                  </a:lnTo>
                  <a:lnTo>
                    <a:pt x="102" y="204"/>
                  </a:lnTo>
                  <a:lnTo>
                    <a:pt x="71" y="199"/>
                  </a:lnTo>
                  <a:lnTo>
                    <a:pt x="43" y="184"/>
                  </a:lnTo>
                  <a:lnTo>
                    <a:pt x="20" y="162"/>
                  </a:lnTo>
                  <a:lnTo>
                    <a:pt x="6" y="134"/>
                  </a:lnTo>
                  <a:lnTo>
                    <a:pt x="0" y="102"/>
                  </a:lnTo>
                  <a:lnTo>
                    <a:pt x="6" y="70"/>
                  </a:lnTo>
                  <a:lnTo>
                    <a:pt x="20" y="42"/>
                  </a:lnTo>
                  <a:lnTo>
                    <a:pt x="43" y="20"/>
                  </a:lnTo>
                  <a:lnTo>
                    <a:pt x="71" y="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1" name="Freeform 10"/>
            <p:cNvSpPr>
              <a:spLocks/>
            </p:cNvSpPr>
            <p:nvPr/>
          </p:nvSpPr>
          <p:spPr bwMode="auto">
            <a:xfrm>
              <a:off x="6015038" y="5054600"/>
              <a:ext cx="161925" cy="487363"/>
            </a:xfrm>
            <a:custGeom>
              <a:avLst/>
              <a:gdLst>
                <a:gd name="T0" fmla="*/ 102 w 204"/>
                <a:gd name="T1" fmla="*/ 0 h 614"/>
                <a:gd name="T2" fmla="*/ 134 w 204"/>
                <a:gd name="T3" fmla="*/ 6 h 614"/>
                <a:gd name="T4" fmla="*/ 162 w 204"/>
                <a:gd name="T5" fmla="*/ 20 h 614"/>
                <a:gd name="T6" fmla="*/ 184 w 204"/>
                <a:gd name="T7" fmla="*/ 43 h 614"/>
                <a:gd name="T8" fmla="*/ 199 w 204"/>
                <a:gd name="T9" fmla="*/ 71 h 614"/>
                <a:gd name="T10" fmla="*/ 204 w 204"/>
                <a:gd name="T11" fmla="*/ 102 h 614"/>
                <a:gd name="T12" fmla="*/ 204 w 204"/>
                <a:gd name="T13" fmla="*/ 512 h 614"/>
                <a:gd name="T14" fmla="*/ 199 w 204"/>
                <a:gd name="T15" fmla="*/ 544 h 614"/>
                <a:gd name="T16" fmla="*/ 184 w 204"/>
                <a:gd name="T17" fmla="*/ 572 h 614"/>
                <a:gd name="T18" fmla="*/ 162 w 204"/>
                <a:gd name="T19" fmla="*/ 594 h 614"/>
                <a:gd name="T20" fmla="*/ 134 w 204"/>
                <a:gd name="T21" fmla="*/ 609 h 614"/>
                <a:gd name="T22" fmla="*/ 102 w 204"/>
                <a:gd name="T23" fmla="*/ 614 h 614"/>
                <a:gd name="T24" fmla="*/ 70 w 204"/>
                <a:gd name="T25" fmla="*/ 609 h 614"/>
                <a:gd name="T26" fmla="*/ 42 w 204"/>
                <a:gd name="T27" fmla="*/ 594 h 614"/>
                <a:gd name="T28" fmla="*/ 20 w 204"/>
                <a:gd name="T29" fmla="*/ 572 h 614"/>
                <a:gd name="T30" fmla="*/ 5 w 204"/>
                <a:gd name="T31" fmla="*/ 544 h 614"/>
                <a:gd name="T32" fmla="*/ 0 w 204"/>
                <a:gd name="T33" fmla="*/ 512 h 614"/>
                <a:gd name="T34" fmla="*/ 0 w 204"/>
                <a:gd name="T35" fmla="*/ 102 h 614"/>
                <a:gd name="T36" fmla="*/ 5 w 204"/>
                <a:gd name="T37" fmla="*/ 71 h 614"/>
                <a:gd name="T38" fmla="*/ 20 w 204"/>
                <a:gd name="T39" fmla="*/ 43 h 614"/>
                <a:gd name="T40" fmla="*/ 42 w 204"/>
                <a:gd name="T41" fmla="*/ 20 h 614"/>
                <a:gd name="T42" fmla="*/ 70 w 204"/>
                <a:gd name="T43" fmla="*/ 6 h 614"/>
                <a:gd name="T44" fmla="*/ 102 w 204"/>
                <a:gd name="T45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4" h="614">
                  <a:moveTo>
                    <a:pt x="102" y="0"/>
                  </a:moveTo>
                  <a:lnTo>
                    <a:pt x="134" y="6"/>
                  </a:lnTo>
                  <a:lnTo>
                    <a:pt x="162" y="20"/>
                  </a:lnTo>
                  <a:lnTo>
                    <a:pt x="184" y="43"/>
                  </a:lnTo>
                  <a:lnTo>
                    <a:pt x="199" y="71"/>
                  </a:lnTo>
                  <a:lnTo>
                    <a:pt x="204" y="102"/>
                  </a:lnTo>
                  <a:lnTo>
                    <a:pt x="204" y="512"/>
                  </a:lnTo>
                  <a:lnTo>
                    <a:pt x="199" y="544"/>
                  </a:lnTo>
                  <a:lnTo>
                    <a:pt x="184" y="572"/>
                  </a:lnTo>
                  <a:lnTo>
                    <a:pt x="162" y="594"/>
                  </a:lnTo>
                  <a:lnTo>
                    <a:pt x="134" y="609"/>
                  </a:lnTo>
                  <a:lnTo>
                    <a:pt x="102" y="614"/>
                  </a:lnTo>
                  <a:lnTo>
                    <a:pt x="70" y="609"/>
                  </a:lnTo>
                  <a:lnTo>
                    <a:pt x="42" y="594"/>
                  </a:lnTo>
                  <a:lnTo>
                    <a:pt x="20" y="572"/>
                  </a:lnTo>
                  <a:lnTo>
                    <a:pt x="5" y="544"/>
                  </a:lnTo>
                  <a:lnTo>
                    <a:pt x="0" y="512"/>
                  </a:lnTo>
                  <a:lnTo>
                    <a:pt x="0" y="102"/>
                  </a:lnTo>
                  <a:lnTo>
                    <a:pt x="5" y="71"/>
                  </a:lnTo>
                  <a:lnTo>
                    <a:pt x="20" y="43"/>
                  </a:lnTo>
                  <a:lnTo>
                    <a:pt x="42" y="20"/>
                  </a:lnTo>
                  <a:lnTo>
                    <a:pt x="70" y="6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2" name="Freeform 11"/>
            <p:cNvSpPr>
              <a:spLocks/>
            </p:cNvSpPr>
            <p:nvPr/>
          </p:nvSpPr>
          <p:spPr bwMode="auto">
            <a:xfrm>
              <a:off x="6015038" y="1316038"/>
              <a:ext cx="161925" cy="487363"/>
            </a:xfrm>
            <a:custGeom>
              <a:avLst/>
              <a:gdLst>
                <a:gd name="T0" fmla="*/ 102 w 204"/>
                <a:gd name="T1" fmla="*/ 0 h 614"/>
                <a:gd name="T2" fmla="*/ 134 w 204"/>
                <a:gd name="T3" fmla="*/ 5 h 614"/>
                <a:gd name="T4" fmla="*/ 162 w 204"/>
                <a:gd name="T5" fmla="*/ 20 h 614"/>
                <a:gd name="T6" fmla="*/ 184 w 204"/>
                <a:gd name="T7" fmla="*/ 42 h 614"/>
                <a:gd name="T8" fmla="*/ 199 w 204"/>
                <a:gd name="T9" fmla="*/ 70 h 614"/>
                <a:gd name="T10" fmla="*/ 204 w 204"/>
                <a:gd name="T11" fmla="*/ 102 h 614"/>
                <a:gd name="T12" fmla="*/ 204 w 204"/>
                <a:gd name="T13" fmla="*/ 512 h 614"/>
                <a:gd name="T14" fmla="*/ 199 w 204"/>
                <a:gd name="T15" fmla="*/ 543 h 614"/>
                <a:gd name="T16" fmla="*/ 184 w 204"/>
                <a:gd name="T17" fmla="*/ 571 h 614"/>
                <a:gd name="T18" fmla="*/ 162 w 204"/>
                <a:gd name="T19" fmla="*/ 594 h 614"/>
                <a:gd name="T20" fmla="*/ 134 w 204"/>
                <a:gd name="T21" fmla="*/ 608 h 614"/>
                <a:gd name="T22" fmla="*/ 102 w 204"/>
                <a:gd name="T23" fmla="*/ 614 h 614"/>
                <a:gd name="T24" fmla="*/ 70 w 204"/>
                <a:gd name="T25" fmla="*/ 608 h 614"/>
                <a:gd name="T26" fmla="*/ 42 w 204"/>
                <a:gd name="T27" fmla="*/ 594 h 614"/>
                <a:gd name="T28" fmla="*/ 20 w 204"/>
                <a:gd name="T29" fmla="*/ 571 h 614"/>
                <a:gd name="T30" fmla="*/ 5 w 204"/>
                <a:gd name="T31" fmla="*/ 543 h 614"/>
                <a:gd name="T32" fmla="*/ 0 w 204"/>
                <a:gd name="T33" fmla="*/ 512 h 614"/>
                <a:gd name="T34" fmla="*/ 0 w 204"/>
                <a:gd name="T35" fmla="*/ 102 h 614"/>
                <a:gd name="T36" fmla="*/ 5 w 204"/>
                <a:gd name="T37" fmla="*/ 70 h 614"/>
                <a:gd name="T38" fmla="*/ 20 w 204"/>
                <a:gd name="T39" fmla="*/ 42 h 614"/>
                <a:gd name="T40" fmla="*/ 42 w 204"/>
                <a:gd name="T41" fmla="*/ 20 h 614"/>
                <a:gd name="T42" fmla="*/ 70 w 204"/>
                <a:gd name="T43" fmla="*/ 5 h 614"/>
                <a:gd name="T44" fmla="*/ 102 w 204"/>
                <a:gd name="T45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4" h="614">
                  <a:moveTo>
                    <a:pt x="102" y="0"/>
                  </a:moveTo>
                  <a:lnTo>
                    <a:pt x="134" y="5"/>
                  </a:lnTo>
                  <a:lnTo>
                    <a:pt x="162" y="20"/>
                  </a:lnTo>
                  <a:lnTo>
                    <a:pt x="184" y="42"/>
                  </a:lnTo>
                  <a:lnTo>
                    <a:pt x="199" y="70"/>
                  </a:lnTo>
                  <a:lnTo>
                    <a:pt x="204" y="102"/>
                  </a:lnTo>
                  <a:lnTo>
                    <a:pt x="204" y="512"/>
                  </a:lnTo>
                  <a:lnTo>
                    <a:pt x="199" y="543"/>
                  </a:lnTo>
                  <a:lnTo>
                    <a:pt x="184" y="571"/>
                  </a:lnTo>
                  <a:lnTo>
                    <a:pt x="162" y="594"/>
                  </a:lnTo>
                  <a:lnTo>
                    <a:pt x="134" y="608"/>
                  </a:lnTo>
                  <a:lnTo>
                    <a:pt x="102" y="614"/>
                  </a:lnTo>
                  <a:lnTo>
                    <a:pt x="70" y="608"/>
                  </a:lnTo>
                  <a:lnTo>
                    <a:pt x="42" y="594"/>
                  </a:lnTo>
                  <a:lnTo>
                    <a:pt x="20" y="571"/>
                  </a:lnTo>
                  <a:lnTo>
                    <a:pt x="5" y="543"/>
                  </a:lnTo>
                  <a:lnTo>
                    <a:pt x="0" y="512"/>
                  </a:lnTo>
                  <a:lnTo>
                    <a:pt x="0" y="102"/>
                  </a:lnTo>
                  <a:lnTo>
                    <a:pt x="5" y="70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0" y="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3" name="Freeform 12"/>
            <p:cNvSpPr>
              <a:spLocks/>
            </p:cNvSpPr>
            <p:nvPr/>
          </p:nvSpPr>
          <p:spPr bwMode="auto">
            <a:xfrm>
              <a:off x="7562850" y="4241800"/>
              <a:ext cx="374650" cy="284163"/>
            </a:xfrm>
            <a:custGeom>
              <a:avLst/>
              <a:gdLst>
                <a:gd name="T0" fmla="*/ 102 w 471"/>
                <a:gd name="T1" fmla="*/ 0 h 357"/>
                <a:gd name="T2" fmla="*/ 128 w 471"/>
                <a:gd name="T3" fmla="*/ 4 h 357"/>
                <a:gd name="T4" fmla="*/ 152 w 471"/>
                <a:gd name="T5" fmla="*/ 13 h 357"/>
                <a:gd name="T6" fmla="*/ 419 w 471"/>
                <a:gd name="T7" fmla="*/ 168 h 357"/>
                <a:gd name="T8" fmla="*/ 441 w 471"/>
                <a:gd name="T9" fmla="*/ 184 h 357"/>
                <a:gd name="T10" fmla="*/ 458 w 471"/>
                <a:gd name="T11" fmla="*/ 205 h 357"/>
                <a:gd name="T12" fmla="*/ 467 w 471"/>
                <a:gd name="T13" fmla="*/ 229 h 357"/>
                <a:gd name="T14" fmla="*/ 471 w 471"/>
                <a:gd name="T15" fmla="*/ 255 h 357"/>
                <a:gd name="T16" fmla="*/ 467 w 471"/>
                <a:gd name="T17" fmla="*/ 281 h 357"/>
                <a:gd name="T18" fmla="*/ 456 w 471"/>
                <a:gd name="T19" fmla="*/ 307 h 357"/>
                <a:gd name="T20" fmla="*/ 439 w 471"/>
                <a:gd name="T21" fmla="*/ 330 h 357"/>
                <a:gd name="T22" fmla="*/ 419 w 471"/>
                <a:gd name="T23" fmla="*/ 344 h 357"/>
                <a:gd name="T24" fmla="*/ 394 w 471"/>
                <a:gd name="T25" fmla="*/ 356 h 357"/>
                <a:gd name="T26" fmla="*/ 368 w 471"/>
                <a:gd name="T27" fmla="*/ 357 h 357"/>
                <a:gd name="T28" fmla="*/ 342 w 471"/>
                <a:gd name="T29" fmla="*/ 356 h 357"/>
                <a:gd name="T30" fmla="*/ 316 w 471"/>
                <a:gd name="T31" fmla="*/ 344 h 357"/>
                <a:gd name="T32" fmla="*/ 50 w 471"/>
                <a:gd name="T33" fmla="*/ 192 h 357"/>
                <a:gd name="T34" fmla="*/ 30 w 471"/>
                <a:gd name="T35" fmla="*/ 175 h 357"/>
                <a:gd name="T36" fmla="*/ 13 w 471"/>
                <a:gd name="T37" fmla="*/ 153 h 357"/>
                <a:gd name="T38" fmla="*/ 4 w 471"/>
                <a:gd name="T39" fmla="*/ 128 h 357"/>
                <a:gd name="T40" fmla="*/ 0 w 471"/>
                <a:gd name="T41" fmla="*/ 102 h 357"/>
                <a:gd name="T42" fmla="*/ 4 w 471"/>
                <a:gd name="T43" fmla="*/ 76 h 357"/>
                <a:gd name="T44" fmla="*/ 13 w 471"/>
                <a:gd name="T45" fmla="*/ 50 h 357"/>
                <a:gd name="T46" fmla="*/ 30 w 471"/>
                <a:gd name="T47" fmla="*/ 30 h 357"/>
                <a:gd name="T48" fmla="*/ 52 w 471"/>
                <a:gd name="T49" fmla="*/ 13 h 357"/>
                <a:gd name="T50" fmla="*/ 76 w 471"/>
                <a:gd name="T51" fmla="*/ 4 h 357"/>
                <a:gd name="T52" fmla="*/ 102 w 471"/>
                <a:gd name="T53" fmla="*/ 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1" h="357">
                  <a:moveTo>
                    <a:pt x="102" y="0"/>
                  </a:moveTo>
                  <a:lnTo>
                    <a:pt x="128" y="4"/>
                  </a:lnTo>
                  <a:lnTo>
                    <a:pt x="152" y="13"/>
                  </a:lnTo>
                  <a:lnTo>
                    <a:pt x="419" y="168"/>
                  </a:lnTo>
                  <a:lnTo>
                    <a:pt x="441" y="184"/>
                  </a:lnTo>
                  <a:lnTo>
                    <a:pt x="458" y="205"/>
                  </a:lnTo>
                  <a:lnTo>
                    <a:pt x="467" y="229"/>
                  </a:lnTo>
                  <a:lnTo>
                    <a:pt x="471" y="255"/>
                  </a:lnTo>
                  <a:lnTo>
                    <a:pt x="467" y="281"/>
                  </a:lnTo>
                  <a:lnTo>
                    <a:pt x="456" y="307"/>
                  </a:lnTo>
                  <a:lnTo>
                    <a:pt x="439" y="330"/>
                  </a:lnTo>
                  <a:lnTo>
                    <a:pt x="419" y="344"/>
                  </a:lnTo>
                  <a:lnTo>
                    <a:pt x="394" y="356"/>
                  </a:lnTo>
                  <a:lnTo>
                    <a:pt x="368" y="357"/>
                  </a:lnTo>
                  <a:lnTo>
                    <a:pt x="342" y="356"/>
                  </a:lnTo>
                  <a:lnTo>
                    <a:pt x="316" y="344"/>
                  </a:lnTo>
                  <a:lnTo>
                    <a:pt x="50" y="192"/>
                  </a:lnTo>
                  <a:lnTo>
                    <a:pt x="30" y="175"/>
                  </a:lnTo>
                  <a:lnTo>
                    <a:pt x="13" y="153"/>
                  </a:lnTo>
                  <a:lnTo>
                    <a:pt x="4" y="128"/>
                  </a:lnTo>
                  <a:lnTo>
                    <a:pt x="0" y="102"/>
                  </a:lnTo>
                  <a:lnTo>
                    <a:pt x="4" y="76"/>
                  </a:lnTo>
                  <a:lnTo>
                    <a:pt x="13" y="50"/>
                  </a:lnTo>
                  <a:lnTo>
                    <a:pt x="30" y="30"/>
                  </a:lnTo>
                  <a:lnTo>
                    <a:pt x="52" y="13"/>
                  </a:lnTo>
                  <a:lnTo>
                    <a:pt x="76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4" name="Freeform 13"/>
            <p:cNvSpPr>
              <a:spLocks/>
            </p:cNvSpPr>
            <p:nvPr/>
          </p:nvSpPr>
          <p:spPr bwMode="auto">
            <a:xfrm>
              <a:off x="4254500" y="2330450"/>
              <a:ext cx="374650" cy="285750"/>
            </a:xfrm>
            <a:custGeom>
              <a:avLst/>
              <a:gdLst>
                <a:gd name="T0" fmla="*/ 103 w 471"/>
                <a:gd name="T1" fmla="*/ 0 h 359"/>
                <a:gd name="T2" fmla="*/ 129 w 471"/>
                <a:gd name="T3" fmla="*/ 3 h 359"/>
                <a:gd name="T4" fmla="*/ 155 w 471"/>
                <a:gd name="T5" fmla="*/ 15 h 359"/>
                <a:gd name="T6" fmla="*/ 421 w 471"/>
                <a:gd name="T7" fmla="*/ 167 h 359"/>
                <a:gd name="T8" fmla="*/ 441 w 471"/>
                <a:gd name="T9" fmla="*/ 184 h 359"/>
                <a:gd name="T10" fmla="*/ 458 w 471"/>
                <a:gd name="T11" fmla="*/ 206 h 359"/>
                <a:gd name="T12" fmla="*/ 467 w 471"/>
                <a:gd name="T13" fmla="*/ 231 h 359"/>
                <a:gd name="T14" fmla="*/ 471 w 471"/>
                <a:gd name="T15" fmla="*/ 257 h 359"/>
                <a:gd name="T16" fmla="*/ 467 w 471"/>
                <a:gd name="T17" fmla="*/ 283 h 359"/>
                <a:gd name="T18" fmla="*/ 458 w 471"/>
                <a:gd name="T19" fmla="*/ 309 h 359"/>
                <a:gd name="T20" fmla="*/ 441 w 471"/>
                <a:gd name="T21" fmla="*/ 329 h 359"/>
                <a:gd name="T22" fmla="*/ 419 w 471"/>
                <a:gd name="T23" fmla="*/ 346 h 359"/>
                <a:gd name="T24" fmla="*/ 395 w 471"/>
                <a:gd name="T25" fmla="*/ 355 h 359"/>
                <a:gd name="T26" fmla="*/ 369 w 471"/>
                <a:gd name="T27" fmla="*/ 359 h 359"/>
                <a:gd name="T28" fmla="*/ 343 w 471"/>
                <a:gd name="T29" fmla="*/ 355 h 359"/>
                <a:gd name="T30" fmla="*/ 319 w 471"/>
                <a:gd name="T31" fmla="*/ 346 h 359"/>
                <a:gd name="T32" fmla="*/ 52 w 471"/>
                <a:gd name="T33" fmla="*/ 191 h 359"/>
                <a:gd name="T34" fmla="*/ 30 w 471"/>
                <a:gd name="T35" fmla="*/ 175 h 359"/>
                <a:gd name="T36" fmla="*/ 13 w 471"/>
                <a:gd name="T37" fmla="*/ 154 h 359"/>
                <a:gd name="T38" fmla="*/ 4 w 471"/>
                <a:gd name="T39" fmla="*/ 130 h 359"/>
                <a:gd name="T40" fmla="*/ 0 w 471"/>
                <a:gd name="T41" fmla="*/ 104 h 359"/>
                <a:gd name="T42" fmla="*/ 4 w 471"/>
                <a:gd name="T43" fmla="*/ 78 h 359"/>
                <a:gd name="T44" fmla="*/ 15 w 471"/>
                <a:gd name="T45" fmla="*/ 52 h 359"/>
                <a:gd name="T46" fmla="*/ 32 w 471"/>
                <a:gd name="T47" fmla="*/ 29 h 359"/>
                <a:gd name="T48" fmla="*/ 52 w 471"/>
                <a:gd name="T49" fmla="*/ 15 h 359"/>
                <a:gd name="T50" fmla="*/ 77 w 471"/>
                <a:gd name="T51" fmla="*/ 3 h 359"/>
                <a:gd name="T52" fmla="*/ 103 w 471"/>
                <a:gd name="T53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1" h="359">
                  <a:moveTo>
                    <a:pt x="103" y="0"/>
                  </a:moveTo>
                  <a:lnTo>
                    <a:pt x="129" y="3"/>
                  </a:lnTo>
                  <a:lnTo>
                    <a:pt x="155" y="15"/>
                  </a:lnTo>
                  <a:lnTo>
                    <a:pt x="421" y="167"/>
                  </a:lnTo>
                  <a:lnTo>
                    <a:pt x="441" y="184"/>
                  </a:lnTo>
                  <a:lnTo>
                    <a:pt x="458" y="206"/>
                  </a:lnTo>
                  <a:lnTo>
                    <a:pt x="467" y="231"/>
                  </a:lnTo>
                  <a:lnTo>
                    <a:pt x="471" y="257"/>
                  </a:lnTo>
                  <a:lnTo>
                    <a:pt x="467" y="283"/>
                  </a:lnTo>
                  <a:lnTo>
                    <a:pt x="458" y="309"/>
                  </a:lnTo>
                  <a:lnTo>
                    <a:pt x="441" y="329"/>
                  </a:lnTo>
                  <a:lnTo>
                    <a:pt x="419" y="346"/>
                  </a:lnTo>
                  <a:lnTo>
                    <a:pt x="395" y="355"/>
                  </a:lnTo>
                  <a:lnTo>
                    <a:pt x="369" y="359"/>
                  </a:lnTo>
                  <a:lnTo>
                    <a:pt x="343" y="355"/>
                  </a:lnTo>
                  <a:lnTo>
                    <a:pt x="319" y="346"/>
                  </a:lnTo>
                  <a:lnTo>
                    <a:pt x="52" y="191"/>
                  </a:lnTo>
                  <a:lnTo>
                    <a:pt x="30" y="175"/>
                  </a:lnTo>
                  <a:lnTo>
                    <a:pt x="13" y="154"/>
                  </a:lnTo>
                  <a:lnTo>
                    <a:pt x="4" y="130"/>
                  </a:lnTo>
                  <a:lnTo>
                    <a:pt x="0" y="104"/>
                  </a:lnTo>
                  <a:lnTo>
                    <a:pt x="4" y="78"/>
                  </a:lnTo>
                  <a:lnTo>
                    <a:pt x="15" y="52"/>
                  </a:lnTo>
                  <a:lnTo>
                    <a:pt x="32" y="29"/>
                  </a:lnTo>
                  <a:lnTo>
                    <a:pt x="52" y="15"/>
                  </a:lnTo>
                  <a:lnTo>
                    <a:pt x="77" y="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5" name="Freeform 14"/>
            <p:cNvSpPr>
              <a:spLocks/>
            </p:cNvSpPr>
            <p:nvPr/>
          </p:nvSpPr>
          <p:spPr bwMode="auto">
            <a:xfrm>
              <a:off x="4254500" y="4241800"/>
              <a:ext cx="374650" cy="284163"/>
            </a:xfrm>
            <a:custGeom>
              <a:avLst/>
              <a:gdLst>
                <a:gd name="T0" fmla="*/ 369 w 471"/>
                <a:gd name="T1" fmla="*/ 0 h 357"/>
                <a:gd name="T2" fmla="*/ 395 w 471"/>
                <a:gd name="T3" fmla="*/ 4 h 357"/>
                <a:gd name="T4" fmla="*/ 419 w 471"/>
                <a:gd name="T5" fmla="*/ 13 h 357"/>
                <a:gd name="T6" fmla="*/ 441 w 471"/>
                <a:gd name="T7" fmla="*/ 30 h 357"/>
                <a:gd name="T8" fmla="*/ 458 w 471"/>
                <a:gd name="T9" fmla="*/ 50 h 357"/>
                <a:gd name="T10" fmla="*/ 467 w 471"/>
                <a:gd name="T11" fmla="*/ 76 h 357"/>
                <a:gd name="T12" fmla="*/ 471 w 471"/>
                <a:gd name="T13" fmla="*/ 102 h 357"/>
                <a:gd name="T14" fmla="*/ 467 w 471"/>
                <a:gd name="T15" fmla="*/ 128 h 357"/>
                <a:gd name="T16" fmla="*/ 458 w 471"/>
                <a:gd name="T17" fmla="*/ 153 h 357"/>
                <a:gd name="T18" fmla="*/ 441 w 471"/>
                <a:gd name="T19" fmla="*/ 175 h 357"/>
                <a:gd name="T20" fmla="*/ 421 w 471"/>
                <a:gd name="T21" fmla="*/ 192 h 357"/>
                <a:gd name="T22" fmla="*/ 155 w 471"/>
                <a:gd name="T23" fmla="*/ 344 h 357"/>
                <a:gd name="T24" fmla="*/ 129 w 471"/>
                <a:gd name="T25" fmla="*/ 356 h 357"/>
                <a:gd name="T26" fmla="*/ 103 w 471"/>
                <a:gd name="T27" fmla="*/ 357 h 357"/>
                <a:gd name="T28" fmla="*/ 77 w 471"/>
                <a:gd name="T29" fmla="*/ 356 h 357"/>
                <a:gd name="T30" fmla="*/ 52 w 471"/>
                <a:gd name="T31" fmla="*/ 344 h 357"/>
                <a:gd name="T32" fmla="*/ 32 w 471"/>
                <a:gd name="T33" fmla="*/ 330 h 357"/>
                <a:gd name="T34" fmla="*/ 15 w 471"/>
                <a:gd name="T35" fmla="*/ 307 h 357"/>
                <a:gd name="T36" fmla="*/ 4 w 471"/>
                <a:gd name="T37" fmla="*/ 281 h 357"/>
                <a:gd name="T38" fmla="*/ 0 w 471"/>
                <a:gd name="T39" fmla="*/ 255 h 357"/>
                <a:gd name="T40" fmla="*/ 4 w 471"/>
                <a:gd name="T41" fmla="*/ 229 h 357"/>
                <a:gd name="T42" fmla="*/ 13 w 471"/>
                <a:gd name="T43" fmla="*/ 205 h 357"/>
                <a:gd name="T44" fmla="*/ 30 w 471"/>
                <a:gd name="T45" fmla="*/ 184 h 357"/>
                <a:gd name="T46" fmla="*/ 52 w 471"/>
                <a:gd name="T47" fmla="*/ 168 h 357"/>
                <a:gd name="T48" fmla="*/ 319 w 471"/>
                <a:gd name="T49" fmla="*/ 13 h 357"/>
                <a:gd name="T50" fmla="*/ 343 w 471"/>
                <a:gd name="T51" fmla="*/ 4 h 357"/>
                <a:gd name="T52" fmla="*/ 369 w 471"/>
                <a:gd name="T53" fmla="*/ 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1" h="357">
                  <a:moveTo>
                    <a:pt x="369" y="0"/>
                  </a:moveTo>
                  <a:lnTo>
                    <a:pt x="395" y="4"/>
                  </a:lnTo>
                  <a:lnTo>
                    <a:pt x="419" y="13"/>
                  </a:lnTo>
                  <a:lnTo>
                    <a:pt x="441" y="30"/>
                  </a:lnTo>
                  <a:lnTo>
                    <a:pt x="458" y="50"/>
                  </a:lnTo>
                  <a:lnTo>
                    <a:pt x="467" y="76"/>
                  </a:lnTo>
                  <a:lnTo>
                    <a:pt x="471" y="102"/>
                  </a:lnTo>
                  <a:lnTo>
                    <a:pt x="467" y="128"/>
                  </a:lnTo>
                  <a:lnTo>
                    <a:pt x="458" y="153"/>
                  </a:lnTo>
                  <a:lnTo>
                    <a:pt x="441" y="175"/>
                  </a:lnTo>
                  <a:lnTo>
                    <a:pt x="421" y="192"/>
                  </a:lnTo>
                  <a:lnTo>
                    <a:pt x="155" y="344"/>
                  </a:lnTo>
                  <a:lnTo>
                    <a:pt x="129" y="356"/>
                  </a:lnTo>
                  <a:lnTo>
                    <a:pt x="103" y="357"/>
                  </a:lnTo>
                  <a:lnTo>
                    <a:pt x="77" y="356"/>
                  </a:lnTo>
                  <a:lnTo>
                    <a:pt x="52" y="344"/>
                  </a:lnTo>
                  <a:lnTo>
                    <a:pt x="32" y="330"/>
                  </a:lnTo>
                  <a:lnTo>
                    <a:pt x="15" y="307"/>
                  </a:lnTo>
                  <a:lnTo>
                    <a:pt x="4" y="281"/>
                  </a:lnTo>
                  <a:lnTo>
                    <a:pt x="0" y="255"/>
                  </a:lnTo>
                  <a:lnTo>
                    <a:pt x="4" y="229"/>
                  </a:lnTo>
                  <a:lnTo>
                    <a:pt x="13" y="205"/>
                  </a:lnTo>
                  <a:lnTo>
                    <a:pt x="30" y="184"/>
                  </a:lnTo>
                  <a:lnTo>
                    <a:pt x="52" y="168"/>
                  </a:lnTo>
                  <a:lnTo>
                    <a:pt x="319" y="13"/>
                  </a:lnTo>
                  <a:lnTo>
                    <a:pt x="343" y="4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6" name="Freeform 15"/>
            <p:cNvSpPr>
              <a:spLocks/>
            </p:cNvSpPr>
            <p:nvPr/>
          </p:nvSpPr>
          <p:spPr bwMode="auto">
            <a:xfrm>
              <a:off x="7562850" y="2330450"/>
              <a:ext cx="374650" cy="285750"/>
            </a:xfrm>
            <a:custGeom>
              <a:avLst/>
              <a:gdLst>
                <a:gd name="T0" fmla="*/ 368 w 471"/>
                <a:gd name="T1" fmla="*/ 0 h 359"/>
                <a:gd name="T2" fmla="*/ 394 w 471"/>
                <a:gd name="T3" fmla="*/ 3 h 359"/>
                <a:gd name="T4" fmla="*/ 419 w 471"/>
                <a:gd name="T5" fmla="*/ 15 h 359"/>
                <a:gd name="T6" fmla="*/ 439 w 471"/>
                <a:gd name="T7" fmla="*/ 29 h 359"/>
                <a:gd name="T8" fmla="*/ 456 w 471"/>
                <a:gd name="T9" fmla="*/ 52 h 359"/>
                <a:gd name="T10" fmla="*/ 467 w 471"/>
                <a:gd name="T11" fmla="*/ 78 h 359"/>
                <a:gd name="T12" fmla="*/ 471 w 471"/>
                <a:gd name="T13" fmla="*/ 104 h 359"/>
                <a:gd name="T14" fmla="*/ 467 w 471"/>
                <a:gd name="T15" fmla="*/ 130 h 359"/>
                <a:gd name="T16" fmla="*/ 458 w 471"/>
                <a:gd name="T17" fmla="*/ 154 h 359"/>
                <a:gd name="T18" fmla="*/ 441 w 471"/>
                <a:gd name="T19" fmla="*/ 175 h 359"/>
                <a:gd name="T20" fmla="*/ 419 w 471"/>
                <a:gd name="T21" fmla="*/ 191 h 359"/>
                <a:gd name="T22" fmla="*/ 152 w 471"/>
                <a:gd name="T23" fmla="*/ 346 h 359"/>
                <a:gd name="T24" fmla="*/ 128 w 471"/>
                <a:gd name="T25" fmla="*/ 355 h 359"/>
                <a:gd name="T26" fmla="*/ 102 w 471"/>
                <a:gd name="T27" fmla="*/ 359 h 359"/>
                <a:gd name="T28" fmla="*/ 76 w 471"/>
                <a:gd name="T29" fmla="*/ 355 h 359"/>
                <a:gd name="T30" fmla="*/ 52 w 471"/>
                <a:gd name="T31" fmla="*/ 346 h 359"/>
                <a:gd name="T32" fmla="*/ 30 w 471"/>
                <a:gd name="T33" fmla="*/ 329 h 359"/>
                <a:gd name="T34" fmla="*/ 13 w 471"/>
                <a:gd name="T35" fmla="*/ 309 h 359"/>
                <a:gd name="T36" fmla="*/ 4 w 471"/>
                <a:gd name="T37" fmla="*/ 283 h 359"/>
                <a:gd name="T38" fmla="*/ 0 w 471"/>
                <a:gd name="T39" fmla="*/ 257 h 359"/>
                <a:gd name="T40" fmla="*/ 4 w 471"/>
                <a:gd name="T41" fmla="*/ 231 h 359"/>
                <a:gd name="T42" fmla="*/ 13 w 471"/>
                <a:gd name="T43" fmla="*/ 206 h 359"/>
                <a:gd name="T44" fmla="*/ 30 w 471"/>
                <a:gd name="T45" fmla="*/ 184 h 359"/>
                <a:gd name="T46" fmla="*/ 50 w 471"/>
                <a:gd name="T47" fmla="*/ 167 h 359"/>
                <a:gd name="T48" fmla="*/ 316 w 471"/>
                <a:gd name="T49" fmla="*/ 15 h 359"/>
                <a:gd name="T50" fmla="*/ 342 w 471"/>
                <a:gd name="T51" fmla="*/ 3 h 359"/>
                <a:gd name="T52" fmla="*/ 368 w 471"/>
                <a:gd name="T53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1" h="359">
                  <a:moveTo>
                    <a:pt x="368" y="0"/>
                  </a:moveTo>
                  <a:lnTo>
                    <a:pt x="394" y="3"/>
                  </a:lnTo>
                  <a:lnTo>
                    <a:pt x="419" y="15"/>
                  </a:lnTo>
                  <a:lnTo>
                    <a:pt x="439" y="29"/>
                  </a:lnTo>
                  <a:lnTo>
                    <a:pt x="456" y="52"/>
                  </a:lnTo>
                  <a:lnTo>
                    <a:pt x="467" y="78"/>
                  </a:lnTo>
                  <a:lnTo>
                    <a:pt x="471" y="104"/>
                  </a:lnTo>
                  <a:lnTo>
                    <a:pt x="467" y="130"/>
                  </a:lnTo>
                  <a:lnTo>
                    <a:pt x="458" y="154"/>
                  </a:lnTo>
                  <a:lnTo>
                    <a:pt x="441" y="175"/>
                  </a:lnTo>
                  <a:lnTo>
                    <a:pt x="419" y="191"/>
                  </a:lnTo>
                  <a:lnTo>
                    <a:pt x="152" y="346"/>
                  </a:lnTo>
                  <a:lnTo>
                    <a:pt x="128" y="355"/>
                  </a:lnTo>
                  <a:lnTo>
                    <a:pt x="102" y="359"/>
                  </a:lnTo>
                  <a:lnTo>
                    <a:pt x="76" y="355"/>
                  </a:lnTo>
                  <a:lnTo>
                    <a:pt x="52" y="346"/>
                  </a:lnTo>
                  <a:lnTo>
                    <a:pt x="30" y="329"/>
                  </a:lnTo>
                  <a:lnTo>
                    <a:pt x="13" y="309"/>
                  </a:lnTo>
                  <a:lnTo>
                    <a:pt x="4" y="283"/>
                  </a:lnTo>
                  <a:lnTo>
                    <a:pt x="0" y="257"/>
                  </a:lnTo>
                  <a:lnTo>
                    <a:pt x="4" y="231"/>
                  </a:lnTo>
                  <a:lnTo>
                    <a:pt x="13" y="206"/>
                  </a:lnTo>
                  <a:lnTo>
                    <a:pt x="30" y="184"/>
                  </a:lnTo>
                  <a:lnTo>
                    <a:pt x="50" y="167"/>
                  </a:lnTo>
                  <a:lnTo>
                    <a:pt x="316" y="15"/>
                  </a:lnTo>
                  <a:lnTo>
                    <a:pt x="342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7" name="Freeform 16"/>
            <p:cNvSpPr>
              <a:spLocks/>
            </p:cNvSpPr>
            <p:nvPr/>
          </p:nvSpPr>
          <p:spPr bwMode="auto">
            <a:xfrm>
              <a:off x="6908800" y="1587500"/>
              <a:ext cx="285750" cy="374650"/>
            </a:xfrm>
            <a:custGeom>
              <a:avLst/>
              <a:gdLst>
                <a:gd name="T0" fmla="*/ 255 w 359"/>
                <a:gd name="T1" fmla="*/ 0 h 471"/>
                <a:gd name="T2" fmla="*/ 281 w 359"/>
                <a:gd name="T3" fmla="*/ 4 h 471"/>
                <a:gd name="T4" fmla="*/ 307 w 359"/>
                <a:gd name="T5" fmla="*/ 15 h 471"/>
                <a:gd name="T6" fmla="*/ 330 w 359"/>
                <a:gd name="T7" fmla="*/ 32 h 471"/>
                <a:gd name="T8" fmla="*/ 344 w 359"/>
                <a:gd name="T9" fmla="*/ 52 h 471"/>
                <a:gd name="T10" fmla="*/ 356 w 359"/>
                <a:gd name="T11" fmla="*/ 77 h 471"/>
                <a:gd name="T12" fmla="*/ 359 w 359"/>
                <a:gd name="T13" fmla="*/ 103 h 471"/>
                <a:gd name="T14" fmla="*/ 356 w 359"/>
                <a:gd name="T15" fmla="*/ 129 h 471"/>
                <a:gd name="T16" fmla="*/ 344 w 359"/>
                <a:gd name="T17" fmla="*/ 155 h 471"/>
                <a:gd name="T18" fmla="*/ 192 w 359"/>
                <a:gd name="T19" fmla="*/ 421 h 471"/>
                <a:gd name="T20" fmla="*/ 175 w 359"/>
                <a:gd name="T21" fmla="*/ 441 h 471"/>
                <a:gd name="T22" fmla="*/ 153 w 359"/>
                <a:gd name="T23" fmla="*/ 458 h 471"/>
                <a:gd name="T24" fmla="*/ 128 w 359"/>
                <a:gd name="T25" fmla="*/ 467 h 471"/>
                <a:gd name="T26" fmla="*/ 102 w 359"/>
                <a:gd name="T27" fmla="*/ 471 h 471"/>
                <a:gd name="T28" fmla="*/ 76 w 359"/>
                <a:gd name="T29" fmla="*/ 467 h 471"/>
                <a:gd name="T30" fmla="*/ 50 w 359"/>
                <a:gd name="T31" fmla="*/ 458 h 471"/>
                <a:gd name="T32" fmla="*/ 30 w 359"/>
                <a:gd name="T33" fmla="*/ 441 h 471"/>
                <a:gd name="T34" fmla="*/ 13 w 359"/>
                <a:gd name="T35" fmla="*/ 419 h 471"/>
                <a:gd name="T36" fmla="*/ 4 w 359"/>
                <a:gd name="T37" fmla="*/ 395 h 471"/>
                <a:gd name="T38" fmla="*/ 0 w 359"/>
                <a:gd name="T39" fmla="*/ 369 h 471"/>
                <a:gd name="T40" fmla="*/ 4 w 359"/>
                <a:gd name="T41" fmla="*/ 343 h 471"/>
                <a:gd name="T42" fmla="*/ 13 w 359"/>
                <a:gd name="T43" fmla="*/ 319 h 471"/>
                <a:gd name="T44" fmla="*/ 168 w 359"/>
                <a:gd name="T45" fmla="*/ 52 h 471"/>
                <a:gd name="T46" fmla="*/ 184 w 359"/>
                <a:gd name="T47" fmla="*/ 30 h 471"/>
                <a:gd name="T48" fmla="*/ 205 w 359"/>
                <a:gd name="T49" fmla="*/ 13 h 471"/>
                <a:gd name="T50" fmla="*/ 229 w 359"/>
                <a:gd name="T51" fmla="*/ 4 h 471"/>
                <a:gd name="T52" fmla="*/ 255 w 359"/>
                <a:gd name="T53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9" h="471">
                  <a:moveTo>
                    <a:pt x="255" y="0"/>
                  </a:moveTo>
                  <a:lnTo>
                    <a:pt x="281" y="4"/>
                  </a:lnTo>
                  <a:lnTo>
                    <a:pt x="307" y="15"/>
                  </a:lnTo>
                  <a:lnTo>
                    <a:pt x="330" y="32"/>
                  </a:lnTo>
                  <a:lnTo>
                    <a:pt x="344" y="52"/>
                  </a:lnTo>
                  <a:lnTo>
                    <a:pt x="356" y="77"/>
                  </a:lnTo>
                  <a:lnTo>
                    <a:pt x="359" y="103"/>
                  </a:lnTo>
                  <a:lnTo>
                    <a:pt x="356" y="129"/>
                  </a:lnTo>
                  <a:lnTo>
                    <a:pt x="344" y="155"/>
                  </a:lnTo>
                  <a:lnTo>
                    <a:pt x="192" y="421"/>
                  </a:lnTo>
                  <a:lnTo>
                    <a:pt x="175" y="441"/>
                  </a:lnTo>
                  <a:lnTo>
                    <a:pt x="153" y="458"/>
                  </a:lnTo>
                  <a:lnTo>
                    <a:pt x="128" y="467"/>
                  </a:lnTo>
                  <a:lnTo>
                    <a:pt x="102" y="471"/>
                  </a:lnTo>
                  <a:lnTo>
                    <a:pt x="76" y="467"/>
                  </a:lnTo>
                  <a:lnTo>
                    <a:pt x="50" y="458"/>
                  </a:lnTo>
                  <a:lnTo>
                    <a:pt x="30" y="441"/>
                  </a:lnTo>
                  <a:lnTo>
                    <a:pt x="13" y="419"/>
                  </a:lnTo>
                  <a:lnTo>
                    <a:pt x="4" y="395"/>
                  </a:lnTo>
                  <a:lnTo>
                    <a:pt x="0" y="369"/>
                  </a:lnTo>
                  <a:lnTo>
                    <a:pt x="4" y="343"/>
                  </a:lnTo>
                  <a:lnTo>
                    <a:pt x="13" y="319"/>
                  </a:lnTo>
                  <a:lnTo>
                    <a:pt x="168" y="52"/>
                  </a:lnTo>
                  <a:lnTo>
                    <a:pt x="184" y="30"/>
                  </a:lnTo>
                  <a:lnTo>
                    <a:pt x="205" y="13"/>
                  </a:lnTo>
                  <a:lnTo>
                    <a:pt x="229" y="4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8" name="Freeform 17"/>
            <p:cNvSpPr>
              <a:spLocks/>
            </p:cNvSpPr>
            <p:nvPr/>
          </p:nvSpPr>
          <p:spPr bwMode="auto">
            <a:xfrm>
              <a:off x="4997450" y="4895850"/>
              <a:ext cx="285750" cy="374650"/>
            </a:xfrm>
            <a:custGeom>
              <a:avLst/>
              <a:gdLst>
                <a:gd name="T0" fmla="*/ 257 w 359"/>
                <a:gd name="T1" fmla="*/ 0 h 471"/>
                <a:gd name="T2" fmla="*/ 283 w 359"/>
                <a:gd name="T3" fmla="*/ 4 h 471"/>
                <a:gd name="T4" fmla="*/ 309 w 359"/>
                <a:gd name="T5" fmla="*/ 13 h 471"/>
                <a:gd name="T6" fmla="*/ 329 w 359"/>
                <a:gd name="T7" fmla="*/ 30 h 471"/>
                <a:gd name="T8" fmla="*/ 346 w 359"/>
                <a:gd name="T9" fmla="*/ 52 h 471"/>
                <a:gd name="T10" fmla="*/ 355 w 359"/>
                <a:gd name="T11" fmla="*/ 76 h 471"/>
                <a:gd name="T12" fmla="*/ 359 w 359"/>
                <a:gd name="T13" fmla="*/ 102 h 471"/>
                <a:gd name="T14" fmla="*/ 355 w 359"/>
                <a:gd name="T15" fmla="*/ 128 h 471"/>
                <a:gd name="T16" fmla="*/ 346 w 359"/>
                <a:gd name="T17" fmla="*/ 152 h 471"/>
                <a:gd name="T18" fmla="*/ 191 w 359"/>
                <a:gd name="T19" fmla="*/ 419 h 471"/>
                <a:gd name="T20" fmla="*/ 175 w 359"/>
                <a:gd name="T21" fmla="*/ 441 h 471"/>
                <a:gd name="T22" fmla="*/ 154 w 359"/>
                <a:gd name="T23" fmla="*/ 458 h 471"/>
                <a:gd name="T24" fmla="*/ 128 w 359"/>
                <a:gd name="T25" fmla="*/ 467 h 471"/>
                <a:gd name="T26" fmla="*/ 102 w 359"/>
                <a:gd name="T27" fmla="*/ 471 h 471"/>
                <a:gd name="T28" fmla="*/ 76 w 359"/>
                <a:gd name="T29" fmla="*/ 467 h 471"/>
                <a:gd name="T30" fmla="*/ 52 w 359"/>
                <a:gd name="T31" fmla="*/ 456 h 471"/>
                <a:gd name="T32" fmla="*/ 29 w 359"/>
                <a:gd name="T33" fmla="*/ 439 h 471"/>
                <a:gd name="T34" fmla="*/ 15 w 359"/>
                <a:gd name="T35" fmla="*/ 419 h 471"/>
                <a:gd name="T36" fmla="*/ 3 w 359"/>
                <a:gd name="T37" fmla="*/ 394 h 471"/>
                <a:gd name="T38" fmla="*/ 0 w 359"/>
                <a:gd name="T39" fmla="*/ 368 h 471"/>
                <a:gd name="T40" fmla="*/ 3 w 359"/>
                <a:gd name="T41" fmla="*/ 342 h 471"/>
                <a:gd name="T42" fmla="*/ 15 w 359"/>
                <a:gd name="T43" fmla="*/ 316 h 471"/>
                <a:gd name="T44" fmla="*/ 167 w 359"/>
                <a:gd name="T45" fmla="*/ 50 h 471"/>
                <a:gd name="T46" fmla="*/ 184 w 359"/>
                <a:gd name="T47" fmla="*/ 30 h 471"/>
                <a:gd name="T48" fmla="*/ 206 w 359"/>
                <a:gd name="T49" fmla="*/ 13 h 471"/>
                <a:gd name="T50" fmla="*/ 231 w 359"/>
                <a:gd name="T51" fmla="*/ 4 h 471"/>
                <a:gd name="T52" fmla="*/ 257 w 359"/>
                <a:gd name="T53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9" h="471">
                  <a:moveTo>
                    <a:pt x="257" y="0"/>
                  </a:moveTo>
                  <a:lnTo>
                    <a:pt x="283" y="4"/>
                  </a:lnTo>
                  <a:lnTo>
                    <a:pt x="309" y="13"/>
                  </a:lnTo>
                  <a:lnTo>
                    <a:pt x="329" y="30"/>
                  </a:lnTo>
                  <a:lnTo>
                    <a:pt x="346" y="52"/>
                  </a:lnTo>
                  <a:lnTo>
                    <a:pt x="355" y="76"/>
                  </a:lnTo>
                  <a:lnTo>
                    <a:pt x="359" y="102"/>
                  </a:lnTo>
                  <a:lnTo>
                    <a:pt x="355" y="128"/>
                  </a:lnTo>
                  <a:lnTo>
                    <a:pt x="346" y="152"/>
                  </a:lnTo>
                  <a:lnTo>
                    <a:pt x="191" y="419"/>
                  </a:lnTo>
                  <a:lnTo>
                    <a:pt x="175" y="441"/>
                  </a:lnTo>
                  <a:lnTo>
                    <a:pt x="154" y="458"/>
                  </a:lnTo>
                  <a:lnTo>
                    <a:pt x="128" y="467"/>
                  </a:lnTo>
                  <a:lnTo>
                    <a:pt x="102" y="471"/>
                  </a:lnTo>
                  <a:lnTo>
                    <a:pt x="76" y="467"/>
                  </a:lnTo>
                  <a:lnTo>
                    <a:pt x="52" y="456"/>
                  </a:lnTo>
                  <a:lnTo>
                    <a:pt x="29" y="439"/>
                  </a:lnTo>
                  <a:lnTo>
                    <a:pt x="15" y="419"/>
                  </a:lnTo>
                  <a:lnTo>
                    <a:pt x="3" y="394"/>
                  </a:lnTo>
                  <a:lnTo>
                    <a:pt x="0" y="368"/>
                  </a:lnTo>
                  <a:lnTo>
                    <a:pt x="3" y="342"/>
                  </a:lnTo>
                  <a:lnTo>
                    <a:pt x="15" y="316"/>
                  </a:lnTo>
                  <a:lnTo>
                    <a:pt x="167" y="50"/>
                  </a:lnTo>
                  <a:lnTo>
                    <a:pt x="184" y="30"/>
                  </a:lnTo>
                  <a:lnTo>
                    <a:pt x="206" y="13"/>
                  </a:lnTo>
                  <a:lnTo>
                    <a:pt x="231" y="4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29" name="Freeform 18"/>
            <p:cNvSpPr>
              <a:spLocks/>
            </p:cNvSpPr>
            <p:nvPr/>
          </p:nvSpPr>
          <p:spPr bwMode="auto">
            <a:xfrm>
              <a:off x="6908800" y="4895850"/>
              <a:ext cx="285750" cy="374650"/>
            </a:xfrm>
            <a:custGeom>
              <a:avLst/>
              <a:gdLst>
                <a:gd name="T0" fmla="*/ 102 w 359"/>
                <a:gd name="T1" fmla="*/ 0 h 471"/>
                <a:gd name="T2" fmla="*/ 128 w 359"/>
                <a:gd name="T3" fmla="*/ 4 h 471"/>
                <a:gd name="T4" fmla="*/ 153 w 359"/>
                <a:gd name="T5" fmla="*/ 13 h 471"/>
                <a:gd name="T6" fmla="*/ 175 w 359"/>
                <a:gd name="T7" fmla="*/ 30 h 471"/>
                <a:gd name="T8" fmla="*/ 192 w 359"/>
                <a:gd name="T9" fmla="*/ 50 h 471"/>
                <a:gd name="T10" fmla="*/ 344 w 359"/>
                <a:gd name="T11" fmla="*/ 316 h 471"/>
                <a:gd name="T12" fmla="*/ 356 w 359"/>
                <a:gd name="T13" fmla="*/ 342 h 471"/>
                <a:gd name="T14" fmla="*/ 359 w 359"/>
                <a:gd name="T15" fmla="*/ 368 h 471"/>
                <a:gd name="T16" fmla="*/ 356 w 359"/>
                <a:gd name="T17" fmla="*/ 394 h 471"/>
                <a:gd name="T18" fmla="*/ 344 w 359"/>
                <a:gd name="T19" fmla="*/ 419 h 471"/>
                <a:gd name="T20" fmla="*/ 330 w 359"/>
                <a:gd name="T21" fmla="*/ 439 h 471"/>
                <a:gd name="T22" fmla="*/ 307 w 359"/>
                <a:gd name="T23" fmla="*/ 456 h 471"/>
                <a:gd name="T24" fmla="*/ 283 w 359"/>
                <a:gd name="T25" fmla="*/ 467 h 471"/>
                <a:gd name="T26" fmla="*/ 257 w 359"/>
                <a:gd name="T27" fmla="*/ 471 h 471"/>
                <a:gd name="T28" fmla="*/ 231 w 359"/>
                <a:gd name="T29" fmla="*/ 467 h 471"/>
                <a:gd name="T30" fmla="*/ 205 w 359"/>
                <a:gd name="T31" fmla="*/ 458 h 471"/>
                <a:gd name="T32" fmla="*/ 184 w 359"/>
                <a:gd name="T33" fmla="*/ 441 h 471"/>
                <a:gd name="T34" fmla="*/ 168 w 359"/>
                <a:gd name="T35" fmla="*/ 419 h 471"/>
                <a:gd name="T36" fmla="*/ 13 w 359"/>
                <a:gd name="T37" fmla="*/ 152 h 471"/>
                <a:gd name="T38" fmla="*/ 4 w 359"/>
                <a:gd name="T39" fmla="*/ 128 h 471"/>
                <a:gd name="T40" fmla="*/ 0 w 359"/>
                <a:gd name="T41" fmla="*/ 102 h 471"/>
                <a:gd name="T42" fmla="*/ 4 w 359"/>
                <a:gd name="T43" fmla="*/ 76 h 471"/>
                <a:gd name="T44" fmla="*/ 13 w 359"/>
                <a:gd name="T45" fmla="*/ 52 h 471"/>
                <a:gd name="T46" fmla="*/ 30 w 359"/>
                <a:gd name="T47" fmla="*/ 30 h 471"/>
                <a:gd name="T48" fmla="*/ 50 w 359"/>
                <a:gd name="T49" fmla="*/ 13 h 471"/>
                <a:gd name="T50" fmla="*/ 76 w 359"/>
                <a:gd name="T51" fmla="*/ 4 h 471"/>
                <a:gd name="T52" fmla="*/ 102 w 359"/>
                <a:gd name="T53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9" h="471">
                  <a:moveTo>
                    <a:pt x="102" y="0"/>
                  </a:moveTo>
                  <a:lnTo>
                    <a:pt x="128" y="4"/>
                  </a:lnTo>
                  <a:lnTo>
                    <a:pt x="153" y="13"/>
                  </a:lnTo>
                  <a:lnTo>
                    <a:pt x="175" y="30"/>
                  </a:lnTo>
                  <a:lnTo>
                    <a:pt x="192" y="50"/>
                  </a:lnTo>
                  <a:lnTo>
                    <a:pt x="344" y="316"/>
                  </a:lnTo>
                  <a:lnTo>
                    <a:pt x="356" y="342"/>
                  </a:lnTo>
                  <a:lnTo>
                    <a:pt x="359" y="368"/>
                  </a:lnTo>
                  <a:lnTo>
                    <a:pt x="356" y="394"/>
                  </a:lnTo>
                  <a:lnTo>
                    <a:pt x="344" y="419"/>
                  </a:lnTo>
                  <a:lnTo>
                    <a:pt x="330" y="439"/>
                  </a:lnTo>
                  <a:lnTo>
                    <a:pt x="307" y="456"/>
                  </a:lnTo>
                  <a:lnTo>
                    <a:pt x="283" y="467"/>
                  </a:lnTo>
                  <a:lnTo>
                    <a:pt x="257" y="471"/>
                  </a:lnTo>
                  <a:lnTo>
                    <a:pt x="231" y="467"/>
                  </a:lnTo>
                  <a:lnTo>
                    <a:pt x="205" y="458"/>
                  </a:lnTo>
                  <a:lnTo>
                    <a:pt x="184" y="441"/>
                  </a:lnTo>
                  <a:lnTo>
                    <a:pt x="168" y="419"/>
                  </a:lnTo>
                  <a:lnTo>
                    <a:pt x="13" y="152"/>
                  </a:lnTo>
                  <a:lnTo>
                    <a:pt x="4" y="128"/>
                  </a:lnTo>
                  <a:lnTo>
                    <a:pt x="0" y="102"/>
                  </a:lnTo>
                  <a:lnTo>
                    <a:pt x="4" y="76"/>
                  </a:lnTo>
                  <a:lnTo>
                    <a:pt x="13" y="52"/>
                  </a:lnTo>
                  <a:lnTo>
                    <a:pt x="30" y="30"/>
                  </a:lnTo>
                  <a:lnTo>
                    <a:pt x="50" y="13"/>
                  </a:lnTo>
                  <a:lnTo>
                    <a:pt x="76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30" name="Freeform 19"/>
            <p:cNvSpPr>
              <a:spLocks/>
            </p:cNvSpPr>
            <p:nvPr/>
          </p:nvSpPr>
          <p:spPr bwMode="auto">
            <a:xfrm>
              <a:off x="4997450" y="1587500"/>
              <a:ext cx="285750" cy="374650"/>
            </a:xfrm>
            <a:custGeom>
              <a:avLst/>
              <a:gdLst>
                <a:gd name="T0" fmla="*/ 104 w 359"/>
                <a:gd name="T1" fmla="*/ 0 h 471"/>
                <a:gd name="T2" fmla="*/ 130 w 359"/>
                <a:gd name="T3" fmla="*/ 4 h 471"/>
                <a:gd name="T4" fmla="*/ 154 w 359"/>
                <a:gd name="T5" fmla="*/ 13 h 471"/>
                <a:gd name="T6" fmla="*/ 175 w 359"/>
                <a:gd name="T7" fmla="*/ 30 h 471"/>
                <a:gd name="T8" fmla="*/ 191 w 359"/>
                <a:gd name="T9" fmla="*/ 52 h 471"/>
                <a:gd name="T10" fmla="*/ 346 w 359"/>
                <a:gd name="T11" fmla="*/ 319 h 471"/>
                <a:gd name="T12" fmla="*/ 355 w 359"/>
                <a:gd name="T13" fmla="*/ 343 h 471"/>
                <a:gd name="T14" fmla="*/ 359 w 359"/>
                <a:gd name="T15" fmla="*/ 369 h 471"/>
                <a:gd name="T16" fmla="*/ 355 w 359"/>
                <a:gd name="T17" fmla="*/ 395 h 471"/>
                <a:gd name="T18" fmla="*/ 346 w 359"/>
                <a:gd name="T19" fmla="*/ 419 h 471"/>
                <a:gd name="T20" fmla="*/ 329 w 359"/>
                <a:gd name="T21" fmla="*/ 441 h 471"/>
                <a:gd name="T22" fmla="*/ 309 w 359"/>
                <a:gd name="T23" fmla="*/ 458 h 471"/>
                <a:gd name="T24" fmla="*/ 283 w 359"/>
                <a:gd name="T25" fmla="*/ 467 h 471"/>
                <a:gd name="T26" fmla="*/ 257 w 359"/>
                <a:gd name="T27" fmla="*/ 471 h 471"/>
                <a:gd name="T28" fmla="*/ 231 w 359"/>
                <a:gd name="T29" fmla="*/ 467 h 471"/>
                <a:gd name="T30" fmla="*/ 206 w 359"/>
                <a:gd name="T31" fmla="*/ 458 h 471"/>
                <a:gd name="T32" fmla="*/ 184 w 359"/>
                <a:gd name="T33" fmla="*/ 441 h 471"/>
                <a:gd name="T34" fmla="*/ 167 w 359"/>
                <a:gd name="T35" fmla="*/ 421 h 471"/>
                <a:gd name="T36" fmla="*/ 15 w 359"/>
                <a:gd name="T37" fmla="*/ 155 h 471"/>
                <a:gd name="T38" fmla="*/ 3 w 359"/>
                <a:gd name="T39" fmla="*/ 129 h 471"/>
                <a:gd name="T40" fmla="*/ 0 w 359"/>
                <a:gd name="T41" fmla="*/ 103 h 471"/>
                <a:gd name="T42" fmla="*/ 3 w 359"/>
                <a:gd name="T43" fmla="*/ 77 h 471"/>
                <a:gd name="T44" fmla="*/ 15 w 359"/>
                <a:gd name="T45" fmla="*/ 52 h 471"/>
                <a:gd name="T46" fmla="*/ 29 w 359"/>
                <a:gd name="T47" fmla="*/ 32 h 471"/>
                <a:gd name="T48" fmla="*/ 52 w 359"/>
                <a:gd name="T49" fmla="*/ 15 h 471"/>
                <a:gd name="T50" fmla="*/ 78 w 359"/>
                <a:gd name="T51" fmla="*/ 4 h 471"/>
                <a:gd name="T52" fmla="*/ 104 w 359"/>
                <a:gd name="T53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9" h="471">
                  <a:moveTo>
                    <a:pt x="104" y="0"/>
                  </a:moveTo>
                  <a:lnTo>
                    <a:pt x="130" y="4"/>
                  </a:lnTo>
                  <a:lnTo>
                    <a:pt x="154" y="13"/>
                  </a:lnTo>
                  <a:lnTo>
                    <a:pt x="175" y="30"/>
                  </a:lnTo>
                  <a:lnTo>
                    <a:pt x="191" y="52"/>
                  </a:lnTo>
                  <a:lnTo>
                    <a:pt x="346" y="319"/>
                  </a:lnTo>
                  <a:lnTo>
                    <a:pt x="355" y="343"/>
                  </a:lnTo>
                  <a:lnTo>
                    <a:pt x="359" y="369"/>
                  </a:lnTo>
                  <a:lnTo>
                    <a:pt x="355" y="395"/>
                  </a:lnTo>
                  <a:lnTo>
                    <a:pt x="346" y="419"/>
                  </a:lnTo>
                  <a:lnTo>
                    <a:pt x="329" y="441"/>
                  </a:lnTo>
                  <a:lnTo>
                    <a:pt x="309" y="458"/>
                  </a:lnTo>
                  <a:lnTo>
                    <a:pt x="283" y="467"/>
                  </a:lnTo>
                  <a:lnTo>
                    <a:pt x="257" y="471"/>
                  </a:lnTo>
                  <a:lnTo>
                    <a:pt x="231" y="467"/>
                  </a:lnTo>
                  <a:lnTo>
                    <a:pt x="206" y="458"/>
                  </a:lnTo>
                  <a:lnTo>
                    <a:pt x="184" y="441"/>
                  </a:lnTo>
                  <a:lnTo>
                    <a:pt x="167" y="421"/>
                  </a:lnTo>
                  <a:lnTo>
                    <a:pt x="15" y="155"/>
                  </a:lnTo>
                  <a:lnTo>
                    <a:pt x="3" y="129"/>
                  </a:lnTo>
                  <a:lnTo>
                    <a:pt x="0" y="103"/>
                  </a:lnTo>
                  <a:lnTo>
                    <a:pt x="3" y="77"/>
                  </a:lnTo>
                  <a:lnTo>
                    <a:pt x="15" y="52"/>
                  </a:lnTo>
                  <a:lnTo>
                    <a:pt x="29" y="32"/>
                  </a:lnTo>
                  <a:lnTo>
                    <a:pt x="52" y="15"/>
                  </a:lnTo>
                  <a:lnTo>
                    <a:pt x="78" y="4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31" name="Freeform 20"/>
            <p:cNvSpPr>
              <a:spLocks/>
            </p:cNvSpPr>
            <p:nvPr/>
          </p:nvSpPr>
          <p:spPr bwMode="auto">
            <a:xfrm>
              <a:off x="6056313" y="2655888"/>
              <a:ext cx="1136650" cy="1546225"/>
            </a:xfrm>
            <a:custGeom>
              <a:avLst/>
              <a:gdLst>
                <a:gd name="T0" fmla="*/ 1115 w 1431"/>
                <a:gd name="T1" fmla="*/ 6 h 1948"/>
                <a:gd name="T2" fmla="*/ 1182 w 1431"/>
                <a:gd name="T3" fmla="*/ 47 h 1948"/>
                <a:gd name="T4" fmla="*/ 1223 w 1431"/>
                <a:gd name="T5" fmla="*/ 114 h 1948"/>
                <a:gd name="T6" fmla="*/ 1229 w 1431"/>
                <a:gd name="T7" fmla="*/ 1231 h 1948"/>
                <a:gd name="T8" fmla="*/ 1320 w 1431"/>
                <a:gd name="T9" fmla="*/ 1235 h 1948"/>
                <a:gd name="T10" fmla="*/ 1387 w 1431"/>
                <a:gd name="T11" fmla="*/ 1276 h 1948"/>
                <a:gd name="T12" fmla="*/ 1428 w 1431"/>
                <a:gd name="T13" fmla="*/ 1343 h 1948"/>
                <a:gd name="T14" fmla="*/ 1428 w 1431"/>
                <a:gd name="T15" fmla="*/ 1425 h 1948"/>
                <a:gd name="T16" fmla="*/ 1387 w 1431"/>
                <a:gd name="T17" fmla="*/ 1492 h 1948"/>
                <a:gd name="T18" fmla="*/ 1320 w 1431"/>
                <a:gd name="T19" fmla="*/ 1533 h 1948"/>
                <a:gd name="T20" fmla="*/ 1229 w 1431"/>
                <a:gd name="T21" fmla="*/ 1536 h 1948"/>
                <a:gd name="T22" fmla="*/ 1223 w 1431"/>
                <a:gd name="T23" fmla="*/ 1834 h 1948"/>
                <a:gd name="T24" fmla="*/ 1182 w 1431"/>
                <a:gd name="T25" fmla="*/ 1901 h 1948"/>
                <a:gd name="T26" fmla="*/ 1115 w 1431"/>
                <a:gd name="T27" fmla="*/ 1942 h 1948"/>
                <a:gd name="T28" fmla="*/ 1033 w 1431"/>
                <a:gd name="T29" fmla="*/ 1942 h 1948"/>
                <a:gd name="T30" fmla="*/ 966 w 1431"/>
                <a:gd name="T31" fmla="*/ 1901 h 1948"/>
                <a:gd name="T32" fmla="*/ 925 w 1431"/>
                <a:gd name="T33" fmla="*/ 1834 h 1948"/>
                <a:gd name="T34" fmla="*/ 919 w 1431"/>
                <a:gd name="T35" fmla="*/ 1536 h 1948"/>
                <a:gd name="T36" fmla="*/ 115 w 1431"/>
                <a:gd name="T37" fmla="*/ 1533 h 1948"/>
                <a:gd name="T38" fmla="*/ 48 w 1431"/>
                <a:gd name="T39" fmla="*/ 1497 h 1948"/>
                <a:gd name="T40" fmla="*/ 7 w 1431"/>
                <a:gd name="T41" fmla="*/ 1436 h 1948"/>
                <a:gd name="T42" fmla="*/ 0 w 1431"/>
                <a:gd name="T43" fmla="*/ 1361 h 1948"/>
                <a:gd name="T44" fmla="*/ 523 w 1431"/>
                <a:gd name="T45" fmla="*/ 95 h 1948"/>
                <a:gd name="T46" fmla="*/ 564 w 1431"/>
                <a:gd name="T47" fmla="*/ 39 h 1948"/>
                <a:gd name="T48" fmla="*/ 622 w 1431"/>
                <a:gd name="T49" fmla="*/ 8 h 1948"/>
                <a:gd name="T50" fmla="*/ 690 w 1431"/>
                <a:gd name="T51" fmla="*/ 4 h 1948"/>
                <a:gd name="T52" fmla="*/ 750 w 1431"/>
                <a:gd name="T53" fmla="*/ 28 h 1948"/>
                <a:gd name="T54" fmla="*/ 793 w 1431"/>
                <a:gd name="T55" fmla="*/ 69 h 1948"/>
                <a:gd name="T56" fmla="*/ 817 w 1431"/>
                <a:gd name="T57" fmla="*/ 136 h 1948"/>
                <a:gd name="T58" fmla="*/ 806 w 1431"/>
                <a:gd name="T59" fmla="*/ 214 h 1948"/>
                <a:gd name="T60" fmla="*/ 919 w 1431"/>
                <a:gd name="T61" fmla="*/ 1231 h 1948"/>
                <a:gd name="T62" fmla="*/ 925 w 1431"/>
                <a:gd name="T63" fmla="*/ 114 h 1948"/>
                <a:gd name="T64" fmla="*/ 966 w 1431"/>
                <a:gd name="T65" fmla="*/ 47 h 1948"/>
                <a:gd name="T66" fmla="*/ 1033 w 1431"/>
                <a:gd name="T67" fmla="*/ 6 h 1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31" h="1948">
                  <a:moveTo>
                    <a:pt x="1074" y="0"/>
                  </a:moveTo>
                  <a:lnTo>
                    <a:pt x="1115" y="6"/>
                  </a:lnTo>
                  <a:lnTo>
                    <a:pt x="1152" y="23"/>
                  </a:lnTo>
                  <a:lnTo>
                    <a:pt x="1182" y="47"/>
                  </a:lnTo>
                  <a:lnTo>
                    <a:pt x="1206" y="77"/>
                  </a:lnTo>
                  <a:lnTo>
                    <a:pt x="1223" y="114"/>
                  </a:lnTo>
                  <a:lnTo>
                    <a:pt x="1229" y="155"/>
                  </a:lnTo>
                  <a:lnTo>
                    <a:pt x="1229" y="1231"/>
                  </a:lnTo>
                  <a:lnTo>
                    <a:pt x="1279" y="1231"/>
                  </a:lnTo>
                  <a:lnTo>
                    <a:pt x="1320" y="1235"/>
                  </a:lnTo>
                  <a:lnTo>
                    <a:pt x="1357" y="1251"/>
                  </a:lnTo>
                  <a:lnTo>
                    <a:pt x="1387" y="1276"/>
                  </a:lnTo>
                  <a:lnTo>
                    <a:pt x="1411" y="1305"/>
                  </a:lnTo>
                  <a:lnTo>
                    <a:pt x="1428" y="1343"/>
                  </a:lnTo>
                  <a:lnTo>
                    <a:pt x="1431" y="1384"/>
                  </a:lnTo>
                  <a:lnTo>
                    <a:pt x="1428" y="1425"/>
                  </a:lnTo>
                  <a:lnTo>
                    <a:pt x="1411" y="1462"/>
                  </a:lnTo>
                  <a:lnTo>
                    <a:pt x="1387" y="1492"/>
                  </a:lnTo>
                  <a:lnTo>
                    <a:pt x="1357" y="1516"/>
                  </a:lnTo>
                  <a:lnTo>
                    <a:pt x="1320" y="1533"/>
                  </a:lnTo>
                  <a:lnTo>
                    <a:pt x="1279" y="1536"/>
                  </a:lnTo>
                  <a:lnTo>
                    <a:pt x="1229" y="1536"/>
                  </a:lnTo>
                  <a:lnTo>
                    <a:pt x="1229" y="1793"/>
                  </a:lnTo>
                  <a:lnTo>
                    <a:pt x="1223" y="1834"/>
                  </a:lnTo>
                  <a:lnTo>
                    <a:pt x="1206" y="1871"/>
                  </a:lnTo>
                  <a:lnTo>
                    <a:pt x="1182" y="1901"/>
                  </a:lnTo>
                  <a:lnTo>
                    <a:pt x="1152" y="1925"/>
                  </a:lnTo>
                  <a:lnTo>
                    <a:pt x="1115" y="1942"/>
                  </a:lnTo>
                  <a:lnTo>
                    <a:pt x="1074" y="1948"/>
                  </a:lnTo>
                  <a:lnTo>
                    <a:pt x="1033" y="1942"/>
                  </a:lnTo>
                  <a:lnTo>
                    <a:pt x="996" y="1925"/>
                  </a:lnTo>
                  <a:lnTo>
                    <a:pt x="966" y="1901"/>
                  </a:lnTo>
                  <a:lnTo>
                    <a:pt x="942" y="1871"/>
                  </a:lnTo>
                  <a:lnTo>
                    <a:pt x="925" y="1834"/>
                  </a:lnTo>
                  <a:lnTo>
                    <a:pt x="919" y="1793"/>
                  </a:lnTo>
                  <a:lnTo>
                    <a:pt x="919" y="1536"/>
                  </a:lnTo>
                  <a:lnTo>
                    <a:pt x="152" y="1536"/>
                  </a:lnTo>
                  <a:lnTo>
                    <a:pt x="115" y="1533"/>
                  </a:lnTo>
                  <a:lnTo>
                    <a:pt x="80" y="1520"/>
                  </a:lnTo>
                  <a:lnTo>
                    <a:pt x="48" y="1497"/>
                  </a:lnTo>
                  <a:lnTo>
                    <a:pt x="24" y="1469"/>
                  </a:lnTo>
                  <a:lnTo>
                    <a:pt x="7" y="1436"/>
                  </a:lnTo>
                  <a:lnTo>
                    <a:pt x="0" y="1398"/>
                  </a:lnTo>
                  <a:lnTo>
                    <a:pt x="0" y="1361"/>
                  </a:lnTo>
                  <a:lnTo>
                    <a:pt x="11" y="1324"/>
                  </a:lnTo>
                  <a:lnTo>
                    <a:pt x="523" y="95"/>
                  </a:lnTo>
                  <a:lnTo>
                    <a:pt x="540" y="65"/>
                  </a:lnTo>
                  <a:lnTo>
                    <a:pt x="564" y="39"/>
                  </a:lnTo>
                  <a:lnTo>
                    <a:pt x="592" y="21"/>
                  </a:lnTo>
                  <a:lnTo>
                    <a:pt x="622" y="8"/>
                  </a:lnTo>
                  <a:lnTo>
                    <a:pt x="655" y="2"/>
                  </a:lnTo>
                  <a:lnTo>
                    <a:pt x="690" y="4"/>
                  </a:lnTo>
                  <a:lnTo>
                    <a:pt x="724" y="13"/>
                  </a:lnTo>
                  <a:lnTo>
                    <a:pt x="750" y="28"/>
                  </a:lnTo>
                  <a:lnTo>
                    <a:pt x="772" y="47"/>
                  </a:lnTo>
                  <a:lnTo>
                    <a:pt x="793" y="69"/>
                  </a:lnTo>
                  <a:lnTo>
                    <a:pt x="806" y="97"/>
                  </a:lnTo>
                  <a:lnTo>
                    <a:pt x="817" y="136"/>
                  </a:lnTo>
                  <a:lnTo>
                    <a:pt x="817" y="175"/>
                  </a:lnTo>
                  <a:lnTo>
                    <a:pt x="806" y="214"/>
                  </a:lnTo>
                  <a:lnTo>
                    <a:pt x="383" y="1231"/>
                  </a:lnTo>
                  <a:lnTo>
                    <a:pt x="919" y="1231"/>
                  </a:lnTo>
                  <a:lnTo>
                    <a:pt x="919" y="155"/>
                  </a:lnTo>
                  <a:lnTo>
                    <a:pt x="925" y="114"/>
                  </a:lnTo>
                  <a:lnTo>
                    <a:pt x="942" y="77"/>
                  </a:lnTo>
                  <a:lnTo>
                    <a:pt x="966" y="47"/>
                  </a:lnTo>
                  <a:lnTo>
                    <a:pt x="996" y="23"/>
                  </a:lnTo>
                  <a:lnTo>
                    <a:pt x="1033" y="6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32" name="Freeform 21"/>
            <p:cNvSpPr>
              <a:spLocks/>
            </p:cNvSpPr>
            <p:nvPr/>
          </p:nvSpPr>
          <p:spPr bwMode="auto">
            <a:xfrm>
              <a:off x="4999038" y="2655888"/>
              <a:ext cx="1057275" cy="1546225"/>
            </a:xfrm>
            <a:custGeom>
              <a:avLst/>
              <a:gdLst>
                <a:gd name="T0" fmla="*/ 828 w 1331"/>
                <a:gd name="T1" fmla="*/ 21 h 1948"/>
                <a:gd name="T2" fmla="*/ 1044 w 1331"/>
                <a:gd name="T3" fmla="*/ 121 h 1948"/>
                <a:gd name="T4" fmla="*/ 1210 w 1331"/>
                <a:gd name="T5" fmla="*/ 287 h 1948"/>
                <a:gd name="T6" fmla="*/ 1310 w 1331"/>
                <a:gd name="T7" fmla="*/ 503 h 1948"/>
                <a:gd name="T8" fmla="*/ 1327 w 1331"/>
                <a:gd name="T9" fmla="*/ 743 h 1948"/>
                <a:gd name="T10" fmla="*/ 1277 w 1331"/>
                <a:gd name="T11" fmla="*/ 942 h 1948"/>
                <a:gd name="T12" fmla="*/ 1180 w 1331"/>
                <a:gd name="T13" fmla="*/ 1095 h 1948"/>
                <a:gd name="T14" fmla="*/ 1051 w 1331"/>
                <a:gd name="T15" fmla="*/ 1214 h 1948"/>
                <a:gd name="T16" fmla="*/ 906 w 1331"/>
                <a:gd name="T17" fmla="*/ 1305 h 1948"/>
                <a:gd name="T18" fmla="*/ 759 w 1331"/>
                <a:gd name="T19" fmla="*/ 1376 h 1948"/>
                <a:gd name="T20" fmla="*/ 564 w 1331"/>
                <a:gd name="T21" fmla="*/ 1467 h 1948"/>
                <a:gd name="T22" fmla="*/ 409 w 1331"/>
                <a:gd name="T23" fmla="*/ 1566 h 1948"/>
                <a:gd name="T24" fmla="*/ 1176 w 1331"/>
                <a:gd name="T25" fmla="*/ 1641 h 1948"/>
                <a:gd name="T26" fmla="*/ 1284 w 1331"/>
                <a:gd name="T27" fmla="*/ 1685 h 1948"/>
                <a:gd name="T28" fmla="*/ 1331 w 1331"/>
                <a:gd name="T29" fmla="*/ 1793 h 1948"/>
                <a:gd name="T30" fmla="*/ 1284 w 1331"/>
                <a:gd name="T31" fmla="*/ 1901 h 1948"/>
                <a:gd name="T32" fmla="*/ 1176 w 1331"/>
                <a:gd name="T33" fmla="*/ 1948 h 1948"/>
                <a:gd name="T34" fmla="*/ 74 w 1331"/>
                <a:gd name="T35" fmla="*/ 1925 h 1948"/>
                <a:gd name="T36" fmla="*/ 3 w 1331"/>
                <a:gd name="T37" fmla="*/ 1834 h 1948"/>
                <a:gd name="T38" fmla="*/ 13 w 1331"/>
                <a:gd name="T39" fmla="*/ 1650 h 1948"/>
                <a:gd name="T40" fmla="*/ 81 w 1331"/>
                <a:gd name="T41" fmla="*/ 1477 h 1948"/>
                <a:gd name="T42" fmla="*/ 193 w 1331"/>
                <a:gd name="T43" fmla="*/ 1345 h 1948"/>
                <a:gd name="T44" fmla="*/ 333 w 1331"/>
                <a:gd name="T45" fmla="*/ 1242 h 1948"/>
                <a:gd name="T46" fmla="*/ 485 w 1331"/>
                <a:gd name="T47" fmla="*/ 1164 h 1948"/>
                <a:gd name="T48" fmla="*/ 642 w 1331"/>
                <a:gd name="T49" fmla="*/ 1093 h 1948"/>
                <a:gd name="T50" fmla="*/ 793 w 1331"/>
                <a:gd name="T51" fmla="*/ 1017 h 1948"/>
                <a:gd name="T52" fmla="*/ 914 w 1331"/>
                <a:gd name="T53" fmla="*/ 931 h 1948"/>
                <a:gd name="T54" fmla="*/ 994 w 1331"/>
                <a:gd name="T55" fmla="*/ 819 h 1948"/>
                <a:gd name="T56" fmla="*/ 1024 w 1331"/>
                <a:gd name="T57" fmla="*/ 667 h 1948"/>
                <a:gd name="T58" fmla="*/ 973 w 1331"/>
                <a:gd name="T59" fmla="*/ 486 h 1948"/>
                <a:gd name="T60" fmla="*/ 845 w 1331"/>
                <a:gd name="T61" fmla="*/ 358 h 1948"/>
                <a:gd name="T62" fmla="*/ 664 w 1331"/>
                <a:gd name="T63" fmla="*/ 307 h 1948"/>
                <a:gd name="T64" fmla="*/ 484 w 1331"/>
                <a:gd name="T65" fmla="*/ 358 h 1948"/>
                <a:gd name="T66" fmla="*/ 355 w 1331"/>
                <a:gd name="T67" fmla="*/ 486 h 1948"/>
                <a:gd name="T68" fmla="*/ 307 w 1331"/>
                <a:gd name="T69" fmla="*/ 667 h 1948"/>
                <a:gd name="T70" fmla="*/ 260 w 1331"/>
                <a:gd name="T71" fmla="*/ 775 h 1948"/>
                <a:gd name="T72" fmla="*/ 152 w 1331"/>
                <a:gd name="T73" fmla="*/ 819 h 1948"/>
                <a:gd name="T74" fmla="*/ 44 w 1331"/>
                <a:gd name="T75" fmla="*/ 775 h 1948"/>
                <a:gd name="T76" fmla="*/ 0 w 1331"/>
                <a:gd name="T77" fmla="*/ 667 h 1948"/>
                <a:gd name="T78" fmla="*/ 44 w 1331"/>
                <a:gd name="T79" fmla="*/ 427 h 1948"/>
                <a:gd name="T80" fmla="*/ 167 w 1331"/>
                <a:gd name="T81" fmla="*/ 226 h 1948"/>
                <a:gd name="T82" fmla="*/ 351 w 1331"/>
                <a:gd name="T83" fmla="*/ 78 h 1948"/>
                <a:gd name="T84" fmla="*/ 580 w 1331"/>
                <a:gd name="T85" fmla="*/ 6 h 1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31" h="1948">
                  <a:moveTo>
                    <a:pt x="664" y="0"/>
                  </a:moveTo>
                  <a:lnTo>
                    <a:pt x="748" y="6"/>
                  </a:lnTo>
                  <a:lnTo>
                    <a:pt x="828" y="21"/>
                  </a:lnTo>
                  <a:lnTo>
                    <a:pt x="904" y="47"/>
                  </a:lnTo>
                  <a:lnTo>
                    <a:pt x="977" y="78"/>
                  </a:lnTo>
                  <a:lnTo>
                    <a:pt x="1044" y="121"/>
                  </a:lnTo>
                  <a:lnTo>
                    <a:pt x="1105" y="170"/>
                  </a:lnTo>
                  <a:lnTo>
                    <a:pt x="1161" y="226"/>
                  </a:lnTo>
                  <a:lnTo>
                    <a:pt x="1210" y="287"/>
                  </a:lnTo>
                  <a:lnTo>
                    <a:pt x="1253" y="354"/>
                  </a:lnTo>
                  <a:lnTo>
                    <a:pt x="1284" y="427"/>
                  </a:lnTo>
                  <a:lnTo>
                    <a:pt x="1310" y="503"/>
                  </a:lnTo>
                  <a:lnTo>
                    <a:pt x="1325" y="583"/>
                  </a:lnTo>
                  <a:lnTo>
                    <a:pt x="1331" y="667"/>
                  </a:lnTo>
                  <a:lnTo>
                    <a:pt x="1327" y="743"/>
                  </a:lnTo>
                  <a:lnTo>
                    <a:pt x="1316" y="816"/>
                  </a:lnTo>
                  <a:lnTo>
                    <a:pt x="1299" y="881"/>
                  </a:lnTo>
                  <a:lnTo>
                    <a:pt x="1277" y="942"/>
                  </a:lnTo>
                  <a:lnTo>
                    <a:pt x="1249" y="998"/>
                  </a:lnTo>
                  <a:lnTo>
                    <a:pt x="1215" y="1048"/>
                  </a:lnTo>
                  <a:lnTo>
                    <a:pt x="1180" y="1095"/>
                  </a:lnTo>
                  <a:lnTo>
                    <a:pt x="1139" y="1138"/>
                  </a:lnTo>
                  <a:lnTo>
                    <a:pt x="1096" y="1177"/>
                  </a:lnTo>
                  <a:lnTo>
                    <a:pt x="1051" y="1214"/>
                  </a:lnTo>
                  <a:lnTo>
                    <a:pt x="1003" y="1246"/>
                  </a:lnTo>
                  <a:lnTo>
                    <a:pt x="955" y="1277"/>
                  </a:lnTo>
                  <a:lnTo>
                    <a:pt x="906" y="1305"/>
                  </a:lnTo>
                  <a:lnTo>
                    <a:pt x="856" y="1330"/>
                  </a:lnTo>
                  <a:lnTo>
                    <a:pt x="808" y="1354"/>
                  </a:lnTo>
                  <a:lnTo>
                    <a:pt x="759" y="1376"/>
                  </a:lnTo>
                  <a:lnTo>
                    <a:pt x="711" y="1398"/>
                  </a:lnTo>
                  <a:lnTo>
                    <a:pt x="633" y="1434"/>
                  </a:lnTo>
                  <a:lnTo>
                    <a:pt x="564" y="1467"/>
                  </a:lnTo>
                  <a:lnTo>
                    <a:pt x="504" y="1499"/>
                  </a:lnTo>
                  <a:lnTo>
                    <a:pt x="452" y="1533"/>
                  </a:lnTo>
                  <a:lnTo>
                    <a:pt x="409" y="1566"/>
                  </a:lnTo>
                  <a:lnTo>
                    <a:pt x="374" y="1601"/>
                  </a:lnTo>
                  <a:lnTo>
                    <a:pt x="346" y="1641"/>
                  </a:lnTo>
                  <a:lnTo>
                    <a:pt x="1176" y="1641"/>
                  </a:lnTo>
                  <a:lnTo>
                    <a:pt x="1217" y="1644"/>
                  </a:lnTo>
                  <a:lnTo>
                    <a:pt x="1254" y="1661"/>
                  </a:lnTo>
                  <a:lnTo>
                    <a:pt x="1284" y="1685"/>
                  </a:lnTo>
                  <a:lnTo>
                    <a:pt x="1308" y="1715"/>
                  </a:lnTo>
                  <a:lnTo>
                    <a:pt x="1325" y="1752"/>
                  </a:lnTo>
                  <a:lnTo>
                    <a:pt x="1331" y="1793"/>
                  </a:lnTo>
                  <a:lnTo>
                    <a:pt x="1325" y="1834"/>
                  </a:lnTo>
                  <a:lnTo>
                    <a:pt x="1308" y="1871"/>
                  </a:lnTo>
                  <a:lnTo>
                    <a:pt x="1284" y="1901"/>
                  </a:lnTo>
                  <a:lnTo>
                    <a:pt x="1254" y="1925"/>
                  </a:lnTo>
                  <a:lnTo>
                    <a:pt x="1217" y="1942"/>
                  </a:lnTo>
                  <a:lnTo>
                    <a:pt x="1176" y="1948"/>
                  </a:lnTo>
                  <a:lnTo>
                    <a:pt x="152" y="1948"/>
                  </a:lnTo>
                  <a:lnTo>
                    <a:pt x="111" y="1942"/>
                  </a:lnTo>
                  <a:lnTo>
                    <a:pt x="74" y="1925"/>
                  </a:lnTo>
                  <a:lnTo>
                    <a:pt x="44" y="1901"/>
                  </a:lnTo>
                  <a:lnTo>
                    <a:pt x="20" y="1871"/>
                  </a:lnTo>
                  <a:lnTo>
                    <a:pt x="3" y="1834"/>
                  </a:lnTo>
                  <a:lnTo>
                    <a:pt x="0" y="1793"/>
                  </a:lnTo>
                  <a:lnTo>
                    <a:pt x="3" y="1719"/>
                  </a:lnTo>
                  <a:lnTo>
                    <a:pt x="13" y="1650"/>
                  </a:lnTo>
                  <a:lnTo>
                    <a:pt x="31" y="1588"/>
                  </a:lnTo>
                  <a:lnTo>
                    <a:pt x="54" y="1531"/>
                  </a:lnTo>
                  <a:lnTo>
                    <a:pt x="81" y="1477"/>
                  </a:lnTo>
                  <a:lnTo>
                    <a:pt x="115" y="1428"/>
                  </a:lnTo>
                  <a:lnTo>
                    <a:pt x="152" y="1385"/>
                  </a:lnTo>
                  <a:lnTo>
                    <a:pt x="193" y="1345"/>
                  </a:lnTo>
                  <a:lnTo>
                    <a:pt x="238" y="1307"/>
                  </a:lnTo>
                  <a:lnTo>
                    <a:pt x="284" y="1274"/>
                  </a:lnTo>
                  <a:lnTo>
                    <a:pt x="333" y="1242"/>
                  </a:lnTo>
                  <a:lnTo>
                    <a:pt x="383" y="1214"/>
                  </a:lnTo>
                  <a:lnTo>
                    <a:pt x="435" y="1188"/>
                  </a:lnTo>
                  <a:lnTo>
                    <a:pt x="485" y="1164"/>
                  </a:lnTo>
                  <a:lnTo>
                    <a:pt x="536" y="1140"/>
                  </a:lnTo>
                  <a:lnTo>
                    <a:pt x="586" y="1117"/>
                  </a:lnTo>
                  <a:lnTo>
                    <a:pt x="642" y="1093"/>
                  </a:lnTo>
                  <a:lnTo>
                    <a:pt x="694" y="1067"/>
                  </a:lnTo>
                  <a:lnTo>
                    <a:pt x="744" y="1043"/>
                  </a:lnTo>
                  <a:lnTo>
                    <a:pt x="793" y="1017"/>
                  </a:lnTo>
                  <a:lnTo>
                    <a:pt x="837" y="991"/>
                  </a:lnTo>
                  <a:lnTo>
                    <a:pt x="876" y="961"/>
                  </a:lnTo>
                  <a:lnTo>
                    <a:pt x="914" y="931"/>
                  </a:lnTo>
                  <a:lnTo>
                    <a:pt x="945" y="898"/>
                  </a:lnTo>
                  <a:lnTo>
                    <a:pt x="971" y="860"/>
                  </a:lnTo>
                  <a:lnTo>
                    <a:pt x="994" y="819"/>
                  </a:lnTo>
                  <a:lnTo>
                    <a:pt x="1009" y="773"/>
                  </a:lnTo>
                  <a:lnTo>
                    <a:pt x="1020" y="723"/>
                  </a:lnTo>
                  <a:lnTo>
                    <a:pt x="1024" y="667"/>
                  </a:lnTo>
                  <a:lnTo>
                    <a:pt x="1016" y="602"/>
                  </a:lnTo>
                  <a:lnTo>
                    <a:pt x="999" y="542"/>
                  </a:lnTo>
                  <a:lnTo>
                    <a:pt x="973" y="486"/>
                  </a:lnTo>
                  <a:lnTo>
                    <a:pt x="938" y="436"/>
                  </a:lnTo>
                  <a:lnTo>
                    <a:pt x="895" y="393"/>
                  </a:lnTo>
                  <a:lnTo>
                    <a:pt x="845" y="358"/>
                  </a:lnTo>
                  <a:lnTo>
                    <a:pt x="789" y="332"/>
                  </a:lnTo>
                  <a:lnTo>
                    <a:pt x="729" y="315"/>
                  </a:lnTo>
                  <a:lnTo>
                    <a:pt x="664" y="307"/>
                  </a:lnTo>
                  <a:lnTo>
                    <a:pt x="599" y="315"/>
                  </a:lnTo>
                  <a:lnTo>
                    <a:pt x="539" y="332"/>
                  </a:lnTo>
                  <a:lnTo>
                    <a:pt x="484" y="358"/>
                  </a:lnTo>
                  <a:lnTo>
                    <a:pt x="433" y="393"/>
                  </a:lnTo>
                  <a:lnTo>
                    <a:pt x="391" y="436"/>
                  </a:lnTo>
                  <a:lnTo>
                    <a:pt x="355" y="486"/>
                  </a:lnTo>
                  <a:lnTo>
                    <a:pt x="329" y="542"/>
                  </a:lnTo>
                  <a:lnTo>
                    <a:pt x="312" y="602"/>
                  </a:lnTo>
                  <a:lnTo>
                    <a:pt x="307" y="667"/>
                  </a:lnTo>
                  <a:lnTo>
                    <a:pt x="301" y="708"/>
                  </a:lnTo>
                  <a:lnTo>
                    <a:pt x="284" y="745"/>
                  </a:lnTo>
                  <a:lnTo>
                    <a:pt x="260" y="775"/>
                  </a:lnTo>
                  <a:lnTo>
                    <a:pt x="230" y="799"/>
                  </a:lnTo>
                  <a:lnTo>
                    <a:pt x="193" y="816"/>
                  </a:lnTo>
                  <a:lnTo>
                    <a:pt x="152" y="819"/>
                  </a:lnTo>
                  <a:lnTo>
                    <a:pt x="111" y="816"/>
                  </a:lnTo>
                  <a:lnTo>
                    <a:pt x="74" y="799"/>
                  </a:lnTo>
                  <a:lnTo>
                    <a:pt x="44" y="775"/>
                  </a:lnTo>
                  <a:lnTo>
                    <a:pt x="20" y="745"/>
                  </a:lnTo>
                  <a:lnTo>
                    <a:pt x="3" y="708"/>
                  </a:lnTo>
                  <a:lnTo>
                    <a:pt x="0" y="667"/>
                  </a:lnTo>
                  <a:lnTo>
                    <a:pt x="3" y="583"/>
                  </a:lnTo>
                  <a:lnTo>
                    <a:pt x="18" y="503"/>
                  </a:lnTo>
                  <a:lnTo>
                    <a:pt x="44" y="427"/>
                  </a:lnTo>
                  <a:lnTo>
                    <a:pt x="76" y="354"/>
                  </a:lnTo>
                  <a:lnTo>
                    <a:pt x="119" y="287"/>
                  </a:lnTo>
                  <a:lnTo>
                    <a:pt x="167" y="226"/>
                  </a:lnTo>
                  <a:lnTo>
                    <a:pt x="223" y="170"/>
                  </a:lnTo>
                  <a:lnTo>
                    <a:pt x="284" y="121"/>
                  </a:lnTo>
                  <a:lnTo>
                    <a:pt x="351" y="78"/>
                  </a:lnTo>
                  <a:lnTo>
                    <a:pt x="424" y="47"/>
                  </a:lnTo>
                  <a:lnTo>
                    <a:pt x="500" y="21"/>
                  </a:lnTo>
                  <a:lnTo>
                    <a:pt x="580" y="6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33" name="Freeform 22"/>
            <p:cNvSpPr>
              <a:spLocks noEditPoints="1"/>
            </p:cNvSpPr>
            <p:nvPr/>
          </p:nvSpPr>
          <p:spPr bwMode="auto">
            <a:xfrm>
              <a:off x="3657600" y="990600"/>
              <a:ext cx="4876800" cy="4876800"/>
            </a:xfrm>
            <a:custGeom>
              <a:avLst/>
              <a:gdLst>
                <a:gd name="T0" fmla="*/ 2556 w 6144"/>
                <a:gd name="T1" fmla="*/ 564 h 6144"/>
                <a:gd name="T2" fmla="*/ 1925 w 6144"/>
                <a:gd name="T3" fmla="*/ 782 h 6144"/>
                <a:gd name="T4" fmla="*/ 1381 w 6144"/>
                <a:gd name="T5" fmla="*/ 1151 h 6144"/>
                <a:gd name="T6" fmla="*/ 950 w 6144"/>
                <a:gd name="T7" fmla="*/ 1640 h 6144"/>
                <a:gd name="T8" fmla="*/ 653 w 6144"/>
                <a:gd name="T9" fmla="*/ 2230 h 6144"/>
                <a:gd name="T10" fmla="*/ 518 w 6144"/>
                <a:gd name="T11" fmla="*/ 2897 h 6144"/>
                <a:gd name="T12" fmla="*/ 564 w 6144"/>
                <a:gd name="T13" fmla="*/ 3588 h 6144"/>
                <a:gd name="T14" fmla="*/ 782 w 6144"/>
                <a:gd name="T15" fmla="*/ 4219 h 6144"/>
                <a:gd name="T16" fmla="*/ 1151 w 6144"/>
                <a:gd name="T17" fmla="*/ 4763 h 6144"/>
                <a:gd name="T18" fmla="*/ 1640 w 6144"/>
                <a:gd name="T19" fmla="*/ 5194 h 6144"/>
                <a:gd name="T20" fmla="*/ 2230 w 6144"/>
                <a:gd name="T21" fmla="*/ 5491 h 6144"/>
                <a:gd name="T22" fmla="*/ 2897 w 6144"/>
                <a:gd name="T23" fmla="*/ 5626 h 6144"/>
                <a:gd name="T24" fmla="*/ 3588 w 6144"/>
                <a:gd name="T25" fmla="*/ 5580 h 6144"/>
                <a:gd name="T26" fmla="*/ 4219 w 6144"/>
                <a:gd name="T27" fmla="*/ 5362 h 6144"/>
                <a:gd name="T28" fmla="*/ 4763 w 6144"/>
                <a:gd name="T29" fmla="*/ 4993 h 6144"/>
                <a:gd name="T30" fmla="*/ 5194 w 6144"/>
                <a:gd name="T31" fmla="*/ 4504 h 6144"/>
                <a:gd name="T32" fmla="*/ 5491 w 6144"/>
                <a:gd name="T33" fmla="*/ 3914 h 6144"/>
                <a:gd name="T34" fmla="*/ 5626 w 6144"/>
                <a:gd name="T35" fmla="*/ 3247 h 6144"/>
                <a:gd name="T36" fmla="*/ 5580 w 6144"/>
                <a:gd name="T37" fmla="*/ 2556 h 6144"/>
                <a:gd name="T38" fmla="*/ 5362 w 6144"/>
                <a:gd name="T39" fmla="*/ 1925 h 6144"/>
                <a:gd name="T40" fmla="*/ 4993 w 6144"/>
                <a:gd name="T41" fmla="*/ 1381 h 6144"/>
                <a:gd name="T42" fmla="*/ 4504 w 6144"/>
                <a:gd name="T43" fmla="*/ 950 h 6144"/>
                <a:gd name="T44" fmla="*/ 3914 w 6144"/>
                <a:gd name="T45" fmla="*/ 653 h 6144"/>
                <a:gd name="T46" fmla="*/ 3247 w 6144"/>
                <a:gd name="T47" fmla="*/ 518 h 6144"/>
                <a:gd name="T48" fmla="*/ 3443 w 6144"/>
                <a:gd name="T49" fmla="*/ 22 h 6144"/>
                <a:gd name="T50" fmla="*/ 4144 w 6144"/>
                <a:gd name="T51" fmla="*/ 192 h 6144"/>
                <a:gd name="T52" fmla="*/ 4772 w 6144"/>
                <a:gd name="T53" fmla="*/ 512 h 6144"/>
                <a:gd name="T54" fmla="*/ 5304 w 6144"/>
                <a:gd name="T55" fmla="*/ 963 h 6144"/>
                <a:gd name="T56" fmla="*/ 5725 w 6144"/>
                <a:gd name="T57" fmla="*/ 1521 h 6144"/>
                <a:gd name="T58" fmla="*/ 6010 w 6144"/>
                <a:gd name="T59" fmla="*/ 2169 h 6144"/>
                <a:gd name="T60" fmla="*/ 6138 w 6144"/>
                <a:gd name="T61" fmla="*/ 2884 h 6144"/>
                <a:gd name="T62" fmla="*/ 6094 w 6144"/>
                <a:gd name="T63" fmla="*/ 3625 h 6144"/>
                <a:gd name="T64" fmla="*/ 5885 w 6144"/>
                <a:gd name="T65" fmla="*/ 4308 h 6144"/>
                <a:gd name="T66" fmla="*/ 5530 w 6144"/>
                <a:gd name="T67" fmla="*/ 4915 h 6144"/>
                <a:gd name="T68" fmla="*/ 5051 w 6144"/>
                <a:gd name="T69" fmla="*/ 5422 h 6144"/>
                <a:gd name="T70" fmla="*/ 4468 w 6144"/>
                <a:gd name="T71" fmla="*/ 5809 h 6144"/>
                <a:gd name="T72" fmla="*/ 3802 w 6144"/>
                <a:gd name="T73" fmla="*/ 6056 h 6144"/>
                <a:gd name="T74" fmla="*/ 3072 w 6144"/>
                <a:gd name="T75" fmla="*/ 6144 h 6144"/>
                <a:gd name="T76" fmla="*/ 2342 w 6144"/>
                <a:gd name="T77" fmla="*/ 6056 h 6144"/>
                <a:gd name="T78" fmla="*/ 1676 w 6144"/>
                <a:gd name="T79" fmla="*/ 5809 h 6144"/>
                <a:gd name="T80" fmla="*/ 1093 w 6144"/>
                <a:gd name="T81" fmla="*/ 5422 h 6144"/>
                <a:gd name="T82" fmla="*/ 614 w 6144"/>
                <a:gd name="T83" fmla="*/ 4915 h 6144"/>
                <a:gd name="T84" fmla="*/ 259 w 6144"/>
                <a:gd name="T85" fmla="*/ 4308 h 6144"/>
                <a:gd name="T86" fmla="*/ 50 w 6144"/>
                <a:gd name="T87" fmla="*/ 3625 h 6144"/>
                <a:gd name="T88" fmla="*/ 6 w 6144"/>
                <a:gd name="T89" fmla="*/ 2884 h 6144"/>
                <a:gd name="T90" fmla="*/ 134 w 6144"/>
                <a:gd name="T91" fmla="*/ 2169 h 6144"/>
                <a:gd name="T92" fmla="*/ 419 w 6144"/>
                <a:gd name="T93" fmla="*/ 1521 h 6144"/>
                <a:gd name="T94" fmla="*/ 840 w 6144"/>
                <a:gd name="T95" fmla="*/ 963 h 6144"/>
                <a:gd name="T96" fmla="*/ 1372 w 6144"/>
                <a:gd name="T97" fmla="*/ 512 h 6144"/>
                <a:gd name="T98" fmla="*/ 2000 w 6144"/>
                <a:gd name="T99" fmla="*/ 192 h 6144"/>
                <a:gd name="T100" fmla="*/ 2701 w 6144"/>
                <a:gd name="T101" fmla="*/ 22 h 6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144" h="6144">
                  <a:moveTo>
                    <a:pt x="3072" y="512"/>
                  </a:moveTo>
                  <a:lnTo>
                    <a:pt x="2897" y="518"/>
                  </a:lnTo>
                  <a:lnTo>
                    <a:pt x="2724" y="536"/>
                  </a:lnTo>
                  <a:lnTo>
                    <a:pt x="2556" y="564"/>
                  </a:lnTo>
                  <a:lnTo>
                    <a:pt x="2391" y="603"/>
                  </a:lnTo>
                  <a:lnTo>
                    <a:pt x="2230" y="653"/>
                  </a:lnTo>
                  <a:lnTo>
                    <a:pt x="2076" y="713"/>
                  </a:lnTo>
                  <a:lnTo>
                    <a:pt x="1925" y="782"/>
                  </a:lnTo>
                  <a:lnTo>
                    <a:pt x="1780" y="862"/>
                  </a:lnTo>
                  <a:lnTo>
                    <a:pt x="1640" y="950"/>
                  </a:lnTo>
                  <a:lnTo>
                    <a:pt x="1508" y="1044"/>
                  </a:lnTo>
                  <a:lnTo>
                    <a:pt x="1381" y="1151"/>
                  </a:lnTo>
                  <a:lnTo>
                    <a:pt x="1262" y="1262"/>
                  </a:lnTo>
                  <a:lnTo>
                    <a:pt x="1151" y="1381"/>
                  </a:lnTo>
                  <a:lnTo>
                    <a:pt x="1044" y="1508"/>
                  </a:lnTo>
                  <a:lnTo>
                    <a:pt x="950" y="1640"/>
                  </a:lnTo>
                  <a:lnTo>
                    <a:pt x="862" y="1780"/>
                  </a:lnTo>
                  <a:lnTo>
                    <a:pt x="782" y="1925"/>
                  </a:lnTo>
                  <a:lnTo>
                    <a:pt x="713" y="2076"/>
                  </a:lnTo>
                  <a:lnTo>
                    <a:pt x="653" y="2230"/>
                  </a:lnTo>
                  <a:lnTo>
                    <a:pt x="603" y="2391"/>
                  </a:lnTo>
                  <a:lnTo>
                    <a:pt x="564" y="2556"/>
                  </a:lnTo>
                  <a:lnTo>
                    <a:pt x="536" y="2724"/>
                  </a:lnTo>
                  <a:lnTo>
                    <a:pt x="518" y="2897"/>
                  </a:lnTo>
                  <a:lnTo>
                    <a:pt x="512" y="3072"/>
                  </a:lnTo>
                  <a:lnTo>
                    <a:pt x="518" y="3247"/>
                  </a:lnTo>
                  <a:lnTo>
                    <a:pt x="536" y="3420"/>
                  </a:lnTo>
                  <a:lnTo>
                    <a:pt x="564" y="3588"/>
                  </a:lnTo>
                  <a:lnTo>
                    <a:pt x="603" y="3753"/>
                  </a:lnTo>
                  <a:lnTo>
                    <a:pt x="653" y="3914"/>
                  </a:lnTo>
                  <a:lnTo>
                    <a:pt x="713" y="4068"/>
                  </a:lnTo>
                  <a:lnTo>
                    <a:pt x="782" y="4219"/>
                  </a:lnTo>
                  <a:lnTo>
                    <a:pt x="862" y="4364"/>
                  </a:lnTo>
                  <a:lnTo>
                    <a:pt x="950" y="4504"/>
                  </a:lnTo>
                  <a:lnTo>
                    <a:pt x="1044" y="4636"/>
                  </a:lnTo>
                  <a:lnTo>
                    <a:pt x="1151" y="4763"/>
                  </a:lnTo>
                  <a:lnTo>
                    <a:pt x="1262" y="4882"/>
                  </a:lnTo>
                  <a:lnTo>
                    <a:pt x="1381" y="4993"/>
                  </a:lnTo>
                  <a:lnTo>
                    <a:pt x="1508" y="5100"/>
                  </a:lnTo>
                  <a:lnTo>
                    <a:pt x="1640" y="5194"/>
                  </a:lnTo>
                  <a:lnTo>
                    <a:pt x="1780" y="5282"/>
                  </a:lnTo>
                  <a:lnTo>
                    <a:pt x="1925" y="5362"/>
                  </a:lnTo>
                  <a:lnTo>
                    <a:pt x="2076" y="5431"/>
                  </a:lnTo>
                  <a:lnTo>
                    <a:pt x="2230" y="5491"/>
                  </a:lnTo>
                  <a:lnTo>
                    <a:pt x="2391" y="5541"/>
                  </a:lnTo>
                  <a:lnTo>
                    <a:pt x="2556" y="5580"/>
                  </a:lnTo>
                  <a:lnTo>
                    <a:pt x="2724" y="5608"/>
                  </a:lnTo>
                  <a:lnTo>
                    <a:pt x="2897" y="5626"/>
                  </a:lnTo>
                  <a:lnTo>
                    <a:pt x="3072" y="5632"/>
                  </a:lnTo>
                  <a:lnTo>
                    <a:pt x="3247" y="5626"/>
                  </a:lnTo>
                  <a:lnTo>
                    <a:pt x="3420" y="5608"/>
                  </a:lnTo>
                  <a:lnTo>
                    <a:pt x="3588" y="5580"/>
                  </a:lnTo>
                  <a:lnTo>
                    <a:pt x="3753" y="5541"/>
                  </a:lnTo>
                  <a:lnTo>
                    <a:pt x="3914" y="5491"/>
                  </a:lnTo>
                  <a:lnTo>
                    <a:pt x="4068" y="5431"/>
                  </a:lnTo>
                  <a:lnTo>
                    <a:pt x="4219" y="5362"/>
                  </a:lnTo>
                  <a:lnTo>
                    <a:pt x="4364" y="5282"/>
                  </a:lnTo>
                  <a:lnTo>
                    <a:pt x="4504" y="5194"/>
                  </a:lnTo>
                  <a:lnTo>
                    <a:pt x="4636" y="5100"/>
                  </a:lnTo>
                  <a:lnTo>
                    <a:pt x="4763" y="4993"/>
                  </a:lnTo>
                  <a:lnTo>
                    <a:pt x="4882" y="4882"/>
                  </a:lnTo>
                  <a:lnTo>
                    <a:pt x="4993" y="4763"/>
                  </a:lnTo>
                  <a:lnTo>
                    <a:pt x="5100" y="4636"/>
                  </a:lnTo>
                  <a:lnTo>
                    <a:pt x="5194" y="4504"/>
                  </a:lnTo>
                  <a:lnTo>
                    <a:pt x="5282" y="4364"/>
                  </a:lnTo>
                  <a:lnTo>
                    <a:pt x="5362" y="4219"/>
                  </a:lnTo>
                  <a:lnTo>
                    <a:pt x="5431" y="4068"/>
                  </a:lnTo>
                  <a:lnTo>
                    <a:pt x="5491" y="3914"/>
                  </a:lnTo>
                  <a:lnTo>
                    <a:pt x="5541" y="3753"/>
                  </a:lnTo>
                  <a:lnTo>
                    <a:pt x="5580" y="3588"/>
                  </a:lnTo>
                  <a:lnTo>
                    <a:pt x="5608" y="3420"/>
                  </a:lnTo>
                  <a:lnTo>
                    <a:pt x="5626" y="3247"/>
                  </a:lnTo>
                  <a:lnTo>
                    <a:pt x="5632" y="3072"/>
                  </a:lnTo>
                  <a:lnTo>
                    <a:pt x="5626" y="2897"/>
                  </a:lnTo>
                  <a:lnTo>
                    <a:pt x="5608" y="2724"/>
                  </a:lnTo>
                  <a:lnTo>
                    <a:pt x="5580" y="2556"/>
                  </a:lnTo>
                  <a:lnTo>
                    <a:pt x="5541" y="2391"/>
                  </a:lnTo>
                  <a:lnTo>
                    <a:pt x="5491" y="2230"/>
                  </a:lnTo>
                  <a:lnTo>
                    <a:pt x="5431" y="2076"/>
                  </a:lnTo>
                  <a:lnTo>
                    <a:pt x="5362" y="1925"/>
                  </a:lnTo>
                  <a:lnTo>
                    <a:pt x="5282" y="1780"/>
                  </a:lnTo>
                  <a:lnTo>
                    <a:pt x="5194" y="1640"/>
                  </a:lnTo>
                  <a:lnTo>
                    <a:pt x="5100" y="1508"/>
                  </a:lnTo>
                  <a:lnTo>
                    <a:pt x="4993" y="1381"/>
                  </a:lnTo>
                  <a:lnTo>
                    <a:pt x="4882" y="1262"/>
                  </a:lnTo>
                  <a:lnTo>
                    <a:pt x="4763" y="1151"/>
                  </a:lnTo>
                  <a:lnTo>
                    <a:pt x="4636" y="1044"/>
                  </a:lnTo>
                  <a:lnTo>
                    <a:pt x="4504" y="950"/>
                  </a:lnTo>
                  <a:lnTo>
                    <a:pt x="4364" y="862"/>
                  </a:lnTo>
                  <a:lnTo>
                    <a:pt x="4219" y="782"/>
                  </a:lnTo>
                  <a:lnTo>
                    <a:pt x="4068" y="713"/>
                  </a:lnTo>
                  <a:lnTo>
                    <a:pt x="3914" y="653"/>
                  </a:lnTo>
                  <a:lnTo>
                    <a:pt x="3753" y="603"/>
                  </a:lnTo>
                  <a:lnTo>
                    <a:pt x="3588" y="564"/>
                  </a:lnTo>
                  <a:lnTo>
                    <a:pt x="3420" y="536"/>
                  </a:lnTo>
                  <a:lnTo>
                    <a:pt x="3247" y="518"/>
                  </a:lnTo>
                  <a:lnTo>
                    <a:pt x="3072" y="512"/>
                  </a:lnTo>
                  <a:close/>
                  <a:moveTo>
                    <a:pt x="3072" y="0"/>
                  </a:moveTo>
                  <a:lnTo>
                    <a:pt x="3260" y="6"/>
                  </a:lnTo>
                  <a:lnTo>
                    <a:pt x="3443" y="22"/>
                  </a:lnTo>
                  <a:lnTo>
                    <a:pt x="3625" y="50"/>
                  </a:lnTo>
                  <a:lnTo>
                    <a:pt x="3802" y="88"/>
                  </a:lnTo>
                  <a:lnTo>
                    <a:pt x="3975" y="134"/>
                  </a:lnTo>
                  <a:lnTo>
                    <a:pt x="4144" y="192"/>
                  </a:lnTo>
                  <a:lnTo>
                    <a:pt x="4308" y="259"/>
                  </a:lnTo>
                  <a:lnTo>
                    <a:pt x="4468" y="335"/>
                  </a:lnTo>
                  <a:lnTo>
                    <a:pt x="4623" y="419"/>
                  </a:lnTo>
                  <a:lnTo>
                    <a:pt x="4772" y="512"/>
                  </a:lnTo>
                  <a:lnTo>
                    <a:pt x="4915" y="614"/>
                  </a:lnTo>
                  <a:lnTo>
                    <a:pt x="5051" y="722"/>
                  </a:lnTo>
                  <a:lnTo>
                    <a:pt x="5181" y="840"/>
                  </a:lnTo>
                  <a:lnTo>
                    <a:pt x="5304" y="963"/>
                  </a:lnTo>
                  <a:lnTo>
                    <a:pt x="5422" y="1093"/>
                  </a:lnTo>
                  <a:lnTo>
                    <a:pt x="5530" y="1229"/>
                  </a:lnTo>
                  <a:lnTo>
                    <a:pt x="5632" y="1372"/>
                  </a:lnTo>
                  <a:lnTo>
                    <a:pt x="5725" y="1521"/>
                  </a:lnTo>
                  <a:lnTo>
                    <a:pt x="5809" y="1676"/>
                  </a:lnTo>
                  <a:lnTo>
                    <a:pt x="5885" y="1836"/>
                  </a:lnTo>
                  <a:lnTo>
                    <a:pt x="5952" y="2000"/>
                  </a:lnTo>
                  <a:lnTo>
                    <a:pt x="6010" y="2169"/>
                  </a:lnTo>
                  <a:lnTo>
                    <a:pt x="6056" y="2342"/>
                  </a:lnTo>
                  <a:lnTo>
                    <a:pt x="6094" y="2519"/>
                  </a:lnTo>
                  <a:lnTo>
                    <a:pt x="6122" y="2701"/>
                  </a:lnTo>
                  <a:lnTo>
                    <a:pt x="6138" y="2884"/>
                  </a:lnTo>
                  <a:lnTo>
                    <a:pt x="6144" y="3072"/>
                  </a:lnTo>
                  <a:lnTo>
                    <a:pt x="6138" y="3260"/>
                  </a:lnTo>
                  <a:lnTo>
                    <a:pt x="6122" y="3443"/>
                  </a:lnTo>
                  <a:lnTo>
                    <a:pt x="6094" y="3625"/>
                  </a:lnTo>
                  <a:lnTo>
                    <a:pt x="6056" y="3802"/>
                  </a:lnTo>
                  <a:lnTo>
                    <a:pt x="6010" y="3975"/>
                  </a:lnTo>
                  <a:lnTo>
                    <a:pt x="5952" y="4144"/>
                  </a:lnTo>
                  <a:lnTo>
                    <a:pt x="5885" y="4308"/>
                  </a:lnTo>
                  <a:lnTo>
                    <a:pt x="5809" y="4468"/>
                  </a:lnTo>
                  <a:lnTo>
                    <a:pt x="5725" y="4623"/>
                  </a:lnTo>
                  <a:lnTo>
                    <a:pt x="5632" y="4772"/>
                  </a:lnTo>
                  <a:lnTo>
                    <a:pt x="5530" y="4915"/>
                  </a:lnTo>
                  <a:lnTo>
                    <a:pt x="5422" y="5051"/>
                  </a:lnTo>
                  <a:lnTo>
                    <a:pt x="5304" y="5181"/>
                  </a:lnTo>
                  <a:lnTo>
                    <a:pt x="5181" y="5304"/>
                  </a:lnTo>
                  <a:lnTo>
                    <a:pt x="5051" y="5422"/>
                  </a:lnTo>
                  <a:lnTo>
                    <a:pt x="4915" y="5530"/>
                  </a:lnTo>
                  <a:lnTo>
                    <a:pt x="4772" y="5632"/>
                  </a:lnTo>
                  <a:lnTo>
                    <a:pt x="4623" y="5725"/>
                  </a:lnTo>
                  <a:lnTo>
                    <a:pt x="4468" y="5809"/>
                  </a:lnTo>
                  <a:lnTo>
                    <a:pt x="4308" y="5885"/>
                  </a:lnTo>
                  <a:lnTo>
                    <a:pt x="4144" y="5952"/>
                  </a:lnTo>
                  <a:lnTo>
                    <a:pt x="3975" y="6010"/>
                  </a:lnTo>
                  <a:lnTo>
                    <a:pt x="3802" y="6056"/>
                  </a:lnTo>
                  <a:lnTo>
                    <a:pt x="3625" y="6094"/>
                  </a:lnTo>
                  <a:lnTo>
                    <a:pt x="3443" y="6122"/>
                  </a:lnTo>
                  <a:lnTo>
                    <a:pt x="3260" y="6138"/>
                  </a:lnTo>
                  <a:lnTo>
                    <a:pt x="3072" y="6144"/>
                  </a:lnTo>
                  <a:lnTo>
                    <a:pt x="2884" y="6138"/>
                  </a:lnTo>
                  <a:lnTo>
                    <a:pt x="2701" y="6122"/>
                  </a:lnTo>
                  <a:lnTo>
                    <a:pt x="2519" y="6094"/>
                  </a:lnTo>
                  <a:lnTo>
                    <a:pt x="2342" y="6056"/>
                  </a:lnTo>
                  <a:lnTo>
                    <a:pt x="2169" y="6010"/>
                  </a:lnTo>
                  <a:lnTo>
                    <a:pt x="2000" y="5952"/>
                  </a:lnTo>
                  <a:lnTo>
                    <a:pt x="1836" y="5885"/>
                  </a:lnTo>
                  <a:lnTo>
                    <a:pt x="1676" y="5809"/>
                  </a:lnTo>
                  <a:lnTo>
                    <a:pt x="1521" y="5725"/>
                  </a:lnTo>
                  <a:lnTo>
                    <a:pt x="1372" y="5632"/>
                  </a:lnTo>
                  <a:lnTo>
                    <a:pt x="1229" y="5530"/>
                  </a:lnTo>
                  <a:lnTo>
                    <a:pt x="1093" y="5422"/>
                  </a:lnTo>
                  <a:lnTo>
                    <a:pt x="963" y="5304"/>
                  </a:lnTo>
                  <a:lnTo>
                    <a:pt x="840" y="5181"/>
                  </a:lnTo>
                  <a:lnTo>
                    <a:pt x="722" y="5051"/>
                  </a:lnTo>
                  <a:lnTo>
                    <a:pt x="614" y="4915"/>
                  </a:lnTo>
                  <a:lnTo>
                    <a:pt x="512" y="4772"/>
                  </a:lnTo>
                  <a:lnTo>
                    <a:pt x="419" y="4623"/>
                  </a:lnTo>
                  <a:lnTo>
                    <a:pt x="335" y="4468"/>
                  </a:lnTo>
                  <a:lnTo>
                    <a:pt x="259" y="4308"/>
                  </a:lnTo>
                  <a:lnTo>
                    <a:pt x="192" y="4144"/>
                  </a:lnTo>
                  <a:lnTo>
                    <a:pt x="134" y="3975"/>
                  </a:lnTo>
                  <a:lnTo>
                    <a:pt x="88" y="3802"/>
                  </a:lnTo>
                  <a:lnTo>
                    <a:pt x="50" y="3625"/>
                  </a:lnTo>
                  <a:lnTo>
                    <a:pt x="22" y="3443"/>
                  </a:lnTo>
                  <a:lnTo>
                    <a:pt x="6" y="3260"/>
                  </a:lnTo>
                  <a:lnTo>
                    <a:pt x="0" y="3072"/>
                  </a:lnTo>
                  <a:lnTo>
                    <a:pt x="6" y="2884"/>
                  </a:lnTo>
                  <a:lnTo>
                    <a:pt x="22" y="2701"/>
                  </a:lnTo>
                  <a:lnTo>
                    <a:pt x="50" y="2519"/>
                  </a:lnTo>
                  <a:lnTo>
                    <a:pt x="88" y="2342"/>
                  </a:lnTo>
                  <a:lnTo>
                    <a:pt x="134" y="2169"/>
                  </a:lnTo>
                  <a:lnTo>
                    <a:pt x="192" y="2000"/>
                  </a:lnTo>
                  <a:lnTo>
                    <a:pt x="259" y="1836"/>
                  </a:lnTo>
                  <a:lnTo>
                    <a:pt x="335" y="1676"/>
                  </a:lnTo>
                  <a:lnTo>
                    <a:pt x="419" y="1521"/>
                  </a:lnTo>
                  <a:lnTo>
                    <a:pt x="512" y="1372"/>
                  </a:lnTo>
                  <a:lnTo>
                    <a:pt x="614" y="1229"/>
                  </a:lnTo>
                  <a:lnTo>
                    <a:pt x="722" y="1093"/>
                  </a:lnTo>
                  <a:lnTo>
                    <a:pt x="840" y="963"/>
                  </a:lnTo>
                  <a:lnTo>
                    <a:pt x="963" y="840"/>
                  </a:lnTo>
                  <a:lnTo>
                    <a:pt x="1093" y="722"/>
                  </a:lnTo>
                  <a:lnTo>
                    <a:pt x="1229" y="614"/>
                  </a:lnTo>
                  <a:lnTo>
                    <a:pt x="1372" y="512"/>
                  </a:lnTo>
                  <a:lnTo>
                    <a:pt x="1521" y="419"/>
                  </a:lnTo>
                  <a:lnTo>
                    <a:pt x="1676" y="335"/>
                  </a:lnTo>
                  <a:lnTo>
                    <a:pt x="1836" y="259"/>
                  </a:lnTo>
                  <a:lnTo>
                    <a:pt x="2000" y="192"/>
                  </a:lnTo>
                  <a:lnTo>
                    <a:pt x="2169" y="134"/>
                  </a:lnTo>
                  <a:lnTo>
                    <a:pt x="2342" y="88"/>
                  </a:lnTo>
                  <a:lnTo>
                    <a:pt x="2519" y="50"/>
                  </a:lnTo>
                  <a:lnTo>
                    <a:pt x="2701" y="22"/>
                  </a:lnTo>
                  <a:lnTo>
                    <a:pt x="2884" y="6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34" name="Freeform 23"/>
            <p:cNvSpPr>
              <a:spLocks/>
            </p:cNvSpPr>
            <p:nvPr/>
          </p:nvSpPr>
          <p:spPr bwMode="auto">
            <a:xfrm>
              <a:off x="3657600" y="990600"/>
              <a:ext cx="2438400" cy="4876800"/>
            </a:xfrm>
            <a:custGeom>
              <a:avLst/>
              <a:gdLst>
                <a:gd name="T0" fmla="*/ 3072 w 3072"/>
                <a:gd name="T1" fmla="*/ 512 h 6144"/>
                <a:gd name="T2" fmla="*/ 2724 w 3072"/>
                <a:gd name="T3" fmla="*/ 536 h 6144"/>
                <a:gd name="T4" fmla="*/ 2391 w 3072"/>
                <a:gd name="T5" fmla="*/ 603 h 6144"/>
                <a:gd name="T6" fmla="*/ 2076 w 3072"/>
                <a:gd name="T7" fmla="*/ 713 h 6144"/>
                <a:gd name="T8" fmla="*/ 1780 w 3072"/>
                <a:gd name="T9" fmla="*/ 862 h 6144"/>
                <a:gd name="T10" fmla="*/ 1508 w 3072"/>
                <a:gd name="T11" fmla="*/ 1044 h 6144"/>
                <a:gd name="T12" fmla="*/ 1262 w 3072"/>
                <a:gd name="T13" fmla="*/ 1262 h 6144"/>
                <a:gd name="T14" fmla="*/ 1044 w 3072"/>
                <a:gd name="T15" fmla="*/ 1508 h 6144"/>
                <a:gd name="T16" fmla="*/ 862 w 3072"/>
                <a:gd name="T17" fmla="*/ 1780 h 6144"/>
                <a:gd name="T18" fmla="*/ 713 w 3072"/>
                <a:gd name="T19" fmla="*/ 2076 h 6144"/>
                <a:gd name="T20" fmla="*/ 603 w 3072"/>
                <a:gd name="T21" fmla="*/ 2391 h 6144"/>
                <a:gd name="T22" fmla="*/ 536 w 3072"/>
                <a:gd name="T23" fmla="*/ 2724 h 6144"/>
                <a:gd name="T24" fmla="*/ 512 w 3072"/>
                <a:gd name="T25" fmla="*/ 3072 h 6144"/>
                <a:gd name="T26" fmla="*/ 536 w 3072"/>
                <a:gd name="T27" fmla="*/ 3420 h 6144"/>
                <a:gd name="T28" fmla="*/ 603 w 3072"/>
                <a:gd name="T29" fmla="*/ 3753 h 6144"/>
                <a:gd name="T30" fmla="*/ 713 w 3072"/>
                <a:gd name="T31" fmla="*/ 4068 h 6144"/>
                <a:gd name="T32" fmla="*/ 862 w 3072"/>
                <a:gd name="T33" fmla="*/ 4364 h 6144"/>
                <a:gd name="T34" fmla="*/ 1044 w 3072"/>
                <a:gd name="T35" fmla="*/ 4636 h 6144"/>
                <a:gd name="T36" fmla="*/ 1262 w 3072"/>
                <a:gd name="T37" fmla="*/ 4882 h 6144"/>
                <a:gd name="T38" fmla="*/ 1508 w 3072"/>
                <a:gd name="T39" fmla="*/ 5100 h 6144"/>
                <a:gd name="T40" fmla="*/ 1780 w 3072"/>
                <a:gd name="T41" fmla="*/ 5282 h 6144"/>
                <a:gd name="T42" fmla="*/ 2076 w 3072"/>
                <a:gd name="T43" fmla="*/ 5431 h 6144"/>
                <a:gd name="T44" fmla="*/ 2391 w 3072"/>
                <a:gd name="T45" fmla="*/ 5541 h 6144"/>
                <a:gd name="T46" fmla="*/ 2724 w 3072"/>
                <a:gd name="T47" fmla="*/ 5608 h 6144"/>
                <a:gd name="T48" fmla="*/ 3072 w 3072"/>
                <a:gd name="T49" fmla="*/ 5632 h 6144"/>
                <a:gd name="T50" fmla="*/ 2884 w 3072"/>
                <a:gd name="T51" fmla="*/ 6138 h 6144"/>
                <a:gd name="T52" fmla="*/ 2519 w 3072"/>
                <a:gd name="T53" fmla="*/ 6094 h 6144"/>
                <a:gd name="T54" fmla="*/ 2169 w 3072"/>
                <a:gd name="T55" fmla="*/ 6010 h 6144"/>
                <a:gd name="T56" fmla="*/ 1836 w 3072"/>
                <a:gd name="T57" fmla="*/ 5885 h 6144"/>
                <a:gd name="T58" fmla="*/ 1521 w 3072"/>
                <a:gd name="T59" fmla="*/ 5725 h 6144"/>
                <a:gd name="T60" fmla="*/ 1229 w 3072"/>
                <a:gd name="T61" fmla="*/ 5530 h 6144"/>
                <a:gd name="T62" fmla="*/ 963 w 3072"/>
                <a:gd name="T63" fmla="*/ 5304 h 6144"/>
                <a:gd name="T64" fmla="*/ 722 w 3072"/>
                <a:gd name="T65" fmla="*/ 5051 h 6144"/>
                <a:gd name="T66" fmla="*/ 512 w 3072"/>
                <a:gd name="T67" fmla="*/ 4772 h 6144"/>
                <a:gd name="T68" fmla="*/ 335 w 3072"/>
                <a:gd name="T69" fmla="*/ 4468 h 6144"/>
                <a:gd name="T70" fmla="*/ 192 w 3072"/>
                <a:gd name="T71" fmla="*/ 4144 h 6144"/>
                <a:gd name="T72" fmla="*/ 88 w 3072"/>
                <a:gd name="T73" fmla="*/ 3802 h 6144"/>
                <a:gd name="T74" fmla="*/ 22 w 3072"/>
                <a:gd name="T75" fmla="*/ 3443 h 6144"/>
                <a:gd name="T76" fmla="*/ 0 w 3072"/>
                <a:gd name="T77" fmla="*/ 3072 h 6144"/>
                <a:gd name="T78" fmla="*/ 22 w 3072"/>
                <a:gd name="T79" fmla="*/ 2701 h 6144"/>
                <a:gd name="T80" fmla="*/ 88 w 3072"/>
                <a:gd name="T81" fmla="*/ 2342 h 6144"/>
                <a:gd name="T82" fmla="*/ 192 w 3072"/>
                <a:gd name="T83" fmla="*/ 2000 h 6144"/>
                <a:gd name="T84" fmla="*/ 335 w 3072"/>
                <a:gd name="T85" fmla="*/ 1676 h 6144"/>
                <a:gd name="T86" fmla="*/ 512 w 3072"/>
                <a:gd name="T87" fmla="*/ 1372 h 6144"/>
                <a:gd name="T88" fmla="*/ 722 w 3072"/>
                <a:gd name="T89" fmla="*/ 1093 h 6144"/>
                <a:gd name="T90" fmla="*/ 963 w 3072"/>
                <a:gd name="T91" fmla="*/ 840 h 6144"/>
                <a:gd name="T92" fmla="*/ 1229 w 3072"/>
                <a:gd name="T93" fmla="*/ 614 h 6144"/>
                <a:gd name="T94" fmla="*/ 1521 w 3072"/>
                <a:gd name="T95" fmla="*/ 419 h 6144"/>
                <a:gd name="T96" fmla="*/ 1836 w 3072"/>
                <a:gd name="T97" fmla="*/ 259 h 6144"/>
                <a:gd name="T98" fmla="*/ 2169 w 3072"/>
                <a:gd name="T99" fmla="*/ 134 h 6144"/>
                <a:gd name="T100" fmla="*/ 2519 w 3072"/>
                <a:gd name="T101" fmla="*/ 50 h 6144"/>
                <a:gd name="T102" fmla="*/ 2884 w 3072"/>
                <a:gd name="T103" fmla="*/ 6 h 6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72" h="6144">
                  <a:moveTo>
                    <a:pt x="3072" y="0"/>
                  </a:moveTo>
                  <a:lnTo>
                    <a:pt x="3072" y="512"/>
                  </a:lnTo>
                  <a:lnTo>
                    <a:pt x="2897" y="518"/>
                  </a:lnTo>
                  <a:lnTo>
                    <a:pt x="2724" y="536"/>
                  </a:lnTo>
                  <a:lnTo>
                    <a:pt x="2556" y="564"/>
                  </a:lnTo>
                  <a:lnTo>
                    <a:pt x="2391" y="603"/>
                  </a:lnTo>
                  <a:lnTo>
                    <a:pt x="2230" y="653"/>
                  </a:lnTo>
                  <a:lnTo>
                    <a:pt x="2076" y="713"/>
                  </a:lnTo>
                  <a:lnTo>
                    <a:pt x="1925" y="782"/>
                  </a:lnTo>
                  <a:lnTo>
                    <a:pt x="1780" y="862"/>
                  </a:lnTo>
                  <a:lnTo>
                    <a:pt x="1640" y="950"/>
                  </a:lnTo>
                  <a:lnTo>
                    <a:pt x="1508" y="1044"/>
                  </a:lnTo>
                  <a:lnTo>
                    <a:pt x="1381" y="1151"/>
                  </a:lnTo>
                  <a:lnTo>
                    <a:pt x="1262" y="1262"/>
                  </a:lnTo>
                  <a:lnTo>
                    <a:pt x="1151" y="1381"/>
                  </a:lnTo>
                  <a:lnTo>
                    <a:pt x="1044" y="1508"/>
                  </a:lnTo>
                  <a:lnTo>
                    <a:pt x="950" y="1640"/>
                  </a:lnTo>
                  <a:lnTo>
                    <a:pt x="862" y="1780"/>
                  </a:lnTo>
                  <a:lnTo>
                    <a:pt x="782" y="1925"/>
                  </a:lnTo>
                  <a:lnTo>
                    <a:pt x="713" y="2076"/>
                  </a:lnTo>
                  <a:lnTo>
                    <a:pt x="653" y="2230"/>
                  </a:lnTo>
                  <a:lnTo>
                    <a:pt x="603" y="2391"/>
                  </a:lnTo>
                  <a:lnTo>
                    <a:pt x="564" y="2556"/>
                  </a:lnTo>
                  <a:lnTo>
                    <a:pt x="536" y="2724"/>
                  </a:lnTo>
                  <a:lnTo>
                    <a:pt x="518" y="2897"/>
                  </a:lnTo>
                  <a:lnTo>
                    <a:pt x="512" y="3072"/>
                  </a:lnTo>
                  <a:lnTo>
                    <a:pt x="518" y="3247"/>
                  </a:lnTo>
                  <a:lnTo>
                    <a:pt x="536" y="3420"/>
                  </a:lnTo>
                  <a:lnTo>
                    <a:pt x="564" y="3588"/>
                  </a:lnTo>
                  <a:lnTo>
                    <a:pt x="603" y="3753"/>
                  </a:lnTo>
                  <a:lnTo>
                    <a:pt x="653" y="3914"/>
                  </a:lnTo>
                  <a:lnTo>
                    <a:pt x="713" y="4068"/>
                  </a:lnTo>
                  <a:lnTo>
                    <a:pt x="782" y="4219"/>
                  </a:lnTo>
                  <a:lnTo>
                    <a:pt x="862" y="4364"/>
                  </a:lnTo>
                  <a:lnTo>
                    <a:pt x="950" y="4504"/>
                  </a:lnTo>
                  <a:lnTo>
                    <a:pt x="1044" y="4636"/>
                  </a:lnTo>
                  <a:lnTo>
                    <a:pt x="1151" y="4763"/>
                  </a:lnTo>
                  <a:lnTo>
                    <a:pt x="1262" y="4882"/>
                  </a:lnTo>
                  <a:lnTo>
                    <a:pt x="1381" y="4993"/>
                  </a:lnTo>
                  <a:lnTo>
                    <a:pt x="1508" y="5100"/>
                  </a:lnTo>
                  <a:lnTo>
                    <a:pt x="1640" y="5194"/>
                  </a:lnTo>
                  <a:lnTo>
                    <a:pt x="1780" y="5282"/>
                  </a:lnTo>
                  <a:lnTo>
                    <a:pt x="1925" y="5362"/>
                  </a:lnTo>
                  <a:lnTo>
                    <a:pt x="2076" y="5431"/>
                  </a:lnTo>
                  <a:lnTo>
                    <a:pt x="2230" y="5491"/>
                  </a:lnTo>
                  <a:lnTo>
                    <a:pt x="2391" y="5541"/>
                  </a:lnTo>
                  <a:lnTo>
                    <a:pt x="2556" y="5580"/>
                  </a:lnTo>
                  <a:lnTo>
                    <a:pt x="2724" y="5608"/>
                  </a:lnTo>
                  <a:lnTo>
                    <a:pt x="2897" y="5626"/>
                  </a:lnTo>
                  <a:lnTo>
                    <a:pt x="3072" y="5632"/>
                  </a:lnTo>
                  <a:lnTo>
                    <a:pt x="3072" y="6144"/>
                  </a:lnTo>
                  <a:lnTo>
                    <a:pt x="2884" y="6138"/>
                  </a:lnTo>
                  <a:lnTo>
                    <a:pt x="2701" y="6122"/>
                  </a:lnTo>
                  <a:lnTo>
                    <a:pt x="2519" y="6094"/>
                  </a:lnTo>
                  <a:lnTo>
                    <a:pt x="2342" y="6056"/>
                  </a:lnTo>
                  <a:lnTo>
                    <a:pt x="2169" y="6010"/>
                  </a:lnTo>
                  <a:lnTo>
                    <a:pt x="2000" y="5952"/>
                  </a:lnTo>
                  <a:lnTo>
                    <a:pt x="1836" y="5885"/>
                  </a:lnTo>
                  <a:lnTo>
                    <a:pt x="1676" y="5809"/>
                  </a:lnTo>
                  <a:lnTo>
                    <a:pt x="1521" y="5725"/>
                  </a:lnTo>
                  <a:lnTo>
                    <a:pt x="1372" y="5632"/>
                  </a:lnTo>
                  <a:lnTo>
                    <a:pt x="1229" y="5530"/>
                  </a:lnTo>
                  <a:lnTo>
                    <a:pt x="1093" y="5422"/>
                  </a:lnTo>
                  <a:lnTo>
                    <a:pt x="963" y="5304"/>
                  </a:lnTo>
                  <a:lnTo>
                    <a:pt x="840" y="5181"/>
                  </a:lnTo>
                  <a:lnTo>
                    <a:pt x="722" y="5051"/>
                  </a:lnTo>
                  <a:lnTo>
                    <a:pt x="614" y="4915"/>
                  </a:lnTo>
                  <a:lnTo>
                    <a:pt x="512" y="4772"/>
                  </a:lnTo>
                  <a:lnTo>
                    <a:pt x="419" y="4623"/>
                  </a:lnTo>
                  <a:lnTo>
                    <a:pt x="335" y="4468"/>
                  </a:lnTo>
                  <a:lnTo>
                    <a:pt x="259" y="4308"/>
                  </a:lnTo>
                  <a:lnTo>
                    <a:pt x="192" y="4144"/>
                  </a:lnTo>
                  <a:lnTo>
                    <a:pt x="134" y="3975"/>
                  </a:lnTo>
                  <a:lnTo>
                    <a:pt x="88" y="3802"/>
                  </a:lnTo>
                  <a:lnTo>
                    <a:pt x="50" y="3625"/>
                  </a:lnTo>
                  <a:lnTo>
                    <a:pt x="22" y="3443"/>
                  </a:lnTo>
                  <a:lnTo>
                    <a:pt x="6" y="3260"/>
                  </a:lnTo>
                  <a:lnTo>
                    <a:pt x="0" y="3072"/>
                  </a:lnTo>
                  <a:lnTo>
                    <a:pt x="6" y="2884"/>
                  </a:lnTo>
                  <a:lnTo>
                    <a:pt x="22" y="2701"/>
                  </a:lnTo>
                  <a:lnTo>
                    <a:pt x="50" y="2519"/>
                  </a:lnTo>
                  <a:lnTo>
                    <a:pt x="88" y="2342"/>
                  </a:lnTo>
                  <a:lnTo>
                    <a:pt x="134" y="2169"/>
                  </a:lnTo>
                  <a:lnTo>
                    <a:pt x="192" y="2000"/>
                  </a:lnTo>
                  <a:lnTo>
                    <a:pt x="259" y="1836"/>
                  </a:lnTo>
                  <a:lnTo>
                    <a:pt x="335" y="1676"/>
                  </a:lnTo>
                  <a:lnTo>
                    <a:pt x="419" y="1521"/>
                  </a:lnTo>
                  <a:lnTo>
                    <a:pt x="512" y="1372"/>
                  </a:lnTo>
                  <a:lnTo>
                    <a:pt x="614" y="1229"/>
                  </a:lnTo>
                  <a:lnTo>
                    <a:pt x="722" y="1093"/>
                  </a:lnTo>
                  <a:lnTo>
                    <a:pt x="840" y="963"/>
                  </a:lnTo>
                  <a:lnTo>
                    <a:pt x="963" y="840"/>
                  </a:lnTo>
                  <a:lnTo>
                    <a:pt x="1093" y="722"/>
                  </a:lnTo>
                  <a:lnTo>
                    <a:pt x="1229" y="614"/>
                  </a:lnTo>
                  <a:lnTo>
                    <a:pt x="1372" y="512"/>
                  </a:lnTo>
                  <a:lnTo>
                    <a:pt x="1521" y="419"/>
                  </a:lnTo>
                  <a:lnTo>
                    <a:pt x="1676" y="335"/>
                  </a:lnTo>
                  <a:lnTo>
                    <a:pt x="1836" y="259"/>
                  </a:lnTo>
                  <a:lnTo>
                    <a:pt x="2000" y="192"/>
                  </a:lnTo>
                  <a:lnTo>
                    <a:pt x="2169" y="134"/>
                  </a:lnTo>
                  <a:lnTo>
                    <a:pt x="2342" y="88"/>
                  </a:lnTo>
                  <a:lnTo>
                    <a:pt x="2519" y="50"/>
                  </a:lnTo>
                  <a:lnTo>
                    <a:pt x="2701" y="22"/>
                  </a:lnTo>
                  <a:lnTo>
                    <a:pt x="2884" y="6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rgbClr val="E7001E"/>
            </a:solidFill>
            <a:ln w="0">
              <a:solidFill>
                <a:srgbClr val="E7001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335" name="그룹 334"/>
          <p:cNvGrpSpPr/>
          <p:nvPr/>
        </p:nvGrpSpPr>
        <p:grpSpPr>
          <a:xfrm>
            <a:off x="3336424" y="1549582"/>
            <a:ext cx="871637" cy="917284"/>
            <a:chOff x="3690938" y="933450"/>
            <a:chExt cx="4810125" cy="4991100"/>
          </a:xfrm>
        </p:grpSpPr>
        <p:sp>
          <p:nvSpPr>
            <p:cNvPr id="336" name="AutoShape 49"/>
            <p:cNvSpPr>
              <a:spLocks noChangeAspect="1" noChangeArrowheads="1" noTextEdit="1"/>
            </p:cNvSpPr>
            <p:nvPr/>
          </p:nvSpPr>
          <p:spPr bwMode="auto">
            <a:xfrm>
              <a:off x="3690938" y="933450"/>
              <a:ext cx="4810125" cy="4991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37" name="Freeform 52"/>
            <p:cNvSpPr>
              <a:spLocks/>
            </p:cNvSpPr>
            <p:nvPr/>
          </p:nvSpPr>
          <p:spPr bwMode="auto">
            <a:xfrm>
              <a:off x="5448301" y="4629150"/>
              <a:ext cx="3041650" cy="1282700"/>
            </a:xfrm>
            <a:custGeom>
              <a:avLst/>
              <a:gdLst>
                <a:gd name="T0" fmla="*/ 124 w 3832"/>
                <a:gd name="T1" fmla="*/ 0 h 1616"/>
                <a:gd name="T2" fmla="*/ 3706 w 3832"/>
                <a:gd name="T3" fmla="*/ 0 h 1616"/>
                <a:gd name="T4" fmla="*/ 3738 w 3832"/>
                <a:gd name="T5" fmla="*/ 4 h 1616"/>
                <a:gd name="T6" fmla="*/ 3769 w 3832"/>
                <a:gd name="T7" fmla="*/ 17 h 1616"/>
                <a:gd name="T8" fmla="*/ 3794 w 3832"/>
                <a:gd name="T9" fmla="*/ 36 h 1616"/>
                <a:gd name="T10" fmla="*/ 3815 w 3832"/>
                <a:gd name="T11" fmla="*/ 63 h 1616"/>
                <a:gd name="T12" fmla="*/ 3826 w 3832"/>
                <a:gd name="T13" fmla="*/ 91 h 1616"/>
                <a:gd name="T14" fmla="*/ 3832 w 3832"/>
                <a:gd name="T15" fmla="*/ 126 h 1616"/>
                <a:gd name="T16" fmla="*/ 3832 w 3832"/>
                <a:gd name="T17" fmla="*/ 1490 h 1616"/>
                <a:gd name="T18" fmla="*/ 3826 w 3832"/>
                <a:gd name="T19" fmla="*/ 1522 h 1616"/>
                <a:gd name="T20" fmla="*/ 3815 w 3832"/>
                <a:gd name="T21" fmla="*/ 1553 h 1616"/>
                <a:gd name="T22" fmla="*/ 3794 w 3832"/>
                <a:gd name="T23" fmla="*/ 1578 h 1616"/>
                <a:gd name="T24" fmla="*/ 3769 w 3832"/>
                <a:gd name="T25" fmla="*/ 1599 h 1616"/>
                <a:gd name="T26" fmla="*/ 3738 w 3832"/>
                <a:gd name="T27" fmla="*/ 1610 h 1616"/>
                <a:gd name="T28" fmla="*/ 3706 w 3832"/>
                <a:gd name="T29" fmla="*/ 1616 h 1616"/>
                <a:gd name="T30" fmla="*/ 124 w 3832"/>
                <a:gd name="T31" fmla="*/ 1616 h 1616"/>
                <a:gd name="T32" fmla="*/ 91 w 3832"/>
                <a:gd name="T33" fmla="*/ 1610 h 1616"/>
                <a:gd name="T34" fmla="*/ 61 w 3832"/>
                <a:gd name="T35" fmla="*/ 1599 h 1616"/>
                <a:gd name="T36" fmla="*/ 36 w 3832"/>
                <a:gd name="T37" fmla="*/ 1578 h 1616"/>
                <a:gd name="T38" fmla="*/ 15 w 3832"/>
                <a:gd name="T39" fmla="*/ 1553 h 1616"/>
                <a:gd name="T40" fmla="*/ 4 w 3832"/>
                <a:gd name="T41" fmla="*/ 1522 h 1616"/>
                <a:gd name="T42" fmla="*/ 0 w 3832"/>
                <a:gd name="T43" fmla="*/ 1490 h 1616"/>
                <a:gd name="T44" fmla="*/ 0 w 3832"/>
                <a:gd name="T45" fmla="*/ 126 h 1616"/>
                <a:gd name="T46" fmla="*/ 4 w 3832"/>
                <a:gd name="T47" fmla="*/ 91 h 1616"/>
                <a:gd name="T48" fmla="*/ 15 w 3832"/>
                <a:gd name="T49" fmla="*/ 63 h 1616"/>
                <a:gd name="T50" fmla="*/ 36 w 3832"/>
                <a:gd name="T51" fmla="*/ 36 h 1616"/>
                <a:gd name="T52" fmla="*/ 61 w 3832"/>
                <a:gd name="T53" fmla="*/ 17 h 1616"/>
                <a:gd name="T54" fmla="*/ 91 w 3832"/>
                <a:gd name="T55" fmla="*/ 4 h 1616"/>
                <a:gd name="T56" fmla="*/ 124 w 3832"/>
                <a:gd name="T57" fmla="*/ 0 h 1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32" h="1616">
                  <a:moveTo>
                    <a:pt x="124" y="0"/>
                  </a:moveTo>
                  <a:lnTo>
                    <a:pt x="3706" y="0"/>
                  </a:lnTo>
                  <a:lnTo>
                    <a:pt x="3738" y="4"/>
                  </a:lnTo>
                  <a:lnTo>
                    <a:pt x="3769" y="17"/>
                  </a:lnTo>
                  <a:lnTo>
                    <a:pt x="3794" y="36"/>
                  </a:lnTo>
                  <a:lnTo>
                    <a:pt x="3815" y="63"/>
                  </a:lnTo>
                  <a:lnTo>
                    <a:pt x="3826" y="91"/>
                  </a:lnTo>
                  <a:lnTo>
                    <a:pt x="3832" y="126"/>
                  </a:lnTo>
                  <a:lnTo>
                    <a:pt x="3832" y="1490"/>
                  </a:lnTo>
                  <a:lnTo>
                    <a:pt x="3826" y="1522"/>
                  </a:lnTo>
                  <a:lnTo>
                    <a:pt x="3815" y="1553"/>
                  </a:lnTo>
                  <a:lnTo>
                    <a:pt x="3794" y="1578"/>
                  </a:lnTo>
                  <a:lnTo>
                    <a:pt x="3769" y="1599"/>
                  </a:lnTo>
                  <a:lnTo>
                    <a:pt x="3738" y="1610"/>
                  </a:lnTo>
                  <a:lnTo>
                    <a:pt x="3706" y="1616"/>
                  </a:lnTo>
                  <a:lnTo>
                    <a:pt x="124" y="1616"/>
                  </a:lnTo>
                  <a:lnTo>
                    <a:pt x="91" y="1610"/>
                  </a:lnTo>
                  <a:lnTo>
                    <a:pt x="61" y="1599"/>
                  </a:lnTo>
                  <a:lnTo>
                    <a:pt x="36" y="1578"/>
                  </a:lnTo>
                  <a:lnTo>
                    <a:pt x="15" y="1553"/>
                  </a:lnTo>
                  <a:lnTo>
                    <a:pt x="4" y="1522"/>
                  </a:lnTo>
                  <a:lnTo>
                    <a:pt x="0" y="1490"/>
                  </a:lnTo>
                  <a:lnTo>
                    <a:pt x="0" y="126"/>
                  </a:lnTo>
                  <a:lnTo>
                    <a:pt x="4" y="91"/>
                  </a:lnTo>
                  <a:lnTo>
                    <a:pt x="15" y="63"/>
                  </a:lnTo>
                  <a:lnTo>
                    <a:pt x="36" y="36"/>
                  </a:lnTo>
                  <a:lnTo>
                    <a:pt x="61" y="17"/>
                  </a:lnTo>
                  <a:lnTo>
                    <a:pt x="91" y="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049696"/>
            </a:solidFill>
            <a:ln w="0">
              <a:solidFill>
                <a:srgbClr val="04969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38" name="Freeform 53"/>
            <p:cNvSpPr>
              <a:spLocks/>
            </p:cNvSpPr>
            <p:nvPr/>
          </p:nvSpPr>
          <p:spPr bwMode="auto">
            <a:xfrm>
              <a:off x="7350126" y="4629150"/>
              <a:ext cx="1139825" cy="1282700"/>
            </a:xfrm>
            <a:custGeom>
              <a:avLst/>
              <a:gdLst>
                <a:gd name="T0" fmla="*/ 125 w 1436"/>
                <a:gd name="T1" fmla="*/ 0 h 1616"/>
                <a:gd name="T2" fmla="*/ 1310 w 1436"/>
                <a:gd name="T3" fmla="*/ 0 h 1616"/>
                <a:gd name="T4" fmla="*/ 1342 w 1436"/>
                <a:gd name="T5" fmla="*/ 4 h 1616"/>
                <a:gd name="T6" fmla="*/ 1373 w 1436"/>
                <a:gd name="T7" fmla="*/ 17 h 1616"/>
                <a:gd name="T8" fmla="*/ 1398 w 1436"/>
                <a:gd name="T9" fmla="*/ 36 h 1616"/>
                <a:gd name="T10" fmla="*/ 1419 w 1436"/>
                <a:gd name="T11" fmla="*/ 63 h 1616"/>
                <a:gd name="T12" fmla="*/ 1430 w 1436"/>
                <a:gd name="T13" fmla="*/ 91 h 1616"/>
                <a:gd name="T14" fmla="*/ 1436 w 1436"/>
                <a:gd name="T15" fmla="*/ 126 h 1616"/>
                <a:gd name="T16" fmla="*/ 1436 w 1436"/>
                <a:gd name="T17" fmla="*/ 1490 h 1616"/>
                <a:gd name="T18" fmla="*/ 1430 w 1436"/>
                <a:gd name="T19" fmla="*/ 1522 h 1616"/>
                <a:gd name="T20" fmla="*/ 1419 w 1436"/>
                <a:gd name="T21" fmla="*/ 1553 h 1616"/>
                <a:gd name="T22" fmla="*/ 1398 w 1436"/>
                <a:gd name="T23" fmla="*/ 1578 h 1616"/>
                <a:gd name="T24" fmla="*/ 1373 w 1436"/>
                <a:gd name="T25" fmla="*/ 1599 h 1616"/>
                <a:gd name="T26" fmla="*/ 1342 w 1436"/>
                <a:gd name="T27" fmla="*/ 1610 h 1616"/>
                <a:gd name="T28" fmla="*/ 1310 w 1436"/>
                <a:gd name="T29" fmla="*/ 1616 h 1616"/>
                <a:gd name="T30" fmla="*/ 125 w 1436"/>
                <a:gd name="T31" fmla="*/ 1616 h 1616"/>
                <a:gd name="T32" fmla="*/ 91 w 1436"/>
                <a:gd name="T33" fmla="*/ 1610 h 1616"/>
                <a:gd name="T34" fmla="*/ 63 w 1436"/>
                <a:gd name="T35" fmla="*/ 1599 h 1616"/>
                <a:gd name="T36" fmla="*/ 36 w 1436"/>
                <a:gd name="T37" fmla="*/ 1578 h 1616"/>
                <a:gd name="T38" fmla="*/ 17 w 1436"/>
                <a:gd name="T39" fmla="*/ 1553 h 1616"/>
                <a:gd name="T40" fmla="*/ 4 w 1436"/>
                <a:gd name="T41" fmla="*/ 1522 h 1616"/>
                <a:gd name="T42" fmla="*/ 0 w 1436"/>
                <a:gd name="T43" fmla="*/ 1490 h 1616"/>
                <a:gd name="T44" fmla="*/ 0 w 1436"/>
                <a:gd name="T45" fmla="*/ 126 h 1616"/>
                <a:gd name="T46" fmla="*/ 4 w 1436"/>
                <a:gd name="T47" fmla="*/ 91 h 1616"/>
                <a:gd name="T48" fmla="*/ 17 w 1436"/>
                <a:gd name="T49" fmla="*/ 63 h 1616"/>
                <a:gd name="T50" fmla="*/ 36 w 1436"/>
                <a:gd name="T51" fmla="*/ 36 h 1616"/>
                <a:gd name="T52" fmla="*/ 63 w 1436"/>
                <a:gd name="T53" fmla="*/ 17 h 1616"/>
                <a:gd name="T54" fmla="*/ 91 w 1436"/>
                <a:gd name="T55" fmla="*/ 4 h 1616"/>
                <a:gd name="T56" fmla="*/ 125 w 1436"/>
                <a:gd name="T57" fmla="*/ 0 h 1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36" h="1616">
                  <a:moveTo>
                    <a:pt x="125" y="0"/>
                  </a:moveTo>
                  <a:lnTo>
                    <a:pt x="1310" y="0"/>
                  </a:lnTo>
                  <a:lnTo>
                    <a:pt x="1342" y="4"/>
                  </a:lnTo>
                  <a:lnTo>
                    <a:pt x="1373" y="17"/>
                  </a:lnTo>
                  <a:lnTo>
                    <a:pt x="1398" y="36"/>
                  </a:lnTo>
                  <a:lnTo>
                    <a:pt x="1419" y="63"/>
                  </a:lnTo>
                  <a:lnTo>
                    <a:pt x="1430" y="91"/>
                  </a:lnTo>
                  <a:lnTo>
                    <a:pt x="1436" y="126"/>
                  </a:lnTo>
                  <a:lnTo>
                    <a:pt x="1436" y="1490"/>
                  </a:lnTo>
                  <a:lnTo>
                    <a:pt x="1430" y="1522"/>
                  </a:lnTo>
                  <a:lnTo>
                    <a:pt x="1419" y="1553"/>
                  </a:lnTo>
                  <a:lnTo>
                    <a:pt x="1398" y="1578"/>
                  </a:lnTo>
                  <a:lnTo>
                    <a:pt x="1373" y="1599"/>
                  </a:lnTo>
                  <a:lnTo>
                    <a:pt x="1342" y="1610"/>
                  </a:lnTo>
                  <a:lnTo>
                    <a:pt x="1310" y="1616"/>
                  </a:lnTo>
                  <a:lnTo>
                    <a:pt x="125" y="1616"/>
                  </a:lnTo>
                  <a:lnTo>
                    <a:pt x="91" y="1610"/>
                  </a:lnTo>
                  <a:lnTo>
                    <a:pt x="63" y="1599"/>
                  </a:lnTo>
                  <a:lnTo>
                    <a:pt x="36" y="1578"/>
                  </a:lnTo>
                  <a:lnTo>
                    <a:pt x="17" y="1553"/>
                  </a:lnTo>
                  <a:lnTo>
                    <a:pt x="4" y="1522"/>
                  </a:lnTo>
                  <a:lnTo>
                    <a:pt x="0" y="1490"/>
                  </a:lnTo>
                  <a:lnTo>
                    <a:pt x="0" y="126"/>
                  </a:lnTo>
                  <a:lnTo>
                    <a:pt x="4" y="91"/>
                  </a:lnTo>
                  <a:lnTo>
                    <a:pt x="17" y="63"/>
                  </a:lnTo>
                  <a:lnTo>
                    <a:pt x="36" y="36"/>
                  </a:lnTo>
                  <a:lnTo>
                    <a:pt x="63" y="17"/>
                  </a:lnTo>
                  <a:lnTo>
                    <a:pt x="91" y="4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2D1B8"/>
            </a:solidFill>
            <a:ln w="0">
              <a:solidFill>
                <a:srgbClr val="02D1B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39" name="Freeform 54"/>
            <p:cNvSpPr>
              <a:spLocks/>
            </p:cNvSpPr>
            <p:nvPr/>
          </p:nvSpPr>
          <p:spPr bwMode="auto">
            <a:xfrm>
              <a:off x="7350126" y="4629150"/>
              <a:ext cx="1139825" cy="1282700"/>
            </a:xfrm>
            <a:custGeom>
              <a:avLst/>
              <a:gdLst>
                <a:gd name="T0" fmla="*/ 125 w 1436"/>
                <a:gd name="T1" fmla="*/ 0 h 1616"/>
                <a:gd name="T2" fmla="*/ 1436 w 1436"/>
                <a:gd name="T3" fmla="*/ 1490 h 1616"/>
                <a:gd name="T4" fmla="*/ 1430 w 1436"/>
                <a:gd name="T5" fmla="*/ 1522 h 1616"/>
                <a:gd name="T6" fmla="*/ 1419 w 1436"/>
                <a:gd name="T7" fmla="*/ 1553 h 1616"/>
                <a:gd name="T8" fmla="*/ 1398 w 1436"/>
                <a:gd name="T9" fmla="*/ 1578 h 1616"/>
                <a:gd name="T10" fmla="*/ 1373 w 1436"/>
                <a:gd name="T11" fmla="*/ 1599 h 1616"/>
                <a:gd name="T12" fmla="*/ 1342 w 1436"/>
                <a:gd name="T13" fmla="*/ 1610 h 1616"/>
                <a:gd name="T14" fmla="*/ 1310 w 1436"/>
                <a:gd name="T15" fmla="*/ 1616 h 1616"/>
                <a:gd name="T16" fmla="*/ 125 w 1436"/>
                <a:gd name="T17" fmla="*/ 1616 h 1616"/>
                <a:gd name="T18" fmla="*/ 91 w 1436"/>
                <a:gd name="T19" fmla="*/ 1610 h 1616"/>
                <a:gd name="T20" fmla="*/ 63 w 1436"/>
                <a:gd name="T21" fmla="*/ 1599 h 1616"/>
                <a:gd name="T22" fmla="*/ 36 w 1436"/>
                <a:gd name="T23" fmla="*/ 1578 h 1616"/>
                <a:gd name="T24" fmla="*/ 17 w 1436"/>
                <a:gd name="T25" fmla="*/ 1553 h 1616"/>
                <a:gd name="T26" fmla="*/ 4 w 1436"/>
                <a:gd name="T27" fmla="*/ 1522 h 1616"/>
                <a:gd name="T28" fmla="*/ 0 w 1436"/>
                <a:gd name="T29" fmla="*/ 1490 h 1616"/>
                <a:gd name="T30" fmla="*/ 0 w 1436"/>
                <a:gd name="T31" fmla="*/ 126 h 1616"/>
                <a:gd name="T32" fmla="*/ 4 w 1436"/>
                <a:gd name="T33" fmla="*/ 91 h 1616"/>
                <a:gd name="T34" fmla="*/ 17 w 1436"/>
                <a:gd name="T35" fmla="*/ 63 h 1616"/>
                <a:gd name="T36" fmla="*/ 36 w 1436"/>
                <a:gd name="T37" fmla="*/ 36 h 1616"/>
                <a:gd name="T38" fmla="*/ 63 w 1436"/>
                <a:gd name="T39" fmla="*/ 17 h 1616"/>
                <a:gd name="T40" fmla="*/ 91 w 1436"/>
                <a:gd name="T41" fmla="*/ 4 h 1616"/>
                <a:gd name="T42" fmla="*/ 125 w 1436"/>
                <a:gd name="T43" fmla="*/ 0 h 1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6" h="1616">
                  <a:moveTo>
                    <a:pt x="125" y="0"/>
                  </a:moveTo>
                  <a:lnTo>
                    <a:pt x="1436" y="1490"/>
                  </a:lnTo>
                  <a:lnTo>
                    <a:pt x="1430" y="1522"/>
                  </a:lnTo>
                  <a:lnTo>
                    <a:pt x="1419" y="1553"/>
                  </a:lnTo>
                  <a:lnTo>
                    <a:pt x="1398" y="1578"/>
                  </a:lnTo>
                  <a:lnTo>
                    <a:pt x="1373" y="1599"/>
                  </a:lnTo>
                  <a:lnTo>
                    <a:pt x="1342" y="1610"/>
                  </a:lnTo>
                  <a:lnTo>
                    <a:pt x="1310" y="1616"/>
                  </a:lnTo>
                  <a:lnTo>
                    <a:pt x="125" y="1616"/>
                  </a:lnTo>
                  <a:lnTo>
                    <a:pt x="91" y="1610"/>
                  </a:lnTo>
                  <a:lnTo>
                    <a:pt x="63" y="1599"/>
                  </a:lnTo>
                  <a:lnTo>
                    <a:pt x="36" y="1578"/>
                  </a:lnTo>
                  <a:lnTo>
                    <a:pt x="17" y="1553"/>
                  </a:lnTo>
                  <a:lnTo>
                    <a:pt x="4" y="1522"/>
                  </a:lnTo>
                  <a:lnTo>
                    <a:pt x="0" y="1490"/>
                  </a:lnTo>
                  <a:lnTo>
                    <a:pt x="0" y="126"/>
                  </a:lnTo>
                  <a:lnTo>
                    <a:pt x="4" y="91"/>
                  </a:lnTo>
                  <a:lnTo>
                    <a:pt x="17" y="63"/>
                  </a:lnTo>
                  <a:lnTo>
                    <a:pt x="36" y="36"/>
                  </a:lnTo>
                  <a:lnTo>
                    <a:pt x="63" y="17"/>
                  </a:lnTo>
                  <a:lnTo>
                    <a:pt x="91" y="4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0" name="Freeform 55"/>
            <p:cNvSpPr>
              <a:spLocks/>
            </p:cNvSpPr>
            <p:nvPr/>
          </p:nvSpPr>
          <p:spPr bwMode="auto">
            <a:xfrm>
              <a:off x="5640388" y="4864100"/>
              <a:ext cx="50800" cy="812800"/>
            </a:xfrm>
            <a:custGeom>
              <a:avLst/>
              <a:gdLst>
                <a:gd name="T0" fmla="*/ 32 w 63"/>
                <a:gd name="T1" fmla="*/ 0 h 1024"/>
                <a:gd name="T2" fmla="*/ 47 w 63"/>
                <a:gd name="T3" fmla="*/ 6 h 1024"/>
                <a:gd name="T4" fmla="*/ 59 w 63"/>
                <a:gd name="T5" fmla="*/ 17 h 1024"/>
                <a:gd name="T6" fmla="*/ 63 w 63"/>
                <a:gd name="T7" fmla="*/ 33 h 1024"/>
                <a:gd name="T8" fmla="*/ 63 w 63"/>
                <a:gd name="T9" fmla="*/ 993 h 1024"/>
                <a:gd name="T10" fmla="*/ 59 w 63"/>
                <a:gd name="T11" fmla="*/ 1008 h 1024"/>
                <a:gd name="T12" fmla="*/ 47 w 63"/>
                <a:gd name="T13" fmla="*/ 1020 h 1024"/>
                <a:gd name="T14" fmla="*/ 32 w 63"/>
                <a:gd name="T15" fmla="*/ 1024 h 1024"/>
                <a:gd name="T16" fmla="*/ 15 w 63"/>
                <a:gd name="T17" fmla="*/ 1020 h 1024"/>
                <a:gd name="T18" fmla="*/ 4 w 63"/>
                <a:gd name="T19" fmla="*/ 1008 h 1024"/>
                <a:gd name="T20" fmla="*/ 0 w 63"/>
                <a:gd name="T21" fmla="*/ 993 h 1024"/>
                <a:gd name="T22" fmla="*/ 0 w 63"/>
                <a:gd name="T23" fmla="*/ 33 h 1024"/>
                <a:gd name="T24" fmla="*/ 4 w 63"/>
                <a:gd name="T25" fmla="*/ 17 h 1024"/>
                <a:gd name="T26" fmla="*/ 15 w 63"/>
                <a:gd name="T27" fmla="*/ 6 h 1024"/>
                <a:gd name="T28" fmla="*/ 32 w 63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1024">
                  <a:moveTo>
                    <a:pt x="32" y="0"/>
                  </a:moveTo>
                  <a:lnTo>
                    <a:pt x="47" y="6"/>
                  </a:lnTo>
                  <a:lnTo>
                    <a:pt x="59" y="17"/>
                  </a:lnTo>
                  <a:lnTo>
                    <a:pt x="63" y="33"/>
                  </a:lnTo>
                  <a:lnTo>
                    <a:pt x="63" y="993"/>
                  </a:lnTo>
                  <a:lnTo>
                    <a:pt x="59" y="1008"/>
                  </a:lnTo>
                  <a:lnTo>
                    <a:pt x="47" y="1020"/>
                  </a:lnTo>
                  <a:lnTo>
                    <a:pt x="32" y="1024"/>
                  </a:lnTo>
                  <a:lnTo>
                    <a:pt x="15" y="1020"/>
                  </a:lnTo>
                  <a:lnTo>
                    <a:pt x="4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4" y="17"/>
                  </a:lnTo>
                  <a:lnTo>
                    <a:pt x="15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1" name="Freeform 56"/>
            <p:cNvSpPr>
              <a:spLocks/>
            </p:cNvSpPr>
            <p:nvPr/>
          </p:nvSpPr>
          <p:spPr bwMode="auto">
            <a:xfrm>
              <a:off x="5827713" y="4864100"/>
              <a:ext cx="50800" cy="812800"/>
            </a:xfrm>
            <a:custGeom>
              <a:avLst/>
              <a:gdLst>
                <a:gd name="T0" fmla="*/ 32 w 65"/>
                <a:gd name="T1" fmla="*/ 0 h 1024"/>
                <a:gd name="T2" fmla="*/ 48 w 65"/>
                <a:gd name="T3" fmla="*/ 6 h 1024"/>
                <a:gd name="T4" fmla="*/ 59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59 w 65"/>
                <a:gd name="T11" fmla="*/ 1008 h 1024"/>
                <a:gd name="T12" fmla="*/ 48 w 65"/>
                <a:gd name="T13" fmla="*/ 1020 h 1024"/>
                <a:gd name="T14" fmla="*/ 32 w 65"/>
                <a:gd name="T15" fmla="*/ 1024 h 1024"/>
                <a:gd name="T16" fmla="*/ 15 w 65"/>
                <a:gd name="T17" fmla="*/ 1020 h 1024"/>
                <a:gd name="T18" fmla="*/ 4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4 w 65"/>
                <a:gd name="T25" fmla="*/ 17 h 1024"/>
                <a:gd name="T26" fmla="*/ 15 w 65"/>
                <a:gd name="T27" fmla="*/ 6 h 1024"/>
                <a:gd name="T28" fmla="*/ 32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2" y="0"/>
                  </a:moveTo>
                  <a:lnTo>
                    <a:pt x="48" y="6"/>
                  </a:lnTo>
                  <a:lnTo>
                    <a:pt x="59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59" y="1008"/>
                  </a:lnTo>
                  <a:lnTo>
                    <a:pt x="48" y="1020"/>
                  </a:lnTo>
                  <a:lnTo>
                    <a:pt x="32" y="1024"/>
                  </a:lnTo>
                  <a:lnTo>
                    <a:pt x="15" y="1020"/>
                  </a:lnTo>
                  <a:lnTo>
                    <a:pt x="4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4" y="17"/>
                  </a:lnTo>
                  <a:lnTo>
                    <a:pt x="15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2" name="Freeform 57"/>
            <p:cNvSpPr>
              <a:spLocks/>
            </p:cNvSpPr>
            <p:nvPr/>
          </p:nvSpPr>
          <p:spPr bwMode="auto">
            <a:xfrm>
              <a:off x="6013451" y="4864100"/>
              <a:ext cx="50800" cy="812800"/>
            </a:xfrm>
            <a:custGeom>
              <a:avLst/>
              <a:gdLst>
                <a:gd name="T0" fmla="*/ 33 w 65"/>
                <a:gd name="T1" fmla="*/ 0 h 1024"/>
                <a:gd name="T2" fmla="*/ 48 w 65"/>
                <a:gd name="T3" fmla="*/ 6 h 1024"/>
                <a:gd name="T4" fmla="*/ 59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59 w 65"/>
                <a:gd name="T11" fmla="*/ 1008 h 1024"/>
                <a:gd name="T12" fmla="*/ 48 w 65"/>
                <a:gd name="T13" fmla="*/ 1020 h 1024"/>
                <a:gd name="T14" fmla="*/ 33 w 65"/>
                <a:gd name="T15" fmla="*/ 1024 h 1024"/>
                <a:gd name="T16" fmla="*/ 15 w 65"/>
                <a:gd name="T17" fmla="*/ 1020 h 1024"/>
                <a:gd name="T18" fmla="*/ 4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4 w 65"/>
                <a:gd name="T25" fmla="*/ 17 h 1024"/>
                <a:gd name="T26" fmla="*/ 15 w 65"/>
                <a:gd name="T27" fmla="*/ 6 h 1024"/>
                <a:gd name="T28" fmla="*/ 33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3" y="0"/>
                  </a:moveTo>
                  <a:lnTo>
                    <a:pt x="48" y="6"/>
                  </a:lnTo>
                  <a:lnTo>
                    <a:pt x="59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59" y="1008"/>
                  </a:lnTo>
                  <a:lnTo>
                    <a:pt x="48" y="1020"/>
                  </a:lnTo>
                  <a:lnTo>
                    <a:pt x="33" y="1024"/>
                  </a:lnTo>
                  <a:lnTo>
                    <a:pt x="15" y="1020"/>
                  </a:lnTo>
                  <a:lnTo>
                    <a:pt x="4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4" y="17"/>
                  </a:lnTo>
                  <a:lnTo>
                    <a:pt x="15" y="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3" name="Freeform 58"/>
            <p:cNvSpPr>
              <a:spLocks/>
            </p:cNvSpPr>
            <p:nvPr/>
          </p:nvSpPr>
          <p:spPr bwMode="auto">
            <a:xfrm>
              <a:off x="6199188" y="4864100"/>
              <a:ext cx="50800" cy="812800"/>
            </a:xfrm>
            <a:custGeom>
              <a:avLst/>
              <a:gdLst>
                <a:gd name="T0" fmla="*/ 32 w 64"/>
                <a:gd name="T1" fmla="*/ 0 h 1024"/>
                <a:gd name="T2" fmla="*/ 47 w 64"/>
                <a:gd name="T3" fmla="*/ 6 h 1024"/>
                <a:gd name="T4" fmla="*/ 59 w 64"/>
                <a:gd name="T5" fmla="*/ 17 h 1024"/>
                <a:gd name="T6" fmla="*/ 64 w 64"/>
                <a:gd name="T7" fmla="*/ 33 h 1024"/>
                <a:gd name="T8" fmla="*/ 64 w 64"/>
                <a:gd name="T9" fmla="*/ 993 h 1024"/>
                <a:gd name="T10" fmla="*/ 59 w 64"/>
                <a:gd name="T11" fmla="*/ 1008 h 1024"/>
                <a:gd name="T12" fmla="*/ 47 w 64"/>
                <a:gd name="T13" fmla="*/ 1020 h 1024"/>
                <a:gd name="T14" fmla="*/ 32 w 64"/>
                <a:gd name="T15" fmla="*/ 1024 h 1024"/>
                <a:gd name="T16" fmla="*/ 15 w 64"/>
                <a:gd name="T17" fmla="*/ 1020 h 1024"/>
                <a:gd name="T18" fmla="*/ 3 w 64"/>
                <a:gd name="T19" fmla="*/ 1008 h 1024"/>
                <a:gd name="T20" fmla="*/ 0 w 64"/>
                <a:gd name="T21" fmla="*/ 993 h 1024"/>
                <a:gd name="T22" fmla="*/ 0 w 64"/>
                <a:gd name="T23" fmla="*/ 33 h 1024"/>
                <a:gd name="T24" fmla="*/ 3 w 64"/>
                <a:gd name="T25" fmla="*/ 17 h 1024"/>
                <a:gd name="T26" fmla="*/ 15 w 64"/>
                <a:gd name="T27" fmla="*/ 6 h 1024"/>
                <a:gd name="T28" fmla="*/ 32 w 64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1024">
                  <a:moveTo>
                    <a:pt x="32" y="0"/>
                  </a:moveTo>
                  <a:lnTo>
                    <a:pt x="47" y="6"/>
                  </a:lnTo>
                  <a:lnTo>
                    <a:pt x="59" y="17"/>
                  </a:lnTo>
                  <a:lnTo>
                    <a:pt x="64" y="33"/>
                  </a:lnTo>
                  <a:lnTo>
                    <a:pt x="64" y="993"/>
                  </a:lnTo>
                  <a:lnTo>
                    <a:pt x="59" y="1008"/>
                  </a:lnTo>
                  <a:lnTo>
                    <a:pt x="47" y="1020"/>
                  </a:lnTo>
                  <a:lnTo>
                    <a:pt x="32" y="1024"/>
                  </a:lnTo>
                  <a:lnTo>
                    <a:pt x="15" y="1020"/>
                  </a:lnTo>
                  <a:lnTo>
                    <a:pt x="3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3" y="17"/>
                  </a:lnTo>
                  <a:lnTo>
                    <a:pt x="15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4" name="Freeform 59"/>
            <p:cNvSpPr>
              <a:spLocks/>
            </p:cNvSpPr>
            <p:nvPr/>
          </p:nvSpPr>
          <p:spPr bwMode="auto">
            <a:xfrm>
              <a:off x="6384926" y="4864100"/>
              <a:ext cx="50800" cy="812800"/>
            </a:xfrm>
            <a:custGeom>
              <a:avLst/>
              <a:gdLst>
                <a:gd name="T0" fmla="*/ 32 w 65"/>
                <a:gd name="T1" fmla="*/ 0 h 1024"/>
                <a:gd name="T2" fmla="*/ 47 w 65"/>
                <a:gd name="T3" fmla="*/ 6 h 1024"/>
                <a:gd name="T4" fmla="*/ 59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59 w 65"/>
                <a:gd name="T11" fmla="*/ 1008 h 1024"/>
                <a:gd name="T12" fmla="*/ 47 w 65"/>
                <a:gd name="T13" fmla="*/ 1020 h 1024"/>
                <a:gd name="T14" fmla="*/ 32 w 65"/>
                <a:gd name="T15" fmla="*/ 1024 h 1024"/>
                <a:gd name="T16" fmla="*/ 15 w 65"/>
                <a:gd name="T17" fmla="*/ 1020 h 1024"/>
                <a:gd name="T18" fmla="*/ 4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4 w 65"/>
                <a:gd name="T25" fmla="*/ 17 h 1024"/>
                <a:gd name="T26" fmla="*/ 15 w 65"/>
                <a:gd name="T27" fmla="*/ 6 h 1024"/>
                <a:gd name="T28" fmla="*/ 32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2" y="0"/>
                  </a:moveTo>
                  <a:lnTo>
                    <a:pt x="47" y="6"/>
                  </a:lnTo>
                  <a:lnTo>
                    <a:pt x="59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59" y="1008"/>
                  </a:lnTo>
                  <a:lnTo>
                    <a:pt x="47" y="1020"/>
                  </a:lnTo>
                  <a:lnTo>
                    <a:pt x="32" y="1024"/>
                  </a:lnTo>
                  <a:lnTo>
                    <a:pt x="15" y="1020"/>
                  </a:lnTo>
                  <a:lnTo>
                    <a:pt x="4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4" y="17"/>
                  </a:lnTo>
                  <a:lnTo>
                    <a:pt x="15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5" name="Freeform 60"/>
            <p:cNvSpPr>
              <a:spLocks/>
            </p:cNvSpPr>
            <p:nvPr/>
          </p:nvSpPr>
          <p:spPr bwMode="auto">
            <a:xfrm>
              <a:off x="6570663" y="4864100"/>
              <a:ext cx="50800" cy="812800"/>
            </a:xfrm>
            <a:custGeom>
              <a:avLst/>
              <a:gdLst>
                <a:gd name="T0" fmla="*/ 32 w 65"/>
                <a:gd name="T1" fmla="*/ 0 h 1024"/>
                <a:gd name="T2" fmla="*/ 48 w 65"/>
                <a:gd name="T3" fmla="*/ 6 h 1024"/>
                <a:gd name="T4" fmla="*/ 59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59 w 65"/>
                <a:gd name="T11" fmla="*/ 1008 h 1024"/>
                <a:gd name="T12" fmla="*/ 48 w 65"/>
                <a:gd name="T13" fmla="*/ 1020 h 1024"/>
                <a:gd name="T14" fmla="*/ 32 w 65"/>
                <a:gd name="T15" fmla="*/ 1024 h 1024"/>
                <a:gd name="T16" fmla="*/ 17 w 65"/>
                <a:gd name="T17" fmla="*/ 1020 h 1024"/>
                <a:gd name="T18" fmla="*/ 6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6 w 65"/>
                <a:gd name="T25" fmla="*/ 17 h 1024"/>
                <a:gd name="T26" fmla="*/ 17 w 65"/>
                <a:gd name="T27" fmla="*/ 6 h 1024"/>
                <a:gd name="T28" fmla="*/ 32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2" y="0"/>
                  </a:moveTo>
                  <a:lnTo>
                    <a:pt x="48" y="6"/>
                  </a:lnTo>
                  <a:lnTo>
                    <a:pt x="59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59" y="1008"/>
                  </a:lnTo>
                  <a:lnTo>
                    <a:pt x="48" y="1020"/>
                  </a:lnTo>
                  <a:lnTo>
                    <a:pt x="32" y="1024"/>
                  </a:lnTo>
                  <a:lnTo>
                    <a:pt x="17" y="1020"/>
                  </a:lnTo>
                  <a:lnTo>
                    <a:pt x="6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6" y="17"/>
                  </a:lnTo>
                  <a:lnTo>
                    <a:pt x="17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6" name="Freeform 61"/>
            <p:cNvSpPr>
              <a:spLocks/>
            </p:cNvSpPr>
            <p:nvPr/>
          </p:nvSpPr>
          <p:spPr bwMode="auto">
            <a:xfrm>
              <a:off x="6756401" y="4864100"/>
              <a:ext cx="52388" cy="812800"/>
            </a:xfrm>
            <a:custGeom>
              <a:avLst/>
              <a:gdLst>
                <a:gd name="T0" fmla="*/ 33 w 65"/>
                <a:gd name="T1" fmla="*/ 0 h 1024"/>
                <a:gd name="T2" fmla="*/ 50 w 65"/>
                <a:gd name="T3" fmla="*/ 6 h 1024"/>
                <a:gd name="T4" fmla="*/ 61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61 w 65"/>
                <a:gd name="T11" fmla="*/ 1008 h 1024"/>
                <a:gd name="T12" fmla="*/ 50 w 65"/>
                <a:gd name="T13" fmla="*/ 1020 h 1024"/>
                <a:gd name="T14" fmla="*/ 33 w 65"/>
                <a:gd name="T15" fmla="*/ 1024 h 1024"/>
                <a:gd name="T16" fmla="*/ 17 w 65"/>
                <a:gd name="T17" fmla="*/ 1020 h 1024"/>
                <a:gd name="T18" fmla="*/ 6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6 w 65"/>
                <a:gd name="T25" fmla="*/ 17 h 1024"/>
                <a:gd name="T26" fmla="*/ 17 w 65"/>
                <a:gd name="T27" fmla="*/ 6 h 1024"/>
                <a:gd name="T28" fmla="*/ 33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3" y="0"/>
                  </a:moveTo>
                  <a:lnTo>
                    <a:pt x="50" y="6"/>
                  </a:lnTo>
                  <a:lnTo>
                    <a:pt x="61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61" y="1008"/>
                  </a:lnTo>
                  <a:lnTo>
                    <a:pt x="50" y="1020"/>
                  </a:lnTo>
                  <a:lnTo>
                    <a:pt x="33" y="1024"/>
                  </a:lnTo>
                  <a:lnTo>
                    <a:pt x="17" y="1020"/>
                  </a:lnTo>
                  <a:lnTo>
                    <a:pt x="6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6" y="17"/>
                  </a:lnTo>
                  <a:lnTo>
                    <a:pt x="17" y="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7" name="Freeform 62"/>
            <p:cNvSpPr>
              <a:spLocks/>
            </p:cNvSpPr>
            <p:nvPr/>
          </p:nvSpPr>
          <p:spPr bwMode="auto">
            <a:xfrm>
              <a:off x="6942138" y="4864100"/>
              <a:ext cx="52388" cy="812800"/>
            </a:xfrm>
            <a:custGeom>
              <a:avLst/>
              <a:gdLst>
                <a:gd name="T0" fmla="*/ 33 w 65"/>
                <a:gd name="T1" fmla="*/ 0 h 1024"/>
                <a:gd name="T2" fmla="*/ 50 w 65"/>
                <a:gd name="T3" fmla="*/ 6 h 1024"/>
                <a:gd name="T4" fmla="*/ 61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61 w 65"/>
                <a:gd name="T11" fmla="*/ 1008 h 1024"/>
                <a:gd name="T12" fmla="*/ 50 w 65"/>
                <a:gd name="T13" fmla="*/ 1020 h 1024"/>
                <a:gd name="T14" fmla="*/ 33 w 65"/>
                <a:gd name="T15" fmla="*/ 1024 h 1024"/>
                <a:gd name="T16" fmla="*/ 18 w 65"/>
                <a:gd name="T17" fmla="*/ 1020 h 1024"/>
                <a:gd name="T18" fmla="*/ 6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6 w 65"/>
                <a:gd name="T25" fmla="*/ 17 h 1024"/>
                <a:gd name="T26" fmla="*/ 18 w 65"/>
                <a:gd name="T27" fmla="*/ 6 h 1024"/>
                <a:gd name="T28" fmla="*/ 33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3" y="0"/>
                  </a:moveTo>
                  <a:lnTo>
                    <a:pt x="50" y="6"/>
                  </a:lnTo>
                  <a:lnTo>
                    <a:pt x="61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61" y="1008"/>
                  </a:lnTo>
                  <a:lnTo>
                    <a:pt x="50" y="1020"/>
                  </a:lnTo>
                  <a:lnTo>
                    <a:pt x="33" y="1024"/>
                  </a:lnTo>
                  <a:lnTo>
                    <a:pt x="18" y="1020"/>
                  </a:lnTo>
                  <a:lnTo>
                    <a:pt x="6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6" y="17"/>
                  </a:lnTo>
                  <a:lnTo>
                    <a:pt x="18" y="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8" name="Freeform 63"/>
            <p:cNvSpPr>
              <a:spLocks/>
            </p:cNvSpPr>
            <p:nvPr/>
          </p:nvSpPr>
          <p:spPr bwMode="auto">
            <a:xfrm>
              <a:off x="7127876" y="4864100"/>
              <a:ext cx="52388" cy="812800"/>
            </a:xfrm>
            <a:custGeom>
              <a:avLst/>
              <a:gdLst>
                <a:gd name="T0" fmla="*/ 32 w 64"/>
                <a:gd name="T1" fmla="*/ 0 h 1024"/>
                <a:gd name="T2" fmla="*/ 49 w 64"/>
                <a:gd name="T3" fmla="*/ 6 h 1024"/>
                <a:gd name="T4" fmla="*/ 61 w 64"/>
                <a:gd name="T5" fmla="*/ 17 h 1024"/>
                <a:gd name="T6" fmla="*/ 64 w 64"/>
                <a:gd name="T7" fmla="*/ 33 h 1024"/>
                <a:gd name="T8" fmla="*/ 64 w 64"/>
                <a:gd name="T9" fmla="*/ 993 h 1024"/>
                <a:gd name="T10" fmla="*/ 61 w 64"/>
                <a:gd name="T11" fmla="*/ 1008 h 1024"/>
                <a:gd name="T12" fmla="*/ 49 w 64"/>
                <a:gd name="T13" fmla="*/ 1020 h 1024"/>
                <a:gd name="T14" fmla="*/ 32 w 64"/>
                <a:gd name="T15" fmla="*/ 1024 h 1024"/>
                <a:gd name="T16" fmla="*/ 17 w 64"/>
                <a:gd name="T17" fmla="*/ 1020 h 1024"/>
                <a:gd name="T18" fmla="*/ 5 w 64"/>
                <a:gd name="T19" fmla="*/ 1008 h 1024"/>
                <a:gd name="T20" fmla="*/ 0 w 64"/>
                <a:gd name="T21" fmla="*/ 993 h 1024"/>
                <a:gd name="T22" fmla="*/ 0 w 64"/>
                <a:gd name="T23" fmla="*/ 33 h 1024"/>
                <a:gd name="T24" fmla="*/ 5 w 64"/>
                <a:gd name="T25" fmla="*/ 17 h 1024"/>
                <a:gd name="T26" fmla="*/ 17 w 64"/>
                <a:gd name="T27" fmla="*/ 6 h 1024"/>
                <a:gd name="T28" fmla="*/ 32 w 64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1024">
                  <a:moveTo>
                    <a:pt x="32" y="0"/>
                  </a:moveTo>
                  <a:lnTo>
                    <a:pt x="49" y="6"/>
                  </a:lnTo>
                  <a:lnTo>
                    <a:pt x="61" y="17"/>
                  </a:lnTo>
                  <a:lnTo>
                    <a:pt x="64" y="33"/>
                  </a:lnTo>
                  <a:lnTo>
                    <a:pt x="64" y="993"/>
                  </a:lnTo>
                  <a:lnTo>
                    <a:pt x="61" y="1008"/>
                  </a:lnTo>
                  <a:lnTo>
                    <a:pt x="49" y="1020"/>
                  </a:lnTo>
                  <a:lnTo>
                    <a:pt x="32" y="1024"/>
                  </a:lnTo>
                  <a:lnTo>
                    <a:pt x="17" y="1020"/>
                  </a:lnTo>
                  <a:lnTo>
                    <a:pt x="5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5" y="17"/>
                  </a:lnTo>
                  <a:lnTo>
                    <a:pt x="17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49" name="Freeform 64"/>
            <p:cNvSpPr>
              <a:spLocks/>
            </p:cNvSpPr>
            <p:nvPr/>
          </p:nvSpPr>
          <p:spPr bwMode="auto">
            <a:xfrm>
              <a:off x="3789363" y="1130300"/>
              <a:ext cx="2070100" cy="2073275"/>
            </a:xfrm>
            <a:custGeom>
              <a:avLst/>
              <a:gdLst>
                <a:gd name="T0" fmla="*/ 2573 w 2609"/>
                <a:gd name="T1" fmla="*/ 5 h 2612"/>
                <a:gd name="T2" fmla="*/ 2603 w 2609"/>
                <a:gd name="T3" fmla="*/ 38 h 2612"/>
                <a:gd name="T4" fmla="*/ 2609 w 2609"/>
                <a:gd name="T5" fmla="*/ 97 h 2612"/>
                <a:gd name="T6" fmla="*/ 2586 w 2609"/>
                <a:gd name="T7" fmla="*/ 181 h 2612"/>
                <a:gd name="T8" fmla="*/ 2542 w 2609"/>
                <a:gd name="T9" fmla="*/ 286 h 2612"/>
                <a:gd name="T10" fmla="*/ 2477 w 2609"/>
                <a:gd name="T11" fmla="*/ 407 h 2612"/>
                <a:gd name="T12" fmla="*/ 2394 w 2609"/>
                <a:gd name="T13" fmla="*/ 547 h 2612"/>
                <a:gd name="T14" fmla="*/ 2297 w 2609"/>
                <a:gd name="T15" fmla="*/ 697 h 2612"/>
                <a:gd name="T16" fmla="*/ 2188 w 2609"/>
                <a:gd name="T17" fmla="*/ 857 h 2612"/>
                <a:gd name="T18" fmla="*/ 2068 w 2609"/>
                <a:gd name="T19" fmla="*/ 1023 h 2612"/>
                <a:gd name="T20" fmla="*/ 1942 w 2609"/>
                <a:gd name="T21" fmla="*/ 1193 h 2612"/>
                <a:gd name="T22" fmla="*/ 1813 w 2609"/>
                <a:gd name="T23" fmla="*/ 1364 h 2612"/>
                <a:gd name="T24" fmla="*/ 1683 w 2609"/>
                <a:gd name="T25" fmla="*/ 1534 h 2612"/>
                <a:gd name="T26" fmla="*/ 1554 w 2609"/>
                <a:gd name="T27" fmla="*/ 1697 h 2612"/>
                <a:gd name="T28" fmla="*/ 1428 w 2609"/>
                <a:gd name="T29" fmla="*/ 1852 h 2612"/>
                <a:gd name="T30" fmla="*/ 1310 w 2609"/>
                <a:gd name="T31" fmla="*/ 1997 h 2612"/>
                <a:gd name="T32" fmla="*/ 1202 w 2609"/>
                <a:gd name="T33" fmla="*/ 2128 h 2612"/>
                <a:gd name="T34" fmla="*/ 1104 w 2609"/>
                <a:gd name="T35" fmla="*/ 2242 h 2612"/>
                <a:gd name="T36" fmla="*/ 1022 w 2609"/>
                <a:gd name="T37" fmla="*/ 2336 h 2612"/>
                <a:gd name="T38" fmla="*/ 960 w 2609"/>
                <a:gd name="T39" fmla="*/ 2408 h 2612"/>
                <a:gd name="T40" fmla="*/ 916 w 2609"/>
                <a:gd name="T41" fmla="*/ 2454 h 2612"/>
                <a:gd name="T42" fmla="*/ 802 w 2609"/>
                <a:gd name="T43" fmla="*/ 2542 h 2612"/>
                <a:gd name="T44" fmla="*/ 672 w 2609"/>
                <a:gd name="T45" fmla="*/ 2595 h 2612"/>
                <a:gd name="T46" fmla="*/ 537 w 2609"/>
                <a:gd name="T47" fmla="*/ 2612 h 2612"/>
                <a:gd name="T48" fmla="*/ 400 w 2609"/>
                <a:gd name="T49" fmla="*/ 2595 h 2612"/>
                <a:gd name="T50" fmla="*/ 270 w 2609"/>
                <a:gd name="T51" fmla="*/ 2542 h 2612"/>
                <a:gd name="T52" fmla="*/ 156 w 2609"/>
                <a:gd name="T53" fmla="*/ 2454 h 2612"/>
                <a:gd name="T54" fmla="*/ 68 w 2609"/>
                <a:gd name="T55" fmla="*/ 2340 h 2612"/>
                <a:gd name="T56" fmla="*/ 17 w 2609"/>
                <a:gd name="T57" fmla="*/ 2210 h 2612"/>
                <a:gd name="T58" fmla="*/ 0 w 2609"/>
                <a:gd name="T59" fmla="*/ 2075 h 2612"/>
                <a:gd name="T60" fmla="*/ 17 w 2609"/>
                <a:gd name="T61" fmla="*/ 1938 h 2612"/>
                <a:gd name="T62" fmla="*/ 68 w 2609"/>
                <a:gd name="T63" fmla="*/ 1810 h 2612"/>
                <a:gd name="T64" fmla="*/ 156 w 2609"/>
                <a:gd name="T65" fmla="*/ 1696 h 2612"/>
                <a:gd name="T66" fmla="*/ 204 w 2609"/>
                <a:gd name="T67" fmla="*/ 1652 h 2612"/>
                <a:gd name="T68" fmla="*/ 274 w 2609"/>
                <a:gd name="T69" fmla="*/ 1587 h 2612"/>
                <a:gd name="T70" fmla="*/ 369 w 2609"/>
                <a:gd name="T71" fmla="*/ 1507 h 2612"/>
                <a:gd name="T72" fmla="*/ 482 w 2609"/>
                <a:gd name="T73" fmla="*/ 1410 h 2612"/>
                <a:gd name="T74" fmla="*/ 613 w 2609"/>
                <a:gd name="T75" fmla="*/ 1301 h 2612"/>
                <a:gd name="T76" fmla="*/ 758 w 2609"/>
                <a:gd name="T77" fmla="*/ 1183 h 2612"/>
                <a:gd name="T78" fmla="*/ 914 w 2609"/>
                <a:gd name="T79" fmla="*/ 1057 h 2612"/>
                <a:gd name="T80" fmla="*/ 1078 w 2609"/>
                <a:gd name="T81" fmla="*/ 928 h 2612"/>
                <a:gd name="T82" fmla="*/ 1245 w 2609"/>
                <a:gd name="T83" fmla="*/ 796 h 2612"/>
                <a:gd name="T84" fmla="*/ 1417 w 2609"/>
                <a:gd name="T85" fmla="*/ 667 h 2612"/>
                <a:gd name="T86" fmla="*/ 1586 w 2609"/>
                <a:gd name="T87" fmla="*/ 541 h 2612"/>
                <a:gd name="T88" fmla="*/ 1754 w 2609"/>
                <a:gd name="T89" fmla="*/ 423 h 2612"/>
                <a:gd name="T90" fmla="*/ 1914 w 2609"/>
                <a:gd name="T91" fmla="*/ 312 h 2612"/>
                <a:gd name="T92" fmla="*/ 2064 w 2609"/>
                <a:gd name="T93" fmla="*/ 215 h 2612"/>
                <a:gd name="T94" fmla="*/ 2201 w 2609"/>
                <a:gd name="T95" fmla="*/ 133 h 2612"/>
                <a:gd name="T96" fmla="*/ 2325 w 2609"/>
                <a:gd name="T97" fmla="*/ 68 h 2612"/>
                <a:gd name="T98" fmla="*/ 2430 w 2609"/>
                <a:gd name="T99" fmla="*/ 23 h 2612"/>
                <a:gd name="T100" fmla="*/ 2514 w 2609"/>
                <a:gd name="T101" fmla="*/ 2 h 2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09" h="2612">
                  <a:moveTo>
                    <a:pt x="2546" y="0"/>
                  </a:moveTo>
                  <a:lnTo>
                    <a:pt x="2573" y="5"/>
                  </a:lnTo>
                  <a:lnTo>
                    <a:pt x="2592" y="19"/>
                  </a:lnTo>
                  <a:lnTo>
                    <a:pt x="2603" y="38"/>
                  </a:lnTo>
                  <a:lnTo>
                    <a:pt x="2609" y="64"/>
                  </a:lnTo>
                  <a:lnTo>
                    <a:pt x="2609" y="97"/>
                  </a:lnTo>
                  <a:lnTo>
                    <a:pt x="2599" y="135"/>
                  </a:lnTo>
                  <a:lnTo>
                    <a:pt x="2586" y="181"/>
                  </a:lnTo>
                  <a:lnTo>
                    <a:pt x="2567" y="230"/>
                  </a:lnTo>
                  <a:lnTo>
                    <a:pt x="2542" y="286"/>
                  </a:lnTo>
                  <a:lnTo>
                    <a:pt x="2512" y="345"/>
                  </a:lnTo>
                  <a:lnTo>
                    <a:pt x="2477" y="407"/>
                  </a:lnTo>
                  <a:lnTo>
                    <a:pt x="2438" y="474"/>
                  </a:lnTo>
                  <a:lnTo>
                    <a:pt x="2394" y="547"/>
                  </a:lnTo>
                  <a:lnTo>
                    <a:pt x="2348" y="619"/>
                  </a:lnTo>
                  <a:lnTo>
                    <a:pt x="2297" y="697"/>
                  </a:lnTo>
                  <a:lnTo>
                    <a:pt x="2243" y="775"/>
                  </a:lnTo>
                  <a:lnTo>
                    <a:pt x="2188" y="857"/>
                  </a:lnTo>
                  <a:lnTo>
                    <a:pt x="2129" y="939"/>
                  </a:lnTo>
                  <a:lnTo>
                    <a:pt x="2068" y="1023"/>
                  </a:lnTo>
                  <a:lnTo>
                    <a:pt x="2007" y="1109"/>
                  </a:lnTo>
                  <a:lnTo>
                    <a:pt x="1942" y="1193"/>
                  </a:lnTo>
                  <a:lnTo>
                    <a:pt x="1878" y="1278"/>
                  </a:lnTo>
                  <a:lnTo>
                    <a:pt x="1813" y="1364"/>
                  </a:lnTo>
                  <a:lnTo>
                    <a:pt x="1748" y="1450"/>
                  </a:lnTo>
                  <a:lnTo>
                    <a:pt x="1683" y="1534"/>
                  </a:lnTo>
                  <a:lnTo>
                    <a:pt x="1617" y="1616"/>
                  </a:lnTo>
                  <a:lnTo>
                    <a:pt x="1554" y="1697"/>
                  </a:lnTo>
                  <a:lnTo>
                    <a:pt x="1489" y="1776"/>
                  </a:lnTo>
                  <a:lnTo>
                    <a:pt x="1428" y="1852"/>
                  </a:lnTo>
                  <a:lnTo>
                    <a:pt x="1367" y="1926"/>
                  </a:lnTo>
                  <a:lnTo>
                    <a:pt x="1310" y="1997"/>
                  </a:lnTo>
                  <a:lnTo>
                    <a:pt x="1255" y="2065"/>
                  </a:lnTo>
                  <a:lnTo>
                    <a:pt x="1202" y="2128"/>
                  </a:lnTo>
                  <a:lnTo>
                    <a:pt x="1150" y="2187"/>
                  </a:lnTo>
                  <a:lnTo>
                    <a:pt x="1104" y="2242"/>
                  </a:lnTo>
                  <a:lnTo>
                    <a:pt x="1062" y="2292"/>
                  </a:lnTo>
                  <a:lnTo>
                    <a:pt x="1022" y="2336"/>
                  </a:lnTo>
                  <a:lnTo>
                    <a:pt x="988" y="2376"/>
                  </a:lnTo>
                  <a:lnTo>
                    <a:pt x="960" y="2408"/>
                  </a:lnTo>
                  <a:lnTo>
                    <a:pt x="935" y="2435"/>
                  </a:lnTo>
                  <a:lnTo>
                    <a:pt x="916" y="2454"/>
                  </a:lnTo>
                  <a:lnTo>
                    <a:pt x="861" y="2502"/>
                  </a:lnTo>
                  <a:lnTo>
                    <a:pt x="802" y="2542"/>
                  </a:lnTo>
                  <a:lnTo>
                    <a:pt x="739" y="2572"/>
                  </a:lnTo>
                  <a:lnTo>
                    <a:pt x="672" y="2595"/>
                  </a:lnTo>
                  <a:lnTo>
                    <a:pt x="605" y="2606"/>
                  </a:lnTo>
                  <a:lnTo>
                    <a:pt x="537" y="2612"/>
                  </a:lnTo>
                  <a:lnTo>
                    <a:pt x="468" y="2606"/>
                  </a:lnTo>
                  <a:lnTo>
                    <a:pt x="400" y="2595"/>
                  </a:lnTo>
                  <a:lnTo>
                    <a:pt x="335" y="2572"/>
                  </a:lnTo>
                  <a:lnTo>
                    <a:pt x="270" y="2542"/>
                  </a:lnTo>
                  <a:lnTo>
                    <a:pt x="211" y="2502"/>
                  </a:lnTo>
                  <a:lnTo>
                    <a:pt x="156" y="2454"/>
                  </a:lnTo>
                  <a:lnTo>
                    <a:pt x="108" y="2399"/>
                  </a:lnTo>
                  <a:lnTo>
                    <a:pt x="68" y="2340"/>
                  </a:lnTo>
                  <a:lnTo>
                    <a:pt x="38" y="2277"/>
                  </a:lnTo>
                  <a:lnTo>
                    <a:pt x="17" y="2210"/>
                  </a:lnTo>
                  <a:lnTo>
                    <a:pt x="4" y="2143"/>
                  </a:lnTo>
                  <a:lnTo>
                    <a:pt x="0" y="2075"/>
                  </a:lnTo>
                  <a:lnTo>
                    <a:pt x="4" y="2006"/>
                  </a:lnTo>
                  <a:lnTo>
                    <a:pt x="17" y="1938"/>
                  </a:lnTo>
                  <a:lnTo>
                    <a:pt x="38" y="1873"/>
                  </a:lnTo>
                  <a:lnTo>
                    <a:pt x="68" y="1810"/>
                  </a:lnTo>
                  <a:lnTo>
                    <a:pt x="108" y="1749"/>
                  </a:lnTo>
                  <a:lnTo>
                    <a:pt x="156" y="1696"/>
                  </a:lnTo>
                  <a:lnTo>
                    <a:pt x="177" y="1677"/>
                  </a:lnTo>
                  <a:lnTo>
                    <a:pt x="204" y="1652"/>
                  </a:lnTo>
                  <a:lnTo>
                    <a:pt x="236" y="1621"/>
                  </a:lnTo>
                  <a:lnTo>
                    <a:pt x="274" y="1587"/>
                  </a:lnTo>
                  <a:lnTo>
                    <a:pt x="318" y="1549"/>
                  </a:lnTo>
                  <a:lnTo>
                    <a:pt x="369" y="1507"/>
                  </a:lnTo>
                  <a:lnTo>
                    <a:pt x="423" y="1459"/>
                  </a:lnTo>
                  <a:lnTo>
                    <a:pt x="482" y="1410"/>
                  </a:lnTo>
                  <a:lnTo>
                    <a:pt x="546" y="1356"/>
                  </a:lnTo>
                  <a:lnTo>
                    <a:pt x="613" y="1301"/>
                  </a:lnTo>
                  <a:lnTo>
                    <a:pt x="683" y="1242"/>
                  </a:lnTo>
                  <a:lnTo>
                    <a:pt x="758" y="1183"/>
                  </a:lnTo>
                  <a:lnTo>
                    <a:pt x="834" y="1120"/>
                  </a:lnTo>
                  <a:lnTo>
                    <a:pt x="914" y="1057"/>
                  </a:lnTo>
                  <a:lnTo>
                    <a:pt x="994" y="992"/>
                  </a:lnTo>
                  <a:lnTo>
                    <a:pt x="1078" y="928"/>
                  </a:lnTo>
                  <a:lnTo>
                    <a:pt x="1162" y="863"/>
                  </a:lnTo>
                  <a:lnTo>
                    <a:pt x="1245" y="796"/>
                  </a:lnTo>
                  <a:lnTo>
                    <a:pt x="1331" y="731"/>
                  </a:lnTo>
                  <a:lnTo>
                    <a:pt x="1417" y="667"/>
                  </a:lnTo>
                  <a:lnTo>
                    <a:pt x="1502" y="604"/>
                  </a:lnTo>
                  <a:lnTo>
                    <a:pt x="1586" y="541"/>
                  </a:lnTo>
                  <a:lnTo>
                    <a:pt x="1672" y="482"/>
                  </a:lnTo>
                  <a:lnTo>
                    <a:pt x="1754" y="423"/>
                  </a:lnTo>
                  <a:lnTo>
                    <a:pt x="1834" y="366"/>
                  </a:lnTo>
                  <a:lnTo>
                    <a:pt x="1914" y="312"/>
                  </a:lnTo>
                  <a:lnTo>
                    <a:pt x="1990" y="263"/>
                  </a:lnTo>
                  <a:lnTo>
                    <a:pt x="2064" y="215"/>
                  </a:lnTo>
                  <a:lnTo>
                    <a:pt x="2135" y="173"/>
                  </a:lnTo>
                  <a:lnTo>
                    <a:pt x="2201" y="133"/>
                  </a:lnTo>
                  <a:lnTo>
                    <a:pt x="2266" y="99"/>
                  </a:lnTo>
                  <a:lnTo>
                    <a:pt x="2325" y="68"/>
                  </a:lnTo>
                  <a:lnTo>
                    <a:pt x="2380" y="44"/>
                  </a:lnTo>
                  <a:lnTo>
                    <a:pt x="2430" y="23"/>
                  </a:lnTo>
                  <a:lnTo>
                    <a:pt x="2474" y="9"/>
                  </a:lnTo>
                  <a:lnTo>
                    <a:pt x="2514" y="2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F76A00"/>
            </a:solidFill>
            <a:ln w="0">
              <a:solidFill>
                <a:srgbClr val="F76A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0" name="Freeform 65"/>
            <p:cNvSpPr>
              <a:spLocks/>
            </p:cNvSpPr>
            <p:nvPr/>
          </p:nvSpPr>
          <p:spPr bwMode="auto">
            <a:xfrm>
              <a:off x="3913188" y="1144588"/>
              <a:ext cx="1946275" cy="2058988"/>
            </a:xfrm>
            <a:custGeom>
              <a:avLst/>
              <a:gdLst>
                <a:gd name="T0" fmla="*/ 2436 w 2453"/>
                <a:gd name="T1" fmla="*/ 0 h 2593"/>
                <a:gd name="T2" fmla="*/ 2447 w 2453"/>
                <a:gd name="T3" fmla="*/ 19 h 2593"/>
                <a:gd name="T4" fmla="*/ 2453 w 2453"/>
                <a:gd name="T5" fmla="*/ 45 h 2593"/>
                <a:gd name="T6" fmla="*/ 2453 w 2453"/>
                <a:gd name="T7" fmla="*/ 78 h 2593"/>
                <a:gd name="T8" fmla="*/ 2443 w 2453"/>
                <a:gd name="T9" fmla="*/ 116 h 2593"/>
                <a:gd name="T10" fmla="*/ 2430 w 2453"/>
                <a:gd name="T11" fmla="*/ 162 h 2593"/>
                <a:gd name="T12" fmla="*/ 2411 w 2453"/>
                <a:gd name="T13" fmla="*/ 211 h 2593"/>
                <a:gd name="T14" fmla="*/ 2386 w 2453"/>
                <a:gd name="T15" fmla="*/ 267 h 2593"/>
                <a:gd name="T16" fmla="*/ 2356 w 2453"/>
                <a:gd name="T17" fmla="*/ 326 h 2593"/>
                <a:gd name="T18" fmla="*/ 2321 w 2453"/>
                <a:gd name="T19" fmla="*/ 388 h 2593"/>
                <a:gd name="T20" fmla="*/ 2282 w 2453"/>
                <a:gd name="T21" fmla="*/ 455 h 2593"/>
                <a:gd name="T22" fmla="*/ 2238 w 2453"/>
                <a:gd name="T23" fmla="*/ 528 h 2593"/>
                <a:gd name="T24" fmla="*/ 2192 w 2453"/>
                <a:gd name="T25" fmla="*/ 600 h 2593"/>
                <a:gd name="T26" fmla="*/ 2141 w 2453"/>
                <a:gd name="T27" fmla="*/ 678 h 2593"/>
                <a:gd name="T28" fmla="*/ 2087 w 2453"/>
                <a:gd name="T29" fmla="*/ 756 h 2593"/>
                <a:gd name="T30" fmla="*/ 2032 w 2453"/>
                <a:gd name="T31" fmla="*/ 838 h 2593"/>
                <a:gd name="T32" fmla="*/ 1973 w 2453"/>
                <a:gd name="T33" fmla="*/ 920 h 2593"/>
                <a:gd name="T34" fmla="*/ 1912 w 2453"/>
                <a:gd name="T35" fmla="*/ 1004 h 2593"/>
                <a:gd name="T36" fmla="*/ 1851 w 2453"/>
                <a:gd name="T37" fmla="*/ 1090 h 2593"/>
                <a:gd name="T38" fmla="*/ 1786 w 2453"/>
                <a:gd name="T39" fmla="*/ 1174 h 2593"/>
                <a:gd name="T40" fmla="*/ 1723 w 2453"/>
                <a:gd name="T41" fmla="*/ 1259 h 2593"/>
                <a:gd name="T42" fmla="*/ 1657 w 2453"/>
                <a:gd name="T43" fmla="*/ 1345 h 2593"/>
                <a:gd name="T44" fmla="*/ 1592 w 2453"/>
                <a:gd name="T45" fmla="*/ 1431 h 2593"/>
                <a:gd name="T46" fmla="*/ 1527 w 2453"/>
                <a:gd name="T47" fmla="*/ 1515 h 2593"/>
                <a:gd name="T48" fmla="*/ 1463 w 2453"/>
                <a:gd name="T49" fmla="*/ 1597 h 2593"/>
                <a:gd name="T50" fmla="*/ 1398 w 2453"/>
                <a:gd name="T51" fmla="*/ 1678 h 2593"/>
                <a:gd name="T52" fmla="*/ 1333 w 2453"/>
                <a:gd name="T53" fmla="*/ 1757 h 2593"/>
                <a:gd name="T54" fmla="*/ 1272 w 2453"/>
                <a:gd name="T55" fmla="*/ 1833 h 2593"/>
                <a:gd name="T56" fmla="*/ 1211 w 2453"/>
                <a:gd name="T57" fmla="*/ 1907 h 2593"/>
                <a:gd name="T58" fmla="*/ 1154 w 2453"/>
                <a:gd name="T59" fmla="*/ 1978 h 2593"/>
                <a:gd name="T60" fmla="*/ 1099 w 2453"/>
                <a:gd name="T61" fmla="*/ 2046 h 2593"/>
                <a:gd name="T62" fmla="*/ 1046 w 2453"/>
                <a:gd name="T63" fmla="*/ 2109 h 2593"/>
                <a:gd name="T64" fmla="*/ 994 w 2453"/>
                <a:gd name="T65" fmla="*/ 2168 h 2593"/>
                <a:gd name="T66" fmla="*/ 948 w 2453"/>
                <a:gd name="T67" fmla="*/ 2223 h 2593"/>
                <a:gd name="T68" fmla="*/ 906 w 2453"/>
                <a:gd name="T69" fmla="*/ 2273 h 2593"/>
                <a:gd name="T70" fmla="*/ 866 w 2453"/>
                <a:gd name="T71" fmla="*/ 2317 h 2593"/>
                <a:gd name="T72" fmla="*/ 832 w 2453"/>
                <a:gd name="T73" fmla="*/ 2357 h 2593"/>
                <a:gd name="T74" fmla="*/ 804 w 2453"/>
                <a:gd name="T75" fmla="*/ 2389 h 2593"/>
                <a:gd name="T76" fmla="*/ 779 w 2453"/>
                <a:gd name="T77" fmla="*/ 2416 h 2593"/>
                <a:gd name="T78" fmla="*/ 760 w 2453"/>
                <a:gd name="T79" fmla="*/ 2435 h 2593"/>
                <a:gd name="T80" fmla="*/ 705 w 2453"/>
                <a:gd name="T81" fmla="*/ 2483 h 2593"/>
                <a:gd name="T82" fmla="*/ 646 w 2453"/>
                <a:gd name="T83" fmla="*/ 2523 h 2593"/>
                <a:gd name="T84" fmla="*/ 583 w 2453"/>
                <a:gd name="T85" fmla="*/ 2553 h 2593"/>
                <a:gd name="T86" fmla="*/ 516 w 2453"/>
                <a:gd name="T87" fmla="*/ 2576 h 2593"/>
                <a:gd name="T88" fmla="*/ 449 w 2453"/>
                <a:gd name="T89" fmla="*/ 2587 h 2593"/>
                <a:gd name="T90" fmla="*/ 381 w 2453"/>
                <a:gd name="T91" fmla="*/ 2593 h 2593"/>
                <a:gd name="T92" fmla="*/ 312 w 2453"/>
                <a:gd name="T93" fmla="*/ 2587 h 2593"/>
                <a:gd name="T94" fmla="*/ 244 w 2453"/>
                <a:gd name="T95" fmla="*/ 2576 h 2593"/>
                <a:gd name="T96" fmla="*/ 179 w 2453"/>
                <a:gd name="T97" fmla="*/ 2553 h 2593"/>
                <a:gd name="T98" fmla="*/ 116 w 2453"/>
                <a:gd name="T99" fmla="*/ 2523 h 2593"/>
                <a:gd name="T100" fmla="*/ 55 w 2453"/>
                <a:gd name="T101" fmla="*/ 2483 h 2593"/>
                <a:gd name="T102" fmla="*/ 0 w 2453"/>
                <a:gd name="T103" fmla="*/ 2435 h 2593"/>
                <a:gd name="T104" fmla="*/ 2436 w 2453"/>
                <a:gd name="T105" fmla="*/ 0 h 2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53" h="2593">
                  <a:moveTo>
                    <a:pt x="2436" y="0"/>
                  </a:moveTo>
                  <a:lnTo>
                    <a:pt x="2447" y="19"/>
                  </a:lnTo>
                  <a:lnTo>
                    <a:pt x="2453" y="45"/>
                  </a:lnTo>
                  <a:lnTo>
                    <a:pt x="2453" y="78"/>
                  </a:lnTo>
                  <a:lnTo>
                    <a:pt x="2443" y="116"/>
                  </a:lnTo>
                  <a:lnTo>
                    <a:pt x="2430" y="162"/>
                  </a:lnTo>
                  <a:lnTo>
                    <a:pt x="2411" y="211"/>
                  </a:lnTo>
                  <a:lnTo>
                    <a:pt x="2386" y="267"/>
                  </a:lnTo>
                  <a:lnTo>
                    <a:pt x="2356" y="326"/>
                  </a:lnTo>
                  <a:lnTo>
                    <a:pt x="2321" y="388"/>
                  </a:lnTo>
                  <a:lnTo>
                    <a:pt x="2282" y="455"/>
                  </a:lnTo>
                  <a:lnTo>
                    <a:pt x="2238" y="528"/>
                  </a:lnTo>
                  <a:lnTo>
                    <a:pt x="2192" y="600"/>
                  </a:lnTo>
                  <a:lnTo>
                    <a:pt x="2141" y="678"/>
                  </a:lnTo>
                  <a:lnTo>
                    <a:pt x="2087" y="756"/>
                  </a:lnTo>
                  <a:lnTo>
                    <a:pt x="2032" y="838"/>
                  </a:lnTo>
                  <a:lnTo>
                    <a:pt x="1973" y="920"/>
                  </a:lnTo>
                  <a:lnTo>
                    <a:pt x="1912" y="1004"/>
                  </a:lnTo>
                  <a:lnTo>
                    <a:pt x="1851" y="1090"/>
                  </a:lnTo>
                  <a:lnTo>
                    <a:pt x="1786" y="1174"/>
                  </a:lnTo>
                  <a:lnTo>
                    <a:pt x="1723" y="1259"/>
                  </a:lnTo>
                  <a:lnTo>
                    <a:pt x="1657" y="1345"/>
                  </a:lnTo>
                  <a:lnTo>
                    <a:pt x="1592" y="1431"/>
                  </a:lnTo>
                  <a:lnTo>
                    <a:pt x="1527" y="1515"/>
                  </a:lnTo>
                  <a:lnTo>
                    <a:pt x="1463" y="1597"/>
                  </a:lnTo>
                  <a:lnTo>
                    <a:pt x="1398" y="1678"/>
                  </a:lnTo>
                  <a:lnTo>
                    <a:pt x="1333" y="1757"/>
                  </a:lnTo>
                  <a:lnTo>
                    <a:pt x="1272" y="1833"/>
                  </a:lnTo>
                  <a:lnTo>
                    <a:pt x="1211" y="1907"/>
                  </a:lnTo>
                  <a:lnTo>
                    <a:pt x="1154" y="1978"/>
                  </a:lnTo>
                  <a:lnTo>
                    <a:pt x="1099" y="2046"/>
                  </a:lnTo>
                  <a:lnTo>
                    <a:pt x="1046" y="2109"/>
                  </a:lnTo>
                  <a:lnTo>
                    <a:pt x="994" y="2168"/>
                  </a:lnTo>
                  <a:lnTo>
                    <a:pt x="948" y="2223"/>
                  </a:lnTo>
                  <a:lnTo>
                    <a:pt x="906" y="2273"/>
                  </a:lnTo>
                  <a:lnTo>
                    <a:pt x="866" y="2317"/>
                  </a:lnTo>
                  <a:lnTo>
                    <a:pt x="832" y="2357"/>
                  </a:lnTo>
                  <a:lnTo>
                    <a:pt x="804" y="2389"/>
                  </a:lnTo>
                  <a:lnTo>
                    <a:pt x="779" y="2416"/>
                  </a:lnTo>
                  <a:lnTo>
                    <a:pt x="760" y="2435"/>
                  </a:lnTo>
                  <a:lnTo>
                    <a:pt x="705" y="2483"/>
                  </a:lnTo>
                  <a:lnTo>
                    <a:pt x="646" y="2523"/>
                  </a:lnTo>
                  <a:lnTo>
                    <a:pt x="583" y="2553"/>
                  </a:lnTo>
                  <a:lnTo>
                    <a:pt x="516" y="2576"/>
                  </a:lnTo>
                  <a:lnTo>
                    <a:pt x="449" y="2587"/>
                  </a:lnTo>
                  <a:lnTo>
                    <a:pt x="381" y="2593"/>
                  </a:lnTo>
                  <a:lnTo>
                    <a:pt x="312" y="2587"/>
                  </a:lnTo>
                  <a:lnTo>
                    <a:pt x="244" y="2576"/>
                  </a:lnTo>
                  <a:lnTo>
                    <a:pt x="179" y="2553"/>
                  </a:lnTo>
                  <a:lnTo>
                    <a:pt x="116" y="2523"/>
                  </a:lnTo>
                  <a:lnTo>
                    <a:pt x="55" y="2483"/>
                  </a:lnTo>
                  <a:lnTo>
                    <a:pt x="0" y="2435"/>
                  </a:lnTo>
                  <a:lnTo>
                    <a:pt x="2436" y="0"/>
                  </a:lnTo>
                  <a:close/>
                </a:path>
              </a:pathLst>
            </a:custGeom>
            <a:solidFill>
              <a:srgbClr val="F44B00"/>
            </a:solidFill>
            <a:ln w="0">
              <a:solidFill>
                <a:srgbClr val="F44B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1" name="Freeform 66"/>
            <p:cNvSpPr>
              <a:spLocks/>
            </p:cNvSpPr>
            <p:nvPr/>
          </p:nvSpPr>
          <p:spPr bwMode="auto">
            <a:xfrm>
              <a:off x="5781676" y="1077913"/>
              <a:ext cx="176213" cy="2171700"/>
            </a:xfrm>
            <a:custGeom>
              <a:avLst/>
              <a:gdLst>
                <a:gd name="T0" fmla="*/ 110 w 223"/>
                <a:gd name="T1" fmla="*/ 0 h 2734"/>
                <a:gd name="T2" fmla="*/ 147 w 223"/>
                <a:gd name="T3" fmla="*/ 6 h 2734"/>
                <a:gd name="T4" fmla="*/ 177 w 223"/>
                <a:gd name="T5" fmla="*/ 21 h 2734"/>
                <a:gd name="T6" fmla="*/ 202 w 223"/>
                <a:gd name="T7" fmla="*/ 46 h 2734"/>
                <a:gd name="T8" fmla="*/ 217 w 223"/>
                <a:gd name="T9" fmla="*/ 76 h 2734"/>
                <a:gd name="T10" fmla="*/ 223 w 223"/>
                <a:gd name="T11" fmla="*/ 110 h 2734"/>
                <a:gd name="T12" fmla="*/ 223 w 223"/>
                <a:gd name="T13" fmla="*/ 2624 h 2734"/>
                <a:gd name="T14" fmla="*/ 217 w 223"/>
                <a:gd name="T15" fmla="*/ 2658 h 2734"/>
                <a:gd name="T16" fmla="*/ 202 w 223"/>
                <a:gd name="T17" fmla="*/ 2689 h 2734"/>
                <a:gd name="T18" fmla="*/ 177 w 223"/>
                <a:gd name="T19" fmla="*/ 2713 h 2734"/>
                <a:gd name="T20" fmla="*/ 147 w 223"/>
                <a:gd name="T21" fmla="*/ 2729 h 2734"/>
                <a:gd name="T22" fmla="*/ 110 w 223"/>
                <a:gd name="T23" fmla="*/ 2734 h 2734"/>
                <a:gd name="T24" fmla="*/ 76 w 223"/>
                <a:gd name="T25" fmla="*/ 2729 h 2734"/>
                <a:gd name="T26" fmla="*/ 46 w 223"/>
                <a:gd name="T27" fmla="*/ 2713 h 2734"/>
                <a:gd name="T28" fmla="*/ 21 w 223"/>
                <a:gd name="T29" fmla="*/ 2689 h 2734"/>
                <a:gd name="T30" fmla="*/ 6 w 223"/>
                <a:gd name="T31" fmla="*/ 2658 h 2734"/>
                <a:gd name="T32" fmla="*/ 0 w 223"/>
                <a:gd name="T33" fmla="*/ 2624 h 2734"/>
                <a:gd name="T34" fmla="*/ 0 w 223"/>
                <a:gd name="T35" fmla="*/ 110 h 2734"/>
                <a:gd name="T36" fmla="*/ 6 w 223"/>
                <a:gd name="T37" fmla="*/ 76 h 2734"/>
                <a:gd name="T38" fmla="*/ 21 w 223"/>
                <a:gd name="T39" fmla="*/ 46 h 2734"/>
                <a:gd name="T40" fmla="*/ 46 w 223"/>
                <a:gd name="T41" fmla="*/ 21 h 2734"/>
                <a:gd name="T42" fmla="*/ 76 w 223"/>
                <a:gd name="T43" fmla="*/ 6 h 2734"/>
                <a:gd name="T44" fmla="*/ 110 w 223"/>
                <a:gd name="T45" fmla="*/ 0 h 2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3" h="2734">
                  <a:moveTo>
                    <a:pt x="110" y="0"/>
                  </a:moveTo>
                  <a:lnTo>
                    <a:pt x="147" y="6"/>
                  </a:lnTo>
                  <a:lnTo>
                    <a:pt x="177" y="21"/>
                  </a:lnTo>
                  <a:lnTo>
                    <a:pt x="202" y="46"/>
                  </a:lnTo>
                  <a:lnTo>
                    <a:pt x="217" y="76"/>
                  </a:lnTo>
                  <a:lnTo>
                    <a:pt x="223" y="110"/>
                  </a:lnTo>
                  <a:lnTo>
                    <a:pt x="223" y="2624"/>
                  </a:lnTo>
                  <a:lnTo>
                    <a:pt x="217" y="2658"/>
                  </a:lnTo>
                  <a:lnTo>
                    <a:pt x="202" y="2689"/>
                  </a:lnTo>
                  <a:lnTo>
                    <a:pt x="177" y="2713"/>
                  </a:lnTo>
                  <a:lnTo>
                    <a:pt x="147" y="2729"/>
                  </a:lnTo>
                  <a:lnTo>
                    <a:pt x="110" y="2734"/>
                  </a:lnTo>
                  <a:lnTo>
                    <a:pt x="76" y="2729"/>
                  </a:lnTo>
                  <a:lnTo>
                    <a:pt x="46" y="2713"/>
                  </a:lnTo>
                  <a:lnTo>
                    <a:pt x="21" y="2689"/>
                  </a:lnTo>
                  <a:lnTo>
                    <a:pt x="6" y="2658"/>
                  </a:lnTo>
                  <a:lnTo>
                    <a:pt x="0" y="2624"/>
                  </a:lnTo>
                  <a:lnTo>
                    <a:pt x="0" y="110"/>
                  </a:lnTo>
                  <a:lnTo>
                    <a:pt x="6" y="76"/>
                  </a:lnTo>
                  <a:lnTo>
                    <a:pt x="21" y="46"/>
                  </a:lnTo>
                  <a:lnTo>
                    <a:pt x="46" y="21"/>
                  </a:lnTo>
                  <a:lnTo>
                    <a:pt x="76" y="6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8C5834"/>
            </a:solidFill>
            <a:ln w="0">
              <a:solidFill>
                <a:srgbClr val="8C583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2" name="Freeform 67"/>
            <p:cNvSpPr>
              <a:spLocks/>
            </p:cNvSpPr>
            <p:nvPr/>
          </p:nvSpPr>
          <p:spPr bwMode="auto">
            <a:xfrm>
              <a:off x="5518151" y="4021138"/>
              <a:ext cx="701675" cy="1239838"/>
            </a:xfrm>
            <a:custGeom>
              <a:avLst/>
              <a:gdLst>
                <a:gd name="T0" fmla="*/ 471 w 884"/>
                <a:gd name="T1" fmla="*/ 6 h 1561"/>
                <a:gd name="T2" fmla="*/ 511 w 884"/>
                <a:gd name="T3" fmla="*/ 46 h 1561"/>
                <a:gd name="T4" fmla="*/ 517 w 884"/>
                <a:gd name="T5" fmla="*/ 682 h 1561"/>
                <a:gd name="T6" fmla="*/ 646 w 884"/>
                <a:gd name="T7" fmla="*/ 726 h 1561"/>
                <a:gd name="T8" fmla="*/ 757 w 884"/>
                <a:gd name="T9" fmla="*/ 806 h 1561"/>
                <a:gd name="T10" fmla="*/ 837 w 884"/>
                <a:gd name="T11" fmla="*/ 915 h 1561"/>
                <a:gd name="T12" fmla="*/ 878 w 884"/>
                <a:gd name="T13" fmla="*/ 1046 h 1561"/>
                <a:gd name="T14" fmla="*/ 878 w 884"/>
                <a:gd name="T15" fmla="*/ 1189 h 1561"/>
                <a:gd name="T16" fmla="*/ 835 w 884"/>
                <a:gd name="T17" fmla="*/ 1320 h 1561"/>
                <a:gd name="T18" fmla="*/ 755 w 884"/>
                <a:gd name="T19" fmla="*/ 1431 h 1561"/>
                <a:gd name="T20" fmla="*/ 646 w 884"/>
                <a:gd name="T21" fmla="*/ 1511 h 1561"/>
                <a:gd name="T22" fmla="*/ 515 w 884"/>
                <a:gd name="T23" fmla="*/ 1555 h 1561"/>
                <a:gd name="T24" fmla="*/ 372 w 884"/>
                <a:gd name="T25" fmla="*/ 1555 h 1561"/>
                <a:gd name="T26" fmla="*/ 240 w 884"/>
                <a:gd name="T27" fmla="*/ 1511 h 1561"/>
                <a:gd name="T28" fmla="*/ 130 w 884"/>
                <a:gd name="T29" fmla="*/ 1431 h 1561"/>
                <a:gd name="T30" fmla="*/ 50 w 884"/>
                <a:gd name="T31" fmla="*/ 1320 h 1561"/>
                <a:gd name="T32" fmla="*/ 6 w 884"/>
                <a:gd name="T33" fmla="*/ 1189 h 1561"/>
                <a:gd name="T34" fmla="*/ 147 w 884"/>
                <a:gd name="T35" fmla="*/ 1118 h 1561"/>
                <a:gd name="T36" fmla="*/ 166 w 884"/>
                <a:gd name="T37" fmla="*/ 1221 h 1561"/>
                <a:gd name="T38" fmla="*/ 218 w 884"/>
                <a:gd name="T39" fmla="*/ 1309 h 1561"/>
                <a:gd name="T40" fmla="*/ 294 w 884"/>
                <a:gd name="T41" fmla="*/ 1374 h 1561"/>
                <a:gd name="T42" fmla="*/ 389 w 884"/>
                <a:gd name="T43" fmla="*/ 1408 h 1561"/>
                <a:gd name="T44" fmla="*/ 496 w 884"/>
                <a:gd name="T45" fmla="*/ 1408 h 1561"/>
                <a:gd name="T46" fmla="*/ 593 w 884"/>
                <a:gd name="T47" fmla="*/ 1374 h 1561"/>
                <a:gd name="T48" fmla="*/ 669 w 884"/>
                <a:gd name="T49" fmla="*/ 1309 h 1561"/>
                <a:gd name="T50" fmla="*/ 720 w 884"/>
                <a:gd name="T51" fmla="*/ 1221 h 1561"/>
                <a:gd name="T52" fmla="*/ 739 w 884"/>
                <a:gd name="T53" fmla="*/ 1118 h 1561"/>
                <a:gd name="T54" fmla="*/ 717 w 884"/>
                <a:gd name="T55" fmla="*/ 1006 h 1561"/>
                <a:gd name="T56" fmla="*/ 656 w 884"/>
                <a:gd name="T57" fmla="*/ 913 h 1561"/>
                <a:gd name="T58" fmla="*/ 566 w 884"/>
                <a:gd name="T59" fmla="*/ 850 h 1561"/>
                <a:gd name="T60" fmla="*/ 456 w 884"/>
                <a:gd name="T61" fmla="*/ 823 h 1561"/>
                <a:gd name="T62" fmla="*/ 442 w 884"/>
                <a:gd name="T63" fmla="*/ 823 h 1561"/>
                <a:gd name="T64" fmla="*/ 391 w 884"/>
                <a:gd name="T65" fmla="*/ 802 h 1561"/>
                <a:gd name="T66" fmla="*/ 370 w 884"/>
                <a:gd name="T67" fmla="*/ 751 h 1561"/>
                <a:gd name="T68" fmla="*/ 376 w 884"/>
                <a:gd name="T69" fmla="*/ 46 h 1561"/>
                <a:gd name="T70" fmla="*/ 414 w 884"/>
                <a:gd name="T71" fmla="*/ 6 h 1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84" h="1561">
                  <a:moveTo>
                    <a:pt x="442" y="0"/>
                  </a:moveTo>
                  <a:lnTo>
                    <a:pt x="471" y="6"/>
                  </a:lnTo>
                  <a:lnTo>
                    <a:pt x="494" y="23"/>
                  </a:lnTo>
                  <a:lnTo>
                    <a:pt x="511" y="46"/>
                  </a:lnTo>
                  <a:lnTo>
                    <a:pt x="517" y="74"/>
                  </a:lnTo>
                  <a:lnTo>
                    <a:pt x="517" y="682"/>
                  </a:lnTo>
                  <a:lnTo>
                    <a:pt x="583" y="699"/>
                  </a:lnTo>
                  <a:lnTo>
                    <a:pt x="646" y="726"/>
                  </a:lnTo>
                  <a:lnTo>
                    <a:pt x="705" y="762"/>
                  </a:lnTo>
                  <a:lnTo>
                    <a:pt x="757" y="806"/>
                  </a:lnTo>
                  <a:lnTo>
                    <a:pt x="800" y="857"/>
                  </a:lnTo>
                  <a:lnTo>
                    <a:pt x="837" y="915"/>
                  </a:lnTo>
                  <a:lnTo>
                    <a:pt x="863" y="979"/>
                  </a:lnTo>
                  <a:lnTo>
                    <a:pt x="878" y="1046"/>
                  </a:lnTo>
                  <a:lnTo>
                    <a:pt x="884" y="1118"/>
                  </a:lnTo>
                  <a:lnTo>
                    <a:pt x="878" y="1189"/>
                  </a:lnTo>
                  <a:lnTo>
                    <a:pt x="863" y="1258"/>
                  </a:lnTo>
                  <a:lnTo>
                    <a:pt x="835" y="1320"/>
                  </a:lnTo>
                  <a:lnTo>
                    <a:pt x="800" y="1379"/>
                  </a:lnTo>
                  <a:lnTo>
                    <a:pt x="755" y="1431"/>
                  </a:lnTo>
                  <a:lnTo>
                    <a:pt x="703" y="1475"/>
                  </a:lnTo>
                  <a:lnTo>
                    <a:pt x="646" y="1511"/>
                  </a:lnTo>
                  <a:lnTo>
                    <a:pt x="583" y="1538"/>
                  </a:lnTo>
                  <a:lnTo>
                    <a:pt x="515" y="1555"/>
                  </a:lnTo>
                  <a:lnTo>
                    <a:pt x="442" y="1561"/>
                  </a:lnTo>
                  <a:lnTo>
                    <a:pt x="372" y="1555"/>
                  </a:lnTo>
                  <a:lnTo>
                    <a:pt x="303" y="1538"/>
                  </a:lnTo>
                  <a:lnTo>
                    <a:pt x="240" y="1511"/>
                  </a:lnTo>
                  <a:lnTo>
                    <a:pt x="181" y="1475"/>
                  </a:lnTo>
                  <a:lnTo>
                    <a:pt x="130" y="1431"/>
                  </a:lnTo>
                  <a:lnTo>
                    <a:pt x="86" y="1379"/>
                  </a:lnTo>
                  <a:lnTo>
                    <a:pt x="50" y="1320"/>
                  </a:lnTo>
                  <a:lnTo>
                    <a:pt x="23" y="1258"/>
                  </a:lnTo>
                  <a:lnTo>
                    <a:pt x="6" y="1189"/>
                  </a:lnTo>
                  <a:lnTo>
                    <a:pt x="0" y="1118"/>
                  </a:lnTo>
                  <a:lnTo>
                    <a:pt x="147" y="1118"/>
                  </a:lnTo>
                  <a:lnTo>
                    <a:pt x="151" y="1172"/>
                  </a:lnTo>
                  <a:lnTo>
                    <a:pt x="166" y="1221"/>
                  </a:lnTo>
                  <a:lnTo>
                    <a:pt x="187" y="1267"/>
                  </a:lnTo>
                  <a:lnTo>
                    <a:pt x="218" y="1309"/>
                  </a:lnTo>
                  <a:lnTo>
                    <a:pt x="252" y="1343"/>
                  </a:lnTo>
                  <a:lnTo>
                    <a:pt x="294" y="1374"/>
                  </a:lnTo>
                  <a:lnTo>
                    <a:pt x="339" y="1395"/>
                  </a:lnTo>
                  <a:lnTo>
                    <a:pt x="389" y="1408"/>
                  </a:lnTo>
                  <a:lnTo>
                    <a:pt x="442" y="1414"/>
                  </a:lnTo>
                  <a:lnTo>
                    <a:pt x="496" y="1408"/>
                  </a:lnTo>
                  <a:lnTo>
                    <a:pt x="545" y="1395"/>
                  </a:lnTo>
                  <a:lnTo>
                    <a:pt x="593" y="1374"/>
                  </a:lnTo>
                  <a:lnTo>
                    <a:pt x="633" y="1343"/>
                  </a:lnTo>
                  <a:lnTo>
                    <a:pt x="669" y="1309"/>
                  </a:lnTo>
                  <a:lnTo>
                    <a:pt x="698" y="1267"/>
                  </a:lnTo>
                  <a:lnTo>
                    <a:pt x="720" y="1221"/>
                  </a:lnTo>
                  <a:lnTo>
                    <a:pt x="734" y="1172"/>
                  </a:lnTo>
                  <a:lnTo>
                    <a:pt x="739" y="1118"/>
                  </a:lnTo>
                  <a:lnTo>
                    <a:pt x="734" y="1059"/>
                  </a:lnTo>
                  <a:lnTo>
                    <a:pt x="717" y="1006"/>
                  </a:lnTo>
                  <a:lnTo>
                    <a:pt x="690" y="956"/>
                  </a:lnTo>
                  <a:lnTo>
                    <a:pt x="656" y="913"/>
                  </a:lnTo>
                  <a:lnTo>
                    <a:pt x="614" y="876"/>
                  </a:lnTo>
                  <a:lnTo>
                    <a:pt x="566" y="850"/>
                  </a:lnTo>
                  <a:lnTo>
                    <a:pt x="513" y="831"/>
                  </a:lnTo>
                  <a:lnTo>
                    <a:pt x="456" y="823"/>
                  </a:lnTo>
                  <a:lnTo>
                    <a:pt x="450" y="823"/>
                  </a:lnTo>
                  <a:lnTo>
                    <a:pt x="442" y="823"/>
                  </a:lnTo>
                  <a:lnTo>
                    <a:pt x="414" y="817"/>
                  </a:lnTo>
                  <a:lnTo>
                    <a:pt x="391" y="802"/>
                  </a:lnTo>
                  <a:lnTo>
                    <a:pt x="376" y="779"/>
                  </a:lnTo>
                  <a:lnTo>
                    <a:pt x="370" y="751"/>
                  </a:lnTo>
                  <a:lnTo>
                    <a:pt x="370" y="74"/>
                  </a:lnTo>
                  <a:lnTo>
                    <a:pt x="376" y="46"/>
                  </a:lnTo>
                  <a:lnTo>
                    <a:pt x="391" y="23"/>
                  </a:lnTo>
                  <a:lnTo>
                    <a:pt x="414" y="6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91ADB5"/>
            </a:solidFill>
            <a:ln w="0">
              <a:solidFill>
                <a:srgbClr val="91ADB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3" name="Freeform 68"/>
            <p:cNvSpPr>
              <a:spLocks/>
            </p:cNvSpPr>
            <p:nvPr/>
          </p:nvSpPr>
          <p:spPr bwMode="auto">
            <a:xfrm>
              <a:off x="5518151" y="4021138"/>
              <a:ext cx="701675" cy="1239838"/>
            </a:xfrm>
            <a:custGeom>
              <a:avLst/>
              <a:gdLst>
                <a:gd name="T0" fmla="*/ 471 w 884"/>
                <a:gd name="T1" fmla="*/ 6 h 1561"/>
                <a:gd name="T2" fmla="*/ 511 w 884"/>
                <a:gd name="T3" fmla="*/ 46 h 1561"/>
                <a:gd name="T4" fmla="*/ 517 w 884"/>
                <a:gd name="T5" fmla="*/ 682 h 1561"/>
                <a:gd name="T6" fmla="*/ 646 w 884"/>
                <a:gd name="T7" fmla="*/ 726 h 1561"/>
                <a:gd name="T8" fmla="*/ 757 w 884"/>
                <a:gd name="T9" fmla="*/ 806 h 1561"/>
                <a:gd name="T10" fmla="*/ 837 w 884"/>
                <a:gd name="T11" fmla="*/ 915 h 1561"/>
                <a:gd name="T12" fmla="*/ 878 w 884"/>
                <a:gd name="T13" fmla="*/ 1046 h 1561"/>
                <a:gd name="T14" fmla="*/ 878 w 884"/>
                <a:gd name="T15" fmla="*/ 1189 h 1561"/>
                <a:gd name="T16" fmla="*/ 835 w 884"/>
                <a:gd name="T17" fmla="*/ 1320 h 1561"/>
                <a:gd name="T18" fmla="*/ 755 w 884"/>
                <a:gd name="T19" fmla="*/ 1431 h 1561"/>
                <a:gd name="T20" fmla="*/ 646 w 884"/>
                <a:gd name="T21" fmla="*/ 1511 h 1561"/>
                <a:gd name="T22" fmla="*/ 515 w 884"/>
                <a:gd name="T23" fmla="*/ 1555 h 1561"/>
                <a:gd name="T24" fmla="*/ 372 w 884"/>
                <a:gd name="T25" fmla="*/ 1555 h 1561"/>
                <a:gd name="T26" fmla="*/ 240 w 884"/>
                <a:gd name="T27" fmla="*/ 1511 h 1561"/>
                <a:gd name="T28" fmla="*/ 130 w 884"/>
                <a:gd name="T29" fmla="*/ 1431 h 1561"/>
                <a:gd name="T30" fmla="*/ 50 w 884"/>
                <a:gd name="T31" fmla="*/ 1320 h 1561"/>
                <a:gd name="T32" fmla="*/ 6 w 884"/>
                <a:gd name="T33" fmla="*/ 1189 h 1561"/>
                <a:gd name="T34" fmla="*/ 147 w 884"/>
                <a:gd name="T35" fmla="*/ 1118 h 1561"/>
                <a:gd name="T36" fmla="*/ 166 w 884"/>
                <a:gd name="T37" fmla="*/ 1221 h 1561"/>
                <a:gd name="T38" fmla="*/ 218 w 884"/>
                <a:gd name="T39" fmla="*/ 1309 h 1561"/>
                <a:gd name="T40" fmla="*/ 294 w 884"/>
                <a:gd name="T41" fmla="*/ 1374 h 1561"/>
                <a:gd name="T42" fmla="*/ 389 w 884"/>
                <a:gd name="T43" fmla="*/ 1408 h 1561"/>
                <a:gd name="T44" fmla="*/ 496 w 884"/>
                <a:gd name="T45" fmla="*/ 1408 h 1561"/>
                <a:gd name="T46" fmla="*/ 593 w 884"/>
                <a:gd name="T47" fmla="*/ 1374 h 1561"/>
                <a:gd name="T48" fmla="*/ 669 w 884"/>
                <a:gd name="T49" fmla="*/ 1309 h 1561"/>
                <a:gd name="T50" fmla="*/ 720 w 884"/>
                <a:gd name="T51" fmla="*/ 1221 h 1561"/>
                <a:gd name="T52" fmla="*/ 739 w 884"/>
                <a:gd name="T53" fmla="*/ 1118 h 1561"/>
                <a:gd name="T54" fmla="*/ 717 w 884"/>
                <a:gd name="T55" fmla="*/ 1006 h 1561"/>
                <a:gd name="T56" fmla="*/ 656 w 884"/>
                <a:gd name="T57" fmla="*/ 913 h 1561"/>
                <a:gd name="T58" fmla="*/ 566 w 884"/>
                <a:gd name="T59" fmla="*/ 850 h 1561"/>
                <a:gd name="T60" fmla="*/ 456 w 884"/>
                <a:gd name="T61" fmla="*/ 823 h 1561"/>
                <a:gd name="T62" fmla="*/ 442 w 884"/>
                <a:gd name="T63" fmla="*/ 823 h 1561"/>
                <a:gd name="T64" fmla="*/ 391 w 884"/>
                <a:gd name="T65" fmla="*/ 802 h 1561"/>
                <a:gd name="T66" fmla="*/ 370 w 884"/>
                <a:gd name="T67" fmla="*/ 751 h 1561"/>
                <a:gd name="T68" fmla="*/ 376 w 884"/>
                <a:gd name="T69" fmla="*/ 46 h 1561"/>
                <a:gd name="T70" fmla="*/ 414 w 884"/>
                <a:gd name="T71" fmla="*/ 6 h 1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84" h="1561">
                  <a:moveTo>
                    <a:pt x="442" y="0"/>
                  </a:moveTo>
                  <a:lnTo>
                    <a:pt x="471" y="6"/>
                  </a:lnTo>
                  <a:lnTo>
                    <a:pt x="494" y="23"/>
                  </a:lnTo>
                  <a:lnTo>
                    <a:pt x="511" y="46"/>
                  </a:lnTo>
                  <a:lnTo>
                    <a:pt x="517" y="74"/>
                  </a:lnTo>
                  <a:lnTo>
                    <a:pt x="517" y="682"/>
                  </a:lnTo>
                  <a:lnTo>
                    <a:pt x="583" y="699"/>
                  </a:lnTo>
                  <a:lnTo>
                    <a:pt x="646" y="726"/>
                  </a:lnTo>
                  <a:lnTo>
                    <a:pt x="705" y="762"/>
                  </a:lnTo>
                  <a:lnTo>
                    <a:pt x="757" y="806"/>
                  </a:lnTo>
                  <a:lnTo>
                    <a:pt x="800" y="857"/>
                  </a:lnTo>
                  <a:lnTo>
                    <a:pt x="837" y="915"/>
                  </a:lnTo>
                  <a:lnTo>
                    <a:pt x="863" y="979"/>
                  </a:lnTo>
                  <a:lnTo>
                    <a:pt x="878" y="1046"/>
                  </a:lnTo>
                  <a:lnTo>
                    <a:pt x="884" y="1118"/>
                  </a:lnTo>
                  <a:lnTo>
                    <a:pt x="878" y="1189"/>
                  </a:lnTo>
                  <a:lnTo>
                    <a:pt x="863" y="1258"/>
                  </a:lnTo>
                  <a:lnTo>
                    <a:pt x="835" y="1320"/>
                  </a:lnTo>
                  <a:lnTo>
                    <a:pt x="800" y="1379"/>
                  </a:lnTo>
                  <a:lnTo>
                    <a:pt x="755" y="1431"/>
                  </a:lnTo>
                  <a:lnTo>
                    <a:pt x="703" y="1475"/>
                  </a:lnTo>
                  <a:lnTo>
                    <a:pt x="646" y="1511"/>
                  </a:lnTo>
                  <a:lnTo>
                    <a:pt x="583" y="1538"/>
                  </a:lnTo>
                  <a:lnTo>
                    <a:pt x="515" y="1555"/>
                  </a:lnTo>
                  <a:lnTo>
                    <a:pt x="442" y="1561"/>
                  </a:lnTo>
                  <a:lnTo>
                    <a:pt x="372" y="1555"/>
                  </a:lnTo>
                  <a:lnTo>
                    <a:pt x="303" y="1538"/>
                  </a:lnTo>
                  <a:lnTo>
                    <a:pt x="240" y="1511"/>
                  </a:lnTo>
                  <a:lnTo>
                    <a:pt x="181" y="1475"/>
                  </a:lnTo>
                  <a:lnTo>
                    <a:pt x="130" y="1431"/>
                  </a:lnTo>
                  <a:lnTo>
                    <a:pt x="86" y="1379"/>
                  </a:lnTo>
                  <a:lnTo>
                    <a:pt x="50" y="1320"/>
                  </a:lnTo>
                  <a:lnTo>
                    <a:pt x="23" y="1258"/>
                  </a:lnTo>
                  <a:lnTo>
                    <a:pt x="6" y="1189"/>
                  </a:lnTo>
                  <a:lnTo>
                    <a:pt x="0" y="1118"/>
                  </a:lnTo>
                  <a:lnTo>
                    <a:pt x="147" y="1118"/>
                  </a:lnTo>
                  <a:lnTo>
                    <a:pt x="151" y="1172"/>
                  </a:lnTo>
                  <a:lnTo>
                    <a:pt x="166" y="1221"/>
                  </a:lnTo>
                  <a:lnTo>
                    <a:pt x="187" y="1267"/>
                  </a:lnTo>
                  <a:lnTo>
                    <a:pt x="218" y="1309"/>
                  </a:lnTo>
                  <a:lnTo>
                    <a:pt x="252" y="1343"/>
                  </a:lnTo>
                  <a:lnTo>
                    <a:pt x="294" y="1374"/>
                  </a:lnTo>
                  <a:lnTo>
                    <a:pt x="339" y="1395"/>
                  </a:lnTo>
                  <a:lnTo>
                    <a:pt x="389" y="1408"/>
                  </a:lnTo>
                  <a:lnTo>
                    <a:pt x="442" y="1414"/>
                  </a:lnTo>
                  <a:lnTo>
                    <a:pt x="496" y="1408"/>
                  </a:lnTo>
                  <a:lnTo>
                    <a:pt x="545" y="1395"/>
                  </a:lnTo>
                  <a:lnTo>
                    <a:pt x="593" y="1374"/>
                  </a:lnTo>
                  <a:lnTo>
                    <a:pt x="633" y="1343"/>
                  </a:lnTo>
                  <a:lnTo>
                    <a:pt x="669" y="1309"/>
                  </a:lnTo>
                  <a:lnTo>
                    <a:pt x="698" y="1267"/>
                  </a:lnTo>
                  <a:lnTo>
                    <a:pt x="720" y="1221"/>
                  </a:lnTo>
                  <a:lnTo>
                    <a:pt x="734" y="1172"/>
                  </a:lnTo>
                  <a:lnTo>
                    <a:pt x="739" y="1118"/>
                  </a:lnTo>
                  <a:lnTo>
                    <a:pt x="734" y="1059"/>
                  </a:lnTo>
                  <a:lnTo>
                    <a:pt x="717" y="1006"/>
                  </a:lnTo>
                  <a:lnTo>
                    <a:pt x="690" y="956"/>
                  </a:lnTo>
                  <a:lnTo>
                    <a:pt x="656" y="913"/>
                  </a:lnTo>
                  <a:lnTo>
                    <a:pt x="614" y="876"/>
                  </a:lnTo>
                  <a:lnTo>
                    <a:pt x="566" y="850"/>
                  </a:lnTo>
                  <a:lnTo>
                    <a:pt x="513" y="831"/>
                  </a:lnTo>
                  <a:lnTo>
                    <a:pt x="456" y="823"/>
                  </a:lnTo>
                  <a:lnTo>
                    <a:pt x="450" y="823"/>
                  </a:lnTo>
                  <a:lnTo>
                    <a:pt x="442" y="823"/>
                  </a:lnTo>
                  <a:lnTo>
                    <a:pt x="414" y="817"/>
                  </a:lnTo>
                  <a:lnTo>
                    <a:pt x="391" y="802"/>
                  </a:lnTo>
                  <a:lnTo>
                    <a:pt x="376" y="779"/>
                  </a:lnTo>
                  <a:lnTo>
                    <a:pt x="370" y="751"/>
                  </a:lnTo>
                  <a:lnTo>
                    <a:pt x="370" y="74"/>
                  </a:lnTo>
                  <a:lnTo>
                    <a:pt x="376" y="46"/>
                  </a:lnTo>
                  <a:lnTo>
                    <a:pt x="391" y="23"/>
                  </a:lnTo>
                  <a:lnTo>
                    <a:pt x="414" y="6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91ADB5"/>
            </a:solidFill>
            <a:ln w="0">
              <a:solidFill>
                <a:srgbClr val="91ADB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4" name="Freeform 69"/>
            <p:cNvSpPr>
              <a:spLocks/>
            </p:cNvSpPr>
            <p:nvPr/>
          </p:nvSpPr>
          <p:spPr bwMode="auto">
            <a:xfrm>
              <a:off x="5811838" y="4021138"/>
              <a:ext cx="115888" cy="541338"/>
            </a:xfrm>
            <a:custGeom>
              <a:avLst/>
              <a:gdLst>
                <a:gd name="T0" fmla="*/ 72 w 147"/>
                <a:gd name="T1" fmla="*/ 0 h 680"/>
                <a:gd name="T2" fmla="*/ 95 w 147"/>
                <a:gd name="T3" fmla="*/ 4 h 680"/>
                <a:gd name="T4" fmla="*/ 116 w 147"/>
                <a:gd name="T5" fmla="*/ 15 h 680"/>
                <a:gd name="T6" fmla="*/ 131 w 147"/>
                <a:gd name="T7" fmla="*/ 30 h 680"/>
                <a:gd name="T8" fmla="*/ 143 w 147"/>
                <a:gd name="T9" fmla="*/ 51 h 680"/>
                <a:gd name="T10" fmla="*/ 147 w 147"/>
                <a:gd name="T11" fmla="*/ 74 h 680"/>
                <a:gd name="T12" fmla="*/ 147 w 147"/>
                <a:gd name="T13" fmla="*/ 680 h 680"/>
                <a:gd name="T14" fmla="*/ 116 w 147"/>
                <a:gd name="T15" fmla="*/ 674 h 680"/>
                <a:gd name="T16" fmla="*/ 86 w 147"/>
                <a:gd name="T17" fmla="*/ 673 h 680"/>
                <a:gd name="T18" fmla="*/ 80 w 147"/>
                <a:gd name="T19" fmla="*/ 673 h 680"/>
                <a:gd name="T20" fmla="*/ 72 w 147"/>
                <a:gd name="T21" fmla="*/ 673 h 680"/>
                <a:gd name="T22" fmla="*/ 44 w 147"/>
                <a:gd name="T23" fmla="*/ 667 h 680"/>
                <a:gd name="T24" fmla="*/ 21 w 147"/>
                <a:gd name="T25" fmla="*/ 652 h 680"/>
                <a:gd name="T26" fmla="*/ 6 w 147"/>
                <a:gd name="T27" fmla="*/ 629 h 680"/>
                <a:gd name="T28" fmla="*/ 0 w 147"/>
                <a:gd name="T29" fmla="*/ 600 h 680"/>
                <a:gd name="T30" fmla="*/ 0 w 147"/>
                <a:gd name="T31" fmla="*/ 74 h 680"/>
                <a:gd name="T32" fmla="*/ 6 w 147"/>
                <a:gd name="T33" fmla="*/ 46 h 680"/>
                <a:gd name="T34" fmla="*/ 21 w 147"/>
                <a:gd name="T35" fmla="*/ 23 h 680"/>
                <a:gd name="T36" fmla="*/ 44 w 147"/>
                <a:gd name="T37" fmla="*/ 6 h 680"/>
                <a:gd name="T38" fmla="*/ 72 w 147"/>
                <a:gd name="T39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7" h="680">
                  <a:moveTo>
                    <a:pt x="72" y="0"/>
                  </a:moveTo>
                  <a:lnTo>
                    <a:pt x="95" y="4"/>
                  </a:lnTo>
                  <a:lnTo>
                    <a:pt x="116" y="15"/>
                  </a:lnTo>
                  <a:lnTo>
                    <a:pt x="131" y="30"/>
                  </a:lnTo>
                  <a:lnTo>
                    <a:pt x="143" y="51"/>
                  </a:lnTo>
                  <a:lnTo>
                    <a:pt x="147" y="74"/>
                  </a:lnTo>
                  <a:lnTo>
                    <a:pt x="147" y="680"/>
                  </a:lnTo>
                  <a:lnTo>
                    <a:pt x="116" y="674"/>
                  </a:lnTo>
                  <a:lnTo>
                    <a:pt x="86" y="673"/>
                  </a:lnTo>
                  <a:lnTo>
                    <a:pt x="80" y="673"/>
                  </a:lnTo>
                  <a:lnTo>
                    <a:pt x="72" y="673"/>
                  </a:lnTo>
                  <a:lnTo>
                    <a:pt x="44" y="667"/>
                  </a:lnTo>
                  <a:lnTo>
                    <a:pt x="21" y="652"/>
                  </a:lnTo>
                  <a:lnTo>
                    <a:pt x="6" y="629"/>
                  </a:lnTo>
                  <a:lnTo>
                    <a:pt x="0" y="600"/>
                  </a:lnTo>
                  <a:lnTo>
                    <a:pt x="0" y="74"/>
                  </a:lnTo>
                  <a:lnTo>
                    <a:pt x="6" y="46"/>
                  </a:lnTo>
                  <a:lnTo>
                    <a:pt x="21" y="23"/>
                  </a:lnTo>
                  <a:lnTo>
                    <a:pt x="44" y="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A8C6CC"/>
            </a:solidFill>
            <a:ln w="0">
              <a:solidFill>
                <a:srgbClr val="A8C6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5" name="Freeform 70"/>
            <p:cNvSpPr>
              <a:spLocks/>
            </p:cNvSpPr>
            <p:nvPr/>
          </p:nvSpPr>
          <p:spPr bwMode="auto">
            <a:xfrm>
              <a:off x="5935663" y="4564063"/>
              <a:ext cx="279400" cy="571500"/>
            </a:xfrm>
            <a:custGeom>
              <a:avLst/>
              <a:gdLst>
                <a:gd name="T0" fmla="*/ 2 w 352"/>
                <a:gd name="T1" fmla="*/ 0 h 718"/>
                <a:gd name="T2" fmla="*/ 67 w 352"/>
                <a:gd name="T3" fmla="*/ 19 h 718"/>
                <a:gd name="T4" fmla="*/ 128 w 352"/>
                <a:gd name="T5" fmla="*/ 46 h 718"/>
                <a:gd name="T6" fmla="*/ 183 w 352"/>
                <a:gd name="T7" fmla="*/ 82 h 718"/>
                <a:gd name="T8" fmla="*/ 232 w 352"/>
                <a:gd name="T9" fmla="*/ 124 h 718"/>
                <a:gd name="T10" fmla="*/ 274 w 352"/>
                <a:gd name="T11" fmla="*/ 175 h 718"/>
                <a:gd name="T12" fmla="*/ 309 w 352"/>
                <a:gd name="T13" fmla="*/ 231 h 718"/>
                <a:gd name="T14" fmla="*/ 335 w 352"/>
                <a:gd name="T15" fmla="*/ 292 h 718"/>
                <a:gd name="T16" fmla="*/ 352 w 352"/>
                <a:gd name="T17" fmla="*/ 358 h 718"/>
                <a:gd name="T18" fmla="*/ 335 w 352"/>
                <a:gd name="T19" fmla="*/ 423 h 718"/>
                <a:gd name="T20" fmla="*/ 309 w 352"/>
                <a:gd name="T21" fmla="*/ 486 h 718"/>
                <a:gd name="T22" fmla="*/ 274 w 352"/>
                <a:gd name="T23" fmla="*/ 541 h 718"/>
                <a:gd name="T24" fmla="*/ 232 w 352"/>
                <a:gd name="T25" fmla="*/ 593 h 718"/>
                <a:gd name="T26" fmla="*/ 183 w 352"/>
                <a:gd name="T27" fmla="*/ 636 h 718"/>
                <a:gd name="T28" fmla="*/ 128 w 352"/>
                <a:gd name="T29" fmla="*/ 673 h 718"/>
                <a:gd name="T30" fmla="*/ 65 w 352"/>
                <a:gd name="T31" fmla="*/ 699 h 718"/>
                <a:gd name="T32" fmla="*/ 0 w 352"/>
                <a:gd name="T33" fmla="*/ 718 h 718"/>
                <a:gd name="T34" fmla="*/ 52 w 352"/>
                <a:gd name="T35" fmla="*/ 697 h 718"/>
                <a:gd name="T36" fmla="*/ 95 w 352"/>
                <a:gd name="T37" fmla="*/ 669 h 718"/>
                <a:gd name="T38" fmla="*/ 135 w 352"/>
                <a:gd name="T39" fmla="*/ 633 h 718"/>
                <a:gd name="T40" fmla="*/ 168 w 352"/>
                <a:gd name="T41" fmla="*/ 591 h 718"/>
                <a:gd name="T42" fmla="*/ 192 w 352"/>
                <a:gd name="T43" fmla="*/ 543 h 718"/>
                <a:gd name="T44" fmla="*/ 208 w 352"/>
                <a:gd name="T45" fmla="*/ 490 h 718"/>
                <a:gd name="T46" fmla="*/ 213 w 352"/>
                <a:gd name="T47" fmla="*/ 434 h 718"/>
                <a:gd name="T48" fmla="*/ 210 w 352"/>
                <a:gd name="T49" fmla="*/ 396 h 718"/>
                <a:gd name="T50" fmla="*/ 202 w 352"/>
                <a:gd name="T51" fmla="*/ 358 h 718"/>
                <a:gd name="T52" fmla="*/ 210 w 352"/>
                <a:gd name="T53" fmla="*/ 322 h 718"/>
                <a:gd name="T54" fmla="*/ 213 w 352"/>
                <a:gd name="T55" fmla="*/ 284 h 718"/>
                <a:gd name="T56" fmla="*/ 208 w 352"/>
                <a:gd name="T57" fmla="*/ 227 h 718"/>
                <a:gd name="T58" fmla="*/ 192 w 352"/>
                <a:gd name="T59" fmla="*/ 175 h 718"/>
                <a:gd name="T60" fmla="*/ 168 w 352"/>
                <a:gd name="T61" fmla="*/ 128 h 718"/>
                <a:gd name="T62" fmla="*/ 135 w 352"/>
                <a:gd name="T63" fmla="*/ 86 h 718"/>
                <a:gd name="T64" fmla="*/ 97 w 352"/>
                <a:gd name="T65" fmla="*/ 50 h 718"/>
                <a:gd name="T66" fmla="*/ 52 w 352"/>
                <a:gd name="T67" fmla="*/ 21 h 718"/>
                <a:gd name="T68" fmla="*/ 2 w 352"/>
                <a:gd name="T69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2" h="718">
                  <a:moveTo>
                    <a:pt x="2" y="0"/>
                  </a:moveTo>
                  <a:lnTo>
                    <a:pt x="67" y="19"/>
                  </a:lnTo>
                  <a:lnTo>
                    <a:pt x="128" y="46"/>
                  </a:lnTo>
                  <a:lnTo>
                    <a:pt x="183" y="82"/>
                  </a:lnTo>
                  <a:lnTo>
                    <a:pt x="232" y="124"/>
                  </a:lnTo>
                  <a:lnTo>
                    <a:pt x="274" y="175"/>
                  </a:lnTo>
                  <a:lnTo>
                    <a:pt x="309" y="231"/>
                  </a:lnTo>
                  <a:lnTo>
                    <a:pt x="335" y="292"/>
                  </a:lnTo>
                  <a:lnTo>
                    <a:pt x="352" y="358"/>
                  </a:lnTo>
                  <a:lnTo>
                    <a:pt x="335" y="423"/>
                  </a:lnTo>
                  <a:lnTo>
                    <a:pt x="309" y="486"/>
                  </a:lnTo>
                  <a:lnTo>
                    <a:pt x="274" y="541"/>
                  </a:lnTo>
                  <a:lnTo>
                    <a:pt x="232" y="593"/>
                  </a:lnTo>
                  <a:lnTo>
                    <a:pt x="183" y="636"/>
                  </a:lnTo>
                  <a:lnTo>
                    <a:pt x="128" y="673"/>
                  </a:lnTo>
                  <a:lnTo>
                    <a:pt x="65" y="699"/>
                  </a:lnTo>
                  <a:lnTo>
                    <a:pt x="0" y="718"/>
                  </a:lnTo>
                  <a:lnTo>
                    <a:pt x="52" y="697"/>
                  </a:lnTo>
                  <a:lnTo>
                    <a:pt x="95" y="669"/>
                  </a:lnTo>
                  <a:lnTo>
                    <a:pt x="135" y="633"/>
                  </a:lnTo>
                  <a:lnTo>
                    <a:pt x="168" y="591"/>
                  </a:lnTo>
                  <a:lnTo>
                    <a:pt x="192" y="543"/>
                  </a:lnTo>
                  <a:lnTo>
                    <a:pt x="208" y="490"/>
                  </a:lnTo>
                  <a:lnTo>
                    <a:pt x="213" y="434"/>
                  </a:lnTo>
                  <a:lnTo>
                    <a:pt x="210" y="396"/>
                  </a:lnTo>
                  <a:lnTo>
                    <a:pt x="202" y="358"/>
                  </a:lnTo>
                  <a:lnTo>
                    <a:pt x="210" y="322"/>
                  </a:lnTo>
                  <a:lnTo>
                    <a:pt x="213" y="284"/>
                  </a:lnTo>
                  <a:lnTo>
                    <a:pt x="208" y="227"/>
                  </a:lnTo>
                  <a:lnTo>
                    <a:pt x="192" y="175"/>
                  </a:lnTo>
                  <a:lnTo>
                    <a:pt x="168" y="128"/>
                  </a:lnTo>
                  <a:lnTo>
                    <a:pt x="135" y="86"/>
                  </a:lnTo>
                  <a:lnTo>
                    <a:pt x="97" y="50"/>
                  </a:lnTo>
                  <a:lnTo>
                    <a:pt x="52" y="2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8C6CC"/>
            </a:solidFill>
            <a:ln w="0">
              <a:solidFill>
                <a:srgbClr val="A8C6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6" name="Freeform 71"/>
            <p:cNvSpPr>
              <a:spLocks/>
            </p:cNvSpPr>
            <p:nvPr/>
          </p:nvSpPr>
          <p:spPr bwMode="auto">
            <a:xfrm>
              <a:off x="5540376" y="4910138"/>
              <a:ext cx="261938" cy="225425"/>
            </a:xfrm>
            <a:custGeom>
              <a:avLst/>
              <a:gdLst>
                <a:gd name="T0" fmla="*/ 0 w 332"/>
                <a:gd name="T1" fmla="*/ 0 h 284"/>
                <a:gd name="T2" fmla="*/ 120 w 332"/>
                <a:gd name="T3" fmla="*/ 0 h 284"/>
                <a:gd name="T4" fmla="*/ 126 w 332"/>
                <a:gd name="T5" fmla="*/ 56 h 284"/>
                <a:gd name="T6" fmla="*/ 141 w 332"/>
                <a:gd name="T7" fmla="*/ 109 h 284"/>
                <a:gd name="T8" fmla="*/ 166 w 332"/>
                <a:gd name="T9" fmla="*/ 157 h 284"/>
                <a:gd name="T10" fmla="*/ 198 w 332"/>
                <a:gd name="T11" fmla="*/ 199 h 284"/>
                <a:gd name="T12" fmla="*/ 236 w 332"/>
                <a:gd name="T13" fmla="*/ 235 h 284"/>
                <a:gd name="T14" fmla="*/ 282 w 332"/>
                <a:gd name="T15" fmla="*/ 263 h 284"/>
                <a:gd name="T16" fmla="*/ 332 w 332"/>
                <a:gd name="T17" fmla="*/ 284 h 284"/>
                <a:gd name="T18" fmla="*/ 269 w 332"/>
                <a:gd name="T19" fmla="*/ 265 h 284"/>
                <a:gd name="T20" fmla="*/ 208 w 332"/>
                <a:gd name="T21" fmla="*/ 239 h 284"/>
                <a:gd name="T22" fmla="*/ 154 w 332"/>
                <a:gd name="T23" fmla="*/ 204 h 284"/>
                <a:gd name="T24" fmla="*/ 105 w 332"/>
                <a:gd name="T25" fmla="*/ 162 h 284"/>
                <a:gd name="T26" fmla="*/ 63 w 332"/>
                <a:gd name="T27" fmla="*/ 115 h 284"/>
                <a:gd name="T28" fmla="*/ 27 w 332"/>
                <a:gd name="T29" fmla="*/ 60 h 284"/>
                <a:gd name="T30" fmla="*/ 0 w 332"/>
                <a:gd name="T31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2" h="284">
                  <a:moveTo>
                    <a:pt x="0" y="0"/>
                  </a:moveTo>
                  <a:lnTo>
                    <a:pt x="120" y="0"/>
                  </a:lnTo>
                  <a:lnTo>
                    <a:pt x="126" y="56"/>
                  </a:lnTo>
                  <a:lnTo>
                    <a:pt x="141" y="109"/>
                  </a:lnTo>
                  <a:lnTo>
                    <a:pt x="166" y="157"/>
                  </a:lnTo>
                  <a:lnTo>
                    <a:pt x="198" y="199"/>
                  </a:lnTo>
                  <a:lnTo>
                    <a:pt x="236" y="235"/>
                  </a:lnTo>
                  <a:lnTo>
                    <a:pt x="282" y="263"/>
                  </a:lnTo>
                  <a:lnTo>
                    <a:pt x="332" y="284"/>
                  </a:lnTo>
                  <a:lnTo>
                    <a:pt x="269" y="265"/>
                  </a:lnTo>
                  <a:lnTo>
                    <a:pt x="208" y="239"/>
                  </a:lnTo>
                  <a:lnTo>
                    <a:pt x="154" y="204"/>
                  </a:lnTo>
                  <a:lnTo>
                    <a:pt x="105" y="162"/>
                  </a:lnTo>
                  <a:lnTo>
                    <a:pt x="63" y="115"/>
                  </a:lnTo>
                  <a:lnTo>
                    <a:pt x="27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C6CC"/>
            </a:solidFill>
            <a:ln w="0">
              <a:solidFill>
                <a:srgbClr val="A8C6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7" name="Freeform 72"/>
            <p:cNvSpPr>
              <a:spLocks/>
            </p:cNvSpPr>
            <p:nvPr/>
          </p:nvSpPr>
          <p:spPr bwMode="auto">
            <a:xfrm>
              <a:off x="5649913" y="3997325"/>
              <a:ext cx="439738" cy="209550"/>
            </a:xfrm>
            <a:custGeom>
              <a:avLst/>
              <a:gdLst>
                <a:gd name="T0" fmla="*/ 48 w 554"/>
                <a:gd name="T1" fmla="*/ 0 h 263"/>
                <a:gd name="T2" fmla="*/ 505 w 554"/>
                <a:gd name="T3" fmla="*/ 0 h 263"/>
                <a:gd name="T4" fmla="*/ 524 w 554"/>
                <a:gd name="T5" fmla="*/ 4 h 263"/>
                <a:gd name="T6" fmla="*/ 539 w 554"/>
                <a:gd name="T7" fmla="*/ 16 h 263"/>
                <a:gd name="T8" fmla="*/ 551 w 554"/>
                <a:gd name="T9" fmla="*/ 31 h 263"/>
                <a:gd name="T10" fmla="*/ 554 w 554"/>
                <a:gd name="T11" fmla="*/ 50 h 263"/>
                <a:gd name="T12" fmla="*/ 554 w 554"/>
                <a:gd name="T13" fmla="*/ 214 h 263"/>
                <a:gd name="T14" fmla="*/ 551 w 554"/>
                <a:gd name="T15" fmla="*/ 233 h 263"/>
                <a:gd name="T16" fmla="*/ 539 w 554"/>
                <a:gd name="T17" fmla="*/ 250 h 263"/>
                <a:gd name="T18" fmla="*/ 524 w 554"/>
                <a:gd name="T19" fmla="*/ 260 h 263"/>
                <a:gd name="T20" fmla="*/ 505 w 554"/>
                <a:gd name="T21" fmla="*/ 263 h 263"/>
                <a:gd name="T22" fmla="*/ 48 w 554"/>
                <a:gd name="T23" fmla="*/ 263 h 263"/>
                <a:gd name="T24" fmla="*/ 29 w 554"/>
                <a:gd name="T25" fmla="*/ 260 h 263"/>
                <a:gd name="T26" fmla="*/ 14 w 554"/>
                <a:gd name="T27" fmla="*/ 248 h 263"/>
                <a:gd name="T28" fmla="*/ 4 w 554"/>
                <a:gd name="T29" fmla="*/ 233 h 263"/>
                <a:gd name="T30" fmla="*/ 0 w 554"/>
                <a:gd name="T31" fmla="*/ 214 h 263"/>
                <a:gd name="T32" fmla="*/ 0 w 554"/>
                <a:gd name="T33" fmla="*/ 50 h 263"/>
                <a:gd name="T34" fmla="*/ 4 w 554"/>
                <a:gd name="T35" fmla="*/ 31 h 263"/>
                <a:gd name="T36" fmla="*/ 14 w 554"/>
                <a:gd name="T37" fmla="*/ 16 h 263"/>
                <a:gd name="T38" fmla="*/ 29 w 554"/>
                <a:gd name="T39" fmla="*/ 4 h 263"/>
                <a:gd name="T40" fmla="*/ 48 w 554"/>
                <a:gd name="T41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4" h="263">
                  <a:moveTo>
                    <a:pt x="48" y="0"/>
                  </a:moveTo>
                  <a:lnTo>
                    <a:pt x="505" y="0"/>
                  </a:lnTo>
                  <a:lnTo>
                    <a:pt x="524" y="4"/>
                  </a:lnTo>
                  <a:lnTo>
                    <a:pt x="539" y="16"/>
                  </a:lnTo>
                  <a:lnTo>
                    <a:pt x="551" y="31"/>
                  </a:lnTo>
                  <a:lnTo>
                    <a:pt x="554" y="50"/>
                  </a:lnTo>
                  <a:lnTo>
                    <a:pt x="554" y="214"/>
                  </a:lnTo>
                  <a:lnTo>
                    <a:pt x="551" y="233"/>
                  </a:lnTo>
                  <a:lnTo>
                    <a:pt x="539" y="250"/>
                  </a:lnTo>
                  <a:lnTo>
                    <a:pt x="524" y="260"/>
                  </a:lnTo>
                  <a:lnTo>
                    <a:pt x="505" y="263"/>
                  </a:lnTo>
                  <a:lnTo>
                    <a:pt x="48" y="263"/>
                  </a:lnTo>
                  <a:lnTo>
                    <a:pt x="29" y="260"/>
                  </a:lnTo>
                  <a:lnTo>
                    <a:pt x="14" y="248"/>
                  </a:lnTo>
                  <a:lnTo>
                    <a:pt x="4" y="233"/>
                  </a:lnTo>
                  <a:lnTo>
                    <a:pt x="0" y="214"/>
                  </a:lnTo>
                  <a:lnTo>
                    <a:pt x="0" y="50"/>
                  </a:lnTo>
                  <a:lnTo>
                    <a:pt x="4" y="31"/>
                  </a:lnTo>
                  <a:lnTo>
                    <a:pt x="14" y="16"/>
                  </a:lnTo>
                  <a:lnTo>
                    <a:pt x="29" y="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608387"/>
            </a:solidFill>
            <a:ln w="0">
              <a:solidFill>
                <a:srgbClr val="60838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8" name="Freeform 73"/>
            <p:cNvSpPr>
              <a:spLocks/>
            </p:cNvSpPr>
            <p:nvPr/>
          </p:nvSpPr>
          <p:spPr bwMode="auto">
            <a:xfrm>
              <a:off x="5200651" y="2911475"/>
              <a:ext cx="1338263" cy="1179513"/>
            </a:xfrm>
            <a:custGeom>
              <a:avLst/>
              <a:gdLst>
                <a:gd name="T0" fmla="*/ 472 w 1685"/>
                <a:gd name="T1" fmla="*/ 0 h 1487"/>
                <a:gd name="T2" fmla="*/ 1211 w 1685"/>
                <a:gd name="T3" fmla="*/ 0 h 1487"/>
                <a:gd name="T4" fmla="*/ 1239 w 1685"/>
                <a:gd name="T5" fmla="*/ 4 h 1487"/>
                <a:gd name="T6" fmla="*/ 1262 w 1685"/>
                <a:gd name="T7" fmla="*/ 14 h 1487"/>
                <a:gd name="T8" fmla="*/ 1285 w 1685"/>
                <a:gd name="T9" fmla="*/ 31 h 1487"/>
                <a:gd name="T10" fmla="*/ 1300 w 1685"/>
                <a:gd name="T11" fmla="*/ 52 h 1487"/>
                <a:gd name="T12" fmla="*/ 1670 w 1685"/>
                <a:gd name="T13" fmla="*/ 692 h 1487"/>
                <a:gd name="T14" fmla="*/ 1681 w 1685"/>
                <a:gd name="T15" fmla="*/ 717 h 1487"/>
                <a:gd name="T16" fmla="*/ 1685 w 1685"/>
                <a:gd name="T17" fmla="*/ 743 h 1487"/>
                <a:gd name="T18" fmla="*/ 1681 w 1685"/>
                <a:gd name="T19" fmla="*/ 770 h 1487"/>
                <a:gd name="T20" fmla="*/ 1670 w 1685"/>
                <a:gd name="T21" fmla="*/ 795 h 1487"/>
                <a:gd name="T22" fmla="*/ 1300 w 1685"/>
                <a:gd name="T23" fmla="*/ 1435 h 1487"/>
                <a:gd name="T24" fmla="*/ 1285 w 1685"/>
                <a:gd name="T25" fmla="*/ 1458 h 1487"/>
                <a:gd name="T26" fmla="*/ 1262 w 1685"/>
                <a:gd name="T27" fmla="*/ 1473 h 1487"/>
                <a:gd name="T28" fmla="*/ 1239 w 1685"/>
                <a:gd name="T29" fmla="*/ 1485 h 1487"/>
                <a:gd name="T30" fmla="*/ 1211 w 1685"/>
                <a:gd name="T31" fmla="*/ 1487 h 1487"/>
                <a:gd name="T32" fmla="*/ 472 w 1685"/>
                <a:gd name="T33" fmla="*/ 1487 h 1487"/>
                <a:gd name="T34" fmla="*/ 445 w 1685"/>
                <a:gd name="T35" fmla="*/ 1485 h 1487"/>
                <a:gd name="T36" fmla="*/ 420 w 1685"/>
                <a:gd name="T37" fmla="*/ 1473 h 1487"/>
                <a:gd name="T38" fmla="*/ 399 w 1685"/>
                <a:gd name="T39" fmla="*/ 1458 h 1487"/>
                <a:gd name="T40" fmla="*/ 382 w 1685"/>
                <a:gd name="T41" fmla="*/ 1435 h 1487"/>
                <a:gd name="T42" fmla="*/ 13 w 1685"/>
                <a:gd name="T43" fmla="*/ 795 h 1487"/>
                <a:gd name="T44" fmla="*/ 3 w 1685"/>
                <a:gd name="T45" fmla="*/ 770 h 1487"/>
                <a:gd name="T46" fmla="*/ 0 w 1685"/>
                <a:gd name="T47" fmla="*/ 743 h 1487"/>
                <a:gd name="T48" fmla="*/ 3 w 1685"/>
                <a:gd name="T49" fmla="*/ 717 h 1487"/>
                <a:gd name="T50" fmla="*/ 13 w 1685"/>
                <a:gd name="T51" fmla="*/ 692 h 1487"/>
                <a:gd name="T52" fmla="*/ 382 w 1685"/>
                <a:gd name="T53" fmla="*/ 52 h 1487"/>
                <a:gd name="T54" fmla="*/ 399 w 1685"/>
                <a:gd name="T55" fmla="*/ 31 h 1487"/>
                <a:gd name="T56" fmla="*/ 420 w 1685"/>
                <a:gd name="T57" fmla="*/ 14 h 1487"/>
                <a:gd name="T58" fmla="*/ 445 w 1685"/>
                <a:gd name="T59" fmla="*/ 4 h 1487"/>
                <a:gd name="T60" fmla="*/ 472 w 1685"/>
                <a:gd name="T61" fmla="*/ 0 h 1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85" h="1487">
                  <a:moveTo>
                    <a:pt x="472" y="0"/>
                  </a:moveTo>
                  <a:lnTo>
                    <a:pt x="1211" y="0"/>
                  </a:lnTo>
                  <a:lnTo>
                    <a:pt x="1239" y="4"/>
                  </a:lnTo>
                  <a:lnTo>
                    <a:pt x="1262" y="14"/>
                  </a:lnTo>
                  <a:lnTo>
                    <a:pt x="1285" y="31"/>
                  </a:lnTo>
                  <a:lnTo>
                    <a:pt x="1300" y="52"/>
                  </a:lnTo>
                  <a:lnTo>
                    <a:pt x="1670" y="692"/>
                  </a:lnTo>
                  <a:lnTo>
                    <a:pt x="1681" y="717"/>
                  </a:lnTo>
                  <a:lnTo>
                    <a:pt x="1685" y="743"/>
                  </a:lnTo>
                  <a:lnTo>
                    <a:pt x="1681" y="770"/>
                  </a:lnTo>
                  <a:lnTo>
                    <a:pt x="1670" y="795"/>
                  </a:lnTo>
                  <a:lnTo>
                    <a:pt x="1300" y="1435"/>
                  </a:lnTo>
                  <a:lnTo>
                    <a:pt x="1285" y="1458"/>
                  </a:lnTo>
                  <a:lnTo>
                    <a:pt x="1262" y="1473"/>
                  </a:lnTo>
                  <a:lnTo>
                    <a:pt x="1239" y="1485"/>
                  </a:lnTo>
                  <a:lnTo>
                    <a:pt x="1211" y="1487"/>
                  </a:lnTo>
                  <a:lnTo>
                    <a:pt x="472" y="1487"/>
                  </a:lnTo>
                  <a:lnTo>
                    <a:pt x="445" y="1485"/>
                  </a:lnTo>
                  <a:lnTo>
                    <a:pt x="420" y="1473"/>
                  </a:lnTo>
                  <a:lnTo>
                    <a:pt x="399" y="1458"/>
                  </a:lnTo>
                  <a:lnTo>
                    <a:pt x="382" y="1435"/>
                  </a:lnTo>
                  <a:lnTo>
                    <a:pt x="13" y="795"/>
                  </a:lnTo>
                  <a:lnTo>
                    <a:pt x="3" y="770"/>
                  </a:lnTo>
                  <a:lnTo>
                    <a:pt x="0" y="743"/>
                  </a:lnTo>
                  <a:lnTo>
                    <a:pt x="3" y="717"/>
                  </a:lnTo>
                  <a:lnTo>
                    <a:pt x="13" y="692"/>
                  </a:lnTo>
                  <a:lnTo>
                    <a:pt x="382" y="52"/>
                  </a:lnTo>
                  <a:lnTo>
                    <a:pt x="399" y="31"/>
                  </a:lnTo>
                  <a:lnTo>
                    <a:pt x="420" y="14"/>
                  </a:lnTo>
                  <a:lnTo>
                    <a:pt x="445" y="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86AAB2"/>
            </a:solidFill>
            <a:ln w="0">
              <a:solidFill>
                <a:srgbClr val="86AAB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59" name="Freeform 74"/>
            <p:cNvSpPr>
              <a:spLocks/>
            </p:cNvSpPr>
            <p:nvPr/>
          </p:nvSpPr>
          <p:spPr bwMode="auto">
            <a:xfrm>
              <a:off x="5359401" y="2911475"/>
              <a:ext cx="1179513" cy="1157288"/>
            </a:xfrm>
            <a:custGeom>
              <a:avLst/>
              <a:gdLst>
                <a:gd name="T0" fmla="*/ 272 w 1485"/>
                <a:gd name="T1" fmla="*/ 0 h 1458"/>
                <a:gd name="T2" fmla="*/ 1011 w 1485"/>
                <a:gd name="T3" fmla="*/ 0 h 1458"/>
                <a:gd name="T4" fmla="*/ 1039 w 1485"/>
                <a:gd name="T5" fmla="*/ 4 h 1458"/>
                <a:gd name="T6" fmla="*/ 1062 w 1485"/>
                <a:gd name="T7" fmla="*/ 14 h 1458"/>
                <a:gd name="T8" fmla="*/ 1085 w 1485"/>
                <a:gd name="T9" fmla="*/ 31 h 1458"/>
                <a:gd name="T10" fmla="*/ 1100 w 1485"/>
                <a:gd name="T11" fmla="*/ 52 h 1458"/>
                <a:gd name="T12" fmla="*/ 1470 w 1485"/>
                <a:gd name="T13" fmla="*/ 692 h 1458"/>
                <a:gd name="T14" fmla="*/ 1481 w 1485"/>
                <a:gd name="T15" fmla="*/ 717 h 1458"/>
                <a:gd name="T16" fmla="*/ 1485 w 1485"/>
                <a:gd name="T17" fmla="*/ 743 h 1458"/>
                <a:gd name="T18" fmla="*/ 1481 w 1485"/>
                <a:gd name="T19" fmla="*/ 770 h 1458"/>
                <a:gd name="T20" fmla="*/ 1470 w 1485"/>
                <a:gd name="T21" fmla="*/ 795 h 1458"/>
                <a:gd name="T22" fmla="*/ 1100 w 1485"/>
                <a:gd name="T23" fmla="*/ 1435 h 1458"/>
                <a:gd name="T24" fmla="*/ 1093 w 1485"/>
                <a:gd name="T25" fmla="*/ 1447 h 1458"/>
                <a:gd name="T26" fmla="*/ 1083 w 1485"/>
                <a:gd name="T27" fmla="*/ 1458 h 1458"/>
                <a:gd name="T28" fmla="*/ 0 w 1485"/>
                <a:gd name="T29" fmla="*/ 372 h 1458"/>
                <a:gd name="T30" fmla="*/ 182 w 1485"/>
                <a:gd name="T31" fmla="*/ 52 h 1458"/>
                <a:gd name="T32" fmla="*/ 199 w 1485"/>
                <a:gd name="T33" fmla="*/ 31 h 1458"/>
                <a:gd name="T34" fmla="*/ 220 w 1485"/>
                <a:gd name="T35" fmla="*/ 14 h 1458"/>
                <a:gd name="T36" fmla="*/ 245 w 1485"/>
                <a:gd name="T37" fmla="*/ 4 h 1458"/>
                <a:gd name="T38" fmla="*/ 272 w 1485"/>
                <a:gd name="T39" fmla="*/ 0 h 1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5" h="1458">
                  <a:moveTo>
                    <a:pt x="272" y="0"/>
                  </a:moveTo>
                  <a:lnTo>
                    <a:pt x="1011" y="0"/>
                  </a:lnTo>
                  <a:lnTo>
                    <a:pt x="1039" y="4"/>
                  </a:lnTo>
                  <a:lnTo>
                    <a:pt x="1062" y="14"/>
                  </a:lnTo>
                  <a:lnTo>
                    <a:pt x="1085" y="31"/>
                  </a:lnTo>
                  <a:lnTo>
                    <a:pt x="1100" y="52"/>
                  </a:lnTo>
                  <a:lnTo>
                    <a:pt x="1470" y="692"/>
                  </a:lnTo>
                  <a:lnTo>
                    <a:pt x="1481" y="717"/>
                  </a:lnTo>
                  <a:lnTo>
                    <a:pt x="1485" y="743"/>
                  </a:lnTo>
                  <a:lnTo>
                    <a:pt x="1481" y="770"/>
                  </a:lnTo>
                  <a:lnTo>
                    <a:pt x="1470" y="795"/>
                  </a:lnTo>
                  <a:lnTo>
                    <a:pt x="1100" y="1435"/>
                  </a:lnTo>
                  <a:lnTo>
                    <a:pt x="1093" y="1447"/>
                  </a:lnTo>
                  <a:lnTo>
                    <a:pt x="1083" y="1458"/>
                  </a:lnTo>
                  <a:lnTo>
                    <a:pt x="0" y="372"/>
                  </a:lnTo>
                  <a:lnTo>
                    <a:pt x="182" y="52"/>
                  </a:lnTo>
                  <a:lnTo>
                    <a:pt x="199" y="31"/>
                  </a:lnTo>
                  <a:lnTo>
                    <a:pt x="220" y="14"/>
                  </a:lnTo>
                  <a:lnTo>
                    <a:pt x="245" y="4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71989E"/>
            </a:solidFill>
            <a:ln w="0">
              <a:solidFill>
                <a:srgbClr val="7198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0" name="Freeform 75"/>
            <p:cNvSpPr>
              <a:spLocks/>
            </p:cNvSpPr>
            <p:nvPr/>
          </p:nvSpPr>
          <p:spPr bwMode="auto">
            <a:xfrm>
              <a:off x="3798888" y="2232025"/>
              <a:ext cx="892175" cy="3606800"/>
            </a:xfrm>
            <a:custGeom>
              <a:avLst/>
              <a:gdLst>
                <a:gd name="T0" fmla="*/ 562 w 1126"/>
                <a:gd name="T1" fmla="*/ 0 h 4542"/>
                <a:gd name="T2" fmla="*/ 638 w 1126"/>
                <a:gd name="T3" fmla="*/ 4 h 4542"/>
                <a:gd name="T4" fmla="*/ 712 w 1126"/>
                <a:gd name="T5" fmla="*/ 19 h 4542"/>
                <a:gd name="T6" fmla="*/ 781 w 1126"/>
                <a:gd name="T7" fmla="*/ 44 h 4542"/>
                <a:gd name="T8" fmla="*/ 846 w 1126"/>
                <a:gd name="T9" fmla="*/ 76 h 4542"/>
                <a:gd name="T10" fmla="*/ 907 w 1126"/>
                <a:gd name="T11" fmla="*/ 116 h 4542"/>
                <a:gd name="T12" fmla="*/ 960 w 1126"/>
                <a:gd name="T13" fmla="*/ 164 h 4542"/>
                <a:gd name="T14" fmla="*/ 1008 w 1126"/>
                <a:gd name="T15" fmla="*/ 217 h 4542"/>
                <a:gd name="T16" fmla="*/ 1048 w 1126"/>
                <a:gd name="T17" fmla="*/ 278 h 4542"/>
                <a:gd name="T18" fmla="*/ 1080 w 1126"/>
                <a:gd name="T19" fmla="*/ 343 h 4542"/>
                <a:gd name="T20" fmla="*/ 1105 w 1126"/>
                <a:gd name="T21" fmla="*/ 411 h 4542"/>
                <a:gd name="T22" fmla="*/ 1120 w 1126"/>
                <a:gd name="T23" fmla="*/ 486 h 4542"/>
                <a:gd name="T24" fmla="*/ 1126 w 1126"/>
                <a:gd name="T25" fmla="*/ 562 h 4542"/>
                <a:gd name="T26" fmla="*/ 1126 w 1126"/>
                <a:gd name="T27" fmla="*/ 4316 h 4542"/>
                <a:gd name="T28" fmla="*/ 1122 w 1126"/>
                <a:gd name="T29" fmla="*/ 4367 h 4542"/>
                <a:gd name="T30" fmla="*/ 1114 w 1126"/>
                <a:gd name="T31" fmla="*/ 4409 h 4542"/>
                <a:gd name="T32" fmla="*/ 1103 w 1126"/>
                <a:gd name="T33" fmla="*/ 4445 h 4542"/>
                <a:gd name="T34" fmla="*/ 1086 w 1126"/>
                <a:gd name="T35" fmla="*/ 4474 h 4542"/>
                <a:gd name="T36" fmla="*/ 1065 w 1126"/>
                <a:gd name="T37" fmla="*/ 4497 h 4542"/>
                <a:gd name="T38" fmla="*/ 1040 w 1126"/>
                <a:gd name="T39" fmla="*/ 4514 h 4542"/>
                <a:gd name="T40" fmla="*/ 1010 w 1126"/>
                <a:gd name="T41" fmla="*/ 4527 h 4542"/>
                <a:gd name="T42" fmla="*/ 977 w 1126"/>
                <a:gd name="T43" fmla="*/ 4537 h 4542"/>
                <a:gd name="T44" fmla="*/ 943 w 1126"/>
                <a:gd name="T45" fmla="*/ 4540 h 4542"/>
                <a:gd name="T46" fmla="*/ 903 w 1126"/>
                <a:gd name="T47" fmla="*/ 4542 h 4542"/>
                <a:gd name="T48" fmla="*/ 861 w 1126"/>
                <a:gd name="T49" fmla="*/ 4542 h 4542"/>
                <a:gd name="T50" fmla="*/ 817 w 1126"/>
                <a:gd name="T51" fmla="*/ 4540 h 4542"/>
                <a:gd name="T52" fmla="*/ 770 w 1126"/>
                <a:gd name="T53" fmla="*/ 4539 h 4542"/>
                <a:gd name="T54" fmla="*/ 720 w 1126"/>
                <a:gd name="T55" fmla="*/ 4535 h 4542"/>
                <a:gd name="T56" fmla="*/ 671 w 1126"/>
                <a:gd name="T57" fmla="*/ 4531 h 4542"/>
                <a:gd name="T58" fmla="*/ 617 w 1126"/>
                <a:gd name="T59" fmla="*/ 4529 h 4542"/>
                <a:gd name="T60" fmla="*/ 562 w 1126"/>
                <a:gd name="T61" fmla="*/ 4529 h 4542"/>
                <a:gd name="T62" fmla="*/ 509 w 1126"/>
                <a:gd name="T63" fmla="*/ 4529 h 4542"/>
                <a:gd name="T64" fmla="*/ 455 w 1126"/>
                <a:gd name="T65" fmla="*/ 4531 h 4542"/>
                <a:gd name="T66" fmla="*/ 406 w 1126"/>
                <a:gd name="T67" fmla="*/ 4535 h 4542"/>
                <a:gd name="T68" fmla="*/ 356 w 1126"/>
                <a:gd name="T69" fmla="*/ 4539 h 4542"/>
                <a:gd name="T70" fmla="*/ 309 w 1126"/>
                <a:gd name="T71" fmla="*/ 4540 h 4542"/>
                <a:gd name="T72" fmla="*/ 265 w 1126"/>
                <a:gd name="T73" fmla="*/ 4542 h 4542"/>
                <a:gd name="T74" fmla="*/ 223 w 1126"/>
                <a:gd name="T75" fmla="*/ 4542 h 4542"/>
                <a:gd name="T76" fmla="*/ 183 w 1126"/>
                <a:gd name="T77" fmla="*/ 4540 h 4542"/>
                <a:gd name="T78" fmla="*/ 149 w 1126"/>
                <a:gd name="T79" fmla="*/ 4537 h 4542"/>
                <a:gd name="T80" fmla="*/ 114 w 1126"/>
                <a:gd name="T81" fmla="*/ 4527 h 4542"/>
                <a:gd name="T82" fmla="*/ 86 w 1126"/>
                <a:gd name="T83" fmla="*/ 4514 h 4542"/>
                <a:gd name="T84" fmla="*/ 61 w 1126"/>
                <a:gd name="T85" fmla="*/ 4497 h 4542"/>
                <a:gd name="T86" fmla="*/ 40 w 1126"/>
                <a:gd name="T87" fmla="*/ 4474 h 4542"/>
                <a:gd name="T88" fmla="*/ 23 w 1126"/>
                <a:gd name="T89" fmla="*/ 4445 h 4542"/>
                <a:gd name="T90" fmla="*/ 12 w 1126"/>
                <a:gd name="T91" fmla="*/ 4409 h 4542"/>
                <a:gd name="T92" fmla="*/ 4 w 1126"/>
                <a:gd name="T93" fmla="*/ 4367 h 4542"/>
                <a:gd name="T94" fmla="*/ 0 w 1126"/>
                <a:gd name="T95" fmla="*/ 4316 h 4542"/>
                <a:gd name="T96" fmla="*/ 0 w 1126"/>
                <a:gd name="T97" fmla="*/ 562 h 4542"/>
                <a:gd name="T98" fmla="*/ 6 w 1126"/>
                <a:gd name="T99" fmla="*/ 486 h 4542"/>
                <a:gd name="T100" fmla="*/ 21 w 1126"/>
                <a:gd name="T101" fmla="*/ 411 h 4542"/>
                <a:gd name="T102" fmla="*/ 46 w 1126"/>
                <a:gd name="T103" fmla="*/ 343 h 4542"/>
                <a:gd name="T104" fmla="*/ 78 w 1126"/>
                <a:gd name="T105" fmla="*/ 278 h 4542"/>
                <a:gd name="T106" fmla="*/ 118 w 1126"/>
                <a:gd name="T107" fmla="*/ 217 h 4542"/>
                <a:gd name="T108" fmla="*/ 166 w 1126"/>
                <a:gd name="T109" fmla="*/ 164 h 4542"/>
                <a:gd name="T110" fmla="*/ 219 w 1126"/>
                <a:gd name="T111" fmla="*/ 116 h 4542"/>
                <a:gd name="T112" fmla="*/ 280 w 1126"/>
                <a:gd name="T113" fmla="*/ 76 h 4542"/>
                <a:gd name="T114" fmla="*/ 345 w 1126"/>
                <a:gd name="T115" fmla="*/ 44 h 4542"/>
                <a:gd name="T116" fmla="*/ 413 w 1126"/>
                <a:gd name="T117" fmla="*/ 19 h 4542"/>
                <a:gd name="T118" fmla="*/ 486 w 1126"/>
                <a:gd name="T119" fmla="*/ 4 h 4542"/>
                <a:gd name="T120" fmla="*/ 562 w 1126"/>
                <a:gd name="T121" fmla="*/ 0 h 4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26" h="4542">
                  <a:moveTo>
                    <a:pt x="562" y="0"/>
                  </a:moveTo>
                  <a:lnTo>
                    <a:pt x="638" y="4"/>
                  </a:lnTo>
                  <a:lnTo>
                    <a:pt x="712" y="19"/>
                  </a:lnTo>
                  <a:lnTo>
                    <a:pt x="781" y="44"/>
                  </a:lnTo>
                  <a:lnTo>
                    <a:pt x="846" y="76"/>
                  </a:lnTo>
                  <a:lnTo>
                    <a:pt x="907" y="116"/>
                  </a:lnTo>
                  <a:lnTo>
                    <a:pt x="960" y="164"/>
                  </a:lnTo>
                  <a:lnTo>
                    <a:pt x="1008" y="217"/>
                  </a:lnTo>
                  <a:lnTo>
                    <a:pt x="1048" y="278"/>
                  </a:lnTo>
                  <a:lnTo>
                    <a:pt x="1080" y="343"/>
                  </a:lnTo>
                  <a:lnTo>
                    <a:pt x="1105" y="411"/>
                  </a:lnTo>
                  <a:lnTo>
                    <a:pt x="1120" y="486"/>
                  </a:lnTo>
                  <a:lnTo>
                    <a:pt x="1126" y="562"/>
                  </a:lnTo>
                  <a:lnTo>
                    <a:pt x="1126" y="4316"/>
                  </a:lnTo>
                  <a:lnTo>
                    <a:pt x="1122" y="4367"/>
                  </a:lnTo>
                  <a:lnTo>
                    <a:pt x="1114" y="4409"/>
                  </a:lnTo>
                  <a:lnTo>
                    <a:pt x="1103" y="4445"/>
                  </a:lnTo>
                  <a:lnTo>
                    <a:pt x="1086" y="4474"/>
                  </a:lnTo>
                  <a:lnTo>
                    <a:pt x="1065" y="4497"/>
                  </a:lnTo>
                  <a:lnTo>
                    <a:pt x="1040" y="4514"/>
                  </a:lnTo>
                  <a:lnTo>
                    <a:pt x="1010" y="4527"/>
                  </a:lnTo>
                  <a:lnTo>
                    <a:pt x="977" y="4537"/>
                  </a:lnTo>
                  <a:lnTo>
                    <a:pt x="943" y="4540"/>
                  </a:lnTo>
                  <a:lnTo>
                    <a:pt x="903" y="4542"/>
                  </a:lnTo>
                  <a:lnTo>
                    <a:pt x="861" y="4542"/>
                  </a:lnTo>
                  <a:lnTo>
                    <a:pt x="817" y="4540"/>
                  </a:lnTo>
                  <a:lnTo>
                    <a:pt x="770" y="4539"/>
                  </a:lnTo>
                  <a:lnTo>
                    <a:pt x="720" y="4535"/>
                  </a:lnTo>
                  <a:lnTo>
                    <a:pt x="671" y="4531"/>
                  </a:lnTo>
                  <a:lnTo>
                    <a:pt x="617" y="4529"/>
                  </a:lnTo>
                  <a:lnTo>
                    <a:pt x="562" y="4529"/>
                  </a:lnTo>
                  <a:lnTo>
                    <a:pt x="509" y="4529"/>
                  </a:lnTo>
                  <a:lnTo>
                    <a:pt x="455" y="4531"/>
                  </a:lnTo>
                  <a:lnTo>
                    <a:pt x="406" y="4535"/>
                  </a:lnTo>
                  <a:lnTo>
                    <a:pt x="356" y="4539"/>
                  </a:lnTo>
                  <a:lnTo>
                    <a:pt x="309" y="4540"/>
                  </a:lnTo>
                  <a:lnTo>
                    <a:pt x="265" y="4542"/>
                  </a:lnTo>
                  <a:lnTo>
                    <a:pt x="223" y="4542"/>
                  </a:lnTo>
                  <a:lnTo>
                    <a:pt x="183" y="4540"/>
                  </a:lnTo>
                  <a:lnTo>
                    <a:pt x="149" y="4537"/>
                  </a:lnTo>
                  <a:lnTo>
                    <a:pt x="114" y="4527"/>
                  </a:lnTo>
                  <a:lnTo>
                    <a:pt x="86" y="4514"/>
                  </a:lnTo>
                  <a:lnTo>
                    <a:pt x="61" y="4497"/>
                  </a:lnTo>
                  <a:lnTo>
                    <a:pt x="40" y="4474"/>
                  </a:lnTo>
                  <a:lnTo>
                    <a:pt x="23" y="4445"/>
                  </a:lnTo>
                  <a:lnTo>
                    <a:pt x="12" y="4409"/>
                  </a:lnTo>
                  <a:lnTo>
                    <a:pt x="4" y="4367"/>
                  </a:lnTo>
                  <a:lnTo>
                    <a:pt x="0" y="4316"/>
                  </a:lnTo>
                  <a:lnTo>
                    <a:pt x="0" y="562"/>
                  </a:lnTo>
                  <a:lnTo>
                    <a:pt x="6" y="486"/>
                  </a:lnTo>
                  <a:lnTo>
                    <a:pt x="21" y="411"/>
                  </a:lnTo>
                  <a:lnTo>
                    <a:pt x="46" y="343"/>
                  </a:lnTo>
                  <a:lnTo>
                    <a:pt x="78" y="278"/>
                  </a:lnTo>
                  <a:lnTo>
                    <a:pt x="118" y="217"/>
                  </a:lnTo>
                  <a:lnTo>
                    <a:pt x="166" y="164"/>
                  </a:lnTo>
                  <a:lnTo>
                    <a:pt x="219" y="116"/>
                  </a:lnTo>
                  <a:lnTo>
                    <a:pt x="280" y="76"/>
                  </a:lnTo>
                  <a:lnTo>
                    <a:pt x="345" y="44"/>
                  </a:lnTo>
                  <a:lnTo>
                    <a:pt x="413" y="19"/>
                  </a:lnTo>
                  <a:lnTo>
                    <a:pt x="486" y="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rgbClr val="FFA522"/>
            </a:solidFill>
            <a:ln w="0">
              <a:solidFill>
                <a:srgbClr val="FFA52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1" name="Freeform 76"/>
            <p:cNvSpPr>
              <a:spLocks/>
            </p:cNvSpPr>
            <p:nvPr/>
          </p:nvSpPr>
          <p:spPr bwMode="auto">
            <a:xfrm>
              <a:off x="3798888" y="2232025"/>
              <a:ext cx="892175" cy="3425825"/>
            </a:xfrm>
            <a:custGeom>
              <a:avLst/>
              <a:gdLst>
                <a:gd name="T0" fmla="*/ 562 w 1126"/>
                <a:gd name="T1" fmla="*/ 0 h 4316"/>
                <a:gd name="T2" fmla="*/ 638 w 1126"/>
                <a:gd name="T3" fmla="*/ 4 h 4316"/>
                <a:gd name="T4" fmla="*/ 712 w 1126"/>
                <a:gd name="T5" fmla="*/ 19 h 4316"/>
                <a:gd name="T6" fmla="*/ 781 w 1126"/>
                <a:gd name="T7" fmla="*/ 44 h 4316"/>
                <a:gd name="T8" fmla="*/ 846 w 1126"/>
                <a:gd name="T9" fmla="*/ 76 h 4316"/>
                <a:gd name="T10" fmla="*/ 907 w 1126"/>
                <a:gd name="T11" fmla="*/ 116 h 4316"/>
                <a:gd name="T12" fmla="*/ 960 w 1126"/>
                <a:gd name="T13" fmla="*/ 164 h 4316"/>
                <a:gd name="T14" fmla="*/ 1008 w 1126"/>
                <a:gd name="T15" fmla="*/ 217 h 4316"/>
                <a:gd name="T16" fmla="*/ 1048 w 1126"/>
                <a:gd name="T17" fmla="*/ 278 h 4316"/>
                <a:gd name="T18" fmla="*/ 1080 w 1126"/>
                <a:gd name="T19" fmla="*/ 343 h 4316"/>
                <a:gd name="T20" fmla="*/ 1105 w 1126"/>
                <a:gd name="T21" fmla="*/ 411 h 4316"/>
                <a:gd name="T22" fmla="*/ 1120 w 1126"/>
                <a:gd name="T23" fmla="*/ 486 h 4316"/>
                <a:gd name="T24" fmla="*/ 1126 w 1126"/>
                <a:gd name="T25" fmla="*/ 562 h 4316"/>
                <a:gd name="T26" fmla="*/ 0 w 1126"/>
                <a:gd name="T27" fmla="*/ 4316 h 4316"/>
                <a:gd name="T28" fmla="*/ 0 w 1126"/>
                <a:gd name="T29" fmla="*/ 562 h 4316"/>
                <a:gd name="T30" fmla="*/ 6 w 1126"/>
                <a:gd name="T31" fmla="*/ 486 h 4316"/>
                <a:gd name="T32" fmla="*/ 21 w 1126"/>
                <a:gd name="T33" fmla="*/ 411 h 4316"/>
                <a:gd name="T34" fmla="*/ 46 w 1126"/>
                <a:gd name="T35" fmla="*/ 343 h 4316"/>
                <a:gd name="T36" fmla="*/ 78 w 1126"/>
                <a:gd name="T37" fmla="*/ 278 h 4316"/>
                <a:gd name="T38" fmla="*/ 118 w 1126"/>
                <a:gd name="T39" fmla="*/ 217 h 4316"/>
                <a:gd name="T40" fmla="*/ 166 w 1126"/>
                <a:gd name="T41" fmla="*/ 164 h 4316"/>
                <a:gd name="T42" fmla="*/ 219 w 1126"/>
                <a:gd name="T43" fmla="*/ 116 h 4316"/>
                <a:gd name="T44" fmla="*/ 280 w 1126"/>
                <a:gd name="T45" fmla="*/ 76 h 4316"/>
                <a:gd name="T46" fmla="*/ 345 w 1126"/>
                <a:gd name="T47" fmla="*/ 44 h 4316"/>
                <a:gd name="T48" fmla="*/ 413 w 1126"/>
                <a:gd name="T49" fmla="*/ 19 h 4316"/>
                <a:gd name="T50" fmla="*/ 486 w 1126"/>
                <a:gd name="T51" fmla="*/ 4 h 4316"/>
                <a:gd name="T52" fmla="*/ 562 w 1126"/>
                <a:gd name="T53" fmla="*/ 0 h 4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26" h="4316">
                  <a:moveTo>
                    <a:pt x="562" y="0"/>
                  </a:moveTo>
                  <a:lnTo>
                    <a:pt x="638" y="4"/>
                  </a:lnTo>
                  <a:lnTo>
                    <a:pt x="712" y="19"/>
                  </a:lnTo>
                  <a:lnTo>
                    <a:pt x="781" y="44"/>
                  </a:lnTo>
                  <a:lnTo>
                    <a:pt x="846" y="76"/>
                  </a:lnTo>
                  <a:lnTo>
                    <a:pt x="907" y="116"/>
                  </a:lnTo>
                  <a:lnTo>
                    <a:pt x="960" y="164"/>
                  </a:lnTo>
                  <a:lnTo>
                    <a:pt x="1008" y="217"/>
                  </a:lnTo>
                  <a:lnTo>
                    <a:pt x="1048" y="278"/>
                  </a:lnTo>
                  <a:lnTo>
                    <a:pt x="1080" y="343"/>
                  </a:lnTo>
                  <a:lnTo>
                    <a:pt x="1105" y="411"/>
                  </a:lnTo>
                  <a:lnTo>
                    <a:pt x="1120" y="486"/>
                  </a:lnTo>
                  <a:lnTo>
                    <a:pt x="1126" y="562"/>
                  </a:lnTo>
                  <a:lnTo>
                    <a:pt x="0" y="4316"/>
                  </a:lnTo>
                  <a:lnTo>
                    <a:pt x="0" y="562"/>
                  </a:lnTo>
                  <a:lnTo>
                    <a:pt x="6" y="486"/>
                  </a:lnTo>
                  <a:lnTo>
                    <a:pt x="21" y="411"/>
                  </a:lnTo>
                  <a:lnTo>
                    <a:pt x="46" y="343"/>
                  </a:lnTo>
                  <a:lnTo>
                    <a:pt x="78" y="278"/>
                  </a:lnTo>
                  <a:lnTo>
                    <a:pt x="118" y="217"/>
                  </a:lnTo>
                  <a:lnTo>
                    <a:pt x="166" y="164"/>
                  </a:lnTo>
                  <a:lnTo>
                    <a:pt x="219" y="116"/>
                  </a:lnTo>
                  <a:lnTo>
                    <a:pt x="280" y="76"/>
                  </a:lnTo>
                  <a:lnTo>
                    <a:pt x="345" y="44"/>
                  </a:lnTo>
                  <a:lnTo>
                    <a:pt x="413" y="19"/>
                  </a:lnTo>
                  <a:lnTo>
                    <a:pt x="486" y="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rgbClr val="FFBB24"/>
            </a:solidFill>
            <a:ln w="0">
              <a:solidFill>
                <a:srgbClr val="FFBB2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2" name="Freeform 77"/>
            <p:cNvSpPr>
              <a:spLocks/>
            </p:cNvSpPr>
            <p:nvPr/>
          </p:nvSpPr>
          <p:spPr bwMode="auto">
            <a:xfrm>
              <a:off x="4064001" y="2570163"/>
              <a:ext cx="361950" cy="363538"/>
            </a:xfrm>
            <a:custGeom>
              <a:avLst/>
              <a:gdLst>
                <a:gd name="T0" fmla="*/ 227 w 456"/>
                <a:gd name="T1" fmla="*/ 0 h 457"/>
                <a:gd name="T2" fmla="*/ 275 w 456"/>
                <a:gd name="T3" fmla="*/ 5 h 457"/>
                <a:gd name="T4" fmla="*/ 317 w 456"/>
                <a:gd name="T5" fmla="*/ 19 h 457"/>
                <a:gd name="T6" fmla="*/ 355 w 456"/>
                <a:gd name="T7" fmla="*/ 40 h 457"/>
                <a:gd name="T8" fmla="*/ 389 w 456"/>
                <a:gd name="T9" fmla="*/ 66 h 457"/>
                <a:gd name="T10" fmla="*/ 417 w 456"/>
                <a:gd name="T11" fmla="*/ 101 h 457"/>
                <a:gd name="T12" fmla="*/ 438 w 456"/>
                <a:gd name="T13" fmla="*/ 139 h 457"/>
                <a:gd name="T14" fmla="*/ 452 w 456"/>
                <a:gd name="T15" fmla="*/ 183 h 457"/>
                <a:gd name="T16" fmla="*/ 456 w 456"/>
                <a:gd name="T17" fmla="*/ 228 h 457"/>
                <a:gd name="T18" fmla="*/ 452 w 456"/>
                <a:gd name="T19" fmla="*/ 274 h 457"/>
                <a:gd name="T20" fmla="*/ 438 w 456"/>
                <a:gd name="T21" fmla="*/ 318 h 457"/>
                <a:gd name="T22" fmla="*/ 417 w 456"/>
                <a:gd name="T23" fmla="*/ 356 h 457"/>
                <a:gd name="T24" fmla="*/ 389 w 456"/>
                <a:gd name="T25" fmla="*/ 390 h 457"/>
                <a:gd name="T26" fmla="*/ 355 w 456"/>
                <a:gd name="T27" fmla="*/ 417 h 457"/>
                <a:gd name="T28" fmla="*/ 317 w 456"/>
                <a:gd name="T29" fmla="*/ 438 h 457"/>
                <a:gd name="T30" fmla="*/ 275 w 456"/>
                <a:gd name="T31" fmla="*/ 451 h 457"/>
                <a:gd name="T32" fmla="*/ 227 w 456"/>
                <a:gd name="T33" fmla="*/ 457 h 457"/>
                <a:gd name="T34" fmla="*/ 181 w 456"/>
                <a:gd name="T35" fmla="*/ 451 h 457"/>
                <a:gd name="T36" fmla="*/ 139 w 456"/>
                <a:gd name="T37" fmla="*/ 438 h 457"/>
                <a:gd name="T38" fmla="*/ 101 w 456"/>
                <a:gd name="T39" fmla="*/ 417 h 457"/>
                <a:gd name="T40" fmla="*/ 67 w 456"/>
                <a:gd name="T41" fmla="*/ 390 h 457"/>
                <a:gd name="T42" fmla="*/ 38 w 456"/>
                <a:gd name="T43" fmla="*/ 356 h 457"/>
                <a:gd name="T44" fmla="*/ 18 w 456"/>
                <a:gd name="T45" fmla="*/ 318 h 457"/>
                <a:gd name="T46" fmla="*/ 4 w 456"/>
                <a:gd name="T47" fmla="*/ 274 h 457"/>
                <a:gd name="T48" fmla="*/ 0 w 456"/>
                <a:gd name="T49" fmla="*/ 228 h 457"/>
                <a:gd name="T50" fmla="*/ 4 w 456"/>
                <a:gd name="T51" fmla="*/ 183 h 457"/>
                <a:gd name="T52" fmla="*/ 18 w 456"/>
                <a:gd name="T53" fmla="*/ 139 h 457"/>
                <a:gd name="T54" fmla="*/ 38 w 456"/>
                <a:gd name="T55" fmla="*/ 101 h 457"/>
                <a:gd name="T56" fmla="*/ 67 w 456"/>
                <a:gd name="T57" fmla="*/ 66 h 457"/>
                <a:gd name="T58" fmla="*/ 101 w 456"/>
                <a:gd name="T59" fmla="*/ 40 h 457"/>
                <a:gd name="T60" fmla="*/ 139 w 456"/>
                <a:gd name="T61" fmla="*/ 19 h 457"/>
                <a:gd name="T62" fmla="*/ 181 w 456"/>
                <a:gd name="T63" fmla="*/ 5 h 457"/>
                <a:gd name="T64" fmla="*/ 227 w 456"/>
                <a:gd name="T65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6" h="457">
                  <a:moveTo>
                    <a:pt x="227" y="0"/>
                  </a:moveTo>
                  <a:lnTo>
                    <a:pt x="275" y="5"/>
                  </a:lnTo>
                  <a:lnTo>
                    <a:pt x="317" y="19"/>
                  </a:lnTo>
                  <a:lnTo>
                    <a:pt x="355" y="40"/>
                  </a:lnTo>
                  <a:lnTo>
                    <a:pt x="389" y="66"/>
                  </a:lnTo>
                  <a:lnTo>
                    <a:pt x="417" y="101"/>
                  </a:lnTo>
                  <a:lnTo>
                    <a:pt x="438" y="139"/>
                  </a:lnTo>
                  <a:lnTo>
                    <a:pt x="452" y="183"/>
                  </a:lnTo>
                  <a:lnTo>
                    <a:pt x="456" y="228"/>
                  </a:lnTo>
                  <a:lnTo>
                    <a:pt x="452" y="274"/>
                  </a:lnTo>
                  <a:lnTo>
                    <a:pt x="438" y="318"/>
                  </a:lnTo>
                  <a:lnTo>
                    <a:pt x="417" y="356"/>
                  </a:lnTo>
                  <a:lnTo>
                    <a:pt x="389" y="390"/>
                  </a:lnTo>
                  <a:lnTo>
                    <a:pt x="355" y="417"/>
                  </a:lnTo>
                  <a:lnTo>
                    <a:pt x="317" y="438"/>
                  </a:lnTo>
                  <a:lnTo>
                    <a:pt x="275" y="451"/>
                  </a:lnTo>
                  <a:lnTo>
                    <a:pt x="227" y="457"/>
                  </a:lnTo>
                  <a:lnTo>
                    <a:pt x="181" y="451"/>
                  </a:lnTo>
                  <a:lnTo>
                    <a:pt x="139" y="438"/>
                  </a:lnTo>
                  <a:lnTo>
                    <a:pt x="101" y="417"/>
                  </a:lnTo>
                  <a:lnTo>
                    <a:pt x="67" y="390"/>
                  </a:lnTo>
                  <a:lnTo>
                    <a:pt x="38" y="356"/>
                  </a:lnTo>
                  <a:lnTo>
                    <a:pt x="18" y="318"/>
                  </a:lnTo>
                  <a:lnTo>
                    <a:pt x="4" y="274"/>
                  </a:lnTo>
                  <a:lnTo>
                    <a:pt x="0" y="228"/>
                  </a:lnTo>
                  <a:lnTo>
                    <a:pt x="4" y="183"/>
                  </a:lnTo>
                  <a:lnTo>
                    <a:pt x="18" y="139"/>
                  </a:lnTo>
                  <a:lnTo>
                    <a:pt x="38" y="101"/>
                  </a:lnTo>
                  <a:lnTo>
                    <a:pt x="67" y="66"/>
                  </a:lnTo>
                  <a:lnTo>
                    <a:pt x="101" y="40"/>
                  </a:lnTo>
                  <a:lnTo>
                    <a:pt x="139" y="19"/>
                  </a:lnTo>
                  <a:lnTo>
                    <a:pt x="181" y="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F76A00"/>
            </a:solidFill>
            <a:ln w="0">
              <a:solidFill>
                <a:srgbClr val="F76A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3" name="Freeform 78"/>
            <p:cNvSpPr>
              <a:spLocks/>
            </p:cNvSpPr>
            <p:nvPr/>
          </p:nvSpPr>
          <p:spPr bwMode="auto">
            <a:xfrm>
              <a:off x="4064001" y="2643188"/>
              <a:ext cx="361950" cy="288925"/>
            </a:xfrm>
            <a:custGeom>
              <a:avLst/>
              <a:gdLst>
                <a:gd name="T0" fmla="*/ 227 w 456"/>
                <a:gd name="T1" fmla="*/ 0 h 364"/>
                <a:gd name="T2" fmla="*/ 265 w 456"/>
                <a:gd name="T3" fmla="*/ 0 h 364"/>
                <a:gd name="T4" fmla="*/ 299 w 456"/>
                <a:gd name="T5" fmla="*/ 2 h 364"/>
                <a:gd name="T6" fmla="*/ 332 w 456"/>
                <a:gd name="T7" fmla="*/ 6 h 364"/>
                <a:gd name="T8" fmla="*/ 362 w 456"/>
                <a:gd name="T9" fmla="*/ 12 h 364"/>
                <a:gd name="T10" fmla="*/ 389 w 456"/>
                <a:gd name="T11" fmla="*/ 21 h 364"/>
                <a:gd name="T12" fmla="*/ 412 w 456"/>
                <a:gd name="T13" fmla="*/ 34 h 364"/>
                <a:gd name="T14" fmla="*/ 431 w 456"/>
                <a:gd name="T15" fmla="*/ 52 h 364"/>
                <a:gd name="T16" fmla="*/ 444 w 456"/>
                <a:gd name="T17" fmla="*/ 74 h 364"/>
                <a:gd name="T18" fmla="*/ 454 w 456"/>
                <a:gd name="T19" fmla="*/ 103 h 364"/>
                <a:gd name="T20" fmla="*/ 456 w 456"/>
                <a:gd name="T21" fmla="*/ 137 h 364"/>
                <a:gd name="T22" fmla="*/ 452 w 456"/>
                <a:gd name="T23" fmla="*/ 183 h 364"/>
                <a:gd name="T24" fmla="*/ 438 w 456"/>
                <a:gd name="T25" fmla="*/ 225 h 364"/>
                <a:gd name="T26" fmla="*/ 417 w 456"/>
                <a:gd name="T27" fmla="*/ 265 h 364"/>
                <a:gd name="T28" fmla="*/ 389 w 456"/>
                <a:gd name="T29" fmla="*/ 297 h 364"/>
                <a:gd name="T30" fmla="*/ 355 w 456"/>
                <a:gd name="T31" fmla="*/ 326 h 364"/>
                <a:gd name="T32" fmla="*/ 317 w 456"/>
                <a:gd name="T33" fmla="*/ 347 h 364"/>
                <a:gd name="T34" fmla="*/ 275 w 456"/>
                <a:gd name="T35" fmla="*/ 360 h 364"/>
                <a:gd name="T36" fmla="*/ 227 w 456"/>
                <a:gd name="T37" fmla="*/ 364 h 364"/>
                <a:gd name="T38" fmla="*/ 181 w 456"/>
                <a:gd name="T39" fmla="*/ 360 h 364"/>
                <a:gd name="T40" fmla="*/ 139 w 456"/>
                <a:gd name="T41" fmla="*/ 347 h 364"/>
                <a:gd name="T42" fmla="*/ 101 w 456"/>
                <a:gd name="T43" fmla="*/ 326 h 364"/>
                <a:gd name="T44" fmla="*/ 67 w 456"/>
                <a:gd name="T45" fmla="*/ 297 h 364"/>
                <a:gd name="T46" fmla="*/ 38 w 456"/>
                <a:gd name="T47" fmla="*/ 265 h 364"/>
                <a:gd name="T48" fmla="*/ 18 w 456"/>
                <a:gd name="T49" fmla="*/ 225 h 364"/>
                <a:gd name="T50" fmla="*/ 4 w 456"/>
                <a:gd name="T51" fmla="*/ 183 h 364"/>
                <a:gd name="T52" fmla="*/ 0 w 456"/>
                <a:gd name="T53" fmla="*/ 137 h 364"/>
                <a:gd name="T54" fmla="*/ 2 w 456"/>
                <a:gd name="T55" fmla="*/ 103 h 364"/>
                <a:gd name="T56" fmla="*/ 12 w 456"/>
                <a:gd name="T57" fmla="*/ 74 h 364"/>
                <a:gd name="T58" fmla="*/ 25 w 456"/>
                <a:gd name="T59" fmla="*/ 52 h 364"/>
                <a:gd name="T60" fmla="*/ 44 w 456"/>
                <a:gd name="T61" fmla="*/ 34 h 364"/>
                <a:gd name="T62" fmla="*/ 67 w 456"/>
                <a:gd name="T63" fmla="*/ 21 h 364"/>
                <a:gd name="T64" fmla="*/ 94 w 456"/>
                <a:gd name="T65" fmla="*/ 12 h 364"/>
                <a:gd name="T66" fmla="*/ 122 w 456"/>
                <a:gd name="T67" fmla="*/ 6 h 364"/>
                <a:gd name="T68" fmla="*/ 157 w 456"/>
                <a:gd name="T69" fmla="*/ 2 h 364"/>
                <a:gd name="T70" fmla="*/ 191 w 456"/>
                <a:gd name="T71" fmla="*/ 0 h 364"/>
                <a:gd name="T72" fmla="*/ 227 w 456"/>
                <a:gd name="T73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56" h="364">
                  <a:moveTo>
                    <a:pt x="227" y="0"/>
                  </a:moveTo>
                  <a:lnTo>
                    <a:pt x="265" y="0"/>
                  </a:lnTo>
                  <a:lnTo>
                    <a:pt x="299" y="2"/>
                  </a:lnTo>
                  <a:lnTo>
                    <a:pt x="332" y="6"/>
                  </a:lnTo>
                  <a:lnTo>
                    <a:pt x="362" y="12"/>
                  </a:lnTo>
                  <a:lnTo>
                    <a:pt x="389" y="21"/>
                  </a:lnTo>
                  <a:lnTo>
                    <a:pt x="412" y="34"/>
                  </a:lnTo>
                  <a:lnTo>
                    <a:pt x="431" y="52"/>
                  </a:lnTo>
                  <a:lnTo>
                    <a:pt x="444" y="74"/>
                  </a:lnTo>
                  <a:lnTo>
                    <a:pt x="454" y="103"/>
                  </a:lnTo>
                  <a:lnTo>
                    <a:pt x="456" y="137"/>
                  </a:lnTo>
                  <a:lnTo>
                    <a:pt x="452" y="183"/>
                  </a:lnTo>
                  <a:lnTo>
                    <a:pt x="438" y="225"/>
                  </a:lnTo>
                  <a:lnTo>
                    <a:pt x="417" y="265"/>
                  </a:lnTo>
                  <a:lnTo>
                    <a:pt x="389" y="297"/>
                  </a:lnTo>
                  <a:lnTo>
                    <a:pt x="355" y="326"/>
                  </a:lnTo>
                  <a:lnTo>
                    <a:pt x="317" y="347"/>
                  </a:lnTo>
                  <a:lnTo>
                    <a:pt x="275" y="360"/>
                  </a:lnTo>
                  <a:lnTo>
                    <a:pt x="227" y="364"/>
                  </a:lnTo>
                  <a:lnTo>
                    <a:pt x="181" y="360"/>
                  </a:lnTo>
                  <a:lnTo>
                    <a:pt x="139" y="347"/>
                  </a:lnTo>
                  <a:lnTo>
                    <a:pt x="101" y="326"/>
                  </a:lnTo>
                  <a:lnTo>
                    <a:pt x="67" y="297"/>
                  </a:lnTo>
                  <a:lnTo>
                    <a:pt x="38" y="265"/>
                  </a:lnTo>
                  <a:lnTo>
                    <a:pt x="18" y="225"/>
                  </a:lnTo>
                  <a:lnTo>
                    <a:pt x="4" y="183"/>
                  </a:lnTo>
                  <a:lnTo>
                    <a:pt x="0" y="137"/>
                  </a:lnTo>
                  <a:lnTo>
                    <a:pt x="2" y="103"/>
                  </a:lnTo>
                  <a:lnTo>
                    <a:pt x="12" y="74"/>
                  </a:lnTo>
                  <a:lnTo>
                    <a:pt x="25" y="52"/>
                  </a:lnTo>
                  <a:lnTo>
                    <a:pt x="44" y="34"/>
                  </a:lnTo>
                  <a:lnTo>
                    <a:pt x="67" y="21"/>
                  </a:lnTo>
                  <a:lnTo>
                    <a:pt x="94" y="12"/>
                  </a:lnTo>
                  <a:lnTo>
                    <a:pt x="122" y="6"/>
                  </a:lnTo>
                  <a:lnTo>
                    <a:pt x="157" y="2"/>
                  </a:lnTo>
                  <a:lnTo>
                    <a:pt x="191" y="0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4" name="Freeform 79"/>
            <p:cNvSpPr>
              <a:spLocks/>
            </p:cNvSpPr>
            <p:nvPr/>
          </p:nvSpPr>
          <p:spPr bwMode="auto">
            <a:xfrm>
              <a:off x="3690938" y="5646738"/>
              <a:ext cx="1108075" cy="265113"/>
            </a:xfrm>
            <a:custGeom>
              <a:avLst/>
              <a:gdLst>
                <a:gd name="T0" fmla="*/ 30 w 1396"/>
                <a:gd name="T1" fmla="*/ 0 h 336"/>
                <a:gd name="T2" fmla="*/ 1364 w 1396"/>
                <a:gd name="T3" fmla="*/ 0 h 336"/>
                <a:gd name="T4" fmla="*/ 1381 w 1396"/>
                <a:gd name="T5" fmla="*/ 4 h 336"/>
                <a:gd name="T6" fmla="*/ 1392 w 1396"/>
                <a:gd name="T7" fmla="*/ 16 h 336"/>
                <a:gd name="T8" fmla="*/ 1396 w 1396"/>
                <a:gd name="T9" fmla="*/ 33 h 336"/>
                <a:gd name="T10" fmla="*/ 1396 w 1396"/>
                <a:gd name="T11" fmla="*/ 303 h 336"/>
                <a:gd name="T12" fmla="*/ 1392 w 1396"/>
                <a:gd name="T13" fmla="*/ 319 h 336"/>
                <a:gd name="T14" fmla="*/ 1381 w 1396"/>
                <a:gd name="T15" fmla="*/ 330 h 336"/>
                <a:gd name="T16" fmla="*/ 1364 w 1396"/>
                <a:gd name="T17" fmla="*/ 336 h 336"/>
                <a:gd name="T18" fmla="*/ 30 w 1396"/>
                <a:gd name="T19" fmla="*/ 336 h 336"/>
                <a:gd name="T20" fmla="*/ 15 w 1396"/>
                <a:gd name="T21" fmla="*/ 330 h 336"/>
                <a:gd name="T22" fmla="*/ 4 w 1396"/>
                <a:gd name="T23" fmla="*/ 319 h 336"/>
                <a:gd name="T24" fmla="*/ 0 w 1396"/>
                <a:gd name="T25" fmla="*/ 303 h 336"/>
                <a:gd name="T26" fmla="*/ 0 w 1396"/>
                <a:gd name="T27" fmla="*/ 33 h 336"/>
                <a:gd name="T28" fmla="*/ 4 w 1396"/>
                <a:gd name="T29" fmla="*/ 16 h 336"/>
                <a:gd name="T30" fmla="*/ 15 w 1396"/>
                <a:gd name="T31" fmla="*/ 4 h 336"/>
                <a:gd name="T32" fmla="*/ 30 w 1396"/>
                <a:gd name="T3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6" h="336">
                  <a:moveTo>
                    <a:pt x="30" y="0"/>
                  </a:moveTo>
                  <a:lnTo>
                    <a:pt x="1364" y="0"/>
                  </a:lnTo>
                  <a:lnTo>
                    <a:pt x="1381" y="4"/>
                  </a:lnTo>
                  <a:lnTo>
                    <a:pt x="1392" y="16"/>
                  </a:lnTo>
                  <a:lnTo>
                    <a:pt x="1396" y="33"/>
                  </a:lnTo>
                  <a:lnTo>
                    <a:pt x="1396" y="303"/>
                  </a:lnTo>
                  <a:lnTo>
                    <a:pt x="1392" y="319"/>
                  </a:lnTo>
                  <a:lnTo>
                    <a:pt x="1381" y="330"/>
                  </a:lnTo>
                  <a:lnTo>
                    <a:pt x="1364" y="336"/>
                  </a:lnTo>
                  <a:lnTo>
                    <a:pt x="30" y="336"/>
                  </a:lnTo>
                  <a:lnTo>
                    <a:pt x="15" y="330"/>
                  </a:lnTo>
                  <a:lnTo>
                    <a:pt x="4" y="319"/>
                  </a:lnTo>
                  <a:lnTo>
                    <a:pt x="0" y="303"/>
                  </a:lnTo>
                  <a:lnTo>
                    <a:pt x="0" y="33"/>
                  </a:lnTo>
                  <a:lnTo>
                    <a:pt x="4" y="16"/>
                  </a:lnTo>
                  <a:lnTo>
                    <a:pt x="15" y="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44B00"/>
            </a:solidFill>
            <a:ln w="0">
              <a:solidFill>
                <a:srgbClr val="F44B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5" name="Freeform 80"/>
            <p:cNvSpPr>
              <a:spLocks/>
            </p:cNvSpPr>
            <p:nvPr/>
          </p:nvSpPr>
          <p:spPr bwMode="auto">
            <a:xfrm>
              <a:off x="3690938" y="5646738"/>
              <a:ext cx="1108075" cy="138113"/>
            </a:xfrm>
            <a:custGeom>
              <a:avLst/>
              <a:gdLst>
                <a:gd name="T0" fmla="*/ 30 w 1396"/>
                <a:gd name="T1" fmla="*/ 0 h 176"/>
                <a:gd name="T2" fmla="*/ 1364 w 1396"/>
                <a:gd name="T3" fmla="*/ 0 h 176"/>
                <a:gd name="T4" fmla="*/ 1381 w 1396"/>
                <a:gd name="T5" fmla="*/ 4 h 176"/>
                <a:gd name="T6" fmla="*/ 1392 w 1396"/>
                <a:gd name="T7" fmla="*/ 16 h 176"/>
                <a:gd name="T8" fmla="*/ 1396 w 1396"/>
                <a:gd name="T9" fmla="*/ 33 h 176"/>
                <a:gd name="T10" fmla="*/ 1396 w 1396"/>
                <a:gd name="T11" fmla="*/ 143 h 176"/>
                <a:gd name="T12" fmla="*/ 1392 w 1396"/>
                <a:gd name="T13" fmla="*/ 160 h 176"/>
                <a:gd name="T14" fmla="*/ 1381 w 1396"/>
                <a:gd name="T15" fmla="*/ 172 h 176"/>
                <a:gd name="T16" fmla="*/ 1364 w 1396"/>
                <a:gd name="T17" fmla="*/ 176 h 176"/>
                <a:gd name="T18" fmla="*/ 30 w 1396"/>
                <a:gd name="T19" fmla="*/ 176 h 176"/>
                <a:gd name="T20" fmla="*/ 15 w 1396"/>
                <a:gd name="T21" fmla="*/ 172 h 176"/>
                <a:gd name="T22" fmla="*/ 4 w 1396"/>
                <a:gd name="T23" fmla="*/ 160 h 176"/>
                <a:gd name="T24" fmla="*/ 0 w 1396"/>
                <a:gd name="T25" fmla="*/ 143 h 176"/>
                <a:gd name="T26" fmla="*/ 0 w 1396"/>
                <a:gd name="T27" fmla="*/ 33 h 176"/>
                <a:gd name="T28" fmla="*/ 4 w 1396"/>
                <a:gd name="T29" fmla="*/ 16 h 176"/>
                <a:gd name="T30" fmla="*/ 15 w 1396"/>
                <a:gd name="T31" fmla="*/ 4 h 176"/>
                <a:gd name="T32" fmla="*/ 30 w 1396"/>
                <a:gd name="T3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6" h="176">
                  <a:moveTo>
                    <a:pt x="30" y="0"/>
                  </a:moveTo>
                  <a:lnTo>
                    <a:pt x="1364" y="0"/>
                  </a:lnTo>
                  <a:lnTo>
                    <a:pt x="1381" y="4"/>
                  </a:lnTo>
                  <a:lnTo>
                    <a:pt x="1392" y="16"/>
                  </a:lnTo>
                  <a:lnTo>
                    <a:pt x="1396" y="33"/>
                  </a:lnTo>
                  <a:lnTo>
                    <a:pt x="1396" y="143"/>
                  </a:lnTo>
                  <a:lnTo>
                    <a:pt x="1392" y="160"/>
                  </a:lnTo>
                  <a:lnTo>
                    <a:pt x="1381" y="172"/>
                  </a:lnTo>
                  <a:lnTo>
                    <a:pt x="1364" y="176"/>
                  </a:lnTo>
                  <a:lnTo>
                    <a:pt x="30" y="176"/>
                  </a:lnTo>
                  <a:lnTo>
                    <a:pt x="15" y="172"/>
                  </a:lnTo>
                  <a:lnTo>
                    <a:pt x="4" y="160"/>
                  </a:lnTo>
                  <a:lnTo>
                    <a:pt x="0" y="143"/>
                  </a:lnTo>
                  <a:lnTo>
                    <a:pt x="0" y="33"/>
                  </a:lnTo>
                  <a:lnTo>
                    <a:pt x="4" y="16"/>
                  </a:lnTo>
                  <a:lnTo>
                    <a:pt x="15" y="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76A00"/>
            </a:solidFill>
            <a:ln w="0">
              <a:solidFill>
                <a:srgbClr val="F76A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6" name="Freeform 81"/>
            <p:cNvSpPr>
              <a:spLocks/>
            </p:cNvSpPr>
            <p:nvPr/>
          </p:nvSpPr>
          <p:spPr bwMode="auto">
            <a:xfrm>
              <a:off x="5616576" y="939800"/>
              <a:ext cx="433388" cy="434975"/>
            </a:xfrm>
            <a:custGeom>
              <a:avLst/>
              <a:gdLst>
                <a:gd name="T0" fmla="*/ 273 w 547"/>
                <a:gd name="T1" fmla="*/ 0 h 548"/>
                <a:gd name="T2" fmla="*/ 328 w 547"/>
                <a:gd name="T3" fmla="*/ 5 h 548"/>
                <a:gd name="T4" fmla="*/ 379 w 547"/>
                <a:gd name="T5" fmla="*/ 22 h 548"/>
                <a:gd name="T6" fmla="*/ 427 w 547"/>
                <a:gd name="T7" fmla="*/ 47 h 548"/>
                <a:gd name="T8" fmla="*/ 467 w 547"/>
                <a:gd name="T9" fmla="*/ 80 h 548"/>
                <a:gd name="T10" fmla="*/ 499 w 547"/>
                <a:gd name="T11" fmla="*/ 122 h 548"/>
                <a:gd name="T12" fmla="*/ 526 w 547"/>
                <a:gd name="T13" fmla="*/ 167 h 548"/>
                <a:gd name="T14" fmla="*/ 541 w 547"/>
                <a:gd name="T15" fmla="*/ 219 h 548"/>
                <a:gd name="T16" fmla="*/ 547 w 547"/>
                <a:gd name="T17" fmla="*/ 274 h 548"/>
                <a:gd name="T18" fmla="*/ 541 w 547"/>
                <a:gd name="T19" fmla="*/ 329 h 548"/>
                <a:gd name="T20" fmla="*/ 526 w 547"/>
                <a:gd name="T21" fmla="*/ 381 h 548"/>
                <a:gd name="T22" fmla="*/ 499 w 547"/>
                <a:gd name="T23" fmla="*/ 426 h 548"/>
                <a:gd name="T24" fmla="*/ 467 w 547"/>
                <a:gd name="T25" fmla="*/ 468 h 548"/>
                <a:gd name="T26" fmla="*/ 427 w 547"/>
                <a:gd name="T27" fmla="*/ 501 h 548"/>
                <a:gd name="T28" fmla="*/ 379 w 547"/>
                <a:gd name="T29" fmla="*/ 526 h 548"/>
                <a:gd name="T30" fmla="*/ 328 w 547"/>
                <a:gd name="T31" fmla="*/ 543 h 548"/>
                <a:gd name="T32" fmla="*/ 273 w 547"/>
                <a:gd name="T33" fmla="*/ 548 h 548"/>
                <a:gd name="T34" fmla="*/ 217 w 547"/>
                <a:gd name="T35" fmla="*/ 543 h 548"/>
                <a:gd name="T36" fmla="*/ 166 w 547"/>
                <a:gd name="T37" fmla="*/ 526 h 548"/>
                <a:gd name="T38" fmla="*/ 120 w 547"/>
                <a:gd name="T39" fmla="*/ 501 h 548"/>
                <a:gd name="T40" fmla="*/ 80 w 547"/>
                <a:gd name="T41" fmla="*/ 468 h 548"/>
                <a:gd name="T42" fmla="*/ 46 w 547"/>
                <a:gd name="T43" fmla="*/ 426 h 548"/>
                <a:gd name="T44" fmla="*/ 21 w 547"/>
                <a:gd name="T45" fmla="*/ 381 h 548"/>
                <a:gd name="T46" fmla="*/ 6 w 547"/>
                <a:gd name="T47" fmla="*/ 329 h 548"/>
                <a:gd name="T48" fmla="*/ 0 w 547"/>
                <a:gd name="T49" fmla="*/ 274 h 548"/>
                <a:gd name="T50" fmla="*/ 6 w 547"/>
                <a:gd name="T51" fmla="*/ 219 h 548"/>
                <a:gd name="T52" fmla="*/ 21 w 547"/>
                <a:gd name="T53" fmla="*/ 167 h 548"/>
                <a:gd name="T54" fmla="*/ 46 w 547"/>
                <a:gd name="T55" fmla="*/ 122 h 548"/>
                <a:gd name="T56" fmla="*/ 80 w 547"/>
                <a:gd name="T57" fmla="*/ 80 h 548"/>
                <a:gd name="T58" fmla="*/ 120 w 547"/>
                <a:gd name="T59" fmla="*/ 47 h 548"/>
                <a:gd name="T60" fmla="*/ 166 w 547"/>
                <a:gd name="T61" fmla="*/ 22 h 548"/>
                <a:gd name="T62" fmla="*/ 217 w 547"/>
                <a:gd name="T63" fmla="*/ 5 h 548"/>
                <a:gd name="T64" fmla="*/ 273 w 547"/>
                <a:gd name="T65" fmla="*/ 0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47" h="548">
                  <a:moveTo>
                    <a:pt x="273" y="0"/>
                  </a:moveTo>
                  <a:lnTo>
                    <a:pt x="328" y="5"/>
                  </a:lnTo>
                  <a:lnTo>
                    <a:pt x="379" y="22"/>
                  </a:lnTo>
                  <a:lnTo>
                    <a:pt x="427" y="47"/>
                  </a:lnTo>
                  <a:lnTo>
                    <a:pt x="467" y="80"/>
                  </a:lnTo>
                  <a:lnTo>
                    <a:pt x="499" y="122"/>
                  </a:lnTo>
                  <a:lnTo>
                    <a:pt x="526" y="167"/>
                  </a:lnTo>
                  <a:lnTo>
                    <a:pt x="541" y="219"/>
                  </a:lnTo>
                  <a:lnTo>
                    <a:pt x="547" y="274"/>
                  </a:lnTo>
                  <a:lnTo>
                    <a:pt x="541" y="329"/>
                  </a:lnTo>
                  <a:lnTo>
                    <a:pt x="526" y="381"/>
                  </a:lnTo>
                  <a:lnTo>
                    <a:pt x="499" y="426"/>
                  </a:lnTo>
                  <a:lnTo>
                    <a:pt x="467" y="468"/>
                  </a:lnTo>
                  <a:lnTo>
                    <a:pt x="427" y="501"/>
                  </a:lnTo>
                  <a:lnTo>
                    <a:pt x="379" y="526"/>
                  </a:lnTo>
                  <a:lnTo>
                    <a:pt x="328" y="543"/>
                  </a:lnTo>
                  <a:lnTo>
                    <a:pt x="273" y="548"/>
                  </a:lnTo>
                  <a:lnTo>
                    <a:pt x="217" y="543"/>
                  </a:lnTo>
                  <a:lnTo>
                    <a:pt x="166" y="526"/>
                  </a:lnTo>
                  <a:lnTo>
                    <a:pt x="120" y="501"/>
                  </a:lnTo>
                  <a:lnTo>
                    <a:pt x="80" y="468"/>
                  </a:lnTo>
                  <a:lnTo>
                    <a:pt x="46" y="426"/>
                  </a:lnTo>
                  <a:lnTo>
                    <a:pt x="21" y="381"/>
                  </a:lnTo>
                  <a:lnTo>
                    <a:pt x="6" y="329"/>
                  </a:lnTo>
                  <a:lnTo>
                    <a:pt x="0" y="274"/>
                  </a:lnTo>
                  <a:lnTo>
                    <a:pt x="6" y="219"/>
                  </a:lnTo>
                  <a:lnTo>
                    <a:pt x="21" y="167"/>
                  </a:lnTo>
                  <a:lnTo>
                    <a:pt x="46" y="122"/>
                  </a:lnTo>
                  <a:lnTo>
                    <a:pt x="80" y="80"/>
                  </a:lnTo>
                  <a:lnTo>
                    <a:pt x="120" y="47"/>
                  </a:lnTo>
                  <a:lnTo>
                    <a:pt x="166" y="22"/>
                  </a:lnTo>
                  <a:lnTo>
                    <a:pt x="217" y="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86AAB2"/>
            </a:solidFill>
            <a:ln w="0">
              <a:solidFill>
                <a:srgbClr val="86AAB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7" name="Freeform 82"/>
            <p:cNvSpPr>
              <a:spLocks/>
            </p:cNvSpPr>
            <p:nvPr/>
          </p:nvSpPr>
          <p:spPr bwMode="auto">
            <a:xfrm>
              <a:off x="5832476" y="939800"/>
              <a:ext cx="217488" cy="434975"/>
            </a:xfrm>
            <a:custGeom>
              <a:avLst/>
              <a:gdLst>
                <a:gd name="T0" fmla="*/ 0 w 274"/>
                <a:gd name="T1" fmla="*/ 0 h 548"/>
                <a:gd name="T2" fmla="*/ 55 w 274"/>
                <a:gd name="T3" fmla="*/ 5 h 548"/>
                <a:gd name="T4" fmla="*/ 106 w 274"/>
                <a:gd name="T5" fmla="*/ 22 h 548"/>
                <a:gd name="T6" fmla="*/ 154 w 274"/>
                <a:gd name="T7" fmla="*/ 47 h 548"/>
                <a:gd name="T8" fmla="*/ 194 w 274"/>
                <a:gd name="T9" fmla="*/ 82 h 548"/>
                <a:gd name="T10" fmla="*/ 228 w 274"/>
                <a:gd name="T11" fmla="*/ 122 h 548"/>
                <a:gd name="T12" fmla="*/ 253 w 274"/>
                <a:gd name="T13" fmla="*/ 167 h 548"/>
                <a:gd name="T14" fmla="*/ 268 w 274"/>
                <a:gd name="T15" fmla="*/ 219 h 548"/>
                <a:gd name="T16" fmla="*/ 274 w 274"/>
                <a:gd name="T17" fmla="*/ 274 h 548"/>
                <a:gd name="T18" fmla="*/ 268 w 274"/>
                <a:gd name="T19" fmla="*/ 329 h 548"/>
                <a:gd name="T20" fmla="*/ 253 w 274"/>
                <a:gd name="T21" fmla="*/ 381 h 548"/>
                <a:gd name="T22" fmla="*/ 228 w 274"/>
                <a:gd name="T23" fmla="*/ 426 h 548"/>
                <a:gd name="T24" fmla="*/ 194 w 274"/>
                <a:gd name="T25" fmla="*/ 466 h 548"/>
                <a:gd name="T26" fmla="*/ 154 w 274"/>
                <a:gd name="T27" fmla="*/ 501 h 548"/>
                <a:gd name="T28" fmla="*/ 106 w 274"/>
                <a:gd name="T29" fmla="*/ 526 h 548"/>
                <a:gd name="T30" fmla="*/ 55 w 274"/>
                <a:gd name="T31" fmla="*/ 543 h 548"/>
                <a:gd name="T32" fmla="*/ 0 w 274"/>
                <a:gd name="T33" fmla="*/ 548 h 548"/>
                <a:gd name="T34" fmla="*/ 0 w 274"/>
                <a:gd name="T35" fmla="*/ 0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" h="548">
                  <a:moveTo>
                    <a:pt x="0" y="0"/>
                  </a:moveTo>
                  <a:lnTo>
                    <a:pt x="55" y="5"/>
                  </a:lnTo>
                  <a:lnTo>
                    <a:pt x="106" y="22"/>
                  </a:lnTo>
                  <a:lnTo>
                    <a:pt x="154" y="47"/>
                  </a:lnTo>
                  <a:lnTo>
                    <a:pt x="194" y="82"/>
                  </a:lnTo>
                  <a:lnTo>
                    <a:pt x="228" y="122"/>
                  </a:lnTo>
                  <a:lnTo>
                    <a:pt x="253" y="167"/>
                  </a:lnTo>
                  <a:lnTo>
                    <a:pt x="268" y="219"/>
                  </a:lnTo>
                  <a:lnTo>
                    <a:pt x="274" y="274"/>
                  </a:lnTo>
                  <a:lnTo>
                    <a:pt x="268" y="329"/>
                  </a:lnTo>
                  <a:lnTo>
                    <a:pt x="253" y="381"/>
                  </a:lnTo>
                  <a:lnTo>
                    <a:pt x="228" y="426"/>
                  </a:lnTo>
                  <a:lnTo>
                    <a:pt x="194" y="466"/>
                  </a:lnTo>
                  <a:lnTo>
                    <a:pt x="154" y="501"/>
                  </a:lnTo>
                  <a:lnTo>
                    <a:pt x="106" y="526"/>
                  </a:lnTo>
                  <a:lnTo>
                    <a:pt x="55" y="543"/>
                  </a:lnTo>
                  <a:lnTo>
                    <a:pt x="0" y="5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1989E"/>
            </a:solidFill>
            <a:ln w="0">
              <a:solidFill>
                <a:srgbClr val="7198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8" name="Freeform 83"/>
            <p:cNvSpPr>
              <a:spLocks/>
            </p:cNvSpPr>
            <p:nvPr/>
          </p:nvSpPr>
          <p:spPr bwMode="auto">
            <a:xfrm>
              <a:off x="4106863" y="3362325"/>
              <a:ext cx="276225" cy="84138"/>
            </a:xfrm>
            <a:custGeom>
              <a:avLst/>
              <a:gdLst>
                <a:gd name="T0" fmla="*/ 53 w 348"/>
                <a:gd name="T1" fmla="*/ 0 h 107"/>
                <a:gd name="T2" fmla="*/ 295 w 348"/>
                <a:gd name="T3" fmla="*/ 0 h 107"/>
                <a:gd name="T4" fmla="*/ 316 w 348"/>
                <a:gd name="T5" fmla="*/ 4 h 107"/>
                <a:gd name="T6" fmla="*/ 333 w 348"/>
                <a:gd name="T7" fmla="*/ 15 h 107"/>
                <a:gd name="T8" fmla="*/ 344 w 348"/>
                <a:gd name="T9" fmla="*/ 33 h 107"/>
                <a:gd name="T10" fmla="*/ 348 w 348"/>
                <a:gd name="T11" fmla="*/ 54 h 107"/>
                <a:gd name="T12" fmla="*/ 344 w 348"/>
                <a:gd name="T13" fmla="*/ 74 h 107"/>
                <a:gd name="T14" fmla="*/ 333 w 348"/>
                <a:gd name="T15" fmla="*/ 90 h 107"/>
                <a:gd name="T16" fmla="*/ 316 w 348"/>
                <a:gd name="T17" fmla="*/ 101 h 107"/>
                <a:gd name="T18" fmla="*/ 295 w 348"/>
                <a:gd name="T19" fmla="*/ 107 h 107"/>
                <a:gd name="T20" fmla="*/ 53 w 348"/>
                <a:gd name="T21" fmla="*/ 107 h 107"/>
                <a:gd name="T22" fmla="*/ 32 w 348"/>
                <a:gd name="T23" fmla="*/ 101 h 107"/>
                <a:gd name="T24" fmla="*/ 15 w 348"/>
                <a:gd name="T25" fmla="*/ 90 h 107"/>
                <a:gd name="T26" fmla="*/ 4 w 348"/>
                <a:gd name="T27" fmla="*/ 74 h 107"/>
                <a:gd name="T28" fmla="*/ 0 w 348"/>
                <a:gd name="T29" fmla="*/ 54 h 107"/>
                <a:gd name="T30" fmla="*/ 4 w 348"/>
                <a:gd name="T31" fmla="*/ 33 h 107"/>
                <a:gd name="T32" fmla="*/ 15 w 348"/>
                <a:gd name="T33" fmla="*/ 15 h 107"/>
                <a:gd name="T34" fmla="*/ 32 w 348"/>
                <a:gd name="T35" fmla="*/ 4 h 107"/>
                <a:gd name="T36" fmla="*/ 53 w 348"/>
                <a:gd name="T3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8" h="107">
                  <a:moveTo>
                    <a:pt x="53" y="0"/>
                  </a:moveTo>
                  <a:lnTo>
                    <a:pt x="295" y="0"/>
                  </a:lnTo>
                  <a:lnTo>
                    <a:pt x="316" y="4"/>
                  </a:lnTo>
                  <a:lnTo>
                    <a:pt x="333" y="15"/>
                  </a:lnTo>
                  <a:lnTo>
                    <a:pt x="344" y="33"/>
                  </a:lnTo>
                  <a:lnTo>
                    <a:pt x="348" y="54"/>
                  </a:lnTo>
                  <a:lnTo>
                    <a:pt x="344" y="74"/>
                  </a:lnTo>
                  <a:lnTo>
                    <a:pt x="333" y="90"/>
                  </a:lnTo>
                  <a:lnTo>
                    <a:pt x="316" y="101"/>
                  </a:lnTo>
                  <a:lnTo>
                    <a:pt x="295" y="107"/>
                  </a:lnTo>
                  <a:lnTo>
                    <a:pt x="53" y="107"/>
                  </a:lnTo>
                  <a:lnTo>
                    <a:pt x="32" y="101"/>
                  </a:lnTo>
                  <a:lnTo>
                    <a:pt x="15" y="90"/>
                  </a:lnTo>
                  <a:lnTo>
                    <a:pt x="4" y="74"/>
                  </a:lnTo>
                  <a:lnTo>
                    <a:pt x="0" y="54"/>
                  </a:lnTo>
                  <a:lnTo>
                    <a:pt x="4" y="33"/>
                  </a:lnTo>
                  <a:lnTo>
                    <a:pt x="15" y="15"/>
                  </a:lnTo>
                  <a:lnTo>
                    <a:pt x="32" y="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69" name="Freeform 84"/>
            <p:cNvSpPr>
              <a:spLocks/>
            </p:cNvSpPr>
            <p:nvPr/>
          </p:nvSpPr>
          <p:spPr bwMode="auto">
            <a:xfrm>
              <a:off x="4106863" y="3532188"/>
              <a:ext cx="276225" cy="82550"/>
            </a:xfrm>
            <a:custGeom>
              <a:avLst/>
              <a:gdLst>
                <a:gd name="T0" fmla="*/ 53 w 348"/>
                <a:gd name="T1" fmla="*/ 0 h 104"/>
                <a:gd name="T2" fmla="*/ 295 w 348"/>
                <a:gd name="T3" fmla="*/ 0 h 104"/>
                <a:gd name="T4" fmla="*/ 316 w 348"/>
                <a:gd name="T5" fmla="*/ 3 h 104"/>
                <a:gd name="T6" fmla="*/ 333 w 348"/>
                <a:gd name="T7" fmla="*/ 15 h 104"/>
                <a:gd name="T8" fmla="*/ 344 w 348"/>
                <a:gd name="T9" fmla="*/ 32 h 104"/>
                <a:gd name="T10" fmla="*/ 348 w 348"/>
                <a:gd name="T11" fmla="*/ 51 h 104"/>
                <a:gd name="T12" fmla="*/ 344 w 348"/>
                <a:gd name="T13" fmla="*/ 72 h 104"/>
                <a:gd name="T14" fmla="*/ 333 w 348"/>
                <a:gd name="T15" fmla="*/ 89 h 104"/>
                <a:gd name="T16" fmla="*/ 316 w 348"/>
                <a:gd name="T17" fmla="*/ 101 h 104"/>
                <a:gd name="T18" fmla="*/ 295 w 348"/>
                <a:gd name="T19" fmla="*/ 104 h 104"/>
                <a:gd name="T20" fmla="*/ 53 w 348"/>
                <a:gd name="T21" fmla="*/ 104 h 104"/>
                <a:gd name="T22" fmla="*/ 32 w 348"/>
                <a:gd name="T23" fmla="*/ 101 h 104"/>
                <a:gd name="T24" fmla="*/ 15 w 348"/>
                <a:gd name="T25" fmla="*/ 89 h 104"/>
                <a:gd name="T26" fmla="*/ 4 w 348"/>
                <a:gd name="T27" fmla="*/ 72 h 104"/>
                <a:gd name="T28" fmla="*/ 0 w 348"/>
                <a:gd name="T29" fmla="*/ 51 h 104"/>
                <a:gd name="T30" fmla="*/ 4 w 348"/>
                <a:gd name="T31" fmla="*/ 32 h 104"/>
                <a:gd name="T32" fmla="*/ 15 w 348"/>
                <a:gd name="T33" fmla="*/ 15 h 104"/>
                <a:gd name="T34" fmla="*/ 32 w 348"/>
                <a:gd name="T35" fmla="*/ 3 h 104"/>
                <a:gd name="T36" fmla="*/ 53 w 348"/>
                <a:gd name="T3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8" h="104">
                  <a:moveTo>
                    <a:pt x="53" y="0"/>
                  </a:moveTo>
                  <a:lnTo>
                    <a:pt x="295" y="0"/>
                  </a:lnTo>
                  <a:lnTo>
                    <a:pt x="316" y="3"/>
                  </a:lnTo>
                  <a:lnTo>
                    <a:pt x="333" y="15"/>
                  </a:lnTo>
                  <a:lnTo>
                    <a:pt x="344" y="32"/>
                  </a:lnTo>
                  <a:lnTo>
                    <a:pt x="348" y="51"/>
                  </a:lnTo>
                  <a:lnTo>
                    <a:pt x="344" y="72"/>
                  </a:lnTo>
                  <a:lnTo>
                    <a:pt x="333" y="89"/>
                  </a:lnTo>
                  <a:lnTo>
                    <a:pt x="316" y="101"/>
                  </a:lnTo>
                  <a:lnTo>
                    <a:pt x="295" y="104"/>
                  </a:lnTo>
                  <a:lnTo>
                    <a:pt x="53" y="104"/>
                  </a:lnTo>
                  <a:lnTo>
                    <a:pt x="32" y="101"/>
                  </a:lnTo>
                  <a:lnTo>
                    <a:pt x="15" y="89"/>
                  </a:lnTo>
                  <a:lnTo>
                    <a:pt x="4" y="72"/>
                  </a:lnTo>
                  <a:lnTo>
                    <a:pt x="0" y="51"/>
                  </a:lnTo>
                  <a:lnTo>
                    <a:pt x="4" y="32"/>
                  </a:lnTo>
                  <a:lnTo>
                    <a:pt x="15" y="15"/>
                  </a:lnTo>
                  <a:lnTo>
                    <a:pt x="32" y="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70" name="Freeform 85"/>
            <p:cNvSpPr>
              <a:spLocks/>
            </p:cNvSpPr>
            <p:nvPr/>
          </p:nvSpPr>
          <p:spPr bwMode="auto">
            <a:xfrm>
              <a:off x="4106863" y="3700463"/>
              <a:ext cx="276225" cy="84138"/>
            </a:xfrm>
            <a:custGeom>
              <a:avLst/>
              <a:gdLst>
                <a:gd name="T0" fmla="*/ 53 w 348"/>
                <a:gd name="T1" fmla="*/ 0 h 107"/>
                <a:gd name="T2" fmla="*/ 295 w 348"/>
                <a:gd name="T3" fmla="*/ 0 h 107"/>
                <a:gd name="T4" fmla="*/ 316 w 348"/>
                <a:gd name="T5" fmla="*/ 4 h 107"/>
                <a:gd name="T6" fmla="*/ 333 w 348"/>
                <a:gd name="T7" fmla="*/ 15 h 107"/>
                <a:gd name="T8" fmla="*/ 344 w 348"/>
                <a:gd name="T9" fmla="*/ 32 h 107"/>
                <a:gd name="T10" fmla="*/ 348 w 348"/>
                <a:gd name="T11" fmla="*/ 53 h 107"/>
                <a:gd name="T12" fmla="*/ 344 w 348"/>
                <a:gd name="T13" fmla="*/ 74 h 107"/>
                <a:gd name="T14" fmla="*/ 333 w 348"/>
                <a:gd name="T15" fmla="*/ 92 h 107"/>
                <a:gd name="T16" fmla="*/ 316 w 348"/>
                <a:gd name="T17" fmla="*/ 103 h 107"/>
                <a:gd name="T18" fmla="*/ 295 w 348"/>
                <a:gd name="T19" fmla="*/ 107 h 107"/>
                <a:gd name="T20" fmla="*/ 53 w 348"/>
                <a:gd name="T21" fmla="*/ 107 h 107"/>
                <a:gd name="T22" fmla="*/ 32 w 348"/>
                <a:gd name="T23" fmla="*/ 103 h 107"/>
                <a:gd name="T24" fmla="*/ 15 w 348"/>
                <a:gd name="T25" fmla="*/ 92 h 107"/>
                <a:gd name="T26" fmla="*/ 4 w 348"/>
                <a:gd name="T27" fmla="*/ 74 h 107"/>
                <a:gd name="T28" fmla="*/ 0 w 348"/>
                <a:gd name="T29" fmla="*/ 53 h 107"/>
                <a:gd name="T30" fmla="*/ 4 w 348"/>
                <a:gd name="T31" fmla="*/ 32 h 107"/>
                <a:gd name="T32" fmla="*/ 15 w 348"/>
                <a:gd name="T33" fmla="*/ 15 h 107"/>
                <a:gd name="T34" fmla="*/ 32 w 348"/>
                <a:gd name="T35" fmla="*/ 4 h 107"/>
                <a:gd name="T36" fmla="*/ 53 w 348"/>
                <a:gd name="T3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8" h="107">
                  <a:moveTo>
                    <a:pt x="53" y="0"/>
                  </a:moveTo>
                  <a:lnTo>
                    <a:pt x="295" y="0"/>
                  </a:lnTo>
                  <a:lnTo>
                    <a:pt x="316" y="4"/>
                  </a:lnTo>
                  <a:lnTo>
                    <a:pt x="333" y="15"/>
                  </a:lnTo>
                  <a:lnTo>
                    <a:pt x="344" y="32"/>
                  </a:lnTo>
                  <a:lnTo>
                    <a:pt x="348" y="53"/>
                  </a:lnTo>
                  <a:lnTo>
                    <a:pt x="344" y="74"/>
                  </a:lnTo>
                  <a:lnTo>
                    <a:pt x="333" y="92"/>
                  </a:lnTo>
                  <a:lnTo>
                    <a:pt x="316" y="103"/>
                  </a:lnTo>
                  <a:lnTo>
                    <a:pt x="295" y="107"/>
                  </a:lnTo>
                  <a:lnTo>
                    <a:pt x="53" y="107"/>
                  </a:lnTo>
                  <a:lnTo>
                    <a:pt x="32" y="103"/>
                  </a:lnTo>
                  <a:lnTo>
                    <a:pt x="15" y="92"/>
                  </a:lnTo>
                  <a:lnTo>
                    <a:pt x="4" y="74"/>
                  </a:lnTo>
                  <a:lnTo>
                    <a:pt x="0" y="53"/>
                  </a:lnTo>
                  <a:lnTo>
                    <a:pt x="4" y="32"/>
                  </a:lnTo>
                  <a:lnTo>
                    <a:pt x="15" y="15"/>
                  </a:lnTo>
                  <a:lnTo>
                    <a:pt x="32" y="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71" name="Freeform 86"/>
            <p:cNvSpPr>
              <a:spLocks/>
            </p:cNvSpPr>
            <p:nvPr/>
          </p:nvSpPr>
          <p:spPr bwMode="auto">
            <a:xfrm>
              <a:off x="4106863" y="3868738"/>
              <a:ext cx="276225" cy="85725"/>
            </a:xfrm>
            <a:custGeom>
              <a:avLst/>
              <a:gdLst>
                <a:gd name="T0" fmla="*/ 53 w 348"/>
                <a:gd name="T1" fmla="*/ 0 h 107"/>
                <a:gd name="T2" fmla="*/ 295 w 348"/>
                <a:gd name="T3" fmla="*/ 0 h 107"/>
                <a:gd name="T4" fmla="*/ 316 w 348"/>
                <a:gd name="T5" fmla="*/ 4 h 107"/>
                <a:gd name="T6" fmla="*/ 333 w 348"/>
                <a:gd name="T7" fmla="*/ 16 h 107"/>
                <a:gd name="T8" fmla="*/ 344 w 348"/>
                <a:gd name="T9" fmla="*/ 33 h 107"/>
                <a:gd name="T10" fmla="*/ 348 w 348"/>
                <a:gd name="T11" fmla="*/ 54 h 107"/>
                <a:gd name="T12" fmla="*/ 344 w 348"/>
                <a:gd name="T13" fmla="*/ 75 h 107"/>
                <a:gd name="T14" fmla="*/ 333 w 348"/>
                <a:gd name="T15" fmla="*/ 92 h 107"/>
                <a:gd name="T16" fmla="*/ 316 w 348"/>
                <a:gd name="T17" fmla="*/ 101 h 107"/>
                <a:gd name="T18" fmla="*/ 295 w 348"/>
                <a:gd name="T19" fmla="*/ 107 h 107"/>
                <a:gd name="T20" fmla="*/ 53 w 348"/>
                <a:gd name="T21" fmla="*/ 107 h 107"/>
                <a:gd name="T22" fmla="*/ 32 w 348"/>
                <a:gd name="T23" fmla="*/ 101 h 107"/>
                <a:gd name="T24" fmla="*/ 15 w 348"/>
                <a:gd name="T25" fmla="*/ 92 h 107"/>
                <a:gd name="T26" fmla="*/ 4 w 348"/>
                <a:gd name="T27" fmla="*/ 75 h 107"/>
                <a:gd name="T28" fmla="*/ 0 w 348"/>
                <a:gd name="T29" fmla="*/ 54 h 107"/>
                <a:gd name="T30" fmla="*/ 4 w 348"/>
                <a:gd name="T31" fmla="*/ 33 h 107"/>
                <a:gd name="T32" fmla="*/ 15 w 348"/>
                <a:gd name="T33" fmla="*/ 16 h 107"/>
                <a:gd name="T34" fmla="*/ 32 w 348"/>
                <a:gd name="T35" fmla="*/ 4 h 107"/>
                <a:gd name="T36" fmla="*/ 53 w 348"/>
                <a:gd name="T3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8" h="107">
                  <a:moveTo>
                    <a:pt x="53" y="0"/>
                  </a:moveTo>
                  <a:lnTo>
                    <a:pt x="295" y="0"/>
                  </a:lnTo>
                  <a:lnTo>
                    <a:pt x="316" y="4"/>
                  </a:lnTo>
                  <a:lnTo>
                    <a:pt x="333" y="16"/>
                  </a:lnTo>
                  <a:lnTo>
                    <a:pt x="344" y="33"/>
                  </a:lnTo>
                  <a:lnTo>
                    <a:pt x="348" y="54"/>
                  </a:lnTo>
                  <a:lnTo>
                    <a:pt x="344" y="75"/>
                  </a:lnTo>
                  <a:lnTo>
                    <a:pt x="333" y="92"/>
                  </a:lnTo>
                  <a:lnTo>
                    <a:pt x="316" y="101"/>
                  </a:lnTo>
                  <a:lnTo>
                    <a:pt x="295" y="107"/>
                  </a:lnTo>
                  <a:lnTo>
                    <a:pt x="53" y="107"/>
                  </a:lnTo>
                  <a:lnTo>
                    <a:pt x="32" y="101"/>
                  </a:lnTo>
                  <a:lnTo>
                    <a:pt x="15" y="92"/>
                  </a:lnTo>
                  <a:lnTo>
                    <a:pt x="4" y="75"/>
                  </a:lnTo>
                  <a:lnTo>
                    <a:pt x="0" y="54"/>
                  </a:lnTo>
                  <a:lnTo>
                    <a:pt x="4" y="33"/>
                  </a:lnTo>
                  <a:lnTo>
                    <a:pt x="15" y="16"/>
                  </a:lnTo>
                  <a:lnTo>
                    <a:pt x="32" y="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sp>
        <p:nvSpPr>
          <p:cNvPr id="372" name="Freeform 336"/>
          <p:cNvSpPr>
            <a:spLocks/>
          </p:cNvSpPr>
          <p:nvPr/>
        </p:nvSpPr>
        <p:spPr bwMode="auto">
          <a:xfrm>
            <a:off x="4175545" y="1266289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2318658" y="5723802"/>
            <a:ext cx="1428852" cy="1432818"/>
            <a:chOff x="4665663" y="1995488"/>
            <a:chExt cx="2859088" cy="2867025"/>
          </a:xfrm>
        </p:grpSpPr>
        <p:sp>
          <p:nvSpPr>
            <p:cNvPr id="8" name="AutoShape 38"/>
            <p:cNvSpPr>
              <a:spLocks noChangeAspect="1" noChangeArrowheads="1" noTextEdit="1"/>
            </p:cNvSpPr>
            <p:nvPr/>
          </p:nvSpPr>
          <p:spPr bwMode="auto">
            <a:xfrm>
              <a:off x="4667251" y="1995488"/>
              <a:ext cx="2857500" cy="286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9" name="Freeform 41"/>
            <p:cNvSpPr>
              <a:spLocks noEditPoints="1"/>
            </p:cNvSpPr>
            <p:nvPr/>
          </p:nvSpPr>
          <p:spPr bwMode="auto">
            <a:xfrm>
              <a:off x="4757738" y="3873501"/>
              <a:ext cx="887413" cy="885825"/>
            </a:xfrm>
            <a:custGeom>
              <a:avLst/>
              <a:gdLst>
                <a:gd name="T0" fmla="*/ 847 w 1118"/>
                <a:gd name="T1" fmla="*/ 399 h 1117"/>
                <a:gd name="T2" fmla="*/ 877 w 1118"/>
                <a:gd name="T3" fmla="*/ 454 h 1117"/>
                <a:gd name="T4" fmla="*/ 919 w 1118"/>
                <a:gd name="T5" fmla="*/ 539 h 1117"/>
                <a:gd name="T6" fmla="*/ 967 w 1118"/>
                <a:gd name="T7" fmla="*/ 640 h 1117"/>
                <a:gd name="T8" fmla="*/ 1014 w 1118"/>
                <a:gd name="T9" fmla="*/ 740 h 1117"/>
                <a:gd name="T10" fmla="*/ 1055 w 1118"/>
                <a:gd name="T11" fmla="*/ 827 h 1117"/>
                <a:gd name="T12" fmla="*/ 1084 w 1118"/>
                <a:gd name="T13" fmla="*/ 886 h 1117"/>
                <a:gd name="T14" fmla="*/ 1095 w 1118"/>
                <a:gd name="T15" fmla="*/ 905 h 1117"/>
                <a:gd name="T16" fmla="*/ 1106 w 1118"/>
                <a:gd name="T17" fmla="*/ 941 h 1117"/>
                <a:gd name="T18" fmla="*/ 1117 w 1118"/>
                <a:gd name="T19" fmla="*/ 999 h 1117"/>
                <a:gd name="T20" fmla="*/ 1112 w 1118"/>
                <a:gd name="T21" fmla="*/ 1061 h 1117"/>
                <a:gd name="T22" fmla="*/ 1079 w 1118"/>
                <a:gd name="T23" fmla="*/ 1104 h 1117"/>
                <a:gd name="T24" fmla="*/ 1022 w 1118"/>
                <a:gd name="T25" fmla="*/ 1117 h 1117"/>
                <a:gd name="T26" fmla="*/ 960 w 1118"/>
                <a:gd name="T27" fmla="*/ 1110 h 1117"/>
                <a:gd name="T28" fmla="*/ 915 w 1118"/>
                <a:gd name="T29" fmla="*/ 1097 h 1117"/>
                <a:gd name="T30" fmla="*/ 898 w 1118"/>
                <a:gd name="T31" fmla="*/ 1087 h 1117"/>
                <a:gd name="T32" fmla="*/ 856 w 1118"/>
                <a:gd name="T33" fmla="*/ 1060 h 1117"/>
                <a:gd name="T34" fmla="*/ 784 w 1118"/>
                <a:gd name="T35" fmla="*/ 1015 h 1117"/>
                <a:gd name="T36" fmla="*/ 695 w 1118"/>
                <a:gd name="T37" fmla="*/ 960 h 1117"/>
                <a:gd name="T38" fmla="*/ 602 w 1118"/>
                <a:gd name="T39" fmla="*/ 902 h 1117"/>
                <a:gd name="T40" fmla="*/ 518 w 1118"/>
                <a:gd name="T41" fmla="*/ 849 h 1117"/>
                <a:gd name="T42" fmla="*/ 458 w 1118"/>
                <a:gd name="T43" fmla="*/ 807 h 1117"/>
                <a:gd name="T44" fmla="*/ 433 w 1118"/>
                <a:gd name="T45" fmla="*/ 786 h 1117"/>
                <a:gd name="T46" fmla="*/ 433 w 1118"/>
                <a:gd name="T47" fmla="*/ 717 h 1117"/>
                <a:gd name="T48" fmla="*/ 468 w 1118"/>
                <a:gd name="T49" fmla="*/ 657 h 1117"/>
                <a:gd name="T50" fmla="*/ 501 w 1118"/>
                <a:gd name="T51" fmla="*/ 626 h 1117"/>
                <a:gd name="T52" fmla="*/ 561 w 1118"/>
                <a:gd name="T53" fmla="*/ 575 h 1117"/>
                <a:gd name="T54" fmla="*/ 636 w 1118"/>
                <a:gd name="T55" fmla="*/ 514 h 1117"/>
                <a:gd name="T56" fmla="*/ 712 w 1118"/>
                <a:gd name="T57" fmla="*/ 455 h 1117"/>
                <a:gd name="T58" fmla="*/ 780 w 1118"/>
                <a:gd name="T59" fmla="*/ 408 h 1117"/>
                <a:gd name="T60" fmla="*/ 827 w 1118"/>
                <a:gd name="T61" fmla="*/ 386 h 1117"/>
                <a:gd name="T62" fmla="*/ 117 w 1118"/>
                <a:gd name="T63" fmla="*/ 2 h 1117"/>
                <a:gd name="T64" fmla="*/ 176 w 1118"/>
                <a:gd name="T65" fmla="*/ 12 h 1117"/>
                <a:gd name="T66" fmla="*/ 213 w 1118"/>
                <a:gd name="T67" fmla="*/ 24 h 1117"/>
                <a:gd name="T68" fmla="*/ 231 w 1118"/>
                <a:gd name="T69" fmla="*/ 34 h 1117"/>
                <a:gd name="T70" fmla="*/ 289 w 1118"/>
                <a:gd name="T71" fmla="*/ 64 h 1117"/>
                <a:gd name="T72" fmla="*/ 377 w 1118"/>
                <a:gd name="T73" fmla="*/ 104 h 1117"/>
                <a:gd name="T74" fmla="*/ 478 w 1118"/>
                <a:gd name="T75" fmla="*/ 151 h 1117"/>
                <a:gd name="T76" fmla="*/ 579 w 1118"/>
                <a:gd name="T77" fmla="*/ 199 h 1117"/>
                <a:gd name="T78" fmla="*/ 664 w 1118"/>
                <a:gd name="T79" fmla="*/ 241 h 1117"/>
                <a:gd name="T80" fmla="*/ 719 w 1118"/>
                <a:gd name="T81" fmla="*/ 271 h 1117"/>
                <a:gd name="T82" fmla="*/ 732 w 1118"/>
                <a:gd name="T83" fmla="*/ 290 h 1117"/>
                <a:gd name="T84" fmla="*/ 710 w 1118"/>
                <a:gd name="T85" fmla="*/ 338 h 1117"/>
                <a:gd name="T86" fmla="*/ 663 w 1118"/>
                <a:gd name="T87" fmla="*/ 405 h 1117"/>
                <a:gd name="T88" fmla="*/ 604 w 1118"/>
                <a:gd name="T89" fmla="*/ 482 h 1117"/>
                <a:gd name="T90" fmla="*/ 542 w 1118"/>
                <a:gd name="T91" fmla="*/ 556 h 1117"/>
                <a:gd name="T92" fmla="*/ 491 w 1118"/>
                <a:gd name="T93" fmla="*/ 616 h 1117"/>
                <a:gd name="T94" fmla="*/ 460 w 1118"/>
                <a:gd name="T95" fmla="*/ 649 h 1117"/>
                <a:gd name="T96" fmla="*/ 399 w 1118"/>
                <a:gd name="T97" fmla="*/ 684 h 1117"/>
                <a:gd name="T98" fmla="*/ 331 w 1118"/>
                <a:gd name="T99" fmla="*/ 684 h 1117"/>
                <a:gd name="T100" fmla="*/ 309 w 1118"/>
                <a:gd name="T101" fmla="*/ 659 h 1117"/>
                <a:gd name="T102" fmla="*/ 268 w 1118"/>
                <a:gd name="T103" fmla="*/ 599 h 1117"/>
                <a:gd name="T104" fmla="*/ 215 w 1118"/>
                <a:gd name="T105" fmla="*/ 516 h 1117"/>
                <a:gd name="T106" fmla="*/ 157 w 1118"/>
                <a:gd name="T107" fmla="*/ 423 h 1117"/>
                <a:gd name="T108" fmla="*/ 102 w 1118"/>
                <a:gd name="T109" fmla="*/ 334 h 1117"/>
                <a:gd name="T110" fmla="*/ 56 w 1118"/>
                <a:gd name="T111" fmla="*/ 262 h 1117"/>
                <a:gd name="T112" fmla="*/ 28 w 1118"/>
                <a:gd name="T113" fmla="*/ 220 h 1117"/>
                <a:gd name="T114" fmla="*/ 20 w 1118"/>
                <a:gd name="T115" fmla="*/ 203 h 1117"/>
                <a:gd name="T116" fmla="*/ 7 w 1118"/>
                <a:gd name="T117" fmla="*/ 158 h 1117"/>
                <a:gd name="T118" fmla="*/ 0 w 1118"/>
                <a:gd name="T119" fmla="*/ 96 h 1117"/>
                <a:gd name="T120" fmla="*/ 12 w 1118"/>
                <a:gd name="T121" fmla="*/ 39 h 1117"/>
                <a:gd name="T122" fmla="*/ 56 w 1118"/>
                <a:gd name="T123" fmla="*/ 6 h 1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18" h="1117">
                  <a:moveTo>
                    <a:pt x="836" y="386"/>
                  </a:moveTo>
                  <a:lnTo>
                    <a:pt x="841" y="389"/>
                  </a:lnTo>
                  <a:lnTo>
                    <a:pt x="847" y="399"/>
                  </a:lnTo>
                  <a:lnTo>
                    <a:pt x="856" y="413"/>
                  </a:lnTo>
                  <a:lnTo>
                    <a:pt x="866" y="432"/>
                  </a:lnTo>
                  <a:lnTo>
                    <a:pt x="877" y="454"/>
                  </a:lnTo>
                  <a:lnTo>
                    <a:pt x="890" y="480"/>
                  </a:lnTo>
                  <a:lnTo>
                    <a:pt x="904" y="508"/>
                  </a:lnTo>
                  <a:lnTo>
                    <a:pt x="919" y="539"/>
                  </a:lnTo>
                  <a:lnTo>
                    <a:pt x="935" y="572"/>
                  </a:lnTo>
                  <a:lnTo>
                    <a:pt x="950" y="605"/>
                  </a:lnTo>
                  <a:lnTo>
                    <a:pt x="967" y="640"/>
                  </a:lnTo>
                  <a:lnTo>
                    <a:pt x="983" y="674"/>
                  </a:lnTo>
                  <a:lnTo>
                    <a:pt x="998" y="707"/>
                  </a:lnTo>
                  <a:lnTo>
                    <a:pt x="1014" y="740"/>
                  </a:lnTo>
                  <a:lnTo>
                    <a:pt x="1028" y="771"/>
                  </a:lnTo>
                  <a:lnTo>
                    <a:pt x="1042" y="801"/>
                  </a:lnTo>
                  <a:lnTo>
                    <a:pt x="1055" y="827"/>
                  </a:lnTo>
                  <a:lnTo>
                    <a:pt x="1066" y="851"/>
                  </a:lnTo>
                  <a:lnTo>
                    <a:pt x="1076" y="871"/>
                  </a:lnTo>
                  <a:lnTo>
                    <a:pt x="1084" y="886"/>
                  </a:lnTo>
                  <a:lnTo>
                    <a:pt x="1089" y="896"/>
                  </a:lnTo>
                  <a:lnTo>
                    <a:pt x="1093" y="901"/>
                  </a:lnTo>
                  <a:lnTo>
                    <a:pt x="1095" y="905"/>
                  </a:lnTo>
                  <a:lnTo>
                    <a:pt x="1097" y="912"/>
                  </a:lnTo>
                  <a:lnTo>
                    <a:pt x="1101" y="924"/>
                  </a:lnTo>
                  <a:lnTo>
                    <a:pt x="1106" y="941"/>
                  </a:lnTo>
                  <a:lnTo>
                    <a:pt x="1110" y="958"/>
                  </a:lnTo>
                  <a:lnTo>
                    <a:pt x="1114" y="978"/>
                  </a:lnTo>
                  <a:lnTo>
                    <a:pt x="1117" y="999"/>
                  </a:lnTo>
                  <a:lnTo>
                    <a:pt x="1118" y="1021"/>
                  </a:lnTo>
                  <a:lnTo>
                    <a:pt x="1117" y="1041"/>
                  </a:lnTo>
                  <a:lnTo>
                    <a:pt x="1112" y="1061"/>
                  </a:lnTo>
                  <a:lnTo>
                    <a:pt x="1106" y="1079"/>
                  </a:lnTo>
                  <a:lnTo>
                    <a:pt x="1095" y="1093"/>
                  </a:lnTo>
                  <a:lnTo>
                    <a:pt x="1079" y="1104"/>
                  </a:lnTo>
                  <a:lnTo>
                    <a:pt x="1062" y="1111"/>
                  </a:lnTo>
                  <a:lnTo>
                    <a:pt x="1043" y="1116"/>
                  </a:lnTo>
                  <a:lnTo>
                    <a:pt x="1022" y="1117"/>
                  </a:lnTo>
                  <a:lnTo>
                    <a:pt x="1002" y="1116"/>
                  </a:lnTo>
                  <a:lnTo>
                    <a:pt x="981" y="1114"/>
                  </a:lnTo>
                  <a:lnTo>
                    <a:pt x="960" y="1110"/>
                  </a:lnTo>
                  <a:lnTo>
                    <a:pt x="942" y="1106"/>
                  </a:lnTo>
                  <a:lnTo>
                    <a:pt x="927" y="1100"/>
                  </a:lnTo>
                  <a:lnTo>
                    <a:pt x="915" y="1097"/>
                  </a:lnTo>
                  <a:lnTo>
                    <a:pt x="906" y="1094"/>
                  </a:lnTo>
                  <a:lnTo>
                    <a:pt x="903" y="1092"/>
                  </a:lnTo>
                  <a:lnTo>
                    <a:pt x="898" y="1087"/>
                  </a:lnTo>
                  <a:lnTo>
                    <a:pt x="888" y="1081"/>
                  </a:lnTo>
                  <a:lnTo>
                    <a:pt x="873" y="1072"/>
                  </a:lnTo>
                  <a:lnTo>
                    <a:pt x="856" y="1060"/>
                  </a:lnTo>
                  <a:lnTo>
                    <a:pt x="834" y="1047"/>
                  </a:lnTo>
                  <a:lnTo>
                    <a:pt x="810" y="1031"/>
                  </a:lnTo>
                  <a:lnTo>
                    <a:pt x="784" y="1015"/>
                  </a:lnTo>
                  <a:lnTo>
                    <a:pt x="755" y="998"/>
                  </a:lnTo>
                  <a:lnTo>
                    <a:pt x="725" y="979"/>
                  </a:lnTo>
                  <a:lnTo>
                    <a:pt x="695" y="960"/>
                  </a:lnTo>
                  <a:lnTo>
                    <a:pt x="663" y="941"/>
                  </a:lnTo>
                  <a:lnTo>
                    <a:pt x="632" y="921"/>
                  </a:lnTo>
                  <a:lnTo>
                    <a:pt x="602" y="902"/>
                  </a:lnTo>
                  <a:lnTo>
                    <a:pt x="572" y="884"/>
                  </a:lnTo>
                  <a:lnTo>
                    <a:pt x="545" y="865"/>
                  </a:lnTo>
                  <a:lnTo>
                    <a:pt x="518" y="849"/>
                  </a:lnTo>
                  <a:lnTo>
                    <a:pt x="495" y="833"/>
                  </a:lnTo>
                  <a:lnTo>
                    <a:pt x="474" y="819"/>
                  </a:lnTo>
                  <a:lnTo>
                    <a:pt x="458" y="807"/>
                  </a:lnTo>
                  <a:lnTo>
                    <a:pt x="445" y="797"/>
                  </a:lnTo>
                  <a:lnTo>
                    <a:pt x="436" y="791"/>
                  </a:lnTo>
                  <a:lnTo>
                    <a:pt x="433" y="786"/>
                  </a:lnTo>
                  <a:lnTo>
                    <a:pt x="428" y="763"/>
                  </a:lnTo>
                  <a:lnTo>
                    <a:pt x="428" y="740"/>
                  </a:lnTo>
                  <a:lnTo>
                    <a:pt x="433" y="717"/>
                  </a:lnTo>
                  <a:lnTo>
                    <a:pt x="441" y="697"/>
                  </a:lnTo>
                  <a:lnTo>
                    <a:pt x="451" y="676"/>
                  </a:lnTo>
                  <a:lnTo>
                    <a:pt x="468" y="657"/>
                  </a:lnTo>
                  <a:lnTo>
                    <a:pt x="474" y="649"/>
                  </a:lnTo>
                  <a:lnTo>
                    <a:pt x="487" y="640"/>
                  </a:lnTo>
                  <a:lnTo>
                    <a:pt x="501" y="626"/>
                  </a:lnTo>
                  <a:lnTo>
                    <a:pt x="518" y="611"/>
                  </a:lnTo>
                  <a:lnTo>
                    <a:pt x="539" y="594"/>
                  </a:lnTo>
                  <a:lnTo>
                    <a:pt x="561" y="575"/>
                  </a:lnTo>
                  <a:lnTo>
                    <a:pt x="585" y="555"/>
                  </a:lnTo>
                  <a:lnTo>
                    <a:pt x="609" y="535"/>
                  </a:lnTo>
                  <a:lnTo>
                    <a:pt x="636" y="514"/>
                  </a:lnTo>
                  <a:lnTo>
                    <a:pt x="661" y="493"/>
                  </a:lnTo>
                  <a:lnTo>
                    <a:pt x="687" y="473"/>
                  </a:lnTo>
                  <a:lnTo>
                    <a:pt x="712" y="455"/>
                  </a:lnTo>
                  <a:lnTo>
                    <a:pt x="736" y="437"/>
                  </a:lnTo>
                  <a:lnTo>
                    <a:pt x="759" y="422"/>
                  </a:lnTo>
                  <a:lnTo>
                    <a:pt x="780" y="408"/>
                  </a:lnTo>
                  <a:lnTo>
                    <a:pt x="799" y="398"/>
                  </a:lnTo>
                  <a:lnTo>
                    <a:pt x="814" y="390"/>
                  </a:lnTo>
                  <a:lnTo>
                    <a:pt x="827" y="386"/>
                  </a:lnTo>
                  <a:lnTo>
                    <a:pt x="836" y="386"/>
                  </a:lnTo>
                  <a:close/>
                  <a:moveTo>
                    <a:pt x="96" y="0"/>
                  </a:moveTo>
                  <a:lnTo>
                    <a:pt x="117" y="2"/>
                  </a:lnTo>
                  <a:lnTo>
                    <a:pt x="138" y="5"/>
                  </a:lnTo>
                  <a:lnTo>
                    <a:pt x="159" y="8"/>
                  </a:lnTo>
                  <a:lnTo>
                    <a:pt x="176" y="12"/>
                  </a:lnTo>
                  <a:lnTo>
                    <a:pt x="192" y="17"/>
                  </a:lnTo>
                  <a:lnTo>
                    <a:pt x="204" y="21"/>
                  </a:lnTo>
                  <a:lnTo>
                    <a:pt x="213" y="24"/>
                  </a:lnTo>
                  <a:lnTo>
                    <a:pt x="216" y="26"/>
                  </a:lnTo>
                  <a:lnTo>
                    <a:pt x="220" y="29"/>
                  </a:lnTo>
                  <a:lnTo>
                    <a:pt x="231" y="34"/>
                  </a:lnTo>
                  <a:lnTo>
                    <a:pt x="247" y="43"/>
                  </a:lnTo>
                  <a:lnTo>
                    <a:pt x="266" y="52"/>
                  </a:lnTo>
                  <a:lnTo>
                    <a:pt x="289" y="64"/>
                  </a:lnTo>
                  <a:lnTo>
                    <a:pt x="317" y="76"/>
                  </a:lnTo>
                  <a:lnTo>
                    <a:pt x="345" y="90"/>
                  </a:lnTo>
                  <a:lnTo>
                    <a:pt x="377" y="104"/>
                  </a:lnTo>
                  <a:lnTo>
                    <a:pt x="410" y="120"/>
                  </a:lnTo>
                  <a:lnTo>
                    <a:pt x="444" y="135"/>
                  </a:lnTo>
                  <a:lnTo>
                    <a:pt x="478" y="151"/>
                  </a:lnTo>
                  <a:lnTo>
                    <a:pt x="512" y="168"/>
                  </a:lnTo>
                  <a:lnTo>
                    <a:pt x="546" y="183"/>
                  </a:lnTo>
                  <a:lnTo>
                    <a:pt x="579" y="199"/>
                  </a:lnTo>
                  <a:lnTo>
                    <a:pt x="609" y="214"/>
                  </a:lnTo>
                  <a:lnTo>
                    <a:pt x="638" y="228"/>
                  </a:lnTo>
                  <a:lnTo>
                    <a:pt x="664" y="241"/>
                  </a:lnTo>
                  <a:lnTo>
                    <a:pt x="686" y="252"/>
                  </a:lnTo>
                  <a:lnTo>
                    <a:pt x="705" y="262"/>
                  </a:lnTo>
                  <a:lnTo>
                    <a:pt x="719" y="271"/>
                  </a:lnTo>
                  <a:lnTo>
                    <a:pt x="729" y="277"/>
                  </a:lnTo>
                  <a:lnTo>
                    <a:pt x="732" y="282"/>
                  </a:lnTo>
                  <a:lnTo>
                    <a:pt x="732" y="290"/>
                  </a:lnTo>
                  <a:lnTo>
                    <a:pt x="728" y="304"/>
                  </a:lnTo>
                  <a:lnTo>
                    <a:pt x="720" y="319"/>
                  </a:lnTo>
                  <a:lnTo>
                    <a:pt x="710" y="338"/>
                  </a:lnTo>
                  <a:lnTo>
                    <a:pt x="696" y="358"/>
                  </a:lnTo>
                  <a:lnTo>
                    <a:pt x="681" y="381"/>
                  </a:lnTo>
                  <a:lnTo>
                    <a:pt x="663" y="405"/>
                  </a:lnTo>
                  <a:lnTo>
                    <a:pt x="644" y="431"/>
                  </a:lnTo>
                  <a:lnTo>
                    <a:pt x="625" y="457"/>
                  </a:lnTo>
                  <a:lnTo>
                    <a:pt x="604" y="482"/>
                  </a:lnTo>
                  <a:lnTo>
                    <a:pt x="583" y="508"/>
                  </a:lnTo>
                  <a:lnTo>
                    <a:pt x="562" y="532"/>
                  </a:lnTo>
                  <a:lnTo>
                    <a:pt x="542" y="556"/>
                  </a:lnTo>
                  <a:lnTo>
                    <a:pt x="524" y="578"/>
                  </a:lnTo>
                  <a:lnTo>
                    <a:pt x="506" y="598"/>
                  </a:lnTo>
                  <a:lnTo>
                    <a:pt x="491" y="616"/>
                  </a:lnTo>
                  <a:lnTo>
                    <a:pt x="478" y="631"/>
                  </a:lnTo>
                  <a:lnTo>
                    <a:pt x="467" y="642"/>
                  </a:lnTo>
                  <a:lnTo>
                    <a:pt x="460" y="649"/>
                  </a:lnTo>
                  <a:lnTo>
                    <a:pt x="442" y="665"/>
                  </a:lnTo>
                  <a:lnTo>
                    <a:pt x="421" y="677"/>
                  </a:lnTo>
                  <a:lnTo>
                    <a:pt x="399" y="684"/>
                  </a:lnTo>
                  <a:lnTo>
                    <a:pt x="377" y="688"/>
                  </a:lnTo>
                  <a:lnTo>
                    <a:pt x="354" y="688"/>
                  </a:lnTo>
                  <a:lnTo>
                    <a:pt x="331" y="684"/>
                  </a:lnTo>
                  <a:lnTo>
                    <a:pt x="327" y="681"/>
                  </a:lnTo>
                  <a:lnTo>
                    <a:pt x="319" y="672"/>
                  </a:lnTo>
                  <a:lnTo>
                    <a:pt x="309" y="659"/>
                  </a:lnTo>
                  <a:lnTo>
                    <a:pt x="297" y="643"/>
                  </a:lnTo>
                  <a:lnTo>
                    <a:pt x="284" y="622"/>
                  </a:lnTo>
                  <a:lnTo>
                    <a:pt x="268" y="599"/>
                  </a:lnTo>
                  <a:lnTo>
                    <a:pt x="251" y="573"/>
                  </a:lnTo>
                  <a:lnTo>
                    <a:pt x="233" y="545"/>
                  </a:lnTo>
                  <a:lnTo>
                    <a:pt x="215" y="516"/>
                  </a:lnTo>
                  <a:lnTo>
                    <a:pt x="196" y="485"/>
                  </a:lnTo>
                  <a:lnTo>
                    <a:pt x="176" y="455"/>
                  </a:lnTo>
                  <a:lnTo>
                    <a:pt x="157" y="423"/>
                  </a:lnTo>
                  <a:lnTo>
                    <a:pt x="138" y="392"/>
                  </a:lnTo>
                  <a:lnTo>
                    <a:pt x="119" y="363"/>
                  </a:lnTo>
                  <a:lnTo>
                    <a:pt x="102" y="334"/>
                  </a:lnTo>
                  <a:lnTo>
                    <a:pt x="85" y="308"/>
                  </a:lnTo>
                  <a:lnTo>
                    <a:pt x="70" y="284"/>
                  </a:lnTo>
                  <a:lnTo>
                    <a:pt x="56" y="262"/>
                  </a:lnTo>
                  <a:lnTo>
                    <a:pt x="45" y="244"/>
                  </a:lnTo>
                  <a:lnTo>
                    <a:pt x="36" y="230"/>
                  </a:lnTo>
                  <a:lnTo>
                    <a:pt x="28" y="220"/>
                  </a:lnTo>
                  <a:lnTo>
                    <a:pt x="25" y="215"/>
                  </a:lnTo>
                  <a:lnTo>
                    <a:pt x="23" y="212"/>
                  </a:lnTo>
                  <a:lnTo>
                    <a:pt x="20" y="203"/>
                  </a:lnTo>
                  <a:lnTo>
                    <a:pt x="15" y="191"/>
                  </a:lnTo>
                  <a:lnTo>
                    <a:pt x="11" y="176"/>
                  </a:lnTo>
                  <a:lnTo>
                    <a:pt x="7" y="158"/>
                  </a:lnTo>
                  <a:lnTo>
                    <a:pt x="3" y="137"/>
                  </a:lnTo>
                  <a:lnTo>
                    <a:pt x="0" y="116"/>
                  </a:lnTo>
                  <a:lnTo>
                    <a:pt x="0" y="96"/>
                  </a:lnTo>
                  <a:lnTo>
                    <a:pt x="1" y="75"/>
                  </a:lnTo>
                  <a:lnTo>
                    <a:pt x="5" y="56"/>
                  </a:lnTo>
                  <a:lnTo>
                    <a:pt x="12" y="39"/>
                  </a:lnTo>
                  <a:lnTo>
                    <a:pt x="23" y="23"/>
                  </a:lnTo>
                  <a:lnTo>
                    <a:pt x="38" y="12"/>
                  </a:lnTo>
                  <a:lnTo>
                    <a:pt x="56" y="6"/>
                  </a:lnTo>
                  <a:lnTo>
                    <a:pt x="76" y="2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24D5B"/>
            </a:solidFill>
            <a:ln w="0">
              <a:solidFill>
                <a:srgbClr val="324D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" name="Freeform 42"/>
            <p:cNvSpPr>
              <a:spLocks noEditPoints="1"/>
            </p:cNvSpPr>
            <p:nvPr/>
          </p:nvSpPr>
          <p:spPr bwMode="auto">
            <a:xfrm>
              <a:off x="4665663" y="2008188"/>
              <a:ext cx="2847975" cy="2841625"/>
            </a:xfrm>
            <a:custGeom>
              <a:avLst/>
              <a:gdLst>
                <a:gd name="T0" fmla="*/ 2324 w 3588"/>
                <a:gd name="T1" fmla="*/ 1672 h 3581"/>
                <a:gd name="T2" fmla="*/ 2416 w 3588"/>
                <a:gd name="T3" fmla="*/ 1790 h 3581"/>
                <a:gd name="T4" fmla="*/ 2568 w 3588"/>
                <a:gd name="T5" fmla="*/ 1986 h 3581"/>
                <a:gd name="T6" fmla="*/ 2756 w 3588"/>
                <a:gd name="T7" fmla="*/ 2231 h 3581"/>
                <a:gd name="T8" fmla="*/ 2960 w 3588"/>
                <a:gd name="T9" fmla="*/ 2499 h 3581"/>
                <a:gd name="T10" fmla="*/ 3160 w 3588"/>
                <a:gd name="T11" fmla="*/ 2761 h 3581"/>
                <a:gd name="T12" fmla="*/ 3336 w 3588"/>
                <a:gd name="T13" fmla="*/ 2991 h 3581"/>
                <a:gd name="T14" fmla="*/ 3465 w 3588"/>
                <a:gd name="T15" fmla="*/ 3160 h 3581"/>
                <a:gd name="T16" fmla="*/ 3529 w 3588"/>
                <a:gd name="T17" fmla="*/ 3242 h 3581"/>
                <a:gd name="T18" fmla="*/ 3586 w 3588"/>
                <a:gd name="T19" fmla="*/ 3353 h 3581"/>
                <a:gd name="T20" fmla="*/ 3549 w 3588"/>
                <a:gd name="T21" fmla="*/ 3497 h 3581"/>
                <a:gd name="T22" fmla="*/ 3419 w 3588"/>
                <a:gd name="T23" fmla="*/ 3578 h 3581"/>
                <a:gd name="T24" fmla="*/ 3276 w 3588"/>
                <a:gd name="T25" fmla="*/ 3546 h 3581"/>
                <a:gd name="T26" fmla="*/ 3211 w 3588"/>
                <a:gd name="T27" fmla="*/ 3494 h 3581"/>
                <a:gd name="T28" fmla="*/ 3073 w 3588"/>
                <a:gd name="T29" fmla="*/ 3388 h 3581"/>
                <a:gd name="T30" fmla="*/ 2862 w 3588"/>
                <a:gd name="T31" fmla="*/ 3229 h 3581"/>
                <a:gd name="T32" fmla="*/ 2609 w 3588"/>
                <a:gd name="T33" fmla="*/ 3037 h 3581"/>
                <a:gd name="T34" fmla="*/ 2340 w 3588"/>
                <a:gd name="T35" fmla="*/ 2831 h 3581"/>
                <a:gd name="T36" fmla="*/ 2082 w 3588"/>
                <a:gd name="T37" fmla="*/ 2634 h 3581"/>
                <a:gd name="T38" fmla="*/ 1863 w 3588"/>
                <a:gd name="T39" fmla="*/ 2466 h 3581"/>
                <a:gd name="T40" fmla="*/ 1709 w 3588"/>
                <a:gd name="T41" fmla="*/ 2347 h 3581"/>
                <a:gd name="T42" fmla="*/ 1650 w 3588"/>
                <a:gd name="T43" fmla="*/ 2299 h 3581"/>
                <a:gd name="T44" fmla="*/ 1669 w 3588"/>
                <a:gd name="T45" fmla="*/ 2198 h 3581"/>
                <a:gd name="T46" fmla="*/ 1751 w 3588"/>
                <a:gd name="T47" fmla="*/ 2057 h 3581"/>
                <a:gd name="T48" fmla="*/ 1844 w 3588"/>
                <a:gd name="T49" fmla="*/ 1928 h 3581"/>
                <a:gd name="T50" fmla="*/ 1913 w 3588"/>
                <a:gd name="T51" fmla="*/ 1856 h 3581"/>
                <a:gd name="T52" fmla="*/ 2033 w 3588"/>
                <a:gd name="T53" fmla="*/ 1766 h 3581"/>
                <a:gd name="T54" fmla="*/ 2177 w 3588"/>
                <a:gd name="T55" fmla="*/ 1679 h 3581"/>
                <a:gd name="T56" fmla="*/ 2290 w 3588"/>
                <a:gd name="T57" fmla="*/ 1645 h 3581"/>
                <a:gd name="T58" fmla="*/ 312 w 3588"/>
                <a:gd name="T59" fmla="*/ 35 h 3581"/>
                <a:gd name="T60" fmla="*/ 376 w 3588"/>
                <a:gd name="T61" fmla="*/ 87 h 3581"/>
                <a:gd name="T62" fmla="*/ 514 w 3588"/>
                <a:gd name="T63" fmla="*/ 193 h 3581"/>
                <a:gd name="T64" fmla="*/ 723 w 3588"/>
                <a:gd name="T65" fmla="*/ 352 h 3581"/>
                <a:gd name="T66" fmla="*/ 976 w 3588"/>
                <a:gd name="T67" fmla="*/ 544 h 3581"/>
                <a:gd name="T68" fmla="*/ 1245 w 3588"/>
                <a:gd name="T69" fmla="*/ 750 h 3581"/>
                <a:gd name="T70" fmla="*/ 1502 w 3588"/>
                <a:gd name="T71" fmla="*/ 947 h 3581"/>
                <a:gd name="T72" fmla="*/ 1722 w 3588"/>
                <a:gd name="T73" fmla="*/ 1115 h 3581"/>
                <a:gd name="T74" fmla="*/ 1875 w 3588"/>
                <a:gd name="T75" fmla="*/ 1234 h 3581"/>
                <a:gd name="T76" fmla="*/ 1934 w 3588"/>
                <a:gd name="T77" fmla="*/ 1282 h 3581"/>
                <a:gd name="T78" fmla="*/ 1916 w 3588"/>
                <a:gd name="T79" fmla="*/ 1382 h 3581"/>
                <a:gd name="T80" fmla="*/ 1836 w 3588"/>
                <a:gd name="T81" fmla="*/ 1524 h 3581"/>
                <a:gd name="T82" fmla="*/ 1743 w 3588"/>
                <a:gd name="T83" fmla="*/ 1652 h 3581"/>
                <a:gd name="T84" fmla="*/ 1674 w 3588"/>
                <a:gd name="T85" fmla="*/ 1724 h 3581"/>
                <a:gd name="T86" fmla="*/ 1555 w 3588"/>
                <a:gd name="T87" fmla="*/ 1814 h 3581"/>
                <a:gd name="T88" fmla="*/ 1411 w 3588"/>
                <a:gd name="T89" fmla="*/ 1902 h 3581"/>
                <a:gd name="T90" fmla="*/ 1299 w 3588"/>
                <a:gd name="T91" fmla="*/ 1937 h 3581"/>
                <a:gd name="T92" fmla="*/ 1253 w 3588"/>
                <a:gd name="T93" fmla="*/ 1895 h 3581"/>
                <a:gd name="T94" fmla="*/ 1145 w 3588"/>
                <a:gd name="T95" fmla="*/ 1758 h 3581"/>
                <a:gd name="T96" fmla="*/ 985 w 3588"/>
                <a:gd name="T97" fmla="*/ 1550 h 3581"/>
                <a:gd name="T98" fmla="*/ 792 w 3588"/>
                <a:gd name="T99" fmla="*/ 1298 h 3581"/>
                <a:gd name="T100" fmla="*/ 587 w 3588"/>
                <a:gd name="T101" fmla="*/ 1029 h 3581"/>
                <a:gd name="T102" fmla="*/ 390 w 3588"/>
                <a:gd name="T103" fmla="*/ 771 h 3581"/>
                <a:gd name="T104" fmla="*/ 221 w 3588"/>
                <a:gd name="T105" fmla="*/ 551 h 3581"/>
                <a:gd name="T106" fmla="*/ 104 w 3588"/>
                <a:gd name="T107" fmla="*/ 397 h 3581"/>
                <a:gd name="T108" fmla="*/ 56 w 3588"/>
                <a:gd name="T109" fmla="*/ 335 h 3581"/>
                <a:gd name="T110" fmla="*/ 0 w 3588"/>
                <a:gd name="T111" fmla="*/ 197 h 3581"/>
                <a:gd name="T112" fmla="*/ 59 w 3588"/>
                <a:gd name="T113" fmla="*/ 58 h 3581"/>
                <a:gd name="T114" fmla="*/ 198 w 3588"/>
                <a:gd name="T115" fmla="*/ 0 h 3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88" h="3581">
                  <a:moveTo>
                    <a:pt x="2290" y="1645"/>
                  </a:moveTo>
                  <a:lnTo>
                    <a:pt x="2305" y="1649"/>
                  </a:lnTo>
                  <a:lnTo>
                    <a:pt x="2308" y="1652"/>
                  </a:lnTo>
                  <a:lnTo>
                    <a:pt x="2314" y="1660"/>
                  </a:lnTo>
                  <a:lnTo>
                    <a:pt x="2324" y="1672"/>
                  </a:lnTo>
                  <a:lnTo>
                    <a:pt x="2336" y="1688"/>
                  </a:lnTo>
                  <a:lnTo>
                    <a:pt x="2353" y="1708"/>
                  </a:lnTo>
                  <a:lnTo>
                    <a:pt x="2371" y="1732"/>
                  </a:lnTo>
                  <a:lnTo>
                    <a:pt x="2393" y="1759"/>
                  </a:lnTo>
                  <a:lnTo>
                    <a:pt x="2416" y="1790"/>
                  </a:lnTo>
                  <a:lnTo>
                    <a:pt x="2443" y="1824"/>
                  </a:lnTo>
                  <a:lnTo>
                    <a:pt x="2471" y="1861"/>
                  </a:lnTo>
                  <a:lnTo>
                    <a:pt x="2502" y="1900"/>
                  </a:lnTo>
                  <a:lnTo>
                    <a:pt x="2534" y="1942"/>
                  </a:lnTo>
                  <a:lnTo>
                    <a:pt x="2568" y="1986"/>
                  </a:lnTo>
                  <a:lnTo>
                    <a:pt x="2603" y="2032"/>
                  </a:lnTo>
                  <a:lnTo>
                    <a:pt x="2640" y="2080"/>
                  </a:lnTo>
                  <a:lnTo>
                    <a:pt x="2677" y="2129"/>
                  </a:lnTo>
                  <a:lnTo>
                    <a:pt x="2717" y="2180"/>
                  </a:lnTo>
                  <a:lnTo>
                    <a:pt x="2756" y="2231"/>
                  </a:lnTo>
                  <a:lnTo>
                    <a:pt x="2796" y="2284"/>
                  </a:lnTo>
                  <a:lnTo>
                    <a:pt x="2837" y="2337"/>
                  </a:lnTo>
                  <a:lnTo>
                    <a:pt x="2878" y="2391"/>
                  </a:lnTo>
                  <a:lnTo>
                    <a:pt x="2919" y="2444"/>
                  </a:lnTo>
                  <a:lnTo>
                    <a:pt x="2960" y="2499"/>
                  </a:lnTo>
                  <a:lnTo>
                    <a:pt x="3002" y="2553"/>
                  </a:lnTo>
                  <a:lnTo>
                    <a:pt x="3042" y="2605"/>
                  </a:lnTo>
                  <a:lnTo>
                    <a:pt x="3083" y="2659"/>
                  </a:lnTo>
                  <a:lnTo>
                    <a:pt x="3122" y="2710"/>
                  </a:lnTo>
                  <a:lnTo>
                    <a:pt x="3160" y="2761"/>
                  </a:lnTo>
                  <a:lnTo>
                    <a:pt x="3199" y="2810"/>
                  </a:lnTo>
                  <a:lnTo>
                    <a:pt x="3235" y="2858"/>
                  </a:lnTo>
                  <a:lnTo>
                    <a:pt x="3270" y="2904"/>
                  </a:lnTo>
                  <a:lnTo>
                    <a:pt x="3304" y="2949"/>
                  </a:lnTo>
                  <a:lnTo>
                    <a:pt x="3336" y="2991"/>
                  </a:lnTo>
                  <a:lnTo>
                    <a:pt x="3366" y="3030"/>
                  </a:lnTo>
                  <a:lnTo>
                    <a:pt x="3395" y="3067"/>
                  </a:lnTo>
                  <a:lnTo>
                    <a:pt x="3420" y="3101"/>
                  </a:lnTo>
                  <a:lnTo>
                    <a:pt x="3444" y="3133"/>
                  </a:lnTo>
                  <a:lnTo>
                    <a:pt x="3465" y="3160"/>
                  </a:lnTo>
                  <a:lnTo>
                    <a:pt x="3484" y="3184"/>
                  </a:lnTo>
                  <a:lnTo>
                    <a:pt x="3500" y="3205"/>
                  </a:lnTo>
                  <a:lnTo>
                    <a:pt x="3512" y="3222"/>
                  </a:lnTo>
                  <a:lnTo>
                    <a:pt x="3522" y="3234"/>
                  </a:lnTo>
                  <a:lnTo>
                    <a:pt x="3529" y="3242"/>
                  </a:lnTo>
                  <a:lnTo>
                    <a:pt x="3532" y="3246"/>
                  </a:lnTo>
                  <a:lnTo>
                    <a:pt x="3552" y="3270"/>
                  </a:lnTo>
                  <a:lnTo>
                    <a:pt x="3568" y="3296"/>
                  </a:lnTo>
                  <a:lnTo>
                    <a:pt x="3579" y="3323"/>
                  </a:lnTo>
                  <a:lnTo>
                    <a:pt x="3586" y="3353"/>
                  </a:lnTo>
                  <a:lnTo>
                    <a:pt x="3588" y="3384"/>
                  </a:lnTo>
                  <a:lnTo>
                    <a:pt x="3585" y="3413"/>
                  </a:lnTo>
                  <a:lnTo>
                    <a:pt x="3578" y="3443"/>
                  </a:lnTo>
                  <a:lnTo>
                    <a:pt x="3566" y="3471"/>
                  </a:lnTo>
                  <a:lnTo>
                    <a:pt x="3549" y="3497"/>
                  </a:lnTo>
                  <a:lnTo>
                    <a:pt x="3529" y="3523"/>
                  </a:lnTo>
                  <a:lnTo>
                    <a:pt x="3503" y="3543"/>
                  </a:lnTo>
                  <a:lnTo>
                    <a:pt x="3477" y="3560"/>
                  </a:lnTo>
                  <a:lnTo>
                    <a:pt x="3449" y="3571"/>
                  </a:lnTo>
                  <a:lnTo>
                    <a:pt x="3419" y="3578"/>
                  </a:lnTo>
                  <a:lnTo>
                    <a:pt x="3389" y="3581"/>
                  </a:lnTo>
                  <a:lnTo>
                    <a:pt x="3359" y="3579"/>
                  </a:lnTo>
                  <a:lnTo>
                    <a:pt x="3329" y="3573"/>
                  </a:lnTo>
                  <a:lnTo>
                    <a:pt x="3302" y="3562"/>
                  </a:lnTo>
                  <a:lnTo>
                    <a:pt x="3276" y="3546"/>
                  </a:lnTo>
                  <a:lnTo>
                    <a:pt x="3251" y="3526"/>
                  </a:lnTo>
                  <a:lnTo>
                    <a:pt x="3248" y="3523"/>
                  </a:lnTo>
                  <a:lnTo>
                    <a:pt x="3239" y="3516"/>
                  </a:lnTo>
                  <a:lnTo>
                    <a:pt x="3227" y="3506"/>
                  </a:lnTo>
                  <a:lnTo>
                    <a:pt x="3211" y="3494"/>
                  </a:lnTo>
                  <a:lnTo>
                    <a:pt x="3190" y="3478"/>
                  </a:lnTo>
                  <a:lnTo>
                    <a:pt x="3166" y="3459"/>
                  </a:lnTo>
                  <a:lnTo>
                    <a:pt x="3137" y="3438"/>
                  </a:lnTo>
                  <a:lnTo>
                    <a:pt x="3107" y="3414"/>
                  </a:lnTo>
                  <a:lnTo>
                    <a:pt x="3073" y="3388"/>
                  </a:lnTo>
                  <a:lnTo>
                    <a:pt x="3036" y="3359"/>
                  </a:lnTo>
                  <a:lnTo>
                    <a:pt x="2995" y="3330"/>
                  </a:lnTo>
                  <a:lnTo>
                    <a:pt x="2953" y="3297"/>
                  </a:lnTo>
                  <a:lnTo>
                    <a:pt x="2909" y="3264"/>
                  </a:lnTo>
                  <a:lnTo>
                    <a:pt x="2862" y="3229"/>
                  </a:lnTo>
                  <a:lnTo>
                    <a:pt x="2815" y="3192"/>
                  </a:lnTo>
                  <a:lnTo>
                    <a:pt x="2765" y="3155"/>
                  </a:lnTo>
                  <a:lnTo>
                    <a:pt x="2714" y="3115"/>
                  </a:lnTo>
                  <a:lnTo>
                    <a:pt x="2663" y="3076"/>
                  </a:lnTo>
                  <a:lnTo>
                    <a:pt x="2609" y="3037"/>
                  </a:lnTo>
                  <a:lnTo>
                    <a:pt x="2557" y="2995"/>
                  </a:lnTo>
                  <a:lnTo>
                    <a:pt x="2502" y="2955"/>
                  </a:lnTo>
                  <a:lnTo>
                    <a:pt x="2448" y="2913"/>
                  </a:lnTo>
                  <a:lnTo>
                    <a:pt x="2394" y="2872"/>
                  </a:lnTo>
                  <a:lnTo>
                    <a:pt x="2340" y="2831"/>
                  </a:lnTo>
                  <a:lnTo>
                    <a:pt x="2287" y="2790"/>
                  </a:lnTo>
                  <a:lnTo>
                    <a:pt x="2234" y="2750"/>
                  </a:lnTo>
                  <a:lnTo>
                    <a:pt x="2182" y="2710"/>
                  </a:lnTo>
                  <a:lnTo>
                    <a:pt x="2131" y="2672"/>
                  </a:lnTo>
                  <a:lnTo>
                    <a:pt x="2082" y="2634"/>
                  </a:lnTo>
                  <a:lnTo>
                    <a:pt x="2034" y="2598"/>
                  </a:lnTo>
                  <a:lnTo>
                    <a:pt x="1988" y="2563"/>
                  </a:lnTo>
                  <a:lnTo>
                    <a:pt x="1944" y="2529"/>
                  </a:lnTo>
                  <a:lnTo>
                    <a:pt x="1902" y="2496"/>
                  </a:lnTo>
                  <a:lnTo>
                    <a:pt x="1863" y="2466"/>
                  </a:lnTo>
                  <a:lnTo>
                    <a:pt x="1826" y="2438"/>
                  </a:lnTo>
                  <a:lnTo>
                    <a:pt x="1792" y="2412"/>
                  </a:lnTo>
                  <a:lnTo>
                    <a:pt x="1761" y="2388"/>
                  </a:lnTo>
                  <a:lnTo>
                    <a:pt x="1734" y="2366"/>
                  </a:lnTo>
                  <a:lnTo>
                    <a:pt x="1709" y="2347"/>
                  </a:lnTo>
                  <a:lnTo>
                    <a:pt x="1689" y="2332"/>
                  </a:lnTo>
                  <a:lnTo>
                    <a:pt x="1673" y="2319"/>
                  </a:lnTo>
                  <a:lnTo>
                    <a:pt x="1661" y="2309"/>
                  </a:lnTo>
                  <a:lnTo>
                    <a:pt x="1654" y="2302"/>
                  </a:lnTo>
                  <a:lnTo>
                    <a:pt x="1650" y="2299"/>
                  </a:lnTo>
                  <a:lnTo>
                    <a:pt x="1647" y="2285"/>
                  </a:lnTo>
                  <a:lnTo>
                    <a:pt x="1647" y="2267"/>
                  </a:lnTo>
                  <a:lnTo>
                    <a:pt x="1651" y="2246"/>
                  </a:lnTo>
                  <a:lnTo>
                    <a:pt x="1659" y="2223"/>
                  </a:lnTo>
                  <a:lnTo>
                    <a:pt x="1669" y="2198"/>
                  </a:lnTo>
                  <a:lnTo>
                    <a:pt x="1682" y="2172"/>
                  </a:lnTo>
                  <a:lnTo>
                    <a:pt x="1697" y="2143"/>
                  </a:lnTo>
                  <a:lnTo>
                    <a:pt x="1714" y="2115"/>
                  </a:lnTo>
                  <a:lnTo>
                    <a:pt x="1733" y="2085"/>
                  </a:lnTo>
                  <a:lnTo>
                    <a:pt x="1751" y="2057"/>
                  </a:lnTo>
                  <a:lnTo>
                    <a:pt x="1770" y="2027"/>
                  </a:lnTo>
                  <a:lnTo>
                    <a:pt x="1789" y="2000"/>
                  </a:lnTo>
                  <a:lnTo>
                    <a:pt x="1809" y="1974"/>
                  </a:lnTo>
                  <a:lnTo>
                    <a:pt x="1827" y="1950"/>
                  </a:lnTo>
                  <a:lnTo>
                    <a:pt x="1844" y="1928"/>
                  </a:lnTo>
                  <a:lnTo>
                    <a:pt x="1860" y="1909"/>
                  </a:lnTo>
                  <a:lnTo>
                    <a:pt x="1874" y="1893"/>
                  </a:lnTo>
                  <a:lnTo>
                    <a:pt x="1886" y="1881"/>
                  </a:lnTo>
                  <a:lnTo>
                    <a:pt x="1898" y="1870"/>
                  </a:lnTo>
                  <a:lnTo>
                    <a:pt x="1913" y="1856"/>
                  </a:lnTo>
                  <a:lnTo>
                    <a:pt x="1933" y="1840"/>
                  </a:lnTo>
                  <a:lnTo>
                    <a:pt x="1955" y="1823"/>
                  </a:lnTo>
                  <a:lnTo>
                    <a:pt x="1979" y="1804"/>
                  </a:lnTo>
                  <a:lnTo>
                    <a:pt x="2005" y="1786"/>
                  </a:lnTo>
                  <a:lnTo>
                    <a:pt x="2033" y="1766"/>
                  </a:lnTo>
                  <a:lnTo>
                    <a:pt x="2061" y="1747"/>
                  </a:lnTo>
                  <a:lnTo>
                    <a:pt x="2091" y="1729"/>
                  </a:lnTo>
                  <a:lnTo>
                    <a:pt x="2120" y="1711"/>
                  </a:lnTo>
                  <a:lnTo>
                    <a:pt x="2149" y="1695"/>
                  </a:lnTo>
                  <a:lnTo>
                    <a:pt x="2177" y="1679"/>
                  </a:lnTo>
                  <a:lnTo>
                    <a:pt x="2204" y="1667"/>
                  </a:lnTo>
                  <a:lnTo>
                    <a:pt x="2229" y="1656"/>
                  </a:lnTo>
                  <a:lnTo>
                    <a:pt x="2252" y="1650"/>
                  </a:lnTo>
                  <a:lnTo>
                    <a:pt x="2273" y="1645"/>
                  </a:lnTo>
                  <a:lnTo>
                    <a:pt x="2290" y="1645"/>
                  </a:lnTo>
                  <a:close/>
                  <a:moveTo>
                    <a:pt x="198" y="0"/>
                  </a:moveTo>
                  <a:lnTo>
                    <a:pt x="228" y="1"/>
                  </a:lnTo>
                  <a:lnTo>
                    <a:pt x="257" y="8"/>
                  </a:lnTo>
                  <a:lnTo>
                    <a:pt x="286" y="19"/>
                  </a:lnTo>
                  <a:lnTo>
                    <a:pt x="312" y="35"/>
                  </a:lnTo>
                  <a:lnTo>
                    <a:pt x="336" y="55"/>
                  </a:lnTo>
                  <a:lnTo>
                    <a:pt x="340" y="58"/>
                  </a:lnTo>
                  <a:lnTo>
                    <a:pt x="347" y="65"/>
                  </a:lnTo>
                  <a:lnTo>
                    <a:pt x="359" y="75"/>
                  </a:lnTo>
                  <a:lnTo>
                    <a:pt x="376" y="87"/>
                  </a:lnTo>
                  <a:lnTo>
                    <a:pt x="397" y="103"/>
                  </a:lnTo>
                  <a:lnTo>
                    <a:pt x="421" y="122"/>
                  </a:lnTo>
                  <a:lnTo>
                    <a:pt x="449" y="143"/>
                  </a:lnTo>
                  <a:lnTo>
                    <a:pt x="480" y="167"/>
                  </a:lnTo>
                  <a:lnTo>
                    <a:pt x="514" y="193"/>
                  </a:lnTo>
                  <a:lnTo>
                    <a:pt x="551" y="220"/>
                  </a:lnTo>
                  <a:lnTo>
                    <a:pt x="591" y="251"/>
                  </a:lnTo>
                  <a:lnTo>
                    <a:pt x="632" y="283"/>
                  </a:lnTo>
                  <a:lnTo>
                    <a:pt x="677" y="317"/>
                  </a:lnTo>
                  <a:lnTo>
                    <a:pt x="723" y="352"/>
                  </a:lnTo>
                  <a:lnTo>
                    <a:pt x="771" y="389"/>
                  </a:lnTo>
                  <a:lnTo>
                    <a:pt x="821" y="426"/>
                  </a:lnTo>
                  <a:lnTo>
                    <a:pt x="871" y="464"/>
                  </a:lnTo>
                  <a:lnTo>
                    <a:pt x="923" y="504"/>
                  </a:lnTo>
                  <a:lnTo>
                    <a:pt x="976" y="544"/>
                  </a:lnTo>
                  <a:lnTo>
                    <a:pt x="1029" y="585"/>
                  </a:lnTo>
                  <a:lnTo>
                    <a:pt x="1083" y="626"/>
                  </a:lnTo>
                  <a:lnTo>
                    <a:pt x="1137" y="668"/>
                  </a:lnTo>
                  <a:lnTo>
                    <a:pt x="1191" y="708"/>
                  </a:lnTo>
                  <a:lnTo>
                    <a:pt x="1245" y="750"/>
                  </a:lnTo>
                  <a:lnTo>
                    <a:pt x="1299" y="791"/>
                  </a:lnTo>
                  <a:lnTo>
                    <a:pt x="1351" y="831"/>
                  </a:lnTo>
                  <a:lnTo>
                    <a:pt x="1403" y="870"/>
                  </a:lnTo>
                  <a:lnTo>
                    <a:pt x="1453" y="909"/>
                  </a:lnTo>
                  <a:lnTo>
                    <a:pt x="1502" y="947"/>
                  </a:lnTo>
                  <a:lnTo>
                    <a:pt x="1551" y="983"/>
                  </a:lnTo>
                  <a:lnTo>
                    <a:pt x="1597" y="1018"/>
                  </a:lnTo>
                  <a:lnTo>
                    <a:pt x="1640" y="1052"/>
                  </a:lnTo>
                  <a:lnTo>
                    <a:pt x="1682" y="1085"/>
                  </a:lnTo>
                  <a:lnTo>
                    <a:pt x="1722" y="1115"/>
                  </a:lnTo>
                  <a:lnTo>
                    <a:pt x="1759" y="1143"/>
                  </a:lnTo>
                  <a:lnTo>
                    <a:pt x="1793" y="1169"/>
                  </a:lnTo>
                  <a:lnTo>
                    <a:pt x="1823" y="1193"/>
                  </a:lnTo>
                  <a:lnTo>
                    <a:pt x="1851" y="1214"/>
                  </a:lnTo>
                  <a:lnTo>
                    <a:pt x="1875" y="1234"/>
                  </a:lnTo>
                  <a:lnTo>
                    <a:pt x="1895" y="1249"/>
                  </a:lnTo>
                  <a:lnTo>
                    <a:pt x="1911" y="1262"/>
                  </a:lnTo>
                  <a:lnTo>
                    <a:pt x="1923" y="1272"/>
                  </a:lnTo>
                  <a:lnTo>
                    <a:pt x="1931" y="1279"/>
                  </a:lnTo>
                  <a:lnTo>
                    <a:pt x="1934" y="1282"/>
                  </a:lnTo>
                  <a:lnTo>
                    <a:pt x="1937" y="1295"/>
                  </a:lnTo>
                  <a:lnTo>
                    <a:pt x="1937" y="1313"/>
                  </a:lnTo>
                  <a:lnTo>
                    <a:pt x="1933" y="1333"/>
                  </a:lnTo>
                  <a:lnTo>
                    <a:pt x="1926" y="1356"/>
                  </a:lnTo>
                  <a:lnTo>
                    <a:pt x="1916" y="1382"/>
                  </a:lnTo>
                  <a:lnTo>
                    <a:pt x="1903" y="1409"/>
                  </a:lnTo>
                  <a:lnTo>
                    <a:pt x="1888" y="1436"/>
                  </a:lnTo>
                  <a:lnTo>
                    <a:pt x="1872" y="1466"/>
                  </a:lnTo>
                  <a:lnTo>
                    <a:pt x="1854" y="1494"/>
                  </a:lnTo>
                  <a:lnTo>
                    <a:pt x="1836" y="1524"/>
                  </a:lnTo>
                  <a:lnTo>
                    <a:pt x="1817" y="1552"/>
                  </a:lnTo>
                  <a:lnTo>
                    <a:pt x="1797" y="1580"/>
                  </a:lnTo>
                  <a:lnTo>
                    <a:pt x="1779" y="1606"/>
                  </a:lnTo>
                  <a:lnTo>
                    <a:pt x="1760" y="1630"/>
                  </a:lnTo>
                  <a:lnTo>
                    <a:pt x="1743" y="1652"/>
                  </a:lnTo>
                  <a:lnTo>
                    <a:pt x="1727" y="1672"/>
                  </a:lnTo>
                  <a:lnTo>
                    <a:pt x="1714" y="1687"/>
                  </a:lnTo>
                  <a:lnTo>
                    <a:pt x="1702" y="1699"/>
                  </a:lnTo>
                  <a:lnTo>
                    <a:pt x="1690" y="1711"/>
                  </a:lnTo>
                  <a:lnTo>
                    <a:pt x="1674" y="1724"/>
                  </a:lnTo>
                  <a:lnTo>
                    <a:pt x="1655" y="1741"/>
                  </a:lnTo>
                  <a:lnTo>
                    <a:pt x="1633" y="1757"/>
                  </a:lnTo>
                  <a:lnTo>
                    <a:pt x="1609" y="1776"/>
                  </a:lnTo>
                  <a:lnTo>
                    <a:pt x="1582" y="1795"/>
                  </a:lnTo>
                  <a:lnTo>
                    <a:pt x="1555" y="1814"/>
                  </a:lnTo>
                  <a:lnTo>
                    <a:pt x="1526" y="1834"/>
                  </a:lnTo>
                  <a:lnTo>
                    <a:pt x="1498" y="1852"/>
                  </a:lnTo>
                  <a:lnTo>
                    <a:pt x="1468" y="1870"/>
                  </a:lnTo>
                  <a:lnTo>
                    <a:pt x="1440" y="1886"/>
                  </a:lnTo>
                  <a:lnTo>
                    <a:pt x="1411" y="1902"/>
                  </a:lnTo>
                  <a:lnTo>
                    <a:pt x="1385" y="1915"/>
                  </a:lnTo>
                  <a:lnTo>
                    <a:pt x="1360" y="1925"/>
                  </a:lnTo>
                  <a:lnTo>
                    <a:pt x="1337" y="1932"/>
                  </a:lnTo>
                  <a:lnTo>
                    <a:pt x="1316" y="1937"/>
                  </a:lnTo>
                  <a:lnTo>
                    <a:pt x="1299" y="1937"/>
                  </a:lnTo>
                  <a:lnTo>
                    <a:pt x="1284" y="1933"/>
                  </a:lnTo>
                  <a:lnTo>
                    <a:pt x="1281" y="1930"/>
                  </a:lnTo>
                  <a:lnTo>
                    <a:pt x="1274" y="1923"/>
                  </a:lnTo>
                  <a:lnTo>
                    <a:pt x="1265" y="1910"/>
                  </a:lnTo>
                  <a:lnTo>
                    <a:pt x="1253" y="1895"/>
                  </a:lnTo>
                  <a:lnTo>
                    <a:pt x="1236" y="1874"/>
                  </a:lnTo>
                  <a:lnTo>
                    <a:pt x="1217" y="1850"/>
                  </a:lnTo>
                  <a:lnTo>
                    <a:pt x="1196" y="1823"/>
                  </a:lnTo>
                  <a:lnTo>
                    <a:pt x="1171" y="1792"/>
                  </a:lnTo>
                  <a:lnTo>
                    <a:pt x="1145" y="1758"/>
                  </a:lnTo>
                  <a:lnTo>
                    <a:pt x="1117" y="1722"/>
                  </a:lnTo>
                  <a:lnTo>
                    <a:pt x="1087" y="1683"/>
                  </a:lnTo>
                  <a:lnTo>
                    <a:pt x="1054" y="1640"/>
                  </a:lnTo>
                  <a:lnTo>
                    <a:pt x="1021" y="1596"/>
                  </a:lnTo>
                  <a:lnTo>
                    <a:pt x="985" y="1550"/>
                  </a:lnTo>
                  <a:lnTo>
                    <a:pt x="949" y="1502"/>
                  </a:lnTo>
                  <a:lnTo>
                    <a:pt x="911" y="1453"/>
                  </a:lnTo>
                  <a:lnTo>
                    <a:pt x="872" y="1402"/>
                  </a:lnTo>
                  <a:lnTo>
                    <a:pt x="833" y="1351"/>
                  </a:lnTo>
                  <a:lnTo>
                    <a:pt x="792" y="1298"/>
                  </a:lnTo>
                  <a:lnTo>
                    <a:pt x="752" y="1245"/>
                  </a:lnTo>
                  <a:lnTo>
                    <a:pt x="710" y="1191"/>
                  </a:lnTo>
                  <a:lnTo>
                    <a:pt x="669" y="1136"/>
                  </a:lnTo>
                  <a:lnTo>
                    <a:pt x="628" y="1083"/>
                  </a:lnTo>
                  <a:lnTo>
                    <a:pt x="587" y="1029"/>
                  </a:lnTo>
                  <a:lnTo>
                    <a:pt x="546" y="976"/>
                  </a:lnTo>
                  <a:lnTo>
                    <a:pt x="506" y="923"/>
                  </a:lnTo>
                  <a:lnTo>
                    <a:pt x="467" y="870"/>
                  </a:lnTo>
                  <a:lnTo>
                    <a:pt x="427" y="820"/>
                  </a:lnTo>
                  <a:lnTo>
                    <a:pt x="390" y="771"/>
                  </a:lnTo>
                  <a:lnTo>
                    <a:pt x="353" y="723"/>
                  </a:lnTo>
                  <a:lnTo>
                    <a:pt x="318" y="677"/>
                  </a:lnTo>
                  <a:lnTo>
                    <a:pt x="284" y="632"/>
                  </a:lnTo>
                  <a:lnTo>
                    <a:pt x="252" y="590"/>
                  </a:lnTo>
                  <a:lnTo>
                    <a:pt x="221" y="551"/>
                  </a:lnTo>
                  <a:lnTo>
                    <a:pt x="194" y="514"/>
                  </a:lnTo>
                  <a:lnTo>
                    <a:pt x="168" y="480"/>
                  </a:lnTo>
                  <a:lnTo>
                    <a:pt x="143" y="448"/>
                  </a:lnTo>
                  <a:lnTo>
                    <a:pt x="123" y="421"/>
                  </a:lnTo>
                  <a:lnTo>
                    <a:pt x="104" y="397"/>
                  </a:lnTo>
                  <a:lnTo>
                    <a:pt x="88" y="376"/>
                  </a:lnTo>
                  <a:lnTo>
                    <a:pt x="76" y="359"/>
                  </a:lnTo>
                  <a:lnTo>
                    <a:pt x="66" y="346"/>
                  </a:lnTo>
                  <a:lnTo>
                    <a:pt x="59" y="339"/>
                  </a:lnTo>
                  <a:lnTo>
                    <a:pt x="56" y="335"/>
                  </a:lnTo>
                  <a:lnTo>
                    <a:pt x="36" y="311"/>
                  </a:lnTo>
                  <a:lnTo>
                    <a:pt x="20" y="285"/>
                  </a:lnTo>
                  <a:lnTo>
                    <a:pt x="9" y="256"/>
                  </a:lnTo>
                  <a:lnTo>
                    <a:pt x="2" y="227"/>
                  </a:lnTo>
                  <a:lnTo>
                    <a:pt x="0" y="197"/>
                  </a:lnTo>
                  <a:lnTo>
                    <a:pt x="3" y="168"/>
                  </a:lnTo>
                  <a:lnTo>
                    <a:pt x="10" y="138"/>
                  </a:lnTo>
                  <a:lnTo>
                    <a:pt x="22" y="110"/>
                  </a:lnTo>
                  <a:lnTo>
                    <a:pt x="38" y="84"/>
                  </a:lnTo>
                  <a:lnTo>
                    <a:pt x="59" y="58"/>
                  </a:lnTo>
                  <a:lnTo>
                    <a:pt x="83" y="38"/>
                  </a:lnTo>
                  <a:lnTo>
                    <a:pt x="111" y="21"/>
                  </a:lnTo>
                  <a:lnTo>
                    <a:pt x="139" y="9"/>
                  </a:lnTo>
                  <a:lnTo>
                    <a:pt x="168" y="3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D1D5D7"/>
            </a:solidFill>
            <a:ln w="0">
              <a:solidFill>
                <a:srgbClr val="D1D5D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1" name="Freeform 43"/>
            <p:cNvSpPr>
              <a:spLocks noEditPoints="1"/>
            </p:cNvSpPr>
            <p:nvPr/>
          </p:nvSpPr>
          <p:spPr bwMode="auto">
            <a:xfrm>
              <a:off x="4678363" y="2008188"/>
              <a:ext cx="2835275" cy="2830513"/>
            </a:xfrm>
            <a:custGeom>
              <a:avLst/>
              <a:gdLst>
                <a:gd name="T0" fmla="*/ 2494 w 3573"/>
                <a:gd name="T1" fmla="*/ 1909 h 3565"/>
                <a:gd name="T2" fmla="*/ 2561 w 3573"/>
                <a:gd name="T3" fmla="*/ 1996 h 3565"/>
                <a:gd name="T4" fmla="*/ 2633 w 3573"/>
                <a:gd name="T5" fmla="*/ 2090 h 3565"/>
                <a:gd name="T6" fmla="*/ 2709 w 3573"/>
                <a:gd name="T7" fmla="*/ 2190 h 3565"/>
                <a:gd name="T8" fmla="*/ 2789 w 3573"/>
                <a:gd name="T9" fmla="*/ 2293 h 3565"/>
                <a:gd name="T10" fmla="*/ 2870 w 3573"/>
                <a:gd name="T11" fmla="*/ 2400 h 3565"/>
                <a:gd name="T12" fmla="*/ 2953 w 3573"/>
                <a:gd name="T13" fmla="*/ 2507 h 3565"/>
                <a:gd name="T14" fmla="*/ 3034 w 3573"/>
                <a:gd name="T15" fmla="*/ 2613 h 3565"/>
                <a:gd name="T16" fmla="*/ 3113 w 3573"/>
                <a:gd name="T17" fmla="*/ 2716 h 3565"/>
                <a:gd name="T18" fmla="*/ 3188 w 3573"/>
                <a:gd name="T19" fmla="*/ 2816 h 3565"/>
                <a:gd name="T20" fmla="*/ 3258 w 3573"/>
                <a:gd name="T21" fmla="*/ 2909 h 3565"/>
                <a:gd name="T22" fmla="*/ 3324 w 3573"/>
                <a:gd name="T23" fmla="*/ 2993 h 3565"/>
                <a:gd name="T24" fmla="*/ 3381 w 3573"/>
                <a:gd name="T25" fmla="*/ 3068 h 3565"/>
                <a:gd name="T26" fmla="*/ 3430 w 3573"/>
                <a:gd name="T27" fmla="*/ 3133 h 3565"/>
                <a:gd name="T28" fmla="*/ 3470 w 3573"/>
                <a:gd name="T29" fmla="*/ 3184 h 3565"/>
                <a:gd name="T30" fmla="*/ 3498 w 3573"/>
                <a:gd name="T31" fmla="*/ 3221 h 3565"/>
                <a:gd name="T32" fmla="*/ 3514 w 3573"/>
                <a:gd name="T33" fmla="*/ 3241 h 3565"/>
                <a:gd name="T34" fmla="*/ 3537 w 3573"/>
                <a:gd name="T35" fmla="*/ 3269 h 3565"/>
                <a:gd name="T36" fmla="*/ 3564 w 3573"/>
                <a:gd name="T37" fmla="*/ 3322 h 3565"/>
                <a:gd name="T38" fmla="*/ 3573 w 3573"/>
                <a:gd name="T39" fmla="*/ 3383 h 3565"/>
                <a:gd name="T40" fmla="*/ 3563 w 3573"/>
                <a:gd name="T41" fmla="*/ 3442 h 3565"/>
                <a:gd name="T42" fmla="*/ 3534 w 3573"/>
                <a:gd name="T43" fmla="*/ 3496 h 3565"/>
                <a:gd name="T44" fmla="*/ 3493 w 3573"/>
                <a:gd name="T45" fmla="*/ 3539 h 3565"/>
                <a:gd name="T46" fmla="*/ 3448 w 3573"/>
                <a:gd name="T47" fmla="*/ 3565 h 3565"/>
                <a:gd name="T48" fmla="*/ 2091 w 3573"/>
                <a:gd name="T49" fmla="*/ 1829 h 3565"/>
                <a:gd name="T50" fmla="*/ 2111 w 3573"/>
                <a:gd name="T51" fmla="*/ 1821 h 3565"/>
                <a:gd name="T52" fmla="*/ 2147 w 3573"/>
                <a:gd name="T53" fmla="*/ 1805 h 3565"/>
                <a:gd name="T54" fmla="*/ 2191 w 3573"/>
                <a:gd name="T55" fmla="*/ 1786 h 3565"/>
                <a:gd name="T56" fmla="*/ 2238 w 3573"/>
                <a:gd name="T57" fmla="*/ 1765 h 3565"/>
                <a:gd name="T58" fmla="*/ 2283 w 3573"/>
                <a:gd name="T59" fmla="*/ 1745 h 3565"/>
                <a:gd name="T60" fmla="*/ 2318 w 3573"/>
                <a:gd name="T61" fmla="*/ 1730 h 3565"/>
                <a:gd name="T62" fmla="*/ 2339 w 3573"/>
                <a:gd name="T63" fmla="*/ 1720 h 3565"/>
                <a:gd name="T64" fmla="*/ 170 w 3573"/>
                <a:gd name="T65" fmla="*/ 0 h 3565"/>
                <a:gd name="T66" fmla="*/ 226 w 3573"/>
                <a:gd name="T67" fmla="*/ 4 h 3565"/>
                <a:gd name="T68" fmla="*/ 276 w 3573"/>
                <a:gd name="T69" fmla="*/ 22 h 3565"/>
                <a:gd name="T70" fmla="*/ 321 w 3573"/>
                <a:gd name="T71" fmla="*/ 54 h 3565"/>
                <a:gd name="T72" fmla="*/ 332 w 3573"/>
                <a:gd name="T73" fmla="*/ 64 h 3565"/>
                <a:gd name="T74" fmla="*/ 362 w 3573"/>
                <a:gd name="T75" fmla="*/ 87 h 3565"/>
                <a:gd name="T76" fmla="*/ 408 w 3573"/>
                <a:gd name="T77" fmla="*/ 122 h 3565"/>
                <a:gd name="T78" fmla="*/ 467 w 3573"/>
                <a:gd name="T79" fmla="*/ 167 h 3565"/>
                <a:gd name="T80" fmla="*/ 539 w 3573"/>
                <a:gd name="T81" fmla="*/ 223 h 3565"/>
                <a:gd name="T82" fmla="*/ 623 w 3573"/>
                <a:gd name="T83" fmla="*/ 286 h 3565"/>
                <a:gd name="T84" fmla="*/ 714 w 3573"/>
                <a:gd name="T85" fmla="*/ 355 h 3565"/>
                <a:gd name="T86" fmla="*/ 812 w 3573"/>
                <a:gd name="T87" fmla="*/ 431 h 3565"/>
                <a:gd name="T88" fmla="*/ 916 w 3573"/>
                <a:gd name="T89" fmla="*/ 509 h 3565"/>
                <a:gd name="T90" fmla="*/ 1024 w 3573"/>
                <a:gd name="T91" fmla="*/ 591 h 3565"/>
                <a:gd name="T92" fmla="*/ 1132 w 3573"/>
                <a:gd name="T93" fmla="*/ 675 h 3565"/>
                <a:gd name="T94" fmla="*/ 1242 w 3573"/>
                <a:gd name="T95" fmla="*/ 758 h 3565"/>
                <a:gd name="T96" fmla="*/ 1348 w 3573"/>
                <a:gd name="T97" fmla="*/ 839 h 3565"/>
                <a:gd name="T98" fmla="*/ 1451 w 3573"/>
                <a:gd name="T99" fmla="*/ 918 h 3565"/>
                <a:gd name="T100" fmla="*/ 1548 w 3573"/>
                <a:gd name="T101" fmla="*/ 992 h 3565"/>
                <a:gd name="T102" fmla="*/ 1879 w 3573"/>
                <a:gd name="T103" fmla="*/ 1257 h 3565"/>
                <a:gd name="T104" fmla="*/ 0 w 3573"/>
                <a:gd name="T105" fmla="*/ 122 h 3565"/>
                <a:gd name="T106" fmla="*/ 27 w 3573"/>
                <a:gd name="T107" fmla="*/ 78 h 3565"/>
                <a:gd name="T108" fmla="*/ 66 w 3573"/>
                <a:gd name="T109" fmla="*/ 39 h 3565"/>
                <a:gd name="T110" fmla="*/ 116 w 3573"/>
                <a:gd name="T111" fmla="*/ 11 h 3565"/>
                <a:gd name="T112" fmla="*/ 170 w 3573"/>
                <a:gd name="T113" fmla="*/ 0 h 3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573" h="3565">
                  <a:moveTo>
                    <a:pt x="2341" y="1719"/>
                  </a:moveTo>
                  <a:lnTo>
                    <a:pt x="2494" y="1909"/>
                  </a:lnTo>
                  <a:lnTo>
                    <a:pt x="2527" y="1952"/>
                  </a:lnTo>
                  <a:lnTo>
                    <a:pt x="2561" y="1996"/>
                  </a:lnTo>
                  <a:lnTo>
                    <a:pt x="2596" y="2042"/>
                  </a:lnTo>
                  <a:lnTo>
                    <a:pt x="2633" y="2090"/>
                  </a:lnTo>
                  <a:lnTo>
                    <a:pt x="2671" y="2139"/>
                  </a:lnTo>
                  <a:lnTo>
                    <a:pt x="2709" y="2190"/>
                  </a:lnTo>
                  <a:lnTo>
                    <a:pt x="2749" y="2241"/>
                  </a:lnTo>
                  <a:lnTo>
                    <a:pt x="2789" y="2293"/>
                  </a:lnTo>
                  <a:lnTo>
                    <a:pt x="2830" y="2346"/>
                  </a:lnTo>
                  <a:lnTo>
                    <a:pt x="2870" y="2400"/>
                  </a:lnTo>
                  <a:lnTo>
                    <a:pt x="2911" y="2453"/>
                  </a:lnTo>
                  <a:lnTo>
                    <a:pt x="2953" y="2507"/>
                  </a:lnTo>
                  <a:lnTo>
                    <a:pt x="2993" y="2559"/>
                  </a:lnTo>
                  <a:lnTo>
                    <a:pt x="3034" y="2613"/>
                  </a:lnTo>
                  <a:lnTo>
                    <a:pt x="3073" y="2665"/>
                  </a:lnTo>
                  <a:lnTo>
                    <a:pt x="3113" y="2716"/>
                  </a:lnTo>
                  <a:lnTo>
                    <a:pt x="3151" y="2766"/>
                  </a:lnTo>
                  <a:lnTo>
                    <a:pt x="3188" y="2816"/>
                  </a:lnTo>
                  <a:lnTo>
                    <a:pt x="3224" y="2863"/>
                  </a:lnTo>
                  <a:lnTo>
                    <a:pt x="3258" y="2909"/>
                  </a:lnTo>
                  <a:lnTo>
                    <a:pt x="3292" y="2951"/>
                  </a:lnTo>
                  <a:lnTo>
                    <a:pt x="3324" y="2993"/>
                  </a:lnTo>
                  <a:lnTo>
                    <a:pt x="3354" y="3032"/>
                  </a:lnTo>
                  <a:lnTo>
                    <a:pt x="3381" y="3068"/>
                  </a:lnTo>
                  <a:lnTo>
                    <a:pt x="3407" y="3102"/>
                  </a:lnTo>
                  <a:lnTo>
                    <a:pt x="3430" y="3133"/>
                  </a:lnTo>
                  <a:lnTo>
                    <a:pt x="3451" y="3160"/>
                  </a:lnTo>
                  <a:lnTo>
                    <a:pt x="3470" y="3184"/>
                  </a:lnTo>
                  <a:lnTo>
                    <a:pt x="3485" y="3204"/>
                  </a:lnTo>
                  <a:lnTo>
                    <a:pt x="3498" y="3221"/>
                  </a:lnTo>
                  <a:lnTo>
                    <a:pt x="3507" y="3233"/>
                  </a:lnTo>
                  <a:lnTo>
                    <a:pt x="3514" y="3241"/>
                  </a:lnTo>
                  <a:lnTo>
                    <a:pt x="3517" y="3245"/>
                  </a:lnTo>
                  <a:lnTo>
                    <a:pt x="3537" y="3269"/>
                  </a:lnTo>
                  <a:lnTo>
                    <a:pt x="3553" y="3295"/>
                  </a:lnTo>
                  <a:lnTo>
                    <a:pt x="3564" y="3322"/>
                  </a:lnTo>
                  <a:lnTo>
                    <a:pt x="3571" y="3352"/>
                  </a:lnTo>
                  <a:lnTo>
                    <a:pt x="3573" y="3383"/>
                  </a:lnTo>
                  <a:lnTo>
                    <a:pt x="3570" y="3412"/>
                  </a:lnTo>
                  <a:lnTo>
                    <a:pt x="3563" y="3442"/>
                  </a:lnTo>
                  <a:lnTo>
                    <a:pt x="3551" y="3470"/>
                  </a:lnTo>
                  <a:lnTo>
                    <a:pt x="3534" y="3496"/>
                  </a:lnTo>
                  <a:lnTo>
                    <a:pt x="3514" y="3522"/>
                  </a:lnTo>
                  <a:lnTo>
                    <a:pt x="3493" y="3539"/>
                  </a:lnTo>
                  <a:lnTo>
                    <a:pt x="3471" y="3553"/>
                  </a:lnTo>
                  <a:lnTo>
                    <a:pt x="3448" y="3565"/>
                  </a:lnTo>
                  <a:lnTo>
                    <a:pt x="2088" y="1830"/>
                  </a:lnTo>
                  <a:lnTo>
                    <a:pt x="2091" y="1829"/>
                  </a:lnTo>
                  <a:lnTo>
                    <a:pt x="2099" y="1826"/>
                  </a:lnTo>
                  <a:lnTo>
                    <a:pt x="2111" y="1821"/>
                  </a:lnTo>
                  <a:lnTo>
                    <a:pt x="2127" y="1813"/>
                  </a:lnTo>
                  <a:lnTo>
                    <a:pt x="2147" y="1805"/>
                  </a:lnTo>
                  <a:lnTo>
                    <a:pt x="2168" y="1795"/>
                  </a:lnTo>
                  <a:lnTo>
                    <a:pt x="2191" y="1786"/>
                  </a:lnTo>
                  <a:lnTo>
                    <a:pt x="2215" y="1775"/>
                  </a:lnTo>
                  <a:lnTo>
                    <a:pt x="2238" y="1765"/>
                  </a:lnTo>
                  <a:lnTo>
                    <a:pt x="2261" y="1755"/>
                  </a:lnTo>
                  <a:lnTo>
                    <a:pt x="2283" y="1745"/>
                  </a:lnTo>
                  <a:lnTo>
                    <a:pt x="2302" y="1736"/>
                  </a:lnTo>
                  <a:lnTo>
                    <a:pt x="2318" y="1730"/>
                  </a:lnTo>
                  <a:lnTo>
                    <a:pt x="2330" y="1724"/>
                  </a:lnTo>
                  <a:lnTo>
                    <a:pt x="2339" y="1720"/>
                  </a:lnTo>
                  <a:lnTo>
                    <a:pt x="2341" y="1719"/>
                  </a:lnTo>
                  <a:close/>
                  <a:moveTo>
                    <a:pt x="170" y="0"/>
                  </a:moveTo>
                  <a:lnTo>
                    <a:pt x="200" y="0"/>
                  </a:lnTo>
                  <a:lnTo>
                    <a:pt x="226" y="4"/>
                  </a:lnTo>
                  <a:lnTo>
                    <a:pt x="252" y="11"/>
                  </a:lnTo>
                  <a:lnTo>
                    <a:pt x="276" y="22"/>
                  </a:lnTo>
                  <a:lnTo>
                    <a:pt x="299" y="37"/>
                  </a:lnTo>
                  <a:lnTo>
                    <a:pt x="321" y="54"/>
                  </a:lnTo>
                  <a:lnTo>
                    <a:pt x="325" y="57"/>
                  </a:lnTo>
                  <a:lnTo>
                    <a:pt x="332" y="64"/>
                  </a:lnTo>
                  <a:lnTo>
                    <a:pt x="345" y="74"/>
                  </a:lnTo>
                  <a:lnTo>
                    <a:pt x="362" y="87"/>
                  </a:lnTo>
                  <a:lnTo>
                    <a:pt x="383" y="102"/>
                  </a:lnTo>
                  <a:lnTo>
                    <a:pt x="408" y="122"/>
                  </a:lnTo>
                  <a:lnTo>
                    <a:pt x="435" y="143"/>
                  </a:lnTo>
                  <a:lnTo>
                    <a:pt x="467" y="167"/>
                  </a:lnTo>
                  <a:lnTo>
                    <a:pt x="502" y="194"/>
                  </a:lnTo>
                  <a:lnTo>
                    <a:pt x="539" y="223"/>
                  </a:lnTo>
                  <a:lnTo>
                    <a:pt x="580" y="253"/>
                  </a:lnTo>
                  <a:lnTo>
                    <a:pt x="623" y="286"/>
                  </a:lnTo>
                  <a:lnTo>
                    <a:pt x="668" y="320"/>
                  </a:lnTo>
                  <a:lnTo>
                    <a:pt x="714" y="355"/>
                  </a:lnTo>
                  <a:lnTo>
                    <a:pt x="763" y="392"/>
                  </a:lnTo>
                  <a:lnTo>
                    <a:pt x="812" y="431"/>
                  </a:lnTo>
                  <a:lnTo>
                    <a:pt x="864" y="470"/>
                  </a:lnTo>
                  <a:lnTo>
                    <a:pt x="916" y="509"/>
                  </a:lnTo>
                  <a:lnTo>
                    <a:pt x="970" y="550"/>
                  </a:lnTo>
                  <a:lnTo>
                    <a:pt x="1024" y="591"/>
                  </a:lnTo>
                  <a:lnTo>
                    <a:pt x="1079" y="633"/>
                  </a:lnTo>
                  <a:lnTo>
                    <a:pt x="1132" y="675"/>
                  </a:lnTo>
                  <a:lnTo>
                    <a:pt x="1187" y="716"/>
                  </a:lnTo>
                  <a:lnTo>
                    <a:pt x="1242" y="758"/>
                  </a:lnTo>
                  <a:lnTo>
                    <a:pt x="1296" y="798"/>
                  </a:lnTo>
                  <a:lnTo>
                    <a:pt x="1348" y="839"/>
                  </a:lnTo>
                  <a:lnTo>
                    <a:pt x="1400" y="878"/>
                  </a:lnTo>
                  <a:lnTo>
                    <a:pt x="1451" y="918"/>
                  </a:lnTo>
                  <a:lnTo>
                    <a:pt x="1501" y="955"/>
                  </a:lnTo>
                  <a:lnTo>
                    <a:pt x="1548" y="992"/>
                  </a:lnTo>
                  <a:lnTo>
                    <a:pt x="1594" y="1027"/>
                  </a:lnTo>
                  <a:lnTo>
                    <a:pt x="1879" y="1257"/>
                  </a:lnTo>
                  <a:lnTo>
                    <a:pt x="1767" y="1510"/>
                  </a:lnTo>
                  <a:lnTo>
                    <a:pt x="0" y="122"/>
                  </a:lnTo>
                  <a:lnTo>
                    <a:pt x="12" y="99"/>
                  </a:lnTo>
                  <a:lnTo>
                    <a:pt x="27" y="78"/>
                  </a:lnTo>
                  <a:lnTo>
                    <a:pt x="44" y="57"/>
                  </a:lnTo>
                  <a:lnTo>
                    <a:pt x="66" y="39"/>
                  </a:lnTo>
                  <a:lnTo>
                    <a:pt x="90" y="23"/>
                  </a:lnTo>
                  <a:lnTo>
                    <a:pt x="116" y="11"/>
                  </a:lnTo>
                  <a:lnTo>
                    <a:pt x="143" y="4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324D5B"/>
            </a:solidFill>
            <a:ln w="0">
              <a:solidFill>
                <a:srgbClr val="324D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2" name="Freeform 44"/>
            <p:cNvSpPr>
              <a:spLocks/>
            </p:cNvSpPr>
            <p:nvPr/>
          </p:nvSpPr>
          <p:spPr bwMode="auto">
            <a:xfrm>
              <a:off x="5113338" y="4183063"/>
              <a:ext cx="531813" cy="576263"/>
            </a:xfrm>
            <a:custGeom>
              <a:avLst/>
              <a:gdLst>
                <a:gd name="T0" fmla="*/ 399 w 670"/>
                <a:gd name="T1" fmla="*/ 10 h 727"/>
                <a:gd name="T2" fmla="*/ 418 w 670"/>
                <a:gd name="T3" fmla="*/ 42 h 727"/>
                <a:gd name="T4" fmla="*/ 442 w 670"/>
                <a:gd name="T5" fmla="*/ 90 h 727"/>
                <a:gd name="T6" fmla="*/ 471 w 670"/>
                <a:gd name="T7" fmla="*/ 149 h 727"/>
                <a:gd name="T8" fmla="*/ 502 w 670"/>
                <a:gd name="T9" fmla="*/ 216 h 727"/>
                <a:gd name="T10" fmla="*/ 535 w 670"/>
                <a:gd name="T11" fmla="*/ 284 h 727"/>
                <a:gd name="T12" fmla="*/ 566 w 670"/>
                <a:gd name="T13" fmla="*/ 350 h 727"/>
                <a:gd name="T14" fmla="*/ 594 w 670"/>
                <a:gd name="T15" fmla="*/ 411 h 727"/>
                <a:gd name="T16" fmla="*/ 618 w 670"/>
                <a:gd name="T17" fmla="*/ 461 h 727"/>
                <a:gd name="T18" fmla="*/ 636 w 670"/>
                <a:gd name="T19" fmla="*/ 496 h 727"/>
                <a:gd name="T20" fmla="*/ 645 w 670"/>
                <a:gd name="T21" fmla="*/ 511 h 727"/>
                <a:gd name="T22" fmla="*/ 649 w 670"/>
                <a:gd name="T23" fmla="*/ 522 h 727"/>
                <a:gd name="T24" fmla="*/ 658 w 670"/>
                <a:gd name="T25" fmla="*/ 551 h 727"/>
                <a:gd name="T26" fmla="*/ 666 w 670"/>
                <a:gd name="T27" fmla="*/ 588 h 727"/>
                <a:gd name="T28" fmla="*/ 670 w 670"/>
                <a:gd name="T29" fmla="*/ 631 h 727"/>
                <a:gd name="T30" fmla="*/ 664 w 670"/>
                <a:gd name="T31" fmla="*/ 671 h 727"/>
                <a:gd name="T32" fmla="*/ 647 w 670"/>
                <a:gd name="T33" fmla="*/ 703 h 727"/>
                <a:gd name="T34" fmla="*/ 614 w 670"/>
                <a:gd name="T35" fmla="*/ 721 h 727"/>
                <a:gd name="T36" fmla="*/ 574 w 670"/>
                <a:gd name="T37" fmla="*/ 727 h 727"/>
                <a:gd name="T38" fmla="*/ 533 w 670"/>
                <a:gd name="T39" fmla="*/ 724 h 727"/>
                <a:gd name="T40" fmla="*/ 494 w 670"/>
                <a:gd name="T41" fmla="*/ 716 h 727"/>
                <a:gd name="T42" fmla="*/ 467 w 670"/>
                <a:gd name="T43" fmla="*/ 707 h 727"/>
                <a:gd name="T44" fmla="*/ 455 w 670"/>
                <a:gd name="T45" fmla="*/ 702 h 727"/>
                <a:gd name="T46" fmla="*/ 441 w 670"/>
                <a:gd name="T47" fmla="*/ 692 h 727"/>
                <a:gd name="T48" fmla="*/ 409 w 670"/>
                <a:gd name="T49" fmla="*/ 671 h 727"/>
                <a:gd name="T50" fmla="*/ 365 w 670"/>
                <a:gd name="T51" fmla="*/ 644 h 727"/>
                <a:gd name="T52" fmla="*/ 313 w 670"/>
                <a:gd name="T53" fmla="*/ 611 h 727"/>
                <a:gd name="T54" fmla="*/ 253 w 670"/>
                <a:gd name="T55" fmla="*/ 575 h 727"/>
                <a:gd name="T56" fmla="*/ 193 w 670"/>
                <a:gd name="T57" fmla="*/ 536 h 727"/>
                <a:gd name="T58" fmla="*/ 134 w 670"/>
                <a:gd name="T59" fmla="*/ 499 h 727"/>
                <a:gd name="T60" fmla="*/ 80 w 670"/>
                <a:gd name="T61" fmla="*/ 465 h 727"/>
                <a:gd name="T62" fmla="*/ 0 w 670"/>
                <a:gd name="T63" fmla="*/ 393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0" h="727">
                  <a:moveTo>
                    <a:pt x="393" y="0"/>
                  </a:moveTo>
                  <a:lnTo>
                    <a:pt x="399" y="10"/>
                  </a:lnTo>
                  <a:lnTo>
                    <a:pt x="408" y="23"/>
                  </a:lnTo>
                  <a:lnTo>
                    <a:pt x="418" y="42"/>
                  </a:lnTo>
                  <a:lnTo>
                    <a:pt x="430" y="65"/>
                  </a:lnTo>
                  <a:lnTo>
                    <a:pt x="442" y="90"/>
                  </a:lnTo>
                  <a:lnTo>
                    <a:pt x="456" y="118"/>
                  </a:lnTo>
                  <a:lnTo>
                    <a:pt x="471" y="149"/>
                  </a:lnTo>
                  <a:lnTo>
                    <a:pt x="487" y="182"/>
                  </a:lnTo>
                  <a:lnTo>
                    <a:pt x="502" y="216"/>
                  </a:lnTo>
                  <a:lnTo>
                    <a:pt x="519" y="250"/>
                  </a:lnTo>
                  <a:lnTo>
                    <a:pt x="535" y="284"/>
                  </a:lnTo>
                  <a:lnTo>
                    <a:pt x="550" y="317"/>
                  </a:lnTo>
                  <a:lnTo>
                    <a:pt x="566" y="350"/>
                  </a:lnTo>
                  <a:lnTo>
                    <a:pt x="580" y="382"/>
                  </a:lnTo>
                  <a:lnTo>
                    <a:pt x="594" y="411"/>
                  </a:lnTo>
                  <a:lnTo>
                    <a:pt x="607" y="437"/>
                  </a:lnTo>
                  <a:lnTo>
                    <a:pt x="618" y="461"/>
                  </a:lnTo>
                  <a:lnTo>
                    <a:pt x="628" y="481"/>
                  </a:lnTo>
                  <a:lnTo>
                    <a:pt x="636" y="496"/>
                  </a:lnTo>
                  <a:lnTo>
                    <a:pt x="641" y="506"/>
                  </a:lnTo>
                  <a:lnTo>
                    <a:pt x="645" y="511"/>
                  </a:lnTo>
                  <a:lnTo>
                    <a:pt x="647" y="515"/>
                  </a:lnTo>
                  <a:lnTo>
                    <a:pt x="649" y="522"/>
                  </a:lnTo>
                  <a:lnTo>
                    <a:pt x="653" y="534"/>
                  </a:lnTo>
                  <a:lnTo>
                    <a:pt x="658" y="551"/>
                  </a:lnTo>
                  <a:lnTo>
                    <a:pt x="662" y="568"/>
                  </a:lnTo>
                  <a:lnTo>
                    <a:pt x="666" y="588"/>
                  </a:lnTo>
                  <a:lnTo>
                    <a:pt x="669" y="609"/>
                  </a:lnTo>
                  <a:lnTo>
                    <a:pt x="670" y="631"/>
                  </a:lnTo>
                  <a:lnTo>
                    <a:pt x="669" y="651"/>
                  </a:lnTo>
                  <a:lnTo>
                    <a:pt x="664" y="671"/>
                  </a:lnTo>
                  <a:lnTo>
                    <a:pt x="658" y="689"/>
                  </a:lnTo>
                  <a:lnTo>
                    <a:pt x="647" y="703"/>
                  </a:lnTo>
                  <a:lnTo>
                    <a:pt x="631" y="714"/>
                  </a:lnTo>
                  <a:lnTo>
                    <a:pt x="614" y="721"/>
                  </a:lnTo>
                  <a:lnTo>
                    <a:pt x="595" y="726"/>
                  </a:lnTo>
                  <a:lnTo>
                    <a:pt x="574" y="727"/>
                  </a:lnTo>
                  <a:lnTo>
                    <a:pt x="554" y="726"/>
                  </a:lnTo>
                  <a:lnTo>
                    <a:pt x="533" y="724"/>
                  </a:lnTo>
                  <a:lnTo>
                    <a:pt x="513" y="720"/>
                  </a:lnTo>
                  <a:lnTo>
                    <a:pt x="494" y="716"/>
                  </a:lnTo>
                  <a:lnTo>
                    <a:pt x="479" y="710"/>
                  </a:lnTo>
                  <a:lnTo>
                    <a:pt x="467" y="707"/>
                  </a:lnTo>
                  <a:lnTo>
                    <a:pt x="458" y="704"/>
                  </a:lnTo>
                  <a:lnTo>
                    <a:pt x="455" y="702"/>
                  </a:lnTo>
                  <a:lnTo>
                    <a:pt x="450" y="697"/>
                  </a:lnTo>
                  <a:lnTo>
                    <a:pt x="441" y="692"/>
                  </a:lnTo>
                  <a:lnTo>
                    <a:pt x="426" y="682"/>
                  </a:lnTo>
                  <a:lnTo>
                    <a:pt x="409" y="671"/>
                  </a:lnTo>
                  <a:lnTo>
                    <a:pt x="389" y="659"/>
                  </a:lnTo>
                  <a:lnTo>
                    <a:pt x="365" y="644"/>
                  </a:lnTo>
                  <a:lnTo>
                    <a:pt x="340" y="628"/>
                  </a:lnTo>
                  <a:lnTo>
                    <a:pt x="313" y="611"/>
                  </a:lnTo>
                  <a:lnTo>
                    <a:pt x="284" y="593"/>
                  </a:lnTo>
                  <a:lnTo>
                    <a:pt x="253" y="575"/>
                  </a:lnTo>
                  <a:lnTo>
                    <a:pt x="224" y="556"/>
                  </a:lnTo>
                  <a:lnTo>
                    <a:pt x="193" y="536"/>
                  </a:lnTo>
                  <a:lnTo>
                    <a:pt x="163" y="518"/>
                  </a:lnTo>
                  <a:lnTo>
                    <a:pt x="134" y="499"/>
                  </a:lnTo>
                  <a:lnTo>
                    <a:pt x="106" y="482"/>
                  </a:lnTo>
                  <a:lnTo>
                    <a:pt x="80" y="465"/>
                  </a:lnTo>
                  <a:lnTo>
                    <a:pt x="56" y="450"/>
                  </a:lnTo>
                  <a:lnTo>
                    <a:pt x="0" y="39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2F4856"/>
            </a:solidFill>
            <a:ln w="0">
              <a:solidFill>
                <a:srgbClr val="2F48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" name="Freeform 45"/>
            <p:cNvSpPr>
              <a:spLocks/>
            </p:cNvSpPr>
            <p:nvPr/>
          </p:nvSpPr>
          <p:spPr bwMode="auto">
            <a:xfrm>
              <a:off x="4846638" y="2273301"/>
              <a:ext cx="2401888" cy="2400300"/>
            </a:xfrm>
            <a:custGeom>
              <a:avLst/>
              <a:gdLst>
                <a:gd name="T0" fmla="*/ 2762 w 3026"/>
                <a:gd name="T1" fmla="*/ 7 h 3025"/>
                <a:gd name="T2" fmla="*/ 2874 w 3026"/>
                <a:gd name="T3" fmla="*/ 45 h 3025"/>
                <a:gd name="T4" fmla="*/ 2960 w 3026"/>
                <a:gd name="T5" fmla="*/ 119 h 3025"/>
                <a:gd name="T6" fmla="*/ 3010 w 3026"/>
                <a:gd name="T7" fmla="*/ 223 h 3025"/>
                <a:gd name="T8" fmla="*/ 3026 w 3026"/>
                <a:gd name="T9" fmla="*/ 347 h 3025"/>
                <a:gd name="T10" fmla="*/ 3012 w 3026"/>
                <a:gd name="T11" fmla="*/ 481 h 3025"/>
                <a:gd name="T12" fmla="*/ 2976 w 3026"/>
                <a:gd name="T13" fmla="*/ 616 h 3025"/>
                <a:gd name="T14" fmla="*/ 2920 w 3026"/>
                <a:gd name="T15" fmla="*/ 743 h 3025"/>
                <a:gd name="T16" fmla="*/ 2851 w 3026"/>
                <a:gd name="T17" fmla="*/ 854 h 3025"/>
                <a:gd name="T18" fmla="*/ 2788 w 3026"/>
                <a:gd name="T19" fmla="*/ 925 h 3025"/>
                <a:gd name="T20" fmla="*/ 2727 w 3026"/>
                <a:gd name="T21" fmla="*/ 981 h 3025"/>
                <a:gd name="T22" fmla="*/ 2634 w 3026"/>
                <a:gd name="T23" fmla="*/ 1065 h 3025"/>
                <a:gd name="T24" fmla="*/ 2513 w 3026"/>
                <a:gd name="T25" fmla="*/ 1172 h 3025"/>
                <a:gd name="T26" fmla="*/ 2366 w 3026"/>
                <a:gd name="T27" fmla="*/ 1300 h 3025"/>
                <a:gd name="T28" fmla="*/ 2199 w 3026"/>
                <a:gd name="T29" fmla="*/ 1444 h 3025"/>
                <a:gd name="T30" fmla="*/ 2016 w 3026"/>
                <a:gd name="T31" fmla="*/ 1600 h 3025"/>
                <a:gd name="T32" fmla="*/ 1820 w 3026"/>
                <a:gd name="T33" fmla="*/ 1765 h 3025"/>
                <a:gd name="T34" fmla="*/ 1616 w 3026"/>
                <a:gd name="T35" fmla="*/ 1934 h 3025"/>
                <a:gd name="T36" fmla="*/ 1408 w 3026"/>
                <a:gd name="T37" fmla="*/ 2104 h 3025"/>
                <a:gd name="T38" fmla="*/ 1199 w 3026"/>
                <a:gd name="T39" fmla="*/ 2271 h 3025"/>
                <a:gd name="T40" fmla="*/ 995 w 3026"/>
                <a:gd name="T41" fmla="*/ 2430 h 3025"/>
                <a:gd name="T42" fmla="*/ 799 w 3026"/>
                <a:gd name="T43" fmla="*/ 2579 h 3025"/>
                <a:gd name="T44" fmla="*/ 616 w 3026"/>
                <a:gd name="T45" fmla="*/ 2712 h 3025"/>
                <a:gd name="T46" fmla="*/ 448 w 3026"/>
                <a:gd name="T47" fmla="*/ 2827 h 3025"/>
                <a:gd name="T48" fmla="*/ 301 w 3026"/>
                <a:gd name="T49" fmla="*/ 2919 h 3025"/>
                <a:gd name="T50" fmla="*/ 178 w 3026"/>
                <a:gd name="T51" fmla="*/ 2985 h 3025"/>
                <a:gd name="T52" fmla="*/ 85 w 3026"/>
                <a:gd name="T53" fmla="*/ 3021 h 3025"/>
                <a:gd name="T54" fmla="*/ 24 w 3026"/>
                <a:gd name="T55" fmla="*/ 3021 h 3025"/>
                <a:gd name="T56" fmla="*/ 0 w 3026"/>
                <a:gd name="T57" fmla="*/ 2985 h 3025"/>
                <a:gd name="T58" fmla="*/ 13 w 3026"/>
                <a:gd name="T59" fmla="*/ 2913 h 3025"/>
                <a:gd name="T60" fmla="*/ 59 w 3026"/>
                <a:gd name="T61" fmla="*/ 2809 h 3025"/>
                <a:gd name="T62" fmla="*/ 133 w 3026"/>
                <a:gd name="T63" fmla="*/ 2679 h 3025"/>
                <a:gd name="T64" fmla="*/ 233 w 3026"/>
                <a:gd name="T65" fmla="*/ 2524 h 3025"/>
                <a:gd name="T66" fmla="*/ 355 w 3026"/>
                <a:gd name="T67" fmla="*/ 2350 h 3025"/>
                <a:gd name="T68" fmla="*/ 494 w 3026"/>
                <a:gd name="T69" fmla="*/ 2162 h 3025"/>
                <a:gd name="T70" fmla="*/ 647 w 3026"/>
                <a:gd name="T71" fmla="*/ 1963 h 3025"/>
                <a:gd name="T72" fmla="*/ 810 w 3026"/>
                <a:gd name="T73" fmla="*/ 1757 h 3025"/>
                <a:gd name="T74" fmla="*/ 977 w 3026"/>
                <a:gd name="T75" fmla="*/ 1548 h 3025"/>
                <a:gd name="T76" fmla="*/ 1147 w 3026"/>
                <a:gd name="T77" fmla="*/ 1341 h 3025"/>
                <a:gd name="T78" fmla="*/ 1316 w 3026"/>
                <a:gd name="T79" fmla="*/ 1140 h 3025"/>
                <a:gd name="T80" fmla="*/ 1478 w 3026"/>
                <a:gd name="T81" fmla="*/ 947 h 3025"/>
                <a:gd name="T82" fmla="*/ 1630 w 3026"/>
                <a:gd name="T83" fmla="*/ 769 h 3025"/>
                <a:gd name="T84" fmla="*/ 1770 w 3026"/>
                <a:gd name="T85" fmla="*/ 608 h 3025"/>
                <a:gd name="T86" fmla="*/ 1891 w 3026"/>
                <a:gd name="T87" fmla="*/ 470 h 3025"/>
                <a:gd name="T88" fmla="*/ 1991 w 3026"/>
                <a:gd name="T89" fmla="*/ 357 h 3025"/>
                <a:gd name="T90" fmla="*/ 2067 w 3026"/>
                <a:gd name="T91" fmla="*/ 274 h 3025"/>
                <a:gd name="T92" fmla="*/ 2112 w 3026"/>
                <a:gd name="T93" fmla="*/ 226 h 3025"/>
                <a:gd name="T94" fmla="*/ 2206 w 3026"/>
                <a:gd name="T95" fmla="*/ 150 h 3025"/>
                <a:gd name="T96" fmla="*/ 2323 w 3026"/>
                <a:gd name="T97" fmla="*/ 84 h 3025"/>
                <a:gd name="T98" fmla="*/ 2453 w 3026"/>
                <a:gd name="T99" fmla="*/ 35 h 3025"/>
                <a:gd name="T100" fmla="*/ 2589 w 3026"/>
                <a:gd name="T101" fmla="*/ 6 h 3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026" h="3025">
                  <a:moveTo>
                    <a:pt x="2678" y="0"/>
                  </a:moveTo>
                  <a:lnTo>
                    <a:pt x="2721" y="2"/>
                  </a:lnTo>
                  <a:lnTo>
                    <a:pt x="2762" y="7"/>
                  </a:lnTo>
                  <a:lnTo>
                    <a:pt x="2802" y="15"/>
                  </a:lnTo>
                  <a:lnTo>
                    <a:pt x="2839" y="29"/>
                  </a:lnTo>
                  <a:lnTo>
                    <a:pt x="2874" y="45"/>
                  </a:lnTo>
                  <a:lnTo>
                    <a:pt x="2906" y="66"/>
                  </a:lnTo>
                  <a:lnTo>
                    <a:pt x="2935" y="91"/>
                  </a:lnTo>
                  <a:lnTo>
                    <a:pt x="2960" y="119"/>
                  </a:lnTo>
                  <a:lnTo>
                    <a:pt x="2981" y="151"/>
                  </a:lnTo>
                  <a:lnTo>
                    <a:pt x="2997" y="186"/>
                  </a:lnTo>
                  <a:lnTo>
                    <a:pt x="3010" y="223"/>
                  </a:lnTo>
                  <a:lnTo>
                    <a:pt x="3019" y="263"/>
                  </a:lnTo>
                  <a:lnTo>
                    <a:pt x="3023" y="304"/>
                  </a:lnTo>
                  <a:lnTo>
                    <a:pt x="3026" y="347"/>
                  </a:lnTo>
                  <a:lnTo>
                    <a:pt x="3024" y="391"/>
                  </a:lnTo>
                  <a:lnTo>
                    <a:pt x="3020" y="436"/>
                  </a:lnTo>
                  <a:lnTo>
                    <a:pt x="3012" y="481"/>
                  </a:lnTo>
                  <a:lnTo>
                    <a:pt x="3002" y="527"/>
                  </a:lnTo>
                  <a:lnTo>
                    <a:pt x="2990" y="572"/>
                  </a:lnTo>
                  <a:lnTo>
                    <a:pt x="2976" y="616"/>
                  </a:lnTo>
                  <a:lnTo>
                    <a:pt x="2960" y="660"/>
                  </a:lnTo>
                  <a:lnTo>
                    <a:pt x="2941" y="703"/>
                  </a:lnTo>
                  <a:lnTo>
                    <a:pt x="2920" y="743"/>
                  </a:lnTo>
                  <a:lnTo>
                    <a:pt x="2898" y="783"/>
                  </a:lnTo>
                  <a:lnTo>
                    <a:pt x="2875" y="820"/>
                  </a:lnTo>
                  <a:lnTo>
                    <a:pt x="2851" y="854"/>
                  </a:lnTo>
                  <a:lnTo>
                    <a:pt x="2826" y="886"/>
                  </a:lnTo>
                  <a:lnTo>
                    <a:pt x="2800" y="913"/>
                  </a:lnTo>
                  <a:lnTo>
                    <a:pt x="2788" y="925"/>
                  </a:lnTo>
                  <a:lnTo>
                    <a:pt x="2771" y="940"/>
                  </a:lnTo>
                  <a:lnTo>
                    <a:pt x="2752" y="959"/>
                  </a:lnTo>
                  <a:lnTo>
                    <a:pt x="2727" y="981"/>
                  </a:lnTo>
                  <a:lnTo>
                    <a:pt x="2700" y="1006"/>
                  </a:lnTo>
                  <a:lnTo>
                    <a:pt x="2669" y="1035"/>
                  </a:lnTo>
                  <a:lnTo>
                    <a:pt x="2634" y="1065"/>
                  </a:lnTo>
                  <a:lnTo>
                    <a:pt x="2597" y="1098"/>
                  </a:lnTo>
                  <a:lnTo>
                    <a:pt x="2556" y="1134"/>
                  </a:lnTo>
                  <a:lnTo>
                    <a:pt x="2513" y="1172"/>
                  </a:lnTo>
                  <a:lnTo>
                    <a:pt x="2467" y="1213"/>
                  </a:lnTo>
                  <a:lnTo>
                    <a:pt x="2417" y="1256"/>
                  </a:lnTo>
                  <a:lnTo>
                    <a:pt x="2366" y="1300"/>
                  </a:lnTo>
                  <a:lnTo>
                    <a:pt x="2313" y="1346"/>
                  </a:lnTo>
                  <a:lnTo>
                    <a:pt x="2257" y="1395"/>
                  </a:lnTo>
                  <a:lnTo>
                    <a:pt x="2199" y="1444"/>
                  </a:lnTo>
                  <a:lnTo>
                    <a:pt x="2140" y="1495"/>
                  </a:lnTo>
                  <a:lnTo>
                    <a:pt x="2079" y="1547"/>
                  </a:lnTo>
                  <a:lnTo>
                    <a:pt x="2016" y="1600"/>
                  </a:lnTo>
                  <a:lnTo>
                    <a:pt x="1952" y="1654"/>
                  </a:lnTo>
                  <a:lnTo>
                    <a:pt x="1886" y="1710"/>
                  </a:lnTo>
                  <a:lnTo>
                    <a:pt x="1820" y="1765"/>
                  </a:lnTo>
                  <a:lnTo>
                    <a:pt x="1752" y="1821"/>
                  </a:lnTo>
                  <a:lnTo>
                    <a:pt x="1684" y="1877"/>
                  </a:lnTo>
                  <a:lnTo>
                    <a:pt x="1616" y="1934"/>
                  </a:lnTo>
                  <a:lnTo>
                    <a:pt x="1546" y="1991"/>
                  </a:lnTo>
                  <a:lnTo>
                    <a:pt x="1477" y="2048"/>
                  </a:lnTo>
                  <a:lnTo>
                    <a:pt x="1408" y="2104"/>
                  </a:lnTo>
                  <a:lnTo>
                    <a:pt x="1338" y="2161"/>
                  </a:lnTo>
                  <a:lnTo>
                    <a:pt x="1269" y="2216"/>
                  </a:lnTo>
                  <a:lnTo>
                    <a:pt x="1199" y="2271"/>
                  </a:lnTo>
                  <a:lnTo>
                    <a:pt x="1131" y="2325"/>
                  </a:lnTo>
                  <a:lnTo>
                    <a:pt x="1063" y="2379"/>
                  </a:lnTo>
                  <a:lnTo>
                    <a:pt x="995" y="2430"/>
                  </a:lnTo>
                  <a:lnTo>
                    <a:pt x="928" y="2481"/>
                  </a:lnTo>
                  <a:lnTo>
                    <a:pt x="863" y="2531"/>
                  </a:lnTo>
                  <a:lnTo>
                    <a:pt x="799" y="2579"/>
                  </a:lnTo>
                  <a:lnTo>
                    <a:pt x="736" y="2625"/>
                  </a:lnTo>
                  <a:lnTo>
                    <a:pt x="675" y="2670"/>
                  </a:lnTo>
                  <a:lnTo>
                    <a:pt x="616" y="2712"/>
                  </a:lnTo>
                  <a:lnTo>
                    <a:pt x="558" y="2753"/>
                  </a:lnTo>
                  <a:lnTo>
                    <a:pt x="502" y="2791"/>
                  </a:lnTo>
                  <a:lnTo>
                    <a:pt x="448" y="2827"/>
                  </a:lnTo>
                  <a:lnTo>
                    <a:pt x="396" y="2861"/>
                  </a:lnTo>
                  <a:lnTo>
                    <a:pt x="347" y="2892"/>
                  </a:lnTo>
                  <a:lnTo>
                    <a:pt x="301" y="2919"/>
                  </a:lnTo>
                  <a:lnTo>
                    <a:pt x="257" y="2944"/>
                  </a:lnTo>
                  <a:lnTo>
                    <a:pt x="217" y="2966"/>
                  </a:lnTo>
                  <a:lnTo>
                    <a:pt x="178" y="2985"/>
                  </a:lnTo>
                  <a:lnTo>
                    <a:pt x="144" y="3000"/>
                  </a:lnTo>
                  <a:lnTo>
                    <a:pt x="113" y="3012"/>
                  </a:lnTo>
                  <a:lnTo>
                    <a:pt x="85" y="3021"/>
                  </a:lnTo>
                  <a:lnTo>
                    <a:pt x="61" y="3024"/>
                  </a:lnTo>
                  <a:lnTo>
                    <a:pt x="40" y="3025"/>
                  </a:lnTo>
                  <a:lnTo>
                    <a:pt x="24" y="3021"/>
                  </a:lnTo>
                  <a:lnTo>
                    <a:pt x="12" y="3013"/>
                  </a:lnTo>
                  <a:lnTo>
                    <a:pt x="4" y="3001"/>
                  </a:lnTo>
                  <a:lnTo>
                    <a:pt x="0" y="2985"/>
                  </a:lnTo>
                  <a:lnTo>
                    <a:pt x="1" y="2964"/>
                  </a:lnTo>
                  <a:lnTo>
                    <a:pt x="4" y="2940"/>
                  </a:lnTo>
                  <a:lnTo>
                    <a:pt x="13" y="2913"/>
                  </a:lnTo>
                  <a:lnTo>
                    <a:pt x="25" y="2881"/>
                  </a:lnTo>
                  <a:lnTo>
                    <a:pt x="40" y="2847"/>
                  </a:lnTo>
                  <a:lnTo>
                    <a:pt x="59" y="2809"/>
                  </a:lnTo>
                  <a:lnTo>
                    <a:pt x="81" y="2768"/>
                  </a:lnTo>
                  <a:lnTo>
                    <a:pt x="105" y="2724"/>
                  </a:lnTo>
                  <a:lnTo>
                    <a:pt x="133" y="2679"/>
                  </a:lnTo>
                  <a:lnTo>
                    <a:pt x="164" y="2629"/>
                  </a:lnTo>
                  <a:lnTo>
                    <a:pt x="198" y="2578"/>
                  </a:lnTo>
                  <a:lnTo>
                    <a:pt x="233" y="2524"/>
                  </a:lnTo>
                  <a:lnTo>
                    <a:pt x="272" y="2468"/>
                  </a:lnTo>
                  <a:lnTo>
                    <a:pt x="312" y="2410"/>
                  </a:lnTo>
                  <a:lnTo>
                    <a:pt x="355" y="2350"/>
                  </a:lnTo>
                  <a:lnTo>
                    <a:pt x="400" y="2289"/>
                  </a:lnTo>
                  <a:lnTo>
                    <a:pt x="446" y="2226"/>
                  </a:lnTo>
                  <a:lnTo>
                    <a:pt x="494" y="2162"/>
                  </a:lnTo>
                  <a:lnTo>
                    <a:pt x="544" y="2097"/>
                  </a:lnTo>
                  <a:lnTo>
                    <a:pt x="595" y="2031"/>
                  </a:lnTo>
                  <a:lnTo>
                    <a:pt x="647" y="1963"/>
                  </a:lnTo>
                  <a:lnTo>
                    <a:pt x="700" y="1895"/>
                  </a:lnTo>
                  <a:lnTo>
                    <a:pt x="755" y="1826"/>
                  </a:lnTo>
                  <a:lnTo>
                    <a:pt x="810" y="1757"/>
                  </a:lnTo>
                  <a:lnTo>
                    <a:pt x="866" y="1688"/>
                  </a:lnTo>
                  <a:lnTo>
                    <a:pt x="921" y="1618"/>
                  </a:lnTo>
                  <a:lnTo>
                    <a:pt x="977" y="1548"/>
                  </a:lnTo>
                  <a:lnTo>
                    <a:pt x="1034" y="1479"/>
                  </a:lnTo>
                  <a:lnTo>
                    <a:pt x="1091" y="1410"/>
                  </a:lnTo>
                  <a:lnTo>
                    <a:pt x="1147" y="1341"/>
                  </a:lnTo>
                  <a:lnTo>
                    <a:pt x="1204" y="1273"/>
                  </a:lnTo>
                  <a:lnTo>
                    <a:pt x="1260" y="1205"/>
                  </a:lnTo>
                  <a:lnTo>
                    <a:pt x="1316" y="1140"/>
                  </a:lnTo>
                  <a:lnTo>
                    <a:pt x="1371" y="1074"/>
                  </a:lnTo>
                  <a:lnTo>
                    <a:pt x="1426" y="1009"/>
                  </a:lnTo>
                  <a:lnTo>
                    <a:pt x="1478" y="947"/>
                  </a:lnTo>
                  <a:lnTo>
                    <a:pt x="1531" y="886"/>
                  </a:lnTo>
                  <a:lnTo>
                    <a:pt x="1581" y="827"/>
                  </a:lnTo>
                  <a:lnTo>
                    <a:pt x="1630" y="769"/>
                  </a:lnTo>
                  <a:lnTo>
                    <a:pt x="1679" y="713"/>
                  </a:lnTo>
                  <a:lnTo>
                    <a:pt x="1726" y="659"/>
                  </a:lnTo>
                  <a:lnTo>
                    <a:pt x="1770" y="608"/>
                  </a:lnTo>
                  <a:lnTo>
                    <a:pt x="1812" y="559"/>
                  </a:lnTo>
                  <a:lnTo>
                    <a:pt x="1853" y="512"/>
                  </a:lnTo>
                  <a:lnTo>
                    <a:pt x="1891" y="470"/>
                  </a:lnTo>
                  <a:lnTo>
                    <a:pt x="1927" y="428"/>
                  </a:lnTo>
                  <a:lnTo>
                    <a:pt x="1960" y="391"/>
                  </a:lnTo>
                  <a:lnTo>
                    <a:pt x="1991" y="357"/>
                  </a:lnTo>
                  <a:lnTo>
                    <a:pt x="2019" y="325"/>
                  </a:lnTo>
                  <a:lnTo>
                    <a:pt x="2045" y="298"/>
                  </a:lnTo>
                  <a:lnTo>
                    <a:pt x="2067" y="274"/>
                  </a:lnTo>
                  <a:lnTo>
                    <a:pt x="2085" y="254"/>
                  </a:lnTo>
                  <a:lnTo>
                    <a:pt x="2101" y="238"/>
                  </a:lnTo>
                  <a:lnTo>
                    <a:pt x="2112" y="226"/>
                  </a:lnTo>
                  <a:lnTo>
                    <a:pt x="2140" y="199"/>
                  </a:lnTo>
                  <a:lnTo>
                    <a:pt x="2172" y="174"/>
                  </a:lnTo>
                  <a:lnTo>
                    <a:pt x="2206" y="150"/>
                  </a:lnTo>
                  <a:lnTo>
                    <a:pt x="2243" y="127"/>
                  </a:lnTo>
                  <a:lnTo>
                    <a:pt x="2282" y="105"/>
                  </a:lnTo>
                  <a:lnTo>
                    <a:pt x="2323" y="84"/>
                  </a:lnTo>
                  <a:lnTo>
                    <a:pt x="2366" y="66"/>
                  </a:lnTo>
                  <a:lnTo>
                    <a:pt x="2410" y="49"/>
                  </a:lnTo>
                  <a:lnTo>
                    <a:pt x="2453" y="35"/>
                  </a:lnTo>
                  <a:lnTo>
                    <a:pt x="2499" y="23"/>
                  </a:lnTo>
                  <a:lnTo>
                    <a:pt x="2544" y="13"/>
                  </a:lnTo>
                  <a:lnTo>
                    <a:pt x="2589" y="6"/>
                  </a:lnTo>
                  <a:lnTo>
                    <a:pt x="2634" y="1"/>
                  </a:lnTo>
                  <a:lnTo>
                    <a:pt x="2678" y="0"/>
                  </a:lnTo>
                  <a:close/>
                </a:path>
              </a:pathLst>
            </a:custGeom>
            <a:solidFill>
              <a:srgbClr val="DEE3E6"/>
            </a:solidFill>
            <a:ln w="0">
              <a:solidFill>
                <a:srgbClr val="DEE3E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" name="Freeform 46"/>
            <p:cNvSpPr>
              <a:spLocks/>
            </p:cNvSpPr>
            <p:nvPr/>
          </p:nvSpPr>
          <p:spPr bwMode="auto">
            <a:xfrm>
              <a:off x="6089651" y="3073401"/>
              <a:ext cx="357188" cy="357188"/>
            </a:xfrm>
            <a:custGeom>
              <a:avLst/>
              <a:gdLst>
                <a:gd name="T0" fmla="*/ 306 w 449"/>
                <a:gd name="T1" fmla="*/ 0 h 449"/>
                <a:gd name="T2" fmla="*/ 334 w 449"/>
                <a:gd name="T3" fmla="*/ 4 h 449"/>
                <a:gd name="T4" fmla="*/ 360 w 449"/>
                <a:gd name="T5" fmla="*/ 12 h 449"/>
                <a:gd name="T6" fmla="*/ 386 w 449"/>
                <a:gd name="T7" fmla="*/ 26 h 449"/>
                <a:gd name="T8" fmla="*/ 406 w 449"/>
                <a:gd name="T9" fmla="*/ 43 h 449"/>
                <a:gd name="T10" fmla="*/ 424 w 449"/>
                <a:gd name="T11" fmla="*/ 64 h 449"/>
                <a:gd name="T12" fmla="*/ 437 w 449"/>
                <a:gd name="T13" fmla="*/ 89 h 449"/>
                <a:gd name="T14" fmla="*/ 446 w 449"/>
                <a:gd name="T15" fmla="*/ 115 h 449"/>
                <a:gd name="T16" fmla="*/ 449 w 449"/>
                <a:gd name="T17" fmla="*/ 144 h 449"/>
                <a:gd name="T18" fmla="*/ 449 w 449"/>
                <a:gd name="T19" fmla="*/ 174 h 449"/>
                <a:gd name="T20" fmla="*/ 444 w 449"/>
                <a:gd name="T21" fmla="*/ 205 h 449"/>
                <a:gd name="T22" fmla="*/ 435 w 449"/>
                <a:gd name="T23" fmla="*/ 237 h 449"/>
                <a:gd name="T24" fmla="*/ 422 w 449"/>
                <a:gd name="T25" fmla="*/ 267 h 449"/>
                <a:gd name="T26" fmla="*/ 404 w 449"/>
                <a:gd name="T27" fmla="*/ 299 h 449"/>
                <a:gd name="T28" fmla="*/ 382 w 449"/>
                <a:gd name="T29" fmla="*/ 329 h 449"/>
                <a:gd name="T30" fmla="*/ 357 w 449"/>
                <a:gd name="T31" fmla="*/ 357 h 449"/>
                <a:gd name="T32" fmla="*/ 329 w 449"/>
                <a:gd name="T33" fmla="*/ 382 h 449"/>
                <a:gd name="T34" fmla="*/ 299 w 449"/>
                <a:gd name="T35" fmla="*/ 404 h 449"/>
                <a:gd name="T36" fmla="*/ 268 w 449"/>
                <a:gd name="T37" fmla="*/ 422 h 449"/>
                <a:gd name="T38" fmla="*/ 236 w 449"/>
                <a:gd name="T39" fmla="*/ 435 h 449"/>
                <a:gd name="T40" fmla="*/ 205 w 449"/>
                <a:gd name="T41" fmla="*/ 444 h 449"/>
                <a:gd name="T42" fmla="*/ 174 w 449"/>
                <a:gd name="T43" fmla="*/ 449 h 449"/>
                <a:gd name="T44" fmla="*/ 144 w 449"/>
                <a:gd name="T45" fmla="*/ 449 h 449"/>
                <a:gd name="T46" fmla="*/ 115 w 449"/>
                <a:gd name="T47" fmla="*/ 446 h 449"/>
                <a:gd name="T48" fmla="*/ 89 w 449"/>
                <a:gd name="T49" fmla="*/ 437 h 449"/>
                <a:gd name="T50" fmla="*/ 64 w 449"/>
                <a:gd name="T51" fmla="*/ 424 h 449"/>
                <a:gd name="T52" fmla="*/ 43 w 449"/>
                <a:gd name="T53" fmla="*/ 406 h 449"/>
                <a:gd name="T54" fmla="*/ 25 w 449"/>
                <a:gd name="T55" fmla="*/ 385 h 449"/>
                <a:gd name="T56" fmla="*/ 12 w 449"/>
                <a:gd name="T57" fmla="*/ 360 h 449"/>
                <a:gd name="T58" fmla="*/ 3 w 449"/>
                <a:gd name="T59" fmla="*/ 334 h 449"/>
                <a:gd name="T60" fmla="*/ 0 w 449"/>
                <a:gd name="T61" fmla="*/ 305 h 449"/>
                <a:gd name="T62" fmla="*/ 0 w 449"/>
                <a:gd name="T63" fmla="*/ 275 h 449"/>
                <a:gd name="T64" fmla="*/ 5 w 449"/>
                <a:gd name="T65" fmla="*/ 244 h 449"/>
                <a:gd name="T66" fmla="*/ 14 w 449"/>
                <a:gd name="T67" fmla="*/ 213 h 449"/>
                <a:gd name="T68" fmla="*/ 28 w 449"/>
                <a:gd name="T69" fmla="*/ 181 h 449"/>
                <a:gd name="T70" fmla="*/ 45 w 449"/>
                <a:gd name="T71" fmla="*/ 150 h 449"/>
                <a:gd name="T72" fmla="*/ 67 w 449"/>
                <a:gd name="T73" fmla="*/ 121 h 449"/>
                <a:gd name="T74" fmla="*/ 92 w 449"/>
                <a:gd name="T75" fmla="*/ 92 h 449"/>
                <a:gd name="T76" fmla="*/ 120 w 449"/>
                <a:gd name="T77" fmla="*/ 67 h 449"/>
                <a:gd name="T78" fmla="*/ 150 w 449"/>
                <a:gd name="T79" fmla="*/ 45 h 449"/>
                <a:gd name="T80" fmla="*/ 182 w 449"/>
                <a:gd name="T81" fmla="*/ 28 h 449"/>
                <a:gd name="T82" fmla="*/ 212 w 449"/>
                <a:gd name="T83" fmla="*/ 15 h 449"/>
                <a:gd name="T84" fmla="*/ 244 w 449"/>
                <a:gd name="T85" fmla="*/ 6 h 449"/>
                <a:gd name="T86" fmla="*/ 275 w 449"/>
                <a:gd name="T87" fmla="*/ 0 h 449"/>
                <a:gd name="T88" fmla="*/ 306 w 449"/>
                <a:gd name="T89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49" h="449">
                  <a:moveTo>
                    <a:pt x="306" y="0"/>
                  </a:moveTo>
                  <a:lnTo>
                    <a:pt x="334" y="4"/>
                  </a:lnTo>
                  <a:lnTo>
                    <a:pt x="360" y="12"/>
                  </a:lnTo>
                  <a:lnTo>
                    <a:pt x="386" y="26"/>
                  </a:lnTo>
                  <a:lnTo>
                    <a:pt x="406" y="43"/>
                  </a:lnTo>
                  <a:lnTo>
                    <a:pt x="424" y="64"/>
                  </a:lnTo>
                  <a:lnTo>
                    <a:pt x="437" y="89"/>
                  </a:lnTo>
                  <a:lnTo>
                    <a:pt x="446" y="115"/>
                  </a:lnTo>
                  <a:lnTo>
                    <a:pt x="449" y="144"/>
                  </a:lnTo>
                  <a:lnTo>
                    <a:pt x="449" y="174"/>
                  </a:lnTo>
                  <a:lnTo>
                    <a:pt x="444" y="205"/>
                  </a:lnTo>
                  <a:lnTo>
                    <a:pt x="435" y="237"/>
                  </a:lnTo>
                  <a:lnTo>
                    <a:pt x="422" y="267"/>
                  </a:lnTo>
                  <a:lnTo>
                    <a:pt x="404" y="299"/>
                  </a:lnTo>
                  <a:lnTo>
                    <a:pt x="382" y="329"/>
                  </a:lnTo>
                  <a:lnTo>
                    <a:pt x="357" y="357"/>
                  </a:lnTo>
                  <a:lnTo>
                    <a:pt x="329" y="382"/>
                  </a:lnTo>
                  <a:lnTo>
                    <a:pt x="299" y="404"/>
                  </a:lnTo>
                  <a:lnTo>
                    <a:pt x="268" y="422"/>
                  </a:lnTo>
                  <a:lnTo>
                    <a:pt x="236" y="435"/>
                  </a:lnTo>
                  <a:lnTo>
                    <a:pt x="205" y="444"/>
                  </a:lnTo>
                  <a:lnTo>
                    <a:pt x="174" y="449"/>
                  </a:lnTo>
                  <a:lnTo>
                    <a:pt x="144" y="449"/>
                  </a:lnTo>
                  <a:lnTo>
                    <a:pt x="115" y="446"/>
                  </a:lnTo>
                  <a:lnTo>
                    <a:pt x="89" y="437"/>
                  </a:lnTo>
                  <a:lnTo>
                    <a:pt x="64" y="424"/>
                  </a:lnTo>
                  <a:lnTo>
                    <a:pt x="43" y="406"/>
                  </a:lnTo>
                  <a:lnTo>
                    <a:pt x="25" y="385"/>
                  </a:lnTo>
                  <a:lnTo>
                    <a:pt x="12" y="360"/>
                  </a:lnTo>
                  <a:lnTo>
                    <a:pt x="3" y="334"/>
                  </a:lnTo>
                  <a:lnTo>
                    <a:pt x="0" y="305"/>
                  </a:lnTo>
                  <a:lnTo>
                    <a:pt x="0" y="275"/>
                  </a:lnTo>
                  <a:lnTo>
                    <a:pt x="5" y="244"/>
                  </a:lnTo>
                  <a:lnTo>
                    <a:pt x="14" y="213"/>
                  </a:lnTo>
                  <a:lnTo>
                    <a:pt x="28" y="181"/>
                  </a:lnTo>
                  <a:lnTo>
                    <a:pt x="45" y="150"/>
                  </a:lnTo>
                  <a:lnTo>
                    <a:pt x="67" y="121"/>
                  </a:lnTo>
                  <a:lnTo>
                    <a:pt x="92" y="92"/>
                  </a:lnTo>
                  <a:lnTo>
                    <a:pt x="120" y="67"/>
                  </a:lnTo>
                  <a:lnTo>
                    <a:pt x="150" y="45"/>
                  </a:lnTo>
                  <a:lnTo>
                    <a:pt x="182" y="28"/>
                  </a:lnTo>
                  <a:lnTo>
                    <a:pt x="212" y="15"/>
                  </a:lnTo>
                  <a:lnTo>
                    <a:pt x="244" y="6"/>
                  </a:lnTo>
                  <a:lnTo>
                    <a:pt x="275" y="0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E2574C"/>
            </a:solidFill>
            <a:ln w="0">
              <a:solidFill>
                <a:srgbClr val="E2574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" name="Freeform 47"/>
            <p:cNvSpPr>
              <a:spLocks/>
            </p:cNvSpPr>
            <p:nvPr/>
          </p:nvSpPr>
          <p:spPr bwMode="auto">
            <a:xfrm>
              <a:off x="6643688" y="2273301"/>
              <a:ext cx="604838" cy="609600"/>
            </a:xfrm>
            <a:custGeom>
              <a:avLst/>
              <a:gdLst>
                <a:gd name="T0" fmla="*/ 405 w 762"/>
                <a:gd name="T1" fmla="*/ 0 h 769"/>
                <a:gd name="T2" fmla="*/ 450 w 762"/>
                <a:gd name="T3" fmla="*/ 1 h 769"/>
                <a:gd name="T4" fmla="*/ 493 w 762"/>
                <a:gd name="T5" fmla="*/ 7 h 769"/>
                <a:gd name="T6" fmla="*/ 534 w 762"/>
                <a:gd name="T7" fmla="*/ 14 h 769"/>
                <a:gd name="T8" fmla="*/ 572 w 762"/>
                <a:gd name="T9" fmla="*/ 28 h 769"/>
                <a:gd name="T10" fmla="*/ 608 w 762"/>
                <a:gd name="T11" fmla="*/ 44 h 769"/>
                <a:gd name="T12" fmla="*/ 641 w 762"/>
                <a:gd name="T13" fmla="*/ 65 h 769"/>
                <a:gd name="T14" fmla="*/ 671 w 762"/>
                <a:gd name="T15" fmla="*/ 91 h 769"/>
                <a:gd name="T16" fmla="*/ 697 w 762"/>
                <a:gd name="T17" fmla="*/ 121 h 769"/>
                <a:gd name="T18" fmla="*/ 718 w 762"/>
                <a:gd name="T19" fmla="*/ 154 h 769"/>
                <a:gd name="T20" fmla="*/ 735 w 762"/>
                <a:gd name="T21" fmla="*/ 191 h 769"/>
                <a:gd name="T22" fmla="*/ 747 w 762"/>
                <a:gd name="T23" fmla="*/ 230 h 769"/>
                <a:gd name="T24" fmla="*/ 756 w 762"/>
                <a:gd name="T25" fmla="*/ 271 h 769"/>
                <a:gd name="T26" fmla="*/ 760 w 762"/>
                <a:gd name="T27" fmla="*/ 314 h 769"/>
                <a:gd name="T28" fmla="*/ 762 w 762"/>
                <a:gd name="T29" fmla="*/ 359 h 769"/>
                <a:gd name="T30" fmla="*/ 759 w 762"/>
                <a:gd name="T31" fmla="*/ 405 h 769"/>
                <a:gd name="T32" fmla="*/ 754 w 762"/>
                <a:gd name="T33" fmla="*/ 452 h 769"/>
                <a:gd name="T34" fmla="*/ 745 w 762"/>
                <a:gd name="T35" fmla="*/ 499 h 769"/>
                <a:gd name="T36" fmla="*/ 734 w 762"/>
                <a:gd name="T37" fmla="*/ 546 h 769"/>
                <a:gd name="T38" fmla="*/ 720 w 762"/>
                <a:gd name="T39" fmla="*/ 592 h 769"/>
                <a:gd name="T40" fmla="*/ 703 w 762"/>
                <a:gd name="T41" fmla="*/ 638 h 769"/>
                <a:gd name="T42" fmla="*/ 685 w 762"/>
                <a:gd name="T43" fmla="*/ 683 h 769"/>
                <a:gd name="T44" fmla="*/ 665 w 762"/>
                <a:gd name="T45" fmla="*/ 727 h 769"/>
                <a:gd name="T46" fmla="*/ 642 w 762"/>
                <a:gd name="T47" fmla="*/ 769 h 769"/>
                <a:gd name="T48" fmla="*/ 629 w 762"/>
                <a:gd name="T49" fmla="*/ 725 h 769"/>
                <a:gd name="T50" fmla="*/ 584 w 762"/>
                <a:gd name="T51" fmla="*/ 651 h 769"/>
                <a:gd name="T52" fmla="*/ 536 w 762"/>
                <a:gd name="T53" fmla="*/ 580 h 769"/>
                <a:gd name="T54" fmla="*/ 483 w 762"/>
                <a:gd name="T55" fmla="*/ 511 h 769"/>
                <a:gd name="T56" fmla="*/ 426 w 762"/>
                <a:gd name="T57" fmla="*/ 443 h 769"/>
                <a:gd name="T58" fmla="*/ 365 w 762"/>
                <a:gd name="T59" fmla="*/ 380 h 769"/>
                <a:gd name="T60" fmla="*/ 300 w 762"/>
                <a:gd name="T61" fmla="*/ 319 h 769"/>
                <a:gd name="T62" fmla="*/ 233 w 762"/>
                <a:gd name="T63" fmla="*/ 262 h 769"/>
                <a:gd name="T64" fmla="*/ 164 w 762"/>
                <a:gd name="T65" fmla="*/ 209 h 769"/>
                <a:gd name="T66" fmla="*/ 93 w 762"/>
                <a:gd name="T67" fmla="*/ 160 h 769"/>
                <a:gd name="T68" fmla="*/ 20 w 762"/>
                <a:gd name="T69" fmla="*/ 116 h 769"/>
                <a:gd name="T70" fmla="*/ 0 w 762"/>
                <a:gd name="T71" fmla="*/ 115 h 769"/>
                <a:gd name="T72" fmla="*/ 42 w 762"/>
                <a:gd name="T73" fmla="*/ 94 h 769"/>
                <a:gd name="T74" fmla="*/ 84 w 762"/>
                <a:gd name="T75" fmla="*/ 73 h 769"/>
                <a:gd name="T76" fmla="*/ 129 w 762"/>
                <a:gd name="T77" fmla="*/ 56 h 769"/>
                <a:gd name="T78" fmla="*/ 174 w 762"/>
                <a:gd name="T79" fmla="*/ 41 h 769"/>
                <a:gd name="T80" fmla="*/ 221 w 762"/>
                <a:gd name="T81" fmla="*/ 26 h 769"/>
                <a:gd name="T82" fmla="*/ 267 w 762"/>
                <a:gd name="T83" fmla="*/ 15 h 769"/>
                <a:gd name="T84" fmla="*/ 314 w 762"/>
                <a:gd name="T85" fmla="*/ 8 h 769"/>
                <a:gd name="T86" fmla="*/ 360 w 762"/>
                <a:gd name="T87" fmla="*/ 2 h 769"/>
                <a:gd name="T88" fmla="*/ 405 w 762"/>
                <a:gd name="T89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2" h="769">
                  <a:moveTo>
                    <a:pt x="405" y="0"/>
                  </a:moveTo>
                  <a:lnTo>
                    <a:pt x="450" y="1"/>
                  </a:lnTo>
                  <a:lnTo>
                    <a:pt x="493" y="7"/>
                  </a:lnTo>
                  <a:lnTo>
                    <a:pt x="534" y="14"/>
                  </a:lnTo>
                  <a:lnTo>
                    <a:pt x="572" y="28"/>
                  </a:lnTo>
                  <a:lnTo>
                    <a:pt x="608" y="44"/>
                  </a:lnTo>
                  <a:lnTo>
                    <a:pt x="641" y="65"/>
                  </a:lnTo>
                  <a:lnTo>
                    <a:pt x="671" y="91"/>
                  </a:lnTo>
                  <a:lnTo>
                    <a:pt x="697" y="121"/>
                  </a:lnTo>
                  <a:lnTo>
                    <a:pt x="718" y="154"/>
                  </a:lnTo>
                  <a:lnTo>
                    <a:pt x="735" y="191"/>
                  </a:lnTo>
                  <a:lnTo>
                    <a:pt x="747" y="230"/>
                  </a:lnTo>
                  <a:lnTo>
                    <a:pt x="756" y="271"/>
                  </a:lnTo>
                  <a:lnTo>
                    <a:pt x="760" y="314"/>
                  </a:lnTo>
                  <a:lnTo>
                    <a:pt x="762" y="359"/>
                  </a:lnTo>
                  <a:lnTo>
                    <a:pt x="759" y="405"/>
                  </a:lnTo>
                  <a:lnTo>
                    <a:pt x="754" y="452"/>
                  </a:lnTo>
                  <a:lnTo>
                    <a:pt x="745" y="499"/>
                  </a:lnTo>
                  <a:lnTo>
                    <a:pt x="734" y="546"/>
                  </a:lnTo>
                  <a:lnTo>
                    <a:pt x="720" y="592"/>
                  </a:lnTo>
                  <a:lnTo>
                    <a:pt x="703" y="638"/>
                  </a:lnTo>
                  <a:lnTo>
                    <a:pt x="685" y="683"/>
                  </a:lnTo>
                  <a:lnTo>
                    <a:pt x="665" y="727"/>
                  </a:lnTo>
                  <a:lnTo>
                    <a:pt x="642" y="769"/>
                  </a:lnTo>
                  <a:lnTo>
                    <a:pt x="629" y="725"/>
                  </a:lnTo>
                  <a:lnTo>
                    <a:pt x="584" y="651"/>
                  </a:lnTo>
                  <a:lnTo>
                    <a:pt x="536" y="580"/>
                  </a:lnTo>
                  <a:lnTo>
                    <a:pt x="483" y="511"/>
                  </a:lnTo>
                  <a:lnTo>
                    <a:pt x="426" y="443"/>
                  </a:lnTo>
                  <a:lnTo>
                    <a:pt x="365" y="380"/>
                  </a:lnTo>
                  <a:lnTo>
                    <a:pt x="300" y="319"/>
                  </a:lnTo>
                  <a:lnTo>
                    <a:pt x="233" y="262"/>
                  </a:lnTo>
                  <a:lnTo>
                    <a:pt x="164" y="209"/>
                  </a:lnTo>
                  <a:lnTo>
                    <a:pt x="93" y="160"/>
                  </a:lnTo>
                  <a:lnTo>
                    <a:pt x="20" y="116"/>
                  </a:lnTo>
                  <a:lnTo>
                    <a:pt x="0" y="115"/>
                  </a:lnTo>
                  <a:lnTo>
                    <a:pt x="42" y="94"/>
                  </a:lnTo>
                  <a:lnTo>
                    <a:pt x="84" y="73"/>
                  </a:lnTo>
                  <a:lnTo>
                    <a:pt x="129" y="56"/>
                  </a:lnTo>
                  <a:lnTo>
                    <a:pt x="174" y="41"/>
                  </a:lnTo>
                  <a:lnTo>
                    <a:pt x="221" y="26"/>
                  </a:lnTo>
                  <a:lnTo>
                    <a:pt x="267" y="15"/>
                  </a:lnTo>
                  <a:lnTo>
                    <a:pt x="314" y="8"/>
                  </a:lnTo>
                  <a:lnTo>
                    <a:pt x="360" y="2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324D5B"/>
            </a:solidFill>
            <a:ln w="0">
              <a:solidFill>
                <a:srgbClr val="324D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-417923" y="7772"/>
            <a:ext cx="3914289" cy="6827863"/>
            <a:chOff x="-417923" y="7772"/>
            <a:chExt cx="3914289" cy="6827863"/>
          </a:xfrm>
        </p:grpSpPr>
        <p:grpSp>
          <p:nvGrpSpPr>
            <p:cNvPr id="17" name="그룹 16"/>
            <p:cNvGrpSpPr/>
            <p:nvPr/>
          </p:nvGrpSpPr>
          <p:grpSpPr>
            <a:xfrm>
              <a:off x="-222689" y="3212454"/>
              <a:ext cx="1652723" cy="1652723"/>
              <a:chOff x="3657600" y="990600"/>
              <a:chExt cx="4876800" cy="4876800"/>
            </a:xfrm>
          </p:grpSpPr>
          <p:sp>
            <p:nvSpPr>
              <p:cNvPr id="134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3657600" y="990600"/>
                <a:ext cx="4876800" cy="4876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35" name="Freeform 6"/>
              <p:cNvSpPr>
                <a:spLocks/>
              </p:cNvSpPr>
              <p:nvPr/>
            </p:nvSpPr>
            <p:spPr bwMode="auto">
              <a:xfrm>
                <a:off x="3902075" y="1235075"/>
                <a:ext cx="4387850" cy="4387850"/>
              </a:xfrm>
              <a:custGeom>
                <a:avLst/>
                <a:gdLst>
                  <a:gd name="T0" fmla="*/ 2947 w 5530"/>
                  <a:gd name="T1" fmla="*/ 6 h 5530"/>
                  <a:gd name="T2" fmla="*/ 3301 w 5530"/>
                  <a:gd name="T3" fmla="*/ 52 h 5530"/>
                  <a:gd name="T4" fmla="*/ 3638 w 5530"/>
                  <a:gd name="T5" fmla="*/ 142 h 5530"/>
                  <a:gd name="T6" fmla="*/ 3958 w 5530"/>
                  <a:gd name="T7" fmla="*/ 270 h 5530"/>
                  <a:gd name="T8" fmla="*/ 4258 w 5530"/>
                  <a:gd name="T9" fmla="*/ 438 h 5530"/>
                  <a:gd name="T10" fmla="*/ 4532 w 5530"/>
                  <a:gd name="T11" fmla="*/ 639 h 5530"/>
                  <a:gd name="T12" fmla="*/ 4779 w 5530"/>
                  <a:gd name="T13" fmla="*/ 872 h 5530"/>
                  <a:gd name="T14" fmla="*/ 4995 w 5530"/>
                  <a:gd name="T15" fmla="*/ 1132 h 5530"/>
                  <a:gd name="T16" fmla="*/ 5180 w 5530"/>
                  <a:gd name="T17" fmla="*/ 1419 h 5530"/>
                  <a:gd name="T18" fmla="*/ 5329 w 5530"/>
                  <a:gd name="T19" fmla="*/ 1728 h 5530"/>
                  <a:gd name="T20" fmla="*/ 5439 w 5530"/>
                  <a:gd name="T21" fmla="*/ 2058 h 5530"/>
                  <a:gd name="T22" fmla="*/ 5507 w 5530"/>
                  <a:gd name="T23" fmla="*/ 2404 h 5530"/>
                  <a:gd name="T24" fmla="*/ 5530 w 5530"/>
                  <a:gd name="T25" fmla="*/ 2765 h 5530"/>
                  <a:gd name="T26" fmla="*/ 5507 w 5530"/>
                  <a:gd name="T27" fmla="*/ 3126 h 5530"/>
                  <a:gd name="T28" fmla="*/ 5439 w 5530"/>
                  <a:gd name="T29" fmla="*/ 3472 h 5530"/>
                  <a:gd name="T30" fmla="*/ 5329 w 5530"/>
                  <a:gd name="T31" fmla="*/ 3802 h 5530"/>
                  <a:gd name="T32" fmla="*/ 5180 w 5530"/>
                  <a:gd name="T33" fmla="*/ 4111 h 5530"/>
                  <a:gd name="T34" fmla="*/ 4995 w 5530"/>
                  <a:gd name="T35" fmla="*/ 4398 h 5530"/>
                  <a:gd name="T36" fmla="*/ 4779 w 5530"/>
                  <a:gd name="T37" fmla="*/ 4658 h 5530"/>
                  <a:gd name="T38" fmla="*/ 4532 w 5530"/>
                  <a:gd name="T39" fmla="*/ 4891 h 5530"/>
                  <a:gd name="T40" fmla="*/ 4258 w 5530"/>
                  <a:gd name="T41" fmla="*/ 5092 h 5530"/>
                  <a:gd name="T42" fmla="*/ 3958 w 5530"/>
                  <a:gd name="T43" fmla="*/ 5260 h 5530"/>
                  <a:gd name="T44" fmla="*/ 3638 w 5530"/>
                  <a:gd name="T45" fmla="*/ 5388 h 5530"/>
                  <a:gd name="T46" fmla="*/ 3301 w 5530"/>
                  <a:gd name="T47" fmla="*/ 5478 h 5530"/>
                  <a:gd name="T48" fmla="*/ 2947 w 5530"/>
                  <a:gd name="T49" fmla="*/ 5524 h 5530"/>
                  <a:gd name="T50" fmla="*/ 2583 w 5530"/>
                  <a:gd name="T51" fmla="*/ 5524 h 5530"/>
                  <a:gd name="T52" fmla="*/ 2229 w 5530"/>
                  <a:gd name="T53" fmla="*/ 5478 h 5530"/>
                  <a:gd name="T54" fmla="*/ 1892 w 5530"/>
                  <a:gd name="T55" fmla="*/ 5388 h 5530"/>
                  <a:gd name="T56" fmla="*/ 1572 w 5530"/>
                  <a:gd name="T57" fmla="*/ 5260 h 5530"/>
                  <a:gd name="T58" fmla="*/ 1272 w 5530"/>
                  <a:gd name="T59" fmla="*/ 5092 h 5530"/>
                  <a:gd name="T60" fmla="*/ 998 w 5530"/>
                  <a:gd name="T61" fmla="*/ 4891 h 5530"/>
                  <a:gd name="T62" fmla="*/ 751 w 5530"/>
                  <a:gd name="T63" fmla="*/ 4658 h 5530"/>
                  <a:gd name="T64" fmla="*/ 535 w 5530"/>
                  <a:gd name="T65" fmla="*/ 4398 h 5530"/>
                  <a:gd name="T66" fmla="*/ 350 w 5530"/>
                  <a:gd name="T67" fmla="*/ 4111 h 5530"/>
                  <a:gd name="T68" fmla="*/ 201 w 5530"/>
                  <a:gd name="T69" fmla="*/ 3802 h 5530"/>
                  <a:gd name="T70" fmla="*/ 91 w 5530"/>
                  <a:gd name="T71" fmla="*/ 3472 h 5530"/>
                  <a:gd name="T72" fmla="*/ 23 w 5530"/>
                  <a:gd name="T73" fmla="*/ 3126 h 5530"/>
                  <a:gd name="T74" fmla="*/ 0 w 5530"/>
                  <a:gd name="T75" fmla="*/ 2765 h 5530"/>
                  <a:gd name="T76" fmla="*/ 23 w 5530"/>
                  <a:gd name="T77" fmla="*/ 2404 h 5530"/>
                  <a:gd name="T78" fmla="*/ 91 w 5530"/>
                  <a:gd name="T79" fmla="*/ 2058 h 5530"/>
                  <a:gd name="T80" fmla="*/ 201 w 5530"/>
                  <a:gd name="T81" fmla="*/ 1728 h 5530"/>
                  <a:gd name="T82" fmla="*/ 350 w 5530"/>
                  <a:gd name="T83" fmla="*/ 1419 h 5530"/>
                  <a:gd name="T84" fmla="*/ 535 w 5530"/>
                  <a:gd name="T85" fmla="*/ 1132 h 5530"/>
                  <a:gd name="T86" fmla="*/ 751 w 5530"/>
                  <a:gd name="T87" fmla="*/ 872 h 5530"/>
                  <a:gd name="T88" fmla="*/ 998 w 5530"/>
                  <a:gd name="T89" fmla="*/ 639 h 5530"/>
                  <a:gd name="T90" fmla="*/ 1272 w 5530"/>
                  <a:gd name="T91" fmla="*/ 438 h 5530"/>
                  <a:gd name="T92" fmla="*/ 1572 w 5530"/>
                  <a:gd name="T93" fmla="*/ 270 h 5530"/>
                  <a:gd name="T94" fmla="*/ 1892 w 5530"/>
                  <a:gd name="T95" fmla="*/ 142 h 5530"/>
                  <a:gd name="T96" fmla="*/ 2229 w 5530"/>
                  <a:gd name="T97" fmla="*/ 52 h 5530"/>
                  <a:gd name="T98" fmla="*/ 2583 w 5530"/>
                  <a:gd name="T99" fmla="*/ 6 h 5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530" h="5530">
                    <a:moveTo>
                      <a:pt x="2765" y="0"/>
                    </a:moveTo>
                    <a:lnTo>
                      <a:pt x="2947" y="6"/>
                    </a:lnTo>
                    <a:lnTo>
                      <a:pt x="3126" y="23"/>
                    </a:lnTo>
                    <a:lnTo>
                      <a:pt x="3301" y="52"/>
                    </a:lnTo>
                    <a:lnTo>
                      <a:pt x="3472" y="91"/>
                    </a:lnTo>
                    <a:lnTo>
                      <a:pt x="3638" y="142"/>
                    </a:lnTo>
                    <a:lnTo>
                      <a:pt x="3802" y="201"/>
                    </a:lnTo>
                    <a:lnTo>
                      <a:pt x="3958" y="270"/>
                    </a:lnTo>
                    <a:lnTo>
                      <a:pt x="4111" y="350"/>
                    </a:lnTo>
                    <a:lnTo>
                      <a:pt x="4258" y="438"/>
                    </a:lnTo>
                    <a:lnTo>
                      <a:pt x="4398" y="535"/>
                    </a:lnTo>
                    <a:lnTo>
                      <a:pt x="4532" y="639"/>
                    </a:lnTo>
                    <a:lnTo>
                      <a:pt x="4658" y="751"/>
                    </a:lnTo>
                    <a:lnTo>
                      <a:pt x="4779" y="872"/>
                    </a:lnTo>
                    <a:lnTo>
                      <a:pt x="4891" y="998"/>
                    </a:lnTo>
                    <a:lnTo>
                      <a:pt x="4995" y="1132"/>
                    </a:lnTo>
                    <a:lnTo>
                      <a:pt x="5092" y="1272"/>
                    </a:lnTo>
                    <a:lnTo>
                      <a:pt x="5180" y="1419"/>
                    </a:lnTo>
                    <a:lnTo>
                      <a:pt x="5260" y="1572"/>
                    </a:lnTo>
                    <a:lnTo>
                      <a:pt x="5329" y="1728"/>
                    </a:lnTo>
                    <a:lnTo>
                      <a:pt x="5388" y="1892"/>
                    </a:lnTo>
                    <a:lnTo>
                      <a:pt x="5439" y="2058"/>
                    </a:lnTo>
                    <a:lnTo>
                      <a:pt x="5478" y="2229"/>
                    </a:lnTo>
                    <a:lnTo>
                      <a:pt x="5507" y="2404"/>
                    </a:lnTo>
                    <a:lnTo>
                      <a:pt x="5524" y="2583"/>
                    </a:lnTo>
                    <a:lnTo>
                      <a:pt x="5530" y="2765"/>
                    </a:lnTo>
                    <a:lnTo>
                      <a:pt x="5524" y="2947"/>
                    </a:lnTo>
                    <a:lnTo>
                      <a:pt x="5507" y="3126"/>
                    </a:lnTo>
                    <a:lnTo>
                      <a:pt x="5478" y="3301"/>
                    </a:lnTo>
                    <a:lnTo>
                      <a:pt x="5439" y="3472"/>
                    </a:lnTo>
                    <a:lnTo>
                      <a:pt x="5388" y="3638"/>
                    </a:lnTo>
                    <a:lnTo>
                      <a:pt x="5329" y="3802"/>
                    </a:lnTo>
                    <a:lnTo>
                      <a:pt x="5260" y="3958"/>
                    </a:lnTo>
                    <a:lnTo>
                      <a:pt x="5180" y="4111"/>
                    </a:lnTo>
                    <a:lnTo>
                      <a:pt x="5092" y="4258"/>
                    </a:lnTo>
                    <a:lnTo>
                      <a:pt x="4995" y="4398"/>
                    </a:lnTo>
                    <a:lnTo>
                      <a:pt x="4891" y="4532"/>
                    </a:lnTo>
                    <a:lnTo>
                      <a:pt x="4779" y="4658"/>
                    </a:lnTo>
                    <a:lnTo>
                      <a:pt x="4658" y="4779"/>
                    </a:lnTo>
                    <a:lnTo>
                      <a:pt x="4532" y="4891"/>
                    </a:lnTo>
                    <a:lnTo>
                      <a:pt x="4398" y="4995"/>
                    </a:lnTo>
                    <a:lnTo>
                      <a:pt x="4258" y="5092"/>
                    </a:lnTo>
                    <a:lnTo>
                      <a:pt x="4111" y="5180"/>
                    </a:lnTo>
                    <a:lnTo>
                      <a:pt x="3958" y="5260"/>
                    </a:lnTo>
                    <a:lnTo>
                      <a:pt x="3802" y="5329"/>
                    </a:lnTo>
                    <a:lnTo>
                      <a:pt x="3638" y="5388"/>
                    </a:lnTo>
                    <a:lnTo>
                      <a:pt x="3472" y="5439"/>
                    </a:lnTo>
                    <a:lnTo>
                      <a:pt x="3301" y="5478"/>
                    </a:lnTo>
                    <a:lnTo>
                      <a:pt x="3126" y="5507"/>
                    </a:lnTo>
                    <a:lnTo>
                      <a:pt x="2947" y="5524"/>
                    </a:lnTo>
                    <a:lnTo>
                      <a:pt x="2765" y="5530"/>
                    </a:lnTo>
                    <a:lnTo>
                      <a:pt x="2583" y="5524"/>
                    </a:lnTo>
                    <a:lnTo>
                      <a:pt x="2404" y="5507"/>
                    </a:lnTo>
                    <a:lnTo>
                      <a:pt x="2229" y="5478"/>
                    </a:lnTo>
                    <a:lnTo>
                      <a:pt x="2058" y="5439"/>
                    </a:lnTo>
                    <a:lnTo>
                      <a:pt x="1892" y="5388"/>
                    </a:lnTo>
                    <a:lnTo>
                      <a:pt x="1728" y="5329"/>
                    </a:lnTo>
                    <a:lnTo>
                      <a:pt x="1572" y="5260"/>
                    </a:lnTo>
                    <a:lnTo>
                      <a:pt x="1419" y="5180"/>
                    </a:lnTo>
                    <a:lnTo>
                      <a:pt x="1272" y="5092"/>
                    </a:lnTo>
                    <a:lnTo>
                      <a:pt x="1132" y="4995"/>
                    </a:lnTo>
                    <a:lnTo>
                      <a:pt x="998" y="4891"/>
                    </a:lnTo>
                    <a:lnTo>
                      <a:pt x="872" y="4779"/>
                    </a:lnTo>
                    <a:lnTo>
                      <a:pt x="751" y="4658"/>
                    </a:lnTo>
                    <a:lnTo>
                      <a:pt x="639" y="4532"/>
                    </a:lnTo>
                    <a:lnTo>
                      <a:pt x="535" y="4398"/>
                    </a:lnTo>
                    <a:lnTo>
                      <a:pt x="438" y="4258"/>
                    </a:lnTo>
                    <a:lnTo>
                      <a:pt x="350" y="4111"/>
                    </a:lnTo>
                    <a:lnTo>
                      <a:pt x="270" y="3958"/>
                    </a:lnTo>
                    <a:lnTo>
                      <a:pt x="201" y="3802"/>
                    </a:lnTo>
                    <a:lnTo>
                      <a:pt x="142" y="3638"/>
                    </a:lnTo>
                    <a:lnTo>
                      <a:pt x="91" y="3472"/>
                    </a:lnTo>
                    <a:lnTo>
                      <a:pt x="52" y="3301"/>
                    </a:lnTo>
                    <a:lnTo>
                      <a:pt x="23" y="3126"/>
                    </a:lnTo>
                    <a:lnTo>
                      <a:pt x="6" y="2947"/>
                    </a:lnTo>
                    <a:lnTo>
                      <a:pt x="0" y="2765"/>
                    </a:lnTo>
                    <a:lnTo>
                      <a:pt x="6" y="2583"/>
                    </a:lnTo>
                    <a:lnTo>
                      <a:pt x="23" y="2404"/>
                    </a:lnTo>
                    <a:lnTo>
                      <a:pt x="52" y="2229"/>
                    </a:lnTo>
                    <a:lnTo>
                      <a:pt x="91" y="2058"/>
                    </a:lnTo>
                    <a:lnTo>
                      <a:pt x="142" y="1892"/>
                    </a:lnTo>
                    <a:lnTo>
                      <a:pt x="201" y="1728"/>
                    </a:lnTo>
                    <a:lnTo>
                      <a:pt x="270" y="1572"/>
                    </a:lnTo>
                    <a:lnTo>
                      <a:pt x="350" y="1419"/>
                    </a:lnTo>
                    <a:lnTo>
                      <a:pt x="438" y="1272"/>
                    </a:lnTo>
                    <a:lnTo>
                      <a:pt x="535" y="1132"/>
                    </a:lnTo>
                    <a:lnTo>
                      <a:pt x="639" y="998"/>
                    </a:lnTo>
                    <a:lnTo>
                      <a:pt x="751" y="872"/>
                    </a:lnTo>
                    <a:lnTo>
                      <a:pt x="872" y="751"/>
                    </a:lnTo>
                    <a:lnTo>
                      <a:pt x="998" y="639"/>
                    </a:lnTo>
                    <a:lnTo>
                      <a:pt x="1132" y="535"/>
                    </a:lnTo>
                    <a:lnTo>
                      <a:pt x="1272" y="438"/>
                    </a:lnTo>
                    <a:lnTo>
                      <a:pt x="1419" y="350"/>
                    </a:lnTo>
                    <a:lnTo>
                      <a:pt x="1572" y="270"/>
                    </a:lnTo>
                    <a:lnTo>
                      <a:pt x="1728" y="201"/>
                    </a:lnTo>
                    <a:lnTo>
                      <a:pt x="1892" y="142"/>
                    </a:lnTo>
                    <a:lnTo>
                      <a:pt x="2058" y="91"/>
                    </a:lnTo>
                    <a:lnTo>
                      <a:pt x="2229" y="52"/>
                    </a:lnTo>
                    <a:lnTo>
                      <a:pt x="2404" y="23"/>
                    </a:lnTo>
                    <a:lnTo>
                      <a:pt x="2583" y="6"/>
                    </a:lnTo>
                    <a:lnTo>
                      <a:pt x="2765" y="0"/>
                    </a:lnTo>
                    <a:close/>
                  </a:path>
                </a:pathLst>
              </a:custGeom>
              <a:solidFill>
                <a:srgbClr val="D7DBE0"/>
              </a:solidFill>
              <a:ln w="0">
                <a:solidFill>
                  <a:srgbClr val="D7DB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36" name="Freeform 7"/>
              <p:cNvSpPr>
                <a:spLocks/>
              </p:cNvSpPr>
              <p:nvPr/>
            </p:nvSpPr>
            <p:spPr bwMode="auto">
              <a:xfrm>
                <a:off x="4308475" y="1641475"/>
                <a:ext cx="3575050" cy="3575050"/>
              </a:xfrm>
              <a:custGeom>
                <a:avLst/>
                <a:gdLst>
                  <a:gd name="T0" fmla="*/ 2413 w 4506"/>
                  <a:gd name="T1" fmla="*/ 6 h 4506"/>
                  <a:gd name="T2" fmla="*/ 2726 w 4506"/>
                  <a:gd name="T3" fmla="*/ 50 h 4506"/>
                  <a:gd name="T4" fmla="*/ 3024 w 4506"/>
                  <a:gd name="T5" fmla="*/ 136 h 4506"/>
                  <a:gd name="T6" fmla="*/ 3301 w 4506"/>
                  <a:gd name="T7" fmla="*/ 259 h 4506"/>
                  <a:gd name="T8" fmla="*/ 3558 w 4506"/>
                  <a:gd name="T9" fmla="*/ 417 h 4506"/>
                  <a:gd name="T10" fmla="*/ 3793 w 4506"/>
                  <a:gd name="T11" fmla="*/ 607 h 4506"/>
                  <a:gd name="T12" fmla="*/ 3998 w 4506"/>
                  <a:gd name="T13" fmla="*/ 827 h 4506"/>
                  <a:gd name="T14" fmla="*/ 4173 w 4506"/>
                  <a:gd name="T15" fmla="*/ 1073 h 4506"/>
                  <a:gd name="T16" fmla="*/ 4314 w 4506"/>
                  <a:gd name="T17" fmla="*/ 1341 h 4506"/>
                  <a:gd name="T18" fmla="*/ 4418 w 4506"/>
                  <a:gd name="T19" fmla="*/ 1629 h 4506"/>
                  <a:gd name="T20" fmla="*/ 4483 w 4506"/>
                  <a:gd name="T21" fmla="*/ 1935 h 4506"/>
                  <a:gd name="T22" fmla="*/ 4506 w 4506"/>
                  <a:gd name="T23" fmla="*/ 2253 h 4506"/>
                  <a:gd name="T24" fmla="*/ 4483 w 4506"/>
                  <a:gd name="T25" fmla="*/ 2571 h 4506"/>
                  <a:gd name="T26" fmla="*/ 4418 w 4506"/>
                  <a:gd name="T27" fmla="*/ 2877 h 4506"/>
                  <a:gd name="T28" fmla="*/ 4314 w 4506"/>
                  <a:gd name="T29" fmla="*/ 3165 h 4506"/>
                  <a:gd name="T30" fmla="*/ 4173 w 4506"/>
                  <a:gd name="T31" fmla="*/ 3433 h 4506"/>
                  <a:gd name="T32" fmla="*/ 3998 w 4506"/>
                  <a:gd name="T33" fmla="*/ 3679 h 4506"/>
                  <a:gd name="T34" fmla="*/ 3793 w 4506"/>
                  <a:gd name="T35" fmla="*/ 3899 h 4506"/>
                  <a:gd name="T36" fmla="*/ 3558 w 4506"/>
                  <a:gd name="T37" fmla="*/ 4089 h 4506"/>
                  <a:gd name="T38" fmla="*/ 3301 w 4506"/>
                  <a:gd name="T39" fmla="*/ 4247 h 4506"/>
                  <a:gd name="T40" fmla="*/ 3024 w 4506"/>
                  <a:gd name="T41" fmla="*/ 4370 h 4506"/>
                  <a:gd name="T42" fmla="*/ 2726 w 4506"/>
                  <a:gd name="T43" fmla="*/ 4456 h 4506"/>
                  <a:gd name="T44" fmla="*/ 2413 w 4506"/>
                  <a:gd name="T45" fmla="*/ 4500 h 4506"/>
                  <a:gd name="T46" fmla="*/ 2093 w 4506"/>
                  <a:gd name="T47" fmla="*/ 4500 h 4506"/>
                  <a:gd name="T48" fmla="*/ 1780 w 4506"/>
                  <a:gd name="T49" fmla="*/ 4456 h 4506"/>
                  <a:gd name="T50" fmla="*/ 1482 w 4506"/>
                  <a:gd name="T51" fmla="*/ 4370 h 4506"/>
                  <a:gd name="T52" fmla="*/ 1205 w 4506"/>
                  <a:gd name="T53" fmla="*/ 4247 h 4506"/>
                  <a:gd name="T54" fmla="*/ 948 w 4506"/>
                  <a:gd name="T55" fmla="*/ 4089 h 4506"/>
                  <a:gd name="T56" fmla="*/ 713 w 4506"/>
                  <a:gd name="T57" fmla="*/ 3899 h 4506"/>
                  <a:gd name="T58" fmla="*/ 508 w 4506"/>
                  <a:gd name="T59" fmla="*/ 3679 h 4506"/>
                  <a:gd name="T60" fmla="*/ 333 w 4506"/>
                  <a:gd name="T61" fmla="*/ 3433 h 4506"/>
                  <a:gd name="T62" fmla="*/ 192 w 4506"/>
                  <a:gd name="T63" fmla="*/ 3165 h 4506"/>
                  <a:gd name="T64" fmla="*/ 88 w 4506"/>
                  <a:gd name="T65" fmla="*/ 2877 h 4506"/>
                  <a:gd name="T66" fmla="*/ 23 w 4506"/>
                  <a:gd name="T67" fmla="*/ 2571 h 4506"/>
                  <a:gd name="T68" fmla="*/ 0 w 4506"/>
                  <a:gd name="T69" fmla="*/ 2253 h 4506"/>
                  <a:gd name="T70" fmla="*/ 23 w 4506"/>
                  <a:gd name="T71" fmla="*/ 1935 h 4506"/>
                  <a:gd name="T72" fmla="*/ 88 w 4506"/>
                  <a:gd name="T73" fmla="*/ 1629 h 4506"/>
                  <a:gd name="T74" fmla="*/ 192 w 4506"/>
                  <a:gd name="T75" fmla="*/ 1341 h 4506"/>
                  <a:gd name="T76" fmla="*/ 333 w 4506"/>
                  <a:gd name="T77" fmla="*/ 1073 h 4506"/>
                  <a:gd name="T78" fmla="*/ 508 w 4506"/>
                  <a:gd name="T79" fmla="*/ 827 h 4506"/>
                  <a:gd name="T80" fmla="*/ 713 w 4506"/>
                  <a:gd name="T81" fmla="*/ 607 h 4506"/>
                  <a:gd name="T82" fmla="*/ 948 w 4506"/>
                  <a:gd name="T83" fmla="*/ 417 h 4506"/>
                  <a:gd name="T84" fmla="*/ 1205 w 4506"/>
                  <a:gd name="T85" fmla="*/ 259 h 4506"/>
                  <a:gd name="T86" fmla="*/ 1482 w 4506"/>
                  <a:gd name="T87" fmla="*/ 136 h 4506"/>
                  <a:gd name="T88" fmla="*/ 1780 w 4506"/>
                  <a:gd name="T89" fmla="*/ 50 h 4506"/>
                  <a:gd name="T90" fmla="*/ 2093 w 4506"/>
                  <a:gd name="T91" fmla="*/ 6 h 4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506" h="4506">
                    <a:moveTo>
                      <a:pt x="2253" y="0"/>
                    </a:moveTo>
                    <a:lnTo>
                      <a:pt x="2413" y="6"/>
                    </a:lnTo>
                    <a:lnTo>
                      <a:pt x="2571" y="23"/>
                    </a:lnTo>
                    <a:lnTo>
                      <a:pt x="2726" y="50"/>
                    </a:lnTo>
                    <a:lnTo>
                      <a:pt x="2877" y="88"/>
                    </a:lnTo>
                    <a:lnTo>
                      <a:pt x="3024" y="136"/>
                    </a:lnTo>
                    <a:lnTo>
                      <a:pt x="3165" y="192"/>
                    </a:lnTo>
                    <a:lnTo>
                      <a:pt x="3301" y="259"/>
                    </a:lnTo>
                    <a:lnTo>
                      <a:pt x="3433" y="333"/>
                    </a:lnTo>
                    <a:lnTo>
                      <a:pt x="3558" y="417"/>
                    </a:lnTo>
                    <a:lnTo>
                      <a:pt x="3679" y="508"/>
                    </a:lnTo>
                    <a:lnTo>
                      <a:pt x="3793" y="607"/>
                    </a:lnTo>
                    <a:lnTo>
                      <a:pt x="3899" y="713"/>
                    </a:lnTo>
                    <a:lnTo>
                      <a:pt x="3998" y="827"/>
                    </a:lnTo>
                    <a:lnTo>
                      <a:pt x="4089" y="948"/>
                    </a:lnTo>
                    <a:lnTo>
                      <a:pt x="4173" y="1073"/>
                    </a:lnTo>
                    <a:lnTo>
                      <a:pt x="4247" y="1205"/>
                    </a:lnTo>
                    <a:lnTo>
                      <a:pt x="4314" y="1341"/>
                    </a:lnTo>
                    <a:lnTo>
                      <a:pt x="4370" y="1482"/>
                    </a:lnTo>
                    <a:lnTo>
                      <a:pt x="4418" y="1629"/>
                    </a:lnTo>
                    <a:lnTo>
                      <a:pt x="4456" y="1780"/>
                    </a:lnTo>
                    <a:lnTo>
                      <a:pt x="4483" y="1935"/>
                    </a:lnTo>
                    <a:lnTo>
                      <a:pt x="4500" y="2093"/>
                    </a:lnTo>
                    <a:lnTo>
                      <a:pt x="4506" y="2253"/>
                    </a:lnTo>
                    <a:lnTo>
                      <a:pt x="4500" y="2413"/>
                    </a:lnTo>
                    <a:lnTo>
                      <a:pt x="4483" y="2571"/>
                    </a:lnTo>
                    <a:lnTo>
                      <a:pt x="4456" y="2726"/>
                    </a:lnTo>
                    <a:lnTo>
                      <a:pt x="4418" y="2877"/>
                    </a:lnTo>
                    <a:lnTo>
                      <a:pt x="4370" y="3024"/>
                    </a:lnTo>
                    <a:lnTo>
                      <a:pt x="4314" y="3165"/>
                    </a:lnTo>
                    <a:lnTo>
                      <a:pt x="4247" y="3301"/>
                    </a:lnTo>
                    <a:lnTo>
                      <a:pt x="4173" y="3433"/>
                    </a:lnTo>
                    <a:lnTo>
                      <a:pt x="4089" y="3558"/>
                    </a:lnTo>
                    <a:lnTo>
                      <a:pt x="3998" y="3679"/>
                    </a:lnTo>
                    <a:lnTo>
                      <a:pt x="3899" y="3793"/>
                    </a:lnTo>
                    <a:lnTo>
                      <a:pt x="3793" y="3899"/>
                    </a:lnTo>
                    <a:lnTo>
                      <a:pt x="3679" y="3998"/>
                    </a:lnTo>
                    <a:lnTo>
                      <a:pt x="3558" y="4089"/>
                    </a:lnTo>
                    <a:lnTo>
                      <a:pt x="3433" y="4173"/>
                    </a:lnTo>
                    <a:lnTo>
                      <a:pt x="3301" y="4247"/>
                    </a:lnTo>
                    <a:lnTo>
                      <a:pt x="3165" y="4314"/>
                    </a:lnTo>
                    <a:lnTo>
                      <a:pt x="3024" y="4370"/>
                    </a:lnTo>
                    <a:lnTo>
                      <a:pt x="2877" y="4418"/>
                    </a:lnTo>
                    <a:lnTo>
                      <a:pt x="2726" y="4456"/>
                    </a:lnTo>
                    <a:lnTo>
                      <a:pt x="2571" y="4483"/>
                    </a:lnTo>
                    <a:lnTo>
                      <a:pt x="2413" y="4500"/>
                    </a:lnTo>
                    <a:lnTo>
                      <a:pt x="2253" y="4506"/>
                    </a:lnTo>
                    <a:lnTo>
                      <a:pt x="2093" y="4500"/>
                    </a:lnTo>
                    <a:lnTo>
                      <a:pt x="1935" y="4483"/>
                    </a:lnTo>
                    <a:lnTo>
                      <a:pt x="1780" y="4456"/>
                    </a:lnTo>
                    <a:lnTo>
                      <a:pt x="1629" y="4418"/>
                    </a:lnTo>
                    <a:lnTo>
                      <a:pt x="1482" y="4370"/>
                    </a:lnTo>
                    <a:lnTo>
                      <a:pt x="1341" y="4314"/>
                    </a:lnTo>
                    <a:lnTo>
                      <a:pt x="1205" y="4247"/>
                    </a:lnTo>
                    <a:lnTo>
                      <a:pt x="1073" y="4173"/>
                    </a:lnTo>
                    <a:lnTo>
                      <a:pt x="948" y="4089"/>
                    </a:lnTo>
                    <a:lnTo>
                      <a:pt x="827" y="3998"/>
                    </a:lnTo>
                    <a:lnTo>
                      <a:pt x="713" y="3899"/>
                    </a:lnTo>
                    <a:lnTo>
                      <a:pt x="607" y="3793"/>
                    </a:lnTo>
                    <a:lnTo>
                      <a:pt x="508" y="3679"/>
                    </a:lnTo>
                    <a:lnTo>
                      <a:pt x="417" y="3558"/>
                    </a:lnTo>
                    <a:lnTo>
                      <a:pt x="333" y="3433"/>
                    </a:lnTo>
                    <a:lnTo>
                      <a:pt x="259" y="3301"/>
                    </a:lnTo>
                    <a:lnTo>
                      <a:pt x="192" y="3165"/>
                    </a:lnTo>
                    <a:lnTo>
                      <a:pt x="136" y="3024"/>
                    </a:lnTo>
                    <a:lnTo>
                      <a:pt x="88" y="2877"/>
                    </a:lnTo>
                    <a:lnTo>
                      <a:pt x="50" y="2726"/>
                    </a:lnTo>
                    <a:lnTo>
                      <a:pt x="23" y="2571"/>
                    </a:lnTo>
                    <a:lnTo>
                      <a:pt x="6" y="2413"/>
                    </a:lnTo>
                    <a:lnTo>
                      <a:pt x="0" y="2253"/>
                    </a:lnTo>
                    <a:lnTo>
                      <a:pt x="6" y="2093"/>
                    </a:lnTo>
                    <a:lnTo>
                      <a:pt x="23" y="1935"/>
                    </a:lnTo>
                    <a:lnTo>
                      <a:pt x="50" y="1780"/>
                    </a:lnTo>
                    <a:lnTo>
                      <a:pt x="88" y="1629"/>
                    </a:lnTo>
                    <a:lnTo>
                      <a:pt x="136" y="1482"/>
                    </a:lnTo>
                    <a:lnTo>
                      <a:pt x="192" y="1341"/>
                    </a:lnTo>
                    <a:lnTo>
                      <a:pt x="259" y="1205"/>
                    </a:lnTo>
                    <a:lnTo>
                      <a:pt x="333" y="1073"/>
                    </a:lnTo>
                    <a:lnTo>
                      <a:pt x="417" y="948"/>
                    </a:lnTo>
                    <a:lnTo>
                      <a:pt x="508" y="827"/>
                    </a:lnTo>
                    <a:lnTo>
                      <a:pt x="607" y="713"/>
                    </a:lnTo>
                    <a:lnTo>
                      <a:pt x="713" y="607"/>
                    </a:lnTo>
                    <a:lnTo>
                      <a:pt x="827" y="508"/>
                    </a:lnTo>
                    <a:lnTo>
                      <a:pt x="948" y="417"/>
                    </a:lnTo>
                    <a:lnTo>
                      <a:pt x="1073" y="333"/>
                    </a:lnTo>
                    <a:lnTo>
                      <a:pt x="1205" y="259"/>
                    </a:lnTo>
                    <a:lnTo>
                      <a:pt x="1341" y="192"/>
                    </a:lnTo>
                    <a:lnTo>
                      <a:pt x="1482" y="136"/>
                    </a:lnTo>
                    <a:lnTo>
                      <a:pt x="1629" y="88"/>
                    </a:lnTo>
                    <a:lnTo>
                      <a:pt x="1780" y="50"/>
                    </a:lnTo>
                    <a:lnTo>
                      <a:pt x="1935" y="23"/>
                    </a:lnTo>
                    <a:lnTo>
                      <a:pt x="2093" y="6"/>
                    </a:lnTo>
                    <a:lnTo>
                      <a:pt x="225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37" name="Freeform 8"/>
              <p:cNvSpPr>
                <a:spLocks/>
              </p:cNvSpPr>
              <p:nvPr/>
            </p:nvSpPr>
            <p:spPr bwMode="auto">
              <a:xfrm>
                <a:off x="3983038" y="3348038"/>
                <a:ext cx="487363" cy="161925"/>
              </a:xfrm>
              <a:custGeom>
                <a:avLst/>
                <a:gdLst>
                  <a:gd name="T0" fmla="*/ 102 w 614"/>
                  <a:gd name="T1" fmla="*/ 0 h 204"/>
                  <a:gd name="T2" fmla="*/ 512 w 614"/>
                  <a:gd name="T3" fmla="*/ 0 h 204"/>
                  <a:gd name="T4" fmla="*/ 543 w 614"/>
                  <a:gd name="T5" fmla="*/ 5 h 204"/>
                  <a:gd name="T6" fmla="*/ 571 w 614"/>
                  <a:gd name="T7" fmla="*/ 20 h 204"/>
                  <a:gd name="T8" fmla="*/ 594 w 614"/>
                  <a:gd name="T9" fmla="*/ 42 h 204"/>
                  <a:gd name="T10" fmla="*/ 608 w 614"/>
                  <a:gd name="T11" fmla="*/ 70 h 204"/>
                  <a:gd name="T12" fmla="*/ 614 w 614"/>
                  <a:gd name="T13" fmla="*/ 102 h 204"/>
                  <a:gd name="T14" fmla="*/ 608 w 614"/>
                  <a:gd name="T15" fmla="*/ 134 h 204"/>
                  <a:gd name="T16" fmla="*/ 594 w 614"/>
                  <a:gd name="T17" fmla="*/ 162 h 204"/>
                  <a:gd name="T18" fmla="*/ 571 w 614"/>
                  <a:gd name="T19" fmla="*/ 184 h 204"/>
                  <a:gd name="T20" fmla="*/ 543 w 614"/>
                  <a:gd name="T21" fmla="*/ 199 h 204"/>
                  <a:gd name="T22" fmla="*/ 512 w 614"/>
                  <a:gd name="T23" fmla="*/ 204 h 204"/>
                  <a:gd name="T24" fmla="*/ 102 w 614"/>
                  <a:gd name="T25" fmla="*/ 204 h 204"/>
                  <a:gd name="T26" fmla="*/ 70 w 614"/>
                  <a:gd name="T27" fmla="*/ 199 h 204"/>
                  <a:gd name="T28" fmla="*/ 42 w 614"/>
                  <a:gd name="T29" fmla="*/ 184 h 204"/>
                  <a:gd name="T30" fmla="*/ 20 w 614"/>
                  <a:gd name="T31" fmla="*/ 162 h 204"/>
                  <a:gd name="T32" fmla="*/ 5 w 614"/>
                  <a:gd name="T33" fmla="*/ 134 h 204"/>
                  <a:gd name="T34" fmla="*/ 0 w 614"/>
                  <a:gd name="T35" fmla="*/ 102 h 204"/>
                  <a:gd name="T36" fmla="*/ 5 w 614"/>
                  <a:gd name="T37" fmla="*/ 70 h 204"/>
                  <a:gd name="T38" fmla="*/ 20 w 614"/>
                  <a:gd name="T39" fmla="*/ 42 h 204"/>
                  <a:gd name="T40" fmla="*/ 42 w 614"/>
                  <a:gd name="T41" fmla="*/ 20 h 204"/>
                  <a:gd name="T42" fmla="*/ 70 w 614"/>
                  <a:gd name="T43" fmla="*/ 5 h 204"/>
                  <a:gd name="T44" fmla="*/ 102 w 614"/>
                  <a:gd name="T45" fmla="*/ 0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14" h="204">
                    <a:moveTo>
                      <a:pt x="102" y="0"/>
                    </a:moveTo>
                    <a:lnTo>
                      <a:pt x="512" y="0"/>
                    </a:lnTo>
                    <a:lnTo>
                      <a:pt x="543" y="5"/>
                    </a:lnTo>
                    <a:lnTo>
                      <a:pt x="571" y="20"/>
                    </a:lnTo>
                    <a:lnTo>
                      <a:pt x="594" y="42"/>
                    </a:lnTo>
                    <a:lnTo>
                      <a:pt x="608" y="70"/>
                    </a:lnTo>
                    <a:lnTo>
                      <a:pt x="614" y="102"/>
                    </a:lnTo>
                    <a:lnTo>
                      <a:pt x="608" y="134"/>
                    </a:lnTo>
                    <a:lnTo>
                      <a:pt x="594" y="162"/>
                    </a:lnTo>
                    <a:lnTo>
                      <a:pt x="571" y="184"/>
                    </a:lnTo>
                    <a:lnTo>
                      <a:pt x="543" y="199"/>
                    </a:lnTo>
                    <a:lnTo>
                      <a:pt x="512" y="204"/>
                    </a:lnTo>
                    <a:lnTo>
                      <a:pt x="102" y="204"/>
                    </a:lnTo>
                    <a:lnTo>
                      <a:pt x="70" y="199"/>
                    </a:lnTo>
                    <a:lnTo>
                      <a:pt x="42" y="184"/>
                    </a:lnTo>
                    <a:lnTo>
                      <a:pt x="20" y="162"/>
                    </a:lnTo>
                    <a:lnTo>
                      <a:pt x="5" y="134"/>
                    </a:lnTo>
                    <a:lnTo>
                      <a:pt x="0" y="102"/>
                    </a:lnTo>
                    <a:lnTo>
                      <a:pt x="5" y="70"/>
                    </a:lnTo>
                    <a:lnTo>
                      <a:pt x="20" y="42"/>
                    </a:lnTo>
                    <a:lnTo>
                      <a:pt x="42" y="20"/>
                    </a:lnTo>
                    <a:lnTo>
                      <a:pt x="70" y="5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5C546A"/>
              </a:solidFill>
              <a:ln w="0">
                <a:solidFill>
                  <a:srgbClr val="5C546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38" name="Freeform 9"/>
              <p:cNvSpPr>
                <a:spLocks/>
              </p:cNvSpPr>
              <p:nvPr/>
            </p:nvSpPr>
            <p:spPr bwMode="auto">
              <a:xfrm>
                <a:off x="7721600" y="3348038"/>
                <a:ext cx="487363" cy="161925"/>
              </a:xfrm>
              <a:custGeom>
                <a:avLst/>
                <a:gdLst>
                  <a:gd name="T0" fmla="*/ 102 w 614"/>
                  <a:gd name="T1" fmla="*/ 0 h 204"/>
                  <a:gd name="T2" fmla="*/ 512 w 614"/>
                  <a:gd name="T3" fmla="*/ 0 h 204"/>
                  <a:gd name="T4" fmla="*/ 544 w 614"/>
                  <a:gd name="T5" fmla="*/ 5 h 204"/>
                  <a:gd name="T6" fmla="*/ 572 w 614"/>
                  <a:gd name="T7" fmla="*/ 20 h 204"/>
                  <a:gd name="T8" fmla="*/ 594 w 614"/>
                  <a:gd name="T9" fmla="*/ 42 h 204"/>
                  <a:gd name="T10" fmla="*/ 609 w 614"/>
                  <a:gd name="T11" fmla="*/ 70 h 204"/>
                  <a:gd name="T12" fmla="*/ 614 w 614"/>
                  <a:gd name="T13" fmla="*/ 102 h 204"/>
                  <a:gd name="T14" fmla="*/ 609 w 614"/>
                  <a:gd name="T15" fmla="*/ 134 h 204"/>
                  <a:gd name="T16" fmla="*/ 594 w 614"/>
                  <a:gd name="T17" fmla="*/ 162 h 204"/>
                  <a:gd name="T18" fmla="*/ 572 w 614"/>
                  <a:gd name="T19" fmla="*/ 184 h 204"/>
                  <a:gd name="T20" fmla="*/ 544 w 614"/>
                  <a:gd name="T21" fmla="*/ 199 h 204"/>
                  <a:gd name="T22" fmla="*/ 512 w 614"/>
                  <a:gd name="T23" fmla="*/ 204 h 204"/>
                  <a:gd name="T24" fmla="*/ 102 w 614"/>
                  <a:gd name="T25" fmla="*/ 204 h 204"/>
                  <a:gd name="T26" fmla="*/ 71 w 614"/>
                  <a:gd name="T27" fmla="*/ 199 h 204"/>
                  <a:gd name="T28" fmla="*/ 43 w 614"/>
                  <a:gd name="T29" fmla="*/ 184 h 204"/>
                  <a:gd name="T30" fmla="*/ 20 w 614"/>
                  <a:gd name="T31" fmla="*/ 162 h 204"/>
                  <a:gd name="T32" fmla="*/ 6 w 614"/>
                  <a:gd name="T33" fmla="*/ 134 h 204"/>
                  <a:gd name="T34" fmla="*/ 0 w 614"/>
                  <a:gd name="T35" fmla="*/ 102 h 204"/>
                  <a:gd name="T36" fmla="*/ 6 w 614"/>
                  <a:gd name="T37" fmla="*/ 70 h 204"/>
                  <a:gd name="T38" fmla="*/ 20 w 614"/>
                  <a:gd name="T39" fmla="*/ 42 h 204"/>
                  <a:gd name="T40" fmla="*/ 43 w 614"/>
                  <a:gd name="T41" fmla="*/ 20 h 204"/>
                  <a:gd name="T42" fmla="*/ 71 w 614"/>
                  <a:gd name="T43" fmla="*/ 5 h 204"/>
                  <a:gd name="T44" fmla="*/ 102 w 614"/>
                  <a:gd name="T45" fmla="*/ 0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14" h="204">
                    <a:moveTo>
                      <a:pt x="102" y="0"/>
                    </a:moveTo>
                    <a:lnTo>
                      <a:pt x="512" y="0"/>
                    </a:lnTo>
                    <a:lnTo>
                      <a:pt x="544" y="5"/>
                    </a:lnTo>
                    <a:lnTo>
                      <a:pt x="572" y="20"/>
                    </a:lnTo>
                    <a:lnTo>
                      <a:pt x="594" y="42"/>
                    </a:lnTo>
                    <a:lnTo>
                      <a:pt x="609" y="70"/>
                    </a:lnTo>
                    <a:lnTo>
                      <a:pt x="614" y="102"/>
                    </a:lnTo>
                    <a:lnTo>
                      <a:pt x="609" y="134"/>
                    </a:lnTo>
                    <a:lnTo>
                      <a:pt x="594" y="162"/>
                    </a:lnTo>
                    <a:lnTo>
                      <a:pt x="572" y="184"/>
                    </a:lnTo>
                    <a:lnTo>
                      <a:pt x="544" y="199"/>
                    </a:lnTo>
                    <a:lnTo>
                      <a:pt x="512" y="204"/>
                    </a:lnTo>
                    <a:lnTo>
                      <a:pt x="102" y="204"/>
                    </a:lnTo>
                    <a:lnTo>
                      <a:pt x="71" y="199"/>
                    </a:lnTo>
                    <a:lnTo>
                      <a:pt x="43" y="184"/>
                    </a:lnTo>
                    <a:lnTo>
                      <a:pt x="20" y="162"/>
                    </a:lnTo>
                    <a:lnTo>
                      <a:pt x="6" y="134"/>
                    </a:lnTo>
                    <a:lnTo>
                      <a:pt x="0" y="102"/>
                    </a:lnTo>
                    <a:lnTo>
                      <a:pt x="6" y="70"/>
                    </a:lnTo>
                    <a:lnTo>
                      <a:pt x="20" y="42"/>
                    </a:lnTo>
                    <a:lnTo>
                      <a:pt x="43" y="20"/>
                    </a:lnTo>
                    <a:lnTo>
                      <a:pt x="71" y="5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5C546A"/>
              </a:solidFill>
              <a:ln w="0">
                <a:solidFill>
                  <a:srgbClr val="5C546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39" name="Freeform 10"/>
              <p:cNvSpPr>
                <a:spLocks/>
              </p:cNvSpPr>
              <p:nvPr/>
            </p:nvSpPr>
            <p:spPr bwMode="auto">
              <a:xfrm>
                <a:off x="6015038" y="5054600"/>
                <a:ext cx="161925" cy="487363"/>
              </a:xfrm>
              <a:custGeom>
                <a:avLst/>
                <a:gdLst>
                  <a:gd name="T0" fmla="*/ 102 w 204"/>
                  <a:gd name="T1" fmla="*/ 0 h 614"/>
                  <a:gd name="T2" fmla="*/ 134 w 204"/>
                  <a:gd name="T3" fmla="*/ 6 h 614"/>
                  <a:gd name="T4" fmla="*/ 162 w 204"/>
                  <a:gd name="T5" fmla="*/ 20 h 614"/>
                  <a:gd name="T6" fmla="*/ 184 w 204"/>
                  <a:gd name="T7" fmla="*/ 43 h 614"/>
                  <a:gd name="T8" fmla="*/ 199 w 204"/>
                  <a:gd name="T9" fmla="*/ 71 h 614"/>
                  <a:gd name="T10" fmla="*/ 204 w 204"/>
                  <a:gd name="T11" fmla="*/ 102 h 614"/>
                  <a:gd name="T12" fmla="*/ 204 w 204"/>
                  <a:gd name="T13" fmla="*/ 512 h 614"/>
                  <a:gd name="T14" fmla="*/ 199 w 204"/>
                  <a:gd name="T15" fmla="*/ 544 h 614"/>
                  <a:gd name="T16" fmla="*/ 184 w 204"/>
                  <a:gd name="T17" fmla="*/ 572 h 614"/>
                  <a:gd name="T18" fmla="*/ 162 w 204"/>
                  <a:gd name="T19" fmla="*/ 594 h 614"/>
                  <a:gd name="T20" fmla="*/ 134 w 204"/>
                  <a:gd name="T21" fmla="*/ 609 h 614"/>
                  <a:gd name="T22" fmla="*/ 102 w 204"/>
                  <a:gd name="T23" fmla="*/ 614 h 614"/>
                  <a:gd name="T24" fmla="*/ 70 w 204"/>
                  <a:gd name="T25" fmla="*/ 609 h 614"/>
                  <a:gd name="T26" fmla="*/ 42 w 204"/>
                  <a:gd name="T27" fmla="*/ 594 h 614"/>
                  <a:gd name="T28" fmla="*/ 20 w 204"/>
                  <a:gd name="T29" fmla="*/ 572 h 614"/>
                  <a:gd name="T30" fmla="*/ 5 w 204"/>
                  <a:gd name="T31" fmla="*/ 544 h 614"/>
                  <a:gd name="T32" fmla="*/ 0 w 204"/>
                  <a:gd name="T33" fmla="*/ 512 h 614"/>
                  <a:gd name="T34" fmla="*/ 0 w 204"/>
                  <a:gd name="T35" fmla="*/ 102 h 614"/>
                  <a:gd name="T36" fmla="*/ 5 w 204"/>
                  <a:gd name="T37" fmla="*/ 71 h 614"/>
                  <a:gd name="T38" fmla="*/ 20 w 204"/>
                  <a:gd name="T39" fmla="*/ 43 h 614"/>
                  <a:gd name="T40" fmla="*/ 42 w 204"/>
                  <a:gd name="T41" fmla="*/ 20 h 614"/>
                  <a:gd name="T42" fmla="*/ 70 w 204"/>
                  <a:gd name="T43" fmla="*/ 6 h 614"/>
                  <a:gd name="T44" fmla="*/ 102 w 204"/>
                  <a:gd name="T45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4" h="614">
                    <a:moveTo>
                      <a:pt x="102" y="0"/>
                    </a:moveTo>
                    <a:lnTo>
                      <a:pt x="134" y="6"/>
                    </a:lnTo>
                    <a:lnTo>
                      <a:pt x="162" y="20"/>
                    </a:lnTo>
                    <a:lnTo>
                      <a:pt x="184" y="43"/>
                    </a:lnTo>
                    <a:lnTo>
                      <a:pt x="199" y="71"/>
                    </a:lnTo>
                    <a:lnTo>
                      <a:pt x="204" y="102"/>
                    </a:lnTo>
                    <a:lnTo>
                      <a:pt x="204" y="512"/>
                    </a:lnTo>
                    <a:lnTo>
                      <a:pt x="199" y="544"/>
                    </a:lnTo>
                    <a:lnTo>
                      <a:pt x="184" y="572"/>
                    </a:lnTo>
                    <a:lnTo>
                      <a:pt x="162" y="594"/>
                    </a:lnTo>
                    <a:lnTo>
                      <a:pt x="134" y="609"/>
                    </a:lnTo>
                    <a:lnTo>
                      <a:pt x="102" y="614"/>
                    </a:lnTo>
                    <a:lnTo>
                      <a:pt x="70" y="609"/>
                    </a:lnTo>
                    <a:lnTo>
                      <a:pt x="42" y="594"/>
                    </a:lnTo>
                    <a:lnTo>
                      <a:pt x="20" y="572"/>
                    </a:lnTo>
                    <a:lnTo>
                      <a:pt x="5" y="544"/>
                    </a:lnTo>
                    <a:lnTo>
                      <a:pt x="0" y="512"/>
                    </a:lnTo>
                    <a:lnTo>
                      <a:pt x="0" y="102"/>
                    </a:lnTo>
                    <a:lnTo>
                      <a:pt x="5" y="71"/>
                    </a:lnTo>
                    <a:lnTo>
                      <a:pt x="20" y="43"/>
                    </a:lnTo>
                    <a:lnTo>
                      <a:pt x="42" y="20"/>
                    </a:lnTo>
                    <a:lnTo>
                      <a:pt x="70" y="6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5C546A"/>
              </a:solidFill>
              <a:ln w="0">
                <a:solidFill>
                  <a:srgbClr val="5C546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0" name="Freeform 11"/>
              <p:cNvSpPr>
                <a:spLocks/>
              </p:cNvSpPr>
              <p:nvPr/>
            </p:nvSpPr>
            <p:spPr bwMode="auto">
              <a:xfrm>
                <a:off x="6015038" y="1316038"/>
                <a:ext cx="161925" cy="487363"/>
              </a:xfrm>
              <a:custGeom>
                <a:avLst/>
                <a:gdLst>
                  <a:gd name="T0" fmla="*/ 102 w 204"/>
                  <a:gd name="T1" fmla="*/ 0 h 614"/>
                  <a:gd name="T2" fmla="*/ 134 w 204"/>
                  <a:gd name="T3" fmla="*/ 5 h 614"/>
                  <a:gd name="T4" fmla="*/ 162 w 204"/>
                  <a:gd name="T5" fmla="*/ 20 h 614"/>
                  <a:gd name="T6" fmla="*/ 184 w 204"/>
                  <a:gd name="T7" fmla="*/ 42 h 614"/>
                  <a:gd name="T8" fmla="*/ 199 w 204"/>
                  <a:gd name="T9" fmla="*/ 70 h 614"/>
                  <a:gd name="T10" fmla="*/ 204 w 204"/>
                  <a:gd name="T11" fmla="*/ 102 h 614"/>
                  <a:gd name="T12" fmla="*/ 204 w 204"/>
                  <a:gd name="T13" fmla="*/ 512 h 614"/>
                  <a:gd name="T14" fmla="*/ 199 w 204"/>
                  <a:gd name="T15" fmla="*/ 543 h 614"/>
                  <a:gd name="T16" fmla="*/ 184 w 204"/>
                  <a:gd name="T17" fmla="*/ 571 h 614"/>
                  <a:gd name="T18" fmla="*/ 162 w 204"/>
                  <a:gd name="T19" fmla="*/ 594 h 614"/>
                  <a:gd name="T20" fmla="*/ 134 w 204"/>
                  <a:gd name="T21" fmla="*/ 608 h 614"/>
                  <a:gd name="T22" fmla="*/ 102 w 204"/>
                  <a:gd name="T23" fmla="*/ 614 h 614"/>
                  <a:gd name="T24" fmla="*/ 70 w 204"/>
                  <a:gd name="T25" fmla="*/ 608 h 614"/>
                  <a:gd name="T26" fmla="*/ 42 w 204"/>
                  <a:gd name="T27" fmla="*/ 594 h 614"/>
                  <a:gd name="T28" fmla="*/ 20 w 204"/>
                  <a:gd name="T29" fmla="*/ 571 h 614"/>
                  <a:gd name="T30" fmla="*/ 5 w 204"/>
                  <a:gd name="T31" fmla="*/ 543 h 614"/>
                  <a:gd name="T32" fmla="*/ 0 w 204"/>
                  <a:gd name="T33" fmla="*/ 512 h 614"/>
                  <a:gd name="T34" fmla="*/ 0 w 204"/>
                  <a:gd name="T35" fmla="*/ 102 h 614"/>
                  <a:gd name="T36" fmla="*/ 5 w 204"/>
                  <a:gd name="T37" fmla="*/ 70 h 614"/>
                  <a:gd name="T38" fmla="*/ 20 w 204"/>
                  <a:gd name="T39" fmla="*/ 42 h 614"/>
                  <a:gd name="T40" fmla="*/ 42 w 204"/>
                  <a:gd name="T41" fmla="*/ 20 h 614"/>
                  <a:gd name="T42" fmla="*/ 70 w 204"/>
                  <a:gd name="T43" fmla="*/ 5 h 614"/>
                  <a:gd name="T44" fmla="*/ 102 w 204"/>
                  <a:gd name="T45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4" h="614">
                    <a:moveTo>
                      <a:pt x="102" y="0"/>
                    </a:moveTo>
                    <a:lnTo>
                      <a:pt x="134" y="5"/>
                    </a:lnTo>
                    <a:lnTo>
                      <a:pt x="162" y="20"/>
                    </a:lnTo>
                    <a:lnTo>
                      <a:pt x="184" y="42"/>
                    </a:lnTo>
                    <a:lnTo>
                      <a:pt x="199" y="70"/>
                    </a:lnTo>
                    <a:lnTo>
                      <a:pt x="204" y="102"/>
                    </a:lnTo>
                    <a:lnTo>
                      <a:pt x="204" y="512"/>
                    </a:lnTo>
                    <a:lnTo>
                      <a:pt x="199" y="543"/>
                    </a:lnTo>
                    <a:lnTo>
                      <a:pt x="184" y="571"/>
                    </a:lnTo>
                    <a:lnTo>
                      <a:pt x="162" y="594"/>
                    </a:lnTo>
                    <a:lnTo>
                      <a:pt x="134" y="608"/>
                    </a:lnTo>
                    <a:lnTo>
                      <a:pt x="102" y="614"/>
                    </a:lnTo>
                    <a:lnTo>
                      <a:pt x="70" y="608"/>
                    </a:lnTo>
                    <a:lnTo>
                      <a:pt x="42" y="594"/>
                    </a:lnTo>
                    <a:lnTo>
                      <a:pt x="20" y="571"/>
                    </a:lnTo>
                    <a:lnTo>
                      <a:pt x="5" y="543"/>
                    </a:lnTo>
                    <a:lnTo>
                      <a:pt x="0" y="512"/>
                    </a:lnTo>
                    <a:lnTo>
                      <a:pt x="0" y="102"/>
                    </a:lnTo>
                    <a:lnTo>
                      <a:pt x="5" y="70"/>
                    </a:lnTo>
                    <a:lnTo>
                      <a:pt x="20" y="42"/>
                    </a:lnTo>
                    <a:lnTo>
                      <a:pt x="42" y="20"/>
                    </a:lnTo>
                    <a:lnTo>
                      <a:pt x="70" y="5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5C546A"/>
              </a:solidFill>
              <a:ln w="0">
                <a:solidFill>
                  <a:srgbClr val="5C546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1" name="Freeform 12"/>
              <p:cNvSpPr>
                <a:spLocks/>
              </p:cNvSpPr>
              <p:nvPr/>
            </p:nvSpPr>
            <p:spPr bwMode="auto">
              <a:xfrm>
                <a:off x="7562850" y="4241800"/>
                <a:ext cx="374650" cy="284163"/>
              </a:xfrm>
              <a:custGeom>
                <a:avLst/>
                <a:gdLst>
                  <a:gd name="T0" fmla="*/ 102 w 471"/>
                  <a:gd name="T1" fmla="*/ 0 h 357"/>
                  <a:gd name="T2" fmla="*/ 128 w 471"/>
                  <a:gd name="T3" fmla="*/ 4 h 357"/>
                  <a:gd name="T4" fmla="*/ 152 w 471"/>
                  <a:gd name="T5" fmla="*/ 13 h 357"/>
                  <a:gd name="T6" fmla="*/ 419 w 471"/>
                  <a:gd name="T7" fmla="*/ 168 h 357"/>
                  <a:gd name="T8" fmla="*/ 441 w 471"/>
                  <a:gd name="T9" fmla="*/ 184 h 357"/>
                  <a:gd name="T10" fmla="*/ 458 w 471"/>
                  <a:gd name="T11" fmla="*/ 205 h 357"/>
                  <a:gd name="T12" fmla="*/ 467 w 471"/>
                  <a:gd name="T13" fmla="*/ 229 h 357"/>
                  <a:gd name="T14" fmla="*/ 471 w 471"/>
                  <a:gd name="T15" fmla="*/ 255 h 357"/>
                  <a:gd name="T16" fmla="*/ 467 w 471"/>
                  <a:gd name="T17" fmla="*/ 281 h 357"/>
                  <a:gd name="T18" fmla="*/ 456 w 471"/>
                  <a:gd name="T19" fmla="*/ 307 h 357"/>
                  <a:gd name="T20" fmla="*/ 439 w 471"/>
                  <a:gd name="T21" fmla="*/ 330 h 357"/>
                  <a:gd name="T22" fmla="*/ 419 w 471"/>
                  <a:gd name="T23" fmla="*/ 344 h 357"/>
                  <a:gd name="T24" fmla="*/ 394 w 471"/>
                  <a:gd name="T25" fmla="*/ 356 h 357"/>
                  <a:gd name="T26" fmla="*/ 368 w 471"/>
                  <a:gd name="T27" fmla="*/ 357 h 357"/>
                  <a:gd name="T28" fmla="*/ 342 w 471"/>
                  <a:gd name="T29" fmla="*/ 356 h 357"/>
                  <a:gd name="T30" fmla="*/ 316 w 471"/>
                  <a:gd name="T31" fmla="*/ 344 h 357"/>
                  <a:gd name="T32" fmla="*/ 50 w 471"/>
                  <a:gd name="T33" fmla="*/ 192 h 357"/>
                  <a:gd name="T34" fmla="*/ 30 w 471"/>
                  <a:gd name="T35" fmla="*/ 175 h 357"/>
                  <a:gd name="T36" fmla="*/ 13 w 471"/>
                  <a:gd name="T37" fmla="*/ 153 h 357"/>
                  <a:gd name="T38" fmla="*/ 4 w 471"/>
                  <a:gd name="T39" fmla="*/ 128 h 357"/>
                  <a:gd name="T40" fmla="*/ 0 w 471"/>
                  <a:gd name="T41" fmla="*/ 102 h 357"/>
                  <a:gd name="T42" fmla="*/ 4 w 471"/>
                  <a:gd name="T43" fmla="*/ 76 h 357"/>
                  <a:gd name="T44" fmla="*/ 13 w 471"/>
                  <a:gd name="T45" fmla="*/ 50 h 357"/>
                  <a:gd name="T46" fmla="*/ 30 w 471"/>
                  <a:gd name="T47" fmla="*/ 30 h 357"/>
                  <a:gd name="T48" fmla="*/ 52 w 471"/>
                  <a:gd name="T49" fmla="*/ 13 h 357"/>
                  <a:gd name="T50" fmla="*/ 76 w 471"/>
                  <a:gd name="T51" fmla="*/ 4 h 357"/>
                  <a:gd name="T52" fmla="*/ 102 w 471"/>
                  <a:gd name="T53" fmla="*/ 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71" h="357">
                    <a:moveTo>
                      <a:pt x="102" y="0"/>
                    </a:moveTo>
                    <a:lnTo>
                      <a:pt x="128" y="4"/>
                    </a:lnTo>
                    <a:lnTo>
                      <a:pt x="152" y="13"/>
                    </a:lnTo>
                    <a:lnTo>
                      <a:pt x="419" y="168"/>
                    </a:lnTo>
                    <a:lnTo>
                      <a:pt x="441" y="184"/>
                    </a:lnTo>
                    <a:lnTo>
                      <a:pt x="458" y="205"/>
                    </a:lnTo>
                    <a:lnTo>
                      <a:pt x="467" y="229"/>
                    </a:lnTo>
                    <a:lnTo>
                      <a:pt x="471" y="255"/>
                    </a:lnTo>
                    <a:lnTo>
                      <a:pt x="467" y="281"/>
                    </a:lnTo>
                    <a:lnTo>
                      <a:pt x="456" y="307"/>
                    </a:lnTo>
                    <a:lnTo>
                      <a:pt x="439" y="330"/>
                    </a:lnTo>
                    <a:lnTo>
                      <a:pt x="419" y="344"/>
                    </a:lnTo>
                    <a:lnTo>
                      <a:pt x="394" y="356"/>
                    </a:lnTo>
                    <a:lnTo>
                      <a:pt x="368" y="357"/>
                    </a:lnTo>
                    <a:lnTo>
                      <a:pt x="342" y="356"/>
                    </a:lnTo>
                    <a:lnTo>
                      <a:pt x="316" y="344"/>
                    </a:lnTo>
                    <a:lnTo>
                      <a:pt x="50" y="192"/>
                    </a:lnTo>
                    <a:lnTo>
                      <a:pt x="30" y="175"/>
                    </a:lnTo>
                    <a:lnTo>
                      <a:pt x="13" y="153"/>
                    </a:lnTo>
                    <a:lnTo>
                      <a:pt x="4" y="128"/>
                    </a:lnTo>
                    <a:lnTo>
                      <a:pt x="0" y="102"/>
                    </a:lnTo>
                    <a:lnTo>
                      <a:pt x="4" y="76"/>
                    </a:lnTo>
                    <a:lnTo>
                      <a:pt x="13" y="50"/>
                    </a:lnTo>
                    <a:lnTo>
                      <a:pt x="30" y="30"/>
                    </a:lnTo>
                    <a:lnTo>
                      <a:pt x="52" y="13"/>
                    </a:lnTo>
                    <a:lnTo>
                      <a:pt x="76" y="4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8A8895"/>
              </a:solidFill>
              <a:ln w="0">
                <a:solidFill>
                  <a:srgbClr val="8A889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2" name="Freeform 13"/>
              <p:cNvSpPr>
                <a:spLocks/>
              </p:cNvSpPr>
              <p:nvPr/>
            </p:nvSpPr>
            <p:spPr bwMode="auto">
              <a:xfrm>
                <a:off x="4254500" y="2330450"/>
                <a:ext cx="374650" cy="285750"/>
              </a:xfrm>
              <a:custGeom>
                <a:avLst/>
                <a:gdLst>
                  <a:gd name="T0" fmla="*/ 103 w 471"/>
                  <a:gd name="T1" fmla="*/ 0 h 359"/>
                  <a:gd name="T2" fmla="*/ 129 w 471"/>
                  <a:gd name="T3" fmla="*/ 3 h 359"/>
                  <a:gd name="T4" fmla="*/ 155 w 471"/>
                  <a:gd name="T5" fmla="*/ 15 h 359"/>
                  <a:gd name="T6" fmla="*/ 421 w 471"/>
                  <a:gd name="T7" fmla="*/ 167 h 359"/>
                  <a:gd name="T8" fmla="*/ 441 w 471"/>
                  <a:gd name="T9" fmla="*/ 184 h 359"/>
                  <a:gd name="T10" fmla="*/ 458 w 471"/>
                  <a:gd name="T11" fmla="*/ 206 h 359"/>
                  <a:gd name="T12" fmla="*/ 467 w 471"/>
                  <a:gd name="T13" fmla="*/ 231 h 359"/>
                  <a:gd name="T14" fmla="*/ 471 w 471"/>
                  <a:gd name="T15" fmla="*/ 257 h 359"/>
                  <a:gd name="T16" fmla="*/ 467 w 471"/>
                  <a:gd name="T17" fmla="*/ 283 h 359"/>
                  <a:gd name="T18" fmla="*/ 458 w 471"/>
                  <a:gd name="T19" fmla="*/ 309 h 359"/>
                  <a:gd name="T20" fmla="*/ 441 w 471"/>
                  <a:gd name="T21" fmla="*/ 329 h 359"/>
                  <a:gd name="T22" fmla="*/ 419 w 471"/>
                  <a:gd name="T23" fmla="*/ 346 h 359"/>
                  <a:gd name="T24" fmla="*/ 395 w 471"/>
                  <a:gd name="T25" fmla="*/ 355 h 359"/>
                  <a:gd name="T26" fmla="*/ 369 w 471"/>
                  <a:gd name="T27" fmla="*/ 359 h 359"/>
                  <a:gd name="T28" fmla="*/ 343 w 471"/>
                  <a:gd name="T29" fmla="*/ 355 h 359"/>
                  <a:gd name="T30" fmla="*/ 319 w 471"/>
                  <a:gd name="T31" fmla="*/ 346 h 359"/>
                  <a:gd name="T32" fmla="*/ 52 w 471"/>
                  <a:gd name="T33" fmla="*/ 191 h 359"/>
                  <a:gd name="T34" fmla="*/ 30 w 471"/>
                  <a:gd name="T35" fmla="*/ 175 h 359"/>
                  <a:gd name="T36" fmla="*/ 13 w 471"/>
                  <a:gd name="T37" fmla="*/ 154 h 359"/>
                  <a:gd name="T38" fmla="*/ 4 w 471"/>
                  <a:gd name="T39" fmla="*/ 130 h 359"/>
                  <a:gd name="T40" fmla="*/ 0 w 471"/>
                  <a:gd name="T41" fmla="*/ 104 h 359"/>
                  <a:gd name="T42" fmla="*/ 4 w 471"/>
                  <a:gd name="T43" fmla="*/ 78 h 359"/>
                  <a:gd name="T44" fmla="*/ 15 w 471"/>
                  <a:gd name="T45" fmla="*/ 52 h 359"/>
                  <a:gd name="T46" fmla="*/ 32 w 471"/>
                  <a:gd name="T47" fmla="*/ 29 h 359"/>
                  <a:gd name="T48" fmla="*/ 52 w 471"/>
                  <a:gd name="T49" fmla="*/ 15 h 359"/>
                  <a:gd name="T50" fmla="*/ 77 w 471"/>
                  <a:gd name="T51" fmla="*/ 3 h 359"/>
                  <a:gd name="T52" fmla="*/ 103 w 471"/>
                  <a:gd name="T53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71" h="359">
                    <a:moveTo>
                      <a:pt x="103" y="0"/>
                    </a:moveTo>
                    <a:lnTo>
                      <a:pt x="129" y="3"/>
                    </a:lnTo>
                    <a:lnTo>
                      <a:pt x="155" y="15"/>
                    </a:lnTo>
                    <a:lnTo>
                      <a:pt x="421" y="167"/>
                    </a:lnTo>
                    <a:lnTo>
                      <a:pt x="441" y="184"/>
                    </a:lnTo>
                    <a:lnTo>
                      <a:pt x="458" y="206"/>
                    </a:lnTo>
                    <a:lnTo>
                      <a:pt x="467" y="231"/>
                    </a:lnTo>
                    <a:lnTo>
                      <a:pt x="471" y="257"/>
                    </a:lnTo>
                    <a:lnTo>
                      <a:pt x="467" y="283"/>
                    </a:lnTo>
                    <a:lnTo>
                      <a:pt x="458" y="309"/>
                    </a:lnTo>
                    <a:lnTo>
                      <a:pt x="441" y="329"/>
                    </a:lnTo>
                    <a:lnTo>
                      <a:pt x="419" y="346"/>
                    </a:lnTo>
                    <a:lnTo>
                      <a:pt x="395" y="355"/>
                    </a:lnTo>
                    <a:lnTo>
                      <a:pt x="369" y="359"/>
                    </a:lnTo>
                    <a:lnTo>
                      <a:pt x="343" y="355"/>
                    </a:lnTo>
                    <a:lnTo>
                      <a:pt x="319" y="346"/>
                    </a:lnTo>
                    <a:lnTo>
                      <a:pt x="52" y="191"/>
                    </a:lnTo>
                    <a:lnTo>
                      <a:pt x="30" y="175"/>
                    </a:lnTo>
                    <a:lnTo>
                      <a:pt x="13" y="154"/>
                    </a:lnTo>
                    <a:lnTo>
                      <a:pt x="4" y="130"/>
                    </a:lnTo>
                    <a:lnTo>
                      <a:pt x="0" y="104"/>
                    </a:lnTo>
                    <a:lnTo>
                      <a:pt x="4" y="78"/>
                    </a:lnTo>
                    <a:lnTo>
                      <a:pt x="15" y="52"/>
                    </a:lnTo>
                    <a:lnTo>
                      <a:pt x="32" y="29"/>
                    </a:lnTo>
                    <a:lnTo>
                      <a:pt x="52" y="15"/>
                    </a:lnTo>
                    <a:lnTo>
                      <a:pt x="77" y="3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rgbClr val="8A8895"/>
              </a:solidFill>
              <a:ln w="0">
                <a:solidFill>
                  <a:srgbClr val="8A889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3" name="Freeform 14"/>
              <p:cNvSpPr>
                <a:spLocks/>
              </p:cNvSpPr>
              <p:nvPr/>
            </p:nvSpPr>
            <p:spPr bwMode="auto">
              <a:xfrm>
                <a:off x="4254500" y="4241800"/>
                <a:ext cx="374650" cy="284163"/>
              </a:xfrm>
              <a:custGeom>
                <a:avLst/>
                <a:gdLst>
                  <a:gd name="T0" fmla="*/ 369 w 471"/>
                  <a:gd name="T1" fmla="*/ 0 h 357"/>
                  <a:gd name="T2" fmla="*/ 395 w 471"/>
                  <a:gd name="T3" fmla="*/ 4 h 357"/>
                  <a:gd name="T4" fmla="*/ 419 w 471"/>
                  <a:gd name="T5" fmla="*/ 13 h 357"/>
                  <a:gd name="T6" fmla="*/ 441 w 471"/>
                  <a:gd name="T7" fmla="*/ 30 h 357"/>
                  <a:gd name="T8" fmla="*/ 458 w 471"/>
                  <a:gd name="T9" fmla="*/ 50 h 357"/>
                  <a:gd name="T10" fmla="*/ 467 w 471"/>
                  <a:gd name="T11" fmla="*/ 76 h 357"/>
                  <a:gd name="T12" fmla="*/ 471 w 471"/>
                  <a:gd name="T13" fmla="*/ 102 h 357"/>
                  <a:gd name="T14" fmla="*/ 467 w 471"/>
                  <a:gd name="T15" fmla="*/ 128 h 357"/>
                  <a:gd name="T16" fmla="*/ 458 w 471"/>
                  <a:gd name="T17" fmla="*/ 153 h 357"/>
                  <a:gd name="T18" fmla="*/ 441 w 471"/>
                  <a:gd name="T19" fmla="*/ 175 h 357"/>
                  <a:gd name="T20" fmla="*/ 421 w 471"/>
                  <a:gd name="T21" fmla="*/ 192 h 357"/>
                  <a:gd name="T22" fmla="*/ 155 w 471"/>
                  <a:gd name="T23" fmla="*/ 344 h 357"/>
                  <a:gd name="T24" fmla="*/ 129 w 471"/>
                  <a:gd name="T25" fmla="*/ 356 h 357"/>
                  <a:gd name="T26" fmla="*/ 103 w 471"/>
                  <a:gd name="T27" fmla="*/ 357 h 357"/>
                  <a:gd name="T28" fmla="*/ 77 w 471"/>
                  <a:gd name="T29" fmla="*/ 356 h 357"/>
                  <a:gd name="T30" fmla="*/ 52 w 471"/>
                  <a:gd name="T31" fmla="*/ 344 h 357"/>
                  <a:gd name="T32" fmla="*/ 32 w 471"/>
                  <a:gd name="T33" fmla="*/ 330 h 357"/>
                  <a:gd name="T34" fmla="*/ 15 w 471"/>
                  <a:gd name="T35" fmla="*/ 307 h 357"/>
                  <a:gd name="T36" fmla="*/ 4 w 471"/>
                  <a:gd name="T37" fmla="*/ 281 h 357"/>
                  <a:gd name="T38" fmla="*/ 0 w 471"/>
                  <a:gd name="T39" fmla="*/ 255 h 357"/>
                  <a:gd name="T40" fmla="*/ 4 w 471"/>
                  <a:gd name="T41" fmla="*/ 229 h 357"/>
                  <a:gd name="T42" fmla="*/ 13 w 471"/>
                  <a:gd name="T43" fmla="*/ 205 h 357"/>
                  <a:gd name="T44" fmla="*/ 30 w 471"/>
                  <a:gd name="T45" fmla="*/ 184 h 357"/>
                  <a:gd name="T46" fmla="*/ 52 w 471"/>
                  <a:gd name="T47" fmla="*/ 168 h 357"/>
                  <a:gd name="T48" fmla="*/ 319 w 471"/>
                  <a:gd name="T49" fmla="*/ 13 h 357"/>
                  <a:gd name="T50" fmla="*/ 343 w 471"/>
                  <a:gd name="T51" fmla="*/ 4 h 357"/>
                  <a:gd name="T52" fmla="*/ 369 w 471"/>
                  <a:gd name="T53" fmla="*/ 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71" h="357">
                    <a:moveTo>
                      <a:pt x="369" y="0"/>
                    </a:moveTo>
                    <a:lnTo>
                      <a:pt x="395" y="4"/>
                    </a:lnTo>
                    <a:lnTo>
                      <a:pt x="419" y="13"/>
                    </a:lnTo>
                    <a:lnTo>
                      <a:pt x="441" y="30"/>
                    </a:lnTo>
                    <a:lnTo>
                      <a:pt x="458" y="50"/>
                    </a:lnTo>
                    <a:lnTo>
                      <a:pt x="467" y="76"/>
                    </a:lnTo>
                    <a:lnTo>
                      <a:pt x="471" y="102"/>
                    </a:lnTo>
                    <a:lnTo>
                      <a:pt x="467" y="128"/>
                    </a:lnTo>
                    <a:lnTo>
                      <a:pt x="458" y="153"/>
                    </a:lnTo>
                    <a:lnTo>
                      <a:pt x="441" y="175"/>
                    </a:lnTo>
                    <a:lnTo>
                      <a:pt x="421" y="192"/>
                    </a:lnTo>
                    <a:lnTo>
                      <a:pt x="155" y="344"/>
                    </a:lnTo>
                    <a:lnTo>
                      <a:pt x="129" y="356"/>
                    </a:lnTo>
                    <a:lnTo>
                      <a:pt x="103" y="357"/>
                    </a:lnTo>
                    <a:lnTo>
                      <a:pt x="77" y="356"/>
                    </a:lnTo>
                    <a:lnTo>
                      <a:pt x="52" y="344"/>
                    </a:lnTo>
                    <a:lnTo>
                      <a:pt x="32" y="330"/>
                    </a:lnTo>
                    <a:lnTo>
                      <a:pt x="15" y="307"/>
                    </a:lnTo>
                    <a:lnTo>
                      <a:pt x="4" y="281"/>
                    </a:lnTo>
                    <a:lnTo>
                      <a:pt x="0" y="255"/>
                    </a:lnTo>
                    <a:lnTo>
                      <a:pt x="4" y="229"/>
                    </a:lnTo>
                    <a:lnTo>
                      <a:pt x="13" y="205"/>
                    </a:lnTo>
                    <a:lnTo>
                      <a:pt x="30" y="184"/>
                    </a:lnTo>
                    <a:lnTo>
                      <a:pt x="52" y="168"/>
                    </a:lnTo>
                    <a:lnTo>
                      <a:pt x="319" y="13"/>
                    </a:lnTo>
                    <a:lnTo>
                      <a:pt x="343" y="4"/>
                    </a:lnTo>
                    <a:lnTo>
                      <a:pt x="369" y="0"/>
                    </a:lnTo>
                    <a:close/>
                  </a:path>
                </a:pathLst>
              </a:custGeom>
              <a:solidFill>
                <a:srgbClr val="8A8895"/>
              </a:solidFill>
              <a:ln w="0">
                <a:solidFill>
                  <a:srgbClr val="8A889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4" name="Freeform 15"/>
              <p:cNvSpPr>
                <a:spLocks/>
              </p:cNvSpPr>
              <p:nvPr/>
            </p:nvSpPr>
            <p:spPr bwMode="auto">
              <a:xfrm>
                <a:off x="7562850" y="2330450"/>
                <a:ext cx="374650" cy="285750"/>
              </a:xfrm>
              <a:custGeom>
                <a:avLst/>
                <a:gdLst>
                  <a:gd name="T0" fmla="*/ 368 w 471"/>
                  <a:gd name="T1" fmla="*/ 0 h 359"/>
                  <a:gd name="T2" fmla="*/ 394 w 471"/>
                  <a:gd name="T3" fmla="*/ 3 h 359"/>
                  <a:gd name="T4" fmla="*/ 419 w 471"/>
                  <a:gd name="T5" fmla="*/ 15 h 359"/>
                  <a:gd name="T6" fmla="*/ 439 w 471"/>
                  <a:gd name="T7" fmla="*/ 29 h 359"/>
                  <a:gd name="T8" fmla="*/ 456 w 471"/>
                  <a:gd name="T9" fmla="*/ 52 h 359"/>
                  <a:gd name="T10" fmla="*/ 467 w 471"/>
                  <a:gd name="T11" fmla="*/ 78 h 359"/>
                  <a:gd name="T12" fmla="*/ 471 w 471"/>
                  <a:gd name="T13" fmla="*/ 104 h 359"/>
                  <a:gd name="T14" fmla="*/ 467 w 471"/>
                  <a:gd name="T15" fmla="*/ 130 h 359"/>
                  <a:gd name="T16" fmla="*/ 458 w 471"/>
                  <a:gd name="T17" fmla="*/ 154 h 359"/>
                  <a:gd name="T18" fmla="*/ 441 w 471"/>
                  <a:gd name="T19" fmla="*/ 175 h 359"/>
                  <a:gd name="T20" fmla="*/ 419 w 471"/>
                  <a:gd name="T21" fmla="*/ 191 h 359"/>
                  <a:gd name="T22" fmla="*/ 152 w 471"/>
                  <a:gd name="T23" fmla="*/ 346 h 359"/>
                  <a:gd name="T24" fmla="*/ 128 w 471"/>
                  <a:gd name="T25" fmla="*/ 355 h 359"/>
                  <a:gd name="T26" fmla="*/ 102 w 471"/>
                  <a:gd name="T27" fmla="*/ 359 h 359"/>
                  <a:gd name="T28" fmla="*/ 76 w 471"/>
                  <a:gd name="T29" fmla="*/ 355 h 359"/>
                  <a:gd name="T30" fmla="*/ 52 w 471"/>
                  <a:gd name="T31" fmla="*/ 346 h 359"/>
                  <a:gd name="T32" fmla="*/ 30 w 471"/>
                  <a:gd name="T33" fmla="*/ 329 h 359"/>
                  <a:gd name="T34" fmla="*/ 13 w 471"/>
                  <a:gd name="T35" fmla="*/ 309 h 359"/>
                  <a:gd name="T36" fmla="*/ 4 w 471"/>
                  <a:gd name="T37" fmla="*/ 283 h 359"/>
                  <a:gd name="T38" fmla="*/ 0 w 471"/>
                  <a:gd name="T39" fmla="*/ 257 h 359"/>
                  <a:gd name="T40" fmla="*/ 4 w 471"/>
                  <a:gd name="T41" fmla="*/ 231 h 359"/>
                  <a:gd name="T42" fmla="*/ 13 w 471"/>
                  <a:gd name="T43" fmla="*/ 206 h 359"/>
                  <a:gd name="T44" fmla="*/ 30 w 471"/>
                  <a:gd name="T45" fmla="*/ 184 h 359"/>
                  <a:gd name="T46" fmla="*/ 50 w 471"/>
                  <a:gd name="T47" fmla="*/ 167 h 359"/>
                  <a:gd name="T48" fmla="*/ 316 w 471"/>
                  <a:gd name="T49" fmla="*/ 15 h 359"/>
                  <a:gd name="T50" fmla="*/ 342 w 471"/>
                  <a:gd name="T51" fmla="*/ 3 h 359"/>
                  <a:gd name="T52" fmla="*/ 368 w 471"/>
                  <a:gd name="T53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71" h="359">
                    <a:moveTo>
                      <a:pt x="368" y="0"/>
                    </a:moveTo>
                    <a:lnTo>
                      <a:pt x="394" y="3"/>
                    </a:lnTo>
                    <a:lnTo>
                      <a:pt x="419" y="15"/>
                    </a:lnTo>
                    <a:lnTo>
                      <a:pt x="439" y="29"/>
                    </a:lnTo>
                    <a:lnTo>
                      <a:pt x="456" y="52"/>
                    </a:lnTo>
                    <a:lnTo>
                      <a:pt x="467" y="78"/>
                    </a:lnTo>
                    <a:lnTo>
                      <a:pt x="471" y="104"/>
                    </a:lnTo>
                    <a:lnTo>
                      <a:pt x="467" y="130"/>
                    </a:lnTo>
                    <a:lnTo>
                      <a:pt x="458" y="154"/>
                    </a:lnTo>
                    <a:lnTo>
                      <a:pt x="441" y="175"/>
                    </a:lnTo>
                    <a:lnTo>
                      <a:pt x="419" y="191"/>
                    </a:lnTo>
                    <a:lnTo>
                      <a:pt x="152" y="346"/>
                    </a:lnTo>
                    <a:lnTo>
                      <a:pt x="128" y="355"/>
                    </a:lnTo>
                    <a:lnTo>
                      <a:pt x="102" y="359"/>
                    </a:lnTo>
                    <a:lnTo>
                      <a:pt x="76" y="355"/>
                    </a:lnTo>
                    <a:lnTo>
                      <a:pt x="52" y="346"/>
                    </a:lnTo>
                    <a:lnTo>
                      <a:pt x="30" y="329"/>
                    </a:lnTo>
                    <a:lnTo>
                      <a:pt x="13" y="309"/>
                    </a:lnTo>
                    <a:lnTo>
                      <a:pt x="4" y="283"/>
                    </a:lnTo>
                    <a:lnTo>
                      <a:pt x="0" y="257"/>
                    </a:lnTo>
                    <a:lnTo>
                      <a:pt x="4" y="231"/>
                    </a:lnTo>
                    <a:lnTo>
                      <a:pt x="13" y="206"/>
                    </a:lnTo>
                    <a:lnTo>
                      <a:pt x="30" y="184"/>
                    </a:lnTo>
                    <a:lnTo>
                      <a:pt x="50" y="167"/>
                    </a:lnTo>
                    <a:lnTo>
                      <a:pt x="316" y="15"/>
                    </a:lnTo>
                    <a:lnTo>
                      <a:pt x="342" y="3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rgbClr val="8A8895"/>
              </a:solidFill>
              <a:ln w="0">
                <a:solidFill>
                  <a:srgbClr val="8A889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5" name="Freeform 16"/>
              <p:cNvSpPr>
                <a:spLocks/>
              </p:cNvSpPr>
              <p:nvPr/>
            </p:nvSpPr>
            <p:spPr bwMode="auto">
              <a:xfrm>
                <a:off x="6908800" y="1587500"/>
                <a:ext cx="285750" cy="374650"/>
              </a:xfrm>
              <a:custGeom>
                <a:avLst/>
                <a:gdLst>
                  <a:gd name="T0" fmla="*/ 255 w 359"/>
                  <a:gd name="T1" fmla="*/ 0 h 471"/>
                  <a:gd name="T2" fmla="*/ 281 w 359"/>
                  <a:gd name="T3" fmla="*/ 4 h 471"/>
                  <a:gd name="T4" fmla="*/ 307 w 359"/>
                  <a:gd name="T5" fmla="*/ 15 h 471"/>
                  <a:gd name="T6" fmla="*/ 330 w 359"/>
                  <a:gd name="T7" fmla="*/ 32 h 471"/>
                  <a:gd name="T8" fmla="*/ 344 w 359"/>
                  <a:gd name="T9" fmla="*/ 52 h 471"/>
                  <a:gd name="T10" fmla="*/ 356 w 359"/>
                  <a:gd name="T11" fmla="*/ 77 h 471"/>
                  <a:gd name="T12" fmla="*/ 359 w 359"/>
                  <a:gd name="T13" fmla="*/ 103 h 471"/>
                  <a:gd name="T14" fmla="*/ 356 w 359"/>
                  <a:gd name="T15" fmla="*/ 129 h 471"/>
                  <a:gd name="T16" fmla="*/ 344 w 359"/>
                  <a:gd name="T17" fmla="*/ 155 h 471"/>
                  <a:gd name="T18" fmla="*/ 192 w 359"/>
                  <a:gd name="T19" fmla="*/ 421 h 471"/>
                  <a:gd name="T20" fmla="*/ 175 w 359"/>
                  <a:gd name="T21" fmla="*/ 441 h 471"/>
                  <a:gd name="T22" fmla="*/ 153 w 359"/>
                  <a:gd name="T23" fmla="*/ 458 h 471"/>
                  <a:gd name="T24" fmla="*/ 128 w 359"/>
                  <a:gd name="T25" fmla="*/ 467 h 471"/>
                  <a:gd name="T26" fmla="*/ 102 w 359"/>
                  <a:gd name="T27" fmla="*/ 471 h 471"/>
                  <a:gd name="T28" fmla="*/ 76 w 359"/>
                  <a:gd name="T29" fmla="*/ 467 h 471"/>
                  <a:gd name="T30" fmla="*/ 50 w 359"/>
                  <a:gd name="T31" fmla="*/ 458 h 471"/>
                  <a:gd name="T32" fmla="*/ 30 w 359"/>
                  <a:gd name="T33" fmla="*/ 441 h 471"/>
                  <a:gd name="T34" fmla="*/ 13 w 359"/>
                  <a:gd name="T35" fmla="*/ 419 h 471"/>
                  <a:gd name="T36" fmla="*/ 4 w 359"/>
                  <a:gd name="T37" fmla="*/ 395 h 471"/>
                  <a:gd name="T38" fmla="*/ 0 w 359"/>
                  <a:gd name="T39" fmla="*/ 369 h 471"/>
                  <a:gd name="T40" fmla="*/ 4 w 359"/>
                  <a:gd name="T41" fmla="*/ 343 h 471"/>
                  <a:gd name="T42" fmla="*/ 13 w 359"/>
                  <a:gd name="T43" fmla="*/ 319 h 471"/>
                  <a:gd name="T44" fmla="*/ 168 w 359"/>
                  <a:gd name="T45" fmla="*/ 52 h 471"/>
                  <a:gd name="T46" fmla="*/ 184 w 359"/>
                  <a:gd name="T47" fmla="*/ 30 h 471"/>
                  <a:gd name="T48" fmla="*/ 205 w 359"/>
                  <a:gd name="T49" fmla="*/ 13 h 471"/>
                  <a:gd name="T50" fmla="*/ 229 w 359"/>
                  <a:gd name="T51" fmla="*/ 4 h 471"/>
                  <a:gd name="T52" fmla="*/ 255 w 359"/>
                  <a:gd name="T5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59" h="471">
                    <a:moveTo>
                      <a:pt x="255" y="0"/>
                    </a:moveTo>
                    <a:lnTo>
                      <a:pt x="281" y="4"/>
                    </a:lnTo>
                    <a:lnTo>
                      <a:pt x="307" y="15"/>
                    </a:lnTo>
                    <a:lnTo>
                      <a:pt x="330" y="32"/>
                    </a:lnTo>
                    <a:lnTo>
                      <a:pt x="344" y="52"/>
                    </a:lnTo>
                    <a:lnTo>
                      <a:pt x="356" y="77"/>
                    </a:lnTo>
                    <a:lnTo>
                      <a:pt x="359" y="103"/>
                    </a:lnTo>
                    <a:lnTo>
                      <a:pt x="356" y="129"/>
                    </a:lnTo>
                    <a:lnTo>
                      <a:pt x="344" y="155"/>
                    </a:lnTo>
                    <a:lnTo>
                      <a:pt x="192" y="421"/>
                    </a:lnTo>
                    <a:lnTo>
                      <a:pt x="175" y="441"/>
                    </a:lnTo>
                    <a:lnTo>
                      <a:pt x="153" y="458"/>
                    </a:lnTo>
                    <a:lnTo>
                      <a:pt x="128" y="467"/>
                    </a:lnTo>
                    <a:lnTo>
                      <a:pt x="102" y="471"/>
                    </a:lnTo>
                    <a:lnTo>
                      <a:pt x="76" y="467"/>
                    </a:lnTo>
                    <a:lnTo>
                      <a:pt x="50" y="458"/>
                    </a:lnTo>
                    <a:lnTo>
                      <a:pt x="30" y="441"/>
                    </a:lnTo>
                    <a:lnTo>
                      <a:pt x="13" y="419"/>
                    </a:lnTo>
                    <a:lnTo>
                      <a:pt x="4" y="395"/>
                    </a:lnTo>
                    <a:lnTo>
                      <a:pt x="0" y="369"/>
                    </a:lnTo>
                    <a:lnTo>
                      <a:pt x="4" y="343"/>
                    </a:lnTo>
                    <a:lnTo>
                      <a:pt x="13" y="319"/>
                    </a:lnTo>
                    <a:lnTo>
                      <a:pt x="168" y="52"/>
                    </a:lnTo>
                    <a:lnTo>
                      <a:pt x="184" y="30"/>
                    </a:lnTo>
                    <a:lnTo>
                      <a:pt x="205" y="13"/>
                    </a:lnTo>
                    <a:lnTo>
                      <a:pt x="229" y="4"/>
                    </a:lnTo>
                    <a:lnTo>
                      <a:pt x="255" y="0"/>
                    </a:lnTo>
                    <a:close/>
                  </a:path>
                </a:pathLst>
              </a:custGeom>
              <a:solidFill>
                <a:srgbClr val="8A8895"/>
              </a:solidFill>
              <a:ln w="0">
                <a:solidFill>
                  <a:srgbClr val="8A889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6" name="Freeform 17"/>
              <p:cNvSpPr>
                <a:spLocks/>
              </p:cNvSpPr>
              <p:nvPr/>
            </p:nvSpPr>
            <p:spPr bwMode="auto">
              <a:xfrm>
                <a:off x="4997450" y="4895850"/>
                <a:ext cx="285750" cy="374650"/>
              </a:xfrm>
              <a:custGeom>
                <a:avLst/>
                <a:gdLst>
                  <a:gd name="T0" fmla="*/ 257 w 359"/>
                  <a:gd name="T1" fmla="*/ 0 h 471"/>
                  <a:gd name="T2" fmla="*/ 283 w 359"/>
                  <a:gd name="T3" fmla="*/ 4 h 471"/>
                  <a:gd name="T4" fmla="*/ 309 w 359"/>
                  <a:gd name="T5" fmla="*/ 13 h 471"/>
                  <a:gd name="T6" fmla="*/ 329 w 359"/>
                  <a:gd name="T7" fmla="*/ 30 h 471"/>
                  <a:gd name="T8" fmla="*/ 346 w 359"/>
                  <a:gd name="T9" fmla="*/ 52 h 471"/>
                  <a:gd name="T10" fmla="*/ 355 w 359"/>
                  <a:gd name="T11" fmla="*/ 76 h 471"/>
                  <a:gd name="T12" fmla="*/ 359 w 359"/>
                  <a:gd name="T13" fmla="*/ 102 h 471"/>
                  <a:gd name="T14" fmla="*/ 355 w 359"/>
                  <a:gd name="T15" fmla="*/ 128 h 471"/>
                  <a:gd name="T16" fmla="*/ 346 w 359"/>
                  <a:gd name="T17" fmla="*/ 152 h 471"/>
                  <a:gd name="T18" fmla="*/ 191 w 359"/>
                  <a:gd name="T19" fmla="*/ 419 h 471"/>
                  <a:gd name="T20" fmla="*/ 175 w 359"/>
                  <a:gd name="T21" fmla="*/ 441 h 471"/>
                  <a:gd name="T22" fmla="*/ 154 w 359"/>
                  <a:gd name="T23" fmla="*/ 458 h 471"/>
                  <a:gd name="T24" fmla="*/ 128 w 359"/>
                  <a:gd name="T25" fmla="*/ 467 h 471"/>
                  <a:gd name="T26" fmla="*/ 102 w 359"/>
                  <a:gd name="T27" fmla="*/ 471 h 471"/>
                  <a:gd name="T28" fmla="*/ 76 w 359"/>
                  <a:gd name="T29" fmla="*/ 467 h 471"/>
                  <a:gd name="T30" fmla="*/ 52 w 359"/>
                  <a:gd name="T31" fmla="*/ 456 h 471"/>
                  <a:gd name="T32" fmla="*/ 29 w 359"/>
                  <a:gd name="T33" fmla="*/ 439 h 471"/>
                  <a:gd name="T34" fmla="*/ 15 w 359"/>
                  <a:gd name="T35" fmla="*/ 419 h 471"/>
                  <a:gd name="T36" fmla="*/ 3 w 359"/>
                  <a:gd name="T37" fmla="*/ 394 h 471"/>
                  <a:gd name="T38" fmla="*/ 0 w 359"/>
                  <a:gd name="T39" fmla="*/ 368 h 471"/>
                  <a:gd name="T40" fmla="*/ 3 w 359"/>
                  <a:gd name="T41" fmla="*/ 342 h 471"/>
                  <a:gd name="T42" fmla="*/ 15 w 359"/>
                  <a:gd name="T43" fmla="*/ 316 h 471"/>
                  <a:gd name="T44" fmla="*/ 167 w 359"/>
                  <a:gd name="T45" fmla="*/ 50 h 471"/>
                  <a:gd name="T46" fmla="*/ 184 w 359"/>
                  <a:gd name="T47" fmla="*/ 30 h 471"/>
                  <a:gd name="T48" fmla="*/ 206 w 359"/>
                  <a:gd name="T49" fmla="*/ 13 h 471"/>
                  <a:gd name="T50" fmla="*/ 231 w 359"/>
                  <a:gd name="T51" fmla="*/ 4 h 471"/>
                  <a:gd name="T52" fmla="*/ 257 w 359"/>
                  <a:gd name="T5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59" h="471">
                    <a:moveTo>
                      <a:pt x="257" y="0"/>
                    </a:moveTo>
                    <a:lnTo>
                      <a:pt x="283" y="4"/>
                    </a:lnTo>
                    <a:lnTo>
                      <a:pt x="309" y="13"/>
                    </a:lnTo>
                    <a:lnTo>
                      <a:pt x="329" y="30"/>
                    </a:lnTo>
                    <a:lnTo>
                      <a:pt x="346" y="52"/>
                    </a:lnTo>
                    <a:lnTo>
                      <a:pt x="355" y="76"/>
                    </a:lnTo>
                    <a:lnTo>
                      <a:pt x="359" y="102"/>
                    </a:lnTo>
                    <a:lnTo>
                      <a:pt x="355" y="128"/>
                    </a:lnTo>
                    <a:lnTo>
                      <a:pt x="346" y="152"/>
                    </a:lnTo>
                    <a:lnTo>
                      <a:pt x="191" y="419"/>
                    </a:lnTo>
                    <a:lnTo>
                      <a:pt x="175" y="441"/>
                    </a:lnTo>
                    <a:lnTo>
                      <a:pt x="154" y="458"/>
                    </a:lnTo>
                    <a:lnTo>
                      <a:pt x="128" y="467"/>
                    </a:lnTo>
                    <a:lnTo>
                      <a:pt x="102" y="471"/>
                    </a:lnTo>
                    <a:lnTo>
                      <a:pt x="76" y="467"/>
                    </a:lnTo>
                    <a:lnTo>
                      <a:pt x="52" y="456"/>
                    </a:lnTo>
                    <a:lnTo>
                      <a:pt x="29" y="439"/>
                    </a:lnTo>
                    <a:lnTo>
                      <a:pt x="15" y="419"/>
                    </a:lnTo>
                    <a:lnTo>
                      <a:pt x="3" y="394"/>
                    </a:lnTo>
                    <a:lnTo>
                      <a:pt x="0" y="368"/>
                    </a:lnTo>
                    <a:lnTo>
                      <a:pt x="3" y="342"/>
                    </a:lnTo>
                    <a:lnTo>
                      <a:pt x="15" y="316"/>
                    </a:lnTo>
                    <a:lnTo>
                      <a:pt x="167" y="50"/>
                    </a:lnTo>
                    <a:lnTo>
                      <a:pt x="184" y="30"/>
                    </a:lnTo>
                    <a:lnTo>
                      <a:pt x="206" y="13"/>
                    </a:lnTo>
                    <a:lnTo>
                      <a:pt x="231" y="4"/>
                    </a:lnTo>
                    <a:lnTo>
                      <a:pt x="257" y="0"/>
                    </a:lnTo>
                    <a:close/>
                  </a:path>
                </a:pathLst>
              </a:custGeom>
              <a:solidFill>
                <a:srgbClr val="8A8895"/>
              </a:solidFill>
              <a:ln w="0">
                <a:solidFill>
                  <a:srgbClr val="8A889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7" name="Freeform 18"/>
              <p:cNvSpPr>
                <a:spLocks/>
              </p:cNvSpPr>
              <p:nvPr/>
            </p:nvSpPr>
            <p:spPr bwMode="auto">
              <a:xfrm>
                <a:off x="6908800" y="4895850"/>
                <a:ext cx="285750" cy="374650"/>
              </a:xfrm>
              <a:custGeom>
                <a:avLst/>
                <a:gdLst>
                  <a:gd name="T0" fmla="*/ 102 w 359"/>
                  <a:gd name="T1" fmla="*/ 0 h 471"/>
                  <a:gd name="T2" fmla="*/ 128 w 359"/>
                  <a:gd name="T3" fmla="*/ 4 h 471"/>
                  <a:gd name="T4" fmla="*/ 153 w 359"/>
                  <a:gd name="T5" fmla="*/ 13 h 471"/>
                  <a:gd name="T6" fmla="*/ 175 w 359"/>
                  <a:gd name="T7" fmla="*/ 30 h 471"/>
                  <a:gd name="T8" fmla="*/ 192 w 359"/>
                  <a:gd name="T9" fmla="*/ 50 h 471"/>
                  <a:gd name="T10" fmla="*/ 344 w 359"/>
                  <a:gd name="T11" fmla="*/ 316 h 471"/>
                  <a:gd name="T12" fmla="*/ 356 w 359"/>
                  <a:gd name="T13" fmla="*/ 342 h 471"/>
                  <a:gd name="T14" fmla="*/ 359 w 359"/>
                  <a:gd name="T15" fmla="*/ 368 h 471"/>
                  <a:gd name="T16" fmla="*/ 356 w 359"/>
                  <a:gd name="T17" fmla="*/ 394 h 471"/>
                  <a:gd name="T18" fmla="*/ 344 w 359"/>
                  <a:gd name="T19" fmla="*/ 419 h 471"/>
                  <a:gd name="T20" fmla="*/ 330 w 359"/>
                  <a:gd name="T21" fmla="*/ 439 h 471"/>
                  <a:gd name="T22" fmla="*/ 307 w 359"/>
                  <a:gd name="T23" fmla="*/ 456 h 471"/>
                  <a:gd name="T24" fmla="*/ 283 w 359"/>
                  <a:gd name="T25" fmla="*/ 467 h 471"/>
                  <a:gd name="T26" fmla="*/ 257 w 359"/>
                  <a:gd name="T27" fmla="*/ 471 h 471"/>
                  <a:gd name="T28" fmla="*/ 231 w 359"/>
                  <a:gd name="T29" fmla="*/ 467 h 471"/>
                  <a:gd name="T30" fmla="*/ 205 w 359"/>
                  <a:gd name="T31" fmla="*/ 458 h 471"/>
                  <a:gd name="T32" fmla="*/ 184 w 359"/>
                  <a:gd name="T33" fmla="*/ 441 h 471"/>
                  <a:gd name="T34" fmla="*/ 168 w 359"/>
                  <a:gd name="T35" fmla="*/ 419 h 471"/>
                  <a:gd name="T36" fmla="*/ 13 w 359"/>
                  <a:gd name="T37" fmla="*/ 152 h 471"/>
                  <a:gd name="T38" fmla="*/ 4 w 359"/>
                  <a:gd name="T39" fmla="*/ 128 h 471"/>
                  <a:gd name="T40" fmla="*/ 0 w 359"/>
                  <a:gd name="T41" fmla="*/ 102 h 471"/>
                  <a:gd name="T42" fmla="*/ 4 w 359"/>
                  <a:gd name="T43" fmla="*/ 76 h 471"/>
                  <a:gd name="T44" fmla="*/ 13 w 359"/>
                  <a:gd name="T45" fmla="*/ 52 h 471"/>
                  <a:gd name="T46" fmla="*/ 30 w 359"/>
                  <a:gd name="T47" fmla="*/ 30 h 471"/>
                  <a:gd name="T48" fmla="*/ 50 w 359"/>
                  <a:gd name="T49" fmla="*/ 13 h 471"/>
                  <a:gd name="T50" fmla="*/ 76 w 359"/>
                  <a:gd name="T51" fmla="*/ 4 h 471"/>
                  <a:gd name="T52" fmla="*/ 102 w 359"/>
                  <a:gd name="T5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59" h="471">
                    <a:moveTo>
                      <a:pt x="102" y="0"/>
                    </a:moveTo>
                    <a:lnTo>
                      <a:pt x="128" y="4"/>
                    </a:lnTo>
                    <a:lnTo>
                      <a:pt x="153" y="13"/>
                    </a:lnTo>
                    <a:lnTo>
                      <a:pt x="175" y="30"/>
                    </a:lnTo>
                    <a:lnTo>
                      <a:pt x="192" y="50"/>
                    </a:lnTo>
                    <a:lnTo>
                      <a:pt x="344" y="316"/>
                    </a:lnTo>
                    <a:lnTo>
                      <a:pt x="356" y="342"/>
                    </a:lnTo>
                    <a:lnTo>
                      <a:pt x="359" y="368"/>
                    </a:lnTo>
                    <a:lnTo>
                      <a:pt x="356" y="394"/>
                    </a:lnTo>
                    <a:lnTo>
                      <a:pt x="344" y="419"/>
                    </a:lnTo>
                    <a:lnTo>
                      <a:pt x="330" y="439"/>
                    </a:lnTo>
                    <a:lnTo>
                      <a:pt x="307" y="456"/>
                    </a:lnTo>
                    <a:lnTo>
                      <a:pt x="283" y="467"/>
                    </a:lnTo>
                    <a:lnTo>
                      <a:pt x="257" y="471"/>
                    </a:lnTo>
                    <a:lnTo>
                      <a:pt x="231" y="467"/>
                    </a:lnTo>
                    <a:lnTo>
                      <a:pt x="205" y="458"/>
                    </a:lnTo>
                    <a:lnTo>
                      <a:pt x="184" y="441"/>
                    </a:lnTo>
                    <a:lnTo>
                      <a:pt x="168" y="419"/>
                    </a:lnTo>
                    <a:lnTo>
                      <a:pt x="13" y="152"/>
                    </a:lnTo>
                    <a:lnTo>
                      <a:pt x="4" y="128"/>
                    </a:lnTo>
                    <a:lnTo>
                      <a:pt x="0" y="102"/>
                    </a:lnTo>
                    <a:lnTo>
                      <a:pt x="4" y="76"/>
                    </a:lnTo>
                    <a:lnTo>
                      <a:pt x="13" y="52"/>
                    </a:lnTo>
                    <a:lnTo>
                      <a:pt x="30" y="30"/>
                    </a:lnTo>
                    <a:lnTo>
                      <a:pt x="50" y="13"/>
                    </a:lnTo>
                    <a:lnTo>
                      <a:pt x="76" y="4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8A8895"/>
              </a:solidFill>
              <a:ln w="0">
                <a:solidFill>
                  <a:srgbClr val="8A889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8" name="Freeform 19"/>
              <p:cNvSpPr>
                <a:spLocks/>
              </p:cNvSpPr>
              <p:nvPr/>
            </p:nvSpPr>
            <p:spPr bwMode="auto">
              <a:xfrm>
                <a:off x="4997450" y="1587500"/>
                <a:ext cx="285750" cy="374650"/>
              </a:xfrm>
              <a:custGeom>
                <a:avLst/>
                <a:gdLst>
                  <a:gd name="T0" fmla="*/ 104 w 359"/>
                  <a:gd name="T1" fmla="*/ 0 h 471"/>
                  <a:gd name="T2" fmla="*/ 130 w 359"/>
                  <a:gd name="T3" fmla="*/ 4 h 471"/>
                  <a:gd name="T4" fmla="*/ 154 w 359"/>
                  <a:gd name="T5" fmla="*/ 13 h 471"/>
                  <a:gd name="T6" fmla="*/ 175 w 359"/>
                  <a:gd name="T7" fmla="*/ 30 h 471"/>
                  <a:gd name="T8" fmla="*/ 191 w 359"/>
                  <a:gd name="T9" fmla="*/ 52 h 471"/>
                  <a:gd name="T10" fmla="*/ 346 w 359"/>
                  <a:gd name="T11" fmla="*/ 319 h 471"/>
                  <a:gd name="T12" fmla="*/ 355 w 359"/>
                  <a:gd name="T13" fmla="*/ 343 h 471"/>
                  <a:gd name="T14" fmla="*/ 359 w 359"/>
                  <a:gd name="T15" fmla="*/ 369 h 471"/>
                  <a:gd name="T16" fmla="*/ 355 w 359"/>
                  <a:gd name="T17" fmla="*/ 395 h 471"/>
                  <a:gd name="T18" fmla="*/ 346 w 359"/>
                  <a:gd name="T19" fmla="*/ 419 h 471"/>
                  <a:gd name="T20" fmla="*/ 329 w 359"/>
                  <a:gd name="T21" fmla="*/ 441 h 471"/>
                  <a:gd name="T22" fmla="*/ 309 w 359"/>
                  <a:gd name="T23" fmla="*/ 458 h 471"/>
                  <a:gd name="T24" fmla="*/ 283 w 359"/>
                  <a:gd name="T25" fmla="*/ 467 h 471"/>
                  <a:gd name="T26" fmla="*/ 257 w 359"/>
                  <a:gd name="T27" fmla="*/ 471 h 471"/>
                  <a:gd name="T28" fmla="*/ 231 w 359"/>
                  <a:gd name="T29" fmla="*/ 467 h 471"/>
                  <a:gd name="T30" fmla="*/ 206 w 359"/>
                  <a:gd name="T31" fmla="*/ 458 h 471"/>
                  <a:gd name="T32" fmla="*/ 184 w 359"/>
                  <a:gd name="T33" fmla="*/ 441 h 471"/>
                  <a:gd name="T34" fmla="*/ 167 w 359"/>
                  <a:gd name="T35" fmla="*/ 421 h 471"/>
                  <a:gd name="T36" fmla="*/ 15 w 359"/>
                  <a:gd name="T37" fmla="*/ 155 h 471"/>
                  <a:gd name="T38" fmla="*/ 3 w 359"/>
                  <a:gd name="T39" fmla="*/ 129 h 471"/>
                  <a:gd name="T40" fmla="*/ 0 w 359"/>
                  <a:gd name="T41" fmla="*/ 103 h 471"/>
                  <a:gd name="T42" fmla="*/ 3 w 359"/>
                  <a:gd name="T43" fmla="*/ 77 h 471"/>
                  <a:gd name="T44" fmla="*/ 15 w 359"/>
                  <a:gd name="T45" fmla="*/ 52 h 471"/>
                  <a:gd name="T46" fmla="*/ 29 w 359"/>
                  <a:gd name="T47" fmla="*/ 32 h 471"/>
                  <a:gd name="T48" fmla="*/ 52 w 359"/>
                  <a:gd name="T49" fmla="*/ 15 h 471"/>
                  <a:gd name="T50" fmla="*/ 78 w 359"/>
                  <a:gd name="T51" fmla="*/ 4 h 471"/>
                  <a:gd name="T52" fmla="*/ 104 w 359"/>
                  <a:gd name="T5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59" h="471">
                    <a:moveTo>
                      <a:pt x="104" y="0"/>
                    </a:moveTo>
                    <a:lnTo>
                      <a:pt x="130" y="4"/>
                    </a:lnTo>
                    <a:lnTo>
                      <a:pt x="154" y="13"/>
                    </a:lnTo>
                    <a:lnTo>
                      <a:pt x="175" y="30"/>
                    </a:lnTo>
                    <a:lnTo>
                      <a:pt x="191" y="52"/>
                    </a:lnTo>
                    <a:lnTo>
                      <a:pt x="346" y="319"/>
                    </a:lnTo>
                    <a:lnTo>
                      <a:pt x="355" y="343"/>
                    </a:lnTo>
                    <a:lnTo>
                      <a:pt x="359" y="369"/>
                    </a:lnTo>
                    <a:lnTo>
                      <a:pt x="355" y="395"/>
                    </a:lnTo>
                    <a:lnTo>
                      <a:pt x="346" y="419"/>
                    </a:lnTo>
                    <a:lnTo>
                      <a:pt x="329" y="441"/>
                    </a:lnTo>
                    <a:lnTo>
                      <a:pt x="309" y="458"/>
                    </a:lnTo>
                    <a:lnTo>
                      <a:pt x="283" y="467"/>
                    </a:lnTo>
                    <a:lnTo>
                      <a:pt x="257" y="471"/>
                    </a:lnTo>
                    <a:lnTo>
                      <a:pt x="231" y="467"/>
                    </a:lnTo>
                    <a:lnTo>
                      <a:pt x="206" y="458"/>
                    </a:lnTo>
                    <a:lnTo>
                      <a:pt x="184" y="441"/>
                    </a:lnTo>
                    <a:lnTo>
                      <a:pt x="167" y="421"/>
                    </a:lnTo>
                    <a:lnTo>
                      <a:pt x="15" y="155"/>
                    </a:lnTo>
                    <a:lnTo>
                      <a:pt x="3" y="129"/>
                    </a:lnTo>
                    <a:lnTo>
                      <a:pt x="0" y="103"/>
                    </a:lnTo>
                    <a:lnTo>
                      <a:pt x="3" y="77"/>
                    </a:lnTo>
                    <a:lnTo>
                      <a:pt x="15" y="52"/>
                    </a:lnTo>
                    <a:lnTo>
                      <a:pt x="29" y="32"/>
                    </a:lnTo>
                    <a:lnTo>
                      <a:pt x="52" y="15"/>
                    </a:lnTo>
                    <a:lnTo>
                      <a:pt x="78" y="4"/>
                    </a:lnTo>
                    <a:lnTo>
                      <a:pt x="104" y="0"/>
                    </a:lnTo>
                    <a:close/>
                  </a:path>
                </a:pathLst>
              </a:custGeom>
              <a:solidFill>
                <a:srgbClr val="8A8895"/>
              </a:solidFill>
              <a:ln w="0">
                <a:solidFill>
                  <a:srgbClr val="8A889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49" name="Freeform 20"/>
              <p:cNvSpPr>
                <a:spLocks/>
              </p:cNvSpPr>
              <p:nvPr/>
            </p:nvSpPr>
            <p:spPr bwMode="auto">
              <a:xfrm>
                <a:off x="6056313" y="2655888"/>
                <a:ext cx="1136650" cy="1546225"/>
              </a:xfrm>
              <a:custGeom>
                <a:avLst/>
                <a:gdLst>
                  <a:gd name="T0" fmla="*/ 1115 w 1431"/>
                  <a:gd name="T1" fmla="*/ 6 h 1948"/>
                  <a:gd name="T2" fmla="*/ 1182 w 1431"/>
                  <a:gd name="T3" fmla="*/ 47 h 1948"/>
                  <a:gd name="T4" fmla="*/ 1223 w 1431"/>
                  <a:gd name="T5" fmla="*/ 114 h 1948"/>
                  <a:gd name="T6" fmla="*/ 1229 w 1431"/>
                  <a:gd name="T7" fmla="*/ 1231 h 1948"/>
                  <a:gd name="T8" fmla="*/ 1320 w 1431"/>
                  <a:gd name="T9" fmla="*/ 1235 h 1948"/>
                  <a:gd name="T10" fmla="*/ 1387 w 1431"/>
                  <a:gd name="T11" fmla="*/ 1276 h 1948"/>
                  <a:gd name="T12" fmla="*/ 1428 w 1431"/>
                  <a:gd name="T13" fmla="*/ 1343 h 1948"/>
                  <a:gd name="T14" fmla="*/ 1428 w 1431"/>
                  <a:gd name="T15" fmla="*/ 1425 h 1948"/>
                  <a:gd name="T16" fmla="*/ 1387 w 1431"/>
                  <a:gd name="T17" fmla="*/ 1492 h 1948"/>
                  <a:gd name="T18" fmla="*/ 1320 w 1431"/>
                  <a:gd name="T19" fmla="*/ 1533 h 1948"/>
                  <a:gd name="T20" fmla="*/ 1229 w 1431"/>
                  <a:gd name="T21" fmla="*/ 1536 h 1948"/>
                  <a:gd name="T22" fmla="*/ 1223 w 1431"/>
                  <a:gd name="T23" fmla="*/ 1834 h 1948"/>
                  <a:gd name="T24" fmla="*/ 1182 w 1431"/>
                  <a:gd name="T25" fmla="*/ 1901 h 1948"/>
                  <a:gd name="T26" fmla="*/ 1115 w 1431"/>
                  <a:gd name="T27" fmla="*/ 1942 h 1948"/>
                  <a:gd name="T28" fmla="*/ 1033 w 1431"/>
                  <a:gd name="T29" fmla="*/ 1942 h 1948"/>
                  <a:gd name="T30" fmla="*/ 966 w 1431"/>
                  <a:gd name="T31" fmla="*/ 1901 h 1948"/>
                  <a:gd name="T32" fmla="*/ 925 w 1431"/>
                  <a:gd name="T33" fmla="*/ 1834 h 1948"/>
                  <a:gd name="T34" fmla="*/ 919 w 1431"/>
                  <a:gd name="T35" fmla="*/ 1536 h 1948"/>
                  <a:gd name="T36" fmla="*/ 115 w 1431"/>
                  <a:gd name="T37" fmla="*/ 1533 h 1948"/>
                  <a:gd name="T38" fmla="*/ 48 w 1431"/>
                  <a:gd name="T39" fmla="*/ 1497 h 1948"/>
                  <a:gd name="T40" fmla="*/ 7 w 1431"/>
                  <a:gd name="T41" fmla="*/ 1436 h 1948"/>
                  <a:gd name="T42" fmla="*/ 0 w 1431"/>
                  <a:gd name="T43" fmla="*/ 1361 h 1948"/>
                  <a:gd name="T44" fmla="*/ 523 w 1431"/>
                  <a:gd name="T45" fmla="*/ 95 h 1948"/>
                  <a:gd name="T46" fmla="*/ 564 w 1431"/>
                  <a:gd name="T47" fmla="*/ 39 h 1948"/>
                  <a:gd name="T48" fmla="*/ 622 w 1431"/>
                  <a:gd name="T49" fmla="*/ 8 h 1948"/>
                  <a:gd name="T50" fmla="*/ 690 w 1431"/>
                  <a:gd name="T51" fmla="*/ 4 h 1948"/>
                  <a:gd name="T52" fmla="*/ 750 w 1431"/>
                  <a:gd name="T53" fmla="*/ 28 h 1948"/>
                  <a:gd name="T54" fmla="*/ 793 w 1431"/>
                  <a:gd name="T55" fmla="*/ 69 h 1948"/>
                  <a:gd name="T56" fmla="*/ 817 w 1431"/>
                  <a:gd name="T57" fmla="*/ 136 h 1948"/>
                  <a:gd name="T58" fmla="*/ 806 w 1431"/>
                  <a:gd name="T59" fmla="*/ 214 h 1948"/>
                  <a:gd name="T60" fmla="*/ 919 w 1431"/>
                  <a:gd name="T61" fmla="*/ 1231 h 1948"/>
                  <a:gd name="T62" fmla="*/ 925 w 1431"/>
                  <a:gd name="T63" fmla="*/ 114 h 1948"/>
                  <a:gd name="T64" fmla="*/ 966 w 1431"/>
                  <a:gd name="T65" fmla="*/ 47 h 1948"/>
                  <a:gd name="T66" fmla="*/ 1033 w 1431"/>
                  <a:gd name="T67" fmla="*/ 6 h 19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31" h="1948">
                    <a:moveTo>
                      <a:pt x="1074" y="0"/>
                    </a:moveTo>
                    <a:lnTo>
                      <a:pt x="1115" y="6"/>
                    </a:lnTo>
                    <a:lnTo>
                      <a:pt x="1152" y="23"/>
                    </a:lnTo>
                    <a:lnTo>
                      <a:pt x="1182" y="47"/>
                    </a:lnTo>
                    <a:lnTo>
                      <a:pt x="1206" y="77"/>
                    </a:lnTo>
                    <a:lnTo>
                      <a:pt x="1223" y="114"/>
                    </a:lnTo>
                    <a:lnTo>
                      <a:pt x="1229" y="155"/>
                    </a:lnTo>
                    <a:lnTo>
                      <a:pt x="1229" y="1231"/>
                    </a:lnTo>
                    <a:lnTo>
                      <a:pt x="1279" y="1231"/>
                    </a:lnTo>
                    <a:lnTo>
                      <a:pt x="1320" y="1235"/>
                    </a:lnTo>
                    <a:lnTo>
                      <a:pt x="1357" y="1251"/>
                    </a:lnTo>
                    <a:lnTo>
                      <a:pt x="1387" y="1276"/>
                    </a:lnTo>
                    <a:lnTo>
                      <a:pt x="1411" y="1305"/>
                    </a:lnTo>
                    <a:lnTo>
                      <a:pt x="1428" y="1343"/>
                    </a:lnTo>
                    <a:lnTo>
                      <a:pt x="1431" y="1384"/>
                    </a:lnTo>
                    <a:lnTo>
                      <a:pt x="1428" y="1425"/>
                    </a:lnTo>
                    <a:lnTo>
                      <a:pt x="1411" y="1462"/>
                    </a:lnTo>
                    <a:lnTo>
                      <a:pt x="1387" y="1492"/>
                    </a:lnTo>
                    <a:lnTo>
                      <a:pt x="1357" y="1516"/>
                    </a:lnTo>
                    <a:lnTo>
                      <a:pt x="1320" y="1533"/>
                    </a:lnTo>
                    <a:lnTo>
                      <a:pt x="1279" y="1536"/>
                    </a:lnTo>
                    <a:lnTo>
                      <a:pt x="1229" y="1536"/>
                    </a:lnTo>
                    <a:lnTo>
                      <a:pt x="1229" y="1793"/>
                    </a:lnTo>
                    <a:lnTo>
                      <a:pt x="1223" y="1834"/>
                    </a:lnTo>
                    <a:lnTo>
                      <a:pt x="1206" y="1871"/>
                    </a:lnTo>
                    <a:lnTo>
                      <a:pt x="1182" y="1901"/>
                    </a:lnTo>
                    <a:lnTo>
                      <a:pt x="1152" y="1925"/>
                    </a:lnTo>
                    <a:lnTo>
                      <a:pt x="1115" y="1942"/>
                    </a:lnTo>
                    <a:lnTo>
                      <a:pt x="1074" y="1948"/>
                    </a:lnTo>
                    <a:lnTo>
                      <a:pt x="1033" y="1942"/>
                    </a:lnTo>
                    <a:lnTo>
                      <a:pt x="996" y="1925"/>
                    </a:lnTo>
                    <a:lnTo>
                      <a:pt x="966" y="1901"/>
                    </a:lnTo>
                    <a:lnTo>
                      <a:pt x="942" y="1871"/>
                    </a:lnTo>
                    <a:lnTo>
                      <a:pt x="925" y="1834"/>
                    </a:lnTo>
                    <a:lnTo>
                      <a:pt x="919" y="1793"/>
                    </a:lnTo>
                    <a:lnTo>
                      <a:pt x="919" y="1536"/>
                    </a:lnTo>
                    <a:lnTo>
                      <a:pt x="152" y="1536"/>
                    </a:lnTo>
                    <a:lnTo>
                      <a:pt x="115" y="1533"/>
                    </a:lnTo>
                    <a:lnTo>
                      <a:pt x="80" y="1520"/>
                    </a:lnTo>
                    <a:lnTo>
                      <a:pt x="48" y="1497"/>
                    </a:lnTo>
                    <a:lnTo>
                      <a:pt x="24" y="1469"/>
                    </a:lnTo>
                    <a:lnTo>
                      <a:pt x="7" y="1436"/>
                    </a:lnTo>
                    <a:lnTo>
                      <a:pt x="0" y="1398"/>
                    </a:lnTo>
                    <a:lnTo>
                      <a:pt x="0" y="1361"/>
                    </a:lnTo>
                    <a:lnTo>
                      <a:pt x="11" y="1324"/>
                    </a:lnTo>
                    <a:lnTo>
                      <a:pt x="523" y="95"/>
                    </a:lnTo>
                    <a:lnTo>
                      <a:pt x="540" y="65"/>
                    </a:lnTo>
                    <a:lnTo>
                      <a:pt x="564" y="39"/>
                    </a:lnTo>
                    <a:lnTo>
                      <a:pt x="592" y="21"/>
                    </a:lnTo>
                    <a:lnTo>
                      <a:pt x="622" y="8"/>
                    </a:lnTo>
                    <a:lnTo>
                      <a:pt x="655" y="2"/>
                    </a:lnTo>
                    <a:lnTo>
                      <a:pt x="690" y="4"/>
                    </a:lnTo>
                    <a:lnTo>
                      <a:pt x="724" y="13"/>
                    </a:lnTo>
                    <a:lnTo>
                      <a:pt x="750" y="28"/>
                    </a:lnTo>
                    <a:lnTo>
                      <a:pt x="772" y="47"/>
                    </a:lnTo>
                    <a:lnTo>
                      <a:pt x="793" y="69"/>
                    </a:lnTo>
                    <a:lnTo>
                      <a:pt x="806" y="97"/>
                    </a:lnTo>
                    <a:lnTo>
                      <a:pt x="817" y="136"/>
                    </a:lnTo>
                    <a:lnTo>
                      <a:pt x="817" y="175"/>
                    </a:lnTo>
                    <a:lnTo>
                      <a:pt x="806" y="214"/>
                    </a:lnTo>
                    <a:lnTo>
                      <a:pt x="383" y="1231"/>
                    </a:lnTo>
                    <a:lnTo>
                      <a:pt x="919" y="1231"/>
                    </a:lnTo>
                    <a:lnTo>
                      <a:pt x="919" y="155"/>
                    </a:lnTo>
                    <a:lnTo>
                      <a:pt x="925" y="114"/>
                    </a:lnTo>
                    <a:lnTo>
                      <a:pt x="942" y="77"/>
                    </a:lnTo>
                    <a:lnTo>
                      <a:pt x="966" y="47"/>
                    </a:lnTo>
                    <a:lnTo>
                      <a:pt x="996" y="23"/>
                    </a:lnTo>
                    <a:lnTo>
                      <a:pt x="1033" y="6"/>
                    </a:lnTo>
                    <a:lnTo>
                      <a:pt x="1074" y="0"/>
                    </a:lnTo>
                    <a:close/>
                  </a:path>
                </a:pathLst>
              </a:custGeom>
              <a:solidFill>
                <a:srgbClr val="FF4F19"/>
              </a:solidFill>
              <a:ln w="0">
                <a:solidFill>
                  <a:srgbClr val="FF4F1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50" name="Freeform 21"/>
              <p:cNvSpPr>
                <a:spLocks/>
              </p:cNvSpPr>
              <p:nvPr/>
            </p:nvSpPr>
            <p:spPr bwMode="auto">
              <a:xfrm>
                <a:off x="4999038" y="2655888"/>
                <a:ext cx="1057275" cy="1546225"/>
              </a:xfrm>
              <a:custGeom>
                <a:avLst/>
                <a:gdLst>
                  <a:gd name="T0" fmla="*/ 828 w 1331"/>
                  <a:gd name="T1" fmla="*/ 21 h 1948"/>
                  <a:gd name="T2" fmla="*/ 1044 w 1331"/>
                  <a:gd name="T3" fmla="*/ 121 h 1948"/>
                  <a:gd name="T4" fmla="*/ 1210 w 1331"/>
                  <a:gd name="T5" fmla="*/ 287 h 1948"/>
                  <a:gd name="T6" fmla="*/ 1310 w 1331"/>
                  <a:gd name="T7" fmla="*/ 503 h 1948"/>
                  <a:gd name="T8" fmla="*/ 1327 w 1331"/>
                  <a:gd name="T9" fmla="*/ 743 h 1948"/>
                  <a:gd name="T10" fmla="*/ 1277 w 1331"/>
                  <a:gd name="T11" fmla="*/ 942 h 1948"/>
                  <a:gd name="T12" fmla="*/ 1180 w 1331"/>
                  <a:gd name="T13" fmla="*/ 1095 h 1948"/>
                  <a:gd name="T14" fmla="*/ 1051 w 1331"/>
                  <a:gd name="T15" fmla="*/ 1214 h 1948"/>
                  <a:gd name="T16" fmla="*/ 906 w 1331"/>
                  <a:gd name="T17" fmla="*/ 1305 h 1948"/>
                  <a:gd name="T18" fmla="*/ 759 w 1331"/>
                  <a:gd name="T19" fmla="*/ 1376 h 1948"/>
                  <a:gd name="T20" fmla="*/ 564 w 1331"/>
                  <a:gd name="T21" fmla="*/ 1467 h 1948"/>
                  <a:gd name="T22" fmla="*/ 409 w 1331"/>
                  <a:gd name="T23" fmla="*/ 1566 h 1948"/>
                  <a:gd name="T24" fmla="*/ 1176 w 1331"/>
                  <a:gd name="T25" fmla="*/ 1641 h 1948"/>
                  <a:gd name="T26" fmla="*/ 1284 w 1331"/>
                  <a:gd name="T27" fmla="*/ 1685 h 1948"/>
                  <a:gd name="T28" fmla="*/ 1331 w 1331"/>
                  <a:gd name="T29" fmla="*/ 1793 h 1948"/>
                  <a:gd name="T30" fmla="*/ 1284 w 1331"/>
                  <a:gd name="T31" fmla="*/ 1901 h 1948"/>
                  <a:gd name="T32" fmla="*/ 1176 w 1331"/>
                  <a:gd name="T33" fmla="*/ 1948 h 1948"/>
                  <a:gd name="T34" fmla="*/ 74 w 1331"/>
                  <a:gd name="T35" fmla="*/ 1925 h 1948"/>
                  <a:gd name="T36" fmla="*/ 3 w 1331"/>
                  <a:gd name="T37" fmla="*/ 1834 h 1948"/>
                  <a:gd name="T38" fmla="*/ 13 w 1331"/>
                  <a:gd name="T39" fmla="*/ 1650 h 1948"/>
                  <a:gd name="T40" fmla="*/ 81 w 1331"/>
                  <a:gd name="T41" fmla="*/ 1477 h 1948"/>
                  <a:gd name="T42" fmla="*/ 193 w 1331"/>
                  <a:gd name="T43" fmla="*/ 1345 h 1948"/>
                  <a:gd name="T44" fmla="*/ 333 w 1331"/>
                  <a:gd name="T45" fmla="*/ 1242 h 1948"/>
                  <a:gd name="T46" fmla="*/ 485 w 1331"/>
                  <a:gd name="T47" fmla="*/ 1164 h 1948"/>
                  <a:gd name="T48" fmla="*/ 642 w 1331"/>
                  <a:gd name="T49" fmla="*/ 1093 h 1948"/>
                  <a:gd name="T50" fmla="*/ 793 w 1331"/>
                  <a:gd name="T51" fmla="*/ 1017 h 1948"/>
                  <a:gd name="T52" fmla="*/ 914 w 1331"/>
                  <a:gd name="T53" fmla="*/ 931 h 1948"/>
                  <a:gd name="T54" fmla="*/ 994 w 1331"/>
                  <a:gd name="T55" fmla="*/ 819 h 1948"/>
                  <a:gd name="T56" fmla="*/ 1024 w 1331"/>
                  <a:gd name="T57" fmla="*/ 667 h 1948"/>
                  <a:gd name="T58" fmla="*/ 973 w 1331"/>
                  <a:gd name="T59" fmla="*/ 486 h 1948"/>
                  <a:gd name="T60" fmla="*/ 845 w 1331"/>
                  <a:gd name="T61" fmla="*/ 358 h 1948"/>
                  <a:gd name="T62" fmla="*/ 664 w 1331"/>
                  <a:gd name="T63" fmla="*/ 307 h 1948"/>
                  <a:gd name="T64" fmla="*/ 484 w 1331"/>
                  <a:gd name="T65" fmla="*/ 358 h 1948"/>
                  <a:gd name="T66" fmla="*/ 355 w 1331"/>
                  <a:gd name="T67" fmla="*/ 486 h 1948"/>
                  <a:gd name="T68" fmla="*/ 307 w 1331"/>
                  <a:gd name="T69" fmla="*/ 667 h 1948"/>
                  <a:gd name="T70" fmla="*/ 260 w 1331"/>
                  <a:gd name="T71" fmla="*/ 775 h 1948"/>
                  <a:gd name="T72" fmla="*/ 152 w 1331"/>
                  <a:gd name="T73" fmla="*/ 819 h 1948"/>
                  <a:gd name="T74" fmla="*/ 44 w 1331"/>
                  <a:gd name="T75" fmla="*/ 775 h 1948"/>
                  <a:gd name="T76" fmla="*/ 0 w 1331"/>
                  <a:gd name="T77" fmla="*/ 667 h 1948"/>
                  <a:gd name="T78" fmla="*/ 44 w 1331"/>
                  <a:gd name="T79" fmla="*/ 427 h 1948"/>
                  <a:gd name="T80" fmla="*/ 167 w 1331"/>
                  <a:gd name="T81" fmla="*/ 226 h 1948"/>
                  <a:gd name="T82" fmla="*/ 351 w 1331"/>
                  <a:gd name="T83" fmla="*/ 78 h 1948"/>
                  <a:gd name="T84" fmla="*/ 580 w 1331"/>
                  <a:gd name="T85" fmla="*/ 6 h 19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331" h="1948">
                    <a:moveTo>
                      <a:pt x="664" y="0"/>
                    </a:moveTo>
                    <a:lnTo>
                      <a:pt x="748" y="6"/>
                    </a:lnTo>
                    <a:lnTo>
                      <a:pt x="828" y="21"/>
                    </a:lnTo>
                    <a:lnTo>
                      <a:pt x="904" y="47"/>
                    </a:lnTo>
                    <a:lnTo>
                      <a:pt x="977" y="78"/>
                    </a:lnTo>
                    <a:lnTo>
                      <a:pt x="1044" y="121"/>
                    </a:lnTo>
                    <a:lnTo>
                      <a:pt x="1105" y="170"/>
                    </a:lnTo>
                    <a:lnTo>
                      <a:pt x="1161" y="226"/>
                    </a:lnTo>
                    <a:lnTo>
                      <a:pt x="1210" y="287"/>
                    </a:lnTo>
                    <a:lnTo>
                      <a:pt x="1253" y="354"/>
                    </a:lnTo>
                    <a:lnTo>
                      <a:pt x="1284" y="427"/>
                    </a:lnTo>
                    <a:lnTo>
                      <a:pt x="1310" y="503"/>
                    </a:lnTo>
                    <a:lnTo>
                      <a:pt x="1325" y="583"/>
                    </a:lnTo>
                    <a:lnTo>
                      <a:pt x="1331" y="667"/>
                    </a:lnTo>
                    <a:lnTo>
                      <a:pt x="1327" y="743"/>
                    </a:lnTo>
                    <a:lnTo>
                      <a:pt x="1316" y="816"/>
                    </a:lnTo>
                    <a:lnTo>
                      <a:pt x="1299" y="881"/>
                    </a:lnTo>
                    <a:lnTo>
                      <a:pt x="1277" y="942"/>
                    </a:lnTo>
                    <a:lnTo>
                      <a:pt x="1249" y="998"/>
                    </a:lnTo>
                    <a:lnTo>
                      <a:pt x="1215" y="1048"/>
                    </a:lnTo>
                    <a:lnTo>
                      <a:pt x="1180" y="1095"/>
                    </a:lnTo>
                    <a:lnTo>
                      <a:pt x="1139" y="1138"/>
                    </a:lnTo>
                    <a:lnTo>
                      <a:pt x="1096" y="1177"/>
                    </a:lnTo>
                    <a:lnTo>
                      <a:pt x="1051" y="1214"/>
                    </a:lnTo>
                    <a:lnTo>
                      <a:pt x="1003" y="1246"/>
                    </a:lnTo>
                    <a:lnTo>
                      <a:pt x="955" y="1277"/>
                    </a:lnTo>
                    <a:lnTo>
                      <a:pt x="906" y="1305"/>
                    </a:lnTo>
                    <a:lnTo>
                      <a:pt x="856" y="1330"/>
                    </a:lnTo>
                    <a:lnTo>
                      <a:pt x="808" y="1354"/>
                    </a:lnTo>
                    <a:lnTo>
                      <a:pt x="759" y="1376"/>
                    </a:lnTo>
                    <a:lnTo>
                      <a:pt x="711" y="1398"/>
                    </a:lnTo>
                    <a:lnTo>
                      <a:pt x="633" y="1434"/>
                    </a:lnTo>
                    <a:lnTo>
                      <a:pt x="564" y="1467"/>
                    </a:lnTo>
                    <a:lnTo>
                      <a:pt x="504" y="1499"/>
                    </a:lnTo>
                    <a:lnTo>
                      <a:pt x="452" y="1533"/>
                    </a:lnTo>
                    <a:lnTo>
                      <a:pt x="409" y="1566"/>
                    </a:lnTo>
                    <a:lnTo>
                      <a:pt x="374" y="1601"/>
                    </a:lnTo>
                    <a:lnTo>
                      <a:pt x="346" y="1641"/>
                    </a:lnTo>
                    <a:lnTo>
                      <a:pt x="1176" y="1641"/>
                    </a:lnTo>
                    <a:lnTo>
                      <a:pt x="1217" y="1644"/>
                    </a:lnTo>
                    <a:lnTo>
                      <a:pt x="1254" y="1661"/>
                    </a:lnTo>
                    <a:lnTo>
                      <a:pt x="1284" y="1685"/>
                    </a:lnTo>
                    <a:lnTo>
                      <a:pt x="1308" y="1715"/>
                    </a:lnTo>
                    <a:lnTo>
                      <a:pt x="1325" y="1752"/>
                    </a:lnTo>
                    <a:lnTo>
                      <a:pt x="1331" y="1793"/>
                    </a:lnTo>
                    <a:lnTo>
                      <a:pt x="1325" y="1834"/>
                    </a:lnTo>
                    <a:lnTo>
                      <a:pt x="1308" y="1871"/>
                    </a:lnTo>
                    <a:lnTo>
                      <a:pt x="1284" y="1901"/>
                    </a:lnTo>
                    <a:lnTo>
                      <a:pt x="1254" y="1925"/>
                    </a:lnTo>
                    <a:lnTo>
                      <a:pt x="1217" y="1942"/>
                    </a:lnTo>
                    <a:lnTo>
                      <a:pt x="1176" y="1948"/>
                    </a:lnTo>
                    <a:lnTo>
                      <a:pt x="152" y="1948"/>
                    </a:lnTo>
                    <a:lnTo>
                      <a:pt x="111" y="1942"/>
                    </a:lnTo>
                    <a:lnTo>
                      <a:pt x="74" y="1925"/>
                    </a:lnTo>
                    <a:lnTo>
                      <a:pt x="44" y="1901"/>
                    </a:lnTo>
                    <a:lnTo>
                      <a:pt x="20" y="1871"/>
                    </a:lnTo>
                    <a:lnTo>
                      <a:pt x="3" y="1834"/>
                    </a:lnTo>
                    <a:lnTo>
                      <a:pt x="0" y="1793"/>
                    </a:lnTo>
                    <a:lnTo>
                      <a:pt x="3" y="1719"/>
                    </a:lnTo>
                    <a:lnTo>
                      <a:pt x="13" y="1650"/>
                    </a:lnTo>
                    <a:lnTo>
                      <a:pt x="31" y="1588"/>
                    </a:lnTo>
                    <a:lnTo>
                      <a:pt x="54" y="1531"/>
                    </a:lnTo>
                    <a:lnTo>
                      <a:pt x="81" y="1477"/>
                    </a:lnTo>
                    <a:lnTo>
                      <a:pt x="115" y="1428"/>
                    </a:lnTo>
                    <a:lnTo>
                      <a:pt x="152" y="1385"/>
                    </a:lnTo>
                    <a:lnTo>
                      <a:pt x="193" y="1345"/>
                    </a:lnTo>
                    <a:lnTo>
                      <a:pt x="238" y="1307"/>
                    </a:lnTo>
                    <a:lnTo>
                      <a:pt x="284" y="1274"/>
                    </a:lnTo>
                    <a:lnTo>
                      <a:pt x="333" y="1242"/>
                    </a:lnTo>
                    <a:lnTo>
                      <a:pt x="383" y="1214"/>
                    </a:lnTo>
                    <a:lnTo>
                      <a:pt x="435" y="1188"/>
                    </a:lnTo>
                    <a:lnTo>
                      <a:pt x="485" y="1164"/>
                    </a:lnTo>
                    <a:lnTo>
                      <a:pt x="536" y="1140"/>
                    </a:lnTo>
                    <a:lnTo>
                      <a:pt x="586" y="1117"/>
                    </a:lnTo>
                    <a:lnTo>
                      <a:pt x="642" y="1093"/>
                    </a:lnTo>
                    <a:lnTo>
                      <a:pt x="694" y="1067"/>
                    </a:lnTo>
                    <a:lnTo>
                      <a:pt x="744" y="1043"/>
                    </a:lnTo>
                    <a:lnTo>
                      <a:pt x="793" y="1017"/>
                    </a:lnTo>
                    <a:lnTo>
                      <a:pt x="837" y="991"/>
                    </a:lnTo>
                    <a:lnTo>
                      <a:pt x="876" y="961"/>
                    </a:lnTo>
                    <a:lnTo>
                      <a:pt x="914" y="931"/>
                    </a:lnTo>
                    <a:lnTo>
                      <a:pt x="945" y="898"/>
                    </a:lnTo>
                    <a:lnTo>
                      <a:pt x="971" y="860"/>
                    </a:lnTo>
                    <a:lnTo>
                      <a:pt x="994" y="819"/>
                    </a:lnTo>
                    <a:lnTo>
                      <a:pt x="1009" y="773"/>
                    </a:lnTo>
                    <a:lnTo>
                      <a:pt x="1020" y="723"/>
                    </a:lnTo>
                    <a:lnTo>
                      <a:pt x="1024" y="667"/>
                    </a:lnTo>
                    <a:lnTo>
                      <a:pt x="1016" y="602"/>
                    </a:lnTo>
                    <a:lnTo>
                      <a:pt x="999" y="542"/>
                    </a:lnTo>
                    <a:lnTo>
                      <a:pt x="973" y="486"/>
                    </a:lnTo>
                    <a:lnTo>
                      <a:pt x="938" y="436"/>
                    </a:lnTo>
                    <a:lnTo>
                      <a:pt x="895" y="393"/>
                    </a:lnTo>
                    <a:lnTo>
                      <a:pt x="845" y="358"/>
                    </a:lnTo>
                    <a:lnTo>
                      <a:pt x="789" y="332"/>
                    </a:lnTo>
                    <a:lnTo>
                      <a:pt x="729" y="315"/>
                    </a:lnTo>
                    <a:lnTo>
                      <a:pt x="664" y="307"/>
                    </a:lnTo>
                    <a:lnTo>
                      <a:pt x="599" y="315"/>
                    </a:lnTo>
                    <a:lnTo>
                      <a:pt x="539" y="332"/>
                    </a:lnTo>
                    <a:lnTo>
                      <a:pt x="484" y="358"/>
                    </a:lnTo>
                    <a:lnTo>
                      <a:pt x="433" y="393"/>
                    </a:lnTo>
                    <a:lnTo>
                      <a:pt x="391" y="436"/>
                    </a:lnTo>
                    <a:lnTo>
                      <a:pt x="355" y="486"/>
                    </a:lnTo>
                    <a:lnTo>
                      <a:pt x="329" y="542"/>
                    </a:lnTo>
                    <a:lnTo>
                      <a:pt x="312" y="602"/>
                    </a:lnTo>
                    <a:lnTo>
                      <a:pt x="307" y="667"/>
                    </a:lnTo>
                    <a:lnTo>
                      <a:pt x="301" y="708"/>
                    </a:lnTo>
                    <a:lnTo>
                      <a:pt x="284" y="745"/>
                    </a:lnTo>
                    <a:lnTo>
                      <a:pt x="260" y="775"/>
                    </a:lnTo>
                    <a:lnTo>
                      <a:pt x="230" y="799"/>
                    </a:lnTo>
                    <a:lnTo>
                      <a:pt x="193" y="816"/>
                    </a:lnTo>
                    <a:lnTo>
                      <a:pt x="152" y="819"/>
                    </a:lnTo>
                    <a:lnTo>
                      <a:pt x="111" y="816"/>
                    </a:lnTo>
                    <a:lnTo>
                      <a:pt x="74" y="799"/>
                    </a:lnTo>
                    <a:lnTo>
                      <a:pt x="44" y="775"/>
                    </a:lnTo>
                    <a:lnTo>
                      <a:pt x="20" y="745"/>
                    </a:lnTo>
                    <a:lnTo>
                      <a:pt x="3" y="708"/>
                    </a:lnTo>
                    <a:lnTo>
                      <a:pt x="0" y="667"/>
                    </a:lnTo>
                    <a:lnTo>
                      <a:pt x="3" y="583"/>
                    </a:lnTo>
                    <a:lnTo>
                      <a:pt x="18" y="503"/>
                    </a:lnTo>
                    <a:lnTo>
                      <a:pt x="44" y="427"/>
                    </a:lnTo>
                    <a:lnTo>
                      <a:pt x="76" y="354"/>
                    </a:lnTo>
                    <a:lnTo>
                      <a:pt x="119" y="287"/>
                    </a:lnTo>
                    <a:lnTo>
                      <a:pt x="167" y="226"/>
                    </a:lnTo>
                    <a:lnTo>
                      <a:pt x="223" y="170"/>
                    </a:lnTo>
                    <a:lnTo>
                      <a:pt x="284" y="121"/>
                    </a:lnTo>
                    <a:lnTo>
                      <a:pt x="351" y="78"/>
                    </a:lnTo>
                    <a:lnTo>
                      <a:pt x="424" y="47"/>
                    </a:lnTo>
                    <a:lnTo>
                      <a:pt x="500" y="21"/>
                    </a:lnTo>
                    <a:lnTo>
                      <a:pt x="580" y="6"/>
                    </a:lnTo>
                    <a:lnTo>
                      <a:pt x="664" y="0"/>
                    </a:lnTo>
                    <a:close/>
                  </a:path>
                </a:pathLst>
              </a:custGeom>
              <a:solidFill>
                <a:srgbClr val="FF4F19"/>
              </a:solidFill>
              <a:ln w="0">
                <a:solidFill>
                  <a:srgbClr val="FF4F1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51" name="Freeform 22"/>
              <p:cNvSpPr>
                <a:spLocks noEditPoints="1"/>
              </p:cNvSpPr>
              <p:nvPr/>
            </p:nvSpPr>
            <p:spPr bwMode="auto">
              <a:xfrm>
                <a:off x="3657600" y="990600"/>
                <a:ext cx="4876800" cy="4876800"/>
              </a:xfrm>
              <a:custGeom>
                <a:avLst/>
                <a:gdLst>
                  <a:gd name="T0" fmla="*/ 2556 w 6144"/>
                  <a:gd name="T1" fmla="*/ 564 h 6144"/>
                  <a:gd name="T2" fmla="*/ 1925 w 6144"/>
                  <a:gd name="T3" fmla="*/ 782 h 6144"/>
                  <a:gd name="T4" fmla="*/ 1381 w 6144"/>
                  <a:gd name="T5" fmla="*/ 1151 h 6144"/>
                  <a:gd name="T6" fmla="*/ 950 w 6144"/>
                  <a:gd name="T7" fmla="*/ 1640 h 6144"/>
                  <a:gd name="T8" fmla="*/ 653 w 6144"/>
                  <a:gd name="T9" fmla="*/ 2230 h 6144"/>
                  <a:gd name="T10" fmla="*/ 518 w 6144"/>
                  <a:gd name="T11" fmla="*/ 2897 h 6144"/>
                  <a:gd name="T12" fmla="*/ 564 w 6144"/>
                  <a:gd name="T13" fmla="*/ 3588 h 6144"/>
                  <a:gd name="T14" fmla="*/ 782 w 6144"/>
                  <a:gd name="T15" fmla="*/ 4219 h 6144"/>
                  <a:gd name="T16" fmla="*/ 1151 w 6144"/>
                  <a:gd name="T17" fmla="*/ 4763 h 6144"/>
                  <a:gd name="T18" fmla="*/ 1640 w 6144"/>
                  <a:gd name="T19" fmla="*/ 5194 h 6144"/>
                  <a:gd name="T20" fmla="*/ 2230 w 6144"/>
                  <a:gd name="T21" fmla="*/ 5491 h 6144"/>
                  <a:gd name="T22" fmla="*/ 2897 w 6144"/>
                  <a:gd name="T23" fmla="*/ 5626 h 6144"/>
                  <a:gd name="T24" fmla="*/ 3588 w 6144"/>
                  <a:gd name="T25" fmla="*/ 5580 h 6144"/>
                  <a:gd name="T26" fmla="*/ 4219 w 6144"/>
                  <a:gd name="T27" fmla="*/ 5362 h 6144"/>
                  <a:gd name="T28" fmla="*/ 4763 w 6144"/>
                  <a:gd name="T29" fmla="*/ 4993 h 6144"/>
                  <a:gd name="T30" fmla="*/ 5194 w 6144"/>
                  <a:gd name="T31" fmla="*/ 4504 h 6144"/>
                  <a:gd name="T32" fmla="*/ 5491 w 6144"/>
                  <a:gd name="T33" fmla="*/ 3914 h 6144"/>
                  <a:gd name="T34" fmla="*/ 5626 w 6144"/>
                  <a:gd name="T35" fmla="*/ 3247 h 6144"/>
                  <a:gd name="T36" fmla="*/ 5580 w 6144"/>
                  <a:gd name="T37" fmla="*/ 2556 h 6144"/>
                  <a:gd name="T38" fmla="*/ 5362 w 6144"/>
                  <a:gd name="T39" fmla="*/ 1925 h 6144"/>
                  <a:gd name="T40" fmla="*/ 4993 w 6144"/>
                  <a:gd name="T41" fmla="*/ 1381 h 6144"/>
                  <a:gd name="T42" fmla="*/ 4504 w 6144"/>
                  <a:gd name="T43" fmla="*/ 950 h 6144"/>
                  <a:gd name="T44" fmla="*/ 3914 w 6144"/>
                  <a:gd name="T45" fmla="*/ 653 h 6144"/>
                  <a:gd name="T46" fmla="*/ 3247 w 6144"/>
                  <a:gd name="T47" fmla="*/ 518 h 6144"/>
                  <a:gd name="T48" fmla="*/ 3443 w 6144"/>
                  <a:gd name="T49" fmla="*/ 22 h 6144"/>
                  <a:gd name="T50" fmla="*/ 4144 w 6144"/>
                  <a:gd name="T51" fmla="*/ 192 h 6144"/>
                  <a:gd name="T52" fmla="*/ 4772 w 6144"/>
                  <a:gd name="T53" fmla="*/ 512 h 6144"/>
                  <a:gd name="T54" fmla="*/ 5304 w 6144"/>
                  <a:gd name="T55" fmla="*/ 963 h 6144"/>
                  <a:gd name="T56" fmla="*/ 5725 w 6144"/>
                  <a:gd name="T57" fmla="*/ 1521 h 6144"/>
                  <a:gd name="T58" fmla="*/ 6010 w 6144"/>
                  <a:gd name="T59" fmla="*/ 2169 h 6144"/>
                  <a:gd name="T60" fmla="*/ 6138 w 6144"/>
                  <a:gd name="T61" fmla="*/ 2884 h 6144"/>
                  <a:gd name="T62" fmla="*/ 6094 w 6144"/>
                  <a:gd name="T63" fmla="*/ 3625 h 6144"/>
                  <a:gd name="T64" fmla="*/ 5885 w 6144"/>
                  <a:gd name="T65" fmla="*/ 4308 h 6144"/>
                  <a:gd name="T66" fmla="*/ 5530 w 6144"/>
                  <a:gd name="T67" fmla="*/ 4915 h 6144"/>
                  <a:gd name="T68" fmla="*/ 5051 w 6144"/>
                  <a:gd name="T69" fmla="*/ 5422 h 6144"/>
                  <a:gd name="T70" fmla="*/ 4468 w 6144"/>
                  <a:gd name="T71" fmla="*/ 5809 h 6144"/>
                  <a:gd name="T72" fmla="*/ 3802 w 6144"/>
                  <a:gd name="T73" fmla="*/ 6056 h 6144"/>
                  <a:gd name="T74" fmla="*/ 3072 w 6144"/>
                  <a:gd name="T75" fmla="*/ 6144 h 6144"/>
                  <a:gd name="T76" fmla="*/ 2342 w 6144"/>
                  <a:gd name="T77" fmla="*/ 6056 h 6144"/>
                  <a:gd name="T78" fmla="*/ 1676 w 6144"/>
                  <a:gd name="T79" fmla="*/ 5809 h 6144"/>
                  <a:gd name="T80" fmla="*/ 1093 w 6144"/>
                  <a:gd name="T81" fmla="*/ 5422 h 6144"/>
                  <a:gd name="T82" fmla="*/ 614 w 6144"/>
                  <a:gd name="T83" fmla="*/ 4915 h 6144"/>
                  <a:gd name="T84" fmla="*/ 259 w 6144"/>
                  <a:gd name="T85" fmla="*/ 4308 h 6144"/>
                  <a:gd name="T86" fmla="*/ 50 w 6144"/>
                  <a:gd name="T87" fmla="*/ 3625 h 6144"/>
                  <a:gd name="T88" fmla="*/ 6 w 6144"/>
                  <a:gd name="T89" fmla="*/ 2884 h 6144"/>
                  <a:gd name="T90" fmla="*/ 134 w 6144"/>
                  <a:gd name="T91" fmla="*/ 2169 h 6144"/>
                  <a:gd name="T92" fmla="*/ 419 w 6144"/>
                  <a:gd name="T93" fmla="*/ 1521 h 6144"/>
                  <a:gd name="T94" fmla="*/ 840 w 6144"/>
                  <a:gd name="T95" fmla="*/ 963 h 6144"/>
                  <a:gd name="T96" fmla="*/ 1372 w 6144"/>
                  <a:gd name="T97" fmla="*/ 512 h 6144"/>
                  <a:gd name="T98" fmla="*/ 2000 w 6144"/>
                  <a:gd name="T99" fmla="*/ 192 h 6144"/>
                  <a:gd name="T100" fmla="*/ 2701 w 6144"/>
                  <a:gd name="T101" fmla="*/ 22 h 6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144" h="6144">
                    <a:moveTo>
                      <a:pt x="3072" y="512"/>
                    </a:moveTo>
                    <a:lnTo>
                      <a:pt x="2897" y="518"/>
                    </a:lnTo>
                    <a:lnTo>
                      <a:pt x="2724" y="536"/>
                    </a:lnTo>
                    <a:lnTo>
                      <a:pt x="2556" y="564"/>
                    </a:lnTo>
                    <a:lnTo>
                      <a:pt x="2391" y="603"/>
                    </a:lnTo>
                    <a:lnTo>
                      <a:pt x="2230" y="653"/>
                    </a:lnTo>
                    <a:lnTo>
                      <a:pt x="2076" y="713"/>
                    </a:lnTo>
                    <a:lnTo>
                      <a:pt x="1925" y="782"/>
                    </a:lnTo>
                    <a:lnTo>
                      <a:pt x="1780" y="862"/>
                    </a:lnTo>
                    <a:lnTo>
                      <a:pt x="1640" y="950"/>
                    </a:lnTo>
                    <a:lnTo>
                      <a:pt x="1508" y="1044"/>
                    </a:lnTo>
                    <a:lnTo>
                      <a:pt x="1381" y="1151"/>
                    </a:lnTo>
                    <a:lnTo>
                      <a:pt x="1262" y="1262"/>
                    </a:lnTo>
                    <a:lnTo>
                      <a:pt x="1151" y="1381"/>
                    </a:lnTo>
                    <a:lnTo>
                      <a:pt x="1044" y="1508"/>
                    </a:lnTo>
                    <a:lnTo>
                      <a:pt x="950" y="1640"/>
                    </a:lnTo>
                    <a:lnTo>
                      <a:pt x="862" y="1780"/>
                    </a:lnTo>
                    <a:lnTo>
                      <a:pt x="782" y="1925"/>
                    </a:lnTo>
                    <a:lnTo>
                      <a:pt x="713" y="2076"/>
                    </a:lnTo>
                    <a:lnTo>
                      <a:pt x="653" y="2230"/>
                    </a:lnTo>
                    <a:lnTo>
                      <a:pt x="603" y="2391"/>
                    </a:lnTo>
                    <a:lnTo>
                      <a:pt x="564" y="2556"/>
                    </a:lnTo>
                    <a:lnTo>
                      <a:pt x="536" y="2724"/>
                    </a:lnTo>
                    <a:lnTo>
                      <a:pt x="518" y="2897"/>
                    </a:lnTo>
                    <a:lnTo>
                      <a:pt x="512" y="3072"/>
                    </a:lnTo>
                    <a:lnTo>
                      <a:pt x="518" y="3247"/>
                    </a:lnTo>
                    <a:lnTo>
                      <a:pt x="536" y="3420"/>
                    </a:lnTo>
                    <a:lnTo>
                      <a:pt x="564" y="3588"/>
                    </a:lnTo>
                    <a:lnTo>
                      <a:pt x="603" y="3753"/>
                    </a:lnTo>
                    <a:lnTo>
                      <a:pt x="653" y="3914"/>
                    </a:lnTo>
                    <a:lnTo>
                      <a:pt x="713" y="4068"/>
                    </a:lnTo>
                    <a:lnTo>
                      <a:pt x="782" y="4219"/>
                    </a:lnTo>
                    <a:lnTo>
                      <a:pt x="862" y="4364"/>
                    </a:lnTo>
                    <a:lnTo>
                      <a:pt x="950" y="4504"/>
                    </a:lnTo>
                    <a:lnTo>
                      <a:pt x="1044" y="4636"/>
                    </a:lnTo>
                    <a:lnTo>
                      <a:pt x="1151" y="4763"/>
                    </a:lnTo>
                    <a:lnTo>
                      <a:pt x="1262" y="4882"/>
                    </a:lnTo>
                    <a:lnTo>
                      <a:pt x="1381" y="4993"/>
                    </a:lnTo>
                    <a:lnTo>
                      <a:pt x="1508" y="5100"/>
                    </a:lnTo>
                    <a:lnTo>
                      <a:pt x="1640" y="5194"/>
                    </a:lnTo>
                    <a:lnTo>
                      <a:pt x="1780" y="5282"/>
                    </a:lnTo>
                    <a:lnTo>
                      <a:pt x="1925" y="5362"/>
                    </a:lnTo>
                    <a:lnTo>
                      <a:pt x="2076" y="5431"/>
                    </a:lnTo>
                    <a:lnTo>
                      <a:pt x="2230" y="5491"/>
                    </a:lnTo>
                    <a:lnTo>
                      <a:pt x="2391" y="5541"/>
                    </a:lnTo>
                    <a:lnTo>
                      <a:pt x="2556" y="5580"/>
                    </a:lnTo>
                    <a:lnTo>
                      <a:pt x="2724" y="5608"/>
                    </a:lnTo>
                    <a:lnTo>
                      <a:pt x="2897" y="5626"/>
                    </a:lnTo>
                    <a:lnTo>
                      <a:pt x="3072" y="5632"/>
                    </a:lnTo>
                    <a:lnTo>
                      <a:pt x="3247" y="5626"/>
                    </a:lnTo>
                    <a:lnTo>
                      <a:pt x="3420" y="5608"/>
                    </a:lnTo>
                    <a:lnTo>
                      <a:pt x="3588" y="5580"/>
                    </a:lnTo>
                    <a:lnTo>
                      <a:pt x="3753" y="5541"/>
                    </a:lnTo>
                    <a:lnTo>
                      <a:pt x="3914" y="5491"/>
                    </a:lnTo>
                    <a:lnTo>
                      <a:pt x="4068" y="5431"/>
                    </a:lnTo>
                    <a:lnTo>
                      <a:pt x="4219" y="5362"/>
                    </a:lnTo>
                    <a:lnTo>
                      <a:pt x="4364" y="5282"/>
                    </a:lnTo>
                    <a:lnTo>
                      <a:pt x="4504" y="5194"/>
                    </a:lnTo>
                    <a:lnTo>
                      <a:pt x="4636" y="5100"/>
                    </a:lnTo>
                    <a:lnTo>
                      <a:pt x="4763" y="4993"/>
                    </a:lnTo>
                    <a:lnTo>
                      <a:pt x="4882" y="4882"/>
                    </a:lnTo>
                    <a:lnTo>
                      <a:pt x="4993" y="4763"/>
                    </a:lnTo>
                    <a:lnTo>
                      <a:pt x="5100" y="4636"/>
                    </a:lnTo>
                    <a:lnTo>
                      <a:pt x="5194" y="4504"/>
                    </a:lnTo>
                    <a:lnTo>
                      <a:pt x="5282" y="4364"/>
                    </a:lnTo>
                    <a:lnTo>
                      <a:pt x="5362" y="4219"/>
                    </a:lnTo>
                    <a:lnTo>
                      <a:pt x="5431" y="4068"/>
                    </a:lnTo>
                    <a:lnTo>
                      <a:pt x="5491" y="3914"/>
                    </a:lnTo>
                    <a:lnTo>
                      <a:pt x="5541" y="3753"/>
                    </a:lnTo>
                    <a:lnTo>
                      <a:pt x="5580" y="3588"/>
                    </a:lnTo>
                    <a:lnTo>
                      <a:pt x="5608" y="3420"/>
                    </a:lnTo>
                    <a:lnTo>
                      <a:pt x="5626" y="3247"/>
                    </a:lnTo>
                    <a:lnTo>
                      <a:pt x="5632" y="3072"/>
                    </a:lnTo>
                    <a:lnTo>
                      <a:pt x="5626" y="2897"/>
                    </a:lnTo>
                    <a:lnTo>
                      <a:pt x="5608" y="2724"/>
                    </a:lnTo>
                    <a:lnTo>
                      <a:pt x="5580" y="2556"/>
                    </a:lnTo>
                    <a:lnTo>
                      <a:pt x="5541" y="2391"/>
                    </a:lnTo>
                    <a:lnTo>
                      <a:pt x="5491" y="2230"/>
                    </a:lnTo>
                    <a:lnTo>
                      <a:pt x="5431" y="2076"/>
                    </a:lnTo>
                    <a:lnTo>
                      <a:pt x="5362" y="1925"/>
                    </a:lnTo>
                    <a:lnTo>
                      <a:pt x="5282" y="1780"/>
                    </a:lnTo>
                    <a:lnTo>
                      <a:pt x="5194" y="1640"/>
                    </a:lnTo>
                    <a:lnTo>
                      <a:pt x="5100" y="1508"/>
                    </a:lnTo>
                    <a:lnTo>
                      <a:pt x="4993" y="1381"/>
                    </a:lnTo>
                    <a:lnTo>
                      <a:pt x="4882" y="1262"/>
                    </a:lnTo>
                    <a:lnTo>
                      <a:pt x="4763" y="1151"/>
                    </a:lnTo>
                    <a:lnTo>
                      <a:pt x="4636" y="1044"/>
                    </a:lnTo>
                    <a:lnTo>
                      <a:pt x="4504" y="950"/>
                    </a:lnTo>
                    <a:lnTo>
                      <a:pt x="4364" y="862"/>
                    </a:lnTo>
                    <a:lnTo>
                      <a:pt x="4219" y="782"/>
                    </a:lnTo>
                    <a:lnTo>
                      <a:pt x="4068" y="713"/>
                    </a:lnTo>
                    <a:lnTo>
                      <a:pt x="3914" y="653"/>
                    </a:lnTo>
                    <a:lnTo>
                      <a:pt x="3753" y="603"/>
                    </a:lnTo>
                    <a:lnTo>
                      <a:pt x="3588" y="564"/>
                    </a:lnTo>
                    <a:lnTo>
                      <a:pt x="3420" y="536"/>
                    </a:lnTo>
                    <a:lnTo>
                      <a:pt x="3247" y="518"/>
                    </a:lnTo>
                    <a:lnTo>
                      <a:pt x="3072" y="512"/>
                    </a:lnTo>
                    <a:close/>
                    <a:moveTo>
                      <a:pt x="3072" y="0"/>
                    </a:moveTo>
                    <a:lnTo>
                      <a:pt x="3260" y="6"/>
                    </a:lnTo>
                    <a:lnTo>
                      <a:pt x="3443" y="22"/>
                    </a:lnTo>
                    <a:lnTo>
                      <a:pt x="3625" y="50"/>
                    </a:lnTo>
                    <a:lnTo>
                      <a:pt x="3802" y="88"/>
                    </a:lnTo>
                    <a:lnTo>
                      <a:pt x="3975" y="134"/>
                    </a:lnTo>
                    <a:lnTo>
                      <a:pt x="4144" y="192"/>
                    </a:lnTo>
                    <a:lnTo>
                      <a:pt x="4308" y="259"/>
                    </a:lnTo>
                    <a:lnTo>
                      <a:pt x="4468" y="335"/>
                    </a:lnTo>
                    <a:lnTo>
                      <a:pt x="4623" y="419"/>
                    </a:lnTo>
                    <a:lnTo>
                      <a:pt x="4772" y="512"/>
                    </a:lnTo>
                    <a:lnTo>
                      <a:pt x="4915" y="614"/>
                    </a:lnTo>
                    <a:lnTo>
                      <a:pt x="5051" y="722"/>
                    </a:lnTo>
                    <a:lnTo>
                      <a:pt x="5181" y="840"/>
                    </a:lnTo>
                    <a:lnTo>
                      <a:pt x="5304" y="963"/>
                    </a:lnTo>
                    <a:lnTo>
                      <a:pt x="5422" y="1093"/>
                    </a:lnTo>
                    <a:lnTo>
                      <a:pt x="5530" y="1229"/>
                    </a:lnTo>
                    <a:lnTo>
                      <a:pt x="5632" y="1372"/>
                    </a:lnTo>
                    <a:lnTo>
                      <a:pt x="5725" y="1521"/>
                    </a:lnTo>
                    <a:lnTo>
                      <a:pt x="5809" y="1676"/>
                    </a:lnTo>
                    <a:lnTo>
                      <a:pt x="5885" y="1836"/>
                    </a:lnTo>
                    <a:lnTo>
                      <a:pt x="5952" y="2000"/>
                    </a:lnTo>
                    <a:lnTo>
                      <a:pt x="6010" y="2169"/>
                    </a:lnTo>
                    <a:lnTo>
                      <a:pt x="6056" y="2342"/>
                    </a:lnTo>
                    <a:lnTo>
                      <a:pt x="6094" y="2519"/>
                    </a:lnTo>
                    <a:lnTo>
                      <a:pt x="6122" y="2701"/>
                    </a:lnTo>
                    <a:lnTo>
                      <a:pt x="6138" y="2884"/>
                    </a:lnTo>
                    <a:lnTo>
                      <a:pt x="6144" y="3072"/>
                    </a:lnTo>
                    <a:lnTo>
                      <a:pt x="6138" y="3260"/>
                    </a:lnTo>
                    <a:lnTo>
                      <a:pt x="6122" y="3443"/>
                    </a:lnTo>
                    <a:lnTo>
                      <a:pt x="6094" y="3625"/>
                    </a:lnTo>
                    <a:lnTo>
                      <a:pt x="6056" y="3802"/>
                    </a:lnTo>
                    <a:lnTo>
                      <a:pt x="6010" y="3975"/>
                    </a:lnTo>
                    <a:lnTo>
                      <a:pt x="5952" y="4144"/>
                    </a:lnTo>
                    <a:lnTo>
                      <a:pt x="5885" y="4308"/>
                    </a:lnTo>
                    <a:lnTo>
                      <a:pt x="5809" y="4468"/>
                    </a:lnTo>
                    <a:lnTo>
                      <a:pt x="5725" y="4623"/>
                    </a:lnTo>
                    <a:lnTo>
                      <a:pt x="5632" y="4772"/>
                    </a:lnTo>
                    <a:lnTo>
                      <a:pt x="5530" y="4915"/>
                    </a:lnTo>
                    <a:lnTo>
                      <a:pt x="5422" y="5051"/>
                    </a:lnTo>
                    <a:lnTo>
                      <a:pt x="5304" y="5181"/>
                    </a:lnTo>
                    <a:lnTo>
                      <a:pt x="5181" y="5304"/>
                    </a:lnTo>
                    <a:lnTo>
                      <a:pt x="5051" y="5422"/>
                    </a:lnTo>
                    <a:lnTo>
                      <a:pt x="4915" y="5530"/>
                    </a:lnTo>
                    <a:lnTo>
                      <a:pt x="4772" y="5632"/>
                    </a:lnTo>
                    <a:lnTo>
                      <a:pt x="4623" y="5725"/>
                    </a:lnTo>
                    <a:lnTo>
                      <a:pt x="4468" y="5809"/>
                    </a:lnTo>
                    <a:lnTo>
                      <a:pt x="4308" y="5885"/>
                    </a:lnTo>
                    <a:lnTo>
                      <a:pt x="4144" y="5952"/>
                    </a:lnTo>
                    <a:lnTo>
                      <a:pt x="3975" y="6010"/>
                    </a:lnTo>
                    <a:lnTo>
                      <a:pt x="3802" y="6056"/>
                    </a:lnTo>
                    <a:lnTo>
                      <a:pt x="3625" y="6094"/>
                    </a:lnTo>
                    <a:lnTo>
                      <a:pt x="3443" y="6122"/>
                    </a:lnTo>
                    <a:lnTo>
                      <a:pt x="3260" y="6138"/>
                    </a:lnTo>
                    <a:lnTo>
                      <a:pt x="3072" y="6144"/>
                    </a:lnTo>
                    <a:lnTo>
                      <a:pt x="2884" y="6138"/>
                    </a:lnTo>
                    <a:lnTo>
                      <a:pt x="2701" y="6122"/>
                    </a:lnTo>
                    <a:lnTo>
                      <a:pt x="2519" y="6094"/>
                    </a:lnTo>
                    <a:lnTo>
                      <a:pt x="2342" y="6056"/>
                    </a:lnTo>
                    <a:lnTo>
                      <a:pt x="2169" y="6010"/>
                    </a:lnTo>
                    <a:lnTo>
                      <a:pt x="2000" y="5952"/>
                    </a:lnTo>
                    <a:lnTo>
                      <a:pt x="1836" y="5885"/>
                    </a:lnTo>
                    <a:lnTo>
                      <a:pt x="1676" y="5809"/>
                    </a:lnTo>
                    <a:lnTo>
                      <a:pt x="1521" y="5725"/>
                    </a:lnTo>
                    <a:lnTo>
                      <a:pt x="1372" y="5632"/>
                    </a:lnTo>
                    <a:lnTo>
                      <a:pt x="1229" y="5530"/>
                    </a:lnTo>
                    <a:lnTo>
                      <a:pt x="1093" y="5422"/>
                    </a:lnTo>
                    <a:lnTo>
                      <a:pt x="963" y="5304"/>
                    </a:lnTo>
                    <a:lnTo>
                      <a:pt x="840" y="5181"/>
                    </a:lnTo>
                    <a:lnTo>
                      <a:pt x="722" y="5051"/>
                    </a:lnTo>
                    <a:lnTo>
                      <a:pt x="614" y="4915"/>
                    </a:lnTo>
                    <a:lnTo>
                      <a:pt x="512" y="4772"/>
                    </a:lnTo>
                    <a:lnTo>
                      <a:pt x="419" y="4623"/>
                    </a:lnTo>
                    <a:lnTo>
                      <a:pt x="335" y="4468"/>
                    </a:lnTo>
                    <a:lnTo>
                      <a:pt x="259" y="4308"/>
                    </a:lnTo>
                    <a:lnTo>
                      <a:pt x="192" y="4144"/>
                    </a:lnTo>
                    <a:lnTo>
                      <a:pt x="134" y="3975"/>
                    </a:lnTo>
                    <a:lnTo>
                      <a:pt x="88" y="3802"/>
                    </a:lnTo>
                    <a:lnTo>
                      <a:pt x="50" y="3625"/>
                    </a:lnTo>
                    <a:lnTo>
                      <a:pt x="22" y="3443"/>
                    </a:lnTo>
                    <a:lnTo>
                      <a:pt x="6" y="3260"/>
                    </a:lnTo>
                    <a:lnTo>
                      <a:pt x="0" y="3072"/>
                    </a:lnTo>
                    <a:lnTo>
                      <a:pt x="6" y="2884"/>
                    </a:lnTo>
                    <a:lnTo>
                      <a:pt x="22" y="2701"/>
                    </a:lnTo>
                    <a:lnTo>
                      <a:pt x="50" y="2519"/>
                    </a:lnTo>
                    <a:lnTo>
                      <a:pt x="88" y="2342"/>
                    </a:lnTo>
                    <a:lnTo>
                      <a:pt x="134" y="2169"/>
                    </a:lnTo>
                    <a:lnTo>
                      <a:pt x="192" y="2000"/>
                    </a:lnTo>
                    <a:lnTo>
                      <a:pt x="259" y="1836"/>
                    </a:lnTo>
                    <a:lnTo>
                      <a:pt x="335" y="1676"/>
                    </a:lnTo>
                    <a:lnTo>
                      <a:pt x="419" y="1521"/>
                    </a:lnTo>
                    <a:lnTo>
                      <a:pt x="512" y="1372"/>
                    </a:lnTo>
                    <a:lnTo>
                      <a:pt x="614" y="1229"/>
                    </a:lnTo>
                    <a:lnTo>
                      <a:pt x="722" y="1093"/>
                    </a:lnTo>
                    <a:lnTo>
                      <a:pt x="840" y="963"/>
                    </a:lnTo>
                    <a:lnTo>
                      <a:pt x="963" y="840"/>
                    </a:lnTo>
                    <a:lnTo>
                      <a:pt x="1093" y="722"/>
                    </a:lnTo>
                    <a:lnTo>
                      <a:pt x="1229" y="614"/>
                    </a:lnTo>
                    <a:lnTo>
                      <a:pt x="1372" y="512"/>
                    </a:lnTo>
                    <a:lnTo>
                      <a:pt x="1521" y="419"/>
                    </a:lnTo>
                    <a:lnTo>
                      <a:pt x="1676" y="335"/>
                    </a:lnTo>
                    <a:lnTo>
                      <a:pt x="1836" y="259"/>
                    </a:lnTo>
                    <a:lnTo>
                      <a:pt x="2000" y="192"/>
                    </a:lnTo>
                    <a:lnTo>
                      <a:pt x="2169" y="134"/>
                    </a:lnTo>
                    <a:lnTo>
                      <a:pt x="2342" y="88"/>
                    </a:lnTo>
                    <a:lnTo>
                      <a:pt x="2519" y="50"/>
                    </a:lnTo>
                    <a:lnTo>
                      <a:pt x="2701" y="22"/>
                    </a:lnTo>
                    <a:lnTo>
                      <a:pt x="2884" y="6"/>
                    </a:lnTo>
                    <a:lnTo>
                      <a:pt x="3072" y="0"/>
                    </a:lnTo>
                    <a:close/>
                  </a:path>
                </a:pathLst>
              </a:custGeom>
              <a:solidFill>
                <a:srgbClr val="FF4F19"/>
              </a:solidFill>
              <a:ln w="0">
                <a:solidFill>
                  <a:srgbClr val="FF4F1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52" name="Freeform 23"/>
              <p:cNvSpPr>
                <a:spLocks/>
              </p:cNvSpPr>
              <p:nvPr/>
            </p:nvSpPr>
            <p:spPr bwMode="auto">
              <a:xfrm>
                <a:off x="3657600" y="990600"/>
                <a:ext cx="2438400" cy="4876800"/>
              </a:xfrm>
              <a:custGeom>
                <a:avLst/>
                <a:gdLst>
                  <a:gd name="T0" fmla="*/ 3072 w 3072"/>
                  <a:gd name="T1" fmla="*/ 512 h 6144"/>
                  <a:gd name="T2" fmla="*/ 2724 w 3072"/>
                  <a:gd name="T3" fmla="*/ 536 h 6144"/>
                  <a:gd name="T4" fmla="*/ 2391 w 3072"/>
                  <a:gd name="T5" fmla="*/ 603 h 6144"/>
                  <a:gd name="T6" fmla="*/ 2076 w 3072"/>
                  <a:gd name="T7" fmla="*/ 713 h 6144"/>
                  <a:gd name="T8" fmla="*/ 1780 w 3072"/>
                  <a:gd name="T9" fmla="*/ 862 h 6144"/>
                  <a:gd name="T10" fmla="*/ 1508 w 3072"/>
                  <a:gd name="T11" fmla="*/ 1044 h 6144"/>
                  <a:gd name="T12" fmla="*/ 1262 w 3072"/>
                  <a:gd name="T13" fmla="*/ 1262 h 6144"/>
                  <a:gd name="T14" fmla="*/ 1044 w 3072"/>
                  <a:gd name="T15" fmla="*/ 1508 h 6144"/>
                  <a:gd name="T16" fmla="*/ 862 w 3072"/>
                  <a:gd name="T17" fmla="*/ 1780 h 6144"/>
                  <a:gd name="T18" fmla="*/ 713 w 3072"/>
                  <a:gd name="T19" fmla="*/ 2076 h 6144"/>
                  <a:gd name="T20" fmla="*/ 603 w 3072"/>
                  <a:gd name="T21" fmla="*/ 2391 h 6144"/>
                  <a:gd name="T22" fmla="*/ 536 w 3072"/>
                  <a:gd name="T23" fmla="*/ 2724 h 6144"/>
                  <a:gd name="T24" fmla="*/ 512 w 3072"/>
                  <a:gd name="T25" fmla="*/ 3072 h 6144"/>
                  <a:gd name="T26" fmla="*/ 536 w 3072"/>
                  <a:gd name="T27" fmla="*/ 3420 h 6144"/>
                  <a:gd name="T28" fmla="*/ 603 w 3072"/>
                  <a:gd name="T29" fmla="*/ 3753 h 6144"/>
                  <a:gd name="T30" fmla="*/ 713 w 3072"/>
                  <a:gd name="T31" fmla="*/ 4068 h 6144"/>
                  <a:gd name="T32" fmla="*/ 862 w 3072"/>
                  <a:gd name="T33" fmla="*/ 4364 h 6144"/>
                  <a:gd name="T34" fmla="*/ 1044 w 3072"/>
                  <a:gd name="T35" fmla="*/ 4636 h 6144"/>
                  <a:gd name="T36" fmla="*/ 1262 w 3072"/>
                  <a:gd name="T37" fmla="*/ 4882 h 6144"/>
                  <a:gd name="T38" fmla="*/ 1508 w 3072"/>
                  <a:gd name="T39" fmla="*/ 5100 h 6144"/>
                  <a:gd name="T40" fmla="*/ 1780 w 3072"/>
                  <a:gd name="T41" fmla="*/ 5282 h 6144"/>
                  <a:gd name="T42" fmla="*/ 2076 w 3072"/>
                  <a:gd name="T43" fmla="*/ 5431 h 6144"/>
                  <a:gd name="T44" fmla="*/ 2391 w 3072"/>
                  <a:gd name="T45" fmla="*/ 5541 h 6144"/>
                  <a:gd name="T46" fmla="*/ 2724 w 3072"/>
                  <a:gd name="T47" fmla="*/ 5608 h 6144"/>
                  <a:gd name="T48" fmla="*/ 3072 w 3072"/>
                  <a:gd name="T49" fmla="*/ 5632 h 6144"/>
                  <a:gd name="T50" fmla="*/ 2884 w 3072"/>
                  <a:gd name="T51" fmla="*/ 6138 h 6144"/>
                  <a:gd name="T52" fmla="*/ 2519 w 3072"/>
                  <a:gd name="T53" fmla="*/ 6094 h 6144"/>
                  <a:gd name="T54" fmla="*/ 2169 w 3072"/>
                  <a:gd name="T55" fmla="*/ 6010 h 6144"/>
                  <a:gd name="T56" fmla="*/ 1836 w 3072"/>
                  <a:gd name="T57" fmla="*/ 5885 h 6144"/>
                  <a:gd name="T58" fmla="*/ 1521 w 3072"/>
                  <a:gd name="T59" fmla="*/ 5725 h 6144"/>
                  <a:gd name="T60" fmla="*/ 1229 w 3072"/>
                  <a:gd name="T61" fmla="*/ 5530 h 6144"/>
                  <a:gd name="T62" fmla="*/ 963 w 3072"/>
                  <a:gd name="T63" fmla="*/ 5304 h 6144"/>
                  <a:gd name="T64" fmla="*/ 722 w 3072"/>
                  <a:gd name="T65" fmla="*/ 5051 h 6144"/>
                  <a:gd name="T66" fmla="*/ 512 w 3072"/>
                  <a:gd name="T67" fmla="*/ 4772 h 6144"/>
                  <a:gd name="T68" fmla="*/ 335 w 3072"/>
                  <a:gd name="T69" fmla="*/ 4468 h 6144"/>
                  <a:gd name="T70" fmla="*/ 192 w 3072"/>
                  <a:gd name="T71" fmla="*/ 4144 h 6144"/>
                  <a:gd name="T72" fmla="*/ 88 w 3072"/>
                  <a:gd name="T73" fmla="*/ 3802 h 6144"/>
                  <a:gd name="T74" fmla="*/ 22 w 3072"/>
                  <a:gd name="T75" fmla="*/ 3443 h 6144"/>
                  <a:gd name="T76" fmla="*/ 0 w 3072"/>
                  <a:gd name="T77" fmla="*/ 3072 h 6144"/>
                  <a:gd name="T78" fmla="*/ 22 w 3072"/>
                  <a:gd name="T79" fmla="*/ 2701 h 6144"/>
                  <a:gd name="T80" fmla="*/ 88 w 3072"/>
                  <a:gd name="T81" fmla="*/ 2342 h 6144"/>
                  <a:gd name="T82" fmla="*/ 192 w 3072"/>
                  <a:gd name="T83" fmla="*/ 2000 h 6144"/>
                  <a:gd name="T84" fmla="*/ 335 w 3072"/>
                  <a:gd name="T85" fmla="*/ 1676 h 6144"/>
                  <a:gd name="T86" fmla="*/ 512 w 3072"/>
                  <a:gd name="T87" fmla="*/ 1372 h 6144"/>
                  <a:gd name="T88" fmla="*/ 722 w 3072"/>
                  <a:gd name="T89" fmla="*/ 1093 h 6144"/>
                  <a:gd name="T90" fmla="*/ 963 w 3072"/>
                  <a:gd name="T91" fmla="*/ 840 h 6144"/>
                  <a:gd name="T92" fmla="*/ 1229 w 3072"/>
                  <a:gd name="T93" fmla="*/ 614 h 6144"/>
                  <a:gd name="T94" fmla="*/ 1521 w 3072"/>
                  <a:gd name="T95" fmla="*/ 419 h 6144"/>
                  <a:gd name="T96" fmla="*/ 1836 w 3072"/>
                  <a:gd name="T97" fmla="*/ 259 h 6144"/>
                  <a:gd name="T98" fmla="*/ 2169 w 3072"/>
                  <a:gd name="T99" fmla="*/ 134 h 6144"/>
                  <a:gd name="T100" fmla="*/ 2519 w 3072"/>
                  <a:gd name="T101" fmla="*/ 50 h 6144"/>
                  <a:gd name="T102" fmla="*/ 2884 w 3072"/>
                  <a:gd name="T103" fmla="*/ 6 h 6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072" h="6144">
                    <a:moveTo>
                      <a:pt x="3072" y="0"/>
                    </a:moveTo>
                    <a:lnTo>
                      <a:pt x="3072" y="512"/>
                    </a:lnTo>
                    <a:lnTo>
                      <a:pt x="2897" y="518"/>
                    </a:lnTo>
                    <a:lnTo>
                      <a:pt x="2724" y="536"/>
                    </a:lnTo>
                    <a:lnTo>
                      <a:pt x="2556" y="564"/>
                    </a:lnTo>
                    <a:lnTo>
                      <a:pt x="2391" y="603"/>
                    </a:lnTo>
                    <a:lnTo>
                      <a:pt x="2230" y="653"/>
                    </a:lnTo>
                    <a:lnTo>
                      <a:pt x="2076" y="713"/>
                    </a:lnTo>
                    <a:lnTo>
                      <a:pt x="1925" y="782"/>
                    </a:lnTo>
                    <a:lnTo>
                      <a:pt x="1780" y="862"/>
                    </a:lnTo>
                    <a:lnTo>
                      <a:pt x="1640" y="950"/>
                    </a:lnTo>
                    <a:lnTo>
                      <a:pt x="1508" y="1044"/>
                    </a:lnTo>
                    <a:lnTo>
                      <a:pt x="1381" y="1151"/>
                    </a:lnTo>
                    <a:lnTo>
                      <a:pt x="1262" y="1262"/>
                    </a:lnTo>
                    <a:lnTo>
                      <a:pt x="1151" y="1381"/>
                    </a:lnTo>
                    <a:lnTo>
                      <a:pt x="1044" y="1508"/>
                    </a:lnTo>
                    <a:lnTo>
                      <a:pt x="950" y="1640"/>
                    </a:lnTo>
                    <a:lnTo>
                      <a:pt x="862" y="1780"/>
                    </a:lnTo>
                    <a:lnTo>
                      <a:pt x="782" y="1925"/>
                    </a:lnTo>
                    <a:lnTo>
                      <a:pt x="713" y="2076"/>
                    </a:lnTo>
                    <a:lnTo>
                      <a:pt x="653" y="2230"/>
                    </a:lnTo>
                    <a:lnTo>
                      <a:pt x="603" y="2391"/>
                    </a:lnTo>
                    <a:lnTo>
                      <a:pt x="564" y="2556"/>
                    </a:lnTo>
                    <a:lnTo>
                      <a:pt x="536" y="2724"/>
                    </a:lnTo>
                    <a:lnTo>
                      <a:pt x="518" y="2897"/>
                    </a:lnTo>
                    <a:lnTo>
                      <a:pt x="512" y="3072"/>
                    </a:lnTo>
                    <a:lnTo>
                      <a:pt x="518" y="3247"/>
                    </a:lnTo>
                    <a:lnTo>
                      <a:pt x="536" y="3420"/>
                    </a:lnTo>
                    <a:lnTo>
                      <a:pt x="564" y="3588"/>
                    </a:lnTo>
                    <a:lnTo>
                      <a:pt x="603" y="3753"/>
                    </a:lnTo>
                    <a:lnTo>
                      <a:pt x="653" y="3914"/>
                    </a:lnTo>
                    <a:lnTo>
                      <a:pt x="713" y="4068"/>
                    </a:lnTo>
                    <a:lnTo>
                      <a:pt x="782" y="4219"/>
                    </a:lnTo>
                    <a:lnTo>
                      <a:pt x="862" y="4364"/>
                    </a:lnTo>
                    <a:lnTo>
                      <a:pt x="950" y="4504"/>
                    </a:lnTo>
                    <a:lnTo>
                      <a:pt x="1044" y="4636"/>
                    </a:lnTo>
                    <a:lnTo>
                      <a:pt x="1151" y="4763"/>
                    </a:lnTo>
                    <a:lnTo>
                      <a:pt x="1262" y="4882"/>
                    </a:lnTo>
                    <a:lnTo>
                      <a:pt x="1381" y="4993"/>
                    </a:lnTo>
                    <a:lnTo>
                      <a:pt x="1508" y="5100"/>
                    </a:lnTo>
                    <a:lnTo>
                      <a:pt x="1640" y="5194"/>
                    </a:lnTo>
                    <a:lnTo>
                      <a:pt x="1780" y="5282"/>
                    </a:lnTo>
                    <a:lnTo>
                      <a:pt x="1925" y="5362"/>
                    </a:lnTo>
                    <a:lnTo>
                      <a:pt x="2076" y="5431"/>
                    </a:lnTo>
                    <a:lnTo>
                      <a:pt x="2230" y="5491"/>
                    </a:lnTo>
                    <a:lnTo>
                      <a:pt x="2391" y="5541"/>
                    </a:lnTo>
                    <a:lnTo>
                      <a:pt x="2556" y="5580"/>
                    </a:lnTo>
                    <a:lnTo>
                      <a:pt x="2724" y="5608"/>
                    </a:lnTo>
                    <a:lnTo>
                      <a:pt x="2897" y="5626"/>
                    </a:lnTo>
                    <a:lnTo>
                      <a:pt x="3072" y="5632"/>
                    </a:lnTo>
                    <a:lnTo>
                      <a:pt x="3072" y="6144"/>
                    </a:lnTo>
                    <a:lnTo>
                      <a:pt x="2884" y="6138"/>
                    </a:lnTo>
                    <a:lnTo>
                      <a:pt x="2701" y="6122"/>
                    </a:lnTo>
                    <a:lnTo>
                      <a:pt x="2519" y="6094"/>
                    </a:lnTo>
                    <a:lnTo>
                      <a:pt x="2342" y="6056"/>
                    </a:lnTo>
                    <a:lnTo>
                      <a:pt x="2169" y="6010"/>
                    </a:lnTo>
                    <a:lnTo>
                      <a:pt x="2000" y="5952"/>
                    </a:lnTo>
                    <a:lnTo>
                      <a:pt x="1836" y="5885"/>
                    </a:lnTo>
                    <a:lnTo>
                      <a:pt x="1676" y="5809"/>
                    </a:lnTo>
                    <a:lnTo>
                      <a:pt x="1521" y="5725"/>
                    </a:lnTo>
                    <a:lnTo>
                      <a:pt x="1372" y="5632"/>
                    </a:lnTo>
                    <a:lnTo>
                      <a:pt x="1229" y="5530"/>
                    </a:lnTo>
                    <a:lnTo>
                      <a:pt x="1093" y="5422"/>
                    </a:lnTo>
                    <a:lnTo>
                      <a:pt x="963" y="5304"/>
                    </a:lnTo>
                    <a:lnTo>
                      <a:pt x="840" y="5181"/>
                    </a:lnTo>
                    <a:lnTo>
                      <a:pt x="722" y="5051"/>
                    </a:lnTo>
                    <a:lnTo>
                      <a:pt x="614" y="4915"/>
                    </a:lnTo>
                    <a:lnTo>
                      <a:pt x="512" y="4772"/>
                    </a:lnTo>
                    <a:lnTo>
                      <a:pt x="419" y="4623"/>
                    </a:lnTo>
                    <a:lnTo>
                      <a:pt x="335" y="4468"/>
                    </a:lnTo>
                    <a:lnTo>
                      <a:pt x="259" y="4308"/>
                    </a:lnTo>
                    <a:lnTo>
                      <a:pt x="192" y="4144"/>
                    </a:lnTo>
                    <a:lnTo>
                      <a:pt x="134" y="3975"/>
                    </a:lnTo>
                    <a:lnTo>
                      <a:pt x="88" y="3802"/>
                    </a:lnTo>
                    <a:lnTo>
                      <a:pt x="50" y="3625"/>
                    </a:lnTo>
                    <a:lnTo>
                      <a:pt x="22" y="3443"/>
                    </a:lnTo>
                    <a:lnTo>
                      <a:pt x="6" y="3260"/>
                    </a:lnTo>
                    <a:lnTo>
                      <a:pt x="0" y="3072"/>
                    </a:lnTo>
                    <a:lnTo>
                      <a:pt x="6" y="2884"/>
                    </a:lnTo>
                    <a:lnTo>
                      <a:pt x="22" y="2701"/>
                    </a:lnTo>
                    <a:lnTo>
                      <a:pt x="50" y="2519"/>
                    </a:lnTo>
                    <a:lnTo>
                      <a:pt x="88" y="2342"/>
                    </a:lnTo>
                    <a:lnTo>
                      <a:pt x="134" y="2169"/>
                    </a:lnTo>
                    <a:lnTo>
                      <a:pt x="192" y="2000"/>
                    </a:lnTo>
                    <a:lnTo>
                      <a:pt x="259" y="1836"/>
                    </a:lnTo>
                    <a:lnTo>
                      <a:pt x="335" y="1676"/>
                    </a:lnTo>
                    <a:lnTo>
                      <a:pt x="419" y="1521"/>
                    </a:lnTo>
                    <a:lnTo>
                      <a:pt x="512" y="1372"/>
                    </a:lnTo>
                    <a:lnTo>
                      <a:pt x="614" y="1229"/>
                    </a:lnTo>
                    <a:lnTo>
                      <a:pt x="722" y="1093"/>
                    </a:lnTo>
                    <a:lnTo>
                      <a:pt x="840" y="963"/>
                    </a:lnTo>
                    <a:lnTo>
                      <a:pt x="963" y="840"/>
                    </a:lnTo>
                    <a:lnTo>
                      <a:pt x="1093" y="722"/>
                    </a:lnTo>
                    <a:lnTo>
                      <a:pt x="1229" y="614"/>
                    </a:lnTo>
                    <a:lnTo>
                      <a:pt x="1372" y="512"/>
                    </a:lnTo>
                    <a:lnTo>
                      <a:pt x="1521" y="419"/>
                    </a:lnTo>
                    <a:lnTo>
                      <a:pt x="1676" y="335"/>
                    </a:lnTo>
                    <a:lnTo>
                      <a:pt x="1836" y="259"/>
                    </a:lnTo>
                    <a:lnTo>
                      <a:pt x="2000" y="192"/>
                    </a:lnTo>
                    <a:lnTo>
                      <a:pt x="2169" y="134"/>
                    </a:lnTo>
                    <a:lnTo>
                      <a:pt x="2342" y="88"/>
                    </a:lnTo>
                    <a:lnTo>
                      <a:pt x="2519" y="50"/>
                    </a:lnTo>
                    <a:lnTo>
                      <a:pt x="2701" y="22"/>
                    </a:lnTo>
                    <a:lnTo>
                      <a:pt x="2884" y="6"/>
                    </a:lnTo>
                    <a:lnTo>
                      <a:pt x="3072" y="0"/>
                    </a:lnTo>
                    <a:close/>
                  </a:path>
                </a:pathLst>
              </a:custGeom>
              <a:solidFill>
                <a:srgbClr val="E7001E"/>
              </a:solidFill>
              <a:ln w="0">
                <a:solidFill>
                  <a:srgbClr val="E7001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grpSp>
          <p:nvGrpSpPr>
            <p:cNvPr id="18" name="그룹 17"/>
            <p:cNvGrpSpPr/>
            <p:nvPr/>
          </p:nvGrpSpPr>
          <p:grpSpPr>
            <a:xfrm>
              <a:off x="-417923" y="7772"/>
              <a:ext cx="1781918" cy="1475842"/>
              <a:chOff x="4224338" y="1881188"/>
              <a:chExt cx="3733801" cy="3092450"/>
            </a:xfrm>
          </p:grpSpPr>
          <p:sp>
            <p:nvSpPr>
              <p:cNvPr id="125" name="Freeform 28"/>
              <p:cNvSpPr>
                <a:spLocks/>
              </p:cNvSpPr>
              <p:nvPr/>
            </p:nvSpPr>
            <p:spPr bwMode="auto">
              <a:xfrm>
                <a:off x="6197601" y="3211513"/>
                <a:ext cx="1295400" cy="1298575"/>
              </a:xfrm>
              <a:custGeom>
                <a:avLst/>
                <a:gdLst>
                  <a:gd name="T0" fmla="*/ 1291 w 1632"/>
                  <a:gd name="T1" fmla="*/ 0 h 1637"/>
                  <a:gd name="T2" fmla="*/ 1335 w 1632"/>
                  <a:gd name="T3" fmla="*/ 0 h 1637"/>
                  <a:gd name="T4" fmla="*/ 1379 w 1632"/>
                  <a:gd name="T5" fmla="*/ 7 h 1637"/>
                  <a:gd name="T6" fmla="*/ 1424 w 1632"/>
                  <a:gd name="T7" fmla="*/ 19 h 1637"/>
                  <a:gd name="T8" fmla="*/ 1465 w 1632"/>
                  <a:gd name="T9" fmla="*/ 37 h 1637"/>
                  <a:gd name="T10" fmla="*/ 1504 w 1632"/>
                  <a:gd name="T11" fmla="*/ 63 h 1637"/>
                  <a:gd name="T12" fmla="*/ 1539 w 1632"/>
                  <a:gd name="T13" fmla="*/ 93 h 1637"/>
                  <a:gd name="T14" fmla="*/ 1571 w 1632"/>
                  <a:gd name="T15" fmla="*/ 130 h 1637"/>
                  <a:gd name="T16" fmla="*/ 1595 w 1632"/>
                  <a:gd name="T17" fmla="*/ 169 h 1637"/>
                  <a:gd name="T18" fmla="*/ 1614 w 1632"/>
                  <a:gd name="T19" fmla="*/ 211 h 1637"/>
                  <a:gd name="T20" fmla="*/ 1626 w 1632"/>
                  <a:gd name="T21" fmla="*/ 254 h 1637"/>
                  <a:gd name="T22" fmla="*/ 1632 w 1632"/>
                  <a:gd name="T23" fmla="*/ 298 h 1637"/>
                  <a:gd name="T24" fmla="*/ 1632 w 1632"/>
                  <a:gd name="T25" fmla="*/ 342 h 1637"/>
                  <a:gd name="T26" fmla="*/ 1626 w 1632"/>
                  <a:gd name="T27" fmla="*/ 387 h 1637"/>
                  <a:gd name="T28" fmla="*/ 1614 w 1632"/>
                  <a:gd name="T29" fmla="*/ 430 h 1637"/>
                  <a:gd name="T30" fmla="*/ 1595 w 1632"/>
                  <a:gd name="T31" fmla="*/ 471 h 1637"/>
                  <a:gd name="T32" fmla="*/ 1571 w 1632"/>
                  <a:gd name="T33" fmla="*/ 511 h 1637"/>
                  <a:gd name="T34" fmla="*/ 1539 w 1632"/>
                  <a:gd name="T35" fmla="*/ 547 h 1637"/>
                  <a:gd name="T36" fmla="*/ 545 w 1632"/>
                  <a:gd name="T37" fmla="*/ 1544 h 1637"/>
                  <a:gd name="T38" fmla="*/ 509 w 1632"/>
                  <a:gd name="T39" fmla="*/ 1575 h 1637"/>
                  <a:gd name="T40" fmla="*/ 469 w 1632"/>
                  <a:gd name="T41" fmla="*/ 1600 h 1637"/>
                  <a:gd name="T42" fmla="*/ 427 w 1632"/>
                  <a:gd name="T43" fmla="*/ 1618 h 1637"/>
                  <a:gd name="T44" fmla="*/ 385 w 1632"/>
                  <a:gd name="T45" fmla="*/ 1631 h 1637"/>
                  <a:gd name="T46" fmla="*/ 340 w 1632"/>
                  <a:gd name="T47" fmla="*/ 1637 h 1637"/>
                  <a:gd name="T48" fmla="*/ 296 w 1632"/>
                  <a:gd name="T49" fmla="*/ 1637 h 1637"/>
                  <a:gd name="T50" fmla="*/ 252 w 1632"/>
                  <a:gd name="T51" fmla="*/ 1631 h 1637"/>
                  <a:gd name="T52" fmla="*/ 209 w 1632"/>
                  <a:gd name="T53" fmla="*/ 1618 h 1637"/>
                  <a:gd name="T54" fmla="*/ 167 w 1632"/>
                  <a:gd name="T55" fmla="*/ 1600 h 1637"/>
                  <a:gd name="T56" fmla="*/ 129 w 1632"/>
                  <a:gd name="T57" fmla="*/ 1575 h 1637"/>
                  <a:gd name="T58" fmla="*/ 93 w 1632"/>
                  <a:gd name="T59" fmla="*/ 1544 h 1637"/>
                  <a:gd name="T60" fmla="*/ 62 w 1632"/>
                  <a:gd name="T61" fmla="*/ 1508 h 1637"/>
                  <a:gd name="T62" fmla="*/ 37 w 1632"/>
                  <a:gd name="T63" fmla="*/ 1469 h 1637"/>
                  <a:gd name="T64" fmla="*/ 19 w 1632"/>
                  <a:gd name="T65" fmla="*/ 1428 h 1637"/>
                  <a:gd name="T66" fmla="*/ 6 w 1632"/>
                  <a:gd name="T67" fmla="*/ 1383 h 1637"/>
                  <a:gd name="T68" fmla="*/ 0 w 1632"/>
                  <a:gd name="T69" fmla="*/ 1339 h 1637"/>
                  <a:gd name="T70" fmla="*/ 0 w 1632"/>
                  <a:gd name="T71" fmla="*/ 1295 h 1637"/>
                  <a:gd name="T72" fmla="*/ 6 w 1632"/>
                  <a:gd name="T73" fmla="*/ 1250 h 1637"/>
                  <a:gd name="T74" fmla="*/ 19 w 1632"/>
                  <a:gd name="T75" fmla="*/ 1207 h 1637"/>
                  <a:gd name="T76" fmla="*/ 37 w 1632"/>
                  <a:gd name="T77" fmla="*/ 1166 h 1637"/>
                  <a:gd name="T78" fmla="*/ 62 w 1632"/>
                  <a:gd name="T79" fmla="*/ 1127 h 1637"/>
                  <a:gd name="T80" fmla="*/ 93 w 1632"/>
                  <a:gd name="T81" fmla="*/ 1091 h 1637"/>
                  <a:gd name="T82" fmla="*/ 1088 w 1632"/>
                  <a:gd name="T83" fmla="*/ 93 h 1637"/>
                  <a:gd name="T84" fmla="*/ 1123 w 1632"/>
                  <a:gd name="T85" fmla="*/ 63 h 1637"/>
                  <a:gd name="T86" fmla="*/ 1162 w 1632"/>
                  <a:gd name="T87" fmla="*/ 37 h 1637"/>
                  <a:gd name="T88" fmla="*/ 1203 w 1632"/>
                  <a:gd name="T89" fmla="*/ 19 h 1637"/>
                  <a:gd name="T90" fmla="*/ 1246 w 1632"/>
                  <a:gd name="T91" fmla="*/ 7 h 1637"/>
                  <a:gd name="T92" fmla="*/ 1291 w 1632"/>
                  <a:gd name="T93" fmla="*/ 0 h 16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32" h="1637">
                    <a:moveTo>
                      <a:pt x="1291" y="0"/>
                    </a:moveTo>
                    <a:lnTo>
                      <a:pt x="1335" y="0"/>
                    </a:lnTo>
                    <a:lnTo>
                      <a:pt x="1379" y="7"/>
                    </a:lnTo>
                    <a:lnTo>
                      <a:pt x="1424" y="19"/>
                    </a:lnTo>
                    <a:lnTo>
                      <a:pt x="1465" y="37"/>
                    </a:lnTo>
                    <a:lnTo>
                      <a:pt x="1504" y="63"/>
                    </a:lnTo>
                    <a:lnTo>
                      <a:pt x="1539" y="93"/>
                    </a:lnTo>
                    <a:lnTo>
                      <a:pt x="1571" y="130"/>
                    </a:lnTo>
                    <a:lnTo>
                      <a:pt x="1595" y="169"/>
                    </a:lnTo>
                    <a:lnTo>
                      <a:pt x="1614" y="211"/>
                    </a:lnTo>
                    <a:lnTo>
                      <a:pt x="1626" y="254"/>
                    </a:lnTo>
                    <a:lnTo>
                      <a:pt x="1632" y="298"/>
                    </a:lnTo>
                    <a:lnTo>
                      <a:pt x="1632" y="342"/>
                    </a:lnTo>
                    <a:lnTo>
                      <a:pt x="1626" y="387"/>
                    </a:lnTo>
                    <a:lnTo>
                      <a:pt x="1614" y="430"/>
                    </a:lnTo>
                    <a:lnTo>
                      <a:pt x="1595" y="471"/>
                    </a:lnTo>
                    <a:lnTo>
                      <a:pt x="1571" y="511"/>
                    </a:lnTo>
                    <a:lnTo>
                      <a:pt x="1539" y="547"/>
                    </a:lnTo>
                    <a:lnTo>
                      <a:pt x="545" y="1544"/>
                    </a:lnTo>
                    <a:lnTo>
                      <a:pt x="509" y="1575"/>
                    </a:lnTo>
                    <a:lnTo>
                      <a:pt x="469" y="1600"/>
                    </a:lnTo>
                    <a:lnTo>
                      <a:pt x="427" y="1618"/>
                    </a:lnTo>
                    <a:lnTo>
                      <a:pt x="385" y="1631"/>
                    </a:lnTo>
                    <a:lnTo>
                      <a:pt x="340" y="1637"/>
                    </a:lnTo>
                    <a:lnTo>
                      <a:pt x="296" y="1637"/>
                    </a:lnTo>
                    <a:lnTo>
                      <a:pt x="252" y="1631"/>
                    </a:lnTo>
                    <a:lnTo>
                      <a:pt x="209" y="1618"/>
                    </a:lnTo>
                    <a:lnTo>
                      <a:pt x="167" y="1600"/>
                    </a:lnTo>
                    <a:lnTo>
                      <a:pt x="129" y="1575"/>
                    </a:lnTo>
                    <a:lnTo>
                      <a:pt x="93" y="1544"/>
                    </a:lnTo>
                    <a:lnTo>
                      <a:pt x="62" y="1508"/>
                    </a:lnTo>
                    <a:lnTo>
                      <a:pt x="37" y="1469"/>
                    </a:lnTo>
                    <a:lnTo>
                      <a:pt x="19" y="1428"/>
                    </a:lnTo>
                    <a:lnTo>
                      <a:pt x="6" y="1383"/>
                    </a:lnTo>
                    <a:lnTo>
                      <a:pt x="0" y="1339"/>
                    </a:lnTo>
                    <a:lnTo>
                      <a:pt x="0" y="1295"/>
                    </a:lnTo>
                    <a:lnTo>
                      <a:pt x="6" y="1250"/>
                    </a:lnTo>
                    <a:lnTo>
                      <a:pt x="19" y="1207"/>
                    </a:lnTo>
                    <a:lnTo>
                      <a:pt x="37" y="1166"/>
                    </a:lnTo>
                    <a:lnTo>
                      <a:pt x="62" y="1127"/>
                    </a:lnTo>
                    <a:lnTo>
                      <a:pt x="93" y="1091"/>
                    </a:lnTo>
                    <a:lnTo>
                      <a:pt x="1088" y="93"/>
                    </a:lnTo>
                    <a:lnTo>
                      <a:pt x="1123" y="63"/>
                    </a:lnTo>
                    <a:lnTo>
                      <a:pt x="1162" y="37"/>
                    </a:lnTo>
                    <a:lnTo>
                      <a:pt x="1203" y="19"/>
                    </a:lnTo>
                    <a:lnTo>
                      <a:pt x="1246" y="7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FFC170"/>
              </a:solidFill>
              <a:ln w="0">
                <a:solidFill>
                  <a:srgbClr val="FFC17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26" name="Freeform 29"/>
              <p:cNvSpPr>
                <a:spLocks/>
              </p:cNvSpPr>
              <p:nvPr/>
            </p:nvSpPr>
            <p:spPr bwMode="auto">
              <a:xfrm>
                <a:off x="4440238" y="2100263"/>
                <a:ext cx="2973388" cy="2873375"/>
              </a:xfrm>
              <a:custGeom>
                <a:avLst/>
                <a:gdLst>
                  <a:gd name="T0" fmla="*/ 3658 w 3745"/>
                  <a:gd name="T1" fmla="*/ 2489 h 3620"/>
                  <a:gd name="T2" fmla="*/ 3714 w 3745"/>
                  <a:gd name="T3" fmla="*/ 2565 h 3620"/>
                  <a:gd name="T4" fmla="*/ 3741 w 3745"/>
                  <a:gd name="T5" fmla="*/ 2652 h 3620"/>
                  <a:gd name="T6" fmla="*/ 3741 w 3745"/>
                  <a:gd name="T7" fmla="*/ 2742 h 3620"/>
                  <a:gd name="T8" fmla="*/ 3714 w 3745"/>
                  <a:gd name="T9" fmla="*/ 2830 h 3620"/>
                  <a:gd name="T10" fmla="*/ 3658 w 3745"/>
                  <a:gd name="T11" fmla="*/ 2907 h 3620"/>
                  <a:gd name="T12" fmla="*/ 3597 w 3745"/>
                  <a:gd name="T13" fmla="*/ 2954 h 3620"/>
                  <a:gd name="T14" fmla="*/ 3527 w 3745"/>
                  <a:gd name="T15" fmla="*/ 2983 h 3620"/>
                  <a:gd name="T16" fmla="*/ 3585 w 3745"/>
                  <a:gd name="T17" fmla="*/ 3047 h 3620"/>
                  <a:gd name="T18" fmla="*/ 3627 w 3745"/>
                  <a:gd name="T19" fmla="*/ 3130 h 3620"/>
                  <a:gd name="T20" fmla="*/ 3641 w 3745"/>
                  <a:gd name="T21" fmla="*/ 3221 h 3620"/>
                  <a:gd name="T22" fmla="*/ 3627 w 3745"/>
                  <a:gd name="T23" fmla="*/ 3309 h 3620"/>
                  <a:gd name="T24" fmla="*/ 3585 w 3745"/>
                  <a:gd name="T25" fmla="*/ 3393 h 3620"/>
                  <a:gd name="T26" fmla="*/ 3518 w 3745"/>
                  <a:gd name="T27" fmla="*/ 3460 h 3620"/>
                  <a:gd name="T28" fmla="*/ 3435 w 3745"/>
                  <a:gd name="T29" fmla="*/ 3501 h 3620"/>
                  <a:gd name="T30" fmla="*/ 3345 w 3745"/>
                  <a:gd name="T31" fmla="*/ 3516 h 3620"/>
                  <a:gd name="T32" fmla="*/ 3256 w 3745"/>
                  <a:gd name="T33" fmla="*/ 3501 h 3620"/>
                  <a:gd name="T34" fmla="*/ 3174 w 3745"/>
                  <a:gd name="T35" fmla="*/ 3460 h 3620"/>
                  <a:gd name="T36" fmla="*/ 3109 w 3745"/>
                  <a:gd name="T37" fmla="*/ 3401 h 3620"/>
                  <a:gd name="T38" fmla="*/ 3079 w 3745"/>
                  <a:gd name="T39" fmla="*/ 3471 h 3620"/>
                  <a:gd name="T40" fmla="*/ 3032 w 3745"/>
                  <a:gd name="T41" fmla="*/ 3534 h 3620"/>
                  <a:gd name="T42" fmla="*/ 2956 w 3745"/>
                  <a:gd name="T43" fmla="*/ 3589 h 3620"/>
                  <a:gd name="T44" fmla="*/ 2869 w 3745"/>
                  <a:gd name="T45" fmla="*/ 3617 h 3620"/>
                  <a:gd name="T46" fmla="*/ 2779 w 3745"/>
                  <a:gd name="T47" fmla="*/ 3617 h 3620"/>
                  <a:gd name="T48" fmla="*/ 2692 w 3745"/>
                  <a:gd name="T49" fmla="*/ 3589 h 3620"/>
                  <a:gd name="T50" fmla="*/ 2615 w 3745"/>
                  <a:gd name="T51" fmla="*/ 3534 h 3620"/>
                  <a:gd name="T52" fmla="*/ 2470 w 3745"/>
                  <a:gd name="T53" fmla="*/ 3437 h 3620"/>
                  <a:gd name="T54" fmla="*/ 2432 w 3745"/>
                  <a:gd name="T55" fmla="*/ 3504 h 3620"/>
                  <a:gd name="T56" fmla="*/ 2369 w 3745"/>
                  <a:gd name="T57" fmla="*/ 3564 h 3620"/>
                  <a:gd name="T58" fmla="*/ 2288 w 3745"/>
                  <a:gd name="T59" fmla="*/ 3606 h 3620"/>
                  <a:gd name="T60" fmla="*/ 2197 w 3745"/>
                  <a:gd name="T61" fmla="*/ 3620 h 3620"/>
                  <a:gd name="T62" fmla="*/ 2107 w 3745"/>
                  <a:gd name="T63" fmla="*/ 3606 h 3620"/>
                  <a:gd name="T64" fmla="*/ 2026 w 3745"/>
                  <a:gd name="T65" fmla="*/ 3564 h 3620"/>
                  <a:gd name="T66" fmla="*/ 568 w 3745"/>
                  <a:gd name="T67" fmla="*/ 2109 h 3620"/>
                  <a:gd name="T68" fmla="*/ 515 w 3745"/>
                  <a:gd name="T69" fmla="*/ 2039 h 3620"/>
                  <a:gd name="T70" fmla="*/ 487 w 3745"/>
                  <a:gd name="T71" fmla="*/ 1960 h 3620"/>
                  <a:gd name="T72" fmla="*/ 483 w 3745"/>
                  <a:gd name="T73" fmla="*/ 1877 h 3620"/>
                  <a:gd name="T74" fmla="*/ 501 w 3745"/>
                  <a:gd name="T75" fmla="*/ 1796 h 3620"/>
                  <a:gd name="T76" fmla="*/ 543 w 3745"/>
                  <a:gd name="T77" fmla="*/ 1721 h 3620"/>
                  <a:gd name="T78" fmla="*/ 1174 w 3745"/>
                  <a:gd name="T79" fmla="*/ 0 h 3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45" h="3620">
                    <a:moveTo>
                      <a:pt x="1174" y="0"/>
                    </a:moveTo>
                    <a:lnTo>
                      <a:pt x="3658" y="2489"/>
                    </a:lnTo>
                    <a:lnTo>
                      <a:pt x="3689" y="2525"/>
                    </a:lnTo>
                    <a:lnTo>
                      <a:pt x="3714" y="2565"/>
                    </a:lnTo>
                    <a:lnTo>
                      <a:pt x="3731" y="2608"/>
                    </a:lnTo>
                    <a:lnTo>
                      <a:pt x="3741" y="2652"/>
                    </a:lnTo>
                    <a:lnTo>
                      <a:pt x="3745" y="2698"/>
                    </a:lnTo>
                    <a:lnTo>
                      <a:pt x="3741" y="2742"/>
                    </a:lnTo>
                    <a:lnTo>
                      <a:pt x="3731" y="2787"/>
                    </a:lnTo>
                    <a:lnTo>
                      <a:pt x="3714" y="2830"/>
                    </a:lnTo>
                    <a:lnTo>
                      <a:pt x="3689" y="2870"/>
                    </a:lnTo>
                    <a:lnTo>
                      <a:pt x="3658" y="2907"/>
                    </a:lnTo>
                    <a:lnTo>
                      <a:pt x="3628" y="2933"/>
                    </a:lnTo>
                    <a:lnTo>
                      <a:pt x="3597" y="2954"/>
                    </a:lnTo>
                    <a:lnTo>
                      <a:pt x="3562" y="2971"/>
                    </a:lnTo>
                    <a:lnTo>
                      <a:pt x="3527" y="2983"/>
                    </a:lnTo>
                    <a:lnTo>
                      <a:pt x="3554" y="3012"/>
                    </a:lnTo>
                    <a:lnTo>
                      <a:pt x="3585" y="3047"/>
                    </a:lnTo>
                    <a:lnTo>
                      <a:pt x="3609" y="3087"/>
                    </a:lnTo>
                    <a:lnTo>
                      <a:pt x="3627" y="3130"/>
                    </a:lnTo>
                    <a:lnTo>
                      <a:pt x="3637" y="3175"/>
                    </a:lnTo>
                    <a:lnTo>
                      <a:pt x="3641" y="3221"/>
                    </a:lnTo>
                    <a:lnTo>
                      <a:pt x="3637" y="3265"/>
                    </a:lnTo>
                    <a:lnTo>
                      <a:pt x="3627" y="3309"/>
                    </a:lnTo>
                    <a:lnTo>
                      <a:pt x="3609" y="3352"/>
                    </a:lnTo>
                    <a:lnTo>
                      <a:pt x="3585" y="3393"/>
                    </a:lnTo>
                    <a:lnTo>
                      <a:pt x="3554" y="3430"/>
                    </a:lnTo>
                    <a:lnTo>
                      <a:pt x="3518" y="3460"/>
                    </a:lnTo>
                    <a:lnTo>
                      <a:pt x="3478" y="3484"/>
                    </a:lnTo>
                    <a:lnTo>
                      <a:pt x="3435" y="3501"/>
                    </a:lnTo>
                    <a:lnTo>
                      <a:pt x="3391" y="3513"/>
                    </a:lnTo>
                    <a:lnTo>
                      <a:pt x="3345" y="3516"/>
                    </a:lnTo>
                    <a:lnTo>
                      <a:pt x="3301" y="3513"/>
                    </a:lnTo>
                    <a:lnTo>
                      <a:pt x="3256" y="3501"/>
                    </a:lnTo>
                    <a:lnTo>
                      <a:pt x="3214" y="3484"/>
                    </a:lnTo>
                    <a:lnTo>
                      <a:pt x="3174" y="3460"/>
                    </a:lnTo>
                    <a:lnTo>
                      <a:pt x="3136" y="3430"/>
                    </a:lnTo>
                    <a:lnTo>
                      <a:pt x="3109" y="3401"/>
                    </a:lnTo>
                    <a:lnTo>
                      <a:pt x="3096" y="3437"/>
                    </a:lnTo>
                    <a:lnTo>
                      <a:pt x="3079" y="3471"/>
                    </a:lnTo>
                    <a:lnTo>
                      <a:pt x="3058" y="3504"/>
                    </a:lnTo>
                    <a:lnTo>
                      <a:pt x="3032" y="3534"/>
                    </a:lnTo>
                    <a:lnTo>
                      <a:pt x="2996" y="3564"/>
                    </a:lnTo>
                    <a:lnTo>
                      <a:pt x="2956" y="3589"/>
                    </a:lnTo>
                    <a:lnTo>
                      <a:pt x="2913" y="3606"/>
                    </a:lnTo>
                    <a:lnTo>
                      <a:pt x="2869" y="3617"/>
                    </a:lnTo>
                    <a:lnTo>
                      <a:pt x="2823" y="3620"/>
                    </a:lnTo>
                    <a:lnTo>
                      <a:pt x="2779" y="3617"/>
                    </a:lnTo>
                    <a:lnTo>
                      <a:pt x="2735" y="3606"/>
                    </a:lnTo>
                    <a:lnTo>
                      <a:pt x="2692" y="3589"/>
                    </a:lnTo>
                    <a:lnTo>
                      <a:pt x="2652" y="3564"/>
                    </a:lnTo>
                    <a:lnTo>
                      <a:pt x="2615" y="3534"/>
                    </a:lnTo>
                    <a:lnTo>
                      <a:pt x="2482" y="3401"/>
                    </a:lnTo>
                    <a:lnTo>
                      <a:pt x="2470" y="3437"/>
                    </a:lnTo>
                    <a:lnTo>
                      <a:pt x="2453" y="3471"/>
                    </a:lnTo>
                    <a:lnTo>
                      <a:pt x="2432" y="3504"/>
                    </a:lnTo>
                    <a:lnTo>
                      <a:pt x="2406" y="3534"/>
                    </a:lnTo>
                    <a:lnTo>
                      <a:pt x="2369" y="3564"/>
                    </a:lnTo>
                    <a:lnTo>
                      <a:pt x="2329" y="3589"/>
                    </a:lnTo>
                    <a:lnTo>
                      <a:pt x="2288" y="3606"/>
                    </a:lnTo>
                    <a:lnTo>
                      <a:pt x="2243" y="3617"/>
                    </a:lnTo>
                    <a:lnTo>
                      <a:pt x="2197" y="3620"/>
                    </a:lnTo>
                    <a:lnTo>
                      <a:pt x="2152" y="3617"/>
                    </a:lnTo>
                    <a:lnTo>
                      <a:pt x="2107" y="3606"/>
                    </a:lnTo>
                    <a:lnTo>
                      <a:pt x="2066" y="3589"/>
                    </a:lnTo>
                    <a:lnTo>
                      <a:pt x="2026" y="3564"/>
                    </a:lnTo>
                    <a:lnTo>
                      <a:pt x="1989" y="3534"/>
                    </a:lnTo>
                    <a:lnTo>
                      <a:pt x="568" y="2109"/>
                    </a:lnTo>
                    <a:lnTo>
                      <a:pt x="538" y="2076"/>
                    </a:lnTo>
                    <a:lnTo>
                      <a:pt x="515" y="2039"/>
                    </a:lnTo>
                    <a:lnTo>
                      <a:pt x="498" y="2001"/>
                    </a:lnTo>
                    <a:lnTo>
                      <a:pt x="487" y="1960"/>
                    </a:lnTo>
                    <a:lnTo>
                      <a:pt x="483" y="1919"/>
                    </a:lnTo>
                    <a:lnTo>
                      <a:pt x="483" y="1877"/>
                    </a:lnTo>
                    <a:lnTo>
                      <a:pt x="488" y="1836"/>
                    </a:lnTo>
                    <a:lnTo>
                      <a:pt x="501" y="1796"/>
                    </a:lnTo>
                    <a:lnTo>
                      <a:pt x="518" y="1757"/>
                    </a:lnTo>
                    <a:lnTo>
                      <a:pt x="543" y="1721"/>
                    </a:lnTo>
                    <a:lnTo>
                      <a:pt x="0" y="1177"/>
                    </a:lnTo>
                    <a:lnTo>
                      <a:pt x="1174" y="0"/>
                    </a:lnTo>
                    <a:close/>
                  </a:path>
                </a:pathLst>
              </a:custGeom>
              <a:solidFill>
                <a:srgbClr val="FFD6A0"/>
              </a:solidFill>
              <a:ln w="0">
                <a:solidFill>
                  <a:srgbClr val="FFD6A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27" name="Freeform 30"/>
              <p:cNvSpPr>
                <a:spLocks/>
              </p:cNvSpPr>
              <p:nvPr/>
            </p:nvSpPr>
            <p:spPr bwMode="auto">
              <a:xfrm>
                <a:off x="4927601" y="3478213"/>
                <a:ext cx="1162050" cy="1412875"/>
              </a:xfrm>
              <a:custGeom>
                <a:avLst/>
                <a:gdLst>
                  <a:gd name="T0" fmla="*/ 587 w 1463"/>
                  <a:gd name="T1" fmla="*/ 4 h 1780"/>
                  <a:gd name="T2" fmla="*/ 675 w 1463"/>
                  <a:gd name="T3" fmla="*/ 31 h 1780"/>
                  <a:gd name="T4" fmla="*/ 750 w 1463"/>
                  <a:gd name="T5" fmla="*/ 87 h 1780"/>
                  <a:gd name="T6" fmla="*/ 799 w 1463"/>
                  <a:gd name="T7" fmla="*/ 149 h 1780"/>
                  <a:gd name="T8" fmla="*/ 827 w 1463"/>
                  <a:gd name="T9" fmla="*/ 219 h 1780"/>
                  <a:gd name="T10" fmla="*/ 892 w 1463"/>
                  <a:gd name="T11" fmla="*/ 160 h 1780"/>
                  <a:gd name="T12" fmla="*/ 975 w 1463"/>
                  <a:gd name="T13" fmla="*/ 118 h 1780"/>
                  <a:gd name="T14" fmla="*/ 1063 w 1463"/>
                  <a:gd name="T15" fmla="*/ 104 h 1780"/>
                  <a:gd name="T16" fmla="*/ 1153 w 1463"/>
                  <a:gd name="T17" fmla="*/ 118 h 1780"/>
                  <a:gd name="T18" fmla="*/ 1236 w 1463"/>
                  <a:gd name="T19" fmla="*/ 160 h 1780"/>
                  <a:gd name="T20" fmla="*/ 1303 w 1463"/>
                  <a:gd name="T21" fmla="*/ 227 h 1780"/>
                  <a:gd name="T22" fmla="*/ 1345 w 1463"/>
                  <a:gd name="T23" fmla="*/ 310 h 1780"/>
                  <a:gd name="T24" fmla="*/ 1359 w 1463"/>
                  <a:gd name="T25" fmla="*/ 401 h 1780"/>
                  <a:gd name="T26" fmla="*/ 1345 w 1463"/>
                  <a:gd name="T27" fmla="*/ 489 h 1780"/>
                  <a:gd name="T28" fmla="*/ 1303 w 1463"/>
                  <a:gd name="T29" fmla="*/ 572 h 1780"/>
                  <a:gd name="T30" fmla="*/ 1245 w 1463"/>
                  <a:gd name="T31" fmla="*/ 637 h 1780"/>
                  <a:gd name="T32" fmla="*/ 1315 w 1463"/>
                  <a:gd name="T33" fmla="*/ 666 h 1780"/>
                  <a:gd name="T34" fmla="*/ 1376 w 1463"/>
                  <a:gd name="T35" fmla="*/ 714 h 1780"/>
                  <a:gd name="T36" fmla="*/ 1432 w 1463"/>
                  <a:gd name="T37" fmla="*/ 790 h 1780"/>
                  <a:gd name="T38" fmla="*/ 1461 w 1463"/>
                  <a:gd name="T39" fmla="*/ 877 h 1780"/>
                  <a:gd name="T40" fmla="*/ 1461 w 1463"/>
                  <a:gd name="T41" fmla="*/ 968 h 1780"/>
                  <a:gd name="T42" fmla="*/ 1432 w 1463"/>
                  <a:gd name="T43" fmla="*/ 1055 h 1780"/>
                  <a:gd name="T44" fmla="*/ 1376 w 1463"/>
                  <a:gd name="T45" fmla="*/ 1132 h 1780"/>
                  <a:gd name="T46" fmla="*/ 1281 w 1463"/>
                  <a:gd name="T47" fmla="*/ 1277 h 1780"/>
                  <a:gd name="T48" fmla="*/ 1348 w 1463"/>
                  <a:gd name="T49" fmla="*/ 1314 h 1780"/>
                  <a:gd name="T50" fmla="*/ 1408 w 1463"/>
                  <a:gd name="T51" fmla="*/ 1377 h 1780"/>
                  <a:gd name="T52" fmla="*/ 1449 w 1463"/>
                  <a:gd name="T53" fmla="*/ 1460 h 1780"/>
                  <a:gd name="T54" fmla="*/ 1463 w 1463"/>
                  <a:gd name="T55" fmla="*/ 1551 h 1780"/>
                  <a:gd name="T56" fmla="*/ 1449 w 1463"/>
                  <a:gd name="T57" fmla="*/ 1639 h 1780"/>
                  <a:gd name="T58" fmla="*/ 1408 w 1463"/>
                  <a:gd name="T59" fmla="*/ 1722 h 1780"/>
                  <a:gd name="T60" fmla="*/ 1356 w 1463"/>
                  <a:gd name="T61" fmla="*/ 1780 h 1780"/>
                  <a:gd name="T62" fmla="*/ 333 w 1463"/>
                  <a:gd name="T63" fmla="*/ 87 h 1780"/>
                  <a:gd name="T64" fmla="*/ 410 w 1463"/>
                  <a:gd name="T65" fmla="*/ 31 h 1780"/>
                  <a:gd name="T66" fmla="*/ 497 w 1463"/>
                  <a:gd name="T67" fmla="*/ 4 h 1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63" h="1780">
                    <a:moveTo>
                      <a:pt x="542" y="0"/>
                    </a:moveTo>
                    <a:lnTo>
                      <a:pt x="587" y="4"/>
                    </a:lnTo>
                    <a:lnTo>
                      <a:pt x="632" y="14"/>
                    </a:lnTo>
                    <a:lnTo>
                      <a:pt x="675" y="31"/>
                    </a:lnTo>
                    <a:lnTo>
                      <a:pt x="715" y="55"/>
                    </a:lnTo>
                    <a:lnTo>
                      <a:pt x="750" y="87"/>
                    </a:lnTo>
                    <a:lnTo>
                      <a:pt x="777" y="117"/>
                    </a:lnTo>
                    <a:lnTo>
                      <a:pt x="799" y="149"/>
                    </a:lnTo>
                    <a:lnTo>
                      <a:pt x="815" y="183"/>
                    </a:lnTo>
                    <a:lnTo>
                      <a:pt x="827" y="219"/>
                    </a:lnTo>
                    <a:lnTo>
                      <a:pt x="855" y="191"/>
                    </a:lnTo>
                    <a:lnTo>
                      <a:pt x="892" y="160"/>
                    </a:lnTo>
                    <a:lnTo>
                      <a:pt x="932" y="136"/>
                    </a:lnTo>
                    <a:lnTo>
                      <a:pt x="975" y="118"/>
                    </a:lnTo>
                    <a:lnTo>
                      <a:pt x="1019" y="108"/>
                    </a:lnTo>
                    <a:lnTo>
                      <a:pt x="1063" y="104"/>
                    </a:lnTo>
                    <a:lnTo>
                      <a:pt x="1109" y="108"/>
                    </a:lnTo>
                    <a:lnTo>
                      <a:pt x="1153" y="118"/>
                    </a:lnTo>
                    <a:lnTo>
                      <a:pt x="1196" y="136"/>
                    </a:lnTo>
                    <a:lnTo>
                      <a:pt x="1236" y="160"/>
                    </a:lnTo>
                    <a:lnTo>
                      <a:pt x="1272" y="191"/>
                    </a:lnTo>
                    <a:lnTo>
                      <a:pt x="1303" y="227"/>
                    </a:lnTo>
                    <a:lnTo>
                      <a:pt x="1328" y="267"/>
                    </a:lnTo>
                    <a:lnTo>
                      <a:pt x="1345" y="310"/>
                    </a:lnTo>
                    <a:lnTo>
                      <a:pt x="1356" y="355"/>
                    </a:lnTo>
                    <a:lnTo>
                      <a:pt x="1359" y="401"/>
                    </a:lnTo>
                    <a:lnTo>
                      <a:pt x="1356" y="445"/>
                    </a:lnTo>
                    <a:lnTo>
                      <a:pt x="1345" y="489"/>
                    </a:lnTo>
                    <a:lnTo>
                      <a:pt x="1328" y="532"/>
                    </a:lnTo>
                    <a:lnTo>
                      <a:pt x="1303" y="572"/>
                    </a:lnTo>
                    <a:lnTo>
                      <a:pt x="1272" y="610"/>
                    </a:lnTo>
                    <a:lnTo>
                      <a:pt x="1245" y="637"/>
                    </a:lnTo>
                    <a:lnTo>
                      <a:pt x="1281" y="650"/>
                    </a:lnTo>
                    <a:lnTo>
                      <a:pt x="1315" y="666"/>
                    </a:lnTo>
                    <a:lnTo>
                      <a:pt x="1348" y="687"/>
                    </a:lnTo>
                    <a:lnTo>
                      <a:pt x="1376" y="714"/>
                    </a:lnTo>
                    <a:lnTo>
                      <a:pt x="1408" y="750"/>
                    </a:lnTo>
                    <a:lnTo>
                      <a:pt x="1432" y="790"/>
                    </a:lnTo>
                    <a:lnTo>
                      <a:pt x="1449" y="833"/>
                    </a:lnTo>
                    <a:lnTo>
                      <a:pt x="1461" y="877"/>
                    </a:lnTo>
                    <a:lnTo>
                      <a:pt x="1463" y="923"/>
                    </a:lnTo>
                    <a:lnTo>
                      <a:pt x="1461" y="968"/>
                    </a:lnTo>
                    <a:lnTo>
                      <a:pt x="1449" y="1012"/>
                    </a:lnTo>
                    <a:lnTo>
                      <a:pt x="1432" y="1055"/>
                    </a:lnTo>
                    <a:lnTo>
                      <a:pt x="1408" y="1095"/>
                    </a:lnTo>
                    <a:lnTo>
                      <a:pt x="1376" y="1132"/>
                    </a:lnTo>
                    <a:lnTo>
                      <a:pt x="1245" y="1264"/>
                    </a:lnTo>
                    <a:lnTo>
                      <a:pt x="1281" y="1277"/>
                    </a:lnTo>
                    <a:lnTo>
                      <a:pt x="1315" y="1293"/>
                    </a:lnTo>
                    <a:lnTo>
                      <a:pt x="1348" y="1314"/>
                    </a:lnTo>
                    <a:lnTo>
                      <a:pt x="1376" y="1341"/>
                    </a:lnTo>
                    <a:lnTo>
                      <a:pt x="1408" y="1377"/>
                    </a:lnTo>
                    <a:lnTo>
                      <a:pt x="1432" y="1417"/>
                    </a:lnTo>
                    <a:lnTo>
                      <a:pt x="1449" y="1460"/>
                    </a:lnTo>
                    <a:lnTo>
                      <a:pt x="1461" y="1505"/>
                    </a:lnTo>
                    <a:lnTo>
                      <a:pt x="1463" y="1551"/>
                    </a:lnTo>
                    <a:lnTo>
                      <a:pt x="1461" y="1595"/>
                    </a:lnTo>
                    <a:lnTo>
                      <a:pt x="1449" y="1639"/>
                    </a:lnTo>
                    <a:lnTo>
                      <a:pt x="1432" y="1682"/>
                    </a:lnTo>
                    <a:lnTo>
                      <a:pt x="1408" y="1722"/>
                    </a:lnTo>
                    <a:lnTo>
                      <a:pt x="1376" y="1760"/>
                    </a:lnTo>
                    <a:lnTo>
                      <a:pt x="1356" y="1780"/>
                    </a:lnTo>
                    <a:lnTo>
                      <a:pt x="0" y="421"/>
                    </a:lnTo>
                    <a:lnTo>
                      <a:pt x="333" y="87"/>
                    </a:lnTo>
                    <a:lnTo>
                      <a:pt x="370" y="55"/>
                    </a:lnTo>
                    <a:lnTo>
                      <a:pt x="410" y="31"/>
                    </a:lnTo>
                    <a:lnTo>
                      <a:pt x="453" y="14"/>
                    </a:lnTo>
                    <a:lnTo>
                      <a:pt x="497" y="4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FFC170"/>
              </a:solidFill>
              <a:ln w="0">
                <a:solidFill>
                  <a:srgbClr val="FFC17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28" name="Freeform 31"/>
              <p:cNvSpPr>
                <a:spLocks/>
              </p:cNvSpPr>
              <p:nvPr/>
            </p:nvSpPr>
            <p:spPr bwMode="auto">
              <a:xfrm>
                <a:off x="5497513" y="2544763"/>
                <a:ext cx="1522413" cy="508000"/>
              </a:xfrm>
              <a:custGeom>
                <a:avLst/>
                <a:gdLst>
                  <a:gd name="T0" fmla="*/ 320 w 1918"/>
                  <a:gd name="T1" fmla="*/ 0 h 640"/>
                  <a:gd name="T2" fmla="*/ 1535 w 1918"/>
                  <a:gd name="T3" fmla="*/ 0 h 640"/>
                  <a:gd name="T4" fmla="*/ 1586 w 1918"/>
                  <a:gd name="T5" fmla="*/ 4 h 640"/>
                  <a:gd name="T6" fmla="*/ 1636 w 1918"/>
                  <a:gd name="T7" fmla="*/ 16 h 640"/>
                  <a:gd name="T8" fmla="*/ 1682 w 1918"/>
                  <a:gd name="T9" fmla="*/ 36 h 640"/>
                  <a:gd name="T10" fmla="*/ 1723 w 1918"/>
                  <a:gd name="T11" fmla="*/ 61 h 640"/>
                  <a:gd name="T12" fmla="*/ 1761 w 1918"/>
                  <a:gd name="T13" fmla="*/ 93 h 640"/>
                  <a:gd name="T14" fmla="*/ 1792 w 1918"/>
                  <a:gd name="T15" fmla="*/ 132 h 640"/>
                  <a:gd name="T16" fmla="*/ 1819 w 1918"/>
                  <a:gd name="T17" fmla="*/ 173 h 640"/>
                  <a:gd name="T18" fmla="*/ 1838 w 1918"/>
                  <a:gd name="T19" fmla="*/ 219 h 640"/>
                  <a:gd name="T20" fmla="*/ 1851 w 1918"/>
                  <a:gd name="T21" fmla="*/ 268 h 640"/>
                  <a:gd name="T22" fmla="*/ 1855 w 1918"/>
                  <a:gd name="T23" fmla="*/ 321 h 640"/>
                  <a:gd name="T24" fmla="*/ 1918 w 1918"/>
                  <a:gd name="T25" fmla="*/ 321 h 640"/>
                  <a:gd name="T26" fmla="*/ 1913 w 1918"/>
                  <a:gd name="T27" fmla="*/ 364 h 640"/>
                  <a:gd name="T28" fmla="*/ 1902 w 1918"/>
                  <a:gd name="T29" fmla="*/ 405 h 640"/>
                  <a:gd name="T30" fmla="*/ 1883 w 1918"/>
                  <a:gd name="T31" fmla="*/ 445 h 640"/>
                  <a:gd name="T32" fmla="*/ 1858 w 1918"/>
                  <a:gd name="T33" fmla="*/ 482 h 640"/>
                  <a:gd name="T34" fmla="*/ 1828 w 1918"/>
                  <a:gd name="T35" fmla="*/ 515 h 640"/>
                  <a:gd name="T36" fmla="*/ 1792 w 1918"/>
                  <a:gd name="T37" fmla="*/ 547 h 640"/>
                  <a:gd name="T38" fmla="*/ 1753 w 1918"/>
                  <a:gd name="T39" fmla="*/ 574 h 640"/>
                  <a:gd name="T40" fmla="*/ 1712 w 1918"/>
                  <a:gd name="T41" fmla="*/ 597 h 640"/>
                  <a:gd name="T42" fmla="*/ 1669 w 1918"/>
                  <a:gd name="T43" fmla="*/ 616 h 640"/>
                  <a:gd name="T44" fmla="*/ 1625 w 1918"/>
                  <a:gd name="T45" fmla="*/ 629 h 640"/>
                  <a:gd name="T46" fmla="*/ 1579 w 1918"/>
                  <a:gd name="T47" fmla="*/ 637 h 640"/>
                  <a:gd name="T48" fmla="*/ 1535 w 1918"/>
                  <a:gd name="T49" fmla="*/ 640 h 640"/>
                  <a:gd name="T50" fmla="*/ 320 w 1918"/>
                  <a:gd name="T51" fmla="*/ 640 h 640"/>
                  <a:gd name="T52" fmla="*/ 267 w 1918"/>
                  <a:gd name="T53" fmla="*/ 636 h 640"/>
                  <a:gd name="T54" fmla="*/ 219 w 1918"/>
                  <a:gd name="T55" fmla="*/ 624 h 640"/>
                  <a:gd name="T56" fmla="*/ 173 w 1918"/>
                  <a:gd name="T57" fmla="*/ 604 h 640"/>
                  <a:gd name="T58" fmla="*/ 131 w 1918"/>
                  <a:gd name="T59" fmla="*/ 578 h 640"/>
                  <a:gd name="T60" fmla="*/ 94 w 1918"/>
                  <a:gd name="T61" fmla="*/ 547 h 640"/>
                  <a:gd name="T62" fmla="*/ 61 w 1918"/>
                  <a:gd name="T63" fmla="*/ 510 h 640"/>
                  <a:gd name="T64" fmla="*/ 36 w 1918"/>
                  <a:gd name="T65" fmla="*/ 467 h 640"/>
                  <a:gd name="T66" fmla="*/ 16 w 1918"/>
                  <a:gd name="T67" fmla="*/ 421 h 640"/>
                  <a:gd name="T68" fmla="*/ 4 w 1918"/>
                  <a:gd name="T69" fmla="*/ 372 h 640"/>
                  <a:gd name="T70" fmla="*/ 0 w 1918"/>
                  <a:gd name="T71" fmla="*/ 321 h 640"/>
                  <a:gd name="T72" fmla="*/ 4 w 1918"/>
                  <a:gd name="T73" fmla="*/ 268 h 640"/>
                  <a:gd name="T74" fmla="*/ 16 w 1918"/>
                  <a:gd name="T75" fmla="*/ 219 h 640"/>
                  <a:gd name="T76" fmla="*/ 36 w 1918"/>
                  <a:gd name="T77" fmla="*/ 173 h 640"/>
                  <a:gd name="T78" fmla="*/ 61 w 1918"/>
                  <a:gd name="T79" fmla="*/ 132 h 640"/>
                  <a:gd name="T80" fmla="*/ 94 w 1918"/>
                  <a:gd name="T81" fmla="*/ 93 h 640"/>
                  <a:gd name="T82" fmla="*/ 131 w 1918"/>
                  <a:gd name="T83" fmla="*/ 61 h 640"/>
                  <a:gd name="T84" fmla="*/ 173 w 1918"/>
                  <a:gd name="T85" fmla="*/ 36 h 640"/>
                  <a:gd name="T86" fmla="*/ 219 w 1918"/>
                  <a:gd name="T87" fmla="*/ 16 h 640"/>
                  <a:gd name="T88" fmla="*/ 267 w 1918"/>
                  <a:gd name="T89" fmla="*/ 4 h 640"/>
                  <a:gd name="T90" fmla="*/ 320 w 1918"/>
                  <a:gd name="T91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918" h="640">
                    <a:moveTo>
                      <a:pt x="320" y="0"/>
                    </a:moveTo>
                    <a:lnTo>
                      <a:pt x="1535" y="0"/>
                    </a:lnTo>
                    <a:lnTo>
                      <a:pt x="1586" y="4"/>
                    </a:lnTo>
                    <a:lnTo>
                      <a:pt x="1636" y="16"/>
                    </a:lnTo>
                    <a:lnTo>
                      <a:pt x="1682" y="36"/>
                    </a:lnTo>
                    <a:lnTo>
                      <a:pt x="1723" y="61"/>
                    </a:lnTo>
                    <a:lnTo>
                      <a:pt x="1761" y="93"/>
                    </a:lnTo>
                    <a:lnTo>
                      <a:pt x="1792" y="132"/>
                    </a:lnTo>
                    <a:lnTo>
                      <a:pt x="1819" y="173"/>
                    </a:lnTo>
                    <a:lnTo>
                      <a:pt x="1838" y="219"/>
                    </a:lnTo>
                    <a:lnTo>
                      <a:pt x="1851" y="268"/>
                    </a:lnTo>
                    <a:lnTo>
                      <a:pt x="1855" y="321"/>
                    </a:lnTo>
                    <a:lnTo>
                      <a:pt x="1918" y="321"/>
                    </a:lnTo>
                    <a:lnTo>
                      <a:pt x="1913" y="364"/>
                    </a:lnTo>
                    <a:lnTo>
                      <a:pt x="1902" y="405"/>
                    </a:lnTo>
                    <a:lnTo>
                      <a:pt x="1883" y="445"/>
                    </a:lnTo>
                    <a:lnTo>
                      <a:pt x="1858" y="482"/>
                    </a:lnTo>
                    <a:lnTo>
                      <a:pt x="1828" y="515"/>
                    </a:lnTo>
                    <a:lnTo>
                      <a:pt x="1792" y="547"/>
                    </a:lnTo>
                    <a:lnTo>
                      <a:pt x="1753" y="574"/>
                    </a:lnTo>
                    <a:lnTo>
                      <a:pt x="1712" y="597"/>
                    </a:lnTo>
                    <a:lnTo>
                      <a:pt x="1669" y="616"/>
                    </a:lnTo>
                    <a:lnTo>
                      <a:pt x="1625" y="629"/>
                    </a:lnTo>
                    <a:lnTo>
                      <a:pt x="1579" y="637"/>
                    </a:lnTo>
                    <a:lnTo>
                      <a:pt x="1535" y="640"/>
                    </a:lnTo>
                    <a:lnTo>
                      <a:pt x="320" y="640"/>
                    </a:lnTo>
                    <a:lnTo>
                      <a:pt x="267" y="636"/>
                    </a:lnTo>
                    <a:lnTo>
                      <a:pt x="219" y="624"/>
                    </a:lnTo>
                    <a:lnTo>
                      <a:pt x="173" y="604"/>
                    </a:lnTo>
                    <a:lnTo>
                      <a:pt x="131" y="578"/>
                    </a:lnTo>
                    <a:lnTo>
                      <a:pt x="94" y="547"/>
                    </a:lnTo>
                    <a:lnTo>
                      <a:pt x="61" y="510"/>
                    </a:lnTo>
                    <a:lnTo>
                      <a:pt x="36" y="467"/>
                    </a:lnTo>
                    <a:lnTo>
                      <a:pt x="16" y="421"/>
                    </a:lnTo>
                    <a:lnTo>
                      <a:pt x="4" y="372"/>
                    </a:lnTo>
                    <a:lnTo>
                      <a:pt x="0" y="321"/>
                    </a:lnTo>
                    <a:lnTo>
                      <a:pt x="4" y="268"/>
                    </a:lnTo>
                    <a:lnTo>
                      <a:pt x="16" y="219"/>
                    </a:lnTo>
                    <a:lnTo>
                      <a:pt x="36" y="173"/>
                    </a:lnTo>
                    <a:lnTo>
                      <a:pt x="61" y="132"/>
                    </a:lnTo>
                    <a:lnTo>
                      <a:pt x="94" y="93"/>
                    </a:lnTo>
                    <a:lnTo>
                      <a:pt x="131" y="61"/>
                    </a:lnTo>
                    <a:lnTo>
                      <a:pt x="173" y="36"/>
                    </a:lnTo>
                    <a:lnTo>
                      <a:pt x="219" y="16"/>
                    </a:lnTo>
                    <a:lnTo>
                      <a:pt x="267" y="4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rgbClr val="FFC170"/>
              </a:solidFill>
              <a:ln w="0">
                <a:solidFill>
                  <a:srgbClr val="FFC17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29" name="Freeform 32"/>
              <p:cNvSpPr>
                <a:spLocks/>
              </p:cNvSpPr>
              <p:nvPr/>
            </p:nvSpPr>
            <p:spPr bwMode="auto">
              <a:xfrm>
                <a:off x="6089651" y="2170113"/>
                <a:ext cx="1579563" cy="1582738"/>
              </a:xfrm>
              <a:custGeom>
                <a:avLst/>
                <a:gdLst>
                  <a:gd name="T0" fmla="*/ 813 w 1989"/>
                  <a:gd name="T1" fmla="*/ 0 h 1993"/>
                  <a:gd name="T2" fmla="*/ 1989 w 1989"/>
                  <a:gd name="T3" fmla="*/ 1178 h 1993"/>
                  <a:gd name="T4" fmla="*/ 1175 w 1989"/>
                  <a:gd name="T5" fmla="*/ 1993 h 1993"/>
                  <a:gd name="T6" fmla="*/ 0 w 1989"/>
                  <a:gd name="T7" fmla="*/ 816 h 1993"/>
                  <a:gd name="T8" fmla="*/ 813 w 1989"/>
                  <a:gd name="T9" fmla="*/ 0 h 19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9" h="1993">
                    <a:moveTo>
                      <a:pt x="813" y="0"/>
                    </a:moveTo>
                    <a:lnTo>
                      <a:pt x="1989" y="1178"/>
                    </a:lnTo>
                    <a:lnTo>
                      <a:pt x="1175" y="1993"/>
                    </a:lnTo>
                    <a:lnTo>
                      <a:pt x="0" y="816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FFC170"/>
              </a:solidFill>
              <a:ln w="0">
                <a:solidFill>
                  <a:srgbClr val="FFC17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30" name="Freeform 33"/>
              <p:cNvSpPr>
                <a:spLocks/>
              </p:cNvSpPr>
              <p:nvPr/>
            </p:nvSpPr>
            <p:spPr bwMode="auto">
              <a:xfrm>
                <a:off x="4224338" y="2422526"/>
                <a:ext cx="825500" cy="827088"/>
              </a:xfrm>
              <a:custGeom>
                <a:avLst/>
                <a:gdLst>
                  <a:gd name="T0" fmla="*/ 679 w 1040"/>
                  <a:gd name="T1" fmla="*/ 0 h 1043"/>
                  <a:gd name="T2" fmla="*/ 1040 w 1040"/>
                  <a:gd name="T3" fmla="*/ 362 h 1043"/>
                  <a:gd name="T4" fmla="*/ 362 w 1040"/>
                  <a:gd name="T5" fmla="*/ 1043 h 1043"/>
                  <a:gd name="T6" fmla="*/ 0 w 1040"/>
                  <a:gd name="T7" fmla="*/ 680 h 1043"/>
                  <a:gd name="T8" fmla="*/ 679 w 1040"/>
                  <a:gd name="T9" fmla="*/ 0 h 10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0" h="1043">
                    <a:moveTo>
                      <a:pt x="679" y="0"/>
                    </a:moveTo>
                    <a:lnTo>
                      <a:pt x="1040" y="362"/>
                    </a:lnTo>
                    <a:lnTo>
                      <a:pt x="362" y="1043"/>
                    </a:lnTo>
                    <a:lnTo>
                      <a:pt x="0" y="680"/>
                    </a:lnTo>
                    <a:lnTo>
                      <a:pt x="679" y="0"/>
                    </a:lnTo>
                    <a:close/>
                  </a:path>
                </a:pathLst>
              </a:custGeom>
              <a:solidFill>
                <a:srgbClr val="0052B4"/>
              </a:solidFill>
              <a:ln w="0">
                <a:solidFill>
                  <a:srgbClr val="0052B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31" name="Freeform 34"/>
              <p:cNvSpPr>
                <a:spLocks/>
              </p:cNvSpPr>
              <p:nvPr/>
            </p:nvSpPr>
            <p:spPr bwMode="auto">
              <a:xfrm>
                <a:off x="4762501" y="1882776"/>
                <a:ext cx="825500" cy="827088"/>
              </a:xfrm>
              <a:custGeom>
                <a:avLst/>
                <a:gdLst>
                  <a:gd name="T0" fmla="*/ 677 w 1039"/>
                  <a:gd name="T1" fmla="*/ 0 h 1041"/>
                  <a:gd name="T2" fmla="*/ 1039 w 1039"/>
                  <a:gd name="T3" fmla="*/ 363 h 1041"/>
                  <a:gd name="T4" fmla="*/ 361 w 1039"/>
                  <a:gd name="T5" fmla="*/ 1041 h 1041"/>
                  <a:gd name="T6" fmla="*/ 0 w 1039"/>
                  <a:gd name="T7" fmla="*/ 679 h 1041"/>
                  <a:gd name="T8" fmla="*/ 677 w 1039"/>
                  <a:gd name="T9" fmla="*/ 0 h 1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9" h="1041">
                    <a:moveTo>
                      <a:pt x="677" y="0"/>
                    </a:moveTo>
                    <a:lnTo>
                      <a:pt x="1039" y="363"/>
                    </a:lnTo>
                    <a:lnTo>
                      <a:pt x="361" y="1041"/>
                    </a:lnTo>
                    <a:lnTo>
                      <a:pt x="0" y="679"/>
                    </a:lnTo>
                    <a:lnTo>
                      <a:pt x="677" y="0"/>
                    </a:lnTo>
                    <a:close/>
                  </a:path>
                </a:pathLst>
              </a:custGeom>
              <a:solidFill>
                <a:srgbClr val="006DF0"/>
              </a:solidFill>
              <a:ln w="0">
                <a:solidFill>
                  <a:srgbClr val="006DF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32" name="Freeform 35"/>
              <p:cNvSpPr>
                <a:spLocks/>
              </p:cNvSpPr>
              <p:nvPr/>
            </p:nvSpPr>
            <p:spPr bwMode="auto">
              <a:xfrm>
                <a:off x="6592888" y="1881188"/>
                <a:ext cx="825500" cy="828675"/>
              </a:xfrm>
              <a:custGeom>
                <a:avLst/>
                <a:gdLst>
                  <a:gd name="T0" fmla="*/ 362 w 1040"/>
                  <a:gd name="T1" fmla="*/ 0 h 1042"/>
                  <a:gd name="T2" fmla="*/ 1040 w 1040"/>
                  <a:gd name="T3" fmla="*/ 680 h 1042"/>
                  <a:gd name="T4" fmla="*/ 679 w 1040"/>
                  <a:gd name="T5" fmla="*/ 1042 h 1042"/>
                  <a:gd name="T6" fmla="*/ 0 w 1040"/>
                  <a:gd name="T7" fmla="*/ 364 h 1042"/>
                  <a:gd name="T8" fmla="*/ 362 w 1040"/>
                  <a:gd name="T9" fmla="*/ 0 h 1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0" h="1042">
                    <a:moveTo>
                      <a:pt x="362" y="0"/>
                    </a:moveTo>
                    <a:lnTo>
                      <a:pt x="1040" y="680"/>
                    </a:lnTo>
                    <a:lnTo>
                      <a:pt x="679" y="1042"/>
                    </a:lnTo>
                    <a:lnTo>
                      <a:pt x="0" y="364"/>
                    </a:lnTo>
                    <a:lnTo>
                      <a:pt x="362" y="0"/>
                    </a:lnTo>
                    <a:close/>
                  </a:path>
                </a:pathLst>
              </a:custGeom>
              <a:solidFill>
                <a:srgbClr val="0052B4"/>
              </a:solidFill>
              <a:ln w="0">
                <a:solidFill>
                  <a:srgbClr val="0052B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33" name="Freeform 36"/>
              <p:cNvSpPr>
                <a:spLocks/>
              </p:cNvSpPr>
              <p:nvPr/>
            </p:nvSpPr>
            <p:spPr bwMode="auto">
              <a:xfrm>
                <a:off x="7131051" y="2422526"/>
                <a:ext cx="827088" cy="827088"/>
              </a:xfrm>
              <a:custGeom>
                <a:avLst/>
                <a:gdLst>
                  <a:gd name="T0" fmla="*/ 361 w 1040"/>
                  <a:gd name="T1" fmla="*/ 0 h 1043"/>
                  <a:gd name="T2" fmla="*/ 1040 w 1040"/>
                  <a:gd name="T3" fmla="*/ 680 h 1043"/>
                  <a:gd name="T4" fmla="*/ 677 w 1040"/>
                  <a:gd name="T5" fmla="*/ 1043 h 1043"/>
                  <a:gd name="T6" fmla="*/ 0 w 1040"/>
                  <a:gd name="T7" fmla="*/ 362 h 1043"/>
                  <a:gd name="T8" fmla="*/ 361 w 1040"/>
                  <a:gd name="T9" fmla="*/ 0 h 10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0" h="1043">
                    <a:moveTo>
                      <a:pt x="361" y="0"/>
                    </a:moveTo>
                    <a:lnTo>
                      <a:pt x="1040" y="680"/>
                    </a:lnTo>
                    <a:lnTo>
                      <a:pt x="677" y="1043"/>
                    </a:lnTo>
                    <a:lnTo>
                      <a:pt x="0" y="362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006DF0"/>
              </a:solidFill>
              <a:ln w="0">
                <a:solidFill>
                  <a:srgbClr val="006DF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244095" y="5061176"/>
              <a:ext cx="1710118" cy="1774459"/>
              <a:chOff x="3690938" y="933450"/>
              <a:chExt cx="4810125" cy="4991100"/>
            </a:xfrm>
          </p:grpSpPr>
          <p:sp>
            <p:nvSpPr>
              <p:cNvPr id="89" name="AutoShape 49"/>
              <p:cNvSpPr>
                <a:spLocks noChangeAspect="1" noChangeArrowheads="1" noTextEdit="1"/>
              </p:cNvSpPr>
              <p:nvPr/>
            </p:nvSpPr>
            <p:spPr bwMode="auto">
              <a:xfrm>
                <a:off x="3690938" y="933450"/>
                <a:ext cx="4810125" cy="49911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0" name="Freeform 52"/>
              <p:cNvSpPr>
                <a:spLocks/>
              </p:cNvSpPr>
              <p:nvPr/>
            </p:nvSpPr>
            <p:spPr bwMode="auto">
              <a:xfrm>
                <a:off x="5448301" y="4629150"/>
                <a:ext cx="3041650" cy="1282700"/>
              </a:xfrm>
              <a:custGeom>
                <a:avLst/>
                <a:gdLst>
                  <a:gd name="T0" fmla="*/ 124 w 3832"/>
                  <a:gd name="T1" fmla="*/ 0 h 1616"/>
                  <a:gd name="T2" fmla="*/ 3706 w 3832"/>
                  <a:gd name="T3" fmla="*/ 0 h 1616"/>
                  <a:gd name="T4" fmla="*/ 3738 w 3832"/>
                  <a:gd name="T5" fmla="*/ 4 h 1616"/>
                  <a:gd name="T6" fmla="*/ 3769 w 3832"/>
                  <a:gd name="T7" fmla="*/ 17 h 1616"/>
                  <a:gd name="T8" fmla="*/ 3794 w 3832"/>
                  <a:gd name="T9" fmla="*/ 36 h 1616"/>
                  <a:gd name="T10" fmla="*/ 3815 w 3832"/>
                  <a:gd name="T11" fmla="*/ 63 h 1616"/>
                  <a:gd name="T12" fmla="*/ 3826 w 3832"/>
                  <a:gd name="T13" fmla="*/ 91 h 1616"/>
                  <a:gd name="T14" fmla="*/ 3832 w 3832"/>
                  <a:gd name="T15" fmla="*/ 126 h 1616"/>
                  <a:gd name="T16" fmla="*/ 3832 w 3832"/>
                  <a:gd name="T17" fmla="*/ 1490 h 1616"/>
                  <a:gd name="T18" fmla="*/ 3826 w 3832"/>
                  <a:gd name="T19" fmla="*/ 1522 h 1616"/>
                  <a:gd name="T20" fmla="*/ 3815 w 3832"/>
                  <a:gd name="T21" fmla="*/ 1553 h 1616"/>
                  <a:gd name="T22" fmla="*/ 3794 w 3832"/>
                  <a:gd name="T23" fmla="*/ 1578 h 1616"/>
                  <a:gd name="T24" fmla="*/ 3769 w 3832"/>
                  <a:gd name="T25" fmla="*/ 1599 h 1616"/>
                  <a:gd name="T26" fmla="*/ 3738 w 3832"/>
                  <a:gd name="T27" fmla="*/ 1610 h 1616"/>
                  <a:gd name="T28" fmla="*/ 3706 w 3832"/>
                  <a:gd name="T29" fmla="*/ 1616 h 1616"/>
                  <a:gd name="T30" fmla="*/ 124 w 3832"/>
                  <a:gd name="T31" fmla="*/ 1616 h 1616"/>
                  <a:gd name="T32" fmla="*/ 91 w 3832"/>
                  <a:gd name="T33" fmla="*/ 1610 h 1616"/>
                  <a:gd name="T34" fmla="*/ 61 w 3832"/>
                  <a:gd name="T35" fmla="*/ 1599 h 1616"/>
                  <a:gd name="T36" fmla="*/ 36 w 3832"/>
                  <a:gd name="T37" fmla="*/ 1578 h 1616"/>
                  <a:gd name="T38" fmla="*/ 15 w 3832"/>
                  <a:gd name="T39" fmla="*/ 1553 h 1616"/>
                  <a:gd name="T40" fmla="*/ 4 w 3832"/>
                  <a:gd name="T41" fmla="*/ 1522 h 1616"/>
                  <a:gd name="T42" fmla="*/ 0 w 3832"/>
                  <a:gd name="T43" fmla="*/ 1490 h 1616"/>
                  <a:gd name="T44" fmla="*/ 0 w 3832"/>
                  <a:gd name="T45" fmla="*/ 126 h 1616"/>
                  <a:gd name="T46" fmla="*/ 4 w 3832"/>
                  <a:gd name="T47" fmla="*/ 91 h 1616"/>
                  <a:gd name="T48" fmla="*/ 15 w 3832"/>
                  <a:gd name="T49" fmla="*/ 63 h 1616"/>
                  <a:gd name="T50" fmla="*/ 36 w 3832"/>
                  <a:gd name="T51" fmla="*/ 36 h 1616"/>
                  <a:gd name="T52" fmla="*/ 61 w 3832"/>
                  <a:gd name="T53" fmla="*/ 17 h 1616"/>
                  <a:gd name="T54" fmla="*/ 91 w 3832"/>
                  <a:gd name="T55" fmla="*/ 4 h 1616"/>
                  <a:gd name="T56" fmla="*/ 124 w 3832"/>
                  <a:gd name="T57" fmla="*/ 0 h 16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832" h="1616">
                    <a:moveTo>
                      <a:pt x="124" y="0"/>
                    </a:moveTo>
                    <a:lnTo>
                      <a:pt x="3706" y="0"/>
                    </a:lnTo>
                    <a:lnTo>
                      <a:pt x="3738" y="4"/>
                    </a:lnTo>
                    <a:lnTo>
                      <a:pt x="3769" y="17"/>
                    </a:lnTo>
                    <a:lnTo>
                      <a:pt x="3794" y="36"/>
                    </a:lnTo>
                    <a:lnTo>
                      <a:pt x="3815" y="63"/>
                    </a:lnTo>
                    <a:lnTo>
                      <a:pt x="3826" y="91"/>
                    </a:lnTo>
                    <a:lnTo>
                      <a:pt x="3832" y="126"/>
                    </a:lnTo>
                    <a:lnTo>
                      <a:pt x="3832" y="1490"/>
                    </a:lnTo>
                    <a:lnTo>
                      <a:pt x="3826" y="1522"/>
                    </a:lnTo>
                    <a:lnTo>
                      <a:pt x="3815" y="1553"/>
                    </a:lnTo>
                    <a:lnTo>
                      <a:pt x="3794" y="1578"/>
                    </a:lnTo>
                    <a:lnTo>
                      <a:pt x="3769" y="1599"/>
                    </a:lnTo>
                    <a:lnTo>
                      <a:pt x="3738" y="1610"/>
                    </a:lnTo>
                    <a:lnTo>
                      <a:pt x="3706" y="1616"/>
                    </a:lnTo>
                    <a:lnTo>
                      <a:pt x="124" y="1616"/>
                    </a:lnTo>
                    <a:lnTo>
                      <a:pt x="91" y="1610"/>
                    </a:lnTo>
                    <a:lnTo>
                      <a:pt x="61" y="1599"/>
                    </a:lnTo>
                    <a:lnTo>
                      <a:pt x="36" y="1578"/>
                    </a:lnTo>
                    <a:lnTo>
                      <a:pt x="15" y="1553"/>
                    </a:lnTo>
                    <a:lnTo>
                      <a:pt x="4" y="1522"/>
                    </a:lnTo>
                    <a:lnTo>
                      <a:pt x="0" y="1490"/>
                    </a:lnTo>
                    <a:lnTo>
                      <a:pt x="0" y="126"/>
                    </a:lnTo>
                    <a:lnTo>
                      <a:pt x="4" y="91"/>
                    </a:lnTo>
                    <a:lnTo>
                      <a:pt x="15" y="63"/>
                    </a:lnTo>
                    <a:lnTo>
                      <a:pt x="36" y="36"/>
                    </a:lnTo>
                    <a:lnTo>
                      <a:pt x="61" y="17"/>
                    </a:lnTo>
                    <a:lnTo>
                      <a:pt x="91" y="4"/>
                    </a:lnTo>
                    <a:lnTo>
                      <a:pt x="124" y="0"/>
                    </a:lnTo>
                    <a:close/>
                  </a:path>
                </a:pathLst>
              </a:custGeom>
              <a:solidFill>
                <a:srgbClr val="049696"/>
              </a:solidFill>
              <a:ln w="0">
                <a:solidFill>
                  <a:srgbClr val="04969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1" name="Freeform 53"/>
              <p:cNvSpPr>
                <a:spLocks/>
              </p:cNvSpPr>
              <p:nvPr/>
            </p:nvSpPr>
            <p:spPr bwMode="auto">
              <a:xfrm>
                <a:off x="7350126" y="4629150"/>
                <a:ext cx="1139825" cy="1282700"/>
              </a:xfrm>
              <a:custGeom>
                <a:avLst/>
                <a:gdLst>
                  <a:gd name="T0" fmla="*/ 125 w 1436"/>
                  <a:gd name="T1" fmla="*/ 0 h 1616"/>
                  <a:gd name="T2" fmla="*/ 1310 w 1436"/>
                  <a:gd name="T3" fmla="*/ 0 h 1616"/>
                  <a:gd name="T4" fmla="*/ 1342 w 1436"/>
                  <a:gd name="T5" fmla="*/ 4 h 1616"/>
                  <a:gd name="T6" fmla="*/ 1373 w 1436"/>
                  <a:gd name="T7" fmla="*/ 17 h 1616"/>
                  <a:gd name="T8" fmla="*/ 1398 w 1436"/>
                  <a:gd name="T9" fmla="*/ 36 h 1616"/>
                  <a:gd name="T10" fmla="*/ 1419 w 1436"/>
                  <a:gd name="T11" fmla="*/ 63 h 1616"/>
                  <a:gd name="T12" fmla="*/ 1430 w 1436"/>
                  <a:gd name="T13" fmla="*/ 91 h 1616"/>
                  <a:gd name="T14" fmla="*/ 1436 w 1436"/>
                  <a:gd name="T15" fmla="*/ 126 h 1616"/>
                  <a:gd name="T16" fmla="*/ 1436 w 1436"/>
                  <a:gd name="T17" fmla="*/ 1490 h 1616"/>
                  <a:gd name="T18" fmla="*/ 1430 w 1436"/>
                  <a:gd name="T19" fmla="*/ 1522 h 1616"/>
                  <a:gd name="T20" fmla="*/ 1419 w 1436"/>
                  <a:gd name="T21" fmla="*/ 1553 h 1616"/>
                  <a:gd name="T22" fmla="*/ 1398 w 1436"/>
                  <a:gd name="T23" fmla="*/ 1578 h 1616"/>
                  <a:gd name="T24" fmla="*/ 1373 w 1436"/>
                  <a:gd name="T25" fmla="*/ 1599 h 1616"/>
                  <a:gd name="T26" fmla="*/ 1342 w 1436"/>
                  <a:gd name="T27" fmla="*/ 1610 h 1616"/>
                  <a:gd name="T28" fmla="*/ 1310 w 1436"/>
                  <a:gd name="T29" fmla="*/ 1616 h 1616"/>
                  <a:gd name="T30" fmla="*/ 125 w 1436"/>
                  <a:gd name="T31" fmla="*/ 1616 h 1616"/>
                  <a:gd name="T32" fmla="*/ 91 w 1436"/>
                  <a:gd name="T33" fmla="*/ 1610 h 1616"/>
                  <a:gd name="T34" fmla="*/ 63 w 1436"/>
                  <a:gd name="T35" fmla="*/ 1599 h 1616"/>
                  <a:gd name="T36" fmla="*/ 36 w 1436"/>
                  <a:gd name="T37" fmla="*/ 1578 h 1616"/>
                  <a:gd name="T38" fmla="*/ 17 w 1436"/>
                  <a:gd name="T39" fmla="*/ 1553 h 1616"/>
                  <a:gd name="T40" fmla="*/ 4 w 1436"/>
                  <a:gd name="T41" fmla="*/ 1522 h 1616"/>
                  <a:gd name="T42" fmla="*/ 0 w 1436"/>
                  <a:gd name="T43" fmla="*/ 1490 h 1616"/>
                  <a:gd name="T44" fmla="*/ 0 w 1436"/>
                  <a:gd name="T45" fmla="*/ 126 h 1616"/>
                  <a:gd name="T46" fmla="*/ 4 w 1436"/>
                  <a:gd name="T47" fmla="*/ 91 h 1616"/>
                  <a:gd name="T48" fmla="*/ 17 w 1436"/>
                  <a:gd name="T49" fmla="*/ 63 h 1616"/>
                  <a:gd name="T50" fmla="*/ 36 w 1436"/>
                  <a:gd name="T51" fmla="*/ 36 h 1616"/>
                  <a:gd name="T52" fmla="*/ 63 w 1436"/>
                  <a:gd name="T53" fmla="*/ 17 h 1616"/>
                  <a:gd name="T54" fmla="*/ 91 w 1436"/>
                  <a:gd name="T55" fmla="*/ 4 h 1616"/>
                  <a:gd name="T56" fmla="*/ 125 w 1436"/>
                  <a:gd name="T57" fmla="*/ 0 h 16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36" h="1616">
                    <a:moveTo>
                      <a:pt x="125" y="0"/>
                    </a:moveTo>
                    <a:lnTo>
                      <a:pt x="1310" y="0"/>
                    </a:lnTo>
                    <a:lnTo>
                      <a:pt x="1342" y="4"/>
                    </a:lnTo>
                    <a:lnTo>
                      <a:pt x="1373" y="17"/>
                    </a:lnTo>
                    <a:lnTo>
                      <a:pt x="1398" y="36"/>
                    </a:lnTo>
                    <a:lnTo>
                      <a:pt x="1419" y="63"/>
                    </a:lnTo>
                    <a:lnTo>
                      <a:pt x="1430" y="91"/>
                    </a:lnTo>
                    <a:lnTo>
                      <a:pt x="1436" y="126"/>
                    </a:lnTo>
                    <a:lnTo>
                      <a:pt x="1436" y="1490"/>
                    </a:lnTo>
                    <a:lnTo>
                      <a:pt x="1430" y="1522"/>
                    </a:lnTo>
                    <a:lnTo>
                      <a:pt x="1419" y="1553"/>
                    </a:lnTo>
                    <a:lnTo>
                      <a:pt x="1398" y="1578"/>
                    </a:lnTo>
                    <a:lnTo>
                      <a:pt x="1373" y="1599"/>
                    </a:lnTo>
                    <a:lnTo>
                      <a:pt x="1342" y="1610"/>
                    </a:lnTo>
                    <a:lnTo>
                      <a:pt x="1310" y="1616"/>
                    </a:lnTo>
                    <a:lnTo>
                      <a:pt x="125" y="1616"/>
                    </a:lnTo>
                    <a:lnTo>
                      <a:pt x="91" y="1610"/>
                    </a:lnTo>
                    <a:lnTo>
                      <a:pt x="63" y="1599"/>
                    </a:lnTo>
                    <a:lnTo>
                      <a:pt x="36" y="1578"/>
                    </a:lnTo>
                    <a:lnTo>
                      <a:pt x="17" y="1553"/>
                    </a:lnTo>
                    <a:lnTo>
                      <a:pt x="4" y="1522"/>
                    </a:lnTo>
                    <a:lnTo>
                      <a:pt x="0" y="1490"/>
                    </a:lnTo>
                    <a:lnTo>
                      <a:pt x="0" y="126"/>
                    </a:lnTo>
                    <a:lnTo>
                      <a:pt x="4" y="91"/>
                    </a:lnTo>
                    <a:lnTo>
                      <a:pt x="17" y="63"/>
                    </a:lnTo>
                    <a:lnTo>
                      <a:pt x="36" y="36"/>
                    </a:lnTo>
                    <a:lnTo>
                      <a:pt x="63" y="17"/>
                    </a:lnTo>
                    <a:lnTo>
                      <a:pt x="91" y="4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02D1B8"/>
              </a:solidFill>
              <a:ln w="0">
                <a:solidFill>
                  <a:srgbClr val="02D1B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2" name="Freeform 54"/>
              <p:cNvSpPr>
                <a:spLocks/>
              </p:cNvSpPr>
              <p:nvPr/>
            </p:nvSpPr>
            <p:spPr bwMode="auto">
              <a:xfrm>
                <a:off x="7350126" y="4629150"/>
                <a:ext cx="1139825" cy="1282700"/>
              </a:xfrm>
              <a:custGeom>
                <a:avLst/>
                <a:gdLst>
                  <a:gd name="T0" fmla="*/ 125 w 1436"/>
                  <a:gd name="T1" fmla="*/ 0 h 1616"/>
                  <a:gd name="T2" fmla="*/ 1436 w 1436"/>
                  <a:gd name="T3" fmla="*/ 1490 h 1616"/>
                  <a:gd name="T4" fmla="*/ 1430 w 1436"/>
                  <a:gd name="T5" fmla="*/ 1522 h 1616"/>
                  <a:gd name="T6" fmla="*/ 1419 w 1436"/>
                  <a:gd name="T7" fmla="*/ 1553 h 1616"/>
                  <a:gd name="T8" fmla="*/ 1398 w 1436"/>
                  <a:gd name="T9" fmla="*/ 1578 h 1616"/>
                  <a:gd name="T10" fmla="*/ 1373 w 1436"/>
                  <a:gd name="T11" fmla="*/ 1599 h 1616"/>
                  <a:gd name="T12" fmla="*/ 1342 w 1436"/>
                  <a:gd name="T13" fmla="*/ 1610 h 1616"/>
                  <a:gd name="T14" fmla="*/ 1310 w 1436"/>
                  <a:gd name="T15" fmla="*/ 1616 h 1616"/>
                  <a:gd name="T16" fmla="*/ 125 w 1436"/>
                  <a:gd name="T17" fmla="*/ 1616 h 1616"/>
                  <a:gd name="T18" fmla="*/ 91 w 1436"/>
                  <a:gd name="T19" fmla="*/ 1610 h 1616"/>
                  <a:gd name="T20" fmla="*/ 63 w 1436"/>
                  <a:gd name="T21" fmla="*/ 1599 h 1616"/>
                  <a:gd name="T22" fmla="*/ 36 w 1436"/>
                  <a:gd name="T23" fmla="*/ 1578 h 1616"/>
                  <a:gd name="T24" fmla="*/ 17 w 1436"/>
                  <a:gd name="T25" fmla="*/ 1553 h 1616"/>
                  <a:gd name="T26" fmla="*/ 4 w 1436"/>
                  <a:gd name="T27" fmla="*/ 1522 h 1616"/>
                  <a:gd name="T28" fmla="*/ 0 w 1436"/>
                  <a:gd name="T29" fmla="*/ 1490 h 1616"/>
                  <a:gd name="T30" fmla="*/ 0 w 1436"/>
                  <a:gd name="T31" fmla="*/ 126 h 1616"/>
                  <a:gd name="T32" fmla="*/ 4 w 1436"/>
                  <a:gd name="T33" fmla="*/ 91 h 1616"/>
                  <a:gd name="T34" fmla="*/ 17 w 1436"/>
                  <a:gd name="T35" fmla="*/ 63 h 1616"/>
                  <a:gd name="T36" fmla="*/ 36 w 1436"/>
                  <a:gd name="T37" fmla="*/ 36 h 1616"/>
                  <a:gd name="T38" fmla="*/ 63 w 1436"/>
                  <a:gd name="T39" fmla="*/ 17 h 1616"/>
                  <a:gd name="T40" fmla="*/ 91 w 1436"/>
                  <a:gd name="T41" fmla="*/ 4 h 1616"/>
                  <a:gd name="T42" fmla="*/ 125 w 1436"/>
                  <a:gd name="T43" fmla="*/ 0 h 16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36" h="1616">
                    <a:moveTo>
                      <a:pt x="125" y="0"/>
                    </a:moveTo>
                    <a:lnTo>
                      <a:pt x="1436" y="1490"/>
                    </a:lnTo>
                    <a:lnTo>
                      <a:pt x="1430" y="1522"/>
                    </a:lnTo>
                    <a:lnTo>
                      <a:pt x="1419" y="1553"/>
                    </a:lnTo>
                    <a:lnTo>
                      <a:pt x="1398" y="1578"/>
                    </a:lnTo>
                    <a:lnTo>
                      <a:pt x="1373" y="1599"/>
                    </a:lnTo>
                    <a:lnTo>
                      <a:pt x="1342" y="1610"/>
                    </a:lnTo>
                    <a:lnTo>
                      <a:pt x="1310" y="1616"/>
                    </a:lnTo>
                    <a:lnTo>
                      <a:pt x="125" y="1616"/>
                    </a:lnTo>
                    <a:lnTo>
                      <a:pt x="91" y="1610"/>
                    </a:lnTo>
                    <a:lnTo>
                      <a:pt x="63" y="1599"/>
                    </a:lnTo>
                    <a:lnTo>
                      <a:pt x="36" y="1578"/>
                    </a:lnTo>
                    <a:lnTo>
                      <a:pt x="17" y="1553"/>
                    </a:lnTo>
                    <a:lnTo>
                      <a:pt x="4" y="1522"/>
                    </a:lnTo>
                    <a:lnTo>
                      <a:pt x="0" y="1490"/>
                    </a:lnTo>
                    <a:lnTo>
                      <a:pt x="0" y="126"/>
                    </a:lnTo>
                    <a:lnTo>
                      <a:pt x="4" y="91"/>
                    </a:lnTo>
                    <a:lnTo>
                      <a:pt x="17" y="63"/>
                    </a:lnTo>
                    <a:lnTo>
                      <a:pt x="36" y="36"/>
                    </a:lnTo>
                    <a:lnTo>
                      <a:pt x="63" y="17"/>
                    </a:lnTo>
                    <a:lnTo>
                      <a:pt x="91" y="4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3" name="Freeform 55"/>
              <p:cNvSpPr>
                <a:spLocks/>
              </p:cNvSpPr>
              <p:nvPr/>
            </p:nvSpPr>
            <p:spPr bwMode="auto">
              <a:xfrm>
                <a:off x="5640388" y="4864100"/>
                <a:ext cx="50800" cy="812800"/>
              </a:xfrm>
              <a:custGeom>
                <a:avLst/>
                <a:gdLst>
                  <a:gd name="T0" fmla="*/ 32 w 63"/>
                  <a:gd name="T1" fmla="*/ 0 h 1024"/>
                  <a:gd name="T2" fmla="*/ 47 w 63"/>
                  <a:gd name="T3" fmla="*/ 6 h 1024"/>
                  <a:gd name="T4" fmla="*/ 59 w 63"/>
                  <a:gd name="T5" fmla="*/ 17 h 1024"/>
                  <a:gd name="T6" fmla="*/ 63 w 63"/>
                  <a:gd name="T7" fmla="*/ 33 h 1024"/>
                  <a:gd name="T8" fmla="*/ 63 w 63"/>
                  <a:gd name="T9" fmla="*/ 993 h 1024"/>
                  <a:gd name="T10" fmla="*/ 59 w 63"/>
                  <a:gd name="T11" fmla="*/ 1008 h 1024"/>
                  <a:gd name="T12" fmla="*/ 47 w 63"/>
                  <a:gd name="T13" fmla="*/ 1020 h 1024"/>
                  <a:gd name="T14" fmla="*/ 32 w 63"/>
                  <a:gd name="T15" fmla="*/ 1024 h 1024"/>
                  <a:gd name="T16" fmla="*/ 15 w 63"/>
                  <a:gd name="T17" fmla="*/ 1020 h 1024"/>
                  <a:gd name="T18" fmla="*/ 4 w 63"/>
                  <a:gd name="T19" fmla="*/ 1008 h 1024"/>
                  <a:gd name="T20" fmla="*/ 0 w 63"/>
                  <a:gd name="T21" fmla="*/ 993 h 1024"/>
                  <a:gd name="T22" fmla="*/ 0 w 63"/>
                  <a:gd name="T23" fmla="*/ 33 h 1024"/>
                  <a:gd name="T24" fmla="*/ 4 w 63"/>
                  <a:gd name="T25" fmla="*/ 17 h 1024"/>
                  <a:gd name="T26" fmla="*/ 15 w 63"/>
                  <a:gd name="T27" fmla="*/ 6 h 1024"/>
                  <a:gd name="T28" fmla="*/ 32 w 63"/>
                  <a:gd name="T29" fmla="*/ 0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3" h="1024">
                    <a:moveTo>
                      <a:pt x="32" y="0"/>
                    </a:moveTo>
                    <a:lnTo>
                      <a:pt x="47" y="6"/>
                    </a:lnTo>
                    <a:lnTo>
                      <a:pt x="59" y="17"/>
                    </a:lnTo>
                    <a:lnTo>
                      <a:pt x="63" y="33"/>
                    </a:lnTo>
                    <a:lnTo>
                      <a:pt x="63" y="993"/>
                    </a:lnTo>
                    <a:lnTo>
                      <a:pt x="59" y="1008"/>
                    </a:lnTo>
                    <a:lnTo>
                      <a:pt x="47" y="1020"/>
                    </a:lnTo>
                    <a:lnTo>
                      <a:pt x="32" y="1024"/>
                    </a:lnTo>
                    <a:lnTo>
                      <a:pt x="15" y="1020"/>
                    </a:lnTo>
                    <a:lnTo>
                      <a:pt x="4" y="1008"/>
                    </a:lnTo>
                    <a:lnTo>
                      <a:pt x="0" y="993"/>
                    </a:lnTo>
                    <a:lnTo>
                      <a:pt x="0" y="33"/>
                    </a:lnTo>
                    <a:lnTo>
                      <a:pt x="4" y="17"/>
                    </a:lnTo>
                    <a:lnTo>
                      <a:pt x="15" y="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4" name="Freeform 56"/>
              <p:cNvSpPr>
                <a:spLocks/>
              </p:cNvSpPr>
              <p:nvPr/>
            </p:nvSpPr>
            <p:spPr bwMode="auto">
              <a:xfrm>
                <a:off x="5827713" y="4864100"/>
                <a:ext cx="50800" cy="812800"/>
              </a:xfrm>
              <a:custGeom>
                <a:avLst/>
                <a:gdLst>
                  <a:gd name="T0" fmla="*/ 32 w 65"/>
                  <a:gd name="T1" fmla="*/ 0 h 1024"/>
                  <a:gd name="T2" fmla="*/ 48 w 65"/>
                  <a:gd name="T3" fmla="*/ 6 h 1024"/>
                  <a:gd name="T4" fmla="*/ 59 w 65"/>
                  <a:gd name="T5" fmla="*/ 17 h 1024"/>
                  <a:gd name="T6" fmla="*/ 65 w 65"/>
                  <a:gd name="T7" fmla="*/ 33 h 1024"/>
                  <a:gd name="T8" fmla="*/ 65 w 65"/>
                  <a:gd name="T9" fmla="*/ 993 h 1024"/>
                  <a:gd name="T10" fmla="*/ 59 w 65"/>
                  <a:gd name="T11" fmla="*/ 1008 h 1024"/>
                  <a:gd name="T12" fmla="*/ 48 w 65"/>
                  <a:gd name="T13" fmla="*/ 1020 h 1024"/>
                  <a:gd name="T14" fmla="*/ 32 w 65"/>
                  <a:gd name="T15" fmla="*/ 1024 h 1024"/>
                  <a:gd name="T16" fmla="*/ 15 w 65"/>
                  <a:gd name="T17" fmla="*/ 1020 h 1024"/>
                  <a:gd name="T18" fmla="*/ 4 w 65"/>
                  <a:gd name="T19" fmla="*/ 1008 h 1024"/>
                  <a:gd name="T20" fmla="*/ 0 w 65"/>
                  <a:gd name="T21" fmla="*/ 993 h 1024"/>
                  <a:gd name="T22" fmla="*/ 0 w 65"/>
                  <a:gd name="T23" fmla="*/ 33 h 1024"/>
                  <a:gd name="T24" fmla="*/ 4 w 65"/>
                  <a:gd name="T25" fmla="*/ 17 h 1024"/>
                  <a:gd name="T26" fmla="*/ 15 w 65"/>
                  <a:gd name="T27" fmla="*/ 6 h 1024"/>
                  <a:gd name="T28" fmla="*/ 32 w 65"/>
                  <a:gd name="T29" fmla="*/ 0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5" h="1024">
                    <a:moveTo>
                      <a:pt x="32" y="0"/>
                    </a:moveTo>
                    <a:lnTo>
                      <a:pt x="48" y="6"/>
                    </a:lnTo>
                    <a:lnTo>
                      <a:pt x="59" y="17"/>
                    </a:lnTo>
                    <a:lnTo>
                      <a:pt x="65" y="33"/>
                    </a:lnTo>
                    <a:lnTo>
                      <a:pt x="65" y="993"/>
                    </a:lnTo>
                    <a:lnTo>
                      <a:pt x="59" y="1008"/>
                    </a:lnTo>
                    <a:lnTo>
                      <a:pt x="48" y="1020"/>
                    </a:lnTo>
                    <a:lnTo>
                      <a:pt x="32" y="1024"/>
                    </a:lnTo>
                    <a:lnTo>
                      <a:pt x="15" y="1020"/>
                    </a:lnTo>
                    <a:lnTo>
                      <a:pt x="4" y="1008"/>
                    </a:lnTo>
                    <a:lnTo>
                      <a:pt x="0" y="993"/>
                    </a:lnTo>
                    <a:lnTo>
                      <a:pt x="0" y="33"/>
                    </a:lnTo>
                    <a:lnTo>
                      <a:pt x="4" y="17"/>
                    </a:lnTo>
                    <a:lnTo>
                      <a:pt x="15" y="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5" name="Freeform 57"/>
              <p:cNvSpPr>
                <a:spLocks/>
              </p:cNvSpPr>
              <p:nvPr/>
            </p:nvSpPr>
            <p:spPr bwMode="auto">
              <a:xfrm>
                <a:off x="6013451" y="4864100"/>
                <a:ext cx="50800" cy="812800"/>
              </a:xfrm>
              <a:custGeom>
                <a:avLst/>
                <a:gdLst>
                  <a:gd name="T0" fmla="*/ 33 w 65"/>
                  <a:gd name="T1" fmla="*/ 0 h 1024"/>
                  <a:gd name="T2" fmla="*/ 48 w 65"/>
                  <a:gd name="T3" fmla="*/ 6 h 1024"/>
                  <a:gd name="T4" fmla="*/ 59 w 65"/>
                  <a:gd name="T5" fmla="*/ 17 h 1024"/>
                  <a:gd name="T6" fmla="*/ 65 w 65"/>
                  <a:gd name="T7" fmla="*/ 33 h 1024"/>
                  <a:gd name="T8" fmla="*/ 65 w 65"/>
                  <a:gd name="T9" fmla="*/ 993 h 1024"/>
                  <a:gd name="T10" fmla="*/ 59 w 65"/>
                  <a:gd name="T11" fmla="*/ 1008 h 1024"/>
                  <a:gd name="T12" fmla="*/ 48 w 65"/>
                  <a:gd name="T13" fmla="*/ 1020 h 1024"/>
                  <a:gd name="T14" fmla="*/ 33 w 65"/>
                  <a:gd name="T15" fmla="*/ 1024 h 1024"/>
                  <a:gd name="T16" fmla="*/ 15 w 65"/>
                  <a:gd name="T17" fmla="*/ 1020 h 1024"/>
                  <a:gd name="T18" fmla="*/ 4 w 65"/>
                  <a:gd name="T19" fmla="*/ 1008 h 1024"/>
                  <a:gd name="T20" fmla="*/ 0 w 65"/>
                  <a:gd name="T21" fmla="*/ 993 h 1024"/>
                  <a:gd name="T22" fmla="*/ 0 w 65"/>
                  <a:gd name="T23" fmla="*/ 33 h 1024"/>
                  <a:gd name="T24" fmla="*/ 4 w 65"/>
                  <a:gd name="T25" fmla="*/ 17 h 1024"/>
                  <a:gd name="T26" fmla="*/ 15 w 65"/>
                  <a:gd name="T27" fmla="*/ 6 h 1024"/>
                  <a:gd name="T28" fmla="*/ 33 w 65"/>
                  <a:gd name="T29" fmla="*/ 0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5" h="1024">
                    <a:moveTo>
                      <a:pt x="33" y="0"/>
                    </a:moveTo>
                    <a:lnTo>
                      <a:pt x="48" y="6"/>
                    </a:lnTo>
                    <a:lnTo>
                      <a:pt x="59" y="17"/>
                    </a:lnTo>
                    <a:lnTo>
                      <a:pt x="65" y="33"/>
                    </a:lnTo>
                    <a:lnTo>
                      <a:pt x="65" y="993"/>
                    </a:lnTo>
                    <a:lnTo>
                      <a:pt x="59" y="1008"/>
                    </a:lnTo>
                    <a:lnTo>
                      <a:pt x="48" y="1020"/>
                    </a:lnTo>
                    <a:lnTo>
                      <a:pt x="33" y="1024"/>
                    </a:lnTo>
                    <a:lnTo>
                      <a:pt x="15" y="1020"/>
                    </a:lnTo>
                    <a:lnTo>
                      <a:pt x="4" y="1008"/>
                    </a:lnTo>
                    <a:lnTo>
                      <a:pt x="0" y="993"/>
                    </a:lnTo>
                    <a:lnTo>
                      <a:pt x="0" y="33"/>
                    </a:lnTo>
                    <a:lnTo>
                      <a:pt x="4" y="17"/>
                    </a:lnTo>
                    <a:lnTo>
                      <a:pt x="15" y="6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6" name="Freeform 58"/>
              <p:cNvSpPr>
                <a:spLocks/>
              </p:cNvSpPr>
              <p:nvPr/>
            </p:nvSpPr>
            <p:spPr bwMode="auto">
              <a:xfrm>
                <a:off x="6199188" y="4864100"/>
                <a:ext cx="50800" cy="812800"/>
              </a:xfrm>
              <a:custGeom>
                <a:avLst/>
                <a:gdLst>
                  <a:gd name="T0" fmla="*/ 32 w 64"/>
                  <a:gd name="T1" fmla="*/ 0 h 1024"/>
                  <a:gd name="T2" fmla="*/ 47 w 64"/>
                  <a:gd name="T3" fmla="*/ 6 h 1024"/>
                  <a:gd name="T4" fmla="*/ 59 w 64"/>
                  <a:gd name="T5" fmla="*/ 17 h 1024"/>
                  <a:gd name="T6" fmla="*/ 64 w 64"/>
                  <a:gd name="T7" fmla="*/ 33 h 1024"/>
                  <a:gd name="T8" fmla="*/ 64 w 64"/>
                  <a:gd name="T9" fmla="*/ 993 h 1024"/>
                  <a:gd name="T10" fmla="*/ 59 w 64"/>
                  <a:gd name="T11" fmla="*/ 1008 h 1024"/>
                  <a:gd name="T12" fmla="*/ 47 w 64"/>
                  <a:gd name="T13" fmla="*/ 1020 h 1024"/>
                  <a:gd name="T14" fmla="*/ 32 w 64"/>
                  <a:gd name="T15" fmla="*/ 1024 h 1024"/>
                  <a:gd name="T16" fmla="*/ 15 w 64"/>
                  <a:gd name="T17" fmla="*/ 1020 h 1024"/>
                  <a:gd name="T18" fmla="*/ 3 w 64"/>
                  <a:gd name="T19" fmla="*/ 1008 h 1024"/>
                  <a:gd name="T20" fmla="*/ 0 w 64"/>
                  <a:gd name="T21" fmla="*/ 993 h 1024"/>
                  <a:gd name="T22" fmla="*/ 0 w 64"/>
                  <a:gd name="T23" fmla="*/ 33 h 1024"/>
                  <a:gd name="T24" fmla="*/ 3 w 64"/>
                  <a:gd name="T25" fmla="*/ 17 h 1024"/>
                  <a:gd name="T26" fmla="*/ 15 w 64"/>
                  <a:gd name="T27" fmla="*/ 6 h 1024"/>
                  <a:gd name="T28" fmla="*/ 32 w 64"/>
                  <a:gd name="T29" fmla="*/ 0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4" h="1024">
                    <a:moveTo>
                      <a:pt x="32" y="0"/>
                    </a:moveTo>
                    <a:lnTo>
                      <a:pt x="47" y="6"/>
                    </a:lnTo>
                    <a:lnTo>
                      <a:pt x="59" y="17"/>
                    </a:lnTo>
                    <a:lnTo>
                      <a:pt x="64" y="33"/>
                    </a:lnTo>
                    <a:lnTo>
                      <a:pt x="64" y="993"/>
                    </a:lnTo>
                    <a:lnTo>
                      <a:pt x="59" y="1008"/>
                    </a:lnTo>
                    <a:lnTo>
                      <a:pt x="47" y="1020"/>
                    </a:lnTo>
                    <a:lnTo>
                      <a:pt x="32" y="1024"/>
                    </a:lnTo>
                    <a:lnTo>
                      <a:pt x="15" y="1020"/>
                    </a:lnTo>
                    <a:lnTo>
                      <a:pt x="3" y="1008"/>
                    </a:lnTo>
                    <a:lnTo>
                      <a:pt x="0" y="993"/>
                    </a:lnTo>
                    <a:lnTo>
                      <a:pt x="0" y="33"/>
                    </a:lnTo>
                    <a:lnTo>
                      <a:pt x="3" y="17"/>
                    </a:lnTo>
                    <a:lnTo>
                      <a:pt x="15" y="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7" name="Freeform 59"/>
              <p:cNvSpPr>
                <a:spLocks/>
              </p:cNvSpPr>
              <p:nvPr/>
            </p:nvSpPr>
            <p:spPr bwMode="auto">
              <a:xfrm>
                <a:off x="6384926" y="4864100"/>
                <a:ext cx="50800" cy="812800"/>
              </a:xfrm>
              <a:custGeom>
                <a:avLst/>
                <a:gdLst>
                  <a:gd name="T0" fmla="*/ 32 w 65"/>
                  <a:gd name="T1" fmla="*/ 0 h 1024"/>
                  <a:gd name="T2" fmla="*/ 47 w 65"/>
                  <a:gd name="T3" fmla="*/ 6 h 1024"/>
                  <a:gd name="T4" fmla="*/ 59 w 65"/>
                  <a:gd name="T5" fmla="*/ 17 h 1024"/>
                  <a:gd name="T6" fmla="*/ 65 w 65"/>
                  <a:gd name="T7" fmla="*/ 33 h 1024"/>
                  <a:gd name="T8" fmla="*/ 65 w 65"/>
                  <a:gd name="T9" fmla="*/ 993 h 1024"/>
                  <a:gd name="T10" fmla="*/ 59 w 65"/>
                  <a:gd name="T11" fmla="*/ 1008 h 1024"/>
                  <a:gd name="T12" fmla="*/ 47 w 65"/>
                  <a:gd name="T13" fmla="*/ 1020 h 1024"/>
                  <a:gd name="T14" fmla="*/ 32 w 65"/>
                  <a:gd name="T15" fmla="*/ 1024 h 1024"/>
                  <a:gd name="T16" fmla="*/ 15 w 65"/>
                  <a:gd name="T17" fmla="*/ 1020 h 1024"/>
                  <a:gd name="T18" fmla="*/ 4 w 65"/>
                  <a:gd name="T19" fmla="*/ 1008 h 1024"/>
                  <a:gd name="T20" fmla="*/ 0 w 65"/>
                  <a:gd name="T21" fmla="*/ 993 h 1024"/>
                  <a:gd name="T22" fmla="*/ 0 w 65"/>
                  <a:gd name="T23" fmla="*/ 33 h 1024"/>
                  <a:gd name="T24" fmla="*/ 4 w 65"/>
                  <a:gd name="T25" fmla="*/ 17 h 1024"/>
                  <a:gd name="T26" fmla="*/ 15 w 65"/>
                  <a:gd name="T27" fmla="*/ 6 h 1024"/>
                  <a:gd name="T28" fmla="*/ 32 w 65"/>
                  <a:gd name="T29" fmla="*/ 0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5" h="1024">
                    <a:moveTo>
                      <a:pt x="32" y="0"/>
                    </a:moveTo>
                    <a:lnTo>
                      <a:pt x="47" y="6"/>
                    </a:lnTo>
                    <a:lnTo>
                      <a:pt x="59" y="17"/>
                    </a:lnTo>
                    <a:lnTo>
                      <a:pt x="65" y="33"/>
                    </a:lnTo>
                    <a:lnTo>
                      <a:pt x="65" y="993"/>
                    </a:lnTo>
                    <a:lnTo>
                      <a:pt x="59" y="1008"/>
                    </a:lnTo>
                    <a:lnTo>
                      <a:pt x="47" y="1020"/>
                    </a:lnTo>
                    <a:lnTo>
                      <a:pt x="32" y="1024"/>
                    </a:lnTo>
                    <a:lnTo>
                      <a:pt x="15" y="1020"/>
                    </a:lnTo>
                    <a:lnTo>
                      <a:pt x="4" y="1008"/>
                    </a:lnTo>
                    <a:lnTo>
                      <a:pt x="0" y="993"/>
                    </a:lnTo>
                    <a:lnTo>
                      <a:pt x="0" y="33"/>
                    </a:lnTo>
                    <a:lnTo>
                      <a:pt x="4" y="17"/>
                    </a:lnTo>
                    <a:lnTo>
                      <a:pt x="15" y="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8" name="Freeform 60"/>
              <p:cNvSpPr>
                <a:spLocks/>
              </p:cNvSpPr>
              <p:nvPr/>
            </p:nvSpPr>
            <p:spPr bwMode="auto">
              <a:xfrm>
                <a:off x="6570663" y="4864100"/>
                <a:ext cx="50800" cy="812800"/>
              </a:xfrm>
              <a:custGeom>
                <a:avLst/>
                <a:gdLst>
                  <a:gd name="T0" fmla="*/ 32 w 65"/>
                  <a:gd name="T1" fmla="*/ 0 h 1024"/>
                  <a:gd name="T2" fmla="*/ 48 w 65"/>
                  <a:gd name="T3" fmla="*/ 6 h 1024"/>
                  <a:gd name="T4" fmla="*/ 59 w 65"/>
                  <a:gd name="T5" fmla="*/ 17 h 1024"/>
                  <a:gd name="T6" fmla="*/ 65 w 65"/>
                  <a:gd name="T7" fmla="*/ 33 h 1024"/>
                  <a:gd name="T8" fmla="*/ 65 w 65"/>
                  <a:gd name="T9" fmla="*/ 993 h 1024"/>
                  <a:gd name="T10" fmla="*/ 59 w 65"/>
                  <a:gd name="T11" fmla="*/ 1008 h 1024"/>
                  <a:gd name="T12" fmla="*/ 48 w 65"/>
                  <a:gd name="T13" fmla="*/ 1020 h 1024"/>
                  <a:gd name="T14" fmla="*/ 32 w 65"/>
                  <a:gd name="T15" fmla="*/ 1024 h 1024"/>
                  <a:gd name="T16" fmla="*/ 17 w 65"/>
                  <a:gd name="T17" fmla="*/ 1020 h 1024"/>
                  <a:gd name="T18" fmla="*/ 6 w 65"/>
                  <a:gd name="T19" fmla="*/ 1008 h 1024"/>
                  <a:gd name="T20" fmla="*/ 0 w 65"/>
                  <a:gd name="T21" fmla="*/ 993 h 1024"/>
                  <a:gd name="T22" fmla="*/ 0 w 65"/>
                  <a:gd name="T23" fmla="*/ 33 h 1024"/>
                  <a:gd name="T24" fmla="*/ 6 w 65"/>
                  <a:gd name="T25" fmla="*/ 17 h 1024"/>
                  <a:gd name="T26" fmla="*/ 17 w 65"/>
                  <a:gd name="T27" fmla="*/ 6 h 1024"/>
                  <a:gd name="T28" fmla="*/ 32 w 65"/>
                  <a:gd name="T29" fmla="*/ 0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5" h="1024">
                    <a:moveTo>
                      <a:pt x="32" y="0"/>
                    </a:moveTo>
                    <a:lnTo>
                      <a:pt x="48" y="6"/>
                    </a:lnTo>
                    <a:lnTo>
                      <a:pt x="59" y="17"/>
                    </a:lnTo>
                    <a:lnTo>
                      <a:pt x="65" y="33"/>
                    </a:lnTo>
                    <a:lnTo>
                      <a:pt x="65" y="993"/>
                    </a:lnTo>
                    <a:lnTo>
                      <a:pt x="59" y="1008"/>
                    </a:lnTo>
                    <a:lnTo>
                      <a:pt x="48" y="1020"/>
                    </a:lnTo>
                    <a:lnTo>
                      <a:pt x="32" y="1024"/>
                    </a:lnTo>
                    <a:lnTo>
                      <a:pt x="17" y="1020"/>
                    </a:lnTo>
                    <a:lnTo>
                      <a:pt x="6" y="1008"/>
                    </a:lnTo>
                    <a:lnTo>
                      <a:pt x="0" y="993"/>
                    </a:lnTo>
                    <a:lnTo>
                      <a:pt x="0" y="33"/>
                    </a:lnTo>
                    <a:lnTo>
                      <a:pt x="6" y="17"/>
                    </a:lnTo>
                    <a:lnTo>
                      <a:pt x="17" y="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99" name="Freeform 61"/>
              <p:cNvSpPr>
                <a:spLocks/>
              </p:cNvSpPr>
              <p:nvPr/>
            </p:nvSpPr>
            <p:spPr bwMode="auto">
              <a:xfrm>
                <a:off x="6756401" y="4864100"/>
                <a:ext cx="52388" cy="812800"/>
              </a:xfrm>
              <a:custGeom>
                <a:avLst/>
                <a:gdLst>
                  <a:gd name="T0" fmla="*/ 33 w 65"/>
                  <a:gd name="T1" fmla="*/ 0 h 1024"/>
                  <a:gd name="T2" fmla="*/ 50 w 65"/>
                  <a:gd name="T3" fmla="*/ 6 h 1024"/>
                  <a:gd name="T4" fmla="*/ 61 w 65"/>
                  <a:gd name="T5" fmla="*/ 17 h 1024"/>
                  <a:gd name="T6" fmla="*/ 65 w 65"/>
                  <a:gd name="T7" fmla="*/ 33 h 1024"/>
                  <a:gd name="T8" fmla="*/ 65 w 65"/>
                  <a:gd name="T9" fmla="*/ 993 h 1024"/>
                  <a:gd name="T10" fmla="*/ 61 w 65"/>
                  <a:gd name="T11" fmla="*/ 1008 h 1024"/>
                  <a:gd name="T12" fmla="*/ 50 w 65"/>
                  <a:gd name="T13" fmla="*/ 1020 h 1024"/>
                  <a:gd name="T14" fmla="*/ 33 w 65"/>
                  <a:gd name="T15" fmla="*/ 1024 h 1024"/>
                  <a:gd name="T16" fmla="*/ 17 w 65"/>
                  <a:gd name="T17" fmla="*/ 1020 h 1024"/>
                  <a:gd name="T18" fmla="*/ 6 w 65"/>
                  <a:gd name="T19" fmla="*/ 1008 h 1024"/>
                  <a:gd name="T20" fmla="*/ 0 w 65"/>
                  <a:gd name="T21" fmla="*/ 993 h 1024"/>
                  <a:gd name="T22" fmla="*/ 0 w 65"/>
                  <a:gd name="T23" fmla="*/ 33 h 1024"/>
                  <a:gd name="T24" fmla="*/ 6 w 65"/>
                  <a:gd name="T25" fmla="*/ 17 h 1024"/>
                  <a:gd name="T26" fmla="*/ 17 w 65"/>
                  <a:gd name="T27" fmla="*/ 6 h 1024"/>
                  <a:gd name="T28" fmla="*/ 33 w 65"/>
                  <a:gd name="T29" fmla="*/ 0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5" h="1024">
                    <a:moveTo>
                      <a:pt x="33" y="0"/>
                    </a:moveTo>
                    <a:lnTo>
                      <a:pt x="50" y="6"/>
                    </a:lnTo>
                    <a:lnTo>
                      <a:pt x="61" y="17"/>
                    </a:lnTo>
                    <a:lnTo>
                      <a:pt x="65" y="33"/>
                    </a:lnTo>
                    <a:lnTo>
                      <a:pt x="65" y="993"/>
                    </a:lnTo>
                    <a:lnTo>
                      <a:pt x="61" y="1008"/>
                    </a:lnTo>
                    <a:lnTo>
                      <a:pt x="50" y="1020"/>
                    </a:lnTo>
                    <a:lnTo>
                      <a:pt x="33" y="1024"/>
                    </a:lnTo>
                    <a:lnTo>
                      <a:pt x="17" y="1020"/>
                    </a:lnTo>
                    <a:lnTo>
                      <a:pt x="6" y="1008"/>
                    </a:lnTo>
                    <a:lnTo>
                      <a:pt x="0" y="993"/>
                    </a:lnTo>
                    <a:lnTo>
                      <a:pt x="0" y="33"/>
                    </a:lnTo>
                    <a:lnTo>
                      <a:pt x="6" y="17"/>
                    </a:lnTo>
                    <a:lnTo>
                      <a:pt x="17" y="6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0" name="Freeform 62"/>
              <p:cNvSpPr>
                <a:spLocks/>
              </p:cNvSpPr>
              <p:nvPr/>
            </p:nvSpPr>
            <p:spPr bwMode="auto">
              <a:xfrm>
                <a:off x="6942138" y="4864100"/>
                <a:ext cx="52388" cy="812800"/>
              </a:xfrm>
              <a:custGeom>
                <a:avLst/>
                <a:gdLst>
                  <a:gd name="T0" fmla="*/ 33 w 65"/>
                  <a:gd name="T1" fmla="*/ 0 h 1024"/>
                  <a:gd name="T2" fmla="*/ 50 w 65"/>
                  <a:gd name="T3" fmla="*/ 6 h 1024"/>
                  <a:gd name="T4" fmla="*/ 61 w 65"/>
                  <a:gd name="T5" fmla="*/ 17 h 1024"/>
                  <a:gd name="T6" fmla="*/ 65 w 65"/>
                  <a:gd name="T7" fmla="*/ 33 h 1024"/>
                  <a:gd name="T8" fmla="*/ 65 w 65"/>
                  <a:gd name="T9" fmla="*/ 993 h 1024"/>
                  <a:gd name="T10" fmla="*/ 61 w 65"/>
                  <a:gd name="T11" fmla="*/ 1008 h 1024"/>
                  <a:gd name="T12" fmla="*/ 50 w 65"/>
                  <a:gd name="T13" fmla="*/ 1020 h 1024"/>
                  <a:gd name="T14" fmla="*/ 33 w 65"/>
                  <a:gd name="T15" fmla="*/ 1024 h 1024"/>
                  <a:gd name="T16" fmla="*/ 18 w 65"/>
                  <a:gd name="T17" fmla="*/ 1020 h 1024"/>
                  <a:gd name="T18" fmla="*/ 6 w 65"/>
                  <a:gd name="T19" fmla="*/ 1008 h 1024"/>
                  <a:gd name="T20" fmla="*/ 0 w 65"/>
                  <a:gd name="T21" fmla="*/ 993 h 1024"/>
                  <a:gd name="T22" fmla="*/ 0 w 65"/>
                  <a:gd name="T23" fmla="*/ 33 h 1024"/>
                  <a:gd name="T24" fmla="*/ 6 w 65"/>
                  <a:gd name="T25" fmla="*/ 17 h 1024"/>
                  <a:gd name="T26" fmla="*/ 18 w 65"/>
                  <a:gd name="T27" fmla="*/ 6 h 1024"/>
                  <a:gd name="T28" fmla="*/ 33 w 65"/>
                  <a:gd name="T29" fmla="*/ 0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5" h="1024">
                    <a:moveTo>
                      <a:pt x="33" y="0"/>
                    </a:moveTo>
                    <a:lnTo>
                      <a:pt x="50" y="6"/>
                    </a:lnTo>
                    <a:lnTo>
                      <a:pt x="61" y="17"/>
                    </a:lnTo>
                    <a:lnTo>
                      <a:pt x="65" y="33"/>
                    </a:lnTo>
                    <a:lnTo>
                      <a:pt x="65" y="993"/>
                    </a:lnTo>
                    <a:lnTo>
                      <a:pt x="61" y="1008"/>
                    </a:lnTo>
                    <a:lnTo>
                      <a:pt x="50" y="1020"/>
                    </a:lnTo>
                    <a:lnTo>
                      <a:pt x="33" y="1024"/>
                    </a:lnTo>
                    <a:lnTo>
                      <a:pt x="18" y="1020"/>
                    </a:lnTo>
                    <a:lnTo>
                      <a:pt x="6" y="1008"/>
                    </a:lnTo>
                    <a:lnTo>
                      <a:pt x="0" y="993"/>
                    </a:lnTo>
                    <a:lnTo>
                      <a:pt x="0" y="33"/>
                    </a:lnTo>
                    <a:lnTo>
                      <a:pt x="6" y="17"/>
                    </a:lnTo>
                    <a:lnTo>
                      <a:pt x="18" y="6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1" name="Freeform 63"/>
              <p:cNvSpPr>
                <a:spLocks/>
              </p:cNvSpPr>
              <p:nvPr/>
            </p:nvSpPr>
            <p:spPr bwMode="auto">
              <a:xfrm>
                <a:off x="7127876" y="4864100"/>
                <a:ext cx="52388" cy="812800"/>
              </a:xfrm>
              <a:custGeom>
                <a:avLst/>
                <a:gdLst>
                  <a:gd name="T0" fmla="*/ 32 w 64"/>
                  <a:gd name="T1" fmla="*/ 0 h 1024"/>
                  <a:gd name="T2" fmla="*/ 49 w 64"/>
                  <a:gd name="T3" fmla="*/ 6 h 1024"/>
                  <a:gd name="T4" fmla="*/ 61 w 64"/>
                  <a:gd name="T5" fmla="*/ 17 h 1024"/>
                  <a:gd name="T6" fmla="*/ 64 w 64"/>
                  <a:gd name="T7" fmla="*/ 33 h 1024"/>
                  <a:gd name="T8" fmla="*/ 64 w 64"/>
                  <a:gd name="T9" fmla="*/ 993 h 1024"/>
                  <a:gd name="T10" fmla="*/ 61 w 64"/>
                  <a:gd name="T11" fmla="*/ 1008 h 1024"/>
                  <a:gd name="T12" fmla="*/ 49 w 64"/>
                  <a:gd name="T13" fmla="*/ 1020 h 1024"/>
                  <a:gd name="T14" fmla="*/ 32 w 64"/>
                  <a:gd name="T15" fmla="*/ 1024 h 1024"/>
                  <a:gd name="T16" fmla="*/ 17 w 64"/>
                  <a:gd name="T17" fmla="*/ 1020 h 1024"/>
                  <a:gd name="T18" fmla="*/ 5 w 64"/>
                  <a:gd name="T19" fmla="*/ 1008 h 1024"/>
                  <a:gd name="T20" fmla="*/ 0 w 64"/>
                  <a:gd name="T21" fmla="*/ 993 h 1024"/>
                  <a:gd name="T22" fmla="*/ 0 w 64"/>
                  <a:gd name="T23" fmla="*/ 33 h 1024"/>
                  <a:gd name="T24" fmla="*/ 5 w 64"/>
                  <a:gd name="T25" fmla="*/ 17 h 1024"/>
                  <a:gd name="T26" fmla="*/ 17 w 64"/>
                  <a:gd name="T27" fmla="*/ 6 h 1024"/>
                  <a:gd name="T28" fmla="*/ 32 w 64"/>
                  <a:gd name="T29" fmla="*/ 0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4" h="1024">
                    <a:moveTo>
                      <a:pt x="32" y="0"/>
                    </a:moveTo>
                    <a:lnTo>
                      <a:pt x="49" y="6"/>
                    </a:lnTo>
                    <a:lnTo>
                      <a:pt x="61" y="17"/>
                    </a:lnTo>
                    <a:lnTo>
                      <a:pt x="64" y="33"/>
                    </a:lnTo>
                    <a:lnTo>
                      <a:pt x="64" y="993"/>
                    </a:lnTo>
                    <a:lnTo>
                      <a:pt x="61" y="1008"/>
                    </a:lnTo>
                    <a:lnTo>
                      <a:pt x="49" y="1020"/>
                    </a:lnTo>
                    <a:lnTo>
                      <a:pt x="32" y="1024"/>
                    </a:lnTo>
                    <a:lnTo>
                      <a:pt x="17" y="1020"/>
                    </a:lnTo>
                    <a:lnTo>
                      <a:pt x="5" y="1008"/>
                    </a:lnTo>
                    <a:lnTo>
                      <a:pt x="0" y="993"/>
                    </a:lnTo>
                    <a:lnTo>
                      <a:pt x="0" y="33"/>
                    </a:lnTo>
                    <a:lnTo>
                      <a:pt x="5" y="17"/>
                    </a:lnTo>
                    <a:lnTo>
                      <a:pt x="17" y="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B7A5"/>
              </a:solidFill>
              <a:ln w="0">
                <a:solidFill>
                  <a:srgbClr val="00B7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2" name="Freeform 64"/>
              <p:cNvSpPr>
                <a:spLocks/>
              </p:cNvSpPr>
              <p:nvPr/>
            </p:nvSpPr>
            <p:spPr bwMode="auto">
              <a:xfrm>
                <a:off x="3789363" y="1130300"/>
                <a:ext cx="2070100" cy="2073275"/>
              </a:xfrm>
              <a:custGeom>
                <a:avLst/>
                <a:gdLst>
                  <a:gd name="T0" fmla="*/ 2573 w 2609"/>
                  <a:gd name="T1" fmla="*/ 5 h 2612"/>
                  <a:gd name="T2" fmla="*/ 2603 w 2609"/>
                  <a:gd name="T3" fmla="*/ 38 h 2612"/>
                  <a:gd name="T4" fmla="*/ 2609 w 2609"/>
                  <a:gd name="T5" fmla="*/ 97 h 2612"/>
                  <a:gd name="T6" fmla="*/ 2586 w 2609"/>
                  <a:gd name="T7" fmla="*/ 181 h 2612"/>
                  <a:gd name="T8" fmla="*/ 2542 w 2609"/>
                  <a:gd name="T9" fmla="*/ 286 h 2612"/>
                  <a:gd name="T10" fmla="*/ 2477 w 2609"/>
                  <a:gd name="T11" fmla="*/ 407 h 2612"/>
                  <a:gd name="T12" fmla="*/ 2394 w 2609"/>
                  <a:gd name="T13" fmla="*/ 547 h 2612"/>
                  <a:gd name="T14" fmla="*/ 2297 w 2609"/>
                  <a:gd name="T15" fmla="*/ 697 h 2612"/>
                  <a:gd name="T16" fmla="*/ 2188 w 2609"/>
                  <a:gd name="T17" fmla="*/ 857 h 2612"/>
                  <a:gd name="T18" fmla="*/ 2068 w 2609"/>
                  <a:gd name="T19" fmla="*/ 1023 h 2612"/>
                  <a:gd name="T20" fmla="*/ 1942 w 2609"/>
                  <a:gd name="T21" fmla="*/ 1193 h 2612"/>
                  <a:gd name="T22" fmla="*/ 1813 w 2609"/>
                  <a:gd name="T23" fmla="*/ 1364 h 2612"/>
                  <a:gd name="T24" fmla="*/ 1683 w 2609"/>
                  <a:gd name="T25" fmla="*/ 1534 h 2612"/>
                  <a:gd name="T26" fmla="*/ 1554 w 2609"/>
                  <a:gd name="T27" fmla="*/ 1697 h 2612"/>
                  <a:gd name="T28" fmla="*/ 1428 w 2609"/>
                  <a:gd name="T29" fmla="*/ 1852 h 2612"/>
                  <a:gd name="T30" fmla="*/ 1310 w 2609"/>
                  <a:gd name="T31" fmla="*/ 1997 h 2612"/>
                  <a:gd name="T32" fmla="*/ 1202 w 2609"/>
                  <a:gd name="T33" fmla="*/ 2128 h 2612"/>
                  <a:gd name="T34" fmla="*/ 1104 w 2609"/>
                  <a:gd name="T35" fmla="*/ 2242 h 2612"/>
                  <a:gd name="T36" fmla="*/ 1022 w 2609"/>
                  <a:gd name="T37" fmla="*/ 2336 h 2612"/>
                  <a:gd name="T38" fmla="*/ 960 w 2609"/>
                  <a:gd name="T39" fmla="*/ 2408 h 2612"/>
                  <a:gd name="T40" fmla="*/ 916 w 2609"/>
                  <a:gd name="T41" fmla="*/ 2454 h 2612"/>
                  <a:gd name="T42" fmla="*/ 802 w 2609"/>
                  <a:gd name="T43" fmla="*/ 2542 h 2612"/>
                  <a:gd name="T44" fmla="*/ 672 w 2609"/>
                  <a:gd name="T45" fmla="*/ 2595 h 2612"/>
                  <a:gd name="T46" fmla="*/ 537 w 2609"/>
                  <a:gd name="T47" fmla="*/ 2612 h 2612"/>
                  <a:gd name="T48" fmla="*/ 400 w 2609"/>
                  <a:gd name="T49" fmla="*/ 2595 h 2612"/>
                  <a:gd name="T50" fmla="*/ 270 w 2609"/>
                  <a:gd name="T51" fmla="*/ 2542 h 2612"/>
                  <a:gd name="T52" fmla="*/ 156 w 2609"/>
                  <a:gd name="T53" fmla="*/ 2454 h 2612"/>
                  <a:gd name="T54" fmla="*/ 68 w 2609"/>
                  <a:gd name="T55" fmla="*/ 2340 h 2612"/>
                  <a:gd name="T56" fmla="*/ 17 w 2609"/>
                  <a:gd name="T57" fmla="*/ 2210 h 2612"/>
                  <a:gd name="T58" fmla="*/ 0 w 2609"/>
                  <a:gd name="T59" fmla="*/ 2075 h 2612"/>
                  <a:gd name="T60" fmla="*/ 17 w 2609"/>
                  <a:gd name="T61" fmla="*/ 1938 h 2612"/>
                  <a:gd name="T62" fmla="*/ 68 w 2609"/>
                  <a:gd name="T63" fmla="*/ 1810 h 2612"/>
                  <a:gd name="T64" fmla="*/ 156 w 2609"/>
                  <a:gd name="T65" fmla="*/ 1696 h 2612"/>
                  <a:gd name="T66" fmla="*/ 204 w 2609"/>
                  <a:gd name="T67" fmla="*/ 1652 h 2612"/>
                  <a:gd name="T68" fmla="*/ 274 w 2609"/>
                  <a:gd name="T69" fmla="*/ 1587 h 2612"/>
                  <a:gd name="T70" fmla="*/ 369 w 2609"/>
                  <a:gd name="T71" fmla="*/ 1507 h 2612"/>
                  <a:gd name="T72" fmla="*/ 482 w 2609"/>
                  <a:gd name="T73" fmla="*/ 1410 h 2612"/>
                  <a:gd name="T74" fmla="*/ 613 w 2609"/>
                  <a:gd name="T75" fmla="*/ 1301 h 2612"/>
                  <a:gd name="T76" fmla="*/ 758 w 2609"/>
                  <a:gd name="T77" fmla="*/ 1183 h 2612"/>
                  <a:gd name="T78" fmla="*/ 914 w 2609"/>
                  <a:gd name="T79" fmla="*/ 1057 h 2612"/>
                  <a:gd name="T80" fmla="*/ 1078 w 2609"/>
                  <a:gd name="T81" fmla="*/ 928 h 2612"/>
                  <a:gd name="T82" fmla="*/ 1245 w 2609"/>
                  <a:gd name="T83" fmla="*/ 796 h 2612"/>
                  <a:gd name="T84" fmla="*/ 1417 w 2609"/>
                  <a:gd name="T85" fmla="*/ 667 h 2612"/>
                  <a:gd name="T86" fmla="*/ 1586 w 2609"/>
                  <a:gd name="T87" fmla="*/ 541 h 2612"/>
                  <a:gd name="T88" fmla="*/ 1754 w 2609"/>
                  <a:gd name="T89" fmla="*/ 423 h 2612"/>
                  <a:gd name="T90" fmla="*/ 1914 w 2609"/>
                  <a:gd name="T91" fmla="*/ 312 h 2612"/>
                  <a:gd name="T92" fmla="*/ 2064 w 2609"/>
                  <a:gd name="T93" fmla="*/ 215 h 2612"/>
                  <a:gd name="T94" fmla="*/ 2201 w 2609"/>
                  <a:gd name="T95" fmla="*/ 133 h 2612"/>
                  <a:gd name="T96" fmla="*/ 2325 w 2609"/>
                  <a:gd name="T97" fmla="*/ 68 h 2612"/>
                  <a:gd name="T98" fmla="*/ 2430 w 2609"/>
                  <a:gd name="T99" fmla="*/ 23 h 2612"/>
                  <a:gd name="T100" fmla="*/ 2514 w 2609"/>
                  <a:gd name="T101" fmla="*/ 2 h 2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609" h="2612">
                    <a:moveTo>
                      <a:pt x="2546" y="0"/>
                    </a:moveTo>
                    <a:lnTo>
                      <a:pt x="2573" y="5"/>
                    </a:lnTo>
                    <a:lnTo>
                      <a:pt x="2592" y="19"/>
                    </a:lnTo>
                    <a:lnTo>
                      <a:pt x="2603" y="38"/>
                    </a:lnTo>
                    <a:lnTo>
                      <a:pt x="2609" y="64"/>
                    </a:lnTo>
                    <a:lnTo>
                      <a:pt x="2609" y="97"/>
                    </a:lnTo>
                    <a:lnTo>
                      <a:pt x="2599" y="135"/>
                    </a:lnTo>
                    <a:lnTo>
                      <a:pt x="2586" y="181"/>
                    </a:lnTo>
                    <a:lnTo>
                      <a:pt x="2567" y="230"/>
                    </a:lnTo>
                    <a:lnTo>
                      <a:pt x="2542" y="286"/>
                    </a:lnTo>
                    <a:lnTo>
                      <a:pt x="2512" y="345"/>
                    </a:lnTo>
                    <a:lnTo>
                      <a:pt x="2477" y="407"/>
                    </a:lnTo>
                    <a:lnTo>
                      <a:pt x="2438" y="474"/>
                    </a:lnTo>
                    <a:lnTo>
                      <a:pt x="2394" y="547"/>
                    </a:lnTo>
                    <a:lnTo>
                      <a:pt x="2348" y="619"/>
                    </a:lnTo>
                    <a:lnTo>
                      <a:pt x="2297" y="697"/>
                    </a:lnTo>
                    <a:lnTo>
                      <a:pt x="2243" y="775"/>
                    </a:lnTo>
                    <a:lnTo>
                      <a:pt x="2188" y="857"/>
                    </a:lnTo>
                    <a:lnTo>
                      <a:pt x="2129" y="939"/>
                    </a:lnTo>
                    <a:lnTo>
                      <a:pt x="2068" y="1023"/>
                    </a:lnTo>
                    <a:lnTo>
                      <a:pt x="2007" y="1109"/>
                    </a:lnTo>
                    <a:lnTo>
                      <a:pt x="1942" y="1193"/>
                    </a:lnTo>
                    <a:lnTo>
                      <a:pt x="1878" y="1278"/>
                    </a:lnTo>
                    <a:lnTo>
                      <a:pt x="1813" y="1364"/>
                    </a:lnTo>
                    <a:lnTo>
                      <a:pt x="1748" y="1450"/>
                    </a:lnTo>
                    <a:lnTo>
                      <a:pt x="1683" y="1534"/>
                    </a:lnTo>
                    <a:lnTo>
                      <a:pt x="1617" y="1616"/>
                    </a:lnTo>
                    <a:lnTo>
                      <a:pt x="1554" y="1697"/>
                    </a:lnTo>
                    <a:lnTo>
                      <a:pt x="1489" y="1776"/>
                    </a:lnTo>
                    <a:lnTo>
                      <a:pt x="1428" y="1852"/>
                    </a:lnTo>
                    <a:lnTo>
                      <a:pt x="1367" y="1926"/>
                    </a:lnTo>
                    <a:lnTo>
                      <a:pt x="1310" y="1997"/>
                    </a:lnTo>
                    <a:lnTo>
                      <a:pt x="1255" y="2065"/>
                    </a:lnTo>
                    <a:lnTo>
                      <a:pt x="1202" y="2128"/>
                    </a:lnTo>
                    <a:lnTo>
                      <a:pt x="1150" y="2187"/>
                    </a:lnTo>
                    <a:lnTo>
                      <a:pt x="1104" y="2242"/>
                    </a:lnTo>
                    <a:lnTo>
                      <a:pt x="1062" y="2292"/>
                    </a:lnTo>
                    <a:lnTo>
                      <a:pt x="1022" y="2336"/>
                    </a:lnTo>
                    <a:lnTo>
                      <a:pt x="988" y="2376"/>
                    </a:lnTo>
                    <a:lnTo>
                      <a:pt x="960" y="2408"/>
                    </a:lnTo>
                    <a:lnTo>
                      <a:pt x="935" y="2435"/>
                    </a:lnTo>
                    <a:lnTo>
                      <a:pt x="916" y="2454"/>
                    </a:lnTo>
                    <a:lnTo>
                      <a:pt x="861" y="2502"/>
                    </a:lnTo>
                    <a:lnTo>
                      <a:pt x="802" y="2542"/>
                    </a:lnTo>
                    <a:lnTo>
                      <a:pt x="739" y="2572"/>
                    </a:lnTo>
                    <a:lnTo>
                      <a:pt x="672" y="2595"/>
                    </a:lnTo>
                    <a:lnTo>
                      <a:pt x="605" y="2606"/>
                    </a:lnTo>
                    <a:lnTo>
                      <a:pt x="537" y="2612"/>
                    </a:lnTo>
                    <a:lnTo>
                      <a:pt x="468" y="2606"/>
                    </a:lnTo>
                    <a:lnTo>
                      <a:pt x="400" y="2595"/>
                    </a:lnTo>
                    <a:lnTo>
                      <a:pt x="335" y="2572"/>
                    </a:lnTo>
                    <a:lnTo>
                      <a:pt x="270" y="2542"/>
                    </a:lnTo>
                    <a:lnTo>
                      <a:pt x="211" y="2502"/>
                    </a:lnTo>
                    <a:lnTo>
                      <a:pt x="156" y="2454"/>
                    </a:lnTo>
                    <a:lnTo>
                      <a:pt x="108" y="2399"/>
                    </a:lnTo>
                    <a:lnTo>
                      <a:pt x="68" y="2340"/>
                    </a:lnTo>
                    <a:lnTo>
                      <a:pt x="38" y="2277"/>
                    </a:lnTo>
                    <a:lnTo>
                      <a:pt x="17" y="2210"/>
                    </a:lnTo>
                    <a:lnTo>
                      <a:pt x="4" y="2143"/>
                    </a:lnTo>
                    <a:lnTo>
                      <a:pt x="0" y="2075"/>
                    </a:lnTo>
                    <a:lnTo>
                      <a:pt x="4" y="2006"/>
                    </a:lnTo>
                    <a:lnTo>
                      <a:pt x="17" y="1938"/>
                    </a:lnTo>
                    <a:lnTo>
                      <a:pt x="38" y="1873"/>
                    </a:lnTo>
                    <a:lnTo>
                      <a:pt x="68" y="1810"/>
                    </a:lnTo>
                    <a:lnTo>
                      <a:pt x="108" y="1749"/>
                    </a:lnTo>
                    <a:lnTo>
                      <a:pt x="156" y="1696"/>
                    </a:lnTo>
                    <a:lnTo>
                      <a:pt x="177" y="1677"/>
                    </a:lnTo>
                    <a:lnTo>
                      <a:pt x="204" y="1652"/>
                    </a:lnTo>
                    <a:lnTo>
                      <a:pt x="236" y="1621"/>
                    </a:lnTo>
                    <a:lnTo>
                      <a:pt x="274" y="1587"/>
                    </a:lnTo>
                    <a:lnTo>
                      <a:pt x="318" y="1549"/>
                    </a:lnTo>
                    <a:lnTo>
                      <a:pt x="369" y="1507"/>
                    </a:lnTo>
                    <a:lnTo>
                      <a:pt x="423" y="1459"/>
                    </a:lnTo>
                    <a:lnTo>
                      <a:pt x="482" y="1410"/>
                    </a:lnTo>
                    <a:lnTo>
                      <a:pt x="546" y="1356"/>
                    </a:lnTo>
                    <a:lnTo>
                      <a:pt x="613" y="1301"/>
                    </a:lnTo>
                    <a:lnTo>
                      <a:pt x="683" y="1242"/>
                    </a:lnTo>
                    <a:lnTo>
                      <a:pt x="758" y="1183"/>
                    </a:lnTo>
                    <a:lnTo>
                      <a:pt x="834" y="1120"/>
                    </a:lnTo>
                    <a:lnTo>
                      <a:pt x="914" y="1057"/>
                    </a:lnTo>
                    <a:lnTo>
                      <a:pt x="994" y="992"/>
                    </a:lnTo>
                    <a:lnTo>
                      <a:pt x="1078" y="928"/>
                    </a:lnTo>
                    <a:lnTo>
                      <a:pt x="1162" y="863"/>
                    </a:lnTo>
                    <a:lnTo>
                      <a:pt x="1245" y="796"/>
                    </a:lnTo>
                    <a:lnTo>
                      <a:pt x="1331" y="731"/>
                    </a:lnTo>
                    <a:lnTo>
                      <a:pt x="1417" y="667"/>
                    </a:lnTo>
                    <a:lnTo>
                      <a:pt x="1502" y="604"/>
                    </a:lnTo>
                    <a:lnTo>
                      <a:pt x="1586" y="541"/>
                    </a:lnTo>
                    <a:lnTo>
                      <a:pt x="1672" y="482"/>
                    </a:lnTo>
                    <a:lnTo>
                      <a:pt x="1754" y="423"/>
                    </a:lnTo>
                    <a:lnTo>
                      <a:pt x="1834" y="366"/>
                    </a:lnTo>
                    <a:lnTo>
                      <a:pt x="1914" y="312"/>
                    </a:lnTo>
                    <a:lnTo>
                      <a:pt x="1990" y="263"/>
                    </a:lnTo>
                    <a:lnTo>
                      <a:pt x="2064" y="215"/>
                    </a:lnTo>
                    <a:lnTo>
                      <a:pt x="2135" y="173"/>
                    </a:lnTo>
                    <a:lnTo>
                      <a:pt x="2201" y="133"/>
                    </a:lnTo>
                    <a:lnTo>
                      <a:pt x="2266" y="99"/>
                    </a:lnTo>
                    <a:lnTo>
                      <a:pt x="2325" y="68"/>
                    </a:lnTo>
                    <a:lnTo>
                      <a:pt x="2380" y="44"/>
                    </a:lnTo>
                    <a:lnTo>
                      <a:pt x="2430" y="23"/>
                    </a:lnTo>
                    <a:lnTo>
                      <a:pt x="2474" y="9"/>
                    </a:lnTo>
                    <a:lnTo>
                      <a:pt x="2514" y="2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rgbClr val="F76A00"/>
              </a:solidFill>
              <a:ln w="0">
                <a:solidFill>
                  <a:srgbClr val="F76A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3" name="Freeform 65"/>
              <p:cNvSpPr>
                <a:spLocks/>
              </p:cNvSpPr>
              <p:nvPr/>
            </p:nvSpPr>
            <p:spPr bwMode="auto">
              <a:xfrm>
                <a:off x="3913188" y="1144588"/>
                <a:ext cx="1946275" cy="2058988"/>
              </a:xfrm>
              <a:custGeom>
                <a:avLst/>
                <a:gdLst>
                  <a:gd name="T0" fmla="*/ 2436 w 2453"/>
                  <a:gd name="T1" fmla="*/ 0 h 2593"/>
                  <a:gd name="T2" fmla="*/ 2447 w 2453"/>
                  <a:gd name="T3" fmla="*/ 19 h 2593"/>
                  <a:gd name="T4" fmla="*/ 2453 w 2453"/>
                  <a:gd name="T5" fmla="*/ 45 h 2593"/>
                  <a:gd name="T6" fmla="*/ 2453 w 2453"/>
                  <a:gd name="T7" fmla="*/ 78 h 2593"/>
                  <a:gd name="T8" fmla="*/ 2443 w 2453"/>
                  <a:gd name="T9" fmla="*/ 116 h 2593"/>
                  <a:gd name="T10" fmla="*/ 2430 w 2453"/>
                  <a:gd name="T11" fmla="*/ 162 h 2593"/>
                  <a:gd name="T12" fmla="*/ 2411 w 2453"/>
                  <a:gd name="T13" fmla="*/ 211 h 2593"/>
                  <a:gd name="T14" fmla="*/ 2386 w 2453"/>
                  <a:gd name="T15" fmla="*/ 267 h 2593"/>
                  <a:gd name="T16" fmla="*/ 2356 w 2453"/>
                  <a:gd name="T17" fmla="*/ 326 h 2593"/>
                  <a:gd name="T18" fmla="*/ 2321 w 2453"/>
                  <a:gd name="T19" fmla="*/ 388 h 2593"/>
                  <a:gd name="T20" fmla="*/ 2282 w 2453"/>
                  <a:gd name="T21" fmla="*/ 455 h 2593"/>
                  <a:gd name="T22" fmla="*/ 2238 w 2453"/>
                  <a:gd name="T23" fmla="*/ 528 h 2593"/>
                  <a:gd name="T24" fmla="*/ 2192 w 2453"/>
                  <a:gd name="T25" fmla="*/ 600 h 2593"/>
                  <a:gd name="T26" fmla="*/ 2141 w 2453"/>
                  <a:gd name="T27" fmla="*/ 678 h 2593"/>
                  <a:gd name="T28" fmla="*/ 2087 w 2453"/>
                  <a:gd name="T29" fmla="*/ 756 h 2593"/>
                  <a:gd name="T30" fmla="*/ 2032 w 2453"/>
                  <a:gd name="T31" fmla="*/ 838 h 2593"/>
                  <a:gd name="T32" fmla="*/ 1973 w 2453"/>
                  <a:gd name="T33" fmla="*/ 920 h 2593"/>
                  <a:gd name="T34" fmla="*/ 1912 w 2453"/>
                  <a:gd name="T35" fmla="*/ 1004 h 2593"/>
                  <a:gd name="T36" fmla="*/ 1851 w 2453"/>
                  <a:gd name="T37" fmla="*/ 1090 h 2593"/>
                  <a:gd name="T38" fmla="*/ 1786 w 2453"/>
                  <a:gd name="T39" fmla="*/ 1174 h 2593"/>
                  <a:gd name="T40" fmla="*/ 1723 w 2453"/>
                  <a:gd name="T41" fmla="*/ 1259 h 2593"/>
                  <a:gd name="T42" fmla="*/ 1657 w 2453"/>
                  <a:gd name="T43" fmla="*/ 1345 h 2593"/>
                  <a:gd name="T44" fmla="*/ 1592 w 2453"/>
                  <a:gd name="T45" fmla="*/ 1431 h 2593"/>
                  <a:gd name="T46" fmla="*/ 1527 w 2453"/>
                  <a:gd name="T47" fmla="*/ 1515 h 2593"/>
                  <a:gd name="T48" fmla="*/ 1463 w 2453"/>
                  <a:gd name="T49" fmla="*/ 1597 h 2593"/>
                  <a:gd name="T50" fmla="*/ 1398 w 2453"/>
                  <a:gd name="T51" fmla="*/ 1678 h 2593"/>
                  <a:gd name="T52" fmla="*/ 1333 w 2453"/>
                  <a:gd name="T53" fmla="*/ 1757 h 2593"/>
                  <a:gd name="T54" fmla="*/ 1272 w 2453"/>
                  <a:gd name="T55" fmla="*/ 1833 h 2593"/>
                  <a:gd name="T56" fmla="*/ 1211 w 2453"/>
                  <a:gd name="T57" fmla="*/ 1907 h 2593"/>
                  <a:gd name="T58" fmla="*/ 1154 w 2453"/>
                  <a:gd name="T59" fmla="*/ 1978 h 2593"/>
                  <a:gd name="T60" fmla="*/ 1099 w 2453"/>
                  <a:gd name="T61" fmla="*/ 2046 h 2593"/>
                  <a:gd name="T62" fmla="*/ 1046 w 2453"/>
                  <a:gd name="T63" fmla="*/ 2109 h 2593"/>
                  <a:gd name="T64" fmla="*/ 994 w 2453"/>
                  <a:gd name="T65" fmla="*/ 2168 h 2593"/>
                  <a:gd name="T66" fmla="*/ 948 w 2453"/>
                  <a:gd name="T67" fmla="*/ 2223 h 2593"/>
                  <a:gd name="T68" fmla="*/ 906 w 2453"/>
                  <a:gd name="T69" fmla="*/ 2273 h 2593"/>
                  <a:gd name="T70" fmla="*/ 866 w 2453"/>
                  <a:gd name="T71" fmla="*/ 2317 h 2593"/>
                  <a:gd name="T72" fmla="*/ 832 w 2453"/>
                  <a:gd name="T73" fmla="*/ 2357 h 2593"/>
                  <a:gd name="T74" fmla="*/ 804 w 2453"/>
                  <a:gd name="T75" fmla="*/ 2389 h 2593"/>
                  <a:gd name="T76" fmla="*/ 779 w 2453"/>
                  <a:gd name="T77" fmla="*/ 2416 h 2593"/>
                  <a:gd name="T78" fmla="*/ 760 w 2453"/>
                  <a:gd name="T79" fmla="*/ 2435 h 2593"/>
                  <a:gd name="T80" fmla="*/ 705 w 2453"/>
                  <a:gd name="T81" fmla="*/ 2483 h 2593"/>
                  <a:gd name="T82" fmla="*/ 646 w 2453"/>
                  <a:gd name="T83" fmla="*/ 2523 h 2593"/>
                  <a:gd name="T84" fmla="*/ 583 w 2453"/>
                  <a:gd name="T85" fmla="*/ 2553 h 2593"/>
                  <a:gd name="T86" fmla="*/ 516 w 2453"/>
                  <a:gd name="T87" fmla="*/ 2576 h 2593"/>
                  <a:gd name="T88" fmla="*/ 449 w 2453"/>
                  <a:gd name="T89" fmla="*/ 2587 h 2593"/>
                  <a:gd name="T90" fmla="*/ 381 w 2453"/>
                  <a:gd name="T91" fmla="*/ 2593 h 2593"/>
                  <a:gd name="T92" fmla="*/ 312 w 2453"/>
                  <a:gd name="T93" fmla="*/ 2587 h 2593"/>
                  <a:gd name="T94" fmla="*/ 244 w 2453"/>
                  <a:gd name="T95" fmla="*/ 2576 h 2593"/>
                  <a:gd name="T96" fmla="*/ 179 w 2453"/>
                  <a:gd name="T97" fmla="*/ 2553 h 2593"/>
                  <a:gd name="T98" fmla="*/ 116 w 2453"/>
                  <a:gd name="T99" fmla="*/ 2523 h 2593"/>
                  <a:gd name="T100" fmla="*/ 55 w 2453"/>
                  <a:gd name="T101" fmla="*/ 2483 h 2593"/>
                  <a:gd name="T102" fmla="*/ 0 w 2453"/>
                  <a:gd name="T103" fmla="*/ 2435 h 2593"/>
                  <a:gd name="T104" fmla="*/ 2436 w 2453"/>
                  <a:gd name="T105" fmla="*/ 0 h 2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453" h="2593">
                    <a:moveTo>
                      <a:pt x="2436" y="0"/>
                    </a:moveTo>
                    <a:lnTo>
                      <a:pt x="2447" y="19"/>
                    </a:lnTo>
                    <a:lnTo>
                      <a:pt x="2453" y="45"/>
                    </a:lnTo>
                    <a:lnTo>
                      <a:pt x="2453" y="78"/>
                    </a:lnTo>
                    <a:lnTo>
                      <a:pt x="2443" y="116"/>
                    </a:lnTo>
                    <a:lnTo>
                      <a:pt x="2430" y="162"/>
                    </a:lnTo>
                    <a:lnTo>
                      <a:pt x="2411" y="211"/>
                    </a:lnTo>
                    <a:lnTo>
                      <a:pt x="2386" y="267"/>
                    </a:lnTo>
                    <a:lnTo>
                      <a:pt x="2356" y="326"/>
                    </a:lnTo>
                    <a:lnTo>
                      <a:pt x="2321" y="388"/>
                    </a:lnTo>
                    <a:lnTo>
                      <a:pt x="2282" y="455"/>
                    </a:lnTo>
                    <a:lnTo>
                      <a:pt x="2238" y="528"/>
                    </a:lnTo>
                    <a:lnTo>
                      <a:pt x="2192" y="600"/>
                    </a:lnTo>
                    <a:lnTo>
                      <a:pt x="2141" y="678"/>
                    </a:lnTo>
                    <a:lnTo>
                      <a:pt x="2087" y="756"/>
                    </a:lnTo>
                    <a:lnTo>
                      <a:pt x="2032" y="838"/>
                    </a:lnTo>
                    <a:lnTo>
                      <a:pt x="1973" y="920"/>
                    </a:lnTo>
                    <a:lnTo>
                      <a:pt x="1912" y="1004"/>
                    </a:lnTo>
                    <a:lnTo>
                      <a:pt x="1851" y="1090"/>
                    </a:lnTo>
                    <a:lnTo>
                      <a:pt x="1786" y="1174"/>
                    </a:lnTo>
                    <a:lnTo>
                      <a:pt x="1723" y="1259"/>
                    </a:lnTo>
                    <a:lnTo>
                      <a:pt x="1657" y="1345"/>
                    </a:lnTo>
                    <a:lnTo>
                      <a:pt x="1592" y="1431"/>
                    </a:lnTo>
                    <a:lnTo>
                      <a:pt x="1527" y="1515"/>
                    </a:lnTo>
                    <a:lnTo>
                      <a:pt x="1463" y="1597"/>
                    </a:lnTo>
                    <a:lnTo>
                      <a:pt x="1398" y="1678"/>
                    </a:lnTo>
                    <a:lnTo>
                      <a:pt x="1333" y="1757"/>
                    </a:lnTo>
                    <a:lnTo>
                      <a:pt x="1272" y="1833"/>
                    </a:lnTo>
                    <a:lnTo>
                      <a:pt x="1211" y="1907"/>
                    </a:lnTo>
                    <a:lnTo>
                      <a:pt x="1154" y="1978"/>
                    </a:lnTo>
                    <a:lnTo>
                      <a:pt x="1099" y="2046"/>
                    </a:lnTo>
                    <a:lnTo>
                      <a:pt x="1046" y="2109"/>
                    </a:lnTo>
                    <a:lnTo>
                      <a:pt x="994" y="2168"/>
                    </a:lnTo>
                    <a:lnTo>
                      <a:pt x="948" y="2223"/>
                    </a:lnTo>
                    <a:lnTo>
                      <a:pt x="906" y="2273"/>
                    </a:lnTo>
                    <a:lnTo>
                      <a:pt x="866" y="2317"/>
                    </a:lnTo>
                    <a:lnTo>
                      <a:pt x="832" y="2357"/>
                    </a:lnTo>
                    <a:lnTo>
                      <a:pt x="804" y="2389"/>
                    </a:lnTo>
                    <a:lnTo>
                      <a:pt x="779" y="2416"/>
                    </a:lnTo>
                    <a:lnTo>
                      <a:pt x="760" y="2435"/>
                    </a:lnTo>
                    <a:lnTo>
                      <a:pt x="705" y="2483"/>
                    </a:lnTo>
                    <a:lnTo>
                      <a:pt x="646" y="2523"/>
                    </a:lnTo>
                    <a:lnTo>
                      <a:pt x="583" y="2553"/>
                    </a:lnTo>
                    <a:lnTo>
                      <a:pt x="516" y="2576"/>
                    </a:lnTo>
                    <a:lnTo>
                      <a:pt x="449" y="2587"/>
                    </a:lnTo>
                    <a:lnTo>
                      <a:pt x="381" y="2593"/>
                    </a:lnTo>
                    <a:lnTo>
                      <a:pt x="312" y="2587"/>
                    </a:lnTo>
                    <a:lnTo>
                      <a:pt x="244" y="2576"/>
                    </a:lnTo>
                    <a:lnTo>
                      <a:pt x="179" y="2553"/>
                    </a:lnTo>
                    <a:lnTo>
                      <a:pt x="116" y="2523"/>
                    </a:lnTo>
                    <a:lnTo>
                      <a:pt x="55" y="2483"/>
                    </a:lnTo>
                    <a:lnTo>
                      <a:pt x="0" y="2435"/>
                    </a:lnTo>
                    <a:lnTo>
                      <a:pt x="2436" y="0"/>
                    </a:lnTo>
                    <a:close/>
                  </a:path>
                </a:pathLst>
              </a:custGeom>
              <a:solidFill>
                <a:srgbClr val="F44B00"/>
              </a:solidFill>
              <a:ln w="0">
                <a:solidFill>
                  <a:srgbClr val="F44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4" name="Freeform 66"/>
              <p:cNvSpPr>
                <a:spLocks/>
              </p:cNvSpPr>
              <p:nvPr/>
            </p:nvSpPr>
            <p:spPr bwMode="auto">
              <a:xfrm>
                <a:off x="5781676" y="1077913"/>
                <a:ext cx="176213" cy="2171700"/>
              </a:xfrm>
              <a:custGeom>
                <a:avLst/>
                <a:gdLst>
                  <a:gd name="T0" fmla="*/ 110 w 223"/>
                  <a:gd name="T1" fmla="*/ 0 h 2734"/>
                  <a:gd name="T2" fmla="*/ 147 w 223"/>
                  <a:gd name="T3" fmla="*/ 6 h 2734"/>
                  <a:gd name="T4" fmla="*/ 177 w 223"/>
                  <a:gd name="T5" fmla="*/ 21 h 2734"/>
                  <a:gd name="T6" fmla="*/ 202 w 223"/>
                  <a:gd name="T7" fmla="*/ 46 h 2734"/>
                  <a:gd name="T8" fmla="*/ 217 w 223"/>
                  <a:gd name="T9" fmla="*/ 76 h 2734"/>
                  <a:gd name="T10" fmla="*/ 223 w 223"/>
                  <a:gd name="T11" fmla="*/ 110 h 2734"/>
                  <a:gd name="T12" fmla="*/ 223 w 223"/>
                  <a:gd name="T13" fmla="*/ 2624 h 2734"/>
                  <a:gd name="T14" fmla="*/ 217 w 223"/>
                  <a:gd name="T15" fmla="*/ 2658 h 2734"/>
                  <a:gd name="T16" fmla="*/ 202 w 223"/>
                  <a:gd name="T17" fmla="*/ 2689 h 2734"/>
                  <a:gd name="T18" fmla="*/ 177 w 223"/>
                  <a:gd name="T19" fmla="*/ 2713 h 2734"/>
                  <a:gd name="T20" fmla="*/ 147 w 223"/>
                  <a:gd name="T21" fmla="*/ 2729 h 2734"/>
                  <a:gd name="T22" fmla="*/ 110 w 223"/>
                  <a:gd name="T23" fmla="*/ 2734 h 2734"/>
                  <a:gd name="T24" fmla="*/ 76 w 223"/>
                  <a:gd name="T25" fmla="*/ 2729 h 2734"/>
                  <a:gd name="T26" fmla="*/ 46 w 223"/>
                  <a:gd name="T27" fmla="*/ 2713 h 2734"/>
                  <a:gd name="T28" fmla="*/ 21 w 223"/>
                  <a:gd name="T29" fmla="*/ 2689 h 2734"/>
                  <a:gd name="T30" fmla="*/ 6 w 223"/>
                  <a:gd name="T31" fmla="*/ 2658 h 2734"/>
                  <a:gd name="T32" fmla="*/ 0 w 223"/>
                  <a:gd name="T33" fmla="*/ 2624 h 2734"/>
                  <a:gd name="T34" fmla="*/ 0 w 223"/>
                  <a:gd name="T35" fmla="*/ 110 h 2734"/>
                  <a:gd name="T36" fmla="*/ 6 w 223"/>
                  <a:gd name="T37" fmla="*/ 76 h 2734"/>
                  <a:gd name="T38" fmla="*/ 21 w 223"/>
                  <a:gd name="T39" fmla="*/ 46 h 2734"/>
                  <a:gd name="T40" fmla="*/ 46 w 223"/>
                  <a:gd name="T41" fmla="*/ 21 h 2734"/>
                  <a:gd name="T42" fmla="*/ 76 w 223"/>
                  <a:gd name="T43" fmla="*/ 6 h 2734"/>
                  <a:gd name="T44" fmla="*/ 110 w 223"/>
                  <a:gd name="T45" fmla="*/ 0 h 2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3" h="2734">
                    <a:moveTo>
                      <a:pt x="110" y="0"/>
                    </a:moveTo>
                    <a:lnTo>
                      <a:pt x="147" y="6"/>
                    </a:lnTo>
                    <a:lnTo>
                      <a:pt x="177" y="21"/>
                    </a:lnTo>
                    <a:lnTo>
                      <a:pt x="202" y="46"/>
                    </a:lnTo>
                    <a:lnTo>
                      <a:pt x="217" y="76"/>
                    </a:lnTo>
                    <a:lnTo>
                      <a:pt x="223" y="110"/>
                    </a:lnTo>
                    <a:lnTo>
                      <a:pt x="223" y="2624"/>
                    </a:lnTo>
                    <a:lnTo>
                      <a:pt x="217" y="2658"/>
                    </a:lnTo>
                    <a:lnTo>
                      <a:pt x="202" y="2689"/>
                    </a:lnTo>
                    <a:lnTo>
                      <a:pt x="177" y="2713"/>
                    </a:lnTo>
                    <a:lnTo>
                      <a:pt x="147" y="2729"/>
                    </a:lnTo>
                    <a:lnTo>
                      <a:pt x="110" y="2734"/>
                    </a:lnTo>
                    <a:lnTo>
                      <a:pt x="76" y="2729"/>
                    </a:lnTo>
                    <a:lnTo>
                      <a:pt x="46" y="2713"/>
                    </a:lnTo>
                    <a:lnTo>
                      <a:pt x="21" y="2689"/>
                    </a:lnTo>
                    <a:lnTo>
                      <a:pt x="6" y="2658"/>
                    </a:lnTo>
                    <a:lnTo>
                      <a:pt x="0" y="2624"/>
                    </a:lnTo>
                    <a:lnTo>
                      <a:pt x="0" y="110"/>
                    </a:lnTo>
                    <a:lnTo>
                      <a:pt x="6" y="76"/>
                    </a:lnTo>
                    <a:lnTo>
                      <a:pt x="21" y="46"/>
                    </a:lnTo>
                    <a:lnTo>
                      <a:pt x="46" y="21"/>
                    </a:lnTo>
                    <a:lnTo>
                      <a:pt x="76" y="6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8C5834"/>
              </a:solidFill>
              <a:ln w="0">
                <a:solidFill>
                  <a:srgbClr val="8C583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5" name="Freeform 67"/>
              <p:cNvSpPr>
                <a:spLocks/>
              </p:cNvSpPr>
              <p:nvPr/>
            </p:nvSpPr>
            <p:spPr bwMode="auto">
              <a:xfrm>
                <a:off x="5518151" y="4021138"/>
                <a:ext cx="701675" cy="1239838"/>
              </a:xfrm>
              <a:custGeom>
                <a:avLst/>
                <a:gdLst>
                  <a:gd name="T0" fmla="*/ 471 w 884"/>
                  <a:gd name="T1" fmla="*/ 6 h 1561"/>
                  <a:gd name="T2" fmla="*/ 511 w 884"/>
                  <a:gd name="T3" fmla="*/ 46 h 1561"/>
                  <a:gd name="T4" fmla="*/ 517 w 884"/>
                  <a:gd name="T5" fmla="*/ 682 h 1561"/>
                  <a:gd name="T6" fmla="*/ 646 w 884"/>
                  <a:gd name="T7" fmla="*/ 726 h 1561"/>
                  <a:gd name="T8" fmla="*/ 757 w 884"/>
                  <a:gd name="T9" fmla="*/ 806 h 1561"/>
                  <a:gd name="T10" fmla="*/ 837 w 884"/>
                  <a:gd name="T11" fmla="*/ 915 h 1561"/>
                  <a:gd name="T12" fmla="*/ 878 w 884"/>
                  <a:gd name="T13" fmla="*/ 1046 h 1561"/>
                  <a:gd name="T14" fmla="*/ 878 w 884"/>
                  <a:gd name="T15" fmla="*/ 1189 h 1561"/>
                  <a:gd name="T16" fmla="*/ 835 w 884"/>
                  <a:gd name="T17" fmla="*/ 1320 h 1561"/>
                  <a:gd name="T18" fmla="*/ 755 w 884"/>
                  <a:gd name="T19" fmla="*/ 1431 h 1561"/>
                  <a:gd name="T20" fmla="*/ 646 w 884"/>
                  <a:gd name="T21" fmla="*/ 1511 h 1561"/>
                  <a:gd name="T22" fmla="*/ 515 w 884"/>
                  <a:gd name="T23" fmla="*/ 1555 h 1561"/>
                  <a:gd name="T24" fmla="*/ 372 w 884"/>
                  <a:gd name="T25" fmla="*/ 1555 h 1561"/>
                  <a:gd name="T26" fmla="*/ 240 w 884"/>
                  <a:gd name="T27" fmla="*/ 1511 h 1561"/>
                  <a:gd name="T28" fmla="*/ 130 w 884"/>
                  <a:gd name="T29" fmla="*/ 1431 h 1561"/>
                  <a:gd name="T30" fmla="*/ 50 w 884"/>
                  <a:gd name="T31" fmla="*/ 1320 h 1561"/>
                  <a:gd name="T32" fmla="*/ 6 w 884"/>
                  <a:gd name="T33" fmla="*/ 1189 h 1561"/>
                  <a:gd name="T34" fmla="*/ 147 w 884"/>
                  <a:gd name="T35" fmla="*/ 1118 h 1561"/>
                  <a:gd name="T36" fmla="*/ 166 w 884"/>
                  <a:gd name="T37" fmla="*/ 1221 h 1561"/>
                  <a:gd name="T38" fmla="*/ 218 w 884"/>
                  <a:gd name="T39" fmla="*/ 1309 h 1561"/>
                  <a:gd name="T40" fmla="*/ 294 w 884"/>
                  <a:gd name="T41" fmla="*/ 1374 h 1561"/>
                  <a:gd name="T42" fmla="*/ 389 w 884"/>
                  <a:gd name="T43" fmla="*/ 1408 h 1561"/>
                  <a:gd name="T44" fmla="*/ 496 w 884"/>
                  <a:gd name="T45" fmla="*/ 1408 h 1561"/>
                  <a:gd name="T46" fmla="*/ 593 w 884"/>
                  <a:gd name="T47" fmla="*/ 1374 h 1561"/>
                  <a:gd name="T48" fmla="*/ 669 w 884"/>
                  <a:gd name="T49" fmla="*/ 1309 h 1561"/>
                  <a:gd name="T50" fmla="*/ 720 w 884"/>
                  <a:gd name="T51" fmla="*/ 1221 h 1561"/>
                  <a:gd name="T52" fmla="*/ 739 w 884"/>
                  <a:gd name="T53" fmla="*/ 1118 h 1561"/>
                  <a:gd name="T54" fmla="*/ 717 w 884"/>
                  <a:gd name="T55" fmla="*/ 1006 h 1561"/>
                  <a:gd name="T56" fmla="*/ 656 w 884"/>
                  <a:gd name="T57" fmla="*/ 913 h 1561"/>
                  <a:gd name="T58" fmla="*/ 566 w 884"/>
                  <a:gd name="T59" fmla="*/ 850 h 1561"/>
                  <a:gd name="T60" fmla="*/ 456 w 884"/>
                  <a:gd name="T61" fmla="*/ 823 h 1561"/>
                  <a:gd name="T62" fmla="*/ 442 w 884"/>
                  <a:gd name="T63" fmla="*/ 823 h 1561"/>
                  <a:gd name="T64" fmla="*/ 391 w 884"/>
                  <a:gd name="T65" fmla="*/ 802 h 1561"/>
                  <a:gd name="T66" fmla="*/ 370 w 884"/>
                  <a:gd name="T67" fmla="*/ 751 h 1561"/>
                  <a:gd name="T68" fmla="*/ 376 w 884"/>
                  <a:gd name="T69" fmla="*/ 46 h 1561"/>
                  <a:gd name="T70" fmla="*/ 414 w 884"/>
                  <a:gd name="T71" fmla="*/ 6 h 1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84" h="1561">
                    <a:moveTo>
                      <a:pt x="442" y="0"/>
                    </a:moveTo>
                    <a:lnTo>
                      <a:pt x="471" y="6"/>
                    </a:lnTo>
                    <a:lnTo>
                      <a:pt x="494" y="23"/>
                    </a:lnTo>
                    <a:lnTo>
                      <a:pt x="511" y="46"/>
                    </a:lnTo>
                    <a:lnTo>
                      <a:pt x="517" y="74"/>
                    </a:lnTo>
                    <a:lnTo>
                      <a:pt x="517" y="682"/>
                    </a:lnTo>
                    <a:lnTo>
                      <a:pt x="583" y="699"/>
                    </a:lnTo>
                    <a:lnTo>
                      <a:pt x="646" y="726"/>
                    </a:lnTo>
                    <a:lnTo>
                      <a:pt x="705" y="762"/>
                    </a:lnTo>
                    <a:lnTo>
                      <a:pt x="757" y="806"/>
                    </a:lnTo>
                    <a:lnTo>
                      <a:pt x="800" y="857"/>
                    </a:lnTo>
                    <a:lnTo>
                      <a:pt x="837" y="915"/>
                    </a:lnTo>
                    <a:lnTo>
                      <a:pt x="863" y="979"/>
                    </a:lnTo>
                    <a:lnTo>
                      <a:pt x="878" y="1046"/>
                    </a:lnTo>
                    <a:lnTo>
                      <a:pt x="884" y="1118"/>
                    </a:lnTo>
                    <a:lnTo>
                      <a:pt x="878" y="1189"/>
                    </a:lnTo>
                    <a:lnTo>
                      <a:pt x="863" y="1258"/>
                    </a:lnTo>
                    <a:lnTo>
                      <a:pt x="835" y="1320"/>
                    </a:lnTo>
                    <a:lnTo>
                      <a:pt x="800" y="1379"/>
                    </a:lnTo>
                    <a:lnTo>
                      <a:pt x="755" y="1431"/>
                    </a:lnTo>
                    <a:lnTo>
                      <a:pt x="703" y="1475"/>
                    </a:lnTo>
                    <a:lnTo>
                      <a:pt x="646" y="1511"/>
                    </a:lnTo>
                    <a:lnTo>
                      <a:pt x="583" y="1538"/>
                    </a:lnTo>
                    <a:lnTo>
                      <a:pt x="515" y="1555"/>
                    </a:lnTo>
                    <a:lnTo>
                      <a:pt x="442" y="1561"/>
                    </a:lnTo>
                    <a:lnTo>
                      <a:pt x="372" y="1555"/>
                    </a:lnTo>
                    <a:lnTo>
                      <a:pt x="303" y="1538"/>
                    </a:lnTo>
                    <a:lnTo>
                      <a:pt x="240" y="1511"/>
                    </a:lnTo>
                    <a:lnTo>
                      <a:pt x="181" y="1475"/>
                    </a:lnTo>
                    <a:lnTo>
                      <a:pt x="130" y="1431"/>
                    </a:lnTo>
                    <a:lnTo>
                      <a:pt x="86" y="1379"/>
                    </a:lnTo>
                    <a:lnTo>
                      <a:pt x="50" y="1320"/>
                    </a:lnTo>
                    <a:lnTo>
                      <a:pt x="23" y="1258"/>
                    </a:lnTo>
                    <a:lnTo>
                      <a:pt x="6" y="1189"/>
                    </a:lnTo>
                    <a:lnTo>
                      <a:pt x="0" y="1118"/>
                    </a:lnTo>
                    <a:lnTo>
                      <a:pt x="147" y="1118"/>
                    </a:lnTo>
                    <a:lnTo>
                      <a:pt x="151" y="1172"/>
                    </a:lnTo>
                    <a:lnTo>
                      <a:pt x="166" y="1221"/>
                    </a:lnTo>
                    <a:lnTo>
                      <a:pt x="187" y="1267"/>
                    </a:lnTo>
                    <a:lnTo>
                      <a:pt x="218" y="1309"/>
                    </a:lnTo>
                    <a:lnTo>
                      <a:pt x="252" y="1343"/>
                    </a:lnTo>
                    <a:lnTo>
                      <a:pt x="294" y="1374"/>
                    </a:lnTo>
                    <a:lnTo>
                      <a:pt x="339" y="1395"/>
                    </a:lnTo>
                    <a:lnTo>
                      <a:pt x="389" y="1408"/>
                    </a:lnTo>
                    <a:lnTo>
                      <a:pt x="442" y="1414"/>
                    </a:lnTo>
                    <a:lnTo>
                      <a:pt x="496" y="1408"/>
                    </a:lnTo>
                    <a:lnTo>
                      <a:pt x="545" y="1395"/>
                    </a:lnTo>
                    <a:lnTo>
                      <a:pt x="593" y="1374"/>
                    </a:lnTo>
                    <a:lnTo>
                      <a:pt x="633" y="1343"/>
                    </a:lnTo>
                    <a:lnTo>
                      <a:pt x="669" y="1309"/>
                    </a:lnTo>
                    <a:lnTo>
                      <a:pt x="698" y="1267"/>
                    </a:lnTo>
                    <a:lnTo>
                      <a:pt x="720" y="1221"/>
                    </a:lnTo>
                    <a:lnTo>
                      <a:pt x="734" y="1172"/>
                    </a:lnTo>
                    <a:lnTo>
                      <a:pt x="739" y="1118"/>
                    </a:lnTo>
                    <a:lnTo>
                      <a:pt x="734" y="1059"/>
                    </a:lnTo>
                    <a:lnTo>
                      <a:pt x="717" y="1006"/>
                    </a:lnTo>
                    <a:lnTo>
                      <a:pt x="690" y="956"/>
                    </a:lnTo>
                    <a:lnTo>
                      <a:pt x="656" y="913"/>
                    </a:lnTo>
                    <a:lnTo>
                      <a:pt x="614" y="876"/>
                    </a:lnTo>
                    <a:lnTo>
                      <a:pt x="566" y="850"/>
                    </a:lnTo>
                    <a:lnTo>
                      <a:pt x="513" y="831"/>
                    </a:lnTo>
                    <a:lnTo>
                      <a:pt x="456" y="823"/>
                    </a:lnTo>
                    <a:lnTo>
                      <a:pt x="450" y="823"/>
                    </a:lnTo>
                    <a:lnTo>
                      <a:pt x="442" y="823"/>
                    </a:lnTo>
                    <a:lnTo>
                      <a:pt x="414" y="817"/>
                    </a:lnTo>
                    <a:lnTo>
                      <a:pt x="391" y="802"/>
                    </a:lnTo>
                    <a:lnTo>
                      <a:pt x="376" y="779"/>
                    </a:lnTo>
                    <a:lnTo>
                      <a:pt x="370" y="751"/>
                    </a:lnTo>
                    <a:lnTo>
                      <a:pt x="370" y="74"/>
                    </a:lnTo>
                    <a:lnTo>
                      <a:pt x="376" y="46"/>
                    </a:lnTo>
                    <a:lnTo>
                      <a:pt x="391" y="23"/>
                    </a:lnTo>
                    <a:lnTo>
                      <a:pt x="414" y="6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91ADB5"/>
              </a:solidFill>
              <a:ln w="0">
                <a:solidFill>
                  <a:srgbClr val="91ADB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6" name="Freeform 68"/>
              <p:cNvSpPr>
                <a:spLocks/>
              </p:cNvSpPr>
              <p:nvPr/>
            </p:nvSpPr>
            <p:spPr bwMode="auto">
              <a:xfrm>
                <a:off x="5518151" y="4021138"/>
                <a:ext cx="701675" cy="1239838"/>
              </a:xfrm>
              <a:custGeom>
                <a:avLst/>
                <a:gdLst>
                  <a:gd name="T0" fmla="*/ 471 w 884"/>
                  <a:gd name="T1" fmla="*/ 6 h 1561"/>
                  <a:gd name="T2" fmla="*/ 511 w 884"/>
                  <a:gd name="T3" fmla="*/ 46 h 1561"/>
                  <a:gd name="T4" fmla="*/ 517 w 884"/>
                  <a:gd name="T5" fmla="*/ 682 h 1561"/>
                  <a:gd name="T6" fmla="*/ 646 w 884"/>
                  <a:gd name="T7" fmla="*/ 726 h 1561"/>
                  <a:gd name="T8" fmla="*/ 757 w 884"/>
                  <a:gd name="T9" fmla="*/ 806 h 1561"/>
                  <a:gd name="T10" fmla="*/ 837 w 884"/>
                  <a:gd name="T11" fmla="*/ 915 h 1561"/>
                  <a:gd name="T12" fmla="*/ 878 w 884"/>
                  <a:gd name="T13" fmla="*/ 1046 h 1561"/>
                  <a:gd name="T14" fmla="*/ 878 w 884"/>
                  <a:gd name="T15" fmla="*/ 1189 h 1561"/>
                  <a:gd name="T16" fmla="*/ 835 w 884"/>
                  <a:gd name="T17" fmla="*/ 1320 h 1561"/>
                  <a:gd name="T18" fmla="*/ 755 w 884"/>
                  <a:gd name="T19" fmla="*/ 1431 h 1561"/>
                  <a:gd name="T20" fmla="*/ 646 w 884"/>
                  <a:gd name="T21" fmla="*/ 1511 h 1561"/>
                  <a:gd name="T22" fmla="*/ 515 w 884"/>
                  <a:gd name="T23" fmla="*/ 1555 h 1561"/>
                  <a:gd name="T24" fmla="*/ 372 w 884"/>
                  <a:gd name="T25" fmla="*/ 1555 h 1561"/>
                  <a:gd name="T26" fmla="*/ 240 w 884"/>
                  <a:gd name="T27" fmla="*/ 1511 h 1561"/>
                  <a:gd name="T28" fmla="*/ 130 w 884"/>
                  <a:gd name="T29" fmla="*/ 1431 h 1561"/>
                  <a:gd name="T30" fmla="*/ 50 w 884"/>
                  <a:gd name="T31" fmla="*/ 1320 h 1561"/>
                  <a:gd name="T32" fmla="*/ 6 w 884"/>
                  <a:gd name="T33" fmla="*/ 1189 h 1561"/>
                  <a:gd name="T34" fmla="*/ 147 w 884"/>
                  <a:gd name="T35" fmla="*/ 1118 h 1561"/>
                  <a:gd name="T36" fmla="*/ 166 w 884"/>
                  <a:gd name="T37" fmla="*/ 1221 h 1561"/>
                  <a:gd name="T38" fmla="*/ 218 w 884"/>
                  <a:gd name="T39" fmla="*/ 1309 h 1561"/>
                  <a:gd name="T40" fmla="*/ 294 w 884"/>
                  <a:gd name="T41" fmla="*/ 1374 h 1561"/>
                  <a:gd name="T42" fmla="*/ 389 w 884"/>
                  <a:gd name="T43" fmla="*/ 1408 h 1561"/>
                  <a:gd name="T44" fmla="*/ 496 w 884"/>
                  <a:gd name="T45" fmla="*/ 1408 h 1561"/>
                  <a:gd name="T46" fmla="*/ 593 w 884"/>
                  <a:gd name="T47" fmla="*/ 1374 h 1561"/>
                  <a:gd name="T48" fmla="*/ 669 w 884"/>
                  <a:gd name="T49" fmla="*/ 1309 h 1561"/>
                  <a:gd name="T50" fmla="*/ 720 w 884"/>
                  <a:gd name="T51" fmla="*/ 1221 h 1561"/>
                  <a:gd name="T52" fmla="*/ 739 w 884"/>
                  <a:gd name="T53" fmla="*/ 1118 h 1561"/>
                  <a:gd name="T54" fmla="*/ 717 w 884"/>
                  <a:gd name="T55" fmla="*/ 1006 h 1561"/>
                  <a:gd name="T56" fmla="*/ 656 w 884"/>
                  <a:gd name="T57" fmla="*/ 913 h 1561"/>
                  <a:gd name="T58" fmla="*/ 566 w 884"/>
                  <a:gd name="T59" fmla="*/ 850 h 1561"/>
                  <a:gd name="T60" fmla="*/ 456 w 884"/>
                  <a:gd name="T61" fmla="*/ 823 h 1561"/>
                  <a:gd name="T62" fmla="*/ 442 w 884"/>
                  <a:gd name="T63" fmla="*/ 823 h 1561"/>
                  <a:gd name="T64" fmla="*/ 391 w 884"/>
                  <a:gd name="T65" fmla="*/ 802 h 1561"/>
                  <a:gd name="T66" fmla="*/ 370 w 884"/>
                  <a:gd name="T67" fmla="*/ 751 h 1561"/>
                  <a:gd name="T68" fmla="*/ 376 w 884"/>
                  <a:gd name="T69" fmla="*/ 46 h 1561"/>
                  <a:gd name="T70" fmla="*/ 414 w 884"/>
                  <a:gd name="T71" fmla="*/ 6 h 1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84" h="1561">
                    <a:moveTo>
                      <a:pt x="442" y="0"/>
                    </a:moveTo>
                    <a:lnTo>
                      <a:pt x="471" y="6"/>
                    </a:lnTo>
                    <a:lnTo>
                      <a:pt x="494" y="23"/>
                    </a:lnTo>
                    <a:lnTo>
                      <a:pt x="511" y="46"/>
                    </a:lnTo>
                    <a:lnTo>
                      <a:pt x="517" y="74"/>
                    </a:lnTo>
                    <a:lnTo>
                      <a:pt x="517" y="682"/>
                    </a:lnTo>
                    <a:lnTo>
                      <a:pt x="583" y="699"/>
                    </a:lnTo>
                    <a:lnTo>
                      <a:pt x="646" y="726"/>
                    </a:lnTo>
                    <a:lnTo>
                      <a:pt x="705" y="762"/>
                    </a:lnTo>
                    <a:lnTo>
                      <a:pt x="757" y="806"/>
                    </a:lnTo>
                    <a:lnTo>
                      <a:pt x="800" y="857"/>
                    </a:lnTo>
                    <a:lnTo>
                      <a:pt x="837" y="915"/>
                    </a:lnTo>
                    <a:lnTo>
                      <a:pt x="863" y="979"/>
                    </a:lnTo>
                    <a:lnTo>
                      <a:pt x="878" y="1046"/>
                    </a:lnTo>
                    <a:lnTo>
                      <a:pt x="884" y="1118"/>
                    </a:lnTo>
                    <a:lnTo>
                      <a:pt x="878" y="1189"/>
                    </a:lnTo>
                    <a:lnTo>
                      <a:pt x="863" y="1258"/>
                    </a:lnTo>
                    <a:lnTo>
                      <a:pt x="835" y="1320"/>
                    </a:lnTo>
                    <a:lnTo>
                      <a:pt x="800" y="1379"/>
                    </a:lnTo>
                    <a:lnTo>
                      <a:pt x="755" y="1431"/>
                    </a:lnTo>
                    <a:lnTo>
                      <a:pt x="703" y="1475"/>
                    </a:lnTo>
                    <a:lnTo>
                      <a:pt x="646" y="1511"/>
                    </a:lnTo>
                    <a:lnTo>
                      <a:pt x="583" y="1538"/>
                    </a:lnTo>
                    <a:lnTo>
                      <a:pt x="515" y="1555"/>
                    </a:lnTo>
                    <a:lnTo>
                      <a:pt x="442" y="1561"/>
                    </a:lnTo>
                    <a:lnTo>
                      <a:pt x="372" y="1555"/>
                    </a:lnTo>
                    <a:lnTo>
                      <a:pt x="303" y="1538"/>
                    </a:lnTo>
                    <a:lnTo>
                      <a:pt x="240" y="1511"/>
                    </a:lnTo>
                    <a:lnTo>
                      <a:pt x="181" y="1475"/>
                    </a:lnTo>
                    <a:lnTo>
                      <a:pt x="130" y="1431"/>
                    </a:lnTo>
                    <a:lnTo>
                      <a:pt x="86" y="1379"/>
                    </a:lnTo>
                    <a:lnTo>
                      <a:pt x="50" y="1320"/>
                    </a:lnTo>
                    <a:lnTo>
                      <a:pt x="23" y="1258"/>
                    </a:lnTo>
                    <a:lnTo>
                      <a:pt x="6" y="1189"/>
                    </a:lnTo>
                    <a:lnTo>
                      <a:pt x="0" y="1118"/>
                    </a:lnTo>
                    <a:lnTo>
                      <a:pt x="147" y="1118"/>
                    </a:lnTo>
                    <a:lnTo>
                      <a:pt x="151" y="1172"/>
                    </a:lnTo>
                    <a:lnTo>
                      <a:pt x="166" y="1221"/>
                    </a:lnTo>
                    <a:lnTo>
                      <a:pt x="187" y="1267"/>
                    </a:lnTo>
                    <a:lnTo>
                      <a:pt x="218" y="1309"/>
                    </a:lnTo>
                    <a:lnTo>
                      <a:pt x="252" y="1343"/>
                    </a:lnTo>
                    <a:lnTo>
                      <a:pt x="294" y="1374"/>
                    </a:lnTo>
                    <a:lnTo>
                      <a:pt x="339" y="1395"/>
                    </a:lnTo>
                    <a:lnTo>
                      <a:pt x="389" y="1408"/>
                    </a:lnTo>
                    <a:lnTo>
                      <a:pt x="442" y="1414"/>
                    </a:lnTo>
                    <a:lnTo>
                      <a:pt x="496" y="1408"/>
                    </a:lnTo>
                    <a:lnTo>
                      <a:pt x="545" y="1395"/>
                    </a:lnTo>
                    <a:lnTo>
                      <a:pt x="593" y="1374"/>
                    </a:lnTo>
                    <a:lnTo>
                      <a:pt x="633" y="1343"/>
                    </a:lnTo>
                    <a:lnTo>
                      <a:pt x="669" y="1309"/>
                    </a:lnTo>
                    <a:lnTo>
                      <a:pt x="698" y="1267"/>
                    </a:lnTo>
                    <a:lnTo>
                      <a:pt x="720" y="1221"/>
                    </a:lnTo>
                    <a:lnTo>
                      <a:pt x="734" y="1172"/>
                    </a:lnTo>
                    <a:lnTo>
                      <a:pt x="739" y="1118"/>
                    </a:lnTo>
                    <a:lnTo>
                      <a:pt x="734" y="1059"/>
                    </a:lnTo>
                    <a:lnTo>
                      <a:pt x="717" y="1006"/>
                    </a:lnTo>
                    <a:lnTo>
                      <a:pt x="690" y="956"/>
                    </a:lnTo>
                    <a:lnTo>
                      <a:pt x="656" y="913"/>
                    </a:lnTo>
                    <a:lnTo>
                      <a:pt x="614" y="876"/>
                    </a:lnTo>
                    <a:lnTo>
                      <a:pt x="566" y="850"/>
                    </a:lnTo>
                    <a:lnTo>
                      <a:pt x="513" y="831"/>
                    </a:lnTo>
                    <a:lnTo>
                      <a:pt x="456" y="823"/>
                    </a:lnTo>
                    <a:lnTo>
                      <a:pt x="450" y="823"/>
                    </a:lnTo>
                    <a:lnTo>
                      <a:pt x="442" y="823"/>
                    </a:lnTo>
                    <a:lnTo>
                      <a:pt x="414" y="817"/>
                    </a:lnTo>
                    <a:lnTo>
                      <a:pt x="391" y="802"/>
                    </a:lnTo>
                    <a:lnTo>
                      <a:pt x="376" y="779"/>
                    </a:lnTo>
                    <a:lnTo>
                      <a:pt x="370" y="751"/>
                    </a:lnTo>
                    <a:lnTo>
                      <a:pt x="370" y="74"/>
                    </a:lnTo>
                    <a:lnTo>
                      <a:pt x="376" y="46"/>
                    </a:lnTo>
                    <a:lnTo>
                      <a:pt x="391" y="23"/>
                    </a:lnTo>
                    <a:lnTo>
                      <a:pt x="414" y="6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91ADB5"/>
              </a:solidFill>
              <a:ln w="0">
                <a:solidFill>
                  <a:srgbClr val="91ADB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7" name="Freeform 69"/>
              <p:cNvSpPr>
                <a:spLocks/>
              </p:cNvSpPr>
              <p:nvPr/>
            </p:nvSpPr>
            <p:spPr bwMode="auto">
              <a:xfrm>
                <a:off x="5811838" y="4021138"/>
                <a:ext cx="115888" cy="541338"/>
              </a:xfrm>
              <a:custGeom>
                <a:avLst/>
                <a:gdLst>
                  <a:gd name="T0" fmla="*/ 72 w 147"/>
                  <a:gd name="T1" fmla="*/ 0 h 680"/>
                  <a:gd name="T2" fmla="*/ 95 w 147"/>
                  <a:gd name="T3" fmla="*/ 4 h 680"/>
                  <a:gd name="T4" fmla="*/ 116 w 147"/>
                  <a:gd name="T5" fmla="*/ 15 h 680"/>
                  <a:gd name="T6" fmla="*/ 131 w 147"/>
                  <a:gd name="T7" fmla="*/ 30 h 680"/>
                  <a:gd name="T8" fmla="*/ 143 w 147"/>
                  <a:gd name="T9" fmla="*/ 51 h 680"/>
                  <a:gd name="T10" fmla="*/ 147 w 147"/>
                  <a:gd name="T11" fmla="*/ 74 h 680"/>
                  <a:gd name="T12" fmla="*/ 147 w 147"/>
                  <a:gd name="T13" fmla="*/ 680 h 680"/>
                  <a:gd name="T14" fmla="*/ 116 w 147"/>
                  <a:gd name="T15" fmla="*/ 674 h 680"/>
                  <a:gd name="T16" fmla="*/ 86 w 147"/>
                  <a:gd name="T17" fmla="*/ 673 h 680"/>
                  <a:gd name="T18" fmla="*/ 80 w 147"/>
                  <a:gd name="T19" fmla="*/ 673 h 680"/>
                  <a:gd name="T20" fmla="*/ 72 w 147"/>
                  <a:gd name="T21" fmla="*/ 673 h 680"/>
                  <a:gd name="T22" fmla="*/ 44 w 147"/>
                  <a:gd name="T23" fmla="*/ 667 h 680"/>
                  <a:gd name="T24" fmla="*/ 21 w 147"/>
                  <a:gd name="T25" fmla="*/ 652 h 680"/>
                  <a:gd name="T26" fmla="*/ 6 w 147"/>
                  <a:gd name="T27" fmla="*/ 629 h 680"/>
                  <a:gd name="T28" fmla="*/ 0 w 147"/>
                  <a:gd name="T29" fmla="*/ 600 h 680"/>
                  <a:gd name="T30" fmla="*/ 0 w 147"/>
                  <a:gd name="T31" fmla="*/ 74 h 680"/>
                  <a:gd name="T32" fmla="*/ 6 w 147"/>
                  <a:gd name="T33" fmla="*/ 46 h 680"/>
                  <a:gd name="T34" fmla="*/ 21 w 147"/>
                  <a:gd name="T35" fmla="*/ 23 h 680"/>
                  <a:gd name="T36" fmla="*/ 44 w 147"/>
                  <a:gd name="T37" fmla="*/ 6 h 680"/>
                  <a:gd name="T38" fmla="*/ 72 w 147"/>
                  <a:gd name="T39" fmla="*/ 0 h 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" h="680">
                    <a:moveTo>
                      <a:pt x="72" y="0"/>
                    </a:moveTo>
                    <a:lnTo>
                      <a:pt x="95" y="4"/>
                    </a:lnTo>
                    <a:lnTo>
                      <a:pt x="116" y="15"/>
                    </a:lnTo>
                    <a:lnTo>
                      <a:pt x="131" y="30"/>
                    </a:lnTo>
                    <a:lnTo>
                      <a:pt x="143" y="51"/>
                    </a:lnTo>
                    <a:lnTo>
                      <a:pt x="147" y="74"/>
                    </a:lnTo>
                    <a:lnTo>
                      <a:pt x="147" y="680"/>
                    </a:lnTo>
                    <a:lnTo>
                      <a:pt x="116" y="674"/>
                    </a:lnTo>
                    <a:lnTo>
                      <a:pt x="86" y="673"/>
                    </a:lnTo>
                    <a:lnTo>
                      <a:pt x="80" y="673"/>
                    </a:lnTo>
                    <a:lnTo>
                      <a:pt x="72" y="673"/>
                    </a:lnTo>
                    <a:lnTo>
                      <a:pt x="44" y="667"/>
                    </a:lnTo>
                    <a:lnTo>
                      <a:pt x="21" y="652"/>
                    </a:lnTo>
                    <a:lnTo>
                      <a:pt x="6" y="629"/>
                    </a:lnTo>
                    <a:lnTo>
                      <a:pt x="0" y="600"/>
                    </a:lnTo>
                    <a:lnTo>
                      <a:pt x="0" y="74"/>
                    </a:lnTo>
                    <a:lnTo>
                      <a:pt x="6" y="46"/>
                    </a:lnTo>
                    <a:lnTo>
                      <a:pt x="21" y="23"/>
                    </a:lnTo>
                    <a:lnTo>
                      <a:pt x="44" y="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A8C6CC"/>
              </a:solidFill>
              <a:ln w="0">
                <a:solidFill>
                  <a:srgbClr val="A8C6C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8" name="Freeform 70"/>
              <p:cNvSpPr>
                <a:spLocks/>
              </p:cNvSpPr>
              <p:nvPr/>
            </p:nvSpPr>
            <p:spPr bwMode="auto">
              <a:xfrm>
                <a:off x="5935663" y="4564063"/>
                <a:ext cx="279400" cy="571500"/>
              </a:xfrm>
              <a:custGeom>
                <a:avLst/>
                <a:gdLst>
                  <a:gd name="T0" fmla="*/ 2 w 352"/>
                  <a:gd name="T1" fmla="*/ 0 h 718"/>
                  <a:gd name="T2" fmla="*/ 67 w 352"/>
                  <a:gd name="T3" fmla="*/ 19 h 718"/>
                  <a:gd name="T4" fmla="*/ 128 w 352"/>
                  <a:gd name="T5" fmla="*/ 46 h 718"/>
                  <a:gd name="T6" fmla="*/ 183 w 352"/>
                  <a:gd name="T7" fmla="*/ 82 h 718"/>
                  <a:gd name="T8" fmla="*/ 232 w 352"/>
                  <a:gd name="T9" fmla="*/ 124 h 718"/>
                  <a:gd name="T10" fmla="*/ 274 w 352"/>
                  <a:gd name="T11" fmla="*/ 175 h 718"/>
                  <a:gd name="T12" fmla="*/ 309 w 352"/>
                  <a:gd name="T13" fmla="*/ 231 h 718"/>
                  <a:gd name="T14" fmla="*/ 335 w 352"/>
                  <a:gd name="T15" fmla="*/ 292 h 718"/>
                  <a:gd name="T16" fmla="*/ 352 w 352"/>
                  <a:gd name="T17" fmla="*/ 358 h 718"/>
                  <a:gd name="T18" fmla="*/ 335 w 352"/>
                  <a:gd name="T19" fmla="*/ 423 h 718"/>
                  <a:gd name="T20" fmla="*/ 309 w 352"/>
                  <a:gd name="T21" fmla="*/ 486 h 718"/>
                  <a:gd name="T22" fmla="*/ 274 w 352"/>
                  <a:gd name="T23" fmla="*/ 541 h 718"/>
                  <a:gd name="T24" fmla="*/ 232 w 352"/>
                  <a:gd name="T25" fmla="*/ 593 h 718"/>
                  <a:gd name="T26" fmla="*/ 183 w 352"/>
                  <a:gd name="T27" fmla="*/ 636 h 718"/>
                  <a:gd name="T28" fmla="*/ 128 w 352"/>
                  <a:gd name="T29" fmla="*/ 673 h 718"/>
                  <a:gd name="T30" fmla="*/ 65 w 352"/>
                  <a:gd name="T31" fmla="*/ 699 h 718"/>
                  <a:gd name="T32" fmla="*/ 0 w 352"/>
                  <a:gd name="T33" fmla="*/ 718 h 718"/>
                  <a:gd name="T34" fmla="*/ 52 w 352"/>
                  <a:gd name="T35" fmla="*/ 697 h 718"/>
                  <a:gd name="T36" fmla="*/ 95 w 352"/>
                  <a:gd name="T37" fmla="*/ 669 h 718"/>
                  <a:gd name="T38" fmla="*/ 135 w 352"/>
                  <a:gd name="T39" fmla="*/ 633 h 718"/>
                  <a:gd name="T40" fmla="*/ 168 w 352"/>
                  <a:gd name="T41" fmla="*/ 591 h 718"/>
                  <a:gd name="T42" fmla="*/ 192 w 352"/>
                  <a:gd name="T43" fmla="*/ 543 h 718"/>
                  <a:gd name="T44" fmla="*/ 208 w 352"/>
                  <a:gd name="T45" fmla="*/ 490 h 718"/>
                  <a:gd name="T46" fmla="*/ 213 w 352"/>
                  <a:gd name="T47" fmla="*/ 434 h 718"/>
                  <a:gd name="T48" fmla="*/ 210 w 352"/>
                  <a:gd name="T49" fmla="*/ 396 h 718"/>
                  <a:gd name="T50" fmla="*/ 202 w 352"/>
                  <a:gd name="T51" fmla="*/ 358 h 718"/>
                  <a:gd name="T52" fmla="*/ 210 w 352"/>
                  <a:gd name="T53" fmla="*/ 322 h 718"/>
                  <a:gd name="T54" fmla="*/ 213 w 352"/>
                  <a:gd name="T55" fmla="*/ 284 h 718"/>
                  <a:gd name="T56" fmla="*/ 208 w 352"/>
                  <a:gd name="T57" fmla="*/ 227 h 718"/>
                  <a:gd name="T58" fmla="*/ 192 w 352"/>
                  <a:gd name="T59" fmla="*/ 175 h 718"/>
                  <a:gd name="T60" fmla="*/ 168 w 352"/>
                  <a:gd name="T61" fmla="*/ 128 h 718"/>
                  <a:gd name="T62" fmla="*/ 135 w 352"/>
                  <a:gd name="T63" fmla="*/ 86 h 718"/>
                  <a:gd name="T64" fmla="*/ 97 w 352"/>
                  <a:gd name="T65" fmla="*/ 50 h 718"/>
                  <a:gd name="T66" fmla="*/ 52 w 352"/>
                  <a:gd name="T67" fmla="*/ 21 h 718"/>
                  <a:gd name="T68" fmla="*/ 2 w 352"/>
                  <a:gd name="T69" fmla="*/ 0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52" h="718">
                    <a:moveTo>
                      <a:pt x="2" y="0"/>
                    </a:moveTo>
                    <a:lnTo>
                      <a:pt x="67" y="19"/>
                    </a:lnTo>
                    <a:lnTo>
                      <a:pt x="128" y="46"/>
                    </a:lnTo>
                    <a:lnTo>
                      <a:pt x="183" y="82"/>
                    </a:lnTo>
                    <a:lnTo>
                      <a:pt x="232" y="124"/>
                    </a:lnTo>
                    <a:lnTo>
                      <a:pt x="274" y="175"/>
                    </a:lnTo>
                    <a:lnTo>
                      <a:pt x="309" y="231"/>
                    </a:lnTo>
                    <a:lnTo>
                      <a:pt x="335" y="292"/>
                    </a:lnTo>
                    <a:lnTo>
                      <a:pt x="352" y="358"/>
                    </a:lnTo>
                    <a:lnTo>
                      <a:pt x="335" y="423"/>
                    </a:lnTo>
                    <a:lnTo>
                      <a:pt x="309" y="486"/>
                    </a:lnTo>
                    <a:lnTo>
                      <a:pt x="274" y="541"/>
                    </a:lnTo>
                    <a:lnTo>
                      <a:pt x="232" y="593"/>
                    </a:lnTo>
                    <a:lnTo>
                      <a:pt x="183" y="636"/>
                    </a:lnTo>
                    <a:lnTo>
                      <a:pt x="128" y="673"/>
                    </a:lnTo>
                    <a:lnTo>
                      <a:pt x="65" y="699"/>
                    </a:lnTo>
                    <a:lnTo>
                      <a:pt x="0" y="718"/>
                    </a:lnTo>
                    <a:lnTo>
                      <a:pt x="52" y="697"/>
                    </a:lnTo>
                    <a:lnTo>
                      <a:pt x="95" y="669"/>
                    </a:lnTo>
                    <a:lnTo>
                      <a:pt x="135" y="633"/>
                    </a:lnTo>
                    <a:lnTo>
                      <a:pt x="168" y="591"/>
                    </a:lnTo>
                    <a:lnTo>
                      <a:pt x="192" y="543"/>
                    </a:lnTo>
                    <a:lnTo>
                      <a:pt x="208" y="490"/>
                    </a:lnTo>
                    <a:lnTo>
                      <a:pt x="213" y="434"/>
                    </a:lnTo>
                    <a:lnTo>
                      <a:pt x="210" y="396"/>
                    </a:lnTo>
                    <a:lnTo>
                      <a:pt x="202" y="358"/>
                    </a:lnTo>
                    <a:lnTo>
                      <a:pt x="210" y="322"/>
                    </a:lnTo>
                    <a:lnTo>
                      <a:pt x="213" y="284"/>
                    </a:lnTo>
                    <a:lnTo>
                      <a:pt x="208" y="227"/>
                    </a:lnTo>
                    <a:lnTo>
                      <a:pt x="192" y="175"/>
                    </a:lnTo>
                    <a:lnTo>
                      <a:pt x="168" y="128"/>
                    </a:lnTo>
                    <a:lnTo>
                      <a:pt x="135" y="86"/>
                    </a:lnTo>
                    <a:lnTo>
                      <a:pt x="97" y="50"/>
                    </a:lnTo>
                    <a:lnTo>
                      <a:pt x="52" y="2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A8C6CC"/>
              </a:solidFill>
              <a:ln w="0">
                <a:solidFill>
                  <a:srgbClr val="A8C6C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09" name="Freeform 71"/>
              <p:cNvSpPr>
                <a:spLocks/>
              </p:cNvSpPr>
              <p:nvPr/>
            </p:nvSpPr>
            <p:spPr bwMode="auto">
              <a:xfrm>
                <a:off x="5540376" y="4910138"/>
                <a:ext cx="261938" cy="225425"/>
              </a:xfrm>
              <a:custGeom>
                <a:avLst/>
                <a:gdLst>
                  <a:gd name="T0" fmla="*/ 0 w 332"/>
                  <a:gd name="T1" fmla="*/ 0 h 284"/>
                  <a:gd name="T2" fmla="*/ 120 w 332"/>
                  <a:gd name="T3" fmla="*/ 0 h 284"/>
                  <a:gd name="T4" fmla="*/ 126 w 332"/>
                  <a:gd name="T5" fmla="*/ 56 h 284"/>
                  <a:gd name="T6" fmla="*/ 141 w 332"/>
                  <a:gd name="T7" fmla="*/ 109 h 284"/>
                  <a:gd name="T8" fmla="*/ 166 w 332"/>
                  <a:gd name="T9" fmla="*/ 157 h 284"/>
                  <a:gd name="T10" fmla="*/ 198 w 332"/>
                  <a:gd name="T11" fmla="*/ 199 h 284"/>
                  <a:gd name="T12" fmla="*/ 236 w 332"/>
                  <a:gd name="T13" fmla="*/ 235 h 284"/>
                  <a:gd name="T14" fmla="*/ 282 w 332"/>
                  <a:gd name="T15" fmla="*/ 263 h 284"/>
                  <a:gd name="T16" fmla="*/ 332 w 332"/>
                  <a:gd name="T17" fmla="*/ 284 h 284"/>
                  <a:gd name="T18" fmla="*/ 269 w 332"/>
                  <a:gd name="T19" fmla="*/ 265 h 284"/>
                  <a:gd name="T20" fmla="*/ 208 w 332"/>
                  <a:gd name="T21" fmla="*/ 239 h 284"/>
                  <a:gd name="T22" fmla="*/ 154 w 332"/>
                  <a:gd name="T23" fmla="*/ 204 h 284"/>
                  <a:gd name="T24" fmla="*/ 105 w 332"/>
                  <a:gd name="T25" fmla="*/ 162 h 284"/>
                  <a:gd name="T26" fmla="*/ 63 w 332"/>
                  <a:gd name="T27" fmla="*/ 115 h 284"/>
                  <a:gd name="T28" fmla="*/ 27 w 332"/>
                  <a:gd name="T29" fmla="*/ 60 h 284"/>
                  <a:gd name="T30" fmla="*/ 0 w 332"/>
                  <a:gd name="T31" fmla="*/ 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32" h="284">
                    <a:moveTo>
                      <a:pt x="0" y="0"/>
                    </a:moveTo>
                    <a:lnTo>
                      <a:pt x="120" y="0"/>
                    </a:lnTo>
                    <a:lnTo>
                      <a:pt x="126" y="56"/>
                    </a:lnTo>
                    <a:lnTo>
                      <a:pt x="141" y="109"/>
                    </a:lnTo>
                    <a:lnTo>
                      <a:pt x="166" y="157"/>
                    </a:lnTo>
                    <a:lnTo>
                      <a:pt x="198" y="199"/>
                    </a:lnTo>
                    <a:lnTo>
                      <a:pt x="236" y="235"/>
                    </a:lnTo>
                    <a:lnTo>
                      <a:pt x="282" y="263"/>
                    </a:lnTo>
                    <a:lnTo>
                      <a:pt x="332" y="284"/>
                    </a:lnTo>
                    <a:lnTo>
                      <a:pt x="269" y="265"/>
                    </a:lnTo>
                    <a:lnTo>
                      <a:pt x="208" y="239"/>
                    </a:lnTo>
                    <a:lnTo>
                      <a:pt x="154" y="204"/>
                    </a:lnTo>
                    <a:lnTo>
                      <a:pt x="105" y="162"/>
                    </a:lnTo>
                    <a:lnTo>
                      <a:pt x="63" y="115"/>
                    </a:lnTo>
                    <a:lnTo>
                      <a:pt x="27" y="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8C6CC"/>
              </a:solidFill>
              <a:ln w="0">
                <a:solidFill>
                  <a:srgbClr val="A8C6C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0" name="Freeform 72"/>
              <p:cNvSpPr>
                <a:spLocks/>
              </p:cNvSpPr>
              <p:nvPr/>
            </p:nvSpPr>
            <p:spPr bwMode="auto">
              <a:xfrm>
                <a:off x="5649913" y="3997325"/>
                <a:ext cx="439738" cy="209550"/>
              </a:xfrm>
              <a:custGeom>
                <a:avLst/>
                <a:gdLst>
                  <a:gd name="T0" fmla="*/ 48 w 554"/>
                  <a:gd name="T1" fmla="*/ 0 h 263"/>
                  <a:gd name="T2" fmla="*/ 505 w 554"/>
                  <a:gd name="T3" fmla="*/ 0 h 263"/>
                  <a:gd name="T4" fmla="*/ 524 w 554"/>
                  <a:gd name="T5" fmla="*/ 4 h 263"/>
                  <a:gd name="T6" fmla="*/ 539 w 554"/>
                  <a:gd name="T7" fmla="*/ 16 h 263"/>
                  <a:gd name="T8" fmla="*/ 551 w 554"/>
                  <a:gd name="T9" fmla="*/ 31 h 263"/>
                  <a:gd name="T10" fmla="*/ 554 w 554"/>
                  <a:gd name="T11" fmla="*/ 50 h 263"/>
                  <a:gd name="T12" fmla="*/ 554 w 554"/>
                  <a:gd name="T13" fmla="*/ 214 h 263"/>
                  <a:gd name="T14" fmla="*/ 551 w 554"/>
                  <a:gd name="T15" fmla="*/ 233 h 263"/>
                  <a:gd name="T16" fmla="*/ 539 w 554"/>
                  <a:gd name="T17" fmla="*/ 250 h 263"/>
                  <a:gd name="T18" fmla="*/ 524 w 554"/>
                  <a:gd name="T19" fmla="*/ 260 h 263"/>
                  <a:gd name="T20" fmla="*/ 505 w 554"/>
                  <a:gd name="T21" fmla="*/ 263 h 263"/>
                  <a:gd name="T22" fmla="*/ 48 w 554"/>
                  <a:gd name="T23" fmla="*/ 263 h 263"/>
                  <a:gd name="T24" fmla="*/ 29 w 554"/>
                  <a:gd name="T25" fmla="*/ 260 h 263"/>
                  <a:gd name="T26" fmla="*/ 14 w 554"/>
                  <a:gd name="T27" fmla="*/ 248 h 263"/>
                  <a:gd name="T28" fmla="*/ 4 w 554"/>
                  <a:gd name="T29" fmla="*/ 233 h 263"/>
                  <a:gd name="T30" fmla="*/ 0 w 554"/>
                  <a:gd name="T31" fmla="*/ 214 h 263"/>
                  <a:gd name="T32" fmla="*/ 0 w 554"/>
                  <a:gd name="T33" fmla="*/ 50 h 263"/>
                  <a:gd name="T34" fmla="*/ 4 w 554"/>
                  <a:gd name="T35" fmla="*/ 31 h 263"/>
                  <a:gd name="T36" fmla="*/ 14 w 554"/>
                  <a:gd name="T37" fmla="*/ 16 h 263"/>
                  <a:gd name="T38" fmla="*/ 29 w 554"/>
                  <a:gd name="T39" fmla="*/ 4 h 263"/>
                  <a:gd name="T40" fmla="*/ 48 w 554"/>
                  <a:gd name="T41" fmla="*/ 0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54" h="263">
                    <a:moveTo>
                      <a:pt x="48" y="0"/>
                    </a:moveTo>
                    <a:lnTo>
                      <a:pt x="505" y="0"/>
                    </a:lnTo>
                    <a:lnTo>
                      <a:pt x="524" y="4"/>
                    </a:lnTo>
                    <a:lnTo>
                      <a:pt x="539" y="16"/>
                    </a:lnTo>
                    <a:lnTo>
                      <a:pt x="551" y="31"/>
                    </a:lnTo>
                    <a:lnTo>
                      <a:pt x="554" y="50"/>
                    </a:lnTo>
                    <a:lnTo>
                      <a:pt x="554" y="214"/>
                    </a:lnTo>
                    <a:lnTo>
                      <a:pt x="551" y="233"/>
                    </a:lnTo>
                    <a:lnTo>
                      <a:pt x="539" y="250"/>
                    </a:lnTo>
                    <a:lnTo>
                      <a:pt x="524" y="260"/>
                    </a:lnTo>
                    <a:lnTo>
                      <a:pt x="505" y="263"/>
                    </a:lnTo>
                    <a:lnTo>
                      <a:pt x="48" y="263"/>
                    </a:lnTo>
                    <a:lnTo>
                      <a:pt x="29" y="260"/>
                    </a:lnTo>
                    <a:lnTo>
                      <a:pt x="14" y="248"/>
                    </a:lnTo>
                    <a:lnTo>
                      <a:pt x="4" y="233"/>
                    </a:lnTo>
                    <a:lnTo>
                      <a:pt x="0" y="214"/>
                    </a:lnTo>
                    <a:lnTo>
                      <a:pt x="0" y="50"/>
                    </a:lnTo>
                    <a:lnTo>
                      <a:pt x="4" y="31"/>
                    </a:lnTo>
                    <a:lnTo>
                      <a:pt x="14" y="16"/>
                    </a:lnTo>
                    <a:lnTo>
                      <a:pt x="29" y="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608387"/>
              </a:solidFill>
              <a:ln w="0">
                <a:solidFill>
                  <a:srgbClr val="60838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1" name="Freeform 73"/>
              <p:cNvSpPr>
                <a:spLocks/>
              </p:cNvSpPr>
              <p:nvPr/>
            </p:nvSpPr>
            <p:spPr bwMode="auto">
              <a:xfrm>
                <a:off x="5200651" y="2911475"/>
                <a:ext cx="1338263" cy="1179513"/>
              </a:xfrm>
              <a:custGeom>
                <a:avLst/>
                <a:gdLst>
                  <a:gd name="T0" fmla="*/ 472 w 1685"/>
                  <a:gd name="T1" fmla="*/ 0 h 1487"/>
                  <a:gd name="T2" fmla="*/ 1211 w 1685"/>
                  <a:gd name="T3" fmla="*/ 0 h 1487"/>
                  <a:gd name="T4" fmla="*/ 1239 w 1685"/>
                  <a:gd name="T5" fmla="*/ 4 h 1487"/>
                  <a:gd name="T6" fmla="*/ 1262 w 1685"/>
                  <a:gd name="T7" fmla="*/ 14 h 1487"/>
                  <a:gd name="T8" fmla="*/ 1285 w 1685"/>
                  <a:gd name="T9" fmla="*/ 31 h 1487"/>
                  <a:gd name="T10" fmla="*/ 1300 w 1685"/>
                  <a:gd name="T11" fmla="*/ 52 h 1487"/>
                  <a:gd name="T12" fmla="*/ 1670 w 1685"/>
                  <a:gd name="T13" fmla="*/ 692 h 1487"/>
                  <a:gd name="T14" fmla="*/ 1681 w 1685"/>
                  <a:gd name="T15" fmla="*/ 717 h 1487"/>
                  <a:gd name="T16" fmla="*/ 1685 w 1685"/>
                  <a:gd name="T17" fmla="*/ 743 h 1487"/>
                  <a:gd name="T18" fmla="*/ 1681 w 1685"/>
                  <a:gd name="T19" fmla="*/ 770 h 1487"/>
                  <a:gd name="T20" fmla="*/ 1670 w 1685"/>
                  <a:gd name="T21" fmla="*/ 795 h 1487"/>
                  <a:gd name="T22" fmla="*/ 1300 w 1685"/>
                  <a:gd name="T23" fmla="*/ 1435 h 1487"/>
                  <a:gd name="T24" fmla="*/ 1285 w 1685"/>
                  <a:gd name="T25" fmla="*/ 1458 h 1487"/>
                  <a:gd name="T26" fmla="*/ 1262 w 1685"/>
                  <a:gd name="T27" fmla="*/ 1473 h 1487"/>
                  <a:gd name="T28" fmla="*/ 1239 w 1685"/>
                  <a:gd name="T29" fmla="*/ 1485 h 1487"/>
                  <a:gd name="T30" fmla="*/ 1211 w 1685"/>
                  <a:gd name="T31" fmla="*/ 1487 h 1487"/>
                  <a:gd name="T32" fmla="*/ 472 w 1685"/>
                  <a:gd name="T33" fmla="*/ 1487 h 1487"/>
                  <a:gd name="T34" fmla="*/ 445 w 1685"/>
                  <a:gd name="T35" fmla="*/ 1485 h 1487"/>
                  <a:gd name="T36" fmla="*/ 420 w 1685"/>
                  <a:gd name="T37" fmla="*/ 1473 h 1487"/>
                  <a:gd name="T38" fmla="*/ 399 w 1685"/>
                  <a:gd name="T39" fmla="*/ 1458 h 1487"/>
                  <a:gd name="T40" fmla="*/ 382 w 1685"/>
                  <a:gd name="T41" fmla="*/ 1435 h 1487"/>
                  <a:gd name="T42" fmla="*/ 13 w 1685"/>
                  <a:gd name="T43" fmla="*/ 795 h 1487"/>
                  <a:gd name="T44" fmla="*/ 3 w 1685"/>
                  <a:gd name="T45" fmla="*/ 770 h 1487"/>
                  <a:gd name="T46" fmla="*/ 0 w 1685"/>
                  <a:gd name="T47" fmla="*/ 743 h 1487"/>
                  <a:gd name="T48" fmla="*/ 3 w 1685"/>
                  <a:gd name="T49" fmla="*/ 717 h 1487"/>
                  <a:gd name="T50" fmla="*/ 13 w 1685"/>
                  <a:gd name="T51" fmla="*/ 692 h 1487"/>
                  <a:gd name="T52" fmla="*/ 382 w 1685"/>
                  <a:gd name="T53" fmla="*/ 52 h 1487"/>
                  <a:gd name="T54" fmla="*/ 399 w 1685"/>
                  <a:gd name="T55" fmla="*/ 31 h 1487"/>
                  <a:gd name="T56" fmla="*/ 420 w 1685"/>
                  <a:gd name="T57" fmla="*/ 14 h 1487"/>
                  <a:gd name="T58" fmla="*/ 445 w 1685"/>
                  <a:gd name="T59" fmla="*/ 4 h 1487"/>
                  <a:gd name="T60" fmla="*/ 472 w 1685"/>
                  <a:gd name="T61" fmla="*/ 0 h 1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5" h="1487">
                    <a:moveTo>
                      <a:pt x="472" y="0"/>
                    </a:moveTo>
                    <a:lnTo>
                      <a:pt x="1211" y="0"/>
                    </a:lnTo>
                    <a:lnTo>
                      <a:pt x="1239" y="4"/>
                    </a:lnTo>
                    <a:lnTo>
                      <a:pt x="1262" y="14"/>
                    </a:lnTo>
                    <a:lnTo>
                      <a:pt x="1285" y="31"/>
                    </a:lnTo>
                    <a:lnTo>
                      <a:pt x="1300" y="52"/>
                    </a:lnTo>
                    <a:lnTo>
                      <a:pt x="1670" y="692"/>
                    </a:lnTo>
                    <a:lnTo>
                      <a:pt x="1681" y="717"/>
                    </a:lnTo>
                    <a:lnTo>
                      <a:pt x="1685" y="743"/>
                    </a:lnTo>
                    <a:lnTo>
                      <a:pt x="1681" y="770"/>
                    </a:lnTo>
                    <a:lnTo>
                      <a:pt x="1670" y="795"/>
                    </a:lnTo>
                    <a:lnTo>
                      <a:pt x="1300" y="1435"/>
                    </a:lnTo>
                    <a:lnTo>
                      <a:pt x="1285" y="1458"/>
                    </a:lnTo>
                    <a:lnTo>
                      <a:pt x="1262" y="1473"/>
                    </a:lnTo>
                    <a:lnTo>
                      <a:pt x="1239" y="1485"/>
                    </a:lnTo>
                    <a:lnTo>
                      <a:pt x="1211" y="1487"/>
                    </a:lnTo>
                    <a:lnTo>
                      <a:pt x="472" y="1487"/>
                    </a:lnTo>
                    <a:lnTo>
                      <a:pt x="445" y="1485"/>
                    </a:lnTo>
                    <a:lnTo>
                      <a:pt x="420" y="1473"/>
                    </a:lnTo>
                    <a:lnTo>
                      <a:pt x="399" y="1458"/>
                    </a:lnTo>
                    <a:lnTo>
                      <a:pt x="382" y="1435"/>
                    </a:lnTo>
                    <a:lnTo>
                      <a:pt x="13" y="795"/>
                    </a:lnTo>
                    <a:lnTo>
                      <a:pt x="3" y="770"/>
                    </a:lnTo>
                    <a:lnTo>
                      <a:pt x="0" y="743"/>
                    </a:lnTo>
                    <a:lnTo>
                      <a:pt x="3" y="717"/>
                    </a:lnTo>
                    <a:lnTo>
                      <a:pt x="13" y="692"/>
                    </a:lnTo>
                    <a:lnTo>
                      <a:pt x="382" y="52"/>
                    </a:lnTo>
                    <a:lnTo>
                      <a:pt x="399" y="31"/>
                    </a:lnTo>
                    <a:lnTo>
                      <a:pt x="420" y="14"/>
                    </a:lnTo>
                    <a:lnTo>
                      <a:pt x="445" y="4"/>
                    </a:lnTo>
                    <a:lnTo>
                      <a:pt x="472" y="0"/>
                    </a:lnTo>
                    <a:close/>
                  </a:path>
                </a:pathLst>
              </a:custGeom>
              <a:solidFill>
                <a:srgbClr val="86AAB2"/>
              </a:solidFill>
              <a:ln w="0">
                <a:solidFill>
                  <a:srgbClr val="86AAB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2" name="Freeform 74"/>
              <p:cNvSpPr>
                <a:spLocks/>
              </p:cNvSpPr>
              <p:nvPr/>
            </p:nvSpPr>
            <p:spPr bwMode="auto">
              <a:xfrm>
                <a:off x="5359401" y="2911475"/>
                <a:ext cx="1179513" cy="1157288"/>
              </a:xfrm>
              <a:custGeom>
                <a:avLst/>
                <a:gdLst>
                  <a:gd name="T0" fmla="*/ 272 w 1485"/>
                  <a:gd name="T1" fmla="*/ 0 h 1458"/>
                  <a:gd name="T2" fmla="*/ 1011 w 1485"/>
                  <a:gd name="T3" fmla="*/ 0 h 1458"/>
                  <a:gd name="T4" fmla="*/ 1039 w 1485"/>
                  <a:gd name="T5" fmla="*/ 4 h 1458"/>
                  <a:gd name="T6" fmla="*/ 1062 w 1485"/>
                  <a:gd name="T7" fmla="*/ 14 h 1458"/>
                  <a:gd name="T8" fmla="*/ 1085 w 1485"/>
                  <a:gd name="T9" fmla="*/ 31 h 1458"/>
                  <a:gd name="T10" fmla="*/ 1100 w 1485"/>
                  <a:gd name="T11" fmla="*/ 52 h 1458"/>
                  <a:gd name="T12" fmla="*/ 1470 w 1485"/>
                  <a:gd name="T13" fmla="*/ 692 h 1458"/>
                  <a:gd name="T14" fmla="*/ 1481 w 1485"/>
                  <a:gd name="T15" fmla="*/ 717 h 1458"/>
                  <a:gd name="T16" fmla="*/ 1485 w 1485"/>
                  <a:gd name="T17" fmla="*/ 743 h 1458"/>
                  <a:gd name="T18" fmla="*/ 1481 w 1485"/>
                  <a:gd name="T19" fmla="*/ 770 h 1458"/>
                  <a:gd name="T20" fmla="*/ 1470 w 1485"/>
                  <a:gd name="T21" fmla="*/ 795 h 1458"/>
                  <a:gd name="T22" fmla="*/ 1100 w 1485"/>
                  <a:gd name="T23" fmla="*/ 1435 h 1458"/>
                  <a:gd name="T24" fmla="*/ 1093 w 1485"/>
                  <a:gd name="T25" fmla="*/ 1447 h 1458"/>
                  <a:gd name="T26" fmla="*/ 1083 w 1485"/>
                  <a:gd name="T27" fmla="*/ 1458 h 1458"/>
                  <a:gd name="T28" fmla="*/ 0 w 1485"/>
                  <a:gd name="T29" fmla="*/ 372 h 1458"/>
                  <a:gd name="T30" fmla="*/ 182 w 1485"/>
                  <a:gd name="T31" fmla="*/ 52 h 1458"/>
                  <a:gd name="T32" fmla="*/ 199 w 1485"/>
                  <a:gd name="T33" fmla="*/ 31 h 1458"/>
                  <a:gd name="T34" fmla="*/ 220 w 1485"/>
                  <a:gd name="T35" fmla="*/ 14 h 1458"/>
                  <a:gd name="T36" fmla="*/ 245 w 1485"/>
                  <a:gd name="T37" fmla="*/ 4 h 1458"/>
                  <a:gd name="T38" fmla="*/ 272 w 1485"/>
                  <a:gd name="T39" fmla="*/ 0 h 1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85" h="1458">
                    <a:moveTo>
                      <a:pt x="272" y="0"/>
                    </a:moveTo>
                    <a:lnTo>
                      <a:pt x="1011" y="0"/>
                    </a:lnTo>
                    <a:lnTo>
                      <a:pt x="1039" y="4"/>
                    </a:lnTo>
                    <a:lnTo>
                      <a:pt x="1062" y="14"/>
                    </a:lnTo>
                    <a:lnTo>
                      <a:pt x="1085" y="31"/>
                    </a:lnTo>
                    <a:lnTo>
                      <a:pt x="1100" y="52"/>
                    </a:lnTo>
                    <a:lnTo>
                      <a:pt x="1470" y="692"/>
                    </a:lnTo>
                    <a:lnTo>
                      <a:pt x="1481" y="717"/>
                    </a:lnTo>
                    <a:lnTo>
                      <a:pt x="1485" y="743"/>
                    </a:lnTo>
                    <a:lnTo>
                      <a:pt x="1481" y="770"/>
                    </a:lnTo>
                    <a:lnTo>
                      <a:pt x="1470" y="795"/>
                    </a:lnTo>
                    <a:lnTo>
                      <a:pt x="1100" y="1435"/>
                    </a:lnTo>
                    <a:lnTo>
                      <a:pt x="1093" y="1447"/>
                    </a:lnTo>
                    <a:lnTo>
                      <a:pt x="1083" y="1458"/>
                    </a:lnTo>
                    <a:lnTo>
                      <a:pt x="0" y="372"/>
                    </a:lnTo>
                    <a:lnTo>
                      <a:pt x="182" y="52"/>
                    </a:lnTo>
                    <a:lnTo>
                      <a:pt x="199" y="31"/>
                    </a:lnTo>
                    <a:lnTo>
                      <a:pt x="220" y="14"/>
                    </a:lnTo>
                    <a:lnTo>
                      <a:pt x="245" y="4"/>
                    </a:lnTo>
                    <a:lnTo>
                      <a:pt x="272" y="0"/>
                    </a:lnTo>
                    <a:close/>
                  </a:path>
                </a:pathLst>
              </a:custGeom>
              <a:solidFill>
                <a:srgbClr val="71989E"/>
              </a:solidFill>
              <a:ln w="0">
                <a:solidFill>
                  <a:srgbClr val="71989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3" name="Freeform 75"/>
              <p:cNvSpPr>
                <a:spLocks/>
              </p:cNvSpPr>
              <p:nvPr/>
            </p:nvSpPr>
            <p:spPr bwMode="auto">
              <a:xfrm>
                <a:off x="3798888" y="2232025"/>
                <a:ext cx="892175" cy="3606800"/>
              </a:xfrm>
              <a:custGeom>
                <a:avLst/>
                <a:gdLst>
                  <a:gd name="T0" fmla="*/ 562 w 1126"/>
                  <a:gd name="T1" fmla="*/ 0 h 4542"/>
                  <a:gd name="T2" fmla="*/ 638 w 1126"/>
                  <a:gd name="T3" fmla="*/ 4 h 4542"/>
                  <a:gd name="T4" fmla="*/ 712 w 1126"/>
                  <a:gd name="T5" fmla="*/ 19 h 4542"/>
                  <a:gd name="T6" fmla="*/ 781 w 1126"/>
                  <a:gd name="T7" fmla="*/ 44 h 4542"/>
                  <a:gd name="T8" fmla="*/ 846 w 1126"/>
                  <a:gd name="T9" fmla="*/ 76 h 4542"/>
                  <a:gd name="T10" fmla="*/ 907 w 1126"/>
                  <a:gd name="T11" fmla="*/ 116 h 4542"/>
                  <a:gd name="T12" fmla="*/ 960 w 1126"/>
                  <a:gd name="T13" fmla="*/ 164 h 4542"/>
                  <a:gd name="T14" fmla="*/ 1008 w 1126"/>
                  <a:gd name="T15" fmla="*/ 217 h 4542"/>
                  <a:gd name="T16" fmla="*/ 1048 w 1126"/>
                  <a:gd name="T17" fmla="*/ 278 h 4542"/>
                  <a:gd name="T18" fmla="*/ 1080 w 1126"/>
                  <a:gd name="T19" fmla="*/ 343 h 4542"/>
                  <a:gd name="T20" fmla="*/ 1105 w 1126"/>
                  <a:gd name="T21" fmla="*/ 411 h 4542"/>
                  <a:gd name="T22" fmla="*/ 1120 w 1126"/>
                  <a:gd name="T23" fmla="*/ 486 h 4542"/>
                  <a:gd name="T24" fmla="*/ 1126 w 1126"/>
                  <a:gd name="T25" fmla="*/ 562 h 4542"/>
                  <a:gd name="T26" fmla="*/ 1126 w 1126"/>
                  <a:gd name="T27" fmla="*/ 4316 h 4542"/>
                  <a:gd name="T28" fmla="*/ 1122 w 1126"/>
                  <a:gd name="T29" fmla="*/ 4367 h 4542"/>
                  <a:gd name="T30" fmla="*/ 1114 w 1126"/>
                  <a:gd name="T31" fmla="*/ 4409 h 4542"/>
                  <a:gd name="T32" fmla="*/ 1103 w 1126"/>
                  <a:gd name="T33" fmla="*/ 4445 h 4542"/>
                  <a:gd name="T34" fmla="*/ 1086 w 1126"/>
                  <a:gd name="T35" fmla="*/ 4474 h 4542"/>
                  <a:gd name="T36" fmla="*/ 1065 w 1126"/>
                  <a:gd name="T37" fmla="*/ 4497 h 4542"/>
                  <a:gd name="T38" fmla="*/ 1040 w 1126"/>
                  <a:gd name="T39" fmla="*/ 4514 h 4542"/>
                  <a:gd name="T40" fmla="*/ 1010 w 1126"/>
                  <a:gd name="T41" fmla="*/ 4527 h 4542"/>
                  <a:gd name="T42" fmla="*/ 977 w 1126"/>
                  <a:gd name="T43" fmla="*/ 4537 h 4542"/>
                  <a:gd name="T44" fmla="*/ 943 w 1126"/>
                  <a:gd name="T45" fmla="*/ 4540 h 4542"/>
                  <a:gd name="T46" fmla="*/ 903 w 1126"/>
                  <a:gd name="T47" fmla="*/ 4542 h 4542"/>
                  <a:gd name="T48" fmla="*/ 861 w 1126"/>
                  <a:gd name="T49" fmla="*/ 4542 h 4542"/>
                  <a:gd name="T50" fmla="*/ 817 w 1126"/>
                  <a:gd name="T51" fmla="*/ 4540 h 4542"/>
                  <a:gd name="T52" fmla="*/ 770 w 1126"/>
                  <a:gd name="T53" fmla="*/ 4539 h 4542"/>
                  <a:gd name="T54" fmla="*/ 720 w 1126"/>
                  <a:gd name="T55" fmla="*/ 4535 h 4542"/>
                  <a:gd name="T56" fmla="*/ 671 w 1126"/>
                  <a:gd name="T57" fmla="*/ 4531 h 4542"/>
                  <a:gd name="T58" fmla="*/ 617 w 1126"/>
                  <a:gd name="T59" fmla="*/ 4529 h 4542"/>
                  <a:gd name="T60" fmla="*/ 562 w 1126"/>
                  <a:gd name="T61" fmla="*/ 4529 h 4542"/>
                  <a:gd name="T62" fmla="*/ 509 w 1126"/>
                  <a:gd name="T63" fmla="*/ 4529 h 4542"/>
                  <a:gd name="T64" fmla="*/ 455 w 1126"/>
                  <a:gd name="T65" fmla="*/ 4531 h 4542"/>
                  <a:gd name="T66" fmla="*/ 406 w 1126"/>
                  <a:gd name="T67" fmla="*/ 4535 h 4542"/>
                  <a:gd name="T68" fmla="*/ 356 w 1126"/>
                  <a:gd name="T69" fmla="*/ 4539 h 4542"/>
                  <a:gd name="T70" fmla="*/ 309 w 1126"/>
                  <a:gd name="T71" fmla="*/ 4540 h 4542"/>
                  <a:gd name="T72" fmla="*/ 265 w 1126"/>
                  <a:gd name="T73" fmla="*/ 4542 h 4542"/>
                  <a:gd name="T74" fmla="*/ 223 w 1126"/>
                  <a:gd name="T75" fmla="*/ 4542 h 4542"/>
                  <a:gd name="T76" fmla="*/ 183 w 1126"/>
                  <a:gd name="T77" fmla="*/ 4540 h 4542"/>
                  <a:gd name="T78" fmla="*/ 149 w 1126"/>
                  <a:gd name="T79" fmla="*/ 4537 h 4542"/>
                  <a:gd name="T80" fmla="*/ 114 w 1126"/>
                  <a:gd name="T81" fmla="*/ 4527 h 4542"/>
                  <a:gd name="T82" fmla="*/ 86 w 1126"/>
                  <a:gd name="T83" fmla="*/ 4514 h 4542"/>
                  <a:gd name="T84" fmla="*/ 61 w 1126"/>
                  <a:gd name="T85" fmla="*/ 4497 h 4542"/>
                  <a:gd name="T86" fmla="*/ 40 w 1126"/>
                  <a:gd name="T87" fmla="*/ 4474 h 4542"/>
                  <a:gd name="T88" fmla="*/ 23 w 1126"/>
                  <a:gd name="T89" fmla="*/ 4445 h 4542"/>
                  <a:gd name="T90" fmla="*/ 12 w 1126"/>
                  <a:gd name="T91" fmla="*/ 4409 h 4542"/>
                  <a:gd name="T92" fmla="*/ 4 w 1126"/>
                  <a:gd name="T93" fmla="*/ 4367 h 4542"/>
                  <a:gd name="T94" fmla="*/ 0 w 1126"/>
                  <a:gd name="T95" fmla="*/ 4316 h 4542"/>
                  <a:gd name="T96" fmla="*/ 0 w 1126"/>
                  <a:gd name="T97" fmla="*/ 562 h 4542"/>
                  <a:gd name="T98" fmla="*/ 6 w 1126"/>
                  <a:gd name="T99" fmla="*/ 486 h 4542"/>
                  <a:gd name="T100" fmla="*/ 21 w 1126"/>
                  <a:gd name="T101" fmla="*/ 411 h 4542"/>
                  <a:gd name="T102" fmla="*/ 46 w 1126"/>
                  <a:gd name="T103" fmla="*/ 343 h 4542"/>
                  <a:gd name="T104" fmla="*/ 78 w 1126"/>
                  <a:gd name="T105" fmla="*/ 278 h 4542"/>
                  <a:gd name="T106" fmla="*/ 118 w 1126"/>
                  <a:gd name="T107" fmla="*/ 217 h 4542"/>
                  <a:gd name="T108" fmla="*/ 166 w 1126"/>
                  <a:gd name="T109" fmla="*/ 164 h 4542"/>
                  <a:gd name="T110" fmla="*/ 219 w 1126"/>
                  <a:gd name="T111" fmla="*/ 116 h 4542"/>
                  <a:gd name="T112" fmla="*/ 280 w 1126"/>
                  <a:gd name="T113" fmla="*/ 76 h 4542"/>
                  <a:gd name="T114" fmla="*/ 345 w 1126"/>
                  <a:gd name="T115" fmla="*/ 44 h 4542"/>
                  <a:gd name="T116" fmla="*/ 413 w 1126"/>
                  <a:gd name="T117" fmla="*/ 19 h 4542"/>
                  <a:gd name="T118" fmla="*/ 486 w 1126"/>
                  <a:gd name="T119" fmla="*/ 4 h 4542"/>
                  <a:gd name="T120" fmla="*/ 562 w 1126"/>
                  <a:gd name="T121" fmla="*/ 0 h 4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26" h="4542">
                    <a:moveTo>
                      <a:pt x="562" y="0"/>
                    </a:moveTo>
                    <a:lnTo>
                      <a:pt x="638" y="4"/>
                    </a:lnTo>
                    <a:lnTo>
                      <a:pt x="712" y="19"/>
                    </a:lnTo>
                    <a:lnTo>
                      <a:pt x="781" y="44"/>
                    </a:lnTo>
                    <a:lnTo>
                      <a:pt x="846" y="76"/>
                    </a:lnTo>
                    <a:lnTo>
                      <a:pt x="907" y="116"/>
                    </a:lnTo>
                    <a:lnTo>
                      <a:pt x="960" y="164"/>
                    </a:lnTo>
                    <a:lnTo>
                      <a:pt x="1008" y="217"/>
                    </a:lnTo>
                    <a:lnTo>
                      <a:pt x="1048" y="278"/>
                    </a:lnTo>
                    <a:lnTo>
                      <a:pt x="1080" y="343"/>
                    </a:lnTo>
                    <a:lnTo>
                      <a:pt x="1105" y="411"/>
                    </a:lnTo>
                    <a:lnTo>
                      <a:pt x="1120" y="486"/>
                    </a:lnTo>
                    <a:lnTo>
                      <a:pt x="1126" y="562"/>
                    </a:lnTo>
                    <a:lnTo>
                      <a:pt x="1126" y="4316"/>
                    </a:lnTo>
                    <a:lnTo>
                      <a:pt x="1122" y="4367"/>
                    </a:lnTo>
                    <a:lnTo>
                      <a:pt x="1114" y="4409"/>
                    </a:lnTo>
                    <a:lnTo>
                      <a:pt x="1103" y="4445"/>
                    </a:lnTo>
                    <a:lnTo>
                      <a:pt x="1086" y="4474"/>
                    </a:lnTo>
                    <a:lnTo>
                      <a:pt x="1065" y="4497"/>
                    </a:lnTo>
                    <a:lnTo>
                      <a:pt x="1040" y="4514"/>
                    </a:lnTo>
                    <a:lnTo>
                      <a:pt x="1010" y="4527"/>
                    </a:lnTo>
                    <a:lnTo>
                      <a:pt x="977" y="4537"/>
                    </a:lnTo>
                    <a:lnTo>
                      <a:pt x="943" y="4540"/>
                    </a:lnTo>
                    <a:lnTo>
                      <a:pt x="903" y="4542"/>
                    </a:lnTo>
                    <a:lnTo>
                      <a:pt x="861" y="4542"/>
                    </a:lnTo>
                    <a:lnTo>
                      <a:pt x="817" y="4540"/>
                    </a:lnTo>
                    <a:lnTo>
                      <a:pt x="770" y="4539"/>
                    </a:lnTo>
                    <a:lnTo>
                      <a:pt x="720" y="4535"/>
                    </a:lnTo>
                    <a:lnTo>
                      <a:pt x="671" y="4531"/>
                    </a:lnTo>
                    <a:lnTo>
                      <a:pt x="617" y="4529"/>
                    </a:lnTo>
                    <a:lnTo>
                      <a:pt x="562" y="4529"/>
                    </a:lnTo>
                    <a:lnTo>
                      <a:pt x="509" y="4529"/>
                    </a:lnTo>
                    <a:lnTo>
                      <a:pt x="455" y="4531"/>
                    </a:lnTo>
                    <a:lnTo>
                      <a:pt x="406" y="4535"/>
                    </a:lnTo>
                    <a:lnTo>
                      <a:pt x="356" y="4539"/>
                    </a:lnTo>
                    <a:lnTo>
                      <a:pt x="309" y="4540"/>
                    </a:lnTo>
                    <a:lnTo>
                      <a:pt x="265" y="4542"/>
                    </a:lnTo>
                    <a:lnTo>
                      <a:pt x="223" y="4542"/>
                    </a:lnTo>
                    <a:lnTo>
                      <a:pt x="183" y="4540"/>
                    </a:lnTo>
                    <a:lnTo>
                      <a:pt x="149" y="4537"/>
                    </a:lnTo>
                    <a:lnTo>
                      <a:pt x="114" y="4527"/>
                    </a:lnTo>
                    <a:lnTo>
                      <a:pt x="86" y="4514"/>
                    </a:lnTo>
                    <a:lnTo>
                      <a:pt x="61" y="4497"/>
                    </a:lnTo>
                    <a:lnTo>
                      <a:pt x="40" y="4474"/>
                    </a:lnTo>
                    <a:lnTo>
                      <a:pt x="23" y="4445"/>
                    </a:lnTo>
                    <a:lnTo>
                      <a:pt x="12" y="4409"/>
                    </a:lnTo>
                    <a:lnTo>
                      <a:pt x="4" y="4367"/>
                    </a:lnTo>
                    <a:lnTo>
                      <a:pt x="0" y="4316"/>
                    </a:lnTo>
                    <a:lnTo>
                      <a:pt x="0" y="562"/>
                    </a:lnTo>
                    <a:lnTo>
                      <a:pt x="6" y="486"/>
                    </a:lnTo>
                    <a:lnTo>
                      <a:pt x="21" y="411"/>
                    </a:lnTo>
                    <a:lnTo>
                      <a:pt x="46" y="343"/>
                    </a:lnTo>
                    <a:lnTo>
                      <a:pt x="78" y="278"/>
                    </a:lnTo>
                    <a:lnTo>
                      <a:pt x="118" y="217"/>
                    </a:lnTo>
                    <a:lnTo>
                      <a:pt x="166" y="164"/>
                    </a:lnTo>
                    <a:lnTo>
                      <a:pt x="219" y="116"/>
                    </a:lnTo>
                    <a:lnTo>
                      <a:pt x="280" y="76"/>
                    </a:lnTo>
                    <a:lnTo>
                      <a:pt x="345" y="44"/>
                    </a:lnTo>
                    <a:lnTo>
                      <a:pt x="413" y="19"/>
                    </a:lnTo>
                    <a:lnTo>
                      <a:pt x="486" y="4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rgbClr val="FFA522"/>
              </a:solidFill>
              <a:ln w="0">
                <a:solidFill>
                  <a:srgbClr val="FFA52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4" name="Freeform 76"/>
              <p:cNvSpPr>
                <a:spLocks/>
              </p:cNvSpPr>
              <p:nvPr/>
            </p:nvSpPr>
            <p:spPr bwMode="auto">
              <a:xfrm>
                <a:off x="3798888" y="2232025"/>
                <a:ext cx="892175" cy="3425825"/>
              </a:xfrm>
              <a:custGeom>
                <a:avLst/>
                <a:gdLst>
                  <a:gd name="T0" fmla="*/ 562 w 1126"/>
                  <a:gd name="T1" fmla="*/ 0 h 4316"/>
                  <a:gd name="T2" fmla="*/ 638 w 1126"/>
                  <a:gd name="T3" fmla="*/ 4 h 4316"/>
                  <a:gd name="T4" fmla="*/ 712 w 1126"/>
                  <a:gd name="T5" fmla="*/ 19 h 4316"/>
                  <a:gd name="T6" fmla="*/ 781 w 1126"/>
                  <a:gd name="T7" fmla="*/ 44 h 4316"/>
                  <a:gd name="T8" fmla="*/ 846 w 1126"/>
                  <a:gd name="T9" fmla="*/ 76 h 4316"/>
                  <a:gd name="T10" fmla="*/ 907 w 1126"/>
                  <a:gd name="T11" fmla="*/ 116 h 4316"/>
                  <a:gd name="T12" fmla="*/ 960 w 1126"/>
                  <a:gd name="T13" fmla="*/ 164 h 4316"/>
                  <a:gd name="T14" fmla="*/ 1008 w 1126"/>
                  <a:gd name="T15" fmla="*/ 217 h 4316"/>
                  <a:gd name="T16" fmla="*/ 1048 w 1126"/>
                  <a:gd name="T17" fmla="*/ 278 h 4316"/>
                  <a:gd name="T18" fmla="*/ 1080 w 1126"/>
                  <a:gd name="T19" fmla="*/ 343 h 4316"/>
                  <a:gd name="T20" fmla="*/ 1105 w 1126"/>
                  <a:gd name="T21" fmla="*/ 411 h 4316"/>
                  <a:gd name="T22" fmla="*/ 1120 w 1126"/>
                  <a:gd name="T23" fmla="*/ 486 h 4316"/>
                  <a:gd name="T24" fmla="*/ 1126 w 1126"/>
                  <a:gd name="T25" fmla="*/ 562 h 4316"/>
                  <a:gd name="T26" fmla="*/ 0 w 1126"/>
                  <a:gd name="T27" fmla="*/ 4316 h 4316"/>
                  <a:gd name="T28" fmla="*/ 0 w 1126"/>
                  <a:gd name="T29" fmla="*/ 562 h 4316"/>
                  <a:gd name="T30" fmla="*/ 6 w 1126"/>
                  <a:gd name="T31" fmla="*/ 486 h 4316"/>
                  <a:gd name="T32" fmla="*/ 21 w 1126"/>
                  <a:gd name="T33" fmla="*/ 411 h 4316"/>
                  <a:gd name="T34" fmla="*/ 46 w 1126"/>
                  <a:gd name="T35" fmla="*/ 343 h 4316"/>
                  <a:gd name="T36" fmla="*/ 78 w 1126"/>
                  <a:gd name="T37" fmla="*/ 278 h 4316"/>
                  <a:gd name="T38" fmla="*/ 118 w 1126"/>
                  <a:gd name="T39" fmla="*/ 217 h 4316"/>
                  <a:gd name="T40" fmla="*/ 166 w 1126"/>
                  <a:gd name="T41" fmla="*/ 164 h 4316"/>
                  <a:gd name="T42" fmla="*/ 219 w 1126"/>
                  <a:gd name="T43" fmla="*/ 116 h 4316"/>
                  <a:gd name="T44" fmla="*/ 280 w 1126"/>
                  <a:gd name="T45" fmla="*/ 76 h 4316"/>
                  <a:gd name="T46" fmla="*/ 345 w 1126"/>
                  <a:gd name="T47" fmla="*/ 44 h 4316"/>
                  <a:gd name="T48" fmla="*/ 413 w 1126"/>
                  <a:gd name="T49" fmla="*/ 19 h 4316"/>
                  <a:gd name="T50" fmla="*/ 486 w 1126"/>
                  <a:gd name="T51" fmla="*/ 4 h 4316"/>
                  <a:gd name="T52" fmla="*/ 562 w 1126"/>
                  <a:gd name="T53" fmla="*/ 0 h 4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26" h="4316">
                    <a:moveTo>
                      <a:pt x="562" y="0"/>
                    </a:moveTo>
                    <a:lnTo>
                      <a:pt x="638" y="4"/>
                    </a:lnTo>
                    <a:lnTo>
                      <a:pt x="712" y="19"/>
                    </a:lnTo>
                    <a:lnTo>
                      <a:pt x="781" y="44"/>
                    </a:lnTo>
                    <a:lnTo>
                      <a:pt x="846" y="76"/>
                    </a:lnTo>
                    <a:lnTo>
                      <a:pt x="907" y="116"/>
                    </a:lnTo>
                    <a:lnTo>
                      <a:pt x="960" y="164"/>
                    </a:lnTo>
                    <a:lnTo>
                      <a:pt x="1008" y="217"/>
                    </a:lnTo>
                    <a:lnTo>
                      <a:pt x="1048" y="278"/>
                    </a:lnTo>
                    <a:lnTo>
                      <a:pt x="1080" y="343"/>
                    </a:lnTo>
                    <a:lnTo>
                      <a:pt x="1105" y="411"/>
                    </a:lnTo>
                    <a:lnTo>
                      <a:pt x="1120" y="486"/>
                    </a:lnTo>
                    <a:lnTo>
                      <a:pt x="1126" y="562"/>
                    </a:lnTo>
                    <a:lnTo>
                      <a:pt x="0" y="4316"/>
                    </a:lnTo>
                    <a:lnTo>
                      <a:pt x="0" y="562"/>
                    </a:lnTo>
                    <a:lnTo>
                      <a:pt x="6" y="486"/>
                    </a:lnTo>
                    <a:lnTo>
                      <a:pt x="21" y="411"/>
                    </a:lnTo>
                    <a:lnTo>
                      <a:pt x="46" y="343"/>
                    </a:lnTo>
                    <a:lnTo>
                      <a:pt x="78" y="278"/>
                    </a:lnTo>
                    <a:lnTo>
                      <a:pt x="118" y="217"/>
                    </a:lnTo>
                    <a:lnTo>
                      <a:pt x="166" y="164"/>
                    </a:lnTo>
                    <a:lnTo>
                      <a:pt x="219" y="116"/>
                    </a:lnTo>
                    <a:lnTo>
                      <a:pt x="280" y="76"/>
                    </a:lnTo>
                    <a:lnTo>
                      <a:pt x="345" y="44"/>
                    </a:lnTo>
                    <a:lnTo>
                      <a:pt x="413" y="19"/>
                    </a:lnTo>
                    <a:lnTo>
                      <a:pt x="486" y="4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rgbClr val="FFBB24"/>
              </a:solidFill>
              <a:ln w="0">
                <a:solidFill>
                  <a:srgbClr val="FFBB2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5" name="Freeform 77"/>
              <p:cNvSpPr>
                <a:spLocks/>
              </p:cNvSpPr>
              <p:nvPr/>
            </p:nvSpPr>
            <p:spPr bwMode="auto">
              <a:xfrm>
                <a:off x="4064001" y="2570163"/>
                <a:ext cx="361950" cy="363538"/>
              </a:xfrm>
              <a:custGeom>
                <a:avLst/>
                <a:gdLst>
                  <a:gd name="T0" fmla="*/ 227 w 456"/>
                  <a:gd name="T1" fmla="*/ 0 h 457"/>
                  <a:gd name="T2" fmla="*/ 275 w 456"/>
                  <a:gd name="T3" fmla="*/ 5 h 457"/>
                  <a:gd name="T4" fmla="*/ 317 w 456"/>
                  <a:gd name="T5" fmla="*/ 19 h 457"/>
                  <a:gd name="T6" fmla="*/ 355 w 456"/>
                  <a:gd name="T7" fmla="*/ 40 h 457"/>
                  <a:gd name="T8" fmla="*/ 389 w 456"/>
                  <a:gd name="T9" fmla="*/ 66 h 457"/>
                  <a:gd name="T10" fmla="*/ 417 w 456"/>
                  <a:gd name="T11" fmla="*/ 101 h 457"/>
                  <a:gd name="T12" fmla="*/ 438 w 456"/>
                  <a:gd name="T13" fmla="*/ 139 h 457"/>
                  <a:gd name="T14" fmla="*/ 452 w 456"/>
                  <a:gd name="T15" fmla="*/ 183 h 457"/>
                  <a:gd name="T16" fmla="*/ 456 w 456"/>
                  <a:gd name="T17" fmla="*/ 228 h 457"/>
                  <a:gd name="T18" fmla="*/ 452 w 456"/>
                  <a:gd name="T19" fmla="*/ 274 h 457"/>
                  <a:gd name="T20" fmla="*/ 438 w 456"/>
                  <a:gd name="T21" fmla="*/ 318 h 457"/>
                  <a:gd name="T22" fmla="*/ 417 w 456"/>
                  <a:gd name="T23" fmla="*/ 356 h 457"/>
                  <a:gd name="T24" fmla="*/ 389 w 456"/>
                  <a:gd name="T25" fmla="*/ 390 h 457"/>
                  <a:gd name="T26" fmla="*/ 355 w 456"/>
                  <a:gd name="T27" fmla="*/ 417 h 457"/>
                  <a:gd name="T28" fmla="*/ 317 w 456"/>
                  <a:gd name="T29" fmla="*/ 438 h 457"/>
                  <a:gd name="T30" fmla="*/ 275 w 456"/>
                  <a:gd name="T31" fmla="*/ 451 h 457"/>
                  <a:gd name="T32" fmla="*/ 227 w 456"/>
                  <a:gd name="T33" fmla="*/ 457 h 457"/>
                  <a:gd name="T34" fmla="*/ 181 w 456"/>
                  <a:gd name="T35" fmla="*/ 451 h 457"/>
                  <a:gd name="T36" fmla="*/ 139 w 456"/>
                  <a:gd name="T37" fmla="*/ 438 h 457"/>
                  <a:gd name="T38" fmla="*/ 101 w 456"/>
                  <a:gd name="T39" fmla="*/ 417 h 457"/>
                  <a:gd name="T40" fmla="*/ 67 w 456"/>
                  <a:gd name="T41" fmla="*/ 390 h 457"/>
                  <a:gd name="T42" fmla="*/ 38 w 456"/>
                  <a:gd name="T43" fmla="*/ 356 h 457"/>
                  <a:gd name="T44" fmla="*/ 18 w 456"/>
                  <a:gd name="T45" fmla="*/ 318 h 457"/>
                  <a:gd name="T46" fmla="*/ 4 w 456"/>
                  <a:gd name="T47" fmla="*/ 274 h 457"/>
                  <a:gd name="T48" fmla="*/ 0 w 456"/>
                  <a:gd name="T49" fmla="*/ 228 h 457"/>
                  <a:gd name="T50" fmla="*/ 4 w 456"/>
                  <a:gd name="T51" fmla="*/ 183 h 457"/>
                  <a:gd name="T52" fmla="*/ 18 w 456"/>
                  <a:gd name="T53" fmla="*/ 139 h 457"/>
                  <a:gd name="T54" fmla="*/ 38 w 456"/>
                  <a:gd name="T55" fmla="*/ 101 h 457"/>
                  <a:gd name="T56" fmla="*/ 67 w 456"/>
                  <a:gd name="T57" fmla="*/ 66 h 457"/>
                  <a:gd name="T58" fmla="*/ 101 w 456"/>
                  <a:gd name="T59" fmla="*/ 40 h 457"/>
                  <a:gd name="T60" fmla="*/ 139 w 456"/>
                  <a:gd name="T61" fmla="*/ 19 h 457"/>
                  <a:gd name="T62" fmla="*/ 181 w 456"/>
                  <a:gd name="T63" fmla="*/ 5 h 457"/>
                  <a:gd name="T64" fmla="*/ 227 w 456"/>
                  <a:gd name="T65" fmla="*/ 0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56" h="457">
                    <a:moveTo>
                      <a:pt x="227" y="0"/>
                    </a:moveTo>
                    <a:lnTo>
                      <a:pt x="275" y="5"/>
                    </a:lnTo>
                    <a:lnTo>
                      <a:pt x="317" y="19"/>
                    </a:lnTo>
                    <a:lnTo>
                      <a:pt x="355" y="40"/>
                    </a:lnTo>
                    <a:lnTo>
                      <a:pt x="389" y="66"/>
                    </a:lnTo>
                    <a:lnTo>
                      <a:pt x="417" y="101"/>
                    </a:lnTo>
                    <a:lnTo>
                      <a:pt x="438" y="139"/>
                    </a:lnTo>
                    <a:lnTo>
                      <a:pt x="452" y="183"/>
                    </a:lnTo>
                    <a:lnTo>
                      <a:pt x="456" y="228"/>
                    </a:lnTo>
                    <a:lnTo>
                      <a:pt x="452" y="274"/>
                    </a:lnTo>
                    <a:lnTo>
                      <a:pt x="438" y="318"/>
                    </a:lnTo>
                    <a:lnTo>
                      <a:pt x="417" y="356"/>
                    </a:lnTo>
                    <a:lnTo>
                      <a:pt x="389" y="390"/>
                    </a:lnTo>
                    <a:lnTo>
                      <a:pt x="355" y="417"/>
                    </a:lnTo>
                    <a:lnTo>
                      <a:pt x="317" y="438"/>
                    </a:lnTo>
                    <a:lnTo>
                      <a:pt x="275" y="451"/>
                    </a:lnTo>
                    <a:lnTo>
                      <a:pt x="227" y="457"/>
                    </a:lnTo>
                    <a:lnTo>
                      <a:pt x="181" y="451"/>
                    </a:lnTo>
                    <a:lnTo>
                      <a:pt x="139" y="438"/>
                    </a:lnTo>
                    <a:lnTo>
                      <a:pt x="101" y="417"/>
                    </a:lnTo>
                    <a:lnTo>
                      <a:pt x="67" y="390"/>
                    </a:lnTo>
                    <a:lnTo>
                      <a:pt x="38" y="356"/>
                    </a:lnTo>
                    <a:lnTo>
                      <a:pt x="18" y="318"/>
                    </a:lnTo>
                    <a:lnTo>
                      <a:pt x="4" y="274"/>
                    </a:lnTo>
                    <a:lnTo>
                      <a:pt x="0" y="228"/>
                    </a:lnTo>
                    <a:lnTo>
                      <a:pt x="4" y="183"/>
                    </a:lnTo>
                    <a:lnTo>
                      <a:pt x="18" y="139"/>
                    </a:lnTo>
                    <a:lnTo>
                      <a:pt x="38" y="101"/>
                    </a:lnTo>
                    <a:lnTo>
                      <a:pt x="67" y="66"/>
                    </a:lnTo>
                    <a:lnTo>
                      <a:pt x="101" y="40"/>
                    </a:lnTo>
                    <a:lnTo>
                      <a:pt x="139" y="19"/>
                    </a:lnTo>
                    <a:lnTo>
                      <a:pt x="181" y="5"/>
                    </a:lnTo>
                    <a:lnTo>
                      <a:pt x="227" y="0"/>
                    </a:lnTo>
                    <a:close/>
                  </a:path>
                </a:pathLst>
              </a:custGeom>
              <a:solidFill>
                <a:srgbClr val="F76A00"/>
              </a:solidFill>
              <a:ln w="0">
                <a:solidFill>
                  <a:srgbClr val="F76A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6" name="Freeform 78"/>
              <p:cNvSpPr>
                <a:spLocks/>
              </p:cNvSpPr>
              <p:nvPr/>
            </p:nvSpPr>
            <p:spPr bwMode="auto">
              <a:xfrm>
                <a:off x="4064001" y="2643188"/>
                <a:ext cx="361950" cy="288925"/>
              </a:xfrm>
              <a:custGeom>
                <a:avLst/>
                <a:gdLst>
                  <a:gd name="T0" fmla="*/ 227 w 456"/>
                  <a:gd name="T1" fmla="*/ 0 h 364"/>
                  <a:gd name="T2" fmla="*/ 265 w 456"/>
                  <a:gd name="T3" fmla="*/ 0 h 364"/>
                  <a:gd name="T4" fmla="*/ 299 w 456"/>
                  <a:gd name="T5" fmla="*/ 2 h 364"/>
                  <a:gd name="T6" fmla="*/ 332 w 456"/>
                  <a:gd name="T7" fmla="*/ 6 h 364"/>
                  <a:gd name="T8" fmla="*/ 362 w 456"/>
                  <a:gd name="T9" fmla="*/ 12 h 364"/>
                  <a:gd name="T10" fmla="*/ 389 w 456"/>
                  <a:gd name="T11" fmla="*/ 21 h 364"/>
                  <a:gd name="T12" fmla="*/ 412 w 456"/>
                  <a:gd name="T13" fmla="*/ 34 h 364"/>
                  <a:gd name="T14" fmla="*/ 431 w 456"/>
                  <a:gd name="T15" fmla="*/ 52 h 364"/>
                  <a:gd name="T16" fmla="*/ 444 w 456"/>
                  <a:gd name="T17" fmla="*/ 74 h 364"/>
                  <a:gd name="T18" fmla="*/ 454 w 456"/>
                  <a:gd name="T19" fmla="*/ 103 h 364"/>
                  <a:gd name="T20" fmla="*/ 456 w 456"/>
                  <a:gd name="T21" fmla="*/ 137 h 364"/>
                  <a:gd name="T22" fmla="*/ 452 w 456"/>
                  <a:gd name="T23" fmla="*/ 183 h 364"/>
                  <a:gd name="T24" fmla="*/ 438 w 456"/>
                  <a:gd name="T25" fmla="*/ 225 h 364"/>
                  <a:gd name="T26" fmla="*/ 417 w 456"/>
                  <a:gd name="T27" fmla="*/ 265 h 364"/>
                  <a:gd name="T28" fmla="*/ 389 w 456"/>
                  <a:gd name="T29" fmla="*/ 297 h 364"/>
                  <a:gd name="T30" fmla="*/ 355 w 456"/>
                  <a:gd name="T31" fmla="*/ 326 h 364"/>
                  <a:gd name="T32" fmla="*/ 317 w 456"/>
                  <a:gd name="T33" fmla="*/ 347 h 364"/>
                  <a:gd name="T34" fmla="*/ 275 w 456"/>
                  <a:gd name="T35" fmla="*/ 360 h 364"/>
                  <a:gd name="T36" fmla="*/ 227 w 456"/>
                  <a:gd name="T37" fmla="*/ 364 h 364"/>
                  <a:gd name="T38" fmla="*/ 181 w 456"/>
                  <a:gd name="T39" fmla="*/ 360 h 364"/>
                  <a:gd name="T40" fmla="*/ 139 w 456"/>
                  <a:gd name="T41" fmla="*/ 347 h 364"/>
                  <a:gd name="T42" fmla="*/ 101 w 456"/>
                  <a:gd name="T43" fmla="*/ 326 h 364"/>
                  <a:gd name="T44" fmla="*/ 67 w 456"/>
                  <a:gd name="T45" fmla="*/ 297 h 364"/>
                  <a:gd name="T46" fmla="*/ 38 w 456"/>
                  <a:gd name="T47" fmla="*/ 265 h 364"/>
                  <a:gd name="T48" fmla="*/ 18 w 456"/>
                  <a:gd name="T49" fmla="*/ 225 h 364"/>
                  <a:gd name="T50" fmla="*/ 4 w 456"/>
                  <a:gd name="T51" fmla="*/ 183 h 364"/>
                  <a:gd name="T52" fmla="*/ 0 w 456"/>
                  <a:gd name="T53" fmla="*/ 137 h 364"/>
                  <a:gd name="T54" fmla="*/ 2 w 456"/>
                  <a:gd name="T55" fmla="*/ 103 h 364"/>
                  <a:gd name="T56" fmla="*/ 12 w 456"/>
                  <a:gd name="T57" fmla="*/ 74 h 364"/>
                  <a:gd name="T58" fmla="*/ 25 w 456"/>
                  <a:gd name="T59" fmla="*/ 52 h 364"/>
                  <a:gd name="T60" fmla="*/ 44 w 456"/>
                  <a:gd name="T61" fmla="*/ 34 h 364"/>
                  <a:gd name="T62" fmla="*/ 67 w 456"/>
                  <a:gd name="T63" fmla="*/ 21 h 364"/>
                  <a:gd name="T64" fmla="*/ 94 w 456"/>
                  <a:gd name="T65" fmla="*/ 12 h 364"/>
                  <a:gd name="T66" fmla="*/ 122 w 456"/>
                  <a:gd name="T67" fmla="*/ 6 h 364"/>
                  <a:gd name="T68" fmla="*/ 157 w 456"/>
                  <a:gd name="T69" fmla="*/ 2 h 364"/>
                  <a:gd name="T70" fmla="*/ 191 w 456"/>
                  <a:gd name="T71" fmla="*/ 0 h 364"/>
                  <a:gd name="T72" fmla="*/ 227 w 456"/>
                  <a:gd name="T73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56" h="364">
                    <a:moveTo>
                      <a:pt x="227" y="0"/>
                    </a:moveTo>
                    <a:lnTo>
                      <a:pt x="265" y="0"/>
                    </a:lnTo>
                    <a:lnTo>
                      <a:pt x="299" y="2"/>
                    </a:lnTo>
                    <a:lnTo>
                      <a:pt x="332" y="6"/>
                    </a:lnTo>
                    <a:lnTo>
                      <a:pt x="362" y="12"/>
                    </a:lnTo>
                    <a:lnTo>
                      <a:pt x="389" y="21"/>
                    </a:lnTo>
                    <a:lnTo>
                      <a:pt x="412" y="34"/>
                    </a:lnTo>
                    <a:lnTo>
                      <a:pt x="431" y="52"/>
                    </a:lnTo>
                    <a:lnTo>
                      <a:pt x="444" y="74"/>
                    </a:lnTo>
                    <a:lnTo>
                      <a:pt x="454" y="103"/>
                    </a:lnTo>
                    <a:lnTo>
                      <a:pt x="456" y="137"/>
                    </a:lnTo>
                    <a:lnTo>
                      <a:pt x="452" y="183"/>
                    </a:lnTo>
                    <a:lnTo>
                      <a:pt x="438" y="225"/>
                    </a:lnTo>
                    <a:lnTo>
                      <a:pt x="417" y="265"/>
                    </a:lnTo>
                    <a:lnTo>
                      <a:pt x="389" y="297"/>
                    </a:lnTo>
                    <a:lnTo>
                      <a:pt x="355" y="326"/>
                    </a:lnTo>
                    <a:lnTo>
                      <a:pt x="317" y="347"/>
                    </a:lnTo>
                    <a:lnTo>
                      <a:pt x="275" y="360"/>
                    </a:lnTo>
                    <a:lnTo>
                      <a:pt x="227" y="364"/>
                    </a:lnTo>
                    <a:lnTo>
                      <a:pt x="181" y="360"/>
                    </a:lnTo>
                    <a:lnTo>
                      <a:pt x="139" y="347"/>
                    </a:lnTo>
                    <a:lnTo>
                      <a:pt x="101" y="326"/>
                    </a:lnTo>
                    <a:lnTo>
                      <a:pt x="67" y="297"/>
                    </a:lnTo>
                    <a:lnTo>
                      <a:pt x="38" y="265"/>
                    </a:lnTo>
                    <a:lnTo>
                      <a:pt x="18" y="225"/>
                    </a:lnTo>
                    <a:lnTo>
                      <a:pt x="4" y="183"/>
                    </a:lnTo>
                    <a:lnTo>
                      <a:pt x="0" y="137"/>
                    </a:lnTo>
                    <a:lnTo>
                      <a:pt x="2" y="103"/>
                    </a:lnTo>
                    <a:lnTo>
                      <a:pt x="12" y="74"/>
                    </a:lnTo>
                    <a:lnTo>
                      <a:pt x="25" y="52"/>
                    </a:lnTo>
                    <a:lnTo>
                      <a:pt x="44" y="34"/>
                    </a:lnTo>
                    <a:lnTo>
                      <a:pt x="67" y="21"/>
                    </a:lnTo>
                    <a:lnTo>
                      <a:pt x="94" y="12"/>
                    </a:lnTo>
                    <a:lnTo>
                      <a:pt x="122" y="6"/>
                    </a:lnTo>
                    <a:lnTo>
                      <a:pt x="157" y="2"/>
                    </a:lnTo>
                    <a:lnTo>
                      <a:pt x="191" y="0"/>
                    </a:lnTo>
                    <a:lnTo>
                      <a:pt x="227" y="0"/>
                    </a:lnTo>
                    <a:close/>
                  </a:path>
                </a:pathLst>
              </a:custGeom>
              <a:solidFill>
                <a:srgbClr val="F98E00"/>
              </a:solidFill>
              <a:ln w="0">
                <a:solidFill>
                  <a:srgbClr val="F98E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7" name="Freeform 79"/>
              <p:cNvSpPr>
                <a:spLocks/>
              </p:cNvSpPr>
              <p:nvPr/>
            </p:nvSpPr>
            <p:spPr bwMode="auto">
              <a:xfrm>
                <a:off x="3690938" y="5646738"/>
                <a:ext cx="1108075" cy="265113"/>
              </a:xfrm>
              <a:custGeom>
                <a:avLst/>
                <a:gdLst>
                  <a:gd name="T0" fmla="*/ 30 w 1396"/>
                  <a:gd name="T1" fmla="*/ 0 h 336"/>
                  <a:gd name="T2" fmla="*/ 1364 w 1396"/>
                  <a:gd name="T3" fmla="*/ 0 h 336"/>
                  <a:gd name="T4" fmla="*/ 1381 w 1396"/>
                  <a:gd name="T5" fmla="*/ 4 h 336"/>
                  <a:gd name="T6" fmla="*/ 1392 w 1396"/>
                  <a:gd name="T7" fmla="*/ 16 h 336"/>
                  <a:gd name="T8" fmla="*/ 1396 w 1396"/>
                  <a:gd name="T9" fmla="*/ 33 h 336"/>
                  <a:gd name="T10" fmla="*/ 1396 w 1396"/>
                  <a:gd name="T11" fmla="*/ 303 h 336"/>
                  <a:gd name="T12" fmla="*/ 1392 w 1396"/>
                  <a:gd name="T13" fmla="*/ 319 h 336"/>
                  <a:gd name="T14" fmla="*/ 1381 w 1396"/>
                  <a:gd name="T15" fmla="*/ 330 h 336"/>
                  <a:gd name="T16" fmla="*/ 1364 w 1396"/>
                  <a:gd name="T17" fmla="*/ 336 h 336"/>
                  <a:gd name="T18" fmla="*/ 30 w 1396"/>
                  <a:gd name="T19" fmla="*/ 336 h 336"/>
                  <a:gd name="T20" fmla="*/ 15 w 1396"/>
                  <a:gd name="T21" fmla="*/ 330 h 336"/>
                  <a:gd name="T22" fmla="*/ 4 w 1396"/>
                  <a:gd name="T23" fmla="*/ 319 h 336"/>
                  <a:gd name="T24" fmla="*/ 0 w 1396"/>
                  <a:gd name="T25" fmla="*/ 303 h 336"/>
                  <a:gd name="T26" fmla="*/ 0 w 1396"/>
                  <a:gd name="T27" fmla="*/ 33 h 336"/>
                  <a:gd name="T28" fmla="*/ 4 w 1396"/>
                  <a:gd name="T29" fmla="*/ 16 h 336"/>
                  <a:gd name="T30" fmla="*/ 15 w 1396"/>
                  <a:gd name="T31" fmla="*/ 4 h 336"/>
                  <a:gd name="T32" fmla="*/ 30 w 1396"/>
                  <a:gd name="T33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96" h="336">
                    <a:moveTo>
                      <a:pt x="30" y="0"/>
                    </a:moveTo>
                    <a:lnTo>
                      <a:pt x="1364" y="0"/>
                    </a:lnTo>
                    <a:lnTo>
                      <a:pt x="1381" y="4"/>
                    </a:lnTo>
                    <a:lnTo>
                      <a:pt x="1392" y="16"/>
                    </a:lnTo>
                    <a:lnTo>
                      <a:pt x="1396" y="33"/>
                    </a:lnTo>
                    <a:lnTo>
                      <a:pt x="1396" y="303"/>
                    </a:lnTo>
                    <a:lnTo>
                      <a:pt x="1392" y="319"/>
                    </a:lnTo>
                    <a:lnTo>
                      <a:pt x="1381" y="330"/>
                    </a:lnTo>
                    <a:lnTo>
                      <a:pt x="1364" y="336"/>
                    </a:lnTo>
                    <a:lnTo>
                      <a:pt x="30" y="336"/>
                    </a:lnTo>
                    <a:lnTo>
                      <a:pt x="15" y="330"/>
                    </a:lnTo>
                    <a:lnTo>
                      <a:pt x="4" y="319"/>
                    </a:lnTo>
                    <a:lnTo>
                      <a:pt x="0" y="303"/>
                    </a:lnTo>
                    <a:lnTo>
                      <a:pt x="0" y="33"/>
                    </a:lnTo>
                    <a:lnTo>
                      <a:pt x="4" y="16"/>
                    </a:lnTo>
                    <a:lnTo>
                      <a:pt x="15" y="4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F44B00"/>
              </a:solidFill>
              <a:ln w="0">
                <a:solidFill>
                  <a:srgbClr val="F44B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8" name="Freeform 80"/>
              <p:cNvSpPr>
                <a:spLocks/>
              </p:cNvSpPr>
              <p:nvPr/>
            </p:nvSpPr>
            <p:spPr bwMode="auto">
              <a:xfrm>
                <a:off x="3690938" y="5646738"/>
                <a:ext cx="1108075" cy="138113"/>
              </a:xfrm>
              <a:custGeom>
                <a:avLst/>
                <a:gdLst>
                  <a:gd name="T0" fmla="*/ 30 w 1396"/>
                  <a:gd name="T1" fmla="*/ 0 h 176"/>
                  <a:gd name="T2" fmla="*/ 1364 w 1396"/>
                  <a:gd name="T3" fmla="*/ 0 h 176"/>
                  <a:gd name="T4" fmla="*/ 1381 w 1396"/>
                  <a:gd name="T5" fmla="*/ 4 h 176"/>
                  <a:gd name="T6" fmla="*/ 1392 w 1396"/>
                  <a:gd name="T7" fmla="*/ 16 h 176"/>
                  <a:gd name="T8" fmla="*/ 1396 w 1396"/>
                  <a:gd name="T9" fmla="*/ 33 h 176"/>
                  <a:gd name="T10" fmla="*/ 1396 w 1396"/>
                  <a:gd name="T11" fmla="*/ 143 h 176"/>
                  <a:gd name="T12" fmla="*/ 1392 w 1396"/>
                  <a:gd name="T13" fmla="*/ 160 h 176"/>
                  <a:gd name="T14" fmla="*/ 1381 w 1396"/>
                  <a:gd name="T15" fmla="*/ 172 h 176"/>
                  <a:gd name="T16" fmla="*/ 1364 w 1396"/>
                  <a:gd name="T17" fmla="*/ 176 h 176"/>
                  <a:gd name="T18" fmla="*/ 30 w 1396"/>
                  <a:gd name="T19" fmla="*/ 176 h 176"/>
                  <a:gd name="T20" fmla="*/ 15 w 1396"/>
                  <a:gd name="T21" fmla="*/ 172 h 176"/>
                  <a:gd name="T22" fmla="*/ 4 w 1396"/>
                  <a:gd name="T23" fmla="*/ 160 h 176"/>
                  <a:gd name="T24" fmla="*/ 0 w 1396"/>
                  <a:gd name="T25" fmla="*/ 143 h 176"/>
                  <a:gd name="T26" fmla="*/ 0 w 1396"/>
                  <a:gd name="T27" fmla="*/ 33 h 176"/>
                  <a:gd name="T28" fmla="*/ 4 w 1396"/>
                  <a:gd name="T29" fmla="*/ 16 h 176"/>
                  <a:gd name="T30" fmla="*/ 15 w 1396"/>
                  <a:gd name="T31" fmla="*/ 4 h 176"/>
                  <a:gd name="T32" fmla="*/ 30 w 1396"/>
                  <a:gd name="T33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96" h="176">
                    <a:moveTo>
                      <a:pt x="30" y="0"/>
                    </a:moveTo>
                    <a:lnTo>
                      <a:pt x="1364" y="0"/>
                    </a:lnTo>
                    <a:lnTo>
                      <a:pt x="1381" y="4"/>
                    </a:lnTo>
                    <a:lnTo>
                      <a:pt x="1392" y="16"/>
                    </a:lnTo>
                    <a:lnTo>
                      <a:pt x="1396" y="33"/>
                    </a:lnTo>
                    <a:lnTo>
                      <a:pt x="1396" y="143"/>
                    </a:lnTo>
                    <a:lnTo>
                      <a:pt x="1392" y="160"/>
                    </a:lnTo>
                    <a:lnTo>
                      <a:pt x="1381" y="172"/>
                    </a:lnTo>
                    <a:lnTo>
                      <a:pt x="1364" y="176"/>
                    </a:lnTo>
                    <a:lnTo>
                      <a:pt x="30" y="176"/>
                    </a:lnTo>
                    <a:lnTo>
                      <a:pt x="15" y="172"/>
                    </a:lnTo>
                    <a:lnTo>
                      <a:pt x="4" y="160"/>
                    </a:lnTo>
                    <a:lnTo>
                      <a:pt x="0" y="143"/>
                    </a:lnTo>
                    <a:lnTo>
                      <a:pt x="0" y="33"/>
                    </a:lnTo>
                    <a:lnTo>
                      <a:pt x="4" y="16"/>
                    </a:lnTo>
                    <a:lnTo>
                      <a:pt x="15" y="4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F76A00"/>
              </a:solidFill>
              <a:ln w="0">
                <a:solidFill>
                  <a:srgbClr val="F76A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19" name="Freeform 81"/>
              <p:cNvSpPr>
                <a:spLocks/>
              </p:cNvSpPr>
              <p:nvPr/>
            </p:nvSpPr>
            <p:spPr bwMode="auto">
              <a:xfrm>
                <a:off x="5616576" y="939800"/>
                <a:ext cx="433388" cy="434975"/>
              </a:xfrm>
              <a:custGeom>
                <a:avLst/>
                <a:gdLst>
                  <a:gd name="T0" fmla="*/ 273 w 547"/>
                  <a:gd name="T1" fmla="*/ 0 h 548"/>
                  <a:gd name="T2" fmla="*/ 328 w 547"/>
                  <a:gd name="T3" fmla="*/ 5 h 548"/>
                  <a:gd name="T4" fmla="*/ 379 w 547"/>
                  <a:gd name="T5" fmla="*/ 22 h 548"/>
                  <a:gd name="T6" fmla="*/ 427 w 547"/>
                  <a:gd name="T7" fmla="*/ 47 h 548"/>
                  <a:gd name="T8" fmla="*/ 467 w 547"/>
                  <a:gd name="T9" fmla="*/ 80 h 548"/>
                  <a:gd name="T10" fmla="*/ 499 w 547"/>
                  <a:gd name="T11" fmla="*/ 122 h 548"/>
                  <a:gd name="T12" fmla="*/ 526 w 547"/>
                  <a:gd name="T13" fmla="*/ 167 h 548"/>
                  <a:gd name="T14" fmla="*/ 541 w 547"/>
                  <a:gd name="T15" fmla="*/ 219 h 548"/>
                  <a:gd name="T16" fmla="*/ 547 w 547"/>
                  <a:gd name="T17" fmla="*/ 274 h 548"/>
                  <a:gd name="T18" fmla="*/ 541 w 547"/>
                  <a:gd name="T19" fmla="*/ 329 h 548"/>
                  <a:gd name="T20" fmla="*/ 526 w 547"/>
                  <a:gd name="T21" fmla="*/ 381 h 548"/>
                  <a:gd name="T22" fmla="*/ 499 w 547"/>
                  <a:gd name="T23" fmla="*/ 426 h 548"/>
                  <a:gd name="T24" fmla="*/ 467 w 547"/>
                  <a:gd name="T25" fmla="*/ 468 h 548"/>
                  <a:gd name="T26" fmla="*/ 427 w 547"/>
                  <a:gd name="T27" fmla="*/ 501 h 548"/>
                  <a:gd name="T28" fmla="*/ 379 w 547"/>
                  <a:gd name="T29" fmla="*/ 526 h 548"/>
                  <a:gd name="T30" fmla="*/ 328 w 547"/>
                  <a:gd name="T31" fmla="*/ 543 h 548"/>
                  <a:gd name="T32" fmla="*/ 273 w 547"/>
                  <a:gd name="T33" fmla="*/ 548 h 548"/>
                  <a:gd name="T34" fmla="*/ 217 w 547"/>
                  <a:gd name="T35" fmla="*/ 543 h 548"/>
                  <a:gd name="T36" fmla="*/ 166 w 547"/>
                  <a:gd name="T37" fmla="*/ 526 h 548"/>
                  <a:gd name="T38" fmla="*/ 120 w 547"/>
                  <a:gd name="T39" fmla="*/ 501 h 548"/>
                  <a:gd name="T40" fmla="*/ 80 w 547"/>
                  <a:gd name="T41" fmla="*/ 468 h 548"/>
                  <a:gd name="T42" fmla="*/ 46 w 547"/>
                  <a:gd name="T43" fmla="*/ 426 h 548"/>
                  <a:gd name="T44" fmla="*/ 21 w 547"/>
                  <a:gd name="T45" fmla="*/ 381 h 548"/>
                  <a:gd name="T46" fmla="*/ 6 w 547"/>
                  <a:gd name="T47" fmla="*/ 329 h 548"/>
                  <a:gd name="T48" fmla="*/ 0 w 547"/>
                  <a:gd name="T49" fmla="*/ 274 h 548"/>
                  <a:gd name="T50" fmla="*/ 6 w 547"/>
                  <a:gd name="T51" fmla="*/ 219 h 548"/>
                  <a:gd name="T52" fmla="*/ 21 w 547"/>
                  <a:gd name="T53" fmla="*/ 167 h 548"/>
                  <a:gd name="T54" fmla="*/ 46 w 547"/>
                  <a:gd name="T55" fmla="*/ 122 h 548"/>
                  <a:gd name="T56" fmla="*/ 80 w 547"/>
                  <a:gd name="T57" fmla="*/ 80 h 548"/>
                  <a:gd name="T58" fmla="*/ 120 w 547"/>
                  <a:gd name="T59" fmla="*/ 47 h 548"/>
                  <a:gd name="T60" fmla="*/ 166 w 547"/>
                  <a:gd name="T61" fmla="*/ 22 h 548"/>
                  <a:gd name="T62" fmla="*/ 217 w 547"/>
                  <a:gd name="T63" fmla="*/ 5 h 548"/>
                  <a:gd name="T64" fmla="*/ 273 w 547"/>
                  <a:gd name="T65" fmla="*/ 0 h 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47" h="548">
                    <a:moveTo>
                      <a:pt x="273" y="0"/>
                    </a:moveTo>
                    <a:lnTo>
                      <a:pt x="328" y="5"/>
                    </a:lnTo>
                    <a:lnTo>
                      <a:pt x="379" y="22"/>
                    </a:lnTo>
                    <a:lnTo>
                      <a:pt x="427" y="47"/>
                    </a:lnTo>
                    <a:lnTo>
                      <a:pt x="467" y="80"/>
                    </a:lnTo>
                    <a:lnTo>
                      <a:pt x="499" y="122"/>
                    </a:lnTo>
                    <a:lnTo>
                      <a:pt x="526" y="167"/>
                    </a:lnTo>
                    <a:lnTo>
                      <a:pt x="541" y="219"/>
                    </a:lnTo>
                    <a:lnTo>
                      <a:pt x="547" y="274"/>
                    </a:lnTo>
                    <a:lnTo>
                      <a:pt x="541" y="329"/>
                    </a:lnTo>
                    <a:lnTo>
                      <a:pt x="526" y="381"/>
                    </a:lnTo>
                    <a:lnTo>
                      <a:pt x="499" y="426"/>
                    </a:lnTo>
                    <a:lnTo>
                      <a:pt x="467" y="468"/>
                    </a:lnTo>
                    <a:lnTo>
                      <a:pt x="427" y="501"/>
                    </a:lnTo>
                    <a:lnTo>
                      <a:pt x="379" y="526"/>
                    </a:lnTo>
                    <a:lnTo>
                      <a:pt x="328" y="543"/>
                    </a:lnTo>
                    <a:lnTo>
                      <a:pt x="273" y="548"/>
                    </a:lnTo>
                    <a:lnTo>
                      <a:pt x="217" y="543"/>
                    </a:lnTo>
                    <a:lnTo>
                      <a:pt x="166" y="526"/>
                    </a:lnTo>
                    <a:lnTo>
                      <a:pt x="120" y="501"/>
                    </a:lnTo>
                    <a:lnTo>
                      <a:pt x="80" y="468"/>
                    </a:lnTo>
                    <a:lnTo>
                      <a:pt x="46" y="426"/>
                    </a:lnTo>
                    <a:lnTo>
                      <a:pt x="21" y="381"/>
                    </a:lnTo>
                    <a:lnTo>
                      <a:pt x="6" y="329"/>
                    </a:lnTo>
                    <a:lnTo>
                      <a:pt x="0" y="274"/>
                    </a:lnTo>
                    <a:lnTo>
                      <a:pt x="6" y="219"/>
                    </a:lnTo>
                    <a:lnTo>
                      <a:pt x="21" y="167"/>
                    </a:lnTo>
                    <a:lnTo>
                      <a:pt x="46" y="122"/>
                    </a:lnTo>
                    <a:lnTo>
                      <a:pt x="80" y="80"/>
                    </a:lnTo>
                    <a:lnTo>
                      <a:pt x="120" y="47"/>
                    </a:lnTo>
                    <a:lnTo>
                      <a:pt x="166" y="22"/>
                    </a:lnTo>
                    <a:lnTo>
                      <a:pt x="217" y="5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86AAB2"/>
              </a:solidFill>
              <a:ln w="0">
                <a:solidFill>
                  <a:srgbClr val="86AAB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20" name="Freeform 82"/>
              <p:cNvSpPr>
                <a:spLocks/>
              </p:cNvSpPr>
              <p:nvPr/>
            </p:nvSpPr>
            <p:spPr bwMode="auto">
              <a:xfrm>
                <a:off x="5832476" y="939800"/>
                <a:ext cx="217488" cy="434975"/>
              </a:xfrm>
              <a:custGeom>
                <a:avLst/>
                <a:gdLst>
                  <a:gd name="T0" fmla="*/ 0 w 274"/>
                  <a:gd name="T1" fmla="*/ 0 h 548"/>
                  <a:gd name="T2" fmla="*/ 55 w 274"/>
                  <a:gd name="T3" fmla="*/ 5 h 548"/>
                  <a:gd name="T4" fmla="*/ 106 w 274"/>
                  <a:gd name="T5" fmla="*/ 22 h 548"/>
                  <a:gd name="T6" fmla="*/ 154 w 274"/>
                  <a:gd name="T7" fmla="*/ 47 h 548"/>
                  <a:gd name="T8" fmla="*/ 194 w 274"/>
                  <a:gd name="T9" fmla="*/ 82 h 548"/>
                  <a:gd name="T10" fmla="*/ 228 w 274"/>
                  <a:gd name="T11" fmla="*/ 122 h 548"/>
                  <a:gd name="T12" fmla="*/ 253 w 274"/>
                  <a:gd name="T13" fmla="*/ 167 h 548"/>
                  <a:gd name="T14" fmla="*/ 268 w 274"/>
                  <a:gd name="T15" fmla="*/ 219 h 548"/>
                  <a:gd name="T16" fmla="*/ 274 w 274"/>
                  <a:gd name="T17" fmla="*/ 274 h 548"/>
                  <a:gd name="T18" fmla="*/ 268 w 274"/>
                  <a:gd name="T19" fmla="*/ 329 h 548"/>
                  <a:gd name="T20" fmla="*/ 253 w 274"/>
                  <a:gd name="T21" fmla="*/ 381 h 548"/>
                  <a:gd name="T22" fmla="*/ 228 w 274"/>
                  <a:gd name="T23" fmla="*/ 426 h 548"/>
                  <a:gd name="T24" fmla="*/ 194 w 274"/>
                  <a:gd name="T25" fmla="*/ 466 h 548"/>
                  <a:gd name="T26" fmla="*/ 154 w 274"/>
                  <a:gd name="T27" fmla="*/ 501 h 548"/>
                  <a:gd name="T28" fmla="*/ 106 w 274"/>
                  <a:gd name="T29" fmla="*/ 526 h 548"/>
                  <a:gd name="T30" fmla="*/ 55 w 274"/>
                  <a:gd name="T31" fmla="*/ 543 h 548"/>
                  <a:gd name="T32" fmla="*/ 0 w 274"/>
                  <a:gd name="T33" fmla="*/ 548 h 548"/>
                  <a:gd name="T34" fmla="*/ 0 w 274"/>
                  <a:gd name="T35" fmla="*/ 0 h 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" h="548">
                    <a:moveTo>
                      <a:pt x="0" y="0"/>
                    </a:moveTo>
                    <a:lnTo>
                      <a:pt x="55" y="5"/>
                    </a:lnTo>
                    <a:lnTo>
                      <a:pt x="106" y="22"/>
                    </a:lnTo>
                    <a:lnTo>
                      <a:pt x="154" y="47"/>
                    </a:lnTo>
                    <a:lnTo>
                      <a:pt x="194" y="82"/>
                    </a:lnTo>
                    <a:lnTo>
                      <a:pt x="228" y="122"/>
                    </a:lnTo>
                    <a:lnTo>
                      <a:pt x="253" y="167"/>
                    </a:lnTo>
                    <a:lnTo>
                      <a:pt x="268" y="219"/>
                    </a:lnTo>
                    <a:lnTo>
                      <a:pt x="274" y="274"/>
                    </a:lnTo>
                    <a:lnTo>
                      <a:pt x="268" y="329"/>
                    </a:lnTo>
                    <a:lnTo>
                      <a:pt x="253" y="381"/>
                    </a:lnTo>
                    <a:lnTo>
                      <a:pt x="228" y="426"/>
                    </a:lnTo>
                    <a:lnTo>
                      <a:pt x="194" y="466"/>
                    </a:lnTo>
                    <a:lnTo>
                      <a:pt x="154" y="501"/>
                    </a:lnTo>
                    <a:lnTo>
                      <a:pt x="106" y="526"/>
                    </a:lnTo>
                    <a:lnTo>
                      <a:pt x="55" y="543"/>
                    </a:lnTo>
                    <a:lnTo>
                      <a:pt x="0" y="5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1989E"/>
              </a:solidFill>
              <a:ln w="0">
                <a:solidFill>
                  <a:srgbClr val="71989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21" name="Freeform 83"/>
              <p:cNvSpPr>
                <a:spLocks/>
              </p:cNvSpPr>
              <p:nvPr/>
            </p:nvSpPr>
            <p:spPr bwMode="auto">
              <a:xfrm>
                <a:off x="4106863" y="3362325"/>
                <a:ext cx="276225" cy="84138"/>
              </a:xfrm>
              <a:custGeom>
                <a:avLst/>
                <a:gdLst>
                  <a:gd name="T0" fmla="*/ 53 w 348"/>
                  <a:gd name="T1" fmla="*/ 0 h 107"/>
                  <a:gd name="T2" fmla="*/ 295 w 348"/>
                  <a:gd name="T3" fmla="*/ 0 h 107"/>
                  <a:gd name="T4" fmla="*/ 316 w 348"/>
                  <a:gd name="T5" fmla="*/ 4 h 107"/>
                  <a:gd name="T6" fmla="*/ 333 w 348"/>
                  <a:gd name="T7" fmla="*/ 15 h 107"/>
                  <a:gd name="T8" fmla="*/ 344 w 348"/>
                  <a:gd name="T9" fmla="*/ 33 h 107"/>
                  <a:gd name="T10" fmla="*/ 348 w 348"/>
                  <a:gd name="T11" fmla="*/ 54 h 107"/>
                  <a:gd name="T12" fmla="*/ 344 w 348"/>
                  <a:gd name="T13" fmla="*/ 74 h 107"/>
                  <a:gd name="T14" fmla="*/ 333 w 348"/>
                  <a:gd name="T15" fmla="*/ 90 h 107"/>
                  <a:gd name="T16" fmla="*/ 316 w 348"/>
                  <a:gd name="T17" fmla="*/ 101 h 107"/>
                  <a:gd name="T18" fmla="*/ 295 w 348"/>
                  <a:gd name="T19" fmla="*/ 107 h 107"/>
                  <a:gd name="T20" fmla="*/ 53 w 348"/>
                  <a:gd name="T21" fmla="*/ 107 h 107"/>
                  <a:gd name="T22" fmla="*/ 32 w 348"/>
                  <a:gd name="T23" fmla="*/ 101 h 107"/>
                  <a:gd name="T24" fmla="*/ 15 w 348"/>
                  <a:gd name="T25" fmla="*/ 90 h 107"/>
                  <a:gd name="T26" fmla="*/ 4 w 348"/>
                  <a:gd name="T27" fmla="*/ 74 h 107"/>
                  <a:gd name="T28" fmla="*/ 0 w 348"/>
                  <a:gd name="T29" fmla="*/ 54 h 107"/>
                  <a:gd name="T30" fmla="*/ 4 w 348"/>
                  <a:gd name="T31" fmla="*/ 33 h 107"/>
                  <a:gd name="T32" fmla="*/ 15 w 348"/>
                  <a:gd name="T33" fmla="*/ 15 h 107"/>
                  <a:gd name="T34" fmla="*/ 32 w 348"/>
                  <a:gd name="T35" fmla="*/ 4 h 107"/>
                  <a:gd name="T36" fmla="*/ 53 w 348"/>
                  <a:gd name="T3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8" h="107">
                    <a:moveTo>
                      <a:pt x="53" y="0"/>
                    </a:moveTo>
                    <a:lnTo>
                      <a:pt x="295" y="0"/>
                    </a:lnTo>
                    <a:lnTo>
                      <a:pt x="316" y="4"/>
                    </a:lnTo>
                    <a:lnTo>
                      <a:pt x="333" y="15"/>
                    </a:lnTo>
                    <a:lnTo>
                      <a:pt x="344" y="33"/>
                    </a:lnTo>
                    <a:lnTo>
                      <a:pt x="348" y="54"/>
                    </a:lnTo>
                    <a:lnTo>
                      <a:pt x="344" y="74"/>
                    </a:lnTo>
                    <a:lnTo>
                      <a:pt x="333" y="90"/>
                    </a:lnTo>
                    <a:lnTo>
                      <a:pt x="316" y="101"/>
                    </a:lnTo>
                    <a:lnTo>
                      <a:pt x="295" y="107"/>
                    </a:lnTo>
                    <a:lnTo>
                      <a:pt x="53" y="107"/>
                    </a:lnTo>
                    <a:lnTo>
                      <a:pt x="32" y="101"/>
                    </a:lnTo>
                    <a:lnTo>
                      <a:pt x="15" y="90"/>
                    </a:lnTo>
                    <a:lnTo>
                      <a:pt x="4" y="74"/>
                    </a:lnTo>
                    <a:lnTo>
                      <a:pt x="0" y="54"/>
                    </a:lnTo>
                    <a:lnTo>
                      <a:pt x="4" y="33"/>
                    </a:lnTo>
                    <a:lnTo>
                      <a:pt x="15" y="15"/>
                    </a:lnTo>
                    <a:lnTo>
                      <a:pt x="32" y="4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F98E00"/>
              </a:solidFill>
              <a:ln w="0">
                <a:solidFill>
                  <a:srgbClr val="F98E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22" name="Freeform 84"/>
              <p:cNvSpPr>
                <a:spLocks/>
              </p:cNvSpPr>
              <p:nvPr/>
            </p:nvSpPr>
            <p:spPr bwMode="auto">
              <a:xfrm>
                <a:off x="4106863" y="3532188"/>
                <a:ext cx="276225" cy="82550"/>
              </a:xfrm>
              <a:custGeom>
                <a:avLst/>
                <a:gdLst>
                  <a:gd name="T0" fmla="*/ 53 w 348"/>
                  <a:gd name="T1" fmla="*/ 0 h 104"/>
                  <a:gd name="T2" fmla="*/ 295 w 348"/>
                  <a:gd name="T3" fmla="*/ 0 h 104"/>
                  <a:gd name="T4" fmla="*/ 316 w 348"/>
                  <a:gd name="T5" fmla="*/ 3 h 104"/>
                  <a:gd name="T6" fmla="*/ 333 w 348"/>
                  <a:gd name="T7" fmla="*/ 15 h 104"/>
                  <a:gd name="T8" fmla="*/ 344 w 348"/>
                  <a:gd name="T9" fmla="*/ 32 h 104"/>
                  <a:gd name="T10" fmla="*/ 348 w 348"/>
                  <a:gd name="T11" fmla="*/ 51 h 104"/>
                  <a:gd name="T12" fmla="*/ 344 w 348"/>
                  <a:gd name="T13" fmla="*/ 72 h 104"/>
                  <a:gd name="T14" fmla="*/ 333 w 348"/>
                  <a:gd name="T15" fmla="*/ 89 h 104"/>
                  <a:gd name="T16" fmla="*/ 316 w 348"/>
                  <a:gd name="T17" fmla="*/ 101 h 104"/>
                  <a:gd name="T18" fmla="*/ 295 w 348"/>
                  <a:gd name="T19" fmla="*/ 104 h 104"/>
                  <a:gd name="T20" fmla="*/ 53 w 348"/>
                  <a:gd name="T21" fmla="*/ 104 h 104"/>
                  <a:gd name="T22" fmla="*/ 32 w 348"/>
                  <a:gd name="T23" fmla="*/ 101 h 104"/>
                  <a:gd name="T24" fmla="*/ 15 w 348"/>
                  <a:gd name="T25" fmla="*/ 89 h 104"/>
                  <a:gd name="T26" fmla="*/ 4 w 348"/>
                  <a:gd name="T27" fmla="*/ 72 h 104"/>
                  <a:gd name="T28" fmla="*/ 0 w 348"/>
                  <a:gd name="T29" fmla="*/ 51 h 104"/>
                  <a:gd name="T30" fmla="*/ 4 w 348"/>
                  <a:gd name="T31" fmla="*/ 32 h 104"/>
                  <a:gd name="T32" fmla="*/ 15 w 348"/>
                  <a:gd name="T33" fmla="*/ 15 h 104"/>
                  <a:gd name="T34" fmla="*/ 32 w 348"/>
                  <a:gd name="T35" fmla="*/ 3 h 104"/>
                  <a:gd name="T36" fmla="*/ 53 w 348"/>
                  <a:gd name="T37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8" h="104">
                    <a:moveTo>
                      <a:pt x="53" y="0"/>
                    </a:moveTo>
                    <a:lnTo>
                      <a:pt x="295" y="0"/>
                    </a:lnTo>
                    <a:lnTo>
                      <a:pt x="316" y="3"/>
                    </a:lnTo>
                    <a:lnTo>
                      <a:pt x="333" y="15"/>
                    </a:lnTo>
                    <a:lnTo>
                      <a:pt x="344" y="32"/>
                    </a:lnTo>
                    <a:lnTo>
                      <a:pt x="348" y="51"/>
                    </a:lnTo>
                    <a:lnTo>
                      <a:pt x="344" y="72"/>
                    </a:lnTo>
                    <a:lnTo>
                      <a:pt x="333" y="89"/>
                    </a:lnTo>
                    <a:lnTo>
                      <a:pt x="316" y="101"/>
                    </a:lnTo>
                    <a:lnTo>
                      <a:pt x="295" y="104"/>
                    </a:lnTo>
                    <a:lnTo>
                      <a:pt x="53" y="104"/>
                    </a:lnTo>
                    <a:lnTo>
                      <a:pt x="32" y="101"/>
                    </a:lnTo>
                    <a:lnTo>
                      <a:pt x="15" y="89"/>
                    </a:lnTo>
                    <a:lnTo>
                      <a:pt x="4" y="72"/>
                    </a:lnTo>
                    <a:lnTo>
                      <a:pt x="0" y="51"/>
                    </a:lnTo>
                    <a:lnTo>
                      <a:pt x="4" y="32"/>
                    </a:lnTo>
                    <a:lnTo>
                      <a:pt x="15" y="15"/>
                    </a:lnTo>
                    <a:lnTo>
                      <a:pt x="32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F98E00"/>
              </a:solidFill>
              <a:ln w="0">
                <a:solidFill>
                  <a:srgbClr val="F98E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23" name="Freeform 85"/>
              <p:cNvSpPr>
                <a:spLocks/>
              </p:cNvSpPr>
              <p:nvPr/>
            </p:nvSpPr>
            <p:spPr bwMode="auto">
              <a:xfrm>
                <a:off x="4106863" y="3700463"/>
                <a:ext cx="276225" cy="84138"/>
              </a:xfrm>
              <a:custGeom>
                <a:avLst/>
                <a:gdLst>
                  <a:gd name="T0" fmla="*/ 53 w 348"/>
                  <a:gd name="T1" fmla="*/ 0 h 107"/>
                  <a:gd name="T2" fmla="*/ 295 w 348"/>
                  <a:gd name="T3" fmla="*/ 0 h 107"/>
                  <a:gd name="T4" fmla="*/ 316 w 348"/>
                  <a:gd name="T5" fmla="*/ 4 h 107"/>
                  <a:gd name="T6" fmla="*/ 333 w 348"/>
                  <a:gd name="T7" fmla="*/ 15 h 107"/>
                  <a:gd name="T8" fmla="*/ 344 w 348"/>
                  <a:gd name="T9" fmla="*/ 32 h 107"/>
                  <a:gd name="T10" fmla="*/ 348 w 348"/>
                  <a:gd name="T11" fmla="*/ 53 h 107"/>
                  <a:gd name="T12" fmla="*/ 344 w 348"/>
                  <a:gd name="T13" fmla="*/ 74 h 107"/>
                  <a:gd name="T14" fmla="*/ 333 w 348"/>
                  <a:gd name="T15" fmla="*/ 92 h 107"/>
                  <a:gd name="T16" fmla="*/ 316 w 348"/>
                  <a:gd name="T17" fmla="*/ 103 h 107"/>
                  <a:gd name="T18" fmla="*/ 295 w 348"/>
                  <a:gd name="T19" fmla="*/ 107 h 107"/>
                  <a:gd name="T20" fmla="*/ 53 w 348"/>
                  <a:gd name="T21" fmla="*/ 107 h 107"/>
                  <a:gd name="T22" fmla="*/ 32 w 348"/>
                  <a:gd name="T23" fmla="*/ 103 h 107"/>
                  <a:gd name="T24" fmla="*/ 15 w 348"/>
                  <a:gd name="T25" fmla="*/ 92 h 107"/>
                  <a:gd name="T26" fmla="*/ 4 w 348"/>
                  <a:gd name="T27" fmla="*/ 74 h 107"/>
                  <a:gd name="T28" fmla="*/ 0 w 348"/>
                  <a:gd name="T29" fmla="*/ 53 h 107"/>
                  <a:gd name="T30" fmla="*/ 4 w 348"/>
                  <a:gd name="T31" fmla="*/ 32 h 107"/>
                  <a:gd name="T32" fmla="*/ 15 w 348"/>
                  <a:gd name="T33" fmla="*/ 15 h 107"/>
                  <a:gd name="T34" fmla="*/ 32 w 348"/>
                  <a:gd name="T35" fmla="*/ 4 h 107"/>
                  <a:gd name="T36" fmla="*/ 53 w 348"/>
                  <a:gd name="T3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8" h="107">
                    <a:moveTo>
                      <a:pt x="53" y="0"/>
                    </a:moveTo>
                    <a:lnTo>
                      <a:pt x="295" y="0"/>
                    </a:lnTo>
                    <a:lnTo>
                      <a:pt x="316" y="4"/>
                    </a:lnTo>
                    <a:lnTo>
                      <a:pt x="333" y="15"/>
                    </a:lnTo>
                    <a:lnTo>
                      <a:pt x="344" y="32"/>
                    </a:lnTo>
                    <a:lnTo>
                      <a:pt x="348" y="53"/>
                    </a:lnTo>
                    <a:lnTo>
                      <a:pt x="344" y="74"/>
                    </a:lnTo>
                    <a:lnTo>
                      <a:pt x="333" y="92"/>
                    </a:lnTo>
                    <a:lnTo>
                      <a:pt x="316" y="103"/>
                    </a:lnTo>
                    <a:lnTo>
                      <a:pt x="295" y="107"/>
                    </a:lnTo>
                    <a:lnTo>
                      <a:pt x="53" y="107"/>
                    </a:lnTo>
                    <a:lnTo>
                      <a:pt x="32" y="103"/>
                    </a:lnTo>
                    <a:lnTo>
                      <a:pt x="15" y="92"/>
                    </a:lnTo>
                    <a:lnTo>
                      <a:pt x="4" y="74"/>
                    </a:lnTo>
                    <a:lnTo>
                      <a:pt x="0" y="53"/>
                    </a:lnTo>
                    <a:lnTo>
                      <a:pt x="4" y="32"/>
                    </a:lnTo>
                    <a:lnTo>
                      <a:pt x="15" y="15"/>
                    </a:lnTo>
                    <a:lnTo>
                      <a:pt x="32" y="4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F98E00"/>
              </a:solidFill>
              <a:ln w="0">
                <a:solidFill>
                  <a:srgbClr val="F98E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124" name="Freeform 86"/>
              <p:cNvSpPr>
                <a:spLocks/>
              </p:cNvSpPr>
              <p:nvPr/>
            </p:nvSpPr>
            <p:spPr bwMode="auto">
              <a:xfrm>
                <a:off x="4106863" y="3868738"/>
                <a:ext cx="276225" cy="85725"/>
              </a:xfrm>
              <a:custGeom>
                <a:avLst/>
                <a:gdLst>
                  <a:gd name="T0" fmla="*/ 53 w 348"/>
                  <a:gd name="T1" fmla="*/ 0 h 107"/>
                  <a:gd name="T2" fmla="*/ 295 w 348"/>
                  <a:gd name="T3" fmla="*/ 0 h 107"/>
                  <a:gd name="T4" fmla="*/ 316 w 348"/>
                  <a:gd name="T5" fmla="*/ 4 h 107"/>
                  <a:gd name="T6" fmla="*/ 333 w 348"/>
                  <a:gd name="T7" fmla="*/ 16 h 107"/>
                  <a:gd name="T8" fmla="*/ 344 w 348"/>
                  <a:gd name="T9" fmla="*/ 33 h 107"/>
                  <a:gd name="T10" fmla="*/ 348 w 348"/>
                  <a:gd name="T11" fmla="*/ 54 h 107"/>
                  <a:gd name="T12" fmla="*/ 344 w 348"/>
                  <a:gd name="T13" fmla="*/ 75 h 107"/>
                  <a:gd name="T14" fmla="*/ 333 w 348"/>
                  <a:gd name="T15" fmla="*/ 92 h 107"/>
                  <a:gd name="T16" fmla="*/ 316 w 348"/>
                  <a:gd name="T17" fmla="*/ 101 h 107"/>
                  <a:gd name="T18" fmla="*/ 295 w 348"/>
                  <a:gd name="T19" fmla="*/ 107 h 107"/>
                  <a:gd name="T20" fmla="*/ 53 w 348"/>
                  <a:gd name="T21" fmla="*/ 107 h 107"/>
                  <a:gd name="T22" fmla="*/ 32 w 348"/>
                  <a:gd name="T23" fmla="*/ 101 h 107"/>
                  <a:gd name="T24" fmla="*/ 15 w 348"/>
                  <a:gd name="T25" fmla="*/ 92 h 107"/>
                  <a:gd name="T26" fmla="*/ 4 w 348"/>
                  <a:gd name="T27" fmla="*/ 75 h 107"/>
                  <a:gd name="T28" fmla="*/ 0 w 348"/>
                  <a:gd name="T29" fmla="*/ 54 h 107"/>
                  <a:gd name="T30" fmla="*/ 4 w 348"/>
                  <a:gd name="T31" fmla="*/ 33 h 107"/>
                  <a:gd name="T32" fmla="*/ 15 w 348"/>
                  <a:gd name="T33" fmla="*/ 16 h 107"/>
                  <a:gd name="T34" fmla="*/ 32 w 348"/>
                  <a:gd name="T35" fmla="*/ 4 h 107"/>
                  <a:gd name="T36" fmla="*/ 53 w 348"/>
                  <a:gd name="T3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8" h="107">
                    <a:moveTo>
                      <a:pt x="53" y="0"/>
                    </a:moveTo>
                    <a:lnTo>
                      <a:pt x="295" y="0"/>
                    </a:lnTo>
                    <a:lnTo>
                      <a:pt x="316" y="4"/>
                    </a:lnTo>
                    <a:lnTo>
                      <a:pt x="333" y="16"/>
                    </a:lnTo>
                    <a:lnTo>
                      <a:pt x="344" y="33"/>
                    </a:lnTo>
                    <a:lnTo>
                      <a:pt x="348" y="54"/>
                    </a:lnTo>
                    <a:lnTo>
                      <a:pt x="344" y="75"/>
                    </a:lnTo>
                    <a:lnTo>
                      <a:pt x="333" y="92"/>
                    </a:lnTo>
                    <a:lnTo>
                      <a:pt x="316" y="101"/>
                    </a:lnTo>
                    <a:lnTo>
                      <a:pt x="295" y="107"/>
                    </a:lnTo>
                    <a:lnTo>
                      <a:pt x="53" y="107"/>
                    </a:lnTo>
                    <a:lnTo>
                      <a:pt x="32" y="101"/>
                    </a:lnTo>
                    <a:lnTo>
                      <a:pt x="15" y="92"/>
                    </a:lnTo>
                    <a:lnTo>
                      <a:pt x="4" y="75"/>
                    </a:lnTo>
                    <a:lnTo>
                      <a:pt x="0" y="54"/>
                    </a:lnTo>
                    <a:lnTo>
                      <a:pt x="4" y="33"/>
                    </a:lnTo>
                    <a:lnTo>
                      <a:pt x="15" y="16"/>
                    </a:lnTo>
                    <a:lnTo>
                      <a:pt x="32" y="4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F98E00"/>
              </a:solidFill>
              <a:ln w="0">
                <a:solidFill>
                  <a:srgbClr val="F98E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grpSp>
          <p:nvGrpSpPr>
            <p:cNvPr id="20" name="그룹 19"/>
            <p:cNvGrpSpPr/>
            <p:nvPr/>
          </p:nvGrpSpPr>
          <p:grpSpPr>
            <a:xfrm>
              <a:off x="1257473" y="4425872"/>
              <a:ext cx="1260276" cy="1262267"/>
              <a:chOff x="4586289" y="1914525"/>
              <a:chExt cx="3014663" cy="3019425"/>
            </a:xfrm>
          </p:grpSpPr>
          <p:sp>
            <p:nvSpPr>
              <p:cNvPr id="78" name="Freeform 91"/>
              <p:cNvSpPr>
                <a:spLocks/>
              </p:cNvSpPr>
              <p:nvPr/>
            </p:nvSpPr>
            <p:spPr bwMode="auto">
              <a:xfrm>
                <a:off x="4586289" y="1914525"/>
                <a:ext cx="3014663" cy="3019425"/>
              </a:xfrm>
              <a:custGeom>
                <a:avLst/>
                <a:gdLst>
                  <a:gd name="T0" fmla="*/ 2014 w 3798"/>
                  <a:gd name="T1" fmla="*/ 3 h 3805"/>
                  <a:gd name="T2" fmla="*/ 2240 w 3798"/>
                  <a:gd name="T3" fmla="*/ 30 h 3805"/>
                  <a:gd name="T4" fmla="*/ 2457 w 3798"/>
                  <a:gd name="T5" fmla="*/ 83 h 3805"/>
                  <a:gd name="T6" fmla="*/ 2663 w 3798"/>
                  <a:gd name="T7" fmla="*/ 160 h 3805"/>
                  <a:gd name="T8" fmla="*/ 2857 w 3798"/>
                  <a:gd name="T9" fmla="*/ 258 h 3805"/>
                  <a:gd name="T10" fmla="*/ 3038 w 3798"/>
                  <a:gd name="T11" fmla="*/ 379 h 3805"/>
                  <a:gd name="T12" fmla="*/ 3203 w 3798"/>
                  <a:gd name="T13" fmla="*/ 518 h 3805"/>
                  <a:gd name="T14" fmla="*/ 3351 w 3798"/>
                  <a:gd name="T15" fmla="*/ 676 h 3805"/>
                  <a:gd name="T16" fmla="*/ 3481 w 3798"/>
                  <a:gd name="T17" fmla="*/ 849 h 3805"/>
                  <a:gd name="T18" fmla="*/ 3591 w 3798"/>
                  <a:gd name="T19" fmla="*/ 1037 h 3805"/>
                  <a:gd name="T20" fmla="*/ 3679 w 3798"/>
                  <a:gd name="T21" fmla="*/ 1238 h 3805"/>
                  <a:gd name="T22" fmla="*/ 3744 w 3798"/>
                  <a:gd name="T23" fmla="*/ 1450 h 3805"/>
                  <a:gd name="T24" fmla="*/ 3784 w 3798"/>
                  <a:gd name="T25" fmla="*/ 1673 h 3805"/>
                  <a:gd name="T26" fmla="*/ 3798 w 3798"/>
                  <a:gd name="T27" fmla="*/ 1902 h 3805"/>
                  <a:gd name="T28" fmla="*/ 3784 w 3798"/>
                  <a:gd name="T29" fmla="*/ 2132 h 3805"/>
                  <a:gd name="T30" fmla="*/ 3744 w 3798"/>
                  <a:gd name="T31" fmla="*/ 2353 h 3805"/>
                  <a:gd name="T32" fmla="*/ 3679 w 3798"/>
                  <a:gd name="T33" fmla="*/ 2566 h 3805"/>
                  <a:gd name="T34" fmla="*/ 3591 w 3798"/>
                  <a:gd name="T35" fmla="*/ 2766 h 3805"/>
                  <a:gd name="T36" fmla="*/ 3481 w 3798"/>
                  <a:gd name="T37" fmla="*/ 2954 h 3805"/>
                  <a:gd name="T38" fmla="*/ 3351 w 3798"/>
                  <a:gd name="T39" fmla="*/ 3128 h 3805"/>
                  <a:gd name="T40" fmla="*/ 3203 w 3798"/>
                  <a:gd name="T41" fmla="*/ 3285 h 3805"/>
                  <a:gd name="T42" fmla="*/ 3038 w 3798"/>
                  <a:gd name="T43" fmla="*/ 3425 h 3805"/>
                  <a:gd name="T44" fmla="*/ 2857 w 3798"/>
                  <a:gd name="T45" fmla="*/ 3545 h 3805"/>
                  <a:gd name="T46" fmla="*/ 2663 w 3798"/>
                  <a:gd name="T47" fmla="*/ 3645 h 3805"/>
                  <a:gd name="T48" fmla="*/ 2457 w 3798"/>
                  <a:gd name="T49" fmla="*/ 3721 h 3805"/>
                  <a:gd name="T50" fmla="*/ 2240 w 3798"/>
                  <a:gd name="T51" fmla="*/ 3774 h 3805"/>
                  <a:gd name="T52" fmla="*/ 2014 w 3798"/>
                  <a:gd name="T53" fmla="*/ 3801 h 3805"/>
                  <a:gd name="T54" fmla="*/ 1783 w 3798"/>
                  <a:gd name="T55" fmla="*/ 3801 h 3805"/>
                  <a:gd name="T56" fmla="*/ 1557 w 3798"/>
                  <a:gd name="T57" fmla="*/ 3774 h 3805"/>
                  <a:gd name="T58" fmla="*/ 1341 w 3798"/>
                  <a:gd name="T59" fmla="*/ 3721 h 3805"/>
                  <a:gd name="T60" fmla="*/ 1134 w 3798"/>
                  <a:gd name="T61" fmla="*/ 3645 h 3805"/>
                  <a:gd name="T62" fmla="*/ 940 w 3798"/>
                  <a:gd name="T63" fmla="*/ 3545 h 3805"/>
                  <a:gd name="T64" fmla="*/ 759 w 3798"/>
                  <a:gd name="T65" fmla="*/ 3425 h 3805"/>
                  <a:gd name="T66" fmla="*/ 595 w 3798"/>
                  <a:gd name="T67" fmla="*/ 3285 h 3805"/>
                  <a:gd name="T68" fmla="*/ 447 w 3798"/>
                  <a:gd name="T69" fmla="*/ 3128 h 3805"/>
                  <a:gd name="T70" fmla="*/ 317 w 3798"/>
                  <a:gd name="T71" fmla="*/ 2954 h 3805"/>
                  <a:gd name="T72" fmla="*/ 207 w 3798"/>
                  <a:gd name="T73" fmla="*/ 2766 h 3805"/>
                  <a:gd name="T74" fmla="*/ 119 w 3798"/>
                  <a:gd name="T75" fmla="*/ 2566 h 3805"/>
                  <a:gd name="T76" fmla="*/ 53 w 3798"/>
                  <a:gd name="T77" fmla="*/ 2353 h 3805"/>
                  <a:gd name="T78" fmla="*/ 14 w 3798"/>
                  <a:gd name="T79" fmla="*/ 2132 h 3805"/>
                  <a:gd name="T80" fmla="*/ 0 w 3798"/>
                  <a:gd name="T81" fmla="*/ 1902 h 3805"/>
                  <a:gd name="T82" fmla="*/ 14 w 3798"/>
                  <a:gd name="T83" fmla="*/ 1673 h 3805"/>
                  <a:gd name="T84" fmla="*/ 53 w 3798"/>
                  <a:gd name="T85" fmla="*/ 1450 h 3805"/>
                  <a:gd name="T86" fmla="*/ 119 w 3798"/>
                  <a:gd name="T87" fmla="*/ 1238 h 3805"/>
                  <a:gd name="T88" fmla="*/ 207 w 3798"/>
                  <a:gd name="T89" fmla="*/ 1037 h 3805"/>
                  <a:gd name="T90" fmla="*/ 317 w 3798"/>
                  <a:gd name="T91" fmla="*/ 849 h 3805"/>
                  <a:gd name="T92" fmla="*/ 447 w 3798"/>
                  <a:gd name="T93" fmla="*/ 676 h 3805"/>
                  <a:gd name="T94" fmla="*/ 595 w 3798"/>
                  <a:gd name="T95" fmla="*/ 518 h 3805"/>
                  <a:gd name="T96" fmla="*/ 759 w 3798"/>
                  <a:gd name="T97" fmla="*/ 379 h 3805"/>
                  <a:gd name="T98" fmla="*/ 940 w 3798"/>
                  <a:gd name="T99" fmla="*/ 258 h 3805"/>
                  <a:gd name="T100" fmla="*/ 1134 w 3798"/>
                  <a:gd name="T101" fmla="*/ 160 h 3805"/>
                  <a:gd name="T102" fmla="*/ 1341 w 3798"/>
                  <a:gd name="T103" fmla="*/ 83 h 3805"/>
                  <a:gd name="T104" fmla="*/ 1557 w 3798"/>
                  <a:gd name="T105" fmla="*/ 30 h 3805"/>
                  <a:gd name="T106" fmla="*/ 1783 w 3798"/>
                  <a:gd name="T107" fmla="*/ 3 h 3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98" h="3805">
                    <a:moveTo>
                      <a:pt x="1899" y="0"/>
                    </a:moveTo>
                    <a:lnTo>
                      <a:pt x="2014" y="3"/>
                    </a:lnTo>
                    <a:lnTo>
                      <a:pt x="2129" y="13"/>
                    </a:lnTo>
                    <a:lnTo>
                      <a:pt x="2240" y="30"/>
                    </a:lnTo>
                    <a:lnTo>
                      <a:pt x="2350" y="53"/>
                    </a:lnTo>
                    <a:lnTo>
                      <a:pt x="2457" y="83"/>
                    </a:lnTo>
                    <a:lnTo>
                      <a:pt x="2562" y="118"/>
                    </a:lnTo>
                    <a:lnTo>
                      <a:pt x="2663" y="160"/>
                    </a:lnTo>
                    <a:lnTo>
                      <a:pt x="2762" y="206"/>
                    </a:lnTo>
                    <a:lnTo>
                      <a:pt x="2857" y="258"/>
                    </a:lnTo>
                    <a:lnTo>
                      <a:pt x="2950" y="316"/>
                    </a:lnTo>
                    <a:lnTo>
                      <a:pt x="3038" y="379"/>
                    </a:lnTo>
                    <a:lnTo>
                      <a:pt x="3122" y="446"/>
                    </a:lnTo>
                    <a:lnTo>
                      <a:pt x="3203" y="518"/>
                    </a:lnTo>
                    <a:lnTo>
                      <a:pt x="3280" y="595"/>
                    </a:lnTo>
                    <a:lnTo>
                      <a:pt x="3351" y="676"/>
                    </a:lnTo>
                    <a:lnTo>
                      <a:pt x="3419" y="761"/>
                    </a:lnTo>
                    <a:lnTo>
                      <a:pt x="3481" y="849"/>
                    </a:lnTo>
                    <a:lnTo>
                      <a:pt x="3539" y="942"/>
                    </a:lnTo>
                    <a:lnTo>
                      <a:pt x="3591" y="1037"/>
                    </a:lnTo>
                    <a:lnTo>
                      <a:pt x="3637" y="1137"/>
                    </a:lnTo>
                    <a:lnTo>
                      <a:pt x="3679" y="1238"/>
                    </a:lnTo>
                    <a:lnTo>
                      <a:pt x="3715" y="1343"/>
                    </a:lnTo>
                    <a:lnTo>
                      <a:pt x="3744" y="1450"/>
                    </a:lnTo>
                    <a:lnTo>
                      <a:pt x="3767" y="1560"/>
                    </a:lnTo>
                    <a:lnTo>
                      <a:pt x="3784" y="1673"/>
                    </a:lnTo>
                    <a:lnTo>
                      <a:pt x="3795" y="1786"/>
                    </a:lnTo>
                    <a:lnTo>
                      <a:pt x="3798" y="1902"/>
                    </a:lnTo>
                    <a:lnTo>
                      <a:pt x="3795" y="2018"/>
                    </a:lnTo>
                    <a:lnTo>
                      <a:pt x="3784" y="2132"/>
                    </a:lnTo>
                    <a:lnTo>
                      <a:pt x="3767" y="2244"/>
                    </a:lnTo>
                    <a:lnTo>
                      <a:pt x="3744" y="2353"/>
                    </a:lnTo>
                    <a:lnTo>
                      <a:pt x="3715" y="2461"/>
                    </a:lnTo>
                    <a:lnTo>
                      <a:pt x="3679" y="2566"/>
                    </a:lnTo>
                    <a:lnTo>
                      <a:pt x="3637" y="2668"/>
                    </a:lnTo>
                    <a:lnTo>
                      <a:pt x="3591" y="2766"/>
                    </a:lnTo>
                    <a:lnTo>
                      <a:pt x="3539" y="2863"/>
                    </a:lnTo>
                    <a:lnTo>
                      <a:pt x="3481" y="2954"/>
                    </a:lnTo>
                    <a:lnTo>
                      <a:pt x="3419" y="3044"/>
                    </a:lnTo>
                    <a:lnTo>
                      <a:pt x="3351" y="3128"/>
                    </a:lnTo>
                    <a:lnTo>
                      <a:pt x="3280" y="3208"/>
                    </a:lnTo>
                    <a:lnTo>
                      <a:pt x="3203" y="3285"/>
                    </a:lnTo>
                    <a:lnTo>
                      <a:pt x="3122" y="3357"/>
                    </a:lnTo>
                    <a:lnTo>
                      <a:pt x="3038" y="3425"/>
                    </a:lnTo>
                    <a:lnTo>
                      <a:pt x="2950" y="3488"/>
                    </a:lnTo>
                    <a:lnTo>
                      <a:pt x="2857" y="3545"/>
                    </a:lnTo>
                    <a:lnTo>
                      <a:pt x="2762" y="3597"/>
                    </a:lnTo>
                    <a:lnTo>
                      <a:pt x="2663" y="3645"/>
                    </a:lnTo>
                    <a:lnTo>
                      <a:pt x="2562" y="3686"/>
                    </a:lnTo>
                    <a:lnTo>
                      <a:pt x="2457" y="3721"/>
                    </a:lnTo>
                    <a:lnTo>
                      <a:pt x="2350" y="3751"/>
                    </a:lnTo>
                    <a:lnTo>
                      <a:pt x="2240" y="3774"/>
                    </a:lnTo>
                    <a:lnTo>
                      <a:pt x="2129" y="3791"/>
                    </a:lnTo>
                    <a:lnTo>
                      <a:pt x="2014" y="3801"/>
                    </a:lnTo>
                    <a:lnTo>
                      <a:pt x="1899" y="3805"/>
                    </a:lnTo>
                    <a:lnTo>
                      <a:pt x="1783" y="3801"/>
                    </a:lnTo>
                    <a:lnTo>
                      <a:pt x="1669" y="3791"/>
                    </a:lnTo>
                    <a:lnTo>
                      <a:pt x="1557" y="3774"/>
                    </a:lnTo>
                    <a:lnTo>
                      <a:pt x="1448" y="3751"/>
                    </a:lnTo>
                    <a:lnTo>
                      <a:pt x="1341" y="3721"/>
                    </a:lnTo>
                    <a:lnTo>
                      <a:pt x="1236" y="3686"/>
                    </a:lnTo>
                    <a:lnTo>
                      <a:pt x="1134" y="3645"/>
                    </a:lnTo>
                    <a:lnTo>
                      <a:pt x="1036" y="3597"/>
                    </a:lnTo>
                    <a:lnTo>
                      <a:pt x="940" y="3545"/>
                    </a:lnTo>
                    <a:lnTo>
                      <a:pt x="849" y="3488"/>
                    </a:lnTo>
                    <a:lnTo>
                      <a:pt x="759" y="3425"/>
                    </a:lnTo>
                    <a:lnTo>
                      <a:pt x="675" y="3357"/>
                    </a:lnTo>
                    <a:lnTo>
                      <a:pt x="595" y="3285"/>
                    </a:lnTo>
                    <a:lnTo>
                      <a:pt x="519" y="3208"/>
                    </a:lnTo>
                    <a:lnTo>
                      <a:pt x="447" y="3128"/>
                    </a:lnTo>
                    <a:lnTo>
                      <a:pt x="380" y="3044"/>
                    </a:lnTo>
                    <a:lnTo>
                      <a:pt x="317" y="2954"/>
                    </a:lnTo>
                    <a:lnTo>
                      <a:pt x="259" y="2863"/>
                    </a:lnTo>
                    <a:lnTo>
                      <a:pt x="207" y="2766"/>
                    </a:lnTo>
                    <a:lnTo>
                      <a:pt x="160" y="2668"/>
                    </a:lnTo>
                    <a:lnTo>
                      <a:pt x="119" y="2566"/>
                    </a:lnTo>
                    <a:lnTo>
                      <a:pt x="83" y="2461"/>
                    </a:lnTo>
                    <a:lnTo>
                      <a:pt x="53" y="2353"/>
                    </a:lnTo>
                    <a:lnTo>
                      <a:pt x="30" y="2244"/>
                    </a:lnTo>
                    <a:lnTo>
                      <a:pt x="14" y="2132"/>
                    </a:lnTo>
                    <a:lnTo>
                      <a:pt x="3" y="2018"/>
                    </a:lnTo>
                    <a:lnTo>
                      <a:pt x="0" y="1902"/>
                    </a:lnTo>
                    <a:lnTo>
                      <a:pt x="3" y="1786"/>
                    </a:lnTo>
                    <a:lnTo>
                      <a:pt x="14" y="1673"/>
                    </a:lnTo>
                    <a:lnTo>
                      <a:pt x="30" y="1560"/>
                    </a:lnTo>
                    <a:lnTo>
                      <a:pt x="53" y="1450"/>
                    </a:lnTo>
                    <a:lnTo>
                      <a:pt x="83" y="1343"/>
                    </a:lnTo>
                    <a:lnTo>
                      <a:pt x="119" y="1238"/>
                    </a:lnTo>
                    <a:lnTo>
                      <a:pt x="160" y="1137"/>
                    </a:lnTo>
                    <a:lnTo>
                      <a:pt x="207" y="1037"/>
                    </a:lnTo>
                    <a:lnTo>
                      <a:pt x="259" y="942"/>
                    </a:lnTo>
                    <a:lnTo>
                      <a:pt x="317" y="849"/>
                    </a:lnTo>
                    <a:lnTo>
                      <a:pt x="380" y="761"/>
                    </a:lnTo>
                    <a:lnTo>
                      <a:pt x="447" y="676"/>
                    </a:lnTo>
                    <a:lnTo>
                      <a:pt x="519" y="595"/>
                    </a:lnTo>
                    <a:lnTo>
                      <a:pt x="595" y="518"/>
                    </a:lnTo>
                    <a:lnTo>
                      <a:pt x="675" y="446"/>
                    </a:lnTo>
                    <a:lnTo>
                      <a:pt x="759" y="379"/>
                    </a:lnTo>
                    <a:lnTo>
                      <a:pt x="849" y="316"/>
                    </a:lnTo>
                    <a:lnTo>
                      <a:pt x="940" y="258"/>
                    </a:lnTo>
                    <a:lnTo>
                      <a:pt x="1036" y="206"/>
                    </a:lnTo>
                    <a:lnTo>
                      <a:pt x="1134" y="160"/>
                    </a:lnTo>
                    <a:lnTo>
                      <a:pt x="1236" y="118"/>
                    </a:lnTo>
                    <a:lnTo>
                      <a:pt x="1341" y="83"/>
                    </a:lnTo>
                    <a:lnTo>
                      <a:pt x="1448" y="53"/>
                    </a:lnTo>
                    <a:lnTo>
                      <a:pt x="1557" y="30"/>
                    </a:lnTo>
                    <a:lnTo>
                      <a:pt x="1669" y="13"/>
                    </a:lnTo>
                    <a:lnTo>
                      <a:pt x="1783" y="3"/>
                    </a:lnTo>
                    <a:lnTo>
                      <a:pt x="1899" y="0"/>
                    </a:lnTo>
                    <a:close/>
                  </a:path>
                </a:pathLst>
              </a:custGeom>
              <a:solidFill>
                <a:srgbClr val="595155"/>
              </a:solidFill>
              <a:ln w="0">
                <a:solidFill>
                  <a:srgbClr val="59515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9" name="Freeform 92"/>
              <p:cNvSpPr>
                <a:spLocks/>
              </p:cNvSpPr>
              <p:nvPr/>
            </p:nvSpPr>
            <p:spPr bwMode="auto">
              <a:xfrm>
                <a:off x="5022852" y="3340100"/>
                <a:ext cx="2546350" cy="1593850"/>
              </a:xfrm>
              <a:custGeom>
                <a:avLst/>
                <a:gdLst>
                  <a:gd name="T0" fmla="*/ 2712 w 3208"/>
                  <a:gd name="T1" fmla="*/ 0 h 2010"/>
                  <a:gd name="T2" fmla="*/ 3208 w 3208"/>
                  <a:gd name="T3" fmla="*/ 497 h 2010"/>
                  <a:gd name="T4" fmla="*/ 3181 w 3208"/>
                  <a:gd name="T5" fmla="*/ 608 h 2010"/>
                  <a:gd name="T6" fmla="*/ 3147 w 3208"/>
                  <a:gd name="T7" fmla="*/ 717 h 2010"/>
                  <a:gd name="T8" fmla="*/ 3108 w 3208"/>
                  <a:gd name="T9" fmla="*/ 823 h 2010"/>
                  <a:gd name="T10" fmla="*/ 3063 w 3208"/>
                  <a:gd name="T11" fmla="*/ 926 h 2010"/>
                  <a:gd name="T12" fmla="*/ 3012 w 3208"/>
                  <a:gd name="T13" fmla="*/ 1025 h 2010"/>
                  <a:gd name="T14" fmla="*/ 2955 w 3208"/>
                  <a:gd name="T15" fmla="*/ 1121 h 2010"/>
                  <a:gd name="T16" fmla="*/ 2894 w 3208"/>
                  <a:gd name="T17" fmla="*/ 1214 h 2010"/>
                  <a:gd name="T18" fmla="*/ 2827 w 3208"/>
                  <a:gd name="T19" fmla="*/ 1302 h 2010"/>
                  <a:gd name="T20" fmla="*/ 2755 w 3208"/>
                  <a:gd name="T21" fmla="*/ 1387 h 2010"/>
                  <a:gd name="T22" fmla="*/ 2677 w 3208"/>
                  <a:gd name="T23" fmla="*/ 1466 h 2010"/>
                  <a:gd name="T24" fmla="*/ 2596 w 3208"/>
                  <a:gd name="T25" fmla="*/ 1541 h 2010"/>
                  <a:gd name="T26" fmla="*/ 2511 w 3208"/>
                  <a:gd name="T27" fmla="*/ 1612 h 2010"/>
                  <a:gd name="T28" fmla="*/ 2422 w 3208"/>
                  <a:gd name="T29" fmla="*/ 1678 h 2010"/>
                  <a:gd name="T30" fmla="*/ 2328 w 3208"/>
                  <a:gd name="T31" fmla="*/ 1738 h 2010"/>
                  <a:gd name="T32" fmla="*/ 2231 w 3208"/>
                  <a:gd name="T33" fmla="*/ 1793 h 2010"/>
                  <a:gd name="T34" fmla="*/ 2130 w 3208"/>
                  <a:gd name="T35" fmla="*/ 1841 h 2010"/>
                  <a:gd name="T36" fmla="*/ 2027 w 3208"/>
                  <a:gd name="T37" fmla="*/ 1885 h 2010"/>
                  <a:gd name="T38" fmla="*/ 1920 w 3208"/>
                  <a:gd name="T39" fmla="*/ 1923 h 2010"/>
                  <a:gd name="T40" fmla="*/ 1810 w 3208"/>
                  <a:gd name="T41" fmla="*/ 1953 h 2010"/>
                  <a:gd name="T42" fmla="*/ 1698 w 3208"/>
                  <a:gd name="T43" fmla="*/ 1977 h 2010"/>
                  <a:gd name="T44" fmla="*/ 1584 w 3208"/>
                  <a:gd name="T45" fmla="*/ 1996 h 2010"/>
                  <a:gd name="T46" fmla="*/ 1468 w 3208"/>
                  <a:gd name="T47" fmla="*/ 2006 h 2010"/>
                  <a:gd name="T48" fmla="*/ 1349 w 3208"/>
                  <a:gd name="T49" fmla="*/ 2010 h 2010"/>
                  <a:gd name="T50" fmla="*/ 1343 w 3208"/>
                  <a:gd name="T51" fmla="*/ 2010 h 2010"/>
                  <a:gd name="T52" fmla="*/ 0 w 3208"/>
                  <a:gd name="T53" fmla="*/ 654 h 2010"/>
                  <a:gd name="T54" fmla="*/ 2712 w 3208"/>
                  <a:gd name="T55" fmla="*/ 0 h 20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208" h="2010">
                    <a:moveTo>
                      <a:pt x="2712" y="0"/>
                    </a:moveTo>
                    <a:lnTo>
                      <a:pt x="3208" y="497"/>
                    </a:lnTo>
                    <a:lnTo>
                      <a:pt x="3181" y="608"/>
                    </a:lnTo>
                    <a:lnTo>
                      <a:pt x="3147" y="717"/>
                    </a:lnTo>
                    <a:lnTo>
                      <a:pt x="3108" y="823"/>
                    </a:lnTo>
                    <a:lnTo>
                      <a:pt x="3063" y="926"/>
                    </a:lnTo>
                    <a:lnTo>
                      <a:pt x="3012" y="1025"/>
                    </a:lnTo>
                    <a:lnTo>
                      <a:pt x="2955" y="1121"/>
                    </a:lnTo>
                    <a:lnTo>
                      <a:pt x="2894" y="1214"/>
                    </a:lnTo>
                    <a:lnTo>
                      <a:pt x="2827" y="1302"/>
                    </a:lnTo>
                    <a:lnTo>
                      <a:pt x="2755" y="1387"/>
                    </a:lnTo>
                    <a:lnTo>
                      <a:pt x="2677" y="1466"/>
                    </a:lnTo>
                    <a:lnTo>
                      <a:pt x="2596" y="1541"/>
                    </a:lnTo>
                    <a:lnTo>
                      <a:pt x="2511" y="1612"/>
                    </a:lnTo>
                    <a:lnTo>
                      <a:pt x="2422" y="1678"/>
                    </a:lnTo>
                    <a:lnTo>
                      <a:pt x="2328" y="1738"/>
                    </a:lnTo>
                    <a:lnTo>
                      <a:pt x="2231" y="1793"/>
                    </a:lnTo>
                    <a:lnTo>
                      <a:pt x="2130" y="1841"/>
                    </a:lnTo>
                    <a:lnTo>
                      <a:pt x="2027" y="1885"/>
                    </a:lnTo>
                    <a:lnTo>
                      <a:pt x="1920" y="1923"/>
                    </a:lnTo>
                    <a:lnTo>
                      <a:pt x="1810" y="1953"/>
                    </a:lnTo>
                    <a:lnTo>
                      <a:pt x="1698" y="1977"/>
                    </a:lnTo>
                    <a:lnTo>
                      <a:pt x="1584" y="1996"/>
                    </a:lnTo>
                    <a:lnTo>
                      <a:pt x="1468" y="2006"/>
                    </a:lnTo>
                    <a:lnTo>
                      <a:pt x="1349" y="2010"/>
                    </a:lnTo>
                    <a:lnTo>
                      <a:pt x="1343" y="2010"/>
                    </a:lnTo>
                    <a:lnTo>
                      <a:pt x="0" y="654"/>
                    </a:lnTo>
                    <a:lnTo>
                      <a:pt x="2712" y="0"/>
                    </a:lnTo>
                    <a:close/>
                  </a:path>
                </a:pathLst>
              </a:custGeom>
              <a:solidFill>
                <a:srgbClr val="3F393C"/>
              </a:solidFill>
              <a:ln w="0">
                <a:solidFill>
                  <a:srgbClr val="3F393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80" name="Freeform 93"/>
              <p:cNvSpPr>
                <a:spLocks/>
              </p:cNvSpPr>
              <p:nvPr/>
            </p:nvSpPr>
            <p:spPr bwMode="auto">
              <a:xfrm>
                <a:off x="4916489" y="3236913"/>
                <a:ext cx="2354263" cy="711200"/>
              </a:xfrm>
              <a:custGeom>
                <a:avLst/>
                <a:gdLst>
                  <a:gd name="T0" fmla="*/ 421 w 2967"/>
                  <a:gd name="T1" fmla="*/ 0 h 896"/>
                  <a:gd name="T2" fmla="*/ 2544 w 2967"/>
                  <a:gd name="T3" fmla="*/ 0 h 896"/>
                  <a:gd name="T4" fmla="*/ 2597 w 2967"/>
                  <a:gd name="T5" fmla="*/ 2 h 896"/>
                  <a:gd name="T6" fmla="*/ 2648 w 2967"/>
                  <a:gd name="T7" fmla="*/ 12 h 896"/>
                  <a:gd name="T8" fmla="*/ 2697 w 2967"/>
                  <a:gd name="T9" fmla="*/ 27 h 896"/>
                  <a:gd name="T10" fmla="*/ 2742 w 2967"/>
                  <a:gd name="T11" fmla="*/ 48 h 896"/>
                  <a:gd name="T12" fmla="*/ 2785 w 2967"/>
                  <a:gd name="T13" fmla="*/ 75 h 896"/>
                  <a:gd name="T14" fmla="*/ 2824 w 2967"/>
                  <a:gd name="T15" fmla="*/ 106 h 896"/>
                  <a:gd name="T16" fmla="*/ 2860 w 2967"/>
                  <a:gd name="T17" fmla="*/ 141 h 896"/>
                  <a:gd name="T18" fmla="*/ 2890 w 2967"/>
                  <a:gd name="T19" fmla="*/ 181 h 896"/>
                  <a:gd name="T20" fmla="*/ 2917 w 2967"/>
                  <a:gd name="T21" fmla="*/ 223 h 896"/>
                  <a:gd name="T22" fmla="*/ 2938 w 2967"/>
                  <a:gd name="T23" fmla="*/ 269 h 896"/>
                  <a:gd name="T24" fmla="*/ 2953 w 2967"/>
                  <a:gd name="T25" fmla="*/ 317 h 896"/>
                  <a:gd name="T26" fmla="*/ 2963 w 2967"/>
                  <a:gd name="T27" fmla="*/ 368 h 896"/>
                  <a:gd name="T28" fmla="*/ 2967 w 2967"/>
                  <a:gd name="T29" fmla="*/ 422 h 896"/>
                  <a:gd name="T30" fmla="*/ 2967 w 2967"/>
                  <a:gd name="T31" fmla="*/ 473 h 896"/>
                  <a:gd name="T32" fmla="*/ 2963 w 2967"/>
                  <a:gd name="T33" fmla="*/ 526 h 896"/>
                  <a:gd name="T34" fmla="*/ 2953 w 2967"/>
                  <a:gd name="T35" fmla="*/ 577 h 896"/>
                  <a:gd name="T36" fmla="*/ 2938 w 2967"/>
                  <a:gd name="T37" fmla="*/ 626 h 896"/>
                  <a:gd name="T38" fmla="*/ 2917 w 2967"/>
                  <a:gd name="T39" fmla="*/ 672 h 896"/>
                  <a:gd name="T40" fmla="*/ 2890 w 2967"/>
                  <a:gd name="T41" fmla="*/ 714 h 896"/>
                  <a:gd name="T42" fmla="*/ 2860 w 2967"/>
                  <a:gd name="T43" fmla="*/ 754 h 896"/>
                  <a:gd name="T44" fmla="*/ 2824 w 2967"/>
                  <a:gd name="T45" fmla="*/ 790 h 896"/>
                  <a:gd name="T46" fmla="*/ 2785 w 2967"/>
                  <a:gd name="T47" fmla="*/ 820 h 896"/>
                  <a:gd name="T48" fmla="*/ 2742 w 2967"/>
                  <a:gd name="T49" fmla="*/ 846 h 896"/>
                  <a:gd name="T50" fmla="*/ 2697 w 2967"/>
                  <a:gd name="T51" fmla="*/ 867 h 896"/>
                  <a:gd name="T52" fmla="*/ 2648 w 2967"/>
                  <a:gd name="T53" fmla="*/ 883 h 896"/>
                  <a:gd name="T54" fmla="*/ 2597 w 2967"/>
                  <a:gd name="T55" fmla="*/ 893 h 896"/>
                  <a:gd name="T56" fmla="*/ 2544 w 2967"/>
                  <a:gd name="T57" fmla="*/ 896 h 896"/>
                  <a:gd name="T58" fmla="*/ 421 w 2967"/>
                  <a:gd name="T59" fmla="*/ 896 h 896"/>
                  <a:gd name="T60" fmla="*/ 369 w 2967"/>
                  <a:gd name="T61" fmla="*/ 893 h 896"/>
                  <a:gd name="T62" fmla="*/ 318 w 2967"/>
                  <a:gd name="T63" fmla="*/ 883 h 896"/>
                  <a:gd name="T64" fmla="*/ 269 w 2967"/>
                  <a:gd name="T65" fmla="*/ 867 h 896"/>
                  <a:gd name="T66" fmla="*/ 223 w 2967"/>
                  <a:gd name="T67" fmla="*/ 846 h 896"/>
                  <a:gd name="T68" fmla="*/ 180 w 2967"/>
                  <a:gd name="T69" fmla="*/ 820 h 896"/>
                  <a:gd name="T70" fmla="*/ 141 w 2967"/>
                  <a:gd name="T71" fmla="*/ 790 h 896"/>
                  <a:gd name="T72" fmla="*/ 106 w 2967"/>
                  <a:gd name="T73" fmla="*/ 754 h 896"/>
                  <a:gd name="T74" fmla="*/ 75 w 2967"/>
                  <a:gd name="T75" fmla="*/ 714 h 896"/>
                  <a:gd name="T76" fmla="*/ 49 w 2967"/>
                  <a:gd name="T77" fmla="*/ 672 h 896"/>
                  <a:gd name="T78" fmla="*/ 27 w 2967"/>
                  <a:gd name="T79" fmla="*/ 626 h 896"/>
                  <a:gd name="T80" fmla="*/ 12 w 2967"/>
                  <a:gd name="T81" fmla="*/ 577 h 896"/>
                  <a:gd name="T82" fmla="*/ 3 w 2967"/>
                  <a:gd name="T83" fmla="*/ 526 h 896"/>
                  <a:gd name="T84" fmla="*/ 0 w 2967"/>
                  <a:gd name="T85" fmla="*/ 473 h 896"/>
                  <a:gd name="T86" fmla="*/ 0 w 2967"/>
                  <a:gd name="T87" fmla="*/ 422 h 896"/>
                  <a:gd name="T88" fmla="*/ 3 w 2967"/>
                  <a:gd name="T89" fmla="*/ 368 h 896"/>
                  <a:gd name="T90" fmla="*/ 12 w 2967"/>
                  <a:gd name="T91" fmla="*/ 317 h 896"/>
                  <a:gd name="T92" fmla="*/ 27 w 2967"/>
                  <a:gd name="T93" fmla="*/ 269 h 896"/>
                  <a:gd name="T94" fmla="*/ 49 w 2967"/>
                  <a:gd name="T95" fmla="*/ 223 h 896"/>
                  <a:gd name="T96" fmla="*/ 75 w 2967"/>
                  <a:gd name="T97" fmla="*/ 181 h 896"/>
                  <a:gd name="T98" fmla="*/ 106 w 2967"/>
                  <a:gd name="T99" fmla="*/ 141 h 896"/>
                  <a:gd name="T100" fmla="*/ 141 w 2967"/>
                  <a:gd name="T101" fmla="*/ 106 h 896"/>
                  <a:gd name="T102" fmla="*/ 180 w 2967"/>
                  <a:gd name="T103" fmla="*/ 75 h 896"/>
                  <a:gd name="T104" fmla="*/ 223 w 2967"/>
                  <a:gd name="T105" fmla="*/ 48 h 896"/>
                  <a:gd name="T106" fmla="*/ 269 w 2967"/>
                  <a:gd name="T107" fmla="*/ 27 h 896"/>
                  <a:gd name="T108" fmla="*/ 318 w 2967"/>
                  <a:gd name="T109" fmla="*/ 12 h 896"/>
                  <a:gd name="T110" fmla="*/ 369 w 2967"/>
                  <a:gd name="T111" fmla="*/ 2 h 896"/>
                  <a:gd name="T112" fmla="*/ 421 w 2967"/>
                  <a:gd name="T113" fmla="*/ 0 h 8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67" h="896">
                    <a:moveTo>
                      <a:pt x="421" y="0"/>
                    </a:moveTo>
                    <a:lnTo>
                      <a:pt x="2544" y="0"/>
                    </a:lnTo>
                    <a:lnTo>
                      <a:pt x="2597" y="2"/>
                    </a:lnTo>
                    <a:lnTo>
                      <a:pt x="2648" y="12"/>
                    </a:lnTo>
                    <a:lnTo>
                      <a:pt x="2697" y="27"/>
                    </a:lnTo>
                    <a:lnTo>
                      <a:pt x="2742" y="48"/>
                    </a:lnTo>
                    <a:lnTo>
                      <a:pt x="2785" y="75"/>
                    </a:lnTo>
                    <a:lnTo>
                      <a:pt x="2824" y="106"/>
                    </a:lnTo>
                    <a:lnTo>
                      <a:pt x="2860" y="141"/>
                    </a:lnTo>
                    <a:lnTo>
                      <a:pt x="2890" y="181"/>
                    </a:lnTo>
                    <a:lnTo>
                      <a:pt x="2917" y="223"/>
                    </a:lnTo>
                    <a:lnTo>
                      <a:pt x="2938" y="269"/>
                    </a:lnTo>
                    <a:lnTo>
                      <a:pt x="2953" y="317"/>
                    </a:lnTo>
                    <a:lnTo>
                      <a:pt x="2963" y="368"/>
                    </a:lnTo>
                    <a:lnTo>
                      <a:pt x="2967" y="422"/>
                    </a:lnTo>
                    <a:lnTo>
                      <a:pt x="2967" y="473"/>
                    </a:lnTo>
                    <a:lnTo>
                      <a:pt x="2963" y="526"/>
                    </a:lnTo>
                    <a:lnTo>
                      <a:pt x="2953" y="577"/>
                    </a:lnTo>
                    <a:lnTo>
                      <a:pt x="2938" y="626"/>
                    </a:lnTo>
                    <a:lnTo>
                      <a:pt x="2917" y="672"/>
                    </a:lnTo>
                    <a:lnTo>
                      <a:pt x="2890" y="714"/>
                    </a:lnTo>
                    <a:lnTo>
                      <a:pt x="2860" y="754"/>
                    </a:lnTo>
                    <a:lnTo>
                      <a:pt x="2824" y="790"/>
                    </a:lnTo>
                    <a:lnTo>
                      <a:pt x="2785" y="820"/>
                    </a:lnTo>
                    <a:lnTo>
                      <a:pt x="2742" y="846"/>
                    </a:lnTo>
                    <a:lnTo>
                      <a:pt x="2697" y="867"/>
                    </a:lnTo>
                    <a:lnTo>
                      <a:pt x="2648" y="883"/>
                    </a:lnTo>
                    <a:lnTo>
                      <a:pt x="2597" y="893"/>
                    </a:lnTo>
                    <a:lnTo>
                      <a:pt x="2544" y="896"/>
                    </a:lnTo>
                    <a:lnTo>
                      <a:pt x="421" y="896"/>
                    </a:lnTo>
                    <a:lnTo>
                      <a:pt x="369" y="893"/>
                    </a:lnTo>
                    <a:lnTo>
                      <a:pt x="318" y="883"/>
                    </a:lnTo>
                    <a:lnTo>
                      <a:pt x="269" y="867"/>
                    </a:lnTo>
                    <a:lnTo>
                      <a:pt x="223" y="846"/>
                    </a:lnTo>
                    <a:lnTo>
                      <a:pt x="180" y="820"/>
                    </a:lnTo>
                    <a:lnTo>
                      <a:pt x="141" y="790"/>
                    </a:lnTo>
                    <a:lnTo>
                      <a:pt x="106" y="754"/>
                    </a:lnTo>
                    <a:lnTo>
                      <a:pt x="75" y="714"/>
                    </a:lnTo>
                    <a:lnTo>
                      <a:pt x="49" y="672"/>
                    </a:lnTo>
                    <a:lnTo>
                      <a:pt x="27" y="626"/>
                    </a:lnTo>
                    <a:lnTo>
                      <a:pt x="12" y="577"/>
                    </a:lnTo>
                    <a:lnTo>
                      <a:pt x="3" y="526"/>
                    </a:lnTo>
                    <a:lnTo>
                      <a:pt x="0" y="473"/>
                    </a:lnTo>
                    <a:lnTo>
                      <a:pt x="0" y="422"/>
                    </a:lnTo>
                    <a:lnTo>
                      <a:pt x="3" y="368"/>
                    </a:lnTo>
                    <a:lnTo>
                      <a:pt x="12" y="317"/>
                    </a:lnTo>
                    <a:lnTo>
                      <a:pt x="27" y="269"/>
                    </a:lnTo>
                    <a:lnTo>
                      <a:pt x="49" y="223"/>
                    </a:lnTo>
                    <a:lnTo>
                      <a:pt x="75" y="181"/>
                    </a:lnTo>
                    <a:lnTo>
                      <a:pt x="106" y="141"/>
                    </a:lnTo>
                    <a:lnTo>
                      <a:pt x="141" y="106"/>
                    </a:lnTo>
                    <a:lnTo>
                      <a:pt x="180" y="75"/>
                    </a:lnTo>
                    <a:lnTo>
                      <a:pt x="223" y="48"/>
                    </a:lnTo>
                    <a:lnTo>
                      <a:pt x="269" y="27"/>
                    </a:lnTo>
                    <a:lnTo>
                      <a:pt x="318" y="12"/>
                    </a:lnTo>
                    <a:lnTo>
                      <a:pt x="369" y="2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rgbClr val="E3E5E4"/>
              </a:solidFill>
              <a:ln w="0">
                <a:solidFill>
                  <a:srgbClr val="E3E5E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81" name="Freeform 94"/>
              <p:cNvSpPr>
                <a:spLocks/>
              </p:cNvSpPr>
              <p:nvPr/>
            </p:nvSpPr>
            <p:spPr bwMode="auto">
              <a:xfrm>
                <a:off x="4997452" y="3313113"/>
                <a:ext cx="2192338" cy="557213"/>
              </a:xfrm>
              <a:custGeom>
                <a:avLst/>
                <a:gdLst>
                  <a:gd name="T0" fmla="*/ 351 w 2763"/>
                  <a:gd name="T1" fmla="*/ 0 h 703"/>
                  <a:gd name="T2" fmla="*/ 2413 w 2763"/>
                  <a:gd name="T3" fmla="*/ 0 h 703"/>
                  <a:gd name="T4" fmla="*/ 2460 w 2763"/>
                  <a:gd name="T5" fmla="*/ 3 h 703"/>
                  <a:gd name="T6" fmla="*/ 2506 w 2763"/>
                  <a:gd name="T7" fmla="*/ 13 h 703"/>
                  <a:gd name="T8" fmla="*/ 2548 w 2763"/>
                  <a:gd name="T9" fmla="*/ 28 h 703"/>
                  <a:gd name="T10" fmla="*/ 2589 w 2763"/>
                  <a:gd name="T11" fmla="*/ 49 h 703"/>
                  <a:gd name="T12" fmla="*/ 2626 w 2763"/>
                  <a:gd name="T13" fmla="*/ 74 h 703"/>
                  <a:gd name="T14" fmla="*/ 2661 w 2763"/>
                  <a:gd name="T15" fmla="*/ 103 h 703"/>
                  <a:gd name="T16" fmla="*/ 2690 w 2763"/>
                  <a:gd name="T17" fmla="*/ 137 h 703"/>
                  <a:gd name="T18" fmla="*/ 2715 w 2763"/>
                  <a:gd name="T19" fmla="*/ 174 h 703"/>
                  <a:gd name="T20" fmla="*/ 2735 w 2763"/>
                  <a:gd name="T21" fmla="*/ 214 h 703"/>
                  <a:gd name="T22" fmla="*/ 2750 w 2763"/>
                  <a:gd name="T23" fmla="*/ 259 h 703"/>
                  <a:gd name="T24" fmla="*/ 2759 w 2763"/>
                  <a:gd name="T25" fmla="*/ 304 h 703"/>
                  <a:gd name="T26" fmla="*/ 2763 w 2763"/>
                  <a:gd name="T27" fmla="*/ 351 h 703"/>
                  <a:gd name="T28" fmla="*/ 2759 w 2763"/>
                  <a:gd name="T29" fmla="*/ 399 h 703"/>
                  <a:gd name="T30" fmla="*/ 2750 w 2763"/>
                  <a:gd name="T31" fmla="*/ 445 h 703"/>
                  <a:gd name="T32" fmla="*/ 2735 w 2763"/>
                  <a:gd name="T33" fmla="*/ 488 h 703"/>
                  <a:gd name="T34" fmla="*/ 2715 w 2763"/>
                  <a:gd name="T35" fmla="*/ 529 h 703"/>
                  <a:gd name="T36" fmla="*/ 2690 w 2763"/>
                  <a:gd name="T37" fmla="*/ 566 h 703"/>
                  <a:gd name="T38" fmla="*/ 2661 w 2763"/>
                  <a:gd name="T39" fmla="*/ 600 h 703"/>
                  <a:gd name="T40" fmla="*/ 2626 w 2763"/>
                  <a:gd name="T41" fmla="*/ 630 h 703"/>
                  <a:gd name="T42" fmla="*/ 2589 w 2763"/>
                  <a:gd name="T43" fmla="*/ 654 h 703"/>
                  <a:gd name="T44" fmla="*/ 2548 w 2763"/>
                  <a:gd name="T45" fmla="*/ 675 h 703"/>
                  <a:gd name="T46" fmla="*/ 2506 w 2763"/>
                  <a:gd name="T47" fmla="*/ 690 h 703"/>
                  <a:gd name="T48" fmla="*/ 2460 w 2763"/>
                  <a:gd name="T49" fmla="*/ 699 h 703"/>
                  <a:gd name="T50" fmla="*/ 2413 w 2763"/>
                  <a:gd name="T51" fmla="*/ 703 h 703"/>
                  <a:gd name="T52" fmla="*/ 351 w 2763"/>
                  <a:gd name="T53" fmla="*/ 703 h 703"/>
                  <a:gd name="T54" fmla="*/ 304 w 2763"/>
                  <a:gd name="T55" fmla="*/ 699 h 703"/>
                  <a:gd name="T56" fmla="*/ 257 w 2763"/>
                  <a:gd name="T57" fmla="*/ 690 h 703"/>
                  <a:gd name="T58" fmla="*/ 215 w 2763"/>
                  <a:gd name="T59" fmla="*/ 675 h 703"/>
                  <a:gd name="T60" fmla="*/ 174 w 2763"/>
                  <a:gd name="T61" fmla="*/ 654 h 703"/>
                  <a:gd name="T62" fmla="*/ 137 w 2763"/>
                  <a:gd name="T63" fmla="*/ 630 h 703"/>
                  <a:gd name="T64" fmla="*/ 103 w 2763"/>
                  <a:gd name="T65" fmla="*/ 600 h 703"/>
                  <a:gd name="T66" fmla="*/ 73 w 2763"/>
                  <a:gd name="T67" fmla="*/ 566 h 703"/>
                  <a:gd name="T68" fmla="*/ 49 w 2763"/>
                  <a:gd name="T69" fmla="*/ 529 h 703"/>
                  <a:gd name="T70" fmla="*/ 28 w 2763"/>
                  <a:gd name="T71" fmla="*/ 488 h 703"/>
                  <a:gd name="T72" fmla="*/ 13 w 2763"/>
                  <a:gd name="T73" fmla="*/ 445 h 703"/>
                  <a:gd name="T74" fmla="*/ 4 w 2763"/>
                  <a:gd name="T75" fmla="*/ 399 h 703"/>
                  <a:gd name="T76" fmla="*/ 0 w 2763"/>
                  <a:gd name="T77" fmla="*/ 351 h 703"/>
                  <a:gd name="T78" fmla="*/ 4 w 2763"/>
                  <a:gd name="T79" fmla="*/ 304 h 703"/>
                  <a:gd name="T80" fmla="*/ 13 w 2763"/>
                  <a:gd name="T81" fmla="*/ 259 h 703"/>
                  <a:gd name="T82" fmla="*/ 28 w 2763"/>
                  <a:gd name="T83" fmla="*/ 214 h 703"/>
                  <a:gd name="T84" fmla="*/ 49 w 2763"/>
                  <a:gd name="T85" fmla="*/ 174 h 703"/>
                  <a:gd name="T86" fmla="*/ 73 w 2763"/>
                  <a:gd name="T87" fmla="*/ 137 h 703"/>
                  <a:gd name="T88" fmla="*/ 103 w 2763"/>
                  <a:gd name="T89" fmla="*/ 103 h 703"/>
                  <a:gd name="T90" fmla="*/ 137 w 2763"/>
                  <a:gd name="T91" fmla="*/ 74 h 703"/>
                  <a:gd name="T92" fmla="*/ 174 w 2763"/>
                  <a:gd name="T93" fmla="*/ 49 h 703"/>
                  <a:gd name="T94" fmla="*/ 215 w 2763"/>
                  <a:gd name="T95" fmla="*/ 28 h 703"/>
                  <a:gd name="T96" fmla="*/ 257 w 2763"/>
                  <a:gd name="T97" fmla="*/ 13 h 703"/>
                  <a:gd name="T98" fmla="*/ 304 w 2763"/>
                  <a:gd name="T99" fmla="*/ 3 h 703"/>
                  <a:gd name="T100" fmla="*/ 351 w 2763"/>
                  <a:gd name="T101" fmla="*/ 0 h 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63" h="703">
                    <a:moveTo>
                      <a:pt x="351" y="0"/>
                    </a:moveTo>
                    <a:lnTo>
                      <a:pt x="2413" y="0"/>
                    </a:lnTo>
                    <a:lnTo>
                      <a:pt x="2460" y="3"/>
                    </a:lnTo>
                    <a:lnTo>
                      <a:pt x="2506" y="13"/>
                    </a:lnTo>
                    <a:lnTo>
                      <a:pt x="2548" y="28"/>
                    </a:lnTo>
                    <a:lnTo>
                      <a:pt x="2589" y="49"/>
                    </a:lnTo>
                    <a:lnTo>
                      <a:pt x="2626" y="74"/>
                    </a:lnTo>
                    <a:lnTo>
                      <a:pt x="2661" y="103"/>
                    </a:lnTo>
                    <a:lnTo>
                      <a:pt x="2690" y="137"/>
                    </a:lnTo>
                    <a:lnTo>
                      <a:pt x="2715" y="174"/>
                    </a:lnTo>
                    <a:lnTo>
                      <a:pt x="2735" y="214"/>
                    </a:lnTo>
                    <a:lnTo>
                      <a:pt x="2750" y="259"/>
                    </a:lnTo>
                    <a:lnTo>
                      <a:pt x="2759" y="304"/>
                    </a:lnTo>
                    <a:lnTo>
                      <a:pt x="2763" y="351"/>
                    </a:lnTo>
                    <a:lnTo>
                      <a:pt x="2759" y="399"/>
                    </a:lnTo>
                    <a:lnTo>
                      <a:pt x="2750" y="445"/>
                    </a:lnTo>
                    <a:lnTo>
                      <a:pt x="2735" y="488"/>
                    </a:lnTo>
                    <a:lnTo>
                      <a:pt x="2715" y="529"/>
                    </a:lnTo>
                    <a:lnTo>
                      <a:pt x="2690" y="566"/>
                    </a:lnTo>
                    <a:lnTo>
                      <a:pt x="2661" y="600"/>
                    </a:lnTo>
                    <a:lnTo>
                      <a:pt x="2626" y="630"/>
                    </a:lnTo>
                    <a:lnTo>
                      <a:pt x="2589" y="654"/>
                    </a:lnTo>
                    <a:lnTo>
                      <a:pt x="2548" y="675"/>
                    </a:lnTo>
                    <a:lnTo>
                      <a:pt x="2506" y="690"/>
                    </a:lnTo>
                    <a:lnTo>
                      <a:pt x="2460" y="699"/>
                    </a:lnTo>
                    <a:lnTo>
                      <a:pt x="2413" y="703"/>
                    </a:lnTo>
                    <a:lnTo>
                      <a:pt x="351" y="703"/>
                    </a:lnTo>
                    <a:lnTo>
                      <a:pt x="304" y="699"/>
                    </a:lnTo>
                    <a:lnTo>
                      <a:pt x="257" y="690"/>
                    </a:lnTo>
                    <a:lnTo>
                      <a:pt x="215" y="675"/>
                    </a:lnTo>
                    <a:lnTo>
                      <a:pt x="174" y="654"/>
                    </a:lnTo>
                    <a:lnTo>
                      <a:pt x="137" y="630"/>
                    </a:lnTo>
                    <a:lnTo>
                      <a:pt x="103" y="600"/>
                    </a:lnTo>
                    <a:lnTo>
                      <a:pt x="73" y="566"/>
                    </a:lnTo>
                    <a:lnTo>
                      <a:pt x="49" y="529"/>
                    </a:lnTo>
                    <a:lnTo>
                      <a:pt x="28" y="488"/>
                    </a:lnTo>
                    <a:lnTo>
                      <a:pt x="13" y="445"/>
                    </a:lnTo>
                    <a:lnTo>
                      <a:pt x="4" y="399"/>
                    </a:lnTo>
                    <a:lnTo>
                      <a:pt x="0" y="351"/>
                    </a:lnTo>
                    <a:lnTo>
                      <a:pt x="4" y="304"/>
                    </a:lnTo>
                    <a:lnTo>
                      <a:pt x="13" y="259"/>
                    </a:lnTo>
                    <a:lnTo>
                      <a:pt x="28" y="214"/>
                    </a:lnTo>
                    <a:lnTo>
                      <a:pt x="49" y="174"/>
                    </a:lnTo>
                    <a:lnTo>
                      <a:pt x="73" y="137"/>
                    </a:lnTo>
                    <a:lnTo>
                      <a:pt x="103" y="103"/>
                    </a:lnTo>
                    <a:lnTo>
                      <a:pt x="137" y="74"/>
                    </a:lnTo>
                    <a:lnTo>
                      <a:pt x="174" y="49"/>
                    </a:lnTo>
                    <a:lnTo>
                      <a:pt x="215" y="28"/>
                    </a:lnTo>
                    <a:lnTo>
                      <a:pt x="257" y="13"/>
                    </a:lnTo>
                    <a:lnTo>
                      <a:pt x="304" y="3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rgbClr val="BDC3C7"/>
              </a:solidFill>
              <a:ln w="0">
                <a:solidFill>
                  <a:srgbClr val="BDC3C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82" name="Freeform 95"/>
              <p:cNvSpPr>
                <a:spLocks/>
              </p:cNvSpPr>
              <p:nvPr/>
            </p:nvSpPr>
            <p:spPr bwMode="auto">
              <a:xfrm>
                <a:off x="5089527" y="3424238"/>
                <a:ext cx="333375" cy="334963"/>
              </a:xfrm>
              <a:custGeom>
                <a:avLst/>
                <a:gdLst>
                  <a:gd name="T0" fmla="*/ 211 w 422"/>
                  <a:gd name="T1" fmla="*/ 0 h 422"/>
                  <a:gd name="T2" fmla="*/ 249 w 422"/>
                  <a:gd name="T3" fmla="*/ 4 h 422"/>
                  <a:gd name="T4" fmla="*/ 285 w 422"/>
                  <a:gd name="T5" fmla="*/ 13 h 422"/>
                  <a:gd name="T6" fmla="*/ 317 w 422"/>
                  <a:gd name="T7" fmla="*/ 29 h 422"/>
                  <a:gd name="T8" fmla="*/ 346 w 422"/>
                  <a:gd name="T9" fmla="*/ 50 h 422"/>
                  <a:gd name="T10" fmla="*/ 372 w 422"/>
                  <a:gd name="T11" fmla="*/ 76 h 422"/>
                  <a:gd name="T12" fmla="*/ 393 w 422"/>
                  <a:gd name="T13" fmla="*/ 105 h 422"/>
                  <a:gd name="T14" fmla="*/ 409 w 422"/>
                  <a:gd name="T15" fmla="*/ 138 h 422"/>
                  <a:gd name="T16" fmla="*/ 418 w 422"/>
                  <a:gd name="T17" fmla="*/ 173 h 422"/>
                  <a:gd name="T18" fmla="*/ 422 w 422"/>
                  <a:gd name="T19" fmla="*/ 211 h 422"/>
                  <a:gd name="T20" fmla="*/ 418 w 422"/>
                  <a:gd name="T21" fmla="*/ 250 h 422"/>
                  <a:gd name="T22" fmla="*/ 409 w 422"/>
                  <a:gd name="T23" fmla="*/ 286 h 422"/>
                  <a:gd name="T24" fmla="*/ 393 w 422"/>
                  <a:gd name="T25" fmla="*/ 318 h 422"/>
                  <a:gd name="T26" fmla="*/ 372 w 422"/>
                  <a:gd name="T27" fmla="*/ 348 h 422"/>
                  <a:gd name="T28" fmla="*/ 346 w 422"/>
                  <a:gd name="T29" fmla="*/ 373 h 422"/>
                  <a:gd name="T30" fmla="*/ 317 w 422"/>
                  <a:gd name="T31" fmla="*/ 393 h 422"/>
                  <a:gd name="T32" fmla="*/ 285 w 422"/>
                  <a:gd name="T33" fmla="*/ 410 h 422"/>
                  <a:gd name="T34" fmla="*/ 249 w 422"/>
                  <a:gd name="T35" fmla="*/ 419 h 422"/>
                  <a:gd name="T36" fmla="*/ 211 w 422"/>
                  <a:gd name="T37" fmla="*/ 422 h 422"/>
                  <a:gd name="T38" fmla="*/ 173 w 422"/>
                  <a:gd name="T39" fmla="*/ 419 h 422"/>
                  <a:gd name="T40" fmla="*/ 137 w 422"/>
                  <a:gd name="T41" fmla="*/ 410 h 422"/>
                  <a:gd name="T42" fmla="*/ 104 w 422"/>
                  <a:gd name="T43" fmla="*/ 393 h 422"/>
                  <a:gd name="T44" fmla="*/ 75 w 422"/>
                  <a:gd name="T45" fmla="*/ 373 h 422"/>
                  <a:gd name="T46" fmla="*/ 50 w 422"/>
                  <a:gd name="T47" fmla="*/ 348 h 422"/>
                  <a:gd name="T48" fmla="*/ 29 w 422"/>
                  <a:gd name="T49" fmla="*/ 318 h 422"/>
                  <a:gd name="T50" fmla="*/ 13 w 422"/>
                  <a:gd name="T51" fmla="*/ 286 h 422"/>
                  <a:gd name="T52" fmla="*/ 4 w 422"/>
                  <a:gd name="T53" fmla="*/ 250 h 422"/>
                  <a:gd name="T54" fmla="*/ 0 w 422"/>
                  <a:gd name="T55" fmla="*/ 211 h 422"/>
                  <a:gd name="T56" fmla="*/ 4 w 422"/>
                  <a:gd name="T57" fmla="*/ 173 h 422"/>
                  <a:gd name="T58" fmla="*/ 13 w 422"/>
                  <a:gd name="T59" fmla="*/ 138 h 422"/>
                  <a:gd name="T60" fmla="*/ 29 w 422"/>
                  <a:gd name="T61" fmla="*/ 105 h 422"/>
                  <a:gd name="T62" fmla="*/ 50 w 422"/>
                  <a:gd name="T63" fmla="*/ 76 h 422"/>
                  <a:gd name="T64" fmla="*/ 75 w 422"/>
                  <a:gd name="T65" fmla="*/ 50 h 422"/>
                  <a:gd name="T66" fmla="*/ 104 w 422"/>
                  <a:gd name="T67" fmla="*/ 29 h 422"/>
                  <a:gd name="T68" fmla="*/ 137 w 422"/>
                  <a:gd name="T69" fmla="*/ 13 h 422"/>
                  <a:gd name="T70" fmla="*/ 173 w 422"/>
                  <a:gd name="T71" fmla="*/ 4 h 422"/>
                  <a:gd name="T72" fmla="*/ 211 w 422"/>
                  <a:gd name="T7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249" y="4"/>
                    </a:lnTo>
                    <a:lnTo>
                      <a:pt x="285" y="13"/>
                    </a:lnTo>
                    <a:lnTo>
                      <a:pt x="317" y="29"/>
                    </a:lnTo>
                    <a:lnTo>
                      <a:pt x="346" y="50"/>
                    </a:lnTo>
                    <a:lnTo>
                      <a:pt x="372" y="76"/>
                    </a:lnTo>
                    <a:lnTo>
                      <a:pt x="393" y="105"/>
                    </a:lnTo>
                    <a:lnTo>
                      <a:pt x="409" y="138"/>
                    </a:lnTo>
                    <a:lnTo>
                      <a:pt x="418" y="173"/>
                    </a:lnTo>
                    <a:lnTo>
                      <a:pt x="422" y="211"/>
                    </a:lnTo>
                    <a:lnTo>
                      <a:pt x="418" y="250"/>
                    </a:lnTo>
                    <a:lnTo>
                      <a:pt x="409" y="286"/>
                    </a:lnTo>
                    <a:lnTo>
                      <a:pt x="393" y="318"/>
                    </a:lnTo>
                    <a:lnTo>
                      <a:pt x="372" y="348"/>
                    </a:lnTo>
                    <a:lnTo>
                      <a:pt x="346" y="373"/>
                    </a:lnTo>
                    <a:lnTo>
                      <a:pt x="317" y="393"/>
                    </a:lnTo>
                    <a:lnTo>
                      <a:pt x="285" y="410"/>
                    </a:lnTo>
                    <a:lnTo>
                      <a:pt x="249" y="419"/>
                    </a:lnTo>
                    <a:lnTo>
                      <a:pt x="211" y="422"/>
                    </a:lnTo>
                    <a:lnTo>
                      <a:pt x="173" y="419"/>
                    </a:lnTo>
                    <a:lnTo>
                      <a:pt x="137" y="410"/>
                    </a:lnTo>
                    <a:lnTo>
                      <a:pt x="104" y="393"/>
                    </a:lnTo>
                    <a:lnTo>
                      <a:pt x="75" y="373"/>
                    </a:lnTo>
                    <a:lnTo>
                      <a:pt x="50" y="348"/>
                    </a:lnTo>
                    <a:lnTo>
                      <a:pt x="29" y="318"/>
                    </a:lnTo>
                    <a:lnTo>
                      <a:pt x="13" y="286"/>
                    </a:lnTo>
                    <a:lnTo>
                      <a:pt x="4" y="250"/>
                    </a:lnTo>
                    <a:lnTo>
                      <a:pt x="0" y="211"/>
                    </a:lnTo>
                    <a:lnTo>
                      <a:pt x="4" y="173"/>
                    </a:lnTo>
                    <a:lnTo>
                      <a:pt x="13" y="138"/>
                    </a:lnTo>
                    <a:lnTo>
                      <a:pt x="29" y="105"/>
                    </a:lnTo>
                    <a:lnTo>
                      <a:pt x="50" y="76"/>
                    </a:lnTo>
                    <a:lnTo>
                      <a:pt x="75" y="50"/>
                    </a:lnTo>
                    <a:lnTo>
                      <a:pt x="104" y="29"/>
                    </a:lnTo>
                    <a:lnTo>
                      <a:pt x="137" y="13"/>
                    </a:lnTo>
                    <a:lnTo>
                      <a:pt x="173" y="4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5D7486"/>
              </a:solidFill>
              <a:ln w="0">
                <a:solidFill>
                  <a:srgbClr val="5D748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83" name="Freeform 96"/>
              <p:cNvSpPr>
                <a:spLocks/>
              </p:cNvSpPr>
              <p:nvPr/>
            </p:nvSpPr>
            <p:spPr bwMode="auto">
              <a:xfrm>
                <a:off x="5646739" y="3424238"/>
                <a:ext cx="334963" cy="334963"/>
              </a:xfrm>
              <a:custGeom>
                <a:avLst/>
                <a:gdLst>
                  <a:gd name="T0" fmla="*/ 211 w 422"/>
                  <a:gd name="T1" fmla="*/ 0 h 422"/>
                  <a:gd name="T2" fmla="*/ 249 w 422"/>
                  <a:gd name="T3" fmla="*/ 4 h 422"/>
                  <a:gd name="T4" fmla="*/ 285 w 422"/>
                  <a:gd name="T5" fmla="*/ 13 h 422"/>
                  <a:gd name="T6" fmla="*/ 317 w 422"/>
                  <a:gd name="T7" fmla="*/ 29 h 422"/>
                  <a:gd name="T8" fmla="*/ 347 w 422"/>
                  <a:gd name="T9" fmla="*/ 50 h 422"/>
                  <a:gd name="T10" fmla="*/ 373 w 422"/>
                  <a:gd name="T11" fmla="*/ 76 h 422"/>
                  <a:gd name="T12" fmla="*/ 394 w 422"/>
                  <a:gd name="T13" fmla="*/ 105 h 422"/>
                  <a:gd name="T14" fmla="*/ 409 w 422"/>
                  <a:gd name="T15" fmla="*/ 138 h 422"/>
                  <a:gd name="T16" fmla="*/ 419 w 422"/>
                  <a:gd name="T17" fmla="*/ 173 h 422"/>
                  <a:gd name="T18" fmla="*/ 422 w 422"/>
                  <a:gd name="T19" fmla="*/ 211 h 422"/>
                  <a:gd name="T20" fmla="*/ 419 w 422"/>
                  <a:gd name="T21" fmla="*/ 250 h 422"/>
                  <a:gd name="T22" fmla="*/ 409 w 422"/>
                  <a:gd name="T23" fmla="*/ 286 h 422"/>
                  <a:gd name="T24" fmla="*/ 394 w 422"/>
                  <a:gd name="T25" fmla="*/ 318 h 422"/>
                  <a:gd name="T26" fmla="*/ 373 w 422"/>
                  <a:gd name="T27" fmla="*/ 348 h 422"/>
                  <a:gd name="T28" fmla="*/ 347 w 422"/>
                  <a:gd name="T29" fmla="*/ 373 h 422"/>
                  <a:gd name="T30" fmla="*/ 317 w 422"/>
                  <a:gd name="T31" fmla="*/ 393 h 422"/>
                  <a:gd name="T32" fmla="*/ 285 w 422"/>
                  <a:gd name="T33" fmla="*/ 410 h 422"/>
                  <a:gd name="T34" fmla="*/ 249 w 422"/>
                  <a:gd name="T35" fmla="*/ 419 h 422"/>
                  <a:gd name="T36" fmla="*/ 211 w 422"/>
                  <a:gd name="T37" fmla="*/ 422 h 422"/>
                  <a:gd name="T38" fmla="*/ 174 w 422"/>
                  <a:gd name="T39" fmla="*/ 419 h 422"/>
                  <a:gd name="T40" fmla="*/ 138 w 422"/>
                  <a:gd name="T41" fmla="*/ 410 h 422"/>
                  <a:gd name="T42" fmla="*/ 105 w 422"/>
                  <a:gd name="T43" fmla="*/ 393 h 422"/>
                  <a:gd name="T44" fmla="*/ 75 w 422"/>
                  <a:gd name="T45" fmla="*/ 373 h 422"/>
                  <a:gd name="T46" fmla="*/ 50 w 422"/>
                  <a:gd name="T47" fmla="*/ 348 h 422"/>
                  <a:gd name="T48" fmla="*/ 29 w 422"/>
                  <a:gd name="T49" fmla="*/ 318 h 422"/>
                  <a:gd name="T50" fmla="*/ 14 w 422"/>
                  <a:gd name="T51" fmla="*/ 286 h 422"/>
                  <a:gd name="T52" fmla="*/ 3 w 422"/>
                  <a:gd name="T53" fmla="*/ 250 h 422"/>
                  <a:gd name="T54" fmla="*/ 0 w 422"/>
                  <a:gd name="T55" fmla="*/ 211 h 422"/>
                  <a:gd name="T56" fmla="*/ 3 w 422"/>
                  <a:gd name="T57" fmla="*/ 173 h 422"/>
                  <a:gd name="T58" fmla="*/ 14 w 422"/>
                  <a:gd name="T59" fmla="*/ 138 h 422"/>
                  <a:gd name="T60" fmla="*/ 29 w 422"/>
                  <a:gd name="T61" fmla="*/ 105 h 422"/>
                  <a:gd name="T62" fmla="*/ 50 w 422"/>
                  <a:gd name="T63" fmla="*/ 76 h 422"/>
                  <a:gd name="T64" fmla="*/ 75 w 422"/>
                  <a:gd name="T65" fmla="*/ 50 h 422"/>
                  <a:gd name="T66" fmla="*/ 105 w 422"/>
                  <a:gd name="T67" fmla="*/ 29 h 422"/>
                  <a:gd name="T68" fmla="*/ 138 w 422"/>
                  <a:gd name="T69" fmla="*/ 13 h 422"/>
                  <a:gd name="T70" fmla="*/ 174 w 422"/>
                  <a:gd name="T71" fmla="*/ 4 h 422"/>
                  <a:gd name="T72" fmla="*/ 211 w 422"/>
                  <a:gd name="T7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249" y="4"/>
                    </a:lnTo>
                    <a:lnTo>
                      <a:pt x="285" y="13"/>
                    </a:lnTo>
                    <a:lnTo>
                      <a:pt x="317" y="29"/>
                    </a:lnTo>
                    <a:lnTo>
                      <a:pt x="347" y="50"/>
                    </a:lnTo>
                    <a:lnTo>
                      <a:pt x="373" y="76"/>
                    </a:lnTo>
                    <a:lnTo>
                      <a:pt x="394" y="105"/>
                    </a:lnTo>
                    <a:lnTo>
                      <a:pt x="409" y="138"/>
                    </a:lnTo>
                    <a:lnTo>
                      <a:pt x="419" y="173"/>
                    </a:lnTo>
                    <a:lnTo>
                      <a:pt x="422" y="211"/>
                    </a:lnTo>
                    <a:lnTo>
                      <a:pt x="419" y="250"/>
                    </a:lnTo>
                    <a:lnTo>
                      <a:pt x="409" y="286"/>
                    </a:lnTo>
                    <a:lnTo>
                      <a:pt x="394" y="318"/>
                    </a:lnTo>
                    <a:lnTo>
                      <a:pt x="373" y="348"/>
                    </a:lnTo>
                    <a:lnTo>
                      <a:pt x="347" y="373"/>
                    </a:lnTo>
                    <a:lnTo>
                      <a:pt x="317" y="393"/>
                    </a:lnTo>
                    <a:lnTo>
                      <a:pt x="285" y="410"/>
                    </a:lnTo>
                    <a:lnTo>
                      <a:pt x="249" y="419"/>
                    </a:lnTo>
                    <a:lnTo>
                      <a:pt x="211" y="422"/>
                    </a:lnTo>
                    <a:lnTo>
                      <a:pt x="174" y="419"/>
                    </a:lnTo>
                    <a:lnTo>
                      <a:pt x="138" y="410"/>
                    </a:lnTo>
                    <a:lnTo>
                      <a:pt x="105" y="393"/>
                    </a:lnTo>
                    <a:lnTo>
                      <a:pt x="75" y="373"/>
                    </a:lnTo>
                    <a:lnTo>
                      <a:pt x="50" y="348"/>
                    </a:lnTo>
                    <a:lnTo>
                      <a:pt x="29" y="318"/>
                    </a:lnTo>
                    <a:lnTo>
                      <a:pt x="14" y="286"/>
                    </a:lnTo>
                    <a:lnTo>
                      <a:pt x="3" y="250"/>
                    </a:lnTo>
                    <a:lnTo>
                      <a:pt x="0" y="211"/>
                    </a:lnTo>
                    <a:lnTo>
                      <a:pt x="3" y="173"/>
                    </a:lnTo>
                    <a:lnTo>
                      <a:pt x="14" y="138"/>
                    </a:lnTo>
                    <a:lnTo>
                      <a:pt x="29" y="105"/>
                    </a:lnTo>
                    <a:lnTo>
                      <a:pt x="50" y="76"/>
                    </a:lnTo>
                    <a:lnTo>
                      <a:pt x="75" y="50"/>
                    </a:lnTo>
                    <a:lnTo>
                      <a:pt x="105" y="29"/>
                    </a:lnTo>
                    <a:lnTo>
                      <a:pt x="138" y="13"/>
                    </a:lnTo>
                    <a:lnTo>
                      <a:pt x="174" y="4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5D7486"/>
              </a:solidFill>
              <a:ln w="0">
                <a:solidFill>
                  <a:srgbClr val="5D748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84" name="Freeform 97"/>
              <p:cNvSpPr>
                <a:spLocks/>
              </p:cNvSpPr>
              <p:nvPr/>
            </p:nvSpPr>
            <p:spPr bwMode="auto">
              <a:xfrm>
                <a:off x="6205539" y="3424238"/>
                <a:ext cx="334963" cy="334963"/>
              </a:xfrm>
              <a:custGeom>
                <a:avLst/>
                <a:gdLst>
                  <a:gd name="T0" fmla="*/ 210 w 421"/>
                  <a:gd name="T1" fmla="*/ 0 h 422"/>
                  <a:gd name="T2" fmla="*/ 249 w 421"/>
                  <a:gd name="T3" fmla="*/ 4 h 422"/>
                  <a:gd name="T4" fmla="*/ 285 w 421"/>
                  <a:gd name="T5" fmla="*/ 13 h 422"/>
                  <a:gd name="T6" fmla="*/ 317 w 421"/>
                  <a:gd name="T7" fmla="*/ 29 h 422"/>
                  <a:gd name="T8" fmla="*/ 346 w 421"/>
                  <a:gd name="T9" fmla="*/ 50 h 422"/>
                  <a:gd name="T10" fmla="*/ 371 w 421"/>
                  <a:gd name="T11" fmla="*/ 76 h 422"/>
                  <a:gd name="T12" fmla="*/ 392 w 421"/>
                  <a:gd name="T13" fmla="*/ 105 h 422"/>
                  <a:gd name="T14" fmla="*/ 408 w 421"/>
                  <a:gd name="T15" fmla="*/ 138 h 422"/>
                  <a:gd name="T16" fmla="*/ 418 w 421"/>
                  <a:gd name="T17" fmla="*/ 173 h 422"/>
                  <a:gd name="T18" fmla="*/ 421 w 421"/>
                  <a:gd name="T19" fmla="*/ 211 h 422"/>
                  <a:gd name="T20" fmla="*/ 418 w 421"/>
                  <a:gd name="T21" fmla="*/ 250 h 422"/>
                  <a:gd name="T22" fmla="*/ 408 w 421"/>
                  <a:gd name="T23" fmla="*/ 286 h 422"/>
                  <a:gd name="T24" fmla="*/ 392 w 421"/>
                  <a:gd name="T25" fmla="*/ 318 h 422"/>
                  <a:gd name="T26" fmla="*/ 371 w 421"/>
                  <a:gd name="T27" fmla="*/ 348 h 422"/>
                  <a:gd name="T28" fmla="*/ 346 w 421"/>
                  <a:gd name="T29" fmla="*/ 373 h 422"/>
                  <a:gd name="T30" fmla="*/ 317 w 421"/>
                  <a:gd name="T31" fmla="*/ 393 h 422"/>
                  <a:gd name="T32" fmla="*/ 285 w 421"/>
                  <a:gd name="T33" fmla="*/ 410 h 422"/>
                  <a:gd name="T34" fmla="*/ 249 w 421"/>
                  <a:gd name="T35" fmla="*/ 419 h 422"/>
                  <a:gd name="T36" fmla="*/ 210 w 421"/>
                  <a:gd name="T37" fmla="*/ 422 h 422"/>
                  <a:gd name="T38" fmla="*/ 172 w 421"/>
                  <a:gd name="T39" fmla="*/ 419 h 422"/>
                  <a:gd name="T40" fmla="*/ 136 w 421"/>
                  <a:gd name="T41" fmla="*/ 410 h 422"/>
                  <a:gd name="T42" fmla="*/ 104 w 421"/>
                  <a:gd name="T43" fmla="*/ 393 h 422"/>
                  <a:gd name="T44" fmla="*/ 75 w 421"/>
                  <a:gd name="T45" fmla="*/ 373 h 422"/>
                  <a:gd name="T46" fmla="*/ 50 w 421"/>
                  <a:gd name="T47" fmla="*/ 348 h 422"/>
                  <a:gd name="T48" fmla="*/ 29 w 421"/>
                  <a:gd name="T49" fmla="*/ 318 h 422"/>
                  <a:gd name="T50" fmla="*/ 12 w 421"/>
                  <a:gd name="T51" fmla="*/ 286 h 422"/>
                  <a:gd name="T52" fmla="*/ 3 w 421"/>
                  <a:gd name="T53" fmla="*/ 250 h 422"/>
                  <a:gd name="T54" fmla="*/ 0 w 421"/>
                  <a:gd name="T55" fmla="*/ 211 h 422"/>
                  <a:gd name="T56" fmla="*/ 3 w 421"/>
                  <a:gd name="T57" fmla="*/ 173 h 422"/>
                  <a:gd name="T58" fmla="*/ 12 w 421"/>
                  <a:gd name="T59" fmla="*/ 138 h 422"/>
                  <a:gd name="T60" fmla="*/ 29 w 421"/>
                  <a:gd name="T61" fmla="*/ 105 h 422"/>
                  <a:gd name="T62" fmla="*/ 50 w 421"/>
                  <a:gd name="T63" fmla="*/ 76 h 422"/>
                  <a:gd name="T64" fmla="*/ 75 w 421"/>
                  <a:gd name="T65" fmla="*/ 50 h 422"/>
                  <a:gd name="T66" fmla="*/ 104 w 421"/>
                  <a:gd name="T67" fmla="*/ 29 h 422"/>
                  <a:gd name="T68" fmla="*/ 136 w 421"/>
                  <a:gd name="T69" fmla="*/ 13 h 422"/>
                  <a:gd name="T70" fmla="*/ 172 w 421"/>
                  <a:gd name="T71" fmla="*/ 4 h 422"/>
                  <a:gd name="T72" fmla="*/ 210 w 421"/>
                  <a:gd name="T7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249" y="4"/>
                    </a:lnTo>
                    <a:lnTo>
                      <a:pt x="285" y="13"/>
                    </a:lnTo>
                    <a:lnTo>
                      <a:pt x="317" y="29"/>
                    </a:lnTo>
                    <a:lnTo>
                      <a:pt x="346" y="50"/>
                    </a:lnTo>
                    <a:lnTo>
                      <a:pt x="371" y="76"/>
                    </a:lnTo>
                    <a:lnTo>
                      <a:pt x="392" y="105"/>
                    </a:lnTo>
                    <a:lnTo>
                      <a:pt x="408" y="138"/>
                    </a:lnTo>
                    <a:lnTo>
                      <a:pt x="418" y="173"/>
                    </a:lnTo>
                    <a:lnTo>
                      <a:pt x="421" y="211"/>
                    </a:lnTo>
                    <a:lnTo>
                      <a:pt x="418" y="250"/>
                    </a:lnTo>
                    <a:lnTo>
                      <a:pt x="408" y="286"/>
                    </a:lnTo>
                    <a:lnTo>
                      <a:pt x="392" y="318"/>
                    </a:lnTo>
                    <a:lnTo>
                      <a:pt x="371" y="348"/>
                    </a:lnTo>
                    <a:lnTo>
                      <a:pt x="346" y="373"/>
                    </a:lnTo>
                    <a:lnTo>
                      <a:pt x="317" y="393"/>
                    </a:lnTo>
                    <a:lnTo>
                      <a:pt x="285" y="410"/>
                    </a:lnTo>
                    <a:lnTo>
                      <a:pt x="249" y="419"/>
                    </a:lnTo>
                    <a:lnTo>
                      <a:pt x="210" y="422"/>
                    </a:lnTo>
                    <a:lnTo>
                      <a:pt x="172" y="419"/>
                    </a:lnTo>
                    <a:lnTo>
                      <a:pt x="136" y="410"/>
                    </a:lnTo>
                    <a:lnTo>
                      <a:pt x="104" y="393"/>
                    </a:lnTo>
                    <a:lnTo>
                      <a:pt x="75" y="373"/>
                    </a:lnTo>
                    <a:lnTo>
                      <a:pt x="50" y="348"/>
                    </a:lnTo>
                    <a:lnTo>
                      <a:pt x="29" y="318"/>
                    </a:lnTo>
                    <a:lnTo>
                      <a:pt x="12" y="286"/>
                    </a:lnTo>
                    <a:lnTo>
                      <a:pt x="3" y="250"/>
                    </a:lnTo>
                    <a:lnTo>
                      <a:pt x="0" y="211"/>
                    </a:lnTo>
                    <a:lnTo>
                      <a:pt x="3" y="173"/>
                    </a:lnTo>
                    <a:lnTo>
                      <a:pt x="12" y="138"/>
                    </a:lnTo>
                    <a:lnTo>
                      <a:pt x="29" y="105"/>
                    </a:lnTo>
                    <a:lnTo>
                      <a:pt x="50" y="76"/>
                    </a:lnTo>
                    <a:lnTo>
                      <a:pt x="75" y="50"/>
                    </a:lnTo>
                    <a:lnTo>
                      <a:pt x="104" y="29"/>
                    </a:lnTo>
                    <a:lnTo>
                      <a:pt x="136" y="13"/>
                    </a:lnTo>
                    <a:lnTo>
                      <a:pt x="172" y="4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D7486"/>
              </a:solidFill>
              <a:ln w="0">
                <a:solidFill>
                  <a:srgbClr val="5D748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85" name="Freeform 98"/>
              <p:cNvSpPr>
                <a:spLocks/>
              </p:cNvSpPr>
              <p:nvPr/>
            </p:nvSpPr>
            <p:spPr bwMode="auto">
              <a:xfrm>
                <a:off x="6762752" y="3424238"/>
                <a:ext cx="334963" cy="334963"/>
              </a:xfrm>
              <a:custGeom>
                <a:avLst/>
                <a:gdLst>
                  <a:gd name="T0" fmla="*/ 212 w 423"/>
                  <a:gd name="T1" fmla="*/ 0 h 422"/>
                  <a:gd name="T2" fmla="*/ 249 w 423"/>
                  <a:gd name="T3" fmla="*/ 4 h 422"/>
                  <a:gd name="T4" fmla="*/ 285 w 423"/>
                  <a:gd name="T5" fmla="*/ 13 h 422"/>
                  <a:gd name="T6" fmla="*/ 319 w 423"/>
                  <a:gd name="T7" fmla="*/ 29 h 422"/>
                  <a:gd name="T8" fmla="*/ 348 w 423"/>
                  <a:gd name="T9" fmla="*/ 50 h 422"/>
                  <a:gd name="T10" fmla="*/ 373 w 423"/>
                  <a:gd name="T11" fmla="*/ 76 h 422"/>
                  <a:gd name="T12" fmla="*/ 394 w 423"/>
                  <a:gd name="T13" fmla="*/ 105 h 422"/>
                  <a:gd name="T14" fmla="*/ 409 w 423"/>
                  <a:gd name="T15" fmla="*/ 138 h 422"/>
                  <a:gd name="T16" fmla="*/ 420 w 423"/>
                  <a:gd name="T17" fmla="*/ 173 h 422"/>
                  <a:gd name="T18" fmla="*/ 423 w 423"/>
                  <a:gd name="T19" fmla="*/ 211 h 422"/>
                  <a:gd name="T20" fmla="*/ 420 w 423"/>
                  <a:gd name="T21" fmla="*/ 250 h 422"/>
                  <a:gd name="T22" fmla="*/ 409 w 423"/>
                  <a:gd name="T23" fmla="*/ 286 h 422"/>
                  <a:gd name="T24" fmla="*/ 394 w 423"/>
                  <a:gd name="T25" fmla="*/ 318 h 422"/>
                  <a:gd name="T26" fmla="*/ 373 w 423"/>
                  <a:gd name="T27" fmla="*/ 348 h 422"/>
                  <a:gd name="T28" fmla="*/ 348 w 423"/>
                  <a:gd name="T29" fmla="*/ 373 h 422"/>
                  <a:gd name="T30" fmla="*/ 319 w 423"/>
                  <a:gd name="T31" fmla="*/ 393 h 422"/>
                  <a:gd name="T32" fmla="*/ 285 w 423"/>
                  <a:gd name="T33" fmla="*/ 410 h 422"/>
                  <a:gd name="T34" fmla="*/ 249 w 423"/>
                  <a:gd name="T35" fmla="*/ 419 h 422"/>
                  <a:gd name="T36" fmla="*/ 212 w 423"/>
                  <a:gd name="T37" fmla="*/ 422 h 422"/>
                  <a:gd name="T38" fmla="*/ 174 w 423"/>
                  <a:gd name="T39" fmla="*/ 419 h 422"/>
                  <a:gd name="T40" fmla="*/ 138 w 423"/>
                  <a:gd name="T41" fmla="*/ 410 h 422"/>
                  <a:gd name="T42" fmla="*/ 106 w 423"/>
                  <a:gd name="T43" fmla="*/ 393 h 422"/>
                  <a:gd name="T44" fmla="*/ 76 w 423"/>
                  <a:gd name="T45" fmla="*/ 373 h 422"/>
                  <a:gd name="T46" fmla="*/ 50 w 423"/>
                  <a:gd name="T47" fmla="*/ 348 h 422"/>
                  <a:gd name="T48" fmla="*/ 29 w 423"/>
                  <a:gd name="T49" fmla="*/ 318 h 422"/>
                  <a:gd name="T50" fmla="*/ 14 w 423"/>
                  <a:gd name="T51" fmla="*/ 286 h 422"/>
                  <a:gd name="T52" fmla="*/ 4 w 423"/>
                  <a:gd name="T53" fmla="*/ 250 h 422"/>
                  <a:gd name="T54" fmla="*/ 0 w 423"/>
                  <a:gd name="T55" fmla="*/ 211 h 422"/>
                  <a:gd name="T56" fmla="*/ 4 w 423"/>
                  <a:gd name="T57" fmla="*/ 173 h 422"/>
                  <a:gd name="T58" fmla="*/ 14 w 423"/>
                  <a:gd name="T59" fmla="*/ 138 h 422"/>
                  <a:gd name="T60" fmla="*/ 29 w 423"/>
                  <a:gd name="T61" fmla="*/ 105 h 422"/>
                  <a:gd name="T62" fmla="*/ 50 w 423"/>
                  <a:gd name="T63" fmla="*/ 76 h 422"/>
                  <a:gd name="T64" fmla="*/ 76 w 423"/>
                  <a:gd name="T65" fmla="*/ 50 h 422"/>
                  <a:gd name="T66" fmla="*/ 106 w 423"/>
                  <a:gd name="T67" fmla="*/ 29 h 422"/>
                  <a:gd name="T68" fmla="*/ 138 w 423"/>
                  <a:gd name="T69" fmla="*/ 13 h 422"/>
                  <a:gd name="T70" fmla="*/ 174 w 423"/>
                  <a:gd name="T71" fmla="*/ 4 h 422"/>
                  <a:gd name="T72" fmla="*/ 212 w 423"/>
                  <a:gd name="T7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3" h="422">
                    <a:moveTo>
                      <a:pt x="212" y="0"/>
                    </a:moveTo>
                    <a:lnTo>
                      <a:pt x="249" y="4"/>
                    </a:lnTo>
                    <a:lnTo>
                      <a:pt x="285" y="13"/>
                    </a:lnTo>
                    <a:lnTo>
                      <a:pt x="319" y="29"/>
                    </a:lnTo>
                    <a:lnTo>
                      <a:pt x="348" y="50"/>
                    </a:lnTo>
                    <a:lnTo>
                      <a:pt x="373" y="76"/>
                    </a:lnTo>
                    <a:lnTo>
                      <a:pt x="394" y="105"/>
                    </a:lnTo>
                    <a:lnTo>
                      <a:pt x="409" y="138"/>
                    </a:lnTo>
                    <a:lnTo>
                      <a:pt x="420" y="173"/>
                    </a:lnTo>
                    <a:lnTo>
                      <a:pt x="423" y="211"/>
                    </a:lnTo>
                    <a:lnTo>
                      <a:pt x="420" y="250"/>
                    </a:lnTo>
                    <a:lnTo>
                      <a:pt x="409" y="286"/>
                    </a:lnTo>
                    <a:lnTo>
                      <a:pt x="394" y="318"/>
                    </a:lnTo>
                    <a:lnTo>
                      <a:pt x="373" y="348"/>
                    </a:lnTo>
                    <a:lnTo>
                      <a:pt x="348" y="373"/>
                    </a:lnTo>
                    <a:lnTo>
                      <a:pt x="319" y="393"/>
                    </a:lnTo>
                    <a:lnTo>
                      <a:pt x="285" y="410"/>
                    </a:lnTo>
                    <a:lnTo>
                      <a:pt x="249" y="419"/>
                    </a:lnTo>
                    <a:lnTo>
                      <a:pt x="212" y="422"/>
                    </a:lnTo>
                    <a:lnTo>
                      <a:pt x="174" y="419"/>
                    </a:lnTo>
                    <a:lnTo>
                      <a:pt x="138" y="410"/>
                    </a:lnTo>
                    <a:lnTo>
                      <a:pt x="106" y="393"/>
                    </a:lnTo>
                    <a:lnTo>
                      <a:pt x="76" y="373"/>
                    </a:lnTo>
                    <a:lnTo>
                      <a:pt x="50" y="348"/>
                    </a:lnTo>
                    <a:lnTo>
                      <a:pt x="29" y="318"/>
                    </a:lnTo>
                    <a:lnTo>
                      <a:pt x="14" y="286"/>
                    </a:lnTo>
                    <a:lnTo>
                      <a:pt x="4" y="250"/>
                    </a:lnTo>
                    <a:lnTo>
                      <a:pt x="0" y="211"/>
                    </a:lnTo>
                    <a:lnTo>
                      <a:pt x="4" y="173"/>
                    </a:lnTo>
                    <a:lnTo>
                      <a:pt x="14" y="138"/>
                    </a:lnTo>
                    <a:lnTo>
                      <a:pt x="29" y="105"/>
                    </a:lnTo>
                    <a:lnTo>
                      <a:pt x="50" y="76"/>
                    </a:lnTo>
                    <a:lnTo>
                      <a:pt x="76" y="50"/>
                    </a:lnTo>
                    <a:lnTo>
                      <a:pt x="106" y="29"/>
                    </a:lnTo>
                    <a:lnTo>
                      <a:pt x="138" y="13"/>
                    </a:lnTo>
                    <a:lnTo>
                      <a:pt x="174" y="4"/>
                    </a:lnTo>
                    <a:lnTo>
                      <a:pt x="212" y="0"/>
                    </a:lnTo>
                    <a:close/>
                  </a:path>
                </a:pathLst>
              </a:custGeom>
              <a:solidFill>
                <a:srgbClr val="5D7486"/>
              </a:solidFill>
              <a:ln w="0">
                <a:solidFill>
                  <a:srgbClr val="5D748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86" name="Freeform 99"/>
              <p:cNvSpPr>
                <a:spLocks/>
              </p:cNvSpPr>
              <p:nvPr/>
            </p:nvSpPr>
            <p:spPr bwMode="auto">
              <a:xfrm>
                <a:off x="6429377" y="2730500"/>
                <a:ext cx="501650" cy="504825"/>
              </a:xfrm>
              <a:custGeom>
                <a:avLst/>
                <a:gdLst>
                  <a:gd name="T0" fmla="*/ 104 w 633"/>
                  <a:gd name="T1" fmla="*/ 0 h 634"/>
                  <a:gd name="T2" fmla="*/ 528 w 633"/>
                  <a:gd name="T3" fmla="*/ 0 h 634"/>
                  <a:gd name="T4" fmla="*/ 552 w 633"/>
                  <a:gd name="T5" fmla="*/ 2 h 634"/>
                  <a:gd name="T6" fmla="*/ 574 w 633"/>
                  <a:gd name="T7" fmla="*/ 10 h 634"/>
                  <a:gd name="T8" fmla="*/ 594 w 633"/>
                  <a:gd name="T9" fmla="*/ 23 h 634"/>
                  <a:gd name="T10" fmla="*/ 610 w 633"/>
                  <a:gd name="T11" fmla="*/ 39 h 634"/>
                  <a:gd name="T12" fmla="*/ 622 w 633"/>
                  <a:gd name="T13" fmla="*/ 59 h 634"/>
                  <a:gd name="T14" fmla="*/ 630 w 633"/>
                  <a:gd name="T15" fmla="*/ 81 h 634"/>
                  <a:gd name="T16" fmla="*/ 633 w 633"/>
                  <a:gd name="T17" fmla="*/ 104 h 634"/>
                  <a:gd name="T18" fmla="*/ 633 w 633"/>
                  <a:gd name="T19" fmla="*/ 530 h 634"/>
                  <a:gd name="T20" fmla="*/ 630 w 633"/>
                  <a:gd name="T21" fmla="*/ 553 h 634"/>
                  <a:gd name="T22" fmla="*/ 622 w 633"/>
                  <a:gd name="T23" fmla="*/ 575 h 634"/>
                  <a:gd name="T24" fmla="*/ 610 w 633"/>
                  <a:gd name="T25" fmla="*/ 595 h 634"/>
                  <a:gd name="T26" fmla="*/ 594 w 633"/>
                  <a:gd name="T27" fmla="*/ 611 h 634"/>
                  <a:gd name="T28" fmla="*/ 574 w 633"/>
                  <a:gd name="T29" fmla="*/ 624 h 634"/>
                  <a:gd name="T30" fmla="*/ 552 w 633"/>
                  <a:gd name="T31" fmla="*/ 632 h 634"/>
                  <a:gd name="T32" fmla="*/ 528 w 633"/>
                  <a:gd name="T33" fmla="*/ 634 h 634"/>
                  <a:gd name="T34" fmla="*/ 104 w 633"/>
                  <a:gd name="T35" fmla="*/ 634 h 634"/>
                  <a:gd name="T36" fmla="*/ 80 w 633"/>
                  <a:gd name="T37" fmla="*/ 632 h 634"/>
                  <a:gd name="T38" fmla="*/ 58 w 633"/>
                  <a:gd name="T39" fmla="*/ 624 h 634"/>
                  <a:gd name="T40" fmla="*/ 39 w 633"/>
                  <a:gd name="T41" fmla="*/ 611 h 634"/>
                  <a:gd name="T42" fmla="*/ 23 w 633"/>
                  <a:gd name="T43" fmla="*/ 595 h 634"/>
                  <a:gd name="T44" fmla="*/ 10 w 633"/>
                  <a:gd name="T45" fmla="*/ 575 h 634"/>
                  <a:gd name="T46" fmla="*/ 2 w 633"/>
                  <a:gd name="T47" fmla="*/ 553 h 634"/>
                  <a:gd name="T48" fmla="*/ 0 w 633"/>
                  <a:gd name="T49" fmla="*/ 530 h 634"/>
                  <a:gd name="T50" fmla="*/ 0 w 633"/>
                  <a:gd name="T51" fmla="*/ 104 h 634"/>
                  <a:gd name="T52" fmla="*/ 2 w 633"/>
                  <a:gd name="T53" fmla="*/ 81 h 634"/>
                  <a:gd name="T54" fmla="*/ 10 w 633"/>
                  <a:gd name="T55" fmla="*/ 59 h 634"/>
                  <a:gd name="T56" fmla="*/ 23 w 633"/>
                  <a:gd name="T57" fmla="*/ 39 h 634"/>
                  <a:gd name="T58" fmla="*/ 39 w 633"/>
                  <a:gd name="T59" fmla="*/ 23 h 634"/>
                  <a:gd name="T60" fmla="*/ 58 w 633"/>
                  <a:gd name="T61" fmla="*/ 10 h 634"/>
                  <a:gd name="T62" fmla="*/ 80 w 633"/>
                  <a:gd name="T63" fmla="*/ 2 h 634"/>
                  <a:gd name="T64" fmla="*/ 104 w 633"/>
                  <a:gd name="T65" fmla="*/ 0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33" h="634">
                    <a:moveTo>
                      <a:pt x="104" y="0"/>
                    </a:moveTo>
                    <a:lnTo>
                      <a:pt x="528" y="0"/>
                    </a:lnTo>
                    <a:lnTo>
                      <a:pt x="552" y="2"/>
                    </a:lnTo>
                    <a:lnTo>
                      <a:pt x="574" y="10"/>
                    </a:lnTo>
                    <a:lnTo>
                      <a:pt x="594" y="23"/>
                    </a:lnTo>
                    <a:lnTo>
                      <a:pt x="610" y="39"/>
                    </a:lnTo>
                    <a:lnTo>
                      <a:pt x="622" y="59"/>
                    </a:lnTo>
                    <a:lnTo>
                      <a:pt x="630" y="81"/>
                    </a:lnTo>
                    <a:lnTo>
                      <a:pt x="633" y="104"/>
                    </a:lnTo>
                    <a:lnTo>
                      <a:pt x="633" y="530"/>
                    </a:lnTo>
                    <a:lnTo>
                      <a:pt x="630" y="553"/>
                    </a:lnTo>
                    <a:lnTo>
                      <a:pt x="622" y="575"/>
                    </a:lnTo>
                    <a:lnTo>
                      <a:pt x="610" y="595"/>
                    </a:lnTo>
                    <a:lnTo>
                      <a:pt x="594" y="611"/>
                    </a:lnTo>
                    <a:lnTo>
                      <a:pt x="574" y="624"/>
                    </a:lnTo>
                    <a:lnTo>
                      <a:pt x="552" y="632"/>
                    </a:lnTo>
                    <a:lnTo>
                      <a:pt x="528" y="634"/>
                    </a:lnTo>
                    <a:lnTo>
                      <a:pt x="104" y="634"/>
                    </a:lnTo>
                    <a:lnTo>
                      <a:pt x="80" y="632"/>
                    </a:lnTo>
                    <a:lnTo>
                      <a:pt x="58" y="624"/>
                    </a:lnTo>
                    <a:lnTo>
                      <a:pt x="39" y="611"/>
                    </a:lnTo>
                    <a:lnTo>
                      <a:pt x="23" y="595"/>
                    </a:lnTo>
                    <a:lnTo>
                      <a:pt x="10" y="575"/>
                    </a:lnTo>
                    <a:lnTo>
                      <a:pt x="2" y="553"/>
                    </a:lnTo>
                    <a:lnTo>
                      <a:pt x="0" y="530"/>
                    </a:lnTo>
                    <a:lnTo>
                      <a:pt x="0" y="104"/>
                    </a:lnTo>
                    <a:lnTo>
                      <a:pt x="2" y="81"/>
                    </a:lnTo>
                    <a:lnTo>
                      <a:pt x="10" y="59"/>
                    </a:lnTo>
                    <a:lnTo>
                      <a:pt x="23" y="39"/>
                    </a:lnTo>
                    <a:lnTo>
                      <a:pt x="39" y="23"/>
                    </a:lnTo>
                    <a:lnTo>
                      <a:pt x="58" y="10"/>
                    </a:lnTo>
                    <a:lnTo>
                      <a:pt x="80" y="2"/>
                    </a:lnTo>
                    <a:lnTo>
                      <a:pt x="10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87" name="Rectangle 100"/>
              <p:cNvSpPr>
                <a:spLocks noChangeArrowheads="1"/>
              </p:cNvSpPr>
              <p:nvPr/>
            </p:nvSpPr>
            <p:spPr bwMode="auto">
              <a:xfrm>
                <a:off x="5759452" y="2898775"/>
                <a:ext cx="501650" cy="336550"/>
              </a:xfrm>
              <a:prstGeom prst="rect">
                <a:avLst/>
              </a:prstGeom>
              <a:solidFill>
                <a:srgbClr val="FFCF6D"/>
              </a:solidFill>
              <a:ln w="0">
                <a:solidFill>
                  <a:srgbClr val="FFCF6D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88" name="Rectangle 101"/>
              <p:cNvSpPr>
                <a:spLocks noChangeArrowheads="1"/>
              </p:cNvSpPr>
              <p:nvPr/>
            </p:nvSpPr>
            <p:spPr bwMode="auto">
              <a:xfrm>
                <a:off x="5422902" y="2563813"/>
                <a:ext cx="503238" cy="671513"/>
              </a:xfrm>
              <a:prstGeom prst="rect">
                <a:avLst/>
              </a:prstGeom>
              <a:solidFill>
                <a:srgbClr val="E95755"/>
              </a:solidFill>
              <a:ln w="0">
                <a:solidFill>
                  <a:srgbClr val="E95755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grpSp>
          <p:nvGrpSpPr>
            <p:cNvPr id="21" name="그룹 20"/>
            <p:cNvGrpSpPr/>
            <p:nvPr/>
          </p:nvGrpSpPr>
          <p:grpSpPr>
            <a:xfrm>
              <a:off x="1858906" y="2692773"/>
              <a:ext cx="1637460" cy="1773915"/>
              <a:chOff x="5810250" y="3119438"/>
              <a:chExt cx="571500" cy="619125"/>
            </a:xfrm>
          </p:grpSpPr>
          <p:sp>
            <p:nvSpPr>
              <p:cNvPr id="65" name="AutoShape 103"/>
              <p:cNvSpPr>
                <a:spLocks noChangeAspect="1" noChangeArrowheads="1" noTextEdit="1"/>
              </p:cNvSpPr>
              <p:nvPr/>
            </p:nvSpPr>
            <p:spPr bwMode="auto">
              <a:xfrm>
                <a:off x="5810250" y="3119438"/>
                <a:ext cx="571500" cy="6191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66" name="Freeform 106"/>
              <p:cNvSpPr>
                <a:spLocks/>
              </p:cNvSpPr>
              <p:nvPr/>
            </p:nvSpPr>
            <p:spPr bwMode="auto">
              <a:xfrm>
                <a:off x="5861050" y="3341688"/>
                <a:ext cx="488950" cy="293688"/>
              </a:xfrm>
              <a:custGeom>
                <a:avLst/>
                <a:gdLst>
                  <a:gd name="T0" fmla="*/ 1386 w 2772"/>
                  <a:gd name="T1" fmla="*/ 0 h 1659"/>
                  <a:gd name="T2" fmla="*/ 1403 w 2772"/>
                  <a:gd name="T3" fmla="*/ 3 h 1659"/>
                  <a:gd name="T4" fmla="*/ 2769 w 2772"/>
                  <a:gd name="T5" fmla="*/ 512 h 1659"/>
                  <a:gd name="T6" fmla="*/ 2769 w 2772"/>
                  <a:gd name="T7" fmla="*/ 515 h 1659"/>
                  <a:gd name="T8" fmla="*/ 2770 w 2772"/>
                  <a:gd name="T9" fmla="*/ 522 h 1659"/>
                  <a:gd name="T10" fmla="*/ 2771 w 2772"/>
                  <a:gd name="T11" fmla="*/ 534 h 1659"/>
                  <a:gd name="T12" fmla="*/ 2772 w 2772"/>
                  <a:gd name="T13" fmla="*/ 551 h 1659"/>
                  <a:gd name="T14" fmla="*/ 2772 w 2772"/>
                  <a:gd name="T15" fmla="*/ 571 h 1659"/>
                  <a:gd name="T16" fmla="*/ 2772 w 2772"/>
                  <a:gd name="T17" fmla="*/ 596 h 1659"/>
                  <a:gd name="T18" fmla="*/ 2770 w 2772"/>
                  <a:gd name="T19" fmla="*/ 625 h 1659"/>
                  <a:gd name="T20" fmla="*/ 2767 w 2772"/>
                  <a:gd name="T21" fmla="*/ 658 h 1659"/>
                  <a:gd name="T22" fmla="*/ 2762 w 2772"/>
                  <a:gd name="T23" fmla="*/ 694 h 1659"/>
                  <a:gd name="T24" fmla="*/ 2756 w 2772"/>
                  <a:gd name="T25" fmla="*/ 735 h 1659"/>
                  <a:gd name="T26" fmla="*/ 2746 w 2772"/>
                  <a:gd name="T27" fmla="*/ 778 h 1659"/>
                  <a:gd name="T28" fmla="*/ 2735 w 2772"/>
                  <a:gd name="T29" fmla="*/ 825 h 1659"/>
                  <a:gd name="T30" fmla="*/ 2720 w 2772"/>
                  <a:gd name="T31" fmla="*/ 874 h 1659"/>
                  <a:gd name="T32" fmla="*/ 2702 w 2772"/>
                  <a:gd name="T33" fmla="*/ 927 h 1659"/>
                  <a:gd name="T34" fmla="*/ 2680 w 2772"/>
                  <a:gd name="T35" fmla="*/ 982 h 1659"/>
                  <a:gd name="T36" fmla="*/ 2654 w 2772"/>
                  <a:gd name="T37" fmla="*/ 1041 h 1659"/>
                  <a:gd name="T38" fmla="*/ 2625 w 2772"/>
                  <a:gd name="T39" fmla="*/ 1102 h 1659"/>
                  <a:gd name="T40" fmla="*/ 2589 w 2772"/>
                  <a:gd name="T41" fmla="*/ 1165 h 1659"/>
                  <a:gd name="T42" fmla="*/ 2550 w 2772"/>
                  <a:gd name="T43" fmla="*/ 1230 h 1659"/>
                  <a:gd name="T44" fmla="*/ 2506 w 2772"/>
                  <a:gd name="T45" fmla="*/ 1297 h 1659"/>
                  <a:gd name="T46" fmla="*/ 2456 w 2772"/>
                  <a:gd name="T47" fmla="*/ 1366 h 1659"/>
                  <a:gd name="T48" fmla="*/ 2399 w 2772"/>
                  <a:gd name="T49" fmla="*/ 1438 h 1659"/>
                  <a:gd name="T50" fmla="*/ 2337 w 2772"/>
                  <a:gd name="T51" fmla="*/ 1510 h 1659"/>
                  <a:gd name="T52" fmla="*/ 2268 w 2772"/>
                  <a:gd name="T53" fmla="*/ 1583 h 1659"/>
                  <a:gd name="T54" fmla="*/ 2193 w 2772"/>
                  <a:gd name="T55" fmla="*/ 1659 h 1659"/>
                  <a:gd name="T56" fmla="*/ 580 w 2772"/>
                  <a:gd name="T57" fmla="*/ 1659 h 1659"/>
                  <a:gd name="T58" fmla="*/ 504 w 2772"/>
                  <a:gd name="T59" fmla="*/ 1583 h 1659"/>
                  <a:gd name="T60" fmla="*/ 436 w 2772"/>
                  <a:gd name="T61" fmla="*/ 1510 h 1659"/>
                  <a:gd name="T62" fmla="*/ 374 w 2772"/>
                  <a:gd name="T63" fmla="*/ 1438 h 1659"/>
                  <a:gd name="T64" fmla="*/ 318 w 2772"/>
                  <a:gd name="T65" fmla="*/ 1366 h 1659"/>
                  <a:gd name="T66" fmla="*/ 268 w 2772"/>
                  <a:gd name="T67" fmla="*/ 1297 h 1659"/>
                  <a:gd name="T68" fmla="*/ 223 w 2772"/>
                  <a:gd name="T69" fmla="*/ 1230 h 1659"/>
                  <a:gd name="T70" fmla="*/ 183 w 2772"/>
                  <a:gd name="T71" fmla="*/ 1165 h 1659"/>
                  <a:gd name="T72" fmla="*/ 149 w 2772"/>
                  <a:gd name="T73" fmla="*/ 1102 h 1659"/>
                  <a:gd name="T74" fmla="*/ 119 w 2772"/>
                  <a:gd name="T75" fmla="*/ 1041 h 1659"/>
                  <a:gd name="T76" fmla="*/ 92 w 2772"/>
                  <a:gd name="T77" fmla="*/ 982 h 1659"/>
                  <a:gd name="T78" fmla="*/ 71 w 2772"/>
                  <a:gd name="T79" fmla="*/ 927 h 1659"/>
                  <a:gd name="T80" fmla="*/ 53 w 2772"/>
                  <a:gd name="T81" fmla="*/ 874 h 1659"/>
                  <a:gd name="T82" fmla="*/ 38 w 2772"/>
                  <a:gd name="T83" fmla="*/ 825 h 1659"/>
                  <a:gd name="T84" fmla="*/ 26 w 2772"/>
                  <a:gd name="T85" fmla="*/ 778 h 1659"/>
                  <a:gd name="T86" fmla="*/ 18 w 2772"/>
                  <a:gd name="T87" fmla="*/ 735 h 1659"/>
                  <a:gd name="T88" fmla="*/ 10 w 2772"/>
                  <a:gd name="T89" fmla="*/ 694 h 1659"/>
                  <a:gd name="T90" fmla="*/ 6 w 2772"/>
                  <a:gd name="T91" fmla="*/ 658 h 1659"/>
                  <a:gd name="T92" fmla="*/ 3 w 2772"/>
                  <a:gd name="T93" fmla="*/ 625 h 1659"/>
                  <a:gd name="T94" fmla="*/ 2 w 2772"/>
                  <a:gd name="T95" fmla="*/ 596 h 1659"/>
                  <a:gd name="T96" fmla="*/ 0 w 2772"/>
                  <a:gd name="T97" fmla="*/ 571 h 1659"/>
                  <a:gd name="T98" fmla="*/ 0 w 2772"/>
                  <a:gd name="T99" fmla="*/ 551 h 1659"/>
                  <a:gd name="T100" fmla="*/ 2 w 2772"/>
                  <a:gd name="T101" fmla="*/ 534 h 1659"/>
                  <a:gd name="T102" fmla="*/ 3 w 2772"/>
                  <a:gd name="T103" fmla="*/ 522 h 1659"/>
                  <a:gd name="T104" fmla="*/ 4 w 2772"/>
                  <a:gd name="T105" fmla="*/ 515 h 1659"/>
                  <a:gd name="T106" fmla="*/ 4 w 2772"/>
                  <a:gd name="T107" fmla="*/ 512 h 1659"/>
                  <a:gd name="T108" fmla="*/ 1369 w 2772"/>
                  <a:gd name="T109" fmla="*/ 3 h 1659"/>
                  <a:gd name="T110" fmla="*/ 1386 w 2772"/>
                  <a:gd name="T111" fmla="*/ 0 h 1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72" h="1659">
                    <a:moveTo>
                      <a:pt x="1386" y="0"/>
                    </a:moveTo>
                    <a:lnTo>
                      <a:pt x="1403" y="3"/>
                    </a:lnTo>
                    <a:lnTo>
                      <a:pt x="2769" y="512"/>
                    </a:lnTo>
                    <a:lnTo>
                      <a:pt x="2769" y="515"/>
                    </a:lnTo>
                    <a:lnTo>
                      <a:pt x="2770" y="522"/>
                    </a:lnTo>
                    <a:lnTo>
                      <a:pt x="2771" y="534"/>
                    </a:lnTo>
                    <a:lnTo>
                      <a:pt x="2772" y="551"/>
                    </a:lnTo>
                    <a:lnTo>
                      <a:pt x="2772" y="571"/>
                    </a:lnTo>
                    <a:lnTo>
                      <a:pt x="2772" y="596"/>
                    </a:lnTo>
                    <a:lnTo>
                      <a:pt x="2770" y="625"/>
                    </a:lnTo>
                    <a:lnTo>
                      <a:pt x="2767" y="658"/>
                    </a:lnTo>
                    <a:lnTo>
                      <a:pt x="2762" y="694"/>
                    </a:lnTo>
                    <a:lnTo>
                      <a:pt x="2756" y="735"/>
                    </a:lnTo>
                    <a:lnTo>
                      <a:pt x="2746" y="778"/>
                    </a:lnTo>
                    <a:lnTo>
                      <a:pt x="2735" y="825"/>
                    </a:lnTo>
                    <a:lnTo>
                      <a:pt x="2720" y="874"/>
                    </a:lnTo>
                    <a:lnTo>
                      <a:pt x="2702" y="927"/>
                    </a:lnTo>
                    <a:lnTo>
                      <a:pt x="2680" y="982"/>
                    </a:lnTo>
                    <a:lnTo>
                      <a:pt x="2654" y="1041"/>
                    </a:lnTo>
                    <a:lnTo>
                      <a:pt x="2625" y="1102"/>
                    </a:lnTo>
                    <a:lnTo>
                      <a:pt x="2589" y="1165"/>
                    </a:lnTo>
                    <a:lnTo>
                      <a:pt x="2550" y="1230"/>
                    </a:lnTo>
                    <a:lnTo>
                      <a:pt x="2506" y="1297"/>
                    </a:lnTo>
                    <a:lnTo>
                      <a:pt x="2456" y="1366"/>
                    </a:lnTo>
                    <a:lnTo>
                      <a:pt x="2399" y="1438"/>
                    </a:lnTo>
                    <a:lnTo>
                      <a:pt x="2337" y="1510"/>
                    </a:lnTo>
                    <a:lnTo>
                      <a:pt x="2268" y="1583"/>
                    </a:lnTo>
                    <a:lnTo>
                      <a:pt x="2193" y="1659"/>
                    </a:lnTo>
                    <a:lnTo>
                      <a:pt x="580" y="1659"/>
                    </a:lnTo>
                    <a:lnTo>
                      <a:pt x="504" y="1583"/>
                    </a:lnTo>
                    <a:lnTo>
                      <a:pt x="436" y="1510"/>
                    </a:lnTo>
                    <a:lnTo>
                      <a:pt x="374" y="1438"/>
                    </a:lnTo>
                    <a:lnTo>
                      <a:pt x="318" y="1366"/>
                    </a:lnTo>
                    <a:lnTo>
                      <a:pt x="268" y="1297"/>
                    </a:lnTo>
                    <a:lnTo>
                      <a:pt x="223" y="1230"/>
                    </a:lnTo>
                    <a:lnTo>
                      <a:pt x="183" y="1165"/>
                    </a:lnTo>
                    <a:lnTo>
                      <a:pt x="149" y="1102"/>
                    </a:lnTo>
                    <a:lnTo>
                      <a:pt x="119" y="1041"/>
                    </a:lnTo>
                    <a:lnTo>
                      <a:pt x="92" y="982"/>
                    </a:lnTo>
                    <a:lnTo>
                      <a:pt x="71" y="927"/>
                    </a:lnTo>
                    <a:lnTo>
                      <a:pt x="53" y="874"/>
                    </a:lnTo>
                    <a:lnTo>
                      <a:pt x="38" y="825"/>
                    </a:lnTo>
                    <a:lnTo>
                      <a:pt x="26" y="778"/>
                    </a:lnTo>
                    <a:lnTo>
                      <a:pt x="18" y="735"/>
                    </a:lnTo>
                    <a:lnTo>
                      <a:pt x="10" y="694"/>
                    </a:lnTo>
                    <a:lnTo>
                      <a:pt x="6" y="658"/>
                    </a:lnTo>
                    <a:lnTo>
                      <a:pt x="3" y="625"/>
                    </a:lnTo>
                    <a:lnTo>
                      <a:pt x="2" y="596"/>
                    </a:lnTo>
                    <a:lnTo>
                      <a:pt x="0" y="571"/>
                    </a:lnTo>
                    <a:lnTo>
                      <a:pt x="0" y="551"/>
                    </a:lnTo>
                    <a:lnTo>
                      <a:pt x="2" y="534"/>
                    </a:lnTo>
                    <a:lnTo>
                      <a:pt x="3" y="522"/>
                    </a:lnTo>
                    <a:lnTo>
                      <a:pt x="4" y="515"/>
                    </a:lnTo>
                    <a:lnTo>
                      <a:pt x="4" y="512"/>
                    </a:lnTo>
                    <a:lnTo>
                      <a:pt x="1369" y="3"/>
                    </a:lnTo>
                    <a:lnTo>
                      <a:pt x="1386" y="0"/>
                    </a:lnTo>
                    <a:close/>
                  </a:path>
                </a:pathLst>
              </a:custGeom>
              <a:solidFill>
                <a:srgbClr val="E6E7E8"/>
              </a:solidFill>
              <a:ln w="0">
                <a:solidFill>
                  <a:srgbClr val="E6E7E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67" name="Freeform 107"/>
              <p:cNvSpPr>
                <a:spLocks/>
              </p:cNvSpPr>
              <p:nvPr/>
            </p:nvSpPr>
            <p:spPr bwMode="auto">
              <a:xfrm>
                <a:off x="6054725" y="3128963"/>
                <a:ext cx="101600" cy="131763"/>
              </a:xfrm>
              <a:custGeom>
                <a:avLst/>
                <a:gdLst>
                  <a:gd name="T0" fmla="*/ 126 w 575"/>
                  <a:gd name="T1" fmla="*/ 0 h 745"/>
                  <a:gd name="T2" fmla="*/ 449 w 575"/>
                  <a:gd name="T3" fmla="*/ 0 h 745"/>
                  <a:gd name="T4" fmla="*/ 474 w 575"/>
                  <a:gd name="T5" fmla="*/ 3 h 745"/>
                  <a:gd name="T6" fmla="*/ 498 w 575"/>
                  <a:gd name="T7" fmla="*/ 10 h 745"/>
                  <a:gd name="T8" fmla="*/ 519 w 575"/>
                  <a:gd name="T9" fmla="*/ 22 h 745"/>
                  <a:gd name="T10" fmla="*/ 539 w 575"/>
                  <a:gd name="T11" fmla="*/ 38 h 745"/>
                  <a:gd name="T12" fmla="*/ 554 w 575"/>
                  <a:gd name="T13" fmla="*/ 56 h 745"/>
                  <a:gd name="T14" fmla="*/ 565 w 575"/>
                  <a:gd name="T15" fmla="*/ 77 h 745"/>
                  <a:gd name="T16" fmla="*/ 573 w 575"/>
                  <a:gd name="T17" fmla="*/ 100 h 745"/>
                  <a:gd name="T18" fmla="*/ 575 w 575"/>
                  <a:gd name="T19" fmla="*/ 126 h 745"/>
                  <a:gd name="T20" fmla="*/ 575 w 575"/>
                  <a:gd name="T21" fmla="*/ 745 h 745"/>
                  <a:gd name="T22" fmla="*/ 0 w 575"/>
                  <a:gd name="T23" fmla="*/ 745 h 745"/>
                  <a:gd name="T24" fmla="*/ 0 w 575"/>
                  <a:gd name="T25" fmla="*/ 126 h 745"/>
                  <a:gd name="T26" fmla="*/ 3 w 575"/>
                  <a:gd name="T27" fmla="*/ 97 h 745"/>
                  <a:gd name="T28" fmla="*/ 12 w 575"/>
                  <a:gd name="T29" fmla="*/ 71 h 745"/>
                  <a:gd name="T30" fmla="*/ 27 w 575"/>
                  <a:gd name="T31" fmla="*/ 47 h 745"/>
                  <a:gd name="T32" fmla="*/ 47 w 575"/>
                  <a:gd name="T33" fmla="*/ 28 h 745"/>
                  <a:gd name="T34" fmla="*/ 70 w 575"/>
                  <a:gd name="T35" fmla="*/ 13 h 745"/>
                  <a:gd name="T36" fmla="*/ 97 w 575"/>
                  <a:gd name="T37" fmla="*/ 4 h 745"/>
                  <a:gd name="T38" fmla="*/ 126 w 575"/>
                  <a:gd name="T39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75" h="745">
                    <a:moveTo>
                      <a:pt x="126" y="0"/>
                    </a:moveTo>
                    <a:lnTo>
                      <a:pt x="449" y="0"/>
                    </a:lnTo>
                    <a:lnTo>
                      <a:pt x="474" y="3"/>
                    </a:lnTo>
                    <a:lnTo>
                      <a:pt x="498" y="10"/>
                    </a:lnTo>
                    <a:lnTo>
                      <a:pt x="519" y="22"/>
                    </a:lnTo>
                    <a:lnTo>
                      <a:pt x="539" y="38"/>
                    </a:lnTo>
                    <a:lnTo>
                      <a:pt x="554" y="56"/>
                    </a:lnTo>
                    <a:lnTo>
                      <a:pt x="565" y="77"/>
                    </a:lnTo>
                    <a:lnTo>
                      <a:pt x="573" y="100"/>
                    </a:lnTo>
                    <a:lnTo>
                      <a:pt x="575" y="126"/>
                    </a:lnTo>
                    <a:lnTo>
                      <a:pt x="575" y="745"/>
                    </a:lnTo>
                    <a:lnTo>
                      <a:pt x="0" y="745"/>
                    </a:lnTo>
                    <a:lnTo>
                      <a:pt x="0" y="126"/>
                    </a:lnTo>
                    <a:lnTo>
                      <a:pt x="3" y="97"/>
                    </a:lnTo>
                    <a:lnTo>
                      <a:pt x="12" y="71"/>
                    </a:lnTo>
                    <a:lnTo>
                      <a:pt x="27" y="47"/>
                    </a:lnTo>
                    <a:lnTo>
                      <a:pt x="47" y="28"/>
                    </a:lnTo>
                    <a:lnTo>
                      <a:pt x="70" y="13"/>
                    </a:lnTo>
                    <a:lnTo>
                      <a:pt x="97" y="4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285680"/>
              </a:solidFill>
              <a:ln w="0">
                <a:solidFill>
                  <a:srgbClr val="28568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68" name="Freeform 108"/>
              <p:cNvSpPr>
                <a:spLocks/>
              </p:cNvSpPr>
              <p:nvPr/>
            </p:nvSpPr>
            <p:spPr bwMode="auto">
              <a:xfrm>
                <a:off x="5911850" y="3260726"/>
                <a:ext cx="385763" cy="152400"/>
              </a:xfrm>
              <a:custGeom>
                <a:avLst/>
                <a:gdLst>
                  <a:gd name="T0" fmla="*/ 108 w 2190"/>
                  <a:gd name="T1" fmla="*/ 0 h 867"/>
                  <a:gd name="T2" fmla="*/ 2082 w 2190"/>
                  <a:gd name="T3" fmla="*/ 0 h 867"/>
                  <a:gd name="T4" fmla="*/ 2107 w 2190"/>
                  <a:gd name="T5" fmla="*/ 3 h 867"/>
                  <a:gd name="T6" fmla="*/ 2129 w 2190"/>
                  <a:gd name="T7" fmla="*/ 11 h 867"/>
                  <a:gd name="T8" fmla="*/ 2150 w 2190"/>
                  <a:gd name="T9" fmla="*/ 23 h 867"/>
                  <a:gd name="T10" fmla="*/ 2167 w 2190"/>
                  <a:gd name="T11" fmla="*/ 40 h 867"/>
                  <a:gd name="T12" fmla="*/ 2178 w 2190"/>
                  <a:gd name="T13" fmla="*/ 61 h 867"/>
                  <a:gd name="T14" fmla="*/ 2187 w 2190"/>
                  <a:gd name="T15" fmla="*/ 83 h 867"/>
                  <a:gd name="T16" fmla="*/ 2190 w 2190"/>
                  <a:gd name="T17" fmla="*/ 107 h 867"/>
                  <a:gd name="T18" fmla="*/ 2190 w 2190"/>
                  <a:gd name="T19" fmla="*/ 867 h 867"/>
                  <a:gd name="T20" fmla="*/ 1112 w 2190"/>
                  <a:gd name="T21" fmla="*/ 465 h 867"/>
                  <a:gd name="T22" fmla="*/ 1095 w 2190"/>
                  <a:gd name="T23" fmla="*/ 462 h 867"/>
                  <a:gd name="T24" fmla="*/ 1078 w 2190"/>
                  <a:gd name="T25" fmla="*/ 465 h 867"/>
                  <a:gd name="T26" fmla="*/ 0 w 2190"/>
                  <a:gd name="T27" fmla="*/ 867 h 867"/>
                  <a:gd name="T28" fmla="*/ 0 w 2190"/>
                  <a:gd name="T29" fmla="*/ 107 h 867"/>
                  <a:gd name="T30" fmla="*/ 3 w 2190"/>
                  <a:gd name="T31" fmla="*/ 83 h 867"/>
                  <a:gd name="T32" fmla="*/ 12 w 2190"/>
                  <a:gd name="T33" fmla="*/ 61 h 867"/>
                  <a:gd name="T34" fmla="*/ 25 w 2190"/>
                  <a:gd name="T35" fmla="*/ 40 h 867"/>
                  <a:gd name="T36" fmla="*/ 41 w 2190"/>
                  <a:gd name="T37" fmla="*/ 23 h 867"/>
                  <a:gd name="T38" fmla="*/ 61 w 2190"/>
                  <a:gd name="T39" fmla="*/ 11 h 867"/>
                  <a:gd name="T40" fmla="*/ 84 w 2190"/>
                  <a:gd name="T41" fmla="*/ 3 h 867"/>
                  <a:gd name="T42" fmla="*/ 108 w 2190"/>
                  <a:gd name="T43" fmla="*/ 0 h 8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90" h="867">
                    <a:moveTo>
                      <a:pt x="108" y="0"/>
                    </a:moveTo>
                    <a:lnTo>
                      <a:pt x="2082" y="0"/>
                    </a:lnTo>
                    <a:lnTo>
                      <a:pt x="2107" y="3"/>
                    </a:lnTo>
                    <a:lnTo>
                      <a:pt x="2129" y="11"/>
                    </a:lnTo>
                    <a:lnTo>
                      <a:pt x="2150" y="23"/>
                    </a:lnTo>
                    <a:lnTo>
                      <a:pt x="2167" y="40"/>
                    </a:lnTo>
                    <a:lnTo>
                      <a:pt x="2178" y="61"/>
                    </a:lnTo>
                    <a:lnTo>
                      <a:pt x="2187" y="83"/>
                    </a:lnTo>
                    <a:lnTo>
                      <a:pt x="2190" y="107"/>
                    </a:lnTo>
                    <a:lnTo>
                      <a:pt x="2190" y="867"/>
                    </a:lnTo>
                    <a:lnTo>
                      <a:pt x="1112" y="465"/>
                    </a:lnTo>
                    <a:lnTo>
                      <a:pt x="1095" y="462"/>
                    </a:lnTo>
                    <a:lnTo>
                      <a:pt x="1078" y="465"/>
                    </a:lnTo>
                    <a:lnTo>
                      <a:pt x="0" y="867"/>
                    </a:lnTo>
                    <a:lnTo>
                      <a:pt x="0" y="107"/>
                    </a:lnTo>
                    <a:lnTo>
                      <a:pt x="3" y="83"/>
                    </a:lnTo>
                    <a:lnTo>
                      <a:pt x="12" y="61"/>
                    </a:lnTo>
                    <a:lnTo>
                      <a:pt x="25" y="40"/>
                    </a:lnTo>
                    <a:lnTo>
                      <a:pt x="41" y="23"/>
                    </a:lnTo>
                    <a:lnTo>
                      <a:pt x="61" y="11"/>
                    </a:lnTo>
                    <a:lnTo>
                      <a:pt x="84" y="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95A5A5"/>
              </a:solidFill>
              <a:ln w="0">
                <a:solidFill>
                  <a:srgbClr val="95A5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69" name="Freeform 109"/>
              <p:cNvSpPr>
                <a:spLocks noEditPoints="1"/>
              </p:cNvSpPr>
              <p:nvPr/>
            </p:nvSpPr>
            <p:spPr bwMode="auto">
              <a:xfrm>
                <a:off x="5953125" y="3290888"/>
                <a:ext cx="293688" cy="20638"/>
              </a:xfrm>
              <a:custGeom>
                <a:avLst/>
                <a:gdLst>
                  <a:gd name="T0" fmla="*/ 1632 w 1671"/>
                  <a:gd name="T1" fmla="*/ 3 h 115"/>
                  <a:gd name="T2" fmla="*/ 1668 w 1671"/>
                  <a:gd name="T3" fmla="*/ 40 h 115"/>
                  <a:gd name="T4" fmla="*/ 1660 w 1671"/>
                  <a:gd name="T5" fmla="*/ 92 h 115"/>
                  <a:gd name="T6" fmla="*/ 1614 w 1671"/>
                  <a:gd name="T7" fmla="*/ 115 h 115"/>
                  <a:gd name="T8" fmla="*/ 1464 w 1671"/>
                  <a:gd name="T9" fmla="*/ 103 h 115"/>
                  <a:gd name="T10" fmla="*/ 1441 w 1671"/>
                  <a:gd name="T11" fmla="*/ 58 h 115"/>
                  <a:gd name="T12" fmla="*/ 1464 w 1671"/>
                  <a:gd name="T13" fmla="*/ 11 h 115"/>
                  <a:gd name="T14" fmla="*/ 1210 w 1671"/>
                  <a:gd name="T15" fmla="*/ 0 h 115"/>
                  <a:gd name="T16" fmla="*/ 1359 w 1671"/>
                  <a:gd name="T17" fmla="*/ 11 h 115"/>
                  <a:gd name="T18" fmla="*/ 1383 w 1671"/>
                  <a:gd name="T19" fmla="*/ 58 h 115"/>
                  <a:gd name="T20" fmla="*/ 1359 w 1671"/>
                  <a:gd name="T21" fmla="*/ 103 h 115"/>
                  <a:gd name="T22" fmla="*/ 1210 w 1671"/>
                  <a:gd name="T23" fmla="*/ 115 h 115"/>
                  <a:gd name="T24" fmla="*/ 1164 w 1671"/>
                  <a:gd name="T25" fmla="*/ 92 h 115"/>
                  <a:gd name="T26" fmla="*/ 1155 w 1671"/>
                  <a:gd name="T27" fmla="*/ 40 h 115"/>
                  <a:gd name="T28" fmla="*/ 1191 w 1671"/>
                  <a:gd name="T29" fmla="*/ 3 h 115"/>
                  <a:gd name="T30" fmla="*/ 1037 w 1671"/>
                  <a:gd name="T31" fmla="*/ 0 h 115"/>
                  <a:gd name="T32" fmla="*/ 1083 w 1671"/>
                  <a:gd name="T33" fmla="*/ 24 h 115"/>
                  <a:gd name="T34" fmla="*/ 1092 w 1671"/>
                  <a:gd name="T35" fmla="*/ 76 h 115"/>
                  <a:gd name="T36" fmla="*/ 1056 w 1671"/>
                  <a:gd name="T37" fmla="*/ 112 h 115"/>
                  <a:gd name="T38" fmla="*/ 904 w 1671"/>
                  <a:gd name="T39" fmla="*/ 112 h 115"/>
                  <a:gd name="T40" fmla="*/ 867 w 1671"/>
                  <a:gd name="T41" fmla="*/ 76 h 115"/>
                  <a:gd name="T42" fmla="*/ 876 w 1671"/>
                  <a:gd name="T43" fmla="*/ 24 h 115"/>
                  <a:gd name="T44" fmla="*/ 922 w 1671"/>
                  <a:gd name="T45" fmla="*/ 0 h 115"/>
                  <a:gd name="T46" fmla="*/ 768 w 1671"/>
                  <a:gd name="T47" fmla="*/ 3 h 115"/>
                  <a:gd name="T48" fmla="*/ 803 w 1671"/>
                  <a:gd name="T49" fmla="*/ 40 h 115"/>
                  <a:gd name="T50" fmla="*/ 796 w 1671"/>
                  <a:gd name="T51" fmla="*/ 92 h 115"/>
                  <a:gd name="T52" fmla="*/ 750 w 1671"/>
                  <a:gd name="T53" fmla="*/ 115 h 115"/>
                  <a:gd name="T54" fmla="*/ 600 w 1671"/>
                  <a:gd name="T55" fmla="*/ 103 h 115"/>
                  <a:gd name="T56" fmla="*/ 577 w 1671"/>
                  <a:gd name="T57" fmla="*/ 58 h 115"/>
                  <a:gd name="T58" fmla="*/ 600 w 1671"/>
                  <a:gd name="T59" fmla="*/ 11 h 115"/>
                  <a:gd name="T60" fmla="*/ 346 w 1671"/>
                  <a:gd name="T61" fmla="*/ 0 h 115"/>
                  <a:gd name="T62" fmla="*/ 495 w 1671"/>
                  <a:gd name="T63" fmla="*/ 11 h 115"/>
                  <a:gd name="T64" fmla="*/ 519 w 1671"/>
                  <a:gd name="T65" fmla="*/ 58 h 115"/>
                  <a:gd name="T66" fmla="*/ 495 w 1671"/>
                  <a:gd name="T67" fmla="*/ 103 h 115"/>
                  <a:gd name="T68" fmla="*/ 346 w 1671"/>
                  <a:gd name="T69" fmla="*/ 115 h 115"/>
                  <a:gd name="T70" fmla="*/ 300 w 1671"/>
                  <a:gd name="T71" fmla="*/ 92 h 115"/>
                  <a:gd name="T72" fmla="*/ 291 w 1671"/>
                  <a:gd name="T73" fmla="*/ 40 h 115"/>
                  <a:gd name="T74" fmla="*/ 327 w 1671"/>
                  <a:gd name="T75" fmla="*/ 3 h 115"/>
                  <a:gd name="T76" fmla="*/ 173 w 1671"/>
                  <a:gd name="T77" fmla="*/ 0 h 115"/>
                  <a:gd name="T78" fmla="*/ 219 w 1671"/>
                  <a:gd name="T79" fmla="*/ 24 h 115"/>
                  <a:gd name="T80" fmla="*/ 228 w 1671"/>
                  <a:gd name="T81" fmla="*/ 76 h 115"/>
                  <a:gd name="T82" fmla="*/ 192 w 1671"/>
                  <a:gd name="T83" fmla="*/ 112 h 115"/>
                  <a:gd name="T84" fmla="*/ 40 w 1671"/>
                  <a:gd name="T85" fmla="*/ 112 h 115"/>
                  <a:gd name="T86" fmla="*/ 3 w 1671"/>
                  <a:gd name="T87" fmla="*/ 76 h 115"/>
                  <a:gd name="T88" fmla="*/ 11 w 1671"/>
                  <a:gd name="T89" fmla="*/ 24 h 115"/>
                  <a:gd name="T90" fmla="*/ 58 w 1671"/>
                  <a:gd name="T9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71" h="115">
                    <a:moveTo>
                      <a:pt x="1498" y="0"/>
                    </a:moveTo>
                    <a:lnTo>
                      <a:pt x="1614" y="0"/>
                    </a:lnTo>
                    <a:lnTo>
                      <a:pt x="1632" y="3"/>
                    </a:lnTo>
                    <a:lnTo>
                      <a:pt x="1647" y="11"/>
                    </a:lnTo>
                    <a:lnTo>
                      <a:pt x="1660" y="24"/>
                    </a:lnTo>
                    <a:lnTo>
                      <a:pt x="1668" y="40"/>
                    </a:lnTo>
                    <a:lnTo>
                      <a:pt x="1671" y="58"/>
                    </a:lnTo>
                    <a:lnTo>
                      <a:pt x="1668" y="76"/>
                    </a:lnTo>
                    <a:lnTo>
                      <a:pt x="1660" y="92"/>
                    </a:lnTo>
                    <a:lnTo>
                      <a:pt x="1647" y="103"/>
                    </a:lnTo>
                    <a:lnTo>
                      <a:pt x="1632" y="112"/>
                    </a:lnTo>
                    <a:lnTo>
                      <a:pt x="1614" y="115"/>
                    </a:lnTo>
                    <a:lnTo>
                      <a:pt x="1498" y="115"/>
                    </a:lnTo>
                    <a:lnTo>
                      <a:pt x="1480" y="112"/>
                    </a:lnTo>
                    <a:lnTo>
                      <a:pt x="1464" y="103"/>
                    </a:lnTo>
                    <a:lnTo>
                      <a:pt x="1451" y="92"/>
                    </a:lnTo>
                    <a:lnTo>
                      <a:pt x="1444" y="76"/>
                    </a:lnTo>
                    <a:lnTo>
                      <a:pt x="1441" y="58"/>
                    </a:lnTo>
                    <a:lnTo>
                      <a:pt x="1444" y="40"/>
                    </a:lnTo>
                    <a:lnTo>
                      <a:pt x="1451" y="24"/>
                    </a:lnTo>
                    <a:lnTo>
                      <a:pt x="1464" y="11"/>
                    </a:lnTo>
                    <a:lnTo>
                      <a:pt x="1480" y="3"/>
                    </a:lnTo>
                    <a:lnTo>
                      <a:pt x="1498" y="0"/>
                    </a:lnTo>
                    <a:close/>
                    <a:moveTo>
                      <a:pt x="1210" y="0"/>
                    </a:moveTo>
                    <a:lnTo>
                      <a:pt x="1325" y="0"/>
                    </a:lnTo>
                    <a:lnTo>
                      <a:pt x="1343" y="3"/>
                    </a:lnTo>
                    <a:lnTo>
                      <a:pt x="1359" y="11"/>
                    </a:lnTo>
                    <a:lnTo>
                      <a:pt x="1372" y="24"/>
                    </a:lnTo>
                    <a:lnTo>
                      <a:pt x="1380" y="40"/>
                    </a:lnTo>
                    <a:lnTo>
                      <a:pt x="1383" y="58"/>
                    </a:lnTo>
                    <a:lnTo>
                      <a:pt x="1380" y="76"/>
                    </a:lnTo>
                    <a:lnTo>
                      <a:pt x="1372" y="92"/>
                    </a:lnTo>
                    <a:lnTo>
                      <a:pt x="1359" y="103"/>
                    </a:lnTo>
                    <a:lnTo>
                      <a:pt x="1343" y="112"/>
                    </a:lnTo>
                    <a:lnTo>
                      <a:pt x="1325" y="115"/>
                    </a:lnTo>
                    <a:lnTo>
                      <a:pt x="1210" y="115"/>
                    </a:lnTo>
                    <a:lnTo>
                      <a:pt x="1191" y="112"/>
                    </a:lnTo>
                    <a:lnTo>
                      <a:pt x="1176" y="103"/>
                    </a:lnTo>
                    <a:lnTo>
                      <a:pt x="1164" y="92"/>
                    </a:lnTo>
                    <a:lnTo>
                      <a:pt x="1155" y="76"/>
                    </a:lnTo>
                    <a:lnTo>
                      <a:pt x="1152" y="58"/>
                    </a:lnTo>
                    <a:lnTo>
                      <a:pt x="1155" y="40"/>
                    </a:lnTo>
                    <a:lnTo>
                      <a:pt x="1164" y="24"/>
                    </a:lnTo>
                    <a:lnTo>
                      <a:pt x="1176" y="11"/>
                    </a:lnTo>
                    <a:lnTo>
                      <a:pt x="1191" y="3"/>
                    </a:lnTo>
                    <a:lnTo>
                      <a:pt x="1210" y="0"/>
                    </a:lnTo>
                    <a:close/>
                    <a:moveTo>
                      <a:pt x="922" y="0"/>
                    </a:moveTo>
                    <a:lnTo>
                      <a:pt x="1037" y="0"/>
                    </a:lnTo>
                    <a:lnTo>
                      <a:pt x="1056" y="3"/>
                    </a:lnTo>
                    <a:lnTo>
                      <a:pt x="1072" y="11"/>
                    </a:lnTo>
                    <a:lnTo>
                      <a:pt x="1083" y="24"/>
                    </a:lnTo>
                    <a:lnTo>
                      <a:pt x="1092" y="40"/>
                    </a:lnTo>
                    <a:lnTo>
                      <a:pt x="1095" y="58"/>
                    </a:lnTo>
                    <a:lnTo>
                      <a:pt x="1092" y="76"/>
                    </a:lnTo>
                    <a:lnTo>
                      <a:pt x="1083" y="92"/>
                    </a:lnTo>
                    <a:lnTo>
                      <a:pt x="1072" y="103"/>
                    </a:lnTo>
                    <a:lnTo>
                      <a:pt x="1056" y="112"/>
                    </a:lnTo>
                    <a:lnTo>
                      <a:pt x="1037" y="115"/>
                    </a:lnTo>
                    <a:lnTo>
                      <a:pt x="922" y="115"/>
                    </a:lnTo>
                    <a:lnTo>
                      <a:pt x="904" y="112"/>
                    </a:lnTo>
                    <a:lnTo>
                      <a:pt x="888" y="103"/>
                    </a:lnTo>
                    <a:lnTo>
                      <a:pt x="876" y="92"/>
                    </a:lnTo>
                    <a:lnTo>
                      <a:pt x="867" y="76"/>
                    </a:lnTo>
                    <a:lnTo>
                      <a:pt x="864" y="58"/>
                    </a:lnTo>
                    <a:lnTo>
                      <a:pt x="867" y="40"/>
                    </a:lnTo>
                    <a:lnTo>
                      <a:pt x="876" y="24"/>
                    </a:lnTo>
                    <a:lnTo>
                      <a:pt x="888" y="11"/>
                    </a:lnTo>
                    <a:lnTo>
                      <a:pt x="904" y="3"/>
                    </a:lnTo>
                    <a:lnTo>
                      <a:pt x="922" y="0"/>
                    </a:lnTo>
                    <a:close/>
                    <a:moveTo>
                      <a:pt x="634" y="0"/>
                    </a:moveTo>
                    <a:lnTo>
                      <a:pt x="750" y="0"/>
                    </a:lnTo>
                    <a:lnTo>
                      <a:pt x="768" y="3"/>
                    </a:lnTo>
                    <a:lnTo>
                      <a:pt x="783" y="11"/>
                    </a:lnTo>
                    <a:lnTo>
                      <a:pt x="796" y="24"/>
                    </a:lnTo>
                    <a:lnTo>
                      <a:pt x="803" y="40"/>
                    </a:lnTo>
                    <a:lnTo>
                      <a:pt x="807" y="58"/>
                    </a:lnTo>
                    <a:lnTo>
                      <a:pt x="803" y="76"/>
                    </a:lnTo>
                    <a:lnTo>
                      <a:pt x="796" y="92"/>
                    </a:lnTo>
                    <a:lnTo>
                      <a:pt x="783" y="103"/>
                    </a:lnTo>
                    <a:lnTo>
                      <a:pt x="768" y="112"/>
                    </a:lnTo>
                    <a:lnTo>
                      <a:pt x="750" y="115"/>
                    </a:lnTo>
                    <a:lnTo>
                      <a:pt x="634" y="115"/>
                    </a:lnTo>
                    <a:lnTo>
                      <a:pt x="616" y="112"/>
                    </a:lnTo>
                    <a:lnTo>
                      <a:pt x="600" y="103"/>
                    </a:lnTo>
                    <a:lnTo>
                      <a:pt x="587" y="92"/>
                    </a:lnTo>
                    <a:lnTo>
                      <a:pt x="579" y="76"/>
                    </a:lnTo>
                    <a:lnTo>
                      <a:pt x="577" y="58"/>
                    </a:lnTo>
                    <a:lnTo>
                      <a:pt x="579" y="40"/>
                    </a:lnTo>
                    <a:lnTo>
                      <a:pt x="587" y="24"/>
                    </a:lnTo>
                    <a:lnTo>
                      <a:pt x="600" y="11"/>
                    </a:lnTo>
                    <a:lnTo>
                      <a:pt x="616" y="3"/>
                    </a:lnTo>
                    <a:lnTo>
                      <a:pt x="634" y="0"/>
                    </a:lnTo>
                    <a:close/>
                    <a:moveTo>
                      <a:pt x="346" y="0"/>
                    </a:moveTo>
                    <a:lnTo>
                      <a:pt x="461" y="0"/>
                    </a:lnTo>
                    <a:lnTo>
                      <a:pt x="479" y="3"/>
                    </a:lnTo>
                    <a:lnTo>
                      <a:pt x="495" y="11"/>
                    </a:lnTo>
                    <a:lnTo>
                      <a:pt x="507" y="24"/>
                    </a:lnTo>
                    <a:lnTo>
                      <a:pt x="516" y="40"/>
                    </a:lnTo>
                    <a:lnTo>
                      <a:pt x="519" y="58"/>
                    </a:lnTo>
                    <a:lnTo>
                      <a:pt x="516" y="76"/>
                    </a:lnTo>
                    <a:lnTo>
                      <a:pt x="507" y="92"/>
                    </a:lnTo>
                    <a:lnTo>
                      <a:pt x="495" y="103"/>
                    </a:lnTo>
                    <a:lnTo>
                      <a:pt x="479" y="112"/>
                    </a:lnTo>
                    <a:lnTo>
                      <a:pt x="461" y="115"/>
                    </a:lnTo>
                    <a:lnTo>
                      <a:pt x="346" y="115"/>
                    </a:lnTo>
                    <a:lnTo>
                      <a:pt x="327" y="112"/>
                    </a:lnTo>
                    <a:lnTo>
                      <a:pt x="311" y="103"/>
                    </a:lnTo>
                    <a:lnTo>
                      <a:pt x="300" y="92"/>
                    </a:lnTo>
                    <a:lnTo>
                      <a:pt x="291" y="76"/>
                    </a:lnTo>
                    <a:lnTo>
                      <a:pt x="288" y="58"/>
                    </a:lnTo>
                    <a:lnTo>
                      <a:pt x="291" y="40"/>
                    </a:lnTo>
                    <a:lnTo>
                      <a:pt x="300" y="24"/>
                    </a:lnTo>
                    <a:lnTo>
                      <a:pt x="311" y="11"/>
                    </a:lnTo>
                    <a:lnTo>
                      <a:pt x="327" y="3"/>
                    </a:lnTo>
                    <a:lnTo>
                      <a:pt x="346" y="0"/>
                    </a:lnTo>
                    <a:close/>
                    <a:moveTo>
                      <a:pt x="58" y="0"/>
                    </a:moveTo>
                    <a:lnTo>
                      <a:pt x="173" y="0"/>
                    </a:lnTo>
                    <a:lnTo>
                      <a:pt x="192" y="3"/>
                    </a:lnTo>
                    <a:lnTo>
                      <a:pt x="207" y="11"/>
                    </a:lnTo>
                    <a:lnTo>
                      <a:pt x="219" y="24"/>
                    </a:lnTo>
                    <a:lnTo>
                      <a:pt x="228" y="40"/>
                    </a:lnTo>
                    <a:lnTo>
                      <a:pt x="230" y="58"/>
                    </a:lnTo>
                    <a:lnTo>
                      <a:pt x="228" y="76"/>
                    </a:lnTo>
                    <a:lnTo>
                      <a:pt x="219" y="92"/>
                    </a:lnTo>
                    <a:lnTo>
                      <a:pt x="207" y="103"/>
                    </a:lnTo>
                    <a:lnTo>
                      <a:pt x="192" y="112"/>
                    </a:lnTo>
                    <a:lnTo>
                      <a:pt x="173" y="115"/>
                    </a:lnTo>
                    <a:lnTo>
                      <a:pt x="58" y="115"/>
                    </a:lnTo>
                    <a:lnTo>
                      <a:pt x="40" y="112"/>
                    </a:lnTo>
                    <a:lnTo>
                      <a:pt x="24" y="103"/>
                    </a:lnTo>
                    <a:lnTo>
                      <a:pt x="11" y="92"/>
                    </a:lnTo>
                    <a:lnTo>
                      <a:pt x="3" y="76"/>
                    </a:lnTo>
                    <a:lnTo>
                      <a:pt x="0" y="58"/>
                    </a:lnTo>
                    <a:lnTo>
                      <a:pt x="3" y="40"/>
                    </a:lnTo>
                    <a:lnTo>
                      <a:pt x="11" y="24"/>
                    </a:lnTo>
                    <a:lnTo>
                      <a:pt x="24" y="11"/>
                    </a:lnTo>
                    <a:lnTo>
                      <a:pt x="40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0" name="Freeform 110"/>
              <p:cNvSpPr>
                <a:spLocks/>
              </p:cNvSpPr>
              <p:nvPr/>
            </p:nvSpPr>
            <p:spPr bwMode="auto">
              <a:xfrm>
                <a:off x="5861050" y="3343276"/>
                <a:ext cx="244475" cy="292100"/>
              </a:xfrm>
              <a:custGeom>
                <a:avLst/>
                <a:gdLst>
                  <a:gd name="T0" fmla="*/ 1386 w 1386"/>
                  <a:gd name="T1" fmla="*/ 0 h 1658"/>
                  <a:gd name="T2" fmla="*/ 1386 w 1386"/>
                  <a:gd name="T3" fmla="*/ 1658 h 1658"/>
                  <a:gd name="T4" fmla="*/ 580 w 1386"/>
                  <a:gd name="T5" fmla="*/ 1658 h 1658"/>
                  <a:gd name="T6" fmla="*/ 504 w 1386"/>
                  <a:gd name="T7" fmla="*/ 1582 h 1658"/>
                  <a:gd name="T8" fmla="*/ 436 w 1386"/>
                  <a:gd name="T9" fmla="*/ 1509 h 1658"/>
                  <a:gd name="T10" fmla="*/ 374 w 1386"/>
                  <a:gd name="T11" fmla="*/ 1437 h 1658"/>
                  <a:gd name="T12" fmla="*/ 318 w 1386"/>
                  <a:gd name="T13" fmla="*/ 1365 h 1658"/>
                  <a:gd name="T14" fmla="*/ 268 w 1386"/>
                  <a:gd name="T15" fmla="*/ 1296 h 1658"/>
                  <a:gd name="T16" fmla="*/ 223 w 1386"/>
                  <a:gd name="T17" fmla="*/ 1229 h 1658"/>
                  <a:gd name="T18" fmla="*/ 183 w 1386"/>
                  <a:gd name="T19" fmla="*/ 1164 h 1658"/>
                  <a:gd name="T20" fmla="*/ 149 w 1386"/>
                  <a:gd name="T21" fmla="*/ 1101 h 1658"/>
                  <a:gd name="T22" fmla="*/ 119 w 1386"/>
                  <a:gd name="T23" fmla="*/ 1040 h 1658"/>
                  <a:gd name="T24" fmla="*/ 92 w 1386"/>
                  <a:gd name="T25" fmla="*/ 981 h 1658"/>
                  <a:gd name="T26" fmla="*/ 71 w 1386"/>
                  <a:gd name="T27" fmla="*/ 926 h 1658"/>
                  <a:gd name="T28" fmla="*/ 53 w 1386"/>
                  <a:gd name="T29" fmla="*/ 873 h 1658"/>
                  <a:gd name="T30" fmla="*/ 38 w 1386"/>
                  <a:gd name="T31" fmla="*/ 824 h 1658"/>
                  <a:gd name="T32" fmla="*/ 26 w 1386"/>
                  <a:gd name="T33" fmla="*/ 777 h 1658"/>
                  <a:gd name="T34" fmla="*/ 18 w 1386"/>
                  <a:gd name="T35" fmla="*/ 734 h 1658"/>
                  <a:gd name="T36" fmla="*/ 10 w 1386"/>
                  <a:gd name="T37" fmla="*/ 693 h 1658"/>
                  <a:gd name="T38" fmla="*/ 6 w 1386"/>
                  <a:gd name="T39" fmla="*/ 657 h 1658"/>
                  <a:gd name="T40" fmla="*/ 3 w 1386"/>
                  <a:gd name="T41" fmla="*/ 624 h 1658"/>
                  <a:gd name="T42" fmla="*/ 2 w 1386"/>
                  <a:gd name="T43" fmla="*/ 595 h 1658"/>
                  <a:gd name="T44" fmla="*/ 0 w 1386"/>
                  <a:gd name="T45" fmla="*/ 570 h 1658"/>
                  <a:gd name="T46" fmla="*/ 0 w 1386"/>
                  <a:gd name="T47" fmla="*/ 550 h 1658"/>
                  <a:gd name="T48" fmla="*/ 2 w 1386"/>
                  <a:gd name="T49" fmla="*/ 533 h 1658"/>
                  <a:gd name="T50" fmla="*/ 3 w 1386"/>
                  <a:gd name="T51" fmla="*/ 521 h 1658"/>
                  <a:gd name="T52" fmla="*/ 4 w 1386"/>
                  <a:gd name="T53" fmla="*/ 514 h 1658"/>
                  <a:gd name="T54" fmla="*/ 4 w 1386"/>
                  <a:gd name="T55" fmla="*/ 511 h 1658"/>
                  <a:gd name="T56" fmla="*/ 1369 w 1386"/>
                  <a:gd name="T57" fmla="*/ 2 h 1658"/>
                  <a:gd name="T58" fmla="*/ 1386 w 1386"/>
                  <a:gd name="T59" fmla="*/ 0 h 1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6" h="1658">
                    <a:moveTo>
                      <a:pt x="1386" y="0"/>
                    </a:moveTo>
                    <a:lnTo>
                      <a:pt x="1386" y="1658"/>
                    </a:lnTo>
                    <a:lnTo>
                      <a:pt x="580" y="1658"/>
                    </a:lnTo>
                    <a:lnTo>
                      <a:pt x="504" y="1582"/>
                    </a:lnTo>
                    <a:lnTo>
                      <a:pt x="436" y="1509"/>
                    </a:lnTo>
                    <a:lnTo>
                      <a:pt x="374" y="1437"/>
                    </a:lnTo>
                    <a:lnTo>
                      <a:pt x="318" y="1365"/>
                    </a:lnTo>
                    <a:lnTo>
                      <a:pt x="268" y="1296"/>
                    </a:lnTo>
                    <a:lnTo>
                      <a:pt x="223" y="1229"/>
                    </a:lnTo>
                    <a:lnTo>
                      <a:pt x="183" y="1164"/>
                    </a:lnTo>
                    <a:lnTo>
                      <a:pt x="149" y="1101"/>
                    </a:lnTo>
                    <a:lnTo>
                      <a:pt x="119" y="1040"/>
                    </a:lnTo>
                    <a:lnTo>
                      <a:pt x="92" y="981"/>
                    </a:lnTo>
                    <a:lnTo>
                      <a:pt x="71" y="926"/>
                    </a:lnTo>
                    <a:lnTo>
                      <a:pt x="53" y="873"/>
                    </a:lnTo>
                    <a:lnTo>
                      <a:pt x="38" y="824"/>
                    </a:lnTo>
                    <a:lnTo>
                      <a:pt x="26" y="777"/>
                    </a:lnTo>
                    <a:lnTo>
                      <a:pt x="18" y="734"/>
                    </a:lnTo>
                    <a:lnTo>
                      <a:pt x="10" y="693"/>
                    </a:lnTo>
                    <a:lnTo>
                      <a:pt x="6" y="657"/>
                    </a:lnTo>
                    <a:lnTo>
                      <a:pt x="3" y="624"/>
                    </a:lnTo>
                    <a:lnTo>
                      <a:pt x="2" y="595"/>
                    </a:lnTo>
                    <a:lnTo>
                      <a:pt x="0" y="570"/>
                    </a:lnTo>
                    <a:lnTo>
                      <a:pt x="0" y="550"/>
                    </a:lnTo>
                    <a:lnTo>
                      <a:pt x="2" y="533"/>
                    </a:lnTo>
                    <a:lnTo>
                      <a:pt x="3" y="521"/>
                    </a:lnTo>
                    <a:lnTo>
                      <a:pt x="4" y="514"/>
                    </a:lnTo>
                    <a:lnTo>
                      <a:pt x="4" y="511"/>
                    </a:lnTo>
                    <a:lnTo>
                      <a:pt x="1369" y="2"/>
                    </a:lnTo>
                    <a:lnTo>
                      <a:pt x="1386" y="0"/>
                    </a:lnTo>
                    <a:close/>
                  </a:path>
                </a:pathLst>
              </a:custGeom>
              <a:solidFill>
                <a:srgbClr val="BDC3C7"/>
              </a:solidFill>
              <a:ln w="0">
                <a:solidFill>
                  <a:srgbClr val="BDC3C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1" name="Freeform 111"/>
              <p:cNvSpPr>
                <a:spLocks/>
              </p:cNvSpPr>
              <p:nvPr/>
            </p:nvSpPr>
            <p:spPr bwMode="auto">
              <a:xfrm>
                <a:off x="5902325" y="3381376"/>
                <a:ext cx="395288" cy="92075"/>
              </a:xfrm>
              <a:custGeom>
                <a:avLst/>
                <a:gdLst>
                  <a:gd name="T0" fmla="*/ 1152 w 2247"/>
                  <a:gd name="T1" fmla="*/ 0 h 519"/>
                  <a:gd name="T2" fmla="*/ 1174 w 2247"/>
                  <a:gd name="T3" fmla="*/ 7 h 519"/>
                  <a:gd name="T4" fmla="*/ 2211 w 2247"/>
                  <a:gd name="T5" fmla="*/ 408 h 519"/>
                  <a:gd name="T6" fmla="*/ 2212 w 2247"/>
                  <a:gd name="T7" fmla="*/ 408 h 519"/>
                  <a:gd name="T8" fmla="*/ 2222 w 2247"/>
                  <a:gd name="T9" fmla="*/ 414 h 519"/>
                  <a:gd name="T10" fmla="*/ 2230 w 2247"/>
                  <a:gd name="T11" fmla="*/ 421 h 519"/>
                  <a:gd name="T12" fmla="*/ 2238 w 2247"/>
                  <a:gd name="T13" fmla="*/ 430 h 519"/>
                  <a:gd name="T14" fmla="*/ 2243 w 2247"/>
                  <a:gd name="T15" fmla="*/ 439 h 519"/>
                  <a:gd name="T16" fmla="*/ 2246 w 2247"/>
                  <a:gd name="T17" fmla="*/ 450 h 519"/>
                  <a:gd name="T18" fmla="*/ 2247 w 2247"/>
                  <a:gd name="T19" fmla="*/ 462 h 519"/>
                  <a:gd name="T20" fmla="*/ 2246 w 2247"/>
                  <a:gd name="T21" fmla="*/ 473 h 519"/>
                  <a:gd name="T22" fmla="*/ 2243 w 2247"/>
                  <a:gd name="T23" fmla="*/ 484 h 519"/>
                  <a:gd name="T24" fmla="*/ 2238 w 2247"/>
                  <a:gd name="T25" fmla="*/ 493 h 519"/>
                  <a:gd name="T26" fmla="*/ 2230 w 2247"/>
                  <a:gd name="T27" fmla="*/ 502 h 519"/>
                  <a:gd name="T28" fmla="*/ 2222 w 2247"/>
                  <a:gd name="T29" fmla="*/ 509 h 519"/>
                  <a:gd name="T30" fmla="*/ 2212 w 2247"/>
                  <a:gd name="T31" fmla="*/ 515 h 519"/>
                  <a:gd name="T32" fmla="*/ 2201 w 2247"/>
                  <a:gd name="T33" fmla="*/ 518 h 519"/>
                  <a:gd name="T34" fmla="*/ 2189 w 2247"/>
                  <a:gd name="T35" fmla="*/ 519 h 519"/>
                  <a:gd name="T36" fmla="*/ 2178 w 2247"/>
                  <a:gd name="T37" fmla="*/ 518 h 519"/>
                  <a:gd name="T38" fmla="*/ 2169 w 2247"/>
                  <a:gd name="T39" fmla="*/ 515 h 519"/>
                  <a:gd name="T40" fmla="*/ 1153 w 2247"/>
                  <a:gd name="T41" fmla="*/ 122 h 519"/>
                  <a:gd name="T42" fmla="*/ 78 w 2247"/>
                  <a:gd name="T43" fmla="*/ 516 h 519"/>
                  <a:gd name="T44" fmla="*/ 69 w 2247"/>
                  <a:gd name="T45" fmla="*/ 518 h 519"/>
                  <a:gd name="T46" fmla="*/ 57 w 2247"/>
                  <a:gd name="T47" fmla="*/ 519 h 519"/>
                  <a:gd name="T48" fmla="*/ 46 w 2247"/>
                  <a:gd name="T49" fmla="*/ 518 h 519"/>
                  <a:gd name="T50" fmla="*/ 35 w 2247"/>
                  <a:gd name="T51" fmla="*/ 515 h 519"/>
                  <a:gd name="T52" fmla="*/ 25 w 2247"/>
                  <a:gd name="T53" fmla="*/ 509 h 519"/>
                  <a:gd name="T54" fmla="*/ 17 w 2247"/>
                  <a:gd name="T55" fmla="*/ 502 h 519"/>
                  <a:gd name="T56" fmla="*/ 9 w 2247"/>
                  <a:gd name="T57" fmla="*/ 493 h 519"/>
                  <a:gd name="T58" fmla="*/ 4 w 2247"/>
                  <a:gd name="T59" fmla="*/ 484 h 519"/>
                  <a:gd name="T60" fmla="*/ 1 w 2247"/>
                  <a:gd name="T61" fmla="*/ 473 h 519"/>
                  <a:gd name="T62" fmla="*/ 0 w 2247"/>
                  <a:gd name="T63" fmla="*/ 462 h 519"/>
                  <a:gd name="T64" fmla="*/ 1 w 2247"/>
                  <a:gd name="T65" fmla="*/ 450 h 519"/>
                  <a:gd name="T66" fmla="*/ 4 w 2247"/>
                  <a:gd name="T67" fmla="*/ 439 h 519"/>
                  <a:gd name="T68" fmla="*/ 9 w 2247"/>
                  <a:gd name="T69" fmla="*/ 430 h 519"/>
                  <a:gd name="T70" fmla="*/ 17 w 2247"/>
                  <a:gd name="T71" fmla="*/ 421 h 519"/>
                  <a:gd name="T72" fmla="*/ 25 w 2247"/>
                  <a:gd name="T73" fmla="*/ 414 h 519"/>
                  <a:gd name="T74" fmla="*/ 35 w 2247"/>
                  <a:gd name="T75" fmla="*/ 408 h 519"/>
                  <a:gd name="T76" fmla="*/ 38 w 2247"/>
                  <a:gd name="T77" fmla="*/ 408 h 519"/>
                  <a:gd name="T78" fmla="*/ 1133 w 2247"/>
                  <a:gd name="T79" fmla="*/ 7 h 519"/>
                  <a:gd name="T80" fmla="*/ 1152 w 2247"/>
                  <a:gd name="T81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47" h="519">
                    <a:moveTo>
                      <a:pt x="1152" y="0"/>
                    </a:moveTo>
                    <a:lnTo>
                      <a:pt x="1174" y="7"/>
                    </a:lnTo>
                    <a:lnTo>
                      <a:pt x="2211" y="408"/>
                    </a:lnTo>
                    <a:lnTo>
                      <a:pt x="2212" y="408"/>
                    </a:lnTo>
                    <a:lnTo>
                      <a:pt x="2222" y="414"/>
                    </a:lnTo>
                    <a:lnTo>
                      <a:pt x="2230" y="421"/>
                    </a:lnTo>
                    <a:lnTo>
                      <a:pt x="2238" y="430"/>
                    </a:lnTo>
                    <a:lnTo>
                      <a:pt x="2243" y="439"/>
                    </a:lnTo>
                    <a:lnTo>
                      <a:pt x="2246" y="450"/>
                    </a:lnTo>
                    <a:lnTo>
                      <a:pt x="2247" y="462"/>
                    </a:lnTo>
                    <a:lnTo>
                      <a:pt x="2246" y="473"/>
                    </a:lnTo>
                    <a:lnTo>
                      <a:pt x="2243" y="484"/>
                    </a:lnTo>
                    <a:lnTo>
                      <a:pt x="2238" y="493"/>
                    </a:lnTo>
                    <a:lnTo>
                      <a:pt x="2230" y="502"/>
                    </a:lnTo>
                    <a:lnTo>
                      <a:pt x="2222" y="509"/>
                    </a:lnTo>
                    <a:lnTo>
                      <a:pt x="2212" y="515"/>
                    </a:lnTo>
                    <a:lnTo>
                      <a:pt x="2201" y="518"/>
                    </a:lnTo>
                    <a:lnTo>
                      <a:pt x="2189" y="519"/>
                    </a:lnTo>
                    <a:lnTo>
                      <a:pt x="2178" y="518"/>
                    </a:lnTo>
                    <a:lnTo>
                      <a:pt x="2169" y="515"/>
                    </a:lnTo>
                    <a:lnTo>
                      <a:pt x="1153" y="122"/>
                    </a:lnTo>
                    <a:lnTo>
                      <a:pt x="78" y="516"/>
                    </a:lnTo>
                    <a:lnTo>
                      <a:pt x="69" y="518"/>
                    </a:lnTo>
                    <a:lnTo>
                      <a:pt x="57" y="519"/>
                    </a:lnTo>
                    <a:lnTo>
                      <a:pt x="46" y="518"/>
                    </a:lnTo>
                    <a:lnTo>
                      <a:pt x="35" y="515"/>
                    </a:lnTo>
                    <a:lnTo>
                      <a:pt x="25" y="509"/>
                    </a:lnTo>
                    <a:lnTo>
                      <a:pt x="17" y="502"/>
                    </a:lnTo>
                    <a:lnTo>
                      <a:pt x="9" y="493"/>
                    </a:lnTo>
                    <a:lnTo>
                      <a:pt x="4" y="484"/>
                    </a:lnTo>
                    <a:lnTo>
                      <a:pt x="1" y="473"/>
                    </a:lnTo>
                    <a:lnTo>
                      <a:pt x="0" y="462"/>
                    </a:lnTo>
                    <a:lnTo>
                      <a:pt x="1" y="450"/>
                    </a:lnTo>
                    <a:lnTo>
                      <a:pt x="4" y="439"/>
                    </a:lnTo>
                    <a:lnTo>
                      <a:pt x="9" y="430"/>
                    </a:lnTo>
                    <a:lnTo>
                      <a:pt x="17" y="421"/>
                    </a:lnTo>
                    <a:lnTo>
                      <a:pt x="25" y="414"/>
                    </a:lnTo>
                    <a:lnTo>
                      <a:pt x="35" y="408"/>
                    </a:lnTo>
                    <a:lnTo>
                      <a:pt x="38" y="408"/>
                    </a:lnTo>
                    <a:lnTo>
                      <a:pt x="1133" y="7"/>
                    </a:lnTo>
                    <a:lnTo>
                      <a:pt x="1152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2" name="Freeform 112"/>
              <p:cNvSpPr>
                <a:spLocks/>
              </p:cNvSpPr>
              <p:nvPr/>
            </p:nvSpPr>
            <p:spPr bwMode="auto">
              <a:xfrm>
                <a:off x="6022975" y="3494088"/>
                <a:ext cx="163513" cy="141288"/>
              </a:xfrm>
              <a:custGeom>
                <a:avLst/>
                <a:gdLst>
                  <a:gd name="T0" fmla="*/ 175 w 922"/>
                  <a:gd name="T1" fmla="*/ 0 h 802"/>
                  <a:gd name="T2" fmla="*/ 748 w 922"/>
                  <a:gd name="T3" fmla="*/ 0 h 802"/>
                  <a:gd name="T4" fmla="*/ 768 w 922"/>
                  <a:gd name="T5" fmla="*/ 2 h 802"/>
                  <a:gd name="T6" fmla="*/ 785 w 922"/>
                  <a:gd name="T7" fmla="*/ 11 h 802"/>
                  <a:gd name="T8" fmla="*/ 799 w 922"/>
                  <a:gd name="T9" fmla="*/ 22 h 802"/>
                  <a:gd name="T10" fmla="*/ 810 w 922"/>
                  <a:gd name="T11" fmla="*/ 38 h 802"/>
                  <a:gd name="T12" fmla="*/ 815 w 922"/>
                  <a:gd name="T13" fmla="*/ 57 h 802"/>
                  <a:gd name="T14" fmla="*/ 922 w 922"/>
                  <a:gd name="T15" fmla="*/ 802 h 802"/>
                  <a:gd name="T16" fmla="*/ 0 w 922"/>
                  <a:gd name="T17" fmla="*/ 802 h 802"/>
                  <a:gd name="T18" fmla="*/ 107 w 922"/>
                  <a:gd name="T19" fmla="*/ 57 h 802"/>
                  <a:gd name="T20" fmla="*/ 113 w 922"/>
                  <a:gd name="T21" fmla="*/ 38 h 802"/>
                  <a:gd name="T22" fmla="*/ 123 w 922"/>
                  <a:gd name="T23" fmla="*/ 22 h 802"/>
                  <a:gd name="T24" fmla="*/ 137 w 922"/>
                  <a:gd name="T25" fmla="*/ 11 h 802"/>
                  <a:gd name="T26" fmla="*/ 155 w 922"/>
                  <a:gd name="T27" fmla="*/ 2 h 802"/>
                  <a:gd name="T28" fmla="*/ 175 w 922"/>
                  <a:gd name="T29" fmla="*/ 0 h 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22" h="802">
                    <a:moveTo>
                      <a:pt x="175" y="0"/>
                    </a:moveTo>
                    <a:lnTo>
                      <a:pt x="748" y="0"/>
                    </a:lnTo>
                    <a:lnTo>
                      <a:pt x="768" y="2"/>
                    </a:lnTo>
                    <a:lnTo>
                      <a:pt x="785" y="11"/>
                    </a:lnTo>
                    <a:lnTo>
                      <a:pt x="799" y="22"/>
                    </a:lnTo>
                    <a:lnTo>
                      <a:pt x="810" y="38"/>
                    </a:lnTo>
                    <a:lnTo>
                      <a:pt x="815" y="57"/>
                    </a:lnTo>
                    <a:lnTo>
                      <a:pt x="922" y="802"/>
                    </a:lnTo>
                    <a:lnTo>
                      <a:pt x="0" y="802"/>
                    </a:lnTo>
                    <a:lnTo>
                      <a:pt x="107" y="57"/>
                    </a:lnTo>
                    <a:lnTo>
                      <a:pt x="113" y="38"/>
                    </a:lnTo>
                    <a:lnTo>
                      <a:pt x="123" y="22"/>
                    </a:lnTo>
                    <a:lnTo>
                      <a:pt x="137" y="11"/>
                    </a:lnTo>
                    <a:lnTo>
                      <a:pt x="155" y="2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4482C3"/>
              </a:solidFill>
              <a:ln w="0">
                <a:solidFill>
                  <a:srgbClr val="4482C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3" name="Freeform 113"/>
              <p:cNvSpPr>
                <a:spLocks/>
              </p:cNvSpPr>
              <p:nvPr/>
            </p:nvSpPr>
            <p:spPr bwMode="auto">
              <a:xfrm>
                <a:off x="6105525" y="3128963"/>
                <a:ext cx="50800" cy="131763"/>
              </a:xfrm>
              <a:custGeom>
                <a:avLst/>
                <a:gdLst>
                  <a:gd name="T0" fmla="*/ 0 w 288"/>
                  <a:gd name="T1" fmla="*/ 0 h 745"/>
                  <a:gd name="T2" fmla="*/ 162 w 288"/>
                  <a:gd name="T3" fmla="*/ 0 h 745"/>
                  <a:gd name="T4" fmla="*/ 187 w 288"/>
                  <a:gd name="T5" fmla="*/ 3 h 745"/>
                  <a:gd name="T6" fmla="*/ 211 w 288"/>
                  <a:gd name="T7" fmla="*/ 10 h 745"/>
                  <a:gd name="T8" fmla="*/ 232 w 288"/>
                  <a:gd name="T9" fmla="*/ 22 h 745"/>
                  <a:gd name="T10" fmla="*/ 252 w 288"/>
                  <a:gd name="T11" fmla="*/ 38 h 745"/>
                  <a:gd name="T12" fmla="*/ 267 w 288"/>
                  <a:gd name="T13" fmla="*/ 56 h 745"/>
                  <a:gd name="T14" fmla="*/ 278 w 288"/>
                  <a:gd name="T15" fmla="*/ 77 h 745"/>
                  <a:gd name="T16" fmla="*/ 286 w 288"/>
                  <a:gd name="T17" fmla="*/ 100 h 745"/>
                  <a:gd name="T18" fmla="*/ 288 w 288"/>
                  <a:gd name="T19" fmla="*/ 126 h 745"/>
                  <a:gd name="T20" fmla="*/ 288 w 288"/>
                  <a:gd name="T21" fmla="*/ 745 h 745"/>
                  <a:gd name="T22" fmla="*/ 0 w 288"/>
                  <a:gd name="T23" fmla="*/ 745 h 745"/>
                  <a:gd name="T24" fmla="*/ 0 w 288"/>
                  <a:gd name="T25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8" h="745">
                    <a:moveTo>
                      <a:pt x="0" y="0"/>
                    </a:moveTo>
                    <a:lnTo>
                      <a:pt x="162" y="0"/>
                    </a:lnTo>
                    <a:lnTo>
                      <a:pt x="187" y="3"/>
                    </a:lnTo>
                    <a:lnTo>
                      <a:pt x="211" y="10"/>
                    </a:lnTo>
                    <a:lnTo>
                      <a:pt x="232" y="22"/>
                    </a:lnTo>
                    <a:lnTo>
                      <a:pt x="252" y="38"/>
                    </a:lnTo>
                    <a:lnTo>
                      <a:pt x="267" y="56"/>
                    </a:lnTo>
                    <a:lnTo>
                      <a:pt x="278" y="77"/>
                    </a:lnTo>
                    <a:lnTo>
                      <a:pt x="286" y="100"/>
                    </a:lnTo>
                    <a:lnTo>
                      <a:pt x="288" y="126"/>
                    </a:lnTo>
                    <a:lnTo>
                      <a:pt x="288" y="745"/>
                    </a:lnTo>
                    <a:lnTo>
                      <a:pt x="0" y="7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57BA3"/>
              </a:solidFill>
              <a:ln w="0">
                <a:solidFill>
                  <a:srgbClr val="457BA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4" name="Freeform 114"/>
              <p:cNvSpPr>
                <a:spLocks/>
              </p:cNvSpPr>
              <p:nvPr/>
            </p:nvSpPr>
            <p:spPr bwMode="auto">
              <a:xfrm>
                <a:off x="6022975" y="3494088"/>
                <a:ext cx="82550" cy="141288"/>
              </a:xfrm>
              <a:custGeom>
                <a:avLst/>
                <a:gdLst>
                  <a:gd name="T0" fmla="*/ 175 w 461"/>
                  <a:gd name="T1" fmla="*/ 0 h 802"/>
                  <a:gd name="T2" fmla="*/ 461 w 461"/>
                  <a:gd name="T3" fmla="*/ 0 h 802"/>
                  <a:gd name="T4" fmla="*/ 461 w 461"/>
                  <a:gd name="T5" fmla="*/ 802 h 802"/>
                  <a:gd name="T6" fmla="*/ 0 w 461"/>
                  <a:gd name="T7" fmla="*/ 802 h 802"/>
                  <a:gd name="T8" fmla="*/ 107 w 461"/>
                  <a:gd name="T9" fmla="*/ 57 h 802"/>
                  <a:gd name="T10" fmla="*/ 113 w 461"/>
                  <a:gd name="T11" fmla="*/ 38 h 802"/>
                  <a:gd name="T12" fmla="*/ 123 w 461"/>
                  <a:gd name="T13" fmla="*/ 22 h 802"/>
                  <a:gd name="T14" fmla="*/ 137 w 461"/>
                  <a:gd name="T15" fmla="*/ 11 h 802"/>
                  <a:gd name="T16" fmla="*/ 155 w 461"/>
                  <a:gd name="T17" fmla="*/ 2 h 802"/>
                  <a:gd name="T18" fmla="*/ 175 w 461"/>
                  <a:gd name="T19" fmla="*/ 0 h 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1" h="802">
                    <a:moveTo>
                      <a:pt x="175" y="0"/>
                    </a:moveTo>
                    <a:lnTo>
                      <a:pt x="461" y="0"/>
                    </a:lnTo>
                    <a:lnTo>
                      <a:pt x="461" y="802"/>
                    </a:lnTo>
                    <a:lnTo>
                      <a:pt x="0" y="802"/>
                    </a:lnTo>
                    <a:lnTo>
                      <a:pt x="107" y="57"/>
                    </a:lnTo>
                    <a:lnTo>
                      <a:pt x="113" y="38"/>
                    </a:lnTo>
                    <a:lnTo>
                      <a:pt x="123" y="22"/>
                    </a:lnTo>
                    <a:lnTo>
                      <a:pt x="137" y="11"/>
                    </a:lnTo>
                    <a:lnTo>
                      <a:pt x="155" y="2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35495E"/>
              </a:solidFill>
              <a:ln w="0">
                <a:solidFill>
                  <a:srgbClr val="35495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5" name="Freeform 115"/>
              <p:cNvSpPr>
                <a:spLocks/>
              </p:cNvSpPr>
              <p:nvPr/>
            </p:nvSpPr>
            <p:spPr bwMode="auto">
              <a:xfrm>
                <a:off x="5810250" y="3624263"/>
                <a:ext cx="568325" cy="20638"/>
              </a:xfrm>
              <a:custGeom>
                <a:avLst/>
                <a:gdLst>
                  <a:gd name="T0" fmla="*/ 58 w 3226"/>
                  <a:gd name="T1" fmla="*/ 0 h 115"/>
                  <a:gd name="T2" fmla="*/ 3168 w 3226"/>
                  <a:gd name="T3" fmla="*/ 0 h 115"/>
                  <a:gd name="T4" fmla="*/ 3187 w 3226"/>
                  <a:gd name="T5" fmla="*/ 4 h 115"/>
                  <a:gd name="T6" fmla="*/ 3203 w 3226"/>
                  <a:gd name="T7" fmla="*/ 11 h 115"/>
                  <a:gd name="T8" fmla="*/ 3214 w 3226"/>
                  <a:gd name="T9" fmla="*/ 24 h 115"/>
                  <a:gd name="T10" fmla="*/ 3223 w 3226"/>
                  <a:gd name="T11" fmla="*/ 40 h 115"/>
                  <a:gd name="T12" fmla="*/ 3226 w 3226"/>
                  <a:gd name="T13" fmla="*/ 58 h 115"/>
                  <a:gd name="T14" fmla="*/ 3223 w 3226"/>
                  <a:gd name="T15" fmla="*/ 76 h 115"/>
                  <a:gd name="T16" fmla="*/ 3214 w 3226"/>
                  <a:gd name="T17" fmla="*/ 92 h 115"/>
                  <a:gd name="T18" fmla="*/ 3203 w 3226"/>
                  <a:gd name="T19" fmla="*/ 104 h 115"/>
                  <a:gd name="T20" fmla="*/ 3187 w 3226"/>
                  <a:gd name="T21" fmla="*/ 112 h 115"/>
                  <a:gd name="T22" fmla="*/ 3168 w 3226"/>
                  <a:gd name="T23" fmla="*/ 115 h 115"/>
                  <a:gd name="T24" fmla="*/ 58 w 3226"/>
                  <a:gd name="T25" fmla="*/ 115 h 115"/>
                  <a:gd name="T26" fmla="*/ 40 w 3226"/>
                  <a:gd name="T27" fmla="*/ 112 h 115"/>
                  <a:gd name="T28" fmla="*/ 24 w 3226"/>
                  <a:gd name="T29" fmla="*/ 104 h 115"/>
                  <a:gd name="T30" fmla="*/ 11 w 3226"/>
                  <a:gd name="T31" fmla="*/ 92 h 115"/>
                  <a:gd name="T32" fmla="*/ 2 w 3226"/>
                  <a:gd name="T33" fmla="*/ 76 h 115"/>
                  <a:gd name="T34" fmla="*/ 0 w 3226"/>
                  <a:gd name="T35" fmla="*/ 58 h 115"/>
                  <a:gd name="T36" fmla="*/ 2 w 3226"/>
                  <a:gd name="T37" fmla="*/ 40 h 115"/>
                  <a:gd name="T38" fmla="*/ 11 w 3226"/>
                  <a:gd name="T39" fmla="*/ 24 h 115"/>
                  <a:gd name="T40" fmla="*/ 24 w 3226"/>
                  <a:gd name="T41" fmla="*/ 11 h 115"/>
                  <a:gd name="T42" fmla="*/ 40 w 3226"/>
                  <a:gd name="T43" fmla="*/ 4 h 115"/>
                  <a:gd name="T44" fmla="*/ 58 w 3226"/>
                  <a:gd name="T4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226" h="115">
                    <a:moveTo>
                      <a:pt x="58" y="0"/>
                    </a:moveTo>
                    <a:lnTo>
                      <a:pt x="3168" y="0"/>
                    </a:lnTo>
                    <a:lnTo>
                      <a:pt x="3187" y="4"/>
                    </a:lnTo>
                    <a:lnTo>
                      <a:pt x="3203" y="11"/>
                    </a:lnTo>
                    <a:lnTo>
                      <a:pt x="3214" y="24"/>
                    </a:lnTo>
                    <a:lnTo>
                      <a:pt x="3223" y="40"/>
                    </a:lnTo>
                    <a:lnTo>
                      <a:pt x="3226" y="58"/>
                    </a:lnTo>
                    <a:lnTo>
                      <a:pt x="3223" y="76"/>
                    </a:lnTo>
                    <a:lnTo>
                      <a:pt x="3214" y="92"/>
                    </a:lnTo>
                    <a:lnTo>
                      <a:pt x="3203" y="104"/>
                    </a:lnTo>
                    <a:lnTo>
                      <a:pt x="3187" y="112"/>
                    </a:lnTo>
                    <a:lnTo>
                      <a:pt x="3168" y="115"/>
                    </a:lnTo>
                    <a:lnTo>
                      <a:pt x="58" y="115"/>
                    </a:lnTo>
                    <a:lnTo>
                      <a:pt x="40" y="112"/>
                    </a:lnTo>
                    <a:lnTo>
                      <a:pt x="24" y="104"/>
                    </a:lnTo>
                    <a:lnTo>
                      <a:pt x="11" y="92"/>
                    </a:lnTo>
                    <a:lnTo>
                      <a:pt x="2" y="76"/>
                    </a:lnTo>
                    <a:lnTo>
                      <a:pt x="0" y="58"/>
                    </a:lnTo>
                    <a:lnTo>
                      <a:pt x="2" y="40"/>
                    </a:lnTo>
                    <a:lnTo>
                      <a:pt x="11" y="24"/>
                    </a:lnTo>
                    <a:lnTo>
                      <a:pt x="24" y="11"/>
                    </a:lnTo>
                    <a:lnTo>
                      <a:pt x="40" y="4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85680"/>
              </a:solidFill>
              <a:ln w="0">
                <a:solidFill>
                  <a:srgbClr val="28568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6" name="Freeform 116"/>
              <p:cNvSpPr>
                <a:spLocks/>
              </p:cNvSpPr>
              <p:nvPr/>
            </p:nvSpPr>
            <p:spPr bwMode="auto">
              <a:xfrm>
                <a:off x="5953125" y="3665538"/>
                <a:ext cx="314325" cy="20638"/>
              </a:xfrm>
              <a:custGeom>
                <a:avLst/>
                <a:gdLst>
                  <a:gd name="T0" fmla="*/ 58 w 1786"/>
                  <a:gd name="T1" fmla="*/ 0 h 115"/>
                  <a:gd name="T2" fmla="*/ 1728 w 1786"/>
                  <a:gd name="T3" fmla="*/ 0 h 115"/>
                  <a:gd name="T4" fmla="*/ 1746 w 1786"/>
                  <a:gd name="T5" fmla="*/ 3 h 115"/>
                  <a:gd name="T6" fmla="*/ 1762 w 1786"/>
                  <a:gd name="T7" fmla="*/ 12 h 115"/>
                  <a:gd name="T8" fmla="*/ 1775 w 1786"/>
                  <a:gd name="T9" fmla="*/ 24 h 115"/>
                  <a:gd name="T10" fmla="*/ 1783 w 1786"/>
                  <a:gd name="T11" fmla="*/ 39 h 115"/>
                  <a:gd name="T12" fmla="*/ 1786 w 1786"/>
                  <a:gd name="T13" fmla="*/ 58 h 115"/>
                  <a:gd name="T14" fmla="*/ 1783 w 1786"/>
                  <a:gd name="T15" fmla="*/ 76 h 115"/>
                  <a:gd name="T16" fmla="*/ 1775 w 1786"/>
                  <a:gd name="T17" fmla="*/ 92 h 115"/>
                  <a:gd name="T18" fmla="*/ 1762 w 1786"/>
                  <a:gd name="T19" fmla="*/ 104 h 115"/>
                  <a:gd name="T20" fmla="*/ 1746 w 1786"/>
                  <a:gd name="T21" fmla="*/ 112 h 115"/>
                  <a:gd name="T22" fmla="*/ 1728 w 1786"/>
                  <a:gd name="T23" fmla="*/ 115 h 115"/>
                  <a:gd name="T24" fmla="*/ 58 w 1786"/>
                  <a:gd name="T25" fmla="*/ 115 h 115"/>
                  <a:gd name="T26" fmla="*/ 40 w 1786"/>
                  <a:gd name="T27" fmla="*/ 112 h 115"/>
                  <a:gd name="T28" fmla="*/ 24 w 1786"/>
                  <a:gd name="T29" fmla="*/ 104 h 115"/>
                  <a:gd name="T30" fmla="*/ 11 w 1786"/>
                  <a:gd name="T31" fmla="*/ 92 h 115"/>
                  <a:gd name="T32" fmla="*/ 3 w 1786"/>
                  <a:gd name="T33" fmla="*/ 76 h 115"/>
                  <a:gd name="T34" fmla="*/ 0 w 1786"/>
                  <a:gd name="T35" fmla="*/ 58 h 115"/>
                  <a:gd name="T36" fmla="*/ 3 w 1786"/>
                  <a:gd name="T37" fmla="*/ 39 h 115"/>
                  <a:gd name="T38" fmla="*/ 11 w 1786"/>
                  <a:gd name="T39" fmla="*/ 24 h 115"/>
                  <a:gd name="T40" fmla="*/ 24 w 1786"/>
                  <a:gd name="T41" fmla="*/ 12 h 115"/>
                  <a:gd name="T42" fmla="*/ 40 w 1786"/>
                  <a:gd name="T43" fmla="*/ 3 h 115"/>
                  <a:gd name="T44" fmla="*/ 58 w 1786"/>
                  <a:gd name="T4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786" h="115">
                    <a:moveTo>
                      <a:pt x="58" y="0"/>
                    </a:moveTo>
                    <a:lnTo>
                      <a:pt x="1728" y="0"/>
                    </a:lnTo>
                    <a:lnTo>
                      <a:pt x="1746" y="3"/>
                    </a:lnTo>
                    <a:lnTo>
                      <a:pt x="1762" y="12"/>
                    </a:lnTo>
                    <a:lnTo>
                      <a:pt x="1775" y="24"/>
                    </a:lnTo>
                    <a:lnTo>
                      <a:pt x="1783" y="39"/>
                    </a:lnTo>
                    <a:lnTo>
                      <a:pt x="1786" y="58"/>
                    </a:lnTo>
                    <a:lnTo>
                      <a:pt x="1783" y="76"/>
                    </a:lnTo>
                    <a:lnTo>
                      <a:pt x="1775" y="92"/>
                    </a:lnTo>
                    <a:lnTo>
                      <a:pt x="1762" y="104"/>
                    </a:lnTo>
                    <a:lnTo>
                      <a:pt x="1746" y="112"/>
                    </a:lnTo>
                    <a:lnTo>
                      <a:pt x="1728" y="115"/>
                    </a:lnTo>
                    <a:lnTo>
                      <a:pt x="58" y="115"/>
                    </a:lnTo>
                    <a:lnTo>
                      <a:pt x="40" y="112"/>
                    </a:lnTo>
                    <a:lnTo>
                      <a:pt x="24" y="104"/>
                    </a:lnTo>
                    <a:lnTo>
                      <a:pt x="11" y="92"/>
                    </a:lnTo>
                    <a:lnTo>
                      <a:pt x="3" y="76"/>
                    </a:lnTo>
                    <a:lnTo>
                      <a:pt x="0" y="58"/>
                    </a:lnTo>
                    <a:lnTo>
                      <a:pt x="3" y="39"/>
                    </a:lnTo>
                    <a:lnTo>
                      <a:pt x="11" y="24"/>
                    </a:lnTo>
                    <a:lnTo>
                      <a:pt x="24" y="12"/>
                    </a:lnTo>
                    <a:lnTo>
                      <a:pt x="40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85680"/>
              </a:solidFill>
              <a:ln w="0">
                <a:solidFill>
                  <a:srgbClr val="28568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7" name="Freeform 117"/>
              <p:cNvSpPr>
                <a:spLocks/>
              </p:cNvSpPr>
              <p:nvPr/>
            </p:nvSpPr>
            <p:spPr bwMode="auto">
              <a:xfrm>
                <a:off x="6022975" y="3705226"/>
                <a:ext cx="163513" cy="20638"/>
              </a:xfrm>
              <a:custGeom>
                <a:avLst/>
                <a:gdLst>
                  <a:gd name="T0" fmla="*/ 58 w 922"/>
                  <a:gd name="T1" fmla="*/ 0 h 115"/>
                  <a:gd name="T2" fmla="*/ 864 w 922"/>
                  <a:gd name="T3" fmla="*/ 0 h 115"/>
                  <a:gd name="T4" fmla="*/ 883 w 922"/>
                  <a:gd name="T5" fmla="*/ 3 h 115"/>
                  <a:gd name="T6" fmla="*/ 899 w 922"/>
                  <a:gd name="T7" fmla="*/ 11 h 115"/>
                  <a:gd name="T8" fmla="*/ 911 w 922"/>
                  <a:gd name="T9" fmla="*/ 23 h 115"/>
                  <a:gd name="T10" fmla="*/ 920 w 922"/>
                  <a:gd name="T11" fmla="*/ 39 h 115"/>
                  <a:gd name="T12" fmla="*/ 922 w 922"/>
                  <a:gd name="T13" fmla="*/ 57 h 115"/>
                  <a:gd name="T14" fmla="*/ 920 w 922"/>
                  <a:gd name="T15" fmla="*/ 75 h 115"/>
                  <a:gd name="T16" fmla="*/ 911 w 922"/>
                  <a:gd name="T17" fmla="*/ 90 h 115"/>
                  <a:gd name="T18" fmla="*/ 899 w 922"/>
                  <a:gd name="T19" fmla="*/ 103 h 115"/>
                  <a:gd name="T20" fmla="*/ 883 w 922"/>
                  <a:gd name="T21" fmla="*/ 112 h 115"/>
                  <a:gd name="T22" fmla="*/ 864 w 922"/>
                  <a:gd name="T23" fmla="*/ 115 h 115"/>
                  <a:gd name="T24" fmla="*/ 58 w 922"/>
                  <a:gd name="T25" fmla="*/ 115 h 115"/>
                  <a:gd name="T26" fmla="*/ 40 w 922"/>
                  <a:gd name="T27" fmla="*/ 112 h 115"/>
                  <a:gd name="T28" fmla="*/ 24 w 922"/>
                  <a:gd name="T29" fmla="*/ 103 h 115"/>
                  <a:gd name="T30" fmla="*/ 12 w 922"/>
                  <a:gd name="T31" fmla="*/ 90 h 115"/>
                  <a:gd name="T32" fmla="*/ 4 w 922"/>
                  <a:gd name="T33" fmla="*/ 75 h 115"/>
                  <a:gd name="T34" fmla="*/ 0 w 922"/>
                  <a:gd name="T35" fmla="*/ 57 h 115"/>
                  <a:gd name="T36" fmla="*/ 4 w 922"/>
                  <a:gd name="T37" fmla="*/ 39 h 115"/>
                  <a:gd name="T38" fmla="*/ 12 w 922"/>
                  <a:gd name="T39" fmla="*/ 23 h 115"/>
                  <a:gd name="T40" fmla="*/ 24 w 922"/>
                  <a:gd name="T41" fmla="*/ 11 h 115"/>
                  <a:gd name="T42" fmla="*/ 40 w 922"/>
                  <a:gd name="T43" fmla="*/ 3 h 115"/>
                  <a:gd name="T44" fmla="*/ 58 w 922"/>
                  <a:gd name="T4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22" h="115">
                    <a:moveTo>
                      <a:pt x="58" y="0"/>
                    </a:moveTo>
                    <a:lnTo>
                      <a:pt x="864" y="0"/>
                    </a:lnTo>
                    <a:lnTo>
                      <a:pt x="883" y="3"/>
                    </a:lnTo>
                    <a:lnTo>
                      <a:pt x="899" y="11"/>
                    </a:lnTo>
                    <a:lnTo>
                      <a:pt x="911" y="23"/>
                    </a:lnTo>
                    <a:lnTo>
                      <a:pt x="920" y="39"/>
                    </a:lnTo>
                    <a:lnTo>
                      <a:pt x="922" y="57"/>
                    </a:lnTo>
                    <a:lnTo>
                      <a:pt x="920" y="75"/>
                    </a:lnTo>
                    <a:lnTo>
                      <a:pt x="911" y="90"/>
                    </a:lnTo>
                    <a:lnTo>
                      <a:pt x="899" y="103"/>
                    </a:lnTo>
                    <a:lnTo>
                      <a:pt x="883" y="112"/>
                    </a:lnTo>
                    <a:lnTo>
                      <a:pt x="864" y="115"/>
                    </a:lnTo>
                    <a:lnTo>
                      <a:pt x="58" y="115"/>
                    </a:lnTo>
                    <a:lnTo>
                      <a:pt x="40" y="112"/>
                    </a:lnTo>
                    <a:lnTo>
                      <a:pt x="24" y="103"/>
                    </a:lnTo>
                    <a:lnTo>
                      <a:pt x="12" y="90"/>
                    </a:lnTo>
                    <a:lnTo>
                      <a:pt x="4" y="75"/>
                    </a:lnTo>
                    <a:lnTo>
                      <a:pt x="0" y="57"/>
                    </a:lnTo>
                    <a:lnTo>
                      <a:pt x="4" y="39"/>
                    </a:lnTo>
                    <a:lnTo>
                      <a:pt x="12" y="23"/>
                    </a:lnTo>
                    <a:lnTo>
                      <a:pt x="24" y="11"/>
                    </a:lnTo>
                    <a:lnTo>
                      <a:pt x="40" y="3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85680"/>
              </a:solidFill>
              <a:ln w="0">
                <a:solidFill>
                  <a:srgbClr val="28568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grpSp>
          <p:nvGrpSpPr>
            <p:cNvPr id="22" name="그룹 21"/>
            <p:cNvGrpSpPr/>
            <p:nvPr/>
          </p:nvGrpSpPr>
          <p:grpSpPr>
            <a:xfrm>
              <a:off x="767832" y="1708346"/>
              <a:ext cx="1462471" cy="1471697"/>
              <a:chOff x="4586288" y="1909763"/>
              <a:chExt cx="3019425" cy="3038475"/>
            </a:xfrm>
          </p:grpSpPr>
          <p:sp>
            <p:nvSpPr>
              <p:cNvPr id="57" name="AutoShape 119"/>
              <p:cNvSpPr>
                <a:spLocks noChangeAspect="1" noChangeArrowheads="1" noTextEdit="1"/>
              </p:cNvSpPr>
              <p:nvPr/>
            </p:nvSpPr>
            <p:spPr bwMode="auto">
              <a:xfrm>
                <a:off x="4586288" y="1909763"/>
                <a:ext cx="3019425" cy="30384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8" name="Freeform 122"/>
              <p:cNvSpPr>
                <a:spLocks/>
              </p:cNvSpPr>
              <p:nvPr/>
            </p:nvSpPr>
            <p:spPr bwMode="auto">
              <a:xfrm>
                <a:off x="4586288" y="1914526"/>
                <a:ext cx="3014663" cy="3019425"/>
              </a:xfrm>
              <a:custGeom>
                <a:avLst/>
                <a:gdLst>
                  <a:gd name="T0" fmla="*/ 2014 w 3798"/>
                  <a:gd name="T1" fmla="*/ 3 h 3805"/>
                  <a:gd name="T2" fmla="*/ 2240 w 3798"/>
                  <a:gd name="T3" fmla="*/ 30 h 3805"/>
                  <a:gd name="T4" fmla="*/ 2457 w 3798"/>
                  <a:gd name="T5" fmla="*/ 83 h 3805"/>
                  <a:gd name="T6" fmla="*/ 2663 w 3798"/>
                  <a:gd name="T7" fmla="*/ 160 h 3805"/>
                  <a:gd name="T8" fmla="*/ 2857 w 3798"/>
                  <a:gd name="T9" fmla="*/ 258 h 3805"/>
                  <a:gd name="T10" fmla="*/ 3038 w 3798"/>
                  <a:gd name="T11" fmla="*/ 379 h 3805"/>
                  <a:gd name="T12" fmla="*/ 3203 w 3798"/>
                  <a:gd name="T13" fmla="*/ 518 h 3805"/>
                  <a:gd name="T14" fmla="*/ 3351 w 3798"/>
                  <a:gd name="T15" fmla="*/ 676 h 3805"/>
                  <a:gd name="T16" fmla="*/ 3481 w 3798"/>
                  <a:gd name="T17" fmla="*/ 849 h 3805"/>
                  <a:gd name="T18" fmla="*/ 3591 w 3798"/>
                  <a:gd name="T19" fmla="*/ 1037 h 3805"/>
                  <a:gd name="T20" fmla="*/ 3679 w 3798"/>
                  <a:gd name="T21" fmla="*/ 1238 h 3805"/>
                  <a:gd name="T22" fmla="*/ 3744 w 3798"/>
                  <a:gd name="T23" fmla="*/ 1450 h 3805"/>
                  <a:gd name="T24" fmla="*/ 3784 w 3798"/>
                  <a:gd name="T25" fmla="*/ 1673 h 3805"/>
                  <a:gd name="T26" fmla="*/ 3798 w 3798"/>
                  <a:gd name="T27" fmla="*/ 1902 h 3805"/>
                  <a:gd name="T28" fmla="*/ 3784 w 3798"/>
                  <a:gd name="T29" fmla="*/ 2132 h 3805"/>
                  <a:gd name="T30" fmla="*/ 3744 w 3798"/>
                  <a:gd name="T31" fmla="*/ 2353 h 3805"/>
                  <a:gd name="T32" fmla="*/ 3679 w 3798"/>
                  <a:gd name="T33" fmla="*/ 2566 h 3805"/>
                  <a:gd name="T34" fmla="*/ 3591 w 3798"/>
                  <a:gd name="T35" fmla="*/ 2766 h 3805"/>
                  <a:gd name="T36" fmla="*/ 3481 w 3798"/>
                  <a:gd name="T37" fmla="*/ 2954 h 3805"/>
                  <a:gd name="T38" fmla="*/ 3351 w 3798"/>
                  <a:gd name="T39" fmla="*/ 3128 h 3805"/>
                  <a:gd name="T40" fmla="*/ 3203 w 3798"/>
                  <a:gd name="T41" fmla="*/ 3285 h 3805"/>
                  <a:gd name="T42" fmla="*/ 3038 w 3798"/>
                  <a:gd name="T43" fmla="*/ 3425 h 3805"/>
                  <a:gd name="T44" fmla="*/ 2857 w 3798"/>
                  <a:gd name="T45" fmla="*/ 3545 h 3805"/>
                  <a:gd name="T46" fmla="*/ 2663 w 3798"/>
                  <a:gd name="T47" fmla="*/ 3645 h 3805"/>
                  <a:gd name="T48" fmla="*/ 2457 w 3798"/>
                  <a:gd name="T49" fmla="*/ 3721 h 3805"/>
                  <a:gd name="T50" fmla="*/ 2240 w 3798"/>
                  <a:gd name="T51" fmla="*/ 3774 h 3805"/>
                  <a:gd name="T52" fmla="*/ 2014 w 3798"/>
                  <a:gd name="T53" fmla="*/ 3801 h 3805"/>
                  <a:gd name="T54" fmla="*/ 1783 w 3798"/>
                  <a:gd name="T55" fmla="*/ 3801 h 3805"/>
                  <a:gd name="T56" fmla="*/ 1557 w 3798"/>
                  <a:gd name="T57" fmla="*/ 3774 h 3805"/>
                  <a:gd name="T58" fmla="*/ 1341 w 3798"/>
                  <a:gd name="T59" fmla="*/ 3721 h 3805"/>
                  <a:gd name="T60" fmla="*/ 1134 w 3798"/>
                  <a:gd name="T61" fmla="*/ 3645 h 3805"/>
                  <a:gd name="T62" fmla="*/ 940 w 3798"/>
                  <a:gd name="T63" fmla="*/ 3545 h 3805"/>
                  <a:gd name="T64" fmla="*/ 759 w 3798"/>
                  <a:gd name="T65" fmla="*/ 3425 h 3805"/>
                  <a:gd name="T66" fmla="*/ 595 w 3798"/>
                  <a:gd name="T67" fmla="*/ 3285 h 3805"/>
                  <a:gd name="T68" fmla="*/ 447 w 3798"/>
                  <a:gd name="T69" fmla="*/ 3128 h 3805"/>
                  <a:gd name="T70" fmla="*/ 317 w 3798"/>
                  <a:gd name="T71" fmla="*/ 2954 h 3805"/>
                  <a:gd name="T72" fmla="*/ 207 w 3798"/>
                  <a:gd name="T73" fmla="*/ 2766 h 3805"/>
                  <a:gd name="T74" fmla="*/ 119 w 3798"/>
                  <a:gd name="T75" fmla="*/ 2566 h 3805"/>
                  <a:gd name="T76" fmla="*/ 53 w 3798"/>
                  <a:gd name="T77" fmla="*/ 2353 h 3805"/>
                  <a:gd name="T78" fmla="*/ 14 w 3798"/>
                  <a:gd name="T79" fmla="*/ 2132 h 3805"/>
                  <a:gd name="T80" fmla="*/ 0 w 3798"/>
                  <a:gd name="T81" fmla="*/ 1902 h 3805"/>
                  <a:gd name="T82" fmla="*/ 14 w 3798"/>
                  <a:gd name="T83" fmla="*/ 1673 h 3805"/>
                  <a:gd name="T84" fmla="*/ 53 w 3798"/>
                  <a:gd name="T85" fmla="*/ 1450 h 3805"/>
                  <a:gd name="T86" fmla="*/ 119 w 3798"/>
                  <a:gd name="T87" fmla="*/ 1238 h 3805"/>
                  <a:gd name="T88" fmla="*/ 207 w 3798"/>
                  <a:gd name="T89" fmla="*/ 1037 h 3805"/>
                  <a:gd name="T90" fmla="*/ 317 w 3798"/>
                  <a:gd name="T91" fmla="*/ 849 h 3805"/>
                  <a:gd name="T92" fmla="*/ 447 w 3798"/>
                  <a:gd name="T93" fmla="*/ 676 h 3805"/>
                  <a:gd name="T94" fmla="*/ 595 w 3798"/>
                  <a:gd name="T95" fmla="*/ 518 h 3805"/>
                  <a:gd name="T96" fmla="*/ 759 w 3798"/>
                  <a:gd name="T97" fmla="*/ 379 h 3805"/>
                  <a:gd name="T98" fmla="*/ 940 w 3798"/>
                  <a:gd name="T99" fmla="*/ 258 h 3805"/>
                  <a:gd name="T100" fmla="*/ 1134 w 3798"/>
                  <a:gd name="T101" fmla="*/ 160 h 3805"/>
                  <a:gd name="T102" fmla="*/ 1341 w 3798"/>
                  <a:gd name="T103" fmla="*/ 83 h 3805"/>
                  <a:gd name="T104" fmla="*/ 1557 w 3798"/>
                  <a:gd name="T105" fmla="*/ 30 h 3805"/>
                  <a:gd name="T106" fmla="*/ 1783 w 3798"/>
                  <a:gd name="T107" fmla="*/ 3 h 3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98" h="3805">
                    <a:moveTo>
                      <a:pt x="1899" y="0"/>
                    </a:moveTo>
                    <a:lnTo>
                      <a:pt x="2014" y="3"/>
                    </a:lnTo>
                    <a:lnTo>
                      <a:pt x="2129" y="13"/>
                    </a:lnTo>
                    <a:lnTo>
                      <a:pt x="2240" y="30"/>
                    </a:lnTo>
                    <a:lnTo>
                      <a:pt x="2350" y="53"/>
                    </a:lnTo>
                    <a:lnTo>
                      <a:pt x="2457" y="83"/>
                    </a:lnTo>
                    <a:lnTo>
                      <a:pt x="2562" y="118"/>
                    </a:lnTo>
                    <a:lnTo>
                      <a:pt x="2663" y="160"/>
                    </a:lnTo>
                    <a:lnTo>
                      <a:pt x="2762" y="206"/>
                    </a:lnTo>
                    <a:lnTo>
                      <a:pt x="2857" y="258"/>
                    </a:lnTo>
                    <a:lnTo>
                      <a:pt x="2950" y="316"/>
                    </a:lnTo>
                    <a:lnTo>
                      <a:pt x="3038" y="379"/>
                    </a:lnTo>
                    <a:lnTo>
                      <a:pt x="3122" y="446"/>
                    </a:lnTo>
                    <a:lnTo>
                      <a:pt x="3203" y="518"/>
                    </a:lnTo>
                    <a:lnTo>
                      <a:pt x="3280" y="595"/>
                    </a:lnTo>
                    <a:lnTo>
                      <a:pt x="3351" y="676"/>
                    </a:lnTo>
                    <a:lnTo>
                      <a:pt x="3419" y="761"/>
                    </a:lnTo>
                    <a:lnTo>
                      <a:pt x="3481" y="849"/>
                    </a:lnTo>
                    <a:lnTo>
                      <a:pt x="3539" y="942"/>
                    </a:lnTo>
                    <a:lnTo>
                      <a:pt x="3591" y="1037"/>
                    </a:lnTo>
                    <a:lnTo>
                      <a:pt x="3637" y="1137"/>
                    </a:lnTo>
                    <a:lnTo>
                      <a:pt x="3679" y="1238"/>
                    </a:lnTo>
                    <a:lnTo>
                      <a:pt x="3715" y="1343"/>
                    </a:lnTo>
                    <a:lnTo>
                      <a:pt x="3744" y="1450"/>
                    </a:lnTo>
                    <a:lnTo>
                      <a:pt x="3767" y="1560"/>
                    </a:lnTo>
                    <a:lnTo>
                      <a:pt x="3784" y="1673"/>
                    </a:lnTo>
                    <a:lnTo>
                      <a:pt x="3795" y="1786"/>
                    </a:lnTo>
                    <a:lnTo>
                      <a:pt x="3798" y="1902"/>
                    </a:lnTo>
                    <a:lnTo>
                      <a:pt x="3795" y="2018"/>
                    </a:lnTo>
                    <a:lnTo>
                      <a:pt x="3784" y="2132"/>
                    </a:lnTo>
                    <a:lnTo>
                      <a:pt x="3767" y="2244"/>
                    </a:lnTo>
                    <a:lnTo>
                      <a:pt x="3744" y="2353"/>
                    </a:lnTo>
                    <a:lnTo>
                      <a:pt x="3715" y="2461"/>
                    </a:lnTo>
                    <a:lnTo>
                      <a:pt x="3679" y="2566"/>
                    </a:lnTo>
                    <a:lnTo>
                      <a:pt x="3637" y="2668"/>
                    </a:lnTo>
                    <a:lnTo>
                      <a:pt x="3591" y="2766"/>
                    </a:lnTo>
                    <a:lnTo>
                      <a:pt x="3539" y="2863"/>
                    </a:lnTo>
                    <a:lnTo>
                      <a:pt x="3481" y="2954"/>
                    </a:lnTo>
                    <a:lnTo>
                      <a:pt x="3419" y="3044"/>
                    </a:lnTo>
                    <a:lnTo>
                      <a:pt x="3351" y="3128"/>
                    </a:lnTo>
                    <a:lnTo>
                      <a:pt x="3280" y="3208"/>
                    </a:lnTo>
                    <a:lnTo>
                      <a:pt x="3203" y="3285"/>
                    </a:lnTo>
                    <a:lnTo>
                      <a:pt x="3122" y="3357"/>
                    </a:lnTo>
                    <a:lnTo>
                      <a:pt x="3038" y="3425"/>
                    </a:lnTo>
                    <a:lnTo>
                      <a:pt x="2950" y="3488"/>
                    </a:lnTo>
                    <a:lnTo>
                      <a:pt x="2857" y="3545"/>
                    </a:lnTo>
                    <a:lnTo>
                      <a:pt x="2762" y="3597"/>
                    </a:lnTo>
                    <a:lnTo>
                      <a:pt x="2663" y="3645"/>
                    </a:lnTo>
                    <a:lnTo>
                      <a:pt x="2562" y="3686"/>
                    </a:lnTo>
                    <a:lnTo>
                      <a:pt x="2457" y="3721"/>
                    </a:lnTo>
                    <a:lnTo>
                      <a:pt x="2350" y="3751"/>
                    </a:lnTo>
                    <a:lnTo>
                      <a:pt x="2240" y="3774"/>
                    </a:lnTo>
                    <a:lnTo>
                      <a:pt x="2129" y="3791"/>
                    </a:lnTo>
                    <a:lnTo>
                      <a:pt x="2014" y="3801"/>
                    </a:lnTo>
                    <a:lnTo>
                      <a:pt x="1899" y="3805"/>
                    </a:lnTo>
                    <a:lnTo>
                      <a:pt x="1783" y="3801"/>
                    </a:lnTo>
                    <a:lnTo>
                      <a:pt x="1669" y="3791"/>
                    </a:lnTo>
                    <a:lnTo>
                      <a:pt x="1557" y="3774"/>
                    </a:lnTo>
                    <a:lnTo>
                      <a:pt x="1448" y="3751"/>
                    </a:lnTo>
                    <a:lnTo>
                      <a:pt x="1341" y="3721"/>
                    </a:lnTo>
                    <a:lnTo>
                      <a:pt x="1236" y="3686"/>
                    </a:lnTo>
                    <a:lnTo>
                      <a:pt x="1134" y="3645"/>
                    </a:lnTo>
                    <a:lnTo>
                      <a:pt x="1036" y="3597"/>
                    </a:lnTo>
                    <a:lnTo>
                      <a:pt x="940" y="3545"/>
                    </a:lnTo>
                    <a:lnTo>
                      <a:pt x="849" y="3488"/>
                    </a:lnTo>
                    <a:lnTo>
                      <a:pt x="759" y="3425"/>
                    </a:lnTo>
                    <a:lnTo>
                      <a:pt x="675" y="3357"/>
                    </a:lnTo>
                    <a:lnTo>
                      <a:pt x="595" y="3285"/>
                    </a:lnTo>
                    <a:lnTo>
                      <a:pt x="519" y="3208"/>
                    </a:lnTo>
                    <a:lnTo>
                      <a:pt x="447" y="3128"/>
                    </a:lnTo>
                    <a:lnTo>
                      <a:pt x="380" y="3044"/>
                    </a:lnTo>
                    <a:lnTo>
                      <a:pt x="317" y="2954"/>
                    </a:lnTo>
                    <a:lnTo>
                      <a:pt x="259" y="2863"/>
                    </a:lnTo>
                    <a:lnTo>
                      <a:pt x="207" y="2766"/>
                    </a:lnTo>
                    <a:lnTo>
                      <a:pt x="160" y="2668"/>
                    </a:lnTo>
                    <a:lnTo>
                      <a:pt x="119" y="2566"/>
                    </a:lnTo>
                    <a:lnTo>
                      <a:pt x="83" y="2461"/>
                    </a:lnTo>
                    <a:lnTo>
                      <a:pt x="53" y="2353"/>
                    </a:lnTo>
                    <a:lnTo>
                      <a:pt x="30" y="2244"/>
                    </a:lnTo>
                    <a:lnTo>
                      <a:pt x="14" y="2132"/>
                    </a:lnTo>
                    <a:lnTo>
                      <a:pt x="3" y="2018"/>
                    </a:lnTo>
                    <a:lnTo>
                      <a:pt x="0" y="1902"/>
                    </a:lnTo>
                    <a:lnTo>
                      <a:pt x="3" y="1786"/>
                    </a:lnTo>
                    <a:lnTo>
                      <a:pt x="14" y="1673"/>
                    </a:lnTo>
                    <a:lnTo>
                      <a:pt x="30" y="1560"/>
                    </a:lnTo>
                    <a:lnTo>
                      <a:pt x="53" y="1450"/>
                    </a:lnTo>
                    <a:lnTo>
                      <a:pt x="83" y="1343"/>
                    </a:lnTo>
                    <a:lnTo>
                      <a:pt x="119" y="1238"/>
                    </a:lnTo>
                    <a:lnTo>
                      <a:pt x="160" y="1137"/>
                    </a:lnTo>
                    <a:lnTo>
                      <a:pt x="207" y="1037"/>
                    </a:lnTo>
                    <a:lnTo>
                      <a:pt x="259" y="942"/>
                    </a:lnTo>
                    <a:lnTo>
                      <a:pt x="317" y="849"/>
                    </a:lnTo>
                    <a:lnTo>
                      <a:pt x="380" y="761"/>
                    </a:lnTo>
                    <a:lnTo>
                      <a:pt x="447" y="676"/>
                    </a:lnTo>
                    <a:lnTo>
                      <a:pt x="519" y="595"/>
                    </a:lnTo>
                    <a:lnTo>
                      <a:pt x="595" y="518"/>
                    </a:lnTo>
                    <a:lnTo>
                      <a:pt x="675" y="446"/>
                    </a:lnTo>
                    <a:lnTo>
                      <a:pt x="759" y="379"/>
                    </a:lnTo>
                    <a:lnTo>
                      <a:pt x="849" y="316"/>
                    </a:lnTo>
                    <a:lnTo>
                      <a:pt x="940" y="258"/>
                    </a:lnTo>
                    <a:lnTo>
                      <a:pt x="1036" y="206"/>
                    </a:lnTo>
                    <a:lnTo>
                      <a:pt x="1134" y="160"/>
                    </a:lnTo>
                    <a:lnTo>
                      <a:pt x="1236" y="118"/>
                    </a:lnTo>
                    <a:lnTo>
                      <a:pt x="1341" y="83"/>
                    </a:lnTo>
                    <a:lnTo>
                      <a:pt x="1448" y="53"/>
                    </a:lnTo>
                    <a:lnTo>
                      <a:pt x="1557" y="30"/>
                    </a:lnTo>
                    <a:lnTo>
                      <a:pt x="1669" y="13"/>
                    </a:lnTo>
                    <a:lnTo>
                      <a:pt x="1783" y="3"/>
                    </a:lnTo>
                    <a:lnTo>
                      <a:pt x="1899" y="0"/>
                    </a:lnTo>
                    <a:close/>
                  </a:path>
                </a:pathLst>
              </a:custGeom>
              <a:solidFill>
                <a:srgbClr val="B8C9F1"/>
              </a:solidFill>
              <a:ln w="0">
                <a:solidFill>
                  <a:srgbClr val="B8C9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9" name="Freeform 123"/>
              <p:cNvSpPr>
                <a:spLocks/>
              </p:cNvSpPr>
              <p:nvPr/>
            </p:nvSpPr>
            <p:spPr bwMode="auto">
              <a:xfrm>
                <a:off x="5399088" y="2759076"/>
                <a:ext cx="2124075" cy="2174875"/>
              </a:xfrm>
              <a:custGeom>
                <a:avLst/>
                <a:gdLst>
                  <a:gd name="T0" fmla="*/ 1242 w 2678"/>
                  <a:gd name="T1" fmla="*/ 0 h 2740"/>
                  <a:gd name="T2" fmla="*/ 2678 w 2678"/>
                  <a:gd name="T3" fmla="*/ 1437 h 2740"/>
                  <a:gd name="T4" fmla="*/ 2640 w 2678"/>
                  <a:gd name="T5" fmla="*/ 1544 h 2740"/>
                  <a:gd name="T6" fmla="*/ 2595 w 2678"/>
                  <a:gd name="T7" fmla="*/ 1648 h 2740"/>
                  <a:gd name="T8" fmla="*/ 2544 w 2678"/>
                  <a:gd name="T9" fmla="*/ 1748 h 2740"/>
                  <a:gd name="T10" fmla="*/ 2487 w 2678"/>
                  <a:gd name="T11" fmla="*/ 1844 h 2740"/>
                  <a:gd name="T12" fmla="*/ 2424 w 2678"/>
                  <a:gd name="T13" fmla="*/ 1937 h 2740"/>
                  <a:gd name="T14" fmla="*/ 2358 w 2678"/>
                  <a:gd name="T15" fmla="*/ 2026 h 2740"/>
                  <a:gd name="T16" fmla="*/ 2286 w 2678"/>
                  <a:gd name="T17" fmla="*/ 2111 h 2740"/>
                  <a:gd name="T18" fmla="*/ 2209 w 2678"/>
                  <a:gd name="T19" fmla="*/ 2192 h 2740"/>
                  <a:gd name="T20" fmla="*/ 2128 w 2678"/>
                  <a:gd name="T21" fmla="*/ 2267 h 2740"/>
                  <a:gd name="T22" fmla="*/ 2042 w 2678"/>
                  <a:gd name="T23" fmla="*/ 2338 h 2740"/>
                  <a:gd name="T24" fmla="*/ 1952 w 2678"/>
                  <a:gd name="T25" fmla="*/ 2404 h 2740"/>
                  <a:gd name="T26" fmla="*/ 1858 w 2678"/>
                  <a:gd name="T27" fmla="*/ 2466 h 2740"/>
                  <a:gd name="T28" fmla="*/ 1761 w 2678"/>
                  <a:gd name="T29" fmla="*/ 2520 h 2740"/>
                  <a:gd name="T30" fmla="*/ 1660 w 2678"/>
                  <a:gd name="T31" fmla="*/ 2570 h 2740"/>
                  <a:gd name="T32" fmla="*/ 1556 w 2678"/>
                  <a:gd name="T33" fmla="*/ 2614 h 2740"/>
                  <a:gd name="T34" fmla="*/ 1450 w 2678"/>
                  <a:gd name="T35" fmla="*/ 2651 h 2740"/>
                  <a:gd name="T36" fmla="*/ 1340 w 2678"/>
                  <a:gd name="T37" fmla="*/ 2683 h 2740"/>
                  <a:gd name="T38" fmla="*/ 1226 w 2678"/>
                  <a:gd name="T39" fmla="*/ 2707 h 2740"/>
                  <a:gd name="T40" fmla="*/ 1112 w 2678"/>
                  <a:gd name="T41" fmla="*/ 2726 h 2740"/>
                  <a:gd name="T42" fmla="*/ 995 w 2678"/>
                  <a:gd name="T43" fmla="*/ 2736 h 2740"/>
                  <a:gd name="T44" fmla="*/ 876 w 2678"/>
                  <a:gd name="T45" fmla="*/ 2740 h 2740"/>
                  <a:gd name="T46" fmla="*/ 768 w 2678"/>
                  <a:gd name="T47" fmla="*/ 2737 h 2740"/>
                  <a:gd name="T48" fmla="*/ 661 w 2678"/>
                  <a:gd name="T49" fmla="*/ 2728 h 2740"/>
                  <a:gd name="T50" fmla="*/ 556 w 2678"/>
                  <a:gd name="T51" fmla="*/ 2713 h 2740"/>
                  <a:gd name="T52" fmla="*/ 453 w 2678"/>
                  <a:gd name="T53" fmla="*/ 2692 h 2740"/>
                  <a:gd name="T54" fmla="*/ 0 w 2678"/>
                  <a:gd name="T55" fmla="*/ 2238 h 2740"/>
                  <a:gd name="T56" fmla="*/ 1242 w 2678"/>
                  <a:gd name="T57" fmla="*/ 0 h 27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678" h="2740">
                    <a:moveTo>
                      <a:pt x="1242" y="0"/>
                    </a:moveTo>
                    <a:lnTo>
                      <a:pt x="2678" y="1437"/>
                    </a:lnTo>
                    <a:lnTo>
                      <a:pt x="2640" y="1544"/>
                    </a:lnTo>
                    <a:lnTo>
                      <a:pt x="2595" y="1648"/>
                    </a:lnTo>
                    <a:lnTo>
                      <a:pt x="2544" y="1748"/>
                    </a:lnTo>
                    <a:lnTo>
                      <a:pt x="2487" y="1844"/>
                    </a:lnTo>
                    <a:lnTo>
                      <a:pt x="2424" y="1937"/>
                    </a:lnTo>
                    <a:lnTo>
                      <a:pt x="2358" y="2026"/>
                    </a:lnTo>
                    <a:lnTo>
                      <a:pt x="2286" y="2111"/>
                    </a:lnTo>
                    <a:lnTo>
                      <a:pt x="2209" y="2192"/>
                    </a:lnTo>
                    <a:lnTo>
                      <a:pt x="2128" y="2267"/>
                    </a:lnTo>
                    <a:lnTo>
                      <a:pt x="2042" y="2338"/>
                    </a:lnTo>
                    <a:lnTo>
                      <a:pt x="1952" y="2404"/>
                    </a:lnTo>
                    <a:lnTo>
                      <a:pt x="1858" y="2466"/>
                    </a:lnTo>
                    <a:lnTo>
                      <a:pt x="1761" y="2520"/>
                    </a:lnTo>
                    <a:lnTo>
                      <a:pt x="1660" y="2570"/>
                    </a:lnTo>
                    <a:lnTo>
                      <a:pt x="1556" y="2614"/>
                    </a:lnTo>
                    <a:lnTo>
                      <a:pt x="1450" y="2651"/>
                    </a:lnTo>
                    <a:lnTo>
                      <a:pt x="1340" y="2683"/>
                    </a:lnTo>
                    <a:lnTo>
                      <a:pt x="1226" y="2707"/>
                    </a:lnTo>
                    <a:lnTo>
                      <a:pt x="1112" y="2726"/>
                    </a:lnTo>
                    <a:lnTo>
                      <a:pt x="995" y="2736"/>
                    </a:lnTo>
                    <a:lnTo>
                      <a:pt x="876" y="2740"/>
                    </a:lnTo>
                    <a:lnTo>
                      <a:pt x="768" y="2737"/>
                    </a:lnTo>
                    <a:lnTo>
                      <a:pt x="661" y="2728"/>
                    </a:lnTo>
                    <a:lnTo>
                      <a:pt x="556" y="2713"/>
                    </a:lnTo>
                    <a:lnTo>
                      <a:pt x="453" y="2692"/>
                    </a:lnTo>
                    <a:lnTo>
                      <a:pt x="0" y="2238"/>
                    </a:lnTo>
                    <a:lnTo>
                      <a:pt x="1242" y="0"/>
                    </a:lnTo>
                    <a:close/>
                  </a:path>
                </a:pathLst>
              </a:custGeom>
              <a:solidFill>
                <a:srgbClr val="A4B7DD"/>
              </a:solidFill>
              <a:ln w="0">
                <a:solidFill>
                  <a:srgbClr val="A4B7D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60" name="Freeform 124"/>
              <p:cNvSpPr>
                <a:spLocks/>
              </p:cNvSpPr>
              <p:nvPr/>
            </p:nvSpPr>
            <p:spPr bwMode="auto">
              <a:xfrm>
                <a:off x="5591176" y="2752726"/>
                <a:ext cx="838200" cy="534988"/>
              </a:xfrm>
              <a:custGeom>
                <a:avLst/>
                <a:gdLst>
                  <a:gd name="T0" fmla="*/ 0 w 1056"/>
                  <a:gd name="T1" fmla="*/ 0 h 672"/>
                  <a:gd name="T2" fmla="*/ 952 w 1056"/>
                  <a:gd name="T3" fmla="*/ 0 h 672"/>
                  <a:gd name="T4" fmla="*/ 975 w 1056"/>
                  <a:gd name="T5" fmla="*/ 2 h 672"/>
                  <a:gd name="T6" fmla="*/ 997 w 1056"/>
                  <a:gd name="T7" fmla="*/ 10 h 672"/>
                  <a:gd name="T8" fmla="*/ 1017 w 1056"/>
                  <a:gd name="T9" fmla="*/ 23 h 672"/>
                  <a:gd name="T10" fmla="*/ 1033 w 1056"/>
                  <a:gd name="T11" fmla="*/ 39 h 672"/>
                  <a:gd name="T12" fmla="*/ 1046 w 1056"/>
                  <a:gd name="T13" fmla="*/ 58 h 672"/>
                  <a:gd name="T14" fmla="*/ 1053 w 1056"/>
                  <a:gd name="T15" fmla="*/ 80 h 672"/>
                  <a:gd name="T16" fmla="*/ 1056 w 1056"/>
                  <a:gd name="T17" fmla="*/ 104 h 672"/>
                  <a:gd name="T18" fmla="*/ 1056 w 1056"/>
                  <a:gd name="T19" fmla="*/ 672 h 672"/>
                  <a:gd name="T20" fmla="*/ 0 w 1056"/>
                  <a:gd name="T21" fmla="*/ 672 h 672"/>
                  <a:gd name="T22" fmla="*/ 0 w 1056"/>
                  <a:gd name="T23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6" h="672">
                    <a:moveTo>
                      <a:pt x="0" y="0"/>
                    </a:moveTo>
                    <a:lnTo>
                      <a:pt x="952" y="0"/>
                    </a:lnTo>
                    <a:lnTo>
                      <a:pt x="975" y="2"/>
                    </a:lnTo>
                    <a:lnTo>
                      <a:pt x="997" y="10"/>
                    </a:lnTo>
                    <a:lnTo>
                      <a:pt x="1017" y="23"/>
                    </a:lnTo>
                    <a:lnTo>
                      <a:pt x="1033" y="39"/>
                    </a:lnTo>
                    <a:lnTo>
                      <a:pt x="1046" y="58"/>
                    </a:lnTo>
                    <a:lnTo>
                      <a:pt x="1053" y="80"/>
                    </a:lnTo>
                    <a:lnTo>
                      <a:pt x="1056" y="104"/>
                    </a:lnTo>
                    <a:lnTo>
                      <a:pt x="1056" y="672"/>
                    </a:lnTo>
                    <a:lnTo>
                      <a:pt x="0" y="6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65A1"/>
              </a:solidFill>
              <a:ln w="0">
                <a:solidFill>
                  <a:srgbClr val="5065A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61" name="Freeform 125"/>
              <p:cNvSpPr>
                <a:spLocks/>
              </p:cNvSpPr>
              <p:nvPr/>
            </p:nvSpPr>
            <p:spPr bwMode="auto">
              <a:xfrm>
                <a:off x="5345113" y="2249488"/>
                <a:ext cx="1585913" cy="2181225"/>
              </a:xfrm>
              <a:custGeom>
                <a:avLst/>
                <a:gdLst>
                  <a:gd name="T0" fmla="*/ 0 w 1998"/>
                  <a:gd name="T1" fmla="*/ 0 h 2748"/>
                  <a:gd name="T2" fmla="*/ 309 w 1998"/>
                  <a:gd name="T3" fmla="*/ 0 h 2748"/>
                  <a:gd name="T4" fmla="*/ 309 w 1998"/>
                  <a:gd name="T5" fmla="*/ 2537 h 2748"/>
                  <a:gd name="T6" fmla="*/ 1998 w 1998"/>
                  <a:gd name="T7" fmla="*/ 2537 h 2748"/>
                  <a:gd name="T8" fmla="*/ 1998 w 1998"/>
                  <a:gd name="T9" fmla="*/ 2748 h 2748"/>
                  <a:gd name="T10" fmla="*/ 99 w 1998"/>
                  <a:gd name="T11" fmla="*/ 2748 h 2748"/>
                  <a:gd name="T12" fmla="*/ 99 w 1998"/>
                  <a:gd name="T13" fmla="*/ 211 h 2748"/>
                  <a:gd name="T14" fmla="*/ 0 w 1998"/>
                  <a:gd name="T15" fmla="*/ 211 h 2748"/>
                  <a:gd name="T16" fmla="*/ 0 w 1998"/>
                  <a:gd name="T17" fmla="*/ 0 h 2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98" h="2748">
                    <a:moveTo>
                      <a:pt x="0" y="0"/>
                    </a:moveTo>
                    <a:lnTo>
                      <a:pt x="309" y="0"/>
                    </a:lnTo>
                    <a:lnTo>
                      <a:pt x="309" y="2537"/>
                    </a:lnTo>
                    <a:lnTo>
                      <a:pt x="1998" y="2537"/>
                    </a:lnTo>
                    <a:lnTo>
                      <a:pt x="1998" y="2748"/>
                    </a:lnTo>
                    <a:lnTo>
                      <a:pt x="99" y="2748"/>
                    </a:lnTo>
                    <a:lnTo>
                      <a:pt x="99" y="211"/>
                    </a:lnTo>
                    <a:lnTo>
                      <a:pt x="0" y="2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EA6CB"/>
              </a:solidFill>
              <a:ln w="0">
                <a:solidFill>
                  <a:srgbClr val="0EA6C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62" name="Freeform 126"/>
              <p:cNvSpPr>
                <a:spLocks/>
              </p:cNvSpPr>
              <p:nvPr/>
            </p:nvSpPr>
            <p:spPr bwMode="auto">
              <a:xfrm>
                <a:off x="5591176" y="3257551"/>
                <a:ext cx="1171575" cy="1004888"/>
              </a:xfrm>
              <a:custGeom>
                <a:avLst/>
                <a:gdLst>
                  <a:gd name="T0" fmla="*/ 0 w 1477"/>
                  <a:gd name="T1" fmla="*/ 0 h 1268"/>
                  <a:gd name="T2" fmla="*/ 1347 w 1477"/>
                  <a:gd name="T3" fmla="*/ 0 h 1268"/>
                  <a:gd name="T4" fmla="*/ 1377 w 1477"/>
                  <a:gd name="T5" fmla="*/ 4 h 1268"/>
                  <a:gd name="T6" fmla="*/ 1405 w 1477"/>
                  <a:gd name="T7" fmla="*/ 13 h 1268"/>
                  <a:gd name="T8" fmla="*/ 1429 w 1477"/>
                  <a:gd name="T9" fmla="*/ 28 h 1268"/>
                  <a:gd name="T10" fmla="*/ 1449 w 1477"/>
                  <a:gd name="T11" fmla="*/ 49 h 1268"/>
                  <a:gd name="T12" fmla="*/ 1465 w 1477"/>
                  <a:gd name="T13" fmla="*/ 73 h 1268"/>
                  <a:gd name="T14" fmla="*/ 1474 w 1477"/>
                  <a:gd name="T15" fmla="*/ 101 h 1268"/>
                  <a:gd name="T16" fmla="*/ 1477 w 1477"/>
                  <a:gd name="T17" fmla="*/ 131 h 1268"/>
                  <a:gd name="T18" fmla="*/ 1477 w 1477"/>
                  <a:gd name="T19" fmla="*/ 1268 h 1268"/>
                  <a:gd name="T20" fmla="*/ 0 w 1477"/>
                  <a:gd name="T21" fmla="*/ 1268 h 1268"/>
                  <a:gd name="T22" fmla="*/ 0 w 1477"/>
                  <a:gd name="T23" fmla="*/ 0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77" h="1268">
                    <a:moveTo>
                      <a:pt x="0" y="0"/>
                    </a:moveTo>
                    <a:lnTo>
                      <a:pt x="1347" y="0"/>
                    </a:lnTo>
                    <a:lnTo>
                      <a:pt x="1377" y="4"/>
                    </a:lnTo>
                    <a:lnTo>
                      <a:pt x="1405" y="13"/>
                    </a:lnTo>
                    <a:lnTo>
                      <a:pt x="1429" y="28"/>
                    </a:lnTo>
                    <a:lnTo>
                      <a:pt x="1449" y="49"/>
                    </a:lnTo>
                    <a:lnTo>
                      <a:pt x="1465" y="73"/>
                    </a:lnTo>
                    <a:lnTo>
                      <a:pt x="1474" y="101"/>
                    </a:lnTo>
                    <a:lnTo>
                      <a:pt x="1477" y="131"/>
                    </a:lnTo>
                    <a:lnTo>
                      <a:pt x="1477" y="1268"/>
                    </a:lnTo>
                    <a:lnTo>
                      <a:pt x="0" y="1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94C81"/>
              </a:solidFill>
              <a:ln w="0">
                <a:solidFill>
                  <a:srgbClr val="394C8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63" name="Freeform 127"/>
              <p:cNvSpPr>
                <a:spLocks/>
              </p:cNvSpPr>
              <p:nvPr/>
            </p:nvSpPr>
            <p:spPr bwMode="auto">
              <a:xfrm>
                <a:off x="5257801" y="3927476"/>
                <a:ext cx="666750" cy="671513"/>
              </a:xfrm>
              <a:custGeom>
                <a:avLst/>
                <a:gdLst>
                  <a:gd name="T0" fmla="*/ 395 w 842"/>
                  <a:gd name="T1" fmla="*/ 0 h 844"/>
                  <a:gd name="T2" fmla="*/ 448 w 842"/>
                  <a:gd name="T3" fmla="*/ 0 h 844"/>
                  <a:gd name="T4" fmla="*/ 500 w 842"/>
                  <a:gd name="T5" fmla="*/ 7 h 844"/>
                  <a:gd name="T6" fmla="*/ 550 w 842"/>
                  <a:gd name="T7" fmla="*/ 19 h 844"/>
                  <a:gd name="T8" fmla="*/ 596 w 842"/>
                  <a:gd name="T9" fmla="*/ 38 h 844"/>
                  <a:gd name="T10" fmla="*/ 640 w 842"/>
                  <a:gd name="T11" fmla="*/ 61 h 844"/>
                  <a:gd name="T12" fmla="*/ 682 w 842"/>
                  <a:gd name="T13" fmla="*/ 90 h 844"/>
                  <a:gd name="T14" fmla="*/ 719 w 842"/>
                  <a:gd name="T15" fmla="*/ 124 h 844"/>
                  <a:gd name="T16" fmla="*/ 753 w 842"/>
                  <a:gd name="T17" fmla="*/ 161 h 844"/>
                  <a:gd name="T18" fmla="*/ 780 w 842"/>
                  <a:gd name="T19" fmla="*/ 202 h 844"/>
                  <a:gd name="T20" fmla="*/ 805 w 842"/>
                  <a:gd name="T21" fmla="*/ 246 h 844"/>
                  <a:gd name="T22" fmla="*/ 823 w 842"/>
                  <a:gd name="T23" fmla="*/ 293 h 844"/>
                  <a:gd name="T24" fmla="*/ 836 w 842"/>
                  <a:gd name="T25" fmla="*/ 343 h 844"/>
                  <a:gd name="T26" fmla="*/ 842 w 842"/>
                  <a:gd name="T27" fmla="*/ 394 h 844"/>
                  <a:gd name="T28" fmla="*/ 842 w 842"/>
                  <a:gd name="T29" fmla="*/ 449 h 844"/>
                  <a:gd name="T30" fmla="*/ 836 w 842"/>
                  <a:gd name="T31" fmla="*/ 501 h 844"/>
                  <a:gd name="T32" fmla="*/ 823 w 842"/>
                  <a:gd name="T33" fmla="*/ 551 h 844"/>
                  <a:gd name="T34" fmla="*/ 805 w 842"/>
                  <a:gd name="T35" fmla="*/ 598 h 844"/>
                  <a:gd name="T36" fmla="*/ 781 w 842"/>
                  <a:gd name="T37" fmla="*/ 642 h 844"/>
                  <a:gd name="T38" fmla="*/ 753 w 842"/>
                  <a:gd name="T39" fmla="*/ 684 h 844"/>
                  <a:gd name="T40" fmla="*/ 719 w 842"/>
                  <a:gd name="T41" fmla="*/ 721 h 844"/>
                  <a:gd name="T42" fmla="*/ 682 w 842"/>
                  <a:gd name="T43" fmla="*/ 755 h 844"/>
                  <a:gd name="T44" fmla="*/ 641 w 842"/>
                  <a:gd name="T45" fmla="*/ 783 h 844"/>
                  <a:gd name="T46" fmla="*/ 596 w 842"/>
                  <a:gd name="T47" fmla="*/ 807 h 844"/>
                  <a:gd name="T48" fmla="*/ 549 w 842"/>
                  <a:gd name="T49" fmla="*/ 824 h 844"/>
                  <a:gd name="T50" fmla="*/ 499 w 842"/>
                  <a:gd name="T51" fmla="*/ 837 h 844"/>
                  <a:gd name="T52" fmla="*/ 447 w 842"/>
                  <a:gd name="T53" fmla="*/ 844 h 844"/>
                  <a:gd name="T54" fmla="*/ 394 w 842"/>
                  <a:gd name="T55" fmla="*/ 844 h 844"/>
                  <a:gd name="T56" fmla="*/ 342 w 842"/>
                  <a:gd name="T57" fmla="*/ 837 h 844"/>
                  <a:gd name="T58" fmla="*/ 292 w 842"/>
                  <a:gd name="T59" fmla="*/ 824 h 844"/>
                  <a:gd name="T60" fmla="*/ 245 w 842"/>
                  <a:gd name="T61" fmla="*/ 806 h 844"/>
                  <a:gd name="T62" fmla="*/ 202 w 842"/>
                  <a:gd name="T63" fmla="*/ 783 h 844"/>
                  <a:gd name="T64" fmla="*/ 160 w 842"/>
                  <a:gd name="T65" fmla="*/ 754 h 844"/>
                  <a:gd name="T66" fmla="*/ 123 w 842"/>
                  <a:gd name="T67" fmla="*/ 721 h 844"/>
                  <a:gd name="T68" fmla="*/ 89 w 842"/>
                  <a:gd name="T69" fmla="*/ 683 h 844"/>
                  <a:gd name="T70" fmla="*/ 61 w 842"/>
                  <a:gd name="T71" fmla="*/ 642 h 844"/>
                  <a:gd name="T72" fmla="*/ 37 w 842"/>
                  <a:gd name="T73" fmla="*/ 598 h 844"/>
                  <a:gd name="T74" fmla="*/ 19 w 842"/>
                  <a:gd name="T75" fmla="*/ 551 h 844"/>
                  <a:gd name="T76" fmla="*/ 6 w 842"/>
                  <a:gd name="T77" fmla="*/ 501 h 844"/>
                  <a:gd name="T78" fmla="*/ 0 w 842"/>
                  <a:gd name="T79" fmla="*/ 450 h 844"/>
                  <a:gd name="T80" fmla="*/ 0 w 842"/>
                  <a:gd name="T81" fmla="*/ 395 h 844"/>
                  <a:gd name="T82" fmla="*/ 6 w 842"/>
                  <a:gd name="T83" fmla="*/ 343 h 844"/>
                  <a:gd name="T84" fmla="*/ 19 w 842"/>
                  <a:gd name="T85" fmla="*/ 293 h 844"/>
                  <a:gd name="T86" fmla="*/ 37 w 842"/>
                  <a:gd name="T87" fmla="*/ 246 h 844"/>
                  <a:gd name="T88" fmla="*/ 60 w 842"/>
                  <a:gd name="T89" fmla="*/ 202 h 844"/>
                  <a:gd name="T90" fmla="*/ 89 w 842"/>
                  <a:gd name="T91" fmla="*/ 161 h 844"/>
                  <a:gd name="T92" fmla="*/ 123 w 842"/>
                  <a:gd name="T93" fmla="*/ 123 h 844"/>
                  <a:gd name="T94" fmla="*/ 160 w 842"/>
                  <a:gd name="T95" fmla="*/ 90 h 844"/>
                  <a:gd name="T96" fmla="*/ 200 w 842"/>
                  <a:gd name="T97" fmla="*/ 61 h 844"/>
                  <a:gd name="T98" fmla="*/ 245 w 842"/>
                  <a:gd name="T99" fmla="*/ 38 h 844"/>
                  <a:gd name="T100" fmla="*/ 293 w 842"/>
                  <a:gd name="T101" fmla="*/ 19 h 844"/>
                  <a:gd name="T102" fmla="*/ 343 w 842"/>
                  <a:gd name="T103" fmla="*/ 7 h 844"/>
                  <a:gd name="T104" fmla="*/ 395 w 842"/>
                  <a:gd name="T105" fmla="*/ 0 h 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42" h="844">
                    <a:moveTo>
                      <a:pt x="395" y="0"/>
                    </a:moveTo>
                    <a:lnTo>
                      <a:pt x="448" y="0"/>
                    </a:lnTo>
                    <a:lnTo>
                      <a:pt x="500" y="7"/>
                    </a:lnTo>
                    <a:lnTo>
                      <a:pt x="550" y="19"/>
                    </a:lnTo>
                    <a:lnTo>
                      <a:pt x="596" y="38"/>
                    </a:lnTo>
                    <a:lnTo>
                      <a:pt x="640" y="61"/>
                    </a:lnTo>
                    <a:lnTo>
                      <a:pt x="682" y="90"/>
                    </a:lnTo>
                    <a:lnTo>
                      <a:pt x="719" y="124"/>
                    </a:lnTo>
                    <a:lnTo>
                      <a:pt x="753" y="161"/>
                    </a:lnTo>
                    <a:lnTo>
                      <a:pt x="780" y="202"/>
                    </a:lnTo>
                    <a:lnTo>
                      <a:pt x="805" y="246"/>
                    </a:lnTo>
                    <a:lnTo>
                      <a:pt x="823" y="293"/>
                    </a:lnTo>
                    <a:lnTo>
                      <a:pt x="836" y="343"/>
                    </a:lnTo>
                    <a:lnTo>
                      <a:pt x="842" y="394"/>
                    </a:lnTo>
                    <a:lnTo>
                      <a:pt x="842" y="449"/>
                    </a:lnTo>
                    <a:lnTo>
                      <a:pt x="836" y="501"/>
                    </a:lnTo>
                    <a:lnTo>
                      <a:pt x="823" y="551"/>
                    </a:lnTo>
                    <a:lnTo>
                      <a:pt x="805" y="598"/>
                    </a:lnTo>
                    <a:lnTo>
                      <a:pt x="781" y="642"/>
                    </a:lnTo>
                    <a:lnTo>
                      <a:pt x="753" y="684"/>
                    </a:lnTo>
                    <a:lnTo>
                      <a:pt x="719" y="721"/>
                    </a:lnTo>
                    <a:lnTo>
                      <a:pt x="682" y="755"/>
                    </a:lnTo>
                    <a:lnTo>
                      <a:pt x="641" y="783"/>
                    </a:lnTo>
                    <a:lnTo>
                      <a:pt x="596" y="807"/>
                    </a:lnTo>
                    <a:lnTo>
                      <a:pt x="549" y="824"/>
                    </a:lnTo>
                    <a:lnTo>
                      <a:pt x="499" y="837"/>
                    </a:lnTo>
                    <a:lnTo>
                      <a:pt x="447" y="844"/>
                    </a:lnTo>
                    <a:lnTo>
                      <a:pt x="394" y="844"/>
                    </a:lnTo>
                    <a:lnTo>
                      <a:pt x="342" y="837"/>
                    </a:lnTo>
                    <a:lnTo>
                      <a:pt x="292" y="824"/>
                    </a:lnTo>
                    <a:lnTo>
                      <a:pt x="245" y="806"/>
                    </a:lnTo>
                    <a:lnTo>
                      <a:pt x="202" y="783"/>
                    </a:lnTo>
                    <a:lnTo>
                      <a:pt x="160" y="754"/>
                    </a:lnTo>
                    <a:lnTo>
                      <a:pt x="123" y="721"/>
                    </a:lnTo>
                    <a:lnTo>
                      <a:pt x="89" y="683"/>
                    </a:lnTo>
                    <a:lnTo>
                      <a:pt x="61" y="642"/>
                    </a:lnTo>
                    <a:lnTo>
                      <a:pt x="37" y="598"/>
                    </a:lnTo>
                    <a:lnTo>
                      <a:pt x="19" y="551"/>
                    </a:lnTo>
                    <a:lnTo>
                      <a:pt x="6" y="501"/>
                    </a:lnTo>
                    <a:lnTo>
                      <a:pt x="0" y="450"/>
                    </a:lnTo>
                    <a:lnTo>
                      <a:pt x="0" y="395"/>
                    </a:lnTo>
                    <a:lnTo>
                      <a:pt x="6" y="343"/>
                    </a:lnTo>
                    <a:lnTo>
                      <a:pt x="19" y="293"/>
                    </a:lnTo>
                    <a:lnTo>
                      <a:pt x="37" y="246"/>
                    </a:lnTo>
                    <a:lnTo>
                      <a:pt x="60" y="202"/>
                    </a:lnTo>
                    <a:lnTo>
                      <a:pt x="89" y="161"/>
                    </a:lnTo>
                    <a:lnTo>
                      <a:pt x="123" y="123"/>
                    </a:lnTo>
                    <a:lnTo>
                      <a:pt x="160" y="90"/>
                    </a:lnTo>
                    <a:lnTo>
                      <a:pt x="200" y="61"/>
                    </a:lnTo>
                    <a:lnTo>
                      <a:pt x="245" y="38"/>
                    </a:lnTo>
                    <a:lnTo>
                      <a:pt x="293" y="19"/>
                    </a:lnTo>
                    <a:lnTo>
                      <a:pt x="343" y="7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rgbClr val="314B5A"/>
              </a:solidFill>
              <a:ln w="0">
                <a:solidFill>
                  <a:srgbClr val="314B5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64" name="Freeform 128"/>
              <p:cNvSpPr>
                <a:spLocks/>
              </p:cNvSpPr>
              <p:nvPr/>
            </p:nvSpPr>
            <p:spPr bwMode="auto">
              <a:xfrm>
                <a:off x="5422901" y="4095751"/>
                <a:ext cx="336550" cy="334963"/>
              </a:xfrm>
              <a:custGeom>
                <a:avLst/>
                <a:gdLst>
                  <a:gd name="T0" fmla="*/ 210 w 422"/>
                  <a:gd name="T1" fmla="*/ 0 h 422"/>
                  <a:gd name="T2" fmla="*/ 249 w 422"/>
                  <a:gd name="T3" fmla="*/ 3 h 422"/>
                  <a:gd name="T4" fmla="*/ 284 w 422"/>
                  <a:gd name="T5" fmla="*/ 13 h 422"/>
                  <a:gd name="T6" fmla="*/ 317 w 422"/>
                  <a:gd name="T7" fmla="*/ 29 h 422"/>
                  <a:gd name="T8" fmla="*/ 347 w 422"/>
                  <a:gd name="T9" fmla="*/ 50 h 422"/>
                  <a:gd name="T10" fmla="*/ 372 w 422"/>
                  <a:gd name="T11" fmla="*/ 75 h 422"/>
                  <a:gd name="T12" fmla="*/ 393 w 422"/>
                  <a:gd name="T13" fmla="*/ 104 h 422"/>
                  <a:gd name="T14" fmla="*/ 408 w 422"/>
                  <a:gd name="T15" fmla="*/ 138 h 422"/>
                  <a:gd name="T16" fmla="*/ 419 w 422"/>
                  <a:gd name="T17" fmla="*/ 173 h 422"/>
                  <a:gd name="T18" fmla="*/ 422 w 422"/>
                  <a:gd name="T19" fmla="*/ 211 h 422"/>
                  <a:gd name="T20" fmla="*/ 419 w 422"/>
                  <a:gd name="T21" fmla="*/ 249 h 422"/>
                  <a:gd name="T22" fmla="*/ 408 w 422"/>
                  <a:gd name="T23" fmla="*/ 285 h 422"/>
                  <a:gd name="T24" fmla="*/ 393 w 422"/>
                  <a:gd name="T25" fmla="*/ 318 h 422"/>
                  <a:gd name="T26" fmla="*/ 372 w 422"/>
                  <a:gd name="T27" fmla="*/ 348 h 422"/>
                  <a:gd name="T28" fmla="*/ 347 w 422"/>
                  <a:gd name="T29" fmla="*/ 373 h 422"/>
                  <a:gd name="T30" fmla="*/ 317 w 422"/>
                  <a:gd name="T31" fmla="*/ 394 h 422"/>
                  <a:gd name="T32" fmla="*/ 284 w 422"/>
                  <a:gd name="T33" fmla="*/ 409 h 422"/>
                  <a:gd name="T34" fmla="*/ 249 w 422"/>
                  <a:gd name="T35" fmla="*/ 419 h 422"/>
                  <a:gd name="T36" fmla="*/ 210 w 422"/>
                  <a:gd name="T37" fmla="*/ 422 h 422"/>
                  <a:gd name="T38" fmla="*/ 173 w 422"/>
                  <a:gd name="T39" fmla="*/ 419 h 422"/>
                  <a:gd name="T40" fmla="*/ 137 w 422"/>
                  <a:gd name="T41" fmla="*/ 409 h 422"/>
                  <a:gd name="T42" fmla="*/ 104 w 422"/>
                  <a:gd name="T43" fmla="*/ 394 h 422"/>
                  <a:gd name="T44" fmla="*/ 75 w 422"/>
                  <a:gd name="T45" fmla="*/ 373 h 422"/>
                  <a:gd name="T46" fmla="*/ 49 w 422"/>
                  <a:gd name="T47" fmla="*/ 348 h 422"/>
                  <a:gd name="T48" fmla="*/ 29 w 422"/>
                  <a:gd name="T49" fmla="*/ 318 h 422"/>
                  <a:gd name="T50" fmla="*/ 14 w 422"/>
                  <a:gd name="T51" fmla="*/ 285 h 422"/>
                  <a:gd name="T52" fmla="*/ 3 w 422"/>
                  <a:gd name="T53" fmla="*/ 249 h 422"/>
                  <a:gd name="T54" fmla="*/ 0 w 422"/>
                  <a:gd name="T55" fmla="*/ 211 h 422"/>
                  <a:gd name="T56" fmla="*/ 3 w 422"/>
                  <a:gd name="T57" fmla="*/ 173 h 422"/>
                  <a:gd name="T58" fmla="*/ 14 w 422"/>
                  <a:gd name="T59" fmla="*/ 138 h 422"/>
                  <a:gd name="T60" fmla="*/ 29 w 422"/>
                  <a:gd name="T61" fmla="*/ 104 h 422"/>
                  <a:gd name="T62" fmla="*/ 49 w 422"/>
                  <a:gd name="T63" fmla="*/ 75 h 422"/>
                  <a:gd name="T64" fmla="*/ 75 w 422"/>
                  <a:gd name="T65" fmla="*/ 50 h 422"/>
                  <a:gd name="T66" fmla="*/ 104 w 422"/>
                  <a:gd name="T67" fmla="*/ 29 h 422"/>
                  <a:gd name="T68" fmla="*/ 137 w 422"/>
                  <a:gd name="T69" fmla="*/ 13 h 422"/>
                  <a:gd name="T70" fmla="*/ 173 w 422"/>
                  <a:gd name="T71" fmla="*/ 3 h 422"/>
                  <a:gd name="T72" fmla="*/ 210 w 422"/>
                  <a:gd name="T7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2" h="422">
                    <a:moveTo>
                      <a:pt x="210" y="0"/>
                    </a:moveTo>
                    <a:lnTo>
                      <a:pt x="249" y="3"/>
                    </a:lnTo>
                    <a:lnTo>
                      <a:pt x="284" y="13"/>
                    </a:lnTo>
                    <a:lnTo>
                      <a:pt x="317" y="29"/>
                    </a:lnTo>
                    <a:lnTo>
                      <a:pt x="347" y="50"/>
                    </a:lnTo>
                    <a:lnTo>
                      <a:pt x="372" y="75"/>
                    </a:lnTo>
                    <a:lnTo>
                      <a:pt x="393" y="104"/>
                    </a:lnTo>
                    <a:lnTo>
                      <a:pt x="408" y="138"/>
                    </a:lnTo>
                    <a:lnTo>
                      <a:pt x="419" y="173"/>
                    </a:lnTo>
                    <a:lnTo>
                      <a:pt x="422" y="211"/>
                    </a:lnTo>
                    <a:lnTo>
                      <a:pt x="419" y="249"/>
                    </a:lnTo>
                    <a:lnTo>
                      <a:pt x="408" y="285"/>
                    </a:lnTo>
                    <a:lnTo>
                      <a:pt x="393" y="318"/>
                    </a:lnTo>
                    <a:lnTo>
                      <a:pt x="372" y="348"/>
                    </a:lnTo>
                    <a:lnTo>
                      <a:pt x="347" y="373"/>
                    </a:lnTo>
                    <a:lnTo>
                      <a:pt x="317" y="394"/>
                    </a:lnTo>
                    <a:lnTo>
                      <a:pt x="284" y="409"/>
                    </a:lnTo>
                    <a:lnTo>
                      <a:pt x="249" y="419"/>
                    </a:lnTo>
                    <a:lnTo>
                      <a:pt x="210" y="422"/>
                    </a:lnTo>
                    <a:lnTo>
                      <a:pt x="173" y="419"/>
                    </a:lnTo>
                    <a:lnTo>
                      <a:pt x="137" y="409"/>
                    </a:lnTo>
                    <a:lnTo>
                      <a:pt x="104" y="394"/>
                    </a:lnTo>
                    <a:lnTo>
                      <a:pt x="75" y="373"/>
                    </a:lnTo>
                    <a:lnTo>
                      <a:pt x="49" y="348"/>
                    </a:lnTo>
                    <a:lnTo>
                      <a:pt x="29" y="318"/>
                    </a:lnTo>
                    <a:lnTo>
                      <a:pt x="14" y="285"/>
                    </a:lnTo>
                    <a:lnTo>
                      <a:pt x="3" y="249"/>
                    </a:lnTo>
                    <a:lnTo>
                      <a:pt x="0" y="211"/>
                    </a:lnTo>
                    <a:lnTo>
                      <a:pt x="3" y="173"/>
                    </a:lnTo>
                    <a:lnTo>
                      <a:pt x="14" y="138"/>
                    </a:lnTo>
                    <a:lnTo>
                      <a:pt x="29" y="104"/>
                    </a:lnTo>
                    <a:lnTo>
                      <a:pt x="49" y="75"/>
                    </a:lnTo>
                    <a:lnTo>
                      <a:pt x="75" y="50"/>
                    </a:lnTo>
                    <a:lnTo>
                      <a:pt x="104" y="29"/>
                    </a:lnTo>
                    <a:lnTo>
                      <a:pt x="137" y="13"/>
                    </a:lnTo>
                    <a:lnTo>
                      <a:pt x="173" y="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8FA6B4"/>
              </a:solidFill>
              <a:ln w="0">
                <a:solidFill>
                  <a:srgbClr val="8FA6B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grpSp>
          <p:nvGrpSpPr>
            <p:cNvPr id="23" name="그룹 22"/>
            <p:cNvGrpSpPr/>
            <p:nvPr/>
          </p:nvGrpSpPr>
          <p:grpSpPr>
            <a:xfrm>
              <a:off x="1542560" y="144490"/>
              <a:ext cx="1849501" cy="1361196"/>
              <a:chOff x="4587875" y="538162"/>
              <a:chExt cx="5038725" cy="3708401"/>
            </a:xfrm>
          </p:grpSpPr>
          <p:sp>
            <p:nvSpPr>
              <p:cNvPr id="33" name="Freeform 133"/>
              <p:cNvSpPr>
                <a:spLocks/>
              </p:cNvSpPr>
              <p:nvPr/>
            </p:nvSpPr>
            <p:spPr bwMode="auto">
              <a:xfrm>
                <a:off x="7272338" y="2465387"/>
                <a:ext cx="1704975" cy="1041400"/>
              </a:xfrm>
              <a:custGeom>
                <a:avLst/>
                <a:gdLst>
                  <a:gd name="T0" fmla="*/ 102 w 2148"/>
                  <a:gd name="T1" fmla="*/ 0 h 1312"/>
                  <a:gd name="T2" fmla="*/ 2047 w 2148"/>
                  <a:gd name="T3" fmla="*/ 0 h 1312"/>
                  <a:gd name="T4" fmla="*/ 2072 w 2148"/>
                  <a:gd name="T5" fmla="*/ 4 h 1312"/>
                  <a:gd name="T6" fmla="*/ 2095 w 2148"/>
                  <a:gd name="T7" fmla="*/ 13 h 1312"/>
                  <a:gd name="T8" fmla="*/ 2116 w 2148"/>
                  <a:gd name="T9" fmla="*/ 29 h 1312"/>
                  <a:gd name="T10" fmla="*/ 2133 w 2148"/>
                  <a:gd name="T11" fmla="*/ 50 h 1312"/>
                  <a:gd name="T12" fmla="*/ 2145 w 2148"/>
                  <a:gd name="T13" fmla="*/ 75 h 1312"/>
                  <a:gd name="T14" fmla="*/ 2148 w 2148"/>
                  <a:gd name="T15" fmla="*/ 104 h 1312"/>
                  <a:gd name="T16" fmla="*/ 2148 w 2148"/>
                  <a:gd name="T17" fmla="*/ 1210 h 1312"/>
                  <a:gd name="T18" fmla="*/ 2145 w 2148"/>
                  <a:gd name="T19" fmla="*/ 1235 h 1312"/>
                  <a:gd name="T20" fmla="*/ 2135 w 2148"/>
                  <a:gd name="T21" fmla="*/ 1260 h 1312"/>
                  <a:gd name="T22" fmla="*/ 2120 w 2148"/>
                  <a:gd name="T23" fmla="*/ 1281 h 1312"/>
                  <a:gd name="T24" fmla="*/ 2100 w 2148"/>
                  <a:gd name="T25" fmla="*/ 1297 h 1312"/>
                  <a:gd name="T26" fmla="*/ 2075 w 2148"/>
                  <a:gd name="T27" fmla="*/ 1308 h 1312"/>
                  <a:gd name="T28" fmla="*/ 2047 w 2148"/>
                  <a:gd name="T29" fmla="*/ 1312 h 1312"/>
                  <a:gd name="T30" fmla="*/ 102 w 2148"/>
                  <a:gd name="T31" fmla="*/ 1312 h 1312"/>
                  <a:gd name="T32" fmla="*/ 77 w 2148"/>
                  <a:gd name="T33" fmla="*/ 1310 h 1312"/>
                  <a:gd name="T34" fmla="*/ 52 w 2148"/>
                  <a:gd name="T35" fmla="*/ 1300 h 1312"/>
                  <a:gd name="T36" fmla="*/ 31 w 2148"/>
                  <a:gd name="T37" fmla="*/ 1285 h 1312"/>
                  <a:gd name="T38" fmla="*/ 15 w 2148"/>
                  <a:gd name="T39" fmla="*/ 1264 h 1312"/>
                  <a:gd name="T40" fmla="*/ 4 w 2148"/>
                  <a:gd name="T41" fmla="*/ 1239 h 1312"/>
                  <a:gd name="T42" fmla="*/ 0 w 2148"/>
                  <a:gd name="T43" fmla="*/ 1210 h 1312"/>
                  <a:gd name="T44" fmla="*/ 0 w 2148"/>
                  <a:gd name="T45" fmla="*/ 104 h 1312"/>
                  <a:gd name="T46" fmla="*/ 2 w 2148"/>
                  <a:gd name="T47" fmla="*/ 77 h 1312"/>
                  <a:gd name="T48" fmla="*/ 11 w 2148"/>
                  <a:gd name="T49" fmla="*/ 54 h 1312"/>
                  <a:gd name="T50" fmla="*/ 27 w 2148"/>
                  <a:gd name="T51" fmla="*/ 33 h 1312"/>
                  <a:gd name="T52" fmla="*/ 48 w 2148"/>
                  <a:gd name="T53" fmla="*/ 15 h 1312"/>
                  <a:gd name="T54" fmla="*/ 73 w 2148"/>
                  <a:gd name="T55" fmla="*/ 4 h 1312"/>
                  <a:gd name="T56" fmla="*/ 102 w 2148"/>
                  <a:gd name="T57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148" h="1312">
                    <a:moveTo>
                      <a:pt x="102" y="0"/>
                    </a:moveTo>
                    <a:lnTo>
                      <a:pt x="2047" y="0"/>
                    </a:lnTo>
                    <a:lnTo>
                      <a:pt x="2072" y="4"/>
                    </a:lnTo>
                    <a:lnTo>
                      <a:pt x="2095" y="13"/>
                    </a:lnTo>
                    <a:lnTo>
                      <a:pt x="2116" y="29"/>
                    </a:lnTo>
                    <a:lnTo>
                      <a:pt x="2133" y="50"/>
                    </a:lnTo>
                    <a:lnTo>
                      <a:pt x="2145" y="75"/>
                    </a:lnTo>
                    <a:lnTo>
                      <a:pt x="2148" y="104"/>
                    </a:lnTo>
                    <a:lnTo>
                      <a:pt x="2148" y="1210"/>
                    </a:lnTo>
                    <a:lnTo>
                      <a:pt x="2145" y="1235"/>
                    </a:lnTo>
                    <a:lnTo>
                      <a:pt x="2135" y="1260"/>
                    </a:lnTo>
                    <a:lnTo>
                      <a:pt x="2120" y="1281"/>
                    </a:lnTo>
                    <a:lnTo>
                      <a:pt x="2100" y="1297"/>
                    </a:lnTo>
                    <a:lnTo>
                      <a:pt x="2075" y="1308"/>
                    </a:lnTo>
                    <a:lnTo>
                      <a:pt x="2047" y="1312"/>
                    </a:lnTo>
                    <a:lnTo>
                      <a:pt x="102" y="1312"/>
                    </a:lnTo>
                    <a:lnTo>
                      <a:pt x="77" y="1310"/>
                    </a:lnTo>
                    <a:lnTo>
                      <a:pt x="52" y="1300"/>
                    </a:lnTo>
                    <a:lnTo>
                      <a:pt x="31" y="1285"/>
                    </a:lnTo>
                    <a:lnTo>
                      <a:pt x="15" y="1264"/>
                    </a:lnTo>
                    <a:lnTo>
                      <a:pt x="4" y="1239"/>
                    </a:lnTo>
                    <a:lnTo>
                      <a:pt x="0" y="1210"/>
                    </a:lnTo>
                    <a:lnTo>
                      <a:pt x="0" y="104"/>
                    </a:lnTo>
                    <a:lnTo>
                      <a:pt x="2" y="77"/>
                    </a:lnTo>
                    <a:lnTo>
                      <a:pt x="11" y="54"/>
                    </a:lnTo>
                    <a:lnTo>
                      <a:pt x="27" y="33"/>
                    </a:lnTo>
                    <a:lnTo>
                      <a:pt x="48" y="15"/>
                    </a:lnTo>
                    <a:lnTo>
                      <a:pt x="73" y="4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219352"/>
              </a:solidFill>
              <a:ln w="0">
                <a:solidFill>
                  <a:srgbClr val="21935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34" name="Freeform 134"/>
              <p:cNvSpPr>
                <a:spLocks/>
              </p:cNvSpPr>
              <p:nvPr/>
            </p:nvSpPr>
            <p:spPr bwMode="auto">
              <a:xfrm>
                <a:off x="7272338" y="2465387"/>
                <a:ext cx="1144588" cy="1041400"/>
              </a:xfrm>
              <a:custGeom>
                <a:avLst/>
                <a:gdLst>
                  <a:gd name="T0" fmla="*/ 102 w 1442"/>
                  <a:gd name="T1" fmla="*/ 0 h 1312"/>
                  <a:gd name="T2" fmla="*/ 1341 w 1442"/>
                  <a:gd name="T3" fmla="*/ 0 h 1312"/>
                  <a:gd name="T4" fmla="*/ 1369 w 1442"/>
                  <a:gd name="T5" fmla="*/ 4 h 1312"/>
                  <a:gd name="T6" fmla="*/ 1394 w 1442"/>
                  <a:gd name="T7" fmla="*/ 15 h 1312"/>
                  <a:gd name="T8" fmla="*/ 1414 w 1442"/>
                  <a:gd name="T9" fmla="*/ 33 h 1312"/>
                  <a:gd name="T10" fmla="*/ 1429 w 1442"/>
                  <a:gd name="T11" fmla="*/ 54 h 1312"/>
                  <a:gd name="T12" fmla="*/ 1439 w 1442"/>
                  <a:gd name="T13" fmla="*/ 77 h 1312"/>
                  <a:gd name="T14" fmla="*/ 1442 w 1442"/>
                  <a:gd name="T15" fmla="*/ 104 h 1312"/>
                  <a:gd name="T16" fmla="*/ 1442 w 1442"/>
                  <a:gd name="T17" fmla="*/ 1210 h 1312"/>
                  <a:gd name="T18" fmla="*/ 1439 w 1442"/>
                  <a:gd name="T19" fmla="*/ 1239 h 1312"/>
                  <a:gd name="T20" fmla="*/ 1427 w 1442"/>
                  <a:gd name="T21" fmla="*/ 1264 h 1312"/>
                  <a:gd name="T22" fmla="*/ 1410 w 1442"/>
                  <a:gd name="T23" fmla="*/ 1285 h 1312"/>
                  <a:gd name="T24" fmla="*/ 1389 w 1442"/>
                  <a:gd name="T25" fmla="*/ 1300 h 1312"/>
                  <a:gd name="T26" fmla="*/ 1366 w 1442"/>
                  <a:gd name="T27" fmla="*/ 1310 h 1312"/>
                  <a:gd name="T28" fmla="*/ 1341 w 1442"/>
                  <a:gd name="T29" fmla="*/ 1312 h 1312"/>
                  <a:gd name="T30" fmla="*/ 102 w 1442"/>
                  <a:gd name="T31" fmla="*/ 1312 h 1312"/>
                  <a:gd name="T32" fmla="*/ 73 w 1442"/>
                  <a:gd name="T33" fmla="*/ 1308 h 1312"/>
                  <a:gd name="T34" fmla="*/ 48 w 1442"/>
                  <a:gd name="T35" fmla="*/ 1297 h 1312"/>
                  <a:gd name="T36" fmla="*/ 27 w 1442"/>
                  <a:gd name="T37" fmla="*/ 1281 h 1312"/>
                  <a:gd name="T38" fmla="*/ 11 w 1442"/>
                  <a:gd name="T39" fmla="*/ 1260 h 1312"/>
                  <a:gd name="T40" fmla="*/ 2 w 1442"/>
                  <a:gd name="T41" fmla="*/ 1235 h 1312"/>
                  <a:gd name="T42" fmla="*/ 0 w 1442"/>
                  <a:gd name="T43" fmla="*/ 1210 h 1312"/>
                  <a:gd name="T44" fmla="*/ 0 w 1442"/>
                  <a:gd name="T45" fmla="*/ 104 h 1312"/>
                  <a:gd name="T46" fmla="*/ 4 w 1442"/>
                  <a:gd name="T47" fmla="*/ 75 h 1312"/>
                  <a:gd name="T48" fmla="*/ 15 w 1442"/>
                  <a:gd name="T49" fmla="*/ 50 h 1312"/>
                  <a:gd name="T50" fmla="*/ 31 w 1442"/>
                  <a:gd name="T51" fmla="*/ 29 h 1312"/>
                  <a:gd name="T52" fmla="*/ 52 w 1442"/>
                  <a:gd name="T53" fmla="*/ 13 h 1312"/>
                  <a:gd name="T54" fmla="*/ 77 w 1442"/>
                  <a:gd name="T55" fmla="*/ 4 h 1312"/>
                  <a:gd name="T56" fmla="*/ 102 w 1442"/>
                  <a:gd name="T57" fmla="*/ 0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42" h="1312">
                    <a:moveTo>
                      <a:pt x="102" y="0"/>
                    </a:moveTo>
                    <a:lnTo>
                      <a:pt x="1341" y="0"/>
                    </a:lnTo>
                    <a:lnTo>
                      <a:pt x="1369" y="4"/>
                    </a:lnTo>
                    <a:lnTo>
                      <a:pt x="1394" y="15"/>
                    </a:lnTo>
                    <a:lnTo>
                      <a:pt x="1414" y="33"/>
                    </a:lnTo>
                    <a:lnTo>
                      <a:pt x="1429" y="54"/>
                    </a:lnTo>
                    <a:lnTo>
                      <a:pt x="1439" y="77"/>
                    </a:lnTo>
                    <a:lnTo>
                      <a:pt x="1442" y="104"/>
                    </a:lnTo>
                    <a:lnTo>
                      <a:pt x="1442" y="1210"/>
                    </a:lnTo>
                    <a:lnTo>
                      <a:pt x="1439" y="1239"/>
                    </a:lnTo>
                    <a:lnTo>
                      <a:pt x="1427" y="1264"/>
                    </a:lnTo>
                    <a:lnTo>
                      <a:pt x="1410" y="1285"/>
                    </a:lnTo>
                    <a:lnTo>
                      <a:pt x="1389" y="1300"/>
                    </a:lnTo>
                    <a:lnTo>
                      <a:pt x="1366" y="1310"/>
                    </a:lnTo>
                    <a:lnTo>
                      <a:pt x="1341" y="1312"/>
                    </a:lnTo>
                    <a:lnTo>
                      <a:pt x="102" y="1312"/>
                    </a:lnTo>
                    <a:lnTo>
                      <a:pt x="73" y="1308"/>
                    </a:lnTo>
                    <a:lnTo>
                      <a:pt x="48" y="1297"/>
                    </a:lnTo>
                    <a:lnTo>
                      <a:pt x="27" y="1281"/>
                    </a:lnTo>
                    <a:lnTo>
                      <a:pt x="11" y="1260"/>
                    </a:lnTo>
                    <a:lnTo>
                      <a:pt x="2" y="1235"/>
                    </a:lnTo>
                    <a:lnTo>
                      <a:pt x="0" y="1210"/>
                    </a:lnTo>
                    <a:lnTo>
                      <a:pt x="0" y="104"/>
                    </a:lnTo>
                    <a:lnTo>
                      <a:pt x="4" y="75"/>
                    </a:lnTo>
                    <a:lnTo>
                      <a:pt x="15" y="50"/>
                    </a:lnTo>
                    <a:lnTo>
                      <a:pt x="31" y="29"/>
                    </a:lnTo>
                    <a:lnTo>
                      <a:pt x="52" y="13"/>
                    </a:lnTo>
                    <a:lnTo>
                      <a:pt x="77" y="4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42B779"/>
              </a:solidFill>
              <a:ln w="0">
                <a:solidFill>
                  <a:srgbClr val="42B77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35" name="Freeform 135"/>
              <p:cNvSpPr>
                <a:spLocks/>
              </p:cNvSpPr>
              <p:nvPr/>
            </p:nvSpPr>
            <p:spPr bwMode="auto">
              <a:xfrm>
                <a:off x="6019800" y="538162"/>
                <a:ext cx="66675" cy="1179513"/>
              </a:xfrm>
              <a:custGeom>
                <a:avLst/>
                <a:gdLst>
                  <a:gd name="T0" fmla="*/ 43 w 83"/>
                  <a:gd name="T1" fmla="*/ 0 h 1486"/>
                  <a:gd name="T2" fmla="*/ 62 w 83"/>
                  <a:gd name="T3" fmla="*/ 6 h 1486"/>
                  <a:gd name="T4" fmla="*/ 77 w 83"/>
                  <a:gd name="T5" fmla="*/ 21 h 1486"/>
                  <a:gd name="T6" fmla="*/ 83 w 83"/>
                  <a:gd name="T7" fmla="*/ 40 h 1486"/>
                  <a:gd name="T8" fmla="*/ 83 w 83"/>
                  <a:gd name="T9" fmla="*/ 1445 h 1486"/>
                  <a:gd name="T10" fmla="*/ 77 w 83"/>
                  <a:gd name="T11" fmla="*/ 1464 h 1486"/>
                  <a:gd name="T12" fmla="*/ 62 w 83"/>
                  <a:gd name="T13" fmla="*/ 1480 h 1486"/>
                  <a:gd name="T14" fmla="*/ 43 w 83"/>
                  <a:gd name="T15" fmla="*/ 1486 h 1486"/>
                  <a:gd name="T16" fmla="*/ 22 w 83"/>
                  <a:gd name="T17" fmla="*/ 1480 h 1486"/>
                  <a:gd name="T18" fmla="*/ 8 w 83"/>
                  <a:gd name="T19" fmla="*/ 1464 h 1486"/>
                  <a:gd name="T20" fmla="*/ 0 w 83"/>
                  <a:gd name="T21" fmla="*/ 1445 h 1486"/>
                  <a:gd name="T22" fmla="*/ 0 w 83"/>
                  <a:gd name="T23" fmla="*/ 40 h 1486"/>
                  <a:gd name="T24" fmla="*/ 8 w 83"/>
                  <a:gd name="T25" fmla="*/ 21 h 1486"/>
                  <a:gd name="T26" fmla="*/ 22 w 83"/>
                  <a:gd name="T27" fmla="*/ 6 h 1486"/>
                  <a:gd name="T28" fmla="*/ 43 w 83"/>
                  <a:gd name="T29" fmla="*/ 0 h 1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3" h="1486">
                    <a:moveTo>
                      <a:pt x="43" y="0"/>
                    </a:moveTo>
                    <a:lnTo>
                      <a:pt x="62" y="6"/>
                    </a:lnTo>
                    <a:lnTo>
                      <a:pt x="77" y="21"/>
                    </a:lnTo>
                    <a:lnTo>
                      <a:pt x="83" y="40"/>
                    </a:lnTo>
                    <a:lnTo>
                      <a:pt x="83" y="1445"/>
                    </a:lnTo>
                    <a:lnTo>
                      <a:pt x="77" y="1464"/>
                    </a:lnTo>
                    <a:lnTo>
                      <a:pt x="62" y="1480"/>
                    </a:lnTo>
                    <a:lnTo>
                      <a:pt x="43" y="1486"/>
                    </a:lnTo>
                    <a:lnTo>
                      <a:pt x="22" y="1480"/>
                    </a:lnTo>
                    <a:lnTo>
                      <a:pt x="8" y="1464"/>
                    </a:lnTo>
                    <a:lnTo>
                      <a:pt x="0" y="1445"/>
                    </a:lnTo>
                    <a:lnTo>
                      <a:pt x="0" y="40"/>
                    </a:lnTo>
                    <a:lnTo>
                      <a:pt x="8" y="21"/>
                    </a:lnTo>
                    <a:lnTo>
                      <a:pt x="22" y="6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143647"/>
              </a:solidFill>
              <a:ln w="0">
                <a:solidFill>
                  <a:srgbClr val="1436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36" name="Freeform 136"/>
              <p:cNvSpPr>
                <a:spLocks/>
              </p:cNvSpPr>
              <p:nvPr/>
            </p:nvSpPr>
            <p:spPr bwMode="auto">
              <a:xfrm>
                <a:off x="5883275" y="1398587"/>
                <a:ext cx="339725" cy="855663"/>
              </a:xfrm>
              <a:custGeom>
                <a:avLst/>
                <a:gdLst>
                  <a:gd name="T0" fmla="*/ 102 w 429"/>
                  <a:gd name="T1" fmla="*/ 0 h 1077"/>
                  <a:gd name="T2" fmla="*/ 327 w 429"/>
                  <a:gd name="T3" fmla="*/ 0 h 1077"/>
                  <a:gd name="T4" fmla="*/ 352 w 429"/>
                  <a:gd name="T5" fmla="*/ 4 h 1077"/>
                  <a:gd name="T6" fmla="*/ 377 w 429"/>
                  <a:gd name="T7" fmla="*/ 13 h 1077"/>
                  <a:gd name="T8" fmla="*/ 398 w 429"/>
                  <a:gd name="T9" fmla="*/ 29 h 1077"/>
                  <a:gd name="T10" fmla="*/ 416 w 429"/>
                  <a:gd name="T11" fmla="*/ 50 h 1077"/>
                  <a:gd name="T12" fmla="*/ 425 w 429"/>
                  <a:gd name="T13" fmla="*/ 75 h 1077"/>
                  <a:gd name="T14" fmla="*/ 429 w 429"/>
                  <a:gd name="T15" fmla="*/ 104 h 1077"/>
                  <a:gd name="T16" fmla="*/ 429 w 429"/>
                  <a:gd name="T17" fmla="*/ 975 h 1077"/>
                  <a:gd name="T18" fmla="*/ 427 w 429"/>
                  <a:gd name="T19" fmla="*/ 1000 h 1077"/>
                  <a:gd name="T20" fmla="*/ 418 w 429"/>
                  <a:gd name="T21" fmla="*/ 1023 h 1077"/>
                  <a:gd name="T22" fmla="*/ 402 w 429"/>
                  <a:gd name="T23" fmla="*/ 1044 h 1077"/>
                  <a:gd name="T24" fmla="*/ 381 w 429"/>
                  <a:gd name="T25" fmla="*/ 1061 h 1077"/>
                  <a:gd name="T26" fmla="*/ 356 w 429"/>
                  <a:gd name="T27" fmla="*/ 1073 h 1077"/>
                  <a:gd name="T28" fmla="*/ 327 w 429"/>
                  <a:gd name="T29" fmla="*/ 1077 h 1077"/>
                  <a:gd name="T30" fmla="*/ 102 w 429"/>
                  <a:gd name="T31" fmla="*/ 1077 h 1077"/>
                  <a:gd name="T32" fmla="*/ 77 w 429"/>
                  <a:gd name="T33" fmla="*/ 1073 h 1077"/>
                  <a:gd name="T34" fmla="*/ 54 w 429"/>
                  <a:gd name="T35" fmla="*/ 1063 h 1077"/>
                  <a:gd name="T36" fmla="*/ 33 w 429"/>
                  <a:gd name="T37" fmla="*/ 1048 h 1077"/>
                  <a:gd name="T38" fmla="*/ 16 w 429"/>
                  <a:gd name="T39" fmla="*/ 1029 h 1077"/>
                  <a:gd name="T40" fmla="*/ 4 w 429"/>
                  <a:gd name="T41" fmla="*/ 1004 h 1077"/>
                  <a:gd name="T42" fmla="*/ 0 w 429"/>
                  <a:gd name="T43" fmla="*/ 975 h 1077"/>
                  <a:gd name="T44" fmla="*/ 0 w 429"/>
                  <a:gd name="T45" fmla="*/ 104 h 1077"/>
                  <a:gd name="T46" fmla="*/ 4 w 429"/>
                  <a:gd name="T47" fmla="*/ 77 h 1077"/>
                  <a:gd name="T48" fmla="*/ 14 w 429"/>
                  <a:gd name="T49" fmla="*/ 54 h 1077"/>
                  <a:gd name="T50" fmla="*/ 29 w 429"/>
                  <a:gd name="T51" fmla="*/ 33 h 1077"/>
                  <a:gd name="T52" fmla="*/ 48 w 429"/>
                  <a:gd name="T53" fmla="*/ 15 h 1077"/>
                  <a:gd name="T54" fmla="*/ 73 w 429"/>
                  <a:gd name="T55" fmla="*/ 6 h 1077"/>
                  <a:gd name="T56" fmla="*/ 102 w 429"/>
                  <a:gd name="T57" fmla="*/ 0 h 10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29" h="1077">
                    <a:moveTo>
                      <a:pt x="102" y="0"/>
                    </a:moveTo>
                    <a:lnTo>
                      <a:pt x="327" y="0"/>
                    </a:lnTo>
                    <a:lnTo>
                      <a:pt x="352" y="4"/>
                    </a:lnTo>
                    <a:lnTo>
                      <a:pt x="377" y="13"/>
                    </a:lnTo>
                    <a:lnTo>
                      <a:pt x="398" y="29"/>
                    </a:lnTo>
                    <a:lnTo>
                      <a:pt x="416" y="50"/>
                    </a:lnTo>
                    <a:lnTo>
                      <a:pt x="425" y="75"/>
                    </a:lnTo>
                    <a:lnTo>
                      <a:pt x="429" y="104"/>
                    </a:lnTo>
                    <a:lnTo>
                      <a:pt x="429" y="975"/>
                    </a:lnTo>
                    <a:lnTo>
                      <a:pt x="427" y="1000"/>
                    </a:lnTo>
                    <a:lnTo>
                      <a:pt x="418" y="1023"/>
                    </a:lnTo>
                    <a:lnTo>
                      <a:pt x="402" y="1044"/>
                    </a:lnTo>
                    <a:lnTo>
                      <a:pt x="381" y="1061"/>
                    </a:lnTo>
                    <a:lnTo>
                      <a:pt x="356" y="1073"/>
                    </a:lnTo>
                    <a:lnTo>
                      <a:pt x="327" y="1077"/>
                    </a:lnTo>
                    <a:lnTo>
                      <a:pt x="102" y="1077"/>
                    </a:lnTo>
                    <a:lnTo>
                      <a:pt x="77" y="1073"/>
                    </a:lnTo>
                    <a:lnTo>
                      <a:pt x="54" y="1063"/>
                    </a:lnTo>
                    <a:lnTo>
                      <a:pt x="33" y="1048"/>
                    </a:lnTo>
                    <a:lnTo>
                      <a:pt x="16" y="1029"/>
                    </a:lnTo>
                    <a:lnTo>
                      <a:pt x="4" y="1004"/>
                    </a:lnTo>
                    <a:lnTo>
                      <a:pt x="0" y="975"/>
                    </a:lnTo>
                    <a:lnTo>
                      <a:pt x="0" y="104"/>
                    </a:lnTo>
                    <a:lnTo>
                      <a:pt x="4" y="77"/>
                    </a:lnTo>
                    <a:lnTo>
                      <a:pt x="14" y="54"/>
                    </a:lnTo>
                    <a:lnTo>
                      <a:pt x="29" y="33"/>
                    </a:lnTo>
                    <a:lnTo>
                      <a:pt x="48" y="15"/>
                    </a:lnTo>
                    <a:lnTo>
                      <a:pt x="73" y="6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143647"/>
              </a:solidFill>
              <a:ln w="0">
                <a:solidFill>
                  <a:srgbClr val="1436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37" name="Freeform 137"/>
              <p:cNvSpPr>
                <a:spLocks/>
              </p:cNvSpPr>
              <p:nvPr/>
            </p:nvSpPr>
            <p:spPr bwMode="auto">
              <a:xfrm>
                <a:off x="5672138" y="1570037"/>
                <a:ext cx="787400" cy="1790700"/>
              </a:xfrm>
              <a:custGeom>
                <a:avLst/>
                <a:gdLst>
                  <a:gd name="T0" fmla="*/ 61 w 992"/>
                  <a:gd name="T1" fmla="*/ 0 h 2256"/>
                  <a:gd name="T2" fmla="*/ 931 w 992"/>
                  <a:gd name="T3" fmla="*/ 0 h 2256"/>
                  <a:gd name="T4" fmla="*/ 952 w 992"/>
                  <a:gd name="T5" fmla="*/ 5 h 2256"/>
                  <a:gd name="T6" fmla="*/ 973 w 992"/>
                  <a:gd name="T7" fmla="*/ 19 h 2256"/>
                  <a:gd name="T8" fmla="*/ 987 w 992"/>
                  <a:gd name="T9" fmla="*/ 38 h 2256"/>
                  <a:gd name="T10" fmla="*/ 992 w 992"/>
                  <a:gd name="T11" fmla="*/ 61 h 2256"/>
                  <a:gd name="T12" fmla="*/ 992 w 992"/>
                  <a:gd name="T13" fmla="*/ 2194 h 2256"/>
                  <a:gd name="T14" fmla="*/ 987 w 992"/>
                  <a:gd name="T15" fmla="*/ 2216 h 2256"/>
                  <a:gd name="T16" fmla="*/ 973 w 992"/>
                  <a:gd name="T17" fmla="*/ 2237 h 2256"/>
                  <a:gd name="T18" fmla="*/ 952 w 992"/>
                  <a:gd name="T19" fmla="*/ 2250 h 2256"/>
                  <a:gd name="T20" fmla="*/ 931 w 992"/>
                  <a:gd name="T21" fmla="*/ 2256 h 2256"/>
                  <a:gd name="T22" fmla="*/ 61 w 992"/>
                  <a:gd name="T23" fmla="*/ 2256 h 2256"/>
                  <a:gd name="T24" fmla="*/ 38 w 992"/>
                  <a:gd name="T25" fmla="*/ 2252 h 2256"/>
                  <a:gd name="T26" fmla="*/ 21 w 992"/>
                  <a:gd name="T27" fmla="*/ 2242 h 2256"/>
                  <a:gd name="T28" fmla="*/ 9 w 992"/>
                  <a:gd name="T29" fmla="*/ 2229 h 2256"/>
                  <a:gd name="T30" fmla="*/ 2 w 992"/>
                  <a:gd name="T31" fmla="*/ 2212 h 2256"/>
                  <a:gd name="T32" fmla="*/ 0 w 992"/>
                  <a:gd name="T33" fmla="*/ 2194 h 2256"/>
                  <a:gd name="T34" fmla="*/ 0 w 992"/>
                  <a:gd name="T35" fmla="*/ 61 h 2256"/>
                  <a:gd name="T36" fmla="*/ 4 w 992"/>
                  <a:gd name="T37" fmla="*/ 38 h 2256"/>
                  <a:gd name="T38" fmla="*/ 19 w 992"/>
                  <a:gd name="T39" fmla="*/ 19 h 2256"/>
                  <a:gd name="T40" fmla="*/ 38 w 992"/>
                  <a:gd name="T41" fmla="*/ 5 h 2256"/>
                  <a:gd name="T42" fmla="*/ 61 w 992"/>
                  <a:gd name="T43" fmla="*/ 0 h 2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92" h="2256">
                    <a:moveTo>
                      <a:pt x="61" y="0"/>
                    </a:moveTo>
                    <a:lnTo>
                      <a:pt x="931" y="0"/>
                    </a:lnTo>
                    <a:lnTo>
                      <a:pt x="952" y="5"/>
                    </a:lnTo>
                    <a:lnTo>
                      <a:pt x="973" y="19"/>
                    </a:lnTo>
                    <a:lnTo>
                      <a:pt x="987" y="38"/>
                    </a:lnTo>
                    <a:lnTo>
                      <a:pt x="992" y="61"/>
                    </a:lnTo>
                    <a:lnTo>
                      <a:pt x="992" y="2194"/>
                    </a:lnTo>
                    <a:lnTo>
                      <a:pt x="987" y="2216"/>
                    </a:lnTo>
                    <a:lnTo>
                      <a:pt x="973" y="2237"/>
                    </a:lnTo>
                    <a:lnTo>
                      <a:pt x="952" y="2250"/>
                    </a:lnTo>
                    <a:lnTo>
                      <a:pt x="931" y="2256"/>
                    </a:lnTo>
                    <a:lnTo>
                      <a:pt x="61" y="2256"/>
                    </a:lnTo>
                    <a:lnTo>
                      <a:pt x="38" y="2252"/>
                    </a:lnTo>
                    <a:lnTo>
                      <a:pt x="21" y="2242"/>
                    </a:lnTo>
                    <a:lnTo>
                      <a:pt x="9" y="2229"/>
                    </a:lnTo>
                    <a:lnTo>
                      <a:pt x="2" y="2212"/>
                    </a:lnTo>
                    <a:lnTo>
                      <a:pt x="0" y="2194"/>
                    </a:lnTo>
                    <a:lnTo>
                      <a:pt x="0" y="61"/>
                    </a:lnTo>
                    <a:lnTo>
                      <a:pt x="4" y="38"/>
                    </a:lnTo>
                    <a:lnTo>
                      <a:pt x="19" y="19"/>
                    </a:lnTo>
                    <a:lnTo>
                      <a:pt x="38" y="5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143647"/>
              </a:solidFill>
              <a:ln w="0">
                <a:solidFill>
                  <a:srgbClr val="1436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38" name="Freeform 138"/>
              <p:cNvSpPr>
                <a:spLocks/>
              </p:cNvSpPr>
              <p:nvPr/>
            </p:nvSpPr>
            <p:spPr bwMode="auto">
              <a:xfrm>
                <a:off x="5662613" y="1570037"/>
                <a:ext cx="471488" cy="1790700"/>
              </a:xfrm>
              <a:custGeom>
                <a:avLst/>
                <a:gdLst>
                  <a:gd name="T0" fmla="*/ 62 w 595"/>
                  <a:gd name="T1" fmla="*/ 0 h 2256"/>
                  <a:gd name="T2" fmla="*/ 533 w 595"/>
                  <a:gd name="T3" fmla="*/ 0 h 2256"/>
                  <a:gd name="T4" fmla="*/ 556 w 595"/>
                  <a:gd name="T5" fmla="*/ 5 h 2256"/>
                  <a:gd name="T6" fmla="*/ 575 w 595"/>
                  <a:gd name="T7" fmla="*/ 19 h 2256"/>
                  <a:gd name="T8" fmla="*/ 589 w 595"/>
                  <a:gd name="T9" fmla="*/ 38 h 2256"/>
                  <a:gd name="T10" fmla="*/ 595 w 595"/>
                  <a:gd name="T11" fmla="*/ 61 h 2256"/>
                  <a:gd name="T12" fmla="*/ 595 w 595"/>
                  <a:gd name="T13" fmla="*/ 2194 h 2256"/>
                  <a:gd name="T14" fmla="*/ 593 w 595"/>
                  <a:gd name="T15" fmla="*/ 2217 h 2256"/>
                  <a:gd name="T16" fmla="*/ 585 w 595"/>
                  <a:gd name="T17" fmla="*/ 2237 h 2256"/>
                  <a:gd name="T18" fmla="*/ 572 w 595"/>
                  <a:gd name="T19" fmla="*/ 2250 h 2256"/>
                  <a:gd name="T20" fmla="*/ 554 w 595"/>
                  <a:gd name="T21" fmla="*/ 2256 h 2256"/>
                  <a:gd name="T22" fmla="*/ 533 w 595"/>
                  <a:gd name="T23" fmla="*/ 2256 h 2256"/>
                  <a:gd name="T24" fmla="*/ 62 w 595"/>
                  <a:gd name="T25" fmla="*/ 2256 h 2256"/>
                  <a:gd name="T26" fmla="*/ 41 w 595"/>
                  <a:gd name="T27" fmla="*/ 2250 h 2256"/>
                  <a:gd name="T28" fmla="*/ 19 w 595"/>
                  <a:gd name="T29" fmla="*/ 2237 h 2256"/>
                  <a:gd name="T30" fmla="*/ 6 w 595"/>
                  <a:gd name="T31" fmla="*/ 2216 h 2256"/>
                  <a:gd name="T32" fmla="*/ 0 w 595"/>
                  <a:gd name="T33" fmla="*/ 2194 h 2256"/>
                  <a:gd name="T34" fmla="*/ 0 w 595"/>
                  <a:gd name="T35" fmla="*/ 61 h 2256"/>
                  <a:gd name="T36" fmla="*/ 4 w 595"/>
                  <a:gd name="T37" fmla="*/ 44 h 2256"/>
                  <a:gd name="T38" fmla="*/ 10 w 595"/>
                  <a:gd name="T39" fmla="*/ 27 h 2256"/>
                  <a:gd name="T40" fmla="*/ 23 w 595"/>
                  <a:gd name="T41" fmla="*/ 13 h 2256"/>
                  <a:gd name="T42" fmla="*/ 41 w 595"/>
                  <a:gd name="T43" fmla="*/ 3 h 2256"/>
                  <a:gd name="T44" fmla="*/ 62 w 595"/>
                  <a:gd name="T45" fmla="*/ 0 h 2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5" h="2256">
                    <a:moveTo>
                      <a:pt x="62" y="0"/>
                    </a:moveTo>
                    <a:lnTo>
                      <a:pt x="533" y="0"/>
                    </a:lnTo>
                    <a:lnTo>
                      <a:pt x="556" y="5"/>
                    </a:lnTo>
                    <a:lnTo>
                      <a:pt x="575" y="19"/>
                    </a:lnTo>
                    <a:lnTo>
                      <a:pt x="589" y="38"/>
                    </a:lnTo>
                    <a:lnTo>
                      <a:pt x="595" y="61"/>
                    </a:lnTo>
                    <a:lnTo>
                      <a:pt x="595" y="2194"/>
                    </a:lnTo>
                    <a:lnTo>
                      <a:pt x="593" y="2217"/>
                    </a:lnTo>
                    <a:lnTo>
                      <a:pt x="585" y="2237"/>
                    </a:lnTo>
                    <a:lnTo>
                      <a:pt x="572" y="2250"/>
                    </a:lnTo>
                    <a:lnTo>
                      <a:pt x="554" y="2256"/>
                    </a:lnTo>
                    <a:lnTo>
                      <a:pt x="533" y="2256"/>
                    </a:lnTo>
                    <a:lnTo>
                      <a:pt x="62" y="2256"/>
                    </a:lnTo>
                    <a:lnTo>
                      <a:pt x="41" y="2250"/>
                    </a:lnTo>
                    <a:lnTo>
                      <a:pt x="19" y="2237"/>
                    </a:lnTo>
                    <a:lnTo>
                      <a:pt x="6" y="2216"/>
                    </a:lnTo>
                    <a:lnTo>
                      <a:pt x="0" y="2194"/>
                    </a:lnTo>
                    <a:lnTo>
                      <a:pt x="0" y="61"/>
                    </a:lnTo>
                    <a:lnTo>
                      <a:pt x="4" y="44"/>
                    </a:lnTo>
                    <a:lnTo>
                      <a:pt x="10" y="27"/>
                    </a:lnTo>
                    <a:lnTo>
                      <a:pt x="23" y="13"/>
                    </a:lnTo>
                    <a:lnTo>
                      <a:pt x="41" y="3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1C4859"/>
              </a:solidFill>
              <a:ln w="0">
                <a:solidFill>
                  <a:srgbClr val="1C485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39" name="Freeform 139"/>
              <p:cNvSpPr>
                <a:spLocks/>
              </p:cNvSpPr>
              <p:nvPr/>
            </p:nvSpPr>
            <p:spPr bwMode="auto">
              <a:xfrm>
                <a:off x="5241925" y="2465387"/>
                <a:ext cx="1639888" cy="944563"/>
              </a:xfrm>
              <a:custGeom>
                <a:avLst/>
                <a:gdLst>
                  <a:gd name="T0" fmla="*/ 102 w 2066"/>
                  <a:gd name="T1" fmla="*/ 0 h 1191"/>
                  <a:gd name="T2" fmla="*/ 1964 w 2066"/>
                  <a:gd name="T3" fmla="*/ 0 h 1191"/>
                  <a:gd name="T4" fmla="*/ 1989 w 2066"/>
                  <a:gd name="T5" fmla="*/ 4 h 1191"/>
                  <a:gd name="T6" fmla="*/ 2014 w 2066"/>
                  <a:gd name="T7" fmla="*/ 13 h 1191"/>
                  <a:gd name="T8" fmla="*/ 2036 w 2066"/>
                  <a:gd name="T9" fmla="*/ 29 h 1191"/>
                  <a:gd name="T10" fmla="*/ 2051 w 2066"/>
                  <a:gd name="T11" fmla="*/ 50 h 1191"/>
                  <a:gd name="T12" fmla="*/ 2062 w 2066"/>
                  <a:gd name="T13" fmla="*/ 75 h 1191"/>
                  <a:gd name="T14" fmla="*/ 2066 w 2066"/>
                  <a:gd name="T15" fmla="*/ 104 h 1191"/>
                  <a:gd name="T16" fmla="*/ 2066 w 2066"/>
                  <a:gd name="T17" fmla="*/ 1087 h 1191"/>
                  <a:gd name="T18" fmla="*/ 2057 w 2066"/>
                  <a:gd name="T19" fmla="*/ 1087 h 1191"/>
                  <a:gd name="T20" fmla="*/ 2053 w 2066"/>
                  <a:gd name="T21" fmla="*/ 1112 h 1191"/>
                  <a:gd name="T22" fmla="*/ 2043 w 2066"/>
                  <a:gd name="T23" fmla="*/ 1137 h 1191"/>
                  <a:gd name="T24" fmla="*/ 2028 w 2066"/>
                  <a:gd name="T25" fmla="*/ 1158 h 1191"/>
                  <a:gd name="T26" fmla="*/ 2009 w 2066"/>
                  <a:gd name="T27" fmla="*/ 1175 h 1191"/>
                  <a:gd name="T28" fmla="*/ 1984 w 2066"/>
                  <a:gd name="T29" fmla="*/ 1185 h 1191"/>
                  <a:gd name="T30" fmla="*/ 1955 w 2066"/>
                  <a:gd name="T31" fmla="*/ 1191 h 1191"/>
                  <a:gd name="T32" fmla="*/ 102 w 2066"/>
                  <a:gd name="T33" fmla="*/ 1191 h 1191"/>
                  <a:gd name="T34" fmla="*/ 77 w 2066"/>
                  <a:gd name="T35" fmla="*/ 1187 h 1191"/>
                  <a:gd name="T36" fmla="*/ 52 w 2066"/>
                  <a:gd name="T37" fmla="*/ 1177 h 1191"/>
                  <a:gd name="T38" fmla="*/ 31 w 2066"/>
                  <a:gd name="T39" fmla="*/ 1162 h 1191"/>
                  <a:gd name="T40" fmla="*/ 16 w 2066"/>
                  <a:gd name="T41" fmla="*/ 1141 h 1191"/>
                  <a:gd name="T42" fmla="*/ 4 w 2066"/>
                  <a:gd name="T43" fmla="*/ 1115 h 1191"/>
                  <a:gd name="T44" fmla="*/ 0 w 2066"/>
                  <a:gd name="T45" fmla="*/ 1087 h 1191"/>
                  <a:gd name="T46" fmla="*/ 0 w 2066"/>
                  <a:gd name="T47" fmla="*/ 104 h 1191"/>
                  <a:gd name="T48" fmla="*/ 2 w 2066"/>
                  <a:gd name="T49" fmla="*/ 77 h 1191"/>
                  <a:gd name="T50" fmla="*/ 12 w 2066"/>
                  <a:gd name="T51" fmla="*/ 54 h 1191"/>
                  <a:gd name="T52" fmla="*/ 27 w 2066"/>
                  <a:gd name="T53" fmla="*/ 33 h 1191"/>
                  <a:gd name="T54" fmla="*/ 48 w 2066"/>
                  <a:gd name="T55" fmla="*/ 15 h 1191"/>
                  <a:gd name="T56" fmla="*/ 73 w 2066"/>
                  <a:gd name="T57" fmla="*/ 4 h 1191"/>
                  <a:gd name="T58" fmla="*/ 102 w 2066"/>
                  <a:gd name="T59" fmla="*/ 0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66" h="1191">
                    <a:moveTo>
                      <a:pt x="102" y="0"/>
                    </a:moveTo>
                    <a:lnTo>
                      <a:pt x="1964" y="0"/>
                    </a:lnTo>
                    <a:lnTo>
                      <a:pt x="1989" y="4"/>
                    </a:lnTo>
                    <a:lnTo>
                      <a:pt x="2014" y="13"/>
                    </a:lnTo>
                    <a:lnTo>
                      <a:pt x="2036" y="29"/>
                    </a:lnTo>
                    <a:lnTo>
                      <a:pt x="2051" y="50"/>
                    </a:lnTo>
                    <a:lnTo>
                      <a:pt x="2062" y="75"/>
                    </a:lnTo>
                    <a:lnTo>
                      <a:pt x="2066" y="104"/>
                    </a:lnTo>
                    <a:lnTo>
                      <a:pt x="2066" y="1087"/>
                    </a:lnTo>
                    <a:lnTo>
                      <a:pt x="2057" y="1087"/>
                    </a:lnTo>
                    <a:lnTo>
                      <a:pt x="2053" y="1112"/>
                    </a:lnTo>
                    <a:lnTo>
                      <a:pt x="2043" y="1137"/>
                    </a:lnTo>
                    <a:lnTo>
                      <a:pt x="2028" y="1158"/>
                    </a:lnTo>
                    <a:lnTo>
                      <a:pt x="2009" y="1175"/>
                    </a:lnTo>
                    <a:lnTo>
                      <a:pt x="1984" y="1185"/>
                    </a:lnTo>
                    <a:lnTo>
                      <a:pt x="1955" y="1191"/>
                    </a:lnTo>
                    <a:lnTo>
                      <a:pt x="102" y="1191"/>
                    </a:lnTo>
                    <a:lnTo>
                      <a:pt x="77" y="1187"/>
                    </a:lnTo>
                    <a:lnTo>
                      <a:pt x="52" y="1177"/>
                    </a:lnTo>
                    <a:lnTo>
                      <a:pt x="31" y="1162"/>
                    </a:lnTo>
                    <a:lnTo>
                      <a:pt x="16" y="1141"/>
                    </a:lnTo>
                    <a:lnTo>
                      <a:pt x="4" y="1115"/>
                    </a:lnTo>
                    <a:lnTo>
                      <a:pt x="0" y="1087"/>
                    </a:lnTo>
                    <a:lnTo>
                      <a:pt x="0" y="104"/>
                    </a:lnTo>
                    <a:lnTo>
                      <a:pt x="2" y="77"/>
                    </a:lnTo>
                    <a:lnTo>
                      <a:pt x="12" y="54"/>
                    </a:lnTo>
                    <a:lnTo>
                      <a:pt x="27" y="33"/>
                    </a:lnTo>
                    <a:lnTo>
                      <a:pt x="48" y="15"/>
                    </a:lnTo>
                    <a:lnTo>
                      <a:pt x="73" y="4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92A0A5"/>
              </a:solidFill>
              <a:ln w="0">
                <a:solidFill>
                  <a:srgbClr val="92A0A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0" name="Freeform 140"/>
              <p:cNvSpPr>
                <a:spLocks/>
              </p:cNvSpPr>
              <p:nvPr/>
            </p:nvSpPr>
            <p:spPr bwMode="auto">
              <a:xfrm>
                <a:off x="5241925" y="2465387"/>
                <a:ext cx="1249363" cy="847725"/>
              </a:xfrm>
              <a:custGeom>
                <a:avLst/>
                <a:gdLst>
                  <a:gd name="T0" fmla="*/ 102 w 1576"/>
                  <a:gd name="T1" fmla="*/ 0 h 1067"/>
                  <a:gd name="T2" fmla="*/ 1576 w 1576"/>
                  <a:gd name="T3" fmla="*/ 0 h 1067"/>
                  <a:gd name="T4" fmla="*/ 1576 w 1576"/>
                  <a:gd name="T5" fmla="*/ 963 h 1067"/>
                  <a:gd name="T6" fmla="*/ 1572 w 1576"/>
                  <a:gd name="T7" fmla="*/ 992 h 1067"/>
                  <a:gd name="T8" fmla="*/ 1560 w 1576"/>
                  <a:gd name="T9" fmla="*/ 1017 h 1067"/>
                  <a:gd name="T10" fmla="*/ 1543 w 1576"/>
                  <a:gd name="T11" fmla="*/ 1038 h 1067"/>
                  <a:gd name="T12" fmla="*/ 1522 w 1576"/>
                  <a:gd name="T13" fmla="*/ 1054 h 1067"/>
                  <a:gd name="T14" fmla="*/ 1499 w 1576"/>
                  <a:gd name="T15" fmla="*/ 1063 h 1067"/>
                  <a:gd name="T16" fmla="*/ 1474 w 1576"/>
                  <a:gd name="T17" fmla="*/ 1067 h 1067"/>
                  <a:gd name="T18" fmla="*/ 0 w 1576"/>
                  <a:gd name="T19" fmla="*/ 1067 h 1067"/>
                  <a:gd name="T20" fmla="*/ 0 w 1576"/>
                  <a:gd name="T21" fmla="*/ 104 h 1067"/>
                  <a:gd name="T22" fmla="*/ 4 w 1576"/>
                  <a:gd name="T23" fmla="*/ 75 h 1067"/>
                  <a:gd name="T24" fmla="*/ 16 w 1576"/>
                  <a:gd name="T25" fmla="*/ 50 h 1067"/>
                  <a:gd name="T26" fmla="*/ 31 w 1576"/>
                  <a:gd name="T27" fmla="*/ 29 h 1067"/>
                  <a:gd name="T28" fmla="*/ 52 w 1576"/>
                  <a:gd name="T29" fmla="*/ 13 h 1067"/>
                  <a:gd name="T30" fmla="*/ 77 w 1576"/>
                  <a:gd name="T31" fmla="*/ 4 h 1067"/>
                  <a:gd name="T32" fmla="*/ 102 w 1576"/>
                  <a:gd name="T33" fmla="*/ 0 h 1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76" h="1067">
                    <a:moveTo>
                      <a:pt x="102" y="0"/>
                    </a:moveTo>
                    <a:lnTo>
                      <a:pt x="1576" y="0"/>
                    </a:lnTo>
                    <a:lnTo>
                      <a:pt x="1576" y="963"/>
                    </a:lnTo>
                    <a:lnTo>
                      <a:pt x="1572" y="992"/>
                    </a:lnTo>
                    <a:lnTo>
                      <a:pt x="1560" y="1017"/>
                    </a:lnTo>
                    <a:lnTo>
                      <a:pt x="1543" y="1038"/>
                    </a:lnTo>
                    <a:lnTo>
                      <a:pt x="1522" y="1054"/>
                    </a:lnTo>
                    <a:lnTo>
                      <a:pt x="1499" y="1063"/>
                    </a:lnTo>
                    <a:lnTo>
                      <a:pt x="1474" y="1067"/>
                    </a:lnTo>
                    <a:lnTo>
                      <a:pt x="0" y="1067"/>
                    </a:lnTo>
                    <a:lnTo>
                      <a:pt x="0" y="104"/>
                    </a:lnTo>
                    <a:lnTo>
                      <a:pt x="4" y="75"/>
                    </a:lnTo>
                    <a:lnTo>
                      <a:pt x="16" y="50"/>
                    </a:lnTo>
                    <a:lnTo>
                      <a:pt x="31" y="29"/>
                    </a:lnTo>
                    <a:lnTo>
                      <a:pt x="52" y="13"/>
                    </a:lnTo>
                    <a:lnTo>
                      <a:pt x="77" y="4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ACB8BC"/>
              </a:solidFill>
              <a:ln w="0">
                <a:solidFill>
                  <a:srgbClr val="ACB8B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1" name="Freeform 141"/>
              <p:cNvSpPr>
                <a:spLocks/>
              </p:cNvSpPr>
              <p:nvPr/>
            </p:nvSpPr>
            <p:spPr bwMode="auto">
              <a:xfrm>
                <a:off x="6127750" y="2660650"/>
                <a:ext cx="241300" cy="658813"/>
              </a:xfrm>
              <a:custGeom>
                <a:avLst/>
                <a:gdLst>
                  <a:gd name="T0" fmla="*/ 102 w 306"/>
                  <a:gd name="T1" fmla="*/ 0 h 831"/>
                  <a:gd name="T2" fmla="*/ 204 w 306"/>
                  <a:gd name="T3" fmla="*/ 0 h 831"/>
                  <a:gd name="T4" fmla="*/ 229 w 306"/>
                  <a:gd name="T5" fmla="*/ 4 h 831"/>
                  <a:gd name="T6" fmla="*/ 254 w 306"/>
                  <a:gd name="T7" fmla="*/ 14 h 831"/>
                  <a:gd name="T8" fmla="*/ 275 w 306"/>
                  <a:gd name="T9" fmla="*/ 29 h 831"/>
                  <a:gd name="T10" fmla="*/ 290 w 306"/>
                  <a:gd name="T11" fmla="*/ 49 h 831"/>
                  <a:gd name="T12" fmla="*/ 302 w 306"/>
                  <a:gd name="T13" fmla="*/ 74 h 831"/>
                  <a:gd name="T14" fmla="*/ 306 w 306"/>
                  <a:gd name="T15" fmla="*/ 103 h 831"/>
                  <a:gd name="T16" fmla="*/ 306 w 306"/>
                  <a:gd name="T17" fmla="*/ 729 h 831"/>
                  <a:gd name="T18" fmla="*/ 302 w 306"/>
                  <a:gd name="T19" fmla="*/ 754 h 831"/>
                  <a:gd name="T20" fmla="*/ 292 w 306"/>
                  <a:gd name="T21" fmla="*/ 777 h 831"/>
                  <a:gd name="T22" fmla="*/ 279 w 306"/>
                  <a:gd name="T23" fmla="*/ 798 h 831"/>
                  <a:gd name="T24" fmla="*/ 258 w 306"/>
                  <a:gd name="T25" fmla="*/ 816 h 831"/>
                  <a:gd name="T26" fmla="*/ 233 w 306"/>
                  <a:gd name="T27" fmla="*/ 827 h 831"/>
                  <a:gd name="T28" fmla="*/ 204 w 306"/>
                  <a:gd name="T29" fmla="*/ 831 h 831"/>
                  <a:gd name="T30" fmla="*/ 102 w 306"/>
                  <a:gd name="T31" fmla="*/ 831 h 831"/>
                  <a:gd name="T32" fmla="*/ 77 w 306"/>
                  <a:gd name="T33" fmla="*/ 827 h 831"/>
                  <a:gd name="T34" fmla="*/ 52 w 306"/>
                  <a:gd name="T35" fmla="*/ 817 h 831"/>
                  <a:gd name="T36" fmla="*/ 31 w 306"/>
                  <a:gd name="T37" fmla="*/ 802 h 831"/>
                  <a:gd name="T38" fmla="*/ 13 w 306"/>
                  <a:gd name="T39" fmla="*/ 783 h 831"/>
                  <a:gd name="T40" fmla="*/ 4 w 306"/>
                  <a:gd name="T41" fmla="*/ 758 h 831"/>
                  <a:gd name="T42" fmla="*/ 0 w 306"/>
                  <a:gd name="T43" fmla="*/ 729 h 831"/>
                  <a:gd name="T44" fmla="*/ 0 w 306"/>
                  <a:gd name="T45" fmla="*/ 103 h 831"/>
                  <a:gd name="T46" fmla="*/ 2 w 306"/>
                  <a:gd name="T47" fmla="*/ 78 h 831"/>
                  <a:gd name="T48" fmla="*/ 12 w 306"/>
                  <a:gd name="T49" fmla="*/ 54 h 831"/>
                  <a:gd name="T50" fmla="*/ 27 w 306"/>
                  <a:gd name="T51" fmla="*/ 33 h 831"/>
                  <a:gd name="T52" fmla="*/ 48 w 306"/>
                  <a:gd name="T53" fmla="*/ 16 h 831"/>
                  <a:gd name="T54" fmla="*/ 73 w 306"/>
                  <a:gd name="T55" fmla="*/ 4 h 831"/>
                  <a:gd name="T56" fmla="*/ 102 w 306"/>
                  <a:gd name="T57" fmla="*/ 0 h 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06" h="831">
                    <a:moveTo>
                      <a:pt x="102" y="0"/>
                    </a:moveTo>
                    <a:lnTo>
                      <a:pt x="204" y="0"/>
                    </a:lnTo>
                    <a:lnTo>
                      <a:pt x="229" y="4"/>
                    </a:lnTo>
                    <a:lnTo>
                      <a:pt x="254" y="14"/>
                    </a:lnTo>
                    <a:lnTo>
                      <a:pt x="275" y="29"/>
                    </a:lnTo>
                    <a:lnTo>
                      <a:pt x="290" y="49"/>
                    </a:lnTo>
                    <a:lnTo>
                      <a:pt x="302" y="74"/>
                    </a:lnTo>
                    <a:lnTo>
                      <a:pt x="306" y="103"/>
                    </a:lnTo>
                    <a:lnTo>
                      <a:pt x="306" y="729"/>
                    </a:lnTo>
                    <a:lnTo>
                      <a:pt x="302" y="754"/>
                    </a:lnTo>
                    <a:lnTo>
                      <a:pt x="292" y="777"/>
                    </a:lnTo>
                    <a:lnTo>
                      <a:pt x="279" y="798"/>
                    </a:lnTo>
                    <a:lnTo>
                      <a:pt x="258" y="816"/>
                    </a:lnTo>
                    <a:lnTo>
                      <a:pt x="233" y="827"/>
                    </a:lnTo>
                    <a:lnTo>
                      <a:pt x="204" y="831"/>
                    </a:lnTo>
                    <a:lnTo>
                      <a:pt x="102" y="831"/>
                    </a:lnTo>
                    <a:lnTo>
                      <a:pt x="77" y="827"/>
                    </a:lnTo>
                    <a:lnTo>
                      <a:pt x="52" y="817"/>
                    </a:lnTo>
                    <a:lnTo>
                      <a:pt x="31" y="802"/>
                    </a:lnTo>
                    <a:lnTo>
                      <a:pt x="13" y="783"/>
                    </a:lnTo>
                    <a:lnTo>
                      <a:pt x="4" y="758"/>
                    </a:lnTo>
                    <a:lnTo>
                      <a:pt x="0" y="729"/>
                    </a:lnTo>
                    <a:lnTo>
                      <a:pt x="0" y="103"/>
                    </a:lnTo>
                    <a:lnTo>
                      <a:pt x="2" y="78"/>
                    </a:lnTo>
                    <a:lnTo>
                      <a:pt x="12" y="54"/>
                    </a:lnTo>
                    <a:lnTo>
                      <a:pt x="27" y="33"/>
                    </a:lnTo>
                    <a:lnTo>
                      <a:pt x="48" y="16"/>
                    </a:lnTo>
                    <a:lnTo>
                      <a:pt x="73" y="4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458599"/>
              </a:solidFill>
              <a:ln w="0">
                <a:solidFill>
                  <a:srgbClr val="45859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2" name="Freeform 142"/>
              <p:cNvSpPr>
                <a:spLocks/>
              </p:cNvSpPr>
              <p:nvPr/>
            </p:nvSpPr>
            <p:spPr bwMode="auto">
              <a:xfrm>
                <a:off x="4587875" y="3206750"/>
                <a:ext cx="5038725" cy="1039813"/>
              </a:xfrm>
              <a:custGeom>
                <a:avLst/>
                <a:gdLst>
                  <a:gd name="T0" fmla="*/ 117 w 6348"/>
                  <a:gd name="T1" fmla="*/ 0 h 1311"/>
                  <a:gd name="T2" fmla="*/ 6236 w 6348"/>
                  <a:gd name="T3" fmla="*/ 0 h 1311"/>
                  <a:gd name="T4" fmla="*/ 6261 w 6348"/>
                  <a:gd name="T5" fmla="*/ 2 h 1311"/>
                  <a:gd name="T6" fmla="*/ 6286 w 6348"/>
                  <a:gd name="T7" fmla="*/ 14 h 1311"/>
                  <a:gd name="T8" fmla="*/ 6310 w 6348"/>
                  <a:gd name="T9" fmla="*/ 29 h 1311"/>
                  <a:gd name="T10" fmla="*/ 6329 w 6348"/>
                  <a:gd name="T11" fmla="*/ 50 h 1311"/>
                  <a:gd name="T12" fmla="*/ 6342 w 6348"/>
                  <a:gd name="T13" fmla="*/ 76 h 1311"/>
                  <a:gd name="T14" fmla="*/ 6348 w 6348"/>
                  <a:gd name="T15" fmla="*/ 102 h 1311"/>
                  <a:gd name="T16" fmla="*/ 6344 w 6348"/>
                  <a:gd name="T17" fmla="*/ 133 h 1311"/>
                  <a:gd name="T18" fmla="*/ 6329 w 6348"/>
                  <a:gd name="T19" fmla="*/ 164 h 1311"/>
                  <a:gd name="T20" fmla="*/ 5765 w 6348"/>
                  <a:gd name="T21" fmla="*/ 1251 h 1311"/>
                  <a:gd name="T22" fmla="*/ 5746 w 6348"/>
                  <a:gd name="T23" fmla="*/ 1276 h 1311"/>
                  <a:gd name="T24" fmla="*/ 5723 w 6348"/>
                  <a:gd name="T25" fmla="*/ 1295 h 1311"/>
                  <a:gd name="T26" fmla="*/ 5694 w 6348"/>
                  <a:gd name="T27" fmla="*/ 1307 h 1311"/>
                  <a:gd name="T28" fmla="*/ 5663 w 6348"/>
                  <a:gd name="T29" fmla="*/ 1311 h 1311"/>
                  <a:gd name="T30" fmla="*/ 444 w 6348"/>
                  <a:gd name="T31" fmla="*/ 1311 h 1311"/>
                  <a:gd name="T32" fmla="*/ 419 w 6348"/>
                  <a:gd name="T33" fmla="*/ 1309 h 1311"/>
                  <a:gd name="T34" fmla="*/ 392 w 6348"/>
                  <a:gd name="T35" fmla="*/ 1297 h 1311"/>
                  <a:gd name="T36" fmla="*/ 371 w 6348"/>
                  <a:gd name="T37" fmla="*/ 1280 h 1311"/>
                  <a:gd name="T38" fmla="*/ 352 w 6348"/>
                  <a:gd name="T39" fmla="*/ 1259 h 1311"/>
                  <a:gd name="T40" fmla="*/ 342 w 6348"/>
                  <a:gd name="T41" fmla="*/ 1230 h 1311"/>
                  <a:gd name="T42" fmla="*/ 4 w 6348"/>
                  <a:gd name="T43" fmla="*/ 143 h 1311"/>
                  <a:gd name="T44" fmla="*/ 0 w 6348"/>
                  <a:gd name="T45" fmla="*/ 114 h 1311"/>
                  <a:gd name="T46" fmla="*/ 0 w 6348"/>
                  <a:gd name="T47" fmla="*/ 114 h 1311"/>
                  <a:gd name="T48" fmla="*/ 2 w 6348"/>
                  <a:gd name="T49" fmla="*/ 87 h 1311"/>
                  <a:gd name="T50" fmla="*/ 12 w 6348"/>
                  <a:gd name="T51" fmla="*/ 64 h 1311"/>
                  <a:gd name="T52" fmla="*/ 25 w 6348"/>
                  <a:gd name="T53" fmla="*/ 41 h 1311"/>
                  <a:gd name="T54" fmla="*/ 42 w 6348"/>
                  <a:gd name="T55" fmla="*/ 25 h 1311"/>
                  <a:gd name="T56" fmla="*/ 67 w 6348"/>
                  <a:gd name="T57" fmla="*/ 12 h 1311"/>
                  <a:gd name="T58" fmla="*/ 92 w 6348"/>
                  <a:gd name="T59" fmla="*/ 2 h 1311"/>
                  <a:gd name="T60" fmla="*/ 117 w 6348"/>
                  <a:gd name="T61" fmla="*/ 0 h 1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348" h="1311">
                    <a:moveTo>
                      <a:pt x="117" y="0"/>
                    </a:moveTo>
                    <a:lnTo>
                      <a:pt x="6236" y="0"/>
                    </a:lnTo>
                    <a:lnTo>
                      <a:pt x="6261" y="2"/>
                    </a:lnTo>
                    <a:lnTo>
                      <a:pt x="6286" y="14"/>
                    </a:lnTo>
                    <a:lnTo>
                      <a:pt x="6310" y="29"/>
                    </a:lnTo>
                    <a:lnTo>
                      <a:pt x="6329" y="50"/>
                    </a:lnTo>
                    <a:lnTo>
                      <a:pt x="6342" y="76"/>
                    </a:lnTo>
                    <a:lnTo>
                      <a:pt x="6348" y="102"/>
                    </a:lnTo>
                    <a:lnTo>
                      <a:pt x="6344" y="133"/>
                    </a:lnTo>
                    <a:lnTo>
                      <a:pt x="6329" y="164"/>
                    </a:lnTo>
                    <a:lnTo>
                      <a:pt x="5765" y="1251"/>
                    </a:lnTo>
                    <a:lnTo>
                      <a:pt x="5746" y="1276"/>
                    </a:lnTo>
                    <a:lnTo>
                      <a:pt x="5723" y="1295"/>
                    </a:lnTo>
                    <a:lnTo>
                      <a:pt x="5694" y="1307"/>
                    </a:lnTo>
                    <a:lnTo>
                      <a:pt x="5663" y="1311"/>
                    </a:lnTo>
                    <a:lnTo>
                      <a:pt x="444" y="1311"/>
                    </a:lnTo>
                    <a:lnTo>
                      <a:pt x="419" y="1309"/>
                    </a:lnTo>
                    <a:lnTo>
                      <a:pt x="392" y="1297"/>
                    </a:lnTo>
                    <a:lnTo>
                      <a:pt x="371" y="1280"/>
                    </a:lnTo>
                    <a:lnTo>
                      <a:pt x="352" y="1259"/>
                    </a:lnTo>
                    <a:lnTo>
                      <a:pt x="342" y="1230"/>
                    </a:lnTo>
                    <a:lnTo>
                      <a:pt x="4" y="143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2" y="87"/>
                    </a:lnTo>
                    <a:lnTo>
                      <a:pt x="12" y="64"/>
                    </a:lnTo>
                    <a:lnTo>
                      <a:pt x="25" y="41"/>
                    </a:lnTo>
                    <a:lnTo>
                      <a:pt x="42" y="25"/>
                    </a:lnTo>
                    <a:lnTo>
                      <a:pt x="67" y="12"/>
                    </a:lnTo>
                    <a:lnTo>
                      <a:pt x="92" y="2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rgbClr val="143647"/>
              </a:solidFill>
              <a:ln w="0">
                <a:solidFill>
                  <a:srgbClr val="1436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3" name="Freeform 143"/>
              <p:cNvSpPr>
                <a:spLocks/>
              </p:cNvSpPr>
              <p:nvPr/>
            </p:nvSpPr>
            <p:spPr bwMode="auto">
              <a:xfrm>
                <a:off x="4705350" y="3686175"/>
                <a:ext cx="4727575" cy="560388"/>
              </a:xfrm>
              <a:custGeom>
                <a:avLst/>
                <a:gdLst>
                  <a:gd name="T0" fmla="*/ 0 w 5956"/>
                  <a:gd name="T1" fmla="*/ 0 h 708"/>
                  <a:gd name="T2" fmla="*/ 5956 w 5956"/>
                  <a:gd name="T3" fmla="*/ 0 h 708"/>
                  <a:gd name="T4" fmla="*/ 5617 w 5956"/>
                  <a:gd name="T5" fmla="*/ 648 h 708"/>
                  <a:gd name="T6" fmla="*/ 5598 w 5956"/>
                  <a:gd name="T7" fmla="*/ 673 h 708"/>
                  <a:gd name="T8" fmla="*/ 5575 w 5956"/>
                  <a:gd name="T9" fmla="*/ 692 h 708"/>
                  <a:gd name="T10" fmla="*/ 5546 w 5956"/>
                  <a:gd name="T11" fmla="*/ 704 h 708"/>
                  <a:gd name="T12" fmla="*/ 5515 w 5956"/>
                  <a:gd name="T13" fmla="*/ 708 h 708"/>
                  <a:gd name="T14" fmla="*/ 296 w 5956"/>
                  <a:gd name="T15" fmla="*/ 708 h 708"/>
                  <a:gd name="T16" fmla="*/ 271 w 5956"/>
                  <a:gd name="T17" fmla="*/ 706 h 708"/>
                  <a:gd name="T18" fmla="*/ 244 w 5956"/>
                  <a:gd name="T19" fmla="*/ 694 h 708"/>
                  <a:gd name="T20" fmla="*/ 223 w 5956"/>
                  <a:gd name="T21" fmla="*/ 677 h 708"/>
                  <a:gd name="T22" fmla="*/ 204 w 5956"/>
                  <a:gd name="T23" fmla="*/ 656 h 708"/>
                  <a:gd name="T24" fmla="*/ 194 w 5956"/>
                  <a:gd name="T25" fmla="*/ 627 h 708"/>
                  <a:gd name="T26" fmla="*/ 0 w 5956"/>
                  <a:gd name="T27" fmla="*/ 0 h 7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956" h="708">
                    <a:moveTo>
                      <a:pt x="0" y="0"/>
                    </a:moveTo>
                    <a:lnTo>
                      <a:pt x="5956" y="0"/>
                    </a:lnTo>
                    <a:lnTo>
                      <a:pt x="5617" y="648"/>
                    </a:lnTo>
                    <a:lnTo>
                      <a:pt x="5598" y="673"/>
                    </a:lnTo>
                    <a:lnTo>
                      <a:pt x="5575" y="692"/>
                    </a:lnTo>
                    <a:lnTo>
                      <a:pt x="5546" y="704"/>
                    </a:lnTo>
                    <a:lnTo>
                      <a:pt x="5515" y="708"/>
                    </a:lnTo>
                    <a:lnTo>
                      <a:pt x="296" y="708"/>
                    </a:lnTo>
                    <a:lnTo>
                      <a:pt x="271" y="706"/>
                    </a:lnTo>
                    <a:lnTo>
                      <a:pt x="244" y="694"/>
                    </a:lnTo>
                    <a:lnTo>
                      <a:pt x="223" y="677"/>
                    </a:lnTo>
                    <a:lnTo>
                      <a:pt x="204" y="656"/>
                    </a:lnTo>
                    <a:lnTo>
                      <a:pt x="194" y="6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B232D"/>
              </a:solidFill>
              <a:ln w="0">
                <a:solidFill>
                  <a:srgbClr val="0B232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4" name="Freeform 144"/>
              <p:cNvSpPr>
                <a:spLocks/>
              </p:cNvSpPr>
              <p:nvPr/>
            </p:nvSpPr>
            <p:spPr bwMode="auto">
              <a:xfrm>
                <a:off x="4632325" y="3425825"/>
                <a:ext cx="4937125" cy="122238"/>
              </a:xfrm>
              <a:custGeom>
                <a:avLst/>
                <a:gdLst>
                  <a:gd name="T0" fmla="*/ 0 w 6221"/>
                  <a:gd name="T1" fmla="*/ 0 h 154"/>
                  <a:gd name="T2" fmla="*/ 6221 w 6221"/>
                  <a:gd name="T3" fmla="*/ 0 h 154"/>
                  <a:gd name="T4" fmla="*/ 6140 w 6221"/>
                  <a:gd name="T5" fmla="*/ 154 h 154"/>
                  <a:gd name="T6" fmla="*/ 40 w 6221"/>
                  <a:gd name="T7" fmla="*/ 154 h 154"/>
                  <a:gd name="T8" fmla="*/ 0 w 6221"/>
                  <a:gd name="T9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21" h="154">
                    <a:moveTo>
                      <a:pt x="0" y="0"/>
                    </a:moveTo>
                    <a:lnTo>
                      <a:pt x="6221" y="0"/>
                    </a:lnTo>
                    <a:lnTo>
                      <a:pt x="6140" y="154"/>
                    </a:lnTo>
                    <a:lnTo>
                      <a:pt x="40" y="1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0E0E"/>
              </a:solidFill>
              <a:ln w="0">
                <a:solidFill>
                  <a:srgbClr val="E00E0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5" name="Freeform 145"/>
              <p:cNvSpPr>
                <a:spLocks/>
              </p:cNvSpPr>
              <p:nvPr/>
            </p:nvSpPr>
            <p:spPr bwMode="auto">
              <a:xfrm>
                <a:off x="5232400" y="3670300"/>
                <a:ext cx="177800" cy="179388"/>
              </a:xfrm>
              <a:custGeom>
                <a:avLst/>
                <a:gdLst>
                  <a:gd name="T0" fmla="*/ 113 w 225"/>
                  <a:gd name="T1" fmla="*/ 0 h 226"/>
                  <a:gd name="T2" fmla="*/ 148 w 225"/>
                  <a:gd name="T3" fmla="*/ 6 h 226"/>
                  <a:gd name="T4" fmla="*/ 179 w 225"/>
                  <a:gd name="T5" fmla="*/ 21 h 226"/>
                  <a:gd name="T6" fmla="*/ 204 w 225"/>
                  <a:gd name="T7" fmla="*/ 46 h 226"/>
                  <a:gd name="T8" fmla="*/ 219 w 225"/>
                  <a:gd name="T9" fmla="*/ 77 h 226"/>
                  <a:gd name="T10" fmla="*/ 225 w 225"/>
                  <a:gd name="T11" fmla="*/ 112 h 226"/>
                  <a:gd name="T12" fmla="*/ 219 w 225"/>
                  <a:gd name="T13" fmla="*/ 149 h 226"/>
                  <a:gd name="T14" fmla="*/ 204 w 225"/>
                  <a:gd name="T15" fmla="*/ 179 h 226"/>
                  <a:gd name="T16" fmla="*/ 179 w 225"/>
                  <a:gd name="T17" fmla="*/ 203 h 226"/>
                  <a:gd name="T18" fmla="*/ 148 w 225"/>
                  <a:gd name="T19" fmla="*/ 220 h 226"/>
                  <a:gd name="T20" fmla="*/ 113 w 225"/>
                  <a:gd name="T21" fmla="*/ 226 h 226"/>
                  <a:gd name="T22" fmla="*/ 77 w 225"/>
                  <a:gd name="T23" fmla="*/ 220 h 226"/>
                  <a:gd name="T24" fmla="*/ 46 w 225"/>
                  <a:gd name="T25" fmla="*/ 203 h 226"/>
                  <a:gd name="T26" fmla="*/ 23 w 225"/>
                  <a:gd name="T27" fmla="*/ 179 h 226"/>
                  <a:gd name="T28" fmla="*/ 6 w 225"/>
                  <a:gd name="T29" fmla="*/ 149 h 226"/>
                  <a:gd name="T30" fmla="*/ 0 w 225"/>
                  <a:gd name="T31" fmla="*/ 112 h 226"/>
                  <a:gd name="T32" fmla="*/ 6 w 225"/>
                  <a:gd name="T33" fmla="*/ 77 h 226"/>
                  <a:gd name="T34" fmla="*/ 23 w 225"/>
                  <a:gd name="T35" fmla="*/ 46 h 226"/>
                  <a:gd name="T36" fmla="*/ 46 w 225"/>
                  <a:gd name="T37" fmla="*/ 21 h 226"/>
                  <a:gd name="T38" fmla="*/ 77 w 225"/>
                  <a:gd name="T39" fmla="*/ 6 h 226"/>
                  <a:gd name="T40" fmla="*/ 113 w 225"/>
                  <a:gd name="T41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5" h="226">
                    <a:moveTo>
                      <a:pt x="113" y="0"/>
                    </a:moveTo>
                    <a:lnTo>
                      <a:pt x="148" y="6"/>
                    </a:lnTo>
                    <a:lnTo>
                      <a:pt x="179" y="21"/>
                    </a:lnTo>
                    <a:lnTo>
                      <a:pt x="204" y="46"/>
                    </a:lnTo>
                    <a:lnTo>
                      <a:pt x="219" y="77"/>
                    </a:lnTo>
                    <a:lnTo>
                      <a:pt x="225" y="112"/>
                    </a:lnTo>
                    <a:lnTo>
                      <a:pt x="219" y="149"/>
                    </a:lnTo>
                    <a:lnTo>
                      <a:pt x="204" y="179"/>
                    </a:lnTo>
                    <a:lnTo>
                      <a:pt x="179" y="203"/>
                    </a:lnTo>
                    <a:lnTo>
                      <a:pt x="148" y="220"/>
                    </a:lnTo>
                    <a:lnTo>
                      <a:pt x="113" y="226"/>
                    </a:lnTo>
                    <a:lnTo>
                      <a:pt x="77" y="220"/>
                    </a:lnTo>
                    <a:lnTo>
                      <a:pt x="46" y="203"/>
                    </a:lnTo>
                    <a:lnTo>
                      <a:pt x="23" y="179"/>
                    </a:lnTo>
                    <a:lnTo>
                      <a:pt x="6" y="149"/>
                    </a:lnTo>
                    <a:lnTo>
                      <a:pt x="0" y="112"/>
                    </a:lnTo>
                    <a:lnTo>
                      <a:pt x="6" y="77"/>
                    </a:lnTo>
                    <a:lnTo>
                      <a:pt x="23" y="46"/>
                    </a:lnTo>
                    <a:lnTo>
                      <a:pt x="46" y="21"/>
                    </a:lnTo>
                    <a:lnTo>
                      <a:pt x="77" y="6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C91C4"/>
              </a:solidFill>
              <a:ln w="0">
                <a:solidFill>
                  <a:srgbClr val="0C91C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6" name="Freeform 146"/>
              <p:cNvSpPr>
                <a:spLocks/>
              </p:cNvSpPr>
              <p:nvPr/>
            </p:nvSpPr>
            <p:spPr bwMode="auto">
              <a:xfrm>
                <a:off x="5889625" y="3670300"/>
                <a:ext cx="179388" cy="179388"/>
              </a:xfrm>
              <a:custGeom>
                <a:avLst/>
                <a:gdLst>
                  <a:gd name="T0" fmla="*/ 113 w 225"/>
                  <a:gd name="T1" fmla="*/ 0 h 226"/>
                  <a:gd name="T2" fmla="*/ 148 w 225"/>
                  <a:gd name="T3" fmla="*/ 6 h 226"/>
                  <a:gd name="T4" fmla="*/ 179 w 225"/>
                  <a:gd name="T5" fmla="*/ 21 h 226"/>
                  <a:gd name="T6" fmla="*/ 204 w 225"/>
                  <a:gd name="T7" fmla="*/ 46 h 226"/>
                  <a:gd name="T8" fmla="*/ 219 w 225"/>
                  <a:gd name="T9" fmla="*/ 77 h 226"/>
                  <a:gd name="T10" fmla="*/ 225 w 225"/>
                  <a:gd name="T11" fmla="*/ 112 h 226"/>
                  <a:gd name="T12" fmla="*/ 219 w 225"/>
                  <a:gd name="T13" fmla="*/ 149 h 226"/>
                  <a:gd name="T14" fmla="*/ 204 w 225"/>
                  <a:gd name="T15" fmla="*/ 179 h 226"/>
                  <a:gd name="T16" fmla="*/ 179 w 225"/>
                  <a:gd name="T17" fmla="*/ 203 h 226"/>
                  <a:gd name="T18" fmla="*/ 148 w 225"/>
                  <a:gd name="T19" fmla="*/ 220 h 226"/>
                  <a:gd name="T20" fmla="*/ 113 w 225"/>
                  <a:gd name="T21" fmla="*/ 226 h 226"/>
                  <a:gd name="T22" fmla="*/ 77 w 225"/>
                  <a:gd name="T23" fmla="*/ 220 h 226"/>
                  <a:gd name="T24" fmla="*/ 46 w 225"/>
                  <a:gd name="T25" fmla="*/ 203 h 226"/>
                  <a:gd name="T26" fmla="*/ 23 w 225"/>
                  <a:gd name="T27" fmla="*/ 179 h 226"/>
                  <a:gd name="T28" fmla="*/ 6 w 225"/>
                  <a:gd name="T29" fmla="*/ 149 h 226"/>
                  <a:gd name="T30" fmla="*/ 0 w 225"/>
                  <a:gd name="T31" fmla="*/ 112 h 226"/>
                  <a:gd name="T32" fmla="*/ 6 w 225"/>
                  <a:gd name="T33" fmla="*/ 77 h 226"/>
                  <a:gd name="T34" fmla="*/ 23 w 225"/>
                  <a:gd name="T35" fmla="*/ 46 h 226"/>
                  <a:gd name="T36" fmla="*/ 46 w 225"/>
                  <a:gd name="T37" fmla="*/ 21 h 226"/>
                  <a:gd name="T38" fmla="*/ 77 w 225"/>
                  <a:gd name="T39" fmla="*/ 6 h 226"/>
                  <a:gd name="T40" fmla="*/ 113 w 225"/>
                  <a:gd name="T41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5" h="226">
                    <a:moveTo>
                      <a:pt x="113" y="0"/>
                    </a:moveTo>
                    <a:lnTo>
                      <a:pt x="148" y="6"/>
                    </a:lnTo>
                    <a:lnTo>
                      <a:pt x="179" y="21"/>
                    </a:lnTo>
                    <a:lnTo>
                      <a:pt x="204" y="46"/>
                    </a:lnTo>
                    <a:lnTo>
                      <a:pt x="219" y="77"/>
                    </a:lnTo>
                    <a:lnTo>
                      <a:pt x="225" y="112"/>
                    </a:lnTo>
                    <a:lnTo>
                      <a:pt x="219" y="149"/>
                    </a:lnTo>
                    <a:lnTo>
                      <a:pt x="204" y="179"/>
                    </a:lnTo>
                    <a:lnTo>
                      <a:pt x="179" y="203"/>
                    </a:lnTo>
                    <a:lnTo>
                      <a:pt x="148" y="220"/>
                    </a:lnTo>
                    <a:lnTo>
                      <a:pt x="113" y="226"/>
                    </a:lnTo>
                    <a:lnTo>
                      <a:pt x="77" y="220"/>
                    </a:lnTo>
                    <a:lnTo>
                      <a:pt x="46" y="203"/>
                    </a:lnTo>
                    <a:lnTo>
                      <a:pt x="23" y="179"/>
                    </a:lnTo>
                    <a:lnTo>
                      <a:pt x="6" y="149"/>
                    </a:lnTo>
                    <a:lnTo>
                      <a:pt x="0" y="112"/>
                    </a:lnTo>
                    <a:lnTo>
                      <a:pt x="6" y="77"/>
                    </a:lnTo>
                    <a:lnTo>
                      <a:pt x="23" y="46"/>
                    </a:lnTo>
                    <a:lnTo>
                      <a:pt x="46" y="21"/>
                    </a:lnTo>
                    <a:lnTo>
                      <a:pt x="77" y="6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C91C4"/>
              </a:solidFill>
              <a:ln w="0">
                <a:solidFill>
                  <a:srgbClr val="0C91C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7" name="Freeform 147"/>
              <p:cNvSpPr>
                <a:spLocks/>
              </p:cNvSpPr>
              <p:nvPr/>
            </p:nvSpPr>
            <p:spPr bwMode="auto">
              <a:xfrm>
                <a:off x="6540500" y="3670300"/>
                <a:ext cx="179388" cy="179388"/>
              </a:xfrm>
              <a:custGeom>
                <a:avLst/>
                <a:gdLst>
                  <a:gd name="T0" fmla="*/ 112 w 225"/>
                  <a:gd name="T1" fmla="*/ 0 h 226"/>
                  <a:gd name="T2" fmla="*/ 148 w 225"/>
                  <a:gd name="T3" fmla="*/ 6 h 226"/>
                  <a:gd name="T4" fmla="*/ 179 w 225"/>
                  <a:gd name="T5" fmla="*/ 21 h 226"/>
                  <a:gd name="T6" fmla="*/ 204 w 225"/>
                  <a:gd name="T7" fmla="*/ 46 h 226"/>
                  <a:gd name="T8" fmla="*/ 220 w 225"/>
                  <a:gd name="T9" fmla="*/ 77 h 226"/>
                  <a:gd name="T10" fmla="*/ 225 w 225"/>
                  <a:gd name="T11" fmla="*/ 112 h 226"/>
                  <a:gd name="T12" fmla="*/ 220 w 225"/>
                  <a:gd name="T13" fmla="*/ 149 h 226"/>
                  <a:gd name="T14" fmla="*/ 204 w 225"/>
                  <a:gd name="T15" fmla="*/ 179 h 226"/>
                  <a:gd name="T16" fmla="*/ 179 w 225"/>
                  <a:gd name="T17" fmla="*/ 203 h 226"/>
                  <a:gd name="T18" fmla="*/ 148 w 225"/>
                  <a:gd name="T19" fmla="*/ 220 h 226"/>
                  <a:gd name="T20" fmla="*/ 112 w 225"/>
                  <a:gd name="T21" fmla="*/ 226 h 226"/>
                  <a:gd name="T22" fmla="*/ 77 w 225"/>
                  <a:gd name="T23" fmla="*/ 220 h 226"/>
                  <a:gd name="T24" fmla="*/ 46 w 225"/>
                  <a:gd name="T25" fmla="*/ 203 h 226"/>
                  <a:gd name="T26" fmla="*/ 21 w 225"/>
                  <a:gd name="T27" fmla="*/ 179 h 226"/>
                  <a:gd name="T28" fmla="*/ 6 w 225"/>
                  <a:gd name="T29" fmla="*/ 149 h 226"/>
                  <a:gd name="T30" fmla="*/ 0 w 225"/>
                  <a:gd name="T31" fmla="*/ 112 h 226"/>
                  <a:gd name="T32" fmla="*/ 6 w 225"/>
                  <a:gd name="T33" fmla="*/ 77 h 226"/>
                  <a:gd name="T34" fmla="*/ 21 w 225"/>
                  <a:gd name="T35" fmla="*/ 46 h 226"/>
                  <a:gd name="T36" fmla="*/ 46 w 225"/>
                  <a:gd name="T37" fmla="*/ 21 h 226"/>
                  <a:gd name="T38" fmla="*/ 77 w 225"/>
                  <a:gd name="T39" fmla="*/ 6 h 226"/>
                  <a:gd name="T40" fmla="*/ 112 w 225"/>
                  <a:gd name="T41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5" h="226">
                    <a:moveTo>
                      <a:pt x="112" y="0"/>
                    </a:moveTo>
                    <a:lnTo>
                      <a:pt x="148" y="6"/>
                    </a:lnTo>
                    <a:lnTo>
                      <a:pt x="179" y="21"/>
                    </a:lnTo>
                    <a:lnTo>
                      <a:pt x="204" y="46"/>
                    </a:lnTo>
                    <a:lnTo>
                      <a:pt x="220" y="77"/>
                    </a:lnTo>
                    <a:lnTo>
                      <a:pt x="225" y="112"/>
                    </a:lnTo>
                    <a:lnTo>
                      <a:pt x="220" y="149"/>
                    </a:lnTo>
                    <a:lnTo>
                      <a:pt x="204" y="179"/>
                    </a:lnTo>
                    <a:lnTo>
                      <a:pt x="179" y="203"/>
                    </a:lnTo>
                    <a:lnTo>
                      <a:pt x="148" y="220"/>
                    </a:lnTo>
                    <a:lnTo>
                      <a:pt x="112" y="226"/>
                    </a:lnTo>
                    <a:lnTo>
                      <a:pt x="77" y="220"/>
                    </a:lnTo>
                    <a:lnTo>
                      <a:pt x="46" y="203"/>
                    </a:lnTo>
                    <a:lnTo>
                      <a:pt x="21" y="179"/>
                    </a:lnTo>
                    <a:lnTo>
                      <a:pt x="6" y="149"/>
                    </a:lnTo>
                    <a:lnTo>
                      <a:pt x="0" y="112"/>
                    </a:lnTo>
                    <a:lnTo>
                      <a:pt x="6" y="77"/>
                    </a:lnTo>
                    <a:lnTo>
                      <a:pt x="21" y="46"/>
                    </a:lnTo>
                    <a:lnTo>
                      <a:pt x="46" y="21"/>
                    </a:lnTo>
                    <a:lnTo>
                      <a:pt x="77" y="6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0C91C4"/>
              </a:solidFill>
              <a:ln w="0">
                <a:solidFill>
                  <a:srgbClr val="0C91C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8" name="Freeform 148"/>
              <p:cNvSpPr>
                <a:spLocks/>
              </p:cNvSpPr>
              <p:nvPr/>
            </p:nvSpPr>
            <p:spPr bwMode="auto">
              <a:xfrm>
                <a:off x="7189788" y="3670300"/>
                <a:ext cx="179388" cy="179388"/>
              </a:xfrm>
              <a:custGeom>
                <a:avLst/>
                <a:gdLst>
                  <a:gd name="T0" fmla="*/ 113 w 227"/>
                  <a:gd name="T1" fmla="*/ 0 h 226"/>
                  <a:gd name="T2" fmla="*/ 148 w 227"/>
                  <a:gd name="T3" fmla="*/ 6 h 226"/>
                  <a:gd name="T4" fmla="*/ 181 w 227"/>
                  <a:gd name="T5" fmla="*/ 21 h 226"/>
                  <a:gd name="T6" fmla="*/ 204 w 227"/>
                  <a:gd name="T7" fmla="*/ 46 h 226"/>
                  <a:gd name="T8" fmla="*/ 221 w 227"/>
                  <a:gd name="T9" fmla="*/ 77 h 226"/>
                  <a:gd name="T10" fmla="*/ 227 w 227"/>
                  <a:gd name="T11" fmla="*/ 112 h 226"/>
                  <a:gd name="T12" fmla="*/ 221 w 227"/>
                  <a:gd name="T13" fmla="*/ 149 h 226"/>
                  <a:gd name="T14" fmla="*/ 204 w 227"/>
                  <a:gd name="T15" fmla="*/ 179 h 226"/>
                  <a:gd name="T16" fmla="*/ 181 w 227"/>
                  <a:gd name="T17" fmla="*/ 203 h 226"/>
                  <a:gd name="T18" fmla="*/ 148 w 227"/>
                  <a:gd name="T19" fmla="*/ 220 h 226"/>
                  <a:gd name="T20" fmla="*/ 113 w 227"/>
                  <a:gd name="T21" fmla="*/ 226 h 226"/>
                  <a:gd name="T22" fmla="*/ 77 w 227"/>
                  <a:gd name="T23" fmla="*/ 220 h 226"/>
                  <a:gd name="T24" fmla="*/ 46 w 227"/>
                  <a:gd name="T25" fmla="*/ 203 h 226"/>
                  <a:gd name="T26" fmla="*/ 23 w 227"/>
                  <a:gd name="T27" fmla="*/ 179 h 226"/>
                  <a:gd name="T28" fmla="*/ 6 w 227"/>
                  <a:gd name="T29" fmla="*/ 149 h 226"/>
                  <a:gd name="T30" fmla="*/ 0 w 227"/>
                  <a:gd name="T31" fmla="*/ 112 h 226"/>
                  <a:gd name="T32" fmla="*/ 6 w 227"/>
                  <a:gd name="T33" fmla="*/ 77 h 226"/>
                  <a:gd name="T34" fmla="*/ 23 w 227"/>
                  <a:gd name="T35" fmla="*/ 46 h 226"/>
                  <a:gd name="T36" fmla="*/ 46 w 227"/>
                  <a:gd name="T37" fmla="*/ 21 h 226"/>
                  <a:gd name="T38" fmla="*/ 77 w 227"/>
                  <a:gd name="T39" fmla="*/ 6 h 226"/>
                  <a:gd name="T40" fmla="*/ 113 w 227"/>
                  <a:gd name="T41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7" h="226">
                    <a:moveTo>
                      <a:pt x="113" y="0"/>
                    </a:moveTo>
                    <a:lnTo>
                      <a:pt x="148" y="6"/>
                    </a:lnTo>
                    <a:lnTo>
                      <a:pt x="181" y="21"/>
                    </a:lnTo>
                    <a:lnTo>
                      <a:pt x="204" y="46"/>
                    </a:lnTo>
                    <a:lnTo>
                      <a:pt x="221" y="77"/>
                    </a:lnTo>
                    <a:lnTo>
                      <a:pt x="227" y="112"/>
                    </a:lnTo>
                    <a:lnTo>
                      <a:pt x="221" y="149"/>
                    </a:lnTo>
                    <a:lnTo>
                      <a:pt x="204" y="179"/>
                    </a:lnTo>
                    <a:lnTo>
                      <a:pt x="181" y="203"/>
                    </a:lnTo>
                    <a:lnTo>
                      <a:pt x="148" y="220"/>
                    </a:lnTo>
                    <a:lnTo>
                      <a:pt x="113" y="226"/>
                    </a:lnTo>
                    <a:lnTo>
                      <a:pt x="77" y="220"/>
                    </a:lnTo>
                    <a:lnTo>
                      <a:pt x="46" y="203"/>
                    </a:lnTo>
                    <a:lnTo>
                      <a:pt x="23" y="179"/>
                    </a:lnTo>
                    <a:lnTo>
                      <a:pt x="6" y="149"/>
                    </a:lnTo>
                    <a:lnTo>
                      <a:pt x="0" y="112"/>
                    </a:lnTo>
                    <a:lnTo>
                      <a:pt x="6" y="77"/>
                    </a:lnTo>
                    <a:lnTo>
                      <a:pt x="23" y="46"/>
                    </a:lnTo>
                    <a:lnTo>
                      <a:pt x="46" y="21"/>
                    </a:lnTo>
                    <a:lnTo>
                      <a:pt x="77" y="6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C91C4"/>
              </a:solidFill>
              <a:ln w="0">
                <a:solidFill>
                  <a:srgbClr val="0C91C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49" name="Freeform 149"/>
              <p:cNvSpPr>
                <a:spLocks/>
              </p:cNvSpPr>
              <p:nvPr/>
            </p:nvSpPr>
            <p:spPr bwMode="auto">
              <a:xfrm>
                <a:off x="7847013" y="3670300"/>
                <a:ext cx="179388" cy="179388"/>
              </a:xfrm>
              <a:custGeom>
                <a:avLst/>
                <a:gdLst>
                  <a:gd name="T0" fmla="*/ 113 w 225"/>
                  <a:gd name="T1" fmla="*/ 0 h 226"/>
                  <a:gd name="T2" fmla="*/ 148 w 225"/>
                  <a:gd name="T3" fmla="*/ 6 h 226"/>
                  <a:gd name="T4" fmla="*/ 179 w 225"/>
                  <a:gd name="T5" fmla="*/ 21 h 226"/>
                  <a:gd name="T6" fmla="*/ 204 w 225"/>
                  <a:gd name="T7" fmla="*/ 46 h 226"/>
                  <a:gd name="T8" fmla="*/ 219 w 225"/>
                  <a:gd name="T9" fmla="*/ 77 h 226"/>
                  <a:gd name="T10" fmla="*/ 225 w 225"/>
                  <a:gd name="T11" fmla="*/ 112 h 226"/>
                  <a:gd name="T12" fmla="*/ 219 w 225"/>
                  <a:gd name="T13" fmla="*/ 149 h 226"/>
                  <a:gd name="T14" fmla="*/ 204 w 225"/>
                  <a:gd name="T15" fmla="*/ 179 h 226"/>
                  <a:gd name="T16" fmla="*/ 179 w 225"/>
                  <a:gd name="T17" fmla="*/ 203 h 226"/>
                  <a:gd name="T18" fmla="*/ 148 w 225"/>
                  <a:gd name="T19" fmla="*/ 220 h 226"/>
                  <a:gd name="T20" fmla="*/ 113 w 225"/>
                  <a:gd name="T21" fmla="*/ 226 h 226"/>
                  <a:gd name="T22" fmla="*/ 77 w 225"/>
                  <a:gd name="T23" fmla="*/ 220 h 226"/>
                  <a:gd name="T24" fmla="*/ 46 w 225"/>
                  <a:gd name="T25" fmla="*/ 203 h 226"/>
                  <a:gd name="T26" fmla="*/ 23 w 225"/>
                  <a:gd name="T27" fmla="*/ 179 h 226"/>
                  <a:gd name="T28" fmla="*/ 6 w 225"/>
                  <a:gd name="T29" fmla="*/ 149 h 226"/>
                  <a:gd name="T30" fmla="*/ 0 w 225"/>
                  <a:gd name="T31" fmla="*/ 112 h 226"/>
                  <a:gd name="T32" fmla="*/ 6 w 225"/>
                  <a:gd name="T33" fmla="*/ 77 h 226"/>
                  <a:gd name="T34" fmla="*/ 23 w 225"/>
                  <a:gd name="T35" fmla="*/ 46 h 226"/>
                  <a:gd name="T36" fmla="*/ 46 w 225"/>
                  <a:gd name="T37" fmla="*/ 21 h 226"/>
                  <a:gd name="T38" fmla="*/ 77 w 225"/>
                  <a:gd name="T39" fmla="*/ 6 h 226"/>
                  <a:gd name="T40" fmla="*/ 113 w 225"/>
                  <a:gd name="T41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5" h="226">
                    <a:moveTo>
                      <a:pt x="113" y="0"/>
                    </a:moveTo>
                    <a:lnTo>
                      <a:pt x="148" y="6"/>
                    </a:lnTo>
                    <a:lnTo>
                      <a:pt x="179" y="21"/>
                    </a:lnTo>
                    <a:lnTo>
                      <a:pt x="204" y="46"/>
                    </a:lnTo>
                    <a:lnTo>
                      <a:pt x="219" y="77"/>
                    </a:lnTo>
                    <a:lnTo>
                      <a:pt x="225" y="112"/>
                    </a:lnTo>
                    <a:lnTo>
                      <a:pt x="219" y="149"/>
                    </a:lnTo>
                    <a:lnTo>
                      <a:pt x="204" y="179"/>
                    </a:lnTo>
                    <a:lnTo>
                      <a:pt x="179" y="203"/>
                    </a:lnTo>
                    <a:lnTo>
                      <a:pt x="148" y="220"/>
                    </a:lnTo>
                    <a:lnTo>
                      <a:pt x="113" y="226"/>
                    </a:lnTo>
                    <a:lnTo>
                      <a:pt x="77" y="220"/>
                    </a:lnTo>
                    <a:lnTo>
                      <a:pt x="46" y="203"/>
                    </a:lnTo>
                    <a:lnTo>
                      <a:pt x="23" y="179"/>
                    </a:lnTo>
                    <a:lnTo>
                      <a:pt x="6" y="149"/>
                    </a:lnTo>
                    <a:lnTo>
                      <a:pt x="0" y="112"/>
                    </a:lnTo>
                    <a:lnTo>
                      <a:pt x="6" y="77"/>
                    </a:lnTo>
                    <a:lnTo>
                      <a:pt x="23" y="46"/>
                    </a:lnTo>
                    <a:lnTo>
                      <a:pt x="46" y="21"/>
                    </a:lnTo>
                    <a:lnTo>
                      <a:pt x="77" y="6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0C91C4"/>
              </a:solidFill>
              <a:ln w="0">
                <a:solidFill>
                  <a:srgbClr val="0C91C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0" name="Freeform 150"/>
              <p:cNvSpPr>
                <a:spLocks/>
              </p:cNvSpPr>
              <p:nvPr/>
            </p:nvSpPr>
            <p:spPr bwMode="auto">
              <a:xfrm>
                <a:off x="8497888" y="3670300"/>
                <a:ext cx="179388" cy="179388"/>
              </a:xfrm>
              <a:custGeom>
                <a:avLst/>
                <a:gdLst>
                  <a:gd name="T0" fmla="*/ 112 w 225"/>
                  <a:gd name="T1" fmla="*/ 0 h 226"/>
                  <a:gd name="T2" fmla="*/ 149 w 225"/>
                  <a:gd name="T3" fmla="*/ 6 h 226"/>
                  <a:gd name="T4" fmla="*/ 179 w 225"/>
                  <a:gd name="T5" fmla="*/ 21 h 226"/>
                  <a:gd name="T6" fmla="*/ 204 w 225"/>
                  <a:gd name="T7" fmla="*/ 46 h 226"/>
                  <a:gd name="T8" fmla="*/ 220 w 225"/>
                  <a:gd name="T9" fmla="*/ 77 h 226"/>
                  <a:gd name="T10" fmla="*/ 225 w 225"/>
                  <a:gd name="T11" fmla="*/ 112 h 226"/>
                  <a:gd name="T12" fmla="*/ 220 w 225"/>
                  <a:gd name="T13" fmla="*/ 149 h 226"/>
                  <a:gd name="T14" fmla="*/ 204 w 225"/>
                  <a:gd name="T15" fmla="*/ 179 h 226"/>
                  <a:gd name="T16" fmla="*/ 179 w 225"/>
                  <a:gd name="T17" fmla="*/ 203 h 226"/>
                  <a:gd name="T18" fmla="*/ 149 w 225"/>
                  <a:gd name="T19" fmla="*/ 220 h 226"/>
                  <a:gd name="T20" fmla="*/ 112 w 225"/>
                  <a:gd name="T21" fmla="*/ 226 h 226"/>
                  <a:gd name="T22" fmla="*/ 77 w 225"/>
                  <a:gd name="T23" fmla="*/ 220 h 226"/>
                  <a:gd name="T24" fmla="*/ 47 w 225"/>
                  <a:gd name="T25" fmla="*/ 203 h 226"/>
                  <a:gd name="T26" fmla="*/ 22 w 225"/>
                  <a:gd name="T27" fmla="*/ 179 h 226"/>
                  <a:gd name="T28" fmla="*/ 6 w 225"/>
                  <a:gd name="T29" fmla="*/ 149 h 226"/>
                  <a:gd name="T30" fmla="*/ 0 w 225"/>
                  <a:gd name="T31" fmla="*/ 112 h 226"/>
                  <a:gd name="T32" fmla="*/ 6 w 225"/>
                  <a:gd name="T33" fmla="*/ 77 h 226"/>
                  <a:gd name="T34" fmla="*/ 22 w 225"/>
                  <a:gd name="T35" fmla="*/ 46 h 226"/>
                  <a:gd name="T36" fmla="*/ 47 w 225"/>
                  <a:gd name="T37" fmla="*/ 21 h 226"/>
                  <a:gd name="T38" fmla="*/ 77 w 225"/>
                  <a:gd name="T39" fmla="*/ 6 h 226"/>
                  <a:gd name="T40" fmla="*/ 112 w 225"/>
                  <a:gd name="T41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5" h="226">
                    <a:moveTo>
                      <a:pt x="112" y="0"/>
                    </a:moveTo>
                    <a:lnTo>
                      <a:pt x="149" y="6"/>
                    </a:lnTo>
                    <a:lnTo>
                      <a:pt x="179" y="21"/>
                    </a:lnTo>
                    <a:lnTo>
                      <a:pt x="204" y="46"/>
                    </a:lnTo>
                    <a:lnTo>
                      <a:pt x="220" y="77"/>
                    </a:lnTo>
                    <a:lnTo>
                      <a:pt x="225" y="112"/>
                    </a:lnTo>
                    <a:lnTo>
                      <a:pt x="220" y="149"/>
                    </a:lnTo>
                    <a:lnTo>
                      <a:pt x="204" y="179"/>
                    </a:lnTo>
                    <a:lnTo>
                      <a:pt x="179" y="203"/>
                    </a:lnTo>
                    <a:lnTo>
                      <a:pt x="149" y="220"/>
                    </a:lnTo>
                    <a:lnTo>
                      <a:pt x="112" y="226"/>
                    </a:lnTo>
                    <a:lnTo>
                      <a:pt x="77" y="220"/>
                    </a:lnTo>
                    <a:lnTo>
                      <a:pt x="47" y="203"/>
                    </a:lnTo>
                    <a:lnTo>
                      <a:pt x="22" y="179"/>
                    </a:lnTo>
                    <a:lnTo>
                      <a:pt x="6" y="149"/>
                    </a:lnTo>
                    <a:lnTo>
                      <a:pt x="0" y="112"/>
                    </a:lnTo>
                    <a:lnTo>
                      <a:pt x="6" y="77"/>
                    </a:lnTo>
                    <a:lnTo>
                      <a:pt x="22" y="46"/>
                    </a:lnTo>
                    <a:lnTo>
                      <a:pt x="47" y="21"/>
                    </a:lnTo>
                    <a:lnTo>
                      <a:pt x="77" y="6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0C91C4"/>
              </a:solidFill>
              <a:ln w="0">
                <a:solidFill>
                  <a:srgbClr val="0C91C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1" name="Freeform 151"/>
              <p:cNvSpPr>
                <a:spLocks/>
              </p:cNvSpPr>
              <p:nvPr/>
            </p:nvSpPr>
            <p:spPr bwMode="auto">
              <a:xfrm>
                <a:off x="5362575" y="2660650"/>
                <a:ext cx="163513" cy="161925"/>
              </a:xfrm>
              <a:custGeom>
                <a:avLst/>
                <a:gdLst>
                  <a:gd name="T0" fmla="*/ 21 w 206"/>
                  <a:gd name="T1" fmla="*/ 0 h 205"/>
                  <a:gd name="T2" fmla="*/ 185 w 206"/>
                  <a:gd name="T3" fmla="*/ 0 h 205"/>
                  <a:gd name="T4" fmla="*/ 191 w 206"/>
                  <a:gd name="T5" fmla="*/ 2 h 205"/>
                  <a:gd name="T6" fmla="*/ 196 w 206"/>
                  <a:gd name="T7" fmla="*/ 4 h 205"/>
                  <a:gd name="T8" fmla="*/ 202 w 206"/>
                  <a:gd name="T9" fmla="*/ 10 h 205"/>
                  <a:gd name="T10" fmla="*/ 204 w 206"/>
                  <a:gd name="T11" fmla="*/ 16 h 205"/>
                  <a:gd name="T12" fmla="*/ 206 w 206"/>
                  <a:gd name="T13" fmla="*/ 22 h 205"/>
                  <a:gd name="T14" fmla="*/ 206 w 206"/>
                  <a:gd name="T15" fmla="*/ 185 h 205"/>
                  <a:gd name="T16" fmla="*/ 204 w 206"/>
                  <a:gd name="T17" fmla="*/ 191 h 205"/>
                  <a:gd name="T18" fmla="*/ 202 w 206"/>
                  <a:gd name="T19" fmla="*/ 197 h 205"/>
                  <a:gd name="T20" fmla="*/ 196 w 206"/>
                  <a:gd name="T21" fmla="*/ 201 h 205"/>
                  <a:gd name="T22" fmla="*/ 191 w 206"/>
                  <a:gd name="T23" fmla="*/ 205 h 205"/>
                  <a:gd name="T24" fmla="*/ 185 w 206"/>
                  <a:gd name="T25" fmla="*/ 205 h 205"/>
                  <a:gd name="T26" fmla="*/ 21 w 206"/>
                  <a:gd name="T27" fmla="*/ 205 h 205"/>
                  <a:gd name="T28" fmla="*/ 16 w 206"/>
                  <a:gd name="T29" fmla="*/ 205 h 205"/>
                  <a:gd name="T30" fmla="*/ 10 w 206"/>
                  <a:gd name="T31" fmla="*/ 201 h 205"/>
                  <a:gd name="T32" fmla="*/ 6 w 206"/>
                  <a:gd name="T33" fmla="*/ 197 h 205"/>
                  <a:gd name="T34" fmla="*/ 2 w 206"/>
                  <a:gd name="T35" fmla="*/ 191 h 205"/>
                  <a:gd name="T36" fmla="*/ 0 w 206"/>
                  <a:gd name="T37" fmla="*/ 185 h 205"/>
                  <a:gd name="T38" fmla="*/ 0 w 206"/>
                  <a:gd name="T39" fmla="*/ 22 h 205"/>
                  <a:gd name="T40" fmla="*/ 2 w 206"/>
                  <a:gd name="T41" fmla="*/ 16 h 205"/>
                  <a:gd name="T42" fmla="*/ 6 w 206"/>
                  <a:gd name="T43" fmla="*/ 10 h 205"/>
                  <a:gd name="T44" fmla="*/ 10 w 206"/>
                  <a:gd name="T45" fmla="*/ 4 h 205"/>
                  <a:gd name="T46" fmla="*/ 16 w 206"/>
                  <a:gd name="T47" fmla="*/ 2 h 205"/>
                  <a:gd name="T48" fmla="*/ 21 w 206"/>
                  <a:gd name="T49" fmla="*/ 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6" h="205">
                    <a:moveTo>
                      <a:pt x="21" y="0"/>
                    </a:moveTo>
                    <a:lnTo>
                      <a:pt x="185" y="0"/>
                    </a:lnTo>
                    <a:lnTo>
                      <a:pt x="191" y="2"/>
                    </a:lnTo>
                    <a:lnTo>
                      <a:pt x="196" y="4"/>
                    </a:lnTo>
                    <a:lnTo>
                      <a:pt x="202" y="10"/>
                    </a:lnTo>
                    <a:lnTo>
                      <a:pt x="204" y="16"/>
                    </a:lnTo>
                    <a:lnTo>
                      <a:pt x="206" y="22"/>
                    </a:lnTo>
                    <a:lnTo>
                      <a:pt x="206" y="185"/>
                    </a:lnTo>
                    <a:lnTo>
                      <a:pt x="204" y="191"/>
                    </a:lnTo>
                    <a:lnTo>
                      <a:pt x="202" y="197"/>
                    </a:lnTo>
                    <a:lnTo>
                      <a:pt x="196" y="201"/>
                    </a:lnTo>
                    <a:lnTo>
                      <a:pt x="191" y="205"/>
                    </a:lnTo>
                    <a:lnTo>
                      <a:pt x="185" y="205"/>
                    </a:lnTo>
                    <a:lnTo>
                      <a:pt x="21" y="205"/>
                    </a:lnTo>
                    <a:lnTo>
                      <a:pt x="16" y="205"/>
                    </a:lnTo>
                    <a:lnTo>
                      <a:pt x="10" y="201"/>
                    </a:lnTo>
                    <a:lnTo>
                      <a:pt x="6" y="197"/>
                    </a:lnTo>
                    <a:lnTo>
                      <a:pt x="2" y="191"/>
                    </a:lnTo>
                    <a:lnTo>
                      <a:pt x="0" y="185"/>
                    </a:lnTo>
                    <a:lnTo>
                      <a:pt x="0" y="22"/>
                    </a:lnTo>
                    <a:lnTo>
                      <a:pt x="2" y="16"/>
                    </a:lnTo>
                    <a:lnTo>
                      <a:pt x="6" y="10"/>
                    </a:lnTo>
                    <a:lnTo>
                      <a:pt x="10" y="4"/>
                    </a:lnTo>
                    <a:lnTo>
                      <a:pt x="16" y="2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0C91C4"/>
              </a:solidFill>
              <a:ln w="0">
                <a:solidFill>
                  <a:srgbClr val="0C91C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2" name="Freeform 152"/>
              <p:cNvSpPr>
                <a:spLocks/>
              </p:cNvSpPr>
              <p:nvPr/>
            </p:nvSpPr>
            <p:spPr bwMode="auto">
              <a:xfrm>
                <a:off x="5607050" y="2660650"/>
                <a:ext cx="160338" cy="161925"/>
              </a:xfrm>
              <a:custGeom>
                <a:avLst/>
                <a:gdLst>
                  <a:gd name="T0" fmla="*/ 21 w 204"/>
                  <a:gd name="T1" fmla="*/ 0 h 205"/>
                  <a:gd name="T2" fmla="*/ 185 w 204"/>
                  <a:gd name="T3" fmla="*/ 0 h 205"/>
                  <a:gd name="T4" fmla="*/ 191 w 204"/>
                  <a:gd name="T5" fmla="*/ 2 h 205"/>
                  <a:gd name="T6" fmla="*/ 196 w 204"/>
                  <a:gd name="T7" fmla="*/ 4 h 205"/>
                  <a:gd name="T8" fmla="*/ 200 w 204"/>
                  <a:gd name="T9" fmla="*/ 10 h 205"/>
                  <a:gd name="T10" fmla="*/ 204 w 204"/>
                  <a:gd name="T11" fmla="*/ 16 h 205"/>
                  <a:gd name="T12" fmla="*/ 204 w 204"/>
                  <a:gd name="T13" fmla="*/ 22 h 205"/>
                  <a:gd name="T14" fmla="*/ 204 w 204"/>
                  <a:gd name="T15" fmla="*/ 185 h 205"/>
                  <a:gd name="T16" fmla="*/ 204 w 204"/>
                  <a:gd name="T17" fmla="*/ 191 h 205"/>
                  <a:gd name="T18" fmla="*/ 200 w 204"/>
                  <a:gd name="T19" fmla="*/ 197 h 205"/>
                  <a:gd name="T20" fmla="*/ 196 w 204"/>
                  <a:gd name="T21" fmla="*/ 201 h 205"/>
                  <a:gd name="T22" fmla="*/ 191 w 204"/>
                  <a:gd name="T23" fmla="*/ 205 h 205"/>
                  <a:gd name="T24" fmla="*/ 185 w 204"/>
                  <a:gd name="T25" fmla="*/ 205 h 205"/>
                  <a:gd name="T26" fmla="*/ 21 w 204"/>
                  <a:gd name="T27" fmla="*/ 205 h 205"/>
                  <a:gd name="T28" fmla="*/ 15 w 204"/>
                  <a:gd name="T29" fmla="*/ 205 h 205"/>
                  <a:gd name="T30" fmla="*/ 10 w 204"/>
                  <a:gd name="T31" fmla="*/ 201 h 205"/>
                  <a:gd name="T32" fmla="*/ 4 w 204"/>
                  <a:gd name="T33" fmla="*/ 197 h 205"/>
                  <a:gd name="T34" fmla="*/ 2 w 204"/>
                  <a:gd name="T35" fmla="*/ 191 h 205"/>
                  <a:gd name="T36" fmla="*/ 0 w 204"/>
                  <a:gd name="T37" fmla="*/ 185 h 205"/>
                  <a:gd name="T38" fmla="*/ 0 w 204"/>
                  <a:gd name="T39" fmla="*/ 22 h 205"/>
                  <a:gd name="T40" fmla="*/ 2 w 204"/>
                  <a:gd name="T41" fmla="*/ 16 h 205"/>
                  <a:gd name="T42" fmla="*/ 4 w 204"/>
                  <a:gd name="T43" fmla="*/ 10 h 205"/>
                  <a:gd name="T44" fmla="*/ 10 w 204"/>
                  <a:gd name="T45" fmla="*/ 4 h 205"/>
                  <a:gd name="T46" fmla="*/ 15 w 204"/>
                  <a:gd name="T47" fmla="*/ 2 h 205"/>
                  <a:gd name="T48" fmla="*/ 21 w 204"/>
                  <a:gd name="T49" fmla="*/ 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4" h="205">
                    <a:moveTo>
                      <a:pt x="21" y="0"/>
                    </a:moveTo>
                    <a:lnTo>
                      <a:pt x="185" y="0"/>
                    </a:lnTo>
                    <a:lnTo>
                      <a:pt x="191" y="2"/>
                    </a:lnTo>
                    <a:lnTo>
                      <a:pt x="196" y="4"/>
                    </a:lnTo>
                    <a:lnTo>
                      <a:pt x="200" y="10"/>
                    </a:lnTo>
                    <a:lnTo>
                      <a:pt x="204" y="16"/>
                    </a:lnTo>
                    <a:lnTo>
                      <a:pt x="204" y="22"/>
                    </a:lnTo>
                    <a:lnTo>
                      <a:pt x="204" y="185"/>
                    </a:lnTo>
                    <a:lnTo>
                      <a:pt x="204" y="191"/>
                    </a:lnTo>
                    <a:lnTo>
                      <a:pt x="200" y="197"/>
                    </a:lnTo>
                    <a:lnTo>
                      <a:pt x="196" y="201"/>
                    </a:lnTo>
                    <a:lnTo>
                      <a:pt x="191" y="205"/>
                    </a:lnTo>
                    <a:lnTo>
                      <a:pt x="185" y="205"/>
                    </a:lnTo>
                    <a:lnTo>
                      <a:pt x="21" y="205"/>
                    </a:lnTo>
                    <a:lnTo>
                      <a:pt x="15" y="205"/>
                    </a:lnTo>
                    <a:lnTo>
                      <a:pt x="10" y="201"/>
                    </a:lnTo>
                    <a:lnTo>
                      <a:pt x="4" y="197"/>
                    </a:lnTo>
                    <a:lnTo>
                      <a:pt x="2" y="191"/>
                    </a:lnTo>
                    <a:lnTo>
                      <a:pt x="0" y="185"/>
                    </a:lnTo>
                    <a:lnTo>
                      <a:pt x="0" y="22"/>
                    </a:lnTo>
                    <a:lnTo>
                      <a:pt x="2" y="16"/>
                    </a:lnTo>
                    <a:lnTo>
                      <a:pt x="4" y="10"/>
                    </a:lnTo>
                    <a:lnTo>
                      <a:pt x="10" y="4"/>
                    </a:lnTo>
                    <a:lnTo>
                      <a:pt x="15" y="2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0C91C4"/>
              </a:solidFill>
              <a:ln w="0">
                <a:solidFill>
                  <a:srgbClr val="0C91C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3" name="Freeform 153"/>
              <p:cNvSpPr>
                <a:spLocks/>
              </p:cNvSpPr>
              <p:nvPr/>
            </p:nvSpPr>
            <p:spPr bwMode="auto">
              <a:xfrm>
                <a:off x="5849938" y="2660650"/>
                <a:ext cx="161925" cy="161925"/>
              </a:xfrm>
              <a:custGeom>
                <a:avLst/>
                <a:gdLst>
                  <a:gd name="T0" fmla="*/ 19 w 204"/>
                  <a:gd name="T1" fmla="*/ 0 h 205"/>
                  <a:gd name="T2" fmla="*/ 183 w 204"/>
                  <a:gd name="T3" fmla="*/ 0 h 205"/>
                  <a:gd name="T4" fmla="*/ 190 w 204"/>
                  <a:gd name="T5" fmla="*/ 2 h 205"/>
                  <a:gd name="T6" fmla="*/ 194 w 204"/>
                  <a:gd name="T7" fmla="*/ 4 h 205"/>
                  <a:gd name="T8" fmla="*/ 200 w 204"/>
                  <a:gd name="T9" fmla="*/ 10 h 205"/>
                  <a:gd name="T10" fmla="*/ 202 w 204"/>
                  <a:gd name="T11" fmla="*/ 16 h 205"/>
                  <a:gd name="T12" fmla="*/ 204 w 204"/>
                  <a:gd name="T13" fmla="*/ 22 h 205"/>
                  <a:gd name="T14" fmla="*/ 204 w 204"/>
                  <a:gd name="T15" fmla="*/ 185 h 205"/>
                  <a:gd name="T16" fmla="*/ 202 w 204"/>
                  <a:gd name="T17" fmla="*/ 191 h 205"/>
                  <a:gd name="T18" fmla="*/ 200 w 204"/>
                  <a:gd name="T19" fmla="*/ 197 h 205"/>
                  <a:gd name="T20" fmla="*/ 194 w 204"/>
                  <a:gd name="T21" fmla="*/ 201 h 205"/>
                  <a:gd name="T22" fmla="*/ 190 w 204"/>
                  <a:gd name="T23" fmla="*/ 205 h 205"/>
                  <a:gd name="T24" fmla="*/ 183 w 204"/>
                  <a:gd name="T25" fmla="*/ 205 h 205"/>
                  <a:gd name="T26" fmla="*/ 19 w 204"/>
                  <a:gd name="T27" fmla="*/ 205 h 205"/>
                  <a:gd name="T28" fmla="*/ 13 w 204"/>
                  <a:gd name="T29" fmla="*/ 205 h 205"/>
                  <a:gd name="T30" fmla="*/ 8 w 204"/>
                  <a:gd name="T31" fmla="*/ 201 h 205"/>
                  <a:gd name="T32" fmla="*/ 4 w 204"/>
                  <a:gd name="T33" fmla="*/ 197 h 205"/>
                  <a:gd name="T34" fmla="*/ 0 w 204"/>
                  <a:gd name="T35" fmla="*/ 191 h 205"/>
                  <a:gd name="T36" fmla="*/ 0 w 204"/>
                  <a:gd name="T37" fmla="*/ 185 h 205"/>
                  <a:gd name="T38" fmla="*/ 0 w 204"/>
                  <a:gd name="T39" fmla="*/ 22 h 205"/>
                  <a:gd name="T40" fmla="*/ 0 w 204"/>
                  <a:gd name="T41" fmla="*/ 16 h 205"/>
                  <a:gd name="T42" fmla="*/ 4 w 204"/>
                  <a:gd name="T43" fmla="*/ 10 h 205"/>
                  <a:gd name="T44" fmla="*/ 8 w 204"/>
                  <a:gd name="T45" fmla="*/ 4 h 205"/>
                  <a:gd name="T46" fmla="*/ 13 w 204"/>
                  <a:gd name="T47" fmla="*/ 2 h 205"/>
                  <a:gd name="T48" fmla="*/ 19 w 204"/>
                  <a:gd name="T49" fmla="*/ 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4" h="205">
                    <a:moveTo>
                      <a:pt x="19" y="0"/>
                    </a:moveTo>
                    <a:lnTo>
                      <a:pt x="183" y="0"/>
                    </a:lnTo>
                    <a:lnTo>
                      <a:pt x="190" y="2"/>
                    </a:lnTo>
                    <a:lnTo>
                      <a:pt x="194" y="4"/>
                    </a:lnTo>
                    <a:lnTo>
                      <a:pt x="200" y="10"/>
                    </a:lnTo>
                    <a:lnTo>
                      <a:pt x="202" y="16"/>
                    </a:lnTo>
                    <a:lnTo>
                      <a:pt x="204" y="22"/>
                    </a:lnTo>
                    <a:lnTo>
                      <a:pt x="204" y="185"/>
                    </a:lnTo>
                    <a:lnTo>
                      <a:pt x="202" y="191"/>
                    </a:lnTo>
                    <a:lnTo>
                      <a:pt x="200" y="197"/>
                    </a:lnTo>
                    <a:lnTo>
                      <a:pt x="194" y="201"/>
                    </a:lnTo>
                    <a:lnTo>
                      <a:pt x="190" y="205"/>
                    </a:lnTo>
                    <a:lnTo>
                      <a:pt x="183" y="205"/>
                    </a:lnTo>
                    <a:lnTo>
                      <a:pt x="19" y="205"/>
                    </a:lnTo>
                    <a:lnTo>
                      <a:pt x="13" y="205"/>
                    </a:lnTo>
                    <a:lnTo>
                      <a:pt x="8" y="201"/>
                    </a:lnTo>
                    <a:lnTo>
                      <a:pt x="4" y="197"/>
                    </a:lnTo>
                    <a:lnTo>
                      <a:pt x="0" y="191"/>
                    </a:lnTo>
                    <a:lnTo>
                      <a:pt x="0" y="185"/>
                    </a:lnTo>
                    <a:lnTo>
                      <a:pt x="0" y="22"/>
                    </a:lnTo>
                    <a:lnTo>
                      <a:pt x="0" y="16"/>
                    </a:lnTo>
                    <a:lnTo>
                      <a:pt x="4" y="10"/>
                    </a:lnTo>
                    <a:lnTo>
                      <a:pt x="8" y="4"/>
                    </a:lnTo>
                    <a:lnTo>
                      <a:pt x="13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0C91C4"/>
              </a:solidFill>
              <a:ln w="0">
                <a:solidFill>
                  <a:srgbClr val="0C91C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4" name="Freeform 154"/>
              <p:cNvSpPr>
                <a:spLocks/>
              </p:cNvSpPr>
              <p:nvPr/>
            </p:nvSpPr>
            <p:spPr bwMode="auto">
              <a:xfrm>
                <a:off x="5711825" y="806450"/>
                <a:ext cx="682625" cy="65088"/>
              </a:xfrm>
              <a:custGeom>
                <a:avLst/>
                <a:gdLst>
                  <a:gd name="T0" fmla="*/ 42 w 860"/>
                  <a:gd name="T1" fmla="*/ 0 h 83"/>
                  <a:gd name="T2" fmla="*/ 819 w 860"/>
                  <a:gd name="T3" fmla="*/ 0 h 83"/>
                  <a:gd name="T4" fmla="*/ 839 w 860"/>
                  <a:gd name="T5" fmla="*/ 6 h 83"/>
                  <a:gd name="T6" fmla="*/ 854 w 860"/>
                  <a:gd name="T7" fmla="*/ 21 h 83"/>
                  <a:gd name="T8" fmla="*/ 860 w 860"/>
                  <a:gd name="T9" fmla="*/ 41 h 83"/>
                  <a:gd name="T10" fmla="*/ 854 w 860"/>
                  <a:gd name="T11" fmla="*/ 62 h 83"/>
                  <a:gd name="T12" fmla="*/ 839 w 860"/>
                  <a:gd name="T13" fmla="*/ 77 h 83"/>
                  <a:gd name="T14" fmla="*/ 819 w 860"/>
                  <a:gd name="T15" fmla="*/ 83 h 83"/>
                  <a:gd name="T16" fmla="*/ 42 w 860"/>
                  <a:gd name="T17" fmla="*/ 83 h 83"/>
                  <a:gd name="T18" fmla="*/ 21 w 860"/>
                  <a:gd name="T19" fmla="*/ 77 h 83"/>
                  <a:gd name="T20" fmla="*/ 6 w 860"/>
                  <a:gd name="T21" fmla="*/ 62 h 83"/>
                  <a:gd name="T22" fmla="*/ 0 w 860"/>
                  <a:gd name="T23" fmla="*/ 41 h 83"/>
                  <a:gd name="T24" fmla="*/ 6 w 860"/>
                  <a:gd name="T25" fmla="*/ 21 h 83"/>
                  <a:gd name="T26" fmla="*/ 21 w 860"/>
                  <a:gd name="T27" fmla="*/ 6 h 83"/>
                  <a:gd name="T28" fmla="*/ 42 w 860"/>
                  <a:gd name="T2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60" h="83">
                    <a:moveTo>
                      <a:pt x="42" y="0"/>
                    </a:moveTo>
                    <a:lnTo>
                      <a:pt x="819" y="0"/>
                    </a:lnTo>
                    <a:lnTo>
                      <a:pt x="839" y="6"/>
                    </a:lnTo>
                    <a:lnTo>
                      <a:pt x="854" y="21"/>
                    </a:lnTo>
                    <a:lnTo>
                      <a:pt x="860" y="41"/>
                    </a:lnTo>
                    <a:lnTo>
                      <a:pt x="854" y="62"/>
                    </a:lnTo>
                    <a:lnTo>
                      <a:pt x="839" y="77"/>
                    </a:lnTo>
                    <a:lnTo>
                      <a:pt x="819" y="83"/>
                    </a:lnTo>
                    <a:lnTo>
                      <a:pt x="42" y="83"/>
                    </a:lnTo>
                    <a:lnTo>
                      <a:pt x="21" y="77"/>
                    </a:lnTo>
                    <a:lnTo>
                      <a:pt x="6" y="62"/>
                    </a:lnTo>
                    <a:lnTo>
                      <a:pt x="0" y="41"/>
                    </a:lnTo>
                    <a:lnTo>
                      <a:pt x="6" y="21"/>
                    </a:lnTo>
                    <a:lnTo>
                      <a:pt x="21" y="6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143647"/>
              </a:solidFill>
              <a:ln w="0">
                <a:solidFill>
                  <a:srgbClr val="1436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5" name="Freeform 155"/>
              <p:cNvSpPr>
                <a:spLocks/>
              </p:cNvSpPr>
              <p:nvPr/>
            </p:nvSpPr>
            <p:spPr bwMode="auto">
              <a:xfrm>
                <a:off x="5711825" y="928687"/>
                <a:ext cx="682625" cy="63500"/>
              </a:xfrm>
              <a:custGeom>
                <a:avLst/>
                <a:gdLst>
                  <a:gd name="T0" fmla="*/ 42 w 860"/>
                  <a:gd name="T1" fmla="*/ 0 h 81"/>
                  <a:gd name="T2" fmla="*/ 819 w 860"/>
                  <a:gd name="T3" fmla="*/ 0 h 81"/>
                  <a:gd name="T4" fmla="*/ 835 w 860"/>
                  <a:gd name="T5" fmla="*/ 8 h 81"/>
                  <a:gd name="T6" fmla="*/ 846 w 860"/>
                  <a:gd name="T7" fmla="*/ 18 h 81"/>
                  <a:gd name="T8" fmla="*/ 856 w 860"/>
                  <a:gd name="T9" fmla="*/ 27 h 81"/>
                  <a:gd name="T10" fmla="*/ 860 w 860"/>
                  <a:gd name="T11" fmla="*/ 41 h 81"/>
                  <a:gd name="T12" fmla="*/ 854 w 860"/>
                  <a:gd name="T13" fmla="*/ 60 h 81"/>
                  <a:gd name="T14" fmla="*/ 839 w 860"/>
                  <a:gd name="T15" fmla="*/ 75 h 81"/>
                  <a:gd name="T16" fmla="*/ 819 w 860"/>
                  <a:gd name="T17" fmla="*/ 81 h 81"/>
                  <a:gd name="T18" fmla="*/ 42 w 860"/>
                  <a:gd name="T19" fmla="*/ 81 h 81"/>
                  <a:gd name="T20" fmla="*/ 21 w 860"/>
                  <a:gd name="T21" fmla="*/ 75 h 81"/>
                  <a:gd name="T22" fmla="*/ 6 w 860"/>
                  <a:gd name="T23" fmla="*/ 60 h 81"/>
                  <a:gd name="T24" fmla="*/ 0 w 860"/>
                  <a:gd name="T25" fmla="*/ 41 h 81"/>
                  <a:gd name="T26" fmla="*/ 6 w 860"/>
                  <a:gd name="T27" fmla="*/ 21 h 81"/>
                  <a:gd name="T28" fmla="*/ 21 w 860"/>
                  <a:gd name="T29" fmla="*/ 6 h 81"/>
                  <a:gd name="T30" fmla="*/ 42 w 860"/>
                  <a:gd name="T31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60" h="81">
                    <a:moveTo>
                      <a:pt x="42" y="0"/>
                    </a:moveTo>
                    <a:lnTo>
                      <a:pt x="819" y="0"/>
                    </a:lnTo>
                    <a:lnTo>
                      <a:pt x="835" y="8"/>
                    </a:lnTo>
                    <a:lnTo>
                      <a:pt x="846" y="18"/>
                    </a:lnTo>
                    <a:lnTo>
                      <a:pt x="856" y="27"/>
                    </a:lnTo>
                    <a:lnTo>
                      <a:pt x="860" y="41"/>
                    </a:lnTo>
                    <a:lnTo>
                      <a:pt x="854" y="60"/>
                    </a:lnTo>
                    <a:lnTo>
                      <a:pt x="839" y="75"/>
                    </a:lnTo>
                    <a:lnTo>
                      <a:pt x="819" y="81"/>
                    </a:lnTo>
                    <a:lnTo>
                      <a:pt x="42" y="81"/>
                    </a:lnTo>
                    <a:lnTo>
                      <a:pt x="21" y="75"/>
                    </a:lnTo>
                    <a:lnTo>
                      <a:pt x="6" y="60"/>
                    </a:lnTo>
                    <a:lnTo>
                      <a:pt x="0" y="41"/>
                    </a:lnTo>
                    <a:lnTo>
                      <a:pt x="6" y="21"/>
                    </a:lnTo>
                    <a:lnTo>
                      <a:pt x="21" y="6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143647"/>
              </a:solidFill>
              <a:ln w="0">
                <a:solidFill>
                  <a:srgbClr val="1436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6" name="Freeform 156"/>
              <p:cNvSpPr>
                <a:spLocks/>
              </p:cNvSpPr>
              <p:nvPr/>
            </p:nvSpPr>
            <p:spPr bwMode="auto">
              <a:xfrm>
                <a:off x="5711825" y="1058862"/>
                <a:ext cx="682625" cy="65088"/>
              </a:xfrm>
              <a:custGeom>
                <a:avLst/>
                <a:gdLst>
                  <a:gd name="T0" fmla="*/ 42 w 860"/>
                  <a:gd name="T1" fmla="*/ 0 h 83"/>
                  <a:gd name="T2" fmla="*/ 819 w 860"/>
                  <a:gd name="T3" fmla="*/ 0 h 83"/>
                  <a:gd name="T4" fmla="*/ 839 w 860"/>
                  <a:gd name="T5" fmla="*/ 6 h 83"/>
                  <a:gd name="T6" fmla="*/ 854 w 860"/>
                  <a:gd name="T7" fmla="*/ 21 h 83"/>
                  <a:gd name="T8" fmla="*/ 860 w 860"/>
                  <a:gd name="T9" fmla="*/ 41 h 83"/>
                  <a:gd name="T10" fmla="*/ 854 w 860"/>
                  <a:gd name="T11" fmla="*/ 62 h 83"/>
                  <a:gd name="T12" fmla="*/ 839 w 860"/>
                  <a:gd name="T13" fmla="*/ 75 h 83"/>
                  <a:gd name="T14" fmla="*/ 819 w 860"/>
                  <a:gd name="T15" fmla="*/ 83 h 83"/>
                  <a:gd name="T16" fmla="*/ 42 w 860"/>
                  <a:gd name="T17" fmla="*/ 83 h 83"/>
                  <a:gd name="T18" fmla="*/ 21 w 860"/>
                  <a:gd name="T19" fmla="*/ 75 h 83"/>
                  <a:gd name="T20" fmla="*/ 6 w 860"/>
                  <a:gd name="T21" fmla="*/ 62 h 83"/>
                  <a:gd name="T22" fmla="*/ 0 w 860"/>
                  <a:gd name="T23" fmla="*/ 41 h 83"/>
                  <a:gd name="T24" fmla="*/ 6 w 860"/>
                  <a:gd name="T25" fmla="*/ 21 h 83"/>
                  <a:gd name="T26" fmla="*/ 21 w 860"/>
                  <a:gd name="T27" fmla="*/ 6 h 83"/>
                  <a:gd name="T28" fmla="*/ 42 w 860"/>
                  <a:gd name="T2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60" h="83">
                    <a:moveTo>
                      <a:pt x="42" y="0"/>
                    </a:moveTo>
                    <a:lnTo>
                      <a:pt x="819" y="0"/>
                    </a:lnTo>
                    <a:lnTo>
                      <a:pt x="839" y="6"/>
                    </a:lnTo>
                    <a:lnTo>
                      <a:pt x="854" y="21"/>
                    </a:lnTo>
                    <a:lnTo>
                      <a:pt x="860" y="41"/>
                    </a:lnTo>
                    <a:lnTo>
                      <a:pt x="854" y="62"/>
                    </a:lnTo>
                    <a:lnTo>
                      <a:pt x="839" y="75"/>
                    </a:lnTo>
                    <a:lnTo>
                      <a:pt x="819" y="83"/>
                    </a:lnTo>
                    <a:lnTo>
                      <a:pt x="42" y="83"/>
                    </a:lnTo>
                    <a:lnTo>
                      <a:pt x="21" y="75"/>
                    </a:lnTo>
                    <a:lnTo>
                      <a:pt x="6" y="62"/>
                    </a:lnTo>
                    <a:lnTo>
                      <a:pt x="0" y="41"/>
                    </a:lnTo>
                    <a:lnTo>
                      <a:pt x="6" y="21"/>
                    </a:lnTo>
                    <a:lnTo>
                      <a:pt x="21" y="6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143647"/>
              </a:solidFill>
              <a:ln w="0">
                <a:solidFill>
                  <a:srgbClr val="1436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sp>
          <p:nvSpPr>
            <p:cNvPr id="24" name="Freeform 336"/>
            <p:cNvSpPr>
              <a:spLocks/>
            </p:cNvSpPr>
            <p:nvPr/>
          </p:nvSpPr>
          <p:spPr bwMode="auto">
            <a:xfrm>
              <a:off x="646180" y="1686085"/>
              <a:ext cx="217281" cy="217281"/>
            </a:xfrm>
            <a:custGeom>
              <a:avLst/>
              <a:gdLst>
                <a:gd name="T0" fmla="*/ 42 w 75"/>
                <a:gd name="T1" fmla="*/ 0 h 75"/>
                <a:gd name="T2" fmla="*/ 58 w 75"/>
                <a:gd name="T3" fmla="*/ 7 h 75"/>
                <a:gd name="T4" fmla="*/ 72 w 75"/>
                <a:gd name="T5" fmla="*/ 24 h 75"/>
                <a:gd name="T6" fmla="*/ 75 w 75"/>
                <a:gd name="T7" fmla="*/ 40 h 75"/>
                <a:gd name="T8" fmla="*/ 68 w 75"/>
                <a:gd name="T9" fmla="*/ 59 h 75"/>
                <a:gd name="T10" fmla="*/ 54 w 75"/>
                <a:gd name="T11" fmla="*/ 70 h 75"/>
                <a:gd name="T12" fmla="*/ 35 w 75"/>
                <a:gd name="T13" fmla="*/ 75 h 75"/>
                <a:gd name="T14" fmla="*/ 26 w 75"/>
                <a:gd name="T15" fmla="*/ 75 h 75"/>
                <a:gd name="T16" fmla="*/ 16 w 75"/>
                <a:gd name="T17" fmla="*/ 70 h 75"/>
                <a:gd name="T18" fmla="*/ 9 w 75"/>
                <a:gd name="T19" fmla="*/ 63 h 75"/>
                <a:gd name="T20" fmla="*/ 2 w 75"/>
                <a:gd name="T21" fmla="*/ 56 h 75"/>
                <a:gd name="T22" fmla="*/ 0 w 75"/>
                <a:gd name="T23" fmla="*/ 47 h 75"/>
                <a:gd name="T24" fmla="*/ 0 w 75"/>
                <a:gd name="T25" fmla="*/ 26 h 75"/>
                <a:gd name="T26" fmla="*/ 9 w 75"/>
                <a:gd name="T27" fmla="*/ 10 h 75"/>
                <a:gd name="T28" fmla="*/ 23 w 75"/>
                <a:gd name="T29" fmla="*/ 0 h 75"/>
                <a:gd name="T30" fmla="*/ 42 w 75"/>
                <a:gd name="T3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5">
                  <a:moveTo>
                    <a:pt x="42" y="0"/>
                  </a:moveTo>
                  <a:lnTo>
                    <a:pt x="58" y="7"/>
                  </a:lnTo>
                  <a:lnTo>
                    <a:pt x="72" y="24"/>
                  </a:lnTo>
                  <a:lnTo>
                    <a:pt x="75" y="40"/>
                  </a:lnTo>
                  <a:lnTo>
                    <a:pt x="68" y="59"/>
                  </a:lnTo>
                  <a:lnTo>
                    <a:pt x="54" y="70"/>
                  </a:lnTo>
                  <a:lnTo>
                    <a:pt x="35" y="75"/>
                  </a:lnTo>
                  <a:lnTo>
                    <a:pt x="26" y="75"/>
                  </a:lnTo>
                  <a:lnTo>
                    <a:pt x="16" y="70"/>
                  </a:lnTo>
                  <a:lnTo>
                    <a:pt x="9" y="63"/>
                  </a:lnTo>
                  <a:lnTo>
                    <a:pt x="2" y="56"/>
                  </a:lnTo>
                  <a:lnTo>
                    <a:pt x="0" y="47"/>
                  </a:lnTo>
                  <a:lnTo>
                    <a:pt x="0" y="26"/>
                  </a:lnTo>
                  <a:lnTo>
                    <a:pt x="9" y="10"/>
                  </a:lnTo>
                  <a:lnTo>
                    <a:pt x="2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" name="Freeform 336"/>
            <p:cNvSpPr>
              <a:spLocks/>
            </p:cNvSpPr>
            <p:nvPr/>
          </p:nvSpPr>
          <p:spPr bwMode="auto">
            <a:xfrm>
              <a:off x="1541136" y="3504221"/>
              <a:ext cx="217281" cy="217281"/>
            </a:xfrm>
            <a:custGeom>
              <a:avLst/>
              <a:gdLst>
                <a:gd name="T0" fmla="*/ 42 w 75"/>
                <a:gd name="T1" fmla="*/ 0 h 75"/>
                <a:gd name="T2" fmla="*/ 58 w 75"/>
                <a:gd name="T3" fmla="*/ 7 h 75"/>
                <a:gd name="T4" fmla="*/ 72 w 75"/>
                <a:gd name="T5" fmla="*/ 24 h 75"/>
                <a:gd name="T6" fmla="*/ 75 w 75"/>
                <a:gd name="T7" fmla="*/ 40 h 75"/>
                <a:gd name="T8" fmla="*/ 68 w 75"/>
                <a:gd name="T9" fmla="*/ 59 h 75"/>
                <a:gd name="T10" fmla="*/ 54 w 75"/>
                <a:gd name="T11" fmla="*/ 70 h 75"/>
                <a:gd name="T12" fmla="*/ 35 w 75"/>
                <a:gd name="T13" fmla="*/ 75 h 75"/>
                <a:gd name="T14" fmla="*/ 26 w 75"/>
                <a:gd name="T15" fmla="*/ 75 h 75"/>
                <a:gd name="T16" fmla="*/ 16 w 75"/>
                <a:gd name="T17" fmla="*/ 70 h 75"/>
                <a:gd name="T18" fmla="*/ 9 w 75"/>
                <a:gd name="T19" fmla="*/ 63 h 75"/>
                <a:gd name="T20" fmla="*/ 2 w 75"/>
                <a:gd name="T21" fmla="*/ 56 h 75"/>
                <a:gd name="T22" fmla="*/ 0 w 75"/>
                <a:gd name="T23" fmla="*/ 47 h 75"/>
                <a:gd name="T24" fmla="*/ 0 w 75"/>
                <a:gd name="T25" fmla="*/ 26 h 75"/>
                <a:gd name="T26" fmla="*/ 9 w 75"/>
                <a:gd name="T27" fmla="*/ 10 h 75"/>
                <a:gd name="T28" fmla="*/ 23 w 75"/>
                <a:gd name="T29" fmla="*/ 0 h 75"/>
                <a:gd name="T30" fmla="*/ 42 w 75"/>
                <a:gd name="T3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5">
                  <a:moveTo>
                    <a:pt x="42" y="0"/>
                  </a:moveTo>
                  <a:lnTo>
                    <a:pt x="58" y="7"/>
                  </a:lnTo>
                  <a:lnTo>
                    <a:pt x="72" y="24"/>
                  </a:lnTo>
                  <a:lnTo>
                    <a:pt x="75" y="40"/>
                  </a:lnTo>
                  <a:lnTo>
                    <a:pt x="68" y="59"/>
                  </a:lnTo>
                  <a:lnTo>
                    <a:pt x="54" y="70"/>
                  </a:lnTo>
                  <a:lnTo>
                    <a:pt x="35" y="75"/>
                  </a:lnTo>
                  <a:lnTo>
                    <a:pt x="26" y="75"/>
                  </a:lnTo>
                  <a:lnTo>
                    <a:pt x="16" y="70"/>
                  </a:lnTo>
                  <a:lnTo>
                    <a:pt x="9" y="63"/>
                  </a:lnTo>
                  <a:lnTo>
                    <a:pt x="2" y="56"/>
                  </a:lnTo>
                  <a:lnTo>
                    <a:pt x="0" y="47"/>
                  </a:lnTo>
                  <a:lnTo>
                    <a:pt x="0" y="26"/>
                  </a:lnTo>
                  <a:lnTo>
                    <a:pt x="9" y="10"/>
                  </a:lnTo>
                  <a:lnTo>
                    <a:pt x="2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" name="Freeform 336"/>
            <p:cNvSpPr>
              <a:spLocks/>
            </p:cNvSpPr>
            <p:nvPr/>
          </p:nvSpPr>
          <p:spPr bwMode="auto">
            <a:xfrm>
              <a:off x="272891" y="2704510"/>
              <a:ext cx="217281" cy="217281"/>
            </a:xfrm>
            <a:custGeom>
              <a:avLst/>
              <a:gdLst>
                <a:gd name="T0" fmla="*/ 42 w 75"/>
                <a:gd name="T1" fmla="*/ 0 h 75"/>
                <a:gd name="T2" fmla="*/ 58 w 75"/>
                <a:gd name="T3" fmla="*/ 7 h 75"/>
                <a:gd name="T4" fmla="*/ 72 w 75"/>
                <a:gd name="T5" fmla="*/ 24 h 75"/>
                <a:gd name="T6" fmla="*/ 75 w 75"/>
                <a:gd name="T7" fmla="*/ 40 h 75"/>
                <a:gd name="T8" fmla="*/ 68 w 75"/>
                <a:gd name="T9" fmla="*/ 59 h 75"/>
                <a:gd name="T10" fmla="*/ 54 w 75"/>
                <a:gd name="T11" fmla="*/ 70 h 75"/>
                <a:gd name="T12" fmla="*/ 35 w 75"/>
                <a:gd name="T13" fmla="*/ 75 h 75"/>
                <a:gd name="T14" fmla="*/ 26 w 75"/>
                <a:gd name="T15" fmla="*/ 75 h 75"/>
                <a:gd name="T16" fmla="*/ 16 w 75"/>
                <a:gd name="T17" fmla="*/ 70 h 75"/>
                <a:gd name="T18" fmla="*/ 9 w 75"/>
                <a:gd name="T19" fmla="*/ 63 h 75"/>
                <a:gd name="T20" fmla="*/ 2 w 75"/>
                <a:gd name="T21" fmla="*/ 56 h 75"/>
                <a:gd name="T22" fmla="*/ 0 w 75"/>
                <a:gd name="T23" fmla="*/ 47 h 75"/>
                <a:gd name="T24" fmla="*/ 0 w 75"/>
                <a:gd name="T25" fmla="*/ 26 h 75"/>
                <a:gd name="T26" fmla="*/ 9 w 75"/>
                <a:gd name="T27" fmla="*/ 10 h 75"/>
                <a:gd name="T28" fmla="*/ 23 w 75"/>
                <a:gd name="T29" fmla="*/ 0 h 75"/>
                <a:gd name="T30" fmla="*/ 42 w 75"/>
                <a:gd name="T3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5">
                  <a:moveTo>
                    <a:pt x="42" y="0"/>
                  </a:moveTo>
                  <a:lnTo>
                    <a:pt x="58" y="7"/>
                  </a:lnTo>
                  <a:lnTo>
                    <a:pt x="72" y="24"/>
                  </a:lnTo>
                  <a:lnTo>
                    <a:pt x="75" y="40"/>
                  </a:lnTo>
                  <a:lnTo>
                    <a:pt x="68" y="59"/>
                  </a:lnTo>
                  <a:lnTo>
                    <a:pt x="54" y="70"/>
                  </a:lnTo>
                  <a:lnTo>
                    <a:pt x="35" y="75"/>
                  </a:lnTo>
                  <a:lnTo>
                    <a:pt x="26" y="75"/>
                  </a:lnTo>
                  <a:lnTo>
                    <a:pt x="16" y="70"/>
                  </a:lnTo>
                  <a:lnTo>
                    <a:pt x="9" y="63"/>
                  </a:lnTo>
                  <a:lnTo>
                    <a:pt x="2" y="56"/>
                  </a:lnTo>
                  <a:lnTo>
                    <a:pt x="0" y="47"/>
                  </a:lnTo>
                  <a:lnTo>
                    <a:pt x="0" y="26"/>
                  </a:lnTo>
                  <a:lnTo>
                    <a:pt x="9" y="10"/>
                  </a:lnTo>
                  <a:lnTo>
                    <a:pt x="2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 dirty="0"/>
            </a:p>
          </p:txBody>
        </p:sp>
        <p:sp>
          <p:nvSpPr>
            <p:cNvPr id="27" name="Freeform 336"/>
            <p:cNvSpPr>
              <a:spLocks/>
            </p:cNvSpPr>
            <p:nvPr/>
          </p:nvSpPr>
          <p:spPr bwMode="auto">
            <a:xfrm>
              <a:off x="1646513" y="5857549"/>
              <a:ext cx="217281" cy="217281"/>
            </a:xfrm>
            <a:custGeom>
              <a:avLst/>
              <a:gdLst>
                <a:gd name="T0" fmla="*/ 42 w 75"/>
                <a:gd name="T1" fmla="*/ 0 h 75"/>
                <a:gd name="T2" fmla="*/ 58 w 75"/>
                <a:gd name="T3" fmla="*/ 7 h 75"/>
                <a:gd name="T4" fmla="*/ 72 w 75"/>
                <a:gd name="T5" fmla="*/ 24 h 75"/>
                <a:gd name="T6" fmla="*/ 75 w 75"/>
                <a:gd name="T7" fmla="*/ 40 h 75"/>
                <a:gd name="T8" fmla="*/ 68 w 75"/>
                <a:gd name="T9" fmla="*/ 59 h 75"/>
                <a:gd name="T10" fmla="*/ 54 w 75"/>
                <a:gd name="T11" fmla="*/ 70 h 75"/>
                <a:gd name="T12" fmla="*/ 35 w 75"/>
                <a:gd name="T13" fmla="*/ 75 h 75"/>
                <a:gd name="T14" fmla="*/ 26 w 75"/>
                <a:gd name="T15" fmla="*/ 75 h 75"/>
                <a:gd name="T16" fmla="*/ 16 w 75"/>
                <a:gd name="T17" fmla="*/ 70 h 75"/>
                <a:gd name="T18" fmla="*/ 9 w 75"/>
                <a:gd name="T19" fmla="*/ 63 h 75"/>
                <a:gd name="T20" fmla="*/ 2 w 75"/>
                <a:gd name="T21" fmla="*/ 56 h 75"/>
                <a:gd name="T22" fmla="*/ 0 w 75"/>
                <a:gd name="T23" fmla="*/ 47 h 75"/>
                <a:gd name="T24" fmla="*/ 0 w 75"/>
                <a:gd name="T25" fmla="*/ 26 h 75"/>
                <a:gd name="T26" fmla="*/ 9 w 75"/>
                <a:gd name="T27" fmla="*/ 10 h 75"/>
                <a:gd name="T28" fmla="*/ 23 w 75"/>
                <a:gd name="T29" fmla="*/ 0 h 75"/>
                <a:gd name="T30" fmla="*/ 42 w 75"/>
                <a:gd name="T3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5">
                  <a:moveTo>
                    <a:pt x="42" y="0"/>
                  </a:moveTo>
                  <a:lnTo>
                    <a:pt x="58" y="7"/>
                  </a:lnTo>
                  <a:lnTo>
                    <a:pt x="72" y="24"/>
                  </a:lnTo>
                  <a:lnTo>
                    <a:pt x="75" y="40"/>
                  </a:lnTo>
                  <a:lnTo>
                    <a:pt x="68" y="59"/>
                  </a:lnTo>
                  <a:lnTo>
                    <a:pt x="54" y="70"/>
                  </a:lnTo>
                  <a:lnTo>
                    <a:pt x="35" y="75"/>
                  </a:lnTo>
                  <a:lnTo>
                    <a:pt x="26" y="75"/>
                  </a:lnTo>
                  <a:lnTo>
                    <a:pt x="16" y="70"/>
                  </a:lnTo>
                  <a:lnTo>
                    <a:pt x="9" y="63"/>
                  </a:lnTo>
                  <a:lnTo>
                    <a:pt x="2" y="56"/>
                  </a:lnTo>
                  <a:lnTo>
                    <a:pt x="0" y="47"/>
                  </a:lnTo>
                  <a:lnTo>
                    <a:pt x="0" y="26"/>
                  </a:lnTo>
                  <a:lnTo>
                    <a:pt x="9" y="10"/>
                  </a:lnTo>
                  <a:lnTo>
                    <a:pt x="2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 dirty="0"/>
            </a:p>
          </p:txBody>
        </p:sp>
        <p:sp>
          <p:nvSpPr>
            <p:cNvPr id="28" name="Freeform 336"/>
            <p:cNvSpPr>
              <a:spLocks/>
            </p:cNvSpPr>
            <p:nvPr/>
          </p:nvSpPr>
          <p:spPr bwMode="auto">
            <a:xfrm>
              <a:off x="2826397" y="4980708"/>
              <a:ext cx="217281" cy="217281"/>
            </a:xfrm>
            <a:custGeom>
              <a:avLst/>
              <a:gdLst>
                <a:gd name="T0" fmla="*/ 42 w 75"/>
                <a:gd name="T1" fmla="*/ 0 h 75"/>
                <a:gd name="T2" fmla="*/ 58 w 75"/>
                <a:gd name="T3" fmla="*/ 7 h 75"/>
                <a:gd name="T4" fmla="*/ 72 w 75"/>
                <a:gd name="T5" fmla="*/ 24 h 75"/>
                <a:gd name="T6" fmla="*/ 75 w 75"/>
                <a:gd name="T7" fmla="*/ 40 h 75"/>
                <a:gd name="T8" fmla="*/ 68 w 75"/>
                <a:gd name="T9" fmla="*/ 59 h 75"/>
                <a:gd name="T10" fmla="*/ 54 w 75"/>
                <a:gd name="T11" fmla="*/ 70 h 75"/>
                <a:gd name="T12" fmla="*/ 35 w 75"/>
                <a:gd name="T13" fmla="*/ 75 h 75"/>
                <a:gd name="T14" fmla="*/ 26 w 75"/>
                <a:gd name="T15" fmla="*/ 75 h 75"/>
                <a:gd name="T16" fmla="*/ 16 w 75"/>
                <a:gd name="T17" fmla="*/ 70 h 75"/>
                <a:gd name="T18" fmla="*/ 9 w 75"/>
                <a:gd name="T19" fmla="*/ 63 h 75"/>
                <a:gd name="T20" fmla="*/ 2 w 75"/>
                <a:gd name="T21" fmla="*/ 56 h 75"/>
                <a:gd name="T22" fmla="*/ 0 w 75"/>
                <a:gd name="T23" fmla="*/ 47 h 75"/>
                <a:gd name="T24" fmla="*/ 0 w 75"/>
                <a:gd name="T25" fmla="*/ 26 h 75"/>
                <a:gd name="T26" fmla="*/ 9 w 75"/>
                <a:gd name="T27" fmla="*/ 10 h 75"/>
                <a:gd name="T28" fmla="*/ 23 w 75"/>
                <a:gd name="T29" fmla="*/ 0 h 75"/>
                <a:gd name="T30" fmla="*/ 42 w 75"/>
                <a:gd name="T3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5">
                  <a:moveTo>
                    <a:pt x="42" y="0"/>
                  </a:moveTo>
                  <a:lnTo>
                    <a:pt x="58" y="7"/>
                  </a:lnTo>
                  <a:lnTo>
                    <a:pt x="72" y="24"/>
                  </a:lnTo>
                  <a:lnTo>
                    <a:pt x="75" y="40"/>
                  </a:lnTo>
                  <a:lnTo>
                    <a:pt x="68" y="59"/>
                  </a:lnTo>
                  <a:lnTo>
                    <a:pt x="54" y="70"/>
                  </a:lnTo>
                  <a:lnTo>
                    <a:pt x="35" y="75"/>
                  </a:lnTo>
                  <a:lnTo>
                    <a:pt x="26" y="75"/>
                  </a:lnTo>
                  <a:lnTo>
                    <a:pt x="16" y="70"/>
                  </a:lnTo>
                  <a:lnTo>
                    <a:pt x="9" y="63"/>
                  </a:lnTo>
                  <a:lnTo>
                    <a:pt x="2" y="56"/>
                  </a:lnTo>
                  <a:lnTo>
                    <a:pt x="0" y="47"/>
                  </a:lnTo>
                  <a:lnTo>
                    <a:pt x="0" y="26"/>
                  </a:lnTo>
                  <a:lnTo>
                    <a:pt x="9" y="10"/>
                  </a:lnTo>
                  <a:lnTo>
                    <a:pt x="2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" name="Freeform 336"/>
            <p:cNvSpPr>
              <a:spLocks/>
            </p:cNvSpPr>
            <p:nvPr/>
          </p:nvSpPr>
          <p:spPr bwMode="auto">
            <a:xfrm>
              <a:off x="2638778" y="329501"/>
              <a:ext cx="217281" cy="217281"/>
            </a:xfrm>
            <a:custGeom>
              <a:avLst/>
              <a:gdLst>
                <a:gd name="T0" fmla="*/ 42 w 75"/>
                <a:gd name="T1" fmla="*/ 0 h 75"/>
                <a:gd name="T2" fmla="*/ 58 w 75"/>
                <a:gd name="T3" fmla="*/ 7 h 75"/>
                <a:gd name="T4" fmla="*/ 72 w 75"/>
                <a:gd name="T5" fmla="*/ 24 h 75"/>
                <a:gd name="T6" fmla="*/ 75 w 75"/>
                <a:gd name="T7" fmla="*/ 40 h 75"/>
                <a:gd name="T8" fmla="*/ 68 w 75"/>
                <a:gd name="T9" fmla="*/ 59 h 75"/>
                <a:gd name="T10" fmla="*/ 54 w 75"/>
                <a:gd name="T11" fmla="*/ 70 h 75"/>
                <a:gd name="T12" fmla="*/ 35 w 75"/>
                <a:gd name="T13" fmla="*/ 75 h 75"/>
                <a:gd name="T14" fmla="*/ 26 w 75"/>
                <a:gd name="T15" fmla="*/ 75 h 75"/>
                <a:gd name="T16" fmla="*/ 16 w 75"/>
                <a:gd name="T17" fmla="*/ 70 h 75"/>
                <a:gd name="T18" fmla="*/ 9 w 75"/>
                <a:gd name="T19" fmla="*/ 63 h 75"/>
                <a:gd name="T20" fmla="*/ 2 w 75"/>
                <a:gd name="T21" fmla="*/ 56 h 75"/>
                <a:gd name="T22" fmla="*/ 0 w 75"/>
                <a:gd name="T23" fmla="*/ 47 h 75"/>
                <a:gd name="T24" fmla="*/ 0 w 75"/>
                <a:gd name="T25" fmla="*/ 26 h 75"/>
                <a:gd name="T26" fmla="*/ 9 w 75"/>
                <a:gd name="T27" fmla="*/ 10 h 75"/>
                <a:gd name="T28" fmla="*/ 23 w 75"/>
                <a:gd name="T29" fmla="*/ 0 h 75"/>
                <a:gd name="T30" fmla="*/ 42 w 75"/>
                <a:gd name="T3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5">
                  <a:moveTo>
                    <a:pt x="42" y="0"/>
                  </a:moveTo>
                  <a:lnTo>
                    <a:pt x="58" y="7"/>
                  </a:lnTo>
                  <a:lnTo>
                    <a:pt x="72" y="24"/>
                  </a:lnTo>
                  <a:lnTo>
                    <a:pt x="75" y="40"/>
                  </a:lnTo>
                  <a:lnTo>
                    <a:pt x="68" y="59"/>
                  </a:lnTo>
                  <a:lnTo>
                    <a:pt x="54" y="70"/>
                  </a:lnTo>
                  <a:lnTo>
                    <a:pt x="35" y="75"/>
                  </a:lnTo>
                  <a:lnTo>
                    <a:pt x="26" y="75"/>
                  </a:lnTo>
                  <a:lnTo>
                    <a:pt x="16" y="70"/>
                  </a:lnTo>
                  <a:lnTo>
                    <a:pt x="9" y="63"/>
                  </a:lnTo>
                  <a:lnTo>
                    <a:pt x="2" y="56"/>
                  </a:lnTo>
                  <a:lnTo>
                    <a:pt x="0" y="47"/>
                  </a:lnTo>
                  <a:lnTo>
                    <a:pt x="0" y="26"/>
                  </a:lnTo>
                  <a:lnTo>
                    <a:pt x="9" y="10"/>
                  </a:lnTo>
                  <a:lnTo>
                    <a:pt x="2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" name="Freeform 336"/>
            <p:cNvSpPr>
              <a:spLocks/>
            </p:cNvSpPr>
            <p:nvPr/>
          </p:nvSpPr>
          <p:spPr bwMode="auto">
            <a:xfrm>
              <a:off x="2431963" y="1902394"/>
              <a:ext cx="217281" cy="217281"/>
            </a:xfrm>
            <a:custGeom>
              <a:avLst/>
              <a:gdLst>
                <a:gd name="T0" fmla="*/ 42 w 75"/>
                <a:gd name="T1" fmla="*/ 0 h 75"/>
                <a:gd name="T2" fmla="*/ 58 w 75"/>
                <a:gd name="T3" fmla="*/ 7 h 75"/>
                <a:gd name="T4" fmla="*/ 72 w 75"/>
                <a:gd name="T5" fmla="*/ 24 h 75"/>
                <a:gd name="T6" fmla="*/ 75 w 75"/>
                <a:gd name="T7" fmla="*/ 40 h 75"/>
                <a:gd name="T8" fmla="*/ 68 w 75"/>
                <a:gd name="T9" fmla="*/ 59 h 75"/>
                <a:gd name="T10" fmla="*/ 54 w 75"/>
                <a:gd name="T11" fmla="*/ 70 h 75"/>
                <a:gd name="T12" fmla="*/ 35 w 75"/>
                <a:gd name="T13" fmla="*/ 75 h 75"/>
                <a:gd name="T14" fmla="*/ 26 w 75"/>
                <a:gd name="T15" fmla="*/ 75 h 75"/>
                <a:gd name="T16" fmla="*/ 16 w 75"/>
                <a:gd name="T17" fmla="*/ 70 h 75"/>
                <a:gd name="T18" fmla="*/ 9 w 75"/>
                <a:gd name="T19" fmla="*/ 63 h 75"/>
                <a:gd name="T20" fmla="*/ 2 w 75"/>
                <a:gd name="T21" fmla="*/ 56 h 75"/>
                <a:gd name="T22" fmla="*/ 0 w 75"/>
                <a:gd name="T23" fmla="*/ 47 h 75"/>
                <a:gd name="T24" fmla="*/ 0 w 75"/>
                <a:gd name="T25" fmla="*/ 26 h 75"/>
                <a:gd name="T26" fmla="*/ 9 w 75"/>
                <a:gd name="T27" fmla="*/ 10 h 75"/>
                <a:gd name="T28" fmla="*/ 23 w 75"/>
                <a:gd name="T29" fmla="*/ 0 h 75"/>
                <a:gd name="T30" fmla="*/ 42 w 75"/>
                <a:gd name="T3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5">
                  <a:moveTo>
                    <a:pt x="42" y="0"/>
                  </a:moveTo>
                  <a:lnTo>
                    <a:pt x="58" y="7"/>
                  </a:lnTo>
                  <a:lnTo>
                    <a:pt x="72" y="24"/>
                  </a:lnTo>
                  <a:lnTo>
                    <a:pt x="75" y="40"/>
                  </a:lnTo>
                  <a:lnTo>
                    <a:pt x="68" y="59"/>
                  </a:lnTo>
                  <a:lnTo>
                    <a:pt x="54" y="70"/>
                  </a:lnTo>
                  <a:lnTo>
                    <a:pt x="35" y="75"/>
                  </a:lnTo>
                  <a:lnTo>
                    <a:pt x="26" y="75"/>
                  </a:lnTo>
                  <a:lnTo>
                    <a:pt x="16" y="70"/>
                  </a:lnTo>
                  <a:lnTo>
                    <a:pt x="9" y="63"/>
                  </a:lnTo>
                  <a:lnTo>
                    <a:pt x="2" y="56"/>
                  </a:lnTo>
                  <a:lnTo>
                    <a:pt x="0" y="47"/>
                  </a:lnTo>
                  <a:lnTo>
                    <a:pt x="0" y="26"/>
                  </a:lnTo>
                  <a:lnTo>
                    <a:pt x="9" y="10"/>
                  </a:lnTo>
                  <a:lnTo>
                    <a:pt x="2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 dirty="0"/>
            </a:p>
          </p:txBody>
        </p:sp>
        <p:sp>
          <p:nvSpPr>
            <p:cNvPr id="31" name="Freeform 336"/>
            <p:cNvSpPr>
              <a:spLocks/>
            </p:cNvSpPr>
            <p:nvPr/>
          </p:nvSpPr>
          <p:spPr bwMode="auto">
            <a:xfrm>
              <a:off x="256525" y="5099453"/>
              <a:ext cx="217281" cy="217281"/>
            </a:xfrm>
            <a:custGeom>
              <a:avLst/>
              <a:gdLst>
                <a:gd name="T0" fmla="*/ 42 w 75"/>
                <a:gd name="T1" fmla="*/ 0 h 75"/>
                <a:gd name="T2" fmla="*/ 58 w 75"/>
                <a:gd name="T3" fmla="*/ 7 h 75"/>
                <a:gd name="T4" fmla="*/ 72 w 75"/>
                <a:gd name="T5" fmla="*/ 24 h 75"/>
                <a:gd name="T6" fmla="*/ 75 w 75"/>
                <a:gd name="T7" fmla="*/ 40 h 75"/>
                <a:gd name="T8" fmla="*/ 68 w 75"/>
                <a:gd name="T9" fmla="*/ 59 h 75"/>
                <a:gd name="T10" fmla="*/ 54 w 75"/>
                <a:gd name="T11" fmla="*/ 70 h 75"/>
                <a:gd name="T12" fmla="*/ 35 w 75"/>
                <a:gd name="T13" fmla="*/ 75 h 75"/>
                <a:gd name="T14" fmla="*/ 26 w 75"/>
                <a:gd name="T15" fmla="*/ 75 h 75"/>
                <a:gd name="T16" fmla="*/ 16 w 75"/>
                <a:gd name="T17" fmla="*/ 70 h 75"/>
                <a:gd name="T18" fmla="*/ 9 w 75"/>
                <a:gd name="T19" fmla="*/ 63 h 75"/>
                <a:gd name="T20" fmla="*/ 2 w 75"/>
                <a:gd name="T21" fmla="*/ 56 h 75"/>
                <a:gd name="T22" fmla="*/ 0 w 75"/>
                <a:gd name="T23" fmla="*/ 47 h 75"/>
                <a:gd name="T24" fmla="*/ 0 w 75"/>
                <a:gd name="T25" fmla="*/ 26 h 75"/>
                <a:gd name="T26" fmla="*/ 9 w 75"/>
                <a:gd name="T27" fmla="*/ 10 h 75"/>
                <a:gd name="T28" fmla="*/ 23 w 75"/>
                <a:gd name="T29" fmla="*/ 0 h 75"/>
                <a:gd name="T30" fmla="*/ 42 w 75"/>
                <a:gd name="T3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5">
                  <a:moveTo>
                    <a:pt x="42" y="0"/>
                  </a:moveTo>
                  <a:lnTo>
                    <a:pt x="58" y="7"/>
                  </a:lnTo>
                  <a:lnTo>
                    <a:pt x="72" y="24"/>
                  </a:lnTo>
                  <a:lnTo>
                    <a:pt x="75" y="40"/>
                  </a:lnTo>
                  <a:lnTo>
                    <a:pt x="68" y="59"/>
                  </a:lnTo>
                  <a:lnTo>
                    <a:pt x="54" y="70"/>
                  </a:lnTo>
                  <a:lnTo>
                    <a:pt x="35" y="75"/>
                  </a:lnTo>
                  <a:lnTo>
                    <a:pt x="26" y="75"/>
                  </a:lnTo>
                  <a:lnTo>
                    <a:pt x="16" y="70"/>
                  </a:lnTo>
                  <a:lnTo>
                    <a:pt x="9" y="63"/>
                  </a:lnTo>
                  <a:lnTo>
                    <a:pt x="2" y="56"/>
                  </a:lnTo>
                  <a:lnTo>
                    <a:pt x="0" y="47"/>
                  </a:lnTo>
                  <a:lnTo>
                    <a:pt x="0" y="26"/>
                  </a:lnTo>
                  <a:lnTo>
                    <a:pt x="9" y="10"/>
                  </a:lnTo>
                  <a:lnTo>
                    <a:pt x="2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 dirty="0"/>
            </a:p>
          </p:txBody>
        </p:sp>
        <p:sp>
          <p:nvSpPr>
            <p:cNvPr id="32" name="Freeform 336"/>
            <p:cNvSpPr>
              <a:spLocks/>
            </p:cNvSpPr>
            <p:nvPr/>
          </p:nvSpPr>
          <p:spPr bwMode="auto">
            <a:xfrm>
              <a:off x="1413372" y="151480"/>
              <a:ext cx="217281" cy="217281"/>
            </a:xfrm>
            <a:custGeom>
              <a:avLst/>
              <a:gdLst>
                <a:gd name="T0" fmla="*/ 42 w 75"/>
                <a:gd name="T1" fmla="*/ 0 h 75"/>
                <a:gd name="T2" fmla="*/ 58 w 75"/>
                <a:gd name="T3" fmla="*/ 7 h 75"/>
                <a:gd name="T4" fmla="*/ 72 w 75"/>
                <a:gd name="T5" fmla="*/ 24 h 75"/>
                <a:gd name="T6" fmla="*/ 75 w 75"/>
                <a:gd name="T7" fmla="*/ 40 h 75"/>
                <a:gd name="T8" fmla="*/ 68 w 75"/>
                <a:gd name="T9" fmla="*/ 59 h 75"/>
                <a:gd name="T10" fmla="*/ 54 w 75"/>
                <a:gd name="T11" fmla="*/ 70 h 75"/>
                <a:gd name="T12" fmla="*/ 35 w 75"/>
                <a:gd name="T13" fmla="*/ 75 h 75"/>
                <a:gd name="T14" fmla="*/ 26 w 75"/>
                <a:gd name="T15" fmla="*/ 75 h 75"/>
                <a:gd name="T16" fmla="*/ 16 w 75"/>
                <a:gd name="T17" fmla="*/ 70 h 75"/>
                <a:gd name="T18" fmla="*/ 9 w 75"/>
                <a:gd name="T19" fmla="*/ 63 h 75"/>
                <a:gd name="T20" fmla="*/ 2 w 75"/>
                <a:gd name="T21" fmla="*/ 56 h 75"/>
                <a:gd name="T22" fmla="*/ 0 w 75"/>
                <a:gd name="T23" fmla="*/ 47 h 75"/>
                <a:gd name="T24" fmla="*/ 0 w 75"/>
                <a:gd name="T25" fmla="*/ 26 h 75"/>
                <a:gd name="T26" fmla="*/ 9 w 75"/>
                <a:gd name="T27" fmla="*/ 10 h 75"/>
                <a:gd name="T28" fmla="*/ 23 w 75"/>
                <a:gd name="T29" fmla="*/ 0 h 75"/>
                <a:gd name="T30" fmla="*/ 42 w 75"/>
                <a:gd name="T3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75">
                  <a:moveTo>
                    <a:pt x="42" y="0"/>
                  </a:moveTo>
                  <a:lnTo>
                    <a:pt x="58" y="7"/>
                  </a:lnTo>
                  <a:lnTo>
                    <a:pt x="72" y="24"/>
                  </a:lnTo>
                  <a:lnTo>
                    <a:pt x="75" y="40"/>
                  </a:lnTo>
                  <a:lnTo>
                    <a:pt x="68" y="59"/>
                  </a:lnTo>
                  <a:lnTo>
                    <a:pt x="54" y="70"/>
                  </a:lnTo>
                  <a:lnTo>
                    <a:pt x="35" y="75"/>
                  </a:lnTo>
                  <a:lnTo>
                    <a:pt x="26" y="75"/>
                  </a:lnTo>
                  <a:lnTo>
                    <a:pt x="16" y="70"/>
                  </a:lnTo>
                  <a:lnTo>
                    <a:pt x="9" y="63"/>
                  </a:lnTo>
                  <a:lnTo>
                    <a:pt x="2" y="56"/>
                  </a:lnTo>
                  <a:lnTo>
                    <a:pt x="0" y="47"/>
                  </a:lnTo>
                  <a:lnTo>
                    <a:pt x="0" y="26"/>
                  </a:lnTo>
                  <a:lnTo>
                    <a:pt x="9" y="10"/>
                  </a:lnTo>
                  <a:lnTo>
                    <a:pt x="2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sp>
        <p:nvSpPr>
          <p:cNvPr id="169" name="TextBox 168"/>
          <p:cNvSpPr txBox="1"/>
          <p:nvPr/>
        </p:nvSpPr>
        <p:spPr>
          <a:xfrm>
            <a:off x="5990802" y="4373655"/>
            <a:ext cx="74734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물류경제론 팀프로젝트 </a:t>
            </a:r>
            <a:r>
              <a:rPr lang="en-US" altLang="ko-KR" sz="3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2016</a:t>
            </a:r>
            <a:endParaRPr lang="ko-KR" altLang="en-US" sz="30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71" name="그룹 170"/>
          <p:cNvGrpSpPr/>
          <p:nvPr/>
        </p:nvGrpSpPr>
        <p:grpSpPr>
          <a:xfrm>
            <a:off x="7154250" y="395965"/>
            <a:ext cx="1283683" cy="1063188"/>
            <a:chOff x="4224338" y="1881188"/>
            <a:chExt cx="3733801" cy="3092450"/>
          </a:xfrm>
        </p:grpSpPr>
        <p:sp>
          <p:nvSpPr>
            <p:cNvPr id="306" name="Freeform 28"/>
            <p:cNvSpPr>
              <a:spLocks/>
            </p:cNvSpPr>
            <p:nvPr/>
          </p:nvSpPr>
          <p:spPr bwMode="auto">
            <a:xfrm>
              <a:off x="6197601" y="3211513"/>
              <a:ext cx="1295400" cy="1298575"/>
            </a:xfrm>
            <a:custGeom>
              <a:avLst/>
              <a:gdLst>
                <a:gd name="T0" fmla="*/ 1291 w 1632"/>
                <a:gd name="T1" fmla="*/ 0 h 1637"/>
                <a:gd name="T2" fmla="*/ 1335 w 1632"/>
                <a:gd name="T3" fmla="*/ 0 h 1637"/>
                <a:gd name="T4" fmla="*/ 1379 w 1632"/>
                <a:gd name="T5" fmla="*/ 7 h 1637"/>
                <a:gd name="T6" fmla="*/ 1424 w 1632"/>
                <a:gd name="T7" fmla="*/ 19 h 1637"/>
                <a:gd name="T8" fmla="*/ 1465 w 1632"/>
                <a:gd name="T9" fmla="*/ 37 h 1637"/>
                <a:gd name="T10" fmla="*/ 1504 w 1632"/>
                <a:gd name="T11" fmla="*/ 63 h 1637"/>
                <a:gd name="T12" fmla="*/ 1539 w 1632"/>
                <a:gd name="T13" fmla="*/ 93 h 1637"/>
                <a:gd name="T14" fmla="*/ 1571 w 1632"/>
                <a:gd name="T15" fmla="*/ 130 h 1637"/>
                <a:gd name="T16" fmla="*/ 1595 w 1632"/>
                <a:gd name="T17" fmla="*/ 169 h 1637"/>
                <a:gd name="T18" fmla="*/ 1614 w 1632"/>
                <a:gd name="T19" fmla="*/ 211 h 1637"/>
                <a:gd name="T20" fmla="*/ 1626 w 1632"/>
                <a:gd name="T21" fmla="*/ 254 h 1637"/>
                <a:gd name="T22" fmla="*/ 1632 w 1632"/>
                <a:gd name="T23" fmla="*/ 298 h 1637"/>
                <a:gd name="T24" fmla="*/ 1632 w 1632"/>
                <a:gd name="T25" fmla="*/ 342 h 1637"/>
                <a:gd name="T26" fmla="*/ 1626 w 1632"/>
                <a:gd name="T27" fmla="*/ 387 h 1637"/>
                <a:gd name="T28" fmla="*/ 1614 w 1632"/>
                <a:gd name="T29" fmla="*/ 430 h 1637"/>
                <a:gd name="T30" fmla="*/ 1595 w 1632"/>
                <a:gd name="T31" fmla="*/ 471 h 1637"/>
                <a:gd name="T32" fmla="*/ 1571 w 1632"/>
                <a:gd name="T33" fmla="*/ 511 h 1637"/>
                <a:gd name="T34" fmla="*/ 1539 w 1632"/>
                <a:gd name="T35" fmla="*/ 547 h 1637"/>
                <a:gd name="T36" fmla="*/ 545 w 1632"/>
                <a:gd name="T37" fmla="*/ 1544 h 1637"/>
                <a:gd name="T38" fmla="*/ 509 w 1632"/>
                <a:gd name="T39" fmla="*/ 1575 h 1637"/>
                <a:gd name="T40" fmla="*/ 469 w 1632"/>
                <a:gd name="T41" fmla="*/ 1600 h 1637"/>
                <a:gd name="T42" fmla="*/ 427 w 1632"/>
                <a:gd name="T43" fmla="*/ 1618 h 1637"/>
                <a:gd name="T44" fmla="*/ 385 w 1632"/>
                <a:gd name="T45" fmla="*/ 1631 h 1637"/>
                <a:gd name="T46" fmla="*/ 340 w 1632"/>
                <a:gd name="T47" fmla="*/ 1637 h 1637"/>
                <a:gd name="T48" fmla="*/ 296 w 1632"/>
                <a:gd name="T49" fmla="*/ 1637 h 1637"/>
                <a:gd name="T50" fmla="*/ 252 w 1632"/>
                <a:gd name="T51" fmla="*/ 1631 h 1637"/>
                <a:gd name="T52" fmla="*/ 209 w 1632"/>
                <a:gd name="T53" fmla="*/ 1618 h 1637"/>
                <a:gd name="T54" fmla="*/ 167 w 1632"/>
                <a:gd name="T55" fmla="*/ 1600 h 1637"/>
                <a:gd name="T56" fmla="*/ 129 w 1632"/>
                <a:gd name="T57" fmla="*/ 1575 h 1637"/>
                <a:gd name="T58" fmla="*/ 93 w 1632"/>
                <a:gd name="T59" fmla="*/ 1544 h 1637"/>
                <a:gd name="T60" fmla="*/ 62 w 1632"/>
                <a:gd name="T61" fmla="*/ 1508 h 1637"/>
                <a:gd name="T62" fmla="*/ 37 w 1632"/>
                <a:gd name="T63" fmla="*/ 1469 h 1637"/>
                <a:gd name="T64" fmla="*/ 19 w 1632"/>
                <a:gd name="T65" fmla="*/ 1428 h 1637"/>
                <a:gd name="T66" fmla="*/ 6 w 1632"/>
                <a:gd name="T67" fmla="*/ 1383 h 1637"/>
                <a:gd name="T68" fmla="*/ 0 w 1632"/>
                <a:gd name="T69" fmla="*/ 1339 h 1637"/>
                <a:gd name="T70" fmla="*/ 0 w 1632"/>
                <a:gd name="T71" fmla="*/ 1295 h 1637"/>
                <a:gd name="T72" fmla="*/ 6 w 1632"/>
                <a:gd name="T73" fmla="*/ 1250 h 1637"/>
                <a:gd name="T74" fmla="*/ 19 w 1632"/>
                <a:gd name="T75" fmla="*/ 1207 h 1637"/>
                <a:gd name="T76" fmla="*/ 37 w 1632"/>
                <a:gd name="T77" fmla="*/ 1166 h 1637"/>
                <a:gd name="T78" fmla="*/ 62 w 1632"/>
                <a:gd name="T79" fmla="*/ 1127 h 1637"/>
                <a:gd name="T80" fmla="*/ 93 w 1632"/>
                <a:gd name="T81" fmla="*/ 1091 h 1637"/>
                <a:gd name="T82" fmla="*/ 1088 w 1632"/>
                <a:gd name="T83" fmla="*/ 93 h 1637"/>
                <a:gd name="T84" fmla="*/ 1123 w 1632"/>
                <a:gd name="T85" fmla="*/ 63 h 1637"/>
                <a:gd name="T86" fmla="*/ 1162 w 1632"/>
                <a:gd name="T87" fmla="*/ 37 h 1637"/>
                <a:gd name="T88" fmla="*/ 1203 w 1632"/>
                <a:gd name="T89" fmla="*/ 19 h 1637"/>
                <a:gd name="T90" fmla="*/ 1246 w 1632"/>
                <a:gd name="T91" fmla="*/ 7 h 1637"/>
                <a:gd name="T92" fmla="*/ 1291 w 1632"/>
                <a:gd name="T93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32" h="1637">
                  <a:moveTo>
                    <a:pt x="1291" y="0"/>
                  </a:moveTo>
                  <a:lnTo>
                    <a:pt x="1335" y="0"/>
                  </a:lnTo>
                  <a:lnTo>
                    <a:pt x="1379" y="7"/>
                  </a:lnTo>
                  <a:lnTo>
                    <a:pt x="1424" y="19"/>
                  </a:lnTo>
                  <a:lnTo>
                    <a:pt x="1465" y="37"/>
                  </a:lnTo>
                  <a:lnTo>
                    <a:pt x="1504" y="63"/>
                  </a:lnTo>
                  <a:lnTo>
                    <a:pt x="1539" y="93"/>
                  </a:lnTo>
                  <a:lnTo>
                    <a:pt x="1571" y="130"/>
                  </a:lnTo>
                  <a:lnTo>
                    <a:pt x="1595" y="169"/>
                  </a:lnTo>
                  <a:lnTo>
                    <a:pt x="1614" y="211"/>
                  </a:lnTo>
                  <a:lnTo>
                    <a:pt x="1626" y="254"/>
                  </a:lnTo>
                  <a:lnTo>
                    <a:pt x="1632" y="298"/>
                  </a:lnTo>
                  <a:lnTo>
                    <a:pt x="1632" y="342"/>
                  </a:lnTo>
                  <a:lnTo>
                    <a:pt x="1626" y="387"/>
                  </a:lnTo>
                  <a:lnTo>
                    <a:pt x="1614" y="430"/>
                  </a:lnTo>
                  <a:lnTo>
                    <a:pt x="1595" y="471"/>
                  </a:lnTo>
                  <a:lnTo>
                    <a:pt x="1571" y="511"/>
                  </a:lnTo>
                  <a:lnTo>
                    <a:pt x="1539" y="547"/>
                  </a:lnTo>
                  <a:lnTo>
                    <a:pt x="545" y="1544"/>
                  </a:lnTo>
                  <a:lnTo>
                    <a:pt x="509" y="1575"/>
                  </a:lnTo>
                  <a:lnTo>
                    <a:pt x="469" y="1600"/>
                  </a:lnTo>
                  <a:lnTo>
                    <a:pt x="427" y="1618"/>
                  </a:lnTo>
                  <a:lnTo>
                    <a:pt x="385" y="1631"/>
                  </a:lnTo>
                  <a:lnTo>
                    <a:pt x="340" y="1637"/>
                  </a:lnTo>
                  <a:lnTo>
                    <a:pt x="296" y="1637"/>
                  </a:lnTo>
                  <a:lnTo>
                    <a:pt x="252" y="1631"/>
                  </a:lnTo>
                  <a:lnTo>
                    <a:pt x="209" y="1618"/>
                  </a:lnTo>
                  <a:lnTo>
                    <a:pt x="167" y="1600"/>
                  </a:lnTo>
                  <a:lnTo>
                    <a:pt x="129" y="1575"/>
                  </a:lnTo>
                  <a:lnTo>
                    <a:pt x="93" y="1544"/>
                  </a:lnTo>
                  <a:lnTo>
                    <a:pt x="62" y="1508"/>
                  </a:lnTo>
                  <a:lnTo>
                    <a:pt x="37" y="1469"/>
                  </a:lnTo>
                  <a:lnTo>
                    <a:pt x="19" y="1428"/>
                  </a:lnTo>
                  <a:lnTo>
                    <a:pt x="6" y="1383"/>
                  </a:lnTo>
                  <a:lnTo>
                    <a:pt x="0" y="1339"/>
                  </a:lnTo>
                  <a:lnTo>
                    <a:pt x="0" y="1295"/>
                  </a:lnTo>
                  <a:lnTo>
                    <a:pt x="6" y="1250"/>
                  </a:lnTo>
                  <a:lnTo>
                    <a:pt x="19" y="1207"/>
                  </a:lnTo>
                  <a:lnTo>
                    <a:pt x="37" y="1166"/>
                  </a:lnTo>
                  <a:lnTo>
                    <a:pt x="62" y="1127"/>
                  </a:lnTo>
                  <a:lnTo>
                    <a:pt x="93" y="1091"/>
                  </a:lnTo>
                  <a:lnTo>
                    <a:pt x="1088" y="93"/>
                  </a:lnTo>
                  <a:lnTo>
                    <a:pt x="1123" y="63"/>
                  </a:lnTo>
                  <a:lnTo>
                    <a:pt x="1162" y="37"/>
                  </a:lnTo>
                  <a:lnTo>
                    <a:pt x="1203" y="19"/>
                  </a:lnTo>
                  <a:lnTo>
                    <a:pt x="1246" y="7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C170"/>
            </a:solidFill>
            <a:ln w="0">
              <a:solidFill>
                <a:srgbClr val="FFC17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7" name="Freeform 29"/>
            <p:cNvSpPr>
              <a:spLocks/>
            </p:cNvSpPr>
            <p:nvPr/>
          </p:nvSpPr>
          <p:spPr bwMode="auto">
            <a:xfrm>
              <a:off x="4440238" y="2100263"/>
              <a:ext cx="2973388" cy="2873375"/>
            </a:xfrm>
            <a:custGeom>
              <a:avLst/>
              <a:gdLst>
                <a:gd name="T0" fmla="*/ 3658 w 3745"/>
                <a:gd name="T1" fmla="*/ 2489 h 3620"/>
                <a:gd name="T2" fmla="*/ 3714 w 3745"/>
                <a:gd name="T3" fmla="*/ 2565 h 3620"/>
                <a:gd name="T4" fmla="*/ 3741 w 3745"/>
                <a:gd name="T5" fmla="*/ 2652 h 3620"/>
                <a:gd name="T6" fmla="*/ 3741 w 3745"/>
                <a:gd name="T7" fmla="*/ 2742 h 3620"/>
                <a:gd name="T8" fmla="*/ 3714 w 3745"/>
                <a:gd name="T9" fmla="*/ 2830 h 3620"/>
                <a:gd name="T10" fmla="*/ 3658 w 3745"/>
                <a:gd name="T11" fmla="*/ 2907 h 3620"/>
                <a:gd name="T12" fmla="*/ 3597 w 3745"/>
                <a:gd name="T13" fmla="*/ 2954 h 3620"/>
                <a:gd name="T14" fmla="*/ 3527 w 3745"/>
                <a:gd name="T15" fmla="*/ 2983 h 3620"/>
                <a:gd name="T16" fmla="*/ 3585 w 3745"/>
                <a:gd name="T17" fmla="*/ 3047 h 3620"/>
                <a:gd name="T18" fmla="*/ 3627 w 3745"/>
                <a:gd name="T19" fmla="*/ 3130 h 3620"/>
                <a:gd name="T20" fmla="*/ 3641 w 3745"/>
                <a:gd name="T21" fmla="*/ 3221 h 3620"/>
                <a:gd name="T22" fmla="*/ 3627 w 3745"/>
                <a:gd name="T23" fmla="*/ 3309 h 3620"/>
                <a:gd name="T24" fmla="*/ 3585 w 3745"/>
                <a:gd name="T25" fmla="*/ 3393 h 3620"/>
                <a:gd name="T26" fmla="*/ 3518 w 3745"/>
                <a:gd name="T27" fmla="*/ 3460 h 3620"/>
                <a:gd name="T28" fmla="*/ 3435 w 3745"/>
                <a:gd name="T29" fmla="*/ 3501 h 3620"/>
                <a:gd name="T30" fmla="*/ 3345 w 3745"/>
                <a:gd name="T31" fmla="*/ 3516 h 3620"/>
                <a:gd name="T32" fmla="*/ 3256 w 3745"/>
                <a:gd name="T33" fmla="*/ 3501 h 3620"/>
                <a:gd name="T34" fmla="*/ 3174 w 3745"/>
                <a:gd name="T35" fmla="*/ 3460 h 3620"/>
                <a:gd name="T36" fmla="*/ 3109 w 3745"/>
                <a:gd name="T37" fmla="*/ 3401 h 3620"/>
                <a:gd name="T38" fmla="*/ 3079 w 3745"/>
                <a:gd name="T39" fmla="*/ 3471 h 3620"/>
                <a:gd name="T40" fmla="*/ 3032 w 3745"/>
                <a:gd name="T41" fmla="*/ 3534 h 3620"/>
                <a:gd name="T42" fmla="*/ 2956 w 3745"/>
                <a:gd name="T43" fmla="*/ 3589 h 3620"/>
                <a:gd name="T44" fmla="*/ 2869 w 3745"/>
                <a:gd name="T45" fmla="*/ 3617 h 3620"/>
                <a:gd name="T46" fmla="*/ 2779 w 3745"/>
                <a:gd name="T47" fmla="*/ 3617 h 3620"/>
                <a:gd name="T48" fmla="*/ 2692 w 3745"/>
                <a:gd name="T49" fmla="*/ 3589 h 3620"/>
                <a:gd name="T50" fmla="*/ 2615 w 3745"/>
                <a:gd name="T51" fmla="*/ 3534 h 3620"/>
                <a:gd name="T52" fmla="*/ 2470 w 3745"/>
                <a:gd name="T53" fmla="*/ 3437 h 3620"/>
                <a:gd name="T54" fmla="*/ 2432 w 3745"/>
                <a:gd name="T55" fmla="*/ 3504 h 3620"/>
                <a:gd name="T56" fmla="*/ 2369 w 3745"/>
                <a:gd name="T57" fmla="*/ 3564 h 3620"/>
                <a:gd name="T58" fmla="*/ 2288 w 3745"/>
                <a:gd name="T59" fmla="*/ 3606 h 3620"/>
                <a:gd name="T60" fmla="*/ 2197 w 3745"/>
                <a:gd name="T61" fmla="*/ 3620 h 3620"/>
                <a:gd name="T62" fmla="*/ 2107 w 3745"/>
                <a:gd name="T63" fmla="*/ 3606 h 3620"/>
                <a:gd name="T64" fmla="*/ 2026 w 3745"/>
                <a:gd name="T65" fmla="*/ 3564 h 3620"/>
                <a:gd name="T66" fmla="*/ 568 w 3745"/>
                <a:gd name="T67" fmla="*/ 2109 h 3620"/>
                <a:gd name="T68" fmla="*/ 515 w 3745"/>
                <a:gd name="T69" fmla="*/ 2039 h 3620"/>
                <a:gd name="T70" fmla="*/ 487 w 3745"/>
                <a:gd name="T71" fmla="*/ 1960 h 3620"/>
                <a:gd name="T72" fmla="*/ 483 w 3745"/>
                <a:gd name="T73" fmla="*/ 1877 h 3620"/>
                <a:gd name="T74" fmla="*/ 501 w 3745"/>
                <a:gd name="T75" fmla="*/ 1796 h 3620"/>
                <a:gd name="T76" fmla="*/ 543 w 3745"/>
                <a:gd name="T77" fmla="*/ 1721 h 3620"/>
                <a:gd name="T78" fmla="*/ 1174 w 3745"/>
                <a:gd name="T79" fmla="*/ 0 h 3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745" h="3620">
                  <a:moveTo>
                    <a:pt x="1174" y="0"/>
                  </a:moveTo>
                  <a:lnTo>
                    <a:pt x="3658" y="2489"/>
                  </a:lnTo>
                  <a:lnTo>
                    <a:pt x="3689" y="2525"/>
                  </a:lnTo>
                  <a:lnTo>
                    <a:pt x="3714" y="2565"/>
                  </a:lnTo>
                  <a:lnTo>
                    <a:pt x="3731" y="2608"/>
                  </a:lnTo>
                  <a:lnTo>
                    <a:pt x="3741" y="2652"/>
                  </a:lnTo>
                  <a:lnTo>
                    <a:pt x="3745" y="2698"/>
                  </a:lnTo>
                  <a:lnTo>
                    <a:pt x="3741" y="2742"/>
                  </a:lnTo>
                  <a:lnTo>
                    <a:pt x="3731" y="2787"/>
                  </a:lnTo>
                  <a:lnTo>
                    <a:pt x="3714" y="2830"/>
                  </a:lnTo>
                  <a:lnTo>
                    <a:pt x="3689" y="2870"/>
                  </a:lnTo>
                  <a:lnTo>
                    <a:pt x="3658" y="2907"/>
                  </a:lnTo>
                  <a:lnTo>
                    <a:pt x="3628" y="2933"/>
                  </a:lnTo>
                  <a:lnTo>
                    <a:pt x="3597" y="2954"/>
                  </a:lnTo>
                  <a:lnTo>
                    <a:pt x="3562" y="2971"/>
                  </a:lnTo>
                  <a:lnTo>
                    <a:pt x="3527" y="2983"/>
                  </a:lnTo>
                  <a:lnTo>
                    <a:pt x="3554" y="3012"/>
                  </a:lnTo>
                  <a:lnTo>
                    <a:pt x="3585" y="3047"/>
                  </a:lnTo>
                  <a:lnTo>
                    <a:pt x="3609" y="3087"/>
                  </a:lnTo>
                  <a:lnTo>
                    <a:pt x="3627" y="3130"/>
                  </a:lnTo>
                  <a:lnTo>
                    <a:pt x="3637" y="3175"/>
                  </a:lnTo>
                  <a:lnTo>
                    <a:pt x="3641" y="3221"/>
                  </a:lnTo>
                  <a:lnTo>
                    <a:pt x="3637" y="3265"/>
                  </a:lnTo>
                  <a:lnTo>
                    <a:pt x="3627" y="3309"/>
                  </a:lnTo>
                  <a:lnTo>
                    <a:pt x="3609" y="3352"/>
                  </a:lnTo>
                  <a:lnTo>
                    <a:pt x="3585" y="3393"/>
                  </a:lnTo>
                  <a:lnTo>
                    <a:pt x="3554" y="3430"/>
                  </a:lnTo>
                  <a:lnTo>
                    <a:pt x="3518" y="3460"/>
                  </a:lnTo>
                  <a:lnTo>
                    <a:pt x="3478" y="3484"/>
                  </a:lnTo>
                  <a:lnTo>
                    <a:pt x="3435" y="3501"/>
                  </a:lnTo>
                  <a:lnTo>
                    <a:pt x="3391" y="3513"/>
                  </a:lnTo>
                  <a:lnTo>
                    <a:pt x="3345" y="3516"/>
                  </a:lnTo>
                  <a:lnTo>
                    <a:pt x="3301" y="3513"/>
                  </a:lnTo>
                  <a:lnTo>
                    <a:pt x="3256" y="3501"/>
                  </a:lnTo>
                  <a:lnTo>
                    <a:pt x="3214" y="3484"/>
                  </a:lnTo>
                  <a:lnTo>
                    <a:pt x="3174" y="3460"/>
                  </a:lnTo>
                  <a:lnTo>
                    <a:pt x="3136" y="3430"/>
                  </a:lnTo>
                  <a:lnTo>
                    <a:pt x="3109" y="3401"/>
                  </a:lnTo>
                  <a:lnTo>
                    <a:pt x="3096" y="3437"/>
                  </a:lnTo>
                  <a:lnTo>
                    <a:pt x="3079" y="3471"/>
                  </a:lnTo>
                  <a:lnTo>
                    <a:pt x="3058" y="3504"/>
                  </a:lnTo>
                  <a:lnTo>
                    <a:pt x="3032" y="3534"/>
                  </a:lnTo>
                  <a:lnTo>
                    <a:pt x="2996" y="3564"/>
                  </a:lnTo>
                  <a:lnTo>
                    <a:pt x="2956" y="3589"/>
                  </a:lnTo>
                  <a:lnTo>
                    <a:pt x="2913" y="3606"/>
                  </a:lnTo>
                  <a:lnTo>
                    <a:pt x="2869" y="3617"/>
                  </a:lnTo>
                  <a:lnTo>
                    <a:pt x="2823" y="3620"/>
                  </a:lnTo>
                  <a:lnTo>
                    <a:pt x="2779" y="3617"/>
                  </a:lnTo>
                  <a:lnTo>
                    <a:pt x="2735" y="3606"/>
                  </a:lnTo>
                  <a:lnTo>
                    <a:pt x="2692" y="3589"/>
                  </a:lnTo>
                  <a:lnTo>
                    <a:pt x="2652" y="3564"/>
                  </a:lnTo>
                  <a:lnTo>
                    <a:pt x="2615" y="3534"/>
                  </a:lnTo>
                  <a:lnTo>
                    <a:pt x="2482" y="3401"/>
                  </a:lnTo>
                  <a:lnTo>
                    <a:pt x="2470" y="3437"/>
                  </a:lnTo>
                  <a:lnTo>
                    <a:pt x="2453" y="3471"/>
                  </a:lnTo>
                  <a:lnTo>
                    <a:pt x="2432" y="3504"/>
                  </a:lnTo>
                  <a:lnTo>
                    <a:pt x="2406" y="3534"/>
                  </a:lnTo>
                  <a:lnTo>
                    <a:pt x="2369" y="3564"/>
                  </a:lnTo>
                  <a:lnTo>
                    <a:pt x="2329" y="3589"/>
                  </a:lnTo>
                  <a:lnTo>
                    <a:pt x="2288" y="3606"/>
                  </a:lnTo>
                  <a:lnTo>
                    <a:pt x="2243" y="3617"/>
                  </a:lnTo>
                  <a:lnTo>
                    <a:pt x="2197" y="3620"/>
                  </a:lnTo>
                  <a:lnTo>
                    <a:pt x="2152" y="3617"/>
                  </a:lnTo>
                  <a:lnTo>
                    <a:pt x="2107" y="3606"/>
                  </a:lnTo>
                  <a:lnTo>
                    <a:pt x="2066" y="3589"/>
                  </a:lnTo>
                  <a:lnTo>
                    <a:pt x="2026" y="3564"/>
                  </a:lnTo>
                  <a:lnTo>
                    <a:pt x="1989" y="3534"/>
                  </a:lnTo>
                  <a:lnTo>
                    <a:pt x="568" y="2109"/>
                  </a:lnTo>
                  <a:lnTo>
                    <a:pt x="538" y="2076"/>
                  </a:lnTo>
                  <a:lnTo>
                    <a:pt x="515" y="2039"/>
                  </a:lnTo>
                  <a:lnTo>
                    <a:pt x="498" y="2001"/>
                  </a:lnTo>
                  <a:lnTo>
                    <a:pt x="487" y="1960"/>
                  </a:lnTo>
                  <a:lnTo>
                    <a:pt x="483" y="1919"/>
                  </a:lnTo>
                  <a:lnTo>
                    <a:pt x="483" y="1877"/>
                  </a:lnTo>
                  <a:lnTo>
                    <a:pt x="488" y="1836"/>
                  </a:lnTo>
                  <a:lnTo>
                    <a:pt x="501" y="1796"/>
                  </a:lnTo>
                  <a:lnTo>
                    <a:pt x="518" y="1757"/>
                  </a:lnTo>
                  <a:lnTo>
                    <a:pt x="543" y="1721"/>
                  </a:lnTo>
                  <a:lnTo>
                    <a:pt x="0" y="1177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FFD6A0"/>
            </a:solidFill>
            <a:ln w="0">
              <a:solidFill>
                <a:srgbClr val="FFD6A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8" name="Freeform 30"/>
            <p:cNvSpPr>
              <a:spLocks/>
            </p:cNvSpPr>
            <p:nvPr/>
          </p:nvSpPr>
          <p:spPr bwMode="auto">
            <a:xfrm>
              <a:off x="4927601" y="3478213"/>
              <a:ext cx="1162050" cy="1412875"/>
            </a:xfrm>
            <a:custGeom>
              <a:avLst/>
              <a:gdLst>
                <a:gd name="T0" fmla="*/ 587 w 1463"/>
                <a:gd name="T1" fmla="*/ 4 h 1780"/>
                <a:gd name="T2" fmla="*/ 675 w 1463"/>
                <a:gd name="T3" fmla="*/ 31 h 1780"/>
                <a:gd name="T4" fmla="*/ 750 w 1463"/>
                <a:gd name="T5" fmla="*/ 87 h 1780"/>
                <a:gd name="T6" fmla="*/ 799 w 1463"/>
                <a:gd name="T7" fmla="*/ 149 h 1780"/>
                <a:gd name="T8" fmla="*/ 827 w 1463"/>
                <a:gd name="T9" fmla="*/ 219 h 1780"/>
                <a:gd name="T10" fmla="*/ 892 w 1463"/>
                <a:gd name="T11" fmla="*/ 160 h 1780"/>
                <a:gd name="T12" fmla="*/ 975 w 1463"/>
                <a:gd name="T13" fmla="*/ 118 h 1780"/>
                <a:gd name="T14" fmla="*/ 1063 w 1463"/>
                <a:gd name="T15" fmla="*/ 104 h 1780"/>
                <a:gd name="T16" fmla="*/ 1153 w 1463"/>
                <a:gd name="T17" fmla="*/ 118 h 1780"/>
                <a:gd name="T18" fmla="*/ 1236 w 1463"/>
                <a:gd name="T19" fmla="*/ 160 h 1780"/>
                <a:gd name="T20" fmla="*/ 1303 w 1463"/>
                <a:gd name="T21" fmla="*/ 227 h 1780"/>
                <a:gd name="T22" fmla="*/ 1345 w 1463"/>
                <a:gd name="T23" fmla="*/ 310 h 1780"/>
                <a:gd name="T24" fmla="*/ 1359 w 1463"/>
                <a:gd name="T25" fmla="*/ 401 h 1780"/>
                <a:gd name="T26" fmla="*/ 1345 w 1463"/>
                <a:gd name="T27" fmla="*/ 489 h 1780"/>
                <a:gd name="T28" fmla="*/ 1303 w 1463"/>
                <a:gd name="T29" fmla="*/ 572 h 1780"/>
                <a:gd name="T30" fmla="*/ 1245 w 1463"/>
                <a:gd name="T31" fmla="*/ 637 h 1780"/>
                <a:gd name="T32" fmla="*/ 1315 w 1463"/>
                <a:gd name="T33" fmla="*/ 666 h 1780"/>
                <a:gd name="T34" fmla="*/ 1376 w 1463"/>
                <a:gd name="T35" fmla="*/ 714 h 1780"/>
                <a:gd name="T36" fmla="*/ 1432 w 1463"/>
                <a:gd name="T37" fmla="*/ 790 h 1780"/>
                <a:gd name="T38" fmla="*/ 1461 w 1463"/>
                <a:gd name="T39" fmla="*/ 877 h 1780"/>
                <a:gd name="T40" fmla="*/ 1461 w 1463"/>
                <a:gd name="T41" fmla="*/ 968 h 1780"/>
                <a:gd name="T42" fmla="*/ 1432 w 1463"/>
                <a:gd name="T43" fmla="*/ 1055 h 1780"/>
                <a:gd name="T44" fmla="*/ 1376 w 1463"/>
                <a:gd name="T45" fmla="*/ 1132 h 1780"/>
                <a:gd name="T46" fmla="*/ 1281 w 1463"/>
                <a:gd name="T47" fmla="*/ 1277 h 1780"/>
                <a:gd name="T48" fmla="*/ 1348 w 1463"/>
                <a:gd name="T49" fmla="*/ 1314 h 1780"/>
                <a:gd name="T50" fmla="*/ 1408 w 1463"/>
                <a:gd name="T51" fmla="*/ 1377 h 1780"/>
                <a:gd name="T52" fmla="*/ 1449 w 1463"/>
                <a:gd name="T53" fmla="*/ 1460 h 1780"/>
                <a:gd name="T54" fmla="*/ 1463 w 1463"/>
                <a:gd name="T55" fmla="*/ 1551 h 1780"/>
                <a:gd name="T56" fmla="*/ 1449 w 1463"/>
                <a:gd name="T57" fmla="*/ 1639 h 1780"/>
                <a:gd name="T58" fmla="*/ 1408 w 1463"/>
                <a:gd name="T59" fmla="*/ 1722 h 1780"/>
                <a:gd name="T60" fmla="*/ 1356 w 1463"/>
                <a:gd name="T61" fmla="*/ 1780 h 1780"/>
                <a:gd name="T62" fmla="*/ 333 w 1463"/>
                <a:gd name="T63" fmla="*/ 87 h 1780"/>
                <a:gd name="T64" fmla="*/ 410 w 1463"/>
                <a:gd name="T65" fmla="*/ 31 h 1780"/>
                <a:gd name="T66" fmla="*/ 497 w 1463"/>
                <a:gd name="T67" fmla="*/ 4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63" h="1780">
                  <a:moveTo>
                    <a:pt x="542" y="0"/>
                  </a:moveTo>
                  <a:lnTo>
                    <a:pt x="587" y="4"/>
                  </a:lnTo>
                  <a:lnTo>
                    <a:pt x="632" y="14"/>
                  </a:lnTo>
                  <a:lnTo>
                    <a:pt x="675" y="31"/>
                  </a:lnTo>
                  <a:lnTo>
                    <a:pt x="715" y="55"/>
                  </a:lnTo>
                  <a:lnTo>
                    <a:pt x="750" y="87"/>
                  </a:lnTo>
                  <a:lnTo>
                    <a:pt x="777" y="117"/>
                  </a:lnTo>
                  <a:lnTo>
                    <a:pt x="799" y="149"/>
                  </a:lnTo>
                  <a:lnTo>
                    <a:pt x="815" y="183"/>
                  </a:lnTo>
                  <a:lnTo>
                    <a:pt x="827" y="219"/>
                  </a:lnTo>
                  <a:lnTo>
                    <a:pt x="855" y="191"/>
                  </a:lnTo>
                  <a:lnTo>
                    <a:pt x="892" y="160"/>
                  </a:lnTo>
                  <a:lnTo>
                    <a:pt x="932" y="136"/>
                  </a:lnTo>
                  <a:lnTo>
                    <a:pt x="975" y="118"/>
                  </a:lnTo>
                  <a:lnTo>
                    <a:pt x="1019" y="108"/>
                  </a:lnTo>
                  <a:lnTo>
                    <a:pt x="1063" y="104"/>
                  </a:lnTo>
                  <a:lnTo>
                    <a:pt x="1109" y="108"/>
                  </a:lnTo>
                  <a:lnTo>
                    <a:pt x="1153" y="118"/>
                  </a:lnTo>
                  <a:lnTo>
                    <a:pt x="1196" y="136"/>
                  </a:lnTo>
                  <a:lnTo>
                    <a:pt x="1236" y="160"/>
                  </a:lnTo>
                  <a:lnTo>
                    <a:pt x="1272" y="191"/>
                  </a:lnTo>
                  <a:lnTo>
                    <a:pt x="1303" y="227"/>
                  </a:lnTo>
                  <a:lnTo>
                    <a:pt x="1328" y="267"/>
                  </a:lnTo>
                  <a:lnTo>
                    <a:pt x="1345" y="310"/>
                  </a:lnTo>
                  <a:lnTo>
                    <a:pt x="1356" y="355"/>
                  </a:lnTo>
                  <a:lnTo>
                    <a:pt x="1359" y="401"/>
                  </a:lnTo>
                  <a:lnTo>
                    <a:pt x="1356" y="445"/>
                  </a:lnTo>
                  <a:lnTo>
                    <a:pt x="1345" y="489"/>
                  </a:lnTo>
                  <a:lnTo>
                    <a:pt x="1328" y="532"/>
                  </a:lnTo>
                  <a:lnTo>
                    <a:pt x="1303" y="572"/>
                  </a:lnTo>
                  <a:lnTo>
                    <a:pt x="1272" y="610"/>
                  </a:lnTo>
                  <a:lnTo>
                    <a:pt x="1245" y="637"/>
                  </a:lnTo>
                  <a:lnTo>
                    <a:pt x="1281" y="650"/>
                  </a:lnTo>
                  <a:lnTo>
                    <a:pt x="1315" y="666"/>
                  </a:lnTo>
                  <a:lnTo>
                    <a:pt x="1348" y="687"/>
                  </a:lnTo>
                  <a:lnTo>
                    <a:pt x="1376" y="714"/>
                  </a:lnTo>
                  <a:lnTo>
                    <a:pt x="1408" y="750"/>
                  </a:lnTo>
                  <a:lnTo>
                    <a:pt x="1432" y="790"/>
                  </a:lnTo>
                  <a:lnTo>
                    <a:pt x="1449" y="833"/>
                  </a:lnTo>
                  <a:lnTo>
                    <a:pt x="1461" y="877"/>
                  </a:lnTo>
                  <a:lnTo>
                    <a:pt x="1463" y="923"/>
                  </a:lnTo>
                  <a:lnTo>
                    <a:pt x="1461" y="968"/>
                  </a:lnTo>
                  <a:lnTo>
                    <a:pt x="1449" y="1012"/>
                  </a:lnTo>
                  <a:lnTo>
                    <a:pt x="1432" y="1055"/>
                  </a:lnTo>
                  <a:lnTo>
                    <a:pt x="1408" y="1095"/>
                  </a:lnTo>
                  <a:lnTo>
                    <a:pt x="1376" y="1132"/>
                  </a:lnTo>
                  <a:lnTo>
                    <a:pt x="1245" y="1264"/>
                  </a:lnTo>
                  <a:lnTo>
                    <a:pt x="1281" y="1277"/>
                  </a:lnTo>
                  <a:lnTo>
                    <a:pt x="1315" y="1293"/>
                  </a:lnTo>
                  <a:lnTo>
                    <a:pt x="1348" y="1314"/>
                  </a:lnTo>
                  <a:lnTo>
                    <a:pt x="1376" y="1341"/>
                  </a:lnTo>
                  <a:lnTo>
                    <a:pt x="1408" y="1377"/>
                  </a:lnTo>
                  <a:lnTo>
                    <a:pt x="1432" y="1417"/>
                  </a:lnTo>
                  <a:lnTo>
                    <a:pt x="1449" y="1460"/>
                  </a:lnTo>
                  <a:lnTo>
                    <a:pt x="1461" y="1505"/>
                  </a:lnTo>
                  <a:lnTo>
                    <a:pt x="1463" y="1551"/>
                  </a:lnTo>
                  <a:lnTo>
                    <a:pt x="1461" y="1595"/>
                  </a:lnTo>
                  <a:lnTo>
                    <a:pt x="1449" y="1639"/>
                  </a:lnTo>
                  <a:lnTo>
                    <a:pt x="1432" y="1682"/>
                  </a:lnTo>
                  <a:lnTo>
                    <a:pt x="1408" y="1722"/>
                  </a:lnTo>
                  <a:lnTo>
                    <a:pt x="1376" y="1760"/>
                  </a:lnTo>
                  <a:lnTo>
                    <a:pt x="1356" y="1780"/>
                  </a:lnTo>
                  <a:lnTo>
                    <a:pt x="0" y="421"/>
                  </a:lnTo>
                  <a:lnTo>
                    <a:pt x="333" y="87"/>
                  </a:lnTo>
                  <a:lnTo>
                    <a:pt x="370" y="55"/>
                  </a:lnTo>
                  <a:lnTo>
                    <a:pt x="410" y="31"/>
                  </a:lnTo>
                  <a:lnTo>
                    <a:pt x="453" y="14"/>
                  </a:lnTo>
                  <a:lnTo>
                    <a:pt x="497" y="4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FC170"/>
            </a:solidFill>
            <a:ln w="0">
              <a:solidFill>
                <a:srgbClr val="FFC17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9" name="Freeform 31"/>
            <p:cNvSpPr>
              <a:spLocks/>
            </p:cNvSpPr>
            <p:nvPr/>
          </p:nvSpPr>
          <p:spPr bwMode="auto">
            <a:xfrm>
              <a:off x="5497513" y="2544763"/>
              <a:ext cx="1522413" cy="508000"/>
            </a:xfrm>
            <a:custGeom>
              <a:avLst/>
              <a:gdLst>
                <a:gd name="T0" fmla="*/ 320 w 1918"/>
                <a:gd name="T1" fmla="*/ 0 h 640"/>
                <a:gd name="T2" fmla="*/ 1535 w 1918"/>
                <a:gd name="T3" fmla="*/ 0 h 640"/>
                <a:gd name="T4" fmla="*/ 1586 w 1918"/>
                <a:gd name="T5" fmla="*/ 4 h 640"/>
                <a:gd name="T6" fmla="*/ 1636 w 1918"/>
                <a:gd name="T7" fmla="*/ 16 h 640"/>
                <a:gd name="T8" fmla="*/ 1682 w 1918"/>
                <a:gd name="T9" fmla="*/ 36 h 640"/>
                <a:gd name="T10" fmla="*/ 1723 w 1918"/>
                <a:gd name="T11" fmla="*/ 61 h 640"/>
                <a:gd name="T12" fmla="*/ 1761 w 1918"/>
                <a:gd name="T13" fmla="*/ 93 h 640"/>
                <a:gd name="T14" fmla="*/ 1792 w 1918"/>
                <a:gd name="T15" fmla="*/ 132 h 640"/>
                <a:gd name="T16" fmla="*/ 1819 w 1918"/>
                <a:gd name="T17" fmla="*/ 173 h 640"/>
                <a:gd name="T18" fmla="*/ 1838 w 1918"/>
                <a:gd name="T19" fmla="*/ 219 h 640"/>
                <a:gd name="T20" fmla="*/ 1851 w 1918"/>
                <a:gd name="T21" fmla="*/ 268 h 640"/>
                <a:gd name="T22" fmla="*/ 1855 w 1918"/>
                <a:gd name="T23" fmla="*/ 321 h 640"/>
                <a:gd name="T24" fmla="*/ 1918 w 1918"/>
                <a:gd name="T25" fmla="*/ 321 h 640"/>
                <a:gd name="T26" fmla="*/ 1913 w 1918"/>
                <a:gd name="T27" fmla="*/ 364 h 640"/>
                <a:gd name="T28" fmla="*/ 1902 w 1918"/>
                <a:gd name="T29" fmla="*/ 405 h 640"/>
                <a:gd name="T30" fmla="*/ 1883 w 1918"/>
                <a:gd name="T31" fmla="*/ 445 h 640"/>
                <a:gd name="T32" fmla="*/ 1858 w 1918"/>
                <a:gd name="T33" fmla="*/ 482 h 640"/>
                <a:gd name="T34" fmla="*/ 1828 w 1918"/>
                <a:gd name="T35" fmla="*/ 515 h 640"/>
                <a:gd name="T36" fmla="*/ 1792 w 1918"/>
                <a:gd name="T37" fmla="*/ 547 h 640"/>
                <a:gd name="T38" fmla="*/ 1753 w 1918"/>
                <a:gd name="T39" fmla="*/ 574 h 640"/>
                <a:gd name="T40" fmla="*/ 1712 w 1918"/>
                <a:gd name="T41" fmla="*/ 597 h 640"/>
                <a:gd name="T42" fmla="*/ 1669 w 1918"/>
                <a:gd name="T43" fmla="*/ 616 h 640"/>
                <a:gd name="T44" fmla="*/ 1625 w 1918"/>
                <a:gd name="T45" fmla="*/ 629 h 640"/>
                <a:gd name="T46" fmla="*/ 1579 w 1918"/>
                <a:gd name="T47" fmla="*/ 637 h 640"/>
                <a:gd name="T48" fmla="*/ 1535 w 1918"/>
                <a:gd name="T49" fmla="*/ 640 h 640"/>
                <a:gd name="T50" fmla="*/ 320 w 1918"/>
                <a:gd name="T51" fmla="*/ 640 h 640"/>
                <a:gd name="T52" fmla="*/ 267 w 1918"/>
                <a:gd name="T53" fmla="*/ 636 h 640"/>
                <a:gd name="T54" fmla="*/ 219 w 1918"/>
                <a:gd name="T55" fmla="*/ 624 h 640"/>
                <a:gd name="T56" fmla="*/ 173 w 1918"/>
                <a:gd name="T57" fmla="*/ 604 h 640"/>
                <a:gd name="T58" fmla="*/ 131 w 1918"/>
                <a:gd name="T59" fmla="*/ 578 h 640"/>
                <a:gd name="T60" fmla="*/ 94 w 1918"/>
                <a:gd name="T61" fmla="*/ 547 h 640"/>
                <a:gd name="T62" fmla="*/ 61 w 1918"/>
                <a:gd name="T63" fmla="*/ 510 h 640"/>
                <a:gd name="T64" fmla="*/ 36 w 1918"/>
                <a:gd name="T65" fmla="*/ 467 h 640"/>
                <a:gd name="T66" fmla="*/ 16 w 1918"/>
                <a:gd name="T67" fmla="*/ 421 h 640"/>
                <a:gd name="T68" fmla="*/ 4 w 1918"/>
                <a:gd name="T69" fmla="*/ 372 h 640"/>
                <a:gd name="T70" fmla="*/ 0 w 1918"/>
                <a:gd name="T71" fmla="*/ 321 h 640"/>
                <a:gd name="T72" fmla="*/ 4 w 1918"/>
                <a:gd name="T73" fmla="*/ 268 h 640"/>
                <a:gd name="T74" fmla="*/ 16 w 1918"/>
                <a:gd name="T75" fmla="*/ 219 h 640"/>
                <a:gd name="T76" fmla="*/ 36 w 1918"/>
                <a:gd name="T77" fmla="*/ 173 h 640"/>
                <a:gd name="T78" fmla="*/ 61 w 1918"/>
                <a:gd name="T79" fmla="*/ 132 h 640"/>
                <a:gd name="T80" fmla="*/ 94 w 1918"/>
                <a:gd name="T81" fmla="*/ 93 h 640"/>
                <a:gd name="T82" fmla="*/ 131 w 1918"/>
                <a:gd name="T83" fmla="*/ 61 h 640"/>
                <a:gd name="T84" fmla="*/ 173 w 1918"/>
                <a:gd name="T85" fmla="*/ 36 h 640"/>
                <a:gd name="T86" fmla="*/ 219 w 1918"/>
                <a:gd name="T87" fmla="*/ 16 h 640"/>
                <a:gd name="T88" fmla="*/ 267 w 1918"/>
                <a:gd name="T89" fmla="*/ 4 h 640"/>
                <a:gd name="T90" fmla="*/ 320 w 1918"/>
                <a:gd name="T91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18" h="640">
                  <a:moveTo>
                    <a:pt x="320" y="0"/>
                  </a:moveTo>
                  <a:lnTo>
                    <a:pt x="1535" y="0"/>
                  </a:lnTo>
                  <a:lnTo>
                    <a:pt x="1586" y="4"/>
                  </a:lnTo>
                  <a:lnTo>
                    <a:pt x="1636" y="16"/>
                  </a:lnTo>
                  <a:lnTo>
                    <a:pt x="1682" y="36"/>
                  </a:lnTo>
                  <a:lnTo>
                    <a:pt x="1723" y="61"/>
                  </a:lnTo>
                  <a:lnTo>
                    <a:pt x="1761" y="93"/>
                  </a:lnTo>
                  <a:lnTo>
                    <a:pt x="1792" y="132"/>
                  </a:lnTo>
                  <a:lnTo>
                    <a:pt x="1819" y="173"/>
                  </a:lnTo>
                  <a:lnTo>
                    <a:pt x="1838" y="219"/>
                  </a:lnTo>
                  <a:lnTo>
                    <a:pt x="1851" y="268"/>
                  </a:lnTo>
                  <a:lnTo>
                    <a:pt x="1855" y="321"/>
                  </a:lnTo>
                  <a:lnTo>
                    <a:pt x="1918" y="321"/>
                  </a:lnTo>
                  <a:lnTo>
                    <a:pt x="1913" y="364"/>
                  </a:lnTo>
                  <a:lnTo>
                    <a:pt x="1902" y="405"/>
                  </a:lnTo>
                  <a:lnTo>
                    <a:pt x="1883" y="445"/>
                  </a:lnTo>
                  <a:lnTo>
                    <a:pt x="1858" y="482"/>
                  </a:lnTo>
                  <a:lnTo>
                    <a:pt x="1828" y="515"/>
                  </a:lnTo>
                  <a:lnTo>
                    <a:pt x="1792" y="547"/>
                  </a:lnTo>
                  <a:lnTo>
                    <a:pt x="1753" y="574"/>
                  </a:lnTo>
                  <a:lnTo>
                    <a:pt x="1712" y="597"/>
                  </a:lnTo>
                  <a:lnTo>
                    <a:pt x="1669" y="616"/>
                  </a:lnTo>
                  <a:lnTo>
                    <a:pt x="1625" y="629"/>
                  </a:lnTo>
                  <a:lnTo>
                    <a:pt x="1579" y="637"/>
                  </a:lnTo>
                  <a:lnTo>
                    <a:pt x="1535" y="640"/>
                  </a:lnTo>
                  <a:lnTo>
                    <a:pt x="320" y="640"/>
                  </a:lnTo>
                  <a:lnTo>
                    <a:pt x="267" y="636"/>
                  </a:lnTo>
                  <a:lnTo>
                    <a:pt x="219" y="624"/>
                  </a:lnTo>
                  <a:lnTo>
                    <a:pt x="173" y="604"/>
                  </a:lnTo>
                  <a:lnTo>
                    <a:pt x="131" y="578"/>
                  </a:lnTo>
                  <a:lnTo>
                    <a:pt x="94" y="547"/>
                  </a:lnTo>
                  <a:lnTo>
                    <a:pt x="61" y="510"/>
                  </a:lnTo>
                  <a:lnTo>
                    <a:pt x="36" y="467"/>
                  </a:lnTo>
                  <a:lnTo>
                    <a:pt x="16" y="421"/>
                  </a:lnTo>
                  <a:lnTo>
                    <a:pt x="4" y="372"/>
                  </a:lnTo>
                  <a:lnTo>
                    <a:pt x="0" y="321"/>
                  </a:lnTo>
                  <a:lnTo>
                    <a:pt x="4" y="268"/>
                  </a:lnTo>
                  <a:lnTo>
                    <a:pt x="16" y="219"/>
                  </a:lnTo>
                  <a:lnTo>
                    <a:pt x="36" y="173"/>
                  </a:lnTo>
                  <a:lnTo>
                    <a:pt x="61" y="132"/>
                  </a:lnTo>
                  <a:lnTo>
                    <a:pt x="94" y="93"/>
                  </a:lnTo>
                  <a:lnTo>
                    <a:pt x="131" y="61"/>
                  </a:lnTo>
                  <a:lnTo>
                    <a:pt x="173" y="36"/>
                  </a:lnTo>
                  <a:lnTo>
                    <a:pt x="219" y="16"/>
                  </a:lnTo>
                  <a:lnTo>
                    <a:pt x="267" y="4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FFC170"/>
            </a:solidFill>
            <a:ln w="0">
              <a:solidFill>
                <a:srgbClr val="FFC17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10" name="Freeform 32"/>
            <p:cNvSpPr>
              <a:spLocks/>
            </p:cNvSpPr>
            <p:nvPr/>
          </p:nvSpPr>
          <p:spPr bwMode="auto">
            <a:xfrm>
              <a:off x="6089651" y="2170113"/>
              <a:ext cx="1579563" cy="1582738"/>
            </a:xfrm>
            <a:custGeom>
              <a:avLst/>
              <a:gdLst>
                <a:gd name="T0" fmla="*/ 813 w 1989"/>
                <a:gd name="T1" fmla="*/ 0 h 1993"/>
                <a:gd name="T2" fmla="*/ 1989 w 1989"/>
                <a:gd name="T3" fmla="*/ 1178 h 1993"/>
                <a:gd name="T4" fmla="*/ 1175 w 1989"/>
                <a:gd name="T5" fmla="*/ 1993 h 1993"/>
                <a:gd name="T6" fmla="*/ 0 w 1989"/>
                <a:gd name="T7" fmla="*/ 816 h 1993"/>
                <a:gd name="T8" fmla="*/ 813 w 1989"/>
                <a:gd name="T9" fmla="*/ 0 h 19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9" h="1993">
                  <a:moveTo>
                    <a:pt x="813" y="0"/>
                  </a:moveTo>
                  <a:lnTo>
                    <a:pt x="1989" y="1178"/>
                  </a:lnTo>
                  <a:lnTo>
                    <a:pt x="1175" y="1993"/>
                  </a:lnTo>
                  <a:lnTo>
                    <a:pt x="0" y="816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rgbClr val="FFC170"/>
            </a:solidFill>
            <a:ln w="0">
              <a:solidFill>
                <a:srgbClr val="FFC17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11" name="Freeform 33"/>
            <p:cNvSpPr>
              <a:spLocks/>
            </p:cNvSpPr>
            <p:nvPr/>
          </p:nvSpPr>
          <p:spPr bwMode="auto">
            <a:xfrm>
              <a:off x="4224338" y="2422526"/>
              <a:ext cx="825500" cy="827088"/>
            </a:xfrm>
            <a:custGeom>
              <a:avLst/>
              <a:gdLst>
                <a:gd name="T0" fmla="*/ 679 w 1040"/>
                <a:gd name="T1" fmla="*/ 0 h 1043"/>
                <a:gd name="T2" fmla="*/ 1040 w 1040"/>
                <a:gd name="T3" fmla="*/ 362 h 1043"/>
                <a:gd name="T4" fmla="*/ 362 w 1040"/>
                <a:gd name="T5" fmla="*/ 1043 h 1043"/>
                <a:gd name="T6" fmla="*/ 0 w 1040"/>
                <a:gd name="T7" fmla="*/ 680 h 1043"/>
                <a:gd name="T8" fmla="*/ 679 w 1040"/>
                <a:gd name="T9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1043">
                  <a:moveTo>
                    <a:pt x="679" y="0"/>
                  </a:moveTo>
                  <a:lnTo>
                    <a:pt x="1040" y="362"/>
                  </a:lnTo>
                  <a:lnTo>
                    <a:pt x="362" y="1043"/>
                  </a:lnTo>
                  <a:lnTo>
                    <a:pt x="0" y="680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0052B4"/>
            </a:solidFill>
            <a:ln w="0">
              <a:solidFill>
                <a:srgbClr val="0052B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12" name="Freeform 34"/>
            <p:cNvSpPr>
              <a:spLocks/>
            </p:cNvSpPr>
            <p:nvPr/>
          </p:nvSpPr>
          <p:spPr bwMode="auto">
            <a:xfrm>
              <a:off x="4762501" y="1882776"/>
              <a:ext cx="825500" cy="827088"/>
            </a:xfrm>
            <a:custGeom>
              <a:avLst/>
              <a:gdLst>
                <a:gd name="T0" fmla="*/ 677 w 1039"/>
                <a:gd name="T1" fmla="*/ 0 h 1041"/>
                <a:gd name="T2" fmla="*/ 1039 w 1039"/>
                <a:gd name="T3" fmla="*/ 363 h 1041"/>
                <a:gd name="T4" fmla="*/ 361 w 1039"/>
                <a:gd name="T5" fmla="*/ 1041 h 1041"/>
                <a:gd name="T6" fmla="*/ 0 w 1039"/>
                <a:gd name="T7" fmla="*/ 679 h 1041"/>
                <a:gd name="T8" fmla="*/ 677 w 1039"/>
                <a:gd name="T9" fmla="*/ 0 h 10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9" h="1041">
                  <a:moveTo>
                    <a:pt x="677" y="0"/>
                  </a:moveTo>
                  <a:lnTo>
                    <a:pt x="1039" y="363"/>
                  </a:lnTo>
                  <a:lnTo>
                    <a:pt x="361" y="1041"/>
                  </a:lnTo>
                  <a:lnTo>
                    <a:pt x="0" y="679"/>
                  </a:lnTo>
                  <a:lnTo>
                    <a:pt x="677" y="0"/>
                  </a:lnTo>
                  <a:close/>
                </a:path>
              </a:pathLst>
            </a:custGeom>
            <a:solidFill>
              <a:srgbClr val="006DF0"/>
            </a:solidFill>
            <a:ln w="0">
              <a:solidFill>
                <a:srgbClr val="006DF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13" name="Freeform 35"/>
            <p:cNvSpPr>
              <a:spLocks/>
            </p:cNvSpPr>
            <p:nvPr/>
          </p:nvSpPr>
          <p:spPr bwMode="auto">
            <a:xfrm>
              <a:off x="6592888" y="1881188"/>
              <a:ext cx="825500" cy="828675"/>
            </a:xfrm>
            <a:custGeom>
              <a:avLst/>
              <a:gdLst>
                <a:gd name="T0" fmla="*/ 362 w 1040"/>
                <a:gd name="T1" fmla="*/ 0 h 1042"/>
                <a:gd name="T2" fmla="*/ 1040 w 1040"/>
                <a:gd name="T3" fmla="*/ 680 h 1042"/>
                <a:gd name="T4" fmla="*/ 679 w 1040"/>
                <a:gd name="T5" fmla="*/ 1042 h 1042"/>
                <a:gd name="T6" fmla="*/ 0 w 1040"/>
                <a:gd name="T7" fmla="*/ 364 h 1042"/>
                <a:gd name="T8" fmla="*/ 362 w 1040"/>
                <a:gd name="T9" fmla="*/ 0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1042">
                  <a:moveTo>
                    <a:pt x="362" y="0"/>
                  </a:moveTo>
                  <a:lnTo>
                    <a:pt x="1040" y="680"/>
                  </a:lnTo>
                  <a:lnTo>
                    <a:pt x="679" y="1042"/>
                  </a:lnTo>
                  <a:lnTo>
                    <a:pt x="0" y="364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rgbClr val="0052B4"/>
            </a:solidFill>
            <a:ln w="0">
              <a:solidFill>
                <a:srgbClr val="0052B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14" name="Freeform 36"/>
            <p:cNvSpPr>
              <a:spLocks/>
            </p:cNvSpPr>
            <p:nvPr/>
          </p:nvSpPr>
          <p:spPr bwMode="auto">
            <a:xfrm>
              <a:off x="7131051" y="2422526"/>
              <a:ext cx="827088" cy="827088"/>
            </a:xfrm>
            <a:custGeom>
              <a:avLst/>
              <a:gdLst>
                <a:gd name="T0" fmla="*/ 361 w 1040"/>
                <a:gd name="T1" fmla="*/ 0 h 1043"/>
                <a:gd name="T2" fmla="*/ 1040 w 1040"/>
                <a:gd name="T3" fmla="*/ 680 h 1043"/>
                <a:gd name="T4" fmla="*/ 677 w 1040"/>
                <a:gd name="T5" fmla="*/ 1043 h 1043"/>
                <a:gd name="T6" fmla="*/ 0 w 1040"/>
                <a:gd name="T7" fmla="*/ 362 h 1043"/>
                <a:gd name="T8" fmla="*/ 361 w 1040"/>
                <a:gd name="T9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1043">
                  <a:moveTo>
                    <a:pt x="361" y="0"/>
                  </a:moveTo>
                  <a:lnTo>
                    <a:pt x="1040" y="680"/>
                  </a:lnTo>
                  <a:lnTo>
                    <a:pt x="677" y="1043"/>
                  </a:lnTo>
                  <a:lnTo>
                    <a:pt x="0" y="362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6DF0"/>
            </a:solidFill>
            <a:ln w="0">
              <a:solidFill>
                <a:srgbClr val="006DF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172" name="그룹 171"/>
          <p:cNvGrpSpPr/>
          <p:nvPr/>
        </p:nvGrpSpPr>
        <p:grpSpPr>
          <a:xfrm>
            <a:off x="3571228" y="359508"/>
            <a:ext cx="727254" cy="727254"/>
            <a:chOff x="3657600" y="990600"/>
            <a:chExt cx="4876800" cy="4876800"/>
          </a:xfrm>
        </p:grpSpPr>
        <p:sp>
          <p:nvSpPr>
            <p:cNvPr id="287" name="AutoShape 3"/>
            <p:cNvSpPr>
              <a:spLocks noChangeAspect="1" noChangeArrowheads="1" noTextEdit="1"/>
            </p:cNvSpPr>
            <p:nvPr/>
          </p:nvSpPr>
          <p:spPr bwMode="auto">
            <a:xfrm>
              <a:off x="3657600" y="990600"/>
              <a:ext cx="4876800" cy="4876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88" name="Freeform 6"/>
            <p:cNvSpPr>
              <a:spLocks/>
            </p:cNvSpPr>
            <p:nvPr/>
          </p:nvSpPr>
          <p:spPr bwMode="auto">
            <a:xfrm>
              <a:off x="3902075" y="1235075"/>
              <a:ext cx="4387850" cy="4387850"/>
            </a:xfrm>
            <a:custGeom>
              <a:avLst/>
              <a:gdLst>
                <a:gd name="T0" fmla="*/ 2947 w 5530"/>
                <a:gd name="T1" fmla="*/ 6 h 5530"/>
                <a:gd name="T2" fmla="*/ 3301 w 5530"/>
                <a:gd name="T3" fmla="*/ 52 h 5530"/>
                <a:gd name="T4" fmla="*/ 3638 w 5530"/>
                <a:gd name="T5" fmla="*/ 142 h 5530"/>
                <a:gd name="T6" fmla="*/ 3958 w 5530"/>
                <a:gd name="T7" fmla="*/ 270 h 5530"/>
                <a:gd name="T8" fmla="*/ 4258 w 5530"/>
                <a:gd name="T9" fmla="*/ 438 h 5530"/>
                <a:gd name="T10" fmla="*/ 4532 w 5530"/>
                <a:gd name="T11" fmla="*/ 639 h 5530"/>
                <a:gd name="T12" fmla="*/ 4779 w 5530"/>
                <a:gd name="T13" fmla="*/ 872 h 5530"/>
                <a:gd name="T14" fmla="*/ 4995 w 5530"/>
                <a:gd name="T15" fmla="*/ 1132 h 5530"/>
                <a:gd name="T16" fmla="*/ 5180 w 5530"/>
                <a:gd name="T17" fmla="*/ 1419 h 5530"/>
                <a:gd name="T18" fmla="*/ 5329 w 5530"/>
                <a:gd name="T19" fmla="*/ 1728 h 5530"/>
                <a:gd name="T20" fmla="*/ 5439 w 5530"/>
                <a:gd name="T21" fmla="*/ 2058 h 5530"/>
                <a:gd name="T22" fmla="*/ 5507 w 5530"/>
                <a:gd name="T23" fmla="*/ 2404 h 5530"/>
                <a:gd name="T24" fmla="*/ 5530 w 5530"/>
                <a:gd name="T25" fmla="*/ 2765 h 5530"/>
                <a:gd name="T26" fmla="*/ 5507 w 5530"/>
                <a:gd name="T27" fmla="*/ 3126 h 5530"/>
                <a:gd name="T28" fmla="*/ 5439 w 5530"/>
                <a:gd name="T29" fmla="*/ 3472 h 5530"/>
                <a:gd name="T30" fmla="*/ 5329 w 5530"/>
                <a:gd name="T31" fmla="*/ 3802 h 5530"/>
                <a:gd name="T32" fmla="*/ 5180 w 5530"/>
                <a:gd name="T33" fmla="*/ 4111 h 5530"/>
                <a:gd name="T34" fmla="*/ 4995 w 5530"/>
                <a:gd name="T35" fmla="*/ 4398 h 5530"/>
                <a:gd name="T36" fmla="*/ 4779 w 5530"/>
                <a:gd name="T37" fmla="*/ 4658 h 5530"/>
                <a:gd name="T38" fmla="*/ 4532 w 5530"/>
                <a:gd name="T39" fmla="*/ 4891 h 5530"/>
                <a:gd name="T40" fmla="*/ 4258 w 5530"/>
                <a:gd name="T41" fmla="*/ 5092 h 5530"/>
                <a:gd name="T42" fmla="*/ 3958 w 5530"/>
                <a:gd name="T43" fmla="*/ 5260 h 5530"/>
                <a:gd name="T44" fmla="*/ 3638 w 5530"/>
                <a:gd name="T45" fmla="*/ 5388 h 5530"/>
                <a:gd name="T46" fmla="*/ 3301 w 5530"/>
                <a:gd name="T47" fmla="*/ 5478 h 5530"/>
                <a:gd name="T48" fmla="*/ 2947 w 5530"/>
                <a:gd name="T49" fmla="*/ 5524 h 5530"/>
                <a:gd name="T50" fmla="*/ 2583 w 5530"/>
                <a:gd name="T51" fmla="*/ 5524 h 5530"/>
                <a:gd name="T52" fmla="*/ 2229 w 5530"/>
                <a:gd name="T53" fmla="*/ 5478 h 5530"/>
                <a:gd name="T54" fmla="*/ 1892 w 5530"/>
                <a:gd name="T55" fmla="*/ 5388 h 5530"/>
                <a:gd name="T56" fmla="*/ 1572 w 5530"/>
                <a:gd name="T57" fmla="*/ 5260 h 5530"/>
                <a:gd name="T58" fmla="*/ 1272 w 5530"/>
                <a:gd name="T59" fmla="*/ 5092 h 5530"/>
                <a:gd name="T60" fmla="*/ 998 w 5530"/>
                <a:gd name="T61" fmla="*/ 4891 h 5530"/>
                <a:gd name="T62" fmla="*/ 751 w 5530"/>
                <a:gd name="T63" fmla="*/ 4658 h 5530"/>
                <a:gd name="T64" fmla="*/ 535 w 5530"/>
                <a:gd name="T65" fmla="*/ 4398 h 5530"/>
                <a:gd name="T66" fmla="*/ 350 w 5530"/>
                <a:gd name="T67" fmla="*/ 4111 h 5530"/>
                <a:gd name="T68" fmla="*/ 201 w 5530"/>
                <a:gd name="T69" fmla="*/ 3802 h 5530"/>
                <a:gd name="T70" fmla="*/ 91 w 5530"/>
                <a:gd name="T71" fmla="*/ 3472 h 5530"/>
                <a:gd name="T72" fmla="*/ 23 w 5530"/>
                <a:gd name="T73" fmla="*/ 3126 h 5530"/>
                <a:gd name="T74" fmla="*/ 0 w 5530"/>
                <a:gd name="T75" fmla="*/ 2765 h 5530"/>
                <a:gd name="T76" fmla="*/ 23 w 5530"/>
                <a:gd name="T77" fmla="*/ 2404 h 5530"/>
                <a:gd name="T78" fmla="*/ 91 w 5530"/>
                <a:gd name="T79" fmla="*/ 2058 h 5530"/>
                <a:gd name="T80" fmla="*/ 201 w 5530"/>
                <a:gd name="T81" fmla="*/ 1728 h 5530"/>
                <a:gd name="T82" fmla="*/ 350 w 5530"/>
                <a:gd name="T83" fmla="*/ 1419 h 5530"/>
                <a:gd name="T84" fmla="*/ 535 w 5530"/>
                <a:gd name="T85" fmla="*/ 1132 h 5530"/>
                <a:gd name="T86" fmla="*/ 751 w 5530"/>
                <a:gd name="T87" fmla="*/ 872 h 5530"/>
                <a:gd name="T88" fmla="*/ 998 w 5530"/>
                <a:gd name="T89" fmla="*/ 639 h 5530"/>
                <a:gd name="T90" fmla="*/ 1272 w 5530"/>
                <a:gd name="T91" fmla="*/ 438 h 5530"/>
                <a:gd name="T92" fmla="*/ 1572 w 5530"/>
                <a:gd name="T93" fmla="*/ 270 h 5530"/>
                <a:gd name="T94" fmla="*/ 1892 w 5530"/>
                <a:gd name="T95" fmla="*/ 142 h 5530"/>
                <a:gd name="T96" fmla="*/ 2229 w 5530"/>
                <a:gd name="T97" fmla="*/ 52 h 5530"/>
                <a:gd name="T98" fmla="*/ 2583 w 5530"/>
                <a:gd name="T99" fmla="*/ 6 h 5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530" h="5530">
                  <a:moveTo>
                    <a:pt x="2765" y="0"/>
                  </a:moveTo>
                  <a:lnTo>
                    <a:pt x="2947" y="6"/>
                  </a:lnTo>
                  <a:lnTo>
                    <a:pt x="3126" y="23"/>
                  </a:lnTo>
                  <a:lnTo>
                    <a:pt x="3301" y="52"/>
                  </a:lnTo>
                  <a:lnTo>
                    <a:pt x="3472" y="91"/>
                  </a:lnTo>
                  <a:lnTo>
                    <a:pt x="3638" y="142"/>
                  </a:lnTo>
                  <a:lnTo>
                    <a:pt x="3802" y="201"/>
                  </a:lnTo>
                  <a:lnTo>
                    <a:pt x="3958" y="270"/>
                  </a:lnTo>
                  <a:lnTo>
                    <a:pt x="4111" y="350"/>
                  </a:lnTo>
                  <a:lnTo>
                    <a:pt x="4258" y="438"/>
                  </a:lnTo>
                  <a:lnTo>
                    <a:pt x="4398" y="535"/>
                  </a:lnTo>
                  <a:lnTo>
                    <a:pt x="4532" y="639"/>
                  </a:lnTo>
                  <a:lnTo>
                    <a:pt x="4658" y="751"/>
                  </a:lnTo>
                  <a:lnTo>
                    <a:pt x="4779" y="872"/>
                  </a:lnTo>
                  <a:lnTo>
                    <a:pt x="4891" y="998"/>
                  </a:lnTo>
                  <a:lnTo>
                    <a:pt x="4995" y="1132"/>
                  </a:lnTo>
                  <a:lnTo>
                    <a:pt x="5092" y="1272"/>
                  </a:lnTo>
                  <a:lnTo>
                    <a:pt x="5180" y="1419"/>
                  </a:lnTo>
                  <a:lnTo>
                    <a:pt x="5260" y="1572"/>
                  </a:lnTo>
                  <a:lnTo>
                    <a:pt x="5329" y="1728"/>
                  </a:lnTo>
                  <a:lnTo>
                    <a:pt x="5388" y="1892"/>
                  </a:lnTo>
                  <a:lnTo>
                    <a:pt x="5439" y="2058"/>
                  </a:lnTo>
                  <a:lnTo>
                    <a:pt x="5478" y="2229"/>
                  </a:lnTo>
                  <a:lnTo>
                    <a:pt x="5507" y="2404"/>
                  </a:lnTo>
                  <a:lnTo>
                    <a:pt x="5524" y="2583"/>
                  </a:lnTo>
                  <a:lnTo>
                    <a:pt x="5530" y="2765"/>
                  </a:lnTo>
                  <a:lnTo>
                    <a:pt x="5524" y="2947"/>
                  </a:lnTo>
                  <a:lnTo>
                    <a:pt x="5507" y="3126"/>
                  </a:lnTo>
                  <a:lnTo>
                    <a:pt x="5478" y="3301"/>
                  </a:lnTo>
                  <a:lnTo>
                    <a:pt x="5439" y="3472"/>
                  </a:lnTo>
                  <a:lnTo>
                    <a:pt x="5388" y="3638"/>
                  </a:lnTo>
                  <a:lnTo>
                    <a:pt x="5329" y="3802"/>
                  </a:lnTo>
                  <a:lnTo>
                    <a:pt x="5260" y="3958"/>
                  </a:lnTo>
                  <a:lnTo>
                    <a:pt x="5180" y="4111"/>
                  </a:lnTo>
                  <a:lnTo>
                    <a:pt x="5092" y="4258"/>
                  </a:lnTo>
                  <a:lnTo>
                    <a:pt x="4995" y="4398"/>
                  </a:lnTo>
                  <a:lnTo>
                    <a:pt x="4891" y="4532"/>
                  </a:lnTo>
                  <a:lnTo>
                    <a:pt x="4779" y="4658"/>
                  </a:lnTo>
                  <a:lnTo>
                    <a:pt x="4658" y="4779"/>
                  </a:lnTo>
                  <a:lnTo>
                    <a:pt x="4532" y="4891"/>
                  </a:lnTo>
                  <a:lnTo>
                    <a:pt x="4398" y="4995"/>
                  </a:lnTo>
                  <a:lnTo>
                    <a:pt x="4258" y="5092"/>
                  </a:lnTo>
                  <a:lnTo>
                    <a:pt x="4111" y="5180"/>
                  </a:lnTo>
                  <a:lnTo>
                    <a:pt x="3958" y="5260"/>
                  </a:lnTo>
                  <a:lnTo>
                    <a:pt x="3802" y="5329"/>
                  </a:lnTo>
                  <a:lnTo>
                    <a:pt x="3638" y="5388"/>
                  </a:lnTo>
                  <a:lnTo>
                    <a:pt x="3472" y="5439"/>
                  </a:lnTo>
                  <a:lnTo>
                    <a:pt x="3301" y="5478"/>
                  </a:lnTo>
                  <a:lnTo>
                    <a:pt x="3126" y="5507"/>
                  </a:lnTo>
                  <a:lnTo>
                    <a:pt x="2947" y="5524"/>
                  </a:lnTo>
                  <a:lnTo>
                    <a:pt x="2765" y="5530"/>
                  </a:lnTo>
                  <a:lnTo>
                    <a:pt x="2583" y="5524"/>
                  </a:lnTo>
                  <a:lnTo>
                    <a:pt x="2404" y="5507"/>
                  </a:lnTo>
                  <a:lnTo>
                    <a:pt x="2229" y="5478"/>
                  </a:lnTo>
                  <a:lnTo>
                    <a:pt x="2058" y="5439"/>
                  </a:lnTo>
                  <a:lnTo>
                    <a:pt x="1892" y="5388"/>
                  </a:lnTo>
                  <a:lnTo>
                    <a:pt x="1728" y="5329"/>
                  </a:lnTo>
                  <a:lnTo>
                    <a:pt x="1572" y="5260"/>
                  </a:lnTo>
                  <a:lnTo>
                    <a:pt x="1419" y="5180"/>
                  </a:lnTo>
                  <a:lnTo>
                    <a:pt x="1272" y="5092"/>
                  </a:lnTo>
                  <a:lnTo>
                    <a:pt x="1132" y="4995"/>
                  </a:lnTo>
                  <a:lnTo>
                    <a:pt x="998" y="4891"/>
                  </a:lnTo>
                  <a:lnTo>
                    <a:pt x="872" y="4779"/>
                  </a:lnTo>
                  <a:lnTo>
                    <a:pt x="751" y="4658"/>
                  </a:lnTo>
                  <a:lnTo>
                    <a:pt x="639" y="4532"/>
                  </a:lnTo>
                  <a:lnTo>
                    <a:pt x="535" y="4398"/>
                  </a:lnTo>
                  <a:lnTo>
                    <a:pt x="438" y="4258"/>
                  </a:lnTo>
                  <a:lnTo>
                    <a:pt x="350" y="4111"/>
                  </a:lnTo>
                  <a:lnTo>
                    <a:pt x="270" y="3958"/>
                  </a:lnTo>
                  <a:lnTo>
                    <a:pt x="201" y="3802"/>
                  </a:lnTo>
                  <a:lnTo>
                    <a:pt x="142" y="3638"/>
                  </a:lnTo>
                  <a:lnTo>
                    <a:pt x="91" y="3472"/>
                  </a:lnTo>
                  <a:lnTo>
                    <a:pt x="52" y="3301"/>
                  </a:lnTo>
                  <a:lnTo>
                    <a:pt x="23" y="3126"/>
                  </a:lnTo>
                  <a:lnTo>
                    <a:pt x="6" y="2947"/>
                  </a:lnTo>
                  <a:lnTo>
                    <a:pt x="0" y="2765"/>
                  </a:lnTo>
                  <a:lnTo>
                    <a:pt x="6" y="2583"/>
                  </a:lnTo>
                  <a:lnTo>
                    <a:pt x="23" y="2404"/>
                  </a:lnTo>
                  <a:lnTo>
                    <a:pt x="52" y="2229"/>
                  </a:lnTo>
                  <a:lnTo>
                    <a:pt x="91" y="2058"/>
                  </a:lnTo>
                  <a:lnTo>
                    <a:pt x="142" y="1892"/>
                  </a:lnTo>
                  <a:lnTo>
                    <a:pt x="201" y="1728"/>
                  </a:lnTo>
                  <a:lnTo>
                    <a:pt x="270" y="1572"/>
                  </a:lnTo>
                  <a:lnTo>
                    <a:pt x="350" y="1419"/>
                  </a:lnTo>
                  <a:lnTo>
                    <a:pt x="438" y="1272"/>
                  </a:lnTo>
                  <a:lnTo>
                    <a:pt x="535" y="1132"/>
                  </a:lnTo>
                  <a:lnTo>
                    <a:pt x="639" y="998"/>
                  </a:lnTo>
                  <a:lnTo>
                    <a:pt x="751" y="872"/>
                  </a:lnTo>
                  <a:lnTo>
                    <a:pt x="872" y="751"/>
                  </a:lnTo>
                  <a:lnTo>
                    <a:pt x="998" y="639"/>
                  </a:lnTo>
                  <a:lnTo>
                    <a:pt x="1132" y="535"/>
                  </a:lnTo>
                  <a:lnTo>
                    <a:pt x="1272" y="438"/>
                  </a:lnTo>
                  <a:lnTo>
                    <a:pt x="1419" y="350"/>
                  </a:lnTo>
                  <a:lnTo>
                    <a:pt x="1572" y="270"/>
                  </a:lnTo>
                  <a:lnTo>
                    <a:pt x="1728" y="201"/>
                  </a:lnTo>
                  <a:lnTo>
                    <a:pt x="1892" y="142"/>
                  </a:lnTo>
                  <a:lnTo>
                    <a:pt x="2058" y="91"/>
                  </a:lnTo>
                  <a:lnTo>
                    <a:pt x="2229" y="52"/>
                  </a:lnTo>
                  <a:lnTo>
                    <a:pt x="2404" y="23"/>
                  </a:lnTo>
                  <a:lnTo>
                    <a:pt x="2583" y="6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7DBE0"/>
            </a:solidFill>
            <a:ln w="0">
              <a:solidFill>
                <a:srgbClr val="D7DBE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89" name="Freeform 7"/>
            <p:cNvSpPr>
              <a:spLocks/>
            </p:cNvSpPr>
            <p:nvPr/>
          </p:nvSpPr>
          <p:spPr bwMode="auto">
            <a:xfrm>
              <a:off x="4308475" y="1641475"/>
              <a:ext cx="3575050" cy="3575050"/>
            </a:xfrm>
            <a:custGeom>
              <a:avLst/>
              <a:gdLst>
                <a:gd name="T0" fmla="*/ 2413 w 4506"/>
                <a:gd name="T1" fmla="*/ 6 h 4506"/>
                <a:gd name="T2" fmla="*/ 2726 w 4506"/>
                <a:gd name="T3" fmla="*/ 50 h 4506"/>
                <a:gd name="T4" fmla="*/ 3024 w 4506"/>
                <a:gd name="T5" fmla="*/ 136 h 4506"/>
                <a:gd name="T6" fmla="*/ 3301 w 4506"/>
                <a:gd name="T7" fmla="*/ 259 h 4506"/>
                <a:gd name="T8" fmla="*/ 3558 w 4506"/>
                <a:gd name="T9" fmla="*/ 417 h 4506"/>
                <a:gd name="T10" fmla="*/ 3793 w 4506"/>
                <a:gd name="T11" fmla="*/ 607 h 4506"/>
                <a:gd name="T12" fmla="*/ 3998 w 4506"/>
                <a:gd name="T13" fmla="*/ 827 h 4506"/>
                <a:gd name="T14" fmla="*/ 4173 w 4506"/>
                <a:gd name="T15" fmla="*/ 1073 h 4506"/>
                <a:gd name="T16" fmla="*/ 4314 w 4506"/>
                <a:gd name="T17" fmla="*/ 1341 h 4506"/>
                <a:gd name="T18" fmla="*/ 4418 w 4506"/>
                <a:gd name="T19" fmla="*/ 1629 h 4506"/>
                <a:gd name="T20" fmla="*/ 4483 w 4506"/>
                <a:gd name="T21" fmla="*/ 1935 h 4506"/>
                <a:gd name="T22" fmla="*/ 4506 w 4506"/>
                <a:gd name="T23" fmla="*/ 2253 h 4506"/>
                <a:gd name="T24" fmla="*/ 4483 w 4506"/>
                <a:gd name="T25" fmla="*/ 2571 h 4506"/>
                <a:gd name="T26" fmla="*/ 4418 w 4506"/>
                <a:gd name="T27" fmla="*/ 2877 h 4506"/>
                <a:gd name="T28" fmla="*/ 4314 w 4506"/>
                <a:gd name="T29" fmla="*/ 3165 h 4506"/>
                <a:gd name="T30" fmla="*/ 4173 w 4506"/>
                <a:gd name="T31" fmla="*/ 3433 h 4506"/>
                <a:gd name="T32" fmla="*/ 3998 w 4506"/>
                <a:gd name="T33" fmla="*/ 3679 h 4506"/>
                <a:gd name="T34" fmla="*/ 3793 w 4506"/>
                <a:gd name="T35" fmla="*/ 3899 h 4506"/>
                <a:gd name="T36" fmla="*/ 3558 w 4506"/>
                <a:gd name="T37" fmla="*/ 4089 h 4506"/>
                <a:gd name="T38" fmla="*/ 3301 w 4506"/>
                <a:gd name="T39" fmla="*/ 4247 h 4506"/>
                <a:gd name="T40" fmla="*/ 3024 w 4506"/>
                <a:gd name="T41" fmla="*/ 4370 h 4506"/>
                <a:gd name="T42" fmla="*/ 2726 w 4506"/>
                <a:gd name="T43" fmla="*/ 4456 h 4506"/>
                <a:gd name="T44" fmla="*/ 2413 w 4506"/>
                <a:gd name="T45" fmla="*/ 4500 h 4506"/>
                <a:gd name="T46" fmla="*/ 2093 w 4506"/>
                <a:gd name="T47" fmla="*/ 4500 h 4506"/>
                <a:gd name="T48" fmla="*/ 1780 w 4506"/>
                <a:gd name="T49" fmla="*/ 4456 h 4506"/>
                <a:gd name="T50" fmla="*/ 1482 w 4506"/>
                <a:gd name="T51" fmla="*/ 4370 h 4506"/>
                <a:gd name="T52" fmla="*/ 1205 w 4506"/>
                <a:gd name="T53" fmla="*/ 4247 h 4506"/>
                <a:gd name="T54" fmla="*/ 948 w 4506"/>
                <a:gd name="T55" fmla="*/ 4089 h 4506"/>
                <a:gd name="T56" fmla="*/ 713 w 4506"/>
                <a:gd name="T57" fmla="*/ 3899 h 4506"/>
                <a:gd name="T58" fmla="*/ 508 w 4506"/>
                <a:gd name="T59" fmla="*/ 3679 h 4506"/>
                <a:gd name="T60" fmla="*/ 333 w 4506"/>
                <a:gd name="T61" fmla="*/ 3433 h 4506"/>
                <a:gd name="T62" fmla="*/ 192 w 4506"/>
                <a:gd name="T63" fmla="*/ 3165 h 4506"/>
                <a:gd name="T64" fmla="*/ 88 w 4506"/>
                <a:gd name="T65" fmla="*/ 2877 h 4506"/>
                <a:gd name="T66" fmla="*/ 23 w 4506"/>
                <a:gd name="T67" fmla="*/ 2571 h 4506"/>
                <a:gd name="T68" fmla="*/ 0 w 4506"/>
                <a:gd name="T69" fmla="*/ 2253 h 4506"/>
                <a:gd name="T70" fmla="*/ 23 w 4506"/>
                <a:gd name="T71" fmla="*/ 1935 h 4506"/>
                <a:gd name="T72" fmla="*/ 88 w 4506"/>
                <a:gd name="T73" fmla="*/ 1629 h 4506"/>
                <a:gd name="T74" fmla="*/ 192 w 4506"/>
                <a:gd name="T75" fmla="*/ 1341 h 4506"/>
                <a:gd name="T76" fmla="*/ 333 w 4506"/>
                <a:gd name="T77" fmla="*/ 1073 h 4506"/>
                <a:gd name="T78" fmla="*/ 508 w 4506"/>
                <a:gd name="T79" fmla="*/ 827 h 4506"/>
                <a:gd name="T80" fmla="*/ 713 w 4506"/>
                <a:gd name="T81" fmla="*/ 607 h 4506"/>
                <a:gd name="T82" fmla="*/ 948 w 4506"/>
                <a:gd name="T83" fmla="*/ 417 h 4506"/>
                <a:gd name="T84" fmla="*/ 1205 w 4506"/>
                <a:gd name="T85" fmla="*/ 259 h 4506"/>
                <a:gd name="T86" fmla="*/ 1482 w 4506"/>
                <a:gd name="T87" fmla="*/ 136 h 4506"/>
                <a:gd name="T88" fmla="*/ 1780 w 4506"/>
                <a:gd name="T89" fmla="*/ 50 h 4506"/>
                <a:gd name="T90" fmla="*/ 2093 w 4506"/>
                <a:gd name="T91" fmla="*/ 6 h 4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06" h="4506">
                  <a:moveTo>
                    <a:pt x="2253" y="0"/>
                  </a:moveTo>
                  <a:lnTo>
                    <a:pt x="2413" y="6"/>
                  </a:lnTo>
                  <a:lnTo>
                    <a:pt x="2571" y="23"/>
                  </a:lnTo>
                  <a:lnTo>
                    <a:pt x="2726" y="50"/>
                  </a:lnTo>
                  <a:lnTo>
                    <a:pt x="2877" y="88"/>
                  </a:lnTo>
                  <a:lnTo>
                    <a:pt x="3024" y="136"/>
                  </a:lnTo>
                  <a:lnTo>
                    <a:pt x="3165" y="192"/>
                  </a:lnTo>
                  <a:lnTo>
                    <a:pt x="3301" y="259"/>
                  </a:lnTo>
                  <a:lnTo>
                    <a:pt x="3433" y="333"/>
                  </a:lnTo>
                  <a:lnTo>
                    <a:pt x="3558" y="417"/>
                  </a:lnTo>
                  <a:lnTo>
                    <a:pt x="3679" y="508"/>
                  </a:lnTo>
                  <a:lnTo>
                    <a:pt x="3793" y="607"/>
                  </a:lnTo>
                  <a:lnTo>
                    <a:pt x="3899" y="713"/>
                  </a:lnTo>
                  <a:lnTo>
                    <a:pt x="3998" y="827"/>
                  </a:lnTo>
                  <a:lnTo>
                    <a:pt x="4089" y="948"/>
                  </a:lnTo>
                  <a:lnTo>
                    <a:pt x="4173" y="1073"/>
                  </a:lnTo>
                  <a:lnTo>
                    <a:pt x="4247" y="1205"/>
                  </a:lnTo>
                  <a:lnTo>
                    <a:pt x="4314" y="1341"/>
                  </a:lnTo>
                  <a:lnTo>
                    <a:pt x="4370" y="1482"/>
                  </a:lnTo>
                  <a:lnTo>
                    <a:pt x="4418" y="1629"/>
                  </a:lnTo>
                  <a:lnTo>
                    <a:pt x="4456" y="1780"/>
                  </a:lnTo>
                  <a:lnTo>
                    <a:pt x="4483" y="1935"/>
                  </a:lnTo>
                  <a:lnTo>
                    <a:pt x="4500" y="2093"/>
                  </a:lnTo>
                  <a:lnTo>
                    <a:pt x="4506" y="2253"/>
                  </a:lnTo>
                  <a:lnTo>
                    <a:pt x="4500" y="2413"/>
                  </a:lnTo>
                  <a:lnTo>
                    <a:pt x="4483" y="2571"/>
                  </a:lnTo>
                  <a:lnTo>
                    <a:pt x="4456" y="2726"/>
                  </a:lnTo>
                  <a:lnTo>
                    <a:pt x="4418" y="2877"/>
                  </a:lnTo>
                  <a:lnTo>
                    <a:pt x="4370" y="3024"/>
                  </a:lnTo>
                  <a:lnTo>
                    <a:pt x="4314" y="3165"/>
                  </a:lnTo>
                  <a:lnTo>
                    <a:pt x="4247" y="3301"/>
                  </a:lnTo>
                  <a:lnTo>
                    <a:pt x="4173" y="3433"/>
                  </a:lnTo>
                  <a:lnTo>
                    <a:pt x="4089" y="3558"/>
                  </a:lnTo>
                  <a:lnTo>
                    <a:pt x="3998" y="3679"/>
                  </a:lnTo>
                  <a:lnTo>
                    <a:pt x="3899" y="3793"/>
                  </a:lnTo>
                  <a:lnTo>
                    <a:pt x="3793" y="3899"/>
                  </a:lnTo>
                  <a:lnTo>
                    <a:pt x="3679" y="3998"/>
                  </a:lnTo>
                  <a:lnTo>
                    <a:pt x="3558" y="4089"/>
                  </a:lnTo>
                  <a:lnTo>
                    <a:pt x="3433" y="4173"/>
                  </a:lnTo>
                  <a:lnTo>
                    <a:pt x="3301" y="4247"/>
                  </a:lnTo>
                  <a:lnTo>
                    <a:pt x="3165" y="4314"/>
                  </a:lnTo>
                  <a:lnTo>
                    <a:pt x="3024" y="4370"/>
                  </a:lnTo>
                  <a:lnTo>
                    <a:pt x="2877" y="4418"/>
                  </a:lnTo>
                  <a:lnTo>
                    <a:pt x="2726" y="4456"/>
                  </a:lnTo>
                  <a:lnTo>
                    <a:pt x="2571" y="4483"/>
                  </a:lnTo>
                  <a:lnTo>
                    <a:pt x="2413" y="4500"/>
                  </a:lnTo>
                  <a:lnTo>
                    <a:pt x="2253" y="4506"/>
                  </a:lnTo>
                  <a:lnTo>
                    <a:pt x="2093" y="4500"/>
                  </a:lnTo>
                  <a:lnTo>
                    <a:pt x="1935" y="4483"/>
                  </a:lnTo>
                  <a:lnTo>
                    <a:pt x="1780" y="4456"/>
                  </a:lnTo>
                  <a:lnTo>
                    <a:pt x="1629" y="4418"/>
                  </a:lnTo>
                  <a:lnTo>
                    <a:pt x="1482" y="4370"/>
                  </a:lnTo>
                  <a:lnTo>
                    <a:pt x="1341" y="4314"/>
                  </a:lnTo>
                  <a:lnTo>
                    <a:pt x="1205" y="4247"/>
                  </a:lnTo>
                  <a:lnTo>
                    <a:pt x="1073" y="4173"/>
                  </a:lnTo>
                  <a:lnTo>
                    <a:pt x="948" y="4089"/>
                  </a:lnTo>
                  <a:lnTo>
                    <a:pt x="827" y="3998"/>
                  </a:lnTo>
                  <a:lnTo>
                    <a:pt x="713" y="3899"/>
                  </a:lnTo>
                  <a:lnTo>
                    <a:pt x="607" y="3793"/>
                  </a:lnTo>
                  <a:lnTo>
                    <a:pt x="508" y="3679"/>
                  </a:lnTo>
                  <a:lnTo>
                    <a:pt x="417" y="3558"/>
                  </a:lnTo>
                  <a:lnTo>
                    <a:pt x="333" y="3433"/>
                  </a:lnTo>
                  <a:lnTo>
                    <a:pt x="259" y="3301"/>
                  </a:lnTo>
                  <a:lnTo>
                    <a:pt x="192" y="3165"/>
                  </a:lnTo>
                  <a:lnTo>
                    <a:pt x="136" y="3024"/>
                  </a:lnTo>
                  <a:lnTo>
                    <a:pt x="88" y="2877"/>
                  </a:lnTo>
                  <a:lnTo>
                    <a:pt x="50" y="2726"/>
                  </a:lnTo>
                  <a:lnTo>
                    <a:pt x="23" y="2571"/>
                  </a:lnTo>
                  <a:lnTo>
                    <a:pt x="6" y="2413"/>
                  </a:lnTo>
                  <a:lnTo>
                    <a:pt x="0" y="2253"/>
                  </a:lnTo>
                  <a:lnTo>
                    <a:pt x="6" y="2093"/>
                  </a:lnTo>
                  <a:lnTo>
                    <a:pt x="23" y="1935"/>
                  </a:lnTo>
                  <a:lnTo>
                    <a:pt x="50" y="1780"/>
                  </a:lnTo>
                  <a:lnTo>
                    <a:pt x="88" y="1629"/>
                  </a:lnTo>
                  <a:lnTo>
                    <a:pt x="136" y="1482"/>
                  </a:lnTo>
                  <a:lnTo>
                    <a:pt x="192" y="1341"/>
                  </a:lnTo>
                  <a:lnTo>
                    <a:pt x="259" y="1205"/>
                  </a:lnTo>
                  <a:lnTo>
                    <a:pt x="333" y="1073"/>
                  </a:lnTo>
                  <a:lnTo>
                    <a:pt x="417" y="948"/>
                  </a:lnTo>
                  <a:lnTo>
                    <a:pt x="508" y="827"/>
                  </a:lnTo>
                  <a:lnTo>
                    <a:pt x="607" y="713"/>
                  </a:lnTo>
                  <a:lnTo>
                    <a:pt x="713" y="607"/>
                  </a:lnTo>
                  <a:lnTo>
                    <a:pt x="827" y="508"/>
                  </a:lnTo>
                  <a:lnTo>
                    <a:pt x="948" y="417"/>
                  </a:lnTo>
                  <a:lnTo>
                    <a:pt x="1073" y="333"/>
                  </a:lnTo>
                  <a:lnTo>
                    <a:pt x="1205" y="259"/>
                  </a:lnTo>
                  <a:lnTo>
                    <a:pt x="1341" y="192"/>
                  </a:lnTo>
                  <a:lnTo>
                    <a:pt x="1482" y="136"/>
                  </a:lnTo>
                  <a:lnTo>
                    <a:pt x="1629" y="88"/>
                  </a:lnTo>
                  <a:lnTo>
                    <a:pt x="1780" y="50"/>
                  </a:lnTo>
                  <a:lnTo>
                    <a:pt x="1935" y="23"/>
                  </a:lnTo>
                  <a:lnTo>
                    <a:pt x="2093" y="6"/>
                  </a:lnTo>
                  <a:lnTo>
                    <a:pt x="22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0" name="Freeform 8"/>
            <p:cNvSpPr>
              <a:spLocks/>
            </p:cNvSpPr>
            <p:nvPr/>
          </p:nvSpPr>
          <p:spPr bwMode="auto">
            <a:xfrm>
              <a:off x="3983038" y="3348038"/>
              <a:ext cx="487363" cy="161925"/>
            </a:xfrm>
            <a:custGeom>
              <a:avLst/>
              <a:gdLst>
                <a:gd name="T0" fmla="*/ 102 w 614"/>
                <a:gd name="T1" fmla="*/ 0 h 204"/>
                <a:gd name="T2" fmla="*/ 512 w 614"/>
                <a:gd name="T3" fmla="*/ 0 h 204"/>
                <a:gd name="T4" fmla="*/ 543 w 614"/>
                <a:gd name="T5" fmla="*/ 5 h 204"/>
                <a:gd name="T6" fmla="*/ 571 w 614"/>
                <a:gd name="T7" fmla="*/ 20 h 204"/>
                <a:gd name="T8" fmla="*/ 594 w 614"/>
                <a:gd name="T9" fmla="*/ 42 h 204"/>
                <a:gd name="T10" fmla="*/ 608 w 614"/>
                <a:gd name="T11" fmla="*/ 70 h 204"/>
                <a:gd name="T12" fmla="*/ 614 w 614"/>
                <a:gd name="T13" fmla="*/ 102 h 204"/>
                <a:gd name="T14" fmla="*/ 608 w 614"/>
                <a:gd name="T15" fmla="*/ 134 h 204"/>
                <a:gd name="T16" fmla="*/ 594 w 614"/>
                <a:gd name="T17" fmla="*/ 162 h 204"/>
                <a:gd name="T18" fmla="*/ 571 w 614"/>
                <a:gd name="T19" fmla="*/ 184 h 204"/>
                <a:gd name="T20" fmla="*/ 543 w 614"/>
                <a:gd name="T21" fmla="*/ 199 h 204"/>
                <a:gd name="T22" fmla="*/ 512 w 614"/>
                <a:gd name="T23" fmla="*/ 204 h 204"/>
                <a:gd name="T24" fmla="*/ 102 w 614"/>
                <a:gd name="T25" fmla="*/ 204 h 204"/>
                <a:gd name="T26" fmla="*/ 70 w 614"/>
                <a:gd name="T27" fmla="*/ 199 h 204"/>
                <a:gd name="T28" fmla="*/ 42 w 614"/>
                <a:gd name="T29" fmla="*/ 184 h 204"/>
                <a:gd name="T30" fmla="*/ 20 w 614"/>
                <a:gd name="T31" fmla="*/ 162 h 204"/>
                <a:gd name="T32" fmla="*/ 5 w 614"/>
                <a:gd name="T33" fmla="*/ 134 h 204"/>
                <a:gd name="T34" fmla="*/ 0 w 614"/>
                <a:gd name="T35" fmla="*/ 102 h 204"/>
                <a:gd name="T36" fmla="*/ 5 w 614"/>
                <a:gd name="T37" fmla="*/ 70 h 204"/>
                <a:gd name="T38" fmla="*/ 20 w 614"/>
                <a:gd name="T39" fmla="*/ 42 h 204"/>
                <a:gd name="T40" fmla="*/ 42 w 614"/>
                <a:gd name="T41" fmla="*/ 20 h 204"/>
                <a:gd name="T42" fmla="*/ 70 w 614"/>
                <a:gd name="T43" fmla="*/ 5 h 204"/>
                <a:gd name="T44" fmla="*/ 102 w 614"/>
                <a:gd name="T4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4" h="204">
                  <a:moveTo>
                    <a:pt x="102" y="0"/>
                  </a:moveTo>
                  <a:lnTo>
                    <a:pt x="512" y="0"/>
                  </a:lnTo>
                  <a:lnTo>
                    <a:pt x="543" y="5"/>
                  </a:lnTo>
                  <a:lnTo>
                    <a:pt x="571" y="20"/>
                  </a:lnTo>
                  <a:lnTo>
                    <a:pt x="594" y="42"/>
                  </a:lnTo>
                  <a:lnTo>
                    <a:pt x="608" y="70"/>
                  </a:lnTo>
                  <a:lnTo>
                    <a:pt x="614" y="102"/>
                  </a:lnTo>
                  <a:lnTo>
                    <a:pt x="608" y="134"/>
                  </a:lnTo>
                  <a:lnTo>
                    <a:pt x="594" y="162"/>
                  </a:lnTo>
                  <a:lnTo>
                    <a:pt x="571" y="184"/>
                  </a:lnTo>
                  <a:lnTo>
                    <a:pt x="543" y="199"/>
                  </a:lnTo>
                  <a:lnTo>
                    <a:pt x="512" y="204"/>
                  </a:lnTo>
                  <a:lnTo>
                    <a:pt x="102" y="204"/>
                  </a:lnTo>
                  <a:lnTo>
                    <a:pt x="70" y="199"/>
                  </a:lnTo>
                  <a:lnTo>
                    <a:pt x="42" y="184"/>
                  </a:lnTo>
                  <a:lnTo>
                    <a:pt x="20" y="162"/>
                  </a:lnTo>
                  <a:lnTo>
                    <a:pt x="5" y="134"/>
                  </a:lnTo>
                  <a:lnTo>
                    <a:pt x="0" y="102"/>
                  </a:lnTo>
                  <a:lnTo>
                    <a:pt x="5" y="70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0" y="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1" name="Freeform 9"/>
            <p:cNvSpPr>
              <a:spLocks/>
            </p:cNvSpPr>
            <p:nvPr/>
          </p:nvSpPr>
          <p:spPr bwMode="auto">
            <a:xfrm>
              <a:off x="7721600" y="3348038"/>
              <a:ext cx="487363" cy="161925"/>
            </a:xfrm>
            <a:custGeom>
              <a:avLst/>
              <a:gdLst>
                <a:gd name="T0" fmla="*/ 102 w 614"/>
                <a:gd name="T1" fmla="*/ 0 h 204"/>
                <a:gd name="T2" fmla="*/ 512 w 614"/>
                <a:gd name="T3" fmla="*/ 0 h 204"/>
                <a:gd name="T4" fmla="*/ 544 w 614"/>
                <a:gd name="T5" fmla="*/ 5 h 204"/>
                <a:gd name="T6" fmla="*/ 572 w 614"/>
                <a:gd name="T7" fmla="*/ 20 h 204"/>
                <a:gd name="T8" fmla="*/ 594 w 614"/>
                <a:gd name="T9" fmla="*/ 42 h 204"/>
                <a:gd name="T10" fmla="*/ 609 w 614"/>
                <a:gd name="T11" fmla="*/ 70 h 204"/>
                <a:gd name="T12" fmla="*/ 614 w 614"/>
                <a:gd name="T13" fmla="*/ 102 h 204"/>
                <a:gd name="T14" fmla="*/ 609 w 614"/>
                <a:gd name="T15" fmla="*/ 134 h 204"/>
                <a:gd name="T16" fmla="*/ 594 w 614"/>
                <a:gd name="T17" fmla="*/ 162 h 204"/>
                <a:gd name="T18" fmla="*/ 572 w 614"/>
                <a:gd name="T19" fmla="*/ 184 h 204"/>
                <a:gd name="T20" fmla="*/ 544 w 614"/>
                <a:gd name="T21" fmla="*/ 199 h 204"/>
                <a:gd name="T22" fmla="*/ 512 w 614"/>
                <a:gd name="T23" fmla="*/ 204 h 204"/>
                <a:gd name="T24" fmla="*/ 102 w 614"/>
                <a:gd name="T25" fmla="*/ 204 h 204"/>
                <a:gd name="T26" fmla="*/ 71 w 614"/>
                <a:gd name="T27" fmla="*/ 199 h 204"/>
                <a:gd name="T28" fmla="*/ 43 w 614"/>
                <a:gd name="T29" fmla="*/ 184 h 204"/>
                <a:gd name="T30" fmla="*/ 20 w 614"/>
                <a:gd name="T31" fmla="*/ 162 h 204"/>
                <a:gd name="T32" fmla="*/ 6 w 614"/>
                <a:gd name="T33" fmla="*/ 134 h 204"/>
                <a:gd name="T34" fmla="*/ 0 w 614"/>
                <a:gd name="T35" fmla="*/ 102 h 204"/>
                <a:gd name="T36" fmla="*/ 6 w 614"/>
                <a:gd name="T37" fmla="*/ 70 h 204"/>
                <a:gd name="T38" fmla="*/ 20 w 614"/>
                <a:gd name="T39" fmla="*/ 42 h 204"/>
                <a:gd name="T40" fmla="*/ 43 w 614"/>
                <a:gd name="T41" fmla="*/ 20 h 204"/>
                <a:gd name="T42" fmla="*/ 71 w 614"/>
                <a:gd name="T43" fmla="*/ 5 h 204"/>
                <a:gd name="T44" fmla="*/ 102 w 614"/>
                <a:gd name="T4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4" h="204">
                  <a:moveTo>
                    <a:pt x="102" y="0"/>
                  </a:moveTo>
                  <a:lnTo>
                    <a:pt x="512" y="0"/>
                  </a:lnTo>
                  <a:lnTo>
                    <a:pt x="544" y="5"/>
                  </a:lnTo>
                  <a:lnTo>
                    <a:pt x="572" y="20"/>
                  </a:lnTo>
                  <a:lnTo>
                    <a:pt x="594" y="42"/>
                  </a:lnTo>
                  <a:lnTo>
                    <a:pt x="609" y="70"/>
                  </a:lnTo>
                  <a:lnTo>
                    <a:pt x="614" y="102"/>
                  </a:lnTo>
                  <a:lnTo>
                    <a:pt x="609" y="134"/>
                  </a:lnTo>
                  <a:lnTo>
                    <a:pt x="594" y="162"/>
                  </a:lnTo>
                  <a:lnTo>
                    <a:pt x="572" y="184"/>
                  </a:lnTo>
                  <a:lnTo>
                    <a:pt x="544" y="199"/>
                  </a:lnTo>
                  <a:lnTo>
                    <a:pt x="512" y="204"/>
                  </a:lnTo>
                  <a:lnTo>
                    <a:pt x="102" y="204"/>
                  </a:lnTo>
                  <a:lnTo>
                    <a:pt x="71" y="199"/>
                  </a:lnTo>
                  <a:lnTo>
                    <a:pt x="43" y="184"/>
                  </a:lnTo>
                  <a:lnTo>
                    <a:pt x="20" y="162"/>
                  </a:lnTo>
                  <a:lnTo>
                    <a:pt x="6" y="134"/>
                  </a:lnTo>
                  <a:lnTo>
                    <a:pt x="0" y="102"/>
                  </a:lnTo>
                  <a:lnTo>
                    <a:pt x="6" y="70"/>
                  </a:lnTo>
                  <a:lnTo>
                    <a:pt x="20" y="42"/>
                  </a:lnTo>
                  <a:lnTo>
                    <a:pt x="43" y="20"/>
                  </a:lnTo>
                  <a:lnTo>
                    <a:pt x="71" y="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2" name="Freeform 10"/>
            <p:cNvSpPr>
              <a:spLocks/>
            </p:cNvSpPr>
            <p:nvPr/>
          </p:nvSpPr>
          <p:spPr bwMode="auto">
            <a:xfrm>
              <a:off x="6015038" y="5054600"/>
              <a:ext cx="161925" cy="487363"/>
            </a:xfrm>
            <a:custGeom>
              <a:avLst/>
              <a:gdLst>
                <a:gd name="T0" fmla="*/ 102 w 204"/>
                <a:gd name="T1" fmla="*/ 0 h 614"/>
                <a:gd name="T2" fmla="*/ 134 w 204"/>
                <a:gd name="T3" fmla="*/ 6 h 614"/>
                <a:gd name="T4" fmla="*/ 162 w 204"/>
                <a:gd name="T5" fmla="*/ 20 h 614"/>
                <a:gd name="T6" fmla="*/ 184 w 204"/>
                <a:gd name="T7" fmla="*/ 43 h 614"/>
                <a:gd name="T8" fmla="*/ 199 w 204"/>
                <a:gd name="T9" fmla="*/ 71 h 614"/>
                <a:gd name="T10" fmla="*/ 204 w 204"/>
                <a:gd name="T11" fmla="*/ 102 h 614"/>
                <a:gd name="T12" fmla="*/ 204 w 204"/>
                <a:gd name="T13" fmla="*/ 512 h 614"/>
                <a:gd name="T14" fmla="*/ 199 w 204"/>
                <a:gd name="T15" fmla="*/ 544 h 614"/>
                <a:gd name="T16" fmla="*/ 184 w 204"/>
                <a:gd name="T17" fmla="*/ 572 h 614"/>
                <a:gd name="T18" fmla="*/ 162 w 204"/>
                <a:gd name="T19" fmla="*/ 594 h 614"/>
                <a:gd name="T20" fmla="*/ 134 w 204"/>
                <a:gd name="T21" fmla="*/ 609 h 614"/>
                <a:gd name="T22" fmla="*/ 102 w 204"/>
                <a:gd name="T23" fmla="*/ 614 h 614"/>
                <a:gd name="T24" fmla="*/ 70 w 204"/>
                <a:gd name="T25" fmla="*/ 609 h 614"/>
                <a:gd name="T26" fmla="*/ 42 w 204"/>
                <a:gd name="T27" fmla="*/ 594 h 614"/>
                <a:gd name="T28" fmla="*/ 20 w 204"/>
                <a:gd name="T29" fmla="*/ 572 h 614"/>
                <a:gd name="T30" fmla="*/ 5 w 204"/>
                <a:gd name="T31" fmla="*/ 544 h 614"/>
                <a:gd name="T32" fmla="*/ 0 w 204"/>
                <a:gd name="T33" fmla="*/ 512 h 614"/>
                <a:gd name="T34" fmla="*/ 0 w 204"/>
                <a:gd name="T35" fmla="*/ 102 h 614"/>
                <a:gd name="T36" fmla="*/ 5 w 204"/>
                <a:gd name="T37" fmla="*/ 71 h 614"/>
                <a:gd name="T38" fmla="*/ 20 w 204"/>
                <a:gd name="T39" fmla="*/ 43 h 614"/>
                <a:gd name="T40" fmla="*/ 42 w 204"/>
                <a:gd name="T41" fmla="*/ 20 h 614"/>
                <a:gd name="T42" fmla="*/ 70 w 204"/>
                <a:gd name="T43" fmla="*/ 6 h 614"/>
                <a:gd name="T44" fmla="*/ 102 w 204"/>
                <a:gd name="T45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4" h="614">
                  <a:moveTo>
                    <a:pt x="102" y="0"/>
                  </a:moveTo>
                  <a:lnTo>
                    <a:pt x="134" y="6"/>
                  </a:lnTo>
                  <a:lnTo>
                    <a:pt x="162" y="20"/>
                  </a:lnTo>
                  <a:lnTo>
                    <a:pt x="184" y="43"/>
                  </a:lnTo>
                  <a:lnTo>
                    <a:pt x="199" y="71"/>
                  </a:lnTo>
                  <a:lnTo>
                    <a:pt x="204" y="102"/>
                  </a:lnTo>
                  <a:lnTo>
                    <a:pt x="204" y="512"/>
                  </a:lnTo>
                  <a:lnTo>
                    <a:pt x="199" y="544"/>
                  </a:lnTo>
                  <a:lnTo>
                    <a:pt x="184" y="572"/>
                  </a:lnTo>
                  <a:lnTo>
                    <a:pt x="162" y="594"/>
                  </a:lnTo>
                  <a:lnTo>
                    <a:pt x="134" y="609"/>
                  </a:lnTo>
                  <a:lnTo>
                    <a:pt x="102" y="614"/>
                  </a:lnTo>
                  <a:lnTo>
                    <a:pt x="70" y="609"/>
                  </a:lnTo>
                  <a:lnTo>
                    <a:pt x="42" y="594"/>
                  </a:lnTo>
                  <a:lnTo>
                    <a:pt x="20" y="572"/>
                  </a:lnTo>
                  <a:lnTo>
                    <a:pt x="5" y="544"/>
                  </a:lnTo>
                  <a:lnTo>
                    <a:pt x="0" y="512"/>
                  </a:lnTo>
                  <a:lnTo>
                    <a:pt x="0" y="102"/>
                  </a:lnTo>
                  <a:lnTo>
                    <a:pt x="5" y="71"/>
                  </a:lnTo>
                  <a:lnTo>
                    <a:pt x="20" y="43"/>
                  </a:lnTo>
                  <a:lnTo>
                    <a:pt x="42" y="20"/>
                  </a:lnTo>
                  <a:lnTo>
                    <a:pt x="70" y="6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3" name="Freeform 11"/>
            <p:cNvSpPr>
              <a:spLocks/>
            </p:cNvSpPr>
            <p:nvPr/>
          </p:nvSpPr>
          <p:spPr bwMode="auto">
            <a:xfrm>
              <a:off x="6015038" y="1316038"/>
              <a:ext cx="161925" cy="487363"/>
            </a:xfrm>
            <a:custGeom>
              <a:avLst/>
              <a:gdLst>
                <a:gd name="T0" fmla="*/ 102 w 204"/>
                <a:gd name="T1" fmla="*/ 0 h 614"/>
                <a:gd name="T2" fmla="*/ 134 w 204"/>
                <a:gd name="T3" fmla="*/ 5 h 614"/>
                <a:gd name="T4" fmla="*/ 162 w 204"/>
                <a:gd name="T5" fmla="*/ 20 h 614"/>
                <a:gd name="T6" fmla="*/ 184 w 204"/>
                <a:gd name="T7" fmla="*/ 42 h 614"/>
                <a:gd name="T8" fmla="*/ 199 w 204"/>
                <a:gd name="T9" fmla="*/ 70 h 614"/>
                <a:gd name="T10" fmla="*/ 204 w 204"/>
                <a:gd name="T11" fmla="*/ 102 h 614"/>
                <a:gd name="T12" fmla="*/ 204 w 204"/>
                <a:gd name="T13" fmla="*/ 512 h 614"/>
                <a:gd name="T14" fmla="*/ 199 w 204"/>
                <a:gd name="T15" fmla="*/ 543 h 614"/>
                <a:gd name="T16" fmla="*/ 184 w 204"/>
                <a:gd name="T17" fmla="*/ 571 h 614"/>
                <a:gd name="T18" fmla="*/ 162 w 204"/>
                <a:gd name="T19" fmla="*/ 594 h 614"/>
                <a:gd name="T20" fmla="*/ 134 w 204"/>
                <a:gd name="T21" fmla="*/ 608 h 614"/>
                <a:gd name="T22" fmla="*/ 102 w 204"/>
                <a:gd name="T23" fmla="*/ 614 h 614"/>
                <a:gd name="T24" fmla="*/ 70 w 204"/>
                <a:gd name="T25" fmla="*/ 608 h 614"/>
                <a:gd name="T26" fmla="*/ 42 w 204"/>
                <a:gd name="T27" fmla="*/ 594 h 614"/>
                <a:gd name="T28" fmla="*/ 20 w 204"/>
                <a:gd name="T29" fmla="*/ 571 h 614"/>
                <a:gd name="T30" fmla="*/ 5 w 204"/>
                <a:gd name="T31" fmla="*/ 543 h 614"/>
                <a:gd name="T32" fmla="*/ 0 w 204"/>
                <a:gd name="T33" fmla="*/ 512 h 614"/>
                <a:gd name="T34" fmla="*/ 0 w 204"/>
                <a:gd name="T35" fmla="*/ 102 h 614"/>
                <a:gd name="T36" fmla="*/ 5 w 204"/>
                <a:gd name="T37" fmla="*/ 70 h 614"/>
                <a:gd name="T38" fmla="*/ 20 w 204"/>
                <a:gd name="T39" fmla="*/ 42 h 614"/>
                <a:gd name="T40" fmla="*/ 42 w 204"/>
                <a:gd name="T41" fmla="*/ 20 h 614"/>
                <a:gd name="T42" fmla="*/ 70 w 204"/>
                <a:gd name="T43" fmla="*/ 5 h 614"/>
                <a:gd name="T44" fmla="*/ 102 w 204"/>
                <a:gd name="T45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4" h="614">
                  <a:moveTo>
                    <a:pt x="102" y="0"/>
                  </a:moveTo>
                  <a:lnTo>
                    <a:pt x="134" y="5"/>
                  </a:lnTo>
                  <a:lnTo>
                    <a:pt x="162" y="20"/>
                  </a:lnTo>
                  <a:lnTo>
                    <a:pt x="184" y="42"/>
                  </a:lnTo>
                  <a:lnTo>
                    <a:pt x="199" y="70"/>
                  </a:lnTo>
                  <a:lnTo>
                    <a:pt x="204" y="102"/>
                  </a:lnTo>
                  <a:lnTo>
                    <a:pt x="204" y="512"/>
                  </a:lnTo>
                  <a:lnTo>
                    <a:pt x="199" y="543"/>
                  </a:lnTo>
                  <a:lnTo>
                    <a:pt x="184" y="571"/>
                  </a:lnTo>
                  <a:lnTo>
                    <a:pt x="162" y="594"/>
                  </a:lnTo>
                  <a:lnTo>
                    <a:pt x="134" y="608"/>
                  </a:lnTo>
                  <a:lnTo>
                    <a:pt x="102" y="614"/>
                  </a:lnTo>
                  <a:lnTo>
                    <a:pt x="70" y="608"/>
                  </a:lnTo>
                  <a:lnTo>
                    <a:pt x="42" y="594"/>
                  </a:lnTo>
                  <a:lnTo>
                    <a:pt x="20" y="571"/>
                  </a:lnTo>
                  <a:lnTo>
                    <a:pt x="5" y="543"/>
                  </a:lnTo>
                  <a:lnTo>
                    <a:pt x="0" y="512"/>
                  </a:lnTo>
                  <a:lnTo>
                    <a:pt x="0" y="102"/>
                  </a:lnTo>
                  <a:lnTo>
                    <a:pt x="5" y="70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0" y="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4" name="Freeform 12"/>
            <p:cNvSpPr>
              <a:spLocks/>
            </p:cNvSpPr>
            <p:nvPr/>
          </p:nvSpPr>
          <p:spPr bwMode="auto">
            <a:xfrm>
              <a:off x="7562850" y="4241800"/>
              <a:ext cx="374650" cy="284163"/>
            </a:xfrm>
            <a:custGeom>
              <a:avLst/>
              <a:gdLst>
                <a:gd name="T0" fmla="*/ 102 w 471"/>
                <a:gd name="T1" fmla="*/ 0 h 357"/>
                <a:gd name="T2" fmla="*/ 128 w 471"/>
                <a:gd name="T3" fmla="*/ 4 h 357"/>
                <a:gd name="T4" fmla="*/ 152 w 471"/>
                <a:gd name="T5" fmla="*/ 13 h 357"/>
                <a:gd name="T6" fmla="*/ 419 w 471"/>
                <a:gd name="T7" fmla="*/ 168 h 357"/>
                <a:gd name="T8" fmla="*/ 441 w 471"/>
                <a:gd name="T9" fmla="*/ 184 h 357"/>
                <a:gd name="T10" fmla="*/ 458 w 471"/>
                <a:gd name="T11" fmla="*/ 205 h 357"/>
                <a:gd name="T12" fmla="*/ 467 w 471"/>
                <a:gd name="T13" fmla="*/ 229 h 357"/>
                <a:gd name="T14" fmla="*/ 471 w 471"/>
                <a:gd name="T15" fmla="*/ 255 h 357"/>
                <a:gd name="T16" fmla="*/ 467 w 471"/>
                <a:gd name="T17" fmla="*/ 281 h 357"/>
                <a:gd name="T18" fmla="*/ 456 w 471"/>
                <a:gd name="T19" fmla="*/ 307 h 357"/>
                <a:gd name="T20" fmla="*/ 439 w 471"/>
                <a:gd name="T21" fmla="*/ 330 h 357"/>
                <a:gd name="T22" fmla="*/ 419 w 471"/>
                <a:gd name="T23" fmla="*/ 344 h 357"/>
                <a:gd name="T24" fmla="*/ 394 w 471"/>
                <a:gd name="T25" fmla="*/ 356 h 357"/>
                <a:gd name="T26" fmla="*/ 368 w 471"/>
                <a:gd name="T27" fmla="*/ 357 h 357"/>
                <a:gd name="T28" fmla="*/ 342 w 471"/>
                <a:gd name="T29" fmla="*/ 356 h 357"/>
                <a:gd name="T30" fmla="*/ 316 w 471"/>
                <a:gd name="T31" fmla="*/ 344 h 357"/>
                <a:gd name="T32" fmla="*/ 50 w 471"/>
                <a:gd name="T33" fmla="*/ 192 h 357"/>
                <a:gd name="T34" fmla="*/ 30 w 471"/>
                <a:gd name="T35" fmla="*/ 175 h 357"/>
                <a:gd name="T36" fmla="*/ 13 w 471"/>
                <a:gd name="T37" fmla="*/ 153 h 357"/>
                <a:gd name="T38" fmla="*/ 4 w 471"/>
                <a:gd name="T39" fmla="*/ 128 h 357"/>
                <a:gd name="T40" fmla="*/ 0 w 471"/>
                <a:gd name="T41" fmla="*/ 102 h 357"/>
                <a:gd name="T42" fmla="*/ 4 w 471"/>
                <a:gd name="T43" fmla="*/ 76 h 357"/>
                <a:gd name="T44" fmla="*/ 13 w 471"/>
                <a:gd name="T45" fmla="*/ 50 h 357"/>
                <a:gd name="T46" fmla="*/ 30 w 471"/>
                <a:gd name="T47" fmla="*/ 30 h 357"/>
                <a:gd name="T48" fmla="*/ 52 w 471"/>
                <a:gd name="T49" fmla="*/ 13 h 357"/>
                <a:gd name="T50" fmla="*/ 76 w 471"/>
                <a:gd name="T51" fmla="*/ 4 h 357"/>
                <a:gd name="T52" fmla="*/ 102 w 471"/>
                <a:gd name="T53" fmla="*/ 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1" h="357">
                  <a:moveTo>
                    <a:pt x="102" y="0"/>
                  </a:moveTo>
                  <a:lnTo>
                    <a:pt x="128" y="4"/>
                  </a:lnTo>
                  <a:lnTo>
                    <a:pt x="152" y="13"/>
                  </a:lnTo>
                  <a:lnTo>
                    <a:pt x="419" y="168"/>
                  </a:lnTo>
                  <a:lnTo>
                    <a:pt x="441" y="184"/>
                  </a:lnTo>
                  <a:lnTo>
                    <a:pt x="458" y="205"/>
                  </a:lnTo>
                  <a:lnTo>
                    <a:pt x="467" y="229"/>
                  </a:lnTo>
                  <a:lnTo>
                    <a:pt x="471" y="255"/>
                  </a:lnTo>
                  <a:lnTo>
                    <a:pt x="467" y="281"/>
                  </a:lnTo>
                  <a:lnTo>
                    <a:pt x="456" y="307"/>
                  </a:lnTo>
                  <a:lnTo>
                    <a:pt x="439" y="330"/>
                  </a:lnTo>
                  <a:lnTo>
                    <a:pt x="419" y="344"/>
                  </a:lnTo>
                  <a:lnTo>
                    <a:pt x="394" y="356"/>
                  </a:lnTo>
                  <a:lnTo>
                    <a:pt x="368" y="357"/>
                  </a:lnTo>
                  <a:lnTo>
                    <a:pt x="342" y="356"/>
                  </a:lnTo>
                  <a:lnTo>
                    <a:pt x="316" y="344"/>
                  </a:lnTo>
                  <a:lnTo>
                    <a:pt x="50" y="192"/>
                  </a:lnTo>
                  <a:lnTo>
                    <a:pt x="30" y="175"/>
                  </a:lnTo>
                  <a:lnTo>
                    <a:pt x="13" y="153"/>
                  </a:lnTo>
                  <a:lnTo>
                    <a:pt x="4" y="128"/>
                  </a:lnTo>
                  <a:lnTo>
                    <a:pt x="0" y="102"/>
                  </a:lnTo>
                  <a:lnTo>
                    <a:pt x="4" y="76"/>
                  </a:lnTo>
                  <a:lnTo>
                    <a:pt x="13" y="50"/>
                  </a:lnTo>
                  <a:lnTo>
                    <a:pt x="30" y="30"/>
                  </a:lnTo>
                  <a:lnTo>
                    <a:pt x="52" y="13"/>
                  </a:lnTo>
                  <a:lnTo>
                    <a:pt x="76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5" name="Freeform 13"/>
            <p:cNvSpPr>
              <a:spLocks/>
            </p:cNvSpPr>
            <p:nvPr/>
          </p:nvSpPr>
          <p:spPr bwMode="auto">
            <a:xfrm>
              <a:off x="4254500" y="2330450"/>
              <a:ext cx="374650" cy="285750"/>
            </a:xfrm>
            <a:custGeom>
              <a:avLst/>
              <a:gdLst>
                <a:gd name="T0" fmla="*/ 103 w 471"/>
                <a:gd name="T1" fmla="*/ 0 h 359"/>
                <a:gd name="T2" fmla="*/ 129 w 471"/>
                <a:gd name="T3" fmla="*/ 3 h 359"/>
                <a:gd name="T4" fmla="*/ 155 w 471"/>
                <a:gd name="T5" fmla="*/ 15 h 359"/>
                <a:gd name="T6" fmla="*/ 421 w 471"/>
                <a:gd name="T7" fmla="*/ 167 h 359"/>
                <a:gd name="T8" fmla="*/ 441 w 471"/>
                <a:gd name="T9" fmla="*/ 184 h 359"/>
                <a:gd name="T10" fmla="*/ 458 w 471"/>
                <a:gd name="T11" fmla="*/ 206 h 359"/>
                <a:gd name="T12" fmla="*/ 467 w 471"/>
                <a:gd name="T13" fmla="*/ 231 h 359"/>
                <a:gd name="T14" fmla="*/ 471 w 471"/>
                <a:gd name="T15" fmla="*/ 257 h 359"/>
                <a:gd name="T16" fmla="*/ 467 w 471"/>
                <a:gd name="T17" fmla="*/ 283 h 359"/>
                <a:gd name="T18" fmla="*/ 458 w 471"/>
                <a:gd name="T19" fmla="*/ 309 h 359"/>
                <a:gd name="T20" fmla="*/ 441 w 471"/>
                <a:gd name="T21" fmla="*/ 329 h 359"/>
                <a:gd name="T22" fmla="*/ 419 w 471"/>
                <a:gd name="T23" fmla="*/ 346 h 359"/>
                <a:gd name="T24" fmla="*/ 395 w 471"/>
                <a:gd name="T25" fmla="*/ 355 h 359"/>
                <a:gd name="T26" fmla="*/ 369 w 471"/>
                <a:gd name="T27" fmla="*/ 359 h 359"/>
                <a:gd name="T28" fmla="*/ 343 w 471"/>
                <a:gd name="T29" fmla="*/ 355 h 359"/>
                <a:gd name="T30" fmla="*/ 319 w 471"/>
                <a:gd name="T31" fmla="*/ 346 h 359"/>
                <a:gd name="T32" fmla="*/ 52 w 471"/>
                <a:gd name="T33" fmla="*/ 191 h 359"/>
                <a:gd name="T34" fmla="*/ 30 w 471"/>
                <a:gd name="T35" fmla="*/ 175 h 359"/>
                <a:gd name="T36" fmla="*/ 13 w 471"/>
                <a:gd name="T37" fmla="*/ 154 h 359"/>
                <a:gd name="T38" fmla="*/ 4 w 471"/>
                <a:gd name="T39" fmla="*/ 130 h 359"/>
                <a:gd name="T40" fmla="*/ 0 w 471"/>
                <a:gd name="T41" fmla="*/ 104 h 359"/>
                <a:gd name="T42" fmla="*/ 4 w 471"/>
                <a:gd name="T43" fmla="*/ 78 h 359"/>
                <a:gd name="T44" fmla="*/ 15 w 471"/>
                <a:gd name="T45" fmla="*/ 52 h 359"/>
                <a:gd name="T46" fmla="*/ 32 w 471"/>
                <a:gd name="T47" fmla="*/ 29 h 359"/>
                <a:gd name="T48" fmla="*/ 52 w 471"/>
                <a:gd name="T49" fmla="*/ 15 h 359"/>
                <a:gd name="T50" fmla="*/ 77 w 471"/>
                <a:gd name="T51" fmla="*/ 3 h 359"/>
                <a:gd name="T52" fmla="*/ 103 w 471"/>
                <a:gd name="T53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1" h="359">
                  <a:moveTo>
                    <a:pt x="103" y="0"/>
                  </a:moveTo>
                  <a:lnTo>
                    <a:pt x="129" y="3"/>
                  </a:lnTo>
                  <a:lnTo>
                    <a:pt x="155" y="15"/>
                  </a:lnTo>
                  <a:lnTo>
                    <a:pt x="421" y="167"/>
                  </a:lnTo>
                  <a:lnTo>
                    <a:pt x="441" y="184"/>
                  </a:lnTo>
                  <a:lnTo>
                    <a:pt x="458" y="206"/>
                  </a:lnTo>
                  <a:lnTo>
                    <a:pt x="467" y="231"/>
                  </a:lnTo>
                  <a:lnTo>
                    <a:pt x="471" y="257"/>
                  </a:lnTo>
                  <a:lnTo>
                    <a:pt x="467" y="283"/>
                  </a:lnTo>
                  <a:lnTo>
                    <a:pt x="458" y="309"/>
                  </a:lnTo>
                  <a:lnTo>
                    <a:pt x="441" y="329"/>
                  </a:lnTo>
                  <a:lnTo>
                    <a:pt x="419" y="346"/>
                  </a:lnTo>
                  <a:lnTo>
                    <a:pt x="395" y="355"/>
                  </a:lnTo>
                  <a:lnTo>
                    <a:pt x="369" y="359"/>
                  </a:lnTo>
                  <a:lnTo>
                    <a:pt x="343" y="355"/>
                  </a:lnTo>
                  <a:lnTo>
                    <a:pt x="319" y="346"/>
                  </a:lnTo>
                  <a:lnTo>
                    <a:pt x="52" y="191"/>
                  </a:lnTo>
                  <a:lnTo>
                    <a:pt x="30" y="175"/>
                  </a:lnTo>
                  <a:lnTo>
                    <a:pt x="13" y="154"/>
                  </a:lnTo>
                  <a:lnTo>
                    <a:pt x="4" y="130"/>
                  </a:lnTo>
                  <a:lnTo>
                    <a:pt x="0" y="104"/>
                  </a:lnTo>
                  <a:lnTo>
                    <a:pt x="4" y="78"/>
                  </a:lnTo>
                  <a:lnTo>
                    <a:pt x="15" y="52"/>
                  </a:lnTo>
                  <a:lnTo>
                    <a:pt x="32" y="29"/>
                  </a:lnTo>
                  <a:lnTo>
                    <a:pt x="52" y="15"/>
                  </a:lnTo>
                  <a:lnTo>
                    <a:pt x="77" y="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6" name="Freeform 14"/>
            <p:cNvSpPr>
              <a:spLocks/>
            </p:cNvSpPr>
            <p:nvPr/>
          </p:nvSpPr>
          <p:spPr bwMode="auto">
            <a:xfrm>
              <a:off x="4254500" y="4241800"/>
              <a:ext cx="374650" cy="284163"/>
            </a:xfrm>
            <a:custGeom>
              <a:avLst/>
              <a:gdLst>
                <a:gd name="T0" fmla="*/ 369 w 471"/>
                <a:gd name="T1" fmla="*/ 0 h 357"/>
                <a:gd name="T2" fmla="*/ 395 w 471"/>
                <a:gd name="T3" fmla="*/ 4 h 357"/>
                <a:gd name="T4" fmla="*/ 419 w 471"/>
                <a:gd name="T5" fmla="*/ 13 h 357"/>
                <a:gd name="T6" fmla="*/ 441 w 471"/>
                <a:gd name="T7" fmla="*/ 30 h 357"/>
                <a:gd name="T8" fmla="*/ 458 w 471"/>
                <a:gd name="T9" fmla="*/ 50 h 357"/>
                <a:gd name="T10" fmla="*/ 467 w 471"/>
                <a:gd name="T11" fmla="*/ 76 h 357"/>
                <a:gd name="T12" fmla="*/ 471 w 471"/>
                <a:gd name="T13" fmla="*/ 102 h 357"/>
                <a:gd name="T14" fmla="*/ 467 w 471"/>
                <a:gd name="T15" fmla="*/ 128 h 357"/>
                <a:gd name="T16" fmla="*/ 458 w 471"/>
                <a:gd name="T17" fmla="*/ 153 h 357"/>
                <a:gd name="T18" fmla="*/ 441 w 471"/>
                <a:gd name="T19" fmla="*/ 175 h 357"/>
                <a:gd name="T20" fmla="*/ 421 w 471"/>
                <a:gd name="T21" fmla="*/ 192 h 357"/>
                <a:gd name="T22" fmla="*/ 155 w 471"/>
                <a:gd name="T23" fmla="*/ 344 h 357"/>
                <a:gd name="T24" fmla="*/ 129 w 471"/>
                <a:gd name="T25" fmla="*/ 356 h 357"/>
                <a:gd name="T26" fmla="*/ 103 w 471"/>
                <a:gd name="T27" fmla="*/ 357 h 357"/>
                <a:gd name="T28" fmla="*/ 77 w 471"/>
                <a:gd name="T29" fmla="*/ 356 h 357"/>
                <a:gd name="T30" fmla="*/ 52 w 471"/>
                <a:gd name="T31" fmla="*/ 344 h 357"/>
                <a:gd name="T32" fmla="*/ 32 w 471"/>
                <a:gd name="T33" fmla="*/ 330 h 357"/>
                <a:gd name="T34" fmla="*/ 15 w 471"/>
                <a:gd name="T35" fmla="*/ 307 h 357"/>
                <a:gd name="T36" fmla="*/ 4 w 471"/>
                <a:gd name="T37" fmla="*/ 281 h 357"/>
                <a:gd name="T38" fmla="*/ 0 w 471"/>
                <a:gd name="T39" fmla="*/ 255 h 357"/>
                <a:gd name="T40" fmla="*/ 4 w 471"/>
                <a:gd name="T41" fmla="*/ 229 h 357"/>
                <a:gd name="T42" fmla="*/ 13 w 471"/>
                <a:gd name="T43" fmla="*/ 205 h 357"/>
                <a:gd name="T44" fmla="*/ 30 w 471"/>
                <a:gd name="T45" fmla="*/ 184 h 357"/>
                <a:gd name="T46" fmla="*/ 52 w 471"/>
                <a:gd name="T47" fmla="*/ 168 h 357"/>
                <a:gd name="T48" fmla="*/ 319 w 471"/>
                <a:gd name="T49" fmla="*/ 13 h 357"/>
                <a:gd name="T50" fmla="*/ 343 w 471"/>
                <a:gd name="T51" fmla="*/ 4 h 357"/>
                <a:gd name="T52" fmla="*/ 369 w 471"/>
                <a:gd name="T53" fmla="*/ 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1" h="357">
                  <a:moveTo>
                    <a:pt x="369" y="0"/>
                  </a:moveTo>
                  <a:lnTo>
                    <a:pt x="395" y="4"/>
                  </a:lnTo>
                  <a:lnTo>
                    <a:pt x="419" y="13"/>
                  </a:lnTo>
                  <a:lnTo>
                    <a:pt x="441" y="30"/>
                  </a:lnTo>
                  <a:lnTo>
                    <a:pt x="458" y="50"/>
                  </a:lnTo>
                  <a:lnTo>
                    <a:pt x="467" y="76"/>
                  </a:lnTo>
                  <a:lnTo>
                    <a:pt x="471" y="102"/>
                  </a:lnTo>
                  <a:lnTo>
                    <a:pt x="467" y="128"/>
                  </a:lnTo>
                  <a:lnTo>
                    <a:pt x="458" y="153"/>
                  </a:lnTo>
                  <a:lnTo>
                    <a:pt x="441" y="175"/>
                  </a:lnTo>
                  <a:lnTo>
                    <a:pt x="421" y="192"/>
                  </a:lnTo>
                  <a:lnTo>
                    <a:pt x="155" y="344"/>
                  </a:lnTo>
                  <a:lnTo>
                    <a:pt x="129" y="356"/>
                  </a:lnTo>
                  <a:lnTo>
                    <a:pt x="103" y="357"/>
                  </a:lnTo>
                  <a:lnTo>
                    <a:pt x="77" y="356"/>
                  </a:lnTo>
                  <a:lnTo>
                    <a:pt x="52" y="344"/>
                  </a:lnTo>
                  <a:lnTo>
                    <a:pt x="32" y="330"/>
                  </a:lnTo>
                  <a:lnTo>
                    <a:pt x="15" y="307"/>
                  </a:lnTo>
                  <a:lnTo>
                    <a:pt x="4" y="281"/>
                  </a:lnTo>
                  <a:lnTo>
                    <a:pt x="0" y="255"/>
                  </a:lnTo>
                  <a:lnTo>
                    <a:pt x="4" y="229"/>
                  </a:lnTo>
                  <a:lnTo>
                    <a:pt x="13" y="205"/>
                  </a:lnTo>
                  <a:lnTo>
                    <a:pt x="30" y="184"/>
                  </a:lnTo>
                  <a:lnTo>
                    <a:pt x="52" y="168"/>
                  </a:lnTo>
                  <a:lnTo>
                    <a:pt x="319" y="13"/>
                  </a:lnTo>
                  <a:lnTo>
                    <a:pt x="343" y="4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7" name="Freeform 15"/>
            <p:cNvSpPr>
              <a:spLocks/>
            </p:cNvSpPr>
            <p:nvPr/>
          </p:nvSpPr>
          <p:spPr bwMode="auto">
            <a:xfrm>
              <a:off x="7562850" y="2330450"/>
              <a:ext cx="374650" cy="285750"/>
            </a:xfrm>
            <a:custGeom>
              <a:avLst/>
              <a:gdLst>
                <a:gd name="T0" fmla="*/ 368 w 471"/>
                <a:gd name="T1" fmla="*/ 0 h 359"/>
                <a:gd name="T2" fmla="*/ 394 w 471"/>
                <a:gd name="T3" fmla="*/ 3 h 359"/>
                <a:gd name="T4" fmla="*/ 419 w 471"/>
                <a:gd name="T5" fmla="*/ 15 h 359"/>
                <a:gd name="T6" fmla="*/ 439 w 471"/>
                <a:gd name="T7" fmla="*/ 29 h 359"/>
                <a:gd name="T8" fmla="*/ 456 w 471"/>
                <a:gd name="T9" fmla="*/ 52 h 359"/>
                <a:gd name="T10" fmla="*/ 467 w 471"/>
                <a:gd name="T11" fmla="*/ 78 h 359"/>
                <a:gd name="T12" fmla="*/ 471 w 471"/>
                <a:gd name="T13" fmla="*/ 104 h 359"/>
                <a:gd name="T14" fmla="*/ 467 w 471"/>
                <a:gd name="T15" fmla="*/ 130 h 359"/>
                <a:gd name="T16" fmla="*/ 458 w 471"/>
                <a:gd name="T17" fmla="*/ 154 h 359"/>
                <a:gd name="T18" fmla="*/ 441 w 471"/>
                <a:gd name="T19" fmla="*/ 175 h 359"/>
                <a:gd name="T20" fmla="*/ 419 w 471"/>
                <a:gd name="T21" fmla="*/ 191 h 359"/>
                <a:gd name="T22" fmla="*/ 152 w 471"/>
                <a:gd name="T23" fmla="*/ 346 h 359"/>
                <a:gd name="T24" fmla="*/ 128 w 471"/>
                <a:gd name="T25" fmla="*/ 355 h 359"/>
                <a:gd name="T26" fmla="*/ 102 w 471"/>
                <a:gd name="T27" fmla="*/ 359 h 359"/>
                <a:gd name="T28" fmla="*/ 76 w 471"/>
                <a:gd name="T29" fmla="*/ 355 h 359"/>
                <a:gd name="T30" fmla="*/ 52 w 471"/>
                <a:gd name="T31" fmla="*/ 346 h 359"/>
                <a:gd name="T32" fmla="*/ 30 w 471"/>
                <a:gd name="T33" fmla="*/ 329 h 359"/>
                <a:gd name="T34" fmla="*/ 13 w 471"/>
                <a:gd name="T35" fmla="*/ 309 h 359"/>
                <a:gd name="T36" fmla="*/ 4 w 471"/>
                <a:gd name="T37" fmla="*/ 283 h 359"/>
                <a:gd name="T38" fmla="*/ 0 w 471"/>
                <a:gd name="T39" fmla="*/ 257 h 359"/>
                <a:gd name="T40" fmla="*/ 4 w 471"/>
                <a:gd name="T41" fmla="*/ 231 h 359"/>
                <a:gd name="T42" fmla="*/ 13 w 471"/>
                <a:gd name="T43" fmla="*/ 206 h 359"/>
                <a:gd name="T44" fmla="*/ 30 w 471"/>
                <a:gd name="T45" fmla="*/ 184 h 359"/>
                <a:gd name="T46" fmla="*/ 50 w 471"/>
                <a:gd name="T47" fmla="*/ 167 h 359"/>
                <a:gd name="T48" fmla="*/ 316 w 471"/>
                <a:gd name="T49" fmla="*/ 15 h 359"/>
                <a:gd name="T50" fmla="*/ 342 w 471"/>
                <a:gd name="T51" fmla="*/ 3 h 359"/>
                <a:gd name="T52" fmla="*/ 368 w 471"/>
                <a:gd name="T53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1" h="359">
                  <a:moveTo>
                    <a:pt x="368" y="0"/>
                  </a:moveTo>
                  <a:lnTo>
                    <a:pt x="394" y="3"/>
                  </a:lnTo>
                  <a:lnTo>
                    <a:pt x="419" y="15"/>
                  </a:lnTo>
                  <a:lnTo>
                    <a:pt x="439" y="29"/>
                  </a:lnTo>
                  <a:lnTo>
                    <a:pt x="456" y="52"/>
                  </a:lnTo>
                  <a:lnTo>
                    <a:pt x="467" y="78"/>
                  </a:lnTo>
                  <a:lnTo>
                    <a:pt x="471" y="104"/>
                  </a:lnTo>
                  <a:lnTo>
                    <a:pt x="467" y="130"/>
                  </a:lnTo>
                  <a:lnTo>
                    <a:pt x="458" y="154"/>
                  </a:lnTo>
                  <a:lnTo>
                    <a:pt x="441" y="175"/>
                  </a:lnTo>
                  <a:lnTo>
                    <a:pt x="419" y="191"/>
                  </a:lnTo>
                  <a:lnTo>
                    <a:pt x="152" y="346"/>
                  </a:lnTo>
                  <a:lnTo>
                    <a:pt x="128" y="355"/>
                  </a:lnTo>
                  <a:lnTo>
                    <a:pt x="102" y="359"/>
                  </a:lnTo>
                  <a:lnTo>
                    <a:pt x="76" y="355"/>
                  </a:lnTo>
                  <a:lnTo>
                    <a:pt x="52" y="346"/>
                  </a:lnTo>
                  <a:lnTo>
                    <a:pt x="30" y="329"/>
                  </a:lnTo>
                  <a:lnTo>
                    <a:pt x="13" y="309"/>
                  </a:lnTo>
                  <a:lnTo>
                    <a:pt x="4" y="283"/>
                  </a:lnTo>
                  <a:lnTo>
                    <a:pt x="0" y="257"/>
                  </a:lnTo>
                  <a:lnTo>
                    <a:pt x="4" y="231"/>
                  </a:lnTo>
                  <a:lnTo>
                    <a:pt x="13" y="206"/>
                  </a:lnTo>
                  <a:lnTo>
                    <a:pt x="30" y="184"/>
                  </a:lnTo>
                  <a:lnTo>
                    <a:pt x="50" y="167"/>
                  </a:lnTo>
                  <a:lnTo>
                    <a:pt x="316" y="15"/>
                  </a:lnTo>
                  <a:lnTo>
                    <a:pt x="342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8" name="Freeform 16"/>
            <p:cNvSpPr>
              <a:spLocks/>
            </p:cNvSpPr>
            <p:nvPr/>
          </p:nvSpPr>
          <p:spPr bwMode="auto">
            <a:xfrm>
              <a:off x="6908800" y="1587500"/>
              <a:ext cx="285750" cy="374650"/>
            </a:xfrm>
            <a:custGeom>
              <a:avLst/>
              <a:gdLst>
                <a:gd name="T0" fmla="*/ 255 w 359"/>
                <a:gd name="T1" fmla="*/ 0 h 471"/>
                <a:gd name="T2" fmla="*/ 281 w 359"/>
                <a:gd name="T3" fmla="*/ 4 h 471"/>
                <a:gd name="T4" fmla="*/ 307 w 359"/>
                <a:gd name="T5" fmla="*/ 15 h 471"/>
                <a:gd name="T6" fmla="*/ 330 w 359"/>
                <a:gd name="T7" fmla="*/ 32 h 471"/>
                <a:gd name="T8" fmla="*/ 344 w 359"/>
                <a:gd name="T9" fmla="*/ 52 h 471"/>
                <a:gd name="T10" fmla="*/ 356 w 359"/>
                <a:gd name="T11" fmla="*/ 77 h 471"/>
                <a:gd name="T12" fmla="*/ 359 w 359"/>
                <a:gd name="T13" fmla="*/ 103 h 471"/>
                <a:gd name="T14" fmla="*/ 356 w 359"/>
                <a:gd name="T15" fmla="*/ 129 h 471"/>
                <a:gd name="T16" fmla="*/ 344 w 359"/>
                <a:gd name="T17" fmla="*/ 155 h 471"/>
                <a:gd name="T18" fmla="*/ 192 w 359"/>
                <a:gd name="T19" fmla="*/ 421 h 471"/>
                <a:gd name="T20" fmla="*/ 175 w 359"/>
                <a:gd name="T21" fmla="*/ 441 h 471"/>
                <a:gd name="T22" fmla="*/ 153 w 359"/>
                <a:gd name="T23" fmla="*/ 458 h 471"/>
                <a:gd name="T24" fmla="*/ 128 w 359"/>
                <a:gd name="T25" fmla="*/ 467 h 471"/>
                <a:gd name="T26" fmla="*/ 102 w 359"/>
                <a:gd name="T27" fmla="*/ 471 h 471"/>
                <a:gd name="T28" fmla="*/ 76 w 359"/>
                <a:gd name="T29" fmla="*/ 467 h 471"/>
                <a:gd name="T30" fmla="*/ 50 w 359"/>
                <a:gd name="T31" fmla="*/ 458 h 471"/>
                <a:gd name="T32" fmla="*/ 30 w 359"/>
                <a:gd name="T33" fmla="*/ 441 h 471"/>
                <a:gd name="T34" fmla="*/ 13 w 359"/>
                <a:gd name="T35" fmla="*/ 419 h 471"/>
                <a:gd name="T36" fmla="*/ 4 w 359"/>
                <a:gd name="T37" fmla="*/ 395 h 471"/>
                <a:gd name="T38" fmla="*/ 0 w 359"/>
                <a:gd name="T39" fmla="*/ 369 h 471"/>
                <a:gd name="T40" fmla="*/ 4 w 359"/>
                <a:gd name="T41" fmla="*/ 343 h 471"/>
                <a:gd name="T42" fmla="*/ 13 w 359"/>
                <a:gd name="T43" fmla="*/ 319 h 471"/>
                <a:gd name="T44" fmla="*/ 168 w 359"/>
                <a:gd name="T45" fmla="*/ 52 h 471"/>
                <a:gd name="T46" fmla="*/ 184 w 359"/>
                <a:gd name="T47" fmla="*/ 30 h 471"/>
                <a:gd name="T48" fmla="*/ 205 w 359"/>
                <a:gd name="T49" fmla="*/ 13 h 471"/>
                <a:gd name="T50" fmla="*/ 229 w 359"/>
                <a:gd name="T51" fmla="*/ 4 h 471"/>
                <a:gd name="T52" fmla="*/ 255 w 359"/>
                <a:gd name="T53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9" h="471">
                  <a:moveTo>
                    <a:pt x="255" y="0"/>
                  </a:moveTo>
                  <a:lnTo>
                    <a:pt x="281" y="4"/>
                  </a:lnTo>
                  <a:lnTo>
                    <a:pt x="307" y="15"/>
                  </a:lnTo>
                  <a:lnTo>
                    <a:pt x="330" y="32"/>
                  </a:lnTo>
                  <a:lnTo>
                    <a:pt x="344" y="52"/>
                  </a:lnTo>
                  <a:lnTo>
                    <a:pt x="356" y="77"/>
                  </a:lnTo>
                  <a:lnTo>
                    <a:pt x="359" y="103"/>
                  </a:lnTo>
                  <a:lnTo>
                    <a:pt x="356" y="129"/>
                  </a:lnTo>
                  <a:lnTo>
                    <a:pt x="344" y="155"/>
                  </a:lnTo>
                  <a:lnTo>
                    <a:pt x="192" y="421"/>
                  </a:lnTo>
                  <a:lnTo>
                    <a:pt x="175" y="441"/>
                  </a:lnTo>
                  <a:lnTo>
                    <a:pt x="153" y="458"/>
                  </a:lnTo>
                  <a:lnTo>
                    <a:pt x="128" y="467"/>
                  </a:lnTo>
                  <a:lnTo>
                    <a:pt x="102" y="471"/>
                  </a:lnTo>
                  <a:lnTo>
                    <a:pt x="76" y="467"/>
                  </a:lnTo>
                  <a:lnTo>
                    <a:pt x="50" y="458"/>
                  </a:lnTo>
                  <a:lnTo>
                    <a:pt x="30" y="441"/>
                  </a:lnTo>
                  <a:lnTo>
                    <a:pt x="13" y="419"/>
                  </a:lnTo>
                  <a:lnTo>
                    <a:pt x="4" y="395"/>
                  </a:lnTo>
                  <a:lnTo>
                    <a:pt x="0" y="369"/>
                  </a:lnTo>
                  <a:lnTo>
                    <a:pt x="4" y="343"/>
                  </a:lnTo>
                  <a:lnTo>
                    <a:pt x="13" y="319"/>
                  </a:lnTo>
                  <a:lnTo>
                    <a:pt x="168" y="52"/>
                  </a:lnTo>
                  <a:lnTo>
                    <a:pt x="184" y="30"/>
                  </a:lnTo>
                  <a:lnTo>
                    <a:pt x="205" y="13"/>
                  </a:lnTo>
                  <a:lnTo>
                    <a:pt x="229" y="4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99" name="Freeform 17"/>
            <p:cNvSpPr>
              <a:spLocks/>
            </p:cNvSpPr>
            <p:nvPr/>
          </p:nvSpPr>
          <p:spPr bwMode="auto">
            <a:xfrm>
              <a:off x="4997450" y="4895850"/>
              <a:ext cx="285750" cy="374650"/>
            </a:xfrm>
            <a:custGeom>
              <a:avLst/>
              <a:gdLst>
                <a:gd name="T0" fmla="*/ 257 w 359"/>
                <a:gd name="T1" fmla="*/ 0 h 471"/>
                <a:gd name="T2" fmla="*/ 283 w 359"/>
                <a:gd name="T3" fmla="*/ 4 h 471"/>
                <a:gd name="T4" fmla="*/ 309 w 359"/>
                <a:gd name="T5" fmla="*/ 13 h 471"/>
                <a:gd name="T6" fmla="*/ 329 w 359"/>
                <a:gd name="T7" fmla="*/ 30 h 471"/>
                <a:gd name="T8" fmla="*/ 346 w 359"/>
                <a:gd name="T9" fmla="*/ 52 h 471"/>
                <a:gd name="T10" fmla="*/ 355 w 359"/>
                <a:gd name="T11" fmla="*/ 76 h 471"/>
                <a:gd name="T12" fmla="*/ 359 w 359"/>
                <a:gd name="T13" fmla="*/ 102 h 471"/>
                <a:gd name="T14" fmla="*/ 355 w 359"/>
                <a:gd name="T15" fmla="*/ 128 h 471"/>
                <a:gd name="T16" fmla="*/ 346 w 359"/>
                <a:gd name="T17" fmla="*/ 152 h 471"/>
                <a:gd name="T18" fmla="*/ 191 w 359"/>
                <a:gd name="T19" fmla="*/ 419 h 471"/>
                <a:gd name="T20" fmla="*/ 175 w 359"/>
                <a:gd name="T21" fmla="*/ 441 h 471"/>
                <a:gd name="T22" fmla="*/ 154 w 359"/>
                <a:gd name="T23" fmla="*/ 458 h 471"/>
                <a:gd name="T24" fmla="*/ 128 w 359"/>
                <a:gd name="T25" fmla="*/ 467 h 471"/>
                <a:gd name="T26" fmla="*/ 102 w 359"/>
                <a:gd name="T27" fmla="*/ 471 h 471"/>
                <a:gd name="T28" fmla="*/ 76 w 359"/>
                <a:gd name="T29" fmla="*/ 467 h 471"/>
                <a:gd name="T30" fmla="*/ 52 w 359"/>
                <a:gd name="T31" fmla="*/ 456 h 471"/>
                <a:gd name="T32" fmla="*/ 29 w 359"/>
                <a:gd name="T33" fmla="*/ 439 h 471"/>
                <a:gd name="T34" fmla="*/ 15 w 359"/>
                <a:gd name="T35" fmla="*/ 419 h 471"/>
                <a:gd name="T36" fmla="*/ 3 w 359"/>
                <a:gd name="T37" fmla="*/ 394 h 471"/>
                <a:gd name="T38" fmla="*/ 0 w 359"/>
                <a:gd name="T39" fmla="*/ 368 h 471"/>
                <a:gd name="T40" fmla="*/ 3 w 359"/>
                <a:gd name="T41" fmla="*/ 342 h 471"/>
                <a:gd name="T42" fmla="*/ 15 w 359"/>
                <a:gd name="T43" fmla="*/ 316 h 471"/>
                <a:gd name="T44" fmla="*/ 167 w 359"/>
                <a:gd name="T45" fmla="*/ 50 h 471"/>
                <a:gd name="T46" fmla="*/ 184 w 359"/>
                <a:gd name="T47" fmla="*/ 30 h 471"/>
                <a:gd name="T48" fmla="*/ 206 w 359"/>
                <a:gd name="T49" fmla="*/ 13 h 471"/>
                <a:gd name="T50" fmla="*/ 231 w 359"/>
                <a:gd name="T51" fmla="*/ 4 h 471"/>
                <a:gd name="T52" fmla="*/ 257 w 359"/>
                <a:gd name="T53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9" h="471">
                  <a:moveTo>
                    <a:pt x="257" y="0"/>
                  </a:moveTo>
                  <a:lnTo>
                    <a:pt x="283" y="4"/>
                  </a:lnTo>
                  <a:lnTo>
                    <a:pt x="309" y="13"/>
                  </a:lnTo>
                  <a:lnTo>
                    <a:pt x="329" y="30"/>
                  </a:lnTo>
                  <a:lnTo>
                    <a:pt x="346" y="52"/>
                  </a:lnTo>
                  <a:lnTo>
                    <a:pt x="355" y="76"/>
                  </a:lnTo>
                  <a:lnTo>
                    <a:pt x="359" y="102"/>
                  </a:lnTo>
                  <a:lnTo>
                    <a:pt x="355" y="128"/>
                  </a:lnTo>
                  <a:lnTo>
                    <a:pt x="346" y="152"/>
                  </a:lnTo>
                  <a:lnTo>
                    <a:pt x="191" y="419"/>
                  </a:lnTo>
                  <a:lnTo>
                    <a:pt x="175" y="441"/>
                  </a:lnTo>
                  <a:lnTo>
                    <a:pt x="154" y="458"/>
                  </a:lnTo>
                  <a:lnTo>
                    <a:pt x="128" y="467"/>
                  </a:lnTo>
                  <a:lnTo>
                    <a:pt x="102" y="471"/>
                  </a:lnTo>
                  <a:lnTo>
                    <a:pt x="76" y="467"/>
                  </a:lnTo>
                  <a:lnTo>
                    <a:pt x="52" y="456"/>
                  </a:lnTo>
                  <a:lnTo>
                    <a:pt x="29" y="439"/>
                  </a:lnTo>
                  <a:lnTo>
                    <a:pt x="15" y="419"/>
                  </a:lnTo>
                  <a:lnTo>
                    <a:pt x="3" y="394"/>
                  </a:lnTo>
                  <a:lnTo>
                    <a:pt x="0" y="368"/>
                  </a:lnTo>
                  <a:lnTo>
                    <a:pt x="3" y="342"/>
                  </a:lnTo>
                  <a:lnTo>
                    <a:pt x="15" y="316"/>
                  </a:lnTo>
                  <a:lnTo>
                    <a:pt x="167" y="50"/>
                  </a:lnTo>
                  <a:lnTo>
                    <a:pt x="184" y="30"/>
                  </a:lnTo>
                  <a:lnTo>
                    <a:pt x="206" y="13"/>
                  </a:lnTo>
                  <a:lnTo>
                    <a:pt x="231" y="4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0" name="Freeform 18"/>
            <p:cNvSpPr>
              <a:spLocks/>
            </p:cNvSpPr>
            <p:nvPr/>
          </p:nvSpPr>
          <p:spPr bwMode="auto">
            <a:xfrm>
              <a:off x="6908800" y="4895850"/>
              <a:ext cx="285750" cy="374650"/>
            </a:xfrm>
            <a:custGeom>
              <a:avLst/>
              <a:gdLst>
                <a:gd name="T0" fmla="*/ 102 w 359"/>
                <a:gd name="T1" fmla="*/ 0 h 471"/>
                <a:gd name="T2" fmla="*/ 128 w 359"/>
                <a:gd name="T3" fmla="*/ 4 h 471"/>
                <a:gd name="T4" fmla="*/ 153 w 359"/>
                <a:gd name="T5" fmla="*/ 13 h 471"/>
                <a:gd name="T6" fmla="*/ 175 w 359"/>
                <a:gd name="T7" fmla="*/ 30 h 471"/>
                <a:gd name="T8" fmla="*/ 192 w 359"/>
                <a:gd name="T9" fmla="*/ 50 h 471"/>
                <a:gd name="T10" fmla="*/ 344 w 359"/>
                <a:gd name="T11" fmla="*/ 316 h 471"/>
                <a:gd name="T12" fmla="*/ 356 w 359"/>
                <a:gd name="T13" fmla="*/ 342 h 471"/>
                <a:gd name="T14" fmla="*/ 359 w 359"/>
                <a:gd name="T15" fmla="*/ 368 h 471"/>
                <a:gd name="T16" fmla="*/ 356 w 359"/>
                <a:gd name="T17" fmla="*/ 394 h 471"/>
                <a:gd name="T18" fmla="*/ 344 w 359"/>
                <a:gd name="T19" fmla="*/ 419 h 471"/>
                <a:gd name="T20" fmla="*/ 330 w 359"/>
                <a:gd name="T21" fmla="*/ 439 h 471"/>
                <a:gd name="T22" fmla="*/ 307 w 359"/>
                <a:gd name="T23" fmla="*/ 456 h 471"/>
                <a:gd name="T24" fmla="*/ 283 w 359"/>
                <a:gd name="T25" fmla="*/ 467 h 471"/>
                <a:gd name="T26" fmla="*/ 257 w 359"/>
                <a:gd name="T27" fmla="*/ 471 h 471"/>
                <a:gd name="T28" fmla="*/ 231 w 359"/>
                <a:gd name="T29" fmla="*/ 467 h 471"/>
                <a:gd name="T30" fmla="*/ 205 w 359"/>
                <a:gd name="T31" fmla="*/ 458 h 471"/>
                <a:gd name="T32" fmla="*/ 184 w 359"/>
                <a:gd name="T33" fmla="*/ 441 h 471"/>
                <a:gd name="T34" fmla="*/ 168 w 359"/>
                <a:gd name="T35" fmla="*/ 419 h 471"/>
                <a:gd name="T36" fmla="*/ 13 w 359"/>
                <a:gd name="T37" fmla="*/ 152 h 471"/>
                <a:gd name="T38" fmla="*/ 4 w 359"/>
                <a:gd name="T39" fmla="*/ 128 h 471"/>
                <a:gd name="T40" fmla="*/ 0 w 359"/>
                <a:gd name="T41" fmla="*/ 102 h 471"/>
                <a:gd name="T42" fmla="*/ 4 w 359"/>
                <a:gd name="T43" fmla="*/ 76 h 471"/>
                <a:gd name="T44" fmla="*/ 13 w 359"/>
                <a:gd name="T45" fmla="*/ 52 h 471"/>
                <a:gd name="T46" fmla="*/ 30 w 359"/>
                <a:gd name="T47" fmla="*/ 30 h 471"/>
                <a:gd name="T48" fmla="*/ 50 w 359"/>
                <a:gd name="T49" fmla="*/ 13 h 471"/>
                <a:gd name="T50" fmla="*/ 76 w 359"/>
                <a:gd name="T51" fmla="*/ 4 h 471"/>
                <a:gd name="T52" fmla="*/ 102 w 359"/>
                <a:gd name="T53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9" h="471">
                  <a:moveTo>
                    <a:pt x="102" y="0"/>
                  </a:moveTo>
                  <a:lnTo>
                    <a:pt x="128" y="4"/>
                  </a:lnTo>
                  <a:lnTo>
                    <a:pt x="153" y="13"/>
                  </a:lnTo>
                  <a:lnTo>
                    <a:pt x="175" y="30"/>
                  </a:lnTo>
                  <a:lnTo>
                    <a:pt x="192" y="50"/>
                  </a:lnTo>
                  <a:lnTo>
                    <a:pt x="344" y="316"/>
                  </a:lnTo>
                  <a:lnTo>
                    <a:pt x="356" y="342"/>
                  </a:lnTo>
                  <a:lnTo>
                    <a:pt x="359" y="368"/>
                  </a:lnTo>
                  <a:lnTo>
                    <a:pt x="356" y="394"/>
                  </a:lnTo>
                  <a:lnTo>
                    <a:pt x="344" y="419"/>
                  </a:lnTo>
                  <a:lnTo>
                    <a:pt x="330" y="439"/>
                  </a:lnTo>
                  <a:lnTo>
                    <a:pt x="307" y="456"/>
                  </a:lnTo>
                  <a:lnTo>
                    <a:pt x="283" y="467"/>
                  </a:lnTo>
                  <a:lnTo>
                    <a:pt x="257" y="471"/>
                  </a:lnTo>
                  <a:lnTo>
                    <a:pt x="231" y="467"/>
                  </a:lnTo>
                  <a:lnTo>
                    <a:pt x="205" y="458"/>
                  </a:lnTo>
                  <a:lnTo>
                    <a:pt x="184" y="441"/>
                  </a:lnTo>
                  <a:lnTo>
                    <a:pt x="168" y="419"/>
                  </a:lnTo>
                  <a:lnTo>
                    <a:pt x="13" y="152"/>
                  </a:lnTo>
                  <a:lnTo>
                    <a:pt x="4" y="128"/>
                  </a:lnTo>
                  <a:lnTo>
                    <a:pt x="0" y="102"/>
                  </a:lnTo>
                  <a:lnTo>
                    <a:pt x="4" y="76"/>
                  </a:lnTo>
                  <a:lnTo>
                    <a:pt x="13" y="52"/>
                  </a:lnTo>
                  <a:lnTo>
                    <a:pt x="30" y="30"/>
                  </a:lnTo>
                  <a:lnTo>
                    <a:pt x="50" y="13"/>
                  </a:lnTo>
                  <a:lnTo>
                    <a:pt x="76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1" name="Freeform 19"/>
            <p:cNvSpPr>
              <a:spLocks/>
            </p:cNvSpPr>
            <p:nvPr/>
          </p:nvSpPr>
          <p:spPr bwMode="auto">
            <a:xfrm>
              <a:off x="4997450" y="1587500"/>
              <a:ext cx="285750" cy="374650"/>
            </a:xfrm>
            <a:custGeom>
              <a:avLst/>
              <a:gdLst>
                <a:gd name="T0" fmla="*/ 104 w 359"/>
                <a:gd name="T1" fmla="*/ 0 h 471"/>
                <a:gd name="T2" fmla="*/ 130 w 359"/>
                <a:gd name="T3" fmla="*/ 4 h 471"/>
                <a:gd name="T4" fmla="*/ 154 w 359"/>
                <a:gd name="T5" fmla="*/ 13 h 471"/>
                <a:gd name="T6" fmla="*/ 175 w 359"/>
                <a:gd name="T7" fmla="*/ 30 h 471"/>
                <a:gd name="T8" fmla="*/ 191 w 359"/>
                <a:gd name="T9" fmla="*/ 52 h 471"/>
                <a:gd name="T10" fmla="*/ 346 w 359"/>
                <a:gd name="T11" fmla="*/ 319 h 471"/>
                <a:gd name="T12" fmla="*/ 355 w 359"/>
                <a:gd name="T13" fmla="*/ 343 h 471"/>
                <a:gd name="T14" fmla="*/ 359 w 359"/>
                <a:gd name="T15" fmla="*/ 369 h 471"/>
                <a:gd name="T16" fmla="*/ 355 w 359"/>
                <a:gd name="T17" fmla="*/ 395 h 471"/>
                <a:gd name="T18" fmla="*/ 346 w 359"/>
                <a:gd name="T19" fmla="*/ 419 h 471"/>
                <a:gd name="T20" fmla="*/ 329 w 359"/>
                <a:gd name="T21" fmla="*/ 441 h 471"/>
                <a:gd name="T22" fmla="*/ 309 w 359"/>
                <a:gd name="T23" fmla="*/ 458 h 471"/>
                <a:gd name="T24" fmla="*/ 283 w 359"/>
                <a:gd name="T25" fmla="*/ 467 h 471"/>
                <a:gd name="T26" fmla="*/ 257 w 359"/>
                <a:gd name="T27" fmla="*/ 471 h 471"/>
                <a:gd name="T28" fmla="*/ 231 w 359"/>
                <a:gd name="T29" fmla="*/ 467 h 471"/>
                <a:gd name="T30" fmla="*/ 206 w 359"/>
                <a:gd name="T31" fmla="*/ 458 h 471"/>
                <a:gd name="T32" fmla="*/ 184 w 359"/>
                <a:gd name="T33" fmla="*/ 441 h 471"/>
                <a:gd name="T34" fmla="*/ 167 w 359"/>
                <a:gd name="T35" fmla="*/ 421 h 471"/>
                <a:gd name="T36" fmla="*/ 15 w 359"/>
                <a:gd name="T37" fmla="*/ 155 h 471"/>
                <a:gd name="T38" fmla="*/ 3 w 359"/>
                <a:gd name="T39" fmla="*/ 129 h 471"/>
                <a:gd name="T40" fmla="*/ 0 w 359"/>
                <a:gd name="T41" fmla="*/ 103 h 471"/>
                <a:gd name="T42" fmla="*/ 3 w 359"/>
                <a:gd name="T43" fmla="*/ 77 h 471"/>
                <a:gd name="T44" fmla="*/ 15 w 359"/>
                <a:gd name="T45" fmla="*/ 52 h 471"/>
                <a:gd name="T46" fmla="*/ 29 w 359"/>
                <a:gd name="T47" fmla="*/ 32 h 471"/>
                <a:gd name="T48" fmla="*/ 52 w 359"/>
                <a:gd name="T49" fmla="*/ 15 h 471"/>
                <a:gd name="T50" fmla="*/ 78 w 359"/>
                <a:gd name="T51" fmla="*/ 4 h 471"/>
                <a:gd name="T52" fmla="*/ 104 w 359"/>
                <a:gd name="T53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9" h="471">
                  <a:moveTo>
                    <a:pt x="104" y="0"/>
                  </a:moveTo>
                  <a:lnTo>
                    <a:pt x="130" y="4"/>
                  </a:lnTo>
                  <a:lnTo>
                    <a:pt x="154" y="13"/>
                  </a:lnTo>
                  <a:lnTo>
                    <a:pt x="175" y="30"/>
                  </a:lnTo>
                  <a:lnTo>
                    <a:pt x="191" y="52"/>
                  </a:lnTo>
                  <a:lnTo>
                    <a:pt x="346" y="319"/>
                  </a:lnTo>
                  <a:lnTo>
                    <a:pt x="355" y="343"/>
                  </a:lnTo>
                  <a:lnTo>
                    <a:pt x="359" y="369"/>
                  </a:lnTo>
                  <a:lnTo>
                    <a:pt x="355" y="395"/>
                  </a:lnTo>
                  <a:lnTo>
                    <a:pt x="346" y="419"/>
                  </a:lnTo>
                  <a:lnTo>
                    <a:pt x="329" y="441"/>
                  </a:lnTo>
                  <a:lnTo>
                    <a:pt x="309" y="458"/>
                  </a:lnTo>
                  <a:lnTo>
                    <a:pt x="283" y="467"/>
                  </a:lnTo>
                  <a:lnTo>
                    <a:pt x="257" y="471"/>
                  </a:lnTo>
                  <a:lnTo>
                    <a:pt x="231" y="467"/>
                  </a:lnTo>
                  <a:lnTo>
                    <a:pt x="206" y="458"/>
                  </a:lnTo>
                  <a:lnTo>
                    <a:pt x="184" y="441"/>
                  </a:lnTo>
                  <a:lnTo>
                    <a:pt x="167" y="421"/>
                  </a:lnTo>
                  <a:lnTo>
                    <a:pt x="15" y="155"/>
                  </a:lnTo>
                  <a:lnTo>
                    <a:pt x="3" y="129"/>
                  </a:lnTo>
                  <a:lnTo>
                    <a:pt x="0" y="103"/>
                  </a:lnTo>
                  <a:lnTo>
                    <a:pt x="3" y="77"/>
                  </a:lnTo>
                  <a:lnTo>
                    <a:pt x="15" y="52"/>
                  </a:lnTo>
                  <a:lnTo>
                    <a:pt x="29" y="32"/>
                  </a:lnTo>
                  <a:lnTo>
                    <a:pt x="52" y="15"/>
                  </a:lnTo>
                  <a:lnTo>
                    <a:pt x="78" y="4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2" name="Freeform 20"/>
            <p:cNvSpPr>
              <a:spLocks/>
            </p:cNvSpPr>
            <p:nvPr/>
          </p:nvSpPr>
          <p:spPr bwMode="auto">
            <a:xfrm>
              <a:off x="6056313" y="2655888"/>
              <a:ext cx="1136650" cy="1546225"/>
            </a:xfrm>
            <a:custGeom>
              <a:avLst/>
              <a:gdLst>
                <a:gd name="T0" fmla="*/ 1115 w 1431"/>
                <a:gd name="T1" fmla="*/ 6 h 1948"/>
                <a:gd name="T2" fmla="*/ 1182 w 1431"/>
                <a:gd name="T3" fmla="*/ 47 h 1948"/>
                <a:gd name="T4" fmla="*/ 1223 w 1431"/>
                <a:gd name="T5" fmla="*/ 114 h 1948"/>
                <a:gd name="T6" fmla="*/ 1229 w 1431"/>
                <a:gd name="T7" fmla="*/ 1231 h 1948"/>
                <a:gd name="T8" fmla="*/ 1320 w 1431"/>
                <a:gd name="T9" fmla="*/ 1235 h 1948"/>
                <a:gd name="T10" fmla="*/ 1387 w 1431"/>
                <a:gd name="T11" fmla="*/ 1276 h 1948"/>
                <a:gd name="T12" fmla="*/ 1428 w 1431"/>
                <a:gd name="T13" fmla="*/ 1343 h 1948"/>
                <a:gd name="T14" fmla="*/ 1428 w 1431"/>
                <a:gd name="T15" fmla="*/ 1425 h 1948"/>
                <a:gd name="T16" fmla="*/ 1387 w 1431"/>
                <a:gd name="T17" fmla="*/ 1492 h 1948"/>
                <a:gd name="T18" fmla="*/ 1320 w 1431"/>
                <a:gd name="T19" fmla="*/ 1533 h 1948"/>
                <a:gd name="T20" fmla="*/ 1229 w 1431"/>
                <a:gd name="T21" fmla="*/ 1536 h 1948"/>
                <a:gd name="T22" fmla="*/ 1223 w 1431"/>
                <a:gd name="T23" fmla="*/ 1834 h 1948"/>
                <a:gd name="T24" fmla="*/ 1182 w 1431"/>
                <a:gd name="T25" fmla="*/ 1901 h 1948"/>
                <a:gd name="T26" fmla="*/ 1115 w 1431"/>
                <a:gd name="T27" fmla="*/ 1942 h 1948"/>
                <a:gd name="T28" fmla="*/ 1033 w 1431"/>
                <a:gd name="T29" fmla="*/ 1942 h 1948"/>
                <a:gd name="T30" fmla="*/ 966 w 1431"/>
                <a:gd name="T31" fmla="*/ 1901 h 1948"/>
                <a:gd name="T32" fmla="*/ 925 w 1431"/>
                <a:gd name="T33" fmla="*/ 1834 h 1948"/>
                <a:gd name="T34" fmla="*/ 919 w 1431"/>
                <a:gd name="T35" fmla="*/ 1536 h 1948"/>
                <a:gd name="T36" fmla="*/ 115 w 1431"/>
                <a:gd name="T37" fmla="*/ 1533 h 1948"/>
                <a:gd name="T38" fmla="*/ 48 w 1431"/>
                <a:gd name="T39" fmla="*/ 1497 h 1948"/>
                <a:gd name="T40" fmla="*/ 7 w 1431"/>
                <a:gd name="T41" fmla="*/ 1436 h 1948"/>
                <a:gd name="T42" fmla="*/ 0 w 1431"/>
                <a:gd name="T43" fmla="*/ 1361 h 1948"/>
                <a:gd name="T44" fmla="*/ 523 w 1431"/>
                <a:gd name="T45" fmla="*/ 95 h 1948"/>
                <a:gd name="T46" fmla="*/ 564 w 1431"/>
                <a:gd name="T47" fmla="*/ 39 h 1948"/>
                <a:gd name="T48" fmla="*/ 622 w 1431"/>
                <a:gd name="T49" fmla="*/ 8 h 1948"/>
                <a:gd name="T50" fmla="*/ 690 w 1431"/>
                <a:gd name="T51" fmla="*/ 4 h 1948"/>
                <a:gd name="T52" fmla="*/ 750 w 1431"/>
                <a:gd name="T53" fmla="*/ 28 h 1948"/>
                <a:gd name="T54" fmla="*/ 793 w 1431"/>
                <a:gd name="T55" fmla="*/ 69 h 1948"/>
                <a:gd name="T56" fmla="*/ 817 w 1431"/>
                <a:gd name="T57" fmla="*/ 136 h 1948"/>
                <a:gd name="T58" fmla="*/ 806 w 1431"/>
                <a:gd name="T59" fmla="*/ 214 h 1948"/>
                <a:gd name="T60" fmla="*/ 919 w 1431"/>
                <a:gd name="T61" fmla="*/ 1231 h 1948"/>
                <a:gd name="T62" fmla="*/ 925 w 1431"/>
                <a:gd name="T63" fmla="*/ 114 h 1948"/>
                <a:gd name="T64" fmla="*/ 966 w 1431"/>
                <a:gd name="T65" fmla="*/ 47 h 1948"/>
                <a:gd name="T66" fmla="*/ 1033 w 1431"/>
                <a:gd name="T67" fmla="*/ 6 h 1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31" h="1948">
                  <a:moveTo>
                    <a:pt x="1074" y="0"/>
                  </a:moveTo>
                  <a:lnTo>
                    <a:pt x="1115" y="6"/>
                  </a:lnTo>
                  <a:lnTo>
                    <a:pt x="1152" y="23"/>
                  </a:lnTo>
                  <a:lnTo>
                    <a:pt x="1182" y="47"/>
                  </a:lnTo>
                  <a:lnTo>
                    <a:pt x="1206" y="77"/>
                  </a:lnTo>
                  <a:lnTo>
                    <a:pt x="1223" y="114"/>
                  </a:lnTo>
                  <a:lnTo>
                    <a:pt x="1229" y="155"/>
                  </a:lnTo>
                  <a:lnTo>
                    <a:pt x="1229" y="1231"/>
                  </a:lnTo>
                  <a:lnTo>
                    <a:pt x="1279" y="1231"/>
                  </a:lnTo>
                  <a:lnTo>
                    <a:pt x="1320" y="1235"/>
                  </a:lnTo>
                  <a:lnTo>
                    <a:pt x="1357" y="1251"/>
                  </a:lnTo>
                  <a:lnTo>
                    <a:pt x="1387" y="1276"/>
                  </a:lnTo>
                  <a:lnTo>
                    <a:pt x="1411" y="1305"/>
                  </a:lnTo>
                  <a:lnTo>
                    <a:pt x="1428" y="1343"/>
                  </a:lnTo>
                  <a:lnTo>
                    <a:pt x="1431" y="1384"/>
                  </a:lnTo>
                  <a:lnTo>
                    <a:pt x="1428" y="1425"/>
                  </a:lnTo>
                  <a:lnTo>
                    <a:pt x="1411" y="1462"/>
                  </a:lnTo>
                  <a:lnTo>
                    <a:pt x="1387" y="1492"/>
                  </a:lnTo>
                  <a:lnTo>
                    <a:pt x="1357" y="1516"/>
                  </a:lnTo>
                  <a:lnTo>
                    <a:pt x="1320" y="1533"/>
                  </a:lnTo>
                  <a:lnTo>
                    <a:pt x="1279" y="1536"/>
                  </a:lnTo>
                  <a:lnTo>
                    <a:pt x="1229" y="1536"/>
                  </a:lnTo>
                  <a:lnTo>
                    <a:pt x="1229" y="1793"/>
                  </a:lnTo>
                  <a:lnTo>
                    <a:pt x="1223" y="1834"/>
                  </a:lnTo>
                  <a:lnTo>
                    <a:pt x="1206" y="1871"/>
                  </a:lnTo>
                  <a:lnTo>
                    <a:pt x="1182" y="1901"/>
                  </a:lnTo>
                  <a:lnTo>
                    <a:pt x="1152" y="1925"/>
                  </a:lnTo>
                  <a:lnTo>
                    <a:pt x="1115" y="1942"/>
                  </a:lnTo>
                  <a:lnTo>
                    <a:pt x="1074" y="1948"/>
                  </a:lnTo>
                  <a:lnTo>
                    <a:pt x="1033" y="1942"/>
                  </a:lnTo>
                  <a:lnTo>
                    <a:pt x="996" y="1925"/>
                  </a:lnTo>
                  <a:lnTo>
                    <a:pt x="966" y="1901"/>
                  </a:lnTo>
                  <a:lnTo>
                    <a:pt x="942" y="1871"/>
                  </a:lnTo>
                  <a:lnTo>
                    <a:pt x="925" y="1834"/>
                  </a:lnTo>
                  <a:lnTo>
                    <a:pt x="919" y="1793"/>
                  </a:lnTo>
                  <a:lnTo>
                    <a:pt x="919" y="1536"/>
                  </a:lnTo>
                  <a:lnTo>
                    <a:pt x="152" y="1536"/>
                  </a:lnTo>
                  <a:lnTo>
                    <a:pt x="115" y="1533"/>
                  </a:lnTo>
                  <a:lnTo>
                    <a:pt x="80" y="1520"/>
                  </a:lnTo>
                  <a:lnTo>
                    <a:pt x="48" y="1497"/>
                  </a:lnTo>
                  <a:lnTo>
                    <a:pt x="24" y="1469"/>
                  </a:lnTo>
                  <a:lnTo>
                    <a:pt x="7" y="1436"/>
                  </a:lnTo>
                  <a:lnTo>
                    <a:pt x="0" y="1398"/>
                  </a:lnTo>
                  <a:lnTo>
                    <a:pt x="0" y="1361"/>
                  </a:lnTo>
                  <a:lnTo>
                    <a:pt x="11" y="1324"/>
                  </a:lnTo>
                  <a:lnTo>
                    <a:pt x="523" y="95"/>
                  </a:lnTo>
                  <a:lnTo>
                    <a:pt x="540" y="65"/>
                  </a:lnTo>
                  <a:lnTo>
                    <a:pt x="564" y="39"/>
                  </a:lnTo>
                  <a:lnTo>
                    <a:pt x="592" y="21"/>
                  </a:lnTo>
                  <a:lnTo>
                    <a:pt x="622" y="8"/>
                  </a:lnTo>
                  <a:lnTo>
                    <a:pt x="655" y="2"/>
                  </a:lnTo>
                  <a:lnTo>
                    <a:pt x="690" y="4"/>
                  </a:lnTo>
                  <a:lnTo>
                    <a:pt x="724" y="13"/>
                  </a:lnTo>
                  <a:lnTo>
                    <a:pt x="750" y="28"/>
                  </a:lnTo>
                  <a:lnTo>
                    <a:pt x="772" y="47"/>
                  </a:lnTo>
                  <a:lnTo>
                    <a:pt x="793" y="69"/>
                  </a:lnTo>
                  <a:lnTo>
                    <a:pt x="806" y="97"/>
                  </a:lnTo>
                  <a:lnTo>
                    <a:pt x="817" y="136"/>
                  </a:lnTo>
                  <a:lnTo>
                    <a:pt x="817" y="175"/>
                  </a:lnTo>
                  <a:lnTo>
                    <a:pt x="806" y="214"/>
                  </a:lnTo>
                  <a:lnTo>
                    <a:pt x="383" y="1231"/>
                  </a:lnTo>
                  <a:lnTo>
                    <a:pt x="919" y="1231"/>
                  </a:lnTo>
                  <a:lnTo>
                    <a:pt x="919" y="155"/>
                  </a:lnTo>
                  <a:lnTo>
                    <a:pt x="925" y="114"/>
                  </a:lnTo>
                  <a:lnTo>
                    <a:pt x="942" y="77"/>
                  </a:lnTo>
                  <a:lnTo>
                    <a:pt x="966" y="47"/>
                  </a:lnTo>
                  <a:lnTo>
                    <a:pt x="996" y="23"/>
                  </a:lnTo>
                  <a:lnTo>
                    <a:pt x="1033" y="6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3" name="Freeform 21"/>
            <p:cNvSpPr>
              <a:spLocks/>
            </p:cNvSpPr>
            <p:nvPr/>
          </p:nvSpPr>
          <p:spPr bwMode="auto">
            <a:xfrm>
              <a:off x="4999038" y="2655888"/>
              <a:ext cx="1057275" cy="1546225"/>
            </a:xfrm>
            <a:custGeom>
              <a:avLst/>
              <a:gdLst>
                <a:gd name="T0" fmla="*/ 828 w 1331"/>
                <a:gd name="T1" fmla="*/ 21 h 1948"/>
                <a:gd name="T2" fmla="*/ 1044 w 1331"/>
                <a:gd name="T3" fmla="*/ 121 h 1948"/>
                <a:gd name="T4" fmla="*/ 1210 w 1331"/>
                <a:gd name="T5" fmla="*/ 287 h 1948"/>
                <a:gd name="T6" fmla="*/ 1310 w 1331"/>
                <a:gd name="T7" fmla="*/ 503 h 1948"/>
                <a:gd name="T8" fmla="*/ 1327 w 1331"/>
                <a:gd name="T9" fmla="*/ 743 h 1948"/>
                <a:gd name="T10" fmla="*/ 1277 w 1331"/>
                <a:gd name="T11" fmla="*/ 942 h 1948"/>
                <a:gd name="T12" fmla="*/ 1180 w 1331"/>
                <a:gd name="T13" fmla="*/ 1095 h 1948"/>
                <a:gd name="T14" fmla="*/ 1051 w 1331"/>
                <a:gd name="T15" fmla="*/ 1214 h 1948"/>
                <a:gd name="T16" fmla="*/ 906 w 1331"/>
                <a:gd name="T17" fmla="*/ 1305 h 1948"/>
                <a:gd name="T18" fmla="*/ 759 w 1331"/>
                <a:gd name="T19" fmla="*/ 1376 h 1948"/>
                <a:gd name="T20" fmla="*/ 564 w 1331"/>
                <a:gd name="T21" fmla="*/ 1467 h 1948"/>
                <a:gd name="T22" fmla="*/ 409 w 1331"/>
                <a:gd name="T23" fmla="*/ 1566 h 1948"/>
                <a:gd name="T24" fmla="*/ 1176 w 1331"/>
                <a:gd name="T25" fmla="*/ 1641 h 1948"/>
                <a:gd name="T26" fmla="*/ 1284 w 1331"/>
                <a:gd name="T27" fmla="*/ 1685 h 1948"/>
                <a:gd name="T28" fmla="*/ 1331 w 1331"/>
                <a:gd name="T29" fmla="*/ 1793 h 1948"/>
                <a:gd name="T30" fmla="*/ 1284 w 1331"/>
                <a:gd name="T31" fmla="*/ 1901 h 1948"/>
                <a:gd name="T32" fmla="*/ 1176 w 1331"/>
                <a:gd name="T33" fmla="*/ 1948 h 1948"/>
                <a:gd name="T34" fmla="*/ 74 w 1331"/>
                <a:gd name="T35" fmla="*/ 1925 h 1948"/>
                <a:gd name="T36" fmla="*/ 3 w 1331"/>
                <a:gd name="T37" fmla="*/ 1834 h 1948"/>
                <a:gd name="T38" fmla="*/ 13 w 1331"/>
                <a:gd name="T39" fmla="*/ 1650 h 1948"/>
                <a:gd name="T40" fmla="*/ 81 w 1331"/>
                <a:gd name="T41" fmla="*/ 1477 h 1948"/>
                <a:gd name="T42" fmla="*/ 193 w 1331"/>
                <a:gd name="T43" fmla="*/ 1345 h 1948"/>
                <a:gd name="T44" fmla="*/ 333 w 1331"/>
                <a:gd name="T45" fmla="*/ 1242 h 1948"/>
                <a:gd name="T46" fmla="*/ 485 w 1331"/>
                <a:gd name="T47" fmla="*/ 1164 h 1948"/>
                <a:gd name="T48" fmla="*/ 642 w 1331"/>
                <a:gd name="T49" fmla="*/ 1093 h 1948"/>
                <a:gd name="T50" fmla="*/ 793 w 1331"/>
                <a:gd name="T51" fmla="*/ 1017 h 1948"/>
                <a:gd name="T52" fmla="*/ 914 w 1331"/>
                <a:gd name="T53" fmla="*/ 931 h 1948"/>
                <a:gd name="T54" fmla="*/ 994 w 1331"/>
                <a:gd name="T55" fmla="*/ 819 h 1948"/>
                <a:gd name="T56" fmla="*/ 1024 w 1331"/>
                <a:gd name="T57" fmla="*/ 667 h 1948"/>
                <a:gd name="T58" fmla="*/ 973 w 1331"/>
                <a:gd name="T59" fmla="*/ 486 h 1948"/>
                <a:gd name="T60" fmla="*/ 845 w 1331"/>
                <a:gd name="T61" fmla="*/ 358 h 1948"/>
                <a:gd name="T62" fmla="*/ 664 w 1331"/>
                <a:gd name="T63" fmla="*/ 307 h 1948"/>
                <a:gd name="T64" fmla="*/ 484 w 1331"/>
                <a:gd name="T65" fmla="*/ 358 h 1948"/>
                <a:gd name="T66" fmla="*/ 355 w 1331"/>
                <a:gd name="T67" fmla="*/ 486 h 1948"/>
                <a:gd name="T68" fmla="*/ 307 w 1331"/>
                <a:gd name="T69" fmla="*/ 667 h 1948"/>
                <a:gd name="T70" fmla="*/ 260 w 1331"/>
                <a:gd name="T71" fmla="*/ 775 h 1948"/>
                <a:gd name="T72" fmla="*/ 152 w 1331"/>
                <a:gd name="T73" fmla="*/ 819 h 1948"/>
                <a:gd name="T74" fmla="*/ 44 w 1331"/>
                <a:gd name="T75" fmla="*/ 775 h 1948"/>
                <a:gd name="T76" fmla="*/ 0 w 1331"/>
                <a:gd name="T77" fmla="*/ 667 h 1948"/>
                <a:gd name="T78" fmla="*/ 44 w 1331"/>
                <a:gd name="T79" fmla="*/ 427 h 1948"/>
                <a:gd name="T80" fmla="*/ 167 w 1331"/>
                <a:gd name="T81" fmla="*/ 226 h 1948"/>
                <a:gd name="T82" fmla="*/ 351 w 1331"/>
                <a:gd name="T83" fmla="*/ 78 h 1948"/>
                <a:gd name="T84" fmla="*/ 580 w 1331"/>
                <a:gd name="T85" fmla="*/ 6 h 1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31" h="1948">
                  <a:moveTo>
                    <a:pt x="664" y="0"/>
                  </a:moveTo>
                  <a:lnTo>
                    <a:pt x="748" y="6"/>
                  </a:lnTo>
                  <a:lnTo>
                    <a:pt x="828" y="21"/>
                  </a:lnTo>
                  <a:lnTo>
                    <a:pt x="904" y="47"/>
                  </a:lnTo>
                  <a:lnTo>
                    <a:pt x="977" y="78"/>
                  </a:lnTo>
                  <a:lnTo>
                    <a:pt x="1044" y="121"/>
                  </a:lnTo>
                  <a:lnTo>
                    <a:pt x="1105" y="170"/>
                  </a:lnTo>
                  <a:lnTo>
                    <a:pt x="1161" y="226"/>
                  </a:lnTo>
                  <a:lnTo>
                    <a:pt x="1210" y="287"/>
                  </a:lnTo>
                  <a:lnTo>
                    <a:pt x="1253" y="354"/>
                  </a:lnTo>
                  <a:lnTo>
                    <a:pt x="1284" y="427"/>
                  </a:lnTo>
                  <a:lnTo>
                    <a:pt x="1310" y="503"/>
                  </a:lnTo>
                  <a:lnTo>
                    <a:pt x="1325" y="583"/>
                  </a:lnTo>
                  <a:lnTo>
                    <a:pt x="1331" y="667"/>
                  </a:lnTo>
                  <a:lnTo>
                    <a:pt x="1327" y="743"/>
                  </a:lnTo>
                  <a:lnTo>
                    <a:pt x="1316" y="816"/>
                  </a:lnTo>
                  <a:lnTo>
                    <a:pt x="1299" y="881"/>
                  </a:lnTo>
                  <a:lnTo>
                    <a:pt x="1277" y="942"/>
                  </a:lnTo>
                  <a:lnTo>
                    <a:pt x="1249" y="998"/>
                  </a:lnTo>
                  <a:lnTo>
                    <a:pt x="1215" y="1048"/>
                  </a:lnTo>
                  <a:lnTo>
                    <a:pt x="1180" y="1095"/>
                  </a:lnTo>
                  <a:lnTo>
                    <a:pt x="1139" y="1138"/>
                  </a:lnTo>
                  <a:lnTo>
                    <a:pt x="1096" y="1177"/>
                  </a:lnTo>
                  <a:lnTo>
                    <a:pt x="1051" y="1214"/>
                  </a:lnTo>
                  <a:lnTo>
                    <a:pt x="1003" y="1246"/>
                  </a:lnTo>
                  <a:lnTo>
                    <a:pt x="955" y="1277"/>
                  </a:lnTo>
                  <a:lnTo>
                    <a:pt x="906" y="1305"/>
                  </a:lnTo>
                  <a:lnTo>
                    <a:pt x="856" y="1330"/>
                  </a:lnTo>
                  <a:lnTo>
                    <a:pt x="808" y="1354"/>
                  </a:lnTo>
                  <a:lnTo>
                    <a:pt x="759" y="1376"/>
                  </a:lnTo>
                  <a:lnTo>
                    <a:pt x="711" y="1398"/>
                  </a:lnTo>
                  <a:lnTo>
                    <a:pt x="633" y="1434"/>
                  </a:lnTo>
                  <a:lnTo>
                    <a:pt x="564" y="1467"/>
                  </a:lnTo>
                  <a:lnTo>
                    <a:pt x="504" y="1499"/>
                  </a:lnTo>
                  <a:lnTo>
                    <a:pt x="452" y="1533"/>
                  </a:lnTo>
                  <a:lnTo>
                    <a:pt x="409" y="1566"/>
                  </a:lnTo>
                  <a:lnTo>
                    <a:pt x="374" y="1601"/>
                  </a:lnTo>
                  <a:lnTo>
                    <a:pt x="346" y="1641"/>
                  </a:lnTo>
                  <a:lnTo>
                    <a:pt x="1176" y="1641"/>
                  </a:lnTo>
                  <a:lnTo>
                    <a:pt x="1217" y="1644"/>
                  </a:lnTo>
                  <a:lnTo>
                    <a:pt x="1254" y="1661"/>
                  </a:lnTo>
                  <a:lnTo>
                    <a:pt x="1284" y="1685"/>
                  </a:lnTo>
                  <a:lnTo>
                    <a:pt x="1308" y="1715"/>
                  </a:lnTo>
                  <a:lnTo>
                    <a:pt x="1325" y="1752"/>
                  </a:lnTo>
                  <a:lnTo>
                    <a:pt x="1331" y="1793"/>
                  </a:lnTo>
                  <a:lnTo>
                    <a:pt x="1325" y="1834"/>
                  </a:lnTo>
                  <a:lnTo>
                    <a:pt x="1308" y="1871"/>
                  </a:lnTo>
                  <a:lnTo>
                    <a:pt x="1284" y="1901"/>
                  </a:lnTo>
                  <a:lnTo>
                    <a:pt x="1254" y="1925"/>
                  </a:lnTo>
                  <a:lnTo>
                    <a:pt x="1217" y="1942"/>
                  </a:lnTo>
                  <a:lnTo>
                    <a:pt x="1176" y="1948"/>
                  </a:lnTo>
                  <a:lnTo>
                    <a:pt x="152" y="1948"/>
                  </a:lnTo>
                  <a:lnTo>
                    <a:pt x="111" y="1942"/>
                  </a:lnTo>
                  <a:lnTo>
                    <a:pt x="74" y="1925"/>
                  </a:lnTo>
                  <a:lnTo>
                    <a:pt x="44" y="1901"/>
                  </a:lnTo>
                  <a:lnTo>
                    <a:pt x="20" y="1871"/>
                  </a:lnTo>
                  <a:lnTo>
                    <a:pt x="3" y="1834"/>
                  </a:lnTo>
                  <a:lnTo>
                    <a:pt x="0" y="1793"/>
                  </a:lnTo>
                  <a:lnTo>
                    <a:pt x="3" y="1719"/>
                  </a:lnTo>
                  <a:lnTo>
                    <a:pt x="13" y="1650"/>
                  </a:lnTo>
                  <a:lnTo>
                    <a:pt x="31" y="1588"/>
                  </a:lnTo>
                  <a:lnTo>
                    <a:pt x="54" y="1531"/>
                  </a:lnTo>
                  <a:lnTo>
                    <a:pt x="81" y="1477"/>
                  </a:lnTo>
                  <a:lnTo>
                    <a:pt x="115" y="1428"/>
                  </a:lnTo>
                  <a:lnTo>
                    <a:pt x="152" y="1385"/>
                  </a:lnTo>
                  <a:lnTo>
                    <a:pt x="193" y="1345"/>
                  </a:lnTo>
                  <a:lnTo>
                    <a:pt x="238" y="1307"/>
                  </a:lnTo>
                  <a:lnTo>
                    <a:pt x="284" y="1274"/>
                  </a:lnTo>
                  <a:lnTo>
                    <a:pt x="333" y="1242"/>
                  </a:lnTo>
                  <a:lnTo>
                    <a:pt x="383" y="1214"/>
                  </a:lnTo>
                  <a:lnTo>
                    <a:pt x="435" y="1188"/>
                  </a:lnTo>
                  <a:lnTo>
                    <a:pt x="485" y="1164"/>
                  </a:lnTo>
                  <a:lnTo>
                    <a:pt x="536" y="1140"/>
                  </a:lnTo>
                  <a:lnTo>
                    <a:pt x="586" y="1117"/>
                  </a:lnTo>
                  <a:lnTo>
                    <a:pt x="642" y="1093"/>
                  </a:lnTo>
                  <a:lnTo>
                    <a:pt x="694" y="1067"/>
                  </a:lnTo>
                  <a:lnTo>
                    <a:pt x="744" y="1043"/>
                  </a:lnTo>
                  <a:lnTo>
                    <a:pt x="793" y="1017"/>
                  </a:lnTo>
                  <a:lnTo>
                    <a:pt x="837" y="991"/>
                  </a:lnTo>
                  <a:lnTo>
                    <a:pt x="876" y="961"/>
                  </a:lnTo>
                  <a:lnTo>
                    <a:pt x="914" y="931"/>
                  </a:lnTo>
                  <a:lnTo>
                    <a:pt x="945" y="898"/>
                  </a:lnTo>
                  <a:lnTo>
                    <a:pt x="971" y="860"/>
                  </a:lnTo>
                  <a:lnTo>
                    <a:pt x="994" y="819"/>
                  </a:lnTo>
                  <a:lnTo>
                    <a:pt x="1009" y="773"/>
                  </a:lnTo>
                  <a:lnTo>
                    <a:pt x="1020" y="723"/>
                  </a:lnTo>
                  <a:lnTo>
                    <a:pt x="1024" y="667"/>
                  </a:lnTo>
                  <a:lnTo>
                    <a:pt x="1016" y="602"/>
                  </a:lnTo>
                  <a:lnTo>
                    <a:pt x="999" y="542"/>
                  </a:lnTo>
                  <a:lnTo>
                    <a:pt x="973" y="486"/>
                  </a:lnTo>
                  <a:lnTo>
                    <a:pt x="938" y="436"/>
                  </a:lnTo>
                  <a:lnTo>
                    <a:pt x="895" y="393"/>
                  </a:lnTo>
                  <a:lnTo>
                    <a:pt x="845" y="358"/>
                  </a:lnTo>
                  <a:lnTo>
                    <a:pt x="789" y="332"/>
                  </a:lnTo>
                  <a:lnTo>
                    <a:pt x="729" y="315"/>
                  </a:lnTo>
                  <a:lnTo>
                    <a:pt x="664" y="307"/>
                  </a:lnTo>
                  <a:lnTo>
                    <a:pt x="599" y="315"/>
                  </a:lnTo>
                  <a:lnTo>
                    <a:pt x="539" y="332"/>
                  </a:lnTo>
                  <a:lnTo>
                    <a:pt x="484" y="358"/>
                  </a:lnTo>
                  <a:lnTo>
                    <a:pt x="433" y="393"/>
                  </a:lnTo>
                  <a:lnTo>
                    <a:pt x="391" y="436"/>
                  </a:lnTo>
                  <a:lnTo>
                    <a:pt x="355" y="486"/>
                  </a:lnTo>
                  <a:lnTo>
                    <a:pt x="329" y="542"/>
                  </a:lnTo>
                  <a:lnTo>
                    <a:pt x="312" y="602"/>
                  </a:lnTo>
                  <a:lnTo>
                    <a:pt x="307" y="667"/>
                  </a:lnTo>
                  <a:lnTo>
                    <a:pt x="301" y="708"/>
                  </a:lnTo>
                  <a:lnTo>
                    <a:pt x="284" y="745"/>
                  </a:lnTo>
                  <a:lnTo>
                    <a:pt x="260" y="775"/>
                  </a:lnTo>
                  <a:lnTo>
                    <a:pt x="230" y="799"/>
                  </a:lnTo>
                  <a:lnTo>
                    <a:pt x="193" y="816"/>
                  </a:lnTo>
                  <a:lnTo>
                    <a:pt x="152" y="819"/>
                  </a:lnTo>
                  <a:lnTo>
                    <a:pt x="111" y="816"/>
                  </a:lnTo>
                  <a:lnTo>
                    <a:pt x="74" y="799"/>
                  </a:lnTo>
                  <a:lnTo>
                    <a:pt x="44" y="775"/>
                  </a:lnTo>
                  <a:lnTo>
                    <a:pt x="20" y="745"/>
                  </a:lnTo>
                  <a:lnTo>
                    <a:pt x="3" y="708"/>
                  </a:lnTo>
                  <a:lnTo>
                    <a:pt x="0" y="667"/>
                  </a:lnTo>
                  <a:lnTo>
                    <a:pt x="3" y="583"/>
                  </a:lnTo>
                  <a:lnTo>
                    <a:pt x="18" y="503"/>
                  </a:lnTo>
                  <a:lnTo>
                    <a:pt x="44" y="427"/>
                  </a:lnTo>
                  <a:lnTo>
                    <a:pt x="76" y="354"/>
                  </a:lnTo>
                  <a:lnTo>
                    <a:pt x="119" y="287"/>
                  </a:lnTo>
                  <a:lnTo>
                    <a:pt x="167" y="226"/>
                  </a:lnTo>
                  <a:lnTo>
                    <a:pt x="223" y="170"/>
                  </a:lnTo>
                  <a:lnTo>
                    <a:pt x="284" y="121"/>
                  </a:lnTo>
                  <a:lnTo>
                    <a:pt x="351" y="78"/>
                  </a:lnTo>
                  <a:lnTo>
                    <a:pt x="424" y="47"/>
                  </a:lnTo>
                  <a:lnTo>
                    <a:pt x="500" y="21"/>
                  </a:lnTo>
                  <a:lnTo>
                    <a:pt x="580" y="6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4" name="Freeform 22"/>
            <p:cNvSpPr>
              <a:spLocks noEditPoints="1"/>
            </p:cNvSpPr>
            <p:nvPr/>
          </p:nvSpPr>
          <p:spPr bwMode="auto">
            <a:xfrm>
              <a:off x="3657600" y="990600"/>
              <a:ext cx="4876800" cy="4876800"/>
            </a:xfrm>
            <a:custGeom>
              <a:avLst/>
              <a:gdLst>
                <a:gd name="T0" fmla="*/ 2556 w 6144"/>
                <a:gd name="T1" fmla="*/ 564 h 6144"/>
                <a:gd name="T2" fmla="*/ 1925 w 6144"/>
                <a:gd name="T3" fmla="*/ 782 h 6144"/>
                <a:gd name="T4" fmla="*/ 1381 w 6144"/>
                <a:gd name="T5" fmla="*/ 1151 h 6144"/>
                <a:gd name="T6" fmla="*/ 950 w 6144"/>
                <a:gd name="T7" fmla="*/ 1640 h 6144"/>
                <a:gd name="T8" fmla="*/ 653 w 6144"/>
                <a:gd name="T9" fmla="*/ 2230 h 6144"/>
                <a:gd name="T10" fmla="*/ 518 w 6144"/>
                <a:gd name="T11" fmla="*/ 2897 h 6144"/>
                <a:gd name="T12" fmla="*/ 564 w 6144"/>
                <a:gd name="T13" fmla="*/ 3588 h 6144"/>
                <a:gd name="T14" fmla="*/ 782 w 6144"/>
                <a:gd name="T15" fmla="*/ 4219 h 6144"/>
                <a:gd name="T16" fmla="*/ 1151 w 6144"/>
                <a:gd name="T17" fmla="*/ 4763 h 6144"/>
                <a:gd name="T18" fmla="*/ 1640 w 6144"/>
                <a:gd name="T19" fmla="*/ 5194 h 6144"/>
                <a:gd name="T20" fmla="*/ 2230 w 6144"/>
                <a:gd name="T21" fmla="*/ 5491 h 6144"/>
                <a:gd name="T22" fmla="*/ 2897 w 6144"/>
                <a:gd name="T23" fmla="*/ 5626 h 6144"/>
                <a:gd name="T24" fmla="*/ 3588 w 6144"/>
                <a:gd name="T25" fmla="*/ 5580 h 6144"/>
                <a:gd name="T26" fmla="*/ 4219 w 6144"/>
                <a:gd name="T27" fmla="*/ 5362 h 6144"/>
                <a:gd name="T28" fmla="*/ 4763 w 6144"/>
                <a:gd name="T29" fmla="*/ 4993 h 6144"/>
                <a:gd name="T30" fmla="*/ 5194 w 6144"/>
                <a:gd name="T31" fmla="*/ 4504 h 6144"/>
                <a:gd name="T32" fmla="*/ 5491 w 6144"/>
                <a:gd name="T33" fmla="*/ 3914 h 6144"/>
                <a:gd name="T34" fmla="*/ 5626 w 6144"/>
                <a:gd name="T35" fmla="*/ 3247 h 6144"/>
                <a:gd name="T36" fmla="*/ 5580 w 6144"/>
                <a:gd name="T37" fmla="*/ 2556 h 6144"/>
                <a:gd name="T38" fmla="*/ 5362 w 6144"/>
                <a:gd name="T39" fmla="*/ 1925 h 6144"/>
                <a:gd name="T40" fmla="*/ 4993 w 6144"/>
                <a:gd name="T41" fmla="*/ 1381 h 6144"/>
                <a:gd name="T42" fmla="*/ 4504 w 6144"/>
                <a:gd name="T43" fmla="*/ 950 h 6144"/>
                <a:gd name="T44" fmla="*/ 3914 w 6144"/>
                <a:gd name="T45" fmla="*/ 653 h 6144"/>
                <a:gd name="T46" fmla="*/ 3247 w 6144"/>
                <a:gd name="T47" fmla="*/ 518 h 6144"/>
                <a:gd name="T48" fmla="*/ 3443 w 6144"/>
                <a:gd name="T49" fmla="*/ 22 h 6144"/>
                <a:gd name="T50" fmla="*/ 4144 w 6144"/>
                <a:gd name="T51" fmla="*/ 192 h 6144"/>
                <a:gd name="T52" fmla="*/ 4772 w 6144"/>
                <a:gd name="T53" fmla="*/ 512 h 6144"/>
                <a:gd name="T54" fmla="*/ 5304 w 6144"/>
                <a:gd name="T55" fmla="*/ 963 h 6144"/>
                <a:gd name="T56" fmla="*/ 5725 w 6144"/>
                <a:gd name="T57" fmla="*/ 1521 h 6144"/>
                <a:gd name="T58" fmla="*/ 6010 w 6144"/>
                <a:gd name="T59" fmla="*/ 2169 h 6144"/>
                <a:gd name="T60" fmla="*/ 6138 w 6144"/>
                <a:gd name="T61" fmla="*/ 2884 h 6144"/>
                <a:gd name="T62" fmla="*/ 6094 w 6144"/>
                <a:gd name="T63" fmla="*/ 3625 h 6144"/>
                <a:gd name="T64" fmla="*/ 5885 w 6144"/>
                <a:gd name="T65" fmla="*/ 4308 h 6144"/>
                <a:gd name="T66" fmla="*/ 5530 w 6144"/>
                <a:gd name="T67" fmla="*/ 4915 h 6144"/>
                <a:gd name="T68" fmla="*/ 5051 w 6144"/>
                <a:gd name="T69" fmla="*/ 5422 h 6144"/>
                <a:gd name="T70" fmla="*/ 4468 w 6144"/>
                <a:gd name="T71" fmla="*/ 5809 h 6144"/>
                <a:gd name="T72" fmla="*/ 3802 w 6144"/>
                <a:gd name="T73" fmla="*/ 6056 h 6144"/>
                <a:gd name="T74" fmla="*/ 3072 w 6144"/>
                <a:gd name="T75" fmla="*/ 6144 h 6144"/>
                <a:gd name="T76" fmla="*/ 2342 w 6144"/>
                <a:gd name="T77" fmla="*/ 6056 h 6144"/>
                <a:gd name="T78" fmla="*/ 1676 w 6144"/>
                <a:gd name="T79" fmla="*/ 5809 h 6144"/>
                <a:gd name="T80" fmla="*/ 1093 w 6144"/>
                <a:gd name="T81" fmla="*/ 5422 h 6144"/>
                <a:gd name="T82" fmla="*/ 614 w 6144"/>
                <a:gd name="T83" fmla="*/ 4915 h 6144"/>
                <a:gd name="T84" fmla="*/ 259 w 6144"/>
                <a:gd name="T85" fmla="*/ 4308 h 6144"/>
                <a:gd name="T86" fmla="*/ 50 w 6144"/>
                <a:gd name="T87" fmla="*/ 3625 h 6144"/>
                <a:gd name="T88" fmla="*/ 6 w 6144"/>
                <a:gd name="T89" fmla="*/ 2884 h 6144"/>
                <a:gd name="T90" fmla="*/ 134 w 6144"/>
                <a:gd name="T91" fmla="*/ 2169 h 6144"/>
                <a:gd name="T92" fmla="*/ 419 w 6144"/>
                <a:gd name="T93" fmla="*/ 1521 h 6144"/>
                <a:gd name="T94" fmla="*/ 840 w 6144"/>
                <a:gd name="T95" fmla="*/ 963 h 6144"/>
                <a:gd name="T96" fmla="*/ 1372 w 6144"/>
                <a:gd name="T97" fmla="*/ 512 h 6144"/>
                <a:gd name="T98" fmla="*/ 2000 w 6144"/>
                <a:gd name="T99" fmla="*/ 192 h 6144"/>
                <a:gd name="T100" fmla="*/ 2701 w 6144"/>
                <a:gd name="T101" fmla="*/ 22 h 6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144" h="6144">
                  <a:moveTo>
                    <a:pt x="3072" y="512"/>
                  </a:moveTo>
                  <a:lnTo>
                    <a:pt x="2897" y="518"/>
                  </a:lnTo>
                  <a:lnTo>
                    <a:pt x="2724" y="536"/>
                  </a:lnTo>
                  <a:lnTo>
                    <a:pt x="2556" y="564"/>
                  </a:lnTo>
                  <a:lnTo>
                    <a:pt x="2391" y="603"/>
                  </a:lnTo>
                  <a:lnTo>
                    <a:pt x="2230" y="653"/>
                  </a:lnTo>
                  <a:lnTo>
                    <a:pt x="2076" y="713"/>
                  </a:lnTo>
                  <a:lnTo>
                    <a:pt x="1925" y="782"/>
                  </a:lnTo>
                  <a:lnTo>
                    <a:pt x="1780" y="862"/>
                  </a:lnTo>
                  <a:lnTo>
                    <a:pt x="1640" y="950"/>
                  </a:lnTo>
                  <a:lnTo>
                    <a:pt x="1508" y="1044"/>
                  </a:lnTo>
                  <a:lnTo>
                    <a:pt x="1381" y="1151"/>
                  </a:lnTo>
                  <a:lnTo>
                    <a:pt x="1262" y="1262"/>
                  </a:lnTo>
                  <a:lnTo>
                    <a:pt x="1151" y="1381"/>
                  </a:lnTo>
                  <a:lnTo>
                    <a:pt x="1044" y="1508"/>
                  </a:lnTo>
                  <a:lnTo>
                    <a:pt x="950" y="1640"/>
                  </a:lnTo>
                  <a:lnTo>
                    <a:pt x="862" y="1780"/>
                  </a:lnTo>
                  <a:lnTo>
                    <a:pt x="782" y="1925"/>
                  </a:lnTo>
                  <a:lnTo>
                    <a:pt x="713" y="2076"/>
                  </a:lnTo>
                  <a:lnTo>
                    <a:pt x="653" y="2230"/>
                  </a:lnTo>
                  <a:lnTo>
                    <a:pt x="603" y="2391"/>
                  </a:lnTo>
                  <a:lnTo>
                    <a:pt x="564" y="2556"/>
                  </a:lnTo>
                  <a:lnTo>
                    <a:pt x="536" y="2724"/>
                  </a:lnTo>
                  <a:lnTo>
                    <a:pt x="518" y="2897"/>
                  </a:lnTo>
                  <a:lnTo>
                    <a:pt x="512" y="3072"/>
                  </a:lnTo>
                  <a:lnTo>
                    <a:pt x="518" y="3247"/>
                  </a:lnTo>
                  <a:lnTo>
                    <a:pt x="536" y="3420"/>
                  </a:lnTo>
                  <a:lnTo>
                    <a:pt x="564" y="3588"/>
                  </a:lnTo>
                  <a:lnTo>
                    <a:pt x="603" y="3753"/>
                  </a:lnTo>
                  <a:lnTo>
                    <a:pt x="653" y="3914"/>
                  </a:lnTo>
                  <a:lnTo>
                    <a:pt x="713" y="4068"/>
                  </a:lnTo>
                  <a:lnTo>
                    <a:pt x="782" y="4219"/>
                  </a:lnTo>
                  <a:lnTo>
                    <a:pt x="862" y="4364"/>
                  </a:lnTo>
                  <a:lnTo>
                    <a:pt x="950" y="4504"/>
                  </a:lnTo>
                  <a:lnTo>
                    <a:pt x="1044" y="4636"/>
                  </a:lnTo>
                  <a:lnTo>
                    <a:pt x="1151" y="4763"/>
                  </a:lnTo>
                  <a:lnTo>
                    <a:pt x="1262" y="4882"/>
                  </a:lnTo>
                  <a:lnTo>
                    <a:pt x="1381" y="4993"/>
                  </a:lnTo>
                  <a:lnTo>
                    <a:pt x="1508" y="5100"/>
                  </a:lnTo>
                  <a:lnTo>
                    <a:pt x="1640" y="5194"/>
                  </a:lnTo>
                  <a:lnTo>
                    <a:pt x="1780" y="5282"/>
                  </a:lnTo>
                  <a:lnTo>
                    <a:pt x="1925" y="5362"/>
                  </a:lnTo>
                  <a:lnTo>
                    <a:pt x="2076" y="5431"/>
                  </a:lnTo>
                  <a:lnTo>
                    <a:pt x="2230" y="5491"/>
                  </a:lnTo>
                  <a:lnTo>
                    <a:pt x="2391" y="5541"/>
                  </a:lnTo>
                  <a:lnTo>
                    <a:pt x="2556" y="5580"/>
                  </a:lnTo>
                  <a:lnTo>
                    <a:pt x="2724" y="5608"/>
                  </a:lnTo>
                  <a:lnTo>
                    <a:pt x="2897" y="5626"/>
                  </a:lnTo>
                  <a:lnTo>
                    <a:pt x="3072" y="5632"/>
                  </a:lnTo>
                  <a:lnTo>
                    <a:pt x="3247" y="5626"/>
                  </a:lnTo>
                  <a:lnTo>
                    <a:pt x="3420" y="5608"/>
                  </a:lnTo>
                  <a:lnTo>
                    <a:pt x="3588" y="5580"/>
                  </a:lnTo>
                  <a:lnTo>
                    <a:pt x="3753" y="5541"/>
                  </a:lnTo>
                  <a:lnTo>
                    <a:pt x="3914" y="5491"/>
                  </a:lnTo>
                  <a:lnTo>
                    <a:pt x="4068" y="5431"/>
                  </a:lnTo>
                  <a:lnTo>
                    <a:pt x="4219" y="5362"/>
                  </a:lnTo>
                  <a:lnTo>
                    <a:pt x="4364" y="5282"/>
                  </a:lnTo>
                  <a:lnTo>
                    <a:pt x="4504" y="5194"/>
                  </a:lnTo>
                  <a:lnTo>
                    <a:pt x="4636" y="5100"/>
                  </a:lnTo>
                  <a:lnTo>
                    <a:pt x="4763" y="4993"/>
                  </a:lnTo>
                  <a:lnTo>
                    <a:pt x="4882" y="4882"/>
                  </a:lnTo>
                  <a:lnTo>
                    <a:pt x="4993" y="4763"/>
                  </a:lnTo>
                  <a:lnTo>
                    <a:pt x="5100" y="4636"/>
                  </a:lnTo>
                  <a:lnTo>
                    <a:pt x="5194" y="4504"/>
                  </a:lnTo>
                  <a:lnTo>
                    <a:pt x="5282" y="4364"/>
                  </a:lnTo>
                  <a:lnTo>
                    <a:pt x="5362" y="4219"/>
                  </a:lnTo>
                  <a:lnTo>
                    <a:pt x="5431" y="4068"/>
                  </a:lnTo>
                  <a:lnTo>
                    <a:pt x="5491" y="3914"/>
                  </a:lnTo>
                  <a:lnTo>
                    <a:pt x="5541" y="3753"/>
                  </a:lnTo>
                  <a:lnTo>
                    <a:pt x="5580" y="3588"/>
                  </a:lnTo>
                  <a:lnTo>
                    <a:pt x="5608" y="3420"/>
                  </a:lnTo>
                  <a:lnTo>
                    <a:pt x="5626" y="3247"/>
                  </a:lnTo>
                  <a:lnTo>
                    <a:pt x="5632" y="3072"/>
                  </a:lnTo>
                  <a:lnTo>
                    <a:pt x="5626" y="2897"/>
                  </a:lnTo>
                  <a:lnTo>
                    <a:pt x="5608" y="2724"/>
                  </a:lnTo>
                  <a:lnTo>
                    <a:pt x="5580" y="2556"/>
                  </a:lnTo>
                  <a:lnTo>
                    <a:pt x="5541" y="2391"/>
                  </a:lnTo>
                  <a:lnTo>
                    <a:pt x="5491" y="2230"/>
                  </a:lnTo>
                  <a:lnTo>
                    <a:pt x="5431" y="2076"/>
                  </a:lnTo>
                  <a:lnTo>
                    <a:pt x="5362" y="1925"/>
                  </a:lnTo>
                  <a:lnTo>
                    <a:pt x="5282" y="1780"/>
                  </a:lnTo>
                  <a:lnTo>
                    <a:pt x="5194" y="1640"/>
                  </a:lnTo>
                  <a:lnTo>
                    <a:pt x="5100" y="1508"/>
                  </a:lnTo>
                  <a:lnTo>
                    <a:pt x="4993" y="1381"/>
                  </a:lnTo>
                  <a:lnTo>
                    <a:pt x="4882" y="1262"/>
                  </a:lnTo>
                  <a:lnTo>
                    <a:pt x="4763" y="1151"/>
                  </a:lnTo>
                  <a:lnTo>
                    <a:pt x="4636" y="1044"/>
                  </a:lnTo>
                  <a:lnTo>
                    <a:pt x="4504" y="950"/>
                  </a:lnTo>
                  <a:lnTo>
                    <a:pt x="4364" y="862"/>
                  </a:lnTo>
                  <a:lnTo>
                    <a:pt x="4219" y="782"/>
                  </a:lnTo>
                  <a:lnTo>
                    <a:pt x="4068" y="713"/>
                  </a:lnTo>
                  <a:lnTo>
                    <a:pt x="3914" y="653"/>
                  </a:lnTo>
                  <a:lnTo>
                    <a:pt x="3753" y="603"/>
                  </a:lnTo>
                  <a:lnTo>
                    <a:pt x="3588" y="564"/>
                  </a:lnTo>
                  <a:lnTo>
                    <a:pt x="3420" y="536"/>
                  </a:lnTo>
                  <a:lnTo>
                    <a:pt x="3247" y="518"/>
                  </a:lnTo>
                  <a:lnTo>
                    <a:pt x="3072" y="512"/>
                  </a:lnTo>
                  <a:close/>
                  <a:moveTo>
                    <a:pt x="3072" y="0"/>
                  </a:moveTo>
                  <a:lnTo>
                    <a:pt x="3260" y="6"/>
                  </a:lnTo>
                  <a:lnTo>
                    <a:pt x="3443" y="22"/>
                  </a:lnTo>
                  <a:lnTo>
                    <a:pt x="3625" y="50"/>
                  </a:lnTo>
                  <a:lnTo>
                    <a:pt x="3802" y="88"/>
                  </a:lnTo>
                  <a:lnTo>
                    <a:pt x="3975" y="134"/>
                  </a:lnTo>
                  <a:lnTo>
                    <a:pt x="4144" y="192"/>
                  </a:lnTo>
                  <a:lnTo>
                    <a:pt x="4308" y="259"/>
                  </a:lnTo>
                  <a:lnTo>
                    <a:pt x="4468" y="335"/>
                  </a:lnTo>
                  <a:lnTo>
                    <a:pt x="4623" y="419"/>
                  </a:lnTo>
                  <a:lnTo>
                    <a:pt x="4772" y="512"/>
                  </a:lnTo>
                  <a:lnTo>
                    <a:pt x="4915" y="614"/>
                  </a:lnTo>
                  <a:lnTo>
                    <a:pt x="5051" y="722"/>
                  </a:lnTo>
                  <a:lnTo>
                    <a:pt x="5181" y="840"/>
                  </a:lnTo>
                  <a:lnTo>
                    <a:pt x="5304" y="963"/>
                  </a:lnTo>
                  <a:lnTo>
                    <a:pt x="5422" y="1093"/>
                  </a:lnTo>
                  <a:lnTo>
                    <a:pt x="5530" y="1229"/>
                  </a:lnTo>
                  <a:lnTo>
                    <a:pt x="5632" y="1372"/>
                  </a:lnTo>
                  <a:lnTo>
                    <a:pt x="5725" y="1521"/>
                  </a:lnTo>
                  <a:lnTo>
                    <a:pt x="5809" y="1676"/>
                  </a:lnTo>
                  <a:lnTo>
                    <a:pt x="5885" y="1836"/>
                  </a:lnTo>
                  <a:lnTo>
                    <a:pt x="5952" y="2000"/>
                  </a:lnTo>
                  <a:lnTo>
                    <a:pt x="6010" y="2169"/>
                  </a:lnTo>
                  <a:lnTo>
                    <a:pt x="6056" y="2342"/>
                  </a:lnTo>
                  <a:lnTo>
                    <a:pt x="6094" y="2519"/>
                  </a:lnTo>
                  <a:lnTo>
                    <a:pt x="6122" y="2701"/>
                  </a:lnTo>
                  <a:lnTo>
                    <a:pt x="6138" y="2884"/>
                  </a:lnTo>
                  <a:lnTo>
                    <a:pt x="6144" y="3072"/>
                  </a:lnTo>
                  <a:lnTo>
                    <a:pt x="6138" y="3260"/>
                  </a:lnTo>
                  <a:lnTo>
                    <a:pt x="6122" y="3443"/>
                  </a:lnTo>
                  <a:lnTo>
                    <a:pt x="6094" y="3625"/>
                  </a:lnTo>
                  <a:lnTo>
                    <a:pt x="6056" y="3802"/>
                  </a:lnTo>
                  <a:lnTo>
                    <a:pt x="6010" y="3975"/>
                  </a:lnTo>
                  <a:lnTo>
                    <a:pt x="5952" y="4144"/>
                  </a:lnTo>
                  <a:lnTo>
                    <a:pt x="5885" y="4308"/>
                  </a:lnTo>
                  <a:lnTo>
                    <a:pt x="5809" y="4468"/>
                  </a:lnTo>
                  <a:lnTo>
                    <a:pt x="5725" y="4623"/>
                  </a:lnTo>
                  <a:lnTo>
                    <a:pt x="5632" y="4772"/>
                  </a:lnTo>
                  <a:lnTo>
                    <a:pt x="5530" y="4915"/>
                  </a:lnTo>
                  <a:lnTo>
                    <a:pt x="5422" y="5051"/>
                  </a:lnTo>
                  <a:lnTo>
                    <a:pt x="5304" y="5181"/>
                  </a:lnTo>
                  <a:lnTo>
                    <a:pt x="5181" y="5304"/>
                  </a:lnTo>
                  <a:lnTo>
                    <a:pt x="5051" y="5422"/>
                  </a:lnTo>
                  <a:lnTo>
                    <a:pt x="4915" y="5530"/>
                  </a:lnTo>
                  <a:lnTo>
                    <a:pt x="4772" y="5632"/>
                  </a:lnTo>
                  <a:lnTo>
                    <a:pt x="4623" y="5725"/>
                  </a:lnTo>
                  <a:lnTo>
                    <a:pt x="4468" y="5809"/>
                  </a:lnTo>
                  <a:lnTo>
                    <a:pt x="4308" y="5885"/>
                  </a:lnTo>
                  <a:lnTo>
                    <a:pt x="4144" y="5952"/>
                  </a:lnTo>
                  <a:lnTo>
                    <a:pt x="3975" y="6010"/>
                  </a:lnTo>
                  <a:lnTo>
                    <a:pt x="3802" y="6056"/>
                  </a:lnTo>
                  <a:lnTo>
                    <a:pt x="3625" y="6094"/>
                  </a:lnTo>
                  <a:lnTo>
                    <a:pt x="3443" y="6122"/>
                  </a:lnTo>
                  <a:lnTo>
                    <a:pt x="3260" y="6138"/>
                  </a:lnTo>
                  <a:lnTo>
                    <a:pt x="3072" y="6144"/>
                  </a:lnTo>
                  <a:lnTo>
                    <a:pt x="2884" y="6138"/>
                  </a:lnTo>
                  <a:lnTo>
                    <a:pt x="2701" y="6122"/>
                  </a:lnTo>
                  <a:lnTo>
                    <a:pt x="2519" y="6094"/>
                  </a:lnTo>
                  <a:lnTo>
                    <a:pt x="2342" y="6056"/>
                  </a:lnTo>
                  <a:lnTo>
                    <a:pt x="2169" y="6010"/>
                  </a:lnTo>
                  <a:lnTo>
                    <a:pt x="2000" y="5952"/>
                  </a:lnTo>
                  <a:lnTo>
                    <a:pt x="1836" y="5885"/>
                  </a:lnTo>
                  <a:lnTo>
                    <a:pt x="1676" y="5809"/>
                  </a:lnTo>
                  <a:lnTo>
                    <a:pt x="1521" y="5725"/>
                  </a:lnTo>
                  <a:lnTo>
                    <a:pt x="1372" y="5632"/>
                  </a:lnTo>
                  <a:lnTo>
                    <a:pt x="1229" y="5530"/>
                  </a:lnTo>
                  <a:lnTo>
                    <a:pt x="1093" y="5422"/>
                  </a:lnTo>
                  <a:lnTo>
                    <a:pt x="963" y="5304"/>
                  </a:lnTo>
                  <a:lnTo>
                    <a:pt x="840" y="5181"/>
                  </a:lnTo>
                  <a:lnTo>
                    <a:pt x="722" y="5051"/>
                  </a:lnTo>
                  <a:lnTo>
                    <a:pt x="614" y="4915"/>
                  </a:lnTo>
                  <a:lnTo>
                    <a:pt x="512" y="4772"/>
                  </a:lnTo>
                  <a:lnTo>
                    <a:pt x="419" y="4623"/>
                  </a:lnTo>
                  <a:lnTo>
                    <a:pt x="335" y="4468"/>
                  </a:lnTo>
                  <a:lnTo>
                    <a:pt x="259" y="4308"/>
                  </a:lnTo>
                  <a:lnTo>
                    <a:pt x="192" y="4144"/>
                  </a:lnTo>
                  <a:lnTo>
                    <a:pt x="134" y="3975"/>
                  </a:lnTo>
                  <a:lnTo>
                    <a:pt x="88" y="3802"/>
                  </a:lnTo>
                  <a:lnTo>
                    <a:pt x="50" y="3625"/>
                  </a:lnTo>
                  <a:lnTo>
                    <a:pt x="22" y="3443"/>
                  </a:lnTo>
                  <a:lnTo>
                    <a:pt x="6" y="3260"/>
                  </a:lnTo>
                  <a:lnTo>
                    <a:pt x="0" y="3072"/>
                  </a:lnTo>
                  <a:lnTo>
                    <a:pt x="6" y="2884"/>
                  </a:lnTo>
                  <a:lnTo>
                    <a:pt x="22" y="2701"/>
                  </a:lnTo>
                  <a:lnTo>
                    <a:pt x="50" y="2519"/>
                  </a:lnTo>
                  <a:lnTo>
                    <a:pt x="88" y="2342"/>
                  </a:lnTo>
                  <a:lnTo>
                    <a:pt x="134" y="2169"/>
                  </a:lnTo>
                  <a:lnTo>
                    <a:pt x="192" y="2000"/>
                  </a:lnTo>
                  <a:lnTo>
                    <a:pt x="259" y="1836"/>
                  </a:lnTo>
                  <a:lnTo>
                    <a:pt x="335" y="1676"/>
                  </a:lnTo>
                  <a:lnTo>
                    <a:pt x="419" y="1521"/>
                  </a:lnTo>
                  <a:lnTo>
                    <a:pt x="512" y="1372"/>
                  </a:lnTo>
                  <a:lnTo>
                    <a:pt x="614" y="1229"/>
                  </a:lnTo>
                  <a:lnTo>
                    <a:pt x="722" y="1093"/>
                  </a:lnTo>
                  <a:lnTo>
                    <a:pt x="840" y="963"/>
                  </a:lnTo>
                  <a:lnTo>
                    <a:pt x="963" y="840"/>
                  </a:lnTo>
                  <a:lnTo>
                    <a:pt x="1093" y="722"/>
                  </a:lnTo>
                  <a:lnTo>
                    <a:pt x="1229" y="614"/>
                  </a:lnTo>
                  <a:lnTo>
                    <a:pt x="1372" y="512"/>
                  </a:lnTo>
                  <a:lnTo>
                    <a:pt x="1521" y="419"/>
                  </a:lnTo>
                  <a:lnTo>
                    <a:pt x="1676" y="335"/>
                  </a:lnTo>
                  <a:lnTo>
                    <a:pt x="1836" y="259"/>
                  </a:lnTo>
                  <a:lnTo>
                    <a:pt x="2000" y="192"/>
                  </a:lnTo>
                  <a:lnTo>
                    <a:pt x="2169" y="134"/>
                  </a:lnTo>
                  <a:lnTo>
                    <a:pt x="2342" y="88"/>
                  </a:lnTo>
                  <a:lnTo>
                    <a:pt x="2519" y="50"/>
                  </a:lnTo>
                  <a:lnTo>
                    <a:pt x="2701" y="22"/>
                  </a:lnTo>
                  <a:lnTo>
                    <a:pt x="2884" y="6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305" name="Freeform 23"/>
            <p:cNvSpPr>
              <a:spLocks/>
            </p:cNvSpPr>
            <p:nvPr/>
          </p:nvSpPr>
          <p:spPr bwMode="auto">
            <a:xfrm>
              <a:off x="3657600" y="990600"/>
              <a:ext cx="2438400" cy="4876800"/>
            </a:xfrm>
            <a:custGeom>
              <a:avLst/>
              <a:gdLst>
                <a:gd name="T0" fmla="*/ 3072 w 3072"/>
                <a:gd name="T1" fmla="*/ 512 h 6144"/>
                <a:gd name="T2" fmla="*/ 2724 w 3072"/>
                <a:gd name="T3" fmla="*/ 536 h 6144"/>
                <a:gd name="T4" fmla="*/ 2391 w 3072"/>
                <a:gd name="T5" fmla="*/ 603 h 6144"/>
                <a:gd name="T6" fmla="*/ 2076 w 3072"/>
                <a:gd name="T7" fmla="*/ 713 h 6144"/>
                <a:gd name="T8" fmla="*/ 1780 w 3072"/>
                <a:gd name="T9" fmla="*/ 862 h 6144"/>
                <a:gd name="T10" fmla="*/ 1508 w 3072"/>
                <a:gd name="T11" fmla="*/ 1044 h 6144"/>
                <a:gd name="T12" fmla="*/ 1262 w 3072"/>
                <a:gd name="T13" fmla="*/ 1262 h 6144"/>
                <a:gd name="T14" fmla="*/ 1044 w 3072"/>
                <a:gd name="T15" fmla="*/ 1508 h 6144"/>
                <a:gd name="T16" fmla="*/ 862 w 3072"/>
                <a:gd name="T17" fmla="*/ 1780 h 6144"/>
                <a:gd name="T18" fmla="*/ 713 w 3072"/>
                <a:gd name="T19" fmla="*/ 2076 h 6144"/>
                <a:gd name="T20" fmla="*/ 603 w 3072"/>
                <a:gd name="T21" fmla="*/ 2391 h 6144"/>
                <a:gd name="T22" fmla="*/ 536 w 3072"/>
                <a:gd name="T23" fmla="*/ 2724 h 6144"/>
                <a:gd name="T24" fmla="*/ 512 w 3072"/>
                <a:gd name="T25" fmla="*/ 3072 h 6144"/>
                <a:gd name="T26" fmla="*/ 536 w 3072"/>
                <a:gd name="T27" fmla="*/ 3420 h 6144"/>
                <a:gd name="T28" fmla="*/ 603 w 3072"/>
                <a:gd name="T29" fmla="*/ 3753 h 6144"/>
                <a:gd name="T30" fmla="*/ 713 w 3072"/>
                <a:gd name="T31" fmla="*/ 4068 h 6144"/>
                <a:gd name="T32" fmla="*/ 862 w 3072"/>
                <a:gd name="T33" fmla="*/ 4364 h 6144"/>
                <a:gd name="T34" fmla="*/ 1044 w 3072"/>
                <a:gd name="T35" fmla="*/ 4636 h 6144"/>
                <a:gd name="T36" fmla="*/ 1262 w 3072"/>
                <a:gd name="T37" fmla="*/ 4882 h 6144"/>
                <a:gd name="T38" fmla="*/ 1508 w 3072"/>
                <a:gd name="T39" fmla="*/ 5100 h 6144"/>
                <a:gd name="T40" fmla="*/ 1780 w 3072"/>
                <a:gd name="T41" fmla="*/ 5282 h 6144"/>
                <a:gd name="T42" fmla="*/ 2076 w 3072"/>
                <a:gd name="T43" fmla="*/ 5431 h 6144"/>
                <a:gd name="T44" fmla="*/ 2391 w 3072"/>
                <a:gd name="T45" fmla="*/ 5541 h 6144"/>
                <a:gd name="T46" fmla="*/ 2724 w 3072"/>
                <a:gd name="T47" fmla="*/ 5608 h 6144"/>
                <a:gd name="T48" fmla="*/ 3072 w 3072"/>
                <a:gd name="T49" fmla="*/ 5632 h 6144"/>
                <a:gd name="T50" fmla="*/ 2884 w 3072"/>
                <a:gd name="T51" fmla="*/ 6138 h 6144"/>
                <a:gd name="T52" fmla="*/ 2519 w 3072"/>
                <a:gd name="T53" fmla="*/ 6094 h 6144"/>
                <a:gd name="T54" fmla="*/ 2169 w 3072"/>
                <a:gd name="T55" fmla="*/ 6010 h 6144"/>
                <a:gd name="T56" fmla="*/ 1836 w 3072"/>
                <a:gd name="T57" fmla="*/ 5885 h 6144"/>
                <a:gd name="T58" fmla="*/ 1521 w 3072"/>
                <a:gd name="T59" fmla="*/ 5725 h 6144"/>
                <a:gd name="T60" fmla="*/ 1229 w 3072"/>
                <a:gd name="T61" fmla="*/ 5530 h 6144"/>
                <a:gd name="T62" fmla="*/ 963 w 3072"/>
                <a:gd name="T63" fmla="*/ 5304 h 6144"/>
                <a:gd name="T64" fmla="*/ 722 w 3072"/>
                <a:gd name="T65" fmla="*/ 5051 h 6144"/>
                <a:gd name="T66" fmla="*/ 512 w 3072"/>
                <a:gd name="T67" fmla="*/ 4772 h 6144"/>
                <a:gd name="T68" fmla="*/ 335 w 3072"/>
                <a:gd name="T69" fmla="*/ 4468 h 6144"/>
                <a:gd name="T70" fmla="*/ 192 w 3072"/>
                <a:gd name="T71" fmla="*/ 4144 h 6144"/>
                <a:gd name="T72" fmla="*/ 88 w 3072"/>
                <a:gd name="T73" fmla="*/ 3802 h 6144"/>
                <a:gd name="T74" fmla="*/ 22 w 3072"/>
                <a:gd name="T75" fmla="*/ 3443 h 6144"/>
                <a:gd name="T76" fmla="*/ 0 w 3072"/>
                <a:gd name="T77" fmla="*/ 3072 h 6144"/>
                <a:gd name="T78" fmla="*/ 22 w 3072"/>
                <a:gd name="T79" fmla="*/ 2701 h 6144"/>
                <a:gd name="T80" fmla="*/ 88 w 3072"/>
                <a:gd name="T81" fmla="*/ 2342 h 6144"/>
                <a:gd name="T82" fmla="*/ 192 w 3072"/>
                <a:gd name="T83" fmla="*/ 2000 h 6144"/>
                <a:gd name="T84" fmla="*/ 335 w 3072"/>
                <a:gd name="T85" fmla="*/ 1676 h 6144"/>
                <a:gd name="T86" fmla="*/ 512 w 3072"/>
                <a:gd name="T87" fmla="*/ 1372 h 6144"/>
                <a:gd name="T88" fmla="*/ 722 w 3072"/>
                <a:gd name="T89" fmla="*/ 1093 h 6144"/>
                <a:gd name="T90" fmla="*/ 963 w 3072"/>
                <a:gd name="T91" fmla="*/ 840 h 6144"/>
                <a:gd name="T92" fmla="*/ 1229 w 3072"/>
                <a:gd name="T93" fmla="*/ 614 h 6144"/>
                <a:gd name="T94" fmla="*/ 1521 w 3072"/>
                <a:gd name="T95" fmla="*/ 419 h 6144"/>
                <a:gd name="T96" fmla="*/ 1836 w 3072"/>
                <a:gd name="T97" fmla="*/ 259 h 6144"/>
                <a:gd name="T98" fmla="*/ 2169 w 3072"/>
                <a:gd name="T99" fmla="*/ 134 h 6144"/>
                <a:gd name="T100" fmla="*/ 2519 w 3072"/>
                <a:gd name="T101" fmla="*/ 50 h 6144"/>
                <a:gd name="T102" fmla="*/ 2884 w 3072"/>
                <a:gd name="T103" fmla="*/ 6 h 6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72" h="6144">
                  <a:moveTo>
                    <a:pt x="3072" y="0"/>
                  </a:moveTo>
                  <a:lnTo>
                    <a:pt x="3072" y="512"/>
                  </a:lnTo>
                  <a:lnTo>
                    <a:pt x="2897" y="518"/>
                  </a:lnTo>
                  <a:lnTo>
                    <a:pt x="2724" y="536"/>
                  </a:lnTo>
                  <a:lnTo>
                    <a:pt x="2556" y="564"/>
                  </a:lnTo>
                  <a:lnTo>
                    <a:pt x="2391" y="603"/>
                  </a:lnTo>
                  <a:lnTo>
                    <a:pt x="2230" y="653"/>
                  </a:lnTo>
                  <a:lnTo>
                    <a:pt x="2076" y="713"/>
                  </a:lnTo>
                  <a:lnTo>
                    <a:pt x="1925" y="782"/>
                  </a:lnTo>
                  <a:lnTo>
                    <a:pt x="1780" y="862"/>
                  </a:lnTo>
                  <a:lnTo>
                    <a:pt x="1640" y="950"/>
                  </a:lnTo>
                  <a:lnTo>
                    <a:pt x="1508" y="1044"/>
                  </a:lnTo>
                  <a:lnTo>
                    <a:pt x="1381" y="1151"/>
                  </a:lnTo>
                  <a:lnTo>
                    <a:pt x="1262" y="1262"/>
                  </a:lnTo>
                  <a:lnTo>
                    <a:pt x="1151" y="1381"/>
                  </a:lnTo>
                  <a:lnTo>
                    <a:pt x="1044" y="1508"/>
                  </a:lnTo>
                  <a:lnTo>
                    <a:pt x="950" y="1640"/>
                  </a:lnTo>
                  <a:lnTo>
                    <a:pt x="862" y="1780"/>
                  </a:lnTo>
                  <a:lnTo>
                    <a:pt x="782" y="1925"/>
                  </a:lnTo>
                  <a:lnTo>
                    <a:pt x="713" y="2076"/>
                  </a:lnTo>
                  <a:lnTo>
                    <a:pt x="653" y="2230"/>
                  </a:lnTo>
                  <a:lnTo>
                    <a:pt x="603" y="2391"/>
                  </a:lnTo>
                  <a:lnTo>
                    <a:pt x="564" y="2556"/>
                  </a:lnTo>
                  <a:lnTo>
                    <a:pt x="536" y="2724"/>
                  </a:lnTo>
                  <a:lnTo>
                    <a:pt x="518" y="2897"/>
                  </a:lnTo>
                  <a:lnTo>
                    <a:pt x="512" y="3072"/>
                  </a:lnTo>
                  <a:lnTo>
                    <a:pt x="518" y="3247"/>
                  </a:lnTo>
                  <a:lnTo>
                    <a:pt x="536" y="3420"/>
                  </a:lnTo>
                  <a:lnTo>
                    <a:pt x="564" y="3588"/>
                  </a:lnTo>
                  <a:lnTo>
                    <a:pt x="603" y="3753"/>
                  </a:lnTo>
                  <a:lnTo>
                    <a:pt x="653" y="3914"/>
                  </a:lnTo>
                  <a:lnTo>
                    <a:pt x="713" y="4068"/>
                  </a:lnTo>
                  <a:lnTo>
                    <a:pt x="782" y="4219"/>
                  </a:lnTo>
                  <a:lnTo>
                    <a:pt x="862" y="4364"/>
                  </a:lnTo>
                  <a:lnTo>
                    <a:pt x="950" y="4504"/>
                  </a:lnTo>
                  <a:lnTo>
                    <a:pt x="1044" y="4636"/>
                  </a:lnTo>
                  <a:lnTo>
                    <a:pt x="1151" y="4763"/>
                  </a:lnTo>
                  <a:lnTo>
                    <a:pt x="1262" y="4882"/>
                  </a:lnTo>
                  <a:lnTo>
                    <a:pt x="1381" y="4993"/>
                  </a:lnTo>
                  <a:lnTo>
                    <a:pt x="1508" y="5100"/>
                  </a:lnTo>
                  <a:lnTo>
                    <a:pt x="1640" y="5194"/>
                  </a:lnTo>
                  <a:lnTo>
                    <a:pt x="1780" y="5282"/>
                  </a:lnTo>
                  <a:lnTo>
                    <a:pt x="1925" y="5362"/>
                  </a:lnTo>
                  <a:lnTo>
                    <a:pt x="2076" y="5431"/>
                  </a:lnTo>
                  <a:lnTo>
                    <a:pt x="2230" y="5491"/>
                  </a:lnTo>
                  <a:lnTo>
                    <a:pt x="2391" y="5541"/>
                  </a:lnTo>
                  <a:lnTo>
                    <a:pt x="2556" y="5580"/>
                  </a:lnTo>
                  <a:lnTo>
                    <a:pt x="2724" y="5608"/>
                  </a:lnTo>
                  <a:lnTo>
                    <a:pt x="2897" y="5626"/>
                  </a:lnTo>
                  <a:lnTo>
                    <a:pt x="3072" y="5632"/>
                  </a:lnTo>
                  <a:lnTo>
                    <a:pt x="3072" y="6144"/>
                  </a:lnTo>
                  <a:lnTo>
                    <a:pt x="2884" y="6138"/>
                  </a:lnTo>
                  <a:lnTo>
                    <a:pt x="2701" y="6122"/>
                  </a:lnTo>
                  <a:lnTo>
                    <a:pt x="2519" y="6094"/>
                  </a:lnTo>
                  <a:lnTo>
                    <a:pt x="2342" y="6056"/>
                  </a:lnTo>
                  <a:lnTo>
                    <a:pt x="2169" y="6010"/>
                  </a:lnTo>
                  <a:lnTo>
                    <a:pt x="2000" y="5952"/>
                  </a:lnTo>
                  <a:lnTo>
                    <a:pt x="1836" y="5885"/>
                  </a:lnTo>
                  <a:lnTo>
                    <a:pt x="1676" y="5809"/>
                  </a:lnTo>
                  <a:lnTo>
                    <a:pt x="1521" y="5725"/>
                  </a:lnTo>
                  <a:lnTo>
                    <a:pt x="1372" y="5632"/>
                  </a:lnTo>
                  <a:lnTo>
                    <a:pt x="1229" y="5530"/>
                  </a:lnTo>
                  <a:lnTo>
                    <a:pt x="1093" y="5422"/>
                  </a:lnTo>
                  <a:lnTo>
                    <a:pt x="963" y="5304"/>
                  </a:lnTo>
                  <a:lnTo>
                    <a:pt x="840" y="5181"/>
                  </a:lnTo>
                  <a:lnTo>
                    <a:pt x="722" y="5051"/>
                  </a:lnTo>
                  <a:lnTo>
                    <a:pt x="614" y="4915"/>
                  </a:lnTo>
                  <a:lnTo>
                    <a:pt x="512" y="4772"/>
                  </a:lnTo>
                  <a:lnTo>
                    <a:pt x="419" y="4623"/>
                  </a:lnTo>
                  <a:lnTo>
                    <a:pt x="335" y="4468"/>
                  </a:lnTo>
                  <a:lnTo>
                    <a:pt x="259" y="4308"/>
                  </a:lnTo>
                  <a:lnTo>
                    <a:pt x="192" y="4144"/>
                  </a:lnTo>
                  <a:lnTo>
                    <a:pt x="134" y="3975"/>
                  </a:lnTo>
                  <a:lnTo>
                    <a:pt x="88" y="3802"/>
                  </a:lnTo>
                  <a:lnTo>
                    <a:pt x="50" y="3625"/>
                  </a:lnTo>
                  <a:lnTo>
                    <a:pt x="22" y="3443"/>
                  </a:lnTo>
                  <a:lnTo>
                    <a:pt x="6" y="3260"/>
                  </a:lnTo>
                  <a:lnTo>
                    <a:pt x="0" y="3072"/>
                  </a:lnTo>
                  <a:lnTo>
                    <a:pt x="6" y="2884"/>
                  </a:lnTo>
                  <a:lnTo>
                    <a:pt x="22" y="2701"/>
                  </a:lnTo>
                  <a:lnTo>
                    <a:pt x="50" y="2519"/>
                  </a:lnTo>
                  <a:lnTo>
                    <a:pt x="88" y="2342"/>
                  </a:lnTo>
                  <a:lnTo>
                    <a:pt x="134" y="2169"/>
                  </a:lnTo>
                  <a:lnTo>
                    <a:pt x="192" y="2000"/>
                  </a:lnTo>
                  <a:lnTo>
                    <a:pt x="259" y="1836"/>
                  </a:lnTo>
                  <a:lnTo>
                    <a:pt x="335" y="1676"/>
                  </a:lnTo>
                  <a:lnTo>
                    <a:pt x="419" y="1521"/>
                  </a:lnTo>
                  <a:lnTo>
                    <a:pt x="512" y="1372"/>
                  </a:lnTo>
                  <a:lnTo>
                    <a:pt x="614" y="1229"/>
                  </a:lnTo>
                  <a:lnTo>
                    <a:pt x="722" y="1093"/>
                  </a:lnTo>
                  <a:lnTo>
                    <a:pt x="840" y="963"/>
                  </a:lnTo>
                  <a:lnTo>
                    <a:pt x="963" y="840"/>
                  </a:lnTo>
                  <a:lnTo>
                    <a:pt x="1093" y="722"/>
                  </a:lnTo>
                  <a:lnTo>
                    <a:pt x="1229" y="614"/>
                  </a:lnTo>
                  <a:lnTo>
                    <a:pt x="1372" y="512"/>
                  </a:lnTo>
                  <a:lnTo>
                    <a:pt x="1521" y="419"/>
                  </a:lnTo>
                  <a:lnTo>
                    <a:pt x="1676" y="335"/>
                  </a:lnTo>
                  <a:lnTo>
                    <a:pt x="1836" y="259"/>
                  </a:lnTo>
                  <a:lnTo>
                    <a:pt x="2000" y="192"/>
                  </a:lnTo>
                  <a:lnTo>
                    <a:pt x="2169" y="134"/>
                  </a:lnTo>
                  <a:lnTo>
                    <a:pt x="2342" y="88"/>
                  </a:lnTo>
                  <a:lnTo>
                    <a:pt x="2519" y="50"/>
                  </a:lnTo>
                  <a:lnTo>
                    <a:pt x="2701" y="22"/>
                  </a:lnTo>
                  <a:lnTo>
                    <a:pt x="2884" y="6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rgbClr val="E7001E"/>
            </a:solidFill>
            <a:ln w="0">
              <a:solidFill>
                <a:srgbClr val="E7001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173" name="그룹 172"/>
          <p:cNvGrpSpPr/>
          <p:nvPr/>
        </p:nvGrpSpPr>
        <p:grpSpPr>
          <a:xfrm>
            <a:off x="8582247" y="471283"/>
            <a:ext cx="766345" cy="768472"/>
            <a:chOff x="4665663" y="1995488"/>
            <a:chExt cx="2859088" cy="2867025"/>
          </a:xfrm>
        </p:grpSpPr>
        <p:sp>
          <p:nvSpPr>
            <p:cNvPr id="279" name="AutoShape 38"/>
            <p:cNvSpPr>
              <a:spLocks noChangeAspect="1" noChangeArrowheads="1" noTextEdit="1"/>
            </p:cNvSpPr>
            <p:nvPr/>
          </p:nvSpPr>
          <p:spPr bwMode="auto">
            <a:xfrm>
              <a:off x="4667251" y="1995488"/>
              <a:ext cx="2857500" cy="286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80" name="Freeform 41"/>
            <p:cNvSpPr>
              <a:spLocks noEditPoints="1"/>
            </p:cNvSpPr>
            <p:nvPr/>
          </p:nvSpPr>
          <p:spPr bwMode="auto">
            <a:xfrm>
              <a:off x="4757738" y="3873501"/>
              <a:ext cx="887413" cy="885825"/>
            </a:xfrm>
            <a:custGeom>
              <a:avLst/>
              <a:gdLst>
                <a:gd name="T0" fmla="*/ 847 w 1118"/>
                <a:gd name="T1" fmla="*/ 399 h 1117"/>
                <a:gd name="T2" fmla="*/ 877 w 1118"/>
                <a:gd name="T3" fmla="*/ 454 h 1117"/>
                <a:gd name="T4" fmla="*/ 919 w 1118"/>
                <a:gd name="T5" fmla="*/ 539 h 1117"/>
                <a:gd name="T6" fmla="*/ 967 w 1118"/>
                <a:gd name="T7" fmla="*/ 640 h 1117"/>
                <a:gd name="T8" fmla="*/ 1014 w 1118"/>
                <a:gd name="T9" fmla="*/ 740 h 1117"/>
                <a:gd name="T10" fmla="*/ 1055 w 1118"/>
                <a:gd name="T11" fmla="*/ 827 h 1117"/>
                <a:gd name="T12" fmla="*/ 1084 w 1118"/>
                <a:gd name="T13" fmla="*/ 886 h 1117"/>
                <a:gd name="T14" fmla="*/ 1095 w 1118"/>
                <a:gd name="T15" fmla="*/ 905 h 1117"/>
                <a:gd name="T16" fmla="*/ 1106 w 1118"/>
                <a:gd name="T17" fmla="*/ 941 h 1117"/>
                <a:gd name="T18" fmla="*/ 1117 w 1118"/>
                <a:gd name="T19" fmla="*/ 999 h 1117"/>
                <a:gd name="T20" fmla="*/ 1112 w 1118"/>
                <a:gd name="T21" fmla="*/ 1061 h 1117"/>
                <a:gd name="T22" fmla="*/ 1079 w 1118"/>
                <a:gd name="T23" fmla="*/ 1104 h 1117"/>
                <a:gd name="T24" fmla="*/ 1022 w 1118"/>
                <a:gd name="T25" fmla="*/ 1117 h 1117"/>
                <a:gd name="T26" fmla="*/ 960 w 1118"/>
                <a:gd name="T27" fmla="*/ 1110 h 1117"/>
                <a:gd name="T28" fmla="*/ 915 w 1118"/>
                <a:gd name="T29" fmla="*/ 1097 h 1117"/>
                <a:gd name="T30" fmla="*/ 898 w 1118"/>
                <a:gd name="T31" fmla="*/ 1087 h 1117"/>
                <a:gd name="T32" fmla="*/ 856 w 1118"/>
                <a:gd name="T33" fmla="*/ 1060 h 1117"/>
                <a:gd name="T34" fmla="*/ 784 w 1118"/>
                <a:gd name="T35" fmla="*/ 1015 h 1117"/>
                <a:gd name="T36" fmla="*/ 695 w 1118"/>
                <a:gd name="T37" fmla="*/ 960 h 1117"/>
                <a:gd name="T38" fmla="*/ 602 w 1118"/>
                <a:gd name="T39" fmla="*/ 902 h 1117"/>
                <a:gd name="T40" fmla="*/ 518 w 1118"/>
                <a:gd name="T41" fmla="*/ 849 h 1117"/>
                <a:gd name="T42" fmla="*/ 458 w 1118"/>
                <a:gd name="T43" fmla="*/ 807 h 1117"/>
                <a:gd name="T44" fmla="*/ 433 w 1118"/>
                <a:gd name="T45" fmla="*/ 786 h 1117"/>
                <a:gd name="T46" fmla="*/ 433 w 1118"/>
                <a:gd name="T47" fmla="*/ 717 h 1117"/>
                <a:gd name="T48" fmla="*/ 468 w 1118"/>
                <a:gd name="T49" fmla="*/ 657 h 1117"/>
                <a:gd name="T50" fmla="*/ 501 w 1118"/>
                <a:gd name="T51" fmla="*/ 626 h 1117"/>
                <a:gd name="T52" fmla="*/ 561 w 1118"/>
                <a:gd name="T53" fmla="*/ 575 h 1117"/>
                <a:gd name="T54" fmla="*/ 636 w 1118"/>
                <a:gd name="T55" fmla="*/ 514 h 1117"/>
                <a:gd name="T56" fmla="*/ 712 w 1118"/>
                <a:gd name="T57" fmla="*/ 455 h 1117"/>
                <a:gd name="T58" fmla="*/ 780 w 1118"/>
                <a:gd name="T59" fmla="*/ 408 h 1117"/>
                <a:gd name="T60" fmla="*/ 827 w 1118"/>
                <a:gd name="T61" fmla="*/ 386 h 1117"/>
                <a:gd name="T62" fmla="*/ 117 w 1118"/>
                <a:gd name="T63" fmla="*/ 2 h 1117"/>
                <a:gd name="T64" fmla="*/ 176 w 1118"/>
                <a:gd name="T65" fmla="*/ 12 h 1117"/>
                <a:gd name="T66" fmla="*/ 213 w 1118"/>
                <a:gd name="T67" fmla="*/ 24 h 1117"/>
                <a:gd name="T68" fmla="*/ 231 w 1118"/>
                <a:gd name="T69" fmla="*/ 34 h 1117"/>
                <a:gd name="T70" fmla="*/ 289 w 1118"/>
                <a:gd name="T71" fmla="*/ 64 h 1117"/>
                <a:gd name="T72" fmla="*/ 377 w 1118"/>
                <a:gd name="T73" fmla="*/ 104 h 1117"/>
                <a:gd name="T74" fmla="*/ 478 w 1118"/>
                <a:gd name="T75" fmla="*/ 151 h 1117"/>
                <a:gd name="T76" fmla="*/ 579 w 1118"/>
                <a:gd name="T77" fmla="*/ 199 h 1117"/>
                <a:gd name="T78" fmla="*/ 664 w 1118"/>
                <a:gd name="T79" fmla="*/ 241 h 1117"/>
                <a:gd name="T80" fmla="*/ 719 w 1118"/>
                <a:gd name="T81" fmla="*/ 271 h 1117"/>
                <a:gd name="T82" fmla="*/ 732 w 1118"/>
                <a:gd name="T83" fmla="*/ 290 h 1117"/>
                <a:gd name="T84" fmla="*/ 710 w 1118"/>
                <a:gd name="T85" fmla="*/ 338 h 1117"/>
                <a:gd name="T86" fmla="*/ 663 w 1118"/>
                <a:gd name="T87" fmla="*/ 405 h 1117"/>
                <a:gd name="T88" fmla="*/ 604 w 1118"/>
                <a:gd name="T89" fmla="*/ 482 h 1117"/>
                <a:gd name="T90" fmla="*/ 542 w 1118"/>
                <a:gd name="T91" fmla="*/ 556 h 1117"/>
                <a:gd name="T92" fmla="*/ 491 w 1118"/>
                <a:gd name="T93" fmla="*/ 616 h 1117"/>
                <a:gd name="T94" fmla="*/ 460 w 1118"/>
                <a:gd name="T95" fmla="*/ 649 h 1117"/>
                <a:gd name="T96" fmla="*/ 399 w 1118"/>
                <a:gd name="T97" fmla="*/ 684 h 1117"/>
                <a:gd name="T98" fmla="*/ 331 w 1118"/>
                <a:gd name="T99" fmla="*/ 684 h 1117"/>
                <a:gd name="T100" fmla="*/ 309 w 1118"/>
                <a:gd name="T101" fmla="*/ 659 h 1117"/>
                <a:gd name="T102" fmla="*/ 268 w 1118"/>
                <a:gd name="T103" fmla="*/ 599 h 1117"/>
                <a:gd name="T104" fmla="*/ 215 w 1118"/>
                <a:gd name="T105" fmla="*/ 516 h 1117"/>
                <a:gd name="T106" fmla="*/ 157 w 1118"/>
                <a:gd name="T107" fmla="*/ 423 h 1117"/>
                <a:gd name="T108" fmla="*/ 102 w 1118"/>
                <a:gd name="T109" fmla="*/ 334 h 1117"/>
                <a:gd name="T110" fmla="*/ 56 w 1118"/>
                <a:gd name="T111" fmla="*/ 262 h 1117"/>
                <a:gd name="T112" fmla="*/ 28 w 1118"/>
                <a:gd name="T113" fmla="*/ 220 h 1117"/>
                <a:gd name="T114" fmla="*/ 20 w 1118"/>
                <a:gd name="T115" fmla="*/ 203 h 1117"/>
                <a:gd name="T116" fmla="*/ 7 w 1118"/>
                <a:gd name="T117" fmla="*/ 158 h 1117"/>
                <a:gd name="T118" fmla="*/ 0 w 1118"/>
                <a:gd name="T119" fmla="*/ 96 h 1117"/>
                <a:gd name="T120" fmla="*/ 12 w 1118"/>
                <a:gd name="T121" fmla="*/ 39 h 1117"/>
                <a:gd name="T122" fmla="*/ 56 w 1118"/>
                <a:gd name="T123" fmla="*/ 6 h 1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18" h="1117">
                  <a:moveTo>
                    <a:pt x="836" y="386"/>
                  </a:moveTo>
                  <a:lnTo>
                    <a:pt x="841" y="389"/>
                  </a:lnTo>
                  <a:lnTo>
                    <a:pt x="847" y="399"/>
                  </a:lnTo>
                  <a:lnTo>
                    <a:pt x="856" y="413"/>
                  </a:lnTo>
                  <a:lnTo>
                    <a:pt x="866" y="432"/>
                  </a:lnTo>
                  <a:lnTo>
                    <a:pt x="877" y="454"/>
                  </a:lnTo>
                  <a:lnTo>
                    <a:pt x="890" y="480"/>
                  </a:lnTo>
                  <a:lnTo>
                    <a:pt x="904" y="508"/>
                  </a:lnTo>
                  <a:lnTo>
                    <a:pt x="919" y="539"/>
                  </a:lnTo>
                  <a:lnTo>
                    <a:pt x="935" y="572"/>
                  </a:lnTo>
                  <a:lnTo>
                    <a:pt x="950" y="605"/>
                  </a:lnTo>
                  <a:lnTo>
                    <a:pt x="967" y="640"/>
                  </a:lnTo>
                  <a:lnTo>
                    <a:pt x="983" y="674"/>
                  </a:lnTo>
                  <a:lnTo>
                    <a:pt x="998" y="707"/>
                  </a:lnTo>
                  <a:lnTo>
                    <a:pt x="1014" y="740"/>
                  </a:lnTo>
                  <a:lnTo>
                    <a:pt x="1028" y="771"/>
                  </a:lnTo>
                  <a:lnTo>
                    <a:pt x="1042" y="801"/>
                  </a:lnTo>
                  <a:lnTo>
                    <a:pt x="1055" y="827"/>
                  </a:lnTo>
                  <a:lnTo>
                    <a:pt x="1066" y="851"/>
                  </a:lnTo>
                  <a:lnTo>
                    <a:pt x="1076" y="871"/>
                  </a:lnTo>
                  <a:lnTo>
                    <a:pt x="1084" y="886"/>
                  </a:lnTo>
                  <a:lnTo>
                    <a:pt x="1089" y="896"/>
                  </a:lnTo>
                  <a:lnTo>
                    <a:pt x="1093" y="901"/>
                  </a:lnTo>
                  <a:lnTo>
                    <a:pt x="1095" y="905"/>
                  </a:lnTo>
                  <a:lnTo>
                    <a:pt x="1097" y="912"/>
                  </a:lnTo>
                  <a:lnTo>
                    <a:pt x="1101" y="924"/>
                  </a:lnTo>
                  <a:lnTo>
                    <a:pt x="1106" y="941"/>
                  </a:lnTo>
                  <a:lnTo>
                    <a:pt x="1110" y="958"/>
                  </a:lnTo>
                  <a:lnTo>
                    <a:pt x="1114" y="978"/>
                  </a:lnTo>
                  <a:lnTo>
                    <a:pt x="1117" y="999"/>
                  </a:lnTo>
                  <a:lnTo>
                    <a:pt x="1118" y="1021"/>
                  </a:lnTo>
                  <a:lnTo>
                    <a:pt x="1117" y="1041"/>
                  </a:lnTo>
                  <a:lnTo>
                    <a:pt x="1112" y="1061"/>
                  </a:lnTo>
                  <a:lnTo>
                    <a:pt x="1106" y="1079"/>
                  </a:lnTo>
                  <a:lnTo>
                    <a:pt x="1095" y="1093"/>
                  </a:lnTo>
                  <a:lnTo>
                    <a:pt x="1079" y="1104"/>
                  </a:lnTo>
                  <a:lnTo>
                    <a:pt x="1062" y="1111"/>
                  </a:lnTo>
                  <a:lnTo>
                    <a:pt x="1043" y="1116"/>
                  </a:lnTo>
                  <a:lnTo>
                    <a:pt x="1022" y="1117"/>
                  </a:lnTo>
                  <a:lnTo>
                    <a:pt x="1002" y="1116"/>
                  </a:lnTo>
                  <a:lnTo>
                    <a:pt x="981" y="1114"/>
                  </a:lnTo>
                  <a:lnTo>
                    <a:pt x="960" y="1110"/>
                  </a:lnTo>
                  <a:lnTo>
                    <a:pt x="942" y="1106"/>
                  </a:lnTo>
                  <a:lnTo>
                    <a:pt x="927" y="1100"/>
                  </a:lnTo>
                  <a:lnTo>
                    <a:pt x="915" y="1097"/>
                  </a:lnTo>
                  <a:lnTo>
                    <a:pt x="906" y="1094"/>
                  </a:lnTo>
                  <a:lnTo>
                    <a:pt x="903" y="1092"/>
                  </a:lnTo>
                  <a:lnTo>
                    <a:pt x="898" y="1087"/>
                  </a:lnTo>
                  <a:lnTo>
                    <a:pt x="888" y="1081"/>
                  </a:lnTo>
                  <a:lnTo>
                    <a:pt x="873" y="1072"/>
                  </a:lnTo>
                  <a:lnTo>
                    <a:pt x="856" y="1060"/>
                  </a:lnTo>
                  <a:lnTo>
                    <a:pt x="834" y="1047"/>
                  </a:lnTo>
                  <a:lnTo>
                    <a:pt x="810" y="1031"/>
                  </a:lnTo>
                  <a:lnTo>
                    <a:pt x="784" y="1015"/>
                  </a:lnTo>
                  <a:lnTo>
                    <a:pt x="755" y="998"/>
                  </a:lnTo>
                  <a:lnTo>
                    <a:pt x="725" y="979"/>
                  </a:lnTo>
                  <a:lnTo>
                    <a:pt x="695" y="960"/>
                  </a:lnTo>
                  <a:lnTo>
                    <a:pt x="663" y="941"/>
                  </a:lnTo>
                  <a:lnTo>
                    <a:pt x="632" y="921"/>
                  </a:lnTo>
                  <a:lnTo>
                    <a:pt x="602" y="902"/>
                  </a:lnTo>
                  <a:lnTo>
                    <a:pt x="572" y="884"/>
                  </a:lnTo>
                  <a:lnTo>
                    <a:pt x="545" y="865"/>
                  </a:lnTo>
                  <a:lnTo>
                    <a:pt x="518" y="849"/>
                  </a:lnTo>
                  <a:lnTo>
                    <a:pt x="495" y="833"/>
                  </a:lnTo>
                  <a:lnTo>
                    <a:pt x="474" y="819"/>
                  </a:lnTo>
                  <a:lnTo>
                    <a:pt x="458" y="807"/>
                  </a:lnTo>
                  <a:lnTo>
                    <a:pt x="445" y="797"/>
                  </a:lnTo>
                  <a:lnTo>
                    <a:pt x="436" y="791"/>
                  </a:lnTo>
                  <a:lnTo>
                    <a:pt x="433" y="786"/>
                  </a:lnTo>
                  <a:lnTo>
                    <a:pt x="428" y="763"/>
                  </a:lnTo>
                  <a:lnTo>
                    <a:pt x="428" y="740"/>
                  </a:lnTo>
                  <a:lnTo>
                    <a:pt x="433" y="717"/>
                  </a:lnTo>
                  <a:lnTo>
                    <a:pt x="441" y="697"/>
                  </a:lnTo>
                  <a:lnTo>
                    <a:pt x="451" y="676"/>
                  </a:lnTo>
                  <a:lnTo>
                    <a:pt x="468" y="657"/>
                  </a:lnTo>
                  <a:lnTo>
                    <a:pt x="474" y="649"/>
                  </a:lnTo>
                  <a:lnTo>
                    <a:pt x="487" y="640"/>
                  </a:lnTo>
                  <a:lnTo>
                    <a:pt x="501" y="626"/>
                  </a:lnTo>
                  <a:lnTo>
                    <a:pt x="518" y="611"/>
                  </a:lnTo>
                  <a:lnTo>
                    <a:pt x="539" y="594"/>
                  </a:lnTo>
                  <a:lnTo>
                    <a:pt x="561" y="575"/>
                  </a:lnTo>
                  <a:lnTo>
                    <a:pt x="585" y="555"/>
                  </a:lnTo>
                  <a:lnTo>
                    <a:pt x="609" y="535"/>
                  </a:lnTo>
                  <a:lnTo>
                    <a:pt x="636" y="514"/>
                  </a:lnTo>
                  <a:lnTo>
                    <a:pt x="661" y="493"/>
                  </a:lnTo>
                  <a:lnTo>
                    <a:pt x="687" y="473"/>
                  </a:lnTo>
                  <a:lnTo>
                    <a:pt x="712" y="455"/>
                  </a:lnTo>
                  <a:lnTo>
                    <a:pt x="736" y="437"/>
                  </a:lnTo>
                  <a:lnTo>
                    <a:pt x="759" y="422"/>
                  </a:lnTo>
                  <a:lnTo>
                    <a:pt x="780" y="408"/>
                  </a:lnTo>
                  <a:lnTo>
                    <a:pt x="799" y="398"/>
                  </a:lnTo>
                  <a:lnTo>
                    <a:pt x="814" y="390"/>
                  </a:lnTo>
                  <a:lnTo>
                    <a:pt x="827" y="386"/>
                  </a:lnTo>
                  <a:lnTo>
                    <a:pt x="836" y="386"/>
                  </a:lnTo>
                  <a:close/>
                  <a:moveTo>
                    <a:pt x="96" y="0"/>
                  </a:moveTo>
                  <a:lnTo>
                    <a:pt x="117" y="2"/>
                  </a:lnTo>
                  <a:lnTo>
                    <a:pt x="138" y="5"/>
                  </a:lnTo>
                  <a:lnTo>
                    <a:pt x="159" y="8"/>
                  </a:lnTo>
                  <a:lnTo>
                    <a:pt x="176" y="12"/>
                  </a:lnTo>
                  <a:lnTo>
                    <a:pt x="192" y="17"/>
                  </a:lnTo>
                  <a:lnTo>
                    <a:pt x="204" y="21"/>
                  </a:lnTo>
                  <a:lnTo>
                    <a:pt x="213" y="24"/>
                  </a:lnTo>
                  <a:lnTo>
                    <a:pt x="216" y="26"/>
                  </a:lnTo>
                  <a:lnTo>
                    <a:pt x="220" y="29"/>
                  </a:lnTo>
                  <a:lnTo>
                    <a:pt x="231" y="34"/>
                  </a:lnTo>
                  <a:lnTo>
                    <a:pt x="247" y="43"/>
                  </a:lnTo>
                  <a:lnTo>
                    <a:pt x="266" y="52"/>
                  </a:lnTo>
                  <a:lnTo>
                    <a:pt x="289" y="64"/>
                  </a:lnTo>
                  <a:lnTo>
                    <a:pt x="317" y="76"/>
                  </a:lnTo>
                  <a:lnTo>
                    <a:pt x="345" y="90"/>
                  </a:lnTo>
                  <a:lnTo>
                    <a:pt x="377" y="104"/>
                  </a:lnTo>
                  <a:lnTo>
                    <a:pt x="410" y="120"/>
                  </a:lnTo>
                  <a:lnTo>
                    <a:pt x="444" y="135"/>
                  </a:lnTo>
                  <a:lnTo>
                    <a:pt x="478" y="151"/>
                  </a:lnTo>
                  <a:lnTo>
                    <a:pt x="512" y="168"/>
                  </a:lnTo>
                  <a:lnTo>
                    <a:pt x="546" y="183"/>
                  </a:lnTo>
                  <a:lnTo>
                    <a:pt x="579" y="199"/>
                  </a:lnTo>
                  <a:lnTo>
                    <a:pt x="609" y="214"/>
                  </a:lnTo>
                  <a:lnTo>
                    <a:pt x="638" y="228"/>
                  </a:lnTo>
                  <a:lnTo>
                    <a:pt x="664" y="241"/>
                  </a:lnTo>
                  <a:lnTo>
                    <a:pt x="686" y="252"/>
                  </a:lnTo>
                  <a:lnTo>
                    <a:pt x="705" y="262"/>
                  </a:lnTo>
                  <a:lnTo>
                    <a:pt x="719" y="271"/>
                  </a:lnTo>
                  <a:lnTo>
                    <a:pt x="729" y="277"/>
                  </a:lnTo>
                  <a:lnTo>
                    <a:pt x="732" y="282"/>
                  </a:lnTo>
                  <a:lnTo>
                    <a:pt x="732" y="290"/>
                  </a:lnTo>
                  <a:lnTo>
                    <a:pt x="728" y="304"/>
                  </a:lnTo>
                  <a:lnTo>
                    <a:pt x="720" y="319"/>
                  </a:lnTo>
                  <a:lnTo>
                    <a:pt x="710" y="338"/>
                  </a:lnTo>
                  <a:lnTo>
                    <a:pt x="696" y="358"/>
                  </a:lnTo>
                  <a:lnTo>
                    <a:pt x="681" y="381"/>
                  </a:lnTo>
                  <a:lnTo>
                    <a:pt x="663" y="405"/>
                  </a:lnTo>
                  <a:lnTo>
                    <a:pt x="644" y="431"/>
                  </a:lnTo>
                  <a:lnTo>
                    <a:pt x="625" y="457"/>
                  </a:lnTo>
                  <a:lnTo>
                    <a:pt x="604" y="482"/>
                  </a:lnTo>
                  <a:lnTo>
                    <a:pt x="583" y="508"/>
                  </a:lnTo>
                  <a:lnTo>
                    <a:pt x="562" y="532"/>
                  </a:lnTo>
                  <a:lnTo>
                    <a:pt x="542" y="556"/>
                  </a:lnTo>
                  <a:lnTo>
                    <a:pt x="524" y="578"/>
                  </a:lnTo>
                  <a:lnTo>
                    <a:pt x="506" y="598"/>
                  </a:lnTo>
                  <a:lnTo>
                    <a:pt x="491" y="616"/>
                  </a:lnTo>
                  <a:lnTo>
                    <a:pt x="478" y="631"/>
                  </a:lnTo>
                  <a:lnTo>
                    <a:pt x="467" y="642"/>
                  </a:lnTo>
                  <a:lnTo>
                    <a:pt x="460" y="649"/>
                  </a:lnTo>
                  <a:lnTo>
                    <a:pt x="442" y="665"/>
                  </a:lnTo>
                  <a:lnTo>
                    <a:pt x="421" y="677"/>
                  </a:lnTo>
                  <a:lnTo>
                    <a:pt x="399" y="684"/>
                  </a:lnTo>
                  <a:lnTo>
                    <a:pt x="377" y="688"/>
                  </a:lnTo>
                  <a:lnTo>
                    <a:pt x="354" y="688"/>
                  </a:lnTo>
                  <a:lnTo>
                    <a:pt x="331" y="684"/>
                  </a:lnTo>
                  <a:lnTo>
                    <a:pt x="327" y="681"/>
                  </a:lnTo>
                  <a:lnTo>
                    <a:pt x="319" y="672"/>
                  </a:lnTo>
                  <a:lnTo>
                    <a:pt x="309" y="659"/>
                  </a:lnTo>
                  <a:lnTo>
                    <a:pt x="297" y="643"/>
                  </a:lnTo>
                  <a:lnTo>
                    <a:pt x="284" y="622"/>
                  </a:lnTo>
                  <a:lnTo>
                    <a:pt x="268" y="599"/>
                  </a:lnTo>
                  <a:lnTo>
                    <a:pt x="251" y="573"/>
                  </a:lnTo>
                  <a:lnTo>
                    <a:pt x="233" y="545"/>
                  </a:lnTo>
                  <a:lnTo>
                    <a:pt x="215" y="516"/>
                  </a:lnTo>
                  <a:lnTo>
                    <a:pt x="196" y="485"/>
                  </a:lnTo>
                  <a:lnTo>
                    <a:pt x="176" y="455"/>
                  </a:lnTo>
                  <a:lnTo>
                    <a:pt x="157" y="423"/>
                  </a:lnTo>
                  <a:lnTo>
                    <a:pt x="138" y="392"/>
                  </a:lnTo>
                  <a:lnTo>
                    <a:pt x="119" y="363"/>
                  </a:lnTo>
                  <a:lnTo>
                    <a:pt x="102" y="334"/>
                  </a:lnTo>
                  <a:lnTo>
                    <a:pt x="85" y="308"/>
                  </a:lnTo>
                  <a:lnTo>
                    <a:pt x="70" y="284"/>
                  </a:lnTo>
                  <a:lnTo>
                    <a:pt x="56" y="262"/>
                  </a:lnTo>
                  <a:lnTo>
                    <a:pt x="45" y="244"/>
                  </a:lnTo>
                  <a:lnTo>
                    <a:pt x="36" y="230"/>
                  </a:lnTo>
                  <a:lnTo>
                    <a:pt x="28" y="220"/>
                  </a:lnTo>
                  <a:lnTo>
                    <a:pt x="25" y="215"/>
                  </a:lnTo>
                  <a:lnTo>
                    <a:pt x="23" y="212"/>
                  </a:lnTo>
                  <a:lnTo>
                    <a:pt x="20" y="203"/>
                  </a:lnTo>
                  <a:lnTo>
                    <a:pt x="15" y="191"/>
                  </a:lnTo>
                  <a:lnTo>
                    <a:pt x="11" y="176"/>
                  </a:lnTo>
                  <a:lnTo>
                    <a:pt x="7" y="158"/>
                  </a:lnTo>
                  <a:lnTo>
                    <a:pt x="3" y="137"/>
                  </a:lnTo>
                  <a:lnTo>
                    <a:pt x="0" y="116"/>
                  </a:lnTo>
                  <a:lnTo>
                    <a:pt x="0" y="96"/>
                  </a:lnTo>
                  <a:lnTo>
                    <a:pt x="1" y="75"/>
                  </a:lnTo>
                  <a:lnTo>
                    <a:pt x="5" y="56"/>
                  </a:lnTo>
                  <a:lnTo>
                    <a:pt x="12" y="39"/>
                  </a:lnTo>
                  <a:lnTo>
                    <a:pt x="23" y="23"/>
                  </a:lnTo>
                  <a:lnTo>
                    <a:pt x="38" y="12"/>
                  </a:lnTo>
                  <a:lnTo>
                    <a:pt x="56" y="6"/>
                  </a:lnTo>
                  <a:lnTo>
                    <a:pt x="76" y="2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24D5B"/>
            </a:solidFill>
            <a:ln w="0">
              <a:solidFill>
                <a:srgbClr val="324D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81" name="Freeform 42"/>
            <p:cNvSpPr>
              <a:spLocks noEditPoints="1"/>
            </p:cNvSpPr>
            <p:nvPr/>
          </p:nvSpPr>
          <p:spPr bwMode="auto">
            <a:xfrm>
              <a:off x="4665663" y="2008188"/>
              <a:ext cx="2847975" cy="2841625"/>
            </a:xfrm>
            <a:custGeom>
              <a:avLst/>
              <a:gdLst>
                <a:gd name="T0" fmla="*/ 2324 w 3588"/>
                <a:gd name="T1" fmla="*/ 1672 h 3581"/>
                <a:gd name="T2" fmla="*/ 2416 w 3588"/>
                <a:gd name="T3" fmla="*/ 1790 h 3581"/>
                <a:gd name="T4" fmla="*/ 2568 w 3588"/>
                <a:gd name="T5" fmla="*/ 1986 h 3581"/>
                <a:gd name="T6" fmla="*/ 2756 w 3588"/>
                <a:gd name="T7" fmla="*/ 2231 h 3581"/>
                <a:gd name="T8" fmla="*/ 2960 w 3588"/>
                <a:gd name="T9" fmla="*/ 2499 h 3581"/>
                <a:gd name="T10" fmla="*/ 3160 w 3588"/>
                <a:gd name="T11" fmla="*/ 2761 h 3581"/>
                <a:gd name="T12" fmla="*/ 3336 w 3588"/>
                <a:gd name="T13" fmla="*/ 2991 h 3581"/>
                <a:gd name="T14" fmla="*/ 3465 w 3588"/>
                <a:gd name="T15" fmla="*/ 3160 h 3581"/>
                <a:gd name="T16" fmla="*/ 3529 w 3588"/>
                <a:gd name="T17" fmla="*/ 3242 h 3581"/>
                <a:gd name="T18" fmla="*/ 3586 w 3588"/>
                <a:gd name="T19" fmla="*/ 3353 h 3581"/>
                <a:gd name="T20" fmla="*/ 3549 w 3588"/>
                <a:gd name="T21" fmla="*/ 3497 h 3581"/>
                <a:gd name="T22" fmla="*/ 3419 w 3588"/>
                <a:gd name="T23" fmla="*/ 3578 h 3581"/>
                <a:gd name="T24" fmla="*/ 3276 w 3588"/>
                <a:gd name="T25" fmla="*/ 3546 h 3581"/>
                <a:gd name="T26" fmla="*/ 3211 w 3588"/>
                <a:gd name="T27" fmla="*/ 3494 h 3581"/>
                <a:gd name="T28" fmla="*/ 3073 w 3588"/>
                <a:gd name="T29" fmla="*/ 3388 h 3581"/>
                <a:gd name="T30" fmla="*/ 2862 w 3588"/>
                <a:gd name="T31" fmla="*/ 3229 h 3581"/>
                <a:gd name="T32" fmla="*/ 2609 w 3588"/>
                <a:gd name="T33" fmla="*/ 3037 h 3581"/>
                <a:gd name="T34" fmla="*/ 2340 w 3588"/>
                <a:gd name="T35" fmla="*/ 2831 h 3581"/>
                <a:gd name="T36" fmla="*/ 2082 w 3588"/>
                <a:gd name="T37" fmla="*/ 2634 h 3581"/>
                <a:gd name="T38" fmla="*/ 1863 w 3588"/>
                <a:gd name="T39" fmla="*/ 2466 h 3581"/>
                <a:gd name="T40" fmla="*/ 1709 w 3588"/>
                <a:gd name="T41" fmla="*/ 2347 h 3581"/>
                <a:gd name="T42" fmla="*/ 1650 w 3588"/>
                <a:gd name="T43" fmla="*/ 2299 h 3581"/>
                <a:gd name="T44" fmla="*/ 1669 w 3588"/>
                <a:gd name="T45" fmla="*/ 2198 h 3581"/>
                <a:gd name="T46" fmla="*/ 1751 w 3588"/>
                <a:gd name="T47" fmla="*/ 2057 h 3581"/>
                <a:gd name="T48" fmla="*/ 1844 w 3588"/>
                <a:gd name="T49" fmla="*/ 1928 h 3581"/>
                <a:gd name="T50" fmla="*/ 1913 w 3588"/>
                <a:gd name="T51" fmla="*/ 1856 h 3581"/>
                <a:gd name="T52" fmla="*/ 2033 w 3588"/>
                <a:gd name="T53" fmla="*/ 1766 h 3581"/>
                <a:gd name="T54" fmla="*/ 2177 w 3588"/>
                <a:gd name="T55" fmla="*/ 1679 h 3581"/>
                <a:gd name="T56" fmla="*/ 2290 w 3588"/>
                <a:gd name="T57" fmla="*/ 1645 h 3581"/>
                <a:gd name="T58" fmla="*/ 312 w 3588"/>
                <a:gd name="T59" fmla="*/ 35 h 3581"/>
                <a:gd name="T60" fmla="*/ 376 w 3588"/>
                <a:gd name="T61" fmla="*/ 87 h 3581"/>
                <a:gd name="T62" fmla="*/ 514 w 3588"/>
                <a:gd name="T63" fmla="*/ 193 h 3581"/>
                <a:gd name="T64" fmla="*/ 723 w 3588"/>
                <a:gd name="T65" fmla="*/ 352 h 3581"/>
                <a:gd name="T66" fmla="*/ 976 w 3588"/>
                <a:gd name="T67" fmla="*/ 544 h 3581"/>
                <a:gd name="T68" fmla="*/ 1245 w 3588"/>
                <a:gd name="T69" fmla="*/ 750 h 3581"/>
                <a:gd name="T70" fmla="*/ 1502 w 3588"/>
                <a:gd name="T71" fmla="*/ 947 h 3581"/>
                <a:gd name="T72" fmla="*/ 1722 w 3588"/>
                <a:gd name="T73" fmla="*/ 1115 h 3581"/>
                <a:gd name="T74" fmla="*/ 1875 w 3588"/>
                <a:gd name="T75" fmla="*/ 1234 h 3581"/>
                <a:gd name="T76" fmla="*/ 1934 w 3588"/>
                <a:gd name="T77" fmla="*/ 1282 h 3581"/>
                <a:gd name="T78" fmla="*/ 1916 w 3588"/>
                <a:gd name="T79" fmla="*/ 1382 h 3581"/>
                <a:gd name="T80" fmla="*/ 1836 w 3588"/>
                <a:gd name="T81" fmla="*/ 1524 h 3581"/>
                <a:gd name="T82" fmla="*/ 1743 w 3588"/>
                <a:gd name="T83" fmla="*/ 1652 h 3581"/>
                <a:gd name="T84" fmla="*/ 1674 w 3588"/>
                <a:gd name="T85" fmla="*/ 1724 h 3581"/>
                <a:gd name="T86" fmla="*/ 1555 w 3588"/>
                <a:gd name="T87" fmla="*/ 1814 h 3581"/>
                <a:gd name="T88" fmla="*/ 1411 w 3588"/>
                <a:gd name="T89" fmla="*/ 1902 h 3581"/>
                <a:gd name="T90" fmla="*/ 1299 w 3588"/>
                <a:gd name="T91" fmla="*/ 1937 h 3581"/>
                <a:gd name="T92" fmla="*/ 1253 w 3588"/>
                <a:gd name="T93" fmla="*/ 1895 h 3581"/>
                <a:gd name="T94" fmla="*/ 1145 w 3588"/>
                <a:gd name="T95" fmla="*/ 1758 h 3581"/>
                <a:gd name="T96" fmla="*/ 985 w 3588"/>
                <a:gd name="T97" fmla="*/ 1550 h 3581"/>
                <a:gd name="T98" fmla="*/ 792 w 3588"/>
                <a:gd name="T99" fmla="*/ 1298 h 3581"/>
                <a:gd name="T100" fmla="*/ 587 w 3588"/>
                <a:gd name="T101" fmla="*/ 1029 h 3581"/>
                <a:gd name="T102" fmla="*/ 390 w 3588"/>
                <a:gd name="T103" fmla="*/ 771 h 3581"/>
                <a:gd name="T104" fmla="*/ 221 w 3588"/>
                <a:gd name="T105" fmla="*/ 551 h 3581"/>
                <a:gd name="T106" fmla="*/ 104 w 3588"/>
                <a:gd name="T107" fmla="*/ 397 h 3581"/>
                <a:gd name="T108" fmla="*/ 56 w 3588"/>
                <a:gd name="T109" fmla="*/ 335 h 3581"/>
                <a:gd name="T110" fmla="*/ 0 w 3588"/>
                <a:gd name="T111" fmla="*/ 197 h 3581"/>
                <a:gd name="T112" fmla="*/ 59 w 3588"/>
                <a:gd name="T113" fmla="*/ 58 h 3581"/>
                <a:gd name="T114" fmla="*/ 198 w 3588"/>
                <a:gd name="T115" fmla="*/ 0 h 3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88" h="3581">
                  <a:moveTo>
                    <a:pt x="2290" y="1645"/>
                  </a:moveTo>
                  <a:lnTo>
                    <a:pt x="2305" y="1649"/>
                  </a:lnTo>
                  <a:lnTo>
                    <a:pt x="2308" y="1652"/>
                  </a:lnTo>
                  <a:lnTo>
                    <a:pt x="2314" y="1660"/>
                  </a:lnTo>
                  <a:lnTo>
                    <a:pt x="2324" y="1672"/>
                  </a:lnTo>
                  <a:lnTo>
                    <a:pt x="2336" y="1688"/>
                  </a:lnTo>
                  <a:lnTo>
                    <a:pt x="2353" y="1708"/>
                  </a:lnTo>
                  <a:lnTo>
                    <a:pt x="2371" y="1732"/>
                  </a:lnTo>
                  <a:lnTo>
                    <a:pt x="2393" y="1759"/>
                  </a:lnTo>
                  <a:lnTo>
                    <a:pt x="2416" y="1790"/>
                  </a:lnTo>
                  <a:lnTo>
                    <a:pt x="2443" y="1824"/>
                  </a:lnTo>
                  <a:lnTo>
                    <a:pt x="2471" y="1861"/>
                  </a:lnTo>
                  <a:lnTo>
                    <a:pt x="2502" y="1900"/>
                  </a:lnTo>
                  <a:lnTo>
                    <a:pt x="2534" y="1942"/>
                  </a:lnTo>
                  <a:lnTo>
                    <a:pt x="2568" y="1986"/>
                  </a:lnTo>
                  <a:lnTo>
                    <a:pt x="2603" y="2032"/>
                  </a:lnTo>
                  <a:lnTo>
                    <a:pt x="2640" y="2080"/>
                  </a:lnTo>
                  <a:lnTo>
                    <a:pt x="2677" y="2129"/>
                  </a:lnTo>
                  <a:lnTo>
                    <a:pt x="2717" y="2180"/>
                  </a:lnTo>
                  <a:lnTo>
                    <a:pt x="2756" y="2231"/>
                  </a:lnTo>
                  <a:lnTo>
                    <a:pt x="2796" y="2284"/>
                  </a:lnTo>
                  <a:lnTo>
                    <a:pt x="2837" y="2337"/>
                  </a:lnTo>
                  <a:lnTo>
                    <a:pt x="2878" y="2391"/>
                  </a:lnTo>
                  <a:lnTo>
                    <a:pt x="2919" y="2444"/>
                  </a:lnTo>
                  <a:lnTo>
                    <a:pt x="2960" y="2499"/>
                  </a:lnTo>
                  <a:lnTo>
                    <a:pt x="3002" y="2553"/>
                  </a:lnTo>
                  <a:lnTo>
                    <a:pt x="3042" y="2605"/>
                  </a:lnTo>
                  <a:lnTo>
                    <a:pt x="3083" y="2659"/>
                  </a:lnTo>
                  <a:lnTo>
                    <a:pt x="3122" y="2710"/>
                  </a:lnTo>
                  <a:lnTo>
                    <a:pt x="3160" y="2761"/>
                  </a:lnTo>
                  <a:lnTo>
                    <a:pt x="3199" y="2810"/>
                  </a:lnTo>
                  <a:lnTo>
                    <a:pt x="3235" y="2858"/>
                  </a:lnTo>
                  <a:lnTo>
                    <a:pt x="3270" y="2904"/>
                  </a:lnTo>
                  <a:lnTo>
                    <a:pt x="3304" y="2949"/>
                  </a:lnTo>
                  <a:lnTo>
                    <a:pt x="3336" y="2991"/>
                  </a:lnTo>
                  <a:lnTo>
                    <a:pt x="3366" y="3030"/>
                  </a:lnTo>
                  <a:lnTo>
                    <a:pt x="3395" y="3067"/>
                  </a:lnTo>
                  <a:lnTo>
                    <a:pt x="3420" y="3101"/>
                  </a:lnTo>
                  <a:lnTo>
                    <a:pt x="3444" y="3133"/>
                  </a:lnTo>
                  <a:lnTo>
                    <a:pt x="3465" y="3160"/>
                  </a:lnTo>
                  <a:lnTo>
                    <a:pt x="3484" y="3184"/>
                  </a:lnTo>
                  <a:lnTo>
                    <a:pt x="3500" y="3205"/>
                  </a:lnTo>
                  <a:lnTo>
                    <a:pt x="3512" y="3222"/>
                  </a:lnTo>
                  <a:lnTo>
                    <a:pt x="3522" y="3234"/>
                  </a:lnTo>
                  <a:lnTo>
                    <a:pt x="3529" y="3242"/>
                  </a:lnTo>
                  <a:lnTo>
                    <a:pt x="3532" y="3246"/>
                  </a:lnTo>
                  <a:lnTo>
                    <a:pt x="3552" y="3270"/>
                  </a:lnTo>
                  <a:lnTo>
                    <a:pt x="3568" y="3296"/>
                  </a:lnTo>
                  <a:lnTo>
                    <a:pt x="3579" y="3323"/>
                  </a:lnTo>
                  <a:lnTo>
                    <a:pt x="3586" y="3353"/>
                  </a:lnTo>
                  <a:lnTo>
                    <a:pt x="3588" y="3384"/>
                  </a:lnTo>
                  <a:lnTo>
                    <a:pt x="3585" y="3413"/>
                  </a:lnTo>
                  <a:lnTo>
                    <a:pt x="3578" y="3443"/>
                  </a:lnTo>
                  <a:lnTo>
                    <a:pt x="3566" y="3471"/>
                  </a:lnTo>
                  <a:lnTo>
                    <a:pt x="3549" y="3497"/>
                  </a:lnTo>
                  <a:lnTo>
                    <a:pt x="3529" y="3523"/>
                  </a:lnTo>
                  <a:lnTo>
                    <a:pt x="3503" y="3543"/>
                  </a:lnTo>
                  <a:lnTo>
                    <a:pt x="3477" y="3560"/>
                  </a:lnTo>
                  <a:lnTo>
                    <a:pt x="3449" y="3571"/>
                  </a:lnTo>
                  <a:lnTo>
                    <a:pt x="3419" y="3578"/>
                  </a:lnTo>
                  <a:lnTo>
                    <a:pt x="3389" y="3581"/>
                  </a:lnTo>
                  <a:lnTo>
                    <a:pt x="3359" y="3579"/>
                  </a:lnTo>
                  <a:lnTo>
                    <a:pt x="3329" y="3573"/>
                  </a:lnTo>
                  <a:lnTo>
                    <a:pt x="3302" y="3562"/>
                  </a:lnTo>
                  <a:lnTo>
                    <a:pt x="3276" y="3546"/>
                  </a:lnTo>
                  <a:lnTo>
                    <a:pt x="3251" y="3526"/>
                  </a:lnTo>
                  <a:lnTo>
                    <a:pt x="3248" y="3523"/>
                  </a:lnTo>
                  <a:lnTo>
                    <a:pt x="3239" y="3516"/>
                  </a:lnTo>
                  <a:lnTo>
                    <a:pt x="3227" y="3506"/>
                  </a:lnTo>
                  <a:lnTo>
                    <a:pt x="3211" y="3494"/>
                  </a:lnTo>
                  <a:lnTo>
                    <a:pt x="3190" y="3478"/>
                  </a:lnTo>
                  <a:lnTo>
                    <a:pt x="3166" y="3459"/>
                  </a:lnTo>
                  <a:lnTo>
                    <a:pt x="3137" y="3438"/>
                  </a:lnTo>
                  <a:lnTo>
                    <a:pt x="3107" y="3414"/>
                  </a:lnTo>
                  <a:lnTo>
                    <a:pt x="3073" y="3388"/>
                  </a:lnTo>
                  <a:lnTo>
                    <a:pt x="3036" y="3359"/>
                  </a:lnTo>
                  <a:lnTo>
                    <a:pt x="2995" y="3330"/>
                  </a:lnTo>
                  <a:lnTo>
                    <a:pt x="2953" y="3297"/>
                  </a:lnTo>
                  <a:lnTo>
                    <a:pt x="2909" y="3264"/>
                  </a:lnTo>
                  <a:lnTo>
                    <a:pt x="2862" y="3229"/>
                  </a:lnTo>
                  <a:lnTo>
                    <a:pt x="2815" y="3192"/>
                  </a:lnTo>
                  <a:lnTo>
                    <a:pt x="2765" y="3155"/>
                  </a:lnTo>
                  <a:lnTo>
                    <a:pt x="2714" y="3115"/>
                  </a:lnTo>
                  <a:lnTo>
                    <a:pt x="2663" y="3076"/>
                  </a:lnTo>
                  <a:lnTo>
                    <a:pt x="2609" y="3037"/>
                  </a:lnTo>
                  <a:lnTo>
                    <a:pt x="2557" y="2995"/>
                  </a:lnTo>
                  <a:lnTo>
                    <a:pt x="2502" y="2955"/>
                  </a:lnTo>
                  <a:lnTo>
                    <a:pt x="2448" y="2913"/>
                  </a:lnTo>
                  <a:lnTo>
                    <a:pt x="2394" y="2872"/>
                  </a:lnTo>
                  <a:lnTo>
                    <a:pt x="2340" y="2831"/>
                  </a:lnTo>
                  <a:lnTo>
                    <a:pt x="2287" y="2790"/>
                  </a:lnTo>
                  <a:lnTo>
                    <a:pt x="2234" y="2750"/>
                  </a:lnTo>
                  <a:lnTo>
                    <a:pt x="2182" y="2710"/>
                  </a:lnTo>
                  <a:lnTo>
                    <a:pt x="2131" y="2672"/>
                  </a:lnTo>
                  <a:lnTo>
                    <a:pt x="2082" y="2634"/>
                  </a:lnTo>
                  <a:lnTo>
                    <a:pt x="2034" y="2598"/>
                  </a:lnTo>
                  <a:lnTo>
                    <a:pt x="1988" y="2563"/>
                  </a:lnTo>
                  <a:lnTo>
                    <a:pt x="1944" y="2529"/>
                  </a:lnTo>
                  <a:lnTo>
                    <a:pt x="1902" y="2496"/>
                  </a:lnTo>
                  <a:lnTo>
                    <a:pt x="1863" y="2466"/>
                  </a:lnTo>
                  <a:lnTo>
                    <a:pt x="1826" y="2438"/>
                  </a:lnTo>
                  <a:lnTo>
                    <a:pt x="1792" y="2412"/>
                  </a:lnTo>
                  <a:lnTo>
                    <a:pt x="1761" y="2388"/>
                  </a:lnTo>
                  <a:lnTo>
                    <a:pt x="1734" y="2366"/>
                  </a:lnTo>
                  <a:lnTo>
                    <a:pt x="1709" y="2347"/>
                  </a:lnTo>
                  <a:lnTo>
                    <a:pt x="1689" y="2332"/>
                  </a:lnTo>
                  <a:lnTo>
                    <a:pt x="1673" y="2319"/>
                  </a:lnTo>
                  <a:lnTo>
                    <a:pt x="1661" y="2309"/>
                  </a:lnTo>
                  <a:lnTo>
                    <a:pt x="1654" y="2302"/>
                  </a:lnTo>
                  <a:lnTo>
                    <a:pt x="1650" y="2299"/>
                  </a:lnTo>
                  <a:lnTo>
                    <a:pt x="1647" y="2285"/>
                  </a:lnTo>
                  <a:lnTo>
                    <a:pt x="1647" y="2267"/>
                  </a:lnTo>
                  <a:lnTo>
                    <a:pt x="1651" y="2246"/>
                  </a:lnTo>
                  <a:lnTo>
                    <a:pt x="1659" y="2223"/>
                  </a:lnTo>
                  <a:lnTo>
                    <a:pt x="1669" y="2198"/>
                  </a:lnTo>
                  <a:lnTo>
                    <a:pt x="1682" y="2172"/>
                  </a:lnTo>
                  <a:lnTo>
                    <a:pt x="1697" y="2143"/>
                  </a:lnTo>
                  <a:lnTo>
                    <a:pt x="1714" y="2115"/>
                  </a:lnTo>
                  <a:lnTo>
                    <a:pt x="1733" y="2085"/>
                  </a:lnTo>
                  <a:lnTo>
                    <a:pt x="1751" y="2057"/>
                  </a:lnTo>
                  <a:lnTo>
                    <a:pt x="1770" y="2027"/>
                  </a:lnTo>
                  <a:lnTo>
                    <a:pt x="1789" y="2000"/>
                  </a:lnTo>
                  <a:lnTo>
                    <a:pt x="1809" y="1974"/>
                  </a:lnTo>
                  <a:lnTo>
                    <a:pt x="1827" y="1950"/>
                  </a:lnTo>
                  <a:lnTo>
                    <a:pt x="1844" y="1928"/>
                  </a:lnTo>
                  <a:lnTo>
                    <a:pt x="1860" y="1909"/>
                  </a:lnTo>
                  <a:lnTo>
                    <a:pt x="1874" y="1893"/>
                  </a:lnTo>
                  <a:lnTo>
                    <a:pt x="1886" y="1881"/>
                  </a:lnTo>
                  <a:lnTo>
                    <a:pt x="1898" y="1870"/>
                  </a:lnTo>
                  <a:lnTo>
                    <a:pt x="1913" y="1856"/>
                  </a:lnTo>
                  <a:lnTo>
                    <a:pt x="1933" y="1840"/>
                  </a:lnTo>
                  <a:lnTo>
                    <a:pt x="1955" y="1823"/>
                  </a:lnTo>
                  <a:lnTo>
                    <a:pt x="1979" y="1804"/>
                  </a:lnTo>
                  <a:lnTo>
                    <a:pt x="2005" y="1786"/>
                  </a:lnTo>
                  <a:lnTo>
                    <a:pt x="2033" y="1766"/>
                  </a:lnTo>
                  <a:lnTo>
                    <a:pt x="2061" y="1747"/>
                  </a:lnTo>
                  <a:lnTo>
                    <a:pt x="2091" y="1729"/>
                  </a:lnTo>
                  <a:lnTo>
                    <a:pt x="2120" y="1711"/>
                  </a:lnTo>
                  <a:lnTo>
                    <a:pt x="2149" y="1695"/>
                  </a:lnTo>
                  <a:lnTo>
                    <a:pt x="2177" y="1679"/>
                  </a:lnTo>
                  <a:lnTo>
                    <a:pt x="2204" y="1667"/>
                  </a:lnTo>
                  <a:lnTo>
                    <a:pt x="2229" y="1656"/>
                  </a:lnTo>
                  <a:lnTo>
                    <a:pt x="2252" y="1650"/>
                  </a:lnTo>
                  <a:lnTo>
                    <a:pt x="2273" y="1645"/>
                  </a:lnTo>
                  <a:lnTo>
                    <a:pt x="2290" y="1645"/>
                  </a:lnTo>
                  <a:close/>
                  <a:moveTo>
                    <a:pt x="198" y="0"/>
                  </a:moveTo>
                  <a:lnTo>
                    <a:pt x="228" y="1"/>
                  </a:lnTo>
                  <a:lnTo>
                    <a:pt x="257" y="8"/>
                  </a:lnTo>
                  <a:lnTo>
                    <a:pt x="286" y="19"/>
                  </a:lnTo>
                  <a:lnTo>
                    <a:pt x="312" y="35"/>
                  </a:lnTo>
                  <a:lnTo>
                    <a:pt x="336" y="55"/>
                  </a:lnTo>
                  <a:lnTo>
                    <a:pt x="340" y="58"/>
                  </a:lnTo>
                  <a:lnTo>
                    <a:pt x="347" y="65"/>
                  </a:lnTo>
                  <a:lnTo>
                    <a:pt x="359" y="75"/>
                  </a:lnTo>
                  <a:lnTo>
                    <a:pt x="376" y="87"/>
                  </a:lnTo>
                  <a:lnTo>
                    <a:pt x="397" y="103"/>
                  </a:lnTo>
                  <a:lnTo>
                    <a:pt x="421" y="122"/>
                  </a:lnTo>
                  <a:lnTo>
                    <a:pt x="449" y="143"/>
                  </a:lnTo>
                  <a:lnTo>
                    <a:pt x="480" y="167"/>
                  </a:lnTo>
                  <a:lnTo>
                    <a:pt x="514" y="193"/>
                  </a:lnTo>
                  <a:lnTo>
                    <a:pt x="551" y="220"/>
                  </a:lnTo>
                  <a:lnTo>
                    <a:pt x="591" y="251"/>
                  </a:lnTo>
                  <a:lnTo>
                    <a:pt x="632" y="283"/>
                  </a:lnTo>
                  <a:lnTo>
                    <a:pt x="677" y="317"/>
                  </a:lnTo>
                  <a:lnTo>
                    <a:pt x="723" y="352"/>
                  </a:lnTo>
                  <a:lnTo>
                    <a:pt x="771" y="389"/>
                  </a:lnTo>
                  <a:lnTo>
                    <a:pt x="821" y="426"/>
                  </a:lnTo>
                  <a:lnTo>
                    <a:pt x="871" y="464"/>
                  </a:lnTo>
                  <a:lnTo>
                    <a:pt x="923" y="504"/>
                  </a:lnTo>
                  <a:lnTo>
                    <a:pt x="976" y="544"/>
                  </a:lnTo>
                  <a:lnTo>
                    <a:pt x="1029" y="585"/>
                  </a:lnTo>
                  <a:lnTo>
                    <a:pt x="1083" y="626"/>
                  </a:lnTo>
                  <a:lnTo>
                    <a:pt x="1137" y="668"/>
                  </a:lnTo>
                  <a:lnTo>
                    <a:pt x="1191" y="708"/>
                  </a:lnTo>
                  <a:lnTo>
                    <a:pt x="1245" y="750"/>
                  </a:lnTo>
                  <a:lnTo>
                    <a:pt x="1299" y="791"/>
                  </a:lnTo>
                  <a:lnTo>
                    <a:pt x="1351" y="831"/>
                  </a:lnTo>
                  <a:lnTo>
                    <a:pt x="1403" y="870"/>
                  </a:lnTo>
                  <a:lnTo>
                    <a:pt x="1453" y="909"/>
                  </a:lnTo>
                  <a:lnTo>
                    <a:pt x="1502" y="947"/>
                  </a:lnTo>
                  <a:lnTo>
                    <a:pt x="1551" y="983"/>
                  </a:lnTo>
                  <a:lnTo>
                    <a:pt x="1597" y="1018"/>
                  </a:lnTo>
                  <a:lnTo>
                    <a:pt x="1640" y="1052"/>
                  </a:lnTo>
                  <a:lnTo>
                    <a:pt x="1682" y="1085"/>
                  </a:lnTo>
                  <a:lnTo>
                    <a:pt x="1722" y="1115"/>
                  </a:lnTo>
                  <a:lnTo>
                    <a:pt x="1759" y="1143"/>
                  </a:lnTo>
                  <a:lnTo>
                    <a:pt x="1793" y="1169"/>
                  </a:lnTo>
                  <a:lnTo>
                    <a:pt x="1823" y="1193"/>
                  </a:lnTo>
                  <a:lnTo>
                    <a:pt x="1851" y="1214"/>
                  </a:lnTo>
                  <a:lnTo>
                    <a:pt x="1875" y="1234"/>
                  </a:lnTo>
                  <a:lnTo>
                    <a:pt x="1895" y="1249"/>
                  </a:lnTo>
                  <a:lnTo>
                    <a:pt x="1911" y="1262"/>
                  </a:lnTo>
                  <a:lnTo>
                    <a:pt x="1923" y="1272"/>
                  </a:lnTo>
                  <a:lnTo>
                    <a:pt x="1931" y="1279"/>
                  </a:lnTo>
                  <a:lnTo>
                    <a:pt x="1934" y="1282"/>
                  </a:lnTo>
                  <a:lnTo>
                    <a:pt x="1937" y="1295"/>
                  </a:lnTo>
                  <a:lnTo>
                    <a:pt x="1937" y="1313"/>
                  </a:lnTo>
                  <a:lnTo>
                    <a:pt x="1933" y="1333"/>
                  </a:lnTo>
                  <a:lnTo>
                    <a:pt x="1926" y="1356"/>
                  </a:lnTo>
                  <a:lnTo>
                    <a:pt x="1916" y="1382"/>
                  </a:lnTo>
                  <a:lnTo>
                    <a:pt x="1903" y="1409"/>
                  </a:lnTo>
                  <a:lnTo>
                    <a:pt x="1888" y="1436"/>
                  </a:lnTo>
                  <a:lnTo>
                    <a:pt x="1872" y="1466"/>
                  </a:lnTo>
                  <a:lnTo>
                    <a:pt x="1854" y="1494"/>
                  </a:lnTo>
                  <a:lnTo>
                    <a:pt x="1836" y="1524"/>
                  </a:lnTo>
                  <a:lnTo>
                    <a:pt x="1817" y="1552"/>
                  </a:lnTo>
                  <a:lnTo>
                    <a:pt x="1797" y="1580"/>
                  </a:lnTo>
                  <a:lnTo>
                    <a:pt x="1779" y="1606"/>
                  </a:lnTo>
                  <a:lnTo>
                    <a:pt x="1760" y="1630"/>
                  </a:lnTo>
                  <a:lnTo>
                    <a:pt x="1743" y="1652"/>
                  </a:lnTo>
                  <a:lnTo>
                    <a:pt x="1727" y="1672"/>
                  </a:lnTo>
                  <a:lnTo>
                    <a:pt x="1714" y="1687"/>
                  </a:lnTo>
                  <a:lnTo>
                    <a:pt x="1702" y="1699"/>
                  </a:lnTo>
                  <a:lnTo>
                    <a:pt x="1690" y="1711"/>
                  </a:lnTo>
                  <a:lnTo>
                    <a:pt x="1674" y="1724"/>
                  </a:lnTo>
                  <a:lnTo>
                    <a:pt x="1655" y="1741"/>
                  </a:lnTo>
                  <a:lnTo>
                    <a:pt x="1633" y="1757"/>
                  </a:lnTo>
                  <a:lnTo>
                    <a:pt x="1609" y="1776"/>
                  </a:lnTo>
                  <a:lnTo>
                    <a:pt x="1582" y="1795"/>
                  </a:lnTo>
                  <a:lnTo>
                    <a:pt x="1555" y="1814"/>
                  </a:lnTo>
                  <a:lnTo>
                    <a:pt x="1526" y="1834"/>
                  </a:lnTo>
                  <a:lnTo>
                    <a:pt x="1498" y="1852"/>
                  </a:lnTo>
                  <a:lnTo>
                    <a:pt x="1468" y="1870"/>
                  </a:lnTo>
                  <a:lnTo>
                    <a:pt x="1440" y="1886"/>
                  </a:lnTo>
                  <a:lnTo>
                    <a:pt x="1411" y="1902"/>
                  </a:lnTo>
                  <a:lnTo>
                    <a:pt x="1385" y="1915"/>
                  </a:lnTo>
                  <a:lnTo>
                    <a:pt x="1360" y="1925"/>
                  </a:lnTo>
                  <a:lnTo>
                    <a:pt x="1337" y="1932"/>
                  </a:lnTo>
                  <a:lnTo>
                    <a:pt x="1316" y="1937"/>
                  </a:lnTo>
                  <a:lnTo>
                    <a:pt x="1299" y="1937"/>
                  </a:lnTo>
                  <a:lnTo>
                    <a:pt x="1284" y="1933"/>
                  </a:lnTo>
                  <a:lnTo>
                    <a:pt x="1281" y="1930"/>
                  </a:lnTo>
                  <a:lnTo>
                    <a:pt x="1274" y="1923"/>
                  </a:lnTo>
                  <a:lnTo>
                    <a:pt x="1265" y="1910"/>
                  </a:lnTo>
                  <a:lnTo>
                    <a:pt x="1253" y="1895"/>
                  </a:lnTo>
                  <a:lnTo>
                    <a:pt x="1236" y="1874"/>
                  </a:lnTo>
                  <a:lnTo>
                    <a:pt x="1217" y="1850"/>
                  </a:lnTo>
                  <a:lnTo>
                    <a:pt x="1196" y="1823"/>
                  </a:lnTo>
                  <a:lnTo>
                    <a:pt x="1171" y="1792"/>
                  </a:lnTo>
                  <a:lnTo>
                    <a:pt x="1145" y="1758"/>
                  </a:lnTo>
                  <a:lnTo>
                    <a:pt x="1117" y="1722"/>
                  </a:lnTo>
                  <a:lnTo>
                    <a:pt x="1087" y="1683"/>
                  </a:lnTo>
                  <a:lnTo>
                    <a:pt x="1054" y="1640"/>
                  </a:lnTo>
                  <a:lnTo>
                    <a:pt x="1021" y="1596"/>
                  </a:lnTo>
                  <a:lnTo>
                    <a:pt x="985" y="1550"/>
                  </a:lnTo>
                  <a:lnTo>
                    <a:pt x="949" y="1502"/>
                  </a:lnTo>
                  <a:lnTo>
                    <a:pt x="911" y="1453"/>
                  </a:lnTo>
                  <a:lnTo>
                    <a:pt x="872" y="1402"/>
                  </a:lnTo>
                  <a:lnTo>
                    <a:pt x="833" y="1351"/>
                  </a:lnTo>
                  <a:lnTo>
                    <a:pt x="792" y="1298"/>
                  </a:lnTo>
                  <a:lnTo>
                    <a:pt x="752" y="1245"/>
                  </a:lnTo>
                  <a:lnTo>
                    <a:pt x="710" y="1191"/>
                  </a:lnTo>
                  <a:lnTo>
                    <a:pt x="669" y="1136"/>
                  </a:lnTo>
                  <a:lnTo>
                    <a:pt x="628" y="1083"/>
                  </a:lnTo>
                  <a:lnTo>
                    <a:pt x="587" y="1029"/>
                  </a:lnTo>
                  <a:lnTo>
                    <a:pt x="546" y="976"/>
                  </a:lnTo>
                  <a:lnTo>
                    <a:pt x="506" y="923"/>
                  </a:lnTo>
                  <a:lnTo>
                    <a:pt x="467" y="870"/>
                  </a:lnTo>
                  <a:lnTo>
                    <a:pt x="427" y="820"/>
                  </a:lnTo>
                  <a:lnTo>
                    <a:pt x="390" y="771"/>
                  </a:lnTo>
                  <a:lnTo>
                    <a:pt x="353" y="723"/>
                  </a:lnTo>
                  <a:lnTo>
                    <a:pt x="318" y="677"/>
                  </a:lnTo>
                  <a:lnTo>
                    <a:pt x="284" y="632"/>
                  </a:lnTo>
                  <a:lnTo>
                    <a:pt x="252" y="590"/>
                  </a:lnTo>
                  <a:lnTo>
                    <a:pt x="221" y="551"/>
                  </a:lnTo>
                  <a:lnTo>
                    <a:pt x="194" y="514"/>
                  </a:lnTo>
                  <a:lnTo>
                    <a:pt x="168" y="480"/>
                  </a:lnTo>
                  <a:lnTo>
                    <a:pt x="143" y="448"/>
                  </a:lnTo>
                  <a:lnTo>
                    <a:pt x="123" y="421"/>
                  </a:lnTo>
                  <a:lnTo>
                    <a:pt x="104" y="397"/>
                  </a:lnTo>
                  <a:lnTo>
                    <a:pt x="88" y="376"/>
                  </a:lnTo>
                  <a:lnTo>
                    <a:pt x="76" y="359"/>
                  </a:lnTo>
                  <a:lnTo>
                    <a:pt x="66" y="346"/>
                  </a:lnTo>
                  <a:lnTo>
                    <a:pt x="59" y="339"/>
                  </a:lnTo>
                  <a:lnTo>
                    <a:pt x="56" y="335"/>
                  </a:lnTo>
                  <a:lnTo>
                    <a:pt x="36" y="311"/>
                  </a:lnTo>
                  <a:lnTo>
                    <a:pt x="20" y="285"/>
                  </a:lnTo>
                  <a:lnTo>
                    <a:pt x="9" y="256"/>
                  </a:lnTo>
                  <a:lnTo>
                    <a:pt x="2" y="227"/>
                  </a:lnTo>
                  <a:lnTo>
                    <a:pt x="0" y="197"/>
                  </a:lnTo>
                  <a:lnTo>
                    <a:pt x="3" y="168"/>
                  </a:lnTo>
                  <a:lnTo>
                    <a:pt x="10" y="138"/>
                  </a:lnTo>
                  <a:lnTo>
                    <a:pt x="22" y="110"/>
                  </a:lnTo>
                  <a:lnTo>
                    <a:pt x="38" y="84"/>
                  </a:lnTo>
                  <a:lnTo>
                    <a:pt x="59" y="58"/>
                  </a:lnTo>
                  <a:lnTo>
                    <a:pt x="83" y="38"/>
                  </a:lnTo>
                  <a:lnTo>
                    <a:pt x="111" y="21"/>
                  </a:lnTo>
                  <a:lnTo>
                    <a:pt x="139" y="9"/>
                  </a:lnTo>
                  <a:lnTo>
                    <a:pt x="168" y="3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D1D5D7"/>
            </a:solidFill>
            <a:ln w="0">
              <a:solidFill>
                <a:srgbClr val="D1D5D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82" name="Freeform 43"/>
            <p:cNvSpPr>
              <a:spLocks noEditPoints="1"/>
            </p:cNvSpPr>
            <p:nvPr/>
          </p:nvSpPr>
          <p:spPr bwMode="auto">
            <a:xfrm>
              <a:off x="4678363" y="2008188"/>
              <a:ext cx="2835275" cy="2830513"/>
            </a:xfrm>
            <a:custGeom>
              <a:avLst/>
              <a:gdLst>
                <a:gd name="T0" fmla="*/ 2494 w 3573"/>
                <a:gd name="T1" fmla="*/ 1909 h 3565"/>
                <a:gd name="T2" fmla="*/ 2561 w 3573"/>
                <a:gd name="T3" fmla="*/ 1996 h 3565"/>
                <a:gd name="T4" fmla="*/ 2633 w 3573"/>
                <a:gd name="T5" fmla="*/ 2090 h 3565"/>
                <a:gd name="T6" fmla="*/ 2709 w 3573"/>
                <a:gd name="T7" fmla="*/ 2190 h 3565"/>
                <a:gd name="T8" fmla="*/ 2789 w 3573"/>
                <a:gd name="T9" fmla="*/ 2293 h 3565"/>
                <a:gd name="T10" fmla="*/ 2870 w 3573"/>
                <a:gd name="T11" fmla="*/ 2400 h 3565"/>
                <a:gd name="T12" fmla="*/ 2953 w 3573"/>
                <a:gd name="T13" fmla="*/ 2507 h 3565"/>
                <a:gd name="T14" fmla="*/ 3034 w 3573"/>
                <a:gd name="T15" fmla="*/ 2613 h 3565"/>
                <a:gd name="T16" fmla="*/ 3113 w 3573"/>
                <a:gd name="T17" fmla="*/ 2716 h 3565"/>
                <a:gd name="T18" fmla="*/ 3188 w 3573"/>
                <a:gd name="T19" fmla="*/ 2816 h 3565"/>
                <a:gd name="T20" fmla="*/ 3258 w 3573"/>
                <a:gd name="T21" fmla="*/ 2909 h 3565"/>
                <a:gd name="T22" fmla="*/ 3324 w 3573"/>
                <a:gd name="T23" fmla="*/ 2993 h 3565"/>
                <a:gd name="T24" fmla="*/ 3381 w 3573"/>
                <a:gd name="T25" fmla="*/ 3068 h 3565"/>
                <a:gd name="T26" fmla="*/ 3430 w 3573"/>
                <a:gd name="T27" fmla="*/ 3133 h 3565"/>
                <a:gd name="T28" fmla="*/ 3470 w 3573"/>
                <a:gd name="T29" fmla="*/ 3184 h 3565"/>
                <a:gd name="T30" fmla="*/ 3498 w 3573"/>
                <a:gd name="T31" fmla="*/ 3221 h 3565"/>
                <a:gd name="T32" fmla="*/ 3514 w 3573"/>
                <a:gd name="T33" fmla="*/ 3241 h 3565"/>
                <a:gd name="T34" fmla="*/ 3537 w 3573"/>
                <a:gd name="T35" fmla="*/ 3269 h 3565"/>
                <a:gd name="T36" fmla="*/ 3564 w 3573"/>
                <a:gd name="T37" fmla="*/ 3322 h 3565"/>
                <a:gd name="T38" fmla="*/ 3573 w 3573"/>
                <a:gd name="T39" fmla="*/ 3383 h 3565"/>
                <a:gd name="T40" fmla="*/ 3563 w 3573"/>
                <a:gd name="T41" fmla="*/ 3442 h 3565"/>
                <a:gd name="T42" fmla="*/ 3534 w 3573"/>
                <a:gd name="T43" fmla="*/ 3496 h 3565"/>
                <a:gd name="T44" fmla="*/ 3493 w 3573"/>
                <a:gd name="T45" fmla="*/ 3539 h 3565"/>
                <a:gd name="T46" fmla="*/ 3448 w 3573"/>
                <a:gd name="T47" fmla="*/ 3565 h 3565"/>
                <a:gd name="T48" fmla="*/ 2091 w 3573"/>
                <a:gd name="T49" fmla="*/ 1829 h 3565"/>
                <a:gd name="T50" fmla="*/ 2111 w 3573"/>
                <a:gd name="T51" fmla="*/ 1821 h 3565"/>
                <a:gd name="T52" fmla="*/ 2147 w 3573"/>
                <a:gd name="T53" fmla="*/ 1805 h 3565"/>
                <a:gd name="T54" fmla="*/ 2191 w 3573"/>
                <a:gd name="T55" fmla="*/ 1786 h 3565"/>
                <a:gd name="T56" fmla="*/ 2238 w 3573"/>
                <a:gd name="T57" fmla="*/ 1765 h 3565"/>
                <a:gd name="T58" fmla="*/ 2283 w 3573"/>
                <a:gd name="T59" fmla="*/ 1745 h 3565"/>
                <a:gd name="T60" fmla="*/ 2318 w 3573"/>
                <a:gd name="T61" fmla="*/ 1730 h 3565"/>
                <a:gd name="T62" fmla="*/ 2339 w 3573"/>
                <a:gd name="T63" fmla="*/ 1720 h 3565"/>
                <a:gd name="T64" fmla="*/ 170 w 3573"/>
                <a:gd name="T65" fmla="*/ 0 h 3565"/>
                <a:gd name="T66" fmla="*/ 226 w 3573"/>
                <a:gd name="T67" fmla="*/ 4 h 3565"/>
                <a:gd name="T68" fmla="*/ 276 w 3573"/>
                <a:gd name="T69" fmla="*/ 22 h 3565"/>
                <a:gd name="T70" fmla="*/ 321 w 3573"/>
                <a:gd name="T71" fmla="*/ 54 h 3565"/>
                <a:gd name="T72" fmla="*/ 332 w 3573"/>
                <a:gd name="T73" fmla="*/ 64 h 3565"/>
                <a:gd name="T74" fmla="*/ 362 w 3573"/>
                <a:gd name="T75" fmla="*/ 87 h 3565"/>
                <a:gd name="T76" fmla="*/ 408 w 3573"/>
                <a:gd name="T77" fmla="*/ 122 h 3565"/>
                <a:gd name="T78" fmla="*/ 467 w 3573"/>
                <a:gd name="T79" fmla="*/ 167 h 3565"/>
                <a:gd name="T80" fmla="*/ 539 w 3573"/>
                <a:gd name="T81" fmla="*/ 223 h 3565"/>
                <a:gd name="T82" fmla="*/ 623 w 3573"/>
                <a:gd name="T83" fmla="*/ 286 h 3565"/>
                <a:gd name="T84" fmla="*/ 714 w 3573"/>
                <a:gd name="T85" fmla="*/ 355 h 3565"/>
                <a:gd name="T86" fmla="*/ 812 w 3573"/>
                <a:gd name="T87" fmla="*/ 431 h 3565"/>
                <a:gd name="T88" fmla="*/ 916 w 3573"/>
                <a:gd name="T89" fmla="*/ 509 h 3565"/>
                <a:gd name="T90" fmla="*/ 1024 w 3573"/>
                <a:gd name="T91" fmla="*/ 591 h 3565"/>
                <a:gd name="T92" fmla="*/ 1132 w 3573"/>
                <a:gd name="T93" fmla="*/ 675 h 3565"/>
                <a:gd name="T94" fmla="*/ 1242 w 3573"/>
                <a:gd name="T95" fmla="*/ 758 h 3565"/>
                <a:gd name="T96" fmla="*/ 1348 w 3573"/>
                <a:gd name="T97" fmla="*/ 839 h 3565"/>
                <a:gd name="T98" fmla="*/ 1451 w 3573"/>
                <a:gd name="T99" fmla="*/ 918 h 3565"/>
                <a:gd name="T100" fmla="*/ 1548 w 3573"/>
                <a:gd name="T101" fmla="*/ 992 h 3565"/>
                <a:gd name="T102" fmla="*/ 1879 w 3573"/>
                <a:gd name="T103" fmla="*/ 1257 h 3565"/>
                <a:gd name="T104" fmla="*/ 0 w 3573"/>
                <a:gd name="T105" fmla="*/ 122 h 3565"/>
                <a:gd name="T106" fmla="*/ 27 w 3573"/>
                <a:gd name="T107" fmla="*/ 78 h 3565"/>
                <a:gd name="T108" fmla="*/ 66 w 3573"/>
                <a:gd name="T109" fmla="*/ 39 h 3565"/>
                <a:gd name="T110" fmla="*/ 116 w 3573"/>
                <a:gd name="T111" fmla="*/ 11 h 3565"/>
                <a:gd name="T112" fmla="*/ 170 w 3573"/>
                <a:gd name="T113" fmla="*/ 0 h 3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573" h="3565">
                  <a:moveTo>
                    <a:pt x="2341" y="1719"/>
                  </a:moveTo>
                  <a:lnTo>
                    <a:pt x="2494" y="1909"/>
                  </a:lnTo>
                  <a:lnTo>
                    <a:pt x="2527" y="1952"/>
                  </a:lnTo>
                  <a:lnTo>
                    <a:pt x="2561" y="1996"/>
                  </a:lnTo>
                  <a:lnTo>
                    <a:pt x="2596" y="2042"/>
                  </a:lnTo>
                  <a:lnTo>
                    <a:pt x="2633" y="2090"/>
                  </a:lnTo>
                  <a:lnTo>
                    <a:pt x="2671" y="2139"/>
                  </a:lnTo>
                  <a:lnTo>
                    <a:pt x="2709" y="2190"/>
                  </a:lnTo>
                  <a:lnTo>
                    <a:pt x="2749" y="2241"/>
                  </a:lnTo>
                  <a:lnTo>
                    <a:pt x="2789" y="2293"/>
                  </a:lnTo>
                  <a:lnTo>
                    <a:pt x="2830" y="2346"/>
                  </a:lnTo>
                  <a:lnTo>
                    <a:pt x="2870" y="2400"/>
                  </a:lnTo>
                  <a:lnTo>
                    <a:pt x="2911" y="2453"/>
                  </a:lnTo>
                  <a:lnTo>
                    <a:pt x="2953" y="2507"/>
                  </a:lnTo>
                  <a:lnTo>
                    <a:pt x="2993" y="2559"/>
                  </a:lnTo>
                  <a:lnTo>
                    <a:pt x="3034" y="2613"/>
                  </a:lnTo>
                  <a:lnTo>
                    <a:pt x="3073" y="2665"/>
                  </a:lnTo>
                  <a:lnTo>
                    <a:pt x="3113" y="2716"/>
                  </a:lnTo>
                  <a:lnTo>
                    <a:pt x="3151" y="2766"/>
                  </a:lnTo>
                  <a:lnTo>
                    <a:pt x="3188" y="2816"/>
                  </a:lnTo>
                  <a:lnTo>
                    <a:pt x="3224" y="2863"/>
                  </a:lnTo>
                  <a:lnTo>
                    <a:pt x="3258" y="2909"/>
                  </a:lnTo>
                  <a:lnTo>
                    <a:pt x="3292" y="2951"/>
                  </a:lnTo>
                  <a:lnTo>
                    <a:pt x="3324" y="2993"/>
                  </a:lnTo>
                  <a:lnTo>
                    <a:pt x="3354" y="3032"/>
                  </a:lnTo>
                  <a:lnTo>
                    <a:pt x="3381" y="3068"/>
                  </a:lnTo>
                  <a:lnTo>
                    <a:pt x="3407" y="3102"/>
                  </a:lnTo>
                  <a:lnTo>
                    <a:pt x="3430" y="3133"/>
                  </a:lnTo>
                  <a:lnTo>
                    <a:pt x="3451" y="3160"/>
                  </a:lnTo>
                  <a:lnTo>
                    <a:pt x="3470" y="3184"/>
                  </a:lnTo>
                  <a:lnTo>
                    <a:pt x="3485" y="3204"/>
                  </a:lnTo>
                  <a:lnTo>
                    <a:pt x="3498" y="3221"/>
                  </a:lnTo>
                  <a:lnTo>
                    <a:pt x="3507" y="3233"/>
                  </a:lnTo>
                  <a:lnTo>
                    <a:pt x="3514" y="3241"/>
                  </a:lnTo>
                  <a:lnTo>
                    <a:pt x="3517" y="3245"/>
                  </a:lnTo>
                  <a:lnTo>
                    <a:pt x="3537" y="3269"/>
                  </a:lnTo>
                  <a:lnTo>
                    <a:pt x="3553" y="3295"/>
                  </a:lnTo>
                  <a:lnTo>
                    <a:pt x="3564" y="3322"/>
                  </a:lnTo>
                  <a:lnTo>
                    <a:pt x="3571" y="3352"/>
                  </a:lnTo>
                  <a:lnTo>
                    <a:pt x="3573" y="3383"/>
                  </a:lnTo>
                  <a:lnTo>
                    <a:pt x="3570" y="3412"/>
                  </a:lnTo>
                  <a:lnTo>
                    <a:pt x="3563" y="3442"/>
                  </a:lnTo>
                  <a:lnTo>
                    <a:pt x="3551" y="3470"/>
                  </a:lnTo>
                  <a:lnTo>
                    <a:pt x="3534" y="3496"/>
                  </a:lnTo>
                  <a:lnTo>
                    <a:pt x="3514" y="3522"/>
                  </a:lnTo>
                  <a:lnTo>
                    <a:pt x="3493" y="3539"/>
                  </a:lnTo>
                  <a:lnTo>
                    <a:pt x="3471" y="3553"/>
                  </a:lnTo>
                  <a:lnTo>
                    <a:pt x="3448" y="3565"/>
                  </a:lnTo>
                  <a:lnTo>
                    <a:pt x="2088" y="1830"/>
                  </a:lnTo>
                  <a:lnTo>
                    <a:pt x="2091" y="1829"/>
                  </a:lnTo>
                  <a:lnTo>
                    <a:pt x="2099" y="1826"/>
                  </a:lnTo>
                  <a:lnTo>
                    <a:pt x="2111" y="1821"/>
                  </a:lnTo>
                  <a:lnTo>
                    <a:pt x="2127" y="1813"/>
                  </a:lnTo>
                  <a:lnTo>
                    <a:pt x="2147" y="1805"/>
                  </a:lnTo>
                  <a:lnTo>
                    <a:pt x="2168" y="1795"/>
                  </a:lnTo>
                  <a:lnTo>
                    <a:pt x="2191" y="1786"/>
                  </a:lnTo>
                  <a:lnTo>
                    <a:pt x="2215" y="1775"/>
                  </a:lnTo>
                  <a:lnTo>
                    <a:pt x="2238" y="1765"/>
                  </a:lnTo>
                  <a:lnTo>
                    <a:pt x="2261" y="1755"/>
                  </a:lnTo>
                  <a:lnTo>
                    <a:pt x="2283" y="1745"/>
                  </a:lnTo>
                  <a:lnTo>
                    <a:pt x="2302" y="1736"/>
                  </a:lnTo>
                  <a:lnTo>
                    <a:pt x="2318" y="1730"/>
                  </a:lnTo>
                  <a:lnTo>
                    <a:pt x="2330" y="1724"/>
                  </a:lnTo>
                  <a:lnTo>
                    <a:pt x="2339" y="1720"/>
                  </a:lnTo>
                  <a:lnTo>
                    <a:pt x="2341" y="1719"/>
                  </a:lnTo>
                  <a:close/>
                  <a:moveTo>
                    <a:pt x="170" y="0"/>
                  </a:moveTo>
                  <a:lnTo>
                    <a:pt x="200" y="0"/>
                  </a:lnTo>
                  <a:lnTo>
                    <a:pt x="226" y="4"/>
                  </a:lnTo>
                  <a:lnTo>
                    <a:pt x="252" y="11"/>
                  </a:lnTo>
                  <a:lnTo>
                    <a:pt x="276" y="22"/>
                  </a:lnTo>
                  <a:lnTo>
                    <a:pt x="299" y="37"/>
                  </a:lnTo>
                  <a:lnTo>
                    <a:pt x="321" y="54"/>
                  </a:lnTo>
                  <a:lnTo>
                    <a:pt x="325" y="57"/>
                  </a:lnTo>
                  <a:lnTo>
                    <a:pt x="332" y="64"/>
                  </a:lnTo>
                  <a:lnTo>
                    <a:pt x="345" y="74"/>
                  </a:lnTo>
                  <a:lnTo>
                    <a:pt x="362" y="87"/>
                  </a:lnTo>
                  <a:lnTo>
                    <a:pt x="383" y="102"/>
                  </a:lnTo>
                  <a:lnTo>
                    <a:pt x="408" y="122"/>
                  </a:lnTo>
                  <a:lnTo>
                    <a:pt x="435" y="143"/>
                  </a:lnTo>
                  <a:lnTo>
                    <a:pt x="467" y="167"/>
                  </a:lnTo>
                  <a:lnTo>
                    <a:pt x="502" y="194"/>
                  </a:lnTo>
                  <a:lnTo>
                    <a:pt x="539" y="223"/>
                  </a:lnTo>
                  <a:lnTo>
                    <a:pt x="580" y="253"/>
                  </a:lnTo>
                  <a:lnTo>
                    <a:pt x="623" y="286"/>
                  </a:lnTo>
                  <a:lnTo>
                    <a:pt x="668" y="320"/>
                  </a:lnTo>
                  <a:lnTo>
                    <a:pt x="714" y="355"/>
                  </a:lnTo>
                  <a:lnTo>
                    <a:pt x="763" y="392"/>
                  </a:lnTo>
                  <a:lnTo>
                    <a:pt x="812" y="431"/>
                  </a:lnTo>
                  <a:lnTo>
                    <a:pt x="864" y="470"/>
                  </a:lnTo>
                  <a:lnTo>
                    <a:pt x="916" y="509"/>
                  </a:lnTo>
                  <a:lnTo>
                    <a:pt x="970" y="550"/>
                  </a:lnTo>
                  <a:lnTo>
                    <a:pt x="1024" y="591"/>
                  </a:lnTo>
                  <a:lnTo>
                    <a:pt x="1079" y="633"/>
                  </a:lnTo>
                  <a:lnTo>
                    <a:pt x="1132" y="675"/>
                  </a:lnTo>
                  <a:lnTo>
                    <a:pt x="1187" y="716"/>
                  </a:lnTo>
                  <a:lnTo>
                    <a:pt x="1242" y="758"/>
                  </a:lnTo>
                  <a:lnTo>
                    <a:pt x="1296" y="798"/>
                  </a:lnTo>
                  <a:lnTo>
                    <a:pt x="1348" y="839"/>
                  </a:lnTo>
                  <a:lnTo>
                    <a:pt x="1400" y="878"/>
                  </a:lnTo>
                  <a:lnTo>
                    <a:pt x="1451" y="918"/>
                  </a:lnTo>
                  <a:lnTo>
                    <a:pt x="1501" y="955"/>
                  </a:lnTo>
                  <a:lnTo>
                    <a:pt x="1548" y="992"/>
                  </a:lnTo>
                  <a:lnTo>
                    <a:pt x="1594" y="1027"/>
                  </a:lnTo>
                  <a:lnTo>
                    <a:pt x="1879" y="1257"/>
                  </a:lnTo>
                  <a:lnTo>
                    <a:pt x="1767" y="1510"/>
                  </a:lnTo>
                  <a:lnTo>
                    <a:pt x="0" y="122"/>
                  </a:lnTo>
                  <a:lnTo>
                    <a:pt x="12" y="99"/>
                  </a:lnTo>
                  <a:lnTo>
                    <a:pt x="27" y="78"/>
                  </a:lnTo>
                  <a:lnTo>
                    <a:pt x="44" y="57"/>
                  </a:lnTo>
                  <a:lnTo>
                    <a:pt x="66" y="39"/>
                  </a:lnTo>
                  <a:lnTo>
                    <a:pt x="90" y="23"/>
                  </a:lnTo>
                  <a:lnTo>
                    <a:pt x="116" y="11"/>
                  </a:lnTo>
                  <a:lnTo>
                    <a:pt x="143" y="4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324D5B"/>
            </a:solidFill>
            <a:ln w="0">
              <a:solidFill>
                <a:srgbClr val="324D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83" name="Freeform 44"/>
            <p:cNvSpPr>
              <a:spLocks/>
            </p:cNvSpPr>
            <p:nvPr/>
          </p:nvSpPr>
          <p:spPr bwMode="auto">
            <a:xfrm>
              <a:off x="5113338" y="4183063"/>
              <a:ext cx="531813" cy="576263"/>
            </a:xfrm>
            <a:custGeom>
              <a:avLst/>
              <a:gdLst>
                <a:gd name="T0" fmla="*/ 399 w 670"/>
                <a:gd name="T1" fmla="*/ 10 h 727"/>
                <a:gd name="T2" fmla="*/ 418 w 670"/>
                <a:gd name="T3" fmla="*/ 42 h 727"/>
                <a:gd name="T4" fmla="*/ 442 w 670"/>
                <a:gd name="T5" fmla="*/ 90 h 727"/>
                <a:gd name="T6" fmla="*/ 471 w 670"/>
                <a:gd name="T7" fmla="*/ 149 h 727"/>
                <a:gd name="T8" fmla="*/ 502 w 670"/>
                <a:gd name="T9" fmla="*/ 216 h 727"/>
                <a:gd name="T10" fmla="*/ 535 w 670"/>
                <a:gd name="T11" fmla="*/ 284 h 727"/>
                <a:gd name="T12" fmla="*/ 566 w 670"/>
                <a:gd name="T13" fmla="*/ 350 h 727"/>
                <a:gd name="T14" fmla="*/ 594 w 670"/>
                <a:gd name="T15" fmla="*/ 411 h 727"/>
                <a:gd name="T16" fmla="*/ 618 w 670"/>
                <a:gd name="T17" fmla="*/ 461 h 727"/>
                <a:gd name="T18" fmla="*/ 636 w 670"/>
                <a:gd name="T19" fmla="*/ 496 h 727"/>
                <a:gd name="T20" fmla="*/ 645 w 670"/>
                <a:gd name="T21" fmla="*/ 511 h 727"/>
                <a:gd name="T22" fmla="*/ 649 w 670"/>
                <a:gd name="T23" fmla="*/ 522 h 727"/>
                <a:gd name="T24" fmla="*/ 658 w 670"/>
                <a:gd name="T25" fmla="*/ 551 h 727"/>
                <a:gd name="T26" fmla="*/ 666 w 670"/>
                <a:gd name="T27" fmla="*/ 588 h 727"/>
                <a:gd name="T28" fmla="*/ 670 w 670"/>
                <a:gd name="T29" fmla="*/ 631 h 727"/>
                <a:gd name="T30" fmla="*/ 664 w 670"/>
                <a:gd name="T31" fmla="*/ 671 h 727"/>
                <a:gd name="T32" fmla="*/ 647 w 670"/>
                <a:gd name="T33" fmla="*/ 703 h 727"/>
                <a:gd name="T34" fmla="*/ 614 w 670"/>
                <a:gd name="T35" fmla="*/ 721 h 727"/>
                <a:gd name="T36" fmla="*/ 574 w 670"/>
                <a:gd name="T37" fmla="*/ 727 h 727"/>
                <a:gd name="T38" fmla="*/ 533 w 670"/>
                <a:gd name="T39" fmla="*/ 724 h 727"/>
                <a:gd name="T40" fmla="*/ 494 w 670"/>
                <a:gd name="T41" fmla="*/ 716 h 727"/>
                <a:gd name="T42" fmla="*/ 467 w 670"/>
                <a:gd name="T43" fmla="*/ 707 h 727"/>
                <a:gd name="T44" fmla="*/ 455 w 670"/>
                <a:gd name="T45" fmla="*/ 702 h 727"/>
                <a:gd name="T46" fmla="*/ 441 w 670"/>
                <a:gd name="T47" fmla="*/ 692 h 727"/>
                <a:gd name="T48" fmla="*/ 409 w 670"/>
                <a:gd name="T49" fmla="*/ 671 h 727"/>
                <a:gd name="T50" fmla="*/ 365 w 670"/>
                <a:gd name="T51" fmla="*/ 644 h 727"/>
                <a:gd name="T52" fmla="*/ 313 w 670"/>
                <a:gd name="T53" fmla="*/ 611 h 727"/>
                <a:gd name="T54" fmla="*/ 253 w 670"/>
                <a:gd name="T55" fmla="*/ 575 h 727"/>
                <a:gd name="T56" fmla="*/ 193 w 670"/>
                <a:gd name="T57" fmla="*/ 536 h 727"/>
                <a:gd name="T58" fmla="*/ 134 w 670"/>
                <a:gd name="T59" fmla="*/ 499 h 727"/>
                <a:gd name="T60" fmla="*/ 80 w 670"/>
                <a:gd name="T61" fmla="*/ 465 h 727"/>
                <a:gd name="T62" fmla="*/ 0 w 670"/>
                <a:gd name="T63" fmla="*/ 393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0" h="727">
                  <a:moveTo>
                    <a:pt x="393" y="0"/>
                  </a:moveTo>
                  <a:lnTo>
                    <a:pt x="399" y="10"/>
                  </a:lnTo>
                  <a:lnTo>
                    <a:pt x="408" y="23"/>
                  </a:lnTo>
                  <a:lnTo>
                    <a:pt x="418" y="42"/>
                  </a:lnTo>
                  <a:lnTo>
                    <a:pt x="430" y="65"/>
                  </a:lnTo>
                  <a:lnTo>
                    <a:pt x="442" y="90"/>
                  </a:lnTo>
                  <a:lnTo>
                    <a:pt x="456" y="118"/>
                  </a:lnTo>
                  <a:lnTo>
                    <a:pt x="471" y="149"/>
                  </a:lnTo>
                  <a:lnTo>
                    <a:pt x="487" y="182"/>
                  </a:lnTo>
                  <a:lnTo>
                    <a:pt x="502" y="216"/>
                  </a:lnTo>
                  <a:lnTo>
                    <a:pt x="519" y="250"/>
                  </a:lnTo>
                  <a:lnTo>
                    <a:pt x="535" y="284"/>
                  </a:lnTo>
                  <a:lnTo>
                    <a:pt x="550" y="317"/>
                  </a:lnTo>
                  <a:lnTo>
                    <a:pt x="566" y="350"/>
                  </a:lnTo>
                  <a:lnTo>
                    <a:pt x="580" y="382"/>
                  </a:lnTo>
                  <a:lnTo>
                    <a:pt x="594" y="411"/>
                  </a:lnTo>
                  <a:lnTo>
                    <a:pt x="607" y="437"/>
                  </a:lnTo>
                  <a:lnTo>
                    <a:pt x="618" y="461"/>
                  </a:lnTo>
                  <a:lnTo>
                    <a:pt x="628" y="481"/>
                  </a:lnTo>
                  <a:lnTo>
                    <a:pt x="636" y="496"/>
                  </a:lnTo>
                  <a:lnTo>
                    <a:pt x="641" y="506"/>
                  </a:lnTo>
                  <a:lnTo>
                    <a:pt x="645" y="511"/>
                  </a:lnTo>
                  <a:lnTo>
                    <a:pt x="647" y="515"/>
                  </a:lnTo>
                  <a:lnTo>
                    <a:pt x="649" y="522"/>
                  </a:lnTo>
                  <a:lnTo>
                    <a:pt x="653" y="534"/>
                  </a:lnTo>
                  <a:lnTo>
                    <a:pt x="658" y="551"/>
                  </a:lnTo>
                  <a:lnTo>
                    <a:pt x="662" y="568"/>
                  </a:lnTo>
                  <a:lnTo>
                    <a:pt x="666" y="588"/>
                  </a:lnTo>
                  <a:lnTo>
                    <a:pt x="669" y="609"/>
                  </a:lnTo>
                  <a:lnTo>
                    <a:pt x="670" y="631"/>
                  </a:lnTo>
                  <a:lnTo>
                    <a:pt x="669" y="651"/>
                  </a:lnTo>
                  <a:lnTo>
                    <a:pt x="664" y="671"/>
                  </a:lnTo>
                  <a:lnTo>
                    <a:pt x="658" y="689"/>
                  </a:lnTo>
                  <a:lnTo>
                    <a:pt x="647" y="703"/>
                  </a:lnTo>
                  <a:lnTo>
                    <a:pt x="631" y="714"/>
                  </a:lnTo>
                  <a:lnTo>
                    <a:pt x="614" y="721"/>
                  </a:lnTo>
                  <a:lnTo>
                    <a:pt x="595" y="726"/>
                  </a:lnTo>
                  <a:lnTo>
                    <a:pt x="574" y="727"/>
                  </a:lnTo>
                  <a:lnTo>
                    <a:pt x="554" y="726"/>
                  </a:lnTo>
                  <a:lnTo>
                    <a:pt x="533" y="724"/>
                  </a:lnTo>
                  <a:lnTo>
                    <a:pt x="513" y="720"/>
                  </a:lnTo>
                  <a:lnTo>
                    <a:pt x="494" y="716"/>
                  </a:lnTo>
                  <a:lnTo>
                    <a:pt x="479" y="710"/>
                  </a:lnTo>
                  <a:lnTo>
                    <a:pt x="467" y="707"/>
                  </a:lnTo>
                  <a:lnTo>
                    <a:pt x="458" y="704"/>
                  </a:lnTo>
                  <a:lnTo>
                    <a:pt x="455" y="702"/>
                  </a:lnTo>
                  <a:lnTo>
                    <a:pt x="450" y="697"/>
                  </a:lnTo>
                  <a:lnTo>
                    <a:pt x="441" y="692"/>
                  </a:lnTo>
                  <a:lnTo>
                    <a:pt x="426" y="682"/>
                  </a:lnTo>
                  <a:lnTo>
                    <a:pt x="409" y="671"/>
                  </a:lnTo>
                  <a:lnTo>
                    <a:pt x="389" y="659"/>
                  </a:lnTo>
                  <a:lnTo>
                    <a:pt x="365" y="644"/>
                  </a:lnTo>
                  <a:lnTo>
                    <a:pt x="340" y="628"/>
                  </a:lnTo>
                  <a:lnTo>
                    <a:pt x="313" y="611"/>
                  </a:lnTo>
                  <a:lnTo>
                    <a:pt x="284" y="593"/>
                  </a:lnTo>
                  <a:lnTo>
                    <a:pt x="253" y="575"/>
                  </a:lnTo>
                  <a:lnTo>
                    <a:pt x="224" y="556"/>
                  </a:lnTo>
                  <a:lnTo>
                    <a:pt x="193" y="536"/>
                  </a:lnTo>
                  <a:lnTo>
                    <a:pt x="163" y="518"/>
                  </a:lnTo>
                  <a:lnTo>
                    <a:pt x="134" y="499"/>
                  </a:lnTo>
                  <a:lnTo>
                    <a:pt x="106" y="482"/>
                  </a:lnTo>
                  <a:lnTo>
                    <a:pt x="80" y="465"/>
                  </a:lnTo>
                  <a:lnTo>
                    <a:pt x="56" y="450"/>
                  </a:lnTo>
                  <a:lnTo>
                    <a:pt x="0" y="39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2F4856"/>
            </a:solidFill>
            <a:ln w="0">
              <a:solidFill>
                <a:srgbClr val="2F48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84" name="Freeform 45"/>
            <p:cNvSpPr>
              <a:spLocks/>
            </p:cNvSpPr>
            <p:nvPr/>
          </p:nvSpPr>
          <p:spPr bwMode="auto">
            <a:xfrm>
              <a:off x="4846639" y="2273302"/>
              <a:ext cx="2401889" cy="2400301"/>
            </a:xfrm>
            <a:custGeom>
              <a:avLst/>
              <a:gdLst>
                <a:gd name="T0" fmla="*/ 2762 w 3026"/>
                <a:gd name="T1" fmla="*/ 7 h 3025"/>
                <a:gd name="T2" fmla="*/ 2874 w 3026"/>
                <a:gd name="T3" fmla="*/ 45 h 3025"/>
                <a:gd name="T4" fmla="*/ 2960 w 3026"/>
                <a:gd name="T5" fmla="*/ 119 h 3025"/>
                <a:gd name="T6" fmla="*/ 3010 w 3026"/>
                <a:gd name="T7" fmla="*/ 223 h 3025"/>
                <a:gd name="T8" fmla="*/ 3026 w 3026"/>
                <a:gd name="T9" fmla="*/ 347 h 3025"/>
                <a:gd name="T10" fmla="*/ 3012 w 3026"/>
                <a:gd name="T11" fmla="*/ 481 h 3025"/>
                <a:gd name="T12" fmla="*/ 2976 w 3026"/>
                <a:gd name="T13" fmla="*/ 616 h 3025"/>
                <a:gd name="T14" fmla="*/ 2920 w 3026"/>
                <a:gd name="T15" fmla="*/ 743 h 3025"/>
                <a:gd name="T16" fmla="*/ 2851 w 3026"/>
                <a:gd name="T17" fmla="*/ 854 h 3025"/>
                <a:gd name="T18" fmla="*/ 2788 w 3026"/>
                <a:gd name="T19" fmla="*/ 925 h 3025"/>
                <a:gd name="T20" fmla="*/ 2727 w 3026"/>
                <a:gd name="T21" fmla="*/ 981 h 3025"/>
                <a:gd name="T22" fmla="*/ 2634 w 3026"/>
                <a:gd name="T23" fmla="*/ 1065 h 3025"/>
                <a:gd name="T24" fmla="*/ 2513 w 3026"/>
                <a:gd name="T25" fmla="*/ 1172 h 3025"/>
                <a:gd name="T26" fmla="*/ 2366 w 3026"/>
                <a:gd name="T27" fmla="*/ 1300 h 3025"/>
                <a:gd name="T28" fmla="*/ 2199 w 3026"/>
                <a:gd name="T29" fmla="*/ 1444 h 3025"/>
                <a:gd name="T30" fmla="*/ 2016 w 3026"/>
                <a:gd name="T31" fmla="*/ 1600 h 3025"/>
                <a:gd name="T32" fmla="*/ 1820 w 3026"/>
                <a:gd name="T33" fmla="*/ 1765 h 3025"/>
                <a:gd name="T34" fmla="*/ 1616 w 3026"/>
                <a:gd name="T35" fmla="*/ 1934 h 3025"/>
                <a:gd name="T36" fmla="*/ 1408 w 3026"/>
                <a:gd name="T37" fmla="*/ 2104 h 3025"/>
                <a:gd name="T38" fmla="*/ 1199 w 3026"/>
                <a:gd name="T39" fmla="*/ 2271 h 3025"/>
                <a:gd name="T40" fmla="*/ 995 w 3026"/>
                <a:gd name="T41" fmla="*/ 2430 h 3025"/>
                <a:gd name="T42" fmla="*/ 799 w 3026"/>
                <a:gd name="T43" fmla="*/ 2579 h 3025"/>
                <a:gd name="T44" fmla="*/ 616 w 3026"/>
                <a:gd name="T45" fmla="*/ 2712 h 3025"/>
                <a:gd name="T46" fmla="*/ 448 w 3026"/>
                <a:gd name="T47" fmla="*/ 2827 h 3025"/>
                <a:gd name="T48" fmla="*/ 301 w 3026"/>
                <a:gd name="T49" fmla="*/ 2919 h 3025"/>
                <a:gd name="T50" fmla="*/ 178 w 3026"/>
                <a:gd name="T51" fmla="*/ 2985 h 3025"/>
                <a:gd name="T52" fmla="*/ 85 w 3026"/>
                <a:gd name="T53" fmla="*/ 3021 h 3025"/>
                <a:gd name="T54" fmla="*/ 24 w 3026"/>
                <a:gd name="T55" fmla="*/ 3021 h 3025"/>
                <a:gd name="T56" fmla="*/ 0 w 3026"/>
                <a:gd name="T57" fmla="*/ 2985 h 3025"/>
                <a:gd name="T58" fmla="*/ 13 w 3026"/>
                <a:gd name="T59" fmla="*/ 2913 h 3025"/>
                <a:gd name="T60" fmla="*/ 59 w 3026"/>
                <a:gd name="T61" fmla="*/ 2809 h 3025"/>
                <a:gd name="T62" fmla="*/ 133 w 3026"/>
                <a:gd name="T63" fmla="*/ 2679 h 3025"/>
                <a:gd name="T64" fmla="*/ 233 w 3026"/>
                <a:gd name="T65" fmla="*/ 2524 h 3025"/>
                <a:gd name="T66" fmla="*/ 355 w 3026"/>
                <a:gd name="T67" fmla="*/ 2350 h 3025"/>
                <a:gd name="T68" fmla="*/ 494 w 3026"/>
                <a:gd name="T69" fmla="*/ 2162 h 3025"/>
                <a:gd name="T70" fmla="*/ 647 w 3026"/>
                <a:gd name="T71" fmla="*/ 1963 h 3025"/>
                <a:gd name="T72" fmla="*/ 810 w 3026"/>
                <a:gd name="T73" fmla="*/ 1757 h 3025"/>
                <a:gd name="T74" fmla="*/ 977 w 3026"/>
                <a:gd name="T75" fmla="*/ 1548 h 3025"/>
                <a:gd name="T76" fmla="*/ 1147 w 3026"/>
                <a:gd name="T77" fmla="*/ 1341 h 3025"/>
                <a:gd name="T78" fmla="*/ 1316 w 3026"/>
                <a:gd name="T79" fmla="*/ 1140 h 3025"/>
                <a:gd name="T80" fmla="*/ 1478 w 3026"/>
                <a:gd name="T81" fmla="*/ 947 h 3025"/>
                <a:gd name="T82" fmla="*/ 1630 w 3026"/>
                <a:gd name="T83" fmla="*/ 769 h 3025"/>
                <a:gd name="T84" fmla="*/ 1770 w 3026"/>
                <a:gd name="T85" fmla="*/ 608 h 3025"/>
                <a:gd name="T86" fmla="*/ 1891 w 3026"/>
                <a:gd name="T87" fmla="*/ 470 h 3025"/>
                <a:gd name="T88" fmla="*/ 1991 w 3026"/>
                <a:gd name="T89" fmla="*/ 357 h 3025"/>
                <a:gd name="T90" fmla="*/ 2067 w 3026"/>
                <a:gd name="T91" fmla="*/ 274 h 3025"/>
                <a:gd name="T92" fmla="*/ 2112 w 3026"/>
                <a:gd name="T93" fmla="*/ 226 h 3025"/>
                <a:gd name="T94" fmla="*/ 2206 w 3026"/>
                <a:gd name="T95" fmla="*/ 150 h 3025"/>
                <a:gd name="T96" fmla="*/ 2323 w 3026"/>
                <a:gd name="T97" fmla="*/ 84 h 3025"/>
                <a:gd name="T98" fmla="*/ 2453 w 3026"/>
                <a:gd name="T99" fmla="*/ 35 h 3025"/>
                <a:gd name="T100" fmla="*/ 2589 w 3026"/>
                <a:gd name="T101" fmla="*/ 6 h 3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026" h="3025">
                  <a:moveTo>
                    <a:pt x="2678" y="0"/>
                  </a:moveTo>
                  <a:lnTo>
                    <a:pt x="2721" y="2"/>
                  </a:lnTo>
                  <a:lnTo>
                    <a:pt x="2762" y="7"/>
                  </a:lnTo>
                  <a:lnTo>
                    <a:pt x="2802" y="15"/>
                  </a:lnTo>
                  <a:lnTo>
                    <a:pt x="2839" y="29"/>
                  </a:lnTo>
                  <a:lnTo>
                    <a:pt x="2874" y="45"/>
                  </a:lnTo>
                  <a:lnTo>
                    <a:pt x="2906" y="66"/>
                  </a:lnTo>
                  <a:lnTo>
                    <a:pt x="2935" y="91"/>
                  </a:lnTo>
                  <a:lnTo>
                    <a:pt x="2960" y="119"/>
                  </a:lnTo>
                  <a:lnTo>
                    <a:pt x="2981" y="151"/>
                  </a:lnTo>
                  <a:lnTo>
                    <a:pt x="2997" y="186"/>
                  </a:lnTo>
                  <a:lnTo>
                    <a:pt x="3010" y="223"/>
                  </a:lnTo>
                  <a:lnTo>
                    <a:pt x="3019" y="263"/>
                  </a:lnTo>
                  <a:lnTo>
                    <a:pt x="3023" y="304"/>
                  </a:lnTo>
                  <a:lnTo>
                    <a:pt x="3026" y="347"/>
                  </a:lnTo>
                  <a:lnTo>
                    <a:pt x="3024" y="391"/>
                  </a:lnTo>
                  <a:lnTo>
                    <a:pt x="3020" y="436"/>
                  </a:lnTo>
                  <a:lnTo>
                    <a:pt x="3012" y="481"/>
                  </a:lnTo>
                  <a:lnTo>
                    <a:pt x="3002" y="527"/>
                  </a:lnTo>
                  <a:lnTo>
                    <a:pt x="2990" y="572"/>
                  </a:lnTo>
                  <a:lnTo>
                    <a:pt x="2976" y="616"/>
                  </a:lnTo>
                  <a:lnTo>
                    <a:pt x="2960" y="660"/>
                  </a:lnTo>
                  <a:lnTo>
                    <a:pt x="2941" y="703"/>
                  </a:lnTo>
                  <a:lnTo>
                    <a:pt x="2920" y="743"/>
                  </a:lnTo>
                  <a:lnTo>
                    <a:pt x="2898" y="783"/>
                  </a:lnTo>
                  <a:lnTo>
                    <a:pt x="2875" y="820"/>
                  </a:lnTo>
                  <a:lnTo>
                    <a:pt x="2851" y="854"/>
                  </a:lnTo>
                  <a:lnTo>
                    <a:pt x="2826" y="886"/>
                  </a:lnTo>
                  <a:lnTo>
                    <a:pt x="2800" y="913"/>
                  </a:lnTo>
                  <a:lnTo>
                    <a:pt x="2788" y="925"/>
                  </a:lnTo>
                  <a:lnTo>
                    <a:pt x="2771" y="940"/>
                  </a:lnTo>
                  <a:lnTo>
                    <a:pt x="2752" y="959"/>
                  </a:lnTo>
                  <a:lnTo>
                    <a:pt x="2727" y="981"/>
                  </a:lnTo>
                  <a:lnTo>
                    <a:pt x="2700" y="1006"/>
                  </a:lnTo>
                  <a:lnTo>
                    <a:pt x="2669" y="1035"/>
                  </a:lnTo>
                  <a:lnTo>
                    <a:pt x="2634" y="1065"/>
                  </a:lnTo>
                  <a:lnTo>
                    <a:pt x="2597" y="1098"/>
                  </a:lnTo>
                  <a:lnTo>
                    <a:pt x="2556" y="1134"/>
                  </a:lnTo>
                  <a:lnTo>
                    <a:pt x="2513" y="1172"/>
                  </a:lnTo>
                  <a:lnTo>
                    <a:pt x="2467" y="1213"/>
                  </a:lnTo>
                  <a:lnTo>
                    <a:pt x="2417" y="1256"/>
                  </a:lnTo>
                  <a:lnTo>
                    <a:pt x="2366" y="1300"/>
                  </a:lnTo>
                  <a:lnTo>
                    <a:pt x="2313" y="1346"/>
                  </a:lnTo>
                  <a:lnTo>
                    <a:pt x="2257" y="1395"/>
                  </a:lnTo>
                  <a:lnTo>
                    <a:pt x="2199" y="1444"/>
                  </a:lnTo>
                  <a:lnTo>
                    <a:pt x="2140" y="1495"/>
                  </a:lnTo>
                  <a:lnTo>
                    <a:pt x="2079" y="1547"/>
                  </a:lnTo>
                  <a:lnTo>
                    <a:pt x="2016" y="1600"/>
                  </a:lnTo>
                  <a:lnTo>
                    <a:pt x="1952" y="1654"/>
                  </a:lnTo>
                  <a:lnTo>
                    <a:pt x="1886" y="1710"/>
                  </a:lnTo>
                  <a:lnTo>
                    <a:pt x="1820" y="1765"/>
                  </a:lnTo>
                  <a:lnTo>
                    <a:pt x="1752" y="1821"/>
                  </a:lnTo>
                  <a:lnTo>
                    <a:pt x="1684" y="1877"/>
                  </a:lnTo>
                  <a:lnTo>
                    <a:pt x="1616" y="1934"/>
                  </a:lnTo>
                  <a:lnTo>
                    <a:pt x="1546" y="1991"/>
                  </a:lnTo>
                  <a:lnTo>
                    <a:pt x="1477" y="2048"/>
                  </a:lnTo>
                  <a:lnTo>
                    <a:pt x="1408" y="2104"/>
                  </a:lnTo>
                  <a:lnTo>
                    <a:pt x="1338" y="2161"/>
                  </a:lnTo>
                  <a:lnTo>
                    <a:pt x="1269" y="2216"/>
                  </a:lnTo>
                  <a:lnTo>
                    <a:pt x="1199" y="2271"/>
                  </a:lnTo>
                  <a:lnTo>
                    <a:pt x="1131" y="2325"/>
                  </a:lnTo>
                  <a:lnTo>
                    <a:pt x="1063" y="2379"/>
                  </a:lnTo>
                  <a:lnTo>
                    <a:pt x="995" y="2430"/>
                  </a:lnTo>
                  <a:lnTo>
                    <a:pt x="928" y="2481"/>
                  </a:lnTo>
                  <a:lnTo>
                    <a:pt x="863" y="2531"/>
                  </a:lnTo>
                  <a:lnTo>
                    <a:pt x="799" y="2579"/>
                  </a:lnTo>
                  <a:lnTo>
                    <a:pt x="736" y="2625"/>
                  </a:lnTo>
                  <a:lnTo>
                    <a:pt x="675" y="2670"/>
                  </a:lnTo>
                  <a:lnTo>
                    <a:pt x="616" y="2712"/>
                  </a:lnTo>
                  <a:lnTo>
                    <a:pt x="558" y="2753"/>
                  </a:lnTo>
                  <a:lnTo>
                    <a:pt x="502" y="2791"/>
                  </a:lnTo>
                  <a:lnTo>
                    <a:pt x="448" y="2827"/>
                  </a:lnTo>
                  <a:lnTo>
                    <a:pt x="396" y="2861"/>
                  </a:lnTo>
                  <a:lnTo>
                    <a:pt x="347" y="2892"/>
                  </a:lnTo>
                  <a:lnTo>
                    <a:pt x="301" y="2919"/>
                  </a:lnTo>
                  <a:lnTo>
                    <a:pt x="257" y="2944"/>
                  </a:lnTo>
                  <a:lnTo>
                    <a:pt x="217" y="2966"/>
                  </a:lnTo>
                  <a:lnTo>
                    <a:pt x="178" y="2985"/>
                  </a:lnTo>
                  <a:lnTo>
                    <a:pt x="144" y="3000"/>
                  </a:lnTo>
                  <a:lnTo>
                    <a:pt x="113" y="3012"/>
                  </a:lnTo>
                  <a:lnTo>
                    <a:pt x="85" y="3021"/>
                  </a:lnTo>
                  <a:lnTo>
                    <a:pt x="61" y="3024"/>
                  </a:lnTo>
                  <a:lnTo>
                    <a:pt x="40" y="3025"/>
                  </a:lnTo>
                  <a:lnTo>
                    <a:pt x="24" y="3021"/>
                  </a:lnTo>
                  <a:lnTo>
                    <a:pt x="12" y="3013"/>
                  </a:lnTo>
                  <a:lnTo>
                    <a:pt x="4" y="3001"/>
                  </a:lnTo>
                  <a:lnTo>
                    <a:pt x="0" y="2985"/>
                  </a:lnTo>
                  <a:lnTo>
                    <a:pt x="1" y="2964"/>
                  </a:lnTo>
                  <a:lnTo>
                    <a:pt x="4" y="2940"/>
                  </a:lnTo>
                  <a:lnTo>
                    <a:pt x="13" y="2913"/>
                  </a:lnTo>
                  <a:lnTo>
                    <a:pt x="25" y="2881"/>
                  </a:lnTo>
                  <a:lnTo>
                    <a:pt x="40" y="2847"/>
                  </a:lnTo>
                  <a:lnTo>
                    <a:pt x="59" y="2809"/>
                  </a:lnTo>
                  <a:lnTo>
                    <a:pt x="81" y="2768"/>
                  </a:lnTo>
                  <a:lnTo>
                    <a:pt x="105" y="2724"/>
                  </a:lnTo>
                  <a:lnTo>
                    <a:pt x="133" y="2679"/>
                  </a:lnTo>
                  <a:lnTo>
                    <a:pt x="164" y="2629"/>
                  </a:lnTo>
                  <a:lnTo>
                    <a:pt x="198" y="2578"/>
                  </a:lnTo>
                  <a:lnTo>
                    <a:pt x="233" y="2524"/>
                  </a:lnTo>
                  <a:lnTo>
                    <a:pt x="272" y="2468"/>
                  </a:lnTo>
                  <a:lnTo>
                    <a:pt x="312" y="2410"/>
                  </a:lnTo>
                  <a:lnTo>
                    <a:pt x="355" y="2350"/>
                  </a:lnTo>
                  <a:lnTo>
                    <a:pt x="400" y="2289"/>
                  </a:lnTo>
                  <a:lnTo>
                    <a:pt x="446" y="2226"/>
                  </a:lnTo>
                  <a:lnTo>
                    <a:pt x="494" y="2162"/>
                  </a:lnTo>
                  <a:lnTo>
                    <a:pt x="544" y="2097"/>
                  </a:lnTo>
                  <a:lnTo>
                    <a:pt x="595" y="2031"/>
                  </a:lnTo>
                  <a:lnTo>
                    <a:pt x="647" y="1963"/>
                  </a:lnTo>
                  <a:lnTo>
                    <a:pt x="700" y="1895"/>
                  </a:lnTo>
                  <a:lnTo>
                    <a:pt x="755" y="1826"/>
                  </a:lnTo>
                  <a:lnTo>
                    <a:pt x="810" y="1757"/>
                  </a:lnTo>
                  <a:lnTo>
                    <a:pt x="866" y="1688"/>
                  </a:lnTo>
                  <a:lnTo>
                    <a:pt x="921" y="1618"/>
                  </a:lnTo>
                  <a:lnTo>
                    <a:pt x="977" y="1548"/>
                  </a:lnTo>
                  <a:lnTo>
                    <a:pt x="1034" y="1479"/>
                  </a:lnTo>
                  <a:lnTo>
                    <a:pt x="1091" y="1410"/>
                  </a:lnTo>
                  <a:lnTo>
                    <a:pt x="1147" y="1341"/>
                  </a:lnTo>
                  <a:lnTo>
                    <a:pt x="1204" y="1273"/>
                  </a:lnTo>
                  <a:lnTo>
                    <a:pt x="1260" y="1205"/>
                  </a:lnTo>
                  <a:lnTo>
                    <a:pt x="1316" y="1140"/>
                  </a:lnTo>
                  <a:lnTo>
                    <a:pt x="1371" y="1074"/>
                  </a:lnTo>
                  <a:lnTo>
                    <a:pt x="1426" y="1009"/>
                  </a:lnTo>
                  <a:lnTo>
                    <a:pt x="1478" y="947"/>
                  </a:lnTo>
                  <a:lnTo>
                    <a:pt x="1531" y="886"/>
                  </a:lnTo>
                  <a:lnTo>
                    <a:pt x="1581" y="827"/>
                  </a:lnTo>
                  <a:lnTo>
                    <a:pt x="1630" y="769"/>
                  </a:lnTo>
                  <a:lnTo>
                    <a:pt x="1679" y="713"/>
                  </a:lnTo>
                  <a:lnTo>
                    <a:pt x="1726" y="659"/>
                  </a:lnTo>
                  <a:lnTo>
                    <a:pt x="1770" y="608"/>
                  </a:lnTo>
                  <a:lnTo>
                    <a:pt x="1812" y="559"/>
                  </a:lnTo>
                  <a:lnTo>
                    <a:pt x="1853" y="512"/>
                  </a:lnTo>
                  <a:lnTo>
                    <a:pt x="1891" y="470"/>
                  </a:lnTo>
                  <a:lnTo>
                    <a:pt x="1927" y="428"/>
                  </a:lnTo>
                  <a:lnTo>
                    <a:pt x="1960" y="391"/>
                  </a:lnTo>
                  <a:lnTo>
                    <a:pt x="1991" y="357"/>
                  </a:lnTo>
                  <a:lnTo>
                    <a:pt x="2019" y="325"/>
                  </a:lnTo>
                  <a:lnTo>
                    <a:pt x="2045" y="298"/>
                  </a:lnTo>
                  <a:lnTo>
                    <a:pt x="2067" y="274"/>
                  </a:lnTo>
                  <a:lnTo>
                    <a:pt x="2085" y="254"/>
                  </a:lnTo>
                  <a:lnTo>
                    <a:pt x="2101" y="238"/>
                  </a:lnTo>
                  <a:lnTo>
                    <a:pt x="2112" y="226"/>
                  </a:lnTo>
                  <a:lnTo>
                    <a:pt x="2140" y="199"/>
                  </a:lnTo>
                  <a:lnTo>
                    <a:pt x="2172" y="174"/>
                  </a:lnTo>
                  <a:lnTo>
                    <a:pt x="2206" y="150"/>
                  </a:lnTo>
                  <a:lnTo>
                    <a:pt x="2243" y="127"/>
                  </a:lnTo>
                  <a:lnTo>
                    <a:pt x="2282" y="105"/>
                  </a:lnTo>
                  <a:lnTo>
                    <a:pt x="2323" y="84"/>
                  </a:lnTo>
                  <a:lnTo>
                    <a:pt x="2366" y="66"/>
                  </a:lnTo>
                  <a:lnTo>
                    <a:pt x="2410" y="49"/>
                  </a:lnTo>
                  <a:lnTo>
                    <a:pt x="2453" y="35"/>
                  </a:lnTo>
                  <a:lnTo>
                    <a:pt x="2499" y="23"/>
                  </a:lnTo>
                  <a:lnTo>
                    <a:pt x="2544" y="13"/>
                  </a:lnTo>
                  <a:lnTo>
                    <a:pt x="2589" y="6"/>
                  </a:lnTo>
                  <a:lnTo>
                    <a:pt x="2634" y="1"/>
                  </a:lnTo>
                  <a:lnTo>
                    <a:pt x="2678" y="0"/>
                  </a:lnTo>
                  <a:close/>
                </a:path>
              </a:pathLst>
            </a:custGeom>
            <a:solidFill>
              <a:srgbClr val="DEE3E6"/>
            </a:solidFill>
            <a:ln w="0">
              <a:solidFill>
                <a:srgbClr val="DEE3E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85" name="Freeform 46"/>
            <p:cNvSpPr>
              <a:spLocks/>
            </p:cNvSpPr>
            <p:nvPr/>
          </p:nvSpPr>
          <p:spPr bwMode="auto">
            <a:xfrm>
              <a:off x="6089651" y="3073401"/>
              <a:ext cx="357188" cy="357188"/>
            </a:xfrm>
            <a:custGeom>
              <a:avLst/>
              <a:gdLst>
                <a:gd name="T0" fmla="*/ 306 w 449"/>
                <a:gd name="T1" fmla="*/ 0 h 449"/>
                <a:gd name="T2" fmla="*/ 334 w 449"/>
                <a:gd name="T3" fmla="*/ 4 h 449"/>
                <a:gd name="T4" fmla="*/ 360 w 449"/>
                <a:gd name="T5" fmla="*/ 12 h 449"/>
                <a:gd name="T6" fmla="*/ 386 w 449"/>
                <a:gd name="T7" fmla="*/ 26 h 449"/>
                <a:gd name="T8" fmla="*/ 406 w 449"/>
                <a:gd name="T9" fmla="*/ 43 h 449"/>
                <a:gd name="T10" fmla="*/ 424 w 449"/>
                <a:gd name="T11" fmla="*/ 64 h 449"/>
                <a:gd name="T12" fmla="*/ 437 w 449"/>
                <a:gd name="T13" fmla="*/ 89 h 449"/>
                <a:gd name="T14" fmla="*/ 446 w 449"/>
                <a:gd name="T15" fmla="*/ 115 h 449"/>
                <a:gd name="T16" fmla="*/ 449 w 449"/>
                <a:gd name="T17" fmla="*/ 144 h 449"/>
                <a:gd name="T18" fmla="*/ 449 w 449"/>
                <a:gd name="T19" fmla="*/ 174 h 449"/>
                <a:gd name="T20" fmla="*/ 444 w 449"/>
                <a:gd name="T21" fmla="*/ 205 h 449"/>
                <a:gd name="T22" fmla="*/ 435 w 449"/>
                <a:gd name="T23" fmla="*/ 237 h 449"/>
                <a:gd name="T24" fmla="*/ 422 w 449"/>
                <a:gd name="T25" fmla="*/ 267 h 449"/>
                <a:gd name="T26" fmla="*/ 404 w 449"/>
                <a:gd name="T27" fmla="*/ 299 h 449"/>
                <a:gd name="T28" fmla="*/ 382 w 449"/>
                <a:gd name="T29" fmla="*/ 329 h 449"/>
                <a:gd name="T30" fmla="*/ 357 w 449"/>
                <a:gd name="T31" fmla="*/ 357 h 449"/>
                <a:gd name="T32" fmla="*/ 329 w 449"/>
                <a:gd name="T33" fmla="*/ 382 h 449"/>
                <a:gd name="T34" fmla="*/ 299 w 449"/>
                <a:gd name="T35" fmla="*/ 404 h 449"/>
                <a:gd name="T36" fmla="*/ 268 w 449"/>
                <a:gd name="T37" fmla="*/ 422 h 449"/>
                <a:gd name="T38" fmla="*/ 236 w 449"/>
                <a:gd name="T39" fmla="*/ 435 h 449"/>
                <a:gd name="T40" fmla="*/ 205 w 449"/>
                <a:gd name="T41" fmla="*/ 444 h 449"/>
                <a:gd name="T42" fmla="*/ 174 w 449"/>
                <a:gd name="T43" fmla="*/ 449 h 449"/>
                <a:gd name="T44" fmla="*/ 144 w 449"/>
                <a:gd name="T45" fmla="*/ 449 h 449"/>
                <a:gd name="T46" fmla="*/ 115 w 449"/>
                <a:gd name="T47" fmla="*/ 446 h 449"/>
                <a:gd name="T48" fmla="*/ 89 w 449"/>
                <a:gd name="T49" fmla="*/ 437 h 449"/>
                <a:gd name="T50" fmla="*/ 64 w 449"/>
                <a:gd name="T51" fmla="*/ 424 h 449"/>
                <a:gd name="T52" fmla="*/ 43 w 449"/>
                <a:gd name="T53" fmla="*/ 406 h 449"/>
                <a:gd name="T54" fmla="*/ 25 w 449"/>
                <a:gd name="T55" fmla="*/ 385 h 449"/>
                <a:gd name="T56" fmla="*/ 12 w 449"/>
                <a:gd name="T57" fmla="*/ 360 h 449"/>
                <a:gd name="T58" fmla="*/ 3 w 449"/>
                <a:gd name="T59" fmla="*/ 334 h 449"/>
                <a:gd name="T60" fmla="*/ 0 w 449"/>
                <a:gd name="T61" fmla="*/ 305 h 449"/>
                <a:gd name="T62" fmla="*/ 0 w 449"/>
                <a:gd name="T63" fmla="*/ 275 h 449"/>
                <a:gd name="T64" fmla="*/ 5 w 449"/>
                <a:gd name="T65" fmla="*/ 244 h 449"/>
                <a:gd name="T66" fmla="*/ 14 w 449"/>
                <a:gd name="T67" fmla="*/ 213 h 449"/>
                <a:gd name="T68" fmla="*/ 28 w 449"/>
                <a:gd name="T69" fmla="*/ 181 h 449"/>
                <a:gd name="T70" fmla="*/ 45 w 449"/>
                <a:gd name="T71" fmla="*/ 150 h 449"/>
                <a:gd name="T72" fmla="*/ 67 w 449"/>
                <a:gd name="T73" fmla="*/ 121 h 449"/>
                <a:gd name="T74" fmla="*/ 92 w 449"/>
                <a:gd name="T75" fmla="*/ 92 h 449"/>
                <a:gd name="T76" fmla="*/ 120 w 449"/>
                <a:gd name="T77" fmla="*/ 67 h 449"/>
                <a:gd name="T78" fmla="*/ 150 w 449"/>
                <a:gd name="T79" fmla="*/ 45 h 449"/>
                <a:gd name="T80" fmla="*/ 182 w 449"/>
                <a:gd name="T81" fmla="*/ 28 h 449"/>
                <a:gd name="T82" fmla="*/ 212 w 449"/>
                <a:gd name="T83" fmla="*/ 15 h 449"/>
                <a:gd name="T84" fmla="*/ 244 w 449"/>
                <a:gd name="T85" fmla="*/ 6 h 449"/>
                <a:gd name="T86" fmla="*/ 275 w 449"/>
                <a:gd name="T87" fmla="*/ 0 h 449"/>
                <a:gd name="T88" fmla="*/ 306 w 449"/>
                <a:gd name="T89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49" h="449">
                  <a:moveTo>
                    <a:pt x="306" y="0"/>
                  </a:moveTo>
                  <a:lnTo>
                    <a:pt x="334" y="4"/>
                  </a:lnTo>
                  <a:lnTo>
                    <a:pt x="360" y="12"/>
                  </a:lnTo>
                  <a:lnTo>
                    <a:pt x="386" y="26"/>
                  </a:lnTo>
                  <a:lnTo>
                    <a:pt x="406" y="43"/>
                  </a:lnTo>
                  <a:lnTo>
                    <a:pt x="424" y="64"/>
                  </a:lnTo>
                  <a:lnTo>
                    <a:pt x="437" y="89"/>
                  </a:lnTo>
                  <a:lnTo>
                    <a:pt x="446" y="115"/>
                  </a:lnTo>
                  <a:lnTo>
                    <a:pt x="449" y="144"/>
                  </a:lnTo>
                  <a:lnTo>
                    <a:pt x="449" y="174"/>
                  </a:lnTo>
                  <a:lnTo>
                    <a:pt x="444" y="205"/>
                  </a:lnTo>
                  <a:lnTo>
                    <a:pt x="435" y="237"/>
                  </a:lnTo>
                  <a:lnTo>
                    <a:pt x="422" y="267"/>
                  </a:lnTo>
                  <a:lnTo>
                    <a:pt x="404" y="299"/>
                  </a:lnTo>
                  <a:lnTo>
                    <a:pt x="382" y="329"/>
                  </a:lnTo>
                  <a:lnTo>
                    <a:pt x="357" y="357"/>
                  </a:lnTo>
                  <a:lnTo>
                    <a:pt x="329" y="382"/>
                  </a:lnTo>
                  <a:lnTo>
                    <a:pt x="299" y="404"/>
                  </a:lnTo>
                  <a:lnTo>
                    <a:pt x="268" y="422"/>
                  </a:lnTo>
                  <a:lnTo>
                    <a:pt x="236" y="435"/>
                  </a:lnTo>
                  <a:lnTo>
                    <a:pt x="205" y="444"/>
                  </a:lnTo>
                  <a:lnTo>
                    <a:pt x="174" y="449"/>
                  </a:lnTo>
                  <a:lnTo>
                    <a:pt x="144" y="449"/>
                  </a:lnTo>
                  <a:lnTo>
                    <a:pt x="115" y="446"/>
                  </a:lnTo>
                  <a:lnTo>
                    <a:pt x="89" y="437"/>
                  </a:lnTo>
                  <a:lnTo>
                    <a:pt x="64" y="424"/>
                  </a:lnTo>
                  <a:lnTo>
                    <a:pt x="43" y="406"/>
                  </a:lnTo>
                  <a:lnTo>
                    <a:pt x="25" y="385"/>
                  </a:lnTo>
                  <a:lnTo>
                    <a:pt x="12" y="360"/>
                  </a:lnTo>
                  <a:lnTo>
                    <a:pt x="3" y="334"/>
                  </a:lnTo>
                  <a:lnTo>
                    <a:pt x="0" y="305"/>
                  </a:lnTo>
                  <a:lnTo>
                    <a:pt x="0" y="275"/>
                  </a:lnTo>
                  <a:lnTo>
                    <a:pt x="5" y="244"/>
                  </a:lnTo>
                  <a:lnTo>
                    <a:pt x="14" y="213"/>
                  </a:lnTo>
                  <a:lnTo>
                    <a:pt x="28" y="181"/>
                  </a:lnTo>
                  <a:lnTo>
                    <a:pt x="45" y="150"/>
                  </a:lnTo>
                  <a:lnTo>
                    <a:pt x="67" y="121"/>
                  </a:lnTo>
                  <a:lnTo>
                    <a:pt x="92" y="92"/>
                  </a:lnTo>
                  <a:lnTo>
                    <a:pt x="120" y="67"/>
                  </a:lnTo>
                  <a:lnTo>
                    <a:pt x="150" y="45"/>
                  </a:lnTo>
                  <a:lnTo>
                    <a:pt x="182" y="28"/>
                  </a:lnTo>
                  <a:lnTo>
                    <a:pt x="212" y="15"/>
                  </a:lnTo>
                  <a:lnTo>
                    <a:pt x="244" y="6"/>
                  </a:lnTo>
                  <a:lnTo>
                    <a:pt x="275" y="0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E2574C"/>
            </a:solidFill>
            <a:ln w="0">
              <a:solidFill>
                <a:srgbClr val="E2574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86" name="Freeform 47"/>
            <p:cNvSpPr>
              <a:spLocks/>
            </p:cNvSpPr>
            <p:nvPr/>
          </p:nvSpPr>
          <p:spPr bwMode="auto">
            <a:xfrm>
              <a:off x="6643688" y="2273301"/>
              <a:ext cx="604838" cy="609600"/>
            </a:xfrm>
            <a:custGeom>
              <a:avLst/>
              <a:gdLst>
                <a:gd name="T0" fmla="*/ 405 w 762"/>
                <a:gd name="T1" fmla="*/ 0 h 769"/>
                <a:gd name="T2" fmla="*/ 450 w 762"/>
                <a:gd name="T3" fmla="*/ 1 h 769"/>
                <a:gd name="T4" fmla="*/ 493 w 762"/>
                <a:gd name="T5" fmla="*/ 7 h 769"/>
                <a:gd name="T6" fmla="*/ 534 w 762"/>
                <a:gd name="T7" fmla="*/ 14 h 769"/>
                <a:gd name="T8" fmla="*/ 572 w 762"/>
                <a:gd name="T9" fmla="*/ 28 h 769"/>
                <a:gd name="T10" fmla="*/ 608 w 762"/>
                <a:gd name="T11" fmla="*/ 44 h 769"/>
                <a:gd name="T12" fmla="*/ 641 w 762"/>
                <a:gd name="T13" fmla="*/ 65 h 769"/>
                <a:gd name="T14" fmla="*/ 671 w 762"/>
                <a:gd name="T15" fmla="*/ 91 h 769"/>
                <a:gd name="T16" fmla="*/ 697 w 762"/>
                <a:gd name="T17" fmla="*/ 121 h 769"/>
                <a:gd name="T18" fmla="*/ 718 w 762"/>
                <a:gd name="T19" fmla="*/ 154 h 769"/>
                <a:gd name="T20" fmla="*/ 735 w 762"/>
                <a:gd name="T21" fmla="*/ 191 h 769"/>
                <a:gd name="T22" fmla="*/ 747 w 762"/>
                <a:gd name="T23" fmla="*/ 230 h 769"/>
                <a:gd name="T24" fmla="*/ 756 w 762"/>
                <a:gd name="T25" fmla="*/ 271 h 769"/>
                <a:gd name="T26" fmla="*/ 760 w 762"/>
                <a:gd name="T27" fmla="*/ 314 h 769"/>
                <a:gd name="T28" fmla="*/ 762 w 762"/>
                <a:gd name="T29" fmla="*/ 359 h 769"/>
                <a:gd name="T30" fmla="*/ 759 w 762"/>
                <a:gd name="T31" fmla="*/ 405 h 769"/>
                <a:gd name="T32" fmla="*/ 754 w 762"/>
                <a:gd name="T33" fmla="*/ 452 h 769"/>
                <a:gd name="T34" fmla="*/ 745 w 762"/>
                <a:gd name="T35" fmla="*/ 499 h 769"/>
                <a:gd name="T36" fmla="*/ 734 w 762"/>
                <a:gd name="T37" fmla="*/ 546 h 769"/>
                <a:gd name="T38" fmla="*/ 720 w 762"/>
                <a:gd name="T39" fmla="*/ 592 h 769"/>
                <a:gd name="T40" fmla="*/ 703 w 762"/>
                <a:gd name="T41" fmla="*/ 638 h 769"/>
                <a:gd name="T42" fmla="*/ 685 w 762"/>
                <a:gd name="T43" fmla="*/ 683 h 769"/>
                <a:gd name="T44" fmla="*/ 665 w 762"/>
                <a:gd name="T45" fmla="*/ 727 h 769"/>
                <a:gd name="T46" fmla="*/ 642 w 762"/>
                <a:gd name="T47" fmla="*/ 769 h 769"/>
                <a:gd name="T48" fmla="*/ 629 w 762"/>
                <a:gd name="T49" fmla="*/ 725 h 769"/>
                <a:gd name="T50" fmla="*/ 584 w 762"/>
                <a:gd name="T51" fmla="*/ 651 h 769"/>
                <a:gd name="T52" fmla="*/ 536 w 762"/>
                <a:gd name="T53" fmla="*/ 580 h 769"/>
                <a:gd name="T54" fmla="*/ 483 w 762"/>
                <a:gd name="T55" fmla="*/ 511 h 769"/>
                <a:gd name="T56" fmla="*/ 426 w 762"/>
                <a:gd name="T57" fmla="*/ 443 h 769"/>
                <a:gd name="T58" fmla="*/ 365 w 762"/>
                <a:gd name="T59" fmla="*/ 380 h 769"/>
                <a:gd name="T60" fmla="*/ 300 w 762"/>
                <a:gd name="T61" fmla="*/ 319 h 769"/>
                <a:gd name="T62" fmla="*/ 233 w 762"/>
                <a:gd name="T63" fmla="*/ 262 h 769"/>
                <a:gd name="T64" fmla="*/ 164 w 762"/>
                <a:gd name="T65" fmla="*/ 209 h 769"/>
                <a:gd name="T66" fmla="*/ 93 w 762"/>
                <a:gd name="T67" fmla="*/ 160 h 769"/>
                <a:gd name="T68" fmla="*/ 20 w 762"/>
                <a:gd name="T69" fmla="*/ 116 h 769"/>
                <a:gd name="T70" fmla="*/ 0 w 762"/>
                <a:gd name="T71" fmla="*/ 115 h 769"/>
                <a:gd name="T72" fmla="*/ 42 w 762"/>
                <a:gd name="T73" fmla="*/ 94 h 769"/>
                <a:gd name="T74" fmla="*/ 84 w 762"/>
                <a:gd name="T75" fmla="*/ 73 h 769"/>
                <a:gd name="T76" fmla="*/ 129 w 762"/>
                <a:gd name="T77" fmla="*/ 56 h 769"/>
                <a:gd name="T78" fmla="*/ 174 w 762"/>
                <a:gd name="T79" fmla="*/ 41 h 769"/>
                <a:gd name="T80" fmla="*/ 221 w 762"/>
                <a:gd name="T81" fmla="*/ 26 h 769"/>
                <a:gd name="T82" fmla="*/ 267 w 762"/>
                <a:gd name="T83" fmla="*/ 15 h 769"/>
                <a:gd name="T84" fmla="*/ 314 w 762"/>
                <a:gd name="T85" fmla="*/ 8 h 769"/>
                <a:gd name="T86" fmla="*/ 360 w 762"/>
                <a:gd name="T87" fmla="*/ 2 h 769"/>
                <a:gd name="T88" fmla="*/ 405 w 762"/>
                <a:gd name="T89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2" h="769">
                  <a:moveTo>
                    <a:pt x="405" y="0"/>
                  </a:moveTo>
                  <a:lnTo>
                    <a:pt x="450" y="1"/>
                  </a:lnTo>
                  <a:lnTo>
                    <a:pt x="493" y="7"/>
                  </a:lnTo>
                  <a:lnTo>
                    <a:pt x="534" y="14"/>
                  </a:lnTo>
                  <a:lnTo>
                    <a:pt x="572" y="28"/>
                  </a:lnTo>
                  <a:lnTo>
                    <a:pt x="608" y="44"/>
                  </a:lnTo>
                  <a:lnTo>
                    <a:pt x="641" y="65"/>
                  </a:lnTo>
                  <a:lnTo>
                    <a:pt x="671" y="91"/>
                  </a:lnTo>
                  <a:lnTo>
                    <a:pt x="697" y="121"/>
                  </a:lnTo>
                  <a:lnTo>
                    <a:pt x="718" y="154"/>
                  </a:lnTo>
                  <a:lnTo>
                    <a:pt x="735" y="191"/>
                  </a:lnTo>
                  <a:lnTo>
                    <a:pt x="747" y="230"/>
                  </a:lnTo>
                  <a:lnTo>
                    <a:pt x="756" y="271"/>
                  </a:lnTo>
                  <a:lnTo>
                    <a:pt x="760" y="314"/>
                  </a:lnTo>
                  <a:lnTo>
                    <a:pt x="762" y="359"/>
                  </a:lnTo>
                  <a:lnTo>
                    <a:pt x="759" y="405"/>
                  </a:lnTo>
                  <a:lnTo>
                    <a:pt x="754" y="452"/>
                  </a:lnTo>
                  <a:lnTo>
                    <a:pt x="745" y="499"/>
                  </a:lnTo>
                  <a:lnTo>
                    <a:pt x="734" y="546"/>
                  </a:lnTo>
                  <a:lnTo>
                    <a:pt x="720" y="592"/>
                  </a:lnTo>
                  <a:lnTo>
                    <a:pt x="703" y="638"/>
                  </a:lnTo>
                  <a:lnTo>
                    <a:pt x="685" y="683"/>
                  </a:lnTo>
                  <a:lnTo>
                    <a:pt x="665" y="727"/>
                  </a:lnTo>
                  <a:lnTo>
                    <a:pt x="642" y="769"/>
                  </a:lnTo>
                  <a:lnTo>
                    <a:pt x="629" y="725"/>
                  </a:lnTo>
                  <a:lnTo>
                    <a:pt x="584" y="651"/>
                  </a:lnTo>
                  <a:lnTo>
                    <a:pt x="536" y="580"/>
                  </a:lnTo>
                  <a:lnTo>
                    <a:pt x="483" y="511"/>
                  </a:lnTo>
                  <a:lnTo>
                    <a:pt x="426" y="443"/>
                  </a:lnTo>
                  <a:lnTo>
                    <a:pt x="365" y="380"/>
                  </a:lnTo>
                  <a:lnTo>
                    <a:pt x="300" y="319"/>
                  </a:lnTo>
                  <a:lnTo>
                    <a:pt x="233" y="262"/>
                  </a:lnTo>
                  <a:lnTo>
                    <a:pt x="164" y="209"/>
                  </a:lnTo>
                  <a:lnTo>
                    <a:pt x="93" y="160"/>
                  </a:lnTo>
                  <a:lnTo>
                    <a:pt x="20" y="116"/>
                  </a:lnTo>
                  <a:lnTo>
                    <a:pt x="0" y="115"/>
                  </a:lnTo>
                  <a:lnTo>
                    <a:pt x="42" y="94"/>
                  </a:lnTo>
                  <a:lnTo>
                    <a:pt x="84" y="73"/>
                  </a:lnTo>
                  <a:lnTo>
                    <a:pt x="129" y="56"/>
                  </a:lnTo>
                  <a:lnTo>
                    <a:pt x="174" y="41"/>
                  </a:lnTo>
                  <a:lnTo>
                    <a:pt x="221" y="26"/>
                  </a:lnTo>
                  <a:lnTo>
                    <a:pt x="267" y="15"/>
                  </a:lnTo>
                  <a:lnTo>
                    <a:pt x="314" y="8"/>
                  </a:lnTo>
                  <a:lnTo>
                    <a:pt x="360" y="2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324D5B"/>
            </a:solidFill>
            <a:ln w="0">
              <a:solidFill>
                <a:srgbClr val="324D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174" name="그룹 173"/>
          <p:cNvGrpSpPr/>
          <p:nvPr/>
        </p:nvGrpSpPr>
        <p:grpSpPr>
          <a:xfrm>
            <a:off x="5990802" y="267918"/>
            <a:ext cx="929215" cy="930683"/>
            <a:chOff x="4586289" y="1914525"/>
            <a:chExt cx="3014663" cy="3019425"/>
          </a:xfrm>
        </p:grpSpPr>
        <p:sp>
          <p:nvSpPr>
            <p:cNvPr id="268" name="Freeform 91"/>
            <p:cNvSpPr>
              <a:spLocks/>
            </p:cNvSpPr>
            <p:nvPr/>
          </p:nvSpPr>
          <p:spPr bwMode="auto">
            <a:xfrm>
              <a:off x="4586289" y="1914525"/>
              <a:ext cx="3014663" cy="3019425"/>
            </a:xfrm>
            <a:custGeom>
              <a:avLst/>
              <a:gdLst>
                <a:gd name="T0" fmla="*/ 2014 w 3798"/>
                <a:gd name="T1" fmla="*/ 3 h 3805"/>
                <a:gd name="T2" fmla="*/ 2240 w 3798"/>
                <a:gd name="T3" fmla="*/ 30 h 3805"/>
                <a:gd name="T4" fmla="*/ 2457 w 3798"/>
                <a:gd name="T5" fmla="*/ 83 h 3805"/>
                <a:gd name="T6" fmla="*/ 2663 w 3798"/>
                <a:gd name="T7" fmla="*/ 160 h 3805"/>
                <a:gd name="T8" fmla="*/ 2857 w 3798"/>
                <a:gd name="T9" fmla="*/ 258 h 3805"/>
                <a:gd name="T10" fmla="*/ 3038 w 3798"/>
                <a:gd name="T11" fmla="*/ 379 h 3805"/>
                <a:gd name="T12" fmla="*/ 3203 w 3798"/>
                <a:gd name="T13" fmla="*/ 518 h 3805"/>
                <a:gd name="T14" fmla="*/ 3351 w 3798"/>
                <a:gd name="T15" fmla="*/ 676 h 3805"/>
                <a:gd name="T16" fmla="*/ 3481 w 3798"/>
                <a:gd name="T17" fmla="*/ 849 h 3805"/>
                <a:gd name="T18" fmla="*/ 3591 w 3798"/>
                <a:gd name="T19" fmla="*/ 1037 h 3805"/>
                <a:gd name="T20" fmla="*/ 3679 w 3798"/>
                <a:gd name="T21" fmla="*/ 1238 h 3805"/>
                <a:gd name="T22" fmla="*/ 3744 w 3798"/>
                <a:gd name="T23" fmla="*/ 1450 h 3805"/>
                <a:gd name="T24" fmla="*/ 3784 w 3798"/>
                <a:gd name="T25" fmla="*/ 1673 h 3805"/>
                <a:gd name="T26" fmla="*/ 3798 w 3798"/>
                <a:gd name="T27" fmla="*/ 1902 h 3805"/>
                <a:gd name="T28" fmla="*/ 3784 w 3798"/>
                <a:gd name="T29" fmla="*/ 2132 h 3805"/>
                <a:gd name="T30" fmla="*/ 3744 w 3798"/>
                <a:gd name="T31" fmla="*/ 2353 h 3805"/>
                <a:gd name="T32" fmla="*/ 3679 w 3798"/>
                <a:gd name="T33" fmla="*/ 2566 h 3805"/>
                <a:gd name="T34" fmla="*/ 3591 w 3798"/>
                <a:gd name="T35" fmla="*/ 2766 h 3805"/>
                <a:gd name="T36" fmla="*/ 3481 w 3798"/>
                <a:gd name="T37" fmla="*/ 2954 h 3805"/>
                <a:gd name="T38" fmla="*/ 3351 w 3798"/>
                <a:gd name="T39" fmla="*/ 3128 h 3805"/>
                <a:gd name="T40" fmla="*/ 3203 w 3798"/>
                <a:gd name="T41" fmla="*/ 3285 h 3805"/>
                <a:gd name="T42" fmla="*/ 3038 w 3798"/>
                <a:gd name="T43" fmla="*/ 3425 h 3805"/>
                <a:gd name="T44" fmla="*/ 2857 w 3798"/>
                <a:gd name="T45" fmla="*/ 3545 h 3805"/>
                <a:gd name="T46" fmla="*/ 2663 w 3798"/>
                <a:gd name="T47" fmla="*/ 3645 h 3805"/>
                <a:gd name="T48" fmla="*/ 2457 w 3798"/>
                <a:gd name="T49" fmla="*/ 3721 h 3805"/>
                <a:gd name="T50" fmla="*/ 2240 w 3798"/>
                <a:gd name="T51" fmla="*/ 3774 h 3805"/>
                <a:gd name="T52" fmla="*/ 2014 w 3798"/>
                <a:gd name="T53" fmla="*/ 3801 h 3805"/>
                <a:gd name="T54" fmla="*/ 1783 w 3798"/>
                <a:gd name="T55" fmla="*/ 3801 h 3805"/>
                <a:gd name="T56" fmla="*/ 1557 w 3798"/>
                <a:gd name="T57" fmla="*/ 3774 h 3805"/>
                <a:gd name="T58" fmla="*/ 1341 w 3798"/>
                <a:gd name="T59" fmla="*/ 3721 h 3805"/>
                <a:gd name="T60" fmla="*/ 1134 w 3798"/>
                <a:gd name="T61" fmla="*/ 3645 h 3805"/>
                <a:gd name="T62" fmla="*/ 940 w 3798"/>
                <a:gd name="T63" fmla="*/ 3545 h 3805"/>
                <a:gd name="T64" fmla="*/ 759 w 3798"/>
                <a:gd name="T65" fmla="*/ 3425 h 3805"/>
                <a:gd name="T66" fmla="*/ 595 w 3798"/>
                <a:gd name="T67" fmla="*/ 3285 h 3805"/>
                <a:gd name="T68" fmla="*/ 447 w 3798"/>
                <a:gd name="T69" fmla="*/ 3128 h 3805"/>
                <a:gd name="T70" fmla="*/ 317 w 3798"/>
                <a:gd name="T71" fmla="*/ 2954 h 3805"/>
                <a:gd name="T72" fmla="*/ 207 w 3798"/>
                <a:gd name="T73" fmla="*/ 2766 h 3805"/>
                <a:gd name="T74" fmla="*/ 119 w 3798"/>
                <a:gd name="T75" fmla="*/ 2566 h 3805"/>
                <a:gd name="T76" fmla="*/ 53 w 3798"/>
                <a:gd name="T77" fmla="*/ 2353 h 3805"/>
                <a:gd name="T78" fmla="*/ 14 w 3798"/>
                <a:gd name="T79" fmla="*/ 2132 h 3805"/>
                <a:gd name="T80" fmla="*/ 0 w 3798"/>
                <a:gd name="T81" fmla="*/ 1902 h 3805"/>
                <a:gd name="T82" fmla="*/ 14 w 3798"/>
                <a:gd name="T83" fmla="*/ 1673 h 3805"/>
                <a:gd name="T84" fmla="*/ 53 w 3798"/>
                <a:gd name="T85" fmla="*/ 1450 h 3805"/>
                <a:gd name="T86" fmla="*/ 119 w 3798"/>
                <a:gd name="T87" fmla="*/ 1238 h 3805"/>
                <a:gd name="T88" fmla="*/ 207 w 3798"/>
                <a:gd name="T89" fmla="*/ 1037 h 3805"/>
                <a:gd name="T90" fmla="*/ 317 w 3798"/>
                <a:gd name="T91" fmla="*/ 849 h 3805"/>
                <a:gd name="T92" fmla="*/ 447 w 3798"/>
                <a:gd name="T93" fmla="*/ 676 h 3805"/>
                <a:gd name="T94" fmla="*/ 595 w 3798"/>
                <a:gd name="T95" fmla="*/ 518 h 3805"/>
                <a:gd name="T96" fmla="*/ 759 w 3798"/>
                <a:gd name="T97" fmla="*/ 379 h 3805"/>
                <a:gd name="T98" fmla="*/ 940 w 3798"/>
                <a:gd name="T99" fmla="*/ 258 h 3805"/>
                <a:gd name="T100" fmla="*/ 1134 w 3798"/>
                <a:gd name="T101" fmla="*/ 160 h 3805"/>
                <a:gd name="T102" fmla="*/ 1341 w 3798"/>
                <a:gd name="T103" fmla="*/ 83 h 3805"/>
                <a:gd name="T104" fmla="*/ 1557 w 3798"/>
                <a:gd name="T105" fmla="*/ 30 h 3805"/>
                <a:gd name="T106" fmla="*/ 1783 w 3798"/>
                <a:gd name="T107" fmla="*/ 3 h 3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98" h="3805">
                  <a:moveTo>
                    <a:pt x="1899" y="0"/>
                  </a:moveTo>
                  <a:lnTo>
                    <a:pt x="2014" y="3"/>
                  </a:lnTo>
                  <a:lnTo>
                    <a:pt x="2129" y="13"/>
                  </a:lnTo>
                  <a:lnTo>
                    <a:pt x="2240" y="30"/>
                  </a:lnTo>
                  <a:lnTo>
                    <a:pt x="2350" y="53"/>
                  </a:lnTo>
                  <a:lnTo>
                    <a:pt x="2457" y="83"/>
                  </a:lnTo>
                  <a:lnTo>
                    <a:pt x="2562" y="118"/>
                  </a:lnTo>
                  <a:lnTo>
                    <a:pt x="2663" y="160"/>
                  </a:lnTo>
                  <a:lnTo>
                    <a:pt x="2762" y="206"/>
                  </a:lnTo>
                  <a:lnTo>
                    <a:pt x="2857" y="258"/>
                  </a:lnTo>
                  <a:lnTo>
                    <a:pt x="2950" y="316"/>
                  </a:lnTo>
                  <a:lnTo>
                    <a:pt x="3038" y="379"/>
                  </a:lnTo>
                  <a:lnTo>
                    <a:pt x="3122" y="446"/>
                  </a:lnTo>
                  <a:lnTo>
                    <a:pt x="3203" y="518"/>
                  </a:lnTo>
                  <a:lnTo>
                    <a:pt x="3280" y="595"/>
                  </a:lnTo>
                  <a:lnTo>
                    <a:pt x="3351" y="676"/>
                  </a:lnTo>
                  <a:lnTo>
                    <a:pt x="3419" y="761"/>
                  </a:lnTo>
                  <a:lnTo>
                    <a:pt x="3481" y="849"/>
                  </a:lnTo>
                  <a:lnTo>
                    <a:pt x="3539" y="942"/>
                  </a:lnTo>
                  <a:lnTo>
                    <a:pt x="3591" y="1037"/>
                  </a:lnTo>
                  <a:lnTo>
                    <a:pt x="3637" y="1137"/>
                  </a:lnTo>
                  <a:lnTo>
                    <a:pt x="3679" y="1238"/>
                  </a:lnTo>
                  <a:lnTo>
                    <a:pt x="3715" y="1343"/>
                  </a:lnTo>
                  <a:lnTo>
                    <a:pt x="3744" y="1450"/>
                  </a:lnTo>
                  <a:lnTo>
                    <a:pt x="3767" y="1560"/>
                  </a:lnTo>
                  <a:lnTo>
                    <a:pt x="3784" y="1673"/>
                  </a:lnTo>
                  <a:lnTo>
                    <a:pt x="3795" y="1786"/>
                  </a:lnTo>
                  <a:lnTo>
                    <a:pt x="3798" y="1902"/>
                  </a:lnTo>
                  <a:lnTo>
                    <a:pt x="3795" y="2018"/>
                  </a:lnTo>
                  <a:lnTo>
                    <a:pt x="3784" y="2132"/>
                  </a:lnTo>
                  <a:lnTo>
                    <a:pt x="3767" y="2244"/>
                  </a:lnTo>
                  <a:lnTo>
                    <a:pt x="3744" y="2353"/>
                  </a:lnTo>
                  <a:lnTo>
                    <a:pt x="3715" y="2461"/>
                  </a:lnTo>
                  <a:lnTo>
                    <a:pt x="3679" y="2566"/>
                  </a:lnTo>
                  <a:lnTo>
                    <a:pt x="3637" y="2668"/>
                  </a:lnTo>
                  <a:lnTo>
                    <a:pt x="3591" y="2766"/>
                  </a:lnTo>
                  <a:lnTo>
                    <a:pt x="3539" y="2863"/>
                  </a:lnTo>
                  <a:lnTo>
                    <a:pt x="3481" y="2954"/>
                  </a:lnTo>
                  <a:lnTo>
                    <a:pt x="3419" y="3044"/>
                  </a:lnTo>
                  <a:lnTo>
                    <a:pt x="3351" y="3128"/>
                  </a:lnTo>
                  <a:lnTo>
                    <a:pt x="3280" y="3208"/>
                  </a:lnTo>
                  <a:lnTo>
                    <a:pt x="3203" y="3285"/>
                  </a:lnTo>
                  <a:lnTo>
                    <a:pt x="3122" y="3357"/>
                  </a:lnTo>
                  <a:lnTo>
                    <a:pt x="3038" y="3425"/>
                  </a:lnTo>
                  <a:lnTo>
                    <a:pt x="2950" y="3488"/>
                  </a:lnTo>
                  <a:lnTo>
                    <a:pt x="2857" y="3545"/>
                  </a:lnTo>
                  <a:lnTo>
                    <a:pt x="2762" y="3597"/>
                  </a:lnTo>
                  <a:lnTo>
                    <a:pt x="2663" y="3645"/>
                  </a:lnTo>
                  <a:lnTo>
                    <a:pt x="2562" y="3686"/>
                  </a:lnTo>
                  <a:lnTo>
                    <a:pt x="2457" y="3721"/>
                  </a:lnTo>
                  <a:lnTo>
                    <a:pt x="2350" y="3751"/>
                  </a:lnTo>
                  <a:lnTo>
                    <a:pt x="2240" y="3774"/>
                  </a:lnTo>
                  <a:lnTo>
                    <a:pt x="2129" y="3791"/>
                  </a:lnTo>
                  <a:lnTo>
                    <a:pt x="2014" y="3801"/>
                  </a:lnTo>
                  <a:lnTo>
                    <a:pt x="1899" y="3805"/>
                  </a:lnTo>
                  <a:lnTo>
                    <a:pt x="1783" y="3801"/>
                  </a:lnTo>
                  <a:lnTo>
                    <a:pt x="1669" y="3791"/>
                  </a:lnTo>
                  <a:lnTo>
                    <a:pt x="1557" y="3774"/>
                  </a:lnTo>
                  <a:lnTo>
                    <a:pt x="1448" y="3751"/>
                  </a:lnTo>
                  <a:lnTo>
                    <a:pt x="1341" y="3721"/>
                  </a:lnTo>
                  <a:lnTo>
                    <a:pt x="1236" y="3686"/>
                  </a:lnTo>
                  <a:lnTo>
                    <a:pt x="1134" y="3645"/>
                  </a:lnTo>
                  <a:lnTo>
                    <a:pt x="1036" y="3597"/>
                  </a:lnTo>
                  <a:lnTo>
                    <a:pt x="940" y="3545"/>
                  </a:lnTo>
                  <a:lnTo>
                    <a:pt x="849" y="3488"/>
                  </a:lnTo>
                  <a:lnTo>
                    <a:pt x="759" y="3425"/>
                  </a:lnTo>
                  <a:lnTo>
                    <a:pt x="675" y="3357"/>
                  </a:lnTo>
                  <a:lnTo>
                    <a:pt x="595" y="3285"/>
                  </a:lnTo>
                  <a:lnTo>
                    <a:pt x="519" y="3208"/>
                  </a:lnTo>
                  <a:lnTo>
                    <a:pt x="447" y="3128"/>
                  </a:lnTo>
                  <a:lnTo>
                    <a:pt x="380" y="3044"/>
                  </a:lnTo>
                  <a:lnTo>
                    <a:pt x="317" y="2954"/>
                  </a:lnTo>
                  <a:lnTo>
                    <a:pt x="259" y="2863"/>
                  </a:lnTo>
                  <a:lnTo>
                    <a:pt x="207" y="2766"/>
                  </a:lnTo>
                  <a:lnTo>
                    <a:pt x="160" y="2668"/>
                  </a:lnTo>
                  <a:lnTo>
                    <a:pt x="119" y="2566"/>
                  </a:lnTo>
                  <a:lnTo>
                    <a:pt x="83" y="2461"/>
                  </a:lnTo>
                  <a:lnTo>
                    <a:pt x="53" y="2353"/>
                  </a:lnTo>
                  <a:lnTo>
                    <a:pt x="30" y="2244"/>
                  </a:lnTo>
                  <a:lnTo>
                    <a:pt x="14" y="2132"/>
                  </a:lnTo>
                  <a:lnTo>
                    <a:pt x="3" y="2018"/>
                  </a:lnTo>
                  <a:lnTo>
                    <a:pt x="0" y="1902"/>
                  </a:lnTo>
                  <a:lnTo>
                    <a:pt x="3" y="1786"/>
                  </a:lnTo>
                  <a:lnTo>
                    <a:pt x="14" y="1673"/>
                  </a:lnTo>
                  <a:lnTo>
                    <a:pt x="30" y="1560"/>
                  </a:lnTo>
                  <a:lnTo>
                    <a:pt x="53" y="1450"/>
                  </a:lnTo>
                  <a:lnTo>
                    <a:pt x="83" y="1343"/>
                  </a:lnTo>
                  <a:lnTo>
                    <a:pt x="119" y="1238"/>
                  </a:lnTo>
                  <a:lnTo>
                    <a:pt x="160" y="1137"/>
                  </a:lnTo>
                  <a:lnTo>
                    <a:pt x="207" y="1037"/>
                  </a:lnTo>
                  <a:lnTo>
                    <a:pt x="259" y="942"/>
                  </a:lnTo>
                  <a:lnTo>
                    <a:pt x="317" y="849"/>
                  </a:lnTo>
                  <a:lnTo>
                    <a:pt x="380" y="761"/>
                  </a:lnTo>
                  <a:lnTo>
                    <a:pt x="447" y="676"/>
                  </a:lnTo>
                  <a:lnTo>
                    <a:pt x="519" y="595"/>
                  </a:lnTo>
                  <a:lnTo>
                    <a:pt x="595" y="518"/>
                  </a:lnTo>
                  <a:lnTo>
                    <a:pt x="675" y="446"/>
                  </a:lnTo>
                  <a:lnTo>
                    <a:pt x="759" y="379"/>
                  </a:lnTo>
                  <a:lnTo>
                    <a:pt x="849" y="316"/>
                  </a:lnTo>
                  <a:lnTo>
                    <a:pt x="940" y="258"/>
                  </a:lnTo>
                  <a:lnTo>
                    <a:pt x="1036" y="206"/>
                  </a:lnTo>
                  <a:lnTo>
                    <a:pt x="1134" y="160"/>
                  </a:lnTo>
                  <a:lnTo>
                    <a:pt x="1236" y="118"/>
                  </a:lnTo>
                  <a:lnTo>
                    <a:pt x="1341" y="83"/>
                  </a:lnTo>
                  <a:lnTo>
                    <a:pt x="1448" y="53"/>
                  </a:lnTo>
                  <a:lnTo>
                    <a:pt x="1557" y="30"/>
                  </a:lnTo>
                  <a:lnTo>
                    <a:pt x="1669" y="13"/>
                  </a:lnTo>
                  <a:lnTo>
                    <a:pt x="1783" y="3"/>
                  </a:lnTo>
                  <a:lnTo>
                    <a:pt x="1899" y="0"/>
                  </a:lnTo>
                  <a:close/>
                </a:path>
              </a:pathLst>
            </a:custGeom>
            <a:solidFill>
              <a:srgbClr val="595155"/>
            </a:solidFill>
            <a:ln w="0">
              <a:solidFill>
                <a:srgbClr val="59515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9" name="Freeform 92"/>
            <p:cNvSpPr>
              <a:spLocks/>
            </p:cNvSpPr>
            <p:nvPr/>
          </p:nvSpPr>
          <p:spPr bwMode="auto">
            <a:xfrm>
              <a:off x="5022852" y="3340100"/>
              <a:ext cx="2546350" cy="1593850"/>
            </a:xfrm>
            <a:custGeom>
              <a:avLst/>
              <a:gdLst>
                <a:gd name="T0" fmla="*/ 2712 w 3208"/>
                <a:gd name="T1" fmla="*/ 0 h 2010"/>
                <a:gd name="T2" fmla="*/ 3208 w 3208"/>
                <a:gd name="T3" fmla="*/ 497 h 2010"/>
                <a:gd name="T4" fmla="*/ 3181 w 3208"/>
                <a:gd name="T5" fmla="*/ 608 h 2010"/>
                <a:gd name="T6" fmla="*/ 3147 w 3208"/>
                <a:gd name="T7" fmla="*/ 717 h 2010"/>
                <a:gd name="T8" fmla="*/ 3108 w 3208"/>
                <a:gd name="T9" fmla="*/ 823 h 2010"/>
                <a:gd name="T10" fmla="*/ 3063 w 3208"/>
                <a:gd name="T11" fmla="*/ 926 h 2010"/>
                <a:gd name="T12" fmla="*/ 3012 w 3208"/>
                <a:gd name="T13" fmla="*/ 1025 h 2010"/>
                <a:gd name="T14" fmla="*/ 2955 w 3208"/>
                <a:gd name="T15" fmla="*/ 1121 h 2010"/>
                <a:gd name="T16" fmla="*/ 2894 w 3208"/>
                <a:gd name="T17" fmla="*/ 1214 h 2010"/>
                <a:gd name="T18" fmla="*/ 2827 w 3208"/>
                <a:gd name="T19" fmla="*/ 1302 h 2010"/>
                <a:gd name="T20" fmla="*/ 2755 w 3208"/>
                <a:gd name="T21" fmla="*/ 1387 h 2010"/>
                <a:gd name="T22" fmla="*/ 2677 w 3208"/>
                <a:gd name="T23" fmla="*/ 1466 h 2010"/>
                <a:gd name="T24" fmla="*/ 2596 w 3208"/>
                <a:gd name="T25" fmla="*/ 1541 h 2010"/>
                <a:gd name="T26" fmla="*/ 2511 w 3208"/>
                <a:gd name="T27" fmla="*/ 1612 h 2010"/>
                <a:gd name="T28" fmla="*/ 2422 w 3208"/>
                <a:gd name="T29" fmla="*/ 1678 h 2010"/>
                <a:gd name="T30" fmla="*/ 2328 w 3208"/>
                <a:gd name="T31" fmla="*/ 1738 h 2010"/>
                <a:gd name="T32" fmla="*/ 2231 w 3208"/>
                <a:gd name="T33" fmla="*/ 1793 h 2010"/>
                <a:gd name="T34" fmla="*/ 2130 w 3208"/>
                <a:gd name="T35" fmla="*/ 1841 h 2010"/>
                <a:gd name="T36" fmla="*/ 2027 w 3208"/>
                <a:gd name="T37" fmla="*/ 1885 h 2010"/>
                <a:gd name="T38" fmla="*/ 1920 w 3208"/>
                <a:gd name="T39" fmla="*/ 1923 h 2010"/>
                <a:gd name="T40" fmla="*/ 1810 w 3208"/>
                <a:gd name="T41" fmla="*/ 1953 h 2010"/>
                <a:gd name="T42" fmla="*/ 1698 w 3208"/>
                <a:gd name="T43" fmla="*/ 1977 h 2010"/>
                <a:gd name="T44" fmla="*/ 1584 w 3208"/>
                <a:gd name="T45" fmla="*/ 1996 h 2010"/>
                <a:gd name="T46" fmla="*/ 1468 w 3208"/>
                <a:gd name="T47" fmla="*/ 2006 h 2010"/>
                <a:gd name="T48" fmla="*/ 1349 w 3208"/>
                <a:gd name="T49" fmla="*/ 2010 h 2010"/>
                <a:gd name="T50" fmla="*/ 1343 w 3208"/>
                <a:gd name="T51" fmla="*/ 2010 h 2010"/>
                <a:gd name="T52" fmla="*/ 0 w 3208"/>
                <a:gd name="T53" fmla="*/ 654 h 2010"/>
                <a:gd name="T54" fmla="*/ 2712 w 3208"/>
                <a:gd name="T55" fmla="*/ 0 h 2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208" h="2010">
                  <a:moveTo>
                    <a:pt x="2712" y="0"/>
                  </a:moveTo>
                  <a:lnTo>
                    <a:pt x="3208" y="497"/>
                  </a:lnTo>
                  <a:lnTo>
                    <a:pt x="3181" y="608"/>
                  </a:lnTo>
                  <a:lnTo>
                    <a:pt x="3147" y="717"/>
                  </a:lnTo>
                  <a:lnTo>
                    <a:pt x="3108" y="823"/>
                  </a:lnTo>
                  <a:lnTo>
                    <a:pt x="3063" y="926"/>
                  </a:lnTo>
                  <a:lnTo>
                    <a:pt x="3012" y="1025"/>
                  </a:lnTo>
                  <a:lnTo>
                    <a:pt x="2955" y="1121"/>
                  </a:lnTo>
                  <a:lnTo>
                    <a:pt x="2894" y="1214"/>
                  </a:lnTo>
                  <a:lnTo>
                    <a:pt x="2827" y="1302"/>
                  </a:lnTo>
                  <a:lnTo>
                    <a:pt x="2755" y="1387"/>
                  </a:lnTo>
                  <a:lnTo>
                    <a:pt x="2677" y="1466"/>
                  </a:lnTo>
                  <a:lnTo>
                    <a:pt x="2596" y="1541"/>
                  </a:lnTo>
                  <a:lnTo>
                    <a:pt x="2511" y="1612"/>
                  </a:lnTo>
                  <a:lnTo>
                    <a:pt x="2422" y="1678"/>
                  </a:lnTo>
                  <a:lnTo>
                    <a:pt x="2328" y="1738"/>
                  </a:lnTo>
                  <a:lnTo>
                    <a:pt x="2231" y="1793"/>
                  </a:lnTo>
                  <a:lnTo>
                    <a:pt x="2130" y="1841"/>
                  </a:lnTo>
                  <a:lnTo>
                    <a:pt x="2027" y="1885"/>
                  </a:lnTo>
                  <a:lnTo>
                    <a:pt x="1920" y="1923"/>
                  </a:lnTo>
                  <a:lnTo>
                    <a:pt x="1810" y="1953"/>
                  </a:lnTo>
                  <a:lnTo>
                    <a:pt x="1698" y="1977"/>
                  </a:lnTo>
                  <a:lnTo>
                    <a:pt x="1584" y="1996"/>
                  </a:lnTo>
                  <a:lnTo>
                    <a:pt x="1468" y="2006"/>
                  </a:lnTo>
                  <a:lnTo>
                    <a:pt x="1349" y="2010"/>
                  </a:lnTo>
                  <a:lnTo>
                    <a:pt x="1343" y="2010"/>
                  </a:lnTo>
                  <a:lnTo>
                    <a:pt x="0" y="654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rgbClr val="3F393C"/>
            </a:solidFill>
            <a:ln w="0">
              <a:solidFill>
                <a:srgbClr val="3F393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0" name="Freeform 93"/>
            <p:cNvSpPr>
              <a:spLocks/>
            </p:cNvSpPr>
            <p:nvPr/>
          </p:nvSpPr>
          <p:spPr bwMode="auto">
            <a:xfrm>
              <a:off x="4916489" y="3236913"/>
              <a:ext cx="2354263" cy="711200"/>
            </a:xfrm>
            <a:custGeom>
              <a:avLst/>
              <a:gdLst>
                <a:gd name="T0" fmla="*/ 421 w 2967"/>
                <a:gd name="T1" fmla="*/ 0 h 896"/>
                <a:gd name="T2" fmla="*/ 2544 w 2967"/>
                <a:gd name="T3" fmla="*/ 0 h 896"/>
                <a:gd name="T4" fmla="*/ 2597 w 2967"/>
                <a:gd name="T5" fmla="*/ 2 h 896"/>
                <a:gd name="T6" fmla="*/ 2648 w 2967"/>
                <a:gd name="T7" fmla="*/ 12 h 896"/>
                <a:gd name="T8" fmla="*/ 2697 w 2967"/>
                <a:gd name="T9" fmla="*/ 27 h 896"/>
                <a:gd name="T10" fmla="*/ 2742 w 2967"/>
                <a:gd name="T11" fmla="*/ 48 h 896"/>
                <a:gd name="T12" fmla="*/ 2785 w 2967"/>
                <a:gd name="T13" fmla="*/ 75 h 896"/>
                <a:gd name="T14" fmla="*/ 2824 w 2967"/>
                <a:gd name="T15" fmla="*/ 106 h 896"/>
                <a:gd name="T16" fmla="*/ 2860 w 2967"/>
                <a:gd name="T17" fmla="*/ 141 h 896"/>
                <a:gd name="T18" fmla="*/ 2890 w 2967"/>
                <a:gd name="T19" fmla="*/ 181 h 896"/>
                <a:gd name="T20" fmla="*/ 2917 w 2967"/>
                <a:gd name="T21" fmla="*/ 223 h 896"/>
                <a:gd name="T22" fmla="*/ 2938 w 2967"/>
                <a:gd name="T23" fmla="*/ 269 h 896"/>
                <a:gd name="T24" fmla="*/ 2953 w 2967"/>
                <a:gd name="T25" fmla="*/ 317 h 896"/>
                <a:gd name="T26" fmla="*/ 2963 w 2967"/>
                <a:gd name="T27" fmla="*/ 368 h 896"/>
                <a:gd name="T28" fmla="*/ 2967 w 2967"/>
                <a:gd name="T29" fmla="*/ 422 h 896"/>
                <a:gd name="T30" fmla="*/ 2967 w 2967"/>
                <a:gd name="T31" fmla="*/ 473 h 896"/>
                <a:gd name="T32" fmla="*/ 2963 w 2967"/>
                <a:gd name="T33" fmla="*/ 526 h 896"/>
                <a:gd name="T34" fmla="*/ 2953 w 2967"/>
                <a:gd name="T35" fmla="*/ 577 h 896"/>
                <a:gd name="T36" fmla="*/ 2938 w 2967"/>
                <a:gd name="T37" fmla="*/ 626 h 896"/>
                <a:gd name="T38" fmla="*/ 2917 w 2967"/>
                <a:gd name="T39" fmla="*/ 672 h 896"/>
                <a:gd name="T40" fmla="*/ 2890 w 2967"/>
                <a:gd name="T41" fmla="*/ 714 h 896"/>
                <a:gd name="T42" fmla="*/ 2860 w 2967"/>
                <a:gd name="T43" fmla="*/ 754 h 896"/>
                <a:gd name="T44" fmla="*/ 2824 w 2967"/>
                <a:gd name="T45" fmla="*/ 790 h 896"/>
                <a:gd name="T46" fmla="*/ 2785 w 2967"/>
                <a:gd name="T47" fmla="*/ 820 h 896"/>
                <a:gd name="T48" fmla="*/ 2742 w 2967"/>
                <a:gd name="T49" fmla="*/ 846 h 896"/>
                <a:gd name="T50" fmla="*/ 2697 w 2967"/>
                <a:gd name="T51" fmla="*/ 867 h 896"/>
                <a:gd name="T52" fmla="*/ 2648 w 2967"/>
                <a:gd name="T53" fmla="*/ 883 h 896"/>
                <a:gd name="T54" fmla="*/ 2597 w 2967"/>
                <a:gd name="T55" fmla="*/ 893 h 896"/>
                <a:gd name="T56" fmla="*/ 2544 w 2967"/>
                <a:gd name="T57" fmla="*/ 896 h 896"/>
                <a:gd name="T58" fmla="*/ 421 w 2967"/>
                <a:gd name="T59" fmla="*/ 896 h 896"/>
                <a:gd name="T60" fmla="*/ 369 w 2967"/>
                <a:gd name="T61" fmla="*/ 893 h 896"/>
                <a:gd name="T62" fmla="*/ 318 w 2967"/>
                <a:gd name="T63" fmla="*/ 883 h 896"/>
                <a:gd name="T64" fmla="*/ 269 w 2967"/>
                <a:gd name="T65" fmla="*/ 867 h 896"/>
                <a:gd name="T66" fmla="*/ 223 w 2967"/>
                <a:gd name="T67" fmla="*/ 846 h 896"/>
                <a:gd name="T68" fmla="*/ 180 w 2967"/>
                <a:gd name="T69" fmla="*/ 820 h 896"/>
                <a:gd name="T70" fmla="*/ 141 w 2967"/>
                <a:gd name="T71" fmla="*/ 790 h 896"/>
                <a:gd name="T72" fmla="*/ 106 w 2967"/>
                <a:gd name="T73" fmla="*/ 754 h 896"/>
                <a:gd name="T74" fmla="*/ 75 w 2967"/>
                <a:gd name="T75" fmla="*/ 714 h 896"/>
                <a:gd name="T76" fmla="*/ 49 w 2967"/>
                <a:gd name="T77" fmla="*/ 672 h 896"/>
                <a:gd name="T78" fmla="*/ 27 w 2967"/>
                <a:gd name="T79" fmla="*/ 626 h 896"/>
                <a:gd name="T80" fmla="*/ 12 w 2967"/>
                <a:gd name="T81" fmla="*/ 577 h 896"/>
                <a:gd name="T82" fmla="*/ 3 w 2967"/>
                <a:gd name="T83" fmla="*/ 526 h 896"/>
                <a:gd name="T84" fmla="*/ 0 w 2967"/>
                <a:gd name="T85" fmla="*/ 473 h 896"/>
                <a:gd name="T86" fmla="*/ 0 w 2967"/>
                <a:gd name="T87" fmla="*/ 422 h 896"/>
                <a:gd name="T88" fmla="*/ 3 w 2967"/>
                <a:gd name="T89" fmla="*/ 368 h 896"/>
                <a:gd name="T90" fmla="*/ 12 w 2967"/>
                <a:gd name="T91" fmla="*/ 317 h 896"/>
                <a:gd name="T92" fmla="*/ 27 w 2967"/>
                <a:gd name="T93" fmla="*/ 269 h 896"/>
                <a:gd name="T94" fmla="*/ 49 w 2967"/>
                <a:gd name="T95" fmla="*/ 223 h 896"/>
                <a:gd name="T96" fmla="*/ 75 w 2967"/>
                <a:gd name="T97" fmla="*/ 181 h 896"/>
                <a:gd name="T98" fmla="*/ 106 w 2967"/>
                <a:gd name="T99" fmla="*/ 141 h 896"/>
                <a:gd name="T100" fmla="*/ 141 w 2967"/>
                <a:gd name="T101" fmla="*/ 106 h 896"/>
                <a:gd name="T102" fmla="*/ 180 w 2967"/>
                <a:gd name="T103" fmla="*/ 75 h 896"/>
                <a:gd name="T104" fmla="*/ 223 w 2967"/>
                <a:gd name="T105" fmla="*/ 48 h 896"/>
                <a:gd name="T106" fmla="*/ 269 w 2967"/>
                <a:gd name="T107" fmla="*/ 27 h 896"/>
                <a:gd name="T108" fmla="*/ 318 w 2967"/>
                <a:gd name="T109" fmla="*/ 12 h 896"/>
                <a:gd name="T110" fmla="*/ 369 w 2967"/>
                <a:gd name="T111" fmla="*/ 2 h 896"/>
                <a:gd name="T112" fmla="*/ 421 w 2967"/>
                <a:gd name="T113" fmla="*/ 0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67" h="896">
                  <a:moveTo>
                    <a:pt x="421" y="0"/>
                  </a:moveTo>
                  <a:lnTo>
                    <a:pt x="2544" y="0"/>
                  </a:lnTo>
                  <a:lnTo>
                    <a:pt x="2597" y="2"/>
                  </a:lnTo>
                  <a:lnTo>
                    <a:pt x="2648" y="12"/>
                  </a:lnTo>
                  <a:lnTo>
                    <a:pt x="2697" y="27"/>
                  </a:lnTo>
                  <a:lnTo>
                    <a:pt x="2742" y="48"/>
                  </a:lnTo>
                  <a:lnTo>
                    <a:pt x="2785" y="75"/>
                  </a:lnTo>
                  <a:lnTo>
                    <a:pt x="2824" y="106"/>
                  </a:lnTo>
                  <a:lnTo>
                    <a:pt x="2860" y="141"/>
                  </a:lnTo>
                  <a:lnTo>
                    <a:pt x="2890" y="181"/>
                  </a:lnTo>
                  <a:lnTo>
                    <a:pt x="2917" y="223"/>
                  </a:lnTo>
                  <a:lnTo>
                    <a:pt x="2938" y="269"/>
                  </a:lnTo>
                  <a:lnTo>
                    <a:pt x="2953" y="317"/>
                  </a:lnTo>
                  <a:lnTo>
                    <a:pt x="2963" y="368"/>
                  </a:lnTo>
                  <a:lnTo>
                    <a:pt x="2967" y="422"/>
                  </a:lnTo>
                  <a:lnTo>
                    <a:pt x="2967" y="473"/>
                  </a:lnTo>
                  <a:lnTo>
                    <a:pt x="2963" y="526"/>
                  </a:lnTo>
                  <a:lnTo>
                    <a:pt x="2953" y="577"/>
                  </a:lnTo>
                  <a:lnTo>
                    <a:pt x="2938" y="626"/>
                  </a:lnTo>
                  <a:lnTo>
                    <a:pt x="2917" y="672"/>
                  </a:lnTo>
                  <a:lnTo>
                    <a:pt x="2890" y="714"/>
                  </a:lnTo>
                  <a:lnTo>
                    <a:pt x="2860" y="754"/>
                  </a:lnTo>
                  <a:lnTo>
                    <a:pt x="2824" y="790"/>
                  </a:lnTo>
                  <a:lnTo>
                    <a:pt x="2785" y="820"/>
                  </a:lnTo>
                  <a:lnTo>
                    <a:pt x="2742" y="846"/>
                  </a:lnTo>
                  <a:lnTo>
                    <a:pt x="2697" y="867"/>
                  </a:lnTo>
                  <a:lnTo>
                    <a:pt x="2648" y="883"/>
                  </a:lnTo>
                  <a:lnTo>
                    <a:pt x="2597" y="893"/>
                  </a:lnTo>
                  <a:lnTo>
                    <a:pt x="2544" y="896"/>
                  </a:lnTo>
                  <a:lnTo>
                    <a:pt x="421" y="896"/>
                  </a:lnTo>
                  <a:lnTo>
                    <a:pt x="369" y="893"/>
                  </a:lnTo>
                  <a:lnTo>
                    <a:pt x="318" y="883"/>
                  </a:lnTo>
                  <a:lnTo>
                    <a:pt x="269" y="867"/>
                  </a:lnTo>
                  <a:lnTo>
                    <a:pt x="223" y="846"/>
                  </a:lnTo>
                  <a:lnTo>
                    <a:pt x="180" y="820"/>
                  </a:lnTo>
                  <a:lnTo>
                    <a:pt x="141" y="790"/>
                  </a:lnTo>
                  <a:lnTo>
                    <a:pt x="106" y="754"/>
                  </a:lnTo>
                  <a:lnTo>
                    <a:pt x="75" y="714"/>
                  </a:lnTo>
                  <a:lnTo>
                    <a:pt x="49" y="672"/>
                  </a:lnTo>
                  <a:lnTo>
                    <a:pt x="27" y="626"/>
                  </a:lnTo>
                  <a:lnTo>
                    <a:pt x="12" y="577"/>
                  </a:lnTo>
                  <a:lnTo>
                    <a:pt x="3" y="526"/>
                  </a:lnTo>
                  <a:lnTo>
                    <a:pt x="0" y="473"/>
                  </a:lnTo>
                  <a:lnTo>
                    <a:pt x="0" y="422"/>
                  </a:lnTo>
                  <a:lnTo>
                    <a:pt x="3" y="368"/>
                  </a:lnTo>
                  <a:lnTo>
                    <a:pt x="12" y="317"/>
                  </a:lnTo>
                  <a:lnTo>
                    <a:pt x="27" y="269"/>
                  </a:lnTo>
                  <a:lnTo>
                    <a:pt x="49" y="223"/>
                  </a:lnTo>
                  <a:lnTo>
                    <a:pt x="75" y="181"/>
                  </a:lnTo>
                  <a:lnTo>
                    <a:pt x="106" y="141"/>
                  </a:lnTo>
                  <a:lnTo>
                    <a:pt x="141" y="106"/>
                  </a:lnTo>
                  <a:lnTo>
                    <a:pt x="180" y="75"/>
                  </a:lnTo>
                  <a:lnTo>
                    <a:pt x="223" y="48"/>
                  </a:lnTo>
                  <a:lnTo>
                    <a:pt x="269" y="27"/>
                  </a:lnTo>
                  <a:lnTo>
                    <a:pt x="318" y="12"/>
                  </a:lnTo>
                  <a:lnTo>
                    <a:pt x="369" y="2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3E5E4"/>
            </a:solidFill>
            <a:ln w="0">
              <a:solidFill>
                <a:srgbClr val="E3E5E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1" name="Freeform 94"/>
            <p:cNvSpPr>
              <a:spLocks/>
            </p:cNvSpPr>
            <p:nvPr/>
          </p:nvSpPr>
          <p:spPr bwMode="auto">
            <a:xfrm>
              <a:off x="4997452" y="3313114"/>
              <a:ext cx="2192339" cy="557213"/>
            </a:xfrm>
            <a:custGeom>
              <a:avLst/>
              <a:gdLst>
                <a:gd name="T0" fmla="*/ 351 w 2763"/>
                <a:gd name="T1" fmla="*/ 0 h 703"/>
                <a:gd name="T2" fmla="*/ 2413 w 2763"/>
                <a:gd name="T3" fmla="*/ 0 h 703"/>
                <a:gd name="T4" fmla="*/ 2460 w 2763"/>
                <a:gd name="T5" fmla="*/ 3 h 703"/>
                <a:gd name="T6" fmla="*/ 2506 w 2763"/>
                <a:gd name="T7" fmla="*/ 13 h 703"/>
                <a:gd name="T8" fmla="*/ 2548 w 2763"/>
                <a:gd name="T9" fmla="*/ 28 h 703"/>
                <a:gd name="T10" fmla="*/ 2589 w 2763"/>
                <a:gd name="T11" fmla="*/ 49 h 703"/>
                <a:gd name="T12" fmla="*/ 2626 w 2763"/>
                <a:gd name="T13" fmla="*/ 74 h 703"/>
                <a:gd name="T14" fmla="*/ 2661 w 2763"/>
                <a:gd name="T15" fmla="*/ 103 h 703"/>
                <a:gd name="T16" fmla="*/ 2690 w 2763"/>
                <a:gd name="T17" fmla="*/ 137 h 703"/>
                <a:gd name="T18" fmla="*/ 2715 w 2763"/>
                <a:gd name="T19" fmla="*/ 174 h 703"/>
                <a:gd name="T20" fmla="*/ 2735 w 2763"/>
                <a:gd name="T21" fmla="*/ 214 h 703"/>
                <a:gd name="T22" fmla="*/ 2750 w 2763"/>
                <a:gd name="T23" fmla="*/ 259 h 703"/>
                <a:gd name="T24" fmla="*/ 2759 w 2763"/>
                <a:gd name="T25" fmla="*/ 304 h 703"/>
                <a:gd name="T26" fmla="*/ 2763 w 2763"/>
                <a:gd name="T27" fmla="*/ 351 h 703"/>
                <a:gd name="T28" fmla="*/ 2759 w 2763"/>
                <a:gd name="T29" fmla="*/ 399 h 703"/>
                <a:gd name="T30" fmla="*/ 2750 w 2763"/>
                <a:gd name="T31" fmla="*/ 445 h 703"/>
                <a:gd name="T32" fmla="*/ 2735 w 2763"/>
                <a:gd name="T33" fmla="*/ 488 h 703"/>
                <a:gd name="T34" fmla="*/ 2715 w 2763"/>
                <a:gd name="T35" fmla="*/ 529 h 703"/>
                <a:gd name="T36" fmla="*/ 2690 w 2763"/>
                <a:gd name="T37" fmla="*/ 566 h 703"/>
                <a:gd name="T38" fmla="*/ 2661 w 2763"/>
                <a:gd name="T39" fmla="*/ 600 h 703"/>
                <a:gd name="T40" fmla="*/ 2626 w 2763"/>
                <a:gd name="T41" fmla="*/ 630 h 703"/>
                <a:gd name="T42" fmla="*/ 2589 w 2763"/>
                <a:gd name="T43" fmla="*/ 654 h 703"/>
                <a:gd name="T44" fmla="*/ 2548 w 2763"/>
                <a:gd name="T45" fmla="*/ 675 h 703"/>
                <a:gd name="T46" fmla="*/ 2506 w 2763"/>
                <a:gd name="T47" fmla="*/ 690 h 703"/>
                <a:gd name="T48" fmla="*/ 2460 w 2763"/>
                <a:gd name="T49" fmla="*/ 699 h 703"/>
                <a:gd name="T50" fmla="*/ 2413 w 2763"/>
                <a:gd name="T51" fmla="*/ 703 h 703"/>
                <a:gd name="T52" fmla="*/ 351 w 2763"/>
                <a:gd name="T53" fmla="*/ 703 h 703"/>
                <a:gd name="T54" fmla="*/ 304 w 2763"/>
                <a:gd name="T55" fmla="*/ 699 h 703"/>
                <a:gd name="T56" fmla="*/ 257 w 2763"/>
                <a:gd name="T57" fmla="*/ 690 h 703"/>
                <a:gd name="T58" fmla="*/ 215 w 2763"/>
                <a:gd name="T59" fmla="*/ 675 h 703"/>
                <a:gd name="T60" fmla="*/ 174 w 2763"/>
                <a:gd name="T61" fmla="*/ 654 h 703"/>
                <a:gd name="T62" fmla="*/ 137 w 2763"/>
                <a:gd name="T63" fmla="*/ 630 h 703"/>
                <a:gd name="T64" fmla="*/ 103 w 2763"/>
                <a:gd name="T65" fmla="*/ 600 h 703"/>
                <a:gd name="T66" fmla="*/ 73 w 2763"/>
                <a:gd name="T67" fmla="*/ 566 h 703"/>
                <a:gd name="T68" fmla="*/ 49 w 2763"/>
                <a:gd name="T69" fmla="*/ 529 h 703"/>
                <a:gd name="T70" fmla="*/ 28 w 2763"/>
                <a:gd name="T71" fmla="*/ 488 h 703"/>
                <a:gd name="T72" fmla="*/ 13 w 2763"/>
                <a:gd name="T73" fmla="*/ 445 h 703"/>
                <a:gd name="T74" fmla="*/ 4 w 2763"/>
                <a:gd name="T75" fmla="*/ 399 h 703"/>
                <a:gd name="T76" fmla="*/ 0 w 2763"/>
                <a:gd name="T77" fmla="*/ 351 h 703"/>
                <a:gd name="T78" fmla="*/ 4 w 2763"/>
                <a:gd name="T79" fmla="*/ 304 h 703"/>
                <a:gd name="T80" fmla="*/ 13 w 2763"/>
                <a:gd name="T81" fmla="*/ 259 h 703"/>
                <a:gd name="T82" fmla="*/ 28 w 2763"/>
                <a:gd name="T83" fmla="*/ 214 h 703"/>
                <a:gd name="T84" fmla="*/ 49 w 2763"/>
                <a:gd name="T85" fmla="*/ 174 h 703"/>
                <a:gd name="T86" fmla="*/ 73 w 2763"/>
                <a:gd name="T87" fmla="*/ 137 h 703"/>
                <a:gd name="T88" fmla="*/ 103 w 2763"/>
                <a:gd name="T89" fmla="*/ 103 h 703"/>
                <a:gd name="T90" fmla="*/ 137 w 2763"/>
                <a:gd name="T91" fmla="*/ 74 h 703"/>
                <a:gd name="T92" fmla="*/ 174 w 2763"/>
                <a:gd name="T93" fmla="*/ 49 h 703"/>
                <a:gd name="T94" fmla="*/ 215 w 2763"/>
                <a:gd name="T95" fmla="*/ 28 h 703"/>
                <a:gd name="T96" fmla="*/ 257 w 2763"/>
                <a:gd name="T97" fmla="*/ 13 h 703"/>
                <a:gd name="T98" fmla="*/ 304 w 2763"/>
                <a:gd name="T99" fmla="*/ 3 h 703"/>
                <a:gd name="T100" fmla="*/ 351 w 2763"/>
                <a:gd name="T101" fmla="*/ 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763" h="703">
                  <a:moveTo>
                    <a:pt x="351" y="0"/>
                  </a:moveTo>
                  <a:lnTo>
                    <a:pt x="2413" y="0"/>
                  </a:lnTo>
                  <a:lnTo>
                    <a:pt x="2460" y="3"/>
                  </a:lnTo>
                  <a:lnTo>
                    <a:pt x="2506" y="13"/>
                  </a:lnTo>
                  <a:lnTo>
                    <a:pt x="2548" y="28"/>
                  </a:lnTo>
                  <a:lnTo>
                    <a:pt x="2589" y="49"/>
                  </a:lnTo>
                  <a:lnTo>
                    <a:pt x="2626" y="74"/>
                  </a:lnTo>
                  <a:lnTo>
                    <a:pt x="2661" y="103"/>
                  </a:lnTo>
                  <a:lnTo>
                    <a:pt x="2690" y="137"/>
                  </a:lnTo>
                  <a:lnTo>
                    <a:pt x="2715" y="174"/>
                  </a:lnTo>
                  <a:lnTo>
                    <a:pt x="2735" y="214"/>
                  </a:lnTo>
                  <a:lnTo>
                    <a:pt x="2750" y="259"/>
                  </a:lnTo>
                  <a:lnTo>
                    <a:pt x="2759" y="304"/>
                  </a:lnTo>
                  <a:lnTo>
                    <a:pt x="2763" y="351"/>
                  </a:lnTo>
                  <a:lnTo>
                    <a:pt x="2759" y="399"/>
                  </a:lnTo>
                  <a:lnTo>
                    <a:pt x="2750" y="445"/>
                  </a:lnTo>
                  <a:lnTo>
                    <a:pt x="2735" y="488"/>
                  </a:lnTo>
                  <a:lnTo>
                    <a:pt x="2715" y="529"/>
                  </a:lnTo>
                  <a:lnTo>
                    <a:pt x="2690" y="566"/>
                  </a:lnTo>
                  <a:lnTo>
                    <a:pt x="2661" y="600"/>
                  </a:lnTo>
                  <a:lnTo>
                    <a:pt x="2626" y="630"/>
                  </a:lnTo>
                  <a:lnTo>
                    <a:pt x="2589" y="654"/>
                  </a:lnTo>
                  <a:lnTo>
                    <a:pt x="2548" y="675"/>
                  </a:lnTo>
                  <a:lnTo>
                    <a:pt x="2506" y="690"/>
                  </a:lnTo>
                  <a:lnTo>
                    <a:pt x="2460" y="699"/>
                  </a:lnTo>
                  <a:lnTo>
                    <a:pt x="2413" y="703"/>
                  </a:lnTo>
                  <a:lnTo>
                    <a:pt x="351" y="703"/>
                  </a:lnTo>
                  <a:lnTo>
                    <a:pt x="304" y="699"/>
                  </a:lnTo>
                  <a:lnTo>
                    <a:pt x="257" y="690"/>
                  </a:lnTo>
                  <a:lnTo>
                    <a:pt x="215" y="675"/>
                  </a:lnTo>
                  <a:lnTo>
                    <a:pt x="174" y="654"/>
                  </a:lnTo>
                  <a:lnTo>
                    <a:pt x="137" y="630"/>
                  </a:lnTo>
                  <a:lnTo>
                    <a:pt x="103" y="600"/>
                  </a:lnTo>
                  <a:lnTo>
                    <a:pt x="73" y="566"/>
                  </a:lnTo>
                  <a:lnTo>
                    <a:pt x="49" y="529"/>
                  </a:lnTo>
                  <a:lnTo>
                    <a:pt x="28" y="488"/>
                  </a:lnTo>
                  <a:lnTo>
                    <a:pt x="13" y="445"/>
                  </a:lnTo>
                  <a:lnTo>
                    <a:pt x="4" y="399"/>
                  </a:lnTo>
                  <a:lnTo>
                    <a:pt x="0" y="351"/>
                  </a:lnTo>
                  <a:lnTo>
                    <a:pt x="4" y="304"/>
                  </a:lnTo>
                  <a:lnTo>
                    <a:pt x="13" y="259"/>
                  </a:lnTo>
                  <a:lnTo>
                    <a:pt x="28" y="214"/>
                  </a:lnTo>
                  <a:lnTo>
                    <a:pt x="49" y="174"/>
                  </a:lnTo>
                  <a:lnTo>
                    <a:pt x="73" y="137"/>
                  </a:lnTo>
                  <a:lnTo>
                    <a:pt x="103" y="103"/>
                  </a:lnTo>
                  <a:lnTo>
                    <a:pt x="137" y="74"/>
                  </a:lnTo>
                  <a:lnTo>
                    <a:pt x="174" y="49"/>
                  </a:lnTo>
                  <a:lnTo>
                    <a:pt x="215" y="28"/>
                  </a:lnTo>
                  <a:lnTo>
                    <a:pt x="257" y="13"/>
                  </a:lnTo>
                  <a:lnTo>
                    <a:pt x="304" y="3"/>
                  </a:lnTo>
                  <a:lnTo>
                    <a:pt x="351" y="0"/>
                  </a:lnTo>
                  <a:close/>
                </a:path>
              </a:pathLst>
            </a:custGeom>
            <a:solidFill>
              <a:srgbClr val="BDC3C7"/>
            </a:solidFill>
            <a:ln w="0">
              <a:solidFill>
                <a:srgbClr val="BDC3C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2" name="Freeform 95"/>
            <p:cNvSpPr>
              <a:spLocks/>
            </p:cNvSpPr>
            <p:nvPr/>
          </p:nvSpPr>
          <p:spPr bwMode="auto">
            <a:xfrm>
              <a:off x="5089527" y="3424238"/>
              <a:ext cx="333375" cy="334963"/>
            </a:xfrm>
            <a:custGeom>
              <a:avLst/>
              <a:gdLst>
                <a:gd name="T0" fmla="*/ 211 w 422"/>
                <a:gd name="T1" fmla="*/ 0 h 422"/>
                <a:gd name="T2" fmla="*/ 249 w 422"/>
                <a:gd name="T3" fmla="*/ 4 h 422"/>
                <a:gd name="T4" fmla="*/ 285 w 422"/>
                <a:gd name="T5" fmla="*/ 13 h 422"/>
                <a:gd name="T6" fmla="*/ 317 w 422"/>
                <a:gd name="T7" fmla="*/ 29 h 422"/>
                <a:gd name="T8" fmla="*/ 346 w 422"/>
                <a:gd name="T9" fmla="*/ 50 h 422"/>
                <a:gd name="T10" fmla="*/ 372 w 422"/>
                <a:gd name="T11" fmla="*/ 76 h 422"/>
                <a:gd name="T12" fmla="*/ 393 w 422"/>
                <a:gd name="T13" fmla="*/ 105 h 422"/>
                <a:gd name="T14" fmla="*/ 409 w 422"/>
                <a:gd name="T15" fmla="*/ 138 h 422"/>
                <a:gd name="T16" fmla="*/ 418 w 422"/>
                <a:gd name="T17" fmla="*/ 173 h 422"/>
                <a:gd name="T18" fmla="*/ 422 w 422"/>
                <a:gd name="T19" fmla="*/ 211 h 422"/>
                <a:gd name="T20" fmla="*/ 418 w 422"/>
                <a:gd name="T21" fmla="*/ 250 h 422"/>
                <a:gd name="T22" fmla="*/ 409 w 422"/>
                <a:gd name="T23" fmla="*/ 286 h 422"/>
                <a:gd name="T24" fmla="*/ 393 w 422"/>
                <a:gd name="T25" fmla="*/ 318 h 422"/>
                <a:gd name="T26" fmla="*/ 372 w 422"/>
                <a:gd name="T27" fmla="*/ 348 h 422"/>
                <a:gd name="T28" fmla="*/ 346 w 422"/>
                <a:gd name="T29" fmla="*/ 373 h 422"/>
                <a:gd name="T30" fmla="*/ 317 w 422"/>
                <a:gd name="T31" fmla="*/ 393 h 422"/>
                <a:gd name="T32" fmla="*/ 285 w 422"/>
                <a:gd name="T33" fmla="*/ 410 h 422"/>
                <a:gd name="T34" fmla="*/ 249 w 422"/>
                <a:gd name="T35" fmla="*/ 419 h 422"/>
                <a:gd name="T36" fmla="*/ 211 w 422"/>
                <a:gd name="T37" fmla="*/ 422 h 422"/>
                <a:gd name="T38" fmla="*/ 173 w 422"/>
                <a:gd name="T39" fmla="*/ 419 h 422"/>
                <a:gd name="T40" fmla="*/ 137 w 422"/>
                <a:gd name="T41" fmla="*/ 410 h 422"/>
                <a:gd name="T42" fmla="*/ 104 w 422"/>
                <a:gd name="T43" fmla="*/ 393 h 422"/>
                <a:gd name="T44" fmla="*/ 75 w 422"/>
                <a:gd name="T45" fmla="*/ 373 h 422"/>
                <a:gd name="T46" fmla="*/ 50 w 422"/>
                <a:gd name="T47" fmla="*/ 348 h 422"/>
                <a:gd name="T48" fmla="*/ 29 w 422"/>
                <a:gd name="T49" fmla="*/ 318 h 422"/>
                <a:gd name="T50" fmla="*/ 13 w 422"/>
                <a:gd name="T51" fmla="*/ 286 h 422"/>
                <a:gd name="T52" fmla="*/ 4 w 422"/>
                <a:gd name="T53" fmla="*/ 250 h 422"/>
                <a:gd name="T54" fmla="*/ 0 w 422"/>
                <a:gd name="T55" fmla="*/ 211 h 422"/>
                <a:gd name="T56" fmla="*/ 4 w 422"/>
                <a:gd name="T57" fmla="*/ 173 h 422"/>
                <a:gd name="T58" fmla="*/ 13 w 422"/>
                <a:gd name="T59" fmla="*/ 138 h 422"/>
                <a:gd name="T60" fmla="*/ 29 w 422"/>
                <a:gd name="T61" fmla="*/ 105 h 422"/>
                <a:gd name="T62" fmla="*/ 50 w 422"/>
                <a:gd name="T63" fmla="*/ 76 h 422"/>
                <a:gd name="T64" fmla="*/ 75 w 422"/>
                <a:gd name="T65" fmla="*/ 50 h 422"/>
                <a:gd name="T66" fmla="*/ 104 w 422"/>
                <a:gd name="T67" fmla="*/ 29 h 422"/>
                <a:gd name="T68" fmla="*/ 137 w 422"/>
                <a:gd name="T69" fmla="*/ 13 h 422"/>
                <a:gd name="T70" fmla="*/ 173 w 422"/>
                <a:gd name="T71" fmla="*/ 4 h 422"/>
                <a:gd name="T72" fmla="*/ 211 w 422"/>
                <a:gd name="T73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2" h="422">
                  <a:moveTo>
                    <a:pt x="211" y="0"/>
                  </a:moveTo>
                  <a:lnTo>
                    <a:pt x="249" y="4"/>
                  </a:lnTo>
                  <a:lnTo>
                    <a:pt x="285" y="13"/>
                  </a:lnTo>
                  <a:lnTo>
                    <a:pt x="317" y="29"/>
                  </a:lnTo>
                  <a:lnTo>
                    <a:pt x="346" y="50"/>
                  </a:lnTo>
                  <a:lnTo>
                    <a:pt x="372" y="76"/>
                  </a:lnTo>
                  <a:lnTo>
                    <a:pt x="393" y="105"/>
                  </a:lnTo>
                  <a:lnTo>
                    <a:pt x="409" y="138"/>
                  </a:lnTo>
                  <a:lnTo>
                    <a:pt x="418" y="173"/>
                  </a:lnTo>
                  <a:lnTo>
                    <a:pt x="422" y="211"/>
                  </a:lnTo>
                  <a:lnTo>
                    <a:pt x="418" y="250"/>
                  </a:lnTo>
                  <a:lnTo>
                    <a:pt x="409" y="286"/>
                  </a:lnTo>
                  <a:lnTo>
                    <a:pt x="393" y="318"/>
                  </a:lnTo>
                  <a:lnTo>
                    <a:pt x="372" y="348"/>
                  </a:lnTo>
                  <a:lnTo>
                    <a:pt x="346" y="373"/>
                  </a:lnTo>
                  <a:lnTo>
                    <a:pt x="317" y="393"/>
                  </a:lnTo>
                  <a:lnTo>
                    <a:pt x="285" y="410"/>
                  </a:lnTo>
                  <a:lnTo>
                    <a:pt x="249" y="419"/>
                  </a:lnTo>
                  <a:lnTo>
                    <a:pt x="211" y="422"/>
                  </a:lnTo>
                  <a:lnTo>
                    <a:pt x="173" y="419"/>
                  </a:lnTo>
                  <a:lnTo>
                    <a:pt x="137" y="410"/>
                  </a:lnTo>
                  <a:lnTo>
                    <a:pt x="104" y="393"/>
                  </a:lnTo>
                  <a:lnTo>
                    <a:pt x="75" y="373"/>
                  </a:lnTo>
                  <a:lnTo>
                    <a:pt x="50" y="348"/>
                  </a:lnTo>
                  <a:lnTo>
                    <a:pt x="29" y="318"/>
                  </a:lnTo>
                  <a:lnTo>
                    <a:pt x="13" y="286"/>
                  </a:lnTo>
                  <a:lnTo>
                    <a:pt x="4" y="250"/>
                  </a:lnTo>
                  <a:lnTo>
                    <a:pt x="0" y="211"/>
                  </a:lnTo>
                  <a:lnTo>
                    <a:pt x="4" y="173"/>
                  </a:lnTo>
                  <a:lnTo>
                    <a:pt x="13" y="138"/>
                  </a:lnTo>
                  <a:lnTo>
                    <a:pt x="29" y="105"/>
                  </a:lnTo>
                  <a:lnTo>
                    <a:pt x="50" y="76"/>
                  </a:lnTo>
                  <a:lnTo>
                    <a:pt x="75" y="50"/>
                  </a:lnTo>
                  <a:lnTo>
                    <a:pt x="104" y="29"/>
                  </a:lnTo>
                  <a:lnTo>
                    <a:pt x="137" y="13"/>
                  </a:lnTo>
                  <a:lnTo>
                    <a:pt x="173" y="4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5D7486"/>
            </a:solidFill>
            <a:ln w="0">
              <a:solidFill>
                <a:srgbClr val="5D748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3" name="Freeform 96"/>
            <p:cNvSpPr>
              <a:spLocks/>
            </p:cNvSpPr>
            <p:nvPr/>
          </p:nvSpPr>
          <p:spPr bwMode="auto">
            <a:xfrm>
              <a:off x="5646739" y="3424238"/>
              <a:ext cx="334963" cy="334963"/>
            </a:xfrm>
            <a:custGeom>
              <a:avLst/>
              <a:gdLst>
                <a:gd name="T0" fmla="*/ 211 w 422"/>
                <a:gd name="T1" fmla="*/ 0 h 422"/>
                <a:gd name="T2" fmla="*/ 249 w 422"/>
                <a:gd name="T3" fmla="*/ 4 h 422"/>
                <a:gd name="T4" fmla="*/ 285 w 422"/>
                <a:gd name="T5" fmla="*/ 13 h 422"/>
                <a:gd name="T6" fmla="*/ 317 w 422"/>
                <a:gd name="T7" fmla="*/ 29 h 422"/>
                <a:gd name="T8" fmla="*/ 347 w 422"/>
                <a:gd name="T9" fmla="*/ 50 h 422"/>
                <a:gd name="T10" fmla="*/ 373 w 422"/>
                <a:gd name="T11" fmla="*/ 76 h 422"/>
                <a:gd name="T12" fmla="*/ 394 w 422"/>
                <a:gd name="T13" fmla="*/ 105 h 422"/>
                <a:gd name="T14" fmla="*/ 409 w 422"/>
                <a:gd name="T15" fmla="*/ 138 h 422"/>
                <a:gd name="T16" fmla="*/ 419 w 422"/>
                <a:gd name="T17" fmla="*/ 173 h 422"/>
                <a:gd name="T18" fmla="*/ 422 w 422"/>
                <a:gd name="T19" fmla="*/ 211 h 422"/>
                <a:gd name="T20" fmla="*/ 419 w 422"/>
                <a:gd name="T21" fmla="*/ 250 h 422"/>
                <a:gd name="T22" fmla="*/ 409 w 422"/>
                <a:gd name="T23" fmla="*/ 286 h 422"/>
                <a:gd name="T24" fmla="*/ 394 w 422"/>
                <a:gd name="T25" fmla="*/ 318 h 422"/>
                <a:gd name="T26" fmla="*/ 373 w 422"/>
                <a:gd name="T27" fmla="*/ 348 h 422"/>
                <a:gd name="T28" fmla="*/ 347 w 422"/>
                <a:gd name="T29" fmla="*/ 373 h 422"/>
                <a:gd name="T30" fmla="*/ 317 w 422"/>
                <a:gd name="T31" fmla="*/ 393 h 422"/>
                <a:gd name="T32" fmla="*/ 285 w 422"/>
                <a:gd name="T33" fmla="*/ 410 h 422"/>
                <a:gd name="T34" fmla="*/ 249 w 422"/>
                <a:gd name="T35" fmla="*/ 419 h 422"/>
                <a:gd name="T36" fmla="*/ 211 w 422"/>
                <a:gd name="T37" fmla="*/ 422 h 422"/>
                <a:gd name="T38" fmla="*/ 174 w 422"/>
                <a:gd name="T39" fmla="*/ 419 h 422"/>
                <a:gd name="T40" fmla="*/ 138 w 422"/>
                <a:gd name="T41" fmla="*/ 410 h 422"/>
                <a:gd name="T42" fmla="*/ 105 w 422"/>
                <a:gd name="T43" fmla="*/ 393 h 422"/>
                <a:gd name="T44" fmla="*/ 75 w 422"/>
                <a:gd name="T45" fmla="*/ 373 h 422"/>
                <a:gd name="T46" fmla="*/ 50 w 422"/>
                <a:gd name="T47" fmla="*/ 348 h 422"/>
                <a:gd name="T48" fmla="*/ 29 w 422"/>
                <a:gd name="T49" fmla="*/ 318 h 422"/>
                <a:gd name="T50" fmla="*/ 14 w 422"/>
                <a:gd name="T51" fmla="*/ 286 h 422"/>
                <a:gd name="T52" fmla="*/ 3 w 422"/>
                <a:gd name="T53" fmla="*/ 250 h 422"/>
                <a:gd name="T54" fmla="*/ 0 w 422"/>
                <a:gd name="T55" fmla="*/ 211 h 422"/>
                <a:gd name="T56" fmla="*/ 3 w 422"/>
                <a:gd name="T57" fmla="*/ 173 h 422"/>
                <a:gd name="T58" fmla="*/ 14 w 422"/>
                <a:gd name="T59" fmla="*/ 138 h 422"/>
                <a:gd name="T60" fmla="*/ 29 w 422"/>
                <a:gd name="T61" fmla="*/ 105 h 422"/>
                <a:gd name="T62" fmla="*/ 50 w 422"/>
                <a:gd name="T63" fmla="*/ 76 h 422"/>
                <a:gd name="T64" fmla="*/ 75 w 422"/>
                <a:gd name="T65" fmla="*/ 50 h 422"/>
                <a:gd name="T66" fmla="*/ 105 w 422"/>
                <a:gd name="T67" fmla="*/ 29 h 422"/>
                <a:gd name="T68" fmla="*/ 138 w 422"/>
                <a:gd name="T69" fmla="*/ 13 h 422"/>
                <a:gd name="T70" fmla="*/ 174 w 422"/>
                <a:gd name="T71" fmla="*/ 4 h 422"/>
                <a:gd name="T72" fmla="*/ 211 w 422"/>
                <a:gd name="T73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2" h="422">
                  <a:moveTo>
                    <a:pt x="211" y="0"/>
                  </a:moveTo>
                  <a:lnTo>
                    <a:pt x="249" y="4"/>
                  </a:lnTo>
                  <a:lnTo>
                    <a:pt x="285" y="13"/>
                  </a:lnTo>
                  <a:lnTo>
                    <a:pt x="317" y="29"/>
                  </a:lnTo>
                  <a:lnTo>
                    <a:pt x="347" y="50"/>
                  </a:lnTo>
                  <a:lnTo>
                    <a:pt x="373" y="76"/>
                  </a:lnTo>
                  <a:lnTo>
                    <a:pt x="394" y="105"/>
                  </a:lnTo>
                  <a:lnTo>
                    <a:pt x="409" y="138"/>
                  </a:lnTo>
                  <a:lnTo>
                    <a:pt x="419" y="173"/>
                  </a:lnTo>
                  <a:lnTo>
                    <a:pt x="422" y="211"/>
                  </a:lnTo>
                  <a:lnTo>
                    <a:pt x="419" y="250"/>
                  </a:lnTo>
                  <a:lnTo>
                    <a:pt x="409" y="286"/>
                  </a:lnTo>
                  <a:lnTo>
                    <a:pt x="394" y="318"/>
                  </a:lnTo>
                  <a:lnTo>
                    <a:pt x="373" y="348"/>
                  </a:lnTo>
                  <a:lnTo>
                    <a:pt x="347" y="373"/>
                  </a:lnTo>
                  <a:lnTo>
                    <a:pt x="317" y="393"/>
                  </a:lnTo>
                  <a:lnTo>
                    <a:pt x="285" y="410"/>
                  </a:lnTo>
                  <a:lnTo>
                    <a:pt x="249" y="419"/>
                  </a:lnTo>
                  <a:lnTo>
                    <a:pt x="211" y="422"/>
                  </a:lnTo>
                  <a:lnTo>
                    <a:pt x="174" y="419"/>
                  </a:lnTo>
                  <a:lnTo>
                    <a:pt x="138" y="410"/>
                  </a:lnTo>
                  <a:lnTo>
                    <a:pt x="105" y="393"/>
                  </a:lnTo>
                  <a:lnTo>
                    <a:pt x="75" y="373"/>
                  </a:lnTo>
                  <a:lnTo>
                    <a:pt x="50" y="348"/>
                  </a:lnTo>
                  <a:lnTo>
                    <a:pt x="29" y="318"/>
                  </a:lnTo>
                  <a:lnTo>
                    <a:pt x="14" y="286"/>
                  </a:lnTo>
                  <a:lnTo>
                    <a:pt x="3" y="250"/>
                  </a:lnTo>
                  <a:lnTo>
                    <a:pt x="0" y="211"/>
                  </a:lnTo>
                  <a:lnTo>
                    <a:pt x="3" y="173"/>
                  </a:lnTo>
                  <a:lnTo>
                    <a:pt x="14" y="138"/>
                  </a:lnTo>
                  <a:lnTo>
                    <a:pt x="29" y="105"/>
                  </a:lnTo>
                  <a:lnTo>
                    <a:pt x="50" y="76"/>
                  </a:lnTo>
                  <a:lnTo>
                    <a:pt x="75" y="50"/>
                  </a:lnTo>
                  <a:lnTo>
                    <a:pt x="105" y="29"/>
                  </a:lnTo>
                  <a:lnTo>
                    <a:pt x="138" y="13"/>
                  </a:lnTo>
                  <a:lnTo>
                    <a:pt x="174" y="4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5D7486"/>
            </a:solidFill>
            <a:ln w="0">
              <a:solidFill>
                <a:srgbClr val="5D748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4" name="Freeform 97"/>
            <p:cNvSpPr>
              <a:spLocks/>
            </p:cNvSpPr>
            <p:nvPr/>
          </p:nvSpPr>
          <p:spPr bwMode="auto">
            <a:xfrm>
              <a:off x="6205539" y="3424238"/>
              <a:ext cx="334963" cy="334963"/>
            </a:xfrm>
            <a:custGeom>
              <a:avLst/>
              <a:gdLst>
                <a:gd name="T0" fmla="*/ 210 w 421"/>
                <a:gd name="T1" fmla="*/ 0 h 422"/>
                <a:gd name="T2" fmla="*/ 249 w 421"/>
                <a:gd name="T3" fmla="*/ 4 h 422"/>
                <a:gd name="T4" fmla="*/ 285 w 421"/>
                <a:gd name="T5" fmla="*/ 13 h 422"/>
                <a:gd name="T6" fmla="*/ 317 w 421"/>
                <a:gd name="T7" fmla="*/ 29 h 422"/>
                <a:gd name="T8" fmla="*/ 346 w 421"/>
                <a:gd name="T9" fmla="*/ 50 h 422"/>
                <a:gd name="T10" fmla="*/ 371 w 421"/>
                <a:gd name="T11" fmla="*/ 76 h 422"/>
                <a:gd name="T12" fmla="*/ 392 w 421"/>
                <a:gd name="T13" fmla="*/ 105 h 422"/>
                <a:gd name="T14" fmla="*/ 408 w 421"/>
                <a:gd name="T15" fmla="*/ 138 h 422"/>
                <a:gd name="T16" fmla="*/ 418 w 421"/>
                <a:gd name="T17" fmla="*/ 173 h 422"/>
                <a:gd name="T18" fmla="*/ 421 w 421"/>
                <a:gd name="T19" fmla="*/ 211 h 422"/>
                <a:gd name="T20" fmla="*/ 418 w 421"/>
                <a:gd name="T21" fmla="*/ 250 h 422"/>
                <a:gd name="T22" fmla="*/ 408 w 421"/>
                <a:gd name="T23" fmla="*/ 286 h 422"/>
                <a:gd name="T24" fmla="*/ 392 w 421"/>
                <a:gd name="T25" fmla="*/ 318 h 422"/>
                <a:gd name="T26" fmla="*/ 371 w 421"/>
                <a:gd name="T27" fmla="*/ 348 h 422"/>
                <a:gd name="T28" fmla="*/ 346 w 421"/>
                <a:gd name="T29" fmla="*/ 373 h 422"/>
                <a:gd name="T30" fmla="*/ 317 w 421"/>
                <a:gd name="T31" fmla="*/ 393 h 422"/>
                <a:gd name="T32" fmla="*/ 285 w 421"/>
                <a:gd name="T33" fmla="*/ 410 h 422"/>
                <a:gd name="T34" fmla="*/ 249 w 421"/>
                <a:gd name="T35" fmla="*/ 419 h 422"/>
                <a:gd name="T36" fmla="*/ 210 w 421"/>
                <a:gd name="T37" fmla="*/ 422 h 422"/>
                <a:gd name="T38" fmla="*/ 172 w 421"/>
                <a:gd name="T39" fmla="*/ 419 h 422"/>
                <a:gd name="T40" fmla="*/ 136 w 421"/>
                <a:gd name="T41" fmla="*/ 410 h 422"/>
                <a:gd name="T42" fmla="*/ 104 w 421"/>
                <a:gd name="T43" fmla="*/ 393 h 422"/>
                <a:gd name="T44" fmla="*/ 75 w 421"/>
                <a:gd name="T45" fmla="*/ 373 h 422"/>
                <a:gd name="T46" fmla="*/ 50 w 421"/>
                <a:gd name="T47" fmla="*/ 348 h 422"/>
                <a:gd name="T48" fmla="*/ 29 w 421"/>
                <a:gd name="T49" fmla="*/ 318 h 422"/>
                <a:gd name="T50" fmla="*/ 12 w 421"/>
                <a:gd name="T51" fmla="*/ 286 h 422"/>
                <a:gd name="T52" fmla="*/ 3 w 421"/>
                <a:gd name="T53" fmla="*/ 250 h 422"/>
                <a:gd name="T54" fmla="*/ 0 w 421"/>
                <a:gd name="T55" fmla="*/ 211 h 422"/>
                <a:gd name="T56" fmla="*/ 3 w 421"/>
                <a:gd name="T57" fmla="*/ 173 h 422"/>
                <a:gd name="T58" fmla="*/ 12 w 421"/>
                <a:gd name="T59" fmla="*/ 138 h 422"/>
                <a:gd name="T60" fmla="*/ 29 w 421"/>
                <a:gd name="T61" fmla="*/ 105 h 422"/>
                <a:gd name="T62" fmla="*/ 50 w 421"/>
                <a:gd name="T63" fmla="*/ 76 h 422"/>
                <a:gd name="T64" fmla="*/ 75 w 421"/>
                <a:gd name="T65" fmla="*/ 50 h 422"/>
                <a:gd name="T66" fmla="*/ 104 w 421"/>
                <a:gd name="T67" fmla="*/ 29 h 422"/>
                <a:gd name="T68" fmla="*/ 136 w 421"/>
                <a:gd name="T69" fmla="*/ 13 h 422"/>
                <a:gd name="T70" fmla="*/ 172 w 421"/>
                <a:gd name="T71" fmla="*/ 4 h 422"/>
                <a:gd name="T72" fmla="*/ 210 w 421"/>
                <a:gd name="T73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1" h="422">
                  <a:moveTo>
                    <a:pt x="210" y="0"/>
                  </a:moveTo>
                  <a:lnTo>
                    <a:pt x="249" y="4"/>
                  </a:lnTo>
                  <a:lnTo>
                    <a:pt x="285" y="13"/>
                  </a:lnTo>
                  <a:lnTo>
                    <a:pt x="317" y="29"/>
                  </a:lnTo>
                  <a:lnTo>
                    <a:pt x="346" y="50"/>
                  </a:lnTo>
                  <a:lnTo>
                    <a:pt x="371" y="76"/>
                  </a:lnTo>
                  <a:lnTo>
                    <a:pt x="392" y="105"/>
                  </a:lnTo>
                  <a:lnTo>
                    <a:pt x="408" y="138"/>
                  </a:lnTo>
                  <a:lnTo>
                    <a:pt x="418" y="173"/>
                  </a:lnTo>
                  <a:lnTo>
                    <a:pt x="421" y="211"/>
                  </a:lnTo>
                  <a:lnTo>
                    <a:pt x="418" y="250"/>
                  </a:lnTo>
                  <a:lnTo>
                    <a:pt x="408" y="286"/>
                  </a:lnTo>
                  <a:lnTo>
                    <a:pt x="392" y="318"/>
                  </a:lnTo>
                  <a:lnTo>
                    <a:pt x="371" y="348"/>
                  </a:lnTo>
                  <a:lnTo>
                    <a:pt x="346" y="373"/>
                  </a:lnTo>
                  <a:lnTo>
                    <a:pt x="317" y="393"/>
                  </a:lnTo>
                  <a:lnTo>
                    <a:pt x="285" y="410"/>
                  </a:lnTo>
                  <a:lnTo>
                    <a:pt x="249" y="419"/>
                  </a:lnTo>
                  <a:lnTo>
                    <a:pt x="210" y="422"/>
                  </a:lnTo>
                  <a:lnTo>
                    <a:pt x="172" y="419"/>
                  </a:lnTo>
                  <a:lnTo>
                    <a:pt x="136" y="410"/>
                  </a:lnTo>
                  <a:lnTo>
                    <a:pt x="104" y="393"/>
                  </a:lnTo>
                  <a:lnTo>
                    <a:pt x="75" y="373"/>
                  </a:lnTo>
                  <a:lnTo>
                    <a:pt x="50" y="348"/>
                  </a:lnTo>
                  <a:lnTo>
                    <a:pt x="29" y="318"/>
                  </a:lnTo>
                  <a:lnTo>
                    <a:pt x="12" y="286"/>
                  </a:lnTo>
                  <a:lnTo>
                    <a:pt x="3" y="250"/>
                  </a:lnTo>
                  <a:lnTo>
                    <a:pt x="0" y="211"/>
                  </a:lnTo>
                  <a:lnTo>
                    <a:pt x="3" y="173"/>
                  </a:lnTo>
                  <a:lnTo>
                    <a:pt x="12" y="138"/>
                  </a:lnTo>
                  <a:lnTo>
                    <a:pt x="29" y="105"/>
                  </a:lnTo>
                  <a:lnTo>
                    <a:pt x="50" y="76"/>
                  </a:lnTo>
                  <a:lnTo>
                    <a:pt x="75" y="50"/>
                  </a:lnTo>
                  <a:lnTo>
                    <a:pt x="104" y="29"/>
                  </a:lnTo>
                  <a:lnTo>
                    <a:pt x="136" y="13"/>
                  </a:lnTo>
                  <a:lnTo>
                    <a:pt x="172" y="4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D7486"/>
            </a:solidFill>
            <a:ln w="0">
              <a:solidFill>
                <a:srgbClr val="5D748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5" name="Freeform 98"/>
            <p:cNvSpPr>
              <a:spLocks/>
            </p:cNvSpPr>
            <p:nvPr/>
          </p:nvSpPr>
          <p:spPr bwMode="auto">
            <a:xfrm>
              <a:off x="6762752" y="3424238"/>
              <a:ext cx="334963" cy="334963"/>
            </a:xfrm>
            <a:custGeom>
              <a:avLst/>
              <a:gdLst>
                <a:gd name="T0" fmla="*/ 212 w 423"/>
                <a:gd name="T1" fmla="*/ 0 h 422"/>
                <a:gd name="T2" fmla="*/ 249 w 423"/>
                <a:gd name="T3" fmla="*/ 4 h 422"/>
                <a:gd name="T4" fmla="*/ 285 w 423"/>
                <a:gd name="T5" fmla="*/ 13 h 422"/>
                <a:gd name="T6" fmla="*/ 319 w 423"/>
                <a:gd name="T7" fmla="*/ 29 h 422"/>
                <a:gd name="T8" fmla="*/ 348 w 423"/>
                <a:gd name="T9" fmla="*/ 50 h 422"/>
                <a:gd name="T10" fmla="*/ 373 w 423"/>
                <a:gd name="T11" fmla="*/ 76 h 422"/>
                <a:gd name="T12" fmla="*/ 394 w 423"/>
                <a:gd name="T13" fmla="*/ 105 h 422"/>
                <a:gd name="T14" fmla="*/ 409 w 423"/>
                <a:gd name="T15" fmla="*/ 138 h 422"/>
                <a:gd name="T16" fmla="*/ 420 w 423"/>
                <a:gd name="T17" fmla="*/ 173 h 422"/>
                <a:gd name="T18" fmla="*/ 423 w 423"/>
                <a:gd name="T19" fmla="*/ 211 h 422"/>
                <a:gd name="T20" fmla="*/ 420 w 423"/>
                <a:gd name="T21" fmla="*/ 250 h 422"/>
                <a:gd name="T22" fmla="*/ 409 w 423"/>
                <a:gd name="T23" fmla="*/ 286 h 422"/>
                <a:gd name="T24" fmla="*/ 394 w 423"/>
                <a:gd name="T25" fmla="*/ 318 h 422"/>
                <a:gd name="T26" fmla="*/ 373 w 423"/>
                <a:gd name="T27" fmla="*/ 348 h 422"/>
                <a:gd name="T28" fmla="*/ 348 w 423"/>
                <a:gd name="T29" fmla="*/ 373 h 422"/>
                <a:gd name="T30" fmla="*/ 319 w 423"/>
                <a:gd name="T31" fmla="*/ 393 h 422"/>
                <a:gd name="T32" fmla="*/ 285 w 423"/>
                <a:gd name="T33" fmla="*/ 410 h 422"/>
                <a:gd name="T34" fmla="*/ 249 w 423"/>
                <a:gd name="T35" fmla="*/ 419 h 422"/>
                <a:gd name="T36" fmla="*/ 212 w 423"/>
                <a:gd name="T37" fmla="*/ 422 h 422"/>
                <a:gd name="T38" fmla="*/ 174 w 423"/>
                <a:gd name="T39" fmla="*/ 419 h 422"/>
                <a:gd name="T40" fmla="*/ 138 w 423"/>
                <a:gd name="T41" fmla="*/ 410 h 422"/>
                <a:gd name="T42" fmla="*/ 106 w 423"/>
                <a:gd name="T43" fmla="*/ 393 h 422"/>
                <a:gd name="T44" fmla="*/ 76 w 423"/>
                <a:gd name="T45" fmla="*/ 373 h 422"/>
                <a:gd name="T46" fmla="*/ 50 w 423"/>
                <a:gd name="T47" fmla="*/ 348 h 422"/>
                <a:gd name="T48" fmla="*/ 29 w 423"/>
                <a:gd name="T49" fmla="*/ 318 h 422"/>
                <a:gd name="T50" fmla="*/ 14 w 423"/>
                <a:gd name="T51" fmla="*/ 286 h 422"/>
                <a:gd name="T52" fmla="*/ 4 w 423"/>
                <a:gd name="T53" fmla="*/ 250 h 422"/>
                <a:gd name="T54" fmla="*/ 0 w 423"/>
                <a:gd name="T55" fmla="*/ 211 h 422"/>
                <a:gd name="T56" fmla="*/ 4 w 423"/>
                <a:gd name="T57" fmla="*/ 173 h 422"/>
                <a:gd name="T58" fmla="*/ 14 w 423"/>
                <a:gd name="T59" fmla="*/ 138 h 422"/>
                <a:gd name="T60" fmla="*/ 29 w 423"/>
                <a:gd name="T61" fmla="*/ 105 h 422"/>
                <a:gd name="T62" fmla="*/ 50 w 423"/>
                <a:gd name="T63" fmla="*/ 76 h 422"/>
                <a:gd name="T64" fmla="*/ 76 w 423"/>
                <a:gd name="T65" fmla="*/ 50 h 422"/>
                <a:gd name="T66" fmla="*/ 106 w 423"/>
                <a:gd name="T67" fmla="*/ 29 h 422"/>
                <a:gd name="T68" fmla="*/ 138 w 423"/>
                <a:gd name="T69" fmla="*/ 13 h 422"/>
                <a:gd name="T70" fmla="*/ 174 w 423"/>
                <a:gd name="T71" fmla="*/ 4 h 422"/>
                <a:gd name="T72" fmla="*/ 212 w 423"/>
                <a:gd name="T73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3" h="422">
                  <a:moveTo>
                    <a:pt x="212" y="0"/>
                  </a:moveTo>
                  <a:lnTo>
                    <a:pt x="249" y="4"/>
                  </a:lnTo>
                  <a:lnTo>
                    <a:pt x="285" y="13"/>
                  </a:lnTo>
                  <a:lnTo>
                    <a:pt x="319" y="29"/>
                  </a:lnTo>
                  <a:lnTo>
                    <a:pt x="348" y="50"/>
                  </a:lnTo>
                  <a:lnTo>
                    <a:pt x="373" y="76"/>
                  </a:lnTo>
                  <a:lnTo>
                    <a:pt x="394" y="105"/>
                  </a:lnTo>
                  <a:lnTo>
                    <a:pt x="409" y="138"/>
                  </a:lnTo>
                  <a:lnTo>
                    <a:pt x="420" y="173"/>
                  </a:lnTo>
                  <a:lnTo>
                    <a:pt x="423" y="211"/>
                  </a:lnTo>
                  <a:lnTo>
                    <a:pt x="420" y="250"/>
                  </a:lnTo>
                  <a:lnTo>
                    <a:pt x="409" y="286"/>
                  </a:lnTo>
                  <a:lnTo>
                    <a:pt x="394" y="318"/>
                  </a:lnTo>
                  <a:lnTo>
                    <a:pt x="373" y="348"/>
                  </a:lnTo>
                  <a:lnTo>
                    <a:pt x="348" y="373"/>
                  </a:lnTo>
                  <a:lnTo>
                    <a:pt x="319" y="393"/>
                  </a:lnTo>
                  <a:lnTo>
                    <a:pt x="285" y="410"/>
                  </a:lnTo>
                  <a:lnTo>
                    <a:pt x="249" y="419"/>
                  </a:lnTo>
                  <a:lnTo>
                    <a:pt x="212" y="422"/>
                  </a:lnTo>
                  <a:lnTo>
                    <a:pt x="174" y="419"/>
                  </a:lnTo>
                  <a:lnTo>
                    <a:pt x="138" y="410"/>
                  </a:lnTo>
                  <a:lnTo>
                    <a:pt x="106" y="393"/>
                  </a:lnTo>
                  <a:lnTo>
                    <a:pt x="76" y="373"/>
                  </a:lnTo>
                  <a:lnTo>
                    <a:pt x="50" y="348"/>
                  </a:lnTo>
                  <a:lnTo>
                    <a:pt x="29" y="318"/>
                  </a:lnTo>
                  <a:lnTo>
                    <a:pt x="14" y="286"/>
                  </a:lnTo>
                  <a:lnTo>
                    <a:pt x="4" y="250"/>
                  </a:lnTo>
                  <a:lnTo>
                    <a:pt x="0" y="211"/>
                  </a:lnTo>
                  <a:lnTo>
                    <a:pt x="4" y="173"/>
                  </a:lnTo>
                  <a:lnTo>
                    <a:pt x="14" y="138"/>
                  </a:lnTo>
                  <a:lnTo>
                    <a:pt x="29" y="105"/>
                  </a:lnTo>
                  <a:lnTo>
                    <a:pt x="50" y="76"/>
                  </a:lnTo>
                  <a:lnTo>
                    <a:pt x="76" y="50"/>
                  </a:lnTo>
                  <a:lnTo>
                    <a:pt x="106" y="29"/>
                  </a:lnTo>
                  <a:lnTo>
                    <a:pt x="138" y="13"/>
                  </a:lnTo>
                  <a:lnTo>
                    <a:pt x="174" y="4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5D7486"/>
            </a:solidFill>
            <a:ln w="0">
              <a:solidFill>
                <a:srgbClr val="5D748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6" name="Freeform 99"/>
            <p:cNvSpPr>
              <a:spLocks/>
            </p:cNvSpPr>
            <p:nvPr/>
          </p:nvSpPr>
          <p:spPr bwMode="auto">
            <a:xfrm>
              <a:off x="6429377" y="2730500"/>
              <a:ext cx="501650" cy="504825"/>
            </a:xfrm>
            <a:custGeom>
              <a:avLst/>
              <a:gdLst>
                <a:gd name="T0" fmla="*/ 104 w 633"/>
                <a:gd name="T1" fmla="*/ 0 h 634"/>
                <a:gd name="T2" fmla="*/ 528 w 633"/>
                <a:gd name="T3" fmla="*/ 0 h 634"/>
                <a:gd name="T4" fmla="*/ 552 w 633"/>
                <a:gd name="T5" fmla="*/ 2 h 634"/>
                <a:gd name="T6" fmla="*/ 574 w 633"/>
                <a:gd name="T7" fmla="*/ 10 h 634"/>
                <a:gd name="T8" fmla="*/ 594 w 633"/>
                <a:gd name="T9" fmla="*/ 23 h 634"/>
                <a:gd name="T10" fmla="*/ 610 w 633"/>
                <a:gd name="T11" fmla="*/ 39 h 634"/>
                <a:gd name="T12" fmla="*/ 622 w 633"/>
                <a:gd name="T13" fmla="*/ 59 h 634"/>
                <a:gd name="T14" fmla="*/ 630 w 633"/>
                <a:gd name="T15" fmla="*/ 81 h 634"/>
                <a:gd name="T16" fmla="*/ 633 w 633"/>
                <a:gd name="T17" fmla="*/ 104 h 634"/>
                <a:gd name="T18" fmla="*/ 633 w 633"/>
                <a:gd name="T19" fmla="*/ 530 h 634"/>
                <a:gd name="T20" fmla="*/ 630 w 633"/>
                <a:gd name="T21" fmla="*/ 553 h 634"/>
                <a:gd name="T22" fmla="*/ 622 w 633"/>
                <a:gd name="T23" fmla="*/ 575 h 634"/>
                <a:gd name="T24" fmla="*/ 610 w 633"/>
                <a:gd name="T25" fmla="*/ 595 h 634"/>
                <a:gd name="T26" fmla="*/ 594 w 633"/>
                <a:gd name="T27" fmla="*/ 611 h 634"/>
                <a:gd name="T28" fmla="*/ 574 w 633"/>
                <a:gd name="T29" fmla="*/ 624 h 634"/>
                <a:gd name="T30" fmla="*/ 552 w 633"/>
                <a:gd name="T31" fmla="*/ 632 h 634"/>
                <a:gd name="T32" fmla="*/ 528 w 633"/>
                <a:gd name="T33" fmla="*/ 634 h 634"/>
                <a:gd name="T34" fmla="*/ 104 w 633"/>
                <a:gd name="T35" fmla="*/ 634 h 634"/>
                <a:gd name="T36" fmla="*/ 80 w 633"/>
                <a:gd name="T37" fmla="*/ 632 h 634"/>
                <a:gd name="T38" fmla="*/ 58 w 633"/>
                <a:gd name="T39" fmla="*/ 624 h 634"/>
                <a:gd name="T40" fmla="*/ 39 w 633"/>
                <a:gd name="T41" fmla="*/ 611 h 634"/>
                <a:gd name="T42" fmla="*/ 23 w 633"/>
                <a:gd name="T43" fmla="*/ 595 h 634"/>
                <a:gd name="T44" fmla="*/ 10 w 633"/>
                <a:gd name="T45" fmla="*/ 575 h 634"/>
                <a:gd name="T46" fmla="*/ 2 w 633"/>
                <a:gd name="T47" fmla="*/ 553 h 634"/>
                <a:gd name="T48" fmla="*/ 0 w 633"/>
                <a:gd name="T49" fmla="*/ 530 h 634"/>
                <a:gd name="T50" fmla="*/ 0 w 633"/>
                <a:gd name="T51" fmla="*/ 104 h 634"/>
                <a:gd name="T52" fmla="*/ 2 w 633"/>
                <a:gd name="T53" fmla="*/ 81 h 634"/>
                <a:gd name="T54" fmla="*/ 10 w 633"/>
                <a:gd name="T55" fmla="*/ 59 h 634"/>
                <a:gd name="T56" fmla="*/ 23 w 633"/>
                <a:gd name="T57" fmla="*/ 39 h 634"/>
                <a:gd name="T58" fmla="*/ 39 w 633"/>
                <a:gd name="T59" fmla="*/ 23 h 634"/>
                <a:gd name="T60" fmla="*/ 58 w 633"/>
                <a:gd name="T61" fmla="*/ 10 h 634"/>
                <a:gd name="T62" fmla="*/ 80 w 633"/>
                <a:gd name="T63" fmla="*/ 2 h 634"/>
                <a:gd name="T64" fmla="*/ 104 w 633"/>
                <a:gd name="T65" fmla="*/ 0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33" h="634">
                  <a:moveTo>
                    <a:pt x="104" y="0"/>
                  </a:moveTo>
                  <a:lnTo>
                    <a:pt x="528" y="0"/>
                  </a:lnTo>
                  <a:lnTo>
                    <a:pt x="552" y="2"/>
                  </a:lnTo>
                  <a:lnTo>
                    <a:pt x="574" y="10"/>
                  </a:lnTo>
                  <a:lnTo>
                    <a:pt x="594" y="23"/>
                  </a:lnTo>
                  <a:lnTo>
                    <a:pt x="610" y="39"/>
                  </a:lnTo>
                  <a:lnTo>
                    <a:pt x="622" y="59"/>
                  </a:lnTo>
                  <a:lnTo>
                    <a:pt x="630" y="81"/>
                  </a:lnTo>
                  <a:lnTo>
                    <a:pt x="633" y="104"/>
                  </a:lnTo>
                  <a:lnTo>
                    <a:pt x="633" y="530"/>
                  </a:lnTo>
                  <a:lnTo>
                    <a:pt x="630" y="553"/>
                  </a:lnTo>
                  <a:lnTo>
                    <a:pt x="622" y="575"/>
                  </a:lnTo>
                  <a:lnTo>
                    <a:pt x="610" y="595"/>
                  </a:lnTo>
                  <a:lnTo>
                    <a:pt x="594" y="611"/>
                  </a:lnTo>
                  <a:lnTo>
                    <a:pt x="574" y="624"/>
                  </a:lnTo>
                  <a:lnTo>
                    <a:pt x="552" y="632"/>
                  </a:lnTo>
                  <a:lnTo>
                    <a:pt x="528" y="634"/>
                  </a:lnTo>
                  <a:lnTo>
                    <a:pt x="104" y="634"/>
                  </a:lnTo>
                  <a:lnTo>
                    <a:pt x="80" y="632"/>
                  </a:lnTo>
                  <a:lnTo>
                    <a:pt x="58" y="624"/>
                  </a:lnTo>
                  <a:lnTo>
                    <a:pt x="39" y="611"/>
                  </a:lnTo>
                  <a:lnTo>
                    <a:pt x="23" y="595"/>
                  </a:lnTo>
                  <a:lnTo>
                    <a:pt x="10" y="575"/>
                  </a:lnTo>
                  <a:lnTo>
                    <a:pt x="2" y="553"/>
                  </a:lnTo>
                  <a:lnTo>
                    <a:pt x="0" y="530"/>
                  </a:lnTo>
                  <a:lnTo>
                    <a:pt x="0" y="104"/>
                  </a:lnTo>
                  <a:lnTo>
                    <a:pt x="2" y="81"/>
                  </a:lnTo>
                  <a:lnTo>
                    <a:pt x="10" y="59"/>
                  </a:lnTo>
                  <a:lnTo>
                    <a:pt x="23" y="39"/>
                  </a:lnTo>
                  <a:lnTo>
                    <a:pt x="39" y="23"/>
                  </a:lnTo>
                  <a:lnTo>
                    <a:pt x="58" y="10"/>
                  </a:lnTo>
                  <a:lnTo>
                    <a:pt x="80" y="2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7" name="Rectangle 100"/>
            <p:cNvSpPr>
              <a:spLocks noChangeArrowheads="1"/>
            </p:cNvSpPr>
            <p:nvPr/>
          </p:nvSpPr>
          <p:spPr bwMode="auto">
            <a:xfrm>
              <a:off x="5759452" y="2898775"/>
              <a:ext cx="501650" cy="336550"/>
            </a:xfrm>
            <a:prstGeom prst="rect">
              <a:avLst/>
            </a:prstGeom>
            <a:solidFill>
              <a:srgbClr val="FFCF6D"/>
            </a:solidFill>
            <a:ln w="0">
              <a:solidFill>
                <a:srgbClr val="FFCF6D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8" name="Rectangle 101"/>
            <p:cNvSpPr>
              <a:spLocks noChangeArrowheads="1"/>
            </p:cNvSpPr>
            <p:nvPr/>
          </p:nvSpPr>
          <p:spPr bwMode="auto">
            <a:xfrm>
              <a:off x="5422902" y="2563813"/>
              <a:ext cx="503238" cy="671513"/>
            </a:xfrm>
            <a:prstGeom prst="rect">
              <a:avLst/>
            </a:prstGeom>
            <a:solidFill>
              <a:srgbClr val="E95755"/>
            </a:solidFill>
            <a:ln w="0">
              <a:solidFill>
                <a:srgbClr val="E9575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175" name="그룹 174"/>
          <p:cNvGrpSpPr/>
          <p:nvPr/>
        </p:nvGrpSpPr>
        <p:grpSpPr>
          <a:xfrm>
            <a:off x="4564442" y="457720"/>
            <a:ext cx="1135228" cy="1142390"/>
            <a:chOff x="4586288" y="1909763"/>
            <a:chExt cx="3019425" cy="3038475"/>
          </a:xfrm>
        </p:grpSpPr>
        <p:sp>
          <p:nvSpPr>
            <p:cNvPr id="260" name="AutoShape 119"/>
            <p:cNvSpPr>
              <a:spLocks noChangeAspect="1" noChangeArrowheads="1" noTextEdit="1"/>
            </p:cNvSpPr>
            <p:nvPr/>
          </p:nvSpPr>
          <p:spPr bwMode="auto">
            <a:xfrm>
              <a:off x="4586288" y="1909763"/>
              <a:ext cx="3019425" cy="3038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1" name="Freeform 122"/>
            <p:cNvSpPr>
              <a:spLocks/>
            </p:cNvSpPr>
            <p:nvPr/>
          </p:nvSpPr>
          <p:spPr bwMode="auto">
            <a:xfrm>
              <a:off x="4586288" y="1914526"/>
              <a:ext cx="3014663" cy="3019425"/>
            </a:xfrm>
            <a:custGeom>
              <a:avLst/>
              <a:gdLst>
                <a:gd name="T0" fmla="*/ 2014 w 3798"/>
                <a:gd name="T1" fmla="*/ 3 h 3805"/>
                <a:gd name="T2" fmla="*/ 2240 w 3798"/>
                <a:gd name="T3" fmla="*/ 30 h 3805"/>
                <a:gd name="T4" fmla="*/ 2457 w 3798"/>
                <a:gd name="T5" fmla="*/ 83 h 3805"/>
                <a:gd name="T6" fmla="*/ 2663 w 3798"/>
                <a:gd name="T7" fmla="*/ 160 h 3805"/>
                <a:gd name="T8" fmla="*/ 2857 w 3798"/>
                <a:gd name="T9" fmla="*/ 258 h 3805"/>
                <a:gd name="T10" fmla="*/ 3038 w 3798"/>
                <a:gd name="T11" fmla="*/ 379 h 3805"/>
                <a:gd name="T12" fmla="*/ 3203 w 3798"/>
                <a:gd name="T13" fmla="*/ 518 h 3805"/>
                <a:gd name="T14" fmla="*/ 3351 w 3798"/>
                <a:gd name="T15" fmla="*/ 676 h 3805"/>
                <a:gd name="T16" fmla="*/ 3481 w 3798"/>
                <a:gd name="T17" fmla="*/ 849 h 3805"/>
                <a:gd name="T18" fmla="*/ 3591 w 3798"/>
                <a:gd name="T19" fmla="*/ 1037 h 3805"/>
                <a:gd name="T20" fmla="*/ 3679 w 3798"/>
                <a:gd name="T21" fmla="*/ 1238 h 3805"/>
                <a:gd name="T22" fmla="*/ 3744 w 3798"/>
                <a:gd name="T23" fmla="*/ 1450 h 3805"/>
                <a:gd name="T24" fmla="*/ 3784 w 3798"/>
                <a:gd name="T25" fmla="*/ 1673 h 3805"/>
                <a:gd name="T26" fmla="*/ 3798 w 3798"/>
                <a:gd name="T27" fmla="*/ 1902 h 3805"/>
                <a:gd name="T28" fmla="*/ 3784 w 3798"/>
                <a:gd name="T29" fmla="*/ 2132 h 3805"/>
                <a:gd name="T30" fmla="*/ 3744 w 3798"/>
                <a:gd name="T31" fmla="*/ 2353 h 3805"/>
                <a:gd name="T32" fmla="*/ 3679 w 3798"/>
                <a:gd name="T33" fmla="*/ 2566 h 3805"/>
                <a:gd name="T34" fmla="*/ 3591 w 3798"/>
                <a:gd name="T35" fmla="*/ 2766 h 3805"/>
                <a:gd name="T36" fmla="*/ 3481 w 3798"/>
                <a:gd name="T37" fmla="*/ 2954 h 3805"/>
                <a:gd name="T38" fmla="*/ 3351 w 3798"/>
                <a:gd name="T39" fmla="*/ 3128 h 3805"/>
                <a:gd name="T40" fmla="*/ 3203 w 3798"/>
                <a:gd name="T41" fmla="*/ 3285 h 3805"/>
                <a:gd name="T42" fmla="*/ 3038 w 3798"/>
                <a:gd name="T43" fmla="*/ 3425 h 3805"/>
                <a:gd name="T44" fmla="*/ 2857 w 3798"/>
                <a:gd name="T45" fmla="*/ 3545 h 3805"/>
                <a:gd name="T46" fmla="*/ 2663 w 3798"/>
                <a:gd name="T47" fmla="*/ 3645 h 3805"/>
                <a:gd name="T48" fmla="*/ 2457 w 3798"/>
                <a:gd name="T49" fmla="*/ 3721 h 3805"/>
                <a:gd name="T50" fmla="*/ 2240 w 3798"/>
                <a:gd name="T51" fmla="*/ 3774 h 3805"/>
                <a:gd name="T52" fmla="*/ 2014 w 3798"/>
                <a:gd name="T53" fmla="*/ 3801 h 3805"/>
                <a:gd name="T54" fmla="*/ 1783 w 3798"/>
                <a:gd name="T55" fmla="*/ 3801 h 3805"/>
                <a:gd name="T56" fmla="*/ 1557 w 3798"/>
                <a:gd name="T57" fmla="*/ 3774 h 3805"/>
                <a:gd name="T58" fmla="*/ 1341 w 3798"/>
                <a:gd name="T59" fmla="*/ 3721 h 3805"/>
                <a:gd name="T60" fmla="*/ 1134 w 3798"/>
                <a:gd name="T61" fmla="*/ 3645 h 3805"/>
                <a:gd name="T62" fmla="*/ 940 w 3798"/>
                <a:gd name="T63" fmla="*/ 3545 h 3805"/>
                <a:gd name="T64" fmla="*/ 759 w 3798"/>
                <a:gd name="T65" fmla="*/ 3425 h 3805"/>
                <a:gd name="T66" fmla="*/ 595 w 3798"/>
                <a:gd name="T67" fmla="*/ 3285 h 3805"/>
                <a:gd name="T68" fmla="*/ 447 w 3798"/>
                <a:gd name="T69" fmla="*/ 3128 h 3805"/>
                <a:gd name="T70" fmla="*/ 317 w 3798"/>
                <a:gd name="T71" fmla="*/ 2954 h 3805"/>
                <a:gd name="T72" fmla="*/ 207 w 3798"/>
                <a:gd name="T73" fmla="*/ 2766 h 3805"/>
                <a:gd name="T74" fmla="*/ 119 w 3798"/>
                <a:gd name="T75" fmla="*/ 2566 h 3805"/>
                <a:gd name="T76" fmla="*/ 53 w 3798"/>
                <a:gd name="T77" fmla="*/ 2353 h 3805"/>
                <a:gd name="T78" fmla="*/ 14 w 3798"/>
                <a:gd name="T79" fmla="*/ 2132 h 3805"/>
                <a:gd name="T80" fmla="*/ 0 w 3798"/>
                <a:gd name="T81" fmla="*/ 1902 h 3805"/>
                <a:gd name="T82" fmla="*/ 14 w 3798"/>
                <a:gd name="T83" fmla="*/ 1673 h 3805"/>
                <a:gd name="T84" fmla="*/ 53 w 3798"/>
                <a:gd name="T85" fmla="*/ 1450 h 3805"/>
                <a:gd name="T86" fmla="*/ 119 w 3798"/>
                <a:gd name="T87" fmla="*/ 1238 h 3805"/>
                <a:gd name="T88" fmla="*/ 207 w 3798"/>
                <a:gd name="T89" fmla="*/ 1037 h 3805"/>
                <a:gd name="T90" fmla="*/ 317 w 3798"/>
                <a:gd name="T91" fmla="*/ 849 h 3805"/>
                <a:gd name="T92" fmla="*/ 447 w 3798"/>
                <a:gd name="T93" fmla="*/ 676 h 3805"/>
                <a:gd name="T94" fmla="*/ 595 w 3798"/>
                <a:gd name="T95" fmla="*/ 518 h 3805"/>
                <a:gd name="T96" fmla="*/ 759 w 3798"/>
                <a:gd name="T97" fmla="*/ 379 h 3805"/>
                <a:gd name="T98" fmla="*/ 940 w 3798"/>
                <a:gd name="T99" fmla="*/ 258 h 3805"/>
                <a:gd name="T100" fmla="*/ 1134 w 3798"/>
                <a:gd name="T101" fmla="*/ 160 h 3805"/>
                <a:gd name="T102" fmla="*/ 1341 w 3798"/>
                <a:gd name="T103" fmla="*/ 83 h 3805"/>
                <a:gd name="T104" fmla="*/ 1557 w 3798"/>
                <a:gd name="T105" fmla="*/ 30 h 3805"/>
                <a:gd name="T106" fmla="*/ 1783 w 3798"/>
                <a:gd name="T107" fmla="*/ 3 h 3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98" h="3805">
                  <a:moveTo>
                    <a:pt x="1899" y="0"/>
                  </a:moveTo>
                  <a:lnTo>
                    <a:pt x="2014" y="3"/>
                  </a:lnTo>
                  <a:lnTo>
                    <a:pt x="2129" y="13"/>
                  </a:lnTo>
                  <a:lnTo>
                    <a:pt x="2240" y="30"/>
                  </a:lnTo>
                  <a:lnTo>
                    <a:pt x="2350" y="53"/>
                  </a:lnTo>
                  <a:lnTo>
                    <a:pt x="2457" y="83"/>
                  </a:lnTo>
                  <a:lnTo>
                    <a:pt x="2562" y="118"/>
                  </a:lnTo>
                  <a:lnTo>
                    <a:pt x="2663" y="160"/>
                  </a:lnTo>
                  <a:lnTo>
                    <a:pt x="2762" y="206"/>
                  </a:lnTo>
                  <a:lnTo>
                    <a:pt x="2857" y="258"/>
                  </a:lnTo>
                  <a:lnTo>
                    <a:pt x="2950" y="316"/>
                  </a:lnTo>
                  <a:lnTo>
                    <a:pt x="3038" y="379"/>
                  </a:lnTo>
                  <a:lnTo>
                    <a:pt x="3122" y="446"/>
                  </a:lnTo>
                  <a:lnTo>
                    <a:pt x="3203" y="518"/>
                  </a:lnTo>
                  <a:lnTo>
                    <a:pt x="3280" y="595"/>
                  </a:lnTo>
                  <a:lnTo>
                    <a:pt x="3351" y="676"/>
                  </a:lnTo>
                  <a:lnTo>
                    <a:pt x="3419" y="761"/>
                  </a:lnTo>
                  <a:lnTo>
                    <a:pt x="3481" y="849"/>
                  </a:lnTo>
                  <a:lnTo>
                    <a:pt x="3539" y="942"/>
                  </a:lnTo>
                  <a:lnTo>
                    <a:pt x="3591" y="1037"/>
                  </a:lnTo>
                  <a:lnTo>
                    <a:pt x="3637" y="1137"/>
                  </a:lnTo>
                  <a:lnTo>
                    <a:pt x="3679" y="1238"/>
                  </a:lnTo>
                  <a:lnTo>
                    <a:pt x="3715" y="1343"/>
                  </a:lnTo>
                  <a:lnTo>
                    <a:pt x="3744" y="1450"/>
                  </a:lnTo>
                  <a:lnTo>
                    <a:pt x="3767" y="1560"/>
                  </a:lnTo>
                  <a:lnTo>
                    <a:pt x="3784" y="1673"/>
                  </a:lnTo>
                  <a:lnTo>
                    <a:pt x="3795" y="1786"/>
                  </a:lnTo>
                  <a:lnTo>
                    <a:pt x="3798" y="1902"/>
                  </a:lnTo>
                  <a:lnTo>
                    <a:pt x="3795" y="2018"/>
                  </a:lnTo>
                  <a:lnTo>
                    <a:pt x="3784" y="2132"/>
                  </a:lnTo>
                  <a:lnTo>
                    <a:pt x="3767" y="2244"/>
                  </a:lnTo>
                  <a:lnTo>
                    <a:pt x="3744" y="2353"/>
                  </a:lnTo>
                  <a:lnTo>
                    <a:pt x="3715" y="2461"/>
                  </a:lnTo>
                  <a:lnTo>
                    <a:pt x="3679" y="2566"/>
                  </a:lnTo>
                  <a:lnTo>
                    <a:pt x="3637" y="2668"/>
                  </a:lnTo>
                  <a:lnTo>
                    <a:pt x="3591" y="2766"/>
                  </a:lnTo>
                  <a:lnTo>
                    <a:pt x="3539" y="2863"/>
                  </a:lnTo>
                  <a:lnTo>
                    <a:pt x="3481" y="2954"/>
                  </a:lnTo>
                  <a:lnTo>
                    <a:pt x="3419" y="3044"/>
                  </a:lnTo>
                  <a:lnTo>
                    <a:pt x="3351" y="3128"/>
                  </a:lnTo>
                  <a:lnTo>
                    <a:pt x="3280" y="3208"/>
                  </a:lnTo>
                  <a:lnTo>
                    <a:pt x="3203" y="3285"/>
                  </a:lnTo>
                  <a:lnTo>
                    <a:pt x="3122" y="3357"/>
                  </a:lnTo>
                  <a:lnTo>
                    <a:pt x="3038" y="3425"/>
                  </a:lnTo>
                  <a:lnTo>
                    <a:pt x="2950" y="3488"/>
                  </a:lnTo>
                  <a:lnTo>
                    <a:pt x="2857" y="3545"/>
                  </a:lnTo>
                  <a:lnTo>
                    <a:pt x="2762" y="3597"/>
                  </a:lnTo>
                  <a:lnTo>
                    <a:pt x="2663" y="3645"/>
                  </a:lnTo>
                  <a:lnTo>
                    <a:pt x="2562" y="3686"/>
                  </a:lnTo>
                  <a:lnTo>
                    <a:pt x="2457" y="3721"/>
                  </a:lnTo>
                  <a:lnTo>
                    <a:pt x="2350" y="3751"/>
                  </a:lnTo>
                  <a:lnTo>
                    <a:pt x="2240" y="3774"/>
                  </a:lnTo>
                  <a:lnTo>
                    <a:pt x="2129" y="3791"/>
                  </a:lnTo>
                  <a:lnTo>
                    <a:pt x="2014" y="3801"/>
                  </a:lnTo>
                  <a:lnTo>
                    <a:pt x="1899" y="3805"/>
                  </a:lnTo>
                  <a:lnTo>
                    <a:pt x="1783" y="3801"/>
                  </a:lnTo>
                  <a:lnTo>
                    <a:pt x="1669" y="3791"/>
                  </a:lnTo>
                  <a:lnTo>
                    <a:pt x="1557" y="3774"/>
                  </a:lnTo>
                  <a:lnTo>
                    <a:pt x="1448" y="3751"/>
                  </a:lnTo>
                  <a:lnTo>
                    <a:pt x="1341" y="3721"/>
                  </a:lnTo>
                  <a:lnTo>
                    <a:pt x="1236" y="3686"/>
                  </a:lnTo>
                  <a:lnTo>
                    <a:pt x="1134" y="3645"/>
                  </a:lnTo>
                  <a:lnTo>
                    <a:pt x="1036" y="3597"/>
                  </a:lnTo>
                  <a:lnTo>
                    <a:pt x="940" y="3545"/>
                  </a:lnTo>
                  <a:lnTo>
                    <a:pt x="849" y="3488"/>
                  </a:lnTo>
                  <a:lnTo>
                    <a:pt x="759" y="3425"/>
                  </a:lnTo>
                  <a:lnTo>
                    <a:pt x="675" y="3357"/>
                  </a:lnTo>
                  <a:lnTo>
                    <a:pt x="595" y="3285"/>
                  </a:lnTo>
                  <a:lnTo>
                    <a:pt x="519" y="3208"/>
                  </a:lnTo>
                  <a:lnTo>
                    <a:pt x="447" y="3128"/>
                  </a:lnTo>
                  <a:lnTo>
                    <a:pt x="380" y="3044"/>
                  </a:lnTo>
                  <a:lnTo>
                    <a:pt x="317" y="2954"/>
                  </a:lnTo>
                  <a:lnTo>
                    <a:pt x="259" y="2863"/>
                  </a:lnTo>
                  <a:lnTo>
                    <a:pt x="207" y="2766"/>
                  </a:lnTo>
                  <a:lnTo>
                    <a:pt x="160" y="2668"/>
                  </a:lnTo>
                  <a:lnTo>
                    <a:pt x="119" y="2566"/>
                  </a:lnTo>
                  <a:lnTo>
                    <a:pt x="83" y="2461"/>
                  </a:lnTo>
                  <a:lnTo>
                    <a:pt x="53" y="2353"/>
                  </a:lnTo>
                  <a:lnTo>
                    <a:pt x="30" y="2244"/>
                  </a:lnTo>
                  <a:lnTo>
                    <a:pt x="14" y="2132"/>
                  </a:lnTo>
                  <a:lnTo>
                    <a:pt x="3" y="2018"/>
                  </a:lnTo>
                  <a:lnTo>
                    <a:pt x="0" y="1902"/>
                  </a:lnTo>
                  <a:lnTo>
                    <a:pt x="3" y="1786"/>
                  </a:lnTo>
                  <a:lnTo>
                    <a:pt x="14" y="1673"/>
                  </a:lnTo>
                  <a:lnTo>
                    <a:pt x="30" y="1560"/>
                  </a:lnTo>
                  <a:lnTo>
                    <a:pt x="53" y="1450"/>
                  </a:lnTo>
                  <a:lnTo>
                    <a:pt x="83" y="1343"/>
                  </a:lnTo>
                  <a:lnTo>
                    <a:pt x="119" y="1238"/>
                  </a:lnTo>
                  <a:lnTo>
                    <a:pt x="160" y="1137"/>
                  </a:lnTo>
                  <a:lnTo>
                    <a:pt x="207" y="1037"/>
                  </a:lnTo>
                  <a:lnTo>
                    <a:pt x="259" y="942"/>
                  </a:lnTo>
                  <a:lnTo>
                    <a:pt x="317" y="849"/>
                  </a:lnTo>
                  <a:lnTo>
                    <a:pt x="380" y="761"/>
                  </a:lnTo>
                  <a:lnTo>
                    <a:pt x="447" y="676"/>
                  </a:lnTo>
                  <a:lnTo>
                    <a:pt x="519" y="595"/>
                  </a:lnTo>
                  <a:lnTo>
                    <a:pt x="595" y="518"/>
                  </a:lnTo>
                  <a:lnTo>
                    <a:pt x="675" y="446"/>
                  </a:lnTo>
                  <a:lnTo>
                    <a:pt x="759" y="379"/>
                  </a:lnTo>
                  <a:lnTo>
                    <a:pt x="849" y="316"/>
                  </a:lnTo>
                  <a:lnTo>
                    <a:pt x="940" y="258"/>
                  </a:lnTo>
                  <a:lnTo>
                    <a:pt x="1036" y="206"/>
                  </a:lnTo>
                  <a:lnTo>
                    <a:pt x="1134" y="160"/>
                  </a:lnTo>
                  <a:lnTo>
                    <a:pt x="1236" y="118"/>
                  </a:lnTo>
                  <a:lnTo>
                    <a:pt x="1341" y="83"/>
                  </a:lnTo>
                  <a:lnTo>
                    <a:pt x="1448" y="53"/>
                  </a:lnTo>
                  <a:lnTo>
                    <a:pt x="1557" y="30"/>
                  </a:lnTo>
                  <a:lnTo>
                    <a:pt x="1669" y="13"/>
                  </a:lnTo>
                  <a:lnTo>
                    <a:pt x="1783" y="3"/>
                  </a:lnTo>
                  <a:lnTo>
                    <a:pt x="1899" y="0"/>
                  </a:lnTo>
                  <a:close/>
                </a:path>
              </a:pathLst>
            </a:custGeom>
            <a:solidFill>
              <a:srgbClr val="B8C9F1"/>
            </a:solidFill>
            <a:ln w="0">
              <a:solidFill>
                <a:srgbClr val="B8C9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2" name="Freeform 123"/>
            <p:cNvSpPr>
              <a:spLocks/>
            </p:cNvSpPr>
            <p:nvPr/>
          </p:nvSpPr>
          <p:spPr bwMode="auto">
            <a:xfrm>
              <a:off x="5399088" y="2759076"/>
              <a:ext cx="2124075" cy="2174875"/>
            </a:xfrm>
            <a:custGeom>
              <a:avLst/>
              <a:gdLst>
                <a:gd name="T0" fmla="*/ 1242 w 2678"/>
                <a:gd name="T1" fmla="*/ 0 h 2740"/>
                <a:gd name="T2" fmla="*/ 2678 w 2678"/>
                <a:gd name="T3" fmla="*/ 1437 h 2740"/>
                <a:gd name="T4" fmla="*/ 2640 w 2678"/>
                <a:gd name="T5" fmla="*/ 1544 h 2740"/>
                <a:gd name="T6" fmla="*/ 2595 w 2678"/>
                <a:gd name="T7" fmla="*/ 1648 h 2740"/>
                <a:gd name="T8" fmla="*/ 2544 w 2678"/>
                <a:gd name="T9" fmla="*/ 1748 h 2740"/>
                <a:gd name="T10" fmla="*/ 2487 w 2678"/>
                <a:gd name="T11" fmla="*/ 1844 h 2740"/>
                <a:gd name="T12" fmla="*/ 2424 w 2678"/>
                <a:gd name="T13" fmla="*/ 1937 h 2740"/>
                <a:gd name="T14" fmla="*/ 2358 w 2678"/>
                <a:gd name="T15" fmla="*/ 2026 h 2740"/>
                <a:gd name="T16" fmla="*/ 2286 w 2678"/>
                <a:gd name="T17" fmla="*/ 2111 h 2740"/>
                <a:gd name="T18" fmla="*/ 2209 w 2678"/>
                <a:gd name="T19" fmla="*/ 2192 h 2740"/>
                <a:gd name="T20" fmla="*/ 2128 w 2678"/>
                <a:gd name="T21" fmla="*/ 2267 h 2740"/>
                <a:gd name="T22" fmla="*/ 2042 w 2678"/>
                <a:gd name="T23" fmla="*/ 2338 h 2740"/>
                <a:gd name="T24" fmla="*/ 1952 w 2678"/>
                <a:gd name="T25" fmla="*/ 2404 h 2740"/>
                <a:gd name="T26" fmla="*/ 1858 w 2678"/>
                <a:gd name="T27" fmla="*/ 2466 h 2740"/>
                <a:gd name="T28" fmla="*/ 1761 w 2678"/>
                <a:gd name="T29" fmla="*/ 2520 h 2740"/>
                <a:gd name="T30" fmla="*/ 1660 w 2678"/>
                <a:gd name="T31" fmla="*/ 2570 h 2740"/>
                <a:gd name="T32" fmla="*/ 1556 w 2678"/>
                <a:gd name="T33" fmla="*/ 2614 h 2740"/>
                <a:gd name="T34" fmla="*/ 1450 w 2678"/>
                <a:gd name="T35" fmla="*/ 2651 h 2740"/>
                <a:gd name="T36" fmla="*/ 1340 w 2678"/>
                <a:gd name="T37" fmla="*/ 2683 h 2740"/>
                <a:gd name="T38" fmla="*/ 1226 w 2678"/>
                <a:gd name="T39" fmla="*/ 2707 h 2740"/>
                <a:gd name="T40" fmla="*/ 1112 w 2678"/>
                <a:gd name="T41" fmla="*/ 2726 h 2740"/>
                <a:gd name="T42" fmla="*/ 995 w 2678"/>
                <a:gd name="T43" fmla="*/ 2736 h 2740"/>
                <a:gd name="T44" fmla="*/ 876 w 2678"/>
                <a:gd name="T45" fmla="*/ 2740 h 2740"/>
                <a:gd name="T46" fmla="*/ 768 w 2678"/>
                <a:gd name="T47" fmla="*/ 2737 h 2740"/>
                <a:gd name="T48" fmla="*/ 661 w 2678"/>
                <a:gd name="T49" fmla="*/ 2728 h 2740"/>
                <a:gd name="T50" fmla="*/ 556 w 2678"/>
                <a:gd name="T51" fmla="*/ 2713 h 2740"/>
                <a:gd name="T52" fmla="*/ 453 w 2678"/>
                <a:gd name="T53" fmla="*/ 2692 h 2740"/>
                <a:gd name="T54" fmla="*/ 0 w 2678"/>
                <a:gd name="T55" fmla="*/ 2238 h 2740"/>
                <a:gd name="T56" fmla="*/ 1242 w 2678"/>
                <a:gd name="T57" fmla="*/ 0 h 2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78" h="2740">
                  <a:moveTo>
                    <a:pt x="1242" y="0"/>
                  </a:moveTo>
                  <a:lnTo>
                    <a:pt x="2678" y="1437"/>
                  </a:lnTo>
                  <a:lnTo>
                    <a:pt x="2640" y="1544"/>
                  </a:lnTo>
                  <a:lnTo>
                    <a:pt x="2595" y="1648"/>
                  </a:lnTo>
                  <a:lnTo>
                    <a:pt x="2544" y="1748"/>
                  </a:lnTo>
                  <a:lnTo>
                    <a:pt x="2487" y="1844"/>
                  </a:lnTo>
                  <a:lnTo>
                    <a:pt x="2424" y="1937"/>
                  </a:lnTo>
                  <a:lnTo>
                    <a:pt x="2358" y="2026"/>
                  </a:lnTo>
                  <a:lnTo>
                    <a:pt x="2286" y="2111"/>
                  </a:lnTo>
                  <a:lnTo>
                    <a:pt x="2209" y="2192"/>
                  </a:lnTo>
                  <a:lnTo>
                    <a:pt x="2128" y="2267"/>
                  </a:lnTo>
                  <a:lnTo>
                    <a:pt x="2042" y="2338"/>
                  </a:lnTo>
                  <a:lnTo>
                    <a:pt x="1952" y="2404"/>
                  </a:lnTo>
                  <a:lnTo>
                    <a:pt x="1858" y="2466"/>
                  </a:lnTo>
                  <a:lnTo>
                    <a:pt x="1761" y="2520"/>
                  </a:lnTo>
                  <a:lnTo>
                    <a:pt x="1660" y="2570"/>
                  </a:lnTo>
                  <a:lnTo>
                    <a:pt x="1556" y="2614"/>
                  </a:lnTo>
                  <a:lnTo>
                    <a:pt x="1450" y="2651"/>
                  </a:lnTo>
                  <a:lnTo>
                    <a:pt x="1340" y="2683"/>
                  </a:lnTo>
                  <a:lnTo>
                    <a:pt x="1226" y="2707"/>
                  </a:lnTo>
                  <a:lnTo>
                    <a:pt x="1112" y="2726"/>
                  </a:lnTo>
                  <a:lnTo>
                    <a:pt x="995" y="2736"/>
                  </a:lnTo>
                  <a:lnTo>
                    <a:pt x="876" y="2740"/>
                  </a:lnTo>
                  <a:lnTo>
                    <a:pt x="768" y="2737"/>
                  </a:lnTo>
                  <a:lnTo>
                    <a:pt x="661" y="2728"/>
                  </a:lnTo>
                  <a:lnTo>
                    <a:pt x="556" y="2713"/>
                  </a:lnTo>
                  <a:lnTo>
                    <a:pt x="453" y="2692"/>
                  </a:lnTo>
                  <a:lnTo>
                    <a:pt x="0" y="2238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rgbClr val="A4B7DD"/>
            </a:solidFill>
            <a:ln w="0">
              <a:solidFill>
                <a:srgbClr val="A4B7D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3" name="Freeform 124"/>
            <p:cNvSpPr>
              <a:spLocks/>
            </p:cNvSpPr>
            <p:nvPr/>
          </p:nvSpPr>
          <p:spPr bwMode="auto">
            <a:xfrm>
              <a:off x="5591176" y="2752726"/>
              <a:ext cx="838200" cy="534988"/>
            </a:xfrm>
            <a:custGeom>
              <a:avLst/>
              <a:gdLst>
                <a:gd name="T0" fmla="*/ 0 w 1056"/>
                <a:gd name="T1" fmla="*/ 0 h 672"/>
                <a:gd name="T2" fmla="*/ 952 w 1056"/>
                <a:gd name="T3" fmla="*/ 0 h 672"/>
                <a:gd name="T4" fmla="*/ 975 w 1056"/>
                <a:gd name="T5" fmla="*/ 2 h 672"/>
                <a:gd name="T6" fmla="*/ 997 w 1056"/>
                <a:gd name="T7" fmla="*/ 10 h 672"/>
                <a:gd name="T8" fmla="*/ 1017 w 1056"/>
                <a:gd name="T9" fmla="*/ 23 h 672"/>
                <a:gd name="T10" fmla="*/ 1033 w 1056"/>
                <a:gd name="T11" fmla="*/ 39 h 672"/>
                <a:gd name="T12" fmla="*/ 1046 w 1056"/>
                <a:gd name="T13" fmla="*/ 58 h 672"/>
                <a:gd name="T14" fmla="*/ 1053 w 1056"/>
                <a:gd name="T15" fmla="*/ 80 h 672"/>
                <a:gd name="T16" fmla="*/ 1056 w 1056"/>
                <a:gd name="T17" fmla="*/ 104 h 672"/>
                <a:gd name="T18" fmla="*/ 1056 w 1056"/>
                <a:gd name="T19" fmla="*/ 672 h 672"/>
                <a:gd name="T20" fmla="*/ 0 w 1056"/>
                <a:gd name="T21" fmla="*/ 672 h 672"/>
                <a:gd name="T22" fmla="*/ 0 w 1056"/>
                <a:gd name="T23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6" h="672">
                  <a:moveTo>
                    <a:pt x="0" y="0"/>
                  </a:moveTo>
                  <a:lnTo>
                    <a:pt x="952" y="0"/>
                  </a:lnTo>
                  <a:lnTo>
                    <a:pt x="975" y="2"/>
                  </a:lnTo>
                  <a:lnTo>
                    <a:pt x="997" y="10"/>
                  </a:lnTo>
                  <a:lnTo>
                    <a:pt x="1017" y="23"/>
                  </a:lnTo>
                  <a:lnTo>
                    <a:pt x="1033" y="39"/>
                  </a:lnTo>
                  <a:lnTo>
                    <a:pt x="1046" y="58"/>
                  </a:lnTo>
                  <a:lnTo>
                    <a:pt x="1053" y="80"/>
                  </a:lnTo>
                  <a:lnTo>
                    <a:pt x="1056" y="104"/>
                  </a:lnTo>
                  <a:lnTo>
                    <a:pt x="1056" y="672"/>
                  </a:lnTo>
                  <a:lnTo>
                    <a:pt x="0" y="6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65A1"/>
            </a:solidFill>
            <a:ln w="0">
              <a:solidFill>
                <a:srgbClr val="5065A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4" name="Freeform 125"/>
            <p:cNvSpPr>
              <a:spLocks/>
            </p:cNvSpPr>
            <p:nvPr/>
          </p:nvSpPr>
          <p:spPr bwMode="auto">
            <a:xfrm>
              <a:off x="5345113" y="2249488"/>
              <a:ext cx="1585913" cy="2181225"/>
            </a:xfrm>
            <a:custGeom>
              <a:avLst/>
              <a:gdLst>
                <a:gd name="T0" fmla="*/ 0 w 1998"/>
                <a:gd name="T1" fmla="*/ 0 h 2748"/>
                <a:gd name="T2" fmla="*/ 309 w 1998"/>
                <a:gd name="T3" fmla="*/ 0 h 2748"/>
                <a:gd name="T4" fmla="*/ 309 w 1998"/>
                <a:gd name="T5" fmla="*/ 2537 h 2748"/>
                <a:gd name="T6" fmla="*/ 1998 w 1998"/>
                <a:gd name="T7" fmla="*/ 2537 h 2748"/>
                <a:gd name="T8" fmla="*/ 1998 w 1998"/>
                <a:gd name="T9" fmla="*/ 2748 h 2748"/>
                <a:gd name="T10" fmla="*/ 99 w 1998"/>
                <a:gd name="T11" fmla="*/ 2748 h 2748"/>
                <a:gd name="T12" fmla="*/ 99 w 1998"/>
                <a:gd name="T13" fmla="*/ 211 h 2748"/>
                <a:gd name="T14" fmla="*/ 0 w 1998"/>
                <a:gd name="T15" fmla="*/ 211 h 2748"/>
                <a:gd name="T16" fmla="*/ 0 w 1998"/>
                <a:gd name="T17" fmla="*/ 0 h 2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8" h="2748">
                  <a:moveTo>
                    <a:pt x="0" y="0"/>
                  </a:moveTo>
                  <a:lnTo>
                    <a:pt x="309" y="0"/>
                  </a:lnTo>
                  <a:lnTo>
                    <a:pt x="309" y="2537"/>
                  </a:lnTo>
                  <a:lnTo>
                    <a:pt x="1998" y="2537"/>
                  </a:lnTo>
                  <a:lnTo>
                    <a:pt x="1998" y="2748"/>
                  </a:lnTo>
                  <a:lnTo>
                    <a:pt x="99" y="2748"/>
                  </a:lnTo>
                  <a:lnTo>
                    <a:pt x="99" y="211"/>
                  </a:lnTo>
                  <a:lnTo>
                    <a:pt x="0" y="2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EA6CB"/>
            </a:solidFill>
            <a:ln w="0">
              <a:solidFill>
                <a:srgbClr val="0EA6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5" name="Freeform 126"/>
            <p:cNvSpPr>
              <a:spLocks/>
            </p:cNvSpPr>
            <p:nvPr/>
          </p:nvSpPr>
          <p:spPr bwMode="auto">
            <a:xfrm>
              <a:off x="5591176" y="3257551"/>
              <a:ext cx="1171575" cy="1004888"/>
            </a:xfrm>
            <a:custGeom>
              <a:avLst/>
              <a:gdLst>
                <a:gd name="T0" fmla="*/ 0 w 1477"/>
                <a:gd name="T1" fmla="*/ 0 h 1268"/>
                <a:gd name="T2" fmla="*/ 1347 w 1477"/>
                <a:gd name="T3" fmla="*/ 0 h 1268"/>
                <a:gd name="T4" fmla="*/ 1377 w 1477"/>
                <a:gd name="T5" fmla="*/ 4 h 1268"/>
                <a:gd name="T6" fmla="*/ 1405 w 1477"/>
                <a:gd name="T7" fmla="*/ 13 h 1268"/>
                <a:gd name="T8" fmla="*/ 1429 w 1477"/>
                <a:gd name="T9" fmla="*/ 28 h 1268"/>
                <a:gd name="T10" fmla="*/ 1449 w 1477"/>
                <a:gd name="T11" fmla="*/ 49 h 1268"/>
                <a:gd name="T12" fmla="*/ 1465 w 1477"/>
                <a:gd name="T13" fmla="*/ 73 h 1268"/>
                <a:gd name="T14" fmla="*/ 1474 w 1477"/>
                <a:gd name="T15" fmla="*/ 101 h 1268"/>
                <a:gd name="T16" fmla="*/ 1477 w 1477"/>
                <a:gd name="T17" fmla="*/ 131 h 1268"/>
                <a:gd name="T18" fmla="*/ 1477 w 1477"/>
                <a:gd name="T19" fmla="*/ 1268 h 1268"/>
                <a:gd name="T20" fmla="*/ 0 w 1477"/>
                <a:gd name="T21" fmla="*/ 1268 h 1268"/>
                <a:gd name="T22" fmla="*/ 0 w 1477"/>
                <a:gd name="T23" fmla="*/ 0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7" h="1268">
                  <a:moveTo>
                    <a:pt x="0" y="0"/>
                  </a:moveTo>
                  <a:lnTo>
                    <a:pt x="1347" y="0"/>
                  </a:lnTo>
                  <a:lnTo>
                    <a:pt x="1377" y="4"/>
                  </a:lnTo>
                  <a:lnTo>
                    <a:pt x="1405" y="13"/>
                  </a:lnTo>
                  <a:lnTo>
                    <a:pt x="1429" y="28"/>
                  </a:lnTo>
                  <a:lnTo>
                    <a:pt x="1449" y="49"/>
                  </a:lnTo>
                  <a:lnTo>
                    <a:pt x="1465" y="73"/>
                  </a:lnTo>
                  <a:lnTo>
                    <a:pt x="1474" y="101"/>
                  </a:lnTo>
                  <a:lnTo>
                    <a:pt x="1477" y="131"/>
                  </a:lnTo>
                  <a:lnTo>
                    <a:pt x="1477" y="1268"/>
                  </a:lnTo>
                  <a:lnTo>
                    <a:pt x="0" y="1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94C81"/>
            </a:solidFill>
            <a:ln w="0">
              <a:solidFill>
                <a:srgbClr val="394C8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6" name="Freeform 127"/>
            <p:cNvSpPr>
              <a:spLocks/>
            </p:cNvSpPr>
            <p:nvPr/>
          </p:nvSpPr>
          <p:spPr bwMode="auto">
            <a:xfrm>
              <a:off x="5257801" y="3927476"/>
              <a:ext cx="666750" cy="671513"/>
            </a:xfrm>
            <a:custGeom>
              <a:avLst/>
              <a:gdLst>
                <a:gd name="T0" fmla="*/ 395 w 842"/>
                <a:gd name="T1" fmla="*/ 0 h 844"/>
                <a:gd name="T2" fmla="*/ 448 w 842"/>
                <a:gd name="T3" fmla="*/ 0 h 844"/>
                <a:gd name="T4" fmla="*/ 500 w 842"/>
                <a:gd name="T5" fmla="*/ 7 h 844"/>
                <a:gd name="T6" fmla="*/ 550 w 842"/>
                <a:gd name="T7" fmla="*/ 19 h 844"/>
                <a:gd name="T8" fmla="*/ 596 w 842"/>
                <a:gd name="T9" fmla="*/ 38 h 844"/>
                <a:gd name="T10" fmla="*/ 640 w 842"/>
                <a:gd name="T11" fmla="*/ 61 h 844"/>
                <a:gd name="T12" fmla="*/ 682 w 842"/>
                <a:gd name="T13" fmla="*/ 90 h 844"/>
                <a:gd name="T14" fmla="*/ 719 w 842"/>
                <a:gd name="T15" fmla="*/ 124 h 844"/>
                <a:gd name="T16" fmla="*/ 753 w 842"/>
                <a:gd name="T17" fmla="*/ 161 h 844"/>
                <a:gd name="T18" fmla="*/ 780 w 842"/>
                <a:gd name="T19" fmla="*/ 202 h 844"/>
                <a:gd name="T20" fmla="*/ 805 w 842"/>
                <a:gd name="T21" fmla="*/ 246 h 844"/>
                <a:gd name="T22" fmla="*/ 823 w 842"/>
                <a:gd name="T23" fmla="*/ 293 h 844"/>
                <a:gd name="T24" fmla="*/ 836 w 842"/>
                <a:gd name="T25" fmla="*/ 343 h 844"/>
                <a:gd name="T26" fmla="*/ 842 w 842"/>
                <a:gd name="T27" fmla="*/ 394 h 844"/>
                <a:gd name="T28" fmla="*/ 842 w 842"/>
                <a:gd name="T29" fmla="*/ 449 h 844"/>
                <a:gd name="T30" fmla="*/ 836 w 842"/>
                <a:gd name="T31" fmla="*/ 501 h 844"/>
                <a:gd name="T32" fmla="*/ 823 w 842"/>
                <a:gd name="T33" fmla="*/ 551 h 844"/>
                <a:gd name="T34" fmla="*/ 805 w 842"/>
                <a:gd name="T35" fmla="*/ 598 h 844"/>
                <a:gd name="T36" fmla="*/ 781 w 842"/>
                <a:gd name="T37" fmla="*/ 642 h 844"/>
                <a:gd name="T38" fmla="*/ 753 w 842"/>
                <a:gd name="T39" fmla="*/ 684 h 844"/>
                <a:gd name="T40" fmla="*/ 719 w 842"/>
                <a:gd name="T41" fmla="*/ 721 h 844"/>
                <a:gd name="T42" fmla="*/ 682 w 842"/>
                <a:gd name="T43" fmla="*/ 755 h 844"/>
                <a:gd name="T44" fmla="*/ 641 w 842"/>
                <a:gd name="T45" fmla="*/ 783 h 844"/>
                <a:gd name="T46" fmla="*/ 596 w 842"/>
                <a:gd name="T47" fmla="*/ 807 h 844"/>
                <a:gd name="T48" fmla="*/ 549 w 842"/>
                <a:gd name="T49" fmla="*/ 824 h 844"/>
                <a:gd name="T50" fmla="*/ 499 w 842"/>
                <a:gd name="T51" fmla="*/ 837 h 844"/>
                <a:gd name="T52" fmla="*/ 447 w 842"/>
                <a:gd name="T53" fmla="*/ 844 h 844"/>
                <a:gd name="T54" fmla="*/ 394 w 842"/>
                <a:gd name="T55" fmla="*/ 844 h 844"/>
                <a:gd name="T56" fmla="*/ 342 w 842"/>
                <a:gd name="T57" fmla="*/ 837 h 844"/>
                <a:gd name="T58" fmla="*/ 292 w 842"/>
                <a:gd name="T59" fmla="*/ 824 h 844"/>
                <a:gd name="T60" fmla="*/ 245 w 842"/>
                <a:gd name="T61" fmla="*/ 806 h 844"/>
                <a:gd name="T62" fmla="*/ 202 w 842"/>
                <a:gd name="T63" fmla="*/ 783 h 844"/>
                <a:gd name="T64" fmla="*/ 160 w 842"/>
                <a:gd name="T65" fmla="*/ 754 h 844"/>
                <a:gd name="T66" fmla="*/ 123 w 842"/>
                <a:gd name="T67" fmla="*/ 721 h 844"/>
                <a:gd name="T68" fmla="*/ 89 w 842"/>
                <a:gd name="T69" fmla="*/ 683 h 844"/>
                <a:gd name="T70" fmla="*/ 61 w 842"/>
                <a:gd name="T71" fmla="*/ 642 h 844"/>
                <a:gd name="T72" fmla="*/ 37 w 842"/>
                <a:gd name="T73" fmla="*/ 598 h 844"/>
                <a:gd name="T74" fmla="*/ 19 w 842"/>
                <a:gd name="T75" fmla="*/ 551 h 844"/>
                <a:gd name="T76" fmla="*/ 6 w 842"/>
                <a:gd name="T77" fmla="*/ 501 h 844"/>
                <a:gd name="T78" fmla="*/ 0 w 842"/>
                <a:gd name="T79" fmla="*/ 450 h 844"/>
                <a:gd name="T80" fmla="*/ 0 w 842"/>
                <a:gd name="T81" fmla="*/ 395 h 844"/>
                <a:gd name="T82" fmla="*/ 6 w 842"/>
                <a:gd name="T83" fmla="*/ 343 h 844"/>
                <a:gd name="T84" fmla="*/ 19 w 842"/>
                <a:gd name="T85" fmla="*/ 293 h 844"/>
                <a:gd name="T86" fmla="*/ 37 w 842"/>
                <a:gd name="T87" fmla="*/ 246 h 844"/>
                <a:gd name="T88" fmla="*/ 60 w 842"/>
                <a:gd name="T89" fmla="*/ 202 h 844"/>
                <a:gd name="T90" fmla="*/ 89 w 842"/>
                <a:gd name="T91" fmla="*/ 161 h 844"/>
                <a:gd name="T92" fmla="*/ 123 w 842"/>
                <a:gd name="T93" fmla="*/ 123 h 844"/>
                <a:gd name="T94" fmla="*/ 160 w 842"/>
                <a:gd name="T95" fmla="*/ 90 h 844"/>
                <a:gd name="T96" fmla="*/ 200 w 842"/>
                <a:gd name="T97" fmla="*/ 61 h 844"/>
                <a:gd name="T98" fmla="*/ 245 w 842"/>
                <a:gd name="T99" fmla="*/ 38 h 844"/>
                <a:gd name="T100" fmla="*/ 293 w 842"/>
                <a:gd name="T101" fmla="*/ 19 h 844"/>
                <a:gd name="T102" fmla="*/ 343 w 842"/>
                <a:gd name="T103" fmla="*/ 7 h 844"/>
                <a:gd name="T104" fmla="*/ 395 w 842"/>
                <a:gd name="T105" fmla="*/ 0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2" h="844">
                  <a:moveTo>
                    <a:pt x="395" y="0"/>
                  </a:moveTo>
                  <a:lnTo>
                    <a:pt x="448" y="0"/>
                  </a:lnTo>
                  <a:lnTo>
                    <a:pt x="500" y="7"/>
                  </a:lnTo>
                  <a:lnTo>
                    <a:pt x="550" y="19"/>
                  </a:lnTo>
                  <a:lnTo>
                    <a:pt x="596" y="38"/>
                  </a:lnTo>
                  <a:lnTo>
                    <a:pt x="640" y="61"/>
                  </a:lnTo>
                  <a:lnTo>
                    <a:pt x="682" y="90"/>
                  </a:lnTo>
                  <a:lnTo>
                    <a:pt x="719" y="124"/>
                  </a:lnTo>
                  <a:lnTo>
                    <a:pt x="753" y="161"/>
                  </a:lnTo>
                  <a:lnTo>
                    <a:pt x="780" y="202"/>
                  </a:lnTo>
                  <a:lnTo>
                    <a:pt x="805" y="246"/>
                  </a:lnTo>
                  <a:lnTo>
                    <a:pt x="823" y="293"/>
                  </a:lnTo>
                  <a:lnTo>
                    <a:pt x="836" y="343"/>
                  </a:lnTo>
                  <a:lnTo>
                    <a:pt x="842" y="394"/>
                  </a:lnTo>
                  <a:lnTo>
                    <a:pt x="842" y="449"/>
                  </a:lnTo>
                  <a:lnTo>
                    <a:pt x="836" y="501"/>
                  </a:lnTo>
                  <a:lnTo>
                    <a:pt x="823" y="551"/>
                  </a:lnTo>
                  <a:lnTo>
                    <a:pt x="805" y="598"/>
                  </a:lnTo>
                  <a:lnTo>
                    <a:pt x="781" y="642"/>
                  </a:lnTo>
                  <a:lnTo>
                    <a:pt x="753" y="684"/>
                  </a:lnTo>
                  <a:lnTo>
                    <a:pt x="719" y="721"/>
                  </a:lnTo>
                  <a:lnTo>
                    <a:pt x="682" y="755"/>
                  </a:lnTo>
                  <a:lnTo>
                    <a:pt x="641" y="783"/>
                  </a:lnTo>
                  <a:lnTo>
                    <a:pt x="596" y="807"/>
                  </a:lnTo>
                  <a:lnTo>
                    <a:pt x="549" y="824"/>
                  </a:lnTo>
                  <a:lnTo>
                    <a:pt x="499" y="837"/>
                  </a:lnTo>
                  <a:lnTo>
                    <a:pt x="447" y="844"/>
                  </a:lnTo>
                  <a:lnTo>
                    <a:pt x="394" y="844"/>
                  </a:lnTo>
                  <a:lnTo>
                    <a:pt x="342" y="837"/>
                  </a:lnTo>
                  <a:lnTo>
                    <a:pt x="292" y="824"/>
                  </a:lnTo>
                  <a:lnTo>
                    <a:pt x="245" y="806"/>
                  </a:lnTo>
                  <a:lnTo>
                    <a:pt x="202" y="783"/>
                  </a:lnTo>
                  <a:lnTo>
                    <a:pt x="160" y="754"/>
                  </a:lnTo>
                  <a:lnTo>
                    <a:pt x="123" y="721"/>
                  </a:lnTo>
                  <a:lnTo>
                    <a:pt x="89" y="683"/>
                  </a:lnTo>
                  <a:lnTo>
                    <a:pt x="61" y="642"/>
                  </a:lnTo>
                  <a:lnTo>
                    <a:pt x="37" y="598"/>
                  </a:lnTo>
                  <a:lnTo>
                    <a:pt x="19" y="551"/>
                  </a:lnTo>
                  <a:lnTo>
                    <a:pt x="6" y="501"/>
                  </a:lnTo>
                  <a:lnTo>
                    <a:pt x="0" y="450"/>
                  </a:lnTo>
                  <a:lnTo>
                    <a:pt x="0" y="395"/>
                  </a:lnTo>
                  <a:lnTo>
                    <a:pt x="6" y="343"/>
                  </a:lnTo>
                  <a:lnTo>
                    <a:pt x="19" y="293"/>
                  </a:lnTo>
                  <a:lnTo>
                    <a:pt x="37" y="246"/>
                  </a:lnTo>
                  <a:lnTo>
                    <a:pt x="60" y="202"/>
                  </a:lnTo>
                  <a:lnTo>
                    <a:pt x="89" y="161"/>
                  </a:lnTo>
                  <a:lnTo>
                    <a:pt x="123" y="123"/>
                  </a:lnTo>
                  <a:lnTo>
                    <a:pt x="160" y="90"/>
                  </a:lnTo>
                  <a:lnTo>
                    <a:pt x="200" y="61"/>
                  </a:lnTo>
                  <a:lnTo>
                    <a:pt x="245" y="38"/>
                  </a:lnTo>
                  <a:lnTo>
                    <a:pt x="293" y="19"/>
                  </a:lnTo>
                  <a:lnTo>
                    <a:pt x="343" y="7"/>
                  </a:lnTo>
                  <a:lnTo>
                    <a:pt x="395" y="0"/>
                  </a:lnTo>
                  <a:close/>
                </a:path>
              </a:pathLst>
            </a:custGeom>
            <a:solidFill>
              <a:srgbClr val="314B5A"/>
            </a:solidFill>
            <a:ln w="0">
              <a:solidFill>
                <a:srgbClr val="314B5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7" name="Freeform 128"/>
            <p:cNvSpPr>
              <a:spLocks/>
            </p:cNvSpPr>
            <p:nvPr/>
          </p:nvSpPr>
          <p:spPr bwMode="auto">
            <a:xfrm>
              <a:off x="5422901" y="4095751"/>
              <a:ext cx="336550" cy="334963"/>
            </a:xfrm>
            <a:custGeom>
              <a:avLst/>
              <a:gdLst>
                <a:gd name="T0" fmla="*/ 210 w 422"/>
                <a:gd name="T1" fmla="*/ 0 h 422"/>
                <a:gd name="T2" fmla="*/ 249 w 422"/>
                <a:gd name="T3" fmla="*/ 3 h 422"/>
                <a:gd name="T4" fmla="*/ 284 w 422"/>
                <a:gd name="T5" fmla="*/ 13 h 422"/>
                <a:gd name="T6" fmla="*/ 317 w 422"/>
                <a:gd name="T7" fmla="*/ 29 h 422"/>
                <a:gd name="T8" fmla="*/ 347 w 422"/>
                <a:gd name="T9" fmla="*/ 50 h 422"/>
                <a:gd name="T10" fmla="*/ 372 w 422"/>
                <a:gd name="T11" fmla="*/ 75 h 422"/>
                <a:gd name="T12" fmla="*/ 393 w 422"/>
                <a:gd name="T13" fmla="*/ 104 h 422"/>
                <a:gd name="T14" fmla="*/ 408 w 422"/>
                <a:gd name="T15" fmla="*/ 138 h 422"/>
                <a:gd name="T16" fmla="*/ 419 w 422"/>
                <a:gd name="T17" fmla="*/ 173 h 422"/>
                <a:gd name="T18" fmla="*/ 422 w 422"/>
                <a:gd name="T19" fmla="*/ 211 h 422"/>
                <a:gd name="T20" fmla="*/ 419 w 422"/>
                <a:gd name="T21" fmla="*/ 249 h 422"/>
                <a:gd name="T22" fmla="*/ 408 w 422"/>
                <a:gd name="T23" fmla="*/ 285 h 422"/>
                <a:gd name="T24" fmla="*/ 393 w 422"/>
                <a:gd name="T25" fmla="*/ 318 h 422"/>
                <a:gd name="T26" fmla="*/ 372 w 422"/>
                <a:gd name="T27" fmla="*/ 348 h 422"/>
                <a:gd name="T28" fmla="*/ 347 w 422"/>
                <a:gd name="T29" fmla="*/ 373 h 422"/>
                <a:gd name="T30" fmla="*/ 317 w 422"/>
                <a:gd name="T31" fmla="*/ 394 h 422"/>
                <a:gd name="T32" fmla="*/ 284 w 422"/>
                <a:gd name="T33" fmla="*/ 409 h 422"/>
                <a:gd name="T34" fmla="*/ 249 w 422"/>
                <a:gd name="T35" fmla="*/ 419 h 422"/>
                <a:gd name="T36" fmla="*/ 210 w 422"/>
                <a:gd name="T37" fmla="*/ 422 h 422"/>
                <a:gd name="T38" fmla="*/ 173 w 422"/>
                <a:gd name="T39" fmla="*/ 419 h 422"/>
                <a:gd name="T40" fmla="*/ 137 w 422"/>
                <a:gd name="T41" fmla="*/ 409 h 422"/>
                <a:gd name="T42" fmla="*/ 104 w 422"/>
                <a:gd name="T43" fmla="*/ 394 h 422"/>
                <a:gd name="T44" fmla="*/ 75 w 422"/>
                <a:gd name="T45" fmla="*/ 373 h 422"/>
                <a:gd name="T46" fmla="*/ 49 w 422"/>
                <a:gd name="T47" fmla="*/ 348 h 422"/>
                <a:gd name="T48" fmla="*/ 29 w 422"/>
                <a:gd name="T49" fmla="*/ 318 h 422"/>
                <a:gd name="T50" fmla="*/ 14 w 422"/>
                <a:gd name="T51" fmla="*/ 285 h 422"/>
                <a:gd name="T52" fmla="*/ 3 w 422"/>
                <a:gd name="T53" fmla="*/ 249 h 422"/>
                <a:gd name="T54" fmla="*/ 0 w 422"/>
                <a:gd name="T55" fmla="*/ 211 h 422"/>
                <a:gd name="T56" fmla="*/ 3 w 422"/>
                <a:gd name="T57" fmla="*/ 173 h 422"/>
                <a:gd name="T58" fmla="*/ 14 w 422"/>
                <a:gd name="T59" fmla="*/ 138 h 422"/>
                <a:gd name="T60" fmla="*/ 29 w 422"/>
                <a:gd name="T61" fmla="*/ 104 h 422"/>
                <a:gd name="T62" fmla="*/ 49 w 422"/>
                <a:gd name="T63" fmla="*/ 75 h 422"/>
                <a:gd name="T64" fmla="*/ 75 w 422"/>
                <a:gd name="T65" fmla="*/ 50 h 422"/>
                <a:gd name="T66" fmla="*/ 104 w 422"/>
                <a:gd name="T67" fmla="*/ 29 h 422"/>
                <a:gd name="T68" fmla="*/ 137 w 422"/>
                <a:gd name="T69" fmla="*/ 13 h 422"/>
                <a:gd name="T70" fmla="*/ 173 w 422"/>
                <a:gd name="T71" fmla="*/ 3 h 422"/>
                <a:gd name="T72" fmla="*/ 210 w 422"/>
                <a:gd name="T73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2" h="422">
                  <a:moveTo>
                    <a:pt x="210" y="0"/>
                  </a:moveTo>
                  <a:lnTo>
                    <a:pt x="249" y="3"/>
                  </a:lnTo>
                  <a:lnTo>
                    <a:pt x="284" y="13"/>
                  </a:lnTo>
                  <a:lnTo>
                    <a:pt x="317" y="29"/>
                  </a:lnTo>
                  <a:lnTo>
                    <a:pt x="347" y="50"/>
                  </a:lnTo>
                  <a:lnTo>
                    <a:pt x="372" y="75"/>
                  </a:lnTo>
                  <a:lnTo>
                    <a:pt x="393" y="104"/>
                  </a:lnTo>
                  <a:lnTo>
                    <a:pt x="408" y="138"/>
                  </a:lnTo>
                  <a:lnTo>
                    <a:pt x="419" y="173"/>
                  </a:lnTo>
                  <a:lnTo>
                    <a:pt x="422" y="211"/>
                  </a:lnTo>
                  <a:lnTo>
                    <a:pt x="419" y="249"/>
                  </a:lnTo>
                  <a:lnTo>
                    <a:pt x="408" y="285"/>
                  </a:lnTo>
                  <a:lnTo>
                    <a:pt x="393" y="318"/>
                  </a:lnTo>
                  <a:lnTo>
                    <a:pt x="372" y="348"/>
                  </a:lnTo>
                  <a:lnTo>
                    <a:pt x="347" y="373"/>
                  </a:lnTo>
                  <a:lnTo>
                    <a:pt x="317" y="394"/>
                  </a:lnTo>
                  <a:lnTo>
                    <a:pt x="284" y="409"/>
                  </a:lnTo>
                  <a:lnTo>
                    <a:pt x="249" y="419"/>
                  </a:lnTo>
                  <a:lnTo>
                    <a:pt x="210" y="422"/>
                  </a:lnTo>
                  <a:lnTo>
                    <a:pt x="173" y="419"/>
                  </a:lnTo>
                  <a:lnTo>
                    <a:pt x="137" y="409"/>
                  </a:lnTo>
                  <a:lnTo>
                    <a:pt x="104" y="394"/>
                  </a:lnTo>
                  <a:lnTo>
                    <a:pt x="75" y="373"/>
                  </a:lnTo>
                  <a:lnTo>
                    <a:pt x="49" y="348"/>
                  </a:lnTo>
                  <a:lnTo>
                    <a:pt x="29" y="318"/>
                  </a:lnTo>
                  <a:lnTo>
                    <a:pt x="14" y="285"/>
                  </a:lnTo>
                  <a:lnTo>
                    <a:pt x="3" y="249"/>
                  </a:lnTo>
                  <a:lnTo>
                    <a:pt x="0" y="211"/>
                  </a:lnTo>
                  <a:lnTo>
                    <a:pt x="3" y="173"/>
                  </a:lnTo>
                  <a:lnTo>
                    <a:pt x="14" y="138"/>
                  </a:lnTo>
                  <a:lnTo>
                    <a:pt x="29" y="104"/>
                  </a:lnTo>
                  <a:lnTo>
                    <a:pt x="49" y="75"/>
                  </a:lnTo>
                  <a:lnTo>
                    <a:pt x="75" y="50"/>
                  </a:lnTo>
                  <a:lnTo>
                    <a:pt x="104" y="29"/>
                  </a:lnTo>
                  <a:lnTo>
                    <a:pt x="137" y="13"/>
                  </a:lnTo>
                  <a:lnTo>
                    <a:pt x="173" y="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8FA6B4"/>
            </a:solidFill>
            <a:ln w="0">
              <a:solidFill>
                <a:srgbClr val="8FA6B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176" name="그룹 175"/>
          <p:cNvGrpSpPr/>
          <p:nvPr/>
        </p:nvGrpSpPr>
        <p:grpSpPr>
          <a:xfrm>
            <a:off x="10747694" y="417421"/>
            <a:ext cx="1233510" cy="907839"/>
            <a:chOff x="4587875" y="538162"/>
            <a:chExt cx="5038725" cy="3708401"/>
          </a:xfrm>
        </p:grpSpPr>
        <p:sp>
          <p:nvSpPr>
            <p:cNvPr id="236" name="Freeform 133"/>
            <p:cNvSpPr>
              <a:spLocks/>
            </p:cNvSpPr>
            <p:nvPr/>
          </p:nvSpPr>
          <p:spPr bwMode="auto">
            <a:xfrm>
              <a:off x="7272338" y="2465387"/>
              <a:ext cx="1704975" cy="1041400"/>
            </a:xfrm>
            <a:custGeom>
              <a:avLst/>
              <a:gdLst>
                <a:gd name="T0" fmla="*/ 102 w 2148"/>
                <a:gd name="T1" fmla="*/ 0 h 1312"/>
                <a:gd name="T2" fmla="*/ 2047 w 2148"/>
                <a:gd name="T3" fmla="*/ 0 h 1312"/>
                <a:gd name="T4" fmla="*/ 2072 w 2148"/>
                <a:gd name="T5" fmla="*/ 4 h 1312"/>
                <a:gd name="T6" fmla="*/ 2095 w 2148"/>
                <a:gd name="T7" fmla="*/ 13 h 1312"/>
                <a:gd name="T8" fmla="*/ 2116 w 2148"/>
                <a:gd name="T9" fmla="*/ 29 h 1312"/>
                <a:gd name="T10" fmla="*/ 2133 w 2148"/>
                <a:gd name="T11" fmla="*/ 50 h 1312"/>
                <a:gd name="T12" fmla="*/ 2145 w 2148"/>
                <a:gd name="T13" fmla="*/ 75 h 1312"/>
                <a:gd name="T14" fmla="*/ 2148 w 2148"/>
                <a:gd name="T15" fmla="*/ 104 h 1312"/>
                <a:gd name="T16" fmla="*/ 2148 w 2148"/>
                <a:gd name="T17" fmla="*/ 1210 h 1312"/>
                <a:gd name="T18" fmla="*/ 2145 w 2148"/>
                <a:gd name="T19" fmla="*/ 1235 h 1312"/>
                <a:gd name="T20" fmla="*/ 2135 w 2148"/>
                <a:gd name="T21" fmla="*/ 1260 h 1312"/>
                <a:gd name="T22" fmla="*/ 2120 w 2148"/>
                <a:gd name="T23" fmla="*/ 1281 h 1312"/>
                <a:gd name="T24" fmla="*/ 2100 w 2148"/>
                <a:gd name="T25" fmla="*/ 1297 h 1312"/>
                <a:gd name="T26" fmla="*/ 2075 w 2148"/>
                <a:gd name="T27" fmla="*/ 1308 h 1312"/>
                <a:gd name="T28" fmla="*/ 2047 w 2148"/>
                <a:gd name="T29" fmla="*/ 1312 h 1312"/>
                <a:gd name="T30" fmla="*/ 102 w 2148"/>
                <a:gd name="T31" fmla="*/ 1312 h 1312"/>
                <a:gd name="T32" fmla="*/ 77 w 2148"/>
                <a:gd name="T33" fmla="*/ 1310 h 1312"/>
                <a:gd name="T34" fmla="*/ 52 w 2148"/>
                <a:gd name="T35" fmla="*/ 1300 h 1312"/>
                <a:gd name="T36" fmla="*/ 31 w 2148"/>
                <a:gd name="T37" fmla="*/ 1285 h 1312"/>
                <a:gd name="T38" fmla="*/ 15 w 2148"/>
                <a:gd name="T39" fmla="*/ 1264 h 1312"/>
                <a:gd name="T40" fmla="*/ 4 w 2148"/>
                <a:gd name="T41" fmla="*/ 1239 h 1312"/>
                <a:gd name="T42" fmla="*/ 0 w 2148"/>
                <a:gd name="T43" fmla="*/ 1210 h 1312"/>
                <a:gd name="T44" fmla="*/ 0 w 2148"/>
                <a:gd name="T45" fmla="*/ 104 h 1312"/>
                <a:gd name="T46" fmla="*/ 2 w 2148"/>
                <a:gd name="T47" fmla="*/ 77 h 1312"/>
                <a:gd name="T48" fmla="*/ 11 w 2148"/>
                <a:gd name="T49" fmla="*/ 54 h 1312"/>
                <a:gd name="T50" fmla="*/ 27 w 2148"/>
                <a:gd name="T51" fmla="*/ 33 h 1312"/>
                <a:gd name="T52" fmla="*/ 48 w 2148"/>
                <a:gd name="T53" fmla="*/ 15 h 1312"/>
                <a:gd name="T54" fmla="*/ 73 w 2148"/>
                <a:gd name="T55" fmla="*/ 4 h 1312"/>
                <a:gd name="T56" fmla="*/ 102 w 2148"/>
                <a:gd name="T57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48" h="1312">
                  <a:moveTo>
                    <a:pt x="102" y="0"/>
                  </a:moveTo>
                  <a:lnTo>
                    <a:pt x="2047" y="0"/>
                  </a:lnTo>
                  <a:lnTo>
                    <a:pt x="2072" y="4"/>
                  </a:lnTo>
                  <a:lnTo>
                    <a:pt x="2095" y="13"/>
                  </a:lnTo>
                  <a:lnTo>
                    <a:pt x="2116" y="29"/>
                  </a:lnTo>
                  <a:lnTo>
                    <a:pt x="2133" y="50"/>
                  </a:lnTo>
                  <a:lnTo>
                    <a:pt x="2145" y="75"/>
                  </a:lnTo>
                  <a:lnTo>
                    <a:pt x="2148" y="104"/>
                  </a:lnTo>
                  <a:lnTo>
                    <a:pt x="2148" y="1210"/>
                  </a:lnTo>
                  <a:lnTo>
                    <a:pt x="2145" y="1235"/>
                  </a:lnTo>
                  <a:lnTo>
                    <a:pt x="2135" y="1260"/>
                  </a:lnTo>
                  <a:lnTo>
                    <a:pt x="2120" y="1281"/>
                  </a:lnTo>
                  <a:lnTo>
                    <a:pt x="2100" y="1297"/>
                  </a:lnTo>
                  <a:lnTo>
                    <a:pt x="2075" y="1308"/>
                  </a:lnTo>
                  <a:lnTo>
                    <a:pt x="2047" y="1312"/>
                  </a:lnTo>
                  <a:lnTo>
                    <a:pt x="102" y="1312"/>
                  </a:lnTo>
                  <a:lnTo>
                    <a:pt x="77" y="1310"/>
                  </a:lnTo>
                  <a:lnTo>
                    <a:pt x="52" y="1300"/>
                  </a:lnTo>
                  <a:lnTo>
                    <a:pt x="31" y="1285"/>
                  </a:lnTo>
                  <a:lnTo>
                    <a:pt x="15" y="1264"/>
                  </a:lnTo>
                  <a:lnTo>
                    <a:pt x="4" y="1239"/>
                  </a:lnTo>
                  <a:lnTo>
                    <a:pt x="0" y="1210"/>
                  </a:lnTo>
                  <a:lnTo>
                    <a:pt x="0" y="104"/>
                  </a:lnTo>
                  <a:lnTo>
                    <a:pt x="2" y="77"/>
                  </a:lnTo>
                  <a:lnTo>
                    <a:pt x="11" y="54"/>
                  </a:lnTo>
                  <a:lnTo>
                    <a:pt x="27" y="33"/>
                  </a:lnTo>
                  <a:lnTo>
                    <a:pt x="48" y="15"/>
                  </a:lnTo>
                  <a:lnTo>
                    <a:pt x="73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219352"/>
            </a:solidFill>
            <a:ln w="0">
              <a:solidFill>
                <a:srgbClr val="2193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7" name="Freeform 134"/>
            <p:cNvSpPr>
              <a:spLocks/>
            </p:cNvSpPr>
            <p:nvPr/>
          </p:nvSpPr>
          <p:spPr bwMode="auto">
            <a:xfrm>
              <a:off x="7272338" y="2465387"/>
              <a:ext cx="1144588" cy="1041400"/>
            </a:xfrm>
            <a:custGeom>
              <a:avLst/>
              <a:gdLst>
                <a:gd name="T0" fmla="*/ 102 w 1442"/>
                <a:gd name="T1" fmla="*/ 0 h 1312"/>
                <a:gd name="T2" fmla="*/ 1341 w 1442"/>
                <a:gd name="T3" fmla="*/ 0 h 1312"/>
                <a:gd name="T4" fmla="*/ 1369 w 1442"/>
                <a:gd name="T5" fmla="*/ 4 h 1312"/>
                <a:gd name="T6" fmla="*/ 1394 w 1442"/>
                <a:gd name="T7" fmla="*/ 15 h 1312"/>
                <a:gd name="T8" fmla="*/ 1414 w 1442"/>
                <a:gd name="T9" fmla="*/ 33 h 1312"/>
                <a:gd name="T10" fmla="*/ 1429 w 1442"/>
                <a:gd name="T11" fmla="*/ 54 h 1312"/>
                <a:gd name="T12" fmla="*/ 1439 w 1442"/>
                <a:gd name="T13" fmla="*/ 77 h 1312"/>
                <a:gd name="T14" fmla="*/ 1442 w 1442"/>
                <a:gd name="T15" fmla="*/ 104 h 1312"/>
                <a:gd name="T16" fmla="*/ 1442 w 1442"/>
                <a:gd name="T17" fmla="*/ 1210 h 1312"/>
                <a:gd name="T18" fmla="*/ 1439 w 1442"/>
                <a:gd name="T19" fmla="*/ 1239 h 1312"/>
                <a:gd name="T20" fmla="*/ 1427 w 1442"/>
                <a:gd name="T21" fmla="*/ 1264 h 1312"/>
                <a:gd name="T22" fmla="*/ 1410 w 1442"/>
                <a:gd name="T23" fmla="*/ 1285 h 1312"/>
                <a:gd name="T24" fmla="*/ 1389 w 1442"/>
                <a:gd name="T25" fmla="*/ 1300 h 1312"/>
                <a:gd name="T26" fmla="*/ 1366 w 1442"/>
                <a:gd name="T27" fmla="*/ 1310 h 1312"/>
                <a:gd name="T28" fmla="*/ 1341 w 1442"/>
                <a:gd name="T29" fmla="*/ 1312 h 1312"/>
                <a:gd name="T30" fmla="*/ 102 w 1442"/>
                <a:gd name="T31" fmla="*/ 1312 h 1312"/>
                <a:gd name="T32" fmla="*/ 73 w 1442"/>
                <a:gd name="T33" fmla="*/ 1308 h 1312"/>
                <a:gd name="T34" fmla="*/ 48 w 1442"/>
                <a:gd name="T35" fmla="*/ 1297 h 1312"/>
                <a:gd name="T36" fmla="*/ 27 w 1442"/>
                <a:gd name="T37" fmla="*/ 1281 h 1312"/>
                <a:gd name="T38" fmla="*/ 11 w 1442"/>
                <a:gd name="T39" fmla="*/ 1260 h 1312"/>
                <a:gd name="T40" fmla="*/ 2 w 1442"/>
                <a:gd name="T41" fmla="*/ 1235 h 1312"/>
                <a:gd name="T42" fmla="*/ 0 w 1442"/>
                <a:gd name="T43" fmla="*/ 1210 h 1312"/>
                <a:gd name="T44" fmla="*/ 0 w 1442"/>
                <a:gd name="T45" fmla="*/ 104 h 1312"/>
                <a:gd name="T46" fmla="*/ 4 w 1442"/>
                <a:gd name="T47" fmla="*/ 75 h 1312"/>
                <a:gd name="T48" fmla="*/ 15 w 1442"/>
                <a:gd name="T49" fmla="*/ 50 h 1312"/>
                <a:gd name="T50" fmla="*/ 31 w 1442"/>
                <a:gd name="T51" fmla="*/ 29 h 1312"/>
                <a:gd name="T52" fmla="*/ 52 w 1442"/>
                <a:gd name="T53" fmla="*/ 13 h 1312"/>
                <a:gd name="T54" fmla="*/ 77 w 1442"/>
                <a:gd name="T55" fmla="*/ 4 h 1312"/>
                <a:gd name="T56" fmla="*/ 102 w 1442"/>
                <a:gd name="T57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42" h="1312">
                  <a:moveTo>
                    <a:pt x="102" y="0"/>
                  </a:moveTo>
                  <a:lnTo>
                    <a:pt x="1341" y="0"/>
                  </a:lnTo>
                  <a:lnTo>
                    <a:pt x="1369" y="4"/>
                  </a:lnTo>
                  <a:lnTo>
                    <a:pt x="1394" y="15"/>
                  </a:lnTo>
                  <a:lnTo>
                    <a:pt x="1414" y="33"/>
                  </a:lnTo>
                  <a:lnTo>
                    <a:pt x="1429" y="54"/>
                  </a:lnTo>
                  <a:lnTo>
                    <a:pt x="1439" y="77"/>
                  </a:lnTo>
                  <a:lnTo>
                    <a:pt x="1442" y="104"/>
                  </a:lnTo>
                  <a:lnTo>
                    <a:pt x="1442" y="1210"/>
                  </a:lnTo>
                  <a:lnTo>
                    <a:pt x="1439" y="1239"/>
                  </a:lnTo>
                  <a:lnTo>
                    <a:pt x="1427" y="1264"/>
                  </a:lnTo>
                  <a:lnTo>
                    <a:pt x="1410" y="1285"/>
                  </a:lnTo>
                  <a:lnTo>
                    <a:pt x="1389" y="1300"/>
                  </a:lnTo>
                  <a:lnTo>
                    <a:pt x="1366" y="1310"/>
                  </a:lnTo>
                  <a:lnTo>
                    <a:pt x="1341" y="1312"/>
                  </a:lnTo>
                  <a:lnTo>
                    <a:pt x="102" y="1312"/>
                  </a:lnTo>
                  <a:lnTo>
                    <a:pt x="73" y="1308"/>
                  </a:lnTo>
                  <a:lnTo>
                    <a:pt x="48" y="1297"/>
                  </a:lnTo>
                  <a:lnTo>
                    <a:pt x="27" y="1281"/>
                  </a:lnTo>
                  <a:lnTo>
                    <a:pt x="11" y="1260"/>
                  </a:lnTo>
                  <a:lnTo>
                    <a:pt x="2" y="1235"/>
                  </a:lnTo>
                  <a:lnTo>
                    <a:pt x="0" y="1210"/>
                  </a:lnTo>
                  <a:lnTo>
                    <a:pt x="0" y="104"/>
                  </a:lnTo>
                  <a:lnTo>
                    <a:pt x="4" y="75"/>
                  </a:lnTo>
                  <a:lnTo>
                    <a:pt x="15" y="50"/>
                  </a:lnTo>
                  <a:lnTo>
                    <a:pt x="31" y="29"/>
                  </a:lnTo>
                  <a:lnTo>
                    <a:pt x="52" y="13"/>
                  </a:lnTo>
                  <a:lnTo>
                    <a:pt x="77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42B779"/>
            </a:solidFill>
            <a:ln w="0">
              <a:solidFill>
                <a:srgbClr val="42B77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8" name="Freeform 135"/>
            <p:cNvSpPr>
              <a:spLocks/>
            </p:cNvSpPr>
            <p:nvPr/>
          </p:nvSpPr>
          <p:spPr bwMode="auto">
            <a:xfrm>
              <a:off x="6019800" y="538162"/>
              <a:ext cx="66675" cy="1179513"/>
            </a:xfrm>
            <a:custGeom>
              <a:avLst/>
              <a:gdLst>
                <a:gd name="T0" fmla="*/ 43 w 83"/>
                <a:gd name="T1" fmla="*/ 0 h 1486"/>
                <a:gd name="T2" fmla="*/ 62 w 83"/>
                <a:gd name="T3" fmla="*/ 6 h 1486"/>
                <a:gd name="T4" fmla="*/ 77 w 83"/>
                <a:gd name="T5" fmla="*/ 21 h 1486"/>
                <a:gd name="T6" fmla="*/ 83 w 83"/>
                <a:gd name="T7" fmla="*/ 40 h 1486"/>
                <a:gd name="T8" fmla="*/ 83 w 83"/>
                <a:gd name="T9" fmla="*/ 1445 h 1486"/>
                <a:gd name="T10" fmla="*/ 77 w 83"/>
                <a:gd name="T11" fmla="*/ 1464 h 1486"/>
                <a:gd name="T12" fmla="*/ 62 w 83"/>
                <a:gd name="T13" fmla="*/ 1480 h 1486"/>
                <a:gd name="T14" fmla="*/ 43 w 83"/>
                <a:gd name="T15" fmla="*/ 1486 h 1486"/>
                <a:gd name="T16" fmla="*/ 22 w 83"/>
                <a:gd name="T17" fmla="*/ 1480 h 1486"/>
                <a:gd name="T18" fmla="*/ 8 w 83"/>
                <a:gd name="T19" fmla="*/ 1464 h 1486"/>
                <a:gd name="T20" fmla="*/ 0 w 83"/>
                <a:gd name="T21" fmla="*/ 1445 h 1486"/>
                <a:gd name="T22" fmla="*/ 0 w 83"/>
                <a:gd name="T23" fmla="*/ 40 h 1486"/>
                <a:gd name="T24" fmla="*/ 8 w 83"/>
                <a:gd name="T25" fmla="*/ 21 h 1486"/>
                <a:gd name="T26" fmla="*/ 22 w 83"/>
                <a:gd name="T27" fmla="*/ 6 h 1486"/>
                <a:gd name="T28" fmla="*/ 43 w 83"/>
                <a:gd name="T29" fmla="*/ 0 h 1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486">
                  <a:moveTo>
                    <a:pt x="43" y="0"/>
                  </a:moveTo>
                  <a:lnTo>
                    <a:pt x="62" y="6"/>
                  </a:lnTo>
                  <a:lnTo>
                    <a:pt x="77" y="21"/>
                  </a:lnTo>
                  <a:lnTo>
                    <a:pt x="83" y="40"/>
                  </a:lnTo>
                  <a:lnTo>
                    <a:pt x="83" y="1445"/>
                  </a:lnTo>
                  <a:lnTo>
                    <a:pt x="77" y="1464"/>
                  </a:lnTo>
                  <a:lnTo>
                    <a:pt x="62" y="1480"/>
                  </a:lnTo>
                  <a:lnTo>
                    <a:pt x="43" y="1486"/>
                  </a:lnTo>
                  <a:lnTo>
                    <a:pt x="22" y="1480"/>
                  </a:lnTo>
                  <a:lnTo>
                    <a:pt x="8" y="1464"/>
                  </a:lnTo>
                  <a:lnTo>
                    <a:pt x="0" y="1445"/>
                  </a:lnTo>
                  <a:lnTo>
                    <a:pt x="0" y="40"/>
                  </a:lnTo>
                  <a:lnTo>
                    <a:pt x="8" y="21"/>
                  </a:lnTo>
                  <a:lnTo>
                    <a:pt x="22" y="6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143647"/>
            </a:solidFill>
            <a:ln w="0">
              <a:solidFill>
                <a:srgbClr val="1436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9" name="Freeform 136"/>
            <p:cNvSpPr>
              <a:spLocks/>
            </p:cNvSpPr>
            <p:nvPr/>
          </p:nvSpPr>
          <p:spPr bwMode="auto">
            <a:xfrm>
              <a:off x="5883275" y="1398587"/>
              <a:ext cx="339725" cy="855663"/>
            </a:xfrm>
            <a:custGeom>
              <a:avLst/>
              <a:gdLst>
                <a:gd name="T0" fmla="*/ 102 w 429"/>
                <a:gd name="T1" fmla="*/ 0 h 1077"/>
                <a:gd name="T2" fmla="*/ 327 w 429"/>
                <a:gd name="T3" fmla="*/ 0 h 1077"/>
                <a:gd name="T4" fmla="*/ 352 w 429"/>
                <a:gd name="T5" fmla="*/ 4 h 1077"/>
                <a:gd name="T6" fmla="*/ 377 w 429"/>
                <a:gd name="T7" fmla="*/ 13 h 1077"/>
                <a:gd name="T8" fmla="*/ 398 w 429"/>
                <a:gd name="T9" fmla="*/ 29 h 1077"/>
                <a:gd name="T10" fmla="*/ 416 w 429"/>
                <a:gd name="T11" fmla="*/ 50 h 1077"/>
                <a:gd name="T12" fmla="*/ 425 w 429"/>
                <a:gd name="T13" fmla="*/ 75 h 1077"/>
                <a:gd name="T14" fmla="*/ 429 w 429"/>
                <a:gd name="T15" fmla="*/ 104 h 1077"/>
                <a:gd name="T16" fmla="*/ 429 w 429"/>
                <a:gd name="T17" fmla="*/ 975 h 1077"/>
                <a:gd name="T18" fmla="*/ 427 w 429"/>
                <a:gd name="T19" fmla="*/ 1000 h 1077"/>
                <a:gd name="T20" fmla="*/ 418 w 429"/>
                <a:gd name="T21" fmla="*/ 1023 h 1077"/>
                <a:gd name="T22" fmla="*/ 402 w 429"/>
                <a:gd name="T23" fmla="*/ 1044 h 1077"/>
                <a:gd name="T24" fmla="*/ 381 w 429"/>
                <a:gd name="T25" fmla="*/ 1061 h 1077"/>
                <a:gd name="T26" fmla="*/ 356 w 429"/>
                <a:gd name="T27" fmla="*/ 1073 h 1077"/>
                <a:gd name="T28" fmla="*/ 327 w 429"/>
                <a:gd name="T29" fmla="*/ 1077 h 1077"/>
                <a:gd name="T30" fmla="*/ 102 w 429"/>
                <a:gd name="T31" fmla="*/ 1077 h 1077"/>
                <a:gd name="T32" fmla="*/ 77 w 429"/>
                <a:gd name="T33" fmla="*/ 1073 h 1077"/>
                <a:gd name="T34" fmla="*/ 54 w 429"/>
                <a:gd name="T35" fmla="*/ 1063 h 1077"/>
                <a:gd name="T36" fmla="*/ 33 w 429"/>
                <a:gd name="T37" fmla="*/ 1048 h 1077"/>
                <a:gd name="T38" fmla="*/ 16 w 429"/>
                <a:gd name="T39" fmla="*/ 1029 h 1077"/>
                <a:gd name="T40" fmla="*/ 4 w 429"/>
                <a:gd name="T41" fmla="*/ 1004 h 1077"/>
                <a:gd name="T42" fmla="*/ 0 w 429"/>
                <a:gd name="T43" fmla="*/ 975 h 1077"/>
                <a:gd name="T44" fmla="*/ 0 w 429"/>
                <a:gd name="T45" fmla="*/ 104 h 1077"/>
                <a:gd name="T46" fmla="*/ 4 w 429"/>
                <a:gd name="T47" fmla="*/ 77 h 1077"/>
                <a:gd name="T48" fmla="*/ 14 w 429"/>
                <a:gd name="T49" fmla="*/ 54 h 1077"/>
                <a:gd name="T50" fmla="*/ 29 w 429"/>
                <a:gd name="T51" fmla="*/ 33 h 1077"/>
                <a:gd name="T52" fmla="*/ 48 w 429"/>
                <a:gd name="T53" fmla="*/ 15 h 1077"/>
                <a:gd name="T54" fmla="*/ 73 w 429"/>
                <a:gd name="T55" fmla="*/ 6 h 1077"/>
                <a:gd name="T56" fmla="*/ 102 w 429"/>
                <a:gd name="T57" fmla="*/ 0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29" h="1077">
                  <a:moveTo>
                    <a:pt x="102" y="0"/>
                  </a:moveTo>
                  <a:lnTo>
                    <a:pt x="327" y="0"/>
                  </a:lnTo>
                  <a:lnTo>
                    <a:pt x="352" y="4"/>
                  </a:lnTo>
                  <a:lnTo>
                    <a:pt x="377" y="13"/>
                  </a:lnTo>
                  <a:lnTo>
                    <a:pt x="398" y="29"/>
                  </a:lnTo>
                  <a:lnTo>
                    <a:pt x="416" y="50"/>
                  </a:lnTo>
                  <a:lnTo>
                    <a:pt x="425" y="75"/>
                  </a:lnTo>
                  <a:lnTo>
                    <a:pt x="429" y="104"/>
                  </a:lnTo>
                  <a:lnTo>
                    <a:pt x="429" y="975"/>
                  </a:lnTo>
                  <a:lnTo>
                    <a:pt x="427" y="1000"/>
                  </a:lnTo>
                  <a:lnTo>
                    <a:pt x="418" y="1023"/>
                  </a:lnTo>
                  <a:lnTo>
                    <a:pt x="402" y="1044"/>
                  </a:lnTo>
                  <a:lnTo>
                    <a:pt x="381" y="1061"/>
                  </a:lnTo>
                  <a:lnTo>
                    <a:pt x="356" y="1073"/>
                  </a:lnTo>
                  <a:lnTo>
                    <a:pt x="327" y="1077"/>
                  </a:lnTo>
                  <a:lnTo>
                    <a:pt x="102" y="1077"/>
                  </a:lnTo>
                  <a:lnTo>
                    <a:pt x="77" y="1073"/>
                  </a:lnTo>
                  <a:lnTo>
                    <a:pt x="54" y="1063"/>
                  </a:lnTo>
                  <a:lnTo>
                    <a:pt x="33" y="1048"/>
                  </a:lnTo>
                  <a:lnTo>
                    <a:pt x="16" y="1029"/>
                  </a:lnTo>
                  <a:lnTo>
                    <a:pt x="4" y="1004"/>
                  </a:lnTo>
                  <a:lnTo>
                    <a:pt x="0" y="975"/>
                  </a:lnTo>
                  <a:lnTo>
                    <a:pt x="0" y="104"/>
                  </a:lnTo>
                  <a:lnTo>
                    <a:pt x="4" y="77"/>
                  </a:lnTo>
                  <a:lnTo>
                    <a:pt x="14" y="54"/>
                  </a:lnTo>
                  <a:lnTo>
                    <a:pt x="29" y="33"/>
                  </a:lnTo>
                  <a:lnTo>
                    <a:pt x="48" y="15"/>
                  </a:lnTo>
                  <a:lnTo>
                    <a:pt x="73" y="6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143647"/>
            </a:solidFill>
            <a:ln w="0">
              <a:solidFill>
                <a:srgbClr val="1436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0" name="Freeform 137"/>
            <p:cNvSpPr>
              <a:spLocks/>
            </p:cNvSpPr>
            <p:nvPr/>
          </p:nvSpPr>
          <p:spPr bwMode="auto">
            <a:xfrm>
              <a:off x="5672138" y="1570037"/>
              <a:ext cx="787400" cy="1790700"/>
            </a:xfrm>
            <a:custGeom>
              <a:avLst/>
              <a:gdLst>
                <a:gd name="T0" fmla="*/ 61 w 992"/>
                <a:gd name="T1" fmla="*/ 0 h 2256"/>
                <a:gd name="T2" fmla="*/ 931 w 992"/>
                <a:gd name="T3" fmla="*/ 0 h 2256"/>
                <a:gd name="T4" fmla="*/ 952 w 992"/>
                <a:gd name="T5" fmla="*/ 5 h 2256"/>
                <a:gd name="T6" fmla="*/ 973 w 992"/>
                <a:gd name="T7" fmla="*/ 19 h 2256"/>
                <a:gd name="T8" fmla="*/ 987 w 992"/>
                <a:gd name="T9" fmla="*/ 38 h 2256"/>
                <a:gd name="T10" fmla="*/ 992 w 992"/>
                <a:gd name="T11" fmla="*/ 61 h 2256"/>
                <a:gd name="T12" fmla="*/ 992 w 992"/>
                <a:gd name="T13" fmla="*/ 2194 h 2256"/>
                <a:gd name="T14" fmla="*/ 987 w 992"/>
                <a:gd name="T15" fmla="*/ 2216 h 2256"/>
                <a:gd name="T16" fmla="*/ 973 w 992"/>
                <a:gd name="T17" fmla="*/ 2237 h 2256"/>
                <a:gd name="T18" fmla="*/ 952 w 992"/>
                <a:gd name="T19" fmla="*/ 2250 h 2256"/>
                <a:gd name="T20" fmla="*/ 931 w 992"/>
                <a:gd name="T21" fmla="*/ 2256 h 2256"/>
                <a:gd name="T22" fmla="*/ 61 w 992"/>
                <a:gd name="T23" fmla="*/ 2256 h 2256"/>
                <a:gd name="T24" fmla="*/ 38 w 992"/>
                <a:gd name="T25" fmla="*/ 2252 h 2256"/>
                <a:gd name="T26" fmla="*/ 21 w 992"/>
                <a:gd name="T27" fmla="*/ 2242 h 2256"/>
                <a:gd name="T28" fmla="*/ 9 w 992"/>
                <a:gd name="T29" fmla="*/ 2229 h 2256"/>
                <a:gd name="T30" fmla="*/ 2 w 992"/>
                <a:gd name="T31" fmla="*/ 2212 h 2256"/>
                <a:gd name="T32" fmla="*/ 0 w 992"/>
                <a:gd name="T33" fmla="*/ 2194 h 2256"/>
                <a:gd name="T34" fmla="*/ 0 w 992"/>
                <a:gd name="T35" fmla="*/ 61 h 2256"/>
                <a:gd name="T36" fmla="*/ 4 w 992"/>
                <a:gd name="T37" fmla="*/ 38 h 2256"/>
                <a:gd name="T38" fmla="*/ 19 w 992"/>
                <a:gd name="T39" fmla="*/ 19 h 2256"/>
                <a:gd name="T40" fmla="*/ 38 w 992"/>
                <a:gd name="T41" fmla="*/ 5 h 2256"/>
                <a:gd name="T42" fmla="*/ 61 w 992"/>
                <a:gd name="T43" fmla="*/ 0 h 2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92" h="2256">
                  <a:moveTo>
                    <a:pt x="61" y="0"/>
                  </a:moveTo>
                  <a:lnTo>
                    <a:pt x="931" y="0"/>
                  </a:lnTo>
                  <a:lnTo>
                    <a:pt x="952" y="5"/>
                  </a:lnTo>
                  <a:lnTo>
                    <a:pt x="973" y="19"/>
                  </a:lnTo>
                  <a:lnTo>
                    <a:pt x="987" y="38"/>
                  </a:lnTo>
                  <a:lnTo>
                    <a:pt x="992" y="61"/>
                  </a:lnTo>
                  <a:lnTo>
                    <a:pt x="992" y="2194"/>
                  </a:lnTo>
                  <a:lnTo>
                    <a:pt x="987" y="2216"/>
                  </a:lnTo>
                  <a:lnTo>
                    <a:pt x="973" y="2237"/>
                  </a:lnTo>
                  <a:lnTo>
                    <a:pt x="952" y="2250"/>
                  </a:lnTo>
                  <a:lnTo>
                    <a:pt x="931" y="2256"/>
                  </a:lnTo>
                  <a:lnTo>
                    <a:pt x="61" y="2256"/>
                  </a:lnTo>
                  <a:lnTo>
                    <a:pt x="38" y="2252"/>
                  </a:lnTo>
                  <a:lnTo>
                    <a:pt x="21" y="2242"/>
                  </a:lnTo>
                  <a:lnTo>
                    <a:pt x="9" y="2229"/>
                  </a:lnTo>
                  <a:lnTo>
                    <a:pt x="2" y="2212"/>
                  </a:lnTo>
                  <a:lnTo>
                    <a:pt x="0" y="2194"/>
                  </a:lnTo>
                  <a:lnTo>
                    <a:pt x="0" y="61"/>
                  </a:lnTo>
                  <a:lnTo>
                    <a:pt x="4" y="38"/>
                  </a:lnTo>
                  <a:lnTo>
                    <a:pt x="19" y="19"/>
                  </a:lnTo>
                  <a:lnTo>
                    <a:pt x="38" y="5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143647"/>
            </a:solidFill>
            <a:ln w="0">
              <a:solidFill>
                <a:srgbClr val="1436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1" name="Freeform 138"/>
            <p:cNvSpPr>
              <a:spLocks/>
            </p:cNvSpPr>
            <p:nvPr/>
          </p:nvSpPr>
          <p:spPr bwMode="auto">
            <a:xfrm>
              <a:off x="5662613" y="1570037"/>
              <a:ext cx="471488" cy="1790700"/>
            </a:xfrm>
            <a:custGeom>
              <a:avLst/>
              <a:gdLst>
                <a:gd name="T0" fmla="*/ 62 w 595"/>
                <a:gd name="T1" fmla="*/ 0 h 2256"/>
                <a:gd name="T2" fmla="*/ 533 w 595"/>
                <a:gd name="T3" fmla="*/ 0 h 2256"/>
                <a:gd name="T4" fmla="*/ 556 w 595"/>
                <a:gd name="T5" fmla="*/ 5 h 2256"/>
                <a:gd name="T6" fmla="*/ 575 w 595"/>
                <a:gd name="T7" fmla="*/ 19 h 2256"/>
                <a:gd name="T8" fmla="*/ 589 w 595"/>
                <a:gd name="T9" fmla="*/ 38 h 2256"/>
                <a:gd name="T10" fmla="*/ 595 w 595"/>
                <a:gd name="T11" fmla="*/ 61 h 2256"/>
                <a:gd name="T12" fmla="*/ 595 w 595"/>
                <a:gd name="T13" fmla="*/ 2194 h 2256"/>
                <a:gd name="T14" fmla="*/ 593 w 595"/>
                <a:gd name="T15" fmla="*/ 2217 h 2256"/>
                <a:gd name="T16" fmla="*/ 585 w 595"/>
                <a:gd name="T17" fmla="*/ 2237 h 2256"/>
                <a:gd name="T18" fmla="*/ 572 w 595"/>
                <a:gd name="T19" fmla="*/ 2250 h 2256"/>
                <a:gd name="T20" fmla="*/ 554 w 595"/>
                <a:gd name="T21" fmla="*/ 2256 h 2256"/>
                <a:gd name="T22" fmla="*/ 533 w 595"/>
                <a:gd name="T23" fmla="*/ 2256 h 2256"/>
                <a:gd name="T24" fmla="*/ 62 w 595"/>
                <a:gd name="T25" fmla="*/ 2256 h 2256"/>
                <a:gd name="T26" fmla="*/ 41 w 595"/>
                <a:gd name="T27" fmla="*/ 2250 h 2256"/>
                <a:gd name="T28" fmla="*/ 19 w 595"/>
                <a:gd name="T29" fmla="*/ 2237 h 2256"/>
                <a:gd name="T30" fmla="*/ 6 w 595"/>
                <a:gd name="T31" fmla="*/ 2216 h 2256"/>
                <a:gd name="T32" fmla="*/ 0 w 595"/>
                <a:gd name="T33" fmla="*/ 2194 h 2256"/>
                <a:gd name="T34" fmla="*/ 0 w 595"/>
                <a:gd name="T35" fmla="*/ 61 h 2256"/>
                <a:gd name="T36" fmla="*/ 4 w 595"/>
                <a:gd name="T37" fmla="*/ 44 h 2256"/>
                <a:gd name="T38" fmla="*/ 10 w 595"/>
                <a:gd name="T39" fmla="*/ 27 h 2256"/>
                <a:gd name="T40" fmla="*/ 23 w 595"/>
                <a:gd name="T41" fmla="*/ 13 h 2256"/>
                <a:gd name="T42" fmla="*/ 41 w 595"/>
                <a:gd name="T43" fmla="*/ 3 h 2256"/>
                <a:gd name="T44" fmla="*/ 62 w 595"/>
                <a:gd name="T45" fmla="*/ 0 h 2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5" h="2256">
                  <a:moveTo>
                    <a:pt x="62" y="0"/>
                  </a:moveTo>
                  <a:lnTo>
                    <a:pt x="533" y="0"/>
                  </a:lnTo>
                  <a:lnTo>
                    <a:pt x="556" y="5"/>
                  </a:lnTo>
                  <a:lnTo>
                    <a:pt x="575" y="19"/>
                  </a:lnTo>
                  <a:lnTo>
                    <a:pt x="589" y="38"/>
                  </a:lnTo>
                  <a:lnTo>
                    <a:pt x="595" y="61"/>
                  </a:lnTo>
                  <a:lnTo>
                    <a:pt x="595" y="2194"/>
                  </a:lnTo>
                  <a:lnTo>
                    <a:pt x="593" y="2217"/>
                  </a:lnTo>
                  <a:lnTo>
                    <a:pt x="585" y="2237"/>
                  </a:lnTo>
                  <a:lnTo>
                    <a:pt x="572" y="2250"/>
                  </a:lnTo>
                  <a:lnTo>
                    <a:pt x="554" y="2256"/>
                  </a:lnTo>
                  <a:lnTo>
                    <a:pt x="533" y="2256"/>
                  </a:lnTo>
                  <a:lnTo>
                    <a:pt x="62" y="2256"/>
                  </a:lnTo>
                  <a:lnTo>
                    <a:pt x="41" y="2250"/>
                  </a:lnTo>
                  <a:lnTo>
                    <a:pt x="19" y="2237"/>
                  </a:lnTo>
                  <a:lnTo>
                    <a:pt x="6" y="2216"/>
                  </a:lnTo>
                  <a:lnTo>
                    <a:pt x="0" y="2194"/>
                  </a:lnTo>
                  <a:lnTo>
                    <a:pt x="0" y="61"/>
                  </a:lnTo>
                  <a:lnTo>
                    <a:pt x="4" y="44"/>
                  </a:lnTo>
                  <a:lnTo>
                    <a:pt x="10" y="27"/>
                  </a:lnTo>
                  <a:lnTo>
                    <a:pt x="23" y="13"/>
                  </a:lnTo>
                  <a:lnTo>
                    <a:pt x="41" y="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1C4859"/>
            </a:solidFill>
            <a:ln w="0">
              <a:solidFill>
                <a:srgbClr val="1C485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2" name="Freeform 139"/>
            <p:cNvSpPr>
              <a:spLocks/>
            </p:cNvSpPr>
            <p:nvPr/>
          </p:nvSpPr>
          <p:spPr bwMode="auto">
            <a:xfrm>
              <a:off x="5241925" y="2465387"/>
              <a:ext cx="1639888" cy="944563"/>
            </a:xfrm>
            <a:custGeom>
              <a:avLst/>
              <a:gdLst>
                <a:gd name="T0" fmla="*/ 102 w 2066"/>
                <a:gd name="T1" fmla="*/ 0 h 1191"/>
                <a:gd name="T2" fmla="*/ 1964 w 2066"/>
                <a:gd name="T3" fmla="*/ 0 h 1191"/>
                <a:gd name="T4" fmla="*/ 1989 w 2066"/>
                <a:gd name="T5" fmla="*/ 4 h 1191"/>
                <a:gd name="T6" fmla="*/ 2014 w 2066"/>
                <a:gd name="T7" fmla="*/ 13 h 1191"/>
                <a:gd name="T8" fmla="*/ 2036 w 2066"/>
                <a:gd name="T9" fmla="*/ 29 h 1191"/>
                <a:gd name="T10" fmla="*/ 2051 w 2066"/>
                <a:gd name="T11" fmla="*/ 50 h 1191"/>
                <a:gd name="T12" fmla="*/ 2062 w 2066"/>
                <a:gd name="T13" fmla="*/ 75 h 1191"/>
                <a:gd name="T14" fmla="*/ 2066 w 2066"/>
                <a:gd name="T15" fmla="*/ 104 h 1191"/>
                <a:gd name="T16" fmla="*/ 2066 w 2066"/>
                <a:gd name="T17" fmla="*/ 1087 h 1191"/>
                <a:gd name="T18" fmla="*/ 2057 w 2066"/>
                <a:gd name="T19" fmla="*/ 1087 h 1191"/>
                <a:gd name="T20" fmla="*/ 2053 w 2066"/>
                <a:gd name="T21" fmla="*/ 1112 h 1191"/>
                <a:gd name="T22" fmla="*/ 2043 w 2066"/>
                <a:gd name="T23" fmla="*/ 1137 h 1191"/>
                <a:gd name="T24" fmla="*/ 2028 w 2066"/>
                <a:gd name="T25" fmla="*/ 1158 h 1191"/>
                <a:gd name="T26" fmla="*/ 2009 w 2066"/>
                <a:gd name="T27" fmla="*/ 1175 h 1191"/>
                <a:gd name="T28" fmla="*/ 1984 w 2066"/>
                <a:gd name="T29" fmla="*/ 1185 h 1191"/>
                <a:gd name="T30" fmla="*/ 1955 w 2066"/>
                <a:gd name="T31" fmla="*/ 1191 h 1191"/>
                <a:gd name="T32" fmla="*/ 102 w 2066"/>
                <a:gd name="T33" fmla="*/ 1191 h 1191"/>
                <a:gd name="T34" fmla="*/ 77 w 2066"/>
                <a:gd name="T35" fmla="*/ 1187 h 1191"/>
                <a:gd name="T36" fmla="*/ 52 w 2066"/>
                <a:gd name="T37" fmla="*/ 1177 h 1191"/>
                <a:gd name="T38" fmla="*/ 31 w 2066"/>
                <a:gd name="T39" fmla="*/ 1162 h 1191"/>
                <a:gd name="T40" fmla="*/ 16 w 2066"/>
                <a:gd name="T41" fmla="*/ 1141 h 1191"/>
                <a:gd name="T42" fmla="*/ 4 w 2066"/>
                <a:gd name="T43" fmla="*/ 1115 h 1191"/>
                <a:gd name="T44" fmla="*/ 0 w 2066"/>
                <a:gd name="T45" fmla="*/ 1087 h 1191"/>
                <a:gd name="T46" fmla="*/ 0 w 2066"/>
                <a:gd name="T47" fmla="*/ 104 h 1191"/>
                <a:gd name="T48" fmla="*/ 2 w 2066"/>
                <a:gd name="T49" fmla="*/ 77 h 1191"/>
                <a:gd name="T50" fmla="*/ 12 w 2066"/>
                <a:gd name="T51" fmla="*/ 54 h 1191"/>
                <a:gd name="T52" fmla="*/ 27 w 2066"/>
                <a:gd name="T53" fmla="*/ 33 h 1191"/>
                <a:gd name="T54" fmla="*/ 48 w 2066"/>
                <a:gd name="T55" fmla="*/ 15 h 1191"/>
                <a:gd name="T56" fmla="*/ 73 w 2066"/>
                <a:gd name="T57" fmla="*/ 4 h 1191"/>
                <a:gd name="T58" fmla="*/ 102 w 2066"/>
                <a:gd name="T59" fmla="*/ 0 h 1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66" h="1191">
                  <a:moveTo>
                    <a:pt x="102" y="0"/>
                  </a:moveTo>
                  <a:lnTo>
                    <a:pt x="1964" y="0"/>
                  </a:lnTo>
                  <a:lnTo>
                    <a:pt x="1989" y="4"/>
                  </a:lnTo>
                  <a:lnTo>
                    <a:pt x="2014" y="13"/>
                  </a:lnTo>
                  <a:lnTo>
                    <a:pt x="2036" y="29"/>
                  </a:lnTo>
                  <a:lnTo>
                    <a:pt x="2051" y="50"/>
                  </a:lnTo>
                  <a:lnTo>
                    <a:pt x="2062" y="75"/>
                  </a:lnTo>
                  <a:lnTo>
                    <a:pt x="2066" y="104"/>
                  </a:lnTo>
                  <a:lnTo>
                    <a:pt x="2066" y="1087"/>
                  </a:lnTo>
                  <a:lnTo>
                    <a:pt x="2057" y="1087"/>
                  </a:lnTo>
                  <a:lnTo>
                    <a:pt x="2053" y="1112"/>
                  </a:lnTo>
                  <a:lnTo>
                    <a:pt x="2043" y="1137"/>
                  </a:lnTo>
                  <a:lnTo>
                    <a:pt x="2028" y="1158"/>
                  </a:lnTo>
                  <a:lnTo>
                    <a:pt x="2009" y="1175"/>
                  </a:lnTo>
                  <a:lnTo>
                    <a:pt x="1984" y="1185"/>
                  </a:lnTo>
                  <a:lnTo>
                    <a:pt x="1955" y="1191"/>
                  </a:lnTo>
                  <a:lnTo>
                    <a:pt x="102" y="1191"/>
                  </a:lnTo>
                  <a:lnTo>
                    <a:pt x="77" y="1187"/>
                  </a:lnTo>
                  <a:lnTo>
                    <a:pt x="52" y="1177"/>
                  </a:lnTo>
                  <a:lnTo>
                    <a:pt x="31" y="1162"/>
                  </a:lnTo>
                  <a:lnTo>
                    <a:pt x="16" y="1141"/>
                  </a:lnTo>
                  <a:lnTo>
                    <a:pt x="4" y="1115"/>
                  </a:lnTo>
                  <a:lnTo>
                    <a:pt x="0" y="1087"/>
                  </a:lnTo>
                  <a:lnTo>
                    <a:pt x="0" y="104"/>
                  </a:lnTo>
                  <a:lnTo>
                    <a:pt x="2" y="77"/>
                  </a:lnTo>
                  <a:lnTo>
                    <a:pt x="12" y="54"/>
                  </a:lnTo>
                  <a:lnTo>
                    <a:pt x="27" y="33"/>
                  </a:lnTo>
                  <a:lnTo>
                    <a:pt x="48" y="15"/>
                  </a:lnTo>
                  <a:lnTo>
                    <a:pt x="73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92A0A5"/>
            </a:solidFill>
            <a:ln w="0">
              <a:solidFill>
                <a:srgbClr val="92A0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3" name="Freeform 140"/>
            <p:cNvSpPr>
              <a:spLocks/>
            </p:cNvSpPr>
            <p:nvPr/>
          </p:nvSpPr>
          <p:spPr bwMode="auto">
            <a:xfrm>
              <a:off x="5241925" y="2465387"/>
              <a:ext cx="1249363" cy="847725"/>
            </a:xfrm>
            <a:custGeom>
              <a:avLst/>
              <a:gdLst>
                <a:gd name="T0" fmla="*/ 102 w 1576"/>
                <a:gd name="T1" fmla="*/ 0 h 1067"/>
                <a:gd name="T2" fmla="*/ 1576 w 1576"/>
                <a:gd name="T3" fmla="*/ 0 h 1067"/>
                <a:gd name="T4" fmla="*/ 1576 w 1576"/>
                <a:gd name="T5" fmla="*/ 963 h 1067"/>
                <a:gd name="T6" fmla="*/ 1572 w 1576"/>
                <a:gd name="T7" fmla="*/ 992 h 1067"/>
                <a:gd name="T8" fmla="*/ 1560 w 1576"/>
                <a:gd name="T9" fmla="*/ 1017 h 1067"/>
                <a:gd name="T10" fmla="*/ 1543 w 1576"/>
                <a:gd name="T11" fmla="*/ 1038 h 1067"/>
                <a:gd name="T12" fmla="*/ 1522 w 1576"/>
                <a:gd name="T13" fmla="*/ 1054 h 1067"/>
                <a:gd name="T14" fmla="*/ 1499 w 1576"/>
                <a:gd name="T15" fmla="*/ 1063 h 1067"/>
                <a:gd name="T16" fmla="*/ 1474 w 1576"/>
                <a:gd name="T17" fmla="*/ 1067 h 1067"/>
                <a:gd name="T18" fmla="*/ 0 w 1576"/>
                <a:gd name="T19" fmla="*/ 1067 h 1067"/>
                <a:gd name="T20" fmla="*/ 0 w 1576"/>
                <a:gd name="T21" fmla="*/ 104 h 1067"/>
                <a:gd name="T22" fmla="*/ 4 w 1576"/>
                <a:gd name="T23" fmla="*/ 75 h 1067"/>
                <a:gd name="T24" fmla="*/ 16 w 1576"/>
                <a:gd name="T25" fmla="*/ 50 h 1067"/>
                <a:gd name="T26" fmla="*/ 31 w 1576"/>
                <a:gd name="T27" fmla="*/ 29 h 1067"/>
                <a:gd name="T28" fmla="*/ 52 w 1576"/>
                <a:gd name="T29" fmla="*/ 13 h 1067"/>
                <a:gd name="T30" fmla="*/ 77 w 1576"/>
                <a:gd name="T31" fmla="*/ 4 h 1067"/>
                <a:gd name="T32" fmla="*/ 102 w 1576"/>
                <a:gd name="T33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76" h="1067">
                  <a:moveTo>
                    <a:pt x="102" y="0"/>
                  </a:moveTo>
                  <a:lnTo>
                    <a:pt x="1576" y="0"/>
                  </a:lnTo>
                  <a:lnTo>
                    <a:pt x="1576" y="963"/>
                  </a:lnTo>
                  <a:lnTo>
                    <a:pt x="1572" y="992"/>
                  </a:lnTo>
                  <a:lnTo>
                    <a:pt x="1560" y="1017"/>
                  </a:lnTo>
                  <a:lnTo>
                    <a:pt x="1543" y="1038"/>
                  </a:lnTo>
                  <a:lnTo>
                    <a:pt x="1522" y="1054"/>
                  </a:lnTo>
                  <a:lnTo>
                    <a:pt x="1499" y="1063"/>
                  </a:lnTo>
                  <a:lnTo>
                    <a:pt x="1474" y="1067"/>
                  </a:lnTo>
                  <a:lnTo>
                    <a:pt x="0" y="1067"/>
                  </a:lnTo>
                  <a:lnTo>
                    <a:pt x="0" y="104"/>
                  </a:lnTo>
                  <a:lnTo>
                    <a:pt x="4" y="75"/>
                  </a:lnTo>
                  <a:lnTo>
                    <a:pt x="16" y="50"/>
                  </a:lnTo>
                  <a:lnTo>
                    <a:pt x="31" y="29"/>
                  </a:lnTo>
                  <a:lnTo>
                    <a:pt x="52" y="13"/>
                  </a:lnTo>
                  <a:lnTo>
                    <a:pt x="77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ACB8BC"/>
            </a:solidFill>
            <a:ln w="0">
              <a:solidFill>
                <a:srgbClr val="ACB8B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4" name="Freeform 141"/>
            <p:cNvSpPr>
              <a:spLocks/>
            </p:cNvSpPr>
            <p:nvPr/>
          </p:nvSpPr>
          <p:spPr bwMode="auto">
            <a:xfrm>
              <a:off x="6127750" y="2660650"/>
              <a:ext cx="241300" cy="658813"/>
            </a:xfrm>
            <a:custGeom>
              <a:avLst/>
              <a:gdLst>
                <a:gd name="T0" fmla="*/ 102 w 306"/>
                <a:gd name="T1" fmla="*/ 0 h 831"/>
                <a:gd name="T2" fmla="*/ 204 w 306"/>
                <a:gd name="T3" fmla="*/ 0 h 831"/>
                <a:gd name="T4" fmla="*/ 229 w 306"/>
                <a:gd name="T5" fmla="*/ 4 h 831"/>
                <a:gd name="T6" fmla="*/ 254 w 306"/>
                <a:gd name="T7" fmla="*/ 14 h 831"/>
                <a:gd name="T8" fmla="*/ 275 w 306"/>
                <a:gd name="T9" fmla="*/ 29 h 831"/>
                <a:gd name="T10" fmla="*/ 290 w 306"/>
                <a:gd name="T11" fmla="*/ 49 h 831"/>
                <a:gd name="T12" fmla="*/ 302 w 306"/>
                <a:gd name="T13" fmla="*/ 74 h 831"/>
                <a:gd name="T14" fmla="*/ 306 w 306"/>
                <a:gd name="T15" fmla="*/ 103 h 831"/>
                <a:gd name="T16" fmla="*/ 306 w 306"/>
                <a:gd name="T17" fmla="*/ 729 h 831"/>
                <a:gd name="T18" fmla="*/ 302 w 306"/>
                <a:gd name="T19" fmla="*/ 754 h 831"/>
                <a:gd name="T20" fmla="*/ 292 w 306"/>
                <a:gd name="T21" fmla="*/ 777 h 831"/>
                <a:gd name="T22" fmla="*/ 279 w 306"/>
                <a:gd name="T23" fmla="*/ 798 h 831"/>
                <a:gd name="T24" fmla="*/ 258 w 306"/>
                <a:gd name="T25" fmla="*/ 816 h 831"/>
                <a:gd name="T26" fmla="*/ 233 w 306"/>
                <a:gd name="T27" fmla="*/ 827 h 831"/>
                <a:gd name="T28" fmla="*/ 204 w 306"/>
                <a:gd name="T29" fmla="*/ 831 h 831"/>
                <a:gd name="T30" fmla="*/ 102 w 306"/>
                <a:gd name="T31" fmla="*/ 831 h 831"/>
                <a:gd name="T32" fmla="*/ 77 w 306"/>
                <a:gd name="T33" fmla="*/ 827 h 831"/>
                <a:gd name="T34" fmla="*/ 52 w 306"/>
                <a:gd name="T35" fmla="*/ 817 h 831"/>
                <a:gd name="T36" fmla="*/ 31 w 306"/>
                <a:gd name="T37" fmla="*/ 802 h 831"/>
                <a:gd name="T38" fmla="*/ 13 w 306"/>
                <a:gd name="T39" fmla="*/ 783 h 831"/>
                <a:gd name="T40" fmla="*/ 4 w 306"/>
                <a:gd name="T41" fmla="*/ 758 h 831"/>
                <a:gd name="T42" fmla="*/ 0 w 306"/>
                <a:gd name="T43" fmla="*/ 729 h 831"/>
                <a:gd name="T44" fmla="*/ 0 w 306"/>
                <a:gd name="T45" fmla="*/ 103 h 831"/>
                <a:gd name="T46" fmla="*/ 2 w 306"/>
                <a:gd name="T47" fmla="*/ 78 h 831"/>
                <a:gd name="T48" fmla="*/ 12 w 306"/>
                <a:gd name="T49" fmla="*/ 54 h 831"/>
                <a:gd name="T50" fmla="*/ 27 w 306"/>
                <a:gd name="T51" fmla="*/ 33 h 831"/>
                <a:gd name="T52" fmla="*/ 48 w 306"/>
                <a:gd name="T53" fmla="*/ 16 h 831"/>
                <a:gd name="T54" fmla="*/ 73 w 306"/>
                <a:gd name="T55" fmla="*/ 4 h 831"/>
                <a:gd name="T56" fmla="*/ 102 w 306"/>
                <a:gd name="T57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6" h="831">
                  <a:moveTo>
                    <a:pt x="102" y="0"/>
                  </a:moveTo>
                  <a:lnTo>
                    <a:pt x="204" y="0"/>
                  </a:lnTo>
                  <a:lnTo>
                    <a:pt x="229" y="4"/>
                  </a:lnTo>
                  <a:lnTo>
                    <a:pt x="254" y="14"/>
                  </a:lnTo>
                  <a:lnTo>
                    <a:pt x="275" y="29"/>
                  </a:lnTo>
                  <a:lnTo>
                    <a:pt x="290" y="49"/>
                  </a:lnTo>
                  <a:lnTo>
                    <a:pt x="302" y="74"/>
                  </a:lnTo>
                  <a:lnTo>
                    <a:pt x="306" y="103"/>
                  </a:lnTo>
                  <a:lnTo>
                    <a:pt x="306" y="729"/>
                  </a:lnTo>
                  <a:lnTo>
                    <a:pt x="302" y="754"/>
                  </a:lnTo>
                  <a:lnTo>
                    <a:pt x="292" y="777"/>
                  </a:lnTo>
                  <a:lnTo>
                    <a:pt x="279" y="798"/>
                  </a:lnTo>
                  <a:lnTo>
                    <a:pt x="258" y="816"/>
                  </a:lnTo>
                  <a:lnTo>
                    <a:pt x="233" y="827"/>
                  </a:lnTo>
                  <a:lnTo>
                    <a:pt x="204" y="831"/>
                  </a:lnTo>
                  <a:lnTo>
                    <a:pt x="102" y="831"/>
                  </a:lnTo>
                  <a:lnTo>
                    <a:pt x="77" y="827"/>
                  </a:lnTo>
                  <a:lnTo>
                    <a:pt x="52" y="817"/>
                  </a:lnTo>
                  <a:lnTo>
                    <a:pt x="31" y="802"/>
                  </a:lnTo>
                  <a:lnTo>
                    <a:pt x="13" y="783"/>
                  </a:lnTo>
                  <a:lnTo>
                    <a:pt x="4" y="758"/>
                  </a:lnTo>
                  <a:lnTo>
                    <a:pt x="0" y="729"/>
                  </a:lnTo>
                  <a:lnTo>
                    <a:pt x="0" y="103"/>
                  </a:lnTo>
                  <a:lnTo>
                    <a:pt x="2" y="78"/>
                  </a:lnTo>
                  <a:lnTo>
                    <a:pt x="12" y="54"/>
                  </a:lnTo>
                  <a:lnTo>
                    <a:pt x="27" y="33"/>
                  </a:lnTo>
                  <a:lnTo>
                    <a:pt x="48" y="16"/>
                  </a:lnTo>
                  <a:lnTo>
                    <a:pt x="73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458599"/>
            </a:solidFill>
            <a:ln w="0">
              <a:solidFill>
                <a:srgbClr val="45859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5" name="Freeform 142"/>
            <p:cNvSpPr>
              <a:spLocks/>
            </p:cNvSpPr>
            <p:nvPr/>
          </p:nvSpPr>
          <p:spPr bwMode="auto">
            <a:xfrm>
              <a:off x="4587875" y="3206750"/>
              <a:ext cx="5038725" cy="1039813"/>
            </a:xfrm>
            <a:custGeom>
              <a:avLst/>
              <a:gdLst>
                <a:gd name="T0" fmla="*/ 117 w 6348"/>
                <a:gd name="T1" fmla="*/ 0 h 1311"/>
                <a:gd name="T2" fmla="*/ 6236 w 6348"/>
                <a:gd name="T3" fmla="*/ 0 h 1311"/>
                <a:gd name="T4" fmla="*/ 6261 w 6348"/>
                <a:gd name="T5" fmla="*/ 2 h 1311"/>
                <a:gd name="T6" fmla="*/ 6286 w 6348"/>
                <a:gd name="T7" fmla="*/ 14 h 1311"/>
                <a:gd name="T8" fmla="*/ 6310 w 6348"/>
                <a:gd name="T9" fmla="*/ 29 h 1311"/>
                <a:gd name="T10" fmla="*/ 6329 w 6348"/>
                <a:gd name="T11" fmla="*/ 50 h 1311"/>
                <a:gd name="T12" fmla="*/ 6342 w 6348"/>
                <a:gd name="T13" fmla="*/ 76 h 1311"/>
                <a:gd name="T14" fmla="*/ 6348 w 6348"/>
                <a:gd name="T15" fmla="*/ 102 h 1311"/>
                <a:gd name="T16" fmla="*/ 6344 w 6348"/>
                <a:gd name="T17" fmla="*/ 133 h 1311"/>
                <a:gd name="T18" fmla="*/ 6329 w 6348"/>
                <a:gd name="T19" fmla="*/ 164 h 1311"/>
                <a:gd name="T20" fmla="*/ 5765 w 6348"/>
                <a:gd name="T21" fmla="*/ 1251 h 1311"/>
                <a:gd name="T22" fmla="*/ 5746 w 6348"/>
                <a:gd name="T23" fmla="*/ 1276 h 1311"/>
                <a:gd name="T24" fmla="*/ 5723 w 6348"/>
                <a:gd name="T25" fmla="*/ 1295 h 1311"/>
                <a:gd name="T26" fmla="*/ 5694 w 6348"/>
                <a:gd name="T27" fmla="*/ 1307 h 1311"/>
                <a:gd name="T28" fmla="*/ 5663 w 6348"/>
                <a:gd name="T29" fmla="*/ 1311 h 1311"/>
                <a:gd name="T30" fmla="*/ 444 w 6348"/>
                <a:gd name="T31" fmla="*/ 1311 h 1311"/>
                <a:gd name="T32" fmla="*/ 419 w 6348"/>
                <a:gd name="T33" fmla="*/ 1309 h 1311"/>
                <a:gd name="T34" fmla="*/ 392 w 6348"/>
                <a:gd name="T35" fmla="*/ 1297 h 1311"/>
                <a:gd name="T36" fmla="*/ 371 w 6348"/>
                <a:gd name="T37" fmla="*/ 1280 h 1311"/>
                <a:gd name="T38" fmla="*/ 352 w 6348"/>
                <a:gd name="T39" fmla="*/ 1259 h 1311"/>
                <a:gd name="T40" fmla="*/ 342 w 6348"/>
                <a:gd name="T41" fmla="*/ 1230 h 1311"/>
                <a:gd name="T42" fmla="*/ 4 w 6348"/>
                <a:gd name="T43" fmla="*/ 143 h 1311"/>
                <a:gd name="T44" fmla="*/ 0 w 6348"/>
                <a:gd name="T45" fmla="*/ 114 h 1311"/>
                <a:gd name="T46" fmla="*/ 0 w 6348"/>
                <a:gd name="T47" fmla="*/ 114 h 1311"/>
                <a:gd name="T48" fmla="*/ 2 w 6348"/>
                <a:gd name="T49" fmla="*/ 87 h 1311"/>
                <a:gd name="T50" fmla="*/ 12 w 6348"/>
                <a:gd name="T51" fmla="*/ 64 h 1311"/>
                <a:gd name="T52" fmla="*/ 25 w 6348"/>
                <a:gd name="T53" fmla="*/ 41 h 1311"/>
                <a:gd name="T54" fmla="*/ 42 w 6348"/>
                <a:gd name="T55" fmla="*/ 25 h 1311"/>
                <a:gd name="T56" fmla="*/ 67 w 6348"/>
                <a:gd name="T57" fmla="*/ 12 h 1311"/>
                <a:gd name="T58" fmla="*/ 92 w 6348"/>
                <a:gd name="T59" fmla="*/ 2 h 1311"/>
                <a:gd name="T60" fmla="*/ 117 w 6348"/>
                <a:gd name="T61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348" h="1311">
                  <a:moveTo>
                    <a:pt x="117" y="0"/>
                  </a:moveTo>
                  <a:lnTo>
                    <a:pt x="6236" y="0"/>
                  </a:lnTo>
                  <a:lnTo>
                    <a:pt x="6261" y="2"/>
                  </a:lnTo>
                  <a:lnTo>
                    <a:pt x="6286" y="14"/>
                  </a:lnTo>
                  <a:lnTo>
                    <a:pt x="6310" y="29"/>
                  </a:lnTo>
                  <a:lnTo>
                    <a:pt x="6329" y="50"/>
                  </a:lnTo>
                  <a:lnTo>
                    <a:pt x="6342" y="76"/>
                  </a:lnTo>
                  <a:lnTo>
                    <a:pt x="6348" y="102"/>
                  </a:lnTo>
                  <a:lnTo>
                    <a:pt x="6344" y="133"/>
                  </a:lnTo>
                  <a:lnTo>
                    <a:pt x="6329" y="164"/>
                  </a:lnTo>
                  <a:lnTo>
                    <a:pt x="5765" y="1251"/>
                  </a:lnTo>
                  <a:lnTo>
                    <a:pt x="5746" y="1276"/>
                  </a:lnTo>
                  <a:lnTo>
                    <a:pt x="5723" y="1295"/>
                  </a:lnTo>
                  <a:lnTo>
                    <a:pt x="5694" y="1307"/>
                  </a:lnTo>
                  <a:lnTo>
                    <a:pt x="5663" y="1311"/>
                  </a:lnTo>
                  <a:lnTo>
                    <a:pt x="444" y="1311"/>
                  </a:lnTo>
                  <a:lnTo>
                    <a:pt x="419" y="1309"/>
                  </a:lnTo>
                  <a:lnTo>
                    <a:pt x="392" y="1297"/>
                  </a:lnTo>
                  <a:lnTo>
                    <a:pt x="371" y="1280"/>
                  </a:lnTo>
                  <a:lnTo>
                    <a:pt x="352" y="1259"/>
                  </a:lnTo>
                  <a:lnTo>
                    <a:pt x="342" y="1230"/>
                  </a:lnTo>
                  <a:lnTo>
                    <a:pt x="4" y="143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2" y="87"/>
                  </a:lnTo>
                  <a:lnTo>
                    <a:pt x="12" y="64"/>
                  </a:lnTo>
                  <a:lnTo>
                    <a:pt x="25" y="41"/>
                  </a:lnTo>
                  <a:lnTo>
                    <a:pt x="42" y="25"/>
                  </a:lnTo>
                  <a:lnTo>
                    <a:pt x="67" y="12"/>
                  </a:lnTo>
                  <a:lnTo>
                    <a:pt x="92" y="2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143647"/>
            </a:solidFill>
            <a:ln w="0">
              <a:solidFill>
                <a:srgbClr val="1436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6" name="Freeform 143"/>
            <p:cNvSpPr>
              <a:spLocks/>
            </p:cNvSpPr>
            <p:nvPr/>
          </p:nvSpPr>
          <p:spPr bwMode="auto">
            <a:xfrm>
              <a:off x="4705350" y="3686175"/>
              <a:ext cx="4727575" cy="560388"/>
            </a:xfrm>
            <a:custGeom>
              <a:avLst/>
              <a:gdLst>
                <a:gd name="T0" fmla="*/ 0 w 5956"/>
                <a:gd name="T1" fmla="*/ 0 h 708"/>
                <a:gd name="T2" fmla="*/ 5956 w 5956"/>
                <a:gd name="T3" fmla="*/ 0 h 708"/>
                <a:gd name="T4" fmla="*/ 5617 w 5956"/>
                <a:gd name="T5" fmla="*/ 648 h 708"/>
                <a:gd name="T6" fmla="*/ 5598 w 5956"/>
                <a:gd name="T7" fmla="*/ 673 h 708"/>
                <a:gd name="T8" fmla="*/ 5575 w 5956"/>
                <a:gd name="T9" fmla="*/ 692 h 708"/>
                <a:gd name="T10" fmla="*/ 5546 w 5956"/>
                <a:gd name="T11" fmla="*/ 704 h 708"/>
                <a:gd name="T12" fmla="*/ 5515 w 5956"/>
                <a:gd name="T13" fmla="*/ 708 h 708"/>
                <a:gd name="T14" fmla="*/ 296 w 5956"/>
                <a:gd name="T15" fmla="*/ 708 h 708"/>
                <a:gd name="T16" fmla="*/ 271 w 5956"/>
                <a:gd name="T17" fmla="*/ 706 h 708"/>
                <a:gd name="T18" fmla="*/ 244 w 5956"/>
                <a:gd name="T19" fmla="*/ 694 h 708"/>
                <a:gd name="T20" fmla="*/ 223 w 5956"/>
                <a:gd name="T21" fmla="*/ 677 h 708"/>
                <a:gd name="T22" fmla="*/ 204 w 5956"/>
                <a:gd name="T23" fmla="*/ 656 h 708"/>
                <a:gd name="T24" fmla="*/ 194 w 5956"/>
                <a:gd name="T25" fmla="*/ 627 h 708"/>
                <a:gd name="T26" fmla="*/ 0 w 5956"/>
                <a:gd name="T27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56" h="708">
                  <a:moveTo>
                    <a:pt x="0" y="0"/>
                  </a:moveTo>
                  <a:lnTo>
                    <a:pt x="5956" y="0"/>
                  </a:lnTo>
                  <a:lnTo>
                    <a:pt x="5617" y="648"/>
                  </a:lnTo>
                  <a:lnTo>
                    <a:pt x="5598" y="673"/>
                  </a:lnTo>
                  <a:lnTo>
                    <a:pt x="5575" y="692"/>
                  </a:lnTo>
                  <a:lnTo>
                    <a:pt x="5546" y="704"/>
                  </a:lnTo>
                  <a:lnTo>
                    <a:pt x="5515" y="708"/>
                  </a:lnTo>
                  <a:lnTo>
                    <a:pt x="296" y="708"/>
                  </a:lnTo>
                  <a:lnTo>
                    <a:pt x="271" y="706"/>
                  </a:lnTo>
                  <a:lnTo>
                    <a:pt x="244" y="694"/>
                  </a:lnTo>
                  <a:lnTo>
                    <a:pt x="223" y="677"/>
                  </a:lnTo>
                  <a:lnTo>
                    <a:pt x="204" y="656"/>
                  </a:lnTo>
                  <a:lnTo>
                    <a:pt x="194" y="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232D"/>
            </a:solidFill>
            <a:ln w="0">
              <a:solidFill>
                <a:srgbClr val="0B23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7" name="Freeform 144"/>
            <p:cNvSpPr>
              <a:spLocks/>
            </p:cNvSpPr>
            <p:nvPr/>
          </p:nvSpPr>
          <p:spPr bwMode="auto">
            <a:xfrm>
              <a:off x="4632325" y="3425825"/>
              <a:ext cx="4937125" cy="122238"/>
            </a:xfrm>
            <a:custGeom>
              <a:avLst/>
              <a:gdLst>
                <a:gd name="T0" fmla="*/ 0 w 6221"/>
                <a:gd name="T1" fmla="*/ 0 h 154"/>
                <a:gd name="T2" fmla="*/ 6221 w 6221"/>
                <a:gd name="T3" fmla="*/ 0 h 154"/>
                <a:gd name="T4" fmla="*/ 6140 w 6221"/>
                <a:gd name="T5" fmla="*/ 154 h 154"/>
                <a:gd name="T6" fmla="*/ 40 w 6221"/>
                <a:gd name="T7" fmla="*/ 154 h 154"/>
                <a:gd name="T8" fmla="*/ 0 w 6221"/>
                <a:gd name="T9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21" h="154">
                  <a:moveTo>
                    <a:pt x="0" y="0"/>
                  </a:moveTo>
                  <a:lnTo>
                    <a:pt x="6221" y="0"/>
                  </a:lnTo>
                  <a:lnTo>
                    <a:pt x="6140" y="154"/>
                  </a:lnTo>
                  <a:lnTo>
                    <a:pt x="40" y="1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0E0E"/>
            </a:solidFill>
            <a:ln w="0">
              <a:solidFill>
                <a:srgbClr val="E00E0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8" name="Freeform 145"/>
            <p:cNvSpPr>
              <a:spLocks/>
            </p:cNvSpPr>
            <p:nvPr/>
          </p:nvSpPr>
          <p:spPr bwMode="auto">
            <a:xfrm>
              <a:off x="5232400" y="3670300"/>
              <a:ext cx="177800" cy="179388"/>
            </a:xfrm>
            <a:custGeom>
              <a:avLst/>
              <a:gdLst>
                <a:gd name="T0" fmla="*/ 113 w 225"/>
                <a:gd name="T1" fmla="*/ 0 h 226"/>
                <a:gd name="T2" fmla="*/ 148 w 225"/>
                <a:gd name="T3" fmla="*/ 6 h 226"/>
                <a:gd name="T4" fmla="*/ 179 w 225"/>
                <a:gd name="T5" fmla="*/ 21 h 226"/>
                <a:gd name="T6" fmla="*/ 204 w 225"/>
                <a:gd name="T7" fmla="*/ 46 h 226"/>
                <a:gd name="T8" fmla="*/ 219 w 225"/>
                <a:gd name="T9" fmla="*/ 77 h 226"/>
                <a:gd name="T10" fmla="*/ 225 w 225"/>
                <a:gd name="T11" fmla="*/ 112 h 226"/>
                <a:gd name="T12" fmla="*/ 219 w 225"/>
                <a:gd name="T13" fmla="*/ 149 h 226"/>
                <a:gd name="T14" fmla="*/ 204 w 225"/>
                <a:gd name="T15" fmla="*/ 179 h 226"/>
                <a:gd name="T16" fmla="*/ 179 w 225"/>
                <a:gd name="T17" fmla="*/ 203 h 226"/>
                <a:gd name="T18" fmla="*/ 148 w 225"/>
                <a:gd name="T19" fmla="*/ 220 h 226"/>
                <a:gd name="T20" fmla="*/ 113 w 225"/>
                <a:gd name="T21" fmla="*/ 226 h 226"/>
                <a:gd name="T22" fmla="*/ 77 w 225"/>
                <a:gd name="T23" fmla="*/ 220 h 226"/>
                <a:gd name="T24" fmla="*/ 46 w 225"/>
                <a:gd name="T25" fmla="*/ 203 h 226"/>
                <a:gd name="T26" fmla="*/ 23 w 225"/>
                <a:gd name="T27" fmla="*/ 179 h 226"/>
                <a:gd name="T28" fmla="*/ 6 w 225"/>
                <a:gd name="T29" fmla="*/ 149 h 226"/>
                <a:gd name="T30" fmla="*/ 0 w 225"/>
                <a:gd name="T31" fmla="*/ 112 h 226"/>
                <a:gd name="T32" fmla="*/ 6 w 225"/>
                <a:gd name="T33" fmla="*/ 77 h 226"/>
                <a:gd name="T34" fmla="*/ 23 w 225"/>
                <a:gd name="T35" fmla="*/ 46 h 226"/>
                <a:gd name="T36" fmla="*/ 46 w 225"/>
                <a:gd name="T37" fmla="*/ 21 h 226"/>
                <a:gd name="T38" fmla="*/ 77 w 225"/>
                <a:gd name="T39" fmla="*/ 6 h 226"/>
                <a:gd name="T40" fmla="*/ 113 w 225"/>
                <a:gd name="T4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5" h="226">
                  <a:moveTo>
                    <a:pt x="113" y="0"/>
                  </a:moveTo>
                  <a:lnTo>
                    <a:pt x="148" y="6"/>
                  </a:lnTo>
                  <a:lnTo>
                    <a:pt x="179" y="21"/>
                  </a:lnTo>
                  <a:lnTo>
                    <a:pt x="204" y="46"/>
                  </a:lnTo>
                  <a:lnTo>
                    <a:pt x="219" y="77"/>
                  </a:lnTo>
                  <a:lnTo>
                    <a:pt x="225" y="112"/>
                  </a:lnTo>
                  <a:lnTo>
                    <a:pt x="219" y="149"/>
                  </a:lnTo>
                  <a:lnTo>
                    <a:pt x="204" y="179"/>
                  </a:lnTo>
                  <a:lnTo>
                    <a:pt x="179" y="203"/>
                  </a:lnTo>
                  <a:lnTo>
                    <a:pt x="148" y="220"/>
                  </a:lnTo>
                  <a:lnTo>
                    <a:pt x="113" y="226"/>
                  </a:lnTo>
                  <a:lnTo>
                    <a:pt x="77" y="220"/>
                  </a:lnTo>
                  <a:lnTo>
                    <a:pt x="46" y="203"/>
                  </a:lnTo>
                  <a:lnTo>
                    <a:pt x="23" y="179"/>
                  </a:lnTo>
                  <a:lnTo>
                    <a:pt x="6" y="149"/>
                  </a:lnTo>
                  <a:lnTo>
                    <a:pt x="0" y="112"/>
                  </a:lnTo>
                  <a:lnTo>
                    <a:pt x="6" y="77"/>
                  </a:lnTo>
                  <a:lnTo>
                    <a:pt x="23" y="46"/>
                  </a:lnTo>
                  <a:lnTo>
                    <a:pt x="46" y="21"/>
                  </a:lnTo>
                  <a:lnTo>
                    <a:pt x="77" y="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0C91C4"/>
            </a:solidFill>
            <a:ln w="0">
              <a:solidFill>
                <a:srgbClr val="0C91C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9" name="Freeform 146"/>
            <p:cNvSpPr>
              <a:spLocks/>
            </p:cNvSpPr>
            <p:nvPr/>
          </p:nvSpPr>
          <p:spPr bwMode="auto">
            <a:xfrm>
              <a:off x="5889625" y="3670300"/>
              <a:ext cx="179388" cy="179388"/>
            </a:xfrm>
            <a:custGeom>
              <a:avLst/>
              <a:gdLst>
                <a:gd name="T0" fmla="*/ 113 w 225"/>
                <a:gd name="T1" fmla="*/ 0 h 226"/>
                <a:gd name="T2" fmla="*/ 148 w 225"/>
                <a:gd name="T3" fmla="*/ 6 h 226"/>
                <a:gd name="T4" fmla="*/ 179 w 225"/>
                <a:gd name="T5" fmla="*/ 21 h 226"/>
                <a:gd name="T6" fmla="*/ 204 w 225"/>
                <a:gd name="T7" fmla="*/ 46 h 226"/>
                <a:gd name="T8" fmla="*/ 219 w 225"/>
                <a:gd name="T9" fmla="*/ 77 h 226"/>
                <a:gd name="T10" fmla="*/ 225 w 225"/>
                <a:gd name="T11" fmla="*/ 112 h 226"/>
                <a:gd name="T12" fmla="*/ 219 w 225"/>
                <a:gd name="T13" fmla="*/ 149 h 226"/>
                <a:gd name="T14" fmla="*/ 204 w 225"/>
                <a:gd name="T15" fmla="*/ 179 h 226"/>
                <a:gd name="T16" fmla="*/ 179 w 225"/>
                <a:gd name="T17" fmla="*/ 203 h 226"/>
                <a:gd name="T18" fmla="*/ 148 w 225"/>
                <a:gd name="T19" fmla="*/ 220 h 226"/>
                <a:gd name="T20" fmla="*/ 113 w 225"/>
                <a:gd name="T21" fmla="*/ 226 h 226"/>
                <a:gd name="T22" fmla="*/ 77 w 225"/>
                <a:gd name="T23" fmla="*/ 220 h 226"/>
                <a:gd name="T24" fmla="*/ 46 w 225"/>
                <a:gd name="T25" fmla="*/ 203 h 226"/>
                <a:gd name="T26" fmla="*/ 23 w 225"/>
                <a:gd name="T27" fmla="*/ 179 h 226"/>
                <a:gd name="T28" fmla="*/ 6 w 225"/>
                <a:gd name="T29" fmla="*/ 149 h 226"/>
                <a:gd name="T30" fmla="*/ 0 w 225"/>
                <a:gd name="T31" fmla="*/ 112 h 226"/>
                <a:gd name="T32" fmla="*/ 6 w 225"/>
                <a:gd name="T33" fmla="*/ 77 h 226"/>
                <a:gd name="T34" fmla="*/ 23 w 225"/>
                <a:gd name="T35" fmla="*/ 46 h 226"/>
                <a:gd name="T36" fmla="*/ 46 w 225"/>
                <a:gd name="T37" fmla="*/ 21 h 226"/>
                <a:gd name="T38" fmla="*/ 77 w 225"/>
                <a:gd name="T39" fmla="*/ 6 h 226"/>
                <a:gd name="T40" fmla="*/ 113 w 225"/>
                <a:gd name="T4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5" h="226">
                  <a:moveTo>
                    <a:pt x="113" y="0"/>
                  </a:moveTo>
                  <a:lnTo>
                    <a:pt x="148" y="6"/>
                  </a:lnTo>
                  <a:lnTo>
                    <a:pt x="179" y="21"/>
                  </a:lnTo>
                  <a:lnTo>
                    <a:pt x="204" y="46"/>
                  </a:lnTo>
                  <a:lnTo>
                    <a:pt x="219" y="77"/>
                  </a:lnTo>
                  <a:lnTo>
                    <a:pt x="225" y="112"/>
                  </a:lnTo>
                  <a:lnTo>
                    <a:pt x="219" y="149"/>
                  </a:lnTo>
                  <a:lnTo>
                    <a:pt x="204" y="179"/>
                  </a:lnTo>
                  <a:lnTo>
                    <a:pt x="179" y="203"/>
                  </a:lnTo>
                  <a:lnTo>
                    <a:pt x="148" y="220"/>
                  </a:lnTo>
                  <a:lnTo>
                    <a:pt x="113" y="226"/>
                  </a:lnTo>
                  <a:lnTo>
                    <a:pt x="77" y="220"/>
                  </a:lnTo>
                  <a:lnTo>
                    <a:pt x="46" y="203"/>
                  </a:lnTo>
                  <a:lnTo>
                    <a:pt x="23" y="179"/>
                  </a:lnTo>
                  <a:lnTo>
                    <a:pt x="6" y="149"/>
                  </a:lnTo>
                  <a:lnTo>
                    <a:pt x="0" y="112"/>
                  </a:lnTo>
                  <a:lnTo>
                    <a:pt x="6" y="77"/>
                  </a:lnTo>
                  <a:lnTo>
                    <a:pt x="23" y="46"/>
                  </a:lnTo>
                  <a:lnTo>
                    <a:pt x="46" y="21"/>
                  </a:lnTo>
                  <a:lnTo>
                    <a:pt x="77" y="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0C91C4"/>
            </a:solidFill>
            <a:ln w="0">
              <a:solidFill>
                <a:srgbClr val="0C91C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0" name="Freeform 147"/>
            <p:cNvSpPr>
              <a:spLocks/>
            </p:cNvSpPr>
            <p:nvPr/>
          </p:nvSpPr>
          <p:spPr bwMode="auto">
            <a:xfrm>
              <a:off x="6540500" y="3670300"/>
              <a:ext cx="179388" cy="179388"/>
            </a:xfrm>
            <a:custGeom>
              <a:avLst/>
              <a:gdLst>
                <a:gd name="T0" fmla="*/ 112 w 225"/>
                <a:gd name="T1" fmla="*/ 0 h 226"/>
                <a:gd name="T2" fmla="*/ 148 w 225"/>
                <a:gd name="T3" fmla="*/ 6 h 226"/>
                <a:gd name="T4" fmla="*/ 179 w 225"/>
                <a:gd name="T5" fmla="*/ 21 h 226"/>
                <a:gd name="T6" fmla="*/ 204 w 225"/>
                <a:gd name="T7" fmla="*/ 46 h 226"/>
                <a:gd name="T8" fmla="*/ 220 w 225"/>
                <a:gd name="T9" fmla="*/ 77 h 226"/>
                <a:gd name="T10" fmla="*/ 225 w 225"/>
                <a:gd name="T11" fmla="*/ 112 h 226"/>
                <a:gd name="T12" fmla="*/ 220 w 225"/>
                <a:gd name="T13" fmla="*/ 149 h 226"/>
                <a:gd name="T14" fmla="*/ 204 w 225"/>
                <a:gd name="T15" fmla="*/ 179 h 226"/>
                <a:gd name="T16" fmla="*/ 179 w 225"/>
                <a:gd name="T17" fmla="*/ 203 h 226"/>
                <a:gd name="T18" fmla="*/ 148 w 225"/>
                <a:gd name="T19" fmla="*/ 220 h 226"/>
                <a:gd name="T20" fmla="*/ 112 w 225"/>
                <a:gd name="T21" fmla="*/ 226 h 226"/>
                <a:gd name="T22" fmla="*/ 77 w 225"/>
                <a:gd name="T23" fmla="*/ 220 h 226"/>
                <a:gd name="T24" fmla="*/ 46 w 225"/>
                <a:gd name="T25" fmla="*/ 203 h 226"/>
                <a:gd name="T26" fmla="*/ 21 w 225"/>
                <a:gd name="T27" fmla="*/ 179 h 226"/>
                <a:gd name="T28" fmla="*/ 6 w 225"/>
                <a:gd name="T29" fmla="*/ 149 h 226"/>
                <a:gd name="T30" fmla="*/ 0 w 225"/>
                <a:gd name="T31" fmla="*/ 112 h 226"/>
                <a:gd name="T32" fmla="*/ 6 w 225"/>
                <a:gd name="T33" fmla="*/ 77 h 226"/>
                <a:gd name="T34" fmla="*/ 21 w 225"/>
                <a:gd name="T35" fmla="*/ 46 h 226"/>
                <a:gd name="T36" fmla="*/ 46 w 225"/>
                <a:gd name="T37" fmla="*/ 21 h 226"/>
                <a:gd name="T38" fmla="*/ 77 w 225"/>
                <a:gd name="T39" fmla="*/ 6 h 226"/>
                <a:gd name="T40" fmla="*/ 112 w 225"/>
                <a:gd name="T4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5" h="226">
                  <a:moveTo>
                    <a:pt x="112" y="0"/>
                  </a:moveTo>
                  <a:lnTo>
                    <a:pt x="148" y="6"/>
                  </a:lnTo>
                  <a:lnTo>
                    <a:pt x="179" y="21"/>
                  </a:lnTo>
                  <a:lnTo>
                    <a:pt x="204" y="46"/>
                  </a:lnTo>
                  <a:lnTo>
                    <a:pt x="220" y="77"/>
                  </a:lnTo>
                  <a:lnTo>
                    <a:pt x="225" y="112"/>
                  </a:lnTo>
                  <a:lnTo>
                    <a:pt x="220" y="149"/>
                  </a:lnTo>
                  <a:lnTo>
                    <a:pt x="204" y="179"/>
                  </a:lnTo>
                  <a:lnTo>
                    <a:pt x="179" y="203"/>
                  </a:lnTo>
                  <a:lnTo>
                    <a:pt x="148" y="220"/>
                  </a:lnTo>
                  <a:lnTo>
                    <a:pt x="112" y="226"/>
                  </a:lnTo>
                  <a:lnTo>
                    <a:pt x="77" y="220"/>
                  </a:lnTo>
                  <a:lnTo>
                    <a:pt x="46" y="203"/>
                  </a:lnTo>
                  <a:lnTo>
                    <a:pt x="21" y="179"/>
                  </a:lnTo>
                  <a:lnTo>
                    <a:pt x="6" y="149"/>
                  </a:lnTo>
                  <a:lnTo>
                    <a:pt x="0" y="112"/>
                  </a:lnTo>
                  <a:lnTo>
                    <a:pt x="6" y="77"/>
                  </a:lnTo>
                  <a:lnTo>
                    <a:pt x="21" y="46"/>
                  </a:lnTo>
                  <a:lnTo>
                    <a:pt x="46" y="21"/>
                  </a:lnTo>
                  <a:lnTo>
                    <a:pt x="77" y="6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0C91C4"/>
            </a:solidFill>
            <a:ln w="0">
              <a:solidFill>
                <a:srgbClr val="0C91C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1" name="Freeform 148"/>
            <p:cNvSpPr>
              <a:spLocks/>
            </p:cNvSpPr>
            <p:nvPr/>
          </p:nvSpPr>
          <p:spPr bwMode="auto">
            <a:xfrm>
              <a:off x="7189788" y="3670300"/>
              <a:ext cx="179388" cy="179388"/>
            </a:xfrm>
            <a:custGeom>
              <a:avLst/>
              <a:gdLst>
                <a:gd name="T0" fmla="*/ 113 w 227"/>
                <a:gd name="T1" fmla="*/ 0 h 226"/>
                <a:gd name="T2" fmla="*/ 148 w 227"/>
                <a:gd name="T3" fmla="*/ 6 h 226"/>
                <a:gd name="T4" fmla="*/ 181 w 227"/>
                <a:gd name="T5" fmla="*/ 21 h 226"/>
                <a:gd name="T6" fmla="*/ 204 w 227"/>
                <a:gd name="T7" fmla="*/ 46 h 226"/>
                <a:gd name="T8" fmla="*/ 221 w 227"/>
                <a:gd name="T9" fmla="*/ 77 h 226"/>
                <a:gd name="T10" fmla="*/ 227 w 227"/>
                <a:gd name="T11" fmla="*/ 112 h 226"/>
                <a:gd name="T12" fmla="*/ 221 w 227"/>
                <a:gd name="T13" fmla="*/ 149 h 226"/>
                <a:gd name="T14" fmla="*/ 204 w 227"/>
                <a:gd name="T15" fmla="*/ 179 h 226"/>
                <a:gd name="T16" fmla="*/ 181 w 227"/>
                <a:gd name="T17" fmla="*/ 203 h 226"/>
                <a:gd name="T18" fmla="*/ 148 w 227"/>
                <a:gd name="T19" fmla="*/ 220 h 226"/>
                <a:gd name="T20" fmla="*/ 113 w 227"/>
                <a:gd name="T21" fmla="*/ 226 h 226"/>
                <a:gd name="T22" fmla="*/ 77 w 227"/>
                <a:gd name="T23" fmla="*/ 220 h 226"/>
                <a:gd name="T24" fmla="*/ 46 w 227"/>
                <a:gd name="T25" fmla="*/ 203 h 226"/>
                <a:gd name="T26" fmla="*/ 23 w 227"/>
                <a:gd name="T27" fmla="*/ 179 h 226"/>
                <a:gd name="T28" fmla="*/ 6 w 227"/>
                <a:gd name="T29" fmla="*/ 149 h 226"/>
                <a:gd name="T30" fmla="*/ 0 w 227"/>
                <a:gd name="T31" fmla="*/ 112 h 226"/>
                <a:gd name="T32" fmla="*/ 6 w 227"/>
                <a:gd name="T33" fmla="*/ 77 h 226"/>
                <a:gd name="T34" fmla="*/ 23 w 227"/>
                <a:gd name="T35" fmla="*/ 46 h 226"/>
                <a:gd name="T36" fmla="*/ 46 w 227"/>
                <a:gd name="T37" fmla="*/ 21 h 226"/>
                <a:gd name="T38" fmla="*/ 77 w 227"/>
                <a:gd name="T39" fmla="*/ 6 h 226"/>
                <a:gd name="T40" fmla="*/ 113 w 227"/>
                <a:gd name="T4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7" h="226">
                  <a:moveTo>
                    <a:pt x="113" y="0"/>
                  </a:moveTo>
                  <a:lnTo>
                    <a:pt x="148" y="6"/>
                  </a:lnTo>
                  <a:lnTo>
                    <a:pt x="181" y="21"/>
                  </a:lnTo>
                  <a:lnTo>
                    <a:pt x="204" y="46"/>
                  </a:lnTo>
                  <a:lnTo>
                    <a:pt x="221" y="77"/>
                  </a:lnTo>
                  <a:lnTo>
                    <a:pt x="227" y="112"/>
                  </a:lnTo>
                  <a:lnTo>
                    <a:pt x="221" y="149"/>
                  </a:lnTo>
                  <a:lnTo>
                    <a:pt x="204" y="179"/>
                  </a:lnTo>
                  <a:lnTo>
                    <a:pt x="181" y="203"/>
                  </a:lnTo>
                  <a:lnTo>
                    <a:pt x="148" y="220"/>
                  </a:lnTo>
                  <a:lnTo>
                    <a:pt x="113" y="226"/>
                  </a:lnTo>
                  <a:lnTo>
                    <a:pt x="77" y="220"/>
                  </a:lnTo>
                  <a:lnTo>
                    <a:pt x="46" y="203"/>
                  </a:lnTo>
                  <a:lnTo>
                    <a:pt x="23" y="179"/>
                  </a:lnTo>
                  <a:lnTo>
                    <a:pt x="6" y="149"/>
                  </a:lnTo>
                  <a:lnTo>
                    <a:pt x="0" y="112"/>
                  </a:lnTo>
                  <a:lnTo>
                    <a:pt x="6" y="77"/>
                  </a:lnTo>
                  <a:lnTo>
                    <a:pt x="23" y="46"/>
                  </a:lnTo>
                  <a:lnTo>
                    <a:pt x="46" y="21"/>
                  </a:lnTo>
                  <a:lnTo>
                    <a:pt x="77" y="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0C91C4"/>
            </a:solidFill>
            <a:ln w="0">
              <a:solidFill>
                <a:srgbClr val="0C91C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2" name="Freeform 149"/>
            <p:cNvSpPr>
              <a:spLocks/>
            </p:cNvSpPr>
            <p:nvPr/>
          </p:nvSpPr>
          <p:spPr bwMode="auto">
            <a:xfrm>
              <a:off x="7847013" y="3670300"/>
              <a:ext cx="179388" cy="179388"/>
            </a:xfrm>
            <a:custGeom>
              <a:avLst/>
              <a:gdLst>
                <a:gd name="T0" fmla="*/ 113 w 225"/>
                <a:gd name="T1" fmla="*/ 0 h 226"/>
                <a:gd name="T2" fmla="*/ 148 w 225"/>
                <a:gd name="T3" fmla="*/ 6 h 226"/>
                <a:gd name="T4" fmla="*/ 179 w 225"/>
                <a:gd name="T5" fmla="*/ 21 h 226"/>
                <a:gd name="T6" fmla="*/ 204 w 225"/>
                <a:gd name="T7" fmla="*/ 46 h 226"/>
                <a:gd name="T8" fmla="*/ 219 w 225"/>
                <a:gd name="T9" fmla="*/ 77 h 226"/>
                <a:gd name="T10" fmla="*/ 225 w 225"/>
                <a:gd name="T11" fmla="*/ 112 h 226"/>
                <a:gd name="T12" fmla="*/ 219 w 225"/>
                <a:gd name="T13" fmla="*/ 149 h 226"/>
                <a:gd name="T14" fmla="*/ 204 w 225"/>
                <a:gd name="T15" fmla="*/ 179 h 226"/>
                <a:gd name="T16" fmla="*/ 179 w 225"/>
                <a:gd name="T17" fmla="*/ 203 h 226"/>
                <a:gd name="T18" fmla="*/ 148 w 225"/>
                <a:gd name="T19" fmla="*/ 220 h 226"/>
                <a:gd name="T20" fmla="*/ 113 w 225"/>
                <a:gd name="T21" fmla="*/ 226 h 226"/>
                <a:gd name="T22" fmla="*/ 77 w 225"/>
                <a:gd name="T23" fmla="*/ 220 h 226"/>
                <a:gd name="T24" fmla="*/ 46 w 225"/>
                <a:gd name="T25" fmla="*/ 203 h 226"/>
                <a:gd name="T26" fmla="*/ 23 w 225"/>
                <a:gd name="T27" fmla="*/ 179 h 226"/>
                <a:gd name="T28" fmla="*/ 6 w 225"/>
                <a:gd name="T29" fmla="*/ 149 h 226"/>
                <a:gd name="T30" fmla="*/ 0 w 225"/>
                <a:gd name="T31" fmla="*/ 112 h 226"/>
                <a:gd name="T32" fmla="*/ 6 w 225"/>
                <a:gd name="T33" fmla="*/ 77 h 226"/>
                <a:gd name="T34" fmla="*/ 23 w 225"/>
                <a:gd name="T35" fmla="*/ 46 h 226"/>
                <a:gd name="T36" fmla="*/ 46 w 225"/>
                <a:gd name="T37" fmla="*/ 21 h 226"/>
                <a:gd name="T38" fmla="*/ 77 w 225"/>
                <a:gd name="T39" fmla="*/ 6 h 226"/>
                <a:gd name="T40" fmla="*/ 113 w 225"/>
                <a:gd name="T4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5" h="226">
                  <a:moveTo>
                    <a:pt x="113" y="0"/>
                  </a:moveTo>
                  <a:lnTo>
                    <a:pt x="148" y="6"/>
                  </a:lnTo>
                  <a:lnTo>
                    <a:pt x="179" y="21"/>
                  </a:lnTo>
                  <a:lnTo>
                    <a:pt x="204" y="46"/>
                  </a:lnTo>
                  <a:lnTo>
                    <a:pt x="219" y="77"/>
                  </a:lnTo>
                  <a:lnTo>
                    <a:pt x="225" y="112"/>
                  </a:lnTo>
                  <a:lnTo>
                    <a:pt x="219" y="149"/>
                  </a:lnTo>
                  <a:lnTo>
                    <a:pt x="204" y="179"/>
                  </a:lnTo>
                  <a:lnTo>
                    <a:pt x="179" y="203"/>
                  </a:lnTo>
                  <a:lnTo>
                    <a:pt x="148" y="220"/>
                  </a:lnTo>
                  <a:lnTo>
                    <a:pt x="113" y="226"/>
                  </a:lnTo>
                  <a:lnTo>
                    <a:pt x="77" y="220"/>
                  </a:lnTo>
                  <a:lnTo>
                    <a:pt x="46" y="203"/>
                  </a:lnTo>
                  <a:lnTo>
                    <a:pt x="23" y="179"/>
                  </a:lnTo>
                  <a:lnTo>
                    <a:pt x="6" y="149"/>
                  </a:lnTo>
                  <a:lnTo>
                    <a:pt x="0" y="112"/>
                  </a:lnTo>
                  <a:lnTo>
                    <a:pt x="6" y="77"/>
                  </a:lnTo>
                  <a:lnTo>
                    <a:pt x="23" y="46"/>
                  </a:lnTo>
                  <a:lnTo>
                    <a:pt x="46" y="21"/>
                  </a:lnTo>
                  <a:lnTo>
                    <a:pt x="77" y="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0C91C4"/>
            </a:solidFill>
            <a:ln w="0">
              <a:solidFill>
                <a:srgbClr val="0C91C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3" name="Freeform 150"/>
            <p:cNvSpPr>
              <a:spLocks/>
            </p:cNvSpPr>
            <p:nvPr/>
          </p:nvSpPr>
          <p:spPr bwMode="auto">
            <a:xfrm>
              <a:off x="8497888" y="3670300"/>
              <a:ext cx="179388" cy="179388"/>
            </a:xfrm>
            <a:custGeom>
              <a:avLst/>
              <a:gdLst>
                <a:gd name="T0" fmla="*/ 112 w 225"/>
                <a:gd name="T1" fmla="*/ 0 h 226"/>
                <a:gd name="T2" fmla="*/ 149 w 225"/>
                <a:gd name="T3" fmla="*/ 6 h 226"/>
                <a:gd name="T4" fmla="*/ 179 w 225"/>
                <a:gd name="T5" fmla="*/ 21 h 226"/>
                <a:gd name="T6" fmla="*/ 204 w 225"/>
                <a:gd name="T7" fmla="*/ 46 h 226"/>
                <a:gd name="T8" fmla="*/ 220 w 225"/>
                <a:gd name="T9" fmla="*/ 77 h 226"/>
                <a:gd name="T10" fmla="*/ 225 w 225"/>
                <a:gd name="T11" fmla="*/ 112 h 226"/>
                <a:gd name="T12" fmla="*/ 220 w 225"/>
                <a:gd name="T13" fmla="*/ 149 h 226"/>
                <a:gd name="T14" fmla="*/ 204 w 225"/>
                <a:gd name="T15" fmla="*/ 179 h 226"/>
                <a:gd name="T16" fmla="*/ 179 w 225"/>
                <a:gd name="T17" fmla="*/ 203 h 226"/>
                <a:gd name="T18" fmla="*/ 149 w 225"/>
                <a:gd name="T19" fmla="*/ 220 h 226"/>
                <a:gd name="T20" fmla="*/ 112 w 225"/>
                <a:gd name="T21" fmla="*/ 226 h 226"/>
                <a:gd name="T22" fmla="*/ 77 w 225"/>
                <a:gd name="T23" fmla="*/ 220 h 226"/>
                <a:gd name="T24" fmla="*/ 47 w 225"/>
                <a:gd name="T25" fmla="*/ 203 h 226"/>
                <a:gd name="T26" fmla="*/ 22 w 225"/>
                <a:gd name="T27" fmla="*/ 179 h 226"/>
                <a:gd name="T28" fmla="*/ 6 w 225"/>
                <a:gd name="T29" fmla="*/ 149 h 226"/>
                <a:gd name="T30" fmla="*/ 0 w 225"/>
                <a:gd name="T31" fmla="*/ 112 h 226"/>
                <a:gd name="T32" fmla="*/ 6 w 225"/>
                <a:gd name="T33" fmla="*/ 77 h 226"/>
                <a:gd name="T34" fmla="*/ 22 w 225"/>
                <a:gd name="T35" fmla="*/ 46 h 226"/>
                <a:gd name="T36" fmla="*/ 47 w 225"/>
                <a:gd name="T37" fmla="*/ 21 h 226"/>
                <a:gd name="T38" fmla="*/ 77 w 225"/>
                <a:gd name="T39" fmla="*/ 6 h 226"/>
                <a:gd name="T40" fmla="*/ 112 w 225"/>
                <a:gd name="T4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5" h="226">
                  <a:moveTo>
                    <a:pt x="112" y="0"/>
                  </a:moveTo>
                  <a:lnTo>
                    <a:pt x="149" y="6"/>
                  </a:lnTo>
                  <a:lnTo>
                    <a:pt x="179" y="21"/>
                  </a:lnTo>
                  <a:lnTo>
                    <a:pt x="204" y="46"/>
                  </a:lnTo>
                  <a:lnTo>
                    <a:pt x="220" y="77"/>
                  </a:lnTo>
                  <a:lnTo>
                    <a:pt x="225" y="112"/>
                  </a:lnTo>
                  <a:lnTo>
                    <a:pt x="220" y="149"/>
                  </a:lnTo>
                  <a:lnTo>
                    <a:pt x="204" y="179"/>
                  </a:lnTo>
                  <a:lnTo>
                    <a:pt x="179" y="203"/>
                  </a:lnTo>
                  <a:lnTo>
                    <a:pt x="149" y="220"/>
                  </a:lnTo>
                  <a:lnTo>
                    <a:pt x="112" y="226"/>
                  </a:lnTo>
                  <a:lnTo>
                    <a:pt x="77" y="220"/>
                  </a:lnTo>
                  <a:lnTo>
                    <a:pt x="47" y="203"/>
                  </a:lnTo>
                  <a:lnTo>
                    <a:pt x="22" y="179"/>
                  </a:lnTo>
                  <a:lnTo>
                    <a:pt x="6" y="149"/>
                  </a:lnTo>
                  <a:lnTo>
                    <a:pt x="0" y="112"/>
                  </a:lnTo>
                  <a:lnTo>
                    <a:pt x="6" y="77"/>
                  </a:lnTo>
                  <a:lnTo>
                    <a:pt x="22" y="46"/>
                  </a:lnTo>
                  <a:lnTo>
                    <a:pt x="47" y="21"/>
                  </a:lnTo>
                  <a:lnTo>
                    <a:pt x="77" y="6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0C91C4"/>
            </a:solidFill>
            <a:ln w="0">
              <a:solidFill>
                <a:srgbClr val="0C91C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4" name="Freeform 151"/>
            <p:cNvSpPr>
              <a:spLocks/>
            </p:cNvSpPr>
            <p:nvPr/>
          </p:nvSpPr>
          <p:spPr bwMode="auto">
            <a:xfrm>
              <a:off x="5362575" y="2660650"/>
              <a:ext cx="163513" cy="161925"/>
            </a:xfrm>
            <a:custGeom>
              <a:avLst/>
              <a:gdLst>
                <a:gd name="T0" fmla="*/ 21 w 206"/>
                <a:gd name="T1" fmla="*/ 0 h 205"/>
                <a:gd name="T2" fmla="*/ 185 w 206"/>
                <a:gd name="T3" fmla="*/ 0 h 205"/>
                <a:gd name="T4" fmla="*/ 191 w 206"/>
                <a:gd name="T5" fmla="*/ 2 h 205"/>
                <a:gd name="T6" fmla="*/ 196 w 206"/>
                <a:gd name="T7" fmla="*/ 4 h 205"/>
                <a:gd name="T8" fmla="*/ 202 w 206"/>
                <a:gd name="T9" fmla="*/ 10 h 205"/>
                <a:gd name="T10" fmla="*/ 204 w 206"/>
                <a:gd name="T11" fmla="*/ 16 h 205"/>
                <a:gd name="T12" fmla="*/ 206 w 206"/>
                <a:gd name="T13" fmla="*/ 22 h 205"/>
                <a:gd name="T14" fmla="*/ 206 w 206"/>
                <a:gd name="T15" fmla="*/ 185 h 205"/>
                <a:gd name="T16" fmla="*/ 204 w 206"/>
                <a:gd name="T17" fmla="*/ 191 h 205"/>
                <a:gd name="T18" fmla="*/ 202 w 206"/>
                <a:gd name="T19" fmla="*/ 197 h 205"/>
                <a:gd name="T20" fmla="*/ 196 w 206"/>
                <a:gd name="T21" fmla="*/ 201 h 205"/>
                <a:gd name="T22" fmla="*/ 191 w 206"/>
                <a:gd name="T23" fmla="*/ 205 h 205"/>
                <a:gd name="T24" fmla="*/ 185 w 206"/>
                <a:gd name="T25" fmla="*/ 205 h 205"/>
                <a:gd name="T26" fmla="*/ 21 w 206"/>
                <a:gd name="T27" fmla="*/ 205 h 205"/>
                <a:gd name="T28" fmla="*/ 16 w 206"/>
                <a:gd name="T29" fmla="*/ 205 h 205"/>
                <a:gd name="T30" fmla="*/ 10 w 206"/>
                <a:gd name="T31" fmla="*/ 201 h 205"/>
                <a:gd name="T32" fmla="*/ 6 w 206"/>
                <a:gd name="T33" fmla="*/ 197 h 205"/>
                <a:gd name="T34" fmla="*/ 2 w 206"/>
                <a:gd name="T35" fmla="*/ 191 h 205"/>
                <a:gd name="T36" fmla="*/ 0 w 206"/>
                <a:gd name="T37" fmla="*/ 185 h 205"/>
                <a:gd name="T38" fmla="*/ 0 w 206"/>
                <a:gd name="T39" fmla="*/ 22 h 205"/>
                <a:gd name="T40" fmla="*/ 2 w 206"/>
                <a:gd name="T41" fmla="*/ 16 h 205"/>
                <a:gd name="T42" fmla="*/ 6 w 206"/>
                <a:gd name="T43" fmla="*/ 10 h 205"/>
                <a:gd name="T44" fmla="*/ 10 w 206"/>
                <a:gd name="T45" fmla="*/ 4 h 205"/>
                <a:gd name="T46" fmla="*/ 16 w 206"/>
                <a:gd name="T47" fmla="*/ 2 h 205"/>
                <a:gd name="T48" fmla="*/ 21 w 206"/>
                <a:gd name="T4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6" h="205">
                  <a:moveTo>
                    <a:pt x="21" y="0"/>
                  </a:moveTo>
                  <a:lnTo>
                    <a:pt x="185" y="0"/>
                  </a:lnTo>
                  <a:lnTo>
                    <a:pt x="191" y="2"/>
                  </a:lnTo>
                  <a:lnTo>
                    <a:pt x="196" y="4"/>
                  </a:lnTo>
                  <a:lnTo>
                    <a:pt x="202" y="10"/>
                  </a:lnTo>
                  <a:lnTo>
                    <a:pt x="204" y="16"/>
                  </a:lnTo>
                  <a:lnTo>
                    <a:pt x="206" y="22"/>
                  </a:lnTo>
                  <a:lnTo>
                    <a:pt x="206" y="185"/>
                  </a:lnTo>
                  <a:lnTo>
                    <a:pt x="204" y="191"/>
                  </a:lnTo>
                  <a:lnTo>
                    <a:pt x="202" y="197"/>
                  </a:lnTo>
                  <a:lnTo>
                    <a:pt x="196" y="201"/>
                  </a:lnTo>
                  <a:lnTo>
                    <a:pt x="191" y="205"/>
                  </a:lnTo>
                  <a:lnTo>
                    <a:pt x="185" y="205"/>
                  </a:lnTo>
                  <a:lnTo>
                    <a:pt x="21" y="205"/>
                  </a:lnTo>
                  <a:lnTo>
                    <a:pt x="16" y="205"/>
                  </a:lnTo>
                  <a:lnTo>
                    <a:pt x="10" y="201"/>
                  </a:lnTo>
                  <a:lnTo>
                    <a:pt x="6" y="197"/>
                  </a:lnTo>
                  <a:lnTo>
                    <a:pt x="2" y="191"/>
                  </a:lnTo>
                  <a:lnTo>
                    <a:pt x="0" y="185"/>
                  </a:lnTo>
                  <a:lnTo>
                    <a:pt x="0" y="22"/>
                  </a:lnTo>
                  <a:lnTo>
                    <a:pt x="2" y="16"/>
                  </a:lnTo>
                  <a:lnTo>
                    <a:pt x="6" y="10"/>
                  </a:lnTo>
                  <a:lnTo>
                    <a:pt x="10" y="4"/>
                  </a:lnTo>
                  <a:lnTo>
                    <a:pt x="16" y="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C91C4"/>
            </a:solidFill>
            <a:ln w="0">
              <a:solidFill>
                <a:srgbClr val="0C91C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5" name="Freeform 152"/>
            <p:cNvSpPr>
              <a:spLocks/>
            </p:cNvSpPr>
            <p:nvPr/>
          </p:nvSpPr>
          <p:spPr bwMode="auto">
            <a:xfrm>
              <a:off x="5607050" y="2660650"/>
              <a:ext cx="160338" cy="161925"/>
            </a:xfrm>
            <a:custGeom>
              <a:avLst/>
              <a:gdLst>
                <a:gd name="T0" fmla="*/ 21 w 204"/>
                <a:gd name="T1" fmla="*/ 0 h 205"/>
                <a:gd name="T2" fmla="*/ 185 w 204"/>
                <a:gd name="T3" fmla="*/ 0 h 205"/>
                <a:gd name="T4" fmla="*/ 191 w 204"/>
                <a:gd name="T5" fmla="*/ 2 h 205"/>
                <a:gd name="T6" fmla="*/ 196 w 204"/>
                <a:gd name="T7" fmla="*/ 4 h 205"/>
                <a:gd name="T8" fmla="*/ 200 w 204"/>
                <a:gd name="T9" fmla="*/ 10 h 205"/>
                <a:gd name="T10" fmla="*/ 204 w 204"/>
                <a:gd name="T11" fmla="*/ 16 h 205"/>
                <a:gd name="T12" fmla="*/ 204 w 204"/>
                <a:gd name="T13" fmla="*/ 22 h 205"/>
                <a:gd name="T14" fmla="*/ 204 w 204"/>
                <a:gd name="T15" fmla="*/ 185 h 205"/>
                <a:gd name="T16" fmla="*/ 204 w 204"/>
                <a:gd name="T17" fmla="*/ 191 h 205"/>
                <a:gd name="T18" fmla="*/ 200 w 204"/>
                <a:gd name="T19" fmla="*/ 197 h 205"/>
                <a:gd name="T20" fmla="*/ 196 w 204"/>
                <a:gd name="T21" fmla="*/ 201 h 205"/>
                <a:gd name="T22" fmla="*/ 191 w 204"/>
                <a:gd name="T23" fmla="*/ 205 h 205"/>
                <a:gd name="T24" fmla="*/ 185 w 204"/>
                <a:gd name="T25" fmla="*/ 205 h 205"/>
                <a:gd name="T26" fmla="*/ 21 w 204"/>
                <a:gd name="T27" fmla="*/ 205 h 205"/>
                <a:gd name="T28" fmla="*/ 15 w 204"/>
                <a:gd name="T29" fmla="*/ 205 h 205"/>
                <a:gd name="T30" fmla="*/ 10 w 204"/>
                <a:gd name="T31" fmla="*/ 201 h 205"/>
                <a:gd name="T32" fmla="*/ 4 w 204"/>
                <a:gd name="T33" fmla="*/ 197 h 205"/>
                <a:gd name="T34" fmla="*/ 2 w 204"/>
                <a:gd name="T35" fmla="*/ 191 h 205"/>
                <a:gd name="T36" fmla="*/ 0 w 204"/>
                <a:gd name="T37" fmla="*/ 185 h 205"/>
                <a:gd name="T38" fmla="*/ 0 w 204"/>
                <a:gd name="T39" fmla="*/ 22 h 205"/>
                <a:gd name="T40" fmla="*/ 2 w 204"/>
                <a:gd name="T41" fmla="*/ 16 h 205"/>
                <a:gd name="T42" fmla="*/ 4 w 204"/>
                <a:gd name="T43" fmla="*/ 10 h 205"/>
                <a:gd name="T44" fmla="*/ 10 w 204"/>
                <a:gd name="T45" fmla="*/ 4 h 205"/>
                <a:gd name="T46" fmla="*/ 15 w 204"/>
                <a:gd name="T47" fmla="*/ 2 h 205"/>
                <a:gd name="T48" fmla="*/ 21 w 204"/>
                <a:gd name="T4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205">
                  <a:moveTo>
                    <a:pt x="21" y="0"/>
                  </a:moveTo>
                  <a:lnTo>
                    <a:pt x="185" y="0"/>
                  </a:lnTo>
                  <a:lnTo>
                    <a:pt x="191" y="2"/>
                  </a:lnTo>
                  <a:lnTo>
                    <a:pt x="196" y="4"/>
                  </a:lnTo>
                  <a:lnTo>
                    <a:pt x="200" y="10"/>
                  </a:lnTo>
                  <a:lnTo>
                    <a:pt x="204" y="16"/>
                  </a:lnTo>
                  <a:lnTo>
                    <a:pt x="204" y="22"/>
                  </a:lnTo>
                  <a:lnTo>
                    <a:pt x="204" y="185"/>
                  </a:lnTo>
                  <a:lnTo>
                    <a:pt x="204" y="191"/>
                  </a:lnTo>
                  <a:lnTo>
                    <a:pt x="200" y="197"/>
                  </a:lnTo>
                  <a:lnTo>
                    <a:pt x="196" y="201"/>
                  </a:lnTo>
                  <a:lnTo>
                    <a:pt x="191" y="205"/>
                  </a:lnTo>
                  <a:lnTo>
                    <a:pt x="185" y="205"/>
                  </a:lnTo>
                  <a:lnTo>
                    <a:pt x="21" y="205"/>
                  </a:lnTo>
                  <a:lnTo>
                    <a:pt x="15" y="205"/>
                  </a:lnTo>
                  <a:lnTo>
                    <a:pt x="10" y="201"/>
                  </a:lnTo>
                  <a:lnTo>
                    <a:pt x="4" y="197"/>
                  </a:lnTo>
                  <a:lnTo>
                    <a:pt x="2" y="191"/>
                  </a:lnTo>
                  <a:lnTo>
                    <a:pt x="0" y="185"/>
                  </a:lnTo>
                  <a:lnTo>
                    <a:pt x="0" y="22"/>
                  </a:lnTo>
                  <a:lnTo>
                    <a:pt x="2" y="16"/>
                  </a:lnTo>
                  <a:lnTo>
                    <a:pt x="4" y="10"/>
                  </a:lnTo>
                  <a:lnTo>
                    <a:pt x="10" y="4"/>
                  </a:lnTo>
                  <a:lnTo>
                    <a:pt x="15" y="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C91C4"/>
            </a:solidFill>
            <a:ln w="0">
              <a:solidFill>
                <a:srgbClr val="0C91C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6" name="Freeform 153"/>
            <p:cNvSpPr>
              <a:spLocks/>
            </p:cNvSpPr>
            <p:nvPr/>
          </p:nvSpPr>
          <p:spPr bwMode="auto">
            <a:xfrm>
              <a:off x="5849938" y="2660650"/>
              <a:ext cx="161925" cy="161925"/>
            </a:xfrm>
            <a:custGeom>
              <a:avLst/>
              <a:gdLst>
                <a:gd name="T0" fmla="*/ 19 w 204"/>
                <a:gd name="T1" fmla="*/ 0 h 205"/>
                <a:gd name="T2" fmla="*/ 183 w 204"/>
                <a:gd name="T3" fmla="*/ 0 h 205"/>
                <a:gd name="T4" fmla="*/ 190 w 204"/>
                <a:gd name="T5" fmla="*/ 2 h 205"/>
                <a:gd name="T6" fmla="*/ 194 w 204"/>
                <a:gd name="T7" fmla="*/ 4 h 205"/>
                <a:gd name="T8" fmla="*/ 200 w 204"/>
                <a:gd name="T9" fmla="*/ 10 h 205"/>
                <a:gd name="T10" fmla="*/ 202 w 204"/>
                <a:gd name="T11" fmla="*/ 16 h 205"/>
                <a:gd name="T12" fmla="*/ 204 w 204"/>
                <a:gd name="T13" fmla="*/ 22 h 205"/>
                <a:gd name="T14" fmla="*/ 204 w 204"/>
                <a:gd name="T15" fmla="*/ 185 h 205"/>
                <a:gd name="T16" fmla="*/ 202 w 204"/>
                <a:gd name="T17" fmla="*/ 191 h 205"/>
                <a:gd name="T18" fmla="*/ 200 w 204"/>
                <a:gd name="T19" fmla="*/ 197 h 205"/>
                <a:gd name="T20" fmla="*/ 194 w 204"/>
                <a:gd name="T21" fmla="*/ 201 h 205"/>
                <a:gd name="T22" fmla="*/ 190 w 204"/>
                <a:gd name="T23" fmla="*/ 205 h 205"/>
                <a:gd name="T24" fmla="*/ 183 w 204"/>
                <a:gd name="T25" fmla="*/ 205 h 205"/>
                <a:gd name="T26" fmla="*/ 19 w 204"/>
                <a:gd name="T27" fmla="*/ 205 h 205"/>
                <a:gd name="T28" fmla="*/ 13 w 204"/>
                <a:gd name="T29" fmla="*/ 205 h 205"/>
                <a:gd name="T30" fmla="*/ 8 w 204"/>
                <a:gd name="T31" fmla="*/ 201 h 205"/>
                <a:gd name="T32" fmla="*/ 4 w 204"/>
                <a:gd name="T33" fmla="*/ 197 h 205"/>
                <a:gd name="T34" fmla="*/ 0 w 204"/>
                <a:gd name="T35" fmla="*/ 191 h 205"/>
                <a:gd name="T36" fmla="*/ 0 w 204"/>
                <a:gd name="T37" fmla="*/ 185 h 205"/>
                <a:gd name="T38" fmla="*/ 0 w 204"/>
                <a:gd name="T39" fmla="*/ 22 h 205"/>
                <a:gd name="T40" fmla="*/ 0 w 204"/>
                <a:gd name="T41" fmla="*/ 16 h 205"/>
                <a:gd name="T42" fmla="*/ 4 w 204"/>
                <a:gd name="T43" fmla="*/ 10 h 205"/>
                <a:gd name="T44" fmla="*/ 8 w 204"/>
                <a:gd name="T45" fmla="*/ 4 h 205"/>
                <a:gd name="T46" fmla="*/ 13 w 204"/>
                <a:gd name="T47" fmla="*/ 2 h 205"/>
                <a:gd name="T48" fmla="*/ 19 w 204"/>
                <a:gd name="T4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205">
                  <a:moveTo>
                    <a:pt x="19" y="0"/>
                  </a:moveTo>
                  <a:lnTo>
                    <a:pt x="183" y="0"/>
                  </a:lnTo>
                  <a:lnTo>
                    <a:pt x="190" y="2"/>
                  </a:lnTo>
                  <a:lnTo>
                    <a:pt x="194" y="4"/>
                  </a:lnTo>
                  <a:lnTo>
                    <a:pt x="200" y="10"/>
                  </a:lnTo>
                  <a:lnTo>
                    <a:pt x="202" y="16"/>
                  </a:lnTo>
                  <a:lnTo>
                    <a:pt x="204" y="22"/>
                  </a:lnTo>
                  <a:lnTo>
                    <a:pt x="204" y="185"/>
                  </a:lnTo>
                  <a:lnTo>
                    <a:pt x="202" y="191"/>
                  </a:lnTo>
                  <a:lnTo>
                    <a:pt x="200" y="197"/>
                  </a:lnTo>
                  <a:lnTo>
                    <a:pt x="194" y="201"/>
                  </a:lnTo>
                  <a:lnTo>
                    <a:pt x="190" y="205"/>
                  </a:lnTo>
                  <a:lnTo>
                    <a:pt x="183" y="205"/>
                  </a:lnTo>
                  <a:lnTo>
                    <a:pt x="19" y="205"/>
                  </a:lnTo>
                  <a:lnTo>
                    <a:pt x="13" y="205"/>
                  </a:lnTo>
                  <a:lnTo>
                    <a:pt x="8" y="201"/>
                  </a:lnTo>
                  <a:lnTo>
                    <a:pt x="4" y="197"/>
                  </a:lnTo>
                  <a:lnTo>
                    <a:pt x="0" y="191"/>
                  </a:lnTo>
                  <a:lnTo>
                    <a:pt x="0" y="185"/>
                  </a:lnTo>
                  <a:lnTo>
                    <a:pt x="0" y="22"/>
                  </a:lnTo>
                  <a:lnTo>
                    <a:pt x="0" y="16"/>
                  </a:lnTo>
                  <a:lnTo>
                    <a:pt x="4" y="10"/>
                  </a:lnTo>
                  <a:lnTo>
                    <a:pt x="8" y="4"/>
                  </a:lnTo>
                  <a:lnTo>
                    <a:pt x="13" y="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0C91C4"/>
            </a:solidFill>
            <a:ln w="0">
              <a:solidFill>
                <a:srgbClr val="0C91C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7" name="Freeform 154"/>
            <p:cNvSpPr>
              <a:spLocks/>
            </p:cNvSpPr>
            <p:nvPr/>
          </p:nvSpPr>
          <p:spPr bwMode="auto">
            <a:xfrm>
              <a:off x="5711825" y="806450"/>
              <a:ext cx="682625" cy="65088"/>
            </a:xfrm>
            <a:custGeom>
              <a:avLst/>
              <a:gdLst>
                <a:gd name="T0" fmla="*/ 42 w 860"/>
                <a:gd name="T1" fmla="*/ 0 h 83"/>
                <a:gd name="T2" fmla="*/ 819 w 860"/>
                <a:gd name="T3" fmla="*/ 0 h 83"/>
                <a:gd name="T4" fmla="*/ 839 w 860"/>
                <a:gd name="T5" fmla="*/ 6 h 83"/>
                <a:gd name="T6" fmla="*/ 854 w 860"/>
                <a:gd name="T7" fmla="*/ 21 h 83"/>
                <a:gd name="T8" fmla="*/ 860 w 860"/>
                <a:gd name="T9" fmla="*/ 41 h 83"/>
                <a:gd name="T10" fmla="*/ 854 w 860"/>
                <a:gd name="T11" fmla="*/ 62 h 83"/>
                <a:gd name="T12" fmla="*/ 839 w 860"/>
                <a:gd name="T13" fmla="*/ 77 h 83"/>
                <a:gd name="T14" fmla="*/ 819 w 860"/>
                <a:gd name="T15" fmla="*/ 83 h 83"/>
                <a:gd name="T16" fmla="*/ 42 w 860"/>
                <a:gd name="T17" fmla="*/ 83 h 83"/>
                <a:gd name="T18" fmla="*/ 21 w 860"/>
                <a:gd name="T19" fmla="*/ 77 h 83"/>
                <a:gd name="T20" fmla="*/ 6 w 860"/>
                <a:gd name="T21" fmla="*/ 62 h 83"/>
                <a:gd name="T22" fmla="*/ 0 w 860"/>
                <a:gd name="T23" fmla="*/ 41 h 83"/>
                <a:gd name="T24" fmla="*/ 6 w 860"/>
                <a:gd name="T25" fmla="*/ 21 h 83"/>
                <a:gd name="T26" fmla="*/ 21 w 860"/>
                <a:gd name="T27" fmla="*/ 6 h 83"/>
                <a:gd name="T28" fmla="*/ 42 w 860"/>
                <a:gd name="T2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0" h="83">
                  <a:moveTo>
                    <a:pt x="42" y="0"/>
                  </a:moveTo>
                  <a:lnTo>
                    <a:pt x="819" y="0"/>
                  </a:lnTo>
                  <a:lnTo>
                    <a:pt x="839" y="6"/>
                  </a:lnTo>
                  <a:lnTo>
                    <a:pt x="854" y="21"/>
                  </a:lnTo>
                  <a:lnTo>
                    <a:pt x="860" y="41"/>
                  </a:lnTo>
                  <a:lnTo>
                    <a:pt x="854" y="62"/>
                  </a:lnTo>
                  <a:lnTo>
                    <a:pt x="839" y="77"/>
                  </a:lnTo>
                  <a:lnTo>
                    <a:pt x="819" y="83"/>
                  </a:lnTo>
                  <a:lnTo>
                    <a:pt x="42" y="83"/>
                  </a:lnTo>
                  <a:lnTo>
                    <a:pt x="21" y="77"/>
                  </a:lnTo>
                  <a:lnTo>
                    <a:pt x="6" y="62"/>
                  </a:lnTo>
                  <a:lnTo>
                    <a:pt x="0" y="41"/>
                  </a:lnTo>
                  <a:lnTo>
                    <a:pt x="6" y="21"/>
                  </a:lnTo>
                  <a:lnTo>
                    <a:pt x="21" y="6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143647"/>
            </a:solidFill>
            <a:ln w="0">
              <a:solidFill>
                <a:srgbClr val="1436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8" name="Freeform 155"/>
            <p:cNvSpPr>
              <a:spLocks/>
            </p:cNvSpPr>
            <p:nvPr/>
          </p:nvSpPr>
          <p:spPr bwMode="auto">
            <a:xfrm>
              <a:off x="5711825" y="928687"/>
              <a:ext cx="682625" cy="63500"/>
            </a:xfrm>
            <a:custGeom>
              <a:avLst/>
              <a:gdLst>
                <a:gd name="T0" fmla="*/ 42 w 860"/>
                <a:gd name="T1" fmla="*/ 0 h 81"/>
                <a:gd name="T2" fmla="*/ 819 w 860"/>
                <a:gd name="T3" fmla="*/ 0 h 81"/>
                <a:gd name="T4" fmla="*/ 835 w 860"/>
                <a:gd name="T5" fmla="*/ 8 h 81"/>
                <a:gd name="T6" fmla="*/ 846 w 860"/>
                <a:gd name="T7" fmla="*/ 18 h 81"/>
                <a:gd name="T8" fmla="*/ 856 w 860"/>
                <a:gd name="T9" fmla="*/ 27 h 81"/>
                <a:gd name="T10" fmla="*/ 860 w 860"/>
                <a:gd name="T11" fmla="*/ 41 h 81"/>
                <a:gd name="T12" fmla="*/ 854 w 860"/>
                <a:gd name="T13" fmla="*/ 60 h 81"/>
                <a:gd name="T14" fmla="*/ 839 w 860"/>
                <a:gd name="T15" fmla="*/ 75 h 81"/>
                <a:gd name="T16" fmla="*/ 819 w 860"/>
                <a:gd name="T17" fmla="*/ 81 h 81"/>
                <a:gd name="T18" fmla="*/ 42 w 860"/>
                <a:gd name="T19" fmla="*/ 81 h 81"/>
                <a:gd name="T20" fmla="*/ 21 w 860"/>
                <a:gd name="T21" fmla="*/ 75 h 81"/>
                <a:gd name="T22" fmla="*/ 6 w 860"/>
                <a:gd name="T23" fmla="*/ 60 h 81"/>
                <a:gd name="T24" fmla="*/ 0 w 860"/>
                <a:gd name="T25" fmla="*/ 41 h 81"/>
                <a:gd name="T26" fmla="*/ 6 w 860"/>
                <a:gd name="T27" fmla="*/ 21 h 81"/>
                <a:gd name="T28" fmla="*/ 21 w 860"/>
                <a:gd name="T29" fmla="*/ 6 h 81"/>
                <a:gd name="T30" fmla="*/ 42 w 860"/>
                <a:gd name="T31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60" h="81">
                  <a:moveTo>
                    <a:pt x="42" y="0"/>
                  </a:moveTo>
                  <a:lnTo>
                    <a:pt x="819" y="0"/>
                  </a:lnTo>
                  <a:lnTo>
                    <a:pt x="835" y="8"/>
                  </a:lnTo>
                  <a:lnTo>
                    <a:pt x="846" y="18"/>
                  </a:lnTo>
                  <a:lnTo>
                    <a:pt x="856" y="27"/>
                  </a:lnTo>
                  <a:lnTo>
                    <a:pt x="860" y="41"/>
                  </a:lnTo>
                  <a:lnTo>
                    <a:pt x="854" y="60"/>
                  </a:lnTo>
                  <a:lnTo>
                    <a:pt x="839" y="75"/>
                  </a:lnTo>
                  <a:lnTo>
                    <a:pt x="819" y="81"/>
                  </a:lnTo>
                  <a:lnTo>
                    <a:pt x="42" y="81"/>
                  </a:lnTo>
                  <a:lnTo>
                    <a:pt x="21" y="75"/>
                  </a:lnTo>
                  <a:lnTo>
                    <a:pt x="6" y="60"/>
                  </a:lnTo>
                  <a:lnTo>
                    <a:pt x="0" y="41"/>
                  </a:lnTo>
                  <a:lnTo>
                    <a:pt x="6" y="21"/>
                  </a:lnTo>
                  <a:lnTo>
                    <a:pt x="21" y="6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143647"/>
            </a:solidFill>
            <a:ln w="0">
              <a:solidFill>
                <a:srgbClr val="1436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59" name="Freeform 156"/>
            <p:cNvSpPr>
              <a:spLocks/>
            </p:cNvSpPr>
            <p:nvPr/>
          </p:nvSpPr>
          <p:spPr bwMode="auto">
            <a:xfrm>
              <a:off x="5711825" y="1058862"/>
              <a:ext cx="682625" cy="65088"/>
            </a:xfrm>
            <a:custGeom>
              <a:avLst/>
              <a:gdLst>
                <a:gd name="T0" fmla="*/ 42 w 860"/>
                <a:gd name="T1" fmla="*/ 0 h 83"/>
                <a:gd name="T2" fmla="*/ 819 w 860"/>
                <a:gd name="T3" fmla="*/ 0 h 83"/>
                <a:gd name="T4" fmla="*/ 839 w 860"/>
                <a:gd name="T5" fmla="*/ 6 h 83"/>
                <a:gd name="T6" fmla="*/ 854 w 860"/>
                <a:gd name="T7" fmla="*/ 21 h 83"/>
                <a:gd name="T8" fmla="*/ 860 w 860"/>
                <a:gd name="T9" fmla="*/ 41 h 83"/>
                <a:gd name="T10" fmla="*/ 854 w 860"/>
                <a:gd name="T11" fmla="*/ 62 h 83"/>
                <a:gd name="T12" fmla="*/ 839 w 860"/>
                <a:gd name="T13" fmla="*/ 75 h 83"/>
                <a:gd name="T14" fmla="*/ 819 w 860"/>
                <a:gd name="T15" fmla="*/ 83 h 83"/>
                <a:gd name="T16" fmla="*/ 42 w 860"/>
                <a:gd name="T17" fmla="*/ 83 h 83"/>
                <a:gd name="T18" fmla="*/ 21 w 860"/>
                <a:gd name="T19" fmla="*/ 75 h 83"/>
                <a:gd name="T20" fmla="*/ 6 w 860"/>
                <a:gd name="T21" fmla="*/ 62 h 83"/>
                <a:gd name="T22" fmla="*/ 0 w 860"/>
                <a:gd name="T23" fmla="*/ 41 h 83"/>
                <a:gd name="T24" fmla="*/ 6 w 860"/>
                <a:gd name="T25" fmla="*/ 21 h 83"/>
                <a:gd name="T26" fmla="*/ 21 w 860"/>
                <a:gd name="T27" fmla="*/ 6 h 83"/>
                <a:gd name="T28" fmla="*/ 42 w 860"/>
                <a:gd name="T2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60" h="83">
                  <a:moveTo>
                    <a:pt x="42" y="0"/>
                  </a:moveTo>
                  <a:lnTo>
                    <a:pt x="819" y="0"/>
                  </a:lnTo>
                  <a:lnTo>
                    <a:pt x="839" y="6"/>
                  </a:lnTo>
                  <a:lnTo>
                    <a:pt x="854" y="21"/>
                  </a:lnTo>
                  <a:lnTo>
                    <a:pt x="860" y="41"/>
                  </a:lnTo>
                  <a:lnTo>
                    <a:pt x="854" y="62"/>
                  </a:lnTo>
                  <a:lnTo>
                    <a:pt x="839" y="75"/>
                  </a:lnTo>
                  <a:lnTo>
                    <a:pt x="819" y="83"/>
                  </a:lnTo>
                  <a:lnTo>
                    <a:pt x="42" y="83"/>
                  </a:lnTo>
                  <a:lnTo>
                    <a:pt x="21" y="75"/>
                  </a:lnTo>
                  <a:lnTo>
                    <a:pt x="6" y="62"/>
                  </a:lnTo>
                  <a:lnTo>
                    <a:pt x="0" y="41"/>
                  </a:lnTo>
                  <a:lnTo>
                    <a:pt x="6" y="21"/>
                  </a:lnTo>
                  <a:lnTo>
                    <a:pt x="21" y="6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143647"/>
            </a:solidFill>
            <a:ln w="0">
              <a:solidFill>
                <a:srgbClr val="1436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177" name="그룹 176"/>
          <p:cNvGrpSpPr/>
          <p:nvPr/>
        </p:nvGrpSpPr>
        <p:grpSpPr>
          <a:xfrm>
            <a:off x="3337832" y="1539155"/>
            <a:ext cx="871637" cy="917284"/>
            <a:chOff x="3690938" y="933450"/>
            <a:chExt cx="4810125" cy="4991100"/>
          </a:xfrm>
        </p:grpSpPr>
        <p:sp>
          <p:nvSpPr>
            <p:cNvPr id="200" name="AutoShape 49"/>
            <p:cNvSpPr>
              <a:spLocks noChangeAspect="1" noChangeArrowheads="1" noTextEdit="1"/>
            </p:cNvSpPr>
            <p:nvPr/>
          </p:nvSpPr>
          <p:spPr bwMode="auto">
            <a:xfrm>
              <a:off x="3690938" y="933450"/>
              <a:ext cx="4810125" cy="4991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auto">
            <a:xfrm>
              <a:off x="5448301" y="4629150"/>
              <a:ext cx="3041650" cy="1282700"/>
            </a:xfrm>
            <a:custGeom>
              <a:avLst/>
              <a:gdLst>
                <a:gd name="T0" fmla="*/ 124 w 3832"/>
                <a:gd name="T1" fmla="*/ 0 h 1616"/>
                <a:gd name="T2" fmla="*/ 3706 w 3832"/>
                <a:gd name="T3" fmla="*/ 0 h 1616"/>
                <a:gd name="T4" fmla="*/ 3738 w 3832"/>
                <a:gd name="T5" fmla="*/ 4 h 1616"/>
                <a:gd name="T6" fmla="*/ 3769 w 3832"/>
                <a:gd name="T7" fmla="*/ 17 h 1616"/>
                <a:gd name="T8" fmla="*/ 3794 w 3832"/>
                <a:gd name="T9" fmla="*/ 36 h 1616"/>
                <a:gd name="T10" fmla="*/ 3815 w 3832"/>
                <a:gd name="T11" fmla="*/ 63 h 1616"/>
                <a:gd name="T12" fmla="*/ 3826 w 3832"/>
                <a:gd name="T13" fmla="*/ 91 h 1616"/>
                <a:gd name="T14" fmla="*/ 3832 w 3832"/>
                <a:gd name="T15" fmla="*/ 126 h 1616"/>
                <a:gd name="T16" fmla="*/ 3832 w 3832"/>
                <a:gd name="T17" fmla="*/ 1490 h 1616"/>
                <a:gd name="T18" fmla="*/ 3826 w 3832"/>
                <a:gd name="T19" fmla="*/ 1522 h 1616"/>
                <a:gd name="T20" fmla="*/ 3815 w 3832"/>
                <a:gd name="T21" fmla="*/ 1553 h 1616"/>
                <a:gd name="T22" fmla="*/ 3794 w 3832"/>
                <a:gd name="T23" fmla="*/ 1578 h 1616"/>
                <a:gd name="T24" fmla="*/ 3769 w 3832"/>
                <a:gd name="T25" fmla="*/ 1599 h 1616"/>
                <a:gd name="T26" fmla="*/ 3738 w 3832"/>
                <a:gd name="T27" fmla="*/ 1610 h 1616"/>
                <a:gd name="T28" fmla="*/ 3706 w 3832"/>
                <a:gd name="T29" fmla="*/ 1616 h 1616"/>
                <a:gd name="T30" fmla="*/ 124 w 3832"/>
                <a:gd name="T31" fmla="*/ 1616 h 1616"/>
                <a:gd name="T32" fmla="*/ 91 w 3832"/>
                <a:gd name="T33" fmla="*/ 1610 h 1616"/>
                <a:gd name="T34" fmla="*/ 61 w 3832"/>
                <a:gd name="T35" fmla="*/ 1599 h 1616"/>
                <a:gd name="T36" fmla="*/ 36 w 3832"/>
                <a:gd name="T37" fmla="*/ 1578 h 1616"/>
                <a:gd name="T38" fmla="*/ 15 w 3832"/>
                <a:gd name="T39" fmla="*/ 1553 h 1616"/>
                <a:gd name="T40" fmla="*/ 4 w 3832"/>
                <a:gd name="T41" fmla="*/ 1522 h 1616"/>
                <a:gd name="T42" fmla="*/ 0 w 3832"/>
                <a:gd name="T43" fmla="*/ 1490 h 1616"/>
                <a:gd name="T44" fmla="*/ 0 w 3832"/>
                <a:gd name="T45" fmla="*/ 126 h 1616"/>
                <a:gd name="T46" fmla="*/ 4 w 3832"/>
                <a:gd name="T47" fmla="*/ 91 h 1616"/>
                <a:gd name="T48" fmla="*/ 15 w 3832"/>
                <a:gd name="T49" fmla="*/ 63 h 1616"/>
                <a:gd name="T50" fmla="*/ 36 w 3832"/>
                <a:gd name="T51" fmla="*/ 36 h 1616"/>
                <a:gd name="T52" fmla="*/ 61 w 3832"/>
                <a:gd name="T53" fmla="*/ 17 h 1616"/>
                <a:gd name="T54" fmla="*/ 91 w 3832"/>
                <a:gd name="T55" fmla="*/ 4 h 1616"/>
                <a:gd name="T56" fmla="*/ 124 w 3832"/>
                <a:gd name="T57" fmla="*/ 0 h 1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32" h="1616">
                  <a:moveTo>
                    <a:pt x="124" y="0"/>
                  </a:moveTo>
                  <a:lnTo>
                    <a:pt x="3706" y="0"/>
                  </a:lnTo>
                  <a:lnTo>
                    <a:pt x="3738" y="4"/>
                  </a:lnTo>
                  <a:lnTo>
                    <a:pt x="3769" y="17"/>
                  </a:lnTo>
                  <a:lnTo>
                    <a:pt x="3794" y="36"/>
                  </a:lnTo>
                  <a:lnTo>
                    <a:pt x="3815" y="63"/>
                  </a:lnTo>
                  <a:lnTo>
                    <a:pt x="3826" y="91"/>
                  </a:lnTo>
                  <a:lnTo>
                    <a:pt x="3832" y="126"/>
                  </a:lnTo>
                  <a:lnTo>
                    <a:pt x="3832" y="1490"/>
                  </a:lnTo>
                  <a:lnTo>
                    <a:pt x="3826" y="1522"/>
                  </a:lnTo>
                  <a:lnTo>
                    <a:pt x="3815" y="1553"/>
                  </a:lnTo>
                  <a:lnTo>
                    <a:pt x="3794" y="1578"/>
                  </a:lnTo>
                  <a:lnTo>
                    <a:pt x="3769" y="1599"/>
                  </a:lnTo>
                  <a:lnTo>
                    <a:pt x="3738" y="1610"/>
                  </a:lnTo>
                  <a:lnTo>
                    <a:pt x="3706" y="1616"/>
                  </a:lnTo>
                  <a:lnTo>
                    <a:pt x="124" y="1616"/>
                  </a:lnTo>
                  <a:lnTo>
                    <a:pt x="91" y="1610"/>
                  </a:lnTo>
                  <a:lnTo>
                    <a:pt x="61" y="1599"/>
                  </a:lnTo>
                  <a:lnTo>
                    <a:pt x="36" y="1578"/>
                  </a:lnTo>
                  <a:lnTo>
                    <a:pt x="15" y="1553"/>
                  </a:lnTo>
                  <a:lnTo>
                    <a:pt x="4" y="1522"/>
                  </a:lnTo>
                  <a:lnTo>
                    <a:pt x="0" y="1490"/>
                  </a:lnTo>
                  <a:lnTo>
                    <a:pt x="0" y="126"/>
                  </a:lnTo>
                  <a:lnTo>
                    <a:pt x="4" y="91"/>
                  </a:lnTo>
                  <a:lnTo>
                    <a:pt x="15" y="63"/>
                  </a:lnTo>
                  <a:lnTo>
                    <a:pt x="36" y="36"/>
                  </a:lnTo>
                  <a:lnTo>
                    <a:pt x="61" y="17"/>
                  </a:lnTo>
                  <a:lnTo>
                    <a:pt x="91" y="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049696"/>
            </a:solidFill>
            <a:ln w="0">
              <a:solidFill>
                <a:srgbClr val="04969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auto">
            <a:xfrm>
              <a:off x="7350126" y="4629150"/>
              <a:ext cx="1139825" cy="1282700"/>
            </a:xfrm>
            <a:custGeom>
              <a:avLst/>
              <a:gdLst>
                <a:gd name="T0" fmla="*/ 125 w 1436"/>
                <a:gd name="T1" fmla="*/ 0 h 1616"/>
                <a:gd name="T2" fmla="*/ 1310 w 1436"/>
                <a:gd name="T3" fmla="*/ 0 h 1616"/>
                <a:gd name="T4" fmla="*/ 1342 w 1436"/>
                <a:gd name="T5" fmla="*/ 4 h 1616"/>
                <a:gd name="T6" fmla="*/ 1373 w 1436"/>
                <a:gd name="T7" fmla="*/ 17 h 1616"/>
                <a:gd name="T8" fmla="*/ 1398 w 1436"/>
                <a:gd name="T9" fmla="*/ 36 h 1616"/>
                <a:gd name="T10" fmla="*/ 1419 w 1436"/>
                <a:gd name="T11" fmla="*/ 63 h 1616"/>
                <a:gd name="T12" fmla="*/ 1430 w 1436"/>
                <a:gd name="T13" fmla="*/ 91 h 1616"/>
                <a:gd name="T14" fmla="*/ 1436 w 1436"/>
                <a:gd name="T15" fmla="*/ 126 h 1616"/>
                <a:gd name="T16" fmla="*/ 1436 w 1436"/>
                <a:gd name="T17" fmla="*/ 1490 h 1616"/>
                <a:gd name="T18" fmla="*/ 1430 w 1436"/>
                <a:gd name="T19" fmla="*/ 1522 h 1616"/>
                <a:gd name="T20" fmla="*/ 1419 w 1436"/>
                <a:gd name="T21" fmla="*/ 1553 h 1616"/>
                <a:gd name="T22" fmla="*/ 1398 w 1436"/>
                <a:gd name="T23" fmla="*/ 1578 h 1616"/>
                <a:gd name="T24" fmla="*/ 1373 w 1436"/>
                <a:gd name="T25" fmla="*/ 1599 h 1616"/>
                <a:gd name="T26" fmla="*/ 1342 w 1436"/>
                <a:gd name="T27" fmla="*/ 1610 h 1616"/>
                <a:gd name="T28" fmla="*/ 1310 w 1436"/>
                <a:gd name="T29" fmla="*/ 1616 h 1616"/>
                <a:gd name="T30" fmla="*/ 125 w 1436"/>
                <a:gd name="T31" fmla="*/ 1616 h 1616"/>
                <a:gd name="T32" fmla="*/ 91 w 1436"/>
                <a:gd name="T33" fmla="*/ 1610 h 1616"/>
                <a:gd name="T34" fmla="*/ 63 w 1436"/>
                <a:gd name="T35" fmla="*/ 1599 h 1616"/>
                <a:gd name="T36" fmla="*/ 36 w 1436"/>
                <a:gd name="T37" fmla="*/ 1578 h 1616"/>
                <a:gd name="T38" fmla="*/ 17 w 1436"/>
                <a:gd name="T39" fmla="*/ 1553 h 1616"/>
                <a:gd name="T40" fmla="*/ 4 w 1436"/>
                <a:gd name="T41" fmla="*/ 1522 h 1616"/>
                <a:gd name="T42" fmla="*/ 0 w 1436"/>
                <a:gd name="T43" fmla="*/ 1490 h 1616"/>
                <a:gd name="T44" fmla="*/ 0 w 1436"/>
                <a:gd name="T45" fmla="*/ 126 h 1616"/>
                <a:gd name="T46" fmla="*/ 4 w 1436"/>
                <a:gd name="T47" fmla="*/ 91 h 1616"/>
                <a:gd name="T48" fmla="*/ 17 w 1436"/>
                <a:gd name="T49" fmla="*/ 63 h 1616"/>
                <a:gd name="T50" fmla="*/ 36 w 1436"/>
                <a:gd name="T51" fmla="*/ 36 h 1616"/>
                <a:gd name="T52" fmla="*/ 63 w 1436"/>
                <a:gd name="T53" fmla="*/ 17 h 1616"/>
                <a:gd name="T54" fmla="*/ 91 w 1436"/>
                <a:gd name="T55" fmla="*/ 4 h 1616"/>
                <a:gd name="T56" fmla="*/ 125 w 1436"/>
                <a:gd name="T57" fmla="*/ 0 h 1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36" h="1616">
                  <a:moveTo>
                    <a:pt x="125" y="0"/>
                  </a:moveTo>
                  <a:lnTo>
                    <a:pt x="1310" y="0"/>
                  </a:lnTo>
                  <a:lnTo>
                    <a:pt x="1342" y="4"/>
                  </a:lnTo>
                  <a:lnTo>
                    <a:pt x="1373" y="17"/>
                  </a:lnTo>
                  <a:lnTo>
                    <a:pt x="1398" y="36"/>
                  </a:lnTo>
                  <a:lnTo>
                    <a:pt x="1419" y="63"/>
                  </a:lnTo>
                  <a:lnTo>
                    <a:pt x="1430" y="91"/>
                  </a:lnTo>
                  <a:lnTo>
                    <a:pt x="1436" y="126"/>
                  </a:lnTo>
                  <a:lnTo>
                    <a:pt x="1436" y="1490"/>
                  </a:lnTo>
                  <a:lnTo>
                    <a:pt x="1430" y="1522"/>
                  </a:lnTo>
                  <a:lnTo>
                    <a:pt x="1419" y="1553"/>
                  </a:lnTo>
                  <a:lnTo>
                    <a:pt x="1398" y="1578"/>
                  </a:lnTo>
                  <a:lnTo>
                    <a:pt x="1373" y="1599"/>
                  </a:lnTo>
                  <a:lnTo>
                    <a:pt x="1342" y="1610"/>
                  </a:lnTo>
                  <a:lnTo>
                    <a:pt x="1310" y="1616"/>
                  </a:lnTo>
                  <a:lnTo>
                    <a:pt x="125" y="1616"/>
                  </a:lnTo>
                  <a:lnTo>
                    <a:pt x="91" y="1610"/>
                  </a:lnTo>
                  <a:lnTo>
                    <a:pt x="63" y="1599"/>
                  </a:lnTo>
                  <a:lnTo>
                    <a:pt x="36" y="1578"/>
                  </a:lnTo>
                  <a:lnTo>
                    <a:pt x="17" y="1553"/>
                  </a:lnTo>
                  <a:lnTo>
                    <a:pt x="4" y="1522"/>
                  </a:lnTo>
                  <a:lnTo>
                    <a:pt x="0" y="1490"/>
                  </a:lnTo>
                  <a:lnTo>
                    <a:pt x="0" y="126"/>
                  </a:lnTo>
                  <a:lnTo>
                    <a:pt x="4" y="91"/>
                  </a:lnTo>
                  <a:lnTo>
                    <a:pt x="17" y="63"/>
                  </a:lnTo>
                  <a:lnTo>
                    <a:pt x="36" y="36"/>
                  </a:lnTo>
                  <a:lnTo>
                    <a:pt x="63" y="17"/>
                  </a:lnTo>
                  <a:lnTo>
                    <a:pt x="91" y="4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2D1B8"/>
            </a:solidFill>
            <a:ln w="0">
              <a:solidFill>
                <a:srgbClr val="02D1B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auto">
            <a:xfrm>
              <a:off x="7350126" y="4629150"/>
              <a:ext cx="1139825" cy="1282700"/>
            </a:xfrm>
            <a:custGeom>
              <a:avLst/>
              <a:gdLst>
                <a:gd name="T0" fmla="*/ 125 w 1436"/>
                <a:gd name="T1" fmla="*/ 0 h 1616"/>
                <a:gd name="T2" fmla="*/ 1436 w 1436"/>
                <a:gd name="T3" fmla="*/ 1490 h 1616"/>
                <a:gd name="T4" fmla="*/ 1430 w 1436"/>
                <a:gd name="T5" fmla="*/ 1522 h 1616"/>
                <a:gd name="T6" fmla="*/ 1419 w 1436"/>
                <a:gd name="T7" fmla="*/ 1553 h 1616"/>
                <a:gd name="T8" fmla="*/ 1398 w 1436"/>
                <a:gd name="T9" fmla="*/ 1578 h 1616"/>
                <a:gd name="T10" fmla="*/ 1373 w 1436"/>
                <a:gd name="T11" fmla="*/ 1599 h 1616"/>
                <a:gd name="T12" fmla="*/ 1342 w 1436"/>
                <a:gd name="T13" fmla="*/ 1610 h 1616"/>
                <a:gd name="T14" fmla="*/ 1310 w 1436"/>
                <a:gd name="T15" fmla="*/ 1616 h 1616"/>
                <a:gd name="T16" fmla="*/ 125 w 1436"/>
                <a:gd name="T17" fmla="*/ 1616 h 1616"/>
                <a:gd name="T18" fmla="*/ 91 w 1436"/>
                <a:gd name="T19" fmla="*/ 1610 h 1616"/>
                <a:gd name="T20" fmla="*/ 63 w 1436"/>
                <a:gd name="T21" fmla="*/ 1599 h 1616"/>
                <a:gd name="T22" fmla="*/ 36 w 1436"/>
                <a:gd name="T23" fmla="*/ 1578 h 1616"/>
                <a:gd name="T24" fmla="*/ 17 w 1436"/>
                <a:gd name="T25" fmla="*/ 1553 h 1616"/>
                <a:gd name="T26" fmla="*/ 4 w 1436"/>
                <a:gd name="T27" fmla="*/ 1522 h 1616"/>
                <a:gd name="T28" fmla="*/ 0 w 1436"/>
                <a:gd name="T29" fmla="*/ 1490 h 1616"/>
                <a:gd name="T30" fmla="*/ 0 w 1436"/>
                <a:gd name="T31" fmla="*/ 126 h 1616"/>
                <a:gd name="T32" fmla="*/ 4 w 1436"/>
                <a:gd name="T33" fmla="*/ 91 h 1616"/>
                <a:gd name="T34" fmla="*/ 17 w 1436"/>
                <a:gd name="T35" fmla="*/ 63 h 1616"/>
                <a:gd name="T36" fmla="*/ 36 w 1436"/>
                <a:gd name="T37" fmla="*/ 36 h 1616"/>
                <a:gd name="T38" fmla="*/ 63 w 1436"/>
                <a:gd name="T39" fmla="*/ 17 h 1616"/>
                <a:gd name="T40" fmla="*/ 91 w 1436"/>
                <a:gd name="T41" fmla="*/ 4 h 1616"/>
                <a:gd name="T42" fmla="*/ 125 w 1436"/>
                <a:gd name="T43" fmla="*/ 0 h 1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6" h="1616">
                  <a:moveTo>
                    <a:pt x="125" y="0"/>
                  </a:moveTo>
                  <a:lnTo>
                    <a:pt x="1436" y="1490"/>
                  </a:lnTo>
                  <a:lnTo>
                    <a:pt x="1430" y="1522"/>
                  </a:lnTo>
                  <a:lnTo>
                    <a:pt x="1419" y="1553"/>
                  </a:lnTo>
                  <a:lnTo>
                    <a:pt x="1398" y="1578"/>
                  </a:lnTo>
                  <a:lnTo>
                    <a:pt x="1373" y="1599"/>
                  </a:lnTo>
                  <a:lnTo>
                    <a:pt x="1342" y="1610"/>
                  </a:lnTo>
                  <a:lnTo>
                    <a:pt x="1310" y="1616"/>
                  </a:lnTo>
                  <a:lnTo>
                    <a:pt x="125" y="1616"/>
                  </a:lnTo>
                  <a:lnTo>
                    <a:pt x="91" y="1610"/>
                  </a:lnTo>
                  <a:lnTo>
                    <a:pt x="63" y="1599"/>
                  </a:lnTo>
                  <a:lnTo>
                    <a:pt x="36" y="1578"/>
                  </a:lnTo>
                  <a:lnTo>
                    <a:pt x="17" y="1553"/>
                  </a:lnTo>
                  <a:lnTo>
                    <a:pt x="4" y="1522"/>
                  </a:lnTo>
                  <a:lnTo>
                    <a:pt x="0" y="1490"/>
                  </a:lnTo>
                  <a:lnTo>
                    <a:pt x="0" y="126"/>
                  </a:lnTo>
                  <a:lnTo>
                    <a:pt x="4" y="91"/>
                  </a:lnTo>
                  <a:lnTo>
                    <a:pt x="17" y="63"/>
                  </a:lnTo>
                  <a:lnTo>
                    <a:pt x="36" y="36"/>
                  </a:lnTo>
                  <a:lnTo>
                    <a:pt x="63" y="17"/>
                  </a:lnTo>
                  <a:lnTo>
                    <a:pt x="91" y="4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auto">
            <a:xfrm>
              <a:off x="5640388" y="4864100"/>
              <a:ext cx="50800" cy="812800"/>
            </a:xfrm>
            <a:custGeom>
              <a:avLst/>
              <a:gdLst>
                <a:gd name="T0" fmla="*/ 32 w 63"/>
                <a:gd name="T1" fmla="*/ 0 h 1024"/>
                <a:gd name="T2" fmla="*/ 47 w 63"/>
                <a:gd name="T3" fmla="*/ 6 h 1024"/>
                <a:gd name="T4" fmla="*/ 59 w 63"/>
                <a:gd name="T5" fmla="*/ 17 h 1024"/>
                <a:gd name="T6" fmla="*/ 63 w 63"/>
                <a:gd name="T7" fmla="*/ 33 h 1024"/>
                <a:gd name="T8" fmla="*/ 63 w 63"/>
                <a:gd name="T9" fmla="*/ 993 h 1024"/>
                <a:gd name="T10" fmla="*/ 59 w 63"/>
                <a:gd name="T11" fmla="*/ 1008 h 1024"/>
                <a:gd name="T12" fmla="*/ 47 w 63"/>
                <a:gd name="T13" fmla="*/ 1020 h 1024"/>
                <a:gd name="T14" fmla="*/ 32 w 63"/>
                <a:gd name="T15" fmla="*/ 1024 h 1024"/>
                <a:gd name="T16" fmla="*/ 15 w 63"/>
                <a:gd name="T17" fmla="*/ 1020 h 1024"/>
                <a:gd name="T18" fmla="*/ 4 w 63"/>
                <a:gd name="T19" fmla="*/ 1008 h 1024"/>
                <a:gd name="T20" fmla="*/ 0 w 63"/>
                <a:gd name="T21" fmla="*/ 993 h 1024"/>
                <a:gd name="T22" fmla="*/ 0 w 63"/>
                <a:gd name="T23" fmla="*/ 33 h 1024"/>
                <a:gd name="T24" fmla="*/ 4 w 63"/>
                <a:gd name="T25" fmla="*/ 17 h 1024"/>
                <a:gd name="T26" fmla="*/ 15 w 63"/>
                <a:gd name="T27" fmla="*/ 6 h 1024"/>
                <a:gd name="T28" fmla="*/ 32 w 63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1024">
                  <a:moveTo>
                    <a:pt x="32" y="0"/>
                  </a:moveTo>
                  <a:lnTo>
                    <a:pt x="47" y="6"/>
                  </a:lnTo>
                  <a:lnTo>
                    <a:pt x="59" y="17"/>
                  </a:lnTo>
                  <a:lnTo>
                    <a:pt x="63" y="33"/>
                  </a:lnTo>
                  <a:lnTo>
                    <a:pt x="63" y="993"/>
                  </a:lnTo>
                  <a:lnTo>
                    <a:pt x="59" y="1008"/>
                  </a:lnTo>
                  <a:lnTo>
                    <a:pt x="47" y="1020"/>
                  </a:lnTo>
                  <a:lnTo>
                    <a:pt x="32" y="1024"/>
                  </a:lnTo>
                  <a:lnTo>
                    <a:pt x="15" y="1020"/>
                  </a:lnTo>
                  <a:lnTo>
                    <a:pt x="4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4" y="17"/>
                  </a:lnTo>
                  <a:lnTo>
                    <a:pt x="15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auto">
            <a:xfrm>
              <a:off x="5827713" y="4864100"/>
              <a:ext cx="50800" cy="812800"/>
            </a:xfrm>
            <a:custGeom>
              <a:avLst/>
              <a:gdLst>
                <a:gd name="T0" fmla="*/ 32 w 65"/>
                <a:gd name="T1" fmla="*/ 0 h 1024"/>
                <a:gd name="T2" fmla="*/ 48 w 65"/>
                <a:gd name="T3" fmla="*/ 6 h 1024"/>
                <a:gd name="T4" fmla="*/ 59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59 w 65"/>
                <a:gd name="T11" fmla="*/ 1008 h 1024"/>
                <a:gd name="T12" fmla="*/ 48 w 65"/>
                <a:gd name="T13" fmla="*/ 1020 h 1024"/>
                <a:gd name="T14" fmla="*/ 32 w 65"/>
                <a:gd name="T15" fmla="*/ 1024 h 1024"/>
                <a:gd name="T16" fmla="*/ 15 w 65"/>
                <a:gd name="T17" fmla="*/ 1020 h 1024"/>
                <a:gd name="T18" fmla="*/ 4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4 w 65"/>
                <a:gd name="T25" fmla="*/ 17 h 1024"/>
                <a:gd name="T26" fmla="*/ 15 w 65"/>
                <a:gd name="T27" fmla="*/ 6 h 1024"/>
                <a:gd name="T28" fmla="*/ 32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2" y="0"/>
                  </a:moveTo>
                  <a:lnTo>
                    <a:pt x="48" y="6"/>
                  </a:lnTo>
                  <a:lnTo>
                    <a:pt x="59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59" y="1008"/>
                  </a:lnTo>
                  <a:lnTo>
                    <a:pt x="48" y="1020"/>
                  </a:lnTo>
                  <a:lnTo>
                    <a:pt x="32" y="1024"/>
                  </a:lnTo>
                  <a:lnTo>
                    <a:pt x="15" y="1020"/>
                  </a:lnTo>
                  <a:lnTo>
                    <a:pt x="4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4" y="17"/>
                  </a:lnTo>
                  <a:lnTo>
                    <a:pt x="15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auto">
            <a:xfrm>
              <a:off x="6013451" y="4864100"/>
              <a:ext cx="50800" cy="812800"/>
            </a:xfrm>
            <a:custGeom>
              <a:avLst/>
              <a:gdLst>
                <a:gd name="T0" fmla="*/ 33 w 65"/>
                <a:gd name="T1" fmla="*/ 0 h 1024"/>
                <a:gd name="T2" fmla="*/ 48 w 65"/>
                <a:gd name="T3" fmla="*/ 6 h 1024"/>
                <a:gd name="T4" fmla="*/ 59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59 w 65"/>
                <a:gd name="T11" fmla="*/ 1008 h 1024"/>
                <a:gd name="T12" fmla="*/ 48 w 65"/>
                <a:gd name="T13" fmla="*/ 1020 h 1024"/>
                <a:gd name="T14" fmla="*/ 33 w 65"/>
                <a:gd name="T15" fmla="*/ 1024 h 1024"/>
                <a:gd name="T16" fmla="*/ 15 w 65"/>
                <a:gd name="T17" fmla="*/ 1020 h 1024"/>
                <a:gd name="T18" fmla="*/ 4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4 w 65"/>
                <a:gd name="T25" fmla="*/ 17 h 1024"/>
                <a:gd name="T26" fmla="*/ 15 w 65"/>
                <a:gd name="T27" fmla="*/ 6 h 1024"/>
                <a:gd name="T28" fmla="*/ 33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3" y="0"/>
                  </a:moveTo>
                  <a:lnTo>
                    <a:pt x="48" y="6"/>
                  </a:lnTo>
                  <a:lnTo>
                    <a:pt x="59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59" y="1008"/>
                  </a:lnTo>
                  <a:lnTo>
                    <a:pt x="48" y="1020"/>
                  </a:lnTo>
                  <a:lnTo>
                    <a:pt x="33" y="1024"/>
                  </a:lnTo>
                  <a:lnTo>
                    <a:pt x="15" y="1020"/>
                  </a:lnTo>
                  <a:lnTo>
                    <a:pt x="4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4" y="17"/>
                  </a:lnTo>
                  <a:lnTo>
                    <a:pt x="15" y="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auto">
            <a:xfrm>
              <a:off x="6199188" y="4864100"/>
              <a:ext cx="50800" cy="812800"/>
            </a:xfrm>
            <a:custGeom>
              <a:avLst/>
              <a:gdLst>
                <a:gd name="T0" fmla="*/ 32 w 64"/>
                <a:gd name="T1" fmla="*/ 0 h 1024"/>
                <a:gd name="T2" fmla="*/ 47 w 64"/>
                <a:gd name="T3" fmla="*/ 6 h 1024"/>
                <a:gd name="T4" fmla="*/ 59 w 64"/>
                <a:gd name="T5" fmla="*/ 17 h 1024"/>
                <a:gd name="T6" fmla="*/ 64 w 64"/>
                <a:gd name="T7" fmla="*/ 33 h 1024"/>
                <a:gd name="T8" fmla="*/ 64 w 64"/>
                <a:gd name="T9" fmla="*/ 993 h 1024"/>
                <a:gd name="T10" fmla="*/ 59 w 64"/>
                <a:gd name="T11" fmla="*/ 1008 h 1024"/>
                <a:gd name="T12" fmla="*/ 47 w 64"/>
                <a:gd name="T13" fmla="*/ 1020 h 1024"/>
                <a:gd name="T14" fmla="*/ 32 w 64"/>
                <a:gd name="T15" fmla="*/ 1024 h 1024"/>
                <a:gd name="T16" fmla="*/ 15 w 64"/>
                <a:gd name="T17" fmla="*/ 1020 h 1024"/>
                <a:gd name="T18" fmla="*/ 3 w 64"/>
                <a:gd name="T19" fmla="*/ 1008 h 1024"/>
                <a:gd name="T20" fmla="*/ 0 w 64"/>
                <a:gd name="T21" fmla="*/ 993 h 1024"/>
                <a:gd name="T22" fmla="*/ 0 w 64"/>
                <a:gd name="T23" fmla="*/ 33 h 1024"/>
                <a:gd name="T24" fmla="*/ 3 w 64"/>
                <a:gd name="T25" fmla="*/ 17 h 1024"/>
                <a:gd name="T26" fmla="*/ 15 w 64"/>
                <a:gd name="T27" fmla="*/ 6 h 1024"/>
                <a:gd name="T28" fmla="*/ 32 w 64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1024">
                  <a:moveTo>
                    <a:pt x="32" y="0"/>
                  </a:moveTo>
                  <a:lnTo>
                    <a:pt x="47" y="6"/>
                  </a:lnTo>
                  <a:lnTo>
                    <a:pt x="59" y="17"/>
                  </a:lnTo>
                  <a:lnTo>
                    <a:pt x="64" y="33"/>
                  </a:lnTo>
                  <a:lnTo>
                    <a:pt x="64" y="993"/>
                  </a:lnTo>
                  <a:lnTo>
                    <a:pt x="59" y="1008"/>
                  </a:lnTo>
                  <a:lnTo>
                    <a:pt x="47" y="1020"/>
                  </a:lnTo>
                  <a:lnTo>
                    <a:pt x="32" y="1024"/>
                  </a:lnTo>
                  <a:lnTo>
                    <a:pt x="15" y="1020"/>
                  </a:lnTo>
                  <a:lnTo>
                    <a:pt x="3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3" y="17"/>
                  </a:lnTo>
                  <a:lnTo>
                    <a:pt x="15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auto">
            <a:xfrm>
              <a:off x="6384926" y="4864100"/>
              <a:ext cx="50800" cy="812800"/>
            </a:xfrm>
            <a:custGeom>
              <a:avLst/>
              <a:gdLst>
                <a:gd name="T0" fmla="*/ 32 w 65"/>
                <a:gd name="T1" fmla="*/ 0 h 1024"/>
                <a:gd name="T2" fmla="*/ 47 w 65"/>
                <a:gd name="T3" fmla="*/ 6 h 1024"/>
                <a:gd name="T4" fmla="*/ 59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59 w 65"/>
                <a:gd name="T11" fmla="*/ 1008 h 1024"/>
                <a:gd name="T12" fmla="*/ 47 w 65"/>
                <a:gd name="T13" fmla="*/ 1020 h 1024"/>
                <a:gd name="T14" fmla="*/ 32 w 65"/>
                <a:gd name="T15" fmla="*/ 1024 h 1024"/>
                <a:gd name="T16" fmla="*/ 15 w 65"/>
                <a:gd name="T17" fmla="*/ 1020 h 1024"/>
                <a:gd name="T18" fmla="*/ 4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4 w 65"/>
                <a:gd name="T25" fmla="*/ 17 h 1024"/>
                <a:gd name="T26" fmla="*/ 15 w 65"/>
                <a:gd name="T27" fmla="*/ 6 h 1024"/>
                <a:gd name="T28" fmla="*/ 32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2" y="0"/>
                  </a:moveTo>
                  <a:lnTo>
                    <a:pt x="47" y="6"/>
                  </a:lnTo>
                  <a:lnTo>
                    <a:pt x="59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59" y="1008"/>
                  </a:lnTo>
                  <a:lnTo>
                    <a:pt x="47" y="1020"/>
                  </a:lnTo>
                  <a:lnTo>
                    <a:pt x="32" y="1024"/>
                  </a:lnTo>
                  <a:lnTo>
                    <a:pt x="15" y="1020"/>
                  </a:lnTo>
                  <a:lnTo>
                    <a:pt x="4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4" y="17"/>
                  </a:lnTo>
                  <a:lnTo>
                    <a:pt x="15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auto">
            <a:xfrm>
              <a:off x="6570663" y="4864100"/>
              <a:ext cx="50800" cy="812800"/>
            </a:xfrm>
            <a:custGeom>
              <a:avLst/>
              <a:gdLst>
                <a:gd name="T0" fmla="*/ 32 w 65"/>
                <a:gd name="T1" fmla="*/ 0 h 1024"/>
                <a:gd name="T2" fmla="*/ 48 w 65"/>
                <a:gd name="T3" fmla="*/ 6 h 1024"/>
                <a:gd name="T4" fmla="*/ 59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59 w 65"/>
                <a:gd name="T11" fmla="*/ 1008 h 1024"/>
                <a:gd name="T12" fmla="*/ 48 w 65"/>
                <a:gd name="T13" fmla="*/ 1020 h 1024"/>
                <a:gd name="T14" fmla="*/ 32 w 65"/>
                <a:gd name="T15" fmla="*/ 1024 h 1024"/>
                <a:gd name="T16" fmla="*/ 17 w 65"/>
                <a:gd name="T17" fmla="*/ 1020 h 1024"/>
                <a:gd name="T18" fmla="*/ 6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6 w 65"/>
                <a:gd name="T25" fmla="*/ 17 h 1024"/>
                <a:gd name="T26" fmla="*/ 17 w 65"/>
                <a:gd name="T27" fmla="*/ 6 h 1024"/>
                <a:gd name="T28" fmla="*/ 32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2" y="0"/>
                  </a:moveTo>
                  <a:lnTo>
                    <a:pt x="48" y="6"/>
                  </a:lnTo>
                  <a:lnTo>
                    <a:pt x="59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59" y="1008"/>
                  </a:lnTo>
                  <a:lnTo>
                    <a:pt x="48" y="1020"/>
                  </a:lnTo>
                  <a:lnTo>
                    <a:pt x="32" y="1024"/>
                  </a:lnTo>
                  <a:lnTo>
                    <a:pt x="17" y="1020"/>
                  </a:lnTo>
                  <a:lnTo>
                    <a:pt x="6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6" y="17"/>
                  </a:lnTo>
                  <a:lnTo>
                    <a:pt x="17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auto">
            <a:xfrm>
              <a:off x="6756401" y="4864100"/>
              <a:ext cx="52388" cy="812800"/>
            </a:xfrm>
            <a:custGeom>
              <a:avLst/>
              <a:gdLst>
                <a:gd name="T0" fmla="*/ 33 w 65"/>
                <a:gd name="T1" fmla="*/ 0 h 1024"/>
                <a:gd name="T2" fmla="*/ 50 w 65"/>
                <a:gd name="T3" fmla="*/ 6 h 1024"/>
                <a:gd name="T4" fmla="*/ 61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61 w 65"/>
                <a:gd name="T11" fmla="*/ 1008 h 1024"/>
                <a:gd name="T12" fmla="*/ 50 w 65"/>
                <a:gd name="T13" fmla="*/ 1020 h 1024"/>
                <a:gd name="T14" fmla="*/ 33 w 65"/>
                <a:gd name="T15" fmla="*/ 1024 h 1024"/>
                <a:gd name="T16" fmla="*/ 17 w 65"/>
                <a:gd name="T17" fmla="*/ 1020 h 1024"/>
                <a:gd name="T18" fmla="*/ 6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6 w 65"/>
                <a:gd name="T25" fmla="*/ 17 h 1024"/>
                <a:gd name="T26" fmla="*/ 17 w 65"/>
                <a:gd name="T27" fmla="*/ 6 h 1024"/>
                <a:gd name="T28" fmla="*/ 33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3" y="0"/>
                  </a:moveTo>
                  <a:lnTo>
                    <a:pt x="50" y="6"/>
                  </a:lnTo>
                  <a:lnTo>
                    <a:pt x="61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61" y="1008"/>
                  </a:lnTo>
                  <a:lnTo>
                    <a:pt x="50" y="1020"/>
                  </a:lnTo>
                  <a:lnTo>
                    <a:pt x="33" y="1024"/>
                  </a:lnTo>
                  <a:lnTo>
                    <a:pt x="17" y="1020"/>
                  </a:lnTo>
                  <a:lnTo>
                    <a:pt x="6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6" y="17"/>
                  </a:lnTo>
                  <a:lnTo>
                    <a:pt x="17" y="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1" name="Freeform 62"/>
            <p:cNvSpPr>
              <a:spLocks/>
            </p:cNvSpPr>
            <p:nvPr/>
          </p:nvSpPr>
          <p:spPr bwMode="auto">
            <a:xfrm>
              <a:off x="6942138" y="4864100"/>
              <a:ext cx="52388" cy="812800"/>
            </a:xfrm>
            <a:custGeom>
              <a:avLst/>
              <a:gdLst>
                <a:gd name="T0" fmla="*/ 33 w 65"/>
                <a:gd name="T1" fmla="*/ 0 h 1024"/>
                <a:gd name="T2" fmla="*/ 50 w 65"/>
                <a:gd name="T3" fmla="*/ 6 h 1024"/>
                <a:gd name="T4" fmla="*/ 61 w 65"/>
                <a:gd name="T5" fmla="*/ 17 h 1024"/>
                <a:gd name="T6" fmla="*/ 65 w 65"/>
                <a:gd name="T7" fmla="*/ 33 h 1024"/>
                <a:gd name="T8" fmla="*/ 65 w 65"/>
                <a:gd name="T9" fmla="*/ 993 h 1024"/>
                <a:gd name="T10" fmla="*/ 61 w 65"/>
                <a:gd name="T11" fmla="*/ 1008 h 1024"/>
                <a:gd name="T12" fmla="*/ 50 w 65"/>
                <a:gd name="T13" fmla="*/ 1020 h 1024"/>
                <a:gd name="T14" fmla="*/ 33 w 65"/>
                <a:gd name="T15" fmla="*/ 1024 h 1024"/>
                <a:gd name="T16" fmla="*/ 18 w 65"/>
                <a:gd name="T17" fmla="*/ 1020 h 1024"/>
                <a:gd name="T18" fmla="*/ 6 w 65"/>
                <a:gd name="T19" fmla="*/ 1008 h 1024"/>
                <a:gd name="T20" fmla="*/ 0 w 65"/>
                <a:gd name="T21" fmla="*/ 993 h 1024"/>
                <a:gd name="T22" fmla="*/ 0 w 65"/>
                <a:gd name="T23" fmla="*/ 33 h 1024"/>
                <a:gd name="T24" fmla="*/ 6 w 65"/>
                <a:gd name="T25" fmla="*/ 17 h 1024"/>
                <a:gd name="T26" fmla="*/ 18 w 65"/>
                <a:gd name="T27" fmla="*/ 6 h 1024"/>
                <a:gd name="T28" fmla="*/ 33 w 65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24">
                  <a:moveTo>
                    <a:pt x="33" y="0"/>
                  </a:moveTo>
                  <a:lnTo>
                    <a:pt x="50" y="6"/>
                  </a:lnTo>
                  <a:lnTo>
                    <a:pt x="61" y="17"/>
                  </a:lnTo>
                  <a:lnTo>
                    <a:pt x="65" y="33"/>
                  </a:lnTo>
                  <a:lnTo>
                    <a:pt x="65" y="993"/>
                  </a:lnTo>
                  <a:lnTo>
                    <a:pt x="61" y="1008"/>
                  </a:lnTo>
                  <a:lnTo>
                    <a:pt x="50" y="1020"/>
                  </a:lnTo>
                  <a:lnTo>
                    <a:pt x="33" y="1024"/>
                  </a:lnTo>
                  <a:lnTo>
                    <a:pt x="18" y="1020"/>
                  </a:lnTo>
                  <a:lnTo>
                    <a:pt x="6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6" y="17"/>
                  </a:lnTo>
                  <a:lnTo>
                    <a:pt x="18" y="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auto">
            <a:xfrm>
              <a:off x="7127876" y="4864100"/>
              <a:ext cx="52388" cy="812800"/>
            </a:xfrm>
            <a:custGeom>
              <a:avLst/>
              <a:gdLst>
                <a:gd name="T0" fmla="*/ 32 w 64"/>
                <a:gd name="T1" fmla="*/ 0 h 1024"/>
                <a:gd name="T2" fmla="*/ 49 w 64"/>
                <a:gd name="T3" fmla="*/ 6 h 1024"/>
                <a:gd name="T4" fmla="*/ 61 w 64"/>
                <a:gd name="T5" fmla="*/ 17 h 1024"/>
                <a:gd name="T6" fmla="*/ 64 w 64"/>
                <a:gd name="T7" fmla="*/ 33 h 1024"/>
                <a:gd name="T8" fmla="*/ 64 w 64"/>
                <a:gd name="T9" fmla="*/ 993 h 1024"/>
                <a:gd name="T10" fmla="*/ 61 w 64"/>
                <a:gd name="T11" fmla="*/ 1008 h 1024"/>
                <a:gd name="T12" fmla="*/ 49 w 64"/>
                <a:gd name="T13" fmla="*/ 1020 h 1024"/>
                <a:gd name="T14" fmla="*/ 32 w 64"/>
                <a:gd name="T15" fmla="*/ 1024 h 1024"/>
                <a:gd name="T16" fmla="*/ 17 w 64"/>
                <a:gd name="T17" fmla="*/ 1020 h 1024"/>
                <a:gd name="T18" fmla="*/ 5 w 64"/>
                <a:gd name="T19" fmla="*/ 1008 h 1024"/>
                <a:gd name="T20" fmla="*/ 0 w 64"/>
                <a:gd name="T21" fmla="*/ 993 h 1024"/>
                <a:gd name="T22" fmla="*/ 0 w 64"/>
                <a:gd name="T23" fmla="*/ 33 h 1024"/>
                <a:gd name="T24" fmla="*/ 5 w 64"/>
                <a:gd name="T25" fmla="*/ 17 h 1024"/>
                <a:gd name="T26" fmla="*/ 17 w 64"/>
                <a:gd name="T27" fmla="*/ 6 h 1024"/>
                <a:gd name="T28" fmla="*/ 32 w 64"/>
                <a:gd name="T2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1024">
                  <a:moveTo>
                    <a:pt x="32" y="0"/>
                  </a:moveTo>
                  <a:lnTo>
                    <a:pt x="49" y="6"/>
                  </a:lnTo>
                  <a:lnTo>
                    <a:pt x="61" y="17"/>
                  </a:lnTo>
                  <a:lnTo>
                    <a:pt x="64" y="33"/>
                  </a:lnTo>
                  <a:lnTo>
                    <a:pt x="64" y="993"/>
                  </a:lnTo>
                  <a:lnTo>
                    <a:pt x="61" y="1008"/>
                  </a:lnTo>
                  <a:lnTo>
                    <a:pt x="49" y="1020"/>
                  </a:lnTo>
                  <a:lnTo>
                    <a:pt x="32" y="1024"/>
                  </a:lnTo>
                  <a:lnTo>
                    <a:pt x="17" y="1020"/>
                  </a:lnTo>
                  <a:lnTo>
                    <a:pt x="5" y="1008"/>
                  </a:lnTo>
                  <a:lnTo>
                    <a:pt x="0" y="993"/>
                  </a:lnTo>
                  <a:lnTo>
                    <a:pt x="0" y="33"/>
                  </a:lnTo>
                  <a:lnTo>
                    <a:pt x="5" y="17"/>
                  </a:lnTo>
                  <a:lnTo>
                    <a:pt x="17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B7A5"/>
            </a:solidFill>
            <a:ln w="0">
              <a:solidFill>
                <a:srgbClr val="00B7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auto">
            <a:xfrm>
              <a:off x="3789363" y="1130300"/>
              <a:ext cx="2070100" cy="2073275"/>
            </a:xfrm>
            <a:custGeom>
              <a:avLst/>
              <a:gdLst>
                <a:gd name="T0" fmla="*/ 2573 w 2609"/>
                <a:gd name="T1" fmla="*/ 5 h 2612"/>
                <a:gd name="T2" fmla="*/ 2603 w 2609"/>
                <a:gd name="T3" fmla="*/ 38 h 2612"/>
                <a:gd name="T4" fmla="*/ 2609 w 2609"/>
                <a:gd name="T5" fmla="*/ 97 h 2612"/>
                <a:gd name="T6" fmla="*/ 2586 w 2609"/>
                <a:gd name="T7" fmla="*/ 181 h 2612"/>
                <a:gd name="T8" fmla="*/ 2542 w 2609"/>
                <a:gd name="T9" fmla="*/ 286 h 2612"/>
                <a:gd name="T10" fmla="*/ 2477 w 2609"/>
                <a:gd name="T11" fmla="*/ 407 h 2612"/>
                <a:gd name="T12" fmla="*/ 2394 w 2609"/>
                <a:gd name="T13" fmla="*/ 547 h 2612"/>
                <a:gd name="T14" fmla="*/ 2297 w 2609"/>
                <a:gd name="T15" fmla="*/ 697 h 2612"/>
                <a:gd name="T16" fmla="*/ 2188 w 2609"/>
                <a:gd name="T17" fmla="*/ 857 h 2612"/>
                <a:gd name="T18" fmla="*/ 2068 w 2609"/>
                <a:gd name="T19" fmla="*/ 1023 h 2612"/>
                <a:gd name="T20" fmla="*/ 1942 w 2609"/>
                <a:gd name="T21" fmla="*/ 1193 h 2612"/>
                <a:gd name="T22" fmla="*/ 1813 w 2609"/>
                <a:gd name="T23" fmla="*/ 1364 h 2612"/>
                <a:gd name="T24" fmla="*/ 1683 w 2609"/>
                <a:gd name="T25" fmla="*/ 1534 h 2612"/>
                <a:gd name="T26" fmla="*/ 1554 w 2609"/>
                <a:gd name="T27" fmla="*/ 1697 h 2612"/>
                <a:gd name="T28" fmla="*/ 1428 w 2609"/>
                <a:gd name="T29" fmla="*/ 1852 h 2612"/>
                <a:gd name="T30" fmla="*/ 1310 w 2609"/>
                <a:gd name="T31" fmla="*/ 1997 h 2612"/>
                <a:gd name="T32" fmla="*/ 1202 w 2609"/>
                <a:gd name="T33" fmla="*/ 2128 h 2612"/>
                <a:gd name="T34" fmla="*/ 1104 w 2609"/>
                <a:gd name="T35" fmla="*/ 2242 h 2612"/>
                <a:gd name="T36" fmla="*/ 1022 w 2609"/>
                <a:gd name="T37" fmla="*/ 2336 h 2612"/>
                <a:gd name="T38" fmla="*/ 960 w 2609"/>
                <a:gd name="T39" fmla="*/ 2408 h 2612"/>
                <a:gd name="T40" fmla="*/ 916 w 2609"/>
                <a:gd name="T41" fmla="*/ 2454 h 2612"/>
                <a:gd name="T42" fmla="*/ 802 w 2609"/>
                <a:gd name="T43" fmla="*/ 2542 h 2612"/>
                <a:gd name="T44" fmla="*/ 672 w 2609"/>
                <a:gd name="T45" fmla="*/ 2595 h 2612"/>
                <a:gd name="T46" fmla="*/ 537 w 2609"/>
                <a:gd name="T47" fmla="*/ 2612 h 2612"/>
                <a:gd name="T48" fmla="*/ 400 w 2609"/>
                <a:gd name="T49" fmla="*/ 2595 h 2612"/>
                <a:gd name="T50" fmla="*/ 270 w 2609"/>
                <a:gd name="T51" fmla="*/ 2542 h 2612"/>
                <a:gd name="T52" fmla="*/ 156 w 2609"/>
                <a:gd name="T53" fmla="*/ 2454 h 2612"/>
                <a:gd name="T54" fmla="*/ 68 w 2609"/>
                <a:gd name="T55" fmla="*/ 2340 h 2612"/>
                <a:gd name="T56" fmla="*/ 17 w 2609"/>
                <a:gd name="T57" fmla="*/ 2210 h 2612"/>
                <a:gd name="T58" fmla="*/ 0 w 2609"/>
                <a:gd name="T59" fmla="*/ 2075 h 2612"/>
                <a:gd name="T60" fmla="*/ 17 w 2609"/>
                <a:gd name="T61" fmla="*/ 1938 h 2612"/>
                <a:gd name="T62" fmla="*/ 68 w 2609"/>
                <a:gd name="T63" fmla="*/ 1810 h 2612"/>
                <a:gd name="T64" fmla="*/ 156 w 2609"/>
                <a:gd name="T65" fmla="*/ 1696 h 2612"/>
                <a:gd name="T66" fmla="*/ 204 w 2609"/>
                <a:gd name="T67" fmla="*/ 1652 h 2612"/>
                <a:gd name="T68" fmla="*/ 274 w 2609"/>
                <a:gd name="T69" fmla="*/ 1587 h 2612"/>
                <a:gd name="T70" fmla="*/ 369 w 2609"/>
                <a:gd name="T71" fmla="*/ 1507 h 2612"/>
                <a:gd name="T72" fmla="*/ 482 w 2609"/>
                <a:gd name="T73" fmla="*/ 1410 h 2612"/>
                <a:gd name="T74" fmla="*/ 613 w 2609"/>
                <a:gd name="T75" fmla="*/ 1301 h 2612"/>
                <a:gd name="T76" fmla="*/ 758 w 2609"/>
                <a:gd name="T77" fmla="*/ 1183 h 2612"/>
                <a:gd name="T78" fmla="*/ 914 w 2609"/>
                <a:gd name="T79" fmla="*/ 1057 h 2612"/>
                <a:gd name="T80" fmla="*/ 1078 w 2609"/>
                <a:gd name="T81" fmla="*/ 928 h 2612"/>
                <a:gd name="T82" fmla="*/ 1245 w 2609"/>
                <a:gd name="T83" fmla="*/ 796 h 2612"/>
                <a:gd name="T84" fmla="*/ 1417 w 2609"/>
                <a:gd name="T85" fmla="*/ 667 h 2612"/>
                <a:gd name="T86" fmla="*/ 1586 w 2609"/>
                <a:gd name="T87" fmla="*/ 541 h 2612"/>
                <a:gd name="T88" fmla="*/ 1754 w 2609"/>
                <a:gd name="T89" fmla="*/ 423 h 2612"/>
                <a:gd name="T90" fmla="*/ 1914 w 2609"/>
                <a:gd name="T91" fmla="*/ 312 h 2612"/>
                <a:gd name="T92" fmla="*/ 2064 w 2609"/>
                <a:gd name="T93" fmla="*/ 215 h 2612"/>
                <a:gd name="T94" fmla="*/ 2201 w 2609"/>
                <a:gd name="T95" fmla="*/ 133 h 2612"/>
                <a:gd name="T96" fmla="*/ 2325 w 2609"/>
                <a:gd name="T97" fmla="*/ 68 h 2612"/>
                <a:gd name="T98" fmla="*/ 2430 w 2609"/>
                <a:gd name="T99" fmla="*/ 23 h 2612"/>
                <a:gd name="T100" fmla="*/ 2514 w 2609"/>
                <a:gd name="T101" fmla="*/ 2 h 2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09" h="2612">
                  <a:moveTo>
                    <a:pt x="2546" y="0"/>
                  </a:moveTo>
                  <a:lnTo>
                    <a:pt x="2573" y="5"/>
                  </a:lnTo>
                  <a:lnTo>
                    <a:pt x="2592" y="19"/>
                  </a:lnTo>
                  <a:lnTo>
                    <a:pt x="2603" y="38"/>
                  </a:lnTo>
                  <a:lnTo>
                    <a:pt x="2609" y="64"/>
                  </a:lnTo>
                  <a:lnTo>
                    <a:pt x="2609" y="97"/>
                  </a:lnTo>
                  <a:lnTo>
                    <a:pt x="2599" y="135"/>
                  </a:lnTo>
                  <a:lnTo>
                    <a:pt x="2586" y="181"/>
                  </a:lnTo>
                  <a:lnTo>
                    <a:pt x="2567" y="230"/>
                  </a:lnTo>
                  <a:lnTo>
                    <a:pt x="2542" y="286"/>
                  </a:lnTo>
                  <a:lnTo>
                    <a:pt x="2512" y="345"/>
                  </a:lnTo>
                  <a:lnTo>
                    <a:pt x="2477" y="407"/>
                  </a:lnTo>
                  <a:lnTo>
                    <a:pt x="2438" y="474"/>
                  </a:lnTo>
                  <a:lnTo>
                    <a:pt x="2394" y="547"/>
                  </a:lnTo>
                  <a:lnTo>
                    <a:pt x="2348" y="619"/>
                  </a:lnTo>
                  <a:lnTo>
                    <a:pt x="2297" y="697"/>
                  </a:lnTo>
                  <a:lnTo>
                    <a:pt x="2243" y="775"/>
                  </a:lnTo>
                  <a:lnTo>
                    <a:pt x="2188" y="857"/>
                  </a:lnTo>
                  <a:lnTo>
                    <a:pt x="2129" y="939"/>
                  </a:lnTo>
                  <a:lnTo>
                    <a:pt x="2068" y="1023"/>
                  </a:lnTo>
                  <a:lnTo>
                    <a:pt x="2007" y="1109"/>
                  </a:lnTo>
                  <a:lnTo>
                    <a:pt x="1942" y="1193"/>
                  </a:lnTo>
                  <a:lnTo>
                    <a:pt x="1878" y="1278"/>
                  </a:lnTo>
                  <a:lnTo>
                    <a:pt x="1813" y="1364"/>
                  </a:lnTo>
                  <a:lnTo>
                    <a:pt x="1748" y="1450"/>
                  </a:lnTo>
                  <a:lnTo>
                    <a:pt x="1683" y="1534"/>
                  </a:lnTo>
                  <a:lnTo>
                    <a:pt x="1617" y="1616"/>
                  </a:lnTo>
                  <a:lnTo>
                    <a:pt x="1554" y="1697"/>
                  </a:lnTo>
                  <a:lnTo>
                    <a:pt x="1489" y="1776"/>
                  </a:lnTo>
                  <a:lnTo>
                    <a:pt x="1428" y="1852"/>
                  </a:lnTo>
                  <a:lnTo>
                    <a:pt x="1367" y="1926"/>
                  </a:lnTo>
                  <a:lnTo>
                    <a:pt x="1310" y="1997"/>
                  </a:lnTo>
                  <a:lnTo>
                    <a:pt x="1255" y="2065"/>
                  </a:lnTo>
                  <a:lnTo>
                    <a:pt x="1202" y="2128"/>
                  </a:lnTo>
                  <a:lnTo>
                    <a:pt x="1150" y="2187"/>
                  </a:lnTo>
                  <a:lnTo>
                    <a:pt x="1104" y="2242"/>
                  </a:lnTo>
                  <a:lnTo>
                    <a:pt x="1062" y="2292"/>
                  </a:lnTo>
                  <a:lnTo>
                    <a:pt x="1022" y="2336"/>
                  </a:lnTo>
                  <a:lnTo>
                    <a:pt x="988" y="2376"/>
                  </a:lnTo>
                  <a:lnTo>
                    <a:pt x="960" y="2408"/>
                  </a:lnTo>
                  <a:lnTo>
                    <a:pt x="935" y="2435"/>
                  </a:lnTo>
                  <a:lnTo>
                    <a:pt x="916" y="2454"/>
                  </a:lnTo>
                  <a:lnTo>
                    <a:pt x="861" y="2502"/>
                  </a:lnTo>
                  <a:lnTo>
                    <a:pt x="802" y="2542"/>
                  </a:lnTo>
                  <a:lnTo>
                    <a:pt x="739" y="2572"/>
                  </a:lnTo>
                  <a:lnTo>
                    <a:pt x="672" y="2595"/>
                  </a:lnTo>
                  <a:lnTo>
                    <a:pt x="605" y="2606"/>
                  </a:lnTo>
                  <a:lnTo>
                    <a:pt x="537" y="2612"/>
                  </a:lnTo>
                  <a:lnTo>
                    <a:pt x="468" y="2606"/>
                  </a:lnTo>
                  <a:lnTo>
                    <a:pt x="400" y="2595"/>
                  </a:lnTo>
                  <a:lnTo>
                    <a:pt x="335" y="2572"/>
                  </a:lnTo>
                  <a:lnTo>
                    <a:pt x="270" y="2542"/>
                  </a:lnTo>
                  <a:lnTo>
                    <a:pt x="211" y="2502"/>
                  </a:lnTo>
                  <a:lnTo>
                    <a:pt x="156" y="2454"/>
                  </a:lnTo>
                  <a:lnTo>
                    <a:pt x="108" y="2399"/>
                  </a:lnTo>
                  <a:lnTo>
                    <a:pt x="68" y="2340"/>
                  </a:lnTo>
                  <a:lnTo>
                    <a:pt x="38" y="2277"/>
                  </a:lnTo>
                  <a:lnTo>
                    <a:pt x="17" y="2210"/>
                  </a:lnTo>
                  <a:lnTo>
                    <a:pt x="4" y="2143"/>
                  </a:lnTo>
                  <a:lnTo>
                    <a:pt x="0" y="2075"/>
                  </a:lnTo>
                  <a:lnTo>
                    <a:pt x="4" y="2006"/>
                  </a:lnTo>
                  <a:lnTo>
                    <a:pt x="17" y="1938"/>
                  </a:lnTo>
                  <a:lnTo>
                    <a:pt x="38" y="1873"/>
                  </a:lnTo>
                  <a:lnTo>
                    <a:pt x="68" y="1810"/>
                  </a:lnTo>
                  <a:lnTo>
                    <a:pt x="108" y="1749"/>
                  </a:lnTo>
                  <a:lnTo>
                    <a:pt x="156" y="1696"/>
                  </a:lnTo>
                  <a:lnTo>
                    <a:pt x="177" y="1677"/>
                  </a:lnTo>
                  <a:lnTo>
                    <a:pt x="204" y="1652"/>
                  </a:lnTo>
                  <a:lnTo>
                    <a:pt x="236" y="1621"/>
                  </a:lnTo>
                  <a:lnTo>
                    <a:pt x="274" y="1587"/>
                  </a:lnTo>
                  <a:lnTo>
                    <a:pt x="318" y="1549"/>
                  </a:lnTo>
                  <a:lnTo>
                    <a:pt x="369" y="1507"/>
                  </a:lnTo>
                  <a:lnTo>
                    <a:pt x="423" y="1459"/>
                  </a:lnTo>
                  <a:lnTo>
                    <a:pt x="482" y="1410"/>
                  </a:lnTo>
                  <a:lnTo>
                    <a:pt x="546" y="1356"/>
                  </a:lnTo>
                  <a:lnTo>
                    <a:pt x="613" y="1301"/>
                  </a:lnTo>
                  <a:lnTo>
                    <a:pt x="683" y="1242"/>
                  </a:lnTo>
                  <a:lnTo>
                    <a:pt x="758" y="1183"/>
                  </a:lnTo>
                  <a:lnTo>
                    <a:pt x="834" y="1120"/>
                  </a:lnTo>
                  <a:lnTo>
                    <a:pt x="914" y="1057"/>
                  </a:lnTo>
                  <a:lnTo>
                    <a:pt x="994" y="992"/>
                  </a:lnTo>
                  <a:lnTo>
                    <a:pt x="1078" y="928"/>
                  </a:lnTo>
                  <a:lnTo>
                    <a:pt x="1162" y="863"/>
                  </a:lnTo>
                  <a:lnTo>
                    <a:pt x="1245" y="796"/>
                  </a:lnTo>
                  <a:lnTo>
                    <a:pt x="1331" y="731"/>
                  </a:lnTo>
                  <a:lnTo>
                    <a:pt x="1417" y="667"/>
                  </a:lnTo>
                  <a:lnTo>
                    <a:pt x="1502" y="604"/>
                  </a:lnTo>
                  <a:lnTo>
                    <a:pt x="1586" y="541"/>
                  </a:lnTo>
                  <a:lnTo>
                    <a:pt x="1672" y="482"/>
                  </a:lnTo>
                  <a:lnTo>
                    <a:pt x="1754" y="423"/>
                  </a:lnTo>
                  <a:lnTo>
                    <a:pt x="1834" y="366"/>
                  </a:lnTo>
                  <a:lnTo>
                    <a:pt x="1914" y="312"/>
                  </a:lnTo>
                  <a:lnTo>
                    <a:pt x="1990" y="263"/>
                  </a:lnTo>
                  <a:lnTo>
                    <a:pt x="2064" y="215"/>
                  </a:lnTo>
                  <a:lnTo>
                    <a:pt x="2135" y="173"/>
                  </a:lnTo>
                  <a:lnTo>
                    <a:pt x="2201" y="133"/>
                  </a:lnTo>
                  <a:lnTo>
                    <a:pt x="2266" y="99"/>
                  </a:lnTo>
                  <a:lnTo>
                    <a:pt x="2325" y="68"/>
                  </a:lnTo>
                  <a:lnTo>
                    <a:pt x="2380" y="44"/>
                  </a:lnTo>
                  <a:lnTo>
                    <a:pt x="2430" y="23"/>
                  </a:lnTo>
                  <a:lnTo>
                    <a:pt x="2474" y="9"/>
                  </a:lnTo>
                  <a:lnTo>
                    <a:pt x="2514" y="2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F76A00"/>
            </a:solidFill>
            <a:ln w="0">
              <a:solidFill>
                <a:srgbClr val="F76A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auto">
            <a:xfrm>
              <a:off x="3913188" y="1144588"/>
              <a:ext cx="1946275" cy="2058988"/>
            </a:xfrm>
            <a:custGeom>
              <a:avLst/>
              <a:gdLst>
                <a:gd name="T0" fmla="*/ 2436 w 2453"/>
                <a:gd name="T1" fmla="*/ 0 h 2593"/>
                <a:gd name="T2" fmla="*/ 2447 w 2453"/>
                <a:gd name="T3" fmla="*/ 19 h 2593"/>
                <a:gd name="T4" fmla="*/ 2453 w 2453"/>
                <a:gd name="T5" fmla="*/ 45 h 2593"/>
                <a:gd name="T6" fmla="*/ 2453 w 2453"/>
                <a:gd name="T7" fmla="*/ 78 h 2593"/>
                <a:gd name="T8" fmla="*/ 2443 w 2453"/>
                <a:gd name="T9" fmla="*/ 116 h 2593"/>
                <a:gd name="T10" fmla="*/ 2430 w 2453"/>
                <a:gd name="T11" fmla="*/ 162 h 2593"/>
                <a:gd name="T12" fmla="*/ 2411 w 2453"/>
                <a:gd name="T13" fmla="*/ 211 h 2593"/>
                <a:gd name="T14" fmla="*/ 2386 w 2453"/>
                <a:gd name="T15" fmla="*/ 267 h 2593"/>
                <a:gd name="T16" fmla="*/ 2356 w 2453"/>
                <a:gd name="T17" fmla="*/ 326 h 2593"/>
                <a:gd name="T18" fmla="*/ 2321 w 2453"/>
                <a:gd name="T19" fmla="*/ 388 h 2593"/>
                <a:gd name="T20" fmla="*/ 2282 w 2453"/>
                <a:gd name="T21" fmla="*/ 455 h 2593"/>
                <a:gd name="T22" fmla="*/ 2238 w 2453"/>
                <a:gd name="T23" fmla="*/ 528 h 2593"/>
                <a:gd name="T24" fmla="*/ 2192 w 2453"/>
                <a:gd name="T25" fmla="*/ 600 h 2593"/>
                <a:gd name="T26" fmla="*/ 2141 w 2453"/>
                <a:gd name="T27" fmla="*/ 678 h 2593"/>
                <a:gd name="T28" fmla="*/ 2087 w 2453"/>
                <a:gd name="T29" fmla="*/ 756 h 2593"/>
                <a:gd name="T30" fmla="*/ 2032 w 2453"/>
                <a:gd name="T31" fmla="*/ 838 h 2593"/>
                <a:gd name="T32" fmla="*/ 1973 w 2453"/>
                <a:gd name="T33" fmla="*/ 920 h 2593"/>
                <a:gd name="T34" fmla="*/ 1912 w 2453"/>
                <a:gd name="T35" fmla="*/ 1004 h 2593"/>
                <a:gd name="T36" fmla="*/ 1851 w 2453"/>
                <a:gd name="T37" fmla="*/ 1090 h 2593"/>
                <a:gd name="T38" fmla="*/ 1786 w 2453"/>
                <a:gd name="T39" fmla="*/ 1174 h 2593"/>
                <a:gd name="T40" fmla="*/ 1723 w 2453"/>
                <a:gd name="T41" fmla="*/ 1259 h 2593"/>
                <a:gd name="T42" fmla="*/ 1657 w 2453"/>
                <a:gd name="T43" fmla="*/ 1345 h 2593"/>
                <a:gd name="T44" fmla="*/ 1592 w 2453"/>
                <a:gd name="T45" fmla="*/ 1431 h 2593"/>
                <a:gd name="T46" fmla="*/ 1527 w 2453"/>
                <a:gd name="T47" fmla="*/ 1515 h 2593"/>
                <a:gd name="T48" fmla="*/ 1463 w 2453"/>
                <a:gd name="T49" fmla="*/ 1597 h 2593"/>
                <a:gd name="T50" fmla="*/ 1398 w 2453"/>
                <a:gd name="T51" fmla="*/ 1678 h 2593"/>
                <a:gd name="T52" fmla="*/ 1333 w 2453"/>
                <a:gd name="T53" fmla="*/ 1757 h 2593"/>
                <a:gd name="T54" fmla="*/ 1272 w 2453"/>
                <a:gd name="T55" fmla="*/ 1833 h 2593"/>
                <a:gd name="T56" fmla="*/ 1211 w 2453"/>
                <a:gd name="T57" fmla="*/ 1907 h 2593"/>
                <a:gd name="T58" fmla="*/ 1154 w 2453"/>
                <a:gd name="T59" fmla="*/ 1978 h 2593"/>
                <a:gd name="T60" fmla="*/ 1099 w 2453"/>
                <a:gd name="T61" fmla="*/ 2046 h 2593"/>
                <a:gd name="T62" fmla="*/ 1046 w 2453"/>
                <a:gd name="T63" fmla="*/ 2109 h 2593"/>
                <a:gd name="T64" fmla="*/ 994 w 2453"/>
                <a:gd name="T65" fmla="*/ 2168 h 2593"/>
                <a:gd name="T66" fmla="*/ 948 w 2453"/>
                <a:gd name="T67" fmla="*/ 2223 h 2593"/>
                <a:gd name="T68" fmla="*/ 906 w 2453"/>
                <a:gd name="T69" fmla="*/ 2273 h 2593"/>
                <a:gd name="T70" fmla="*/ 866 w 2453"/>
                <a:gd name="T71" fmla="*/ 2317 h 2593"/>
                <a:gd name="T72" fmla="*/ 832 w 2453"/>
                <a:gd name="T73" fmla="*/ 2357 h 2593"/>
                <a:gd name="T74" fmla="*/ 804 w 2453"/>
                <a:gd name="T75" fmla="*/ 2389 h 2593"/>
                <a:gd name="T76" fmla="*/ 779 w 2453"/>
                <a:gd name="T77" fmla="*/ 2416 h 2593"/>
                <a:gd name="T78" fmla="*/ 760 w 2453"/>
                <a:gd name="T79" fmla="*/ 2435 h 2593"/>
                <a:gd name="T80" fmla="*/ 705 w 2453"/>
                <a:gd name="T81" fmla="*/ 2483 h 2593"/>
                <a:gd name="T82" fmla="*/ 646 w 2453"/>
                <a:gd name="T83" fmla="*/ 2523 h 2593"/>
                <a:gd name="T84" fmla="*/ 583 w 2453"/>
                <a:gd name="T85" fmla="*/ 2553 h 2593"/>
                <a:gd name="T86" fmla="*/ 516 w 2453"/>
                <a:gd name="T87" fmla="*/ 2576 h 2593"/>
                <a:gd name="T88" fmla="*/ 449 w 2453"/>
                <a:gd name="T89" fmla="*/ 2587 h 2593"/>
                <a:gd name="T90" fmla="*/ 381 w 2453"/>
                <a:gd name="T91" fmla="*/ 2593 h 2593"/>
                <a:gd name="T92" fmla="*/ 312 w 2453"/>
                <a:gd name="T93" fmla="*/ 2587 h 2593"/>
                <a:gd name="T94" fmla="*/ 244 w 2453"/>
                <a:gd name="T95" fmla="*/ 2576 h 2593"/>
                <a:gd name="T96" fmla="*/ 179 w 2453"/>
                <a:gd name="T97" fmla="*/ 2553 h 2593"/>
                <a:gd name="T98" fmla="*/ 116 w 2453"/>
                <a:gd name="T99" fmla="*/ 2523 h 2593"/>
                <a:gd name="T100" fmla="*/ 55 w 2453"/>
                <a:gd name="T101" fmla="*/ 2483 h 2593"/>
                <a:gd name="T102" fmla="*/ 0 w 2453"/>
                <a:gd name="T103" fmla="*/ 2435 h 2593"/>
                <a:gd name="T104" fmla="*/ 2436 w 2453"/>
                <a:gd name="T105" fmla="*/ 0 h 2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53" h="2593">
                  <a:moveTo>
                    <a:pt x="2436" y="0"/>
                  </a:moveTo>
                  <a:lnTo>
                    <a:pt x="2447" y="19"/>
                  </a:lnTo>
                  <a:lnTo>
                    <a:pt x="2453" y="45"/>
                  </a:lnTo>
                  <a:lnTo>
                    <a:pt x="2453" y="78"/>
                  </a:lnTo>
                  <a:lnTo>
                    <a:pt x="2443" y="116"/>
                  </a:lnTo>
                  <a:lnTo>
                    <a:pt x="2430" y="162"/>
                  </a:lnTo>
                  <a:lnTo>
                    <a:pt x="2411" y="211"/>
                  </a:lnTo>
                  <a:lnTo>
                    <a:pt x="2386" y="267"/>
                  </a:lnTo>
                  <a:lnTo>
                    <a:pt x="2356" y="326"/>
                  </a:lnTo>
                  <a:lnTo>
                    <a:pt x="2321" y="388"/>
                  </a:lnTo>
                  <a:lnTo>
                    <a:pt x="2282" y="455"/>
                  </a:lnTo>
                  <a:lnTo>
                    <a:pt x="2238" y="528"/>
                  </a:lnTo>
                  <a:lnTo>
                    <a:pt x="2192" y="600"/>
                  </a:lnTo>
                  <a:lnTo>
                    <a:pt x="2141" y="678"/>
                  </a:lnTo>
                  <a:lnTo>
                    <a:pt x="2087" y="756"/>
                  </a:lnTo>
                  <a:lnTo>
                    <a:pt x="2032" y="838"/>
                  </a:lnTo>
                  <a:lnTo>
                    <a:pt x="1973" y="920"/>
                  </a:lnTo>
                  <a:lnTo>
                    <a:pt x="1912" y="1004"/>
                  </a:lnTo>
                  <a:lnTo>
                    <a:pt x="1851" y="1090"/>
                  </a:lnTo>
                  <a:lnTo>
                    <a:pt x="1786" y="1174"/>
                  </a:lnTo>
                  <a:lnTo>
                    <a:pt x="1723" y="1259"/>
                  </a:lnTo>
                  <a:lnTo>
                    <a:pt x="1657" y="1345"/>
                  </a:lnTo>
                  <a:lnTo>
                    <a:pt x="1592" y="1431"/>
                  </a:lnTo>
                  <a:lnTo>
                    <a:pt x="1527" y="1515"/>
                  </a:lnTo>
                  <a:lnTo>
                    <a:pt x="1463" y="1597"/>
                  </a:lnTo>
                  <a:lnTo>
                    <a:pt x="1398" y="1678"/>
                  </a:lnTo>
                  <a:lnTo>
                    <a:pt x="1333" y="1757"/>
                  </a:lnTo>
                  <a:lnTo>
                    <a:pt x="1272" y="1833"/>
                  </a:lnTo>
                  <a:lnTo>
                    <a:pt x="1211" y="1907"/>
                  </a:lnTo>
                  <a:lnTo>
                    <a:pt x="1154" y="1978"/>
                  </a:lnTo>
                  <a:lnTo>
                    <a:pt x="1099" y="2046"/>
                  </a:lnTo>
                  <a:lnTo>
                    <a:pt x="1046" y="2109"/>
                  </a:lnTo>
                  <a:lnTo>
                    <a:pt x="994" y="2168"/>
                  </a:lnTo>
                  <a:lnTo>
                    <a:pt x="948" y="2223"/>
                  </a:lnTo>
                  <a:lnTo>
                    <a:pt x="906" y="2273"/>
                  </a:lnTo>
                  <a:lnTo>
                    <a:pt x="866" y="2317"/>
                  </a:lnTo>
                  <a:lnTo>
                    <a:pt x="832" y="2357"/>
                  </a:lnTo>
                  <a:lnTo>
                    <a:pt x="804" y="2389"/>
                  </a:lnTo>
                  <a:lnTo>
                    <a:pt x="779" y="2416"/>
                  </a:lnTo>
                  <a:lnTo>
                    <a:pt x="760" y="2435"/>
                  </a:lnTo>
                  <a:lnTo>
                    <a:pt x="705" y="2483"/>
                  </a:lnTo>
                  <a:lnTo>
                    <a:pt x="646" y="2523"/>
                  </a:lnTo>
                  <a:lnTo>
                    <a:pt x="583" y="2553"/>
                  </a:lnTo>
                  <a:lnTo>
                    <a:pt x="516" y="2576"/>
                  </a:lnTo>
                  <a:lnTo>
                    <a:pt x="449" y="2587"/>
                  </a:lnTo>
                  <a:lnTo>
                    <a:pt x="381" y="2593"/>
                  </a:lnTo>
                  <a:lnTo>
                    <a:pt x="312" y="2587"/>
                  </a:lnTo>
                  <a:lnTo>
                    <a:pt x="244" y="2576"/>
                  </a:lnTo>
                  <a:lnTo>
                    <a:pt x="179" y="2553"/>
                  </a:lnTo>
                  <a:lnTo>
                    <a:pt x="116" y="2523"/>
                  </a:lnTo>
                  <a:lnTo>
                    <a:pt x="55" y="2483"/>
                  </a:lnTo>
                  <a:lnTo>
                    <a:pt x="0" y="2435"/>
                  </a:lnTo>
                  <a:lnTo>
                    <a:pt x="2436" y="0"/>
                  </a:lnTo>
                  <a:close/>
                </a:path>
              </a:pathLst>
            </a:custGeom>
            <a:solidFill>
              <a:srgbClr val="F44B00"/>
            </a:solidFill>
            <a:ln w="0">
              <a:solidFill>
                <a:srgbClr val="F44B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auto">
            <a:xfrm>
              <a:off x="5781676" y="1077913"/>
              <a:ext cx="176213" cy="2171700"/>
            </a:xfrm>
            <a:custGeom>
              <a:avLst/>
              <a:gdLst>
                <a:gd name="T0" fmla="*/ 110 w 223"/>
                <a:gd name="T1" fmla="*/ 0 h 2734"/>
                <a:gd name="T2" fmla="*/ 147 w 223"/>
                <a:gd name="T3" fmla="*/ 6 h 2734"/>
                <a:gd name="T4" fmla="*/ 177 w 223"/>
                <a:gd name="T5" fmla="*/ 21 h 2734"/>
                <a:gd name="T6" fmla="*/ 202 w 223"/>
                <a:gd name="T7" fmla="*/ 46 h 2734"/>
                <a:gd name="T8" fmla="*/ 217 w 223"/>
                <a:gd name="T9" fmla="*/ 76 h 2734"/>
                <a:gd name="T10" fmla="*/ 223 w 223"/>
                <a:gd name="T11" fmla="*/ 110 h 2734"/>
                <a:gd name="T12" fmla="*/ 223 w 223"/>
                <a:gd name="T13" fmla="*/ 2624 h 2734"/>
                <a:gd name="T14" fmla="*/ 217 w 223"/>
                <a:gd name="T15" fmla="*/ 2658 h 2734"/>
                <a:gd name="T16" fmla="*/ 202 w 223"/>
                <a:gd name="T17" fmla="*/ 2689 h 2734"/>
                <a:gd name="T18" fmla="*/ 177 w 223"/>
                <a:gd name="T19" fmla="*/ 2713 h 2734"/>
                <a:gd name="T20" fmla="*/ 147 w 223"/>
                <a:gd name="T21" fmla="*/ 2729 h 2734"/>
                <a:gd name="T22" fmla="*/ 110 w 223"/>
                <a:gd name="T23" fmla="*/ 2734 h 2734"/>
                <a:gd name="T24" fmla="*/ 76 w 223"/>
                <a:gd name="T25" fmla="*/ 2729 h 2734"/>
                <a:gd name="T26" fmla="*/ 46 w 223"/>
                <a:gd name="T27" fmla="*/ 2713 h 2734"/>
                <a:gd name="T28" fmla="*/ 21 w 223"/>
                <a:gd name="T29" fmla="*/ 2689 h 2734"/>
                <a:gd name="T30" fmla="*/ 6 w 223"/>
                <a:gd name="T31" fmla="*/ 2658 h 2734"/>
                <a:gd name="T32" fmla="*/ 0 w 223"/>
                <a:gd name="T33" fmla="*/ 2624 h 2734"/>
                <a:gd name="T34" fmla="*/ 0 w 223"/>
                <a:gd name="T35" fmla="*/ 110 h 2734"/>
                <a:gd name="T36" fmla="*/ 6 w 223"/>
                <a:gd name="T37" fmla="*/ 76 h 2734"/>
                <a:gd name="T38" fmla="*/ 21 w 223"/>
                <a:gd name="T39" fmla="*/ 46 h 2734"/>
                <a:gd name="T40" fmla="*/ 46 w 223"/>
                <a:gd name="T41" fmla="*/ 21 h 2734"/>
                <a:gd name="T42" fmla="*/ 76 w 223"/>
                <a:gd name="T43" fmla="*/ 6 h 2734"/>
                <a:gd name="T44" fmla="*/ 110 w 223"/>
                <a:gd name="T45" fmla="*/ 0 h 2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3" h="2734">
                  <a:moveTo>
                    <a:pt x="110" y="0"/>
                  </a:moveTo>
                  <a:lnTo>
                    <a:pt x="147" y="6"/>
                  </a:lnTo>
                  <a:lnTo>
                    <a:pt x="177" y="21"/>
                  </a:lnTo>
                  <a:lnTo>
                    <a:pt x="202" y="46"/>
                  </a:lnTo>
                  <a:lnTo>
                    <a:pt x="217" y="76"/>
                  </a:lnTo>
                  <a:lnTo>
                    <a:pt x="223" y="110"/>
                  </a:lnTo>
                  <a:lnTo>
                    <a:pt x="223" y="2624"/>
                  </a:lnTo>
                  <a:lnTo>
                    <a:pt x="217" y="2658"/>
                  </a:lnTo>
                  <a:lnTo>
                    <a:pt x="202" y="2689"/>
                  </a:lnTo>
                  <a:lnTo>
                    <a:pt x="177" y="2713"/>
                  </a:lnTo>
                  <a:lnTo>
                    <a:pt x="147" y="2729"/>
                  </a:lnTo>
                  <a:lnTo>
                    <a:pt x="110" y="2734"/>
                  </a:lnTo>
                  <a:lnTo>
                    <a:pt x="76" y="2729"/>
                  </a:lnTo>
                  <a:lnTo>
                    <a:pt x="46" y="2713"/>
                  </a:lnTo>
                  <a:lnTo>
                    <a:pt x="21" y="2689"/>
                  </a:lnTo>
                  <a:lnTo>
                    <a:pt x="6" y="2658"/>
                  </a:lnTo>
                  <a:lnTo>
                    <a:pt x="0" y="2624"/>
                  </a:lnTo>
                  <a:lnTo>
                    <a:pt x="0" y="110"/>
                  </a:lnTo>
                  <a:lnTo>
                    <a:pt x="6" y="76"/>
                  </a:lnTo>
                  <a:lnTo>
                    <a:pt x="21" y="46"/>
                  </a:lnTo>
                  <a:lnTo>
                    <a:pt x="46" y="21"/>
                  </a:lnTo>
                  <a:lnTo>
                    <a:pt x="76" y="6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8C5834"/>
            </a:solidFill>
            <a:ln w="0">
              <a:solidFill>
                <a:srgbClr val="8C583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auto">
            <a:xfrm>
              <a:off x="5518151" y="4021138"/>
              <a:ext cx="701675" cy="1239838"/>
            </a:xfrm>
            <a:custGeom>
              <a:avLst/>
              <a:gdLst>
                <a:gd name="T0" fmla="*/ 471 w 884"/>
                <a:gd name="T1" fmla="*/ 6 h 1561"/>
                <a:gd name="T2" fmla="*/ 511 w 884"/>
                <a:gd name="T3" fmla="*/ 46 h 1561"/>
                <a:gd name="T4" fmla="*/ 517 w 884"/>
                <a:gd name="T5" fmla="*/ 682 h 1561"/>
                <a:gd name="T6" fmla="*/ 646 w 884"/>
                <a:gd name="T7" fmla="*/ 726 h 1561"/>
                <a:gd name="T8" fmla="*/ 757 w 884"/>
                <a:gd name="T9" fmla="*/ 806 h 1561"/>
                <a:gd name="T10" fmla="*/ 837 w 884"/>
                <a:gd name="T11" fmla="*/ 915 h 1561"/>
                <a:gd name="T12" fmla="*/ 878 w 884"/>
                <a:gd name="T13" fmla="*/ 1046 h 1561"/>
                <a:gd name="T14" fmla="*/ 878 w 884"/>
                <a:gd name="T15" fmla="*/ 1189 h 1561"/>
                <a:gd name="T16" fmla="*/ 835 w 884"/>
                <a:gd name="T17" fmla="*/ 1320 h 1561"/>
                <a:gd name="T18" fmla="*/ 755 w 884"/>
                <a:gd name="T19" fmla="*/ 1431 h 1561"/>
                <a:gd name="T20" fmla="*/ 646 w 884"/>
                <a:gd name="T21" fmla="*/ 1511 h 1561"/>
                <a:gd name="T22" fmla="*/ 515 w 884"/>
                <a:gd name="T23" fmla="*/ 1555 h 1561"/>
                <a:gd name="T24" fmla="*/ 372 w 884"/>
                <a:gd name="T25" fmla="*/ 1555 h 1561"/>
                <a:gd name="T26" fmla="*/ 240 w 884"/>
                <a:gd name="T27" fmla="*/ 1511 h 1561"/>
                <a:gd name="T28" fmla="*/ 130 w 884"/>
                <a:gd name="T29" fmla="*/ 1431 h 1561"/>
                <a:gd name="T30" fmla="*/ 50 w 884"/>
                <a:gd name="T31" fmla="*/ 1320 h 1561"/>
                <a:gd name="T32" fmla="*/ 6 w 884"/>
                <a:gd name="T33" fmla="*/ 1189 h 1561"/>
                <a:gd name="T34" fmla="*/ 147 w 884"/>
                <a:gd name="T35" fmla="*/ 1118 h 1561"/>
                <a:gd name="T36" fmla="*/ 166 w 884"/>
                <a:gd name="T37" fmla="*/ 1221 h 1561"/>
                <a:gd name="T38" fmla="*/ 218 w 884"/>
                <a:gd name="T39" fmla="*/ 1309 h 1561"/>
                <a:gd name="T40" fmla="*/ 294 w 884"/>
                <a:gd name="T41" fmla="*/ 1374 h 1561"/>
                <a:gd name="T42" fmla="*/ 389 w 884"/>
                <a:gd name="T43" fmla="*/ 1408 h 1561"/>
                <a:gd name="T44" fmla="*/ 496 w 884"/>
                <a:gd name="T45" fmla="*/ 1408 h 1561"/>
                <a:gd name="T46" fmla="*/ 593 w 884"/>
                <a:gd name="T47" fmla="*/ 1374 h 1561"/>
                <a:gd name="T48" fmla="*/ 669 w 884"/>
                <a:gd name="T49" fmla="*/ 1309 h 1561"/>
                <a:gd name="T50" fmla="*/ 720 w 884"/>
                <a:gd name="T51" fmla="*/ 1221 h 1561"/>
                <a:gd name="T52" fmla="*/ 739 w 884"/>
                <a:gd name="T53" fmla="*/ 1118 h 1561"/>
                <a:gd name="T54" fmla="*/ 717 w 884"/>
                <a:gd name="T55" fmla="*/ 1006 h 1561"/>
                <a:gd name="T56" fmla="*/ 656 w 884"/>
                <a:gd name="T57" fmla="*/ 913 h 1561"/>
                <a:gd name="T58" fmla="*/ 566 w 884"/>
                <a:gd name="T59" fmla="*/ 850 h 1561"/>
                <a:gd name="T60" fmla="*/ 456 w 884"/>
                <a:gd name="T61" fmla="*/ 823 h 1561"/>
                <a:gd name="T62" fmla="*/ 442 w 884"/>
                <a:gd name="T63" fmla="*/ 823 h 1561"/>
                <a:gd name="T64" fmla="*/ 391 w 884"/>
                <a:gd name="T65" fmla="*/ 802 h 1561"/>
                <a:gd name="T66" fmla="*/ 370 w 884"/>
                <a:gd name="T67" fmla="*/ 751 h 1561"/>
                <a:gd name="T68" fmla="*/ 376 w 884"/>
                <a:gd name="T69" fmla="*/ 46 h 1561"/>
                <a:gd name="T70" fmla="*/ 414 w 884"/>
                <a:gd name="T71" fmla="*/ 6 h 1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84" h="1561">
                  <a:moveTo>
                    <a:pt x="442" y="0"/>
                  </a:moveTo>
                  <a:lnTo>
                    <a:pt x="471" y="6"/>
                  </a:lnTo>
                  <a:lnTo>
                    <a:pt x="494" y="23"/>
                  </a:lnTo>
                  <a:lnTo>
                    <a:pt x="511" y="46"/>
                  </a:lnTo>
                  <a:lnTo>
                    <a:pt x="517" y="74"/>
                  </a:lnTo>
                  <a:lnTo>
                    <a:pt x="517" y="682"/>
                  </a:lnTo>
                  <a:lnTo>
                    <a:pt x="583" y="699"/>
                  </a:lnTo>
                  <a:lnTo>
                    <a:pt x="646" y="726"/>
                  </a:lnTo>
                  <a:lnTo>
                    <a:pt x="705" y="762"/>
                  </a:lnTo>
                  <a:lnTo>
                    <a:pt x="757" y="806"/>
                  </a:lnTo>
                  <a:lnTo>
                    <a:pt x="800" y="857"/>
                  </a:lnTo>
                  <a:lnTo>
                    <a:pt x="837" y="915"/>
                  </a:lnTo>
                  <a:lnTo>
                    <a:pt x="863" y="979"/>
                  </a:lnTo>
                  <a:lnTo>
                    <a:pt x="878" y="1046"/>
                  </a:lnTo>
                  <a:lnTo>
                    <a:pt x="884" y="1118"/>
                  </a:lnTo>
                  <a:lnTo>
                    <a:pt x="878" y="1189"/>
                  </a:lnTo>
                  <a:lnTo>
                    <a:pt x="863" y="1258"/>
                  </a:lnTo>
                  <a:lnTo>
                    <a:pt x="835" y="1320"/>
                  </a:lnTo>
                  <a:lnTo>
                    <a:pt x="800" y="1379"/>
                  </a:lnTo>
                  <a:lnTo>
                    <a:pt x="755" y="1431"/>
                  </a:lnTo>
                  <a:lnTo>
                    <a:pt x="703" y="1475"/>
                  </a:lnTo>
                  <a:lnTo>
                    <a:pt x="646" y="1511"/>
                  </a:lnTo>
                  <a:lnTo>
                    <a:pt x="583" y="1538"/>
                  </a:lnTo>
                  <a:lnTo>
                    <a:pt x="515" y="1555"/>
                  </a:lnTo>
                  <a:lnTo>
                    <a:pt x="442" y="1561"/>
                  </a:lnTo>
                  <a:lnTo>
                    <a:pt x="372" y="1555"/>
                  </a:lnTo>
                  <a:lnTo>
                    <a:pt x="303" y="1538"/>
                  </a:lnTo>
                  <a:lnTo>
                    <a:pt x="240" y="1511"/>
                  </a:lnTo>
                  <a:lnTo>
                    <a:pt x="181" y="1475"/>
                  </a:lnTo>
                  <a:lnTo>
                    <a:pt x="130" y="1431"/>
                  </a:lnTo>
                  <a:lnTo>
                    <a:pt x="86" y="1379"/>
                  </a:lnTo>
                  <a:lnTo>
                    <a:pt x="50" y="1320"/>
                  </a:lnTo>
                  <a:lnTo>
                    <a:pt x="23" y="1258"/>
                  </a:lnTo>
                  <a:lnTo>
                    <a:pt x="6" y="1189"/>
                  </a:lnTo>
                  <a:lnTo>
                    <a:pt x="0" y="1118"/>
                  </a:lnTo>
                  <a:lnTo>
                    <a:pt x="147" y="1118"/>
                  </a:lnTo>
                  <a:lnTo>
                    <a:pt x="151" y="1172"/>
                  </a:lnTo>
                  <a:lnTo>
                    <a:pt x="166" y="1221"/>
                  </a:lnTo>
                  <a:lnTo>
                    <a:pt x="187" y="1267"/>
                  </a:lnTo>
                  <a:lnTo>
                    <a:pt x="218" y="1309"/>
                  </a:lnTo>
                  <a:lnTo>
                    <a:pt x="252" y="1343"/>
                  </a:lnTo>
                  <a:lnTo>
                    <a:pt x="294" y="1374"/>
                  </a:lnTo>
                  <a:lnTo>
                    <a:pt x="339" y="1395"/>
                  </a:lnTo>
                  <a:lnTo>
                    <a:pt x="389" y="1408"/>
                  </a:lnTo>
                  <a:lnTo>
                    <a:pt x="442" y="1414"/>
                  </a:lnTo>
                  <a:lnTo>
                    <a:pt x="496" y="1408"/>
                  </a:lnTo>
                  <a:lnTo>
                    <a:pt x="545" y="1395"/>
                  </a:lnTo>
                  <a:lnTo>
                    <a:pt x="593" y="1374"/>
                  </a:lnTo>
                  <a:lnTo>
                    <a:pt x="633" y="1343"/>
                  </a:lnTo>
                  <a:lnTo>
                    <a:pt x="669" y="1309"/>
                  </a:lnTo>
                  <a:lnTo>
                    <a:pt x="698" y="1267"/>
                  </a:lnTo>
                  <a:lnTo>
                    <a:pt x="720" y="1221"/>
                  </a:lnTo>
                  <a:lnTo>
                    <a:pt x="734" y="1172"/>
                  </a:lnTo>
                  <a:lnTo>
                    <a:pt x="739" y="1118"/>
                  </a:lnTo>
                  <a:lnTo>
                    <a:pt x="734" y="1059"/>
                  </a:lnTo>
                  <a:lnTo>
                    <a:pt x="717" y="1006"/>
                  </a:lnTo>
                  <a:lnTo>
                    <a:pt x="690" y="956"/>
                  </a:lnTo>
                  <a:lnTo>
                    <a:pt x="656" y="913"/>
                  </a:lnTo>
                  <a:lnTo>
                    <a:pt x="614" y="876"/>
                  </a:lnTo>
                  <a:lnTo>
                    <a:pt x="566" y="850"/>
                  </a:lnTo>
                  <a:lnTo>
                    <a:pt x="513" y="831"/>
                  </a:lnTo>
                  <a:lnTo>
                    <a:pt x="456" y="823"/>
                  </a:lnTo>
                  <a:lnTo>
                    <a:pt x="450" y="823"/>
                  </a:lnTo>
                  <a:lnTo>
                    <a:pt x="442" y="823"/>
                  </a:lnTo>
                  <a:lnTo>
                    <a:pt x="414" y="817"/>
                  </a:lnTo>
                  <a:lnTo>
                    <a:pt x="391" y="802"/>
                  </a:lnTo>
                  <a:lnTo>
                    <a:pt x="376" y="779"/>
                  </a:lnTo>
                  <a:lnTo>
                    <a:pt x="370" y="751"/>
                  </a:lnTo>
                  <a:lnTo>
                    <a:pt x="370" y="74"/>
                  </a:lnTo>
                  <a:lnTo>
                    <a:pt x="376" y="46"/>
                  </a:lnTo>
                  <a:lnTo>
                    <a:pt x="391" y="23"/>
                  </a:lnTo>
                  <a:lnTo>
                    <a:pt x="414" y="6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91ADB5"/>
            </a:solidFill>
            <a:ln w="0">
              <a:solidFill>
                <a:srgbClr val="91ADB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auto">
            <a:xfrm>
              <a:off x="5518151" y="4021138"/>
              <a:ext cx="701675" cy="1239838"/>
            </a:xfrm>
            <a:custGeom>
              <a:avLst/>
              <a:gdLst>
                <a:gd name="T0" fmla="*/ 471 w 884"/>
                <a:gd name="T1" fmla="*/ 6 h 1561"/>
                <a:gd name="T2" fmla="*/ 511 w 884"/>
                <a:gd name="T3" fmla="*/ 46 h 1561"/>
                <a:gd name="T4" fmla="*/ 517 w 884"/>
                <a:gd name="T5" fmla="*/ 682 h 1561"/>
                <a:gd name="T6" fmla="*/ 646 w 884"/>
                <a:gd name="T7" fmla="*/ 726 h 1561"/>
                <a:gd name="T8" fmla="*/ 757 w 884"/>
                <a:gd name="T9" fmla="*/ 806 h 1561"/>
                <a:gd name="T10" fmla="*/ 837 w 884"/>
                <a:gd name="T11" fmla="*/ 915 h 1561"/>
                <a:gd name="T12" fmla="*/ 878 w 884"/>
                <a:gd name="T13" fmla="*/ 1046 h 1561"/>
                <a:gd name="T14" fmla="*/ 878 w 884"/>
                <a:gd name="T15" fmla="*/ 1189 h 1561"/>
                <a:gd name="T16" fmla="*/ 835 w 884"/>
                <a:gd name="T17" fmla="*/ 1320 h 1561"/>
                <a:gd name="T18" fmla="*/ 755 w 884"/>
                <a:gd name="T19" fmla="*/ 1431 h 1561"/>
                <a:gd name="T20" fmla="*/ 646 w 884"/>
                <a:gd name="T21" fmla="*/ 1511 h 1561"/>
                <a:gd name="T22" fmla="*/ 515 w 884"/>
                <a:gd name="T23" fmla="*/ 1555 h 1561"/>
                <a:gd name="T24" fmla="*/ 372 w 884"/>
                <a:gd name="T25" fmla="*/ 1555 h 1561"/>
                <a:gd name="T26" fmla="*/ 240 w 884"/>
                <a:gd name="T27" fmla="*/ 1511 h 1561"/>
                <a:gd name="T28" fmla="*/ 130 w 884"/>
                <a:gd name="T29" fmla="*/ 1431 h 1561"/>
                <a:gd name="T30" fmla="*/ 50 w 884"/>
                <a:gd name="T31" fmla="*/ 1320 h 1561"/>
                <a:gd name="T32" fmla="*/ 6 w 884"/>
                <a:gd name="T33" fmla="*/ 1189 h 1561"/>
                <a:gd name="T34" fmla="*/ 147 w 884"/>
                <a:gd name="T35" fmla="*/ 1118 h 1561"/>
                <a:gd name="T36" fmla="*/ 166 w 884"/>
                <a:gd name="T37" fmla="*/ 1221 h 1561"/>
                <a:gd name="T38" fmla="*/ 218 w 884"/>
                <a:gd name="T39" fmla="*/ 1309 h 1561"/>
                <a:gd name="T40" fmla="*/ 294 w 884"/>
                <a:gd name="T41" fmla="*/ 1374 h 1561"/>
                <a:gd name="T42" fmla="*/ 389 w 884"/>
                <a:gd name="T43" fmla="*/ 1408 h 1561"/>
                <a:gd name="T44" fmla="*/ 496 w 884"/>
                <a:gd name="T45" fmla="*/ 1408 h 1561"/>
                <a:gd name="T46" fmla="*/ 593 w 884"/>
                <a:gd name="T47" fmla="*/ 1374 h 1561"/>
                <a:gd name="T48" fmla="*/ 669 w 884"/>
                <a:gd name="T49" fmla="*/ 1309 h 1561"/>
                <a:gd name="T50" fmla="*/ 720 w 884"/>
                <a:gd name="T51" fmla="*/ 1221 h 1561"/>
                <a:gd name="T52" fmla="*/ 739 w 884"/>
                <a:gd name="T53" fmla="*/ 1118 h 1561"/>
                <a:gd name="T54" fmla="*/ 717 w 884"/>
                <a:gd name="T55" fmla="*/ 1006 h 1561"/>
                <a:gd name="T56" fmla="*/ 656 w 884"/>
                <a:gd name="T57" fmla="*/ 913 h 1561"/>
                <a:gd name="T58" fmla="*/ 566 w 884"/>
                <a:gd name="T59" fmla="*/ 850 h 1561"/>
                <a:gd name="T60" fmla="*/ 456 w 884"/>
                <a:gd name="T61" fmla="*/ 823 h 1561"/>
                <a:gd name="T62" fmla="*/ 442 w 884"/>
                <a:gd name="T63" fmla="*/ 823 h 1561"/>
                <a:gd name="T64" fmla="*/ 391 w 884"/>
                <a:gd name="T65" fmla="*/ 802 h 1561"/>
                <a:gd name="T66" fmla="*/ 370 w 884"/>
                <a:gd name="T67" fmla="*/ 751 h 1561"/>
                <a:gd name="T68" fmla="*/ 376 w 884"/>
                <a:gd name="T69" fmla="*/ 46 h 1561"/>
                <a:gd name="T70" fmla="*/ 414 w 884"/>
                <a:gd name="T71" fmla="*/ 6 h 1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84" h="1561">
                  <a:moveTo>
                    <a:pt x="442" y="0"/>
                  </a:moveTo>
                  <a:lnTo>
                    <a:pt x="471" y="6"/>
                  </a:lnTo>
                  <a:lnTo>
                    <a:pt x="494" y="23"/>
                  </a:lnTo>
                  <a:lnTo>
                    <a:pt x="511" y="46"/>
                  </a:lnTo>
                  <a:lnTo>
                    <a:pt x="517" y="74"/>
                  </a:lnTo>
                  <a:lnTo>
                    <a:pt x="517" y="682"/>
                  </a:lnTo>
                  <a:lnTo>
                    <a:pt x="583" y="699"/>
                  </a:lnTo>
                  <a:lnTo>
                    <a:pt x="646" y="726"/>
                  </a:lnTo>
                  <a:lnTo>
                    <a:pt x="705" y="762"/>
                  </a:lnTo>
                  <a:lnTo>
                    <a:pt x="757" y="806"/>
                  </a:lnTo>
                  <a:lnTo>
                    <a:pt x="800" y="857"/>
                  </a:lnTo>
                  <a:lnTo>
                    <a:pt x="837" y="915"/>
                  </a:lnTo>
                  <a:lnTo>
                    <a:pt x="863" y="979"/>
                  </a:lnTo>
                  <a:lnTo>
                    <a:pt x="878" y="1046"/>
                  </a:lnTo>
                  <a:lnTo>
                    <a:pt x="884" y="1118"/>
                  </a:lnTo>
                  <a:lnTo>
                    <a:pt x="878" y="1189"/>
                  </a:lnTo>
                  <a:lnTo>
                    <a:pt x="863" y="1258"/>
                  </a:lnTo>
                  <a:lnTo>
                    <a:pt x="835" y="1320"/>
                  </a:lnTo>
                  <a:lnTo>
                    <a:pt x="800" y="1379"/>
                  </a:lnTo>
                  <a:lnTo>
                    <a:pt x="755" y="1431"/>
                  </a:lnTo>
                  <a:lnTo>
                    <a:pt x="703" y="1475"/>
                  </a:lnTo>
                  <a:lnTo>
                    <a:pt x="646" y="1511"/>
                  </a:lnTo>
                  <a:lnTo>
                    <a:pt x="583" y="1538"/>
                  </a:lnTo>
                  <a:lnTo>
                    <a:pt x="515" y="1555"/>
                  </a:lnTo>
                  <a:lnTo>
                    <a:pt x="442" y="1561"/>
                  </a:lnTo>
                  <a:lnTo>
                    <a:pt x="372" y="1555"/>
                  </a:lnTo>
                  <a:lnTo>
                    <a:pt x="303" y="1538"/>
                  </a:lnTo>
                  <a:lnTo>
                    <a:pt x="240" y="1511"/>
                  </a:lnTo>
                  <a:lnTo>
                    <a:pt x="181" y="1475"/>
                  </a:lnTo>
                  <a:lnTo>
                    <a:pt x="130" y="1431"/>
                  </a:lnTo>
                  <a:lnTo>
                    <a:pt x="86" y="1379"/>
                  </a:lnTo>
                  <a:lnTo>
                    <a:pt x="50" y="1320"/>
                  </a:lnTo>
                  <a:lnTo>
                    <a:pt x="23" y="1258"/>
                  </a:lnTo>
                  <a:lnTo>
                    <a:pt x="6" y="1189"/>
                  </a:lnTo>
                  <a:lnTo>
                    <a:pt x="0" y="1118"/>
                  </a:lnTo>
                  <a:lnTo>
                    <a:pt x="147" y="1118"/>
                  </a:lnTo>
                  <a:lnTo>
                    <a:pt x="151" y="1172"/>
                  </a:lnTo>
                  <a:lnTo>
                    <a:pt x="166" y="1221"/>
                  </a:lnTo>
                  <a:lnTo>
                    <a:pt x="187" y="1267"/>
                  </a:lnTo>
                  <a:lnTo>
                    <a:pt x="218" y="1309"/>
                  </a:lnTo>
                  <a:lnTo>
                    <a:pt x="252" y="1343"/>
                  </a:lnTo>
                  <a:lnTo>
                    <a:pt x="294" y="1374"/>
                  </a:lnTo>
                  <a:lnTo>
                    <a:pt x="339" y="1395"/>
                  </a:lnTo>
                  <a:lnTo>
                    <a:pt x="389" y="1408"/>
                  </a:lnTo>
                  <a:lnTo>
                    <a:pt x="442" y="1414"/>
                  </a:lnTo>
                  <a:lnTo>
                    <a:pt x="496" y="1408"/>
                  </a:lnTo>
                  <a:lnTo>
                    <a:pt x="545" y="1395"/>
                  </a:lnTo>
                  <a:lnTo>
                    <a:pt x="593" y="1374"/>
                  </a:lnTo>
                  <a:lnTo>
                    <a:pt x="633" y="1343"/>
                  </a:lnTo>
                  <a:lnTo>
                    <a:pt x="669" y="1309"/>
                  </a:lnTo>
                  <a:lnTo>
                    <a:pt x="698" y="1267"/>
                  </a:lnTo>
                  <a:lnTo>
                    <a:pt x="720" y="1221"/>
                  </a:lnTo>
                  <a:lnTo>
                    <a:pt x="734" y="1172"/>
                  </a:lnTo>
                  <a:lnTo>
                    <a:pt x="739" y="1118"/>
                  </a:lnTo>
                  <a:lnTo>
                    <a:pt x="734" y="1059"/>
                  </a:lnTo>
                  <a:lnTo>
                    <a:pt x="717" y="1006"/>
                  </a:lnTo>
                  <a:lnTo>
                    <a:pt x="690" y="956"/>
                  </a:lnTo>
                  <a:lnTo>
                    <a:pt x="656" y="913"/>
                  </a:lnTo>
                  <a:lnTo>
                    <a:pt x="614" y="876"/>
                  </a:lnTo>
                  <a:lnTo>
                    <a:pt x="566" y="850"/>
                  </a:lnTo>
                  <a:lnTo>
                    <a:pt x="513" y="831"/>
                  </a:lnTo>
                  <a:lnTo>
                    <a:pt x="456" y="823"/>
                  </a:lnTo>
                  <a:lnTo>
                    <a:pt x="450" y="823"/>
                  </a:lnTo>
                  <a:lnTo>
                    <a:pt x="442" y="823"/>
                  </a:lnTo>
                  <a:lnTo>
                    <a:pt x="414" y="817"/>
                  </a:lnTo>
                  <a:lnTo>
                    <a:pt x="391" y="802"/>
                  </a:lnTo>
                  <a:lnTo>
                    <a:pt x="376" y="779"/>
                  </a:lnTo>
                  <a:lnTo>
                    <a:pt x="370" y="751"/>
                  </a:lnTo>
                  <a:lnTo>
                    <a:pt x="370" y="74"/>
                  </a:lnTo>
                  <a:lnTo>
                    <a:pt x="376" y="46"/>
                  </a:lnTo>
                  <a:lnTo>
                    <a:pt x="391" y="23"/>
                  </a:lnTo>
                  <a:lnTo>
                    <a:pt x="414" y="6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91ADB5"/>
            </a:solidFill>
            <a:ln w="0">
              <a:solidFill>
                <a:srgbClr val="91ADB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auto">
            <a:xfrm>
              <a:off x="5811838" y="4021138"/>
              <a:ext cx="115888" cy="541338"/>
            </a:xfrm>
            <a:custGeom>
              <a:avLst/>
              <a:gdLst>
                <a:gd name="T0" fmla="*/ 72 w 147"/>
                <a:gd name="T1" fmla="*/ 0 h 680"/>
                <a:gd name="T2" fmla="*/ 95 w 147"/>
                <a:gd name="T3" fmla="*/ 4 h 680"/>
                <a:gd name="T4" fmla="*/ 116 w 147"/>
                <a:gd name="T5" fmla="*/ 15 h 680"/>
                <a:gd name="T6" fmla="*/ 131 w 147"/>
                <a:gd name="T7" fmla="*/ 30 h 680"/>
                <a:gd name="T8" fmla="*/ 143 w 147"/>
                <a:gd name="T9" fmla="*/ 51 h 680"/>
                <a:gd name="T10" fmla="*/ 147 w 147"/>
                <a:gd name="T11" fmla="*/ 74 h 680"/>
                <a:gd name="T12" fmla="*/ 147 w 147"/>
                <a:gd name="T13" fmla="*/ 680 h 680"/>
                <a:gd name="T14" fmla="*/ 116 w 147"/>
                <a:gd name="T15" fmla="*/ 674 h 680"/>
                <a:gd name="T16" fmla="*/ 86 w 147"/>
                <a:gd name="T17" fmla="*/ 673 h 680"/>
                <a:gd name="T18" fmla="*/ 80 w 147"/>
                <a:gd name="T19" fmla="*/ 673 h 680"/>
                <a:gd name="T20" fmla="*/ 72 w 147"/>
                <a:gd name="T21" fmla="*/ 673 h 680"/>
                <a:gd name="T22" fmla="*/ 44 w 147"/>
                <a:gd name="T23" fmla="*/ 667 h 680"/>
                <a:gd name="T24" fmla="*/ 21 w 147"/>
                <a:gd name="T25" fmla="*/ 652 h 680"/>
                <a:gd name="T26" fmla="*/ 6 w 147"/>
                <a:gd name="T27" fmla="*/ 629 h 680"/>
                <a:gd name="T28" fmla="*/ 0 w 147"/>
                <a:gd name="T29" fmla="*/ 600 h 680"/>
                <a:gd name="T30" fmla="*/ 0 w 147"/>
                <a:gd name="T31" fmla="*/ 74 h 680"/>
                <a:gd name="T32" fmla="*/ 6 w 147"/>
                <a:gd name="T33" fmla="*/ 46 h 680"/>
                <a:gd name="T34" fmla="*/ 21 w 147"/>
                <a:gd name="T35" fmla="*/ 23 h 680"/>
                <a:gd name="T36" fmla="*/ 44 w 147"/>
                <a:gd name="T37" fmla="*/ 6 h 680"/>
                <a:gd name="T38" fmla="*/ 72 w 147"/>
                <a:gd name="T39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7" h="680">
                  <a:moveTo>
                    <a:pt x="72" y="0"/>
                  </a:moveTo>
                  <a:lnTo>
                    <a:pt x="95" y="4"/>
                  </a:lnTo>
                  <a:lnTo>
                    <a:pt x="116" y="15"/>
                  </a:lnTo>
                  <a:lnTo>
                    <a:pt x="131" y="30"/>
                  </a:lnTo>
                  <a:lnTo>
                    <a:pt x="143" y="51"/>
                  </a:lnTo>
                  <a:lnTo>
                    <a:pt x="147" y="74"/>
                  </a:lnTo>
                  <a:lnTo>
                    <a:pt x="147" y="680"/>
                  </a:lnTo>
                  <a:lnTo>
                    <a:pt x="116" y="674"/>
                  </a:lnTo>
                  <a:lnTo>
                    <a:pt x="86" y="673"/>
                  </a:lnTo>
                  <a:lnTo>
                    <a:pt x="80" y="673"/>
                  </a:lnTo>
                  <a:lnTo>
                    <a:pt x="72" y="673"/>
                  </a:lnTo>
                  <a:lnTo>
                    <a:pt x="44" y="667"/>
                  </a:lnTo>
                  <a:lnTo>
                    <a:pt x="21" y="652"/>
                  </a:lnTo>
                  <a:lnTo>
                    <a:pt x="6" y="629"/>
                  </a:lnTo>
                  <a:lnTo>
                    <a:pt x="0" y="600"/>
                  </a:lnTo>
                  <a:lnTo>
                    <a:pt x="0" y="74"/>
                  </a:lnTo>
                  <a:lnTo>
                    <a:pt x="6" y="46"/>
                  </a:lnTo>
                  <a:lnTo>
                    <a:pt x="21" y="23"/>
                  </a:lnTo>
                  <a:lnTo>
                    <a:pt x="44" y="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A8C6CC"/>
            </a:solidFill>
            <a:ln w="0">
              <a:solidFill>
                <a:srgbClr val="A8C6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auto">
            <a:xfrm>
              <a:off x="5935663" y="4564063"/>
              <a:ext cx="279400" cy="571500"/>
            </a:xfrm>
            <a:custGeom>
              <a:avLst/>
              <a:gdLst>
                <a:gd name="T0" fmla="*/ 2 w 352"/>
                <a:gd name="T1" fmla="*/ 0 h 718"/>
                <a:gd name="T2" fmla="*/ 67 w 352"/>
                <a:gd name="T3" fmla="*/ 19 h 718"/>
                <a:gd name="T4" fmla="*/ 128 w 352"/>
                <a:gd name="T5" fmla="*/ 46 h 718"/>
                <a:gd name="T6" fmla="*/ 183 w 352"/>
                <a:gd name="T7" fmla="*/ 82 h 718"/>
                <a:gd name="T8" fmla="*/ 232 w 352"/>
                <a:gd name="T9" fmla="*/ 124 h 718"/>
                <a:gd name="T10" fmla="*/ 274 w 352"/>
                <a:gd name="T11" fmla="*/ 175 h 718"/>
                <a:gd name="T12" fmla="*/ 309 w 352"/>
                <a:gd name="T13" fmla="*/ 231 h 718"/>
                <a:gd name="T14" fmla="*/ 335 w 352"/>
                <a:gd name="T15" fmla="*/ 292 h 718"/>
                <a:gd name="T16" fmla="*/ 352 w 352"/>
                <a:gd name="T17" fmla="*/ 358 h 718"/>
                <a:gd name="T18" fmla="*/ 335 w 352"/>
                <a:gd name="T19" fmla="*/ 423 h 718"/>
                <a:gd name="T20" fmla="*/ 309 w 352"/>
                <a:gd name="T21" fmla="*/ 486 h 718"/>
                <a:gd name="T22" fmla="*/ 274 w 352"/>
                <a:gd name="T23" fmla="*/ 541 h 718"/>
                <a:gd name="T24" fmla="*/ 232 w 352"/>
                <a:gd name="T25" fmla="*/ 593 h 718"/>
                <a:gd name="T26" fmla="*/ 183 w 352"/>
                <a:gd name="T27" fmla="*/ 636 h 718"/>
                <a:gd name="T28" fmla="*/ 128 w 352"/>
                <a:gd name="T29" fmla="*/ 673 h 718"/>
                <a:gd name="T30" fmla="*/ 65 w 352"/>
                <a:gd name="T31" fmla="*/ 699 h 718"/>
                <a:gd name="T32" fmla="*/ 0 w 352"/>
                <a:gd name="T33" fmla="*/ 718 h 718"/>
                <a:gd name="T34" fmla="*/ 52 w 352"/>
                <a:gd name="T35" fmla="*/ 697 h 718"/>
                <a:gd name="T36" fmla="*/ 95 w 352"/>
                <a:gd name="T37" fmla="*/ 669 h 718"/>
                <a:gd name="T38" fmla="*/ 135 w 352"/>
                <a:gd name="T39" fmla="*/ 633 h 718"/>
                <a:gd name="T40" fmla="*/ 168 w 352"/>
                <a:gd name="T41" fmla="*/ 591 h 718"/>
                <a:gd name="T42" fmla="*/ 192 w 352"/>
                <a:gd name="T43" fmla="*/ 543 h 718"/>
                <a:gd name="T44" fmla="*/ 208 w 352"/>
                <a:gd name="T45" fmla="*/ 490 h 718"/>
                <a:gd name="T46" fmla="*/ 213 w 352"/>
                <a:gd name="T47" fmla="*/ 434 h 718"/>
                <a:gd name="T48" fmla="*/ 210 w 352"/>
                <a:gd name="T49" fmla="*/ 396 h 718"/>
                <a:gd name="T50" fmla="*/ 202 w 352"/>
                <a:gd name="T51" fmla="*/ 358 h 718"/>
                <a:gd name="T52" fmla="*/ 210 w 352"/>
                <a:gd name="T53" fmla="*/ 322 h 718"/>
                <a:gd name="T54" fmla="*/ 213 w 352"/>
                <a:gd name="T55" fmla="*/ 284 h 718"/>
                <a:gd name="T56" fmla="*/ 208 w 352"/>
                <a:gd name="T57" fmla="*/ 227 h 718"/>
                <a:gd name="T58" fmla="*/ 192 w 352"/>
                <a:gd name="T59" fmla="*/ 175 h 718"/>
                <a:gd name="T60" fmla="*/ 168 w 352"/>
                <a:gd name="T61" fmla="*/ 128 h 718"/>
                <a:gd name="T62" fmla="*/ 135 w 352"/>
                <a:gd name="T63" fmla="*/ 86 h 718"/>
                <a:gd name="T64" fmla="*/ 97 w 352"/>
                <a:gd name="T65" fmla="*/ 50 h 718"/>
                <a:gd name="T66" fmla="*/ 52 w 352"/>
                <a:gd name="T67" fmla="*/ 21 h 718"/>
                <a:gd name="T68" fmla="*/ 2 w 352"/>
                <a:gd name="T69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2" h="718">
                  <a:moveTo>
                    <a:pt x="2" y="0"/>
                  </a:moveTo>
                  <a:lnTo>
                    <a:pt x="67" y="19"/>
                  </a:lnTo>
                  <a:lnTo>
                    <a:pt x="128" y="46"/>
                  </a:lnTo>
                  <a:lnTo>
                    <a:pt x="183" y="82"/>
                  </a:lnTo>
                  <a:lnTo>
                    <a:pt x="232" y="124"/>
                  </a:lnTo>
                  <a:lnTo>
                    <a:pt x="274" y="175"/>
                  </a:lnTo>
                  <a:lnTo>
                    <a:pt x="309" y="231"/>
                  </a:lnTo>
                  <a:lnTo>
                    <a:pt x="335" y="292"/>
                  </a:lnTo>
                  <a:lnTo>
                    <a:pt x="352" y="358"/>
                  </a:lnTo>
                  <a:lnTo>
                    <a:pt x="335" y="423"/>
                  </a:lnTo>
                  <a:lnTo>
                    <a:pt x="309" y="486"/>
                  </a:lnTo>
                  <a:lnTo>
                    <a:pt x="274" y="541"/>
                  </a:lnTo>
                  <a:lnTo>
                    <a:pt x="232" y="593"/>
                  </a:lnTo>
                  <a:lnTo>
                    <a:pt x="183" y="636"/>
                  </a:lnTo>
                  <a:lnTo>
                    <a:pt x="128" y="673"/>
                  </a:lnTo>
                  <a:lnTo>
                    <a:pt x="65" y="699"/>
                  </a:lnTo>
                  <a:lnTo>
                    <a:pt x="0" y="718"/>
                  </a:lnTo>
                  <a:lnTo>
                    <a:pt x="52" y="697"/>
                  </a:lnTo>
                  <a:lnTo>
                    <a:pt x="95" y="669"/>
                  </a:lnTo>
                  <a:lnTo>
                    <a:pt x="135" y="633"/>
                  </a:lnTo>
                  <a:lnTo>
                    <a:pt x="168" y="591"/>
                  </a:lnTo>
                  <a:lnTo>
                    <a:pt x="192" y="543"/>
                  </a:lnTo>
                  <a:lnTo>
                    <a:pt x="208" y="490"/>
                  </a:lnTo>
                  <a:lnTo>
                    <a:pt x="213" y="434"/>
                  </a:lnTo>
                  <a:lnTo>
                    <a:pt x="210" y="396"/>
                  </a:lnTo>
                  <a:lnTo>
                    <a:pt x="202" y="358"/>
                  </a:lnTo>
                  <a:lnTo>
                    <a:pt x="210" y="322"/>
                  </a:lnTo>
                  <a:lnTo>
                    <a:pt x="213" y="284"/>
                  </a:lnTo>
                  <a:lnTo>
                    <a:pt x="208" y="227"/>
                  </a:lnTo>
                  <a:lnTo>
                    <a:pt x="192" y="175"/>
                  </a:lnTo>
                  <a:lnTo>
                    <a:pt x="168" y="128"/>
                  </a:lnTo>
                  <a:lnTo>
                    <a:pt x="135" y="86"/>
                  </a:lnTo>
                  <a:lnTo>
                    <a:pt x="97" y="50"/>
                  </a:lnTo>
                  <a:lnTo>
                    <a:pt x="52" y="2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8C6CC"/>
            </a:solidFill>
            <a:ln w="0">
              <a:solidFill>
                <a:srgbClr val="A8C6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auto">
            <a:xfrm>
              <a:off x="5540376" y="4910138"/>
              <a:ext cx="261938" cy="225425"/>
            </a:xfrm>
            <a:custGeom>
              <a:avLst/>
              <a:gdLst>
                <a:gd name="T0" fmla="*/ 0 w 332"/>
                <a:gd name="T1" fmla="*/ 0 h 284"/>
                <a:gd name="T2" fmla="*/ 120 w 332"/>
                <a:gd name="T3" fmla="*/ 0 h 284"/>
                <a:gd name="T4" fmla="*/ 126 w 332"/>
                <a:gd name="T5" fmla="*/ 56 h 284"/>
                <a:gd name="T6" fmla="*/ 141 w 332"/>
                <a:gd name="T7" fmla="*/ 109 h 284"/>
                <a:gd name="T8" fmla="*/ 166 w 332"/>
                <a:gd name="T9" fmla="*/ 157 h 284"/>
                <a:gd name="T10" fmla="*/ 198 w 332"/>
                <a:gd name="T11" fmla="*/ 199 h 284"/>
                <a:gd name="T12" fmla="*/ 236 w 332"/>
                <a:gd name="T13" fmla="*/ 235 h 284"/>
                <a:gd name="T14" fmla="*/ 282 w 332"/>
                <a:gd name="T15" fmla="*/ 263 h 284"/>
                <a:gd name="T16" fmla="*/ 332 w 332"/>
                <a:gd name="T17" fmla="*/ 284 h 284"/>
                <a:gd name="T18" fmla="*/ 269 w 332"/>
                <a:gd name="T19" fmla="*/ 265 h 284"/>
                <a:gd name="T20" fmla="*/ 208 w 332"/>
                <a:gd name="T21" fmla="*/ 239 h 284"/>
                <a:gd name="T22" fmla="*/ 154 w 332"/>
                <a:gd name="T23" fmla="*/ 204 h 284"/>
                <a:gd name="T24" fmla="*/ 105 w 332"/>
                <a:gd name="T25" fmla="*/ 162 h 284"/>
                <a:gd name="T26" fmla="*/ 63 w 332"/>
                <a:gd name="T27" fmla="*/ 115 h 284"/>
                <a:gd name="T28" fmla="*/ 27 w 332"/>
                <a:gd name="T29" fmla="*/ 60 h 284"/>
                <a:gd name="T30" fmla="*/ 0 w 332"/>
                <a:gd name="T31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2" h="284">
                  <a:moveTo>
                    <a:pt x="0" y="0"/>
                  </a:moveTo>
                  <a:lnTo>
                    <a:pt x="120" y="0"/>
                  </a:lnTo>
                  <a:lnTo>
                    <a:pt x="126" y="56"/>
                  </a:lnTo>
                  <a:lnTo>
                    <a:pt x="141" y="109"/>
                  </a:lnTo>
                  <a:lnTo>
                    <a:pt x="166" y="157"/>
                  </a:lnTo>
                  <a:lnTo>
                    <a:pt x="198" y="199"/>
                  </a:lnTo>
                  <a:lnTo>
                    <a:pt x="236" y="235"/>
                  </a:lnTo>
                  <a:lnTo>
                    <a:pt x="282" y="263"/>
                  </a:lnTo>
                  <a:lnTo>
                    <a:pt x="332" y="284"/>
                  </a:lnTo>
                  <a:lnTo>
                    <a:pt x="269" y="265"/>
                  </a:lnTo>
                  <a:lnTo>
                    <a:pt x="208" y="239"/>
                  </a:lnTo>
                  <a:lnTo>
                    <a:pt x="154" y="204"/>
                  </a:lnTo>
                  <a:lnTo>
                    <a:pt x="105" y="162"/>
                  </a:lnTo>
                  <a:lnTo>
                    <a:pt x="63" y="115"/>
                  </a:lnTo>
                  <a:lnTo>
                    <a:pt x="27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C6CC"/>
            </a:solidFill>
            <a:ln w="0">
              <a:solidFill>
                <a:srgbClr val="A8C6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auto">
            <a:xfrm>
              <a:off x="5649913" y="3997325"/>
              <a:ext cx="439738" cy="209550"/>
            </a:xfrm>
            <a:custGeom>
              <a:avLst/>
              <a:gdLst>
                <a:gd name="T0" fmla="*/ 48 w 554"/>
                <a:gd name="T1" fmla="*/ 0 h 263"/>
                <a:gd name="T2" fmla="*/ 505 w 554"/>
                <a:gd name="T3" fmla="*/ 0 h 263"/>
                <a:gd name="T4" fmla="*/ 524 w 554"/>
                <a:gd name="T5" fmla="*/ 4 h 263"/>
                <a:gd name="T6" fmla="*/ 539 w 554"/>
                <a:gd name="T7" fmla="*/ 16 h 263"/>
                <a:gd name="T8" fmla="*/ 551 w 554"/>
                <a:gd name="T9" fmla="*/ 31 h 263"/>
                <a:gd name="T10" fmla="*/ 554 w 554"/>
                <a:gd name="T11" fmla="*/ 50 h 263"/>
                <a:gd name="T12" fmla="*/ 554 w 554"/>
                <a:gd name="T13" fmla="*/ 214 h 263"/>
                <a:gd name="T14" fmla="*/ 551 w 554"/>
                <a:gd name="T15" fmla="*/ 233 h 263"/>
                <a:gd name="T16" fmla="*/ 539 w 554"/>
                <a:gd name="T17" fmla="*/ 250 h 263"/>
                <a:gd name="T18" fmla="*/ 524 w 554"/>
                <a:gd name="T19" fmla="*/ 260 h 263"/>
                <a:gd name="T20" fmla="*/ 505 w 554"/>
                <a:gd name="T21" fmla="*/ 263 h 263"/>
                <a:gd name="T22" fmla="*/ 48 w 554"/>
                <a:gd name="T23" fmla="*/ 263 h 263"/>
                <a:gd name="T24" fmla="*/ 29 w 554"/>
                <a:gd name="T25" fmla="*/ 260 h 263"/>
                <a:gd name="T26" fmla="*/ 14 w 554"/>
                <a:gd name="T27" fmla="*/ 248 h 263"/>
                <a:gd name="T28" fmla="*/ 4 w 554"/>
                <a:gd name="T29" fmla="*/ 233 h 263"/>
                <a:gd name="T30" fmla="*/ 0 w 554"/>
                <a:gd name="T31" fmla="*/ 214 h 263"/>
                <a:gd name="T32" fmla="*/ 0 w 554"/>
                <a:gd name="T33" fmla="*/ 50 h 263"/>
                <a:gd name="T34" fmla="*/ 4 w 554"/>
                <a:gd name="T35" fmla="*/ 31 h 263"/>
                <a:gd name="T36" fmla="*/ 14 w 554"/>
                <a:gd name="T37" fmla="*/ 16 h 263"/>
                <a:gd name="T38" fmla="*/ 29 w 554"/>
                <a:gd name="T39" fmla="*/ 4 h 263"/>
                <a:gd name="T40" fmla="*/ 48 w 554"/>
                <a:gd name="T41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4" h="263">
                  <a:moveTo>
                    <a:pt x="48" y="0"/>
                  </a:moveTo>
                  <a:lnTo>
                    <a:pt x="505" y="0"/>
                  </a:lnTo>
                  <a:lnTo>
                    <a:pt x="524" y="4"/>
                  </a:lnTo>
                  <a:lnTo>
                    <a:pt x="539" y="16"/>
                  </a:lnTo>
                  <a:lnTo>
                    <a:pt x="551" y="31"/>
                  </a:lnTo>
                  <a:lnTo>
                    <a:pt x="554" y="50"/>
                  </a:lnTo>
                  <a:lnTo>
                    <a:pt x="554" y="214"/>
                  </a:lnTo>
                  <a:lnTo>
                    <a:pt x="551" y="233"/>
                  </a:lnTo>
                  <a:lnTo>
                    <a:pt x="539" y="250"/>
                  </a:lnTo>
                  <a:lnTo>
                    <a:pt x="524" y="260"/>
                  </a:lnTo>
                  <a:lnTo>
                    <a:pt x="505" y="263"/>
                  </a:lnTo>
                  <a:lnTo>
                    <a:pt x="48" y="263"/>
                  </a:lnTo>
                  <a:lnTo>
                    <a:pt x="29" y="260"/>
                  </a:lnTo>
                  <a:lnTo>
                    <a:pt x="14" y="248"/>
                  </a:lnTo>
                  <a:lnTo>
                    <a:pt x="4" y="233"/>
                  </a:lnTo>
                  <a:lnTo>
                    <a:pt x="0" y="214"/>
                  </a:lnTo>
                  <a:lnTo>
                    <a:pt x="0" y="50"/>
                  </a:lnTo>
                  <a:lnTo>
                    <a:pt x="4" y="31"/>
                  </a:lnTo>
                  <a:lnTo>
                    <a:pt x="14" y="16"/>
                  </a:lnTo>
                  <a:lnTo>
                    <a:pt x="29" y="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608387"/>
            </a:solidFill>
            <a:ln w="0">
              <a:solidFill>
                <a:srgbClr val="60838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auto">
            <a:xfrm>
              <a:off x="5200651" y="2911475"/>
              <a:ext cx="1338263" cy="1179513"/>
            </a:xfrm>
            <a:custGeom>
              <a:avLst/>
              <a:gdLst>
                <a:gd name="T0" fmla="*/ 472 w 1685"/>
                <a:gd name="T1" fmla="*/ 0 h 1487"/>
                <a:gd name="T2" fmla="*/ 1211 w 1685"/>
                <a:gd name="T3" fmla="*/ 0 h 1487"/>
                <a:gd name="T4" fmla="*/ 1239 w 1685"/>
                <a:gd name="T5" fmla="*/ 4 h 1487"/>
                <a:gd name="T6" fmla="*/ 1262 w 1685"/>
                <a:gd name="T7" fmla="*/ 14 h 1487"/>
                <a:gd name="T8" fmla="*/ 1285 w 1685"/>
                <a:gd name="T9" fmla="*/ 31 h 1487"/>
                <a:gd name="T10" fmla="*/ 1300 w 1685"/>
                <a:gd name="T11" fmla="*/ 52 h 1487"/>
                <a:gd name="T12" fmla="*/ 1670 w 1685"/>
                <a:gd name="T13" fmla="*/ 692 h 1487"/>
                <a:gd name="T14" fmla="*/ 1681 w 1685"/>
                <a:gd name="T15" fmla="*/ 717 h 1487"/>
                <a:gd name="T16" fmla="*/ 1685 w 1685"/>
                <a:gd name="T17" fmla="*/ 743 h 1487"/>
                <a:gd name="T18" fmla="*/ 1681 w 1685"/>
                <a:gd name="T19" fmla="*/ 770 h 1487"/>
                <a:gd name="T20" fmla="*/ 1670 w 1685"/>
                <a:gd name="T21" fmla="*/ 795 h 1487"/>
                <a:gd name="T22" fmla="*/ 1300 w 1685"/>
                <a:gd name="T23" fmla="*/ 1435 h 1487"/>
                <a:gd name="T24" fmla="*/ 1285 w 1685"/>
                <a:gd name="T25" fmla="*/ 1458 h 1487"/>
                <a:gd name="T26" fmla="*/ 1262 w 1685"/>
                <a:gd name="T27" fmla="*/ 1473 h 1487"/>
                <a:gd name="T28" fmla="*/ 1239 w 1685"/>
                <a:gd name="T29" fmla="*/ 1485 h 1487"/>
                <a:gd name="T30" fmla="*/ 1211 w 1685"/>
                <a:gd name="T31" fmla="*/ 1487 h 1487"/>
                <a:gd name="T32" fmla="*/ 472 w 1685"/>
                <a:gd name="T33" fmla="*/ 1487 h 1487"/>
                <a:gd name="T34" fmla="*/ 445 w 1685"/>
                <a:gd name="T35" fmla="*/ 1485 h 1487"/>
                <a:gd name="T36" fmla="*/ 420 w 1685"/>
                <a:gd name="T37" fmla="*/ 1473 h 1487"/>
                <a:gd name="T38" fmla="*/ 399 w 1685"/>
                <a:gd name="T39" fmla="*/ 1458 h 1487"/>
                <a:gd name="T40" fmla="*/ 382 w 1685"/>
                <a:gd name="T41" fmla="*/ 1435 h 1487"/>
                <a:gd name="T42" fmla="*/ 13 w 1685"/>
                <a:gd name="T43" fmla="*/ 795 h 1487"/>
                <a:gd name="T44" fmla="*/ 3 w 1685"/>
                <a:gd name="T45" fmla="*/ 770 h 1487"/>
                <a:gd name="T46" fmla="*/ 0 w 1685"/>
                <a:gd name="T47" fmla="*/ 743 h 1487"/>
                <a:gd name="T48" fmla="*/ 3 w 1685"/>
                <a:gd name="T49" fmla="*/ 717 h 1487"/>
                <a:gd name="T50" fmla="*/ 13 w 1685"/>
                <a:gd name="T51" fmla="*/ 692 h 1487"/>
                <a:gd name="T52" fmla="*/ 382 w 1685"/>
                <a:gd name="T53" fmla="*/ 52 h 1487"/>
                <a:gd name="T54" fmla="*/ 399 w 1685"/>
                <a:gd name="T55" fmla="*/ 31 h 1487"/>
                <a:gd name="T56" fmla="*/ 420 w 1685"/>
                <a:gd name="T57" fmla="*/ 14 h 1487"/>
                <a:gd name="T58" fmla="*/ 445 w 1685"/>
                <a:gd name="T59" fmla="*/ 4 h 1487"/>
                <a:gd name="T60" fmla="*/ 472 w 1685"/>
                <a:gd name="T61" fmla="*/ 0 h 1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85" h="1487">
                  <a:moveTo>
                    <a:pt x="472" y="0"/>
                  </a:moveTo>
                  <a:lnTo>
                    <a:pt x="1211" y="0"/>
                  </a:lnTo>
                  <a:lnTo>
                    <a:pt x="1239" y="4"/>
                  </a:lnTo>
                  <a:lnTo>
                    <a:pt x="1262" y="14"/>
                  </a:lnTo>
                  <a:lnTo>
                    <a:pt x="1285" y="31"/>
                  </a:lnTo>
                  <a:lnTo>
                    <a:pt x="1300" y="52"/>
                  </a:lnTo>
                  <a:lnTo>
                    <a:pt x="1670" y="692"/>
                  </a:lnTo>
                  <a:lnTo>
                    <a:pt x="1681" y="717"/>
                  </a:lnTo>
                  <a:lnTo>
                    <a:pt x="1685" y="743"/>
                  </a:lnTo>
                  <a:lnTo>
                    <a:pt x="1681" y="770"/>
                  </a:lnTo>
                  <a:lnTo>
                    <a:pt x="1670" y="795"/>
                  </a:lnTo>
                  <a:lnTo>
                    <a:pt x="1300" y="1435"/>
                  </a:lnTo>
                  <a:lnTo>
                    <a:pt x="1285" y="1458"/>
                  </a:lnTo>
                  <a:lnTo>
                    <a:pt x="1262" y="1473"/>
                  </a:lnTo>
                  <a:lnTo>
                    <a:pt x="1239" y="1485"/>
                  </a:lnTo>
                  <a:lnTo>
                    <a:pt x="1211" y="1487"/>
                  </a:lnTo>
                  <a:lnTo>
                    <a:pt x="472" y="1487"/>
                  </a:lnTo>
                  <a:lnTo>
                    <a:pt x="445" y="1485"/>
                  </a:lnTo>
                  <a:lnTo>
                    <a:pt x="420" y="1473"/>
                  </a:lnTo>
                  <a:lnTo>
                    <a:pt x="399" y="1458"/>
                  </a:lnTo>
                  <a:lnTo>
                    <a:pt x="382" y="1435"/>
                  </a:lnTo>
                  <a:lnTo>
                    <a:pt x="13" y="795"/>
                  </a:lnTo>
                  <a:lnTo>
                    <a:pt x="3" y="770"/>
                  </a:lnTo>
                  <a:lnTo>
                    <a:pt x="0" y="743"/>
                  </a:lnTo>
                  <a:lnTo>
                    <a:pt x="3" y="717"/>
                  </a:lnTo>
                  <a:lnTo>
                    <a:pt x="13" y="692"/>
                  </a:lnTo>
                  <a:lnTo>
                    <a:pt x="382" y="52"/>
                  </a:lnTo>
                  <a:lnTo>
                    <a:pt x="399" y="31"/>
                  </a:lnTo>
                  <a:lnTo>
                    <a:pt x="420" y="14"/>
                  </a:lnTo>
                  <a:lnTo>
                    <a:pt x="445" y="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86AAB2"/>
            </a:solidFill>
            <a:ln w="0">
              <a:solidFill>
                <a:srgbClr val="86AAB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auto">
            <a:xfrm>
              <a:off x="5359401" y="2911475"/>
              <a:ext cx="1179513" cy="1157288"/>
            </a:xfrm>
            <a:custGeom>
              <a:avLst/>
              <a:gdLst>
                <a:gd name="T0" fmla="*/ 272 w 1485"/>
                <a:gd name="T1" fmla="*/ 0 h 1458"/>
                <a:gd name="T2" fmla="*/ 1011 w 1485"/>
                <a:gd name="T3" fmla="*/ 0 h 1458"/>
                <a:gd name="T4" fmla="*/ 1039 w 1485"/>
                <a:gd name="T5" fmla="*/ 4 h 1458"/>
                <a:gd name="T6" fmla="*/ 1062 w 1485"/>
                <a:gd name="T7" fmla="*/ 14 h 1458"/>
                <a:gd name="T8" fmla="*/ 1085 w 1485"/>
                <a:gd name="T9" fmla="*/ 31 h 1458"/>
                <a:gd name="T10" fmla="*/ 1100 w 1485"/>
                <a:gd name="T11" fmla="*/ 52 h 1458"/>
                <a:gd name="T12" fmla="*/ 1470 w 1485"/>
                <a:gd name="T13" fmla="*/ 692 h 1458"/>
                <a:gd name="T14" fmla="*/ 1481 w 1485"/>
                <a:gd name="T15" fmla="*/ 717 h 1458"/>
                <a:gd name="T16" fmla="*/ 1485 w 1485"/>
                <a:gd name="T17" fmla="*/ 743 h 1458"/>
                <a:gd name="T18" fmla="*/ 1481 w 1485"/>
                <a:gd name="T19" fmla="*/ 770 h 1458"/>
                <a:gd name="T20" fmla="*/ 1470 w 1485"/>
                <a:gd name="T21" fmla="*/ 795 h 1458"/>
                <a:gd name="T22" fmla="*/ 1100 w 1485"/>
                <a:gd name="T23" fmla="*/ 1435 h 1458"/>
                <a:gd name="T24" fmla="*/ 1093 w 1485"/>
                <a:gd name="T25" fmla="*/ 1447 h 1458"/>
                <a:gd name="T26" fmla="*/ 1083 w 1485"/>
                <a:gd name="T27" fmla="*/ 1458 h 1458"/>
                <a:gd name="T28" fmla="*/ 0 w 1485"/>
                <a:gd name="T29" fmla="*/ 372 h 1458"/>
                <a:gd name="T30" fmla="*/ 182 w 1485"/>
                <a:gd name="T31" fmla="*/ 52 h 1458"/>
                <a:gd name="T32" fmla="*/ 199 w 1485"/>
                <a:gd name="T33" fmla="*/ 31 h 1458"/>
                <a:gd name="T34" fmla="*/ 220 w 1485"/>
                <a:gd name="T35" fmla="*/ 14 h 1458"/>
                <a:gd name="T36" fmla="*/ 245 w 1485"/>
                <a:gd name="T37" fmla="*/ 4 h 1458"/>
                <a:gd name="T38" fmla="*/ 272 w 1485"/>
                <a:gd name="T39" fmla="*/ 0 h 1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5" h="1458">
                  <a:moveTo>
                    <a:pt x="272" y="0"/>
                  </a:moveTo>
                  <a:lnTo>
                    <a:pt x="1011" y="0"/>
                  </a:lnTo>
                  <a:lnTo>
                    <a:pt x="1039" y="4"/>
                  </a:lnTo>
                  <a:lnTo>
                    <a:pt x="1062" y="14"/>
                  </a:lnTo>
                  <a:lnTo>
                    <a:pt x="1085" y="31"/>
                  </a:lnTo>
                  <a:lnTo>
                    <a:pt x="1100" y="52"/>
                  </a:lnTo>
                  <a:lnTo>
                    <a:pt x="1470" y="692"/>
                  </a:lnTo>
                  <a:lnTo>
                    <a:pt x="1481" y="717"/>
                  </a:lnTo>
                  <a:lnTo>
                    <a:pt x="1485" y="743"/>
                  </a:lnTo>
                  <a:lnTo>
                    <a:pt x="1481" y="770"/>
                  </a:lnTo>
                  <a:lnTo>
                    <a:pt x="1470" y="795"/>
                  </a:lnTo>
                  <a:lnTo>
                    <a:pt x="1100" y="1435"/>
                  </a:lnTo>
                  <a:lnTo>
                    <a:pt x="1093" y="1447"/>
                  </a:lnTo>
                  <a:lnTo>
                    <a:pt x="1083" y="1458"/>
                  </a:lnTo>
                  <a:lnTo>
                    <a:pt x="0" y="372"/>
                  </a:lnTo>
                  <a:lnTo>
                    <a:pt x="182" y="52"/>
                  </a:lnTo>
                  <a:lnTo>
                    <a:pt x="199" y="31"/>
                  </a:lnTo>
                  <a:lnTo>
                    <a:pt x="220" y="14"/>
                  </a:lnTo>
                  <a:lnTo>
                    <a:pt x="245" y="4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71989E"/>
            </a:solidFill>
            <a:ln w="0">
              <a:solidFill>
                <a:srgbClr val="7198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auto">
            <a:xfrm>
              <a:off x="3798888" y="2232025"/>
              <a:ext cx="892175" cy="3606800"/>
            </a:xfrm>
            <a:custGeom>
              <a:avLst/>
              <a:gdLst>
                <a:gd name="T0" fmla="*/ 562 w 1126"/>
                <a:gd name="T1" fmla="*/ 0 h 4542"/>
                <a:gd name="T2" fmla="*/ 638 w 1126"/>
                <a:gd name="T3" fmla="*/ 4 h 4542"/>
                <a:gd name="T4" fmla="*/ 712 w 1126"/>
                <a:gd name="T5" fmla="*/ 19 h 4542"/>
                <a:gd name="T6" fmla="*/ 781 w 1126"/>
                <a:gd name="T7" fmla="*/ 44 h 4542"/>
                <a:gd name="T8" fmla="*/ 846 w 1126"/>
                <a:gd name="T9" fmla="*/ 76 h 4542"/>
                <a:gd name="T10" fmla="*/ 907 w 1126"/>
                <a:gd name="T11" fmla="*/ 116 h 4542"/>
                <a:gd name="T12" fmla="*/ 960 w 1126"/>
                <a:gd name="T13" fmla="*/ 164 h 4542"/>
                <a:gd name="T14" fmla="*/ 1008 w 1126"/>
                <a:gd name="T15" fmla="*/ 217 h 4542"/>
                <a:gd name="T16" fmla="*/ 1048 w 1126"/>
                <a:gd name="T17" fmla="*/ 278 h 4542"/>
                <a:gd name="T18" fmla="*/ 1080 w 1126"/>
                <a:gd name="T19" fmla="*/ 343 h 4542"/>
                <a:gd name="T20" fmla="*/ 1105 w 1126"/>
                <a:gd name="T21" fmla="*/ 411 h 4542"/>
                <a:gd name="T22" fmla="*/ 1120 w 1126"/>
                <a:gd name="T23" fmla="*/ 486 h 4542"/>
                <a:gd name="T24" fmla="*/ 1126 w 1126"/>
                <a:gd name="T25" fmla="*/ 562 h 4542"/>
                <a:gd name="T26" fmla="*/ 1126 w 1126"/>
                <a:gd name="T27" fmla="*/ 4316 h 4542"/>
                <a:gd name="T28" fmla="*/ 1122 w 1126"/>
                <a:gd name="T29" fmla="*/ 4367 h 4542"/>
                <a:gd name="T30" fmla="*/ 1114 w 1126"/>
                <a:gd name="T31" fmla="*/ 4409 h 4542"/>
                <a:gd name="T32" fmla="*/ 1103 w 1126"/>
                <a:gd name="T33" fmla="*/ 4445 h 4542"/>
                <a:gd name="T34" fmla="*/ 1086 w 1126"/>
                <a:gd name="T35" fmla="*/ 4474 h 4542"/>
                <a:gd name="T36" fmla="*/ 1065 w 1126"/>
                <a:gd name="T37" fmla="*/ 4497 h 4542"/>
                <a:gd name="T38" fmla="*/ 1040 w 1126"/>
                <a:gd name="T39" fmla="*/ 4514 h 4542"/>
                <a:gd name="T40" fmla="*/ 1010 w 1126"/>
                <a:gd name="T41" fmla="*/ 4527 h 4542"/>
                <a:gd name="T42" fmla="*/ 977 w 1126"/>
                <a:gd name="T43" fmla="*/ 4537 h 4542"/>
                <a:gd name="T44" fmla="*/ 943 w 1126"/>
                <a:gd name="T45" fmla="*/ 4540 h 4542"/>
                <a:gd name="T46" fmla="*/ 903 w 1126"/>
                <a:gd name="T47" fmla="*/ 4542 h 4542"/>
                <a:gd name="T48" fmla="*/ 861 w 1126"/>
                <a:gd name="T49" fmla="*/ 4542 h 4542"/>
                <a:gd name="T50" fmla="*/ 817 w 1126"/>
                <a:gd name="T51" fmla="*/ 4540 h 4542"/>
                <a:gd name="T52" fmla="*/ 770 w 1126"/>
                <a:gd name="T53" fmla="*/ 4539 h 4542"/>
                <a:gd name="T54" fmla="*/ 720 w 1126"/>
                <a:gd name="T55" fmla="*/ 4535 h 4542"/>
                <a:gd name="T56" fmla="*/ 671 w 1126"/>
                <a:gd name="T57" fmla="*/ 4531 h 4542"/>
                <a:gd name="T58" fmla="*/ 617 w 1126"/>
                <a:gd name="T59" fmla="*/ 4529 h 4542"/>
                <a:gd name="T60" fmla="*/ 562 w 1126"/>
                <a:gd name="T61" fmla="*/ 4529 h 4542"/>
                <a:gd name="T62" fmla="*/ 509 w 1126"/>
                <a:gd name="T63" fmla="*/ 4529 h 4542"/>
                <a:gd name="T64" fmla="*/ 455 w 1126"/>
                <a:gd name="T65" fmla="*/ 4531 h 4542"/>
                <a:gd name="T66" fmla="*/ 406 w 1126"/>
                <a:gd name="T67" fmla="*/ 4535 h 4542"/>
                <a:gd name="T68" fmla="*/ 356 w 1126"/>
                <a:gd name="T69" fmla="*/ 4539 h 4542"/>
                <a:gd name="T70" fmla="*/ 309 w 1126"/>
                <a:gd name="T71" fmla="*/ 4540 h 4542"/>
                <a:gd name="T72" fmla="*/ 265 w 1126"/>
                <a:gd name="T73" fmla="*/ 4542 h 4542"/>
                <a:gd name="T74" fmla="*/ 223 w 1126"/>
                <a:gd name="T75" fmla="*/ 4542 h 4542"/>
                <a:gd name="T76" fmla="*/ 183 w 1126"/>
                <a:gd name="T77" fmla="*/ 4540 h 4542"/>
                <a:gd name="T78" fmla="*/ 149 w 1126"/>
                <a:gd name="T79" fmla="*/ 4537 h 4542"/>
                <a:gd name="T80" fmla="*/ 114 w 1126"/>
                <a:gd name="T81" fmla="*/ 4527 h 4542"/>
                <a:gd name="T82" fmla="*/ 86 w 1126"/>
                <a:gd name="T83" fmla="*/ 4514 h 4542"/>
                <a:gd name="T84" fmla="*/ 61 w 1126"/>
                <a:gd name="T85" fmla="*/ 4497 h 4542"/>
                <a:gd name="T86" fmla="*/ 40 w 1126"/>
                <a:gd name="T87" fmla="*/ 4474 h 4542"/>
                <a:gd name="T88" fmla="*/ 23 w 1126"/>
                <a:gd name="T89" fmla="*/ 4445 h 4542"/>
                <a:gd name="T90" fmla="*/ 12 w 1126"/>
                <a:gd name="T91" fmla="*/ 4409 h 4542"/>
                <a:gd name="T92" fmla="*/ 4 w 1126"/>
                <a:gd name="T93" fmla="*/ 4367 h 4542"/>
                <a:gd name="T94" fmla="*/ 0 w 1126"/>
                <a:gd name="T95" fmla="*/ 4316 h 4542"/>
                <a:gd name="T96" fmla="*/ 0 w 1126"/>
                <a:gd name="T97" fmla="*/ 562 h 4542"/>
                <a:gd name="T98" fmla="*/ 6 w 1126"/>
                <a:gd name="T99" fmla="*/ 486 h 4542"/>
                <a:gd name="T100" fmla="*/ 21 w 1126"/>
                <a:gd name="T101" fmla="*/ 411 h 4542"/>
                <a:gd name="T102" fmla="*/ 46 w 1126"/>
                <a:gd name="T103" fmla="*/ 343 h 4542"/>
                <a:gd name="T104" fmla="*/ 78 w 1126"/>
                <a:gd name="T105" fmla="*/ 278 h 4542"/>
                <a:gd name="T106" fmla="*/ 118 w 1126"/>
                <a:gd name="T107" fmla="*/ 217 h 4542"/>
                <a:gd name="T108" fmla="*/ 166 w 1126"/>
                <a:gd name="T109" fmla="*/ 164 h 4542"/>
                <a:gd name="T110" fmla="*/ 219 w 1126"/>
                <a:gd name="T111" fmla="*/ 116 h 4542"/>
                <a:gd name="T112" fmla="*/ 280 w 1126"/>
                <a:gd name="T113" fmla="*/ 76 h 4542"/>
                <a:gd name="T114" fmla="*/ 345 w 1126"/>
                <a:gd name="T115" fmla="*/ 44 h 4542"/>
                <a:gd name="T116" fmla="*/ 413 w 1126"/>
                <a:gd name="T117" fmla="*/ 19 h 4542"/>
                <a:gd name="T118" fmla="*/ 486 w 1126"/>
                <a:gd name="T119" fmla="*/ 4 h 4542"/>
                <a:gd name="T120" fmla="*/ 562 w 1126"/>
                <a:gd name="T121" fmla="*/ 0 h 4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26" h="4542">
                  <a:moveTo>
                    <a:pt x="562" y="0"/>
                  </a:moveTo>
                  <a:lnTo>
                    <a:pt x="638" y="4"/>
                  </a:lnTo>
                  <a:lnTo>
                    <a:pt x="712" y="19"/>
                  </a:lnTo>
                  <a:lnTo>
                    <a:pt x="781" y="44"/>
                  </a:lnTo>
                  <a:lnTo>
                    <a:pt x="846" y="76"/>
                  </a:lnTo>
                  <a:lnTo>
                    <a:pt x="907" y="116"/>
                  </a:lnTo>
                  <a:lnTo>
                    <a:pt x="960" y="164"/>
                  </a:lnTo>
                  <a:lnTo>
                    <a:pt x="1008" y="217"/>
                  </a:lnTo>
                  <a:lnTo>
                    <a:pt x="1048" y="278"/>
                  </a:lnTo>
                  <a:lnTo>
                    <a:pt x="1080" y="343"/>
                  </a:lnTo>
                  <a:lnTo>
                    <a:pt x="1105" y="411"/>
                  </a:lnTo>
                  <a:lnTo>
                    <a:pt x="1120" y="486"/>
                  </a:lnTo>
                  <a:lnTo>
                    <a:pt x="1126" y="562"/>
                  </a:lnTo>
                  <a:lnTo>
                    <a:pt x="1126" y="4316"/>
                  </a:lnTo>
                  <a:lnTo>
                    <a:pt x="1122" y="4367"/>
                  </a:lnTo>
                  <a:lnTo>
                    <a:pt x="1114" y="4409"/>
                  </a:lnTo>
                  <a:lnTo>
                    <a:pt x="1103" y="4445"/>
                  </a:lnTo>
                  <a:lnTo>
                    <a:pt x="1086" y="4474"/>
                  </a:lnTo>
                  <a:lnTo>
                    <a:pt x="1065" y="4497"/>
                  </a:lnTo>
                  <a:lnTo>
                    <a:pt x="1040" y="4514"/>
                  </a:lnTo>
                  <a:lnTo>
                    <a:pt x="1010" y="4527"/>
                  </a:lnTo>
                  <a:lnTo>
                    <a:pt x="977" y="4537"/>
                  </a:lnTo>
                  <a:lnTo>
                    <a:pt x="943" y="4540"/>
                  </a:lnTo>
                  <a:lnTo>
                    <a:pt x="903" y="4542"/>
                  </a:lnTo>
                  <a:lnTo>
                    <a:pt x="861" y="4542"/>
                  </a:lnTo>
                  <a:lnTo>
                    <a:pt x="817" y="4540"/>
                  </a:lnTo>
                  <a:lnTo>
                    <a:pt x="770" y="4539"/>
                  </a:lnTo>
                  <a:lnTo>
                    <a:pt x="720" y="4535"/>
                  </a:lnTo>
                  <a:lnTo>
                    <a:pt x="671" y="4531"/>
                  </a:lnTo>
                  <a:lnTo>
                    <a:pt x="617" y="4529"/>
                  </a:lnTo>
                  <a:lnTo>
                    <a:pt x="562" y="4529"/>
                  </a:lnTo>
                  <a:lnTo>
                    <a:pt x="509" y="4529"/>
                  </a:lnTo>
                  <a:lnTo>
                    <a:pt x="455" y="4531"/>
                  </a:lnTo>
                  <a:lnTo>
                    <a:pt x="406" y="4535"/>
                  </a:lnTo>
                  <a:lnTo>
                    <a:pt x="356" y="4539"/>
                  </a:lnTo>
                  <a:lnTo>
                    <a:pt x="309" y="4540"/>
                  </a:lnTo>
                  <a:lnTo>
                    <a:pt x="265" y="4542"/>
                  </a:lnTo>
                  <a:lnTo>
                    <a:pt x="223" y="4542"/>
                  </a:lnTo>
                  <a:lnTo>
                    <a:pt x="183" y="4540"/>
                  </a:lnTo>
                  <a:lnTo>
                    <a:pt x="149" y="4537"/>
                  </a:lnTo>
                  <a:lnTo>
                    <a:pt x="114" y="4527"/>
                  </a:lnTo>
                  <a:lnTo>
                    <a:pt x="86" y="4514"/>
                  </a:lnTo>
                  <a:lnTo>
                    <a:pt x="61" y="4497"/>
                  </a:lnTo>
                  <a:lnTo>
                    <a:pt x="40" y="4474"/>
                  </a:lnTo>
                  <a:lnTo>
                    <a:pt x="23" y="4445"/>
                  </a:lnTo>
                  <a:lnTo>
                    <a:pt x="12" y="4409"/>
                  </a:lnTo>
                  <a:lnTo>
                    <a:pt x="4" y="4367"/>
                  </a:lnTo>
                  <a:lnTo>
                    <a:pt x="0" y="4316"/>
                  </a:lnTo>
                  <a:lnTo>
                    <a:pt x="0" y="562"/>
                  </a:lnTo>
                  <a:lnTo>
                    <a:pt x="6" y="486"/>
                  </a:lnTo>
                  <a:lnTo>
                    <a:pt x="21" y="411"/>
                  </a:lnTo>
                  <a:lnTo>
                    <a:pt x="46" y="343"/>
                  </a:lnTo>
                  <a:lnTo>
                    <a:pt x="78" y="278"/>
                  </a:lnTo>
                  <a:lnTo>
                    <a:pt x="118" y="217"/>
                  </a:lnTo>
                  <a:lnTo>
                    <a:pt x="166" y="164"/>
                  </a:lnTo>
                  <a:lnTo>
                    <a:pt x="219" y="116"/>
                  </a:lnTo>
                  <a:lnTo>
                    <a:pt x="280" y="76"/>
                  </a:lnTo>
                  <a:lnTo>
                    <a:pt x="345" y="44"/>
                  </a:lnTo>
                  <a:lnTo>
                    <a:pt x="413" y="19"/>
                  </a:lnTo>
                  <a:lnTo>
                    <a:pt x="486" y="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rgbClr val="FFA522"/>
            </a:solidFill>
            <a:ln w="0">
              <a:solidFill>
                <a:srgbClr val="FFA52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auto">
            <a:xfrm>
              <a:off x="3798888" y="2232025"/>
              <a:ext cx="892175" cy="3425825"/>
            </a:xfrm>
            <a:custGeom>
              <a:avLst/>
              <a:gdLst>
                <a:gd name="T0" fmla="*/ 562 w 1126"/>
                <a:gd name="T1" fmla="*/ 0 h 4316"/>
                <a:gd name="T2" fmla="*/ 638 w 1126"/>
                <a:gd name="T3" fmla="*/ 4 h 4316"/>
                <a:gd name="T4" fmla="*/ 712 w 1126"/>
                <a:gd name="T5" fmla="*/ 19 h 4316"/>
                <a:gd name="T6" fmla="*/ 781 w 1126"/>
                <a:gd name="T7" fmla="*/ 44 h 4316"/>
                <a:gd name="T8" fmla="*/ 846 w 1126"/>
                <a:gd name="T9" fmla="*/ 76 h 4316"/>
                <a:gd name="T10" fmla="*/ 907 w 1126"/>
                <a:gd name="T11" fmla="*/ 116 h 4316"/>
                <a:gd name="T12" fmla="*/ 960 w 1126"/>
                <a:gd name="T13" fmla="*/ 164 h 4316"/>
                <a:gd name="T14" fmla="*/ 1008 w 1126"/>
                <a:gd name="T15" fmla="*/ 217 h 4316"/>
                <a:gd name="T16" fmla="*/ 1048 w 1126"/>
                <a:gd name="T17" fmla="*/ 278 h 4316"/>
                <a:gd name="T18" fmla="*/ 1080 w 1126"/>
                <a:gd name="T19" fmla="*/ 343 h 4316"/>
                <a:gd name="T20" fmla="*/ 1105 w 1126"/>
                <a:gd name="T21" fmla="*/ 411 h 4316"/>
                <a:gd name="T22" fmla="*/ 1120 w 1126"/>
                <a:gd name="T23" fmla="*/ 486 h 4316"/>
                <a:gd name="T24" fmla="*/ 1126 w 1126"/>
                <a:gd name="T25" fmla="*/ 562 h 4316"/>
                <a:gd name="T26" fmla="*/ 0 w 1126"/>
                <a:gd name="T27" fmla="*/ 4316 h 4316"/>
                <a:gd name="T28" fmla="*/ 0 w 1126"/>
                <a:gd name="T29" fmla="*/ 562 h 4316"/>
                <a:gd name="T30" fmla="*/ 6 w 1126"/>
                <a:gd name="T31" fmla="*/ 486 h 4316"/>
                <a:gd name="T32" fmla="*/ 21 w 1126"/>
                <a:gd name="T33" fmla="*/ 411 h 4316"/>
                <a:gd name="T34" fmla="*/ 46 w 1126"/>
                <a:gd name="T35" fmla="*/ 343 h 4316"/>
                <a:gd name="T36" fmla="*/ 78 w 1126"/>
                <a:gd name="T37" fmla="*/ 278 h 4316"/>
                <a:gd name="T38" fmla="*/ 118 w 1126"/>
                <a:gd name="T39" fmla="*/ 217 h 4316"/>
                <a:gd name="T40" fmla="*/ 166 w 1126"/>
                <a:gd name="T41" fmla="*/ 164 h 4316"/>
                <a:gd name="T42" fmla="*/ 219 w 1126"/>
                <a:gd name="T43" fmla="*/ 116 h 4316"/>
                <a:gd name="T44" fmla="*/ 280 w 1126"/>
                <a:gd name="T45" fmla="*/ 76 h 4316"/>
                <a:gd name="T46" fmla="*/ 345 w 1126"/>
                <a:gd name="T47" fmla="*/ 44 h 4316"/>
                <a:gd name="T48" fmla="*/ 413 w 1126"/>
                <a:gd name="T49" fmla="*/ 19 h 4316"/>
                <a:gd name="T50" fmla="*/ 486 w 1126"/>
                <a:gd name="T51" fmla="*/ 4 h 4316"/>
                <a:gd name="T52" fmla="*/ 562 w 1126"/>
                <a:gd name="T53" fmla="*/ 0 h 4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26" h="4316">
                  <a:moveTo>
                    <a:pt x="562" y="0"/>
                  </a:moveTo>
                  <a:lnTo>
                    <a:pt x="638" y="4"/>
                  </a:lnTo>
                  <a:lnTo>
                    <a:pt x="712" y="19"/>
                  </a:lnTo>
                  <a:lnTo>
                    <a:pt x="781" y="44"/>
                  </a:lnTo>
                  <a:lnTo>
                    <a:pt x="846" y="76"/>
                  </a:lnTo>
                  <a:lnTo>
                    <a:pt x="907" y="116"/>
                  </a:lnTo>
                  <a:lnTo>
                    <a:pt x="960" y="164"/>
                  </a:lnTo>
                  <a:lnTo>
                    <a:pt x="1008" y="217"/>
                  </a:lnTo>
                  <a:lnTo>
                    <a:pt x="1048" y="278"/>
                  </a:lnTo>
                  <a:lnTo>
                    <a:pt x="1080" y="343"/>
                  </a:lnTo>
                  <a:lnTo>
                    <a:pt x="1105" y="411"/>
                  </a:lnTo>
                  <a:lnTo>
                    <a:pt x="1120" y="486"/>
                  </a:lnTo>
                  <a:lnTo>
                    <a:pt x="1126" y="562"/>
                  </a:lnTo>
                  <a:lnTo>
                    <a:pt x="0" y="4316"/>
                  </a:lnTo>
                  <a:lnTo>
                    <a:pt x="0" y="562"/>
                  </a:lnTo>
                  <a:lnTo>
                    <a:pt x="6" y="486"/>
                  </a:lnTo>
                  <a:lnTo>
                    <a:pt x="21" y="411"/>
                  </a:lnTo>
                  <a:lnTo>
                    <a:pt x="46" y="343"/>
                  </a:lnTo>
                  <a:lnTo>
                    <a:pt x="78" y="278"/>
                  </a:lnTo>
                  <a:lnTo>
                    <a:pt x="118" y="217"/>
                  </a:lnTo>
                  <a:lnTo>
                    <a:pt x="166" y="164"/>
                  </a:lnTo>
                  <a:lnTo>
                    <a:pt x="219" y="116"/>
                  </a:lnTo>
                  <a:lnTo>
                    <a:pt x="280" y="76"/>
                  </a:lnTo>
                  <a:lnTo>
                    <a:pt x="345" y="44"/>
                  </a:lnTo>
                  <a:lnTo>
                    <a:pt x="413" y="19"/>
                  </a:lnTo>
                  <a:lnTo>
                    <a:pt x="486" y="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rgbClr val="FFBB24"/>
            </a:solidFill>
            <a:ln w="0">
              <a:solidFill>
                <a:srgbClr val="FFBB2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auto">
            <a:xfrm>
              <a:off x="4064001" y="2570163"/>
              <a:ext cx="361950" cy="363538"/>
            </a:xfrm>
            <a:custGeom>
              <a:avLst/>
              <a:gdLst>
                <a:gd name="T0" fmla="*/ 227 w 456"/>
                <a:gd name="T1" fmla="*/ 0 h 457"/>
                <a:gd name="T2" fmla="*/ 275 w 456"/>
                <a:gd name="T3" fmla="*/ 5 h 457"/>
                <a:gd name="T4" fmla="*/ 317 w 456"/>
                <a:gd name="T5" fmla="*/ 19 h 457"/>
                <a:gd name="T6" fmla="*/ 355 w 456"/>
                <a:gd name="T7" fmla="*/ 40 h 457"/>
                <a:gd name="T8" fmla="*/ 389 w 456"/>
                <a:gd name="T9" fmla="*/ 66 h 457"/>
                <a:gd name="T10" fmla="*/ 417 w 456"/>
                <a:gd name="T11" fmla="*/ 101 h 457"/>
                <a:gd name="T12" fmla="*/ 438 w 456"/>
                <a:gd name="T13" fmla="*/ 139 h 457"/>
                <a:gd name="T14" fmla="*/ 452 w 456"/>
                <a:gd name="T15" fmla="*/ 183 h 457"/>
                <a:gd name="T16" fmla="*/ 456 w 456"/>
                <a:gd name="T17" fmla="*/ 228 h 457"/>
                <a:gd name="T18" fmla="*/ 452 w 456"/>
                <a:gd name="T19" fmla="*/ 274 h 457"/>
                <a:gd name="T20" fmla="*/ 438 w 456"/>
                <a:gd name="T21" fmla="*/ 318 h 457"/>
                <a:gd name="T22" fmla="*/ 417 w 456"/>
                <a:gd name="T23" fmla="*/ 356 h 457"/>
                <a:gd name="T24" fmla="*/ 389 w 456"/>
                <a:gd name="T25" fmla="*/ 390 h 457"/>
                <a:gd name="T26" fmla="*/ 355 w 456"/>
                <a:gd name="T27" fmla="*/ 417 h 457"/>
                <a:gd name="T28" fmla="*/ 317 w 456"/>
                <a:gd name="T29" fmla="*/ 438 h 457"/>
                <a:gd name="T30" fmla="*/ 275 w 456"/>
                <a:gd name="T31" fmla="*/ 451 h 457"/>
                <a:gd name="T32" fmla="*/ 227 w 456"/>
                <a:gd name="T33" fmla="*/ 457 h 457"/>
                <a:gd name="T34" fmla="*/ 181 w 456"/>
                <a:gd name="T35" fmla="*/ 451 h 457"/>
                <a:gd name="T36" fmla="*/ 139 w 456"/>
                <a:gd name="T37" fmla="*/ 438 h 457"/>
                <a:gd name="T38" fmla="*/ 101 w 456"/>
                <a:gd name="T39" fmla="*/ 417 h 457"/>
                <a:gd name="T40" fmla="*/ 67 w 456"/>
                <a:gd name="T41" fmla="*/ 390 h 457"/>
                <a:gd name="T42" fmla="*/ 38 w 456"/>
                <a:gd name="T43" fmla="*/ 356 h 457"/>
                <a:gd name="T44" fmla="*/ 18 w 456"/>
                <a:gd name="T45" fmla="*/ 318 h 457"/>
                <a:gd name="T46" fmla="*/ 4 w 456"/>
                <a:gd name="T47" fmla="*/ 274 h 457"/>
                <a:gd name="T48" fmla="*/ 0 w 456"/>
                <a:gd name="T49" fmla="*/ 228 h 457"/>
                <a:gd name="T50" fmla="*/ 4 w 456"/>
                <a:gd name="T51" fmla="*/ 183 h 457"/>
                <a:gd name="T52" fmla="*/ 18 w 456"/>
                <a:gd name="T53" fmla="*/ 139 h 457"/>
                <a:gd name="T54" fmla="*/ 38 w 456"/>
                <a:gd name="T55" fmla="*/ 101 h 457"/>
                <a:gd name="T56" fmla="*/ 67 w 456"/>
                <a:gd name="T57" fmla="*/ 66 h 457"/>
                <a:gd name="T58" fmla="*/ 101 w 456"/>
                <a:gd name="T59" fmla="*/ 40 h 457"/>
                <a:gd name="T60" fmla="*/ 139 w 456"/>
                <a:gd name="T61" fmla="*/ 19 h 457"/>
                <a:gd name="T62" fmla="*/ 181 w 456"/>
                <a:gd name="T63" fmla="*/ 5 h 457"/>
                <a:gd name="T64" fmla="*/ 227 w 456"/>
                <a:gd name="T65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6" h="457">
                  <a:moveTo>
                    <a:pt x="227" y="0"/>
                  </a:moveTo>
                  <a:lnTo>
                    <a:pt x="275" y="5"/>
                  </a:lnTo>
                  <a:lnTo>
                    <a:pt x="317" y="19"/>
                  </a:lnTo>
                  <a:lnTo>
                    <a:pt x="355" y="40"/>
                  </a:lnTo>
                  <a:lnTo>
                    <a:pt x="389" y="66"/>
                  </a:lnTo>
                  <a:lnTo>
                    <a:pt x="417" y="101"/>
                  </a:lnTo>
                  <a:lnTo>
                    <a:pt x="438" y="139"/>
                  </a:lnTo>
                  <a:lnTo>
                    <a:pt x="452" y="183"/>
                  </a:lnTo>
                  <a:lnTo>
                    <a:pt x="456" y="228"/>
                  </a:lnTo>
                  <a:lnTo>
                    <a:pt x="452" y="274"/>
                  </a:lnTo>
                  <a:lnTo>
                    <a:pt x="438" y="318"/>
                  </a:lnTo>
                  <a:lnTo>
                    <a:pt x="417" y="356"/>
                  </a:lnTo>
                  <a:lnTo>
                    <a:pt x="389" y="390"/>
                  </a:lnTo>
                  <a:lnTo>
                    <a:pt x="355" y="417"/>
                  </a:lnTo>
                  <a:lnTo>
                    <a:pt x="317" y="438"/>
                  </a:lnTo>
                  <a:lnTo>
                    <a:pt x="275" y="451"/>
                  </a:lnTo>
                  <a:lnTo>
                    <a:pt x="227" y="457"/>
                  </a:lnTo>
                  <a:lnTo>
                    <a:pt x="181" y="451"/>
                  </a:lnTo>
                  <a:lnTo>
                    <a:pt x="139" y="438"/>
                  </a:lnTo>
                  <a:lnTo>
                    <a:pt x="101" y="417"/>
                  </a:lnTo>
                  <a:lnTo>
                    <a:pt x="67" y="390"/>
                  </a:lnTo>
                  <a:lnTo>
                    <a:pt x="38" y="356"/>
                  </a:lnTo>
                  <a:lnTo>
                    <a:pt x="18" y="318"/>
                  </a:lnTo>
                  <a:lnTo>
                    <a:pt x="4" y="274"/>
                  </a:lnTo>
                  <a:lnTo>
                    <a:pt x="0" y="228"/>
                  </a:lnTo>
                  <a:lnTo>
                    <a:pt x="4" y="183"/>
                  </a:lnTo>
                  <a:lnTo>
                    <a:pt x="18" y="139"/>
                  </a:lnTo>
                  <a:lnTo>
                    <a:pt x="38" y="101"/>
                  </a:lnTo>
                  <a:lnTo>
                    <a:pt x="67" y="66"/>
                  </a:lnTo>
                  <a:lnTo>
                    <a:pt x="101" y="40"/>
                  </a:lnTo>
                  <a:lnTo>
                    <a:pt x="139" y="19"/>
                  </a:lnTo>
                  <a:lnTo>
                    <a:pt x="181" y="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F76A00"/>
            </a:solidFill>
            <a:ln w="0">
              <a:solidFill>
                <a:srgbClr val="F76A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auto">
            <a:xfrm>
              <a:off x="4064001" y="2643188"/>
              <a:ext cx="361950" cy="288925"/>
            </a:xfrm>
            <a:custGeom>
              <a:avLst/>
              <a:gdLst>
                <a:gd name="T0" fmla="*/ 227 w 456"/>
                <a:gd name="T1" fmla="*/ 0 h 364"/>
                <a:gd name="T2" fmla="*/ 265 w 456"/>
                <a:gd name="T3" fmla="*/ 0 h 364"/>
                <a:gd name="T4" fmla="*/ 299 w 456"/>
                <a:gd name="T5" fmla="*/ 2 h 364"/>
                <a:gd name="T6" fmla="*/ 332 w 456"/>
                <a:gd name="T7" fmla="*/ 6 h 364"/>
                <a:gd name="T8" fmla="*/ 362 w 456"/>
                <a:gd name="T9" fmla="*/ 12 h 364"/>
                <a:gd name="T10" fmla="*/ 389 w 456"/>
                <a:gd name="T11" fmla="*/ 21 h 364"/>
                <a:gd name="T12" fmla="*/ 412 w 456"/>
                <a:gd name="T13" fmla="*/ 34 h 364"/>
                <a:gd name="T14" fmla="*/ 431 w 456"/>
                <a:gd name="T15" fmla="*/ 52 h 364"/>
                <a:gd name="T16" fmla="*/ 444 w 456"/>
                <a:gd name="T17" fmla="*/ 74 h 364"/>
                <a:gd name="T18" fmla="*/ 454 w 456"/>
                <a:gd name="T19" fmla="*/ 103 h 364"/>
                <a:gd name="T20" fmla="*/ 456 w 456"/>
                <a:gd name="T21" fmla="*/ 137 h 364"/>
                <a:gd name="T22" fmla="*/ 452 w 456"/>
                <a:gd name="T23" fmla="*/ 183 h 364"/>
                <a:gd name="T24" fmla="*/ 438 w 456"/>
                <a:gd name="T25" fmla="*/ 225 h 364"/>
                <a:gd name="T26" fmla="*/ 417 w 456"/>
                <a:gd name="T27" fmla="*/ 265 h 364"/>
                <a:gd name="T28" fmla="*/ 389 w 456"/>
                <a:gd name="T29" fmla="*/ 297 h 364"/>
                <a:gd name="T30" fmla="*/ 355 w 456"/>
                <a:gd name="T31" fmla="*/ 326 h 364"/>
                <a:gd name="T32" fmla="*/ 317 w 456"/>
                <a:gd name="T33" fmla="*/ 347 h 364"/>
                <a:gd name="T34" fmla="*/ 275 w 456"/>
                <a:gd name="T35" fmla="*/ 360 h 364"/>
                <a:gd name="T36" fmla="*/ 227 w 456"/>
                <a:gd name="T37" fmla="*/ 364 h 364"/>
                <a:gd name="T38" fmla="*/ 181 w 456"/>
                <a:gd name="T39" fmla="*/ 360 h 364"/>
                <a:gd name="T40" fmla="*/ 139 w 456"/>
                <a:gd name="T41" fmla="*/ 347 h 364"/>
                <a:gd name="T42" fmla="*/ 101 w 456"/>
                <a:gd name="T43" fmla="*/ 326 h 364"/>
                <a:gd name="T44" fmla="*/ 67 w 456"/>
                <a:gd name="T45" fmla="*/ 297 h 364"/>
                <a:gd name="T46" fmla="*/ 38 w 456"/>
                <a:gd name="T47" fmla="*/ 265 h 364"/>
                <a:gd name="T48" fmla="*/ 18 w 456"/>
                <a:gd name="T49" fmla="*/ 225 h 364"/>
                <a:gd name="T50" fmla="*/ 4 w 456"/>
                <a:gd name="T51" fmla="*/ 183 h 364"/>
                <a:gd name="T52" fmla="*/ 0 w 456"/>
                <a:gd name="T53" fmla="*/ 137 h 364"/>
                <a:gd name="T54" fmla="*/ 2 w 456"/>
                <a:gd name="T55" fmla="*/ 103 h 364"/>
                <a:gd name="T56" fmla="*/ 12 w 456"/>
                <a:gd name="T57" fmla="*/ 74 h 364"/>
                <a:gd name="T58" fmla="*/ 25 w 456"/>
                <a:gd name="T59" fmla="*/ 52 h 364"/>
                <a:gd name="T60" fmla="*/ 44 w 456"/>
                <a:gd name="T61" fmla="*/ 34 h 364"/>
                <a:gd name="T62" fmla="*/ 67 w 456"/>
                <a:gd name="T63" fmla="*/ 21 h 364"/>
                <a:gd name="T64" fmla="*/ 94 w 456"/>
                <a:gd name="T65" fmla="*/ 12 h 364"/>
                <a:gd name="T66" fmla="*/ 122 w 456"/>
                <a:gd name="T67" fmla="*/ 6 h 364"/>
                <a:gd name="T68" fmla="*/ 157 w 456"/>
                <a:gd name="T69" fmla="*/ 2 h 364"/>
                <a:gd name="T70" fmla="*/ 191 w 456"/>
                <a:gd name="T71" fmla="*/ 0 h 364"/>
                <a:gd name="T72" fmla="*/ 227 w 456"/>
                <a:gd name="T73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56" h="364">
                  <a:moveTo>
                    <a:pt x="227" y="0"/>
                  </a:moveTo>
                  <a:lnTo>
                    <a:pt x="265" y="0"/>
                  </a:lnTo>
                  <a:lnTo>
                    <a:pt x="299" y="2"/>
                  </a:lnTo>
                  <a:lnTo>
                    <a:pt x="332" y="6"/>
                  </a:lnTo>
                  <a:lnTo>
                    <a:pt x="362" y="12"/>
                  </a:lnTo>
                  <a:lnTo>
                    <a:pt x="389" y="21"/>
                  </a:lnTo>
                  <a:lnTo>
                    <a:pt x="412" y="34"/>
                  </a:lnTo>
                  <a:lnTo>
                    <a:pt x="431" y="52"/>
                  </a:lnTo>
                  <a:lnTo>
                    <a:pt x="444" y="74"/>
                  </a:lnTo>
                  <a:lnTo>
                    <a:pt x="454" y="103"/>
                  </a:lnTo>
                  <a:lnTo>
                    <a:pt x="456" y="137"/>
                  </a:lnTo>
                  <a:lnTo>
                    <a:pt x="452" y="183"/>
                  </a:lnTo>
                  <a:lnTo>
                    <a:pt x="438" y="225"/>
                  </a:lnTo>
                  <a:lnTo>
                    <a:pt x="417" y="265"/>
                  </a:lnTo>
                  <a:lnTo>
                    <a:pt x="389" y="297"/>
                  </a:lnTo>
                  <a:lnTo>
                    <a:pt x="355" y="326"/>
                  </a:lnTo>
                  <a:lnTo>
                    <a:pt x="317" y="347"/>
                  </a:lnTo>
                  <a:lnTo>
                    <a:pt x="275" y="360"/>
                  </a:lnTo>
                  <a:lnTo>
                    <a:pt x="227" y="364"/>
                  </a:lnTo>
                  <a:lnTo>
                    <a:pt x="181" y="360"/>
                  </a:lnTo>
                  <a:lnTo>
                    <a:pt x="139" y="347"/>
                  </a:lnTo>
                  <a:lnTo>
                    <a:pt x="101" y="326"/>
                  </a:lnTo>
                  <a:lnTo>
                    <a:pt x="67" y="297"/>
                  </a:lnTo>
                  <a:lnTo>
                    <a:pt x="38" y="265"/>
                  </a:lnTo>
                  <a:lnTo>
                    <a:pt x="18" y="225"/>
                  </a:lnTo>
                  <a:lnTo>
                    <a:pt x="4" y="183"/>
                  </a:lnTo>
                  <a:lnTo>
                    <a:pt x="0" y="137"/>
                  </a:lnTo>
                  <a:lnTo>
                    <a:pt x="2" y="103"/>
                  </a:lnTo>
                  <a:lnTo>
                    <a:pt x="12" y="74"/>
                  </a:lnTo>
                  <a:lnTo>
                    <a:pt x="25" y="52"/>
                  </a:lnTo>
                  <a:lnTo>
                    <a:pt x="44" y="34"/>
                  </a:lnTo>
                  <a:lnTo>
                    <a:pt x="67" y="21"/>
                  </a:lnTo>
                  <a:lnTo>
                    <a:pt x="94" y="12"/>
                  </a:lnTo>
                  <a:lnTo>
                    <a:pt x="122" y="6"/>
                  </a:lnTo>
                  <a:lnTo>
                    <a:pt x="157" y="2"/>
                  </a:lnTo>
                  <a:lnTo>
                    <a:pt x="191" y="0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auto">
            <a:xfrm>
              <a:off x="3690938" y="5646738"/>
              <a:ext cx="1108075" cy="265113"/>
            </a:xfrm>
            <a:custGeom>
              <a:avLst/>
              <a:gdLst>
                <a:gd name="T0" fmla="*/ 30 w 1396"/>
                <a:gd name="T1" fmla="*/ 0 h 336"/>
                <a:gd name="T2" fmla="*/ 1364 w 1396"/>
                <a:gd name="T3" fmla="*/ 0 h 336"/>
                <a:gd name="T4" fmla="*/ 1381 w 1396"/>
                <a:gd name="T5" fmla="*/ 4 h 336"/>
                <a:gd name="T6" fmla="*/ 1392 w 1396"/>
                <a:gd name="T7" fmla="*/ 16 h 336"/>
                <a:gd name="T8" fmla="*/ 1396 w 1396"/>
                <a:gd name="T9" fmla="*/ 33 h 336"/>
                <a:gd name="T10" fmla="*/ 1396 w 1396"/>
                <a:gd name="T11" fmla="*/ 303 h 336"/>
                <a:gd name="T12" fmla="*/ 1392 w 1396"/>
                <a:gd name="T13" fmla="*/ 319 h 336"/>
                <a:gd name="T14" fmla="*/ 1381 w 1396"/>
                <a:gd name="T15" fmla="*/ 330 h 336"/>
                <a:gd name="T16" fmla="*/ 1364 w 1396"/>
                <a:gd name="T17" fmla="*/ 336 h 336"/>
                <a:gd name="T18" fmla="*/ 30 w 1396"/>
                <a:gd name="T19" fmla="*/ 336 h 336"/>
                <a:gd name="T20" fmla="*/ 15 w 1396"/>
                <a:gd name="T21" fmla="*/ 330 h 336"/>
                <a:gd name="T22" fmla="*/ 4 w 1396"/>
                <a:gd name="T23" fmla="*/ 319 h 336"/>
                <a:gd name="T24" fmla="*/ 0 w 1396"/>
                <a:gd name="T25" fmla="*/ 303 h 336"/>
                <a:gd name="T26" fmla="*/ 0 w 1396"/>
                <a:gd name="T27" fmla="*/ 33 h 336"/>
                <a:gd name="T28" fmla="*/ 4 w 1396"/>
                <a:gd name="T29" fmla="*/ 16 h 336"/>
                <a:gd name="T30" fmla="*/ 15 w 1396"/>
                <a:gd name="T31" fmla="*/ 4 h 336"/>
                <a:gd name="T32" fmla="*/ 30 w 1396"/>
                <a:gd name="T3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6" h="336">
                  <a:moveTo>
                    <a:pt x="30" y="0"/>
                  </a:moveTo>
                  <a:lnTo>
                    <a:pt x="1364" y="0"/>
                  </a:lnTo>
                  <a:lnTo>
                    <a:pt x="1381" y="4"/>
                  </a:lnTo>
                  <a:lnTo>
                    <a:pt x="1392" y="16"/>
                  </a:lnTo>
                  <a:lnTo>
                    <a:pt x="1396" y="33"/>
                  </a:lnTo>
                  <a:lnTo>
                    <a:pt x="1396" y="303"/>
                  </a:lnTo>
                  <a:lnTo>
                    <a:pt x="1392" y="319"/>
                  </a:lnTo>
                  <a:lnTo>
                    <a:pt x="1381" y="330"/>
                  </a:lnTo>
                  <a:lnTo>
                    <a:pt x="1364" y="336"/>
                  </a:lnTo>
                  <a:lnTo>
                    <a:pt x="30" y="336"/>
                  </a:lnTo>
                  <a:lnTo>
                    <a:pt x="15" y="330"/>
                  </a:lnTo>
                  <a:lnTo>
                    <a:pt x="4" y="319"/>
                  </a:lnTo>
                  <a:lnTo>
                    <a:pt x="0" y="303"/>
                  </a:lnTo>
                  <a:lnTo>
                    <a:pt x="0" y="33"/>
                  </a:lnTo>
                  <a:lnTo>
                    <a:pt x="4" y="16"/>
                  </a:lnTo>
                  <a:lnTo>
                    <a:pt x="15" y="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44B00"/>
            </a:solidFill>
            <a:ln w="0">
              <a:solidFill>
                <a:srgbClr val="F44B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auto">
            <a:xfrm>
              <a:off x="3690938" y="5646738"/>
              <a:ext cx="1108075" cy="138113"/>
            </a:xfrm>
            <a:custGeom>
              <a:avLst/>
              <a:gdLst>
                <a:gd name="T0" fmla="*/ 30 w 1396"/>
                <a:gd name="T1" fmla="*/ 0 h 176"/>
                <a:gd name="T2" fmla="*/ 1364 w 1396"/>
                <a:gd name="T3" fmla="*/ 0 h 176"/>
                <a:gd name="T4" fmla="*/ 1381 w 1396"/>
                <a:gd name="T5" fmla="*/ 4 h 176"/>
                <a:gd name="T6" fmla="*/ 1392 w 1396"/>
                <a:gd name="T7" fmla="*/ 16 h 176"/>
                <a:gd name="T8" fmla="*/ 1396 w 1396"/>
                <a:gd name="T9" fmla="*/ 33 h 176"/>
                <a:gd name="T10" fmla="*/ 1396 w 1396"/>
                <a:gd name="T11" fmla="*/ 143 h 176"/>
                <a:gd name="T12" fmla="*/ 1392 w 1396"/>
                <a:gd name="T13" fmla="*/ 160 h 176"/>
                <a:gd name="T14" fmla="*/ 1381 w 1396"/>
                <a:gd name="T15" fmla="*/ 172 h 176"/>
                <a:gd name="T16" fmla="*/ 1364 w 1396"/>
                <a:gd name="T17" fmla="*/ 176 h 176"/>
                <a:gd name="T18" fmla="*/ 30 w 1396"/>
                <a:gd name="T19" fmla="*/ 176 h 176"/>
                <a:gd name="T20" fmla="*/ 15 w 1396"/>
                <a:gd name="T21" fmla="*/ 172 h 176"/>
                <a:gd name="T22" fmla="*/ 4 w 1396"/>
                <a:gd name="T23" fmla="*/ 160 h 176"/>
                <a:gd name="T24" fmla="*/ 0 w 1396"/>
                <a:gd name="T25" fmla="*/ 143 h 176"/>
                <a:gd name="T26" fmla="*/ 0 w 1396"/>
                <a:gd name="T27" fmla="*/ 33 h 176"/>
                <a:gd name="T28" fmla="*/ 4 w 1396"/>
                <a:gd name="T29" fmla="*/ 16 h 176"/>
                <a:gd name="T30" fmla="*/ 15 w 1396"/>
                <a:gd name="T31" fmla="*/ 4 h 176"/>
                <a:gd name="T32" fmla="*/ 30 w 1396"/>
                <a:gd name="T3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6" h="176">
                  <a:moveTo>
                    <a:pt x="30" y="0"/>
                  </a:moveTo>
                  <a:lnTo>
                    <a:pt x="1364" y="0"/>
                  </a:lnTo>
                  <a:lnTo>
                    <a:pt x="1381" y="4"/>
                  </a:lnTo>
                  <a:lnTo>
                    <a:pt x="1392" y="16"/>
                  </a:lnTo>
                  <a:lnTo>
                    <a:pt x="1396" y="33"/>
                  </a:lnTo>
                  <a:lnTo>
                    <a:pt x="1396" y="143"/>
                  </a:lnTo>
                  <a:lnTo>
                    <a:pt x="1392" y="160"/>
                  </a:lnTo>
                  <a:lnTo>
                    <a:pt x="1381" y="172"/>
                  </a:lnTo>
                  <a:lnTo>
                    <a:pt x="1364" y="176"/>
                  </a:lnTo>
                  <a:lnTo>
                    <a:pt x="30" y="176"/>
                  </a:lnTo>
                  <a:lnTo>
                    <a:pt x="15" y="172"/>
                  </a:lnTo>
                  <a:lnTo>
                    <a:pt x="4" y="160"/>
                  </a:lnTo>
                  <a:lnTo>
                    <a:pt x="0" y="143"/>
                  </a:lnTo>
                  <a:lnTo>
                    <a:pt x="0" y="33"/>
                  </a:lnTo>
                  <a:lnTo>
                    <a:pt x="4" y="16"/>
                  </a:lnTo>
                  <a:lnTo>
                    <a:pt x="15" y="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76A00"/>
            </a:solidFill>
            <a:ln w="0">
              <a:solidFill>
                <a:srgbClr val="F76A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auto">
            <a:xfrm>
              <a:off x="5616576" y="939800"/>
              <a:ext cx="433388" cy="434975"/>
            </a:xfrm>
            <a:custGeom>
              <a:avLst/>
              <a:gdLst>
                <a:gd name="T0" fmla="*/ 273 w 547"/>
                <a:gd name="T1" fmla="*/ 0 h 548"/>
                <a:gd name="T2" fmla="*/ 328 w 547"/>
                <a:gd name="T3" fmla="*/ 5 h 548"/>
                <a:gd name="T4" fmla="*/ 379 w 547"/>
                <a:gd name="T5" fmla="*/ 22 h 548"/>
                <a:gd name="T6" fmla="*/ 427 w 547"/>
                <a:gd name="T7" fmla="*/ 47 h 548"/>
                <a:gd name="T8" fmla="*/ 467 w 547"/>
                <a:gd name="T9" fmla="*/ 80 h 548"/>
                <a:gd name="T10" fmla="*/ 499 w 547"/>
                <a:gd name="T11" fmla="*/ 122 h 548"/>
                <a:gd name="T12" fmla="*/ 526 w 547"/>
                <a:gd name="T13" fmla="*/ 167 h 548"/>
                <a:gd name="T14" fmla="*/ 541 w 547"/>
                <a:gd name="T15" fmla="*/ 219 h 548"/>
                <a:gd name="T16" fmla="*/ 547 w 547"/>
                <a:gd name="T17" fmla="*/ 274 h 548"/>
                <a:gd name="T18" fmla="*/ 541 w 547"/>
                <a:gd name="T19" fmla="*/ 329 h 548"/>
                <a:gd name="T20" fmla="*/ 526 w 547"/>
                <a:gd name="T21" fmla="*/ 381 h 548"/>
                <a:gd name="T22" fmla="*/ 499 w 547"/>
                <a:gd name="T23" fmla="*/ 426 h 548"/>
                <a:gd name="T24" fmla="*/ 467 w 547"/>
                <a:gd name="T25" fmla="*/ 468 h 548"/>
                <a:gd name="T26" fmla="*/ 427 w 547"/>
                <a:gd name="T27" fmla="*/ 501 h 548"/>
                <a:gd name="T28" fmla="*/ 379 w 547"/>
                <a:gd name="T29" fmla="*/ 526 h 548"/>
                <a:gd name="T30" fmla="*/ 328 w 547"/>
                <a:gd name="T31" fmla="*/ 543 h 548"/>
                <a:gd name="T32" fmla="*/ 273 w 547"/>
                <a:gd name="T33" fmla="*/ 548 h 548"/>
                <a:gd name="T34" fmla="*/ 217 w 547"/>
                <a:gd name="T35" fmla="*/ 543 h 548"/>
                <a:gd name="T36" fmla="*/ 166 w 547"/>
                <a:gd name="T37" fmla="*/ 526 h 548"/>
                <a:gd name="T38" fmla="*/ 120 w 547"/>
                <a:gd name="T39" fmla="*/ 501 h 548"/>
                <a:gd name="T40" fmla="*/ 80 w 547"/>
                <a:gd name="T41" fmla="*/ 468 h 548"/>
                <a:gd name="T42" fmla="*/ 46 w 547"/>
                <a:gd name="T43" fmla="*/ 426 h 548"/>
                <a:gd name="T44" fmla="*/ 21 w 547"/>
                <a:gd name="T45" fmla="*/ 381 h 548"/>
                <a:gd name="T46" fmla="*/ 6 w 547"/>
                <a:gd name="T47" fmla="*/ 329 h 548"/>
                <a:gd name="T48" fmla="*/ 0 w 547"/>
                <a:gd name="T49" fmla="*/ 274 h 548"/>
                <a:gd name="T50" fmla="*/ 6 w 547"/>
                <a:gd name="T51" fmla="*/ 219 h 548"/>
                <a:gd name="T52" fmla="*/ 21 w 547"/>
                <a:gd name="T53" fmla="*/ 167 h 548"/>
                <a:gd name="T54" fmla="*/ 46 w 547"/>
                <a:gd name="T55" fmla="*/ 122 h 548"/>
                <a:gd name="T56" fmla="*/ 80 w 547"/>
                <a:gd name="T57" fmla="*/ 80 h 548"/>
                <a:gd name="T58" fmla="*/ 120 w 547"/>
                <a:gd name="T59" fmla="*/ 47 h 548"/>
                <a:gd name="T60" fmla="*/ 166 w 547"/>
                <a:gd name="T61" fmla="*/ 22 h 548"/>
                <a:gd name="T62" fmla="*/ 217 w 547"/>
                <a:gd name="T63" fmla="*/ 5 h 548"/>
                <a:gd name="T64" fmla="*/ 273 w 547"/>
                <a:gd name="T65" fmla="*/ 0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47" h="548">
                  <a:moveTo>
                    <a:pt x="273" y="0"/>
                  </a:moveTo>
                  <a:lnTo>
                    <a:pt x="328" y="5"/>
                  </a:lnTo>
                  <a:lnTo>
                    <a:pt x="379" y="22"/>
                  </a:lnTo>
                  <a:lnTo>
                    <a:pt x="427" y="47"/>
                  </a:lnTo>
                  <a:lnTo>
                    <a:pt x="467" y="80"/>
                  </a:lnTo>
                  <a:lnTo>
                    <a:pt x="499" y="122"/>
                  </a:lnTo>
                  <a:lnTo>
                    <a:pt x="526" y="167"/>
                  </a:lnTo>
                  <a:lnTo>
                    <a:pt x="541" y="219"/>
                  </a:lnTo>
                  <a:lnTo>
                    <a:pt x="547" y="274"/>
                  </a:lnTo>
                  <a:lnTo>
                    <a:pt x="541" y="329"/>
                  </a:lnTo>
                  <a:lnTo>
                    <a:pt x="526" y="381"/>
                  </a:lnTo>
                  <a:lnTo>
                    <a:pt x="499" y="426"/>
                  </a:lnTo>
                  <a:lnTo>
                    <a:pt x="467" y="468"/>
                  </a:lnTo>
                  <a:lnTo>
                    <a:pt x="427" y="501"/>
                  </a:lnTo>
                  <a:lnTo>
                    <a:pt x="379" y="526"/>
                  </a:lnTo>
                  <a:lnTo>
                    <a:pt x="328" y="543"/>
                  </a:lnTo>
                  <a:lnTo>
                    <a:pt x="273" y="548"/>
                  </a:lnTo>
                  <a:lnTo>
                    <a:pt x="217" y="543"/>
                  </a:lnTo>
                  <a:lnTo>
                    <a:pt x="166" y="526"/>
                  </a:lnTo>
                  <a:lnTo>
                    <a:pt x="120" y="501"/>
                  </a:lnTo>
                  <a:lnTo>
                    <a:pt x="80" y="468"/>
                  </a:lnTo>
                  <a:lnTo>
                    <a:pt x="46" y="426"/>
                  </a:lnTo>
                  <a:lnTo>
                    <a:pt x="21" y="381"/>
                  </a:lnTo>
                  <a:lnTo>
                    <a:pt x="6" y="329"/>
                  </a:lnTo>
                  <a:lnTo>
                    <a:pt x="0" y="274"/>
                  </a:lnTo>
                  <a:lnTo>
                    <a:pt x="6" y="219"/>
                  </a:lnTo>
                  <a:lnTo>
                    <a:pt x="21" y="167"/>
                  </a:lnTo>
                  <a:lnTo>
                    <a:pt x="46" y="122"/>
                  </a:lnTo>
                  <a:lnTo>
                    <a:pt x="80" y="80"/>
                  </a:lnTo>
                  <a:lnTo>
                    <a:pt x="120" y="47"/>
                  </a:lnTo>
                  <a:lnTo>
                    <a:pt x="166" y="22"/>
                  </a:lnTo>
                  <a:lnTo>
                    <a:pt x="217" y="5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86AAB2"/>
            </a:solidFill>
            <a:ln w="0">
              <a:solidFill>
                <a:srgbClr val="86AAB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auto">
            <a:xfrm>
              <a:off x="5832476" y="939800"/>
              <a:ext cx="217488" cy="434975"/>
            </a:xfrm>
            <a:custGeom>
              <a:avLst/>
              <a:gdLst>
                <a:gd name="T0" fmla="*/ 0 w 274"/>
                <a:gd name="T1" fmla="*/ 0 h 548"/>
                <a:gd name="T2" fmla="*/ 55 w 274"/>
                <a:gd name="T3" fmla="*/ 5 h 548"/>
                <a:gd name="T4" fmla="*/ 106 w 274"/>
                <a:gd name="T5" fmla="*/ 22 h 548"/>
                <a:gd name="T6" fmla="*/ 154 w 274"/>
                <a:gd name="T7" fmla="*/ 47 h 548"/>
                <a:gd name="T8" fmla="*/ 194 w 274"/>
                <a:gd name="T9" fmla="*/ 82 h 548"/>
                <a:gd name="T10" fmla="*/ 228 w 274"/>
                <a:gd name="T11" fmla="*/ 122 h 548"/>
                <a:gd name="T12" fmla="*/ 253 w 274"/>
                <a:gd name="T13" fmla="*/ 167 h 548"/>
                <a:gd name="T14" fmla="*/ 268 w 274"/>
                <a:gd name="T15" fmla="*/ 219 h 548"/>
                <a:gd name="T16" fmla="*/ 274 w 274"/>
                <a:gd name="T17" fmla="*/ 274 h 548"/>
                <a:gd name="T18" fmla="*/ 268 w 274"/>
                <a:gd name="T19" fmla="*/ 329 h 548"/>
                <a:gd name="T20" fmla="*/ 253 w 274"/>
                <a:gd name="T21" fmla="*/ 381 h 548"/>
                <a:gd name="T22" fmla="*/ 228 w 274"/>
                <a:gd name="T23" fmla="*/ 426 h 548"/>
                <a:gd name="T24" fmla="*/ 194 w 274"/>
                <a:gd name="T25" fmla="*/ 466 h 548"/>
                <a:gd name="T26" fmla="*/ 154 w 274"/>
                <a:gd name="T27" fmla="*/ 501 h 548"/>
                <a:gd name="T28" fmla="*/ 106 w 274"/>
                <a:gd name="T29" fmla="*/ 526 h 548"/>
                <a:gd name="T30" fmla="*/ 55 w 274"/>
                <a:gd name="T31" fmla="*/ 543 h 548"/>
                <a:gd name="T32" fmla="*/ 0 w 274"/>
                <a:gd name="T33" fmla="*/ 548 h 548"/>
                <a:gd name="T34" fmla="*/ 0 w 274"/>
                <a:gd name="T35" fmla="*/ 0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" h="548">
                  <a:moveTo>
                    <a:pt x="0" y="0"/>
                  </a:moveTo>
                  <a:lnTo>
                    <a:pt x="55" y="5"/>
                  </a:lnTo>
                  <a:lnTo>
                    <a:pt x="106" y="22"/>
                  </a:lnTo>
                  <a:lnTo>
                    <a:pt x="154" y="47"/>
                  </a:lnTo>
                  <a:lnTo>
                    <a:pt x="194" y="82"/>
                  </a:lnTo>
                  <a:lnTo>
                    <a:pt x="228" y="122"/>
                  </a:lnTo>
                  <a:lnTo>
                    <a:pt x="253" y="167"/>
                  </a:lnTo>
                  <a:lnTo>
                    <a:pt x="268" y="219"/>
                  </a:lnTo>
                  <a:lnTo>
                    <a:pt x="274" y="274"/>
                  </a:lnTo>
                  <a:lnTo>
                    <a:pt x="268" y="329"/>
                  </a:lnTo>
                  <a:lnTo>
                    <a:pt x="253" y="381"/>
                  </a:lnTo>
                  <a:lnTo>
                    <a:pt x="228" y="426"/>
                  </a:lnTo>
                  <a:lnTo>
                    <a:pt x="194" y="466"/>
                  </a:lnTo>
                  <a:lnTo>
                    <a:pt x="154" y="501"/>
                  </a:lnTo>
                  <a:lnTo>
                    <a:pt x="106" y="526"/>
                  </a:lnTo>
                  <a:lnTo>
                    <a:pt x="55" y="543"/>
                  </a:lnTo>
                  <a:lnTo>
                    <a:pt x="0" y="5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1989E"/>
            </a:solidFill>
            <a:ln w="0">
              <a:solidFill>
                <a:srgbClr val="7198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auto">
            <a:xfrm>
              <a:off x="4106863" y="3362325"/>
              <a:ext cx="276225" cy="84138"/>
            </a:xfrm>
            <a:custGeom>
              <a:avLst/>
              <a:gdLst>
                <a:gd name="T0" fmla="*/ 53 w 348"/>
                <a:gd name="T1" fmla="*/ 0 h 107"/>
                <a:gd name="T2" fmla="*/ 295 w 348"/>
                <a:gd name="T3" fmla="*/ 0 h 107"/>
                <a:gd name="T4" fmla="*/ 316 w 348"/>
                <a:gd name="T5" fmla="*/ 4 h 107"/>
                <a:gd name="T6" fmla="*/ 333 w 348"/>
                <a:gd name="T7" fmla="*/ 15 h 107"/>
                <a:gd name="T8" fmla="*/ 344 w 348"/>
                <a:gd name="T9" fmla="*/ 33 h 107"/>
                <a:gd name="T10" fmla="*/ 348 w 348"/>
                <a:gd name="T11" fmla="*/ 54 h 107"/>
                <a:gd name="T12" fmla="*/ 344 w 348"/>
                <a:gd name="T13" fmla="*/ 74 h 107"/>
                <a:gd name="T14" fmla="*/ 333 w 348"/>
                <a:gd name="T15" fmla="*/ 90 h 107"/>
                <a:gd name="T16" fmla="*/ 316 w 348"/>
                <a:gd name="T17" fmla="*/ 101 h 107"/>
                <a:gd name="T18" fmla="*/ 295 w 348"/>
                <a:gd name="T19" fmla="*/ 107 h 107"/>
                <a:gd name="T20" fmla="*/ 53 w 348"/>
                <a:gd name="T21" fmla="*/ 107 h 107"/>
                <a:gd name="T22" fmla="*/ 32 w 348"/>
                <a:gd name="T23" fmla="*/ 101 h 107"/>
                <a:gd name="T24" fmla="*/ 15 w 348"/>
                <a:gd name="T25" fmla="*/ 90 h 107"/>
                <a:gd name="T26" fmla="*/ 4 w 348"/>
                <a:gd name="T27" fmla="*/ 74 h 107"/>
                <a:gd name="T28" fmla="*/ 0 w 348"/>
                <a:gd name="T29" fmla="*/ 54 h 107"/>
                <a:gd name="T30" fmla="*/ 4 w 348"/>
                <a:gd name="T31" fmla="*/ 33 h 107"/>
                <a:gd name="T32" fmla="*/ 15 w 348"/>
                <a:gd name="T33" fmla="*/ 15 h 107"/>
                <a:gd name="T34" fmla="*/ 32 w 348"/>
                <a:gd name="T35" fmla="*/ 4 h 107"/>
                <a:gd name="T36" fmla="*/ 53 w 348"/>
                <a:gd name="T3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8" h="107">
                  <a:moveTo>
                    <a:pt x="53" y="0"/>
                  </a:moveTo>
                  <a:lnTo>
                    <a:pt x="295" y="0"/>
                  </a:lnTo>
                  <a:lnTo>
                    <a:pt x="316" y="4"/>
                  </a:lnTo>
                  <a:lnTo>
                    <a:pt x="333" y="15"/>
                  </a:lnTo>
                  <a:lnTo>
                    <a:pt x="344" y="33"/>
                  </a:lnTo>
                  <a:lnTo>
                    <a:pt x="348" y="54"/>
                  </a:lnTo>
                  <a:lnTo>
                    <a:pt x="344" y="74"/>
                  </a:lnTo>
                  <a:lnTo>
                    <a:pt x="333" y="90"/>
                  </a:lnTo>
                  <a:lnTo>
                    <a:pt x="316" y="101"/>
                  </a:lnTo>
                  <a:lnTo>
                    <a:pt x="295" y="107"/>
                  </a:lnTo>
                  <a:lnTo>
                    <a:pt x="53" y="107"/>
                  </a:lnTo>
                  <a:lnTo>
                    <a:pt x="32" y="101"/>
                  </a:lnTo>
                  <a:lnTo>
                    <a:pt x="15" y="90"/>
                  </a:lnTo>
                  <a:lnTo>
                    <a:pt x="4" y="74"/>
                  </a:lnTo>
                  <a:lnTo>
                    <a:pt x="0" y="54"/>
                  </a:lnTo>
                  <a:lnTo>
                    <a:pt x="4" y="33"/>
                  </a:lnTo>
                  <a:lnTo>
                    <a:pt x="15" y="15"/>
                  </a:lnTo>
                  <a:lnTo>
                    <a:pt x="32" y="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auto">
            <a:xfrm>
              <a:off x="4106863" y="3532188"/>
              <a:ext cx="276225" cy="82550"/>
            </a:xfrm>
            <a:custGeom>
              <a:avLst/>
              <a:gdLst>
                <a:gd name="T0" fmla="*/ 53 w 348"/>
                <a:gd name="T1" fmla="*/ 0 h 104"/>
                <a:gd name="T2" fmla="*/ 295 w 348"/>
                <a:gd name="T3" fmla="*/ 0 h 104"/>
                <a:gd name="T4" fmla="*/ 316 w 348"/>
                <a:gd name="T5" fmla="*/ 3 h 104"/>
                <a:gd name="T6" fmla="*/ 333 w 348"/>
                <a:gd name="T7" fmla="*/ 15 h 104"/>
                <a:gd name="T8" fmla="*/ 344 w 348"/>
                <a:gd name="T9" fmla="*/ 32 h 104"/>
                <a:gd name="T10" fmla="*/ 348 w 348"/>
                <a:gd name="T11" fmla="*/ 51 h 104"/>
                <a:gd name="T12" fmla="*/ 344 w 348"/>
                <a:gd name="T13" fmla="*/ 72 h 104"/>
                <a:gd name="T14" fmla="*/ 333 w 348"/>
                <a:gd name="T15" fmla="*/ 89 h 104"/>
                <a:gd name="T16" fmla="*/ 316 w 348"/>
                <a:gd name="T17" fmla="*/ 101 h 104"/>
                <a:gd name="T18" fmla="*/ 295 w 348"/>
                <a:gd name="T19" fmla="*/ 104 h 104"/>
                <a:gd name="T20" fmla="*/ 53 w 348"/>
                <a:gd name="T21" fmla="*/ 104 h 104"/>
                <a:gd name="T22" fmla="*/ 32 w 348"/>
                <a:gd name="T23" fmla="*/ 101 h 104"/>
                <a:gd name="T24" fmla="*/ 15 w 348"/>
                <a:gd name="T25" fmla="*/ 89 h 104"/>
                <a:gd name="T26" fmla="*/ 4 w 348"/>
                <a:gd name="T27" fmla="*/ 72 h 104"/>
                <a:gd name="T28" fmla="*/ 0 w 348"/>
                <a:gd name="T29" fmla="*/ 51 h 104"/>
                <a:gd name="T30" fmla="*/ 4 w 348"/>
                <a:gd name="T31" fmla="*/ 32 h 104"/>
                <a:gd name="T32" fmla="*/ 15 w 348"/>
                <a:gd name="T33" fmla="*/ 15 h 104"/>
                <a:gd name="T34" fmla="*/ 32 w 348"/>
                <a:gd name="T35" fmla="*/ 3 h 104"/>
                <a:gd name="T36" fmla="*/ 53 w 348"/>
                <a:gd name="T3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8" h="104">
                  <a:moveTo>
                    <a:pt x="53" y="0"/>
                  </a:moveTo>
                  <a:lnTo>
                    <a:pt x="295" y="0"/>
                  </a:lnTo>
                  <a:lnTo>
                    <a:pt x="316" y="3"/>
                  </a:lnTo>
                  <a:lnTo>
                    <a:pt x="333" y="15"/>
                  </a:lnTo>
                  <a:lnTo>
                    <a:pt x="344" y="32"/>
                  </a:lnTo>
                  <a:lnTo>
                    <a:pt x="348" y="51"/>
                  </a:lnTo>
                  <a:lnTo>
                    <a:pt x="344" y="72"/>
                  </a:lnTo>
                  <a:lnTo>
                    <a:pt x="333" y="89"/>
                  </a:lnTo>
                  <a:lnTo>
                    <a:pt x="316" y="101"/>
                  </a:lnTo>
                  <a:lnTo>
                    <a:pt x="295" y="104"/>
                  </a:lnTo>
                  <a:lnTo>
                    <a:pt x="53" y="104"/>
                  </a:lnTo>
                  <a:lnTo>
                    <a:pt x="32" y="101"/>
                  </a:lnTo>
                  <a:lnTo>
                    <a:pt x="15" y="89"/>
                  </a:lnTo>
                  <a:lnTo>
                    <a:pt x="4" y="72"/>
                  </a:lnTo>
                  <a:lnTo>
                    <a:pt x="0" y="51"/>
                  </a:lnTo>
                  <a:lnTo>
                    <a:pt x="4" y="32"/>
                  </a:lnTo>
                  <a:lnTo>
                    <a:pt x="15" y="15"/>
                  </a:lnTo>
                  <a:lnTo>
                    <a:pt x="32" y="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auto">
            <a:xfrm>
              <a:off x="4106863" y="3700463"/>
              <a:ext cx="276225" cy="84138"/>
            </a:xfrm>
            <a:custGeom>
              <a:avLst/>
              <a:gdLst>
                <a:gd name="T0" fmla="*/ 53 w 348"/>
                <a:gd name="T1" fmla="*/ 0 h 107"/>
                <a:gd name="T2" fmla="*/ 295 w 348"/>
                <a:gd name="T3" fmla="*/ 0 h 107"/>
                <a:gd name="T4" fmla="*/ 316 w 348"/>
                <a:gd name="T5" fmla="*/ 4 h 107"/>
                <a:gd name="T6" fmla="*/ 333 w 348"/>
                <a:gd name="T7" fmla="*/ 15 h 107"/>
                <a:gd name="T8" fmla="*/ 344 w 348"/>
                <a:gd name="T9" fmla="*/ 32 h 107"/>
                <a:gd name="T10" fmla="*/ 348 w 348"/>
                <a:gd name="T11" fmla="*/ 53 h 107"/>
                <a:gd name="T12" fmla="*/ 344 w 348"/>
                <a:gd name="T13" fmla="*/ 74 h 107"/>
                <a:gd name="T14" fmla="*/ 333 w 348"/>
                <a:gd name="T15" fmla="*/ 92 h 107"/>
                <a:gd name="T16" fmla="*/ 316 w 348"/>
                <a:gd name="T17" fmla="*/ 103 h 107"/>
                <a:gd name="T18" fmla="*/ 295 w 348"/>
                <a:gd name="T19" fmla="*/ 107 h 107"/>
                <a:gd name="T20" fmla="*/ 53 w 348"/>
                <a:gd name="T21" fmla="*/ 107 h 107"/>
                <a:gd name="T22" fmla="*/ 32 w 348"/>
                <a:gd name="T23" fmla="*/ 103 h 107"/>
                <a:gd name="T24" fmla="*/ 15 w 348"/>
                <a:gd name="T25" fmla="*/ 92 h 107"/>
                <a:gd name="T26" fmla="*/ 4 w 348"/>
                <a:gd name="T27" fmla="*/ 74 h 107"/>
                <a:gd name="T28" fmla="*/ 0 w 348"/>
                <a:gd name="T29" fmla="*/ 53 h 107"/>
                <a:gd name="T30" fmla="*/ 4 w 348"/>
                <a:gd name="T31" fmla="*/ 32 h 107"/>
                <a:gd name="T32" fmla="*/ 15 w 348"/>
                <a:gd name="T33" fmla="*/ 15 h 107"/>
                <a:gd name="T34" fmla="*/ 32 w 348"/>
                <a:gd name="T35" fmla="*/ 4 h 107"/>
                <a:gd name="T36" fmla="*/ 53 w 348"/>
                <a:gd name="T3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8" h="107">
                  <a:moveTo>
                    <a:pt x="53" y="0"/>
                  </a:moveTo>
                  <a:lnTo>
                    <a:pt x="295" y="0"/>
                  </a:lnTo>
                  <a:lnTo>
                    <a:pt x="316" y="4"/>
                  </a:lnTo>
                  <a:lnTo>
                    <a:pt x="333" y="15"/>
                  </a:lnTo>
                  <a:lnTo>
                    <a:pt x="344" y="32"/>
                  </a:lnTo>
                  <a:lnTo>
                    <a:pt x="348" y="53"/>
                  </a:lnTo>
                  <a:lnTo>
                    <a:pt x="344" y="74"/>
                  </a:lnTo>
                  <a:lnTo>
                    <a:pt x="333" y="92"/>
                  </a:lnTo>
                  <a:lnTo>
                    <a:pt x="316" y="103"/>
                  </a:lnTo>
                  <a:lnTo>
                    <a:pt x="295" y="107"/>
                  </a:lnTo>
                  <a:lnTo>
                    <a:pt x="53" y="107"/>
                  </a:lnTo>
                  <a:lnTo>
                    <a:pt x="32" y="103"/>
                  </a:lnTo>
                  <a:lnTo>
                    <a:pt x="15" y="92"/>
                  </a:lnTo>
                  <a:lnTo>
                    <a:pt x="4" y="74"/>
                  </a:lnTo>
                  <a:lnTo>
                    <a:pt x="0" y="53"/>
                  </a:lnTo>
                  <a:lnTo>
                    <a:pt x="4" y="32"/>
                  </a:lnTo>
                  <a:lnTo>
                    <a:pt x="15" y="15"/>
                  </a:lnTo>
                  <a:lnTo>
                    <a:pt x="32" y="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5" name="Freeform 86"/>
            <p:cNvSpPr>
              <a:spLocks/>
            </p:cNvSpPr>
            <p:nvPr/>
          </p:nvSpPr>
          <p:spPr bwMode="auto">
            <a:xfrm>
              <a:off x="4106863" y="3868738"/>
              <a:ext cx="276225" cy="85725"/>
            </a:xfrm>
            <a:custGeom>
              <a:avLst/>
              <a:gdLst>
                <a:gd name="T0" fmla="*/ 53 w 348"/>
                <a:gd name="T1" fmla="*/ 0 h 107"/>
                <a:gd name="T2" fmla="*/ 295 w 348"/>
                <a:gd name="T3" fmla="*/ 0 h 107"/>
                <a:gd name="T4" fmla="*/ 316 w 348"/>
                <a:gd name="T5" fmla="*/ 4 h 107"/>
                <a:gd name="T6" fmla="*/ 333 w 348"/>
                <a:gd name="T7" fmla="*/ 16 h 107"/>
                <a:gd name="T8" fmla="*/ 344 w 348"/>
                <a:gd name="T9" fmla="*/ 33 h 107"/>
                <a:gd name="T10" fmla="*/ 348 w 348"/>
                <a:gd name="T11" fmla="*/ 54 h 107"/>
                <a:gd name="T12" fmla="*/ 344 w 348"/>
                <a:gd name="T13" fmla="*/ 75 h 107"/>
                <a:gd name="T14" fmla="*/ 333 w 348"/>
                <a:gd name="T15" fmla="*/ 92 h 107"/>
                <a:gd name="T16" fmla="*/ 316 w 348"/>
                <a:gd name="T17" fmla="*/ 101 h 107"/>
                <a:gd name="T18" fmla="*/ 295 w 348"/>
                <a:gd name="T19" fmla="*/ 107 h 107"/>
                <a:gd name="T20" fmla="*/ 53 w 348"/>
                <a:gd name="T21" fmla="*/ 107 h 107"/>
                <a:gd name="T22" fmla="*/ 32 w 348"/>
                <a:gd name="T23" fmla="*/ 101 h 107"/>
                <a:gd name="T24" fmla="*/ 15 w 348"/>
                <a:gd name="T25" fmla="*/ 92 h 107"/>
                <a:gd name="T26" fmla="*/ 4 w 348"/>
                <a:gd name="T27" fmla="*/ 75 h 107"/>
                <a:gd name="T28" fmla="*/ 0 w 348"/>
                <a:gd name="T29" fmla="*/ 54 h 107"/>
                <a:gd name="T30" fmla="*/ 4 w 348"/>
                <a:gd name="T31" fmla="*/ 33 h 107"/>
                <a:gd name="T32" fmla="*/ 15 w 348"/>
                <a:gd name="T33" fmla="*/ 16 h 107"/>
                <a:gd name="T34" fmla="*/ 32 w 348"/>
                <a:gd name="T35" fmla="*/ 4 h 107"/>
                <a:gd name="T36" fmla="*/ 53 w 348"/>
                <a:gd name="T3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8" h="107">
                  <a:moveTo>
                    <a:pt x="53" y="0"/>
                  </a:moveTo>
                  <a:lnTo>
                    <a:pt x="295" y="0"/>
                  </a:lnTo>
                  <a:lnTo>
                    <a:pt x="316" y="4"/>
                  </a:lnTo>
                  <a:lnTo>
                    <a:pt x="333" y="16"/>
                  </a:lnTo>
                  <a:lnTo>
                    <a:pt x="344" y="33"/>
                  </a:lnTo>
                  <a:lnTo>
                    <a:pt x="348" y="54"/>
                  </a:lnTo>
                  <a:lnTo>
                    <a:pt x="344" y="75"/>
                  </a:lnTo>
                  <a:lnTo>
                    <a:pt x="333" y="92"/>
                  </a:lnTo>
                  <a:lnTo>
                    <a:pt x="316" y="101"/>
                  </a:lnTo>
                  <a:lnTo>
                    <a:pt x="295" y="107"/>
                  </a:lnTo>
                  <a:lnTo>
                    <a:pt x="53" y="107"/>
                  </a:lnTo>
                  <a:lnTo>
                    <a:pt x="32" y="101"/>
                  </a:lnTo>
                  <a:lnTo>
                    <a:pt x="15" y="92"/>
                  </a:lnTo>
                  <a:lnTo>
                    <a:pt x="4" y="75"/>
                  </a:lnTo>
                  <a:lnTo>
                    <a:pt x="0" y="54"/>
                  </a:lnTo>
                  <a:lnTo>
                    <a:pt x="4" y="33"/>
                  </a:lnTo>
                  <a:lnTo>
                    <a:pt x="15" y="16"/>
                  </a:lnTo>
                  <a:lnTo>
                    <a:pt x="32" y="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98E00"/>
            </a:solidFill>
            <a:ln w="0">
              <a:solidFill>
                <a:srgbClr val="F98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sp>
        <p:nvSpPr>
          <p:cNvPr id="178" name="Freeform 336"/>
          <p:cNvSpPr>
            <a:spLocks/>
          </p:cNvSpPr>
          <p:nvPr/>
        </p:nvSpPr>
        <p:spPr bwMode="auto">
          <a:xfrm>
            <a:off x="4176953" y="1255862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179" name="Freeform 336"/>
          <p:cNvSpPr>
            <a:spLocks/>
          </p:cNvSpPr>
          <p:nvPr/>
        </p:nvSpPr>
        <p:spPr bwMode="auto">
          <a:xfrm>
            <a:off x="5944212" y="1313016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180" name="Freeform 336"/>
          <p:cNvSpPr>
            <a:spLocks/>
          </p:cNvSpPr>
          <p:nvPr/>
        </p:nvSpPr>
        <p:spPr bwMode="auto">
          <a:xfrm>
            <a:off x="9538950" y="504391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181" name="Freeform 336"/>
          <p:cNvSpPr>
            <a:spLocks/>
          </p:cNvSpPr>
          <p:nvPr/>
        </p:nvSpPr>
        <p:spPr bwMode="auto">
          <a:xfrm>
            <a:off x="10718907" y="1537494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 dirty="0"/>
          </a:p>
        </p:txBody>
      </p:sp>
      <p:sp>
        <p:nvSpPr>
          <p:cNvPr id="182" name="Freeform 336"/>
          <p:cNvSpPr>
            <a:spLocks/>
          </p:cNvSpPr>
          <p:nvPr/>
        </p:nvSpPr>
        <p:spPr bwMode="auto">
          <a:xfrm>
            <a:off x="8433296" y="1319738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 dirty="0"/>
          </a:p>
        </p:txBody>
      </p:sp>
      <p:sp>
        <p:nvSpPr>
          <p:cNvPr id="183" name="Freeform 336"/>
          <p:cNvSpPr>
            <a:spLocks/>
          </p:cNvSpPr>
          <p:nvPr/>
        </p:nvSpPr>
        <p:spPr bwMode="auto">
          <a:xfrm>
            <a:off x="7004873" y="358810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 dirty="0"/>
          </a:p>
        </p:txBody>
      </p:sp>
      <p:sp>
        <p:nvSpPr>
          <p:cNvPr id="185" name="Freeform 336"/>
          <p:cNvSpPr>
            <a:spLocks/>
          </p:cNvSpPr>
          <p:nvPr/>
        </p:nvSpPr>
        <p:spPr bwMode="auto">
          <a:xfrm>
            <a:off x="11531523" y="436058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373" name="직사각형 372"/>
          <p:cNvSpPr/>
          <p:nvPr/>
        </p:nvSpPr>
        <p:spPr>
          <a:xfrm>
            <a:off x="-112401" y="7772"/>
            <a:ext cx="5389617" cy="724646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6" name="그룹 185"/>
          <p:cNvGrpSpPr/>
          <p:nvPr/>
        </p:nvGrpSpPr>
        <p:grpSpPr>
          <a:xfrm>
            <a:off x="9681108" y="587083"/>
            <a:ext cx="868713" cy="941106"/>
            <a:chOff x="5810250" y="3119438"/>
            <a:chExt cx="571500" cy="619125"/>
          </a:xfrm>
        </p:grpSpPr>
        <p:sp>
          <p:nvSpPr>
            <p:cNvPr id="187" name="AutoShape 103"/>
            <p:cNvSpPr>
              <a:spLocks noChangeAspect="1" noChangeArrowheads="1" noTextEdit="1"/>
            </p:cNvSpPr>
            <p:nvPr/>
          </p:nvSpPr>
          <p:spPr bwMode="auto">
            <a:xfrm>
              <a:off x="5810250" y="3119438"/>
              <a:ext cx="571500" cy="619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88" name="Freeform 106"/>
            <p:cNvSpPr>
              <a:spLocks/>
            </p:cNvSpPr>
            <p:nvPr/>
          </p:nvSpPr>
          <p:spPr bwMode="auto">
            <a:xfrm>
              <a:off x="5861050" y="3341688"/>
              <a:ext cx="488950" cy="293688"/>
            </a:xfrm>
            <a:custGeom>
              <a:avLst/>
              <a:gdLst>
                <a:gd name="T0" fmla="*/ 1386 w 2772"/>
                <a:gd name="T1" fmla="*/ 0 h 1659"/>
                <a:gd name="T2" fmla="*/ 1403 w 2772"/>
                <a:gd name="T3" fmla="*/ 3 h 1659"/>
                <a:gd name="T4" fmla="*/ 2769 w 2772"/>
                <a:gd name="T5" fmla="*/ 512 h 1659"/>
                <a:gd name="T6" fmla="*/ 2769 w 2772"/>
                <a:gd name="T7" fmla="*/ 515 h 1659"/>
                <a:gd name="T8" fmla="*/ 2770 w 2772"/>
                <a:gd name="T9" fmla="*/ 522 h 1659"/>
                <a:gd name="T10" fmla="*/ 2771 w 2772"/>
                <a:gd name="T11" fmla="*/ 534 h 1659"/>
                <a:gd name="T12" fmla="*/ 2772 w 2772"/>
                <a:gd name="T13" fmla="*/ 551 h 1659"/>
                <a:gd name="T14" fmla="*/ 2772 w 2772"/>
                <a:gd name="T15" fmla="*/ 571 h 1659"/>
                <a:gd name="T16" fmla="*/ 2772 w 2772"/>
                <a:gd name="T17" fmla="*/ 596 h 1659"/>
                <a:gd name="T18" fmla="*/ 2770 w 2772"/>
                <a:gd name="T19" fmla="*/ 625 h 1659"/>
                <a:gd name="T20" fmla="*/ 2767 w 2772"/>
                <a:gd name="T21" fmla="*/ 658 h 1659"/>
                <a:gd name="T22" fmla="*/ 2762 w 2772"/>
                <a:gd name="T23" fmla="*/ 694 h 1659"/>
                <a:gd name="T24" fmla="*/ 2756 w 2772"/>
                <a:gd name="T25" fmla="*/ 735 h 1659"/>
                <a:gd name="T26" fmla="*/ 2746 w 2772"/>
                <a:gd name="T27" fmla="*/ 778 h 1659"/>
                <a:gd name="T28" fmla="*/ 2735 w 2772"/>
                <a:gd name="T29" fmla="*/ 825 h 1659"/>
                <a:gd name="T30" fmla="*/ 2720 w 2772"/>
                <a:gd name="T31" fmla="*/ 874 h 1659"/>
                <a:gd name="T32" fmla="*/ 2702 w 2772"/>
                <a:gd name="T33" fmla="*/ 927 h 1659"/>
                <a:gd name="T34" fmla="*/ 2680 w 2772"/>
                <a:gd name="T35" fmla="*/ 982 h 1659"/>
                <a:gd name="T36" fmla="*/ 2654 w 2772"/>
                <a:gd name="T37" fmla="*/ 1041 h 1659"/>
                <a:gd name="T38" fmla="*/ 2625 w 2772"/>
                <a:gd name="T39" fmla="*/ 1102 h 1659"/>
                <a:gd name="T40" fmla="*/ 2589 w 2772"/>
                <a:gd name="T41" fmla="*/ 1165 h 1659"/>
                <a:gd name="T42" fmla="*/ 2550 w 2772"/>
                <a:gd name="T43" fmla="*/ 1230 h 1659"/>
                <a:gd name="T44" fmla="*/ 2506 w 2772"/>
                <a:gd name="T45" fmla="*/ 1297 h 1659"/>
                <a:gd name="T46" fmla="*/ 2456 w 2772"/>
                <a:gd name="T47" fmla="*/ 1366 h 1659"/>
                <a:gd name="T48" fmla="*/ 2399 w 2772"/>
                <a:gd name="T49" fmla="*/ 1438 h 1659"/>
                <a:gd name="T50" fmla="*/ 2337 w 2772"/>
                <a:gd name="T51" fmla="*/ 1510 h 1659"/>
                <a:gd name="T52" fmla="*/ 2268 w 2772"/>
                <a:gd name="T53" fmla="*/ 1583 h 1659"/>
                <a:gd name="T54" fmla="*/ 2193 w 2772"/>
                <a:gd name="T55" fmla="*/ 1659 h 1659"/>
                <a:gd name="T56" fmla="*/ 580 w 2772"/>
                <a:gd name="T57" fmla="*/ 1659 h 1659"/>
                <a:gd name="T58" fmla="*/ 504 w 2772"/>
                <a:gd name="T59" fmla="*/ 1583 h 1659"/>
                <a:gd name="T60" fmla="*/ 436 w 2772"/>
                <a:gd name="T61" fmla="*/ 1510 h 1659"/>
                <a:gd name="T62" fmla="*/ 374 w 2772"/>
                <a:gd name="T63" fmla="*/ 1438 h 1659"/>
                <a:gd name="T64" fmla="*/ 318 w 2772"/>
                <a:gd name="T65" fmla="*/ 1366 h 1659"/>
                <a:gd name="T66" fmla="*/ 268 w 2772"/>
                <a:gd name="T67" fmla="*/ 1297 h 1659"/>
                <a:gd name="T68" fmla="*/ 223 w 2772"/>
                <a:gd name="T69" fmla="*/ 1230 h 1659"/>
                <a:gd name="T70" fmla="*/ 183 w 2772"/>
                <a:gd name="T71" fmla="*/ 1165 h 1659"/>
                <a:gd name="T72" fmla="*/ 149 w 2772"/>
                <a:gd name="T73" fmla="*/ 1102 h 1659"/>
                <a:gd name="T74" fmla="*/ 119 w 2772"/>
                <a:gd name="T75" fmla="*/ 1041 h 1659"/>
                <a:gd name="T76" fmla="*/ 92 w 2772"/>
                <a:gd name="T77" fmla="*/ 982 h 1659"/>
                <a:gd name="T78" fmla="*/ 71 w 2772"/>
                <a:gd name="T79" fmla="*/ 927 h 1659"/>
                <a:gd name="T80" fmla="*/ 53 w 2772"/>
                <a:gd name="T81" fmla="*/ 874 h 1659"/>
                <a:gd name="T82" fmla="*/ 38 w 2772"/>
                <a:gd name="T83" fmla="*/ 825 h 1659"/>
                <a:gd name="T84" fmla="*/ 26 w 2772"/>
                <a:gd name="T85" fmla="*/ 778 h 1659"/>
                <a:gd name="T86" fmla="*/ 18 w 2772"/>
                <a:gd name="T87" fmla="*/ 735 h 1659"/>
                <a:gd name="T88" fmla="*/ 10 w 2772"/>
                <a:gd name="T89" fmla="*/ 694 h 1659"/>
                <a:gd name="T90" fmla="*/ 6 w 2772"/>
                <a:gd name="T91" fmla="*/ 658 h 1659"/>
                <a:gd name="T92" fmla="*/ 3 w 2772"/>
                <a:gd name="T93" fmla="*/ 625 h 1659"/>
                <a:gd name="T94" fmla="*/ 2 w 2772"/>
                <a:gd name="T95" fmla="*/ 596 h 1659"/>
                <a:gd name="T96" fmla="*/ 0 w 2772"/>
                <a:gd name="T97" fmla="*/ 571 h 1659"/>
                <a:gd name="T98" fmla="*/ 0 w 2772"/>
                <a:gd name="T99" fmla="*/ 551 h 1659"/>
                <a:gd name="T100" fmla="*/ 2 w 2772"/>
                <a:gd name="T101" fmla="*/ 534 h 1659"/>
                <a:gd name="T102" fmla="*/ 3 w 2772"/>
                <a:gd name="T103" fmla="*/ 522 h 1659"/>
                <a:gd name="T104" fmla="*/ 4 w 2772"/>
                <a:gd name="T105" fmla="*/ 515 h 1659"/>
                <a:gd name="T106" fmla="*/ 4 w 2772"/>
                <a:gd name="T107" fmla="*/ 512 h 1659"/>
                <a:gd name="T108" fmla="*/ 1369 w 2772"/>
                <a:gd name="T109" fmla="*/ 3 h 1659"/>
                <a:gd name="T110" fmla="*/ 1386 w 2772"/>
                <a:gd name="T111" fmla="*/ 0 h 1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72" h="1659">
                  <a:moveTo>
                    <a:pt x="1386" y="0"/>
                  </a:moveTo>
                  <a:lnTo>
                    <a:pt x="1403" y="3"/>
                  </a:lnTo>
                  <a:lnTo>
                    <a:pt x="2769" y="512"/>
                  </a:lnTo>
                  <a:lnTo>
                    <a:pt x="2769" y="515"/>
                  </a:lnTo>
                  <a:lnTo>
                    <a:pt x="2770" y="522"/>
                  </a:lnTo>
                  <a:lnTo>
                    <a:pt x="2771" y="534"/>
                  </a:lnTo>
                  <a:lnTo>
                    <a:pt x="2772" y="551"/>
                  </a:lnTo>
                  <a:lnTo>
                    <a:pt x="2772" y="571"/>
                  </a:lnTo>
                  <a:lnTo>
                    <a:pt x="2772" y="596"/>
                  </a:lnTo>
                  <a:lnTo>
                    <a:pt x="2770" y="625"/>
                  </a:lnTo>
                  <a:lnTo>
                    <a:pt x="2767" y="658"/>
                  </a:lnTo>
                  <a:lnTo>
                    <a:pt x="2762" y="694"/>
                  </a:lnTo>
                  <a:lnTo>
                    <a:pt x="2756" y="735"/>
                  </a:lnTo>
                  <a:lnTo>
                    <a:pt x="2746" y="778"/>
                  </a:lnTo>
                  <a:lnTo>
                    <a:pt x="2735" y="825"/>
                  </a:lnTo>
                  <a:lnTo>
                    <a:pt x="2720" y="874"/>
                  </a:lnTo>
                  <a:lnTo>
                    <a:pt x="2702" y="927"/>
                  </a:lnTo>
                  <a:lnTo>
                    <a:pt x="2680" y="982"/>
                  </a:lnTo>
                  <a:lnTo>
                    <a:pt x="2654" y="1041"/>
                  </a:lnTo>
                  <a:lnTo>
                    <a:pt x="2625" y="1102"/>
                  </a:lnTo>
                  <a:lnTo>
                    <a:pt x="2589" y="1165"/>
                  </a:lnTo>
                  <a:lnTo>
                    <a:pt x="2550" y="1230"/>
                  </a:lnTo>
                  <a:lnTo>
                    <a:pt x="2506" y="1297"/>
                  </a:lnTo>
                  <a:lnTo>
                    <a:pt x="2456" y="1366"/>
                  </a:lnTo>
                  <a:lnTo>
                    <a:pt x="2399" y="1438"/>
                  </a:lnTo>
                  <a:lnTo>
                    <a:pt x="2337" y="1510"/>
                  </a:lnTo>
                  <a:lnTo>
                    <a:pt x="2268" y="1583"/>
                  </a:lnTo>
                  <a:lnTo>
                    <a:pt x="2193" y="1659"/>
                  </a:lnTo>
                  <a:lnTo>
                    <a:pt x="580" y="1659"/>
                  </a:lnTo>
                  <a:lnTo>
                    <a:pt x="504" y="1583"/>
                  </a:lnTo>
                  <a:lnTo>
                    <a:pt x="436" y="1510"/>
                  </a:lnTo>
                  <a:lnTo>
                    <a:pt x="374" y="1438"/>
                  </a:lnTo>
                  <a:lnTo>
                    <a:pt x="318" y="1366"/>
                  </a:lnTo>
                  <a:lnTo>
                    <a:pt x="268" y="1297"/>
                  </a:lnTo>
                  <a:lnTo>
                    <a:pt x="223" y="1230"/>
                  </a:lnTo>
                  <a:lnTo>
                    <a:pt x="183" y="1165"/>
                  </a:lnTo>
                  <a:lnTo>
                    <a:pt x="149" y="1102"/>
                  </a:lnTo>
                  <a:lnTo>
                    <a:pt x="119" y="1041"/>
                  </a:lnTo>
                  <a:lnTo>
                    <a:pt x="92" y="982"/>
                  </a:lnTo>
                  <a:lnTo>
                    <a:pt x="71" y="927"/>
                  </a:lnTo>
                  <a:lnTo>
                    <a:pt x="53" y="874"/>
                  </a:lnTo>
                  <a:lnTo>
                    <a:pt x="38" y="825"/>
                  </a:lnTo>
                  <a:lnTo>
                    <a:pt x="26" y="778"/>
                  </a:lnTo>
                  <a:lnTo>
                    <a:pt x="18" y="735"/>
                  </a:lnTo>
                  <a:lnTo>
                    <a:pt x="10" y="694"/>
                  </a:lnTo>
                  <a:lnTo>
                    <a:pt x="6" y="658"/>
                  </a:lnTo>
                  <a:lnTo>
                    <a:pt x="3" y="625"/>
                  </a:lnTo>
                  <a:lnTo>
                    <a:pt x="2" y="596"/>
                  </a:lnTo>
                  <a:lnTo>
                    <a:pt x="0" y="571"/>
                  </a:lnTo>
                  <a:lnTo>
                    <a:pt x="0" y="551"/>
                  </a:lnTo>
                  <a:lnTo>
                    <a:pt x="2" y="534"/>
                  </a:lnTo>
                  <a:lnTo>
                    <a:pt x="3" y="522"/>
                  </a:lnTo>
                  <a:lnTo>
                    <a:pt x="4" y="515"/>
                  </a:lnTo>
                  <a:lnTo>
                    <a:pt x="4" y="512"/>
                  </a:lnTo>
                  <a:lnTo>
                    <a:pt x="1369" y="3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E6E7E8"/>
            </a:solidFill>
            <a:ln w="0">
              <a:solidFill>
                <a:srgbClr val="E6E7E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89" name="Freeform 107"/>
            <p:cNvSpPr>
              <a:spLocks/>
            </p:cNvSpPr>
            <p:nvPr/>
          </p:nvSpPr>
          <p:spPr bwMode="auto">
            <a:xfrm>
              <a:off x="6054725" y="3128963"/>
              <a:ext cx="101600" cy="131763"/>
            </a:xfrm>
            <a:custGeom>
              <a:avLst/>
              <a:gdLst>
                <a:gd name="T0" fmla="*/ 126 w 575"/>
                <a:gd name="T1" fmla="*/ 0 h 745"/>
                <a:gd name="T2" fmla="*/ 449 w 575"/>
                <a:gd name="T3" fmla="*/ 0 h 745"/>
                <a:gd name="T4" fmla="*/ 474 w 575"/>
                <a:gd name="T5" fmla="*/ 3 h 745"/>
                <a:gd name="T6" fmla="*/ 498 w 575"/>
                <a:gd name="T7" fmla="*/ 10 h 745"/>
                <a:gd name="T8" fmla="*/ 519 w 575"/>
                <a:gd name="T9" fmla="*/ 22 h 745"/>
                <a:gd name="T10" fmla="*/ 539 w 575"/>
                <a:gd name="T11" fmla="*/ 38 h 745"/>
                <a:gd name="T12" fmla="*/ 554 w 575"/>
                <a:gd name="T13" fmla="*/ 56 h 745"/>
                <a:gd name="T14" fmla="*/ 565 w 575"/>
                <a:gd name="T15" fmla="*/ 77 h 745"/>
                <a:gd name="T16" fmla="*/ 573 w 575"/>
                <a:gd name="T17" fmla="*/ 100 h 745"/>
                <a:gd name="T18" fmla="*/ 575 w 575"/>
                <a:gd name="T19" fmla="*/ 126 h 745"/>
                <a:gd name="T20" fmla="*/ 575 w 575"/>
                <a:gd name="T21" fmla="*/ 745 h 745"/>
                <a:gd name="T22" fmla="*/ 0 w 575"/>
                <a:gd name="T23" fmla="*/ 745 h 745"/>
                <a:gd name="T24" fmla="*/ 0 w 575"/>
                <a:gd name="T25" fmla="*/ 126 h 745"/>
                <a:gd name="T26" fmla="*/ 3 w 575"/>
                <a:gd name="T27" fmla="*/ 97 h 745"/>
                <a:gd name="T28" fmla="*/ 12 w 575"/>
                <a:gd name="T29" fmla="*/ 71 h 745"/>
                <a:gd name="T30" fmla="*/ 27 w 575"/>
                <a:gd name="T31" fmla="*/ 47 h 745"/>
                <a:gd name="T32" fmla="*/ 47 w 575"/>
                <a:gd name="T33" fmla="*/ 28 h 745"/>
                <a:gd name="T34" fmla="*/ 70 w 575"/>
                <a:gd name="T35" fmla="*/ 13 h 745"/>
                <a:gd name="T36" fmla="*/ 97 w 575"/>
                <a:gd name="T37" fmla="*/ 4 h 745"/>
                <a:gd name="T38" fmla="*/ 126 w 575"/>
                <a:gd name="T39" fmla="*/ 0 h 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5" h="745">
                  <a:moveTo>
                    <a:pt x="126" y="0"/>
                  </a:moveTo>
                  <a:lnTo>
                    <a:pt x="449" y="0"/>
                  </a:lnTo>
                  <a:lnTo>
                    <a:pt x="474" y="3"/>
                  </a:lnTo>
                  <a:lnTo>
                    <a:pt x="498" y="10"/>
                  </a:lnTo>
                  <a:lnTo>
                    <a:pt x="519" y="22"/>
                  </a:lnTo>
                  <a:lnTo>
                    <a:pt x="539" y="38"/>
                  </a:lnTo>
                  <a:lnTo>
                    <a:pt x="554" y="56"/>
                  </a:lnTo>
                  <a:lnTo>
                    <a:pt x="565" y="77"/>
                  </a:lnTo>
                  <a:lnTo>
                    <a:pt x="573" y="100"/>
                  </a:lnTo>
                  <a:lnTo>
                    <a:pt x="575" y="126"/>
                  </a:lnTo>
                  <a:lnTo>
                    <a:pt x="575" y="745"/>
                  </a:lnTo>
                  <a:lnTo>
                    <a:pt x="0" y="745"/>
                  </a:lnTo>
                  <a:lnTo>
                    <a:pt x="0" y="126"/>
                  </a:lnTo>
                  <a:lnTo>
                    <a:pt x="3" y="97"/>
                  </a:lnTo>
                  <a:lnTo>
                    <a:pt x="12" y="71"/>
                  </a:lnTo>
                  <a:lnTo>
                    <a:pt x="27" y="47"/>
                  </a:lnTo>
                  <a:lnTo>
                    <a:pt x="47" y="28"/>
                  </a:lnTo>
                  <a:lnTo>
                    <a:pt x="70" y="13"/>
                  </a:lnTo>
                  <a:lnTo>
                    <a:pt x="97" y="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285680"/>
            </a:solidFill>
            <a:ln w="0">
              <a:solidFill>
                <a:srgbClr val="2856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0" name="Freeform 108"/>
            <p:cNvSpPr>
              <a:spLocks/>
            </p:cNvSpPr>
            <p:nvPr/>
          </p:nvSpPr>
          <p:spPr bwMode="auto">
            <a:xfrm>
              <a:off x="5911850" y="3260726"/>
              <a:ext cx="385763" cy="152400"/>
            </a:xfrm>
            <a:custGeom>
              <a:avLst/>
              <a:gdLst>
                <a:gd name="T0" fmla="*/ 108 w 2190"/>
                <a:gd name="T1" fmla="*/ 0 h 867"/>
                <a:gd name="T2" fmla="*/ 2082 w 2190"/>
                <a:gd name="T3" fmla="*/ 0 h 867"/>
                <a:gd name="T4" fmla="*/ 2107 w 2190"/>
                <a:gd name="T5" fmla="*/ 3 h 867"/>
                <a:gd name="T6" fmla="*/ 2129 w 2190"/>
                <a:gd name="T7" fmla="*/ 11 h 867"/>
                <a:gd name="T8" fmla="*/ 2150 w 2190"/>
                <a:gd name="T9" fmla="*/ 23 h 867"/>
                <a:gd name="T10" fmla="*/ 2167 w 2190"/>
                <a:gd name="T11" fmla="*/ 40 h 867"/>
                <a:gd name="T12" fmla="*/ 2178 w 2190"/>
                <a:gd name="T13" fmla="*/ 61 h 867"/>
                <a:gd name="T14" fmla="*/ 2187 w 2190"/>
                <a:gd name="T15" fmla="*/ 83 h 867"/>
                <a:gd name="T16" fmla="*/ 2190 w 2190"/>
                <a:gd name="T17" fmla="*/ 107 h 867"/>
                <a:gd name="T18" fmla="*/ 2190 w 2190"/>
                <a:gd name="T19" fmla="*/ 867 h 867"/>
                <a:gd name="T20" fmla="*/ 1112 w 2190"/>
                <a:gd name="T21" fmla="*/ 465 h 867"/>
                <a:gd name="T22" fmla="*/ 1095 w 2190"/>
                <a:gd name="T23" fmla="*/ 462 h 867"/>
                <a:gd name="T24" fmla="*/ 1078 w 2190"/>
                <a:gd name="T25" fmla="*/ 465 h 867"/>
                <a:gd name="T26" fmla="*/ 0 w 2190"/>
                <a:gd name="T27" fmla="*/ 867 h 867"/>
                <a:gd name="T28" fmla="*/ 0 w 2190"/>
                <a:gd name="T29" fmla="*/ 107 h 867"/>
                <a:gd name="T30" fmla="*/ 3 w 2190"/>
                <a:gd name="T31" fmla="*/ 83 h 867"/>
                <a:gd name="T32" fmla="*/ 12 w 2190"/>
                <a:gd name="T33" fmla="*/ 61 h 867"/>
                <a:gd name="T34" fmla="*/ 25 w 2190"/>
                <a:gd name="T35" fmla="*/ 40 h 867"/>
                <a:gd name="T36" fmla="*/ 41 w 2190"/>
                <a:gd name="T37" fmla="*/ 23 h 867"/>
                <a:gd name="T38" fmla="*/ 61 w 2190"/>
                <a:gd name="T39" fmla="*/ 11 h 867"/>
                <a:gd name="T40" fmla="*/ 84 w 2190"/>
                <a:gd name="T41" fmla="*/ 3 h 867"/>
                <a:gd name="T42" fmla="*/ 108 w 2190"/>
                <a:gd name="T43" fmla="*/ 0 h 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90" h="867">
                  <a:moveTo>
                    <a:pt x="108" y="0"/>
                  </a:moveTo>
                  <a:lnTo>
                    <a:pt x="2082" y="0"/>
                  </a:lnTo>
                  <a:lnTo>
                    <a:pt x="2107" y="3"/>
                  </a:lnTo>
                  <a:lnTo>
                    <a:pt x="2129" y="11"/>
                  </a:lnTo>
                  <a:lnTo>
                    <a:pt x="2150" y="23"/>
                  </a:lnTo>
                  <a:lnTo>
                    <a:pt x="2167" y="40"/>
                  </a:lnTo>
                  <a:lnTo>
                    <a:pt x="2178" y="61"/>
                  </a:lnTo>
                  <a:lnTo>
                    <a:pt x="2187" y="83"/>
                  </a:lnTo>
                  <a:lnTo>
                    <a:pt x="2190" y="107"/>
                  </a:lnTo>
                  <a:lnTo>
                    <a:pt x="2190" y="867"/>
                  </a:lnTo>
                  <a:lnTo>
                    <a:pt x="1112" y="465"/>
                  </a:lnTo>
                  <a:lnTo>
                    <a:pt x="1095" y="462"/>
                  </a:lnTo>
                  <a:lnTo>
                    <a:pt x="1078" y="465"/>
                  </a:lnTo>
                  <a:lnTo>
                    <a:pt x="0" y="867"/>
                  </a:lnTo>
                  <a:lnTo>
                    <a:pt x="0" y="107"/>
                  </a:lnTo>
                  <a:lnTo>
                    <a:pt x="3" y="83"/>
                  </a:lnTo>
                  <a:lnTo>
                    <a:pt x="12" y="61"/>
                  </a:lnTo>
                  <a:lnTo>
                    <a:pt x="25" y="40"/>
                  </a:lnTo>
                  <a:lnTo>
                    <a:pt x="41" y="23"/>
                  </a:lnTo>
                  <a:lnTo>
                    <a:pt x="61" y="11"/>
                  </a:lnTo>
                  <a:lnTo>
                    <a:pt x="84" y="3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95A5A5"/>
            </a:solidFill>
            <a:ln w="0">
              <a:solidFill>
                <a:srgbClr val="95A5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1" name="Freeform 109"/>
            <p:cNvSpPr>
              <a:spLocks noEditPoints="1"/>
            </p:cNvSpPr>
            <p:nvPr/>
          </p:nvSpPr>
          <p:spPr bwMode="auto">
            <a:xfrm>
              <a:off x="5953125" y="3290888"/>
              <a:ext cx="293688" cy="20638"/>
            </a:xfrm>
            <a:custGeom>
              <a:avLst/>
              <a:gdLst>
                <a:gd name="T0" fmla="*/ 1632 w 1671"/>
                <a:gd name="T1" fmla="*/ 3 h 115"/>
                <a:gd name="T2" fmla="*/ 1668 w 1671"/>
                <a:gd name="T3" fmla="*/ 40 h 115"/>
                <a:gd name="T4" fmla="*/ 1660 w 1671"/>
                <a:gd name="T5" fmla="*/ 92 h 115"/>
                <a:gd name="T6" fmla="*/ 1614 w 1671"/>
                <a:gd name="T7" fmla="*/ 115 h 115"/>
                <a:gd name="T8" fmla="*/ 1464 w 1671"/>
                <a:gd name="T9" fmla="*/ 103 h 115"/>
                <a:gd name="T10" fmla="*/ 1441 w 1671"/>
                <a:gd name="T11" fmla="*/ 58 h 115"/>
                <a:gd name="T12" fmla="*/ 1464 w 1671"/>
                <a:gd name="T13" fmla="*/ 11 h 115"/>
                <a:gd name="T14" fmla="*/ 1210 w 1671"/>
                <a:gd name="T15" fmla="*/ 0 h 115"/>
                <a:gd name="T16" fmla="*/ 1359 w 1671"/>
                <a:gd name="T17" fmla="*/ 11 h 115"/>
                <a:gd name="T18" fmla="*/ 1383 w 1671"/>
                <a:gd name="T19" fmla="*/ 58 h 115"/>
                <a:gd name="T20" fmla="*/ 1359 w 1671"/>
                <a:gd name="T21" fmla="*/ 103 h 115"/>
                <a:gd name="T22" fmla="*/ 1210 w 1671"/>
                <a:gd name="T23" fmla="*/ 115 h 115"/>
                <a:gd name="T24" fmla="*/ 1164 w 1671"/>
                <a:gd name="T25" fmla="*/ 92 h 115"/>
                <a:gd name="T26" fmla="*/ 1155 w 1671"/>
                <a:gd name="T27" fmla="*/ 40 h 115"/>
                <a:gd name="T28" fmla="*/ 1191 w 1671"/>
                <a:gd name="T29" fmla="*/ 3 h 115"/>
                <a:gd name="T30" fmla="*/ 1037 w 1671"/>
                <a:gd name="T31" fmla="*/ 0 h 115"/>
                <a:gd name="T32" fmla="*/ 1083 w 1671"/>
                <a:gd name="T33" fmla="*/ 24 h 115"/>
                <a:gd name="T34" fmla="*/ 1092 w 1671"/>
                <a:gd name="T35" fmla="*/ 76 h 115"/>
                <a:gd name="T36" fmla="*/ 1056 w 1671"/>
                <a:gd name="T37" fmla="*/ 112 h 115"/>
                <a:gd name="T38" fmla="*/ 904 w 1671"/>
                <a:gd name="T39" fmla="*/ 112 h 115"/>
                <a:gd name="T40" fmla="*/ 867 w 1671"/>
                <a:gd name="T41" fmla="*/ 76 h 115"/>
                <a:gd name="T42" fmla="*/ 876 w 1671"/>
                <a:gd name="T43" fmla="*/ 24 h 115"/>
                <a:gd name="T44" fmla="*/ 922 w 1671"/>
                <a:gd name="T45" fmla="*/ 0 h 115"/>
                <a:gd name="T46" fmla="*/ 768 w 1671"/>
                <a:gd name="T47" fmla="*/ 3 h 115"/>
                <a:gd name="T48" fmla="*/ 803 w 1671"/>
                <a:gd name="T49" fmla="*/ 40 h 115"/>
                <a:gd name="T50" fmla="*/ 796 w 1671"/>
                <a:gd name="T51" fmla="*/ 92 h 115"/>
                <a:gd name="T52" fmla="*/ 750 w 1671"/>
                <a:gd name="T53" fmla="*/ 115 h 115"/>
                <a:gd name="T54" fmla="*/ 600 w 1671"/>
                <a:gd name="T55" fmla="*/ 103 h 115"/>
                <a:gd name="T56" fmla="*/ 577 w 1671"/>
                <a:gd name="T57" fmla="*/ 58 h 115"/>
                <a:gd name="T58" fmla="*/ 600 w 1671"/>
                <a:gd name="T59" fmla="*/ 11 h 115"/>
                <a:gd name="T60" fmla="*/ 346 w 1671"/>
                <a:gd name="T61" fmla="*/ 0 h 115"/>
                <a:gd name="T62" fmla="*/ 495 w 1671"/>
                <a:gd name="T63" fmla="*/ 11 h 115"/>
                <a:gd name="T64" fmla="*/ 519 w 1671"/>
                <a:gd name="T65" fmla="*/ 58 h 115"/>
                <a:gd name="T66" fmla="*/ 495 w 1671"/>
                <a:gd name="T67" fmla="*/ 103 h 115"/>
                <a:gd name="T68" fmla="*/ 346 w 1671"/>
                <a:gd name="T69" fmla="*/ 115 h 115"/>
                <a:gd name="T70" fmla="*/ 300 w 1671"/>
                <a:gd name="T71" fmla="*/ 92 h 115"/>
                <a:gd name="T72" fmla="*/ 291 w 1671"/>
                <a:gd name="T73" fmla="*/ 40 h 115"/>
                <a:gd name="T74" fmla="*/ 327 w 1671"/>
                <a:gd name="T75" fmla="*/ 3 h 115"/>
                <a:gd name="T76" fmla="*/ 173 w 1671"/>
                <a:gd name="T77" fmla="*/ 0 h 115"/>
                <a:gd name="T78" fmla="*/ 219 w 1671"/>
                <a:gd name="T79" fmla="*/ 24 h 115"/>
                <a:gd name="T80" fmla="*/ 228 w 1671"/>
                <a:gd name="T81" fmla="*/ 76 h 115"/>
                <a:gd name="T82" fmla="*/ 192 w 1671"/>
                <a:gd name="T83" fmla="*/ 112 h 115"/>
                <a:gd name="T84" fmla="*/ 40 w 1671"/>
                <a:gd name="T85" fmla="*/ 112 h 115"/>
                <a:gd name="T86" fmla="*/ 3 w 1671"/>
                <a:gd name="T87" fmla="*/ 76 h 115"/>
                <a:gd name="T88" fmla="*/ 11 w 1671"/>
                <a:gd name="T89" fmla="*/ 24 h 115"/>
                <a:gd name="T90" fmla="*/ 58 w 1671"/>
                <a:gd name="T9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71" h="115">
                  <a:moveTo>
                    <a:pt x="1498" y="0"/>
                  </a:moveTo>
                  <a:lnTo>
                    <a:pt x="1614" y="0"/>
                  </a:lnTo>
                  <a:lnTo>
                    <a:pt x="1632" y="3"/>
                  </a:lnTo>
                  <a:lnTo>
                    <a:pt x="1647" y="11"/>
                  </a:lnTo>
                  <a:lnTo>
                    <a:pt x="1660" y="24"/>
                  </a:lnTo>
                  <a:lnTo>
                    <a:pt x="1668" y="40"/>
                  </a:lnTo>
                  <a:lnTo>
                    <a:pt x="1671" y="58"/>
                  </a:lnTo>
                  <a:lnTo>
                    <a:pt x="1668" y="76"/>
                  </a:lnTo>
                  <a:lnTo>
                    <a:pt x="1660" y="92"/>
                  </a:lnTo>
                  <a:lnTo>
                    <a:pt x="1647" y="103"/>
                  </a:lnTo>
                  <a:lnTo>
                    <a:pt x="1632" y="112"/>
                  </a:lnTo>
                  <a:lnTo>
                    <a:pt x="1614" y="115"/>
                  </a:lnTo>
                  <a:lnTo>
                    <a:pt x="1498" y="115"/>
                  </a:lnTo>
                  <a:lnTo>
                    <a:pt x="1480" y="112"/>
                  </a:lnTo>
                  <a:lnTo>
                    <a:pt x="1464" y="103"/>
                  </a:lnTo>
                  <a:lnTo>
                    <a:pt x="1451" y="92"/>
                  </a:lnTo>
                  <a:lnTo>
                    <a:pt x="1444" y="76"/>
                  </a:lnTo>
                  <a:lnTo>
                    <a:pt x="1441" y="58"/>
                  </a:lnTo>
                  <a:lnTo>
                    <a:pt x="1444" y="40"/>
                  </a:lnTo>
                  <a:lnTo>
                    <a:pt x="1451" y="24"/>
                  </a:lnTo>
                  <a:lnTo>
                    <a:pt x="1464" y="11"/>
                  </a:lnTo>
                  <a:lnTo>
                    <a:pt x="1480" y="3"/>
                  </a:lnTo>
                  <a:lnTo>
                    <a:pt x="1498" y="0"/>
                  </a:lnTo>
                  <a:close/>
                  <a:moveTo>
                    <a:pt x="1210" y="0"/>
                  </a:moveTo>
                  <a:lnTo>
                    <a:pt x="1325" y="0"/>
                  </a:lnTo>
                  <a:lnTo>
                    <a:pt x="1343" y="3"/>
                  </a:lnTo>
                  <a:lnTo>
                    <a:pt x="1359" y="11"/>
                  </a:lnTo>
                  <a:lnTo>
                    <a:pt x="1372" y="24"/>
                  </a:lnTo>
                  <a:lnTo>
                    <a:pt x="1380" y="40"/>
                  </a:lnTo>
                  <a:lnTo>
                    <a:pt x="1383" y="58"/>
                  </a:lnTo>
                  <a:lnTo>
                    <a:pt x="1380" y="76"/>
                  </a:lnTo>
                  <a:lnTo>
                    <a:pt x="1372" y="92"/>
                  </a:lnTo>
                  <a:lnTo>
                    <a:pt x="1359" y="103"/>
                  </a:lnTo>
                  <a:lnTo>
                    <a:pt x="1343" y="112"/>
                  </a:lnTo>
                  <a:lnTo>
                    <a:pt x="1325" y="115"/>
                  </a:lnTo>
                  <a:lnTo>
                    <a:pt x="1210" y="115"/>
                  </a:lnTo>
                  <a:lnTo>
                    <a:pt x="1191" y="112"/>
                  </a:lnTo>
                  <a:lnTo>
                    <a:pt x="1176" y="103"/>
                  </a:lnTo>
                  <a:lnTo>
                    <a:pt x="1164" y="92"/>
                  </a:lnTo>
                  <a:lnTo>
                    <a:pt x="1155" y="76"/>
                  </a:lnTo>
                  <a:lnTo>
                    <a:pt x="1152" y="58"/>
                  </a:lnTo>
                  <a:lnTo>
                    <a:pt x="1155" y="40"/>
                  </a:lnTo>
                  <a:lnTo>
                    <a:pt x="1164" y="24"/>
                  </a:lnTo>
                  <a:lnTo>
                    <a:pt x="1176" y="11"/>
                  </a:lnTo>
                  <a:lnTo>
                    <a:pt x="1191" y="3"/>
                  </a:lnTo>
                  <a:lnTo>
                    <a:pt x="1210" y="0"/>
                  </a:lnTo>
                  <a:close/>
                  <a:moveTo>
                    <a:pt x="922" y="0"/>
                  </a:moveTo>
                  <a:lnTo>
                    <a:pt x="1037" y="0"/>
                  </a:lnTo>
                  <a:lnTo>
                    <a:pt x="1056" y="3"/>
                  </a:lnTo>
                  <a:lnTo>
                    <a:pt x="1072" y="11"/>
                  </a:lnTo>
                  <a:lnTo>
                    <a:pt x="1083" y="24"/>
                  </a:lnTo>
                  <a:lnTo>
                    <a:pt x="1092" y="40"/>
                  </a:lnTo>
                  <a:lnTo>
                    <a:pt x="1095" y="58"/>
                  </a:lnTo>
                  <a:lnTo>
                    <a:pt x="1092" y="76"/>
                  </a:lnTo>
                  <a:lnTo>
                    <a:pt x="1083" y="92"/>
                  </a:lnTo>
                  <a:lnTo>
                    <a:pt x="1072" y="103"/>
                  </a:lnTo>
                  <a:lnTo>
                    <a:pt x="1056" y="112"/>
                  </a:lnTo>
                  <a:lnTo>
                    <a:pt x="1037" y="115"/>
                  </a:lnTo>
                  <a:lnTo>
                    <a:pt x="922" y="115"/>
                  </a:lnTo>
                  <a:lnTo>
                    <a:pt x="904" y="112"/>
                  </a:lnTo>
                  <a:lnTo>
                    <a:pt x="888" y="103"/>
                  </a:lnTo>
                  <a:lnTo>
                    <a:pt x="876" y="92"/>
                  </a:lnTo>
                  <a:lnTo>
                    <a:pt x="867" y="76"/>
                  </a:lnTo>
                  <a:lnTo>
                    <a:pt x="864" y="58"/>
                  </a:lnTo>
                  <a:lnTo>
                    <a:pt x="867" y="40"/>
                  </a:lnTo>
                  <a:lnTo>
                    <a:pt x="876" y="24"/>
                  </a:lnTo>
                  <a:lnTo>
                    <a:pt x="888" y="11"/>
                  </a:lnTo>
                  <a:lnTo>
                    <a:pt x="904" y="3"/>
                  </a:lnTo>
                  <a:lnTo>
                    <a:pt x="922" y="0"/>
                  </a:lnTo>
                  <a:close/>
                  <a:moveTo>
                    <a:pt x="634" y="0"/>
                  </a:moveTo>
                  <a:lnTo>
                    <a:pt x="750" y="0"/>
                  </a:lnTo>
                  <a:lnTo>
                    <a:pt x="768" y="3"/>
                  </a:lnTo>
                  <a:lnTo>
                    <a:pt x="783" y="11"/>
                  </a:lnTo>
                  <a:lnTo>
                    <a:pt x="796" y="24"/>
                  </a:lnTo>
                  <a:lnTo>
                    <a:pt x="803" y="40"/>
                  </a:lnTo>
                  <a:lnTo>
                    <a:pt x="807" y="58"/>
                  </a:lnTo>
                  <a:lnTo>
                    <a:pt x="803" y="76"/>
                  </a:lnTo>
                  <a:lnTo>
                    <a:pt x="796" y="92"/>
                  </a:lnTo>
                  <a:lnTo>
                    <a:pt x="783" y="103"/>
                  </a:lnTo>
                  <a:lnTo>
                    <a:pt x="768" y="112"/>
                  </a:lnTo>
                  <a:lnTo>
                    <a:pt x="750" y="115"/>
                  </a:lnTo>
                  <a:lnTo>
                    <a:pt x="634" y="115"/>
                  </a:lnTo>
                  <a:lnTo>
                    <a:pt x="616" y="112"/>
                  </a:lnTo>
                  <a:lnTo>
                    <a:pt x="600" y="103"/>
                  </a:lnTo>
                  <a:lnTo>
                    <a:pt x="587" y="92"/>
                  </a:lnTo>
                  <a:lnTo>
                    <a:pt x="579" y="76"/>
                  </a:lnTo>
                  <a:lnTo>
                    <a:pt x="577" y="58"/>
                  </a:lnTo>
                  <a:lnTo>
                    <a:pt x="579" y="40"/>
                  </a:lnTo>
                  <a:lnTo>
                    <a:pt x="587" y="24"/>
                  </a:lnTo>
                  <a:lnTo>
                    <a:pt x="600" y="11"/>
                  </a:lnTo>
                  <a:lnTo>
                    <a:pt x="616" y="3"/>
                  </a:lnTo>
                  <a:lnTo>
                    <a:pt x="634" y="0"/>
                  </a:lnTo>
                  <a:close/>
                  <a:moveTo>
                    <a:pt x="346" y="0"/>
                  </a:moveTo>
                  <a:lnTo>
                    <a:pt x="461" y="0"/>
                  </a:lnTo>
                  <a:lnTo>
                    <a:pt x="479" y="3"/>
                  </a:lnTo>
                  <a:lnTo>
                    <a:pt x="495" y="11"/>
                  </a:lnTo>
                  <a:lnTo>
                    <a:pt x="507" y="24"/>
                  </a:lnTo>
                  <a:lnTo>
                    <a:pt x="516" y="40"/>
                  </a:lnTo>
                  <a:lnTo>
                    <a:pt x="519" y="58"/>
                  </a:lnTo>
                  <a:lnTo>
                    <a:pt x="516" y="76"/>
                  </a:lnTo>
                  <a:lnTo>
                    <a:pt x="507" y="92"/>
                  </a:lnTo>
                  <a:lnTo>
                    <a:pt x="495" y="103"/>
                  </a:lnTo>
                  <a:lnTo>
                    <a:pt x="479" y="112"/>
                  </a:lnTo>
                  <a:lnTo>
                    <a:pt x="461" y="115"/>
                  </a:lnTo>
                  <a:lnTo>
                    <a:pt x="346" y="115"/>
                  </a:lnTo>
                  <a:lnTo>
                    <a:pt x="327" y="112"/>
                  </a:lnTo>
                  <a:lnTo>
                    <a:pt x="311" y="103"/>
                  </a:lnTo>
                  <a:lnTo>
                    <a:pt x="300" y="92"/>
                  </a:lnTo>
                  <a:lnTo>
                    <a:pt x="291" y="76"/>
                  </a:lnTo>
                  <a:lnTo>
                    <a:pt x="288" y="58"/>
                  </a:lnTo>
                  <a:lnTo>
                    <a:pt x="291" y="40"/>
                  </a:lnTo>
                  <a:lnTo>
                    <a:pt x="300" y="24"/>
                  </a:lnTo>
                  <a:lnTo>
                    <a:pt x="311" y="11"/>
                  </a:lnTo>
                  <a:lnTo>
                    <a:pt x="327" y="3"/>
                  </a:lnTo>
                  <a:lnTo>
                    <a:pt x="346" y="0"/>
                  </a:lnTo>
                  <a:close/>
                  <a:moveTo>
                    <a:pt x="58" y="0"/>
                  </a:moveTo>
                  <a:lnTo>
                    <a:pt x="173" y="0"/>
                  </a:lnTo>
                  <a:lnTo>
                    <a:pt x="192" y="3"/>
                  </a:lnTo>
                  <a:lnTo>
                    <a:pt x="207" y="11"/>
                  </a:lnTo>
                  <a:lnTo>
                    <a:pt x="219" y="24"/>
                  </a:lnTo>
                  <a:lnTo>
                    <a:pt x="228" y="40"/>
                  </a:lnTo>
                  <a:lnTo>
                    <a:pt x="230" y="58"/>
                  </a:lnTo>
                  <a:lnTo>
                    <a:pt x="228" y="76"/>
                  </a:lnTo>
                  <a:lnTo>
                    <a:pt x="219" y="92"/>
                  </a:lnTo>
                  <a:lnTo>
                    <a:pt x="207" y="103"/>
                  </a:lnTo>
                  <a:lnTo>
                    <a:pt x="192" y="112"/>
                  </a:lnTo>
                  <a:lnTo>
                    <a:pt x="173" y="115"/>
                  </a:lnTo>
                  <a:lnTo>
                    <a:pt x="58" y="115"/>
                  </a:lnTo>
                  <a:lnTo>
                    <a:pt x="40" y="112"/>
                  </a:lnTo>
                  <a:lnTo>
                    <a:pt x="24" y="103"/>
                  </a:lnTo>
                  <a:lnTo>
                    <a:pt x="11" y="92"/>
                  </a:lnTo>
                  <a:lnTo>
                    <a:pt x="3" y="76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1" y="24"/>
                  </a:lnTo>
                  <a:lnTo>
                    <a:pt x="24" y="11"/>
                  </a:lnTo>
                  <a:lnTo>
                    <a:pt x="40" y="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2" name="Freeform 110"/>
            <p:cNvSpPr>
              <a:spLocks/>
            </p:cNvSpPr>
            <p:nvPr/>
          </p:nvSpPr>
          <p:spPr bwMode="auto">
            <a:xfrm>
              <a:off x="5861050" y="3343276"/>
              <a:ext cx="244475" cy="292100"/>
            </a:xfrm>
            <a:custGeom>
              <a:avLst/>
              <a:gdLst>
                <a:gd name="T0" fmla="*/ 1386 w 1386"/>
                <a:gd name="T1" fmla="*/ 0 h 1658"/>
                <a:gd name="T2" fmla="*/ 1386 w 1386"/>
                <a:gd name="T3" fmla="*/ 1658 h 1658"/>
                <a:gd name="T4" fmla="*/ 580 w 1386"/>
                <a:gd name="T5" fmla="*/ 1658 h 1658"/>
                <a:gd name="T6" fmla="*/ 504 w 1386"/>
                <a:gd name="T7" fmla="*/ 1582 h 1658"/>
                <a:gd name="T8" fmla="*/ 436 w 1386"/>
                <a:gd name="T9" fmla="*/ 1509 h 1658"/>
                <a:gd name="T10" fmla="*/ 374 w 1386"/>
                <a:gd name="T11" fmla="*/ 1437 h 1658"/>
                <a:gd name="T12" fmla="*/ 318 w 1386"/>
                <a:gd name="T13" fmla="*/ 1365 h 1658"/>
                <a:gd name="T14" fmla="*/ 268 w 1386"/>
                <a:gd name="T15" fmla="*/ 1296 h 1658"/>
                <a:gd name="T16" fmla="*/ 223 w 1386"/>
                <a:gd name="T17" fmla="*/ 1229 h 1658"/>
                <a:gd name="T18" fmla="*/ 183 w 1386"/>
                <a:gd name="T19" fmla="*/ 1164 h 1658"/>
                <a:gd name="T20" fmla="*/ 149 w 1386"/>
                <a:gd name="T21" fmla="*/ 1101 h 1658"/>
                <a:gd name="T22" fmla="*/ 119 w 1386"/>
                <a:gd name="T23" fmla="*/ 1040 h 1658"/>
                <a:gd name="T24" fmla="*/ 92 w 1386"/>
                <a:gd name="T25" fmla="*/ 981 h 1658"/>
                <a:gd name="T26" fmla="*/ 71 w 1386"/>
                <a:gd name="T27" fmla="*/ 926 h 1658"/>
                <a:gd name="T28" fmla="*/ 53 w 1386"/>
                <a:gd name="T29" fmla="*/ 873 h 1658"/>
                <a:gd name="T30" fmla="*/ 38 w 1386"/>
                <a:gd name="T31" fmla="*/ 824 h 1658"/>
                <a:gd name="T32" fmla="*/ 26 w 1386"/>
                <a:gd name="T33" fmla="*/ 777 h 1658"/>
                <a:gd name="T34" fmla="*/ 18 w 1386"/>
                <a:gd name="T35" fmla="*/ 734 h 1658"/>
                <a:gd name="T36" fmla="*/ 10 w 1386"/>
                <a:gd name="T37" fmla="*/ 693 h 1658"/>
                <a:gd name="T38" fmla="*/ 6 w 1386"/>
                <a:gd name="T39" fmla="*/ 657 h 1658"/>
                <a:gd name="T40" fmla="*/ 3 w 1386"/>
                <a:gd name="T41" fmla="*/ 624 h 1658"/>
                <a:gd name="T42" fmla="*/ 2 w 1386"/>
                <a:gd name="T43" fmla="*/ 595 h 1658"/>
                <a:gd name="T44" fmla="*/ 0 w 1386"/>
                <a:gd name="T45" fmla="*/ 570 h 1658"/>
                <a:gd name="T46" fmla="*/ 0 w 1386"/>
                <a:gd name="T47" fmla="*/ 550 h 1658"/>
                <a:gd name="T48" fmla="*/ 2 w 1386"/>
                <a:gd name="T49" fmla="*/ 533 h 1658"/>
                <a:gd name="T50" fmla="*/ 3 w 1386"/>
                <a:gd name="T51" fmla="*/ 521 h 1658"/>
                <a:gd name="T52" fmla="*/ 4 w 1386"/>
                <a:gd name="T53" fmla="*/ 514 h 1658"/>
                <a:gd name="T54" fmla="*/ 4 w 1386"/>
                <a:gd name="T55" fmla="*/ 511 h 1658"/>
                <a:gd name="T56" fmla="*/ 1369 w 1386"/>
                <a:gd name="T57" fmla="*/ 2 h 1658"/>
                <a:gd name="T58" fmla="*/ 1386 w 1386"/>
                <a:gd name="T59" fmla="*/ 0 h 1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86" h="1658">
                  <a:moveTo>
                    <a:pt x="1386" y="0"/>
                  </a:moveTo>
                  <a:lnTo>
                    <a:pt x="1386" y="1658"/>
                  </a:lnTo>
                  <a:lnTo>
                    <a:pt x="580" y="1658"/>
                  </a:lnTo>
                  <a:lnTo>
                    <a:pt x="504" y="1582"/>
                  </a:lnTo>
                  <a:lnTo>
                    <a:pt x="436" y="1509"/>
                  </a:lnTo>
                  <a:lnTo>
                    <a:pt x="374" y="1437"/>
                  </a:lnTo>
                  <a:lnTo>
                    <a:pt x="318" y="1365"/>
                  </a:lnTo>
                  <a:lnTo>
                    <a:pt x="268" y="1296"/>
                  </a:lnTo>
                  <a:lnTo>
                    <a:pt x="223" y="1229"/>
                  </a:lnTo>
                  <a:lnTo>
                    <a:pt x="183" y="1164"/>
                  </a:lnTo>
                  <a:lnTo>
                    <a:pt x="149" y="1101"/>
                  </a:lnTo>
                  <a:lnTo>
                    <a:pt x="119" y="1040"/>
                  </a:lnTo>
                  <a:lnTo>
                    <a:pt x="92" y="981"/>
                  </a:lnTo>
                  <a:lnTo>
                    <a:pt x="71" y="926"/>
                  </a:lnTo>
                  <a:lnTo>
                    <a:pt x="53" y="873"/>
                  </a:lnTo>
                  <a:lnTo>
                    <a:pt x="38" y="824"/>
                  </a:lnTo>
                  <a:lnTo>
                    <a:pt x="26" y="777"/>
                  </a:lnTo>
                  <a:lnTo>
                    <a:pt x="18" y="734"/>
                  </a:lnTo>
                  <a:lnTo>
                    <a:pt x="10" y="693"/>
                  </a:lnTo>
                  <a:lnTo>
                    <a:pt x="6" y="657"/>
                  </a:lnTo>
                  <a:lnTo>
                    <a:pt x="3" y="624"/>
                  </a:lnTo>
                  <a:lnTo>
                    <a:pt x="2" y="595"/>
                  </a:lnTo>
                  <a:lnTo>
                    <a:pt x="0" y="570"/>
                  </a:lnTo>
                  <a:lnTo>
                    <a:pt x="0" y="550"/>
                  </a:lnTo>
                  <a:lnTo>
                    <a:pt x="2" y="533"/>
                  </a:lnTo>
                  <a:lnTo>
                    <a:pt x="3" y="521"/>
                  </a:lnTo>
                  <a:lnTo>
                    <a:pt x="4" y="514"/>
                  </a:lnTo>
                  <a:lnTo>
                    <a:pt x="4" y="511"/>
                  </a:lnTo>
                  <a:lnTo>
                    <a:pt x="1369" y="2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BDC3C7"/>
            </a:solidFill>
            <a:ln w="0">
              <a:solidFill>
                <a:srgbClr val="BDC3C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3" name="Freeform 111"/>
            <p:cNvSpPr>
              <a:spLocks/>
            </p:cNvSpPr>
            <p:nvPr/>
          </p:nvSpPr>
          <p:spPr bwMode="auto">
            <a:xfrm>
              <a:off x="5902325" y="3381376"/>
              <a:ext cx="395288" cy="92075"/>
            </a:xfrm>
            <a:custGeom>
              <a:avLst/>
              <a:gdLst>
                <a:gd name="T0" fmla="*/ 1152 w 2247"/>
                <a:gd name="T1" fmla="*/ 0 h 519"/>
                <a:gd name="T2" fmla="*/ 1174 w 2247"/>
                <a:gd name="T3" fmla="*/ 7 h 519"/>
                <a:gd name="T4" fmla="*/ 2211 w 2247"/>
                <a:gd name="T5" fmla="*/ 408 h 519"/>
                <a:gd name="T6" fmla="*/ 2212 w 2247"/>
                <a:gd name="T7" fmla="*/ 408 h 519"/>
                <a:gd name="T8" fmla="*/ 2222 w 2247"/>
                <a:gd name="T9" fmla="*/ 414 h 519"/>
                <a:gd name="T10" fmla="*/ 2230 w 2247"/>
                <a:gd name="T11" fmla="*/ 421 h 519"/>
                <a:gd name="T12" fmla="*/ 2238 w 2247"/>
                <a:gd name="T13" fmla="*/ 430 h 519"/>
                <a:gd name="T14" fmla="*/ 2243 w 2247"/>
                <a:gd name="T15" fmla="*/ 439 h 519"/>
                <a:gd name="T16" fmla="*/ 2246 w 2247"/>
                <a:gd name="T17" fmla="*/ 450 h 519"/>
                <a:gd name="T18" fmla="*/ 2247 w 2247"/>
                <a:gd name="T19" fmla="*/ 462 h 519"/>
                <a:gd name="T20" fmla="*/ 2246 w 2247"/>
                <a:gd name="T21" fmla="*/ 473 h 519"/>
                <a:gd name="T22" fmla="*/ 2243 w 2247"/>
                <a:gd name="T23" fmla="*/ 484 h 519"/>
                <a:gd name="T24" fmla="*/ 2238 w 2247"/>
                <a:gd name="T25" fmla="*/ 493 h 519"/>
                <a:gd name="T26" fmla="*/ 2230 w 2247"/>
                <a:gd name="T27" fmla="*/ 502 h 519"/>
                <a:gd name="T28" fmla="*/ 2222 w 2247"/>
                <a:gd name="T29" fmla="*/ 509 h 519"/>
                <a:gd name="T30" fmla="*/ 2212 w 2247"/>
                <a:gd name="T31" fmla="*/ 515 h 519"/>
                <a:gd name="T32" fmla="*/ 2201 w 2247"/>
                <a:gd name="T33" fmla="*/ 518 h 519"/>
                <a:gd name="T34" fmla="*/ 2189 w 2247"/>
                <a:gd name="T35" fmla="*/ 519 h 519"/>
                <a:gd name="T36" fmla="*/ 2178 w 2247"/>
                <a:gd name="T37" fmla="*/ 518 h 519"/>
                <a:gd name="T38" fmla="*/ 2169 w 2247"/>
                <a:gd name="T39" fmla="*/ 515 h 519"/>
                <a:gd name="T40" fmla="*/ 1153 w 2247"/>
                <a:gd name="T41" fmla="*/ 122 h 519"/>
                <a:gd name="T42" fmla="*/ 78 w 2247"/>
                <a:gd name="T43" fmla="*/ 516 h 519"/>
                <a:gd name="T44" fmla="*/ 69 w 2247"/>
                <a:gd name="T45" fmla="*/ 518 h 519"/>
                <a:gd name="T46" fmla="*/ 57 w 2247"/>
                <a:gd name="T47" fmla="*/ 519 h 519"/>
                <a:gd name="T48" fmla="*/ 46 w 2247"/>
                <a:gd name="T49" fmla="*/ 518 h 519"/>
                <a:gd name="T50" fmla="*/ 35 w 2247"/>
                <a:gd name="T51" fmla="*/ 515 h 519"/>
                <a:gd name="T52" fmla="*/ 25 w 2247"/>
                <a:gd name="T53" fmla="*/ 509 h 519"/>
                <a:gd name="T54" fmla="*/ 17 w 2247"/>
                <a:gd name="T55" fmla="*/ 502 h 519"/>
                <a:gd name="T56" fmla="*/ 9 w 2247"/>
                <a:gd name="T57" fmla="*/ 493 h 519"/>
                <a:gd name="T58" fmla="*/ 4 w 2247"/>
                <a:gd name="T59" fmla="*/ 484 h 519"/>
                <a:gd name="T60" fmla="*/ 1 w 2247"/>
                <a:gd name="T61" fmla="*/ 473 h 519"/>
                <a:gd name="T62" fmla="*/ 0 w 2247"/>
                <a:gd name="T63" fmla="*/ 462 h 519"/>
                <a:gd name="T64" fmla="*/ 1 w 2247"/>
                <a:gd name="T65" fmla="*/ 450 h 519"/>
                <a:gd name="T66" fmla="*/ 4 w 2247"/>
                <a:gd name="T67" fmla="*/ 439 h 519"/>
                <a:gd name="T68" fmla="*/ 9 w 2247"/>
                <a:gd name="T69" fmla="*/ 430 h 519"/>
                <a:gd name="T70" fmla="*/ 17 w 2247"/>
                <a:gd name="T71" fmla="*/ 421 h 519"/>
                <a:gd name="T72" fmla="*/ 25 w 2247"/>
                <a:gd name="T73" fmla="*/ 414 h 519"/>
                <a:gd name="T74" fmla="*/ 35 w 2247"/>
                <a:gd name="T75" fmla="*/ 408 h 519"/>
                <a:gd name="T76" fmla="*/ 38 w 2247"/>
                <a:gd name="T77" fmla="*/ 408 h 519"/>
                <a:gd name="T78" fmla="*/ 1133 w 2247"/>
                <a:gd name="T79" fmla="*/ 7 h 519"/>
                <a:gd name="T80" fmla="*/ 1152 w 2247"/>
                <a:gd name="T81" fmla="*/ 0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47" h="519">
                  <a:moveTo>
                    <a:pt x="1152" y="0"/>
                  </a:moveTo>
                  <a:lnTo>
                    <a:pt x="1174" y="7"/>
                  </a:lnTo>
                  <a:lnTo>
                    <a:pt x="2211" y="408"/>
                  </a:lnTo>
                  <a:lnTo>
                    <a:pt x="2212" y="408"/>
                  </a:lnTo>
                  <a:lnTo>
                    <a:pt x="2222" y="414"/>
                  </a:lnTo>
                  <a:lnTo>
                    <a:pt x="2230" y="421"/>
                  </a:lnTo>
                  <a:lnTo>
                    <a:pt x="2238" y="430"/>
                  </a:lnTo>
                  <a:lnTo>
                    <a:pt x="2243" y="439"/>
                  </a:lnTo>
                  <a:lnTo>
                    <a:pt x="2246" y="450"/>
                  </a:lnTo>
                  <a:lnTo>
                    <a:pt x="2247" y="462"/>
                  </a:lnTo>
                  <a:lnTo>
                    <a:pt x="2246" y="473"/>
                  </a:lnTo>
                  <a:lnTo>
                    <a:pt x="2243" y="484"/>
                  </a:lnTo>
                  <a:lnTo>
                    <a:pt x="2238" y="493"/>
                  </a:lnTo>
                  <a:lnTo>
                    <a:pt x="2230" y="502"/>
                  </a:lnTo>
                  <a:lnTo>
                    <a:pt x="2222" y="509"/>
                  </a:lnTo>
                  <a:lnTo>
                    <a:pt x="2212" y="515"/>
                  </a:lnTo>
                  <a:lnTo>
                    <a:pt x="2201" y="518"/>
                  </a:lnTo>
                  <a:lnTo>
                    <a:pt x="2189" y="519"/>
                  </a:lnTo>
                  <a:lnTo>
                    <a:pt x="2178" y="518"/>
                  </a:lnTo>
                  <a:lnTo>
                    <a:pt x="2169" y="515"/>
                  </a:lnTo>
                  <a:lnTo>
                    <a:pt x="1153" y="122"/>
                  </a:lnTo>
                  <a:lnTo>
                    <a:pt x="78" y="516"/>
                  </a:lnTo>
                  <a:lnTo>
                    <a:pt x="69" y="518"/>
                  </a:lnTo>
                  <a:lnTo>
                    <a:pt x="57" y="519"/>
                  </a:lnTo>
                  <a:lnTo>
                    <a:pt x="46" y="518"/>
                  </a:lnTo>
                  <a:lnTo>
                    <a:pt x="35" y="515"/>
                  </a:lnTo>
                  <a:lnTo>
                    <a:pt x="25" y="509"/>
                  </a:lnTo>
                  <a:lnTo>
                    <a:pt x="17" y="502"/>
                  </a:lnTo>
                  <a:lnTo>
                    <a:pt x="9" y="493"/>
                  </a:lnTo>
                  <a:lnTo>
                    <a:pt x="4" y="484"/>
                  </a:lnTo>
                  <a:lnTo>
                    <a:pt x="1" y="473"/>
                  </a:lnTo>
                  <a:lnTo>
                    <a:pt x="0" y="462"/>
                  </a:lnTo>
                  <a:lnTo>
                    <a:pt x="1" y="450"/>
                  </a:lnTo>
                  <a:lnTo>
                    <a:pt x="4" y="439"/>
                  </a:lnTo>
                  <a:lnTo>
                    <a:pt x="9" y="430"/>
                  </a:lnTo>
                  <a:lnTo>
                    <a:pt x="17" y="421"/>
                  </a:lnTo>
                  <a:lnTo>
                    <a:pt x="25" y="414"/>
                  </a:lnTo>
                  <a:lnTo>
                    <a:pt x="35" y="408"/>
                  </a:lnTo>
                  <a:lnTo>
                    <a:pt x="38" y="408"/>
                  </a:lnTo>
                  <a:lnTo>
                    <a:pt x="1133" y="7"/>
                  </a:lnTo>
                  <a:lnTo>
                    <a:pt x="115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4" name="Freeform 112"/>
            <p:cNvSpPr>
              <a:spLocks/>
            </p:cNvSpPr>
            <p:nvPr/>
          </p:nvSpPr>
          <p:spPr bwMode="auto">
            <a:xfrm>
              <a:off x="6022975" y="3494088"/>
              <a:ext cx="163513" cy="141288"/>
            </a:xfrm>
            <a:custGeom>
              <a:avLst/>
              <a:gdLst>
                <a:gd name="T0" fmla="*/ 175 w 922"/>
                <a:gd name="T1" fmla="*/ 0 h 802"/>
                <a:gd name="T2" fmla="*/ 748 w 922"/>
                <a:gd name="T3" fmla="*/ 0 h 802"/>
                <a:gd name="T4" fmla="*/ 768 w 922"/>
                <a:gd name="T5" fmla="*/ 2 h 802"/>
                <a:gd name="T6" fmla="*/ 785 w 922"/>
                <a:gd name="T7" fmla="*/ 11 h 802"/>
                <a:gd name="T8" fmla="*/ 799 w 922"/>
                <a:gd name="T9" fmla="*/ 22 h 802"/>
                <a:gd name="T10" fmla="*/ 810 w 922"/>
                <a:gd name="T11" fmla="*/ 38 h 802"/>
                <a:gd name="T12" fmla="*/ 815 w 922"/>
                <a:gd name="T13" fmla="*/ 57 h 802"/>
                <a:gd name="T14" fmla="*/ 922 w 922"/>
                <a:gd name="T15" fmla="*/ 802 h 802"/>
                <a:gd name="T16" fmla="*/ 0 w 922"/>
                <a:gd name="T17" fmla="*/ 802 h 802"/>
                <a:gd name="T18" fmla="*/ 107 w 922"/>
                <a:gd name="T19" fmla="*/ 57 h 802"/>
                <a:gd name="T20" fmla="*/ 113 w 922"/>
                <a:gd name="T21" fmla="*/ 38 h 802"/>
                <a:gd name="T22" fmla="*/ 123 w 922"/>
                <a:gd name="T23" fmla="*/ 22 h 802"/>
                <a:gd name="T24" fmla="*/ 137 w 922"/>
                <a:gd name="T25" fmla="*/ 11 h 802"/>
                <a:gd name="T26" fmla="*/ 155 w 922"/>
                <a:gd name="T27" fmla="*/ 2 h 802"/>
                <a:gd name="T28" fmla="*/ 175 w 922"/>
                <a:gd name="T29" fmla="*/ 0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2" h="802">
                  <a:moveTo>
                    <a:pt x="175" y="0"/>
                  </a:moveTo>
                  <a:lnTo>
                    <a:pt x="748" y="0"/>
                  </a:lnTo>
                  <a:lnTo>
                    <a:pt x="768" y="2"/>
                  </a:lnTo>
                  <a:lnTo>
                    <a:pt x="785" y="11"/>
                  </a:lnTo>
                  <a:lnTo>
                    <a:pt x="799" y="22"/>
                  </a:lnTo>
                  <a:lnTo>
                    <a:pt x="810" y="38"/>
                  </a:lnTo>
                  <a:lnTo>
                    <a:pt x="815" y="57"/>
                  </a:lnTo>
                  <a:lnTo>
                    <a:pt x="922" y="802"/>
                  </a:lnTo>
                  <a:lnTo>
                    <a:pt x="0" y="802"/>
                  </a:lnTo>
                  <a:lnTo>
                    <a:pt x="107" y="57"/>
                  </a:lnTo>
                  <a:lnTo>
                    <a:pt x="113" y="38"/>
                  </a:lnTo>
                  <a:lnTo>
                    <a:pt x="123" y="22"/>
                  </a:lnTo>
                  <a:lnTo>
                    <a:pt x="137" y="11"/>
                  </a:lnTo>
                  <a:lnTo>
                    <a:pt x="155" y="2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4482C3"/>
            </a:solidFill>
            <a:ln w="0">
              <a:solidFill>
                <a:srgbClr val="4482C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5" name="Freeform 113"/>
            <p:cNvSpPr>
              <a:spLocks/>
            </p:cNvSpPr>
            <p:nvPr/>
          </p:nvSpPr>
          <p:spPr bwMode="auto">
            <a:xfrm>
              <a:off x="6105525" y="3128963"/>
              <a:ext cx="50800" cy="131763"/>
            </a:xfrm>
            <a:custGeom>
              <a:avLst/>
              <a:gdLst>
                <a:gd name="T0" fmla="*/ 0 w 288"/>
                <a:gd name="T1" fmla="*/ 0 h 745"/>
                <a:gd name="T2" fmla="*/ 162 w 288"/>
                <a:gd name="T3" fmla="*/ 0 h 745"/>
                <a:gd name="T4" fmla="*/ 187 w 288"/>
                <a:gd name="T5" fmla="*/ 3 h 745"/>
                <a:gd name="T6" fmla="*/ 211 w 288"/>
                <a:gd name="T7" fmla="*/ 10 h 745"/>
                <a:gd name="T8" fmla="*/ 232 w 288"/>
                <a:gd name="T9" fmla="*/ 22 h 745"/>
                <a:gd name="T10" fmla="*/ 252 w 288"/>
                <a:gd name="T11" fmla="*/ 38 h 745"/>
                <a:gd name="T12" fmla="*/ 267 w 288"/>
                <a:gd name="T13" fmla="*/ 56 h 745"/>
                <a:gd name="T14" fmla="*/ 278 w 288"/>
                <a:gd name="T15" fmla="*/ 77 h 745"/>
                <a:gd name="T16" fmla="*/ 286 w 288"/>
                <a:gd name="T17" fmla="*/ 100 h 745"/>
                <a:gd name="T18" fmla="*/ 288 w 288"/>
                <a:gd name="T19" fmla="*/ 126 h 745"/>
                <a:gd name="T20" fmla="*/ 288 w 288"/>
                <a:gd name="T21" fmla="*/ 745 h 745"/>
                <a:gd name="T22" fmla="*/ 0 w 288"/>
                <a:gd name="T23" fmla="*/ 745 h 745"/>
                <a:gd name="T24" fmla="*/ 0 w 288"/>
                <a:gd name="T25" fmla="*/ 0 h 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8" h="745">
                  <a:moveTo>
                    <a:pt x="0" y="0"/>
                  </a:moveTo>
                  <a:lnTo>
                    <a:pt x="162" y="0"/>
                  </a:lnTo>
                  <a:lnTo>
                    <a:pt x="187" y="3"/>
                  </a:lnTo>
                  <a:lnTo>
                    <a:pt x="211" y="10"/>
                  </a:lnTo>
                  <a:lnTo>
                    <a:pt x="232" y="22"/>
                  </a:lnTo>
                  <a:lnTo>
                    <a:pt x="252" y="38"/>
                  </a:lnTo>
                  <a:lnTo>
                    <a:pt x="267" y="56"/>
                  </a:lnTo>
                  <a:lnTo>
                    <a:pt x="278" y="77"/>
                  </a:lnTo>
                  <a:lnTo>
                    <a:pt x="286" y="100"/>
                  </a:lnTo>
                  <a:lnTo>
                    <a:pt x="288" y="126"/>
                  </a:lnTo>
                  <a:lnTo>
                    <a:pt x="288" y="745"/>
                  </a:lnTo>
                  <a:lnTo>
                    <a:pt x="0" y="7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7BA3"/>
            </a:solidFill>
            <a:ln w="0">
              <a:solidFill>
                <a:srgbClr val="457B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6" name="Freeform 114"/>
            <p:cNvSpPr>
              <a:spLocks/>
            </p:cNvSpPr>
            <p:nvPr/>
          </p:nvSpPr>
          <p:spPr bwMode="auto">
            <a:xfrm>
              <a:off x="6022975" y="3494088"/>
              <a:ext cx="82550" cy="141288"/>
            </a:xfrm>
            <a:custGeom>
              <a:avLst/>
              <a:gdLst>
                <a:gd name="T0" fmla="*/ 175 w 461"/>
                <a:gd name="T1" fmla="*/ 0 h 802"/>
                <a:gd name="T2" fmla="*/ 461 w 461"/>
                <a:gd name="T3" fmla="*/ 0 h 802"/>
                <a:gd name="T4" fmla="*/ 461 w 461"/>
                <a:gd name="T5" fmla="*/ 802 h 802"/>
                <a:gd name="T6" fmla="*/ 0 w 461"/>
                <a:gd name="T7" fmla="*/ 802 h 802"/>
                <a:gd name="T8" fmla="*/ 107 w 461"/>
                <a:gd name="T9" fmla="*/ 57 h 802"/>
                <a:gd name="T10" fmla="*/ 113 w 461"/>
                <a:gd name="T11" fmla="*/ 38 h 802"/>
                <a:gd name="T12" fmla="*/ 123 w 461"/>
                <a:gd name="T13" fmla="*/ 22 h 802"/>
                <a:gd name="T14" fmla="*/ 137 w 461"/>
                <a:gd name="T15" fmla="*/ 11 h 802"/>
                <a:gd name="T16" fmla="*/ 155 w 461"/>
                <a:gd name="T17" fmla="*/ 2 h 802"/>
                <a:gd name="T18" fmla="*/ 175 w 461"/>
                <a:gd name="T19" fmla="*/ 0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1" h="802">
                  <a:moveTo>
                    <a:pt x="175" y="0"/>
                  </a:moveTo>
                  <a:lnTo>
                    <a:pt x="461" y="0"/>
                  </a:lnTo>
                  <a:lnTo>
                    <a:pt x="461" y="802"/>
                  </a:lnTo>
                  <a:lnTo>
                    <a:pt x="0" y="802"/>
                  </a:lnTo>
                  <a:lnTo>
                    <a:pt x="107" y="57"/>
                  </a:lnTo>
                  <a:lnTo>
                    <a:pt x="113" y="38"/>
                  </a:lnTo>
                  <a:lnTo>
                    <a:pt x="123" y="22"/>
                  </a:lnTo>
                  <a:lnTo>
                    <a:pt x="137" y="11"/>
                  </a:lnTo>
                  <a:lnTo>
                    <a:pt x="155" y="2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5495E"/>
            </a:solidFill>
            <a:ln w="0">
              <a:solidFill>
                <a:srgbClr val="35495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7" name="Freeform 115"/>
            <p:cNvSpPr>
              <a:spLocks/>
            </p:cNvSpPr>
            <p:nvPr/>
          </p:nvSpPr>
          <p:spPr bwMode="auto">
            <a:xfrm>
              <a:off x="5810250" y="3624263"/>
              <a:ext cx="568325" cy="20638"/>
            </a:xfrm>
            <a:custGeom>
              <a:avLst/>
              <a:gdLst>
                <a:gd name="T0" fmla="*/ 58 w 3226"/>
                <a:gd name="T1" fmla="*/ 0 h 115"/>
                <a:gd name="T2" fmla="*/ 3168 w 3226"/>
                <a:gd name="T3" fmla="*/ 0 h 115"/>
                <a:gd name="T4" fmla="*/ 3187 w 3226"/>
                <a:gd name="T5" fmla="*/ 4 h 115"/>
                <a:gd name="T6" fmla="*/ 3203 w 3226"/>
                <a:gd name="T7" fmla="*/ 11 h 115"/>
                <a:gd name="T8" fmla="*/ 3214 w 3226"/>
                <a:gd name="T9" fmla="*/ 24 h 115"/>
                <a:gd name="T10" fmla="*/ 3223 w 3226"/>
                <a:gd name="T11" fmla="*/ 40 h 115"/>
                <a:gd name="T12" fmla="*/ 3226 w 3226"/>
                <a:gd name="T13" fmla="*/ 58 h 115"/>
                <a:gd name="T14" fmla="*/ 3223 w 3226"/>
                <a:gd name="T15" fmla="*/ 76 h 115"/>
                <a:gd name="T16" fmla="*/ 3214 w 3226"/>
                <a:gd name="T17" fmla="*/ 92 h 115"/>
                <a:gd name="T18" fmla="*/ 3203 w 3226"/>
                <a:gd name="T19" fmla="*/ 104 h 115"/>
                <a:gd name="T20" fmla="*/ 3187 w 3226"/>
                <a:gd name="T21" fmla="*/ 112 h 115"/>
                <a:gd name="T22" fmla="*/ 3168 w 3226"/>
                <a:gd name="T23" fmla="*/ 115 h 115"/>
                <a:gd name="T24" fmla="*/ 58 w 3226"/>
                <a:gd name="T25" fmla="*/ 115 h 115"/>
                <a:gd name="T26" fmla="*/ 40 w 3226"/>
                <a:gd name="T27" fmla="*/ 112 h 115"/>
                <a:gd name="T28" fmla="*/ 24 w 3226"/>
                <a:gd name="T29" fmla="*/ 104 h 115"/>
                <a:gd name="T30" fmla="*/ 11 w 3226"/>
                <a:gd name="T31" fmla="*/ 92 h 115"/>
                <a:gd name="T32" fmla="*/ 2 w 3226"/>
                <a:gd name="T33" fmla="*/ 76 h 115"/>
                <a:gd name="T34" fmla="*/ 0 w 3226"/>
                <a:gd name="T35" fmla="*/ 58 h 115"/>
                <a:gd name="T36" fmla="*/ 2 w 3226"/>
                <a:gd name="T37" fmla="*/ 40 h 115"/>
                <a:gd name="T38" fmla="*/ 11 w 3226"/>
                <a:gd name="T39" fmla="*/ 24 h 115"/>
                <a:gd name="T40" fmla="*/ 24 w 3226"/>
                <a:gd name="T41" fmla="*/ 11 h 115"/>
                <a:gd name="T42" fmla="*/ 40 w 3226"/>
                <a:gd name="T43" fmla="*/ 4 h 115"/>
                <a:gd name="T44" fmla="*/ 58 w 3226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26" h="115">
                  <a:moveTo>
                    <a:pt x="58" y="0"/>
                  </a:moveTo>
                  <a:lnTo>
                    <a:pt x="3168" y="0"/>
                  </a:lnTo>
                  <a:lnTo>
                    <a:pt x="3187" y="4"/>
                  </a:lnTo>
                  <a:lnTo>
                    <a:pt x="3203" y="11"/>
                  </a:lnTo>
                  <a:lnTo>
                    <a:pt x="3214" y="24"/>
                  </a:lnTo>
                  <a:lnTo>
                    <a:pt x="3223" y="40"/>
                  </a:lnTo>
                  <a:lnTo>
                    <a:pt x="3226" y="58"/>
                  </a:lnTo>
                  <a:lnTo>
                    <a:pt x="3223" y="76"/>
                  </a:lnTo>
                  <a:lnTo>
                    <a:pt x="3214" y="92"/>
                  </a:lnTo>
                  <a:lnTo>
                    <a:pt x="3203" y="104"/>
                  </a:lnTo>
                  <a:lnTo>
                    <a:pt x="3187" y="112"/>
                  </a:lnTo>
                  <a:lnTo>
                    <a:pt x="3168" y="115"/>
                  </a:lnTo>
                  <a:lnTo>
                    <a:pt x="58" y="115"/>
                  </a:lnTo>
                  <a:lnTo>
                    <a:pt x="40" y="112"/>
                  </a:lnTo>
                  <a:lnTo>
                    <a:pt x="24" y="104"/>
                  </a:lnTo>
                  <a:lnTo>
                    <a:pt x="11" y="92"/>
                  </a:lnTo>
                  <a:lnTo>
                    <a:pt x="2" y="76"/>
                  </a:lnTo>
                  <a:lnTo>
                    <a:pt x="0" y="58"/>
                  </a:lnTo>
                  <a:lnTo>
                    <a:pt x="2" y="40"/>
                  </a:lnTo>
                  <a:lnTo>
                    <a:pt x="11" y="24"/>
                  </a:lnTo>
                  <a:lnTo>
                    <a:pt x="24" y="11"/>
                  </a:lnTo>
                  <a:lnTo>
                    <a:pt x="40" y="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285680"/>
            </a:solidFill>
            <a:ln w="0">
              <a:solidFill>
                <a:srgbClr val="2856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8" name="Freeform 116"/>
            <p:cNvSpPr>
              <a:spLocks/>
            </p:cNvSpPr>
            <p:nvPr/>
          </p:nvSpPr>
          <p:spPr bwMode="auto">
            <a:xfrm>
              <a:off x="5953125" y="3665538"/>
              <a:ext cx="314325" cy="20638"/>
            </a:xfrm>
            <a:custGeom>
              <a:avLst/>
              <a:gdLst>
                <a:gd name="T0" fmla="*/ 58 w 1786"/>
                <a:gd name="T1" fmla="*/ 0 h 115"/>
                <a:gd name="T2" fmla="*/ 1728 w 1786"/>
                <a:gd name="T3" fmla="*/ 0 h 115"/>
                <a:gd name="T4" fmla="*/ 1746 w 1786"/>
                <a:gd name="T5" fmla="*/ 3 h 115"/>
                <a:gd name="T6" fmla="*/ 1762 w 1786"/>
                <a:gd name="T7" fmla="*/ 12 h 115"/>
                <a:gd name="T8" fmla="*/ 1775 w 1786"/>
                <a:gd name="T9" fmla="*/ 24 h 115"/>
                <a:gd name="T10" fmla="*/ 1783 w 1786"/>
                <a:gd name="T11" fmla="*/ 39 h 115"/>
                <a:gd name="T12" fmla="*/ 1786 w 1786"/>
                <a:gd name="T13" fmla="*/ 58 h 115"/>
                <a:gd name="T14" fmla="*/ 1783 w 1786"/>
                <a:gd name="T15" fmla="*/ 76 h 115"/>
                <a:gd name="T16" fmla="*/ 1775 w 1786"/>
                <a:gd name="T17" fmla="*/ 92 h 115"/>
                <a:gd name="T18" fmla="*/ 1762 w 1786"/>
                <a:gd name="T19" fmla="*/ 104 h 115"/>
                <a:gd name="T20" fmla="*/ 1746 w 1786"/>
                <a:gd name="T21" fmla="*/ 112 h 115"/>
                <a:gd name="T22" fmla="*/ 1728 w 1786"/>
                <a:gd name="T23" fmla="*/ 115 h 115"/>
                <a:gd name="T24" fmla="*/ 58 w 1786"/>
                <a:gd name="T25" fmla="*/ 115 h 115"/>
                <a:gd name="T26" fmla="*/ 40 w 1786"/>
                <a:gd name="T27" fmla="*/ 112 h 115"/>
                <a:gd name="T28" fmla="*/ 24 w 1786"/>
                <a:gd name="T29" fmla="*/ 104 h 115"/>
                <a:gd name="T30" fmla="*/ 11 w 1786"/>
                <a:gd name="T31" fmla="*/ 92 h 115"/>
                <a:gd name="T32" fmla="*/ 3 w 1786"/>
                <a:gd name="T33" fmla="*/ 76 h 115"/>
                <a:gd name="T34" fmla="*/ 0 w 1786"/>
                <a:gd name="T35" fmla="*/ 58 h 115"/>
                <a:gd name="T36" fmla="*/ 3 w 1786"/>
                <a:gd name="T37" fmla="*/ 39 h 115"/>
                <a:gd name="T38" fmla="*/ 11 w 1786"/>
                <a:gd name="T39" fmla="*/ 24 h 115"/>
                <a:gd name="T40" fmla="*/ 24 w 1786"/>
                <a:gd name="T41" fmla="*/ 12 h 115"/>
                <a:gd name="T42" fmla="*/ 40 w 1786"/>
                <a:gd name="T43" fmla="*/ 3 h 115"/>
                <a:gd name="T44" fmla="*/ 58 w 1786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86" h="115">
                  <a:moveTo>
                    <a:pt x="58" y="0"/>
                  </a:moveTo>
                  <a:lnTo>
                    <a:pt x="1728" y="0"/>
                  </a:lnTo>
                  <a:lnTo>
                    <a:pt x="1746" y="3"/>
                  </a:lnTo>
                  <a:lnTo>
                    <a:pt x="1762" y="12"/>
                  </a:lnTo>
                  <a:lnTo>
                    <a:pt x="1775" y="24"/>
                  </a:lnTo>
                  <a:lnTo>
                    <a:pt x="1783" y="39"/>
                  </a:lnTo>
                  <a:lnTo>
                    <a:pt x="1786" y="58"/>
                  </a:lnTo>
                  <a:lnTo>
                    <a:pt x="1783" y="76"/>
                  </a:lnTo>
                  <a:lnTo>
                    <a:pt x="1775" y="92"/>
                  </a:lnTo>
                  <a:lnTo>
                    <a:pt x="1762" y="104"/>
                  </a:lnTo>
                  <a:lnTo>
                    <a:pt x="1746" y="112"/>
                  </a:lnTo>
                  <a:lnTo>
                    <a:pt x="1728" y="115"/>
                  </a:lnTo>
                  <a:lnTo>
                    <a:pt x="58" y="115"/>
                  </a:lnTo>
                  <a:lnTo>
                    <a:pt x="40" y="112"/>
                  </a:lnTo>
                  <a:lnTo>
                    <a:pt x="24" y="104"/>
                  </a:lnTo>
                  <a:lnTo>
                    <a:pt x="11" y="92"/>
                  </a:lnTo>
                  <a:lnTo>
                    <a:pt x="3" y="76"/>
                  </a:lnTo>
                  <a:lnTo>
                    <a:pt x="0" y="58"/>
                  </a:lnTo>
                  <a:lnTo>
                    <a:pt x="3" y="39"/>
                  </a:lnTo>
                  <a:lnTo>
                    <a:pt x="11" y="24"/>
                  </a:lnTo>
                  <a:lnTo>
                    <a:pt x="24" y="12"/>
                  </a:lnTo>
                  <a:lnTo>
                    <a:pt x="40" y="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285680"/>
            </a:solidFill>
            <a:ln w="0">
              <a:solidFill>
                <a:srgbClr val="2856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9" name="Freeform 117"/>
            <p:cNvSpPr>
              <a:spLocks/>
            </p:cNvSpPr>
            <p:nvPr/>
          </p:nvSpPr>
          <p:spPr bwMode="auto">
            <a:xfrm>
              <a:off x="6022975" y="3705226"/>
              <a:ext cx="163513" cy="20638"/>
            </a:xfrm>
            <a:custGeom>
              <a:avLst/>
              <a:gdLst>
                <a:gd name="T0" fmla="*/ 58 w 922"/>
                <a:gd name="T1" fmla="*/ 0 h 115"/>
                <a:gd name="T2" fmla="*/ 864 w 922"/>
                <a:gd name="T3" fmla="*/ 0 h 115"/>
                <a:gd name="T4" fmla="*/ 883 w 922"/>
                <a:gd name="T5" fmla="*/ 3 h 115"/>
                <a:gd name="T6" fmla="*/ 899 w 922"/>
                <a:gd name="T7" fmla="*/ 11 h 115"/>
                <a:gd name="T8" fmla="*/ 911 w 922"/>
                <a:gd name="T9" fmla="*/ 23 h 115"/>
                <a:gd name="T10" fmla="*/ 920 w 922"/>
                <a:gd name="T11" fmla="*/ 39 h 115"/>
                <a:gd name="T12" fmla="*/ 922 w 922"/>
                <a:gd name="T13" fmla="*/ 57 h 115"/>
                <a:gd name="T14" fmla="*/ 920 w 922"/>
                <a:gd name="T15" fmla="*/ 75 h 115"/>
                <a:gd name="T16" fmla="*/ 911 w 922"/>
                <a:gd name="T17" fmla="*/ 90 h 115"/>
                <a:gd name="T18" fmla="*/ 899 w 922"/>
                <a:gd name="T19" fmla="*/ 103 h 115"/>
                <a:gd name="T20" fmla="*/ 883 w 922"/>
                <a:gd name="T21" fmla="*/ 112 h 115"/>
                <a:gd name="T22" fmla="*/ 864 w 922"/>
                <a:gd name="T23" fmla="*/ 115 h 115"/>
                <a:gd name="T24" fmla="*/ 58 w 922"/>
                <a:gd name="T25" fmla="*/ 115 h 115"/>
                <a:gd name="T26" fmla="*/ 40 w 922"/>
                <a:gd name="T27" fmla="*/ 112 h 115"/>
                <a:gd name="T28" fmla="*/ 24 w 922"/>
                <a:gd name="T29" fmla="*/ 103 h 115"/>
                <a:gd name="T30" fmla="*/ 12 w 922"/>
                <a:gd name="T31" fmla="*/ 90 h 115"/>
                <a:gd name="T32" fmla="*/ 4 w 922"/>
                <a:gd name="T33" fmla="*/ 75 h 115"/>
                <a:gd name="T34" fmla="*/ 0 w 922"/>
                <a:gd name="T35" fmla="*/ 57 h 115"/>
                <a:gd name="T36" fmla="*/ 4 w 922"/>
                <a:gd name="T37" fmla="*/ 39 h 115"/>
                <a:gd name="T38" fmla="*/ 12 w 922"/>
                <a:gd name="T39" fmla="*/ 23 h 115"/>
                <a:gd name="T40" fmla="*/ 24 w 922"/>
                <a:gd name="T41" fmla="*/ 11 h 115"/>
                <a:gd name="T42" fmla="*/ 40 w 922"/>
                <a:gd name="T43" fmla="*/ 3 h 115"/>
                <a:gd name="T44" fmla="*/ 58 w 922"/>
                <a:gd name="T4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22" h="115">
                  <a:moveTo>
                    <a:pt x="58" y="0"/>
                  </a:moveTo>
                  <a:lnTo>
                    <a:pt x="864" y="0"/>
                  </a:lnTo>
                  <a:lnTo>
                    <a:pt x="883" y="3"/>
                  </a:lnTo>
                  <a:lnTo>
                    <a:pt x="899" y="11"/>
                  </a:lnTo>
                  <a:lnTo>
                    <a:pt x="911" y="23"/>
                  </a:lnTo>
                  <a:lnTo>
                    <a:pt x="920" y="39"/>
                  </a:lnTo>
                  <a:lnTo>
                    <a:pt x="922" y="57"/>
                  </a:lnTo>
                  <a:lnTo>
                    <a:pt x="920" y="75"/>
                  </a:lnTo>
                  <a:lnTo>
                    <a:pt x="911" y="90"/>
                  </a:lnTo>
                  <a:lnTo>
                    <a:pt x="899" y="103"/>
                  </a:lnTo>
                  <a:lnTo>
                    <a:pt x="883" y="112"/>
                  </a:lnTo>
                  <a:lnTo>
                    <a:pt x="864" y="115"/>
                  </a:lnTo>
                  <a:lnTo>
                    <a:pt x="58" y="115"/>
                  </a:lnTo>
                  <a:lnTo>
                    <a:pt x="40" y="112"/>
                  </a:lnTo>
                  <a:lnTo>
                    <a:pt x="24" y="103"/>
                  </a:lnTo>
                  <a:lnTo>
                    <a:pt x="12" y="90"/>
                  </a:lnTo>
                  <a:lnTo>
                    <a:pt x="4" y="75"/>
                  </a:lnTo>
                  <a:lnTo>
                    <a:pt x="0" y="57"/>
                  </a:lnTo>
                  <a:lnTo>
                    <a:pt x="4" y="39"/>
                  </a:lnTo>
                  <a:lnTo>
                    <a:pt x="12" y="23"/>
                  </a:lnTo>
                  <a:lnTo>
                    <a:pt x="24" y="11"/>
                  </a:lnTo>
                  <a:lnTo>
                    <a:pt x="40" y="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285680"/>
            </a:solidFill>
            <a:ln w="0">
              <a:solidFill>
                <a:srgbClr val="2856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sp>
        <p:nvSpPr>
          <p:cNvPr id="157" name="직사각형 156"/>
          <p:cNvSpPr/>
          <p:nvPr/>
        </p:nvSpPr>
        <p:spPr>
          <a:xfrm>
            <a:off x="0" y="0"/>
            <a:ext cx="12203515" cy="218410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4" name="직사각형 373"/>
          <p:cNvSpPr/>
          <p:nvPr/>
        </p:nvSpPr>
        <p:spPr>
          <a:xfrm rot="16200000">
            <a:off x="8014841" y="-2519626"/>
            <a:ext cx="1763870" cy="7246468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78" name="그룹 377"/>
          <p:cNvGrpSpPr/>
          <p:nvPr/>
        </p:nvGrpSpPr>
        <p:grpSpPr>
          <a:xfrm>
            <a:off x="5211460" y="2156884"/>
            <a:ext cx="6541631" cy="2094743"/>
            <a:chOff x="5382738" y="2314296"/>
            <a:chExt cx="6541631" cy="2094743"/>
          </a:xfrm>
        </p:grpSpPr>
        <p:pic>
          <p:nvPicPr>
            <p:cNvPr id="158" name="그림 15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2926" y="2583649"/>
              <a:ext cx="4638675" cy="1533525"/>
            </a:xfrm>
            <a:prstGeom prst="rect">
              <a:avLst/>
            </a:prstGeom>
          </p:spPr>
        </p:pic>
        <p:sp>
          <p:nvSpPr>
            <p:cNvPr id="375" name="모서리가 둥근 직사각형 374"/>
            <p:cNvSpPr/>
            <p:nvPr/>
          </p:nvSpPr>
          <p:spPr>
            <a:xfrm>
              <a:off x="5608365" y="2314296"/>
              <a:ext cx="6005196" cy="2094743"/>
            </a:xfrm>
            <a:prstGeom prst="roundRect">
              <a:avLst/>
            </a:prstGeom>
            <a:noFill/>
            <a:ln w="66675">
              <a:solidFill>
                <a:srgbClr val="02244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6" name="직사각형 375"/>
            <p:cNvSpPr/>
            <p:nvPr/>
          </p:nvSpPr>
          <p:spPr>
            <a:xfrm>
              <a:off x="5382738" y="2488985"/>
              <a:ext cx="561474" cy="17684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7" name="직사각형 376"/>
            <p:cNvSpPr/>
            <p:nvPr/>
          </p:nvSpPr>
          <p:spPr>
            <a:xfrm>
              <a:off x="11362895" y="2445997"/>
              <a:ext cx="561474" cy="17684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79" name="Freeform 336"/>
          <p:cNvSpPr>
            <a:spLocks/>
          </p:cNvSpPr>
          <p:nvPr/>
        </p:nvSpPr>
        <p:spPr bwMode="auto">
          <a:xfrm>
            <a:off x="5373929" y="3948416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rgbClr val="00254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380" name="Freeform 336"/>
          <p:cNvSpPr>
            <a:spLocks/>
          </p:cNvSpPr>
          <p:nvPr/>
        </p:nvSpPr>
        <p:spPr bwMode="auto">
          <a:xfrm>
            <a:off x="11255073" y="2222932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rgbClr val="00254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381" name="TextBox 380"/>
          <p:cNvSpPr txBox="1"/>
          <p:nvPr/>
        </p:nvSpPr>
        <p:spPr>
          <a:xfrm>
            <a:off x="4738430" y="5149262"/>
            <a:ext cx="74734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홍승오</a:t>
            </a:r>
            <a:r>
              <a:rPr lang="ko-KR" altLang="en-US" sz="2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강성훈 </a:t>
            </a:r>
            <a:r>
              <a:rPr lang="ko-KR" altLang="en-US" sz="250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박신영</a:t>
            </a:r>
            <a:r>
              <a:rPr lang="ko-KR" altLang="en-US" sz="2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50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정성완</a:t>
            </a:r>
            <a:r>
              <a:rPr lang="ko-KR" altLang="en-US" sz="2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50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김승길</a:t>
            </a:r>
            <a:r>
              <a:rPr lang="ko-KR" altLang="en-US" sz="2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lang="en-US" altLang="ko-KR" sz="2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22445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2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원성현 유정하 조은영 </a:t>
            </a:r>
            <a:r>
              <a:rPr lang="ko-KR" altLang="en-US" sz="250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최연선</a:t>
            </a:r>
            <a:r>
              <a:rPr lang="ko-KR" altLang="en-US" sz="2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2244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20458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85260" y="-146304"/>
            <a:ext cx="1725114" cy="1493959"/>
            <a:chOff x="1809260" y="456934"/>
            <a:chExt cx="1725114" cy="1493959"/>
          </a:xfrm>
        </p:grpSpPr>
        <p:sp>
          <p:nvSpPr>
            <p:cNvPr id="5" name="직사각형 4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38474" y="726860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사업 영역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950768" y="1354838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Express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2023925" y="371573"/>
            <a:ext cx="3417597" cy="1727701"/>
            <a:chOff x="247701" y="1701299"/>
            <a:chExt cx="3417597" cy="1727701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364" y="1701299"/>
              <a:ext cx="3376655" cy="1727701"/>
            </a:xfrm>
            <a:prstGeom prst="rect">
              <a:avLst/>
            </a:prstGeom>
          </p:spPr>
        </p:pic>
        <p:sp>
          <p:nvSpPr>
            <p:cNvPr id="12" name="직사각형 11"/>
            <p:cNvSpPr/>
            <p:nvPr/>
          </p:nvSpPr>
          <p:spPr>
            <a:xfrm>
              <a:off x="433137" y="1816768"/>
              <a:ext cx="3007895" cy="1455821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47701" y="1929807"/>
              <a:ext cx="3417597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Express FREIGHT</a:t>
              </a:r>
              <a:endParaRPr lang="ko-KR" altLang="en-US" sz="3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5468175" y="383189"/>
            <a:ext cx="6301517" cy="1727701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40596" y="2636037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273829" y="2636037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6090256" y="2636037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8906683" y="2640668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/>
          <p:cNvCxnSpPr/>
          <p:nvPr/>
        </p:nvCxnSpPr>
        <p:spPr>
          <a:xfrm>
            <a:off x="484508" y="2480153"/>
            <a:ext cx="11138138" cy="0"/>
          </a:xfrm>
          <a:prstGeom prst="line">
            <a:avLst/>
          </a:prstGeom>
          <a:ln w="28575">
            <a:solidFill>
              <a:srgbClr val="0025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0496" y="2602727"/>
            <a:ext cx="22473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PX Superior 9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43932" y="3190675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252113" y="3190674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093591" y="3200845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8910018" y="3200845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856947" y="805097"/>
            <a:ext cx="3973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 err="1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Pantos</a:t>
            </a:r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</a:t>
            </a:r>
            <a:r>
              <a:rPr lang="ko-KR" altLang="en-US" sz="3000" dirty="0" err="1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특송</a:t>
            </a:r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브랜드 </a:t>
            </a:r>
            <a:endParaRPr lang="en-US" altLang="ko-KR" sz="3000" dirty="0">
              <a:ln>
                <a:solidFill>
                  <a:srgbClr val="000000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sz="3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E-Speed</a:t>
            </a:r>
          </a:p>
        </p:txBody>
      </p:sp>
      <p:sp>
        <p:nvSpPr>
          <p:cNvPr id="76" name="타원 75"/>
          <p:cNvSpPr/>
          <p:nvPr/>
        </p:nvSpPr>
        <p:spPr>
          <a:xfrm>
            <a:off x="5664705" y="668325"/>
            <a:ext cx="1198034" cy="1198034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8" name="Group 4"/>
          <p:cNvGrpSpPr>
            <a:grpSpLocks noChangeAspect="1"/>
          </p:cNvGrpSpPr>
          <p:nvPr/>
        </p:nvGrpSpPr>
        <p:grpSpPr bwMode="auto">
          <a:xfrm>
            <a:off x="5801421" y="982600"/>
            <a:ext cx="852779" cy="593219"/>
            <a:chOff x="1788" y="738"/>
            <a:chExt cx="4097" cy="2850"/>
          </a:xfrm>
        </p:grpSpPr>
        <p:sp>
          <p:nvSpPr>
            <p:cNvPr id="81" name="Freeform 6"/>
            <p:cNvSpPr>
              <a:spLocks/>
            </p:cNvSpPr>
            <p:nvPr/>
          </p:nvSpPr>
          <p:spPr bwMode="auto">
            <a:xfrm>
              <a:off x="2072" y="738"/>
              <a:ext cx="3813" cy="2375"/>
            </a:xfrm>
            <a:custGeom>
              <a:avLst/>
              <a:gdLst>
                <a:gd name="T0" fmla="*/ 1905 w 3813"/>
                <a:gd name="T1" fmla="*/ 0 h 2375"/>
                <a:gd name="T2" fmla="*/ 2029 w 3813"/>
                <a:gd name="T3" fmla="*/ 4 h 2375"/>
                <a:gd name="T4" fmla="*/ 2140 w 3813"/>
                <a:gd name="T5" fmla="*/ 16 h 2375"/>
                <a:gd name="T6" fmla="*/ 2241 w 3813"/>
                <a:gd name="T7" fmla="*/ 39 h 2375"/>
                <a:gd name="T8" fmla="*/ 2336 w 3813"/>
                <a:gd name="T9" fmla="*/ 71 h 2375"/>
                <a:gd name="T10" fmla="*/ 2428 w 3813"/>
                <a:gd name="T11" fmla="*/ 113 h 2375"/>
                <a:gd name="T12" fmla="*/ 2520 w 3813"/>
                <a:gd name="T13" fmla="*/ 167 h 2375"/>
                <a:gd name="T14" fmla="*/ 2617 w 3813"/>
                <a:gd name="T15" fmla="*/ 234 h 2375"/>
                <a:gd name="T16" fmla="*/ 2721 w 3813"/>
                <a:gd name="T17" fmla="*/ 312 h 2375"/>
                <a:gd name="T18" fmla="*/ 2835 w 3813"/>
                <a:gd name="T19" fmla="*/ 406 h 2375"/>
                <a:gd name="T20" fmla="*/ 2963 w 3813"/>
                <a:gd name="T21" fmla="*/ 513 h 2375"/>
                <a:gd name="T22" fmla="*/ 3110 w 3813"/>
                <a:gd name="T23" fmla="*/ 636 h 2375"/>
                <a:gd name="T24" fmla="*/ 3228 w 3813"/>
                <a:gd name="T25" fmla="*/ 743 h 2375"/>
                <a:gd name="T26" fmla="*/ 3340 w 3813"/>
                <a:gd name="T27" fmla="*/ 847 h 2375"/>
                <a:gd name="T28" fmla="*/ 3447 w 3813"/>
                <a:gd name="T29" fmla="*/ 942 h 2375"/>
                <a:gd name="T30" fmla="*/ 3535 w 3813"/>
                <a:gd name="T31" fmla="*/ 1021 h 2375"/>
                <a:gd name="T32" fmla="*/ 3609 w 3813"/>
                <a:gd name="T33" fmla="*/ 1087 h 2375"/>
                <a:gd name="T34" fmla="*/ 3668 w 3813"/>
                <a:gd name="T35" fmla="*/ 1146 h 2375"/>
                <a:gd name="T36" fmla="*/ 3714 w 3813"/>
                <a:gd name="T37" fmla="*/ 1199 h 2375"/>
                <a:gd name="T38" fmla="*/ 3749 w 3813"/>
                <a:gd name="T39" fmla="*/ 1252 h 2375"/>
                <a:gd name="T40" fmla="*/ 3775 w 3813"/>
                <a:gd name="T41" fmla="*/ 1306 h 2375"/>
                <a:gd name="T42" fmla="*/ 3793 w 3813"/>
                <a:gd name="T43" fmla="*/ 1366 h 2375"/>
                <a:gd name="T44" fmla="*/ 3804 w 3813"/>
                <a:gd name="T45" fmla="*/ 1434 h 2375"/>
                <a:gd name="T46" fmla="*/ 3810 w 3813"/>
                <a:gd name="T47" fmla="*/ 1517 h 2375"/>
                <a:gd name="T48" fmla="*/ 3811 w 3813"/>
                <a:gd name="T49" fmla="*/ 1596 h 2375"/>
                <a:gd name="T50" fmla="*/ 3813 w 3813"/>
                <a:gd name="T51" fmla="*/ 1681 h 2375"/>
                <a:gd name="T52" fmla="*/ 3811 w 3813"/>
                <a:gd name="T53" fmla="*/ 1779 h 2375"/>
                <a:gd name="T54" fmla="*/ 3811 w 3813"/>
                <a:gd name="T55" fmla="*/ 1876 h 2375"/>
                <a:gd name="T56" fmla="*/ 3811 w 3813"/>
                <a:gd name="T57" fmla="*/ 1968 h 2375"/>
                <a:gd name="T58" fmla="*/ 3810 w 3813"/>
                <a:gd name="T59" fmla="*/ 2080 h 2375"/>
                <a:gd name="T60" fmla="*/ 3808 w 3813"/>
                <a:gd name="T61" fmla="*/ 2182 h 2375"/>
                <a:gd name="T62" fmla="*/ 3783 w 3813"/>
                <a:gd name="T63" fmla="*/ 2247 h 2375"/>
                <a:gd name="T64" fmla="*/ 3735 w 3813"/>
                <a:gd name="T65" fmla="*/ 2303 h 2375"/>
                <a:gd name="T66" fmla="*/ 3672 w 3813"/>
                <a:gd name="T67" fmla="*/ 2345 h 2375"/>
                <a:gd name="T68" fmla="*/ 3596 w 3813"/>
                <a:gd name="T69" fmla="*/ 2370 h 2375"/>
                <a:gd name="T70" fmla="*/ 2238 w 3813"/>
                <a:gd name="T71" fmla="*/ 2375 h 2375"/>
                <a:gd name="T72" fmla="*/ 257 w 3813"/>
                <a:gd name="T73" fmla="*/ 2375 h 2375"/>
                <a:gd name="T74" fmla="*/ 170 w 3813"/>
                <a:gd name="T75" fmla="*/ 2357 h 2375"/>
                <a:gd name="T76" fmla="*/ 97 w 3813"/>
                <a:gd name="T77" fmla="*/ 2320 h 2375"/>
                <a:gd name="T78" fmla="*/ 41 w 3813"/>
                <a:gd name="T79" fmla="*/ 2265 h 2375"/>
                <a:gd name="T80" fmla="*/ 8 w 3813"/>
                <a:gd name="T81" fmla="*/ 2206 h 2375"/>
                <a:gd name="T82" fmla="*/ 0 w 3813"/>
                <a:gd name="T83" fmla="*/ 2146 h 2375"/>
                <a:gd name="T84" fmla="*/ 0 w 3813"/>
                <a:gd name="T85" fmla="*/ 1880 h 2375"/>
                <a:gd name="T86" fmla="*/ 0 w 3813"/>
                <a:gd name="T87" fmla="*/ 1844 h 2375"/>
                <a:gd name="T88" fmla="*/ 0 w 3813"/>
                <a:gd name="T89" fmla="*/ 1686 h 2375"/>
                <a:gd name="T90" fmla="*/ 0 w 3813"/>
                <a:gd name="T91" fmla="*/ 1573 h 2375"/>
                <a:gd name="T92" fmla="*/ 0 w 3813"/>
                <a:gd name="T93" fmla="*/ 1376 h 2375"/>
                <a:gd name="T94" fmla="*/ 0 w 3813"/>
                <a:gd name="T95" fmla="*/ 815 h 2375"/>
                <a:gd name="T96" fmla="*/ 0 w 3813"/>
                <a:gd name="T97" fmla="*/ 693 h 2375"/>
                <a:gd name="T98" fmla="*/ 0 w 3813"/>
                <a:gd name="T99" fmla="*/ 459 h 2375"/>
                <a:gd name="T100" fmla="*/ 0 w 3813"/>
                <a:gd name="T101" fmla="*/ 229 h 2375"/>
                <a:gd name="T102" fmla="*/ 13 w 3813"/>
                <a:gd name="T103" fmla="*/ 157 h 2375"/>
                <a:gd name="T104" fmla="*/ 53 w 3813"/>
                <a:gd name="T105" fmla="*/ 95 h 2375"/>
                <a:gd name="T106" fmla="*/ 113 w 3813"/>
                <a:gd name="T107" fmla="*/ 45 h 2375"/>
                <a:gd name="T108" fmla="*/ 189 w 3813"/>
                <a:gd name="T109" fmla="*/ 11 h 2375"/>
                <a:gd name="T110" fmla="*/ 276 w 3813"/>
                <a:gd name="T111" fmla="*/ 0 h 2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813" h="2375">
                  <a:moveTo>
                    <a:pt x="276" y="0"/>
                  </a:moveTo>
                  <a:lnTo>
                    <a:pt x="1905" y="0"/>
                  </a:lnTo>
                  <a:lnTo>
                    <a:pt x="1968" y="1"/>
                  </a:lnTo>
                  <a:lnTo>
                    <a:pt x="2029" y="4"/>
                  </a:lnTo>
                  <a:lnTo>
                    <a:pt x="2086" y="9"/>
                  </a:lnTo>
                  <a:lnTo>
                    <a:pt x="2140" y="16"/>
                  </a:lnTo>
                  <a:lnTo>
                    <a:pt x="2191" y="26"/>
                  </a:lnTo>
                  <a:lnTo>
                    <a:pt x="2241" y="39"/>
                  </a:lnTo>
                  <a:lnTo>
                    <a:pt x="2289" y="54"/>
                  </a:lnTo>
                  <a:lnTo>
                    <a:pt x="2336" y="71"/>
                  </a:lnTo>
                  <a:lnTo>
                    <a:pt x="2382" y="91"/>
                  </a:lnTo>
                  <a:lnTo>
                    <a:pt x="2428" y="113"/>
                  </a:lnTo>
                  <a:lnTo>
                    <a:pt x="2474" y="140"/>
                  </a:lnTo>
                  <a:lnTo>
                    <a:pt x="2520" y="167"/>
                  </a:lnTo>
                  <a:lnTo>
                    <a:pt x="2568" y="199"/>
                  </a:lnTo>
                  <a:lnTo>
                    <a:pt x="2617" y="234"/>
                  </a:lnTo>
                  <a:lnTo>
                    <a:pt x="2667" y="271"/>
                  </a:lnTo>
                  <a:lnTo>
                    <a:pt x="2721" y="312"/>
                  </a:lnTo>
                  <a:lnTo>
                    <a:pt x="2777" y="357"/>
                  </a:lnTo>
                  <a:lnTo>
                    <a:pt x="2835" y="406"/>
                  </a:lnTo>
                  <a:lnTo>
                    <a:pt x="2897" y="458"/>
                  </a:lnTo>
                  <a:lnTo>
                    <a:pt x="2963" y="513"/>
                  </a:lnTo>
                  <a:lnTo>
                    <a:pt x="3034" y="572"/>
                  </a:lnTo>
                  <a:lnTo>
                    <a:pt x="3110" y="636"/>
                  </a:lnTo>
                  <a:lnTo>
                    <a:pt x="3171" y="688"/>
                  </a:lnTo>
                  <a:lnTo>
                    <a:pt x="3228" y="743"/>
                  </a:lnTo>
                  <a:lnTo>
                    <a:pt x="3285" y="796"/>
                  </a:lnTo>
                  <a:lnTo>
                    <a:pt x="3340" y="847"/>
                  </a:lnTo>
                  <a:lnTo>
                    <a:pt x="3396" y="897"/>
                  </a:lnTo>
                  <a:lnTo>
                    <a:pt x="3447" y="942"/>
                  </a:lnTo>
                  <a:lnTo>
                    <a:pt x="3493" y="983"/>
                  </a:lnTo>
                  <a:lnTo>
                    <a:pt x="3535" y="1021"/>
                  </a:lnTo>
                  <a:lnTo>
                    <a:pt x="3574" y="1055"/>
                  </a:lnTo>
                  <a:lnTo>
                    <a:pt x="3609" y="1087"/>
                  </a:lnTo>
                  <a:lnTo>
                    <a:pt x="3640" y="1118"/>
                  </a:lnTo>
                  <a:lnTo>
                    <a:pt x="3668" y="1146"/>
                  </a:lnTo>
                  <a:lnTo>
                    <a:pt x="3693" y="1173"/>
                  </a:lnTo>
                  <a:lnTo>
                    <a:pt x="3714" y="1199"/>
                  </a:lnTo>
                  <a:lnTo>
                    <a:pt x="3733" y="1225"/>
                  </a:lnTo>
                  <a:lnTo>
                    <a:pt x="3749" y="1252"/>
                  </a:lnTo>
                  <a:lnTo>
                    <a:pt x="3764" y="1279"/>
                  </a:lnTo>
                  <a:lnTo>
                    <a:pt x="3775" y="1306"/>
                  </a:lnTo>
                  <a:lnTo>
                    <a:pt x="3785" y="1335"/>
                  </a:lnTo>
                  <a:lnTo>
                    <a:pt x="3793" y="1366"/>
                  </a:lnTo>
                  <a:lnTo>
                    <a:pt x="3799" y="1400"/>
                  </a:lnTo>
                  <a:lnTo>
                    <a:pt x="3804" y="1434"/>
                  </a:lnTo>
                  <a:lnTo>
                    <a:pt x="3808" y="1474"/>
                  </a:lnTo>
                  <a:lnTo>
                    <a:pt x="3810" y="1517"/>
                  </a:lnTo>
                  <a:lnTo>
                    <a:pt x="3811" y="1563"/>
                  </a:lnTo>
                  <a:lnTo>
                    <a:pt x="3811" y="1596"/>
                  </a:lnTo>
                  <a:lnTo>
                    <a:pt x="3811" y="1636"/>
                  </a:lnTo>
                  <a:lnTo>
                    <a:pt x="3813" y="1681"/>
                  </a:lnTo>
                  <a:lnTo>
                    <a:pt x="3813" y="1729"/>
                  </a:lnTo>
                  <a:lnTo>
                    <a:pt x="3811" y="1779"/>
                  </a:lnTo>
                  <a:lnTo>
                    <a:pt x="3811" y="1829"/>
                  </a:lnTo>
                  <a:lnTo>
                    <a:pt x="3811" y="1876"/>
                  </a:lnTo>
                  <a:lnTo>
                    <a:pt x="3811" y="1920"/>
                  </a:lnTo>
                  <a:lnTo>
                    <a:pt x="3811" y="1968"/>
                  </a:lnTo>
                  <a:lnTo>
                    <a:pt x="3811" y="2022"/>
                  </a:lnTo>
                  <a:lnTo>
                    <a:pt x="3810" y="2080"/>
                  </a:lnTo>
                  <a:lnTo>
                    <a:pt x="3810" y="2146"/>
                  </a:lnTo>
                  <a:lnTo>
                    <a:pt x="3808" y="2182"/>
                  </a:lnTo>
                  <a:lnTo>
                    <a:pt x="3798" y="2216"/>
                  </a:lnTo>
                  <a:lnTo>
                    <a:pt x="3783" y="2247"/>
                  </a:lnTo>
                  <a:lnTo>
                    <a:pt x="3762" y="2277"/>
                  </a:lnTo>
                  <a:lnTo>
                    <a:pt x="3735" y="2303"/>
                  </a:lnTo>
                  <a:lnTo>
                    <a:pt x="3706" y="2325"/>
                  </a:lnTo>
                  <a:lnTo>
                    <a:pt x="3672" y="2345"/>
                  </a:lnTo>
                  <a:lnTo>
                    <a:pt x="3636" y="2359"/>
                  </a:lnTo>
                  <a:lnTo>
                    <a:pt x="3596" y="2370"/>
                  </a:lnTo>
                  <a:lnTo>
                    <a:pt x="3554" y="2375"/>
                  </a:lnTo>
                  <a:lnTo>
                    <a:pt x="2238" y="2375"/>
                  </a:lnTo>
                  <a:lnTo>
                    <a:pt x="1210" y="2375"/>
                  </a:lnTo>
                  <a:lnTo>
                    <a:pt x="257" y="2375"/>
                  </a:lnTo>
                  <a:lnTo>
                    <a:pt x="212" y="2370"/>
                  </a:lnTo>
                  <a:lnTo>
                    <a:pt x="170" y="2357"/>
                  </a:lnTo>
                  <a:lnTo>
                    <a:pt x="131" y="2341"/>
                  </a:lnTo>
                  <a:lnTo>
                    <a:pt x="97" y="2320"/>
                  </a:lnTo>
                  <a:lnTo>
                    <a:pt x="65" y="2295"/>
                  </a:lnTo>
                  <a:lnTo>
                    <a:pt x="41" y="2265"/>
                  </a:lnTo>
                  <a:lnTo>
                    <a:pt x="21" y="2233"/>
                  </a:lnTo>
                  <a:lnTo>
                    <a:pt x="8" y="2206"/>
                  </a:lnTo>
                  <a:lnTo>
                    <a:pt x="2" y="2176"/>
                  </a:lnTo>
                  <a:lnTo>
                    <a:pt x="0" y="2146"/>
                  </a:lnTo>
                  <a:lnTo>
                    <a:pt x="0" y="1885"/>
                  </a:lnTo>
                  <a:lnTo>
                    <a:pt x="0" y="1880"/>
                  </a:lnTo>
                  <a:lnTo>
                    <a:pt x="0" y="1866"/>
                  </a:lnTo>
                  <a:lnTo>
                    <a:pt x="0" y="1844"/>
                  </a:lnTo>
                  <a:lnTo>
                    <a:pt x="0" y="1734"/>
                  </a:lnTo>
                  <a:lnTo>
                    <a:pt x="0" y="1686"/>
                  </a:lnTo>
                  <a:lnTo>
                    <a:pt x="0" y="1631"/>
                  </a:lnTo>
                  <a:lnTo>
                    <a:pt x="0" y="1573"/>
                  </a:lnTo>
                  <a:lnTo>
                    <a:pt x="0" y="1510"/>
                  </a:lnTo>
                  <a:lnTo>
                    <a:pt x="0" y="1376"/>
                  </a:lnTo>
                  <a:lnTo>
                    <a:pt x="0" y="1306"/>
                  </a:lnTo>
                  <a:lnTo>
                    <a:pt x="0" y="815"/>
                  </a:lnTo>
                  <a:lnTo>
                    <a:pt x="0" y="753"/>
                  </a:lnTo>
                  <a:lnTo>
                    <a:pt x="0" y="693"/>
                  </a:lnTo>
                  <a:lnTo>
                    <a:pt x="0" y="480"/>
                  </a:lnTo>
                  <a:lnTo>
                    <a:pt x="0" y="459"/>
                  </a:lnTo>
                  <a:lnTo>
                    <a:pt x="0" y="446"/>
                  </a:lnTo>
                  <a:lnTo>
                    <a:pt x="0" y="229"/>
                  </a:lnTo>
                  <a:lnTo>
                    <a:pt x="3" y="193"/>
                  </a:lnTo>
                  <a:lnTo>
                    <a:pt x="13" y="157"/>
                  </a:lnTo>
                  <a:lnTo>
                    <a:pt x="31" y="125"/>
                  </a:lnTo>
                  <a:lnTo>
                    <a:pt x="53" y="95"/>
                  </a:lnTo>
                  <a:lnTo>
                    <a:pt x="80" y="67"/>
                  </a:lnTo>
                  <a:lnTo>
                    <a:pt x="113" y="45"/>
                  </a:lnTo>
                  <a:lnTo>
                    <a:pt x="149" y="26"/>
                  </a:lnTo>
                  <a:lnTo>
                    <a:pt x="189" y="11"/>
                  </a:lnTo>
                  <a:lnTo>
                    <a:pt x="231" y="3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B9EBFF"/>
            </a:solidFill>
            <a:ln w="0">
              <a:solidFill>
                <a:srgbClr val="B9EB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Freeform 7"/>
            <p:cNvSpPr>
              <a:spLocks/>
            </p:cNvSpPr>
            <p:nvPr/>
          </p:nvSpPr>
          <p:spPr bwMode="auto">
            <a:xfrm>
              <a:off x="2072" y="738"/>
              <a:ext cx="3197" cy="713"/>
            </a:xfrm>
            <a:custGeom>
              <a:avLst/>
              <a:gdLst>
                <a:gd name="T0" fmla="*/ 276 w 3197"/>
                <a:gd name="T1" fmla="*/ 0 h 713"/>
                <a:gd name="T2" fmla="*/ 1905 w 3197"/>
                <a:gd name="T3" fmla="*/ 0 h 713"/>
                <a:gd name="T4" fmla="*/ 1968 w 3197"/>
                <a:gd name="T5" fmla="*/ 1 h 713"/>
                <a:gd name="T6" fmla="*/ 2029 w 3197"/>
                <a:gd name="T7" fmla="*/ 4 h 713"/>
                <a:gd name="T8" fmla="*/ 2086 w 3197"/>
                <a:gd name="T9" fmla="*/ 9 h 713"/>
                <a:gd name="T10" fmla="*/ 2140 w 3197"/>
                <a:gd name="T11" fmla="*/ 16 h 713"/>
                <a:gd name="T12" fmla="*/ 2191 w 3197"/>
                <a:gd name="T13" fmla="*/ 26 h 713"/>
                <a:gd name="T14" fmla="*/ 2241 w 3197"/>
                <a:gd name="T15" fmla="*/ 39 h 713"/>
                <a:gd name="T16" fmla="*/ 2289 w 3197"/>
                <a:gd name="T17" fmla="*/ 54 h 713"/>
                <a:gd name="T18" fmla="*/ 2336 w 3197"/>
                <a:gd name="T19" fmla="*/ 71 h 713"/>
                <a:gd name="T20" fmla="*/ 2382 w 3197"/>
                <a:gd name="T21" fmla="*/ 91 h 713"/>
                <a:gd name="T22" fmla="*/ 2428 w 3197"/>
                <a:gd name="T23" fmla="*/ 113 h 713"/>
                <a:gd name="T24" fmla="*/ 2474 w 3197"/>
                <a:gd name="T25" fmla="*/ 140 h 713"/>
                <a:gd name="T26" fmla="*/ 2520 w 3197"/>
                <a:gd name="T27" fmla="*/ 167 h 713"/>
                <a:gd name="T28" fmla="*/ 2568 w 3197"/>
                <a:gd name="T29" fmla="*/ 199 h 713"/>
                <a:gd name="T30" fmla="*/ 2617 w 3197"/>
                <a:gd name="T31" fmla="*/ 234 h 713"/>
                <a:gd name="T32" fmla="*/ 2667 w 3197"/>
                <a:gd name="T33" fmla="*/ 271 h 713"/>
                <a:gd name="T34" fmla="*/ 2721 w 3197"/>
                <a:gd name="T35" fmla="*/ 312 h 713"/>
                <a:gd name="T36" fmla="*/ 2777 w 3197"/>
                <a:gd name="T37" fmla="*/ 357 h 713"/>
                <a:gd name="T38" fmla="*/ 2835 w 3197"/>
                <a:gd name="T39" fmla="*/ 406 h 713"/>
                <a:gd name="T40" fmla="*/ 2897 w 3197"/>
                <a:gd name="T41" fmla="*/ 458 h 713"/>
                <a:gd name="T42" fmla="*/ 2963 w 3197"/>
                <a:gd name="T43" fmla="*/ 513 h 713"/>
                <a:gd name="T44" fmla="*/ 3034 w 3197"/>
                <a:gd name="T45" fmla="*/ 572 h 713"/>
                <a:gd name="T46" fmla="*/ 3110 w 3197"/>
                <a:gd name="T47" fmla="*/ 636 h 713"/>
                <a:gd name="T48" fmla="*/ 3153 w 3197"/>
                <a:gd name="T49" fmla="*/ 674 h 713"/>
                <a:gd name="T50" fmla="*/ 3197 w 3197"/>
                <a:gd name="T51" fmla="*/ 713 h 713"/>
                <a:gd name="T52" fmla="*/ 0 w 3197"/>
                <a:gd name="T53" fmla="*/ 713 h 713"/>
                <a:gd name="T54" fmla="*/ 0 w 3197"/>
                <a:gd name="T55" fmla="*/ 229 h 713"/>
                <a:gd name="T56" fmla="*/ 3 w 3197"/>
                <a:gd name="T57" fmla="*/ 193 h 713"/>
                <a:gd name="T58" fmla="*/ 13 w 3197"/>
                <a:gd name="T59" fmla="*/ 157 h 713"/>
                <a:gd name="T60" fmla="*/ 31 w 3197"/>
                <a:gd name="T61" fmla="*/ 125 h 713"/>
                <a:gd name="T62" fmla="*/ 53 w 3197"/>
                <a:gd name="T63" fmla="*/ 95 h 713"/>
                <a:gd name="T64" fmla="*/ 80 w 3197"/>
                <a:gd name="T65" fmla="*/ 67 h 713"/>
                <a:gd name="T66" fmla="*/ 113 w 3197"/>
                <a:gd name="T67" fmla="*/ 45 h 713"/>
                <a:gd name="T68" fmla="*/ 149 w 3197"/>
                <a:gd name="T69" fmla="*/ 26 h 713"/>
                <a:gd name="T70" fmla="*/ 189 w 3197"/>
                <a:gd name="T71" fmla="*/ 11 h 713"/>
                <a:gd name="T72" fmla="*/ 231 w 3197"/>
                <a:gd name="T73" fmla="*/ 3 h 713"/>
                <a:gd name="T74" fmla="*/ 276 w 3197"/>
                <a:gd name="T75" fmla="*/ 0 h 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197" h="713">
                  <a:moveTo>
                    <a:pt x="276" y="0"/>
                  </a:moveTo>
                  <a:lnTo>
                    <a:pt x="1905" y="0"/>
                  </a:lnTo>
                  <a:lnTo>
                    <a:pt x="1968" y="1"/>
                  </a:lnTo>
                  <a:lnTo>
                    <a:pt x="2029" y="4"/>
                  </a:lnTo>
                  <a:lnTo>
                    <a:pt x="2086" y="9"/>
                  </a:lnTo>
                  <a:lnTo>
                    <a:pt x="2140" y="16"/>
                  </a:lnTo>
                  <a:lnTo>
                    <a:pt x="2191" y="26"/>
                  </a:lnTo>
                  <a:lnTo>
                    <a:pt x="2241" y="39"/>
                  </a:lnTo>
                  <a:lnTo>
                    <a:pt x="2289" y="54"/>
                  </a:lnTo>
                  <a:lnTo>
                    <a:pt x="2336" y="71"/>
                  </a:lnTo>
                  <a:lnTo>
                    <a:pt x="2382" y="91"/>
                  </a:lnTo>
                  <a:lnTo>
                    <a:pt x="2428" y="113"/>
                  </a:lnTo>
                  <a:lnTo>
                    <a:pt x="2474" y="140"/>
                  </a:lnTo>
                  <a:lnTo>
                    <a:pt x="2520" y="167"/>
                  </a:lnTo>
                  <a:lnTo>
                    <a:pt x="2568" y="199"/>
                  </a:lnTo>
                  <a:lnTo>
                    <a:pt x="2617" y="234"/>
                  </a:lnTo>
                  <a:lnTo>
                    <a:pt x="2667" y="271"/>
                  </a:lnTo>
                  <a:lnTo>
                    <a:pt x="2721" y="312"/>
                  </a:lnTo>
                  <a:lnTo>
                    <a:pt x="2777" y="357"/>
                  </a:lnTo>
                  <a:lnTo>
                    <a:pt x="2835" y="406"/>
                  </a:lnTo>
                  <a:lnTo>
                    <a:pt x="2897" y="458"/>
                  </a:lnTo>
                  <a:lnTo>
                    <a:pt x="2963" y="513"/>
                  </a:lnTo>
                  <a:lnTo>
                    <a:pt x="3034" y="572"/>
                  </a:lnTo>
                  <a:lnTo>
                    <a:pt x="3110" y="636"/>
                  </a:lnTo>
                  <a:lnTo>
                    <a:pt x="3153" y="674"/>
                  </a:lnTo>
                  <a:lnTo>
                    <a:pt x="3197" y="713"/>
                  </a:lnTo>
                  <a:lnTo>
                    <a:pt x="0" y="713"/>
                  </a:lnTo>
                  <a:lnTo>
                    <a:pt x="0" y="229"/>
                  </a:lnTo>
                  <a:lnTo>
                    <a:pt x="3" y="193"/>
                  </a:lnTo>
                  <a:lnTo>
                    <a:pt x="13" y="157"/>
                  </a:lnTo>
                  <a:lnTo>
                    <a:pt x="31" y="125"/>
                  </a:lnTo>
                  <a:lnTo>
                    <a:pt x="53" y="95"/>
                  </a:lnTo>
                  <a:lnTo>
                    <a:pt x="80" y="67"/>
                  </a:lnTo>
                  <a:lnTo>
                    <a:pt x="113" y="45"/>
                  </a:lnTo>
                  <a:lnTo>
                    <a:pt x="149" y="26"/>
                  </a:lnTo>
                  <a:lnTo>
                    <a:pt x="189" y="11"/>
                  </a:lnTo>
                  <a:lnTo>
                    <a:pt x="231" y="3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94D5CE"/>
            </a:solidFill>
            <a:ln w="0">
              <a:solidFill>
                <a:srgbClr val="94D5C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Freeform 8"/>
            <p:cNvSpPr>
              <a:spLocks/>
            </p:cNvSpPr>
            <p:nvPr/>
          </p:nvSpPr>
          <p:spPr bwMode="auto">
            <a:xfrm>
              <a:off x="2072" y="738"/>
              <a:ext cx="3813" cy="2375"/>
            </a:xfrm>
            <a:custGeom>
              <a:avLst/>
              <a:gdLst>
                <a:gd name="T0" fmla="*/ 886 w 3813"/>
                <a:gd name="T1" fmla="*/ 0 h 2375"/>
                <a:gd name="T2" fmla="*/ 1290 w 3813"/>
                <a:gd name="T3" fmla="*/ 1219 h 2375"/>
                <a:gd name="T4" fmla="*/ 1323 w 3813"/>
                <a:gd name="T5" fmla="*/ 1280 h 2375"/>
                <a:gd name="T6" fmla="*/ 1364 w 3813"/>
                <a:gd name="T7" fmla="*/ 1334 h 2375"/>
                <a:gd name="T8" fmla="*/ 1415 w 3813"/>
                <a:gd name="T9" fmla="*/ 1377 h 2375"/>
                <a:gd name="T10" fmla="*/ 1477 w 3813"/>
                <a:gd name="T11" fmla="*/ 1407 h 2375"/>
                <a:gd name="T12" fmla="*/ 1552 w 3813"/>
                <a:gd name="T13" fmla="*/ 1417 h 2375"/>
                <a:gd name="T14" fmla="*/ 3806 w 3813"/>
                <a:gd name="T15" fmla="*/ 1461 h 2375"/>
                <a:gd name="T16" fmla="*/ 3811 w 3813"/>
                <a:gd name="T17" fmla="*/ 1563 h 2375"/>
                <a:gd name="T18" fmla="*/ 3811 w 3813"/>
                <a:gd name="T19" fmla="*/ 1636 h 2375"/>
                <a:gd name="T20" fmla="*/ 3813 w 3813"/>
                <a:gd name="T21" fmla="*/ 1729 h 2375"/>
                <a:gd name="T22" fmla="*/ 3811 w 3813"/>
                <a:gd name="T23" fmla="*/ 1829 h 2375"/>
                <a:gd name="T24" fmla="*/ 3811 w 3813"/>
                <a:gd name="T25" fmla="*/ 1920 h 2375"/>
                <a:gd name="T26" fmla="*/ 3811 w 3813"/>
                <a:gd name="T27" fmla="*/ 2022 h 2375"/>
                <a:gd name="T28" fmla="*/ 3810 w 3813"/>
                <a:gd name="T29" fmla="*/ 2146 h 2375"/>
                <a:gd name="T30" fmla="*/ 3798 w 3813"/>
                <a:gd name="T31" fmla="*/ 2216 h 2375"/>
                <a:gd name="T32" fmla="*/ 3762 w 3813"/>
                <a:gd name="T33" fmla="*/ 2277 h 2375"/>
                <a:gd name="T34" fmla="*/ 3706 w 3813"/>
                <a:gd name="T35" fmla="*/ 2325 h 2375"/>
                <a:gd name="T36" fmla="*/ 3636 w 3813"/>
                <a:gd name="T37" fmla="*/ 2359 h 2375"/>
                <a:gd name="T38" fmla="*/ 3554 w 3813"/>
                <a:gd name="T39" fmla="*/ 2375 h 2375"/>
                <a:gd name="T40" fmla="*/ 1210 w 3813"/>
                <a:gd name="T41" fmla="*/ 2375 h 2375"/>
                <a:gd name="T42" fmla="*/ 212 w 3813"/>
                <a:gd name="T43" fmla="*/ 2369 h 2375"/>
                <a:gd name="T44" fmla="*/ 131 w 3813"/>
                <a:gd name="T45" fmla="*/ 2341 h 2375"/>
                <a:gd name="T46" fmla="*/ 65 w 3813"/>
                <a:gd name="T47" fmla="*/ 2295 h 2375"/>
                <a:gd name="T48" fmla="*/ 21 w 3813"/>
                <a:gd name="T49" fmla="*/ 2233 h 2375"/>
                <a:gd name="T50" fmla="*/ 2 w 3813"/>
                <a:gd name="T51" fmla="*/ 2176 h 2375"/>
                <a:gd name="T52" fmla="*/ 0 w 3813"/>
                <a:gd name="T53" fmla="*/ 229 h 2375"/>
                <a:gd name="T54" fmla="*/ 13 w 3813"/>
                <a:gd name="T55" fmla="*/ 157 h 2375"/>
                <a:gd name="T56" fmla="*/ 53 w 3813"/>
                <a:gd name="T57" fmla="*/ 95 h 2375"/>
                <a:gd name="T58" fmla="*/ 113 w 3813"/>
                <a:gd name="T59" fmla="*/ 45 h 2375"/>
                <a:gd name="T60" fmla="*/ 189 w 3813"/>
                <a:gd name="T61" fmla="*/ 11 h 2375"/>
                <a:gd name="T62" fmla="*/ 276 w 3813"/>
                <a:gd name="T63" fmla="*/ 0 h 2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813" h="2375">
                  <a:moveTo>
                    <a:pt x="276" y="0"/>
                  </a:moveTo>
                  <a:lnTo>
                    <a:pt x="886" y="0"/>
                  </a:lnTo>
                  <a:lnTo>
                    <a:pt x="1277" y="1188"/>
                  </a:lnTo>
                  <a:lnTo>
                    <a:pt x="1290" y="1219"/>
                  </a:lnTo>
                  <a:lnTo>
                    <a:pt x="1305" y="1250"/>
                  </a:lnTo>
                  <a:lnTo>
                    <a:pt x="1323" y="1280"/>
                  </a:lnTo>
                  <a:lnTo>
                    <a:pt x="1343" y="1309"/>
                  </a:lnTo>
                  <a:lnTo>
                    <a:pt x="1364" y="1334"/>
                  </a:lnTo>
                  <a:lnTo>
                    <a:pt x="1387" y="1357"/>
                  </a:lnTo>
                  <a:lnTo>
                    <a:pt x="1415" y="1377"/>
                  </a:lnTo>
                  <a:lnTo>
                    <a:pt x="1443" y="1395"/>
                  </a:lnTo>
                  <a:lnTo>
                    <a:pt x="1477" y="1407"/>
                  </a:lnTo>
                  <a:lnTo>
                    <a:pt x="1513" y="1415"/>
                  </a:lnTo>
                  <a:lnTo>
                    <a:pt x="1552" y="1417"/>
                  </a:lnTo>
                  <a:lnTo>
                    <a:pt x="3801" y="1417"/>
                  </a:lnTo>
                  <a:lnTo>
                    <a:pt x="3806" y="1461"/>
                  </a:lnTo>
                  <a:lnTo>
                    <a:pt x="3809" y="1509"/>
                  </a:lnTo>
                  <a:lnTo>
                    <a:pt x="3811" y="1563"/>
                  </a:lnTo>
                  <a:lnTo>
                    <a:pt x="3811" y="1596"/>
                  </a:lnTo>
                  <a:lnTo>
                    <a:pt x="3811" y="1636"/>
                  </a:lnTo>
                  <a:lnTo>
                    <a:pt x="3813" y="1681"/>
                  </a:lnTo>
                  <a:lnTo>
                    <a:pt x="3813" y="1729"/>
                  </a:lnTo>
                  <a:lnTo>
                    <a:pt x="3811" y="1779"/>
                  </a:lnTo>
                  <a:lnTo>
                    <a:pt x="3811" y="1829"/>
                  </a:lnTo>
                  <a:lnTo>
                    <a:pt x="3811" y="1876"/>
                  </a:lnTo>
                  <a:lnTo>
                    <a:pt x="3811" y="1920"/>
                  </a:lnTo>
                  <a:lnTo>
                    <a:pt x="3811" y="1968"/>
                  </a:lnTo>
                  <a:lnTo>
                    <a:pt x="3811" y="2022"/>
                  </a:lnTo>
                  <a:lnTo>
                    <a:pt x="3810" y="2080"/>
                  </a:lnTo>
                  <a:lnTo>
                    <a:pt x="3810" y="2146"/>
                  </a:lnTo>
                  <a:lnTo>
                    <a:pt x="3808" y="2182"/>
                  </a:lnTo>
                  <a:lnTo>
                    <a:pt x="3798" y="2216"/>
                  </a:lnTo>
                  <a:lnTo>
                    <a:pt x="3783" y="2247"/>
                  </a:lnTo>
                  <a:lnTo>
                    <a:pt x="3762" y="2277"/>
                  </a:lnTo>
                  <a:lnTo>
                    <a:pt x="3735" y="2303"/>
                  </a:lnTo>
                  <a:lnTo>
                    <a:pt x="3706" y="2325"/>
                  </a:lnTo>
                  <a:lnTo>
                    <a:pt x="3672" y="2345"/>
                  </a:lnTo>
                  <a:lnTo>
                    <a:pt x="3636" y="2359"/>
                  </a:lnTo>
                  <a:lnTo>
                    <a:pt x="3596" y="2370"/>
                  </a:lnTo>
                  <a:lnTo>
                    <a:pt x="3554" y="2375"/>
                  </a:lnTo>
                  <a:lnTo>
                    <a:pt x="2238" y="2375"/>
                  </a:lnTo>
                  <a:lnTo>
                    <a:pt x="1210" y="2375"/>
                  </a:lnTo>
                  <a:lnTo>
                    <a:pt x="257" y="2375"/>
                  </a:lnTo>
                  <a:lnTo>
                    <a:pt x="212" y="2369"/>
                  </a:lnTo>
                  <a:lnTo>
                    <a:pt x="170" y="2357"/>
                  </a:lnTo>
                  <a:lnTo>
                    <a:pt x="131" y="2341"/>
                  </a:lnTo>
                  <a:lnTo>
                    <a:pt x="97" y="2320"/>
                  </a:lnTo>
                  <a:lnTo>
                    <a:pt x="65" y="2295"/>
                  </a:lnTo>
                  <a:lnTo>
                    <a:pt x="41" y="2265"/>
                  </a:lnTo>
                  <a:lnTo>
                    <a:pt x="21" y="2233"/>
                  </a:lnTo>
                  <a:lnTo>
                    <a:pt x="8" y="2206"/>
                  </a:lnTo>
                  <a:lnTo>
                    <a:pt x="2" y="2176"/>
                  </a:lnTo>
                  <a:lnTo>
                    <a:pt x="0" y="2146"/>
                  </a:lnTo>
                  <a:lnTo>
                    <a:pt x="0" y="229"/>
                  </a:lnTo>
                  <a:lnTo>
                    <a:pt x="3" y="193"/>
                  </a:lnTo>
                  <a:lnTo>
                    <a:pt x="13" y="157"/>
                  </a:lnTo>
                  <a:lnTo>
                    <a:pt x="31" y="125"/>
                  </a:lnTo>
                  <a:lnTo>
                    <a:pt x="53" y="95"/>
                  </a:lnTo>
                  <a:lnTo>
                    <a:pt x="80" y="67"/>
                  </a:lnTo>
                  <a:lnTo>
                    <a:pt x="113" y="45"/>
                  </a:lnTo>
                  <a:lnTo>
                    <a:pt x="149" y="26"/>
                  </a:lnTo>
                  <a:lnTo>
                    <a:pt x="189" y="11"/>
                  </a:lnTo>
                  <a:lnTo>
                    <a:pt x="231" y="3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E80900"/>
            </a:solidFill>
            <a:ln w="0">
              <a:solidFill>
                <a:srgbClr val="E809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Freeform 9"/>
            <p:cNvSpPr>
              <a:spLocks/>
            </p:cNvSpPr>
            <p:nvPr/>
          </p:nvSpPr>
          <p:spPr bwMode="auto">
            <a:xfrm>
              <a:off x="2072" y="2787"/>
              <a:ext cx="3811" cy="326"/>
            </a:xfrm>
            <a:custGeom>
              <a:avLst/>
              <a:gdLst>
                <a:gd name="T0" fmla="*/ 0 w 3811"/>
                <a:gd name="T1" fmla="*/ 0 h 326"/>
                <a:gd name="T2" fmla="*/ 3811 w 3811"/>
                <a:gd name="T3" fmla="*/ 0 h 326"/>
                <a:gd name="T4" fmla="*/ 3810 w 3811"/>
                <a:gd name="T5" fmla="*/ 46 h 326"/>
                <a:gd name="T6" fmla="*/ 3810 w 3811"/>
                <a:gd name="T7" fmla="*/ 97 h 326"/>
                <a:gd name="T8" fmla="*/ 3808 w 3811"/>
                <a:gd name="T9" fmla="*/ 133 h 326"/>
                <a:gd name="T10" fmla="*/ 3798 w 3811"/>
                <a:gd name="T11" fmla="*/ 167 h 326"/>
                <a:gd name="T12" fmla="*/ 3783 w 3811"/>
                <a:gd name="T13" fmla="*/ 198 h 326"/>
                <a:gd name="T14" fmla="*/ 3762 w 3811"/>
                <a:gd name="T15" fmla="*/ 228 h 326"/>
                <a:gd name="T16" fmla="*/ 3735 w 3811"/>
                <a:gd name="T17" fmla="*/ 254 h 326"/>
                <a:gd name="T18" fmla="*/ 3706 w 3811"/>
                <a:gd name="T19" fmla="*/ 276 h 326"/>
                <a:gd name="T20" fmla="*/ 3672 w 3811"/>
                <a:gd name="T21" fmla="*/ 296 h 326"/>
                <a:gd name="T22" fmla="*/ 3636 w 3811"/>
                <a:gd name="T23" fmla="*/ 310 h 326"/>
                <a:gd name="T24" fmla="*/ 3596 w 3811"/>
                <a:gd name="T25" fmla="*/ 321 h 326"/>
                <a:gd name="T26" fmla="*/ 3554 w 3811"/>
                <a:gd name="T27" fmla="*/ 326 h 326"/>
                <a:gd name="T28" fmla="*/ 2238 w 3811"/>
                <a:gd name="T29" fmla="*/ 326 h 326"/>
                <a:gd name="T30" fmla="*/ 1210 w 3811"/>
                <a:gd name="T31" fmla="*/ 326 h 326"/>
                <a:gd name="T32" fmla="*/ 257 w 3811"/>
                <a:gd name="T33" fmla="*/ 326 h 326"/>
                <a:gd name="T34" fmla="*/ 212 w 3811"/>
                <a:gd name="T35" fmla="*/ 320 h 326"/>
                <a:gd name="T36" fmla="*/ 170 w 3811"/>
                <a:gd name="T37" fmla="*/ 308 h 326"/>
                <a:gd name="T38" fmla="*/ 131 w 3811"/>
                <a:gd name="T39" fmla="*/ 292 h 326"/>
                <a:gd name="T40" fmla="*/ 97 w 3811"/>
                <a:gd name="T41" fmla="*/ 271 h 326"/>
                <a:gd name="T42" fmla="*/ 65 w 3811"/>
                <a:gd name="T43" fmla="*/ 246 h 326"/>
                <a:gd name="T44" fmla="*/ 41 w 3811"/>
                <a:gd name="T45" fmla="*/ 216 h 326"/>
                <a:gd name="T46" fmla="*/ 21 w 3811"/>
                <a:gd name="T47" fmla="*/ 184 h 326"/>
                <a:gd name="T48" fmla="*/ 8 w 3811"/>
                <a:gd name="T49" fmla="*/ 157 h 326"/>
                <a:gd name="T50" fmla="*/ 2 w 3811"/>
                <a:gd name="T51" fmla="*/ 127 h 326"/>
                <a:gd name="T52" fmla="*/ 0 w 3811"/>
                <a:gd name="T53" fmla="*/ 97 h 326"/>
                <a:gd name="T54" fmla="*/ 0 w 3811"/>
                <a:gd name="T55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11" h="326">
                  <a:moveTo>
                    <a:pt x="0" y="0"/>
                  </a:moveTo>
                  <a:lnTo>
                    <a:pt x="3811" y="0"/>
                  </a:lnTo>
                  <a:lnTo>
                    <a:pt x="3810" y="46"/>
                  </a:lnTo>
                  <a:lnTo>
                    <a:pt x="3810" y="97"/>
                  </a:lnTo>
                  <a:lnTo>
                    <a:pt x="3808" y="133"/>
                  </a:lnTo>
                  <a:lnTo>
                    <a:pt x="3798" y="167"/>
                  </a:lnTo>
                  <a:lnTo>
                    <a:pt x="3783" y="198"/>
                  </a:lnTo>
                  <a:lnTo>
                    <a:pt x="3762" y="228"/>
                  </a:lnTo>
                  <a:lnTo>
                    <a:pt x="3735" y="254"/>
                  </a:lnTo>
                  <a:lnTo>
                    <a:pt x="3706" y="276"/>
                  </a:lnTo>
                  <a:lnTo>
                    <a:pt x="3672" y="296"/>
                  </a:lnTo>
                  <a:lnTo>
                    <a:pt x="3636" y="310"/>
                  </a:lnTo>
                  <a:lnTo>
                    <a:pt x="3596" y="321"/>
                  </a:lnTo>
                  <a:lnTo>
                    <a:pt x="3554" y="326"/>
                  </a:lnTo>
                  <a:lnTo>
                    <a:pt x="2238" y="326"/>
                  </a:lnTo>
                  <a:lnTo>
                    <a:pt x="1210" y="326"/>
                  </a:lnTo>
                  <a:lnTo>
                    <a:pt x="257" y="326"/>
                  </a:lnTo>
                  <a:lnTo>
                    <a:pt x="212" y="320"/>
                  </a:lnTo>
                  <a:lnTo>
                    <a:pt x="170" y="308"/>
                  </a:lnTo>
                  <a:lnTo>
                    <a:pt x="131" y="292"/>
                  </a:lnTo>
                  <a:lnTo>
                    <a:pt x="97" y="271"/>
                  </a:lnTo>
                  <a:lnTo>
                    <a:pt x="65" y="246"/>
                  </a:lnTo>
                  <a:lnTo>
                    <a:pt x="41" y="216"/>
                  </a:lnTo>
                  <a:lnTo>
                    <a:pt x="21" y="184"/>
                  </a:lnTo>
                  <a:lnTo>
                    <a:pt x="8" y="157"/>
                  </a:lnTo>
                  <a:lnTo>
                    <a:pt x="2" y="127"/>
                  </a:lnTo>
                  <a:lnTo>
                    <a:pt x="0" y="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0000"/>
            </a:solidFill>
            <a:ln w="0">
              <a:solidFill>
                <a:srgbClr val="A9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10"/>
            <p:cNvSpPr>
              <a:spLocks noEditPoints="1"/>
            </p:cNvSpPr>
            <p:nvPr/>
          </p:nvSpPr>
          <p:spPr bwMode="auto">
            <a:xfrm>
              <a:off x="2329" y="2639"/>
              <a:ext cx="3297" cy="949"/>
            </a:xfrm>
            <a:custGeom>
              <a:avLst/>
              <a:gdLst>
                <a:gd name="T0" fmla="*/ 2880 w 3297"/>
                <a:gd name="T1" fmla="*/ 2 h 949"/>
                <a:gd name="T2" fmla="*/ 2993 w 3297"/>
                <a:gd name="T3" fmla="*/ 31 h 949"/>
                <a:gd name="T4" fmla="*/ 3093 w 3297"/>
                <a:gd name="T5" fmla="*/ 84 h 949"/>
                <a:gd name="T6" fmla="*/ 3177 w 3297"/>
                <a:gd name="T7" fmla="*/ 159 h 949"/>
                <a:gd name="T8" fmla="*/ 3241 w 3297"/>
                <a:gd name="T9" fmla="*/ 251 h 949"/>
                <a:gd name="T10" fmla="*/ 3283 w 3297"/>
                <a:gd name="T11" fmla="*/ 357 h 949"/>
                <a:gd name="T12" fmla="*/ 3297 w 3297"/>
                <a:gd name="T13" fmla="*/ 474 h 949"/>
                <a:gd name="T14" fmla="*/ 3283 w 3297"/>
                <a:gd name="T15" fmla="*/ 591 h 949"/>
                <a:gd name="T16" fmla="*/ 3241 w 3297"/>
                <a:gd name="T17" fmla="*/ 698 h 949"/>
                <a:gd name="T18" fmla="*/ 3177 w 3297"/>
                <a:gd name="T19" fmla="*/ 790 h 949"/>
                <a:gd name="T20" fmla="*/ 3093 w 3297"/>
                <a:gd name="T21" fmla="*/ 864 h 949"/>
                <a:gd name="T22" fmla="*/ 2993 w 3297"/>
                <a:gd name="T23" fmla="*/ 918 h 949"/>
                <a:gd name="T24" fmla="*/ 2880 w 3297"/>
                <a:gd name="T25" fmla="*/ 945 h 949"/>
                <a:gd name="T26" fmla="*/ 2761 w 3297"/>
                <a:gd name="T27" fmla="*/ 945 h 949"/>
                <a:gd name="T28" fmla="*/ 2649 w 3297"/>
                <a:gd name="T29" fmla="*/ 918 h 949"/>
                <a:gd name="T30" fmla="*/ 2548 w 3297"/>
                <a:gd name="T31" fmla="*/ 864 h 949"/>
                <a:gd name="T32" fmla="*/ 2465 w 3297"/>
                <a:gd name="T33" fmla="*/ 790 h 949"/>
                <a:gd name="T34" fmla="*/ 2400 w 3297"/>
                <a:gd name="T35" fmla="*/ 698 h 949"/>
                <a:gd name="T36" fmla="*/ 2359 w 3297"/>
                <a:gd name="T37" fmla="*/ 591 h 949"/>
                <a:gd name="T38" fmla="*/ 2344 w 3297"/>
                <a:gd name="T39" fmla="*/ 474 h 949"/>
                <a:gd name="T40" fmla="*/ 2359 w 3297"/>
                <a:gd name="T41" fmla="*/ 357 h 949"/>
                <a:gd name="T42" fmla="*/ 2400 w 3297"/>
                <a:gd name="T43" fmla="*/ 251 h 949"/>
                <a:gd name="T44" fmla="*/ 2465 w 3297"/>
                <a:gd name="T45" fmla="*/ 159 h 949"/>
                <a:gd name="T46" fmla="*/ 2548 w 3297"/>
                <a:gd name="T47" fmla="*/ 84 h 949"/>
                <a:gd name="T48" fmla="*/ 2649 w 3297"/>
                <a:gd name="T49" fmla="*/ 31 h 949"/>
                <a:gd name="T50" fmla="*/ 2761 w 3297"/>
                <a:gd name="T51" fmla="*/ 2 h 949"/>
                <a:gd name="T52" fmla="*/ 476 w 3297"/>
                <a:gd name="T53" fmla="*/ 0 h 949"/>
                <a:gd name="T54" fmla="*/ 593 w 3297"/>
                <a:gd name="T55" fmla="*/ 14 h 949"/>
                <a:gd name="T56" fmla="*/ 700 w 3297"/>
                <a:gd name="T57" fmla="*/ 55 h 949"/>
                <a:gd name="T58" fmla="*/ 793 w 3297"/>
                <a:gd name="T59" fmla="*/ 119 h 949"/>
                <a:gd name="T60" fmla="*/ 868 w 3297"/>
                <a:gd name="T61" fmla="*/ 203 h 949"/>
                <a:gd name="T62" fmla="*/ 920 w 3297"/>
                <a:gd name="T63" fmla="*/ 302 h 949"/>
                <a:gd name="T64" fmla="*/ 949 w 3297"/>
                <a:gd name="T65" fmla="*/ 414 h 949"/>
                <a:gd name="T66" fmla="*/ 949 w 3297"/>
                <a:gd name="T67" fmla="*/ 534 h 949"/>
                <a:gd name="T68" fmla="*/ 920 w 3297"/>
                <a:gd name="T69" fmla="*/ 645 h 949"/>
                <a:gd name="T70" fmla="*/ 868 w 3297"/>
                <a:gd name="T71" fmla="*/ 746 h 949"/>
                <a:gd name="T72" fmla="*/ 793 w 3297"/>
                <a:gd name="T73" fmla="*/ 830 h 949"/>
                <a:gd name="T74" fmla="*/ 700 w 3297"/>
                <a:gd name="T75" fmla="*/ 893 h 949"/>
                <a:gd name="T76" fmla="*/ 593 w 3297"/>
                <a:gd name="T77" fmla="*/ 935 h 949"/>
                <a:gd name="T78" fmla="*/ 476 w 3297"/>
                <a:gd name="T79" fmla="*/ 949 h 949"/>
                <a:gd name="T80" fmla="*/ 359 w 3297"/>
                <a:gd name="T81" fmla="*/ 935 h 949"/>
                <a:gd name="T82" fmla="*/ 252 w 3297"/>
                <a:gd name="T83" fmla="*/ 893 h 949"/>
                <a:gd name="T84" fmla="*/ 160 w 3297"/>
                <a:gd name="T85" fmla="*/ 830 h 949"/>
                <a:gd name="T86" fmla="*/ 86 w 3297"/>
                <a:gd name="T87" fmla="*/ 746 h 949"/>
                <a:gd name="T88" fmla="*/ 32 w 3297"/>
                <a:gd name="T89" fmla="*/ 645 h 949"/>
                <a:gd name="T90" fmla="*/ 4 w 3297"/>
                <a:gd name="T91" fmla="*/ 534 h 949"/>
                <a:gd name="T92" fmla="*/ 4 w 3297"/>
                <a:gd name="T93" fmla="*/ 414 h 949"/>
                <a:gd name="T94" fmla="*/ 32 w 3297"/>
                <a:gd name="T95" fmla="*/ 302 h 949"/>
                <a:gd name="T96" fmla="*/ 86 w 3297"/>
                <a:gd name="T97" fmla="*/ 203 h 949"/>
                <a:gd name="T98" fmla="*/ 160 w 3297"/>
                <a:gd name="T99" fmla="*/ 119 h 949"/>
                <a:gd name="T100" fmla="*/ 252 w 3297"/>
                <a:gd name="T101" fmla="*/ 55 h 949"/>
                <a:gd name="T102" fmla="*/ 359 w 3297"/>
                <a:gd name="T103" fmla="*/ 14 h 949"/>
                <a:gd name="T104" fmla="*/ 476 w 3297"/>
                <a:gd name="T105" fmla="*/ 0 h 9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97" h="949">
                  <a:moveTo>
                    <a:pt x="2821" y="0"/>
                  </a:moveTo>
                  <a:lnTo>
                    <a:pt x="2880" y="2"/>
                  </a:lnTo>
                  <a:lnTo>
                    <a:pt x="2939" y="14"/>
                  </a:lnTo>
                  <a:lnTo>
                    <a:pt x="2993" y="31"/>
                  </a:lnTo>
                  <a:lnTo>
                    <a:pt x="3044" y="55"/>
                  </a:lnTo>
                  <a:lnTo>
                    <a:pt x="3093" y="84"/>
                  </a:lnTo>
                  <a:lnTo>
                    <a:pt x="3138" y="119"/>
                  </a:lnTo>
                  <a:lnTo>
                    <a:pt x="3177" y="159"/>
                  </a:lnTo>
                  <a:lnTo>
                    <a:pt x="3212" y="203"/>
                  </a:lnTo>
                  <a:lnTo>
                    <a:pt x="3241" y="251"/>
                  </a:lnTo>
                  <a:lnTo>
                    <a:pt x="3266" y="302"/>
                  </a:lnTo>
                  <a:lnTo>
                    <a:pt x="3283" y="357"/>
                  </a:lnTo>
                  <a:lnTo>
                    <a:pt x="3293" y="414"/>
                  </a:lnTo>
                  <a:lnTo>
                    <a:pt x="3297" y="474"/>
                  </a:lnTo>
                  <a:lnTo>
                    <a:pt x="3293" y="534"/>
                  </a:lnTo>
                  <a:lnTo>
                    <a:pt x="3283" y="591"/>
                  </a:lnTo>
                  <a:lnTo>
                    <a:pt x="3266" y="645"/>
                  </a:lnTo>
                  <a:lnTo>
                    <a:pt x="3241" y="698"/>
                  </a:lnTo>
                  <a:lnTo>
                    <a:pt x="3212" y="746"/>
                  </a:lnTo>
                  <a:lnTo>
                    <a:pt x="3177" y="790"/>
                  </a:lnTo>
                  <a:lnTo>
                    <a:pt x="3138" y="830"/>
                  </a:lnTo>
                  <a:lnTo>
                    <a:pt x="3093" y="864"/>
                  </a:lnTo>
                  <a:lnTo>
                    <a:pt x="3044" y="894"/>
                  </a:lnTo>
                  <a:lnTo>
                    <a:pt x="2993" y="918"/>
                  </a:lnTo>
                  <a:lnTo>
                    <a:pt x="2939" y="935"/>
                  </a:lnTo>
                  <a:lnTo>
                    <a:pt x="2880" y="945"/>
                  </a:lnTo>
                  <a:lnTo>
                    <a:pt x="2821" y="949"/>
                  </a:lnTo>
                  <a:lnTo>
                    <a:pt x="2761" y="945"/>
                  </a:lnTo>
                  <a:lnTo>
                    <a:pt x="2704" y="935"/>
                  </a:lnTo>
                  <a:lnTo>
                    <a:pt x="2649" y="918"/>
                  </a:lnTo>
                  <a:lnTo>
                    <a:pt x="2597" y="894"/>
                  </a:lnTo>
                  <a:lnTo>
                    <a:pt x="2548" y="864"/>
                  </a:lnTo>
                  <a:lnTo>
                    <a:pt x="2505" y="830"/>
                  </a:lnTo>
                  <a:lnTo>
                    <a:pt x="2465" y="790"/>
                  </a:lnTo>
                  <a:lnTo>
                    <a:pt x="2430" y="746"/>
                  </a:lnTo>
                  <a:lnTo>
                    <a:pt x="2400" y="698"/>
                  </a:lnTo>
                  <a:lnTo>
                    <a:pt x="2377" y="645"/>
                  </a:lnTo>
                  <a:lnTo>
                    <a:pt x="2359" y="591"/>
                  </a:lnTo>
                  <a:lnTo>
                    <a:pt x="2348" y="534"/>
                  </a:lnTo>
                  <a:lnTo>
                    <a:pt x="2344" y="474"/>
                  </a:lnTo>
                  <a:lnTo>
                    <a:pt x="2348" y="414"/>
                  </a:lnTo>
                  <a:lnTo>
                    <a:pt x="2359" y="357"/>
                  </a:lnTo>
                  <a:lnTo>
                    <a:pt x="2377" y="302"/>
                  </a:lnTo>
                  <a:lnTo>
                    <a:pt x="2400" y="251"/>
                  </a:lnTo>
                  <a:lnTo>
                    <a:pt x="2430" y="203"/>
                  </a:lnTo>
                  <a:lnTo>
                    <a:pt x="2465" y="159"/>
                  </a:lnTo>
                  <a:lnTo>
                    <a:pt x="2505" y="119"/>
                  </a:lnTo>
                  <a:lnTo>
                    <a:pt x="2548" y="84"/>
                  </a:lnTo>
                  <a:lnTo>
                    <a:pt x="2597" y="55"/>
                  </a:lnTo>
                  <a:lnTo>
                    <a:pt x="2649" y="31"/>
                  </a:lnTo>
                  <a:lnTo>
                    <a:pt x="2704" y="14"/>
                  </a:lnTo>
                  <a:lnTo>
                    <a:pt x="2761" y="2"/>
                  </a:lnTo>
                  <a:lnTo>
                    <a:pt x="2821" y="0"/>
                  </a:lnTo>
                  <a:close/>
                  <a:moveTo>
                    <a:pt x="476" y="0"/>
                  </a:moveTo>
                  <a:lnTo>
                    <a:pt x="536" y="2"/>
                  </a:lnTo>
                  <a:lnTo>
                    <a:pt x="593" y="14"/>
                  </a:lnTo>
                  <a:lnTo>
                    <a:pt x="649" y="31"/>
                  </a:lnTo>
                  <a:lnTo>
                    <a:pt x="700" y="55"/>
                  </a:lnTo>
                  <a:lnTo>
                    <a:pt x="749" y="84"/>
                  </a:lnTo>
                  <a:lnTo>
                    <a:pt x="793" y="119"/>
                  </a:lnTo>
                  <a:lnTo>
                    <a:pt x="833" y="159"/>
                  </a:lnTo>
                  <a:lnTo>
                    <a:pt x="868" y="203"/>
                  </a:lnTo>
                  <a:lnTo>
                    <a:pt x="897" y="251"/>
                  </a:lnTo>
                  <a:lnTo>
                    <a:pt x="920" y="302"/>
                  </a:lnTo>
                  <a:lnTo>
                    <a:pt x="939" y="357"/>
                  </a:lnTo>
                  <a:lnTo>
                    <a:pt x="949" y="414"/>
                  </a:lnTo>
                  <a:lnTo>
                    <a:pt x="953" y="474"/>
                  </a:lnTo>
                  <a:lnTo>
                    <a:pt x="949" y="534"/>
                  </a:lnTo>
                  <a:lnTo>
                    <a:pt x="939" y="591"/>
                  </a:lnTo>
                  <a:lnTo>
                    <a:pt x="920" y="645"/>
                  </a:lnTo>
                  <a:lnTo>
                    <a:pt x="897" y="698"/>
                  </a:lnTo>
                  <a:lnTo>
                    <a:pt x="868" y="746"/>
                  </a:lnTo>
                  <a:lnTo>
                    <a:pt x="833" y="790"/>
                  </a:lnTo>
                  <a:lnTo>
                    <a:pt x="793" y="830"/>
                  </a:lnTo>
                  <a:lnTo>
                    <a:pt x="749" y="864"/>
                  </a:lnTo>
                  <a:lnTo>
                    <a:pt x="700" y="893"/>
                  </a:lnTo>
                  <a:lnTo>
                    <a:pt x="649" y="918"/>
                  </a:lnTo>
                  <a:lnTo>
                    <a:pt x="593" y="935"/>
                  </a:lnTo>
                  <a:lnTo>
                    <a:pt x="536" y="945"/>
                  </a:lnTo>
                  <a:lnTo>
                    <a:pt x="476" y="949"/>
                  </a:lnTo>
                  <a:lnTo>
                    <a:pt x="417" y="945"/>
                  </a:lnTo>
                  <a:lnTo>
                    <a:pt x="359" y="935"/>
                  </a:lnTo>
                  <a:lnTo>
                    <a:pt x="305" y="918"/>
                  </a:lnTo>
                  <a:lnTo>
                    <a:pt x="252" y="893"/>
                  </a:lnTo>
                  <a:lnTo>
                    <a:pt x="204" y="864"/>
                  </a:lnTo>
                  <a:lnTo>
                    <a:pt x="160" y="830"/>
                  </a:lnTo>
                  <a:lnTo>
                    <a:pt x="121" y="790"/>
                  </a:lnTo>
                  <a:lnTo>
                    <a:pt x="86" y="746"/>
                  </a:lnTo>
                  <a:lnTo>
                    <a:pt x="56" y="698"/>
                  </a:lnTo>
                  <a:lnTo>
                    <a:pt x="32" y="645"/>
                  </a:lnTo>
                  <a:lnTo>
                    <a:pt x="15" y="591"/>
                  </a:lnTo>
                  <a:lnTo>
                    <a:pt x="4" y="534"/>
                  </a:lnTo>
                  <a:lnTo>
                    <a:pt x="0" y="474"/>
                  </a:lnTo>
                  <a:lnTo>
                    <a:pt x="4" y="414"/>
                  </a:lnTo>
                  <a:lnTo>
                    <a:pt x="15" y="357"/>
                  </a:lnTo>
                  <a:lnTo>
                    <a:pt x="32" y="302"/>
                  </a:lnTo>
                  <a:lnTo>
                    <a:pt x="56" y="251"/>
                  </a:lnTo>
                  <a:lnTo>
                    <a:pt x="86" y="203"/>
                  </a:lnTo>
                  <a:lnTo>
                    <a:pt x="121" y="159"/>
                  </a:lnTo>
                  <a:lnTo>
                    <a:pt x="160" y="119"/>
                  </a:lnTo>
                  <a:lnTo>
                    <a:pt x="204" y="84"/>
                  </a:lnTo>
                  <a:lnTo>
                    <a:pt x="252" y="55"/>
                  </a:lnTo>
                  <a:lnTo>
                    <a:pt x="305" y="31"/>
                  </a:lnTo>
                  <a:lnTo>
                    <a:pt x="359" y="14"/>
                  </a:lnTo>
                  <a:lnTo>
                    <a:pt x="417" y="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032E"/>
            </a:solidFill>
            <a:ln w="0">
              <a:solidFill>
                <a:srgbClr val="00032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11"/>
            <p:cNvSpPr>
              <a:spLocks noEditPoints="1"/>
            </p:cNvSpPr>
            <p:nvPr/>
          </p:nvSpPr>
          <p:spPr bwMode="auto">
            <a:xfrm>
              <a:off x="2726" y="3033"/>
              <a:ext cx="2504" cy="161"/>
            </a:xfrm>
            <a:custGeom>
              <a:avLst/>
              <a:gdLst>
                <a:gd name="T0" fmla="*/ 2424 w 2504"/>
                <a:gd name="T1" fmla="*/ 0 h 161"/>
                <a:gd name="T2" fmla="*/ 2424 w 2504"/>
                <a:gd name="T3" fmla="*/ 0 h 161"/>
                <a:gd name="T4" fmla="*/ 2446 w 2504"/>
                <a:gd name="T5" fmla="*/ 3 h 161"/>
                <a:gd name="T6" fmla="*/ 2465 w 2504"/>
                <a:gd name="T7" fmla="*/ 11 h 161"/>
                <a:gd name="T8" fmla="*/ 2481 w 2504"/>
                <a:gd name="T9" fmla="*/ 24 h 161"/>
                <a:gd name="T10" fmla="*/ 2493 w 2504"/>
                <a:gd name="T11" fmla="*/ 40 h 161"/>
                <a:gd name="T12" fmla="*/ 2502 w 2504"/>
                <a:gd name="T13" fmla="*/ 59 h 161"/>
                <a:gd name="T14" fmla="*/ 2504 w 2504"/>
                <a:gd name="T15" fmla="*/ 80 h 161"/>
                <a:gd name="T16" fmla="*/ 2502 w 2504"/>
                <a:gd name="T17" fmla="*/ 102 h 161"/>
                <a:gd name="T18" fmla="*/ 2493 w 2504"/>
                <a:gd name="T19" fmla="*/ 121 h 161"/>
                <a:gd name="T20" fmla="*/ 2481 w 2504"/>
                <a:gd name="T21" fmla="*/ 137 h 161"/>
                <a:gd name="T22" fmla="*/ 2465 w 2504"/>
                <a:gd name="T23" fmla="*/ 149 h 161"/>
                <a:gd name="T24" fmla="*/ 2446 w 2504"/>
                <a:gd name="T25" fmla="*/ 158 h 161"/>
                <a:gd name="T26" fmla="*/ 2424 w 2504"/>
                <a:gd name="T27" fmla="*/ 161 h 161"/>
                <a:gd name="T28" fmla="*/ 2402 w 2504"/>
                <a:gd name="T29" fmla="*/ 158 h 161"/>
                <a:gd name="T30" fmla="*/ 2384 w 2504"/>
                <a:gd name="T31" fmla="*/ 149 h 161"/>
                <a:gd name="T32" fmla="*/ 2368 w 2504"/>
                <a:gd name="T33" fmla="*/ 137 h 161"/>
                <a:gd name="T34" fmla="*/ 2355 w 2504"/>
                <a:gd name="T35" fmla="*/ 121 h 161"/>
                <a:gd name="T36" fmla="*/ 2346 w 2504"/>
                <a:gd name="T37" fmla="*/ 102 h 161"/>
                <a:gd name="T38" fmla="*/ 2344 w 2504"/>
                <a:gd name="T39" fmla="*/ 80 h 161"/>
                <a:gd name="T40" fmla="*/ 2346 w 2504"/>
                <a:gd name="T41" fmla="*/ 59 h 161"/>
                <a:gd name="T42" fmla="*/ 2355 w 2504"/>
                <a:gd name="T43" fmla="*/ 40 h 161"/>
                <a:gd name="T44" fmla="*/ 2368 w 2504"/>
                <a:gd name="T45" fmla="*/ 24 h 161"/>
                <a:gd name="T46" fmla="*/ 2384 w 2504"/>
                <a:gd name="T47" fmla="*/ 11 h 161"/>
                <a:gd name="T48" fmla="*/ 2402 w 2504"/>
                <a:gd name="T49" fmla="*/ 3 h 161"/>
                <a:gd name="T50" fmla="*/ 2424 w 2504"/>
                <a:gd name="T51" fmla="*/ 0 h 161"/>
                <a:gd name="T52" fmla="*/ 79 w 2504"/>
                <a:gd name="T53" fmla="*/ 0 h 161"/>
                <a:gd name="T54" fmla="*/ 79 w 2504"/>
                <a:gd name="T55" fmla="*/ 0 h 161"/>
                <a:gd name="T56" fmla="*/ 100 w 2504"/>
                <a:gd name="T57" fmla="*/ 3 h 161"/>
                <a:gd name="T58" fmla="*/ 120 w 2504"/>
                <a:gd name="T59" fmla="*/ 11 h 161"/>
                <a:gd name="T60" fmla="*/ 137 w 2504"/>
                <a:gd name="T61" fmla="*/ 24 h 161"/>
                <a:gd name="T62" fmla="*/ 149 w 2504"/>
                <a:gd name="T63" fmla="*/ 40 h 161"/>
                <a:gd name="T64" fmla="*/ 156 w 2504"/>
                <a:gd name="T65" fmla="*/ 59 h 161"/>
                <a:gd name="T66" fmla="*/ 160 w 2504"/>
                <a:gd name="T67" fmla="*/ 80 h 161"/>
                <a:gd name="T68" fmla="*/ 156 w 2504"/>
                <a:gd name="T69" fmla="*/ 102 h 161"/>
                <a:gd name="T70" fmla="*/ 149 w 2504"/>
                <a:gd name="T71" fmla="*/ 121 h 161"/>
                <a:gd name="T72" fmla="*/ 137 w 2504"/>
                <a:gd name="T73" fmla="*/ 137 h 161"/>
                <a:gd name="T74" fmla="*/ 120 w 2504"/>
                <a:gd name="T75" fmla="*/ 149 h 161"/>
                <a:gd name="T76" fmla="*/ 100 w 2504"/>
                <a:gd name="T77" fmla="*/ 158 h 161"/>
                <a:gd name="T78" fmla="*/ 79 w 2504"/>
                <a:gd name="T79" fmla="*/ 161 h 161"/>
                <a:gd name="T80" fmla="*/ 58 w 2504"/>
                <a:gd name="T81" fmla="*/ 158 h 161"/>
                <a:gd name="T82" fmla="*/ 39 w 2504"/>
                <a:gd name="T83" fmla="*/ 149 h 161"/>
                <a:gd name="T84" fmla="*/ 23 w 2504"/>
                <a:gd name="T85" fmla="*/ 137 h 161"/>
                <a:gd name="T86" fmla="*/ 11 w 2504"/>
                <a:gd name="T87" fmla="*/ 121 h 161"/>
                <a:gd name="T88" fmla="*/ 2 w 2504"/>
                <a:gd name="T89" fmla="*/ 102 h 161"/>
                <a:gd name="T90" fmla="*/ 0 w 2504"/>
                <a:gd name="T91" fmla="*/ 80 h 161"/>
                <a:gd name="T92" fmla="*/ 2 w 2504"/>
                <a:gd name="T93" fmla="*/ 59 h 161"/>
                <a:gd name="T94" fmla="*/ 10 w 2504"/>
                <a:gd name="T95" fmla="*/ 40 h 161"/>
                <a:gd name="T96" fmla="*/ 23 w 2504"/>
                <a:gd name="T97" fmla="*/ 24 h 161"/>
                <a:gd name="T98" fmla="*/ 39 w 2504"/>
                <a:gd name="T99" fmla="*/ 11 h 161"/>
                <a:gd name="T100" fmla="*/ 58 w 2504"/>
                <a:gd name="T101" fmla="*/ 3 h 161"/>
                <a:gd name="T102" fmla="*/ 79 w 2504"/>
                <a:gd name="T103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04" h="161">
                  <a:moveTo>
                    <a:pt x="2424" y="0"/>
                  </a:moveTo>
                  <a:lnTo>
                    <a:pt x="2424" y="0"/>
                  </a:lnTo>
                  <a:lnTo>
                    <a:pt x="2446" y="3"/>
                  </a:lnTo>
                  <a:lnTo>
                    <a:pt x="2465" y="11"/>
                  </a:lnTo>
                  <a:lnTo>
                    <a:pt x="2481" y="24"/>
                  </a:lnTo>
                  <a:lnTo>
                    <a:pt x="2493" y="40"/>
                  </a:lnTo>
                  <a:lnTo>
                    <a:pt x="2502" y="59"/>
                  </a:lnTo>
                  <a:lnTo>
                    <a:pt x="2504" y="80"/>
                  </a:lnTo>
                  <a:lnTo>
                    <a:pt x="2502" y="102"/>
                  </a:lnTo>
                  <a:lnTo>
                    <a:pt x="2493" y="121"/>
                  </a:lnTo>
                  <a:lnTo>
                    <a:pt x="2481" y="137"/>
                  </a:lnTo>
                  <a:lnTo>
                    <a:pt x="2465" y="149"/>
                  </a:lnTo>
                  <a:lnTo>
                    <a:pt x="2446" y="158"/>
                  </a:lnTo>
                  <a:lnTo>
                    <a:pt x="2424" y="161"/>
                  </a:lnTo>
                  <a:lnTo>
                    <a:pt x="2402" y="158"/>
                  </a:lnTo>
                  <a:lnTo>
                    <a:pt x="2384" y="149"/>
                  </a:lnTo>
                  <a:lnTo>
                    <a:pt x="2368" y="137"/>
                  </a:lnTo>
                  <a:lnTo>
                    <a:pt x="2355" y="121"/>
                  </a:lnTo>
                  <a:lnTo>
                    <a:pt x="2346" y="102"/>
                  </a:lnTo>
                  <a:lnTo>
                    <a:pt x="2344" y="80"/>
                  </a:lnTo>
                  <a:lnTo>
                    <a:pt x="2346" y="59"/>
                  </a:lnTo>
                  <a:lnTo>
                    <a:pt x="2355" y="40"/>
                  </a:lnTo>
                  <a:lnTo>
                    <a:pt x="2368" y="24"/>
                  </a:lnTo>
                  <a:lnTo>
                    <a:pt x="2384" y="11"/>
                  </a:lnTo>
                  <a:lnTo>
                    <a:pt x="2402" y="3"/>
                  </a:lnTo>
                  <a:lnTo>
                    <a:pt x="2424" y="0"/>
                  </a:lnTo>
                  <a:close/>
                  <a:moveTo>
                    <a:pt x="79" y="0"/>
                  </a:moveTo>
                  <a:lnTo>
                    <a:pt x="79" y="0"/>
                  </a:lnTo>
                  <a:lnTo>
                    <a:pt x="100" y="3"/>
                  </a:lnTo>
                  <a:lnTo>
                    <a:pt x="120" y="11"/>
                  </a:lnTo>
                  <a:lnTo>
                    <a:pt x="137" y="24"/>
                  </a:lnTo>
                  <a:lnTo>
                    <a:pt x="149" y="40"/>
                  </a:lnTo>
                  <a:lnTo>
                    <a:pt x="156" y="59"/>
                  </a:lnTo>
                  <a:lnTo>
                    <a:pt x="160" y="80"/>
                  </a:lnTo>
                  <a:lnTo>
                    <a:pt x="156" y="102"/>
                  </a:lnTo>
                  <a:lnTo>
                    <a:pt x="149" y="121"/>
                  </a:lnTo>
                  <a:lnTo>
                    <a:pt x="137" y="137"/>
                  </a:lnTo>
                  <a:lnTo>
                    <a:pt x="120" y="149"/>
                  </a:lnTo>
                  <a:lnTo>
                    <a:pt x="100" y="158"/>
                  </a:lnTo>
                  <a:lnTo>
                    <a:pt x="79" y="161"/>
                  </a:lnTo>
                  <a:lnTo>
                    <a:pt x="58" y="158"/>
                  </a:lnTo>
                  <a:lnTo>
                    <a:pt x="39" y="149"/>
                  </a:lnTo>
                  <a:lnTo>
                    <a:pt x="23" y="137"/>
                  </a:lnTo>
                  <a:lnTo>
                    <a:pt x="11" y="121"/>
                  </a:lnTo>
                  <a:lnTo>
                    <a:pt x="2" y="102"/>
                  </a:lnTo>
                  <a:lnTo>
                    <a:pt x="0" y="80"/>
                  </a:lnTo>
                  <a:lnTo>
                    <a:pt x="2" y="59"/>
                  </a:lnTo>
                  <a:lnTo>
                    <a:pt x="10" y="40"/>
                  </a:lnTo>
                  <a:lnTo>
                    <a:pt x="23" y="24"/>
                  </a:lnTo>
                  <a:lnTo>
                    <a:pt x="39" y="11"/>
                  </a:lnTo>
                  <a:lnTo>
                    <a:pt x="58" y="3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94D5CE"/>
            </a:solidFill>
            <a:ln w="0">
              <a:solidFill>
                <a:srgbClr val="94D5C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12"/>
            <p:cNvSpPr>
              <a:spLocks noEditPoints="1"/>
            </p:cNvSpPr>
            <p:nvPr/>
          </p:nvSpPr>
          <p:spPr bwMode="auto">
            <a:xfrm>
              <a:off x="1788" y="1447"/>
              <a:ext cx="1271" cy="878"/>
            </a:xfrm>
            <a:custGeom>
              <a:avLst/>
              <a:gdLst>
                <a:gd name="T0" fmla="*/ 1190 w 1271"/>
                <a:gd name="T1" fmla="*/ 718 h 878"/>
                <a:gd name="T2" fmla="*/ 1231 w 1271"/>
                <a:gd name="T3" fmla="*/ 728 h 878"/>
                <a:gd name="T4" fmla="*/ 1260 w 1271"/>
                <a:gd name="T5" fmla="*/ 758 h 878"/>
                <a:gd name="T6" fmla="*/ 1271 w 1271"/>
                <a:gd name="T7" fmla="*/ 798 h 878"/>
                <a:gd name="T8" fmla="*/ 1260 w 1271"/>
                <a:gd name="T9" fmla="*/ 839 h 878"/>
                <a:gd name="T10" fmla="*/ 1231 w 1271"/>
                <a:gd name="T11" fmla="*/ 867 h 878"/>
                <a:gd name="T12" fmla="*/ 1190 w 1271"/>
                <a:gd name="T13" fmla="*/ 878 h 878"/>
                <a:gd name="T14" fmla="*/ 818 w 1271"/>
                <a:gd name="T15" fmla="*/ 875 h 878"/>
                <a:gd name="T16" fmla="*/ 782 w 1271"/>
                <a:gd name="T17" fmla="*/ 855 h 878"/>
                <a:gd name="T18" fmla="*/ 762 w 1271"/>
                <a:gd name="T19" fmla="*/ 819 h 878"/>
                <a:gd name="T20" fmla="*/ 762 w 1271"/>
                <a:gd name="T21" fmla="*/ 776 h 878"/>
                <a:gd name="T22" fmla="*/ 782 w 1271"/>
                <a:gd name="T23" fmla="*/ 742 h 878"/>
                <a:gd name="T24" fmla="*/ 818 w 1271"/>
                <a:gd name="T25" fmla="*/ 720 h 878"/>
                <a:gd name="T26" fmla="*/ 80 w 1271"/>
                <a:gd name="T27" fmla="*/ 718 h 878"/>
                <a:gd name="T28" fmla="*/ 312 w 1271"/>
                <a:gd name="T29" fmla="*/ 720 h 878"/>
                <a:gd name="T30" fmla="*/ 348 w 1271"/>
                <a:gd name="T31" fmla="*/ 742 h 878"/>
                <a:gd name="T32" fmla="*/ 368 w 1271"/>
                <a:gd name="T33" fmla="*/ 776 h 878"/>
                <a:gd name="T34" fmla="*/ 368 w 1271"/>
                <a:gd name="T35" fmla="*/ 819 h 878"/>
                <a:gd name="T36" fmla="*/ 348 w 1271"/>
                <a:gd name="T37" fmla="*/ 855 h 878"/>
                <a:gd name="T38" fmla="*/ 312 w 1271"/>
                <a:gd name="T39" fmla="*/ 875 h 878"/>
                <a:gd name="T40" fmla="*/ 80 w 1271"/>
                <a:gd name="T41" fmla="*/ 878 h 878"/>
                <a:gd name="T42" fmla="*/ 40 w 1271"/>
                <a:gd name="T43" fmla="*/ 867 h 878"/>
                <a:gd name="T44" fmla="*/ 11 w 1271"/>
                <a:gd name="T45" fmla="*/ 839 h 878"/>
                <a:gd name="T46" fmla="*/ 0 w 1271"/>
                <a:gd name="T47" fmla="*/ 798 h 878"/>
                <a:gd name="T48" fmla="*/ 11 w 1271"/>
                <a:gd name="T49" fmla="*/ 758 h 878"/>
                <a:gd name="T50" fmla="*/ 40 w 1271"/>
                <a:gd name="T51" fmla="*/ 728 h 878"/>
                <a:gd name="T52" fmla="*/ 80 w 1271"/>
                <a:gd name="T53" fmla="*/ 718 h 878"/>
                <a:gd name="T54" fmla="*/ 1103 w 1271"/>
                <a:gd name="T55" fmla="*/ 358 h 878"/>
                <a:gd name="T56" fmla="*/ 1143 w 1271"/>
                <a:gd name="T57" fmla="*/ 370 h 878"/>
                <a:gd name="T58" fmla="*/ 1172 w 1271"/>
                <a:gd name="T59" fmla="*/ 398 h 878"/>
                <a:gd name="T60" fmla="*/ 1183 w 1271"/>
                <a:gd name="T61" fmla="*/ 439 h 878"/>
                <a:gd name="T62" fmla="*/ 1172 w 1271"/>
                <a:gd name="T63" fmla="*/ 479 h 878"/>
                <a:gd name="T64" fmla="*/ 1143 w 1271"/>
                <a:gd name="T65" fmla="*/ 508 h 878"/>
                <a:gd name="T66" fmla="*/ 1103 w 1271"/>
                <a:gd name="T67" fmla="*/ 519 h 878"/>
                <a:gd name="T68" fmla="*/ 463 w 1271"/>
                <a:gd name="T69" fmla="*/ 516 h 878"/>
                <a:gd name="T70" fmla="*/ 428 w 1271"/>
                <a:gd name="T71" fmla="*/ 495 h 878"/>
                <a:gd name="T72" fmla="*/ 407 w 1271"/>
                <a:gd name="T73" fmla="*/ 460 h 878"/>
                <a:gd name="T74" fmla="*/ 407 w 1271"/>
                <a:gd name="T75" fmla="*/ 418 h 878"/>
                <a:gd name="T76" fmla="*/ 428 w 1271"/>
                <a:gd name="T77" fmla="*/ 382 h 878"/>
                <a:gd name="T78" fmla="*/ 463 w 1271"/>
                <a:gd name="T79" fmla="*/ 362 h 878"/>
                <a:gd name="T80" fmla="*/ 80 w 1271"/>
                <a:gd name="T81" fmla="*/ 0 h 878"/>
                <a:gd name="T82" fmla="*/ 1036 w 1271"/>
                <a:gd name="T83" fmla="*/ 3 h 878"/>
                <a:gd name="T84" fmla="*/ 1072 w 1271"/>
                <a:gd name="T85" fmla="*/ 24 h 878"/>
                <a:gd name="T86" fmla="*/ 1092 w 1271"/>
                <a:gd name="T87" fmla="*/ 59 h 878"/>
                <a:gd name="T88" fmla="*/ 1092 w 1271"/>
                <a:gd name="T89" fmla="*/ 101 h 878"/>
                <a:gd name="T90" fmla="*/ 1072 w 1271"/>
                <a:gd name="T91" fmla="*/ 137 h 878"/>
                <a:gd name="T92" fmla="*/ 1036 w 1271"/>
                <a:gd name="T93" fmla="*/ 157 h 878"/>
                <a:gd name="T94" fmla="*/ 80 w 1271"/>
                <a:gd name="T95" fmla="*/ 161 h 878"/>
                <a:gd name="T96" fmla="*/ 40 w 1271"/>
                <a:gd name="T97" fmla="*/ 150 h 878"/>
                <a:gd name="T98" fmla="*/ 11 w 1271"/>
                <a:gd name="T99" fmla="*/ 121 h 878"/>
                <a:gd name="T100" fmla="*/ 0 w 1271"/>
                <a:gd name="T101" fmla="*/ 80 h 878"/>
                <a:gd name="T102" fmla="*/ 11 w 1271"/>
                <a:gd name="T103" fmla="*/ 40 h 878"/>
                <a:gd name="T104" fmla="*/ 40 w 1271"/>
                <a:gd name="T105" fmla="*/ 11 h 878"/>
                <a:gd name="T106" fmla="*/ 80 w 1271"/>
                <a:gd name="T107" fmla="*/ 0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1" h="878">
                  <a:moveTo>
                    <a:pt x="839" y="718"/>
                  </a:moveTo>
                  <a:lnTo>
                    <a:pt x="1190" y="718"/>
                  </a:lnTo>
                  <a:lnTo>
                    <a:pt x="1213" y="720"/>
                  </a:lnTo>
                  <a:lnTo>
                    <a:pt x="1231" y="728"/>
                  </a:lnTo>
                  <a:lnTo>
                    <a:pt x="1247" y="742"/>
                  </a:lnTo>
                  <a:lnTo>
                    <a:pt x="1260" y="758"/>
                  </a:lnTo>
                  <a:lnTo>
                    <a:pt x="1269" y="776"/>
                  </a:lnTo>
                  <a:lnTo>
                    <a:pt x="1271" y="798"/>
                  </a:lnTo>
                  <a:lnTo>
                    <a:pt x="1269" y="819"/>
                  </a:lnTo>
                  <a:lnTo>
                    <a:pt x="1260" y="839"/>
                  </a:lnTo>
                  <a:lnTo>
                    <a:pt x="1247" y="855"/>
                  </a:lnTo>
                  <a:lnTo>
                    <a:pt x="1231" y="867"/>
                  </a:lnTo>
                  <a:lnTo>
                    <a:pt x="1213" y="875"/>
                  </a:lnTo>
                  <a:lnTo>
                    <a:pt x="1190" y="878"/>
                  </a:lnTo>
                  <a:lnTo>
                    <a:pt x="839" y="878"/>
                  </a:lnTo>
                  <a:lnTo>
                    <a:pt x="818" y="875"/>
                  </a:lnTo>
                  <a:lnTo>
                    <a:pt x="798" y="867"/>
                  </a:lnTo>
                  <a:lnTo>
                    <a:pt x="782" y="855"/>
                  </a:lnTo>
                  <a:lnTo>
                    <a:pt x="770" y="839"/>
                  </a:lnTo>
                  <a:lnTo>
                    <a:pt x="762" y="819"/>
                  </a:lnTo>
                  <a:lnTo>
                    <a:pt x="759" y="798"/>
                  </a:lnTo>
                  <a:lnTo>
                    <a:pt x="762" y="776"/>
                  </a:lnTo>
                  <a:lnTo>
                    <a:pt x="770" y="758"/>
                  </a:lnTo>
                  <a:lnTo>
                    <a:pt x="782" y="742"/>
                  </a:lnTo>
                  <a:lnTo>
                    <a:pt x="798" y="728"/>
                  </a:lnTo>
                  <a:lnTo>
                    <a:pt x="818" y="720"/>
                  </a:lnTo>
                  <a:lnTo>
                    <a:pt x="839" y="718"/>
                  </a:lnTo>
                  <a:close/>
                  <a:moveTo>
                    <a:pt x="80" y="718"/>
                  </a:moveTo>
                  <a:lnTo>
                    <a:pt x="291" y="718"/>
                  </a:lnTo>
                  <a:lnTo>
                    <a:pt x="312" y="720"/>
                  </a:lnTo>
                  <a:lnTo>
                    <a:pt x="332" y="728"/>
                  </a:lnTo>
                  <a:lnTo>
                    <a:pt x="348" y="742"/>
                  </a:lnTo>
                  <a:lnTo>
                    <a:pt x="361" y="758"/>
                  </a:lnTo>
                  <a:lnTo>
                    <a:pt x="368" y="776"/>
                  </a:lnTo>
                  <a:lnTo>
                    <a:pt x="372" y="798"/>
                  </a:lnTo>
                  <a:lnTo>
                    <a:pt x="368" y="819"/>
                  </a:lnTo>
                  <a:lnTo>
                    <a:pt x="361" y="839"/>
                  </a:lnTo>
                  <a:lnTo>
                    <a:pt x="348" y="855"/>
                  </a:lnTo>
                  <a:lnTo>
                    <a:pt x="332" y="867"/>
                  </a:lnTo>
                  <a:lnTo>
                    <a:pt x="312" y="875"/>
                  </a:lnTo>
                  <a:lnTo>
                    <a:pt x="291" y="878"/>
                  </a:lnTo>
                  <a:lnTo>
                    <a:pt x="80" y="878"/>
                  </a:lnTo>
                  <a:lnTo>
                    <a:pt x="58" y="875"/>
                  </a:lnTo>
                  <a:lnTo>
                    <a:pt x="40" y="867"/>
                  </a:lnTo>
                  <a:lnTo>
                    <a:pt x="24" y="855"/>
                  </a:lnTo>
                  <a:lnTo>
                    <a:pt x="11" y="839"/>
                  </a:lnTo>
                  <a:lnTo>
                    <a:pt x="2" y="819"/>
                  </a:lnTo>
                  <a:lnTo>
                    <a:pt x="0" y="798"/>
                  </a:lnTo>
                  <a:lnTo>
                    <a:pt x="2" y="776"/>
                  </a:lnTo>
                  <a:lnTo>
                    <a:pt x="11" y="758"/>
                  </a:lnTo>
                  <a:lnTo>
                    <a:pt x="24" y="742"/>
                  </a:lnTo>
                  <a:lnTo>
                    <a:pt x="40" y="728"/>
                  </a:lnTo>
                  <a:lnTo>
                    <a:pt x="58" y="720"/>
                  </a:lnTo>
                  <a:lnTo>
                    <a:pt x="80" y="718"/>
                  </a:lnTo>
                  <a:close/>
                  <a:moveTo>
                    <a:pt x="485" y="358"/>
                  </a:moveTo>
                  <a:lnTo>
                    <a:pt x="1103" y="358"/>
                  </a:lnTo>
                  <a:lnTo>
                    <a:pt x="1124" y="362"/>
                  </a:lnTo>
                  <a:lnTo>
                    <a:pt x="1143" y="370"/>
                  </a:lnTo>
                  <a:lnTo>
                    <a:pt x="1159" y="382"/>
                  </a:lnTo>
                  <a:lnTo>
                    <a:pt x="1172" y="398"/>
                  </a:lnTo>
                  <a:lnTo>
                    <a:pt x="1180" y="418"/>
                  </a:lnTo>
                  <a:lnTo>
                    <a:pt x="1183" y="439"/>
                  </a:lnTo>
                  <a:lnTo>
                    <a:pt x="1180" y="460"/>
                  </a:lnTo>
                  <a:lnTo>
                    <a:pt x="1172" y="479"/>
                  </a:lnTo>
                  <a:lnTo>
                    <a:pt x="1159" y="495"/>
                  </a:lnTo>
                  <a:lnTo>
                    <a:pt x="1143" y="508"/>
                  </a:lnTo>
                  <a:lnTo>
                    <a:pt x="1124" y="516"/>
                  </a:lnTo>
                  <a:lnTo>
                    <a:pt x="1103" y="519"/>
                  </a:lnTo>
                  <a:lnTo>
                    <a:pt x="485" y="519"/>
                  </a:lnTo>
                  <a:lnTo>
                    <a:pt x="463" y="516"/>
                  </a:lnTo>
                  <a:lnTo>
                    <a:pt x="444" y="508"/>
                  </a:lnTo>
                  <a:lnTo>
                    <a:pt x="428" y="495"/>
                  </a:lnTo>
                  <a:lnTo>
                    <a:pt x="415" y="479"/>
                  </a:lnTo>
                  <a:lnTo>
                    <a:pt x="407" y="460"/>
                  </a:lnTo>
                  <a:lnTo>
                    <a:pt x="404" y="439"/>
                  </a:lnTo>
                  <a:lnTo>
                    <a:pt x="407" y="418"/>
                  </a:lnTo>
                  <a:lnTo>
                    <a:pt x="415" y="398"/>
                  </a:lnTo>
                  <a:lnTo>
                    <a:pt x="428" y="382"/>
                  </a:lnTo>
                  <a:lnTo>
                    <a:pt x="444" y="370"/>
                  </a:lnTo>
                  <a:lnTo>
                    <a:pt x="463" y="362"/>
                  </a:lnTo>
                  <a:lnTo>
                    <a:pt x="485" y="358"/>
                  </a:lnTo>
                  <a:close/>
                  <a:moveTo>
                    <a:pt x="80" y="0"/>
                  </a:moveTo>
                  <a:lnTo>
                    <a:pt x="1015" y="0"/>
                  </a:lnTo>
                  <a:lnTo>
                    <a:pt x="1036" y="3"/>
                  </a:lnTo>
                  <a:lnTo>
                    <a:pt x="1056" y="11"/>
                  </a:lnTo>
                  <a:lnTo>
                    <a:pt x="1072" y="24"/>
                  </a:lnTo>
                  <a:lnTo>
                    <a:pt x="1084" y="40"/>
                  </a:lnTo>
                  <a:lnTo>
                    <a:pt x="1092" y="59"/>
                  </a:lnTo>
                  <a:lnTo>
                    <a:pt x="1096" y="80"/>
                  </a:lnTo>
                  <a:lnTo>
                    <a:pt x="1092" y="101"/>
                  </a:lnTo>
                  <a:lnTo>
                    <a:pt x="1084" y="121"/>
                  </a:lnTo>
                  <a:lnTo>
                    <a:pt x="1072" y="137"/>
                  </a:lnTo>
                  <a:lnTo>
                    <a:pt x="1056" y="150"/>
                  </a:lnTo>
                  <a:lnTo>
                    <a:pt x="1036" y="157"/>
                  </a:lnTo>
                  <a:lnTo>
                    <a:pt x="1015" y="161"/>
                  </a:lnTo>
                  <a:lnTo>
                    <a:pt x="80" y="161"/>
                  </a:lnTo>
                  <a:lnTo>
                    <a:pt x="58" y="157"/>
                  </a:lnTo>
                  <a:lnTo>
                    <a:pt x="40" y="150"/>
                  </a:lnTo>
                  <a:lnTo>
                    <a:pt x="24" y="137"/>
                  </a:lnTo>
                  <a:lnTo>
                    <a:pt x="11" y="121"/>
                  </a:lnTo>
                  <a:lnTo>
                    <a:pt x="2" y="101"/>
                  </a:lnTo>
                  <a:lnTo>
                    <a:pt x="0" y="80"/>
                  </a:lnTo>
                  <a:lnTo>
                    <a:pt x="2" y="59"/>
                  </a:lnTo>
                  <a:lnTo>
                    <a:pt x="11" y="40"/>
                  </a:lnTo>
                  <a:lnTo>
                    <a:pt x="24" y="24"/>
                  </a:lnTo>
                  <a:lnTo>
                    <a:pt x="40" y="11"/>
                  </a:lnTo>
                  <a:lnTo>
                    <a:pt x="58" y="3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94D5CE"/>
            </a:solidFill>
            <a:ln w="0">
              <a:solidFill>
                <a:srgbClr val="94D5C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3440618" y="2596887"/>
            <a:ext cx="25645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PX Premium 12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6487961" y="2594511"/>
            <a:ext cx="25645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PX Standard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9241502" y="2577609"/>
            <a:ext cx="25645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PX economy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8873099" y="3786791"/>
            <a:ext cx="2870151" cy="595809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배송 기간에 여유가 있을 때 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보다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저렴한 가격으로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배달 </a:t>
            </a:r>
          </a:p>
        </p:txBody>
      </p:sp>
      <p:sp>
        <p:nvSpPr>
          <p:cNvPr id="92" name="직사각형 91"/>
          <p:cNvSpPr/>
          <p:nvPr/>
        </p:nvSpPr>
        <p:spPr>
          <a:xfrm>
            <a:off x="6263722" y="3825336"/>
            <a:ext cx="2437895" cy="595809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PX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기본상품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경쟁력 있는 가격으로 고객이 원하는 곳까지 안전하게 배달</a:t>
            </a:r>
          </a:p>
        </p:txBody>
      </p:sp>
      <p:sp>
        <p:nvSpPr>
          <p:cNvPr id="93" name="직사각형 92"/>
          <p:cNvSpPr/>
          <p:nvPr/>
        </p:nvSpPr>
        <p:spPr>
          <a:xfrm>
            <a:off x="3370457" y="3820167"/>
            <a:ext cx="2513518" cy="595809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정오까지 배달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서류 및 소형화물에 대해 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약속된 시간까지 배달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lang="ko-KR" altLang="en-US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420107" y="3820167"/>
            <a:ext cx="2774030" cy="595809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오전 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까지 가장 빠르게 배달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긴급한 화물에 대해 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가장 신속하고 정확하게 운송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263525" y="5427202"/>
            <a:ext cx="296291" cy="951978"/>
          </a:xfrm>
          <a:prstGeom prst="rect">
            <a:avLst/>
          </a:prstGeom>
          <a:solidFill>
            <a:srgbClr val="022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직사각형 95"/>
          <p:cNvSpPr/>
          <p:nvPr/>
        </p:nvSpPr>
        <p:spPr>
          <a:xfrm>
            <a:off x="575836" y="5384223"/>
            <a:ext cx="6840760" cy="1015663"/>
          </a:xfrm>
          <a:prstGeom prst="rect">
            <a:avLst/>
          </a:prstGeom>
          <a:ln>
            <a:solidFill>
              <a:schemeClr val="accent1">
                <a:shade val="50000"/>
                <a:alpha val="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온라인 상거래 업체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해외 구매대행 업체 위한</a:t>
            </a:r>
          </a:p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E-commerce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특화 서비스 제공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7" name="직사각형 96"/>
          <p:cNvSpPr/>
          <p:nvPr/>
        </p:nvSpPr>
        <p:spPr>
          <a:xfrm>
            <a:off x="6090443" y="5447908"/>
            <a:ext cx="296291" cy="951978"/>
          </a:xfrm>
          <a:prstGeom prst="rect">
            <a:avLst/>
          </a:prstGeom>
          <a:solidFill>
            <a:srgbClr val="022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/>
          <p:cNvSpPr/>
          <p:nvPr/>
        </p:nvSpPr>
        <p:spPr>
          <a:xfrm>
            <a:off x="6386734" y="5427202"/>
            <a:ext cx="6840760" cy="1015663"/>
          </a:xfrm>
          <a:prstGeom prst="rect">
            <a:avLst/>
          </a:prstGeom>
          <a:ln>
            <a:solidFill>
              <a:schemeClr val="accent1">
                <a:shade val="50000"/>
                <a:alpha val="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고객 스스로 자가 분석 가능한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B2B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물류 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Report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서비스 제공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1660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101298" y="1944153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CHAPTER </a:t>
            </a:r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57600" y="2575095"/>
            <a:ext cx="4876800" cy="1706880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025689" y="2920703"/>
            <a:ext cx="40675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SWOT </a:t>
            </a:r>
            <a:r>
              <a:rPr lang="ko-KR" altLang="en-US" sz="6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3599876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/>
          <p:cNvGrpSpPr/>
          <p:nvPr/>
        </p:nvGrpSpPr>
        <p:grpSpPr>
          <a:xfrm>
            <a:off x="4799008" y="2168520"/>
            <a:ext cx="2520960" cy="2520960"/>
            <a:chOff x="2843213" y="176213"/>
            <a:chExt cx="6505575" cy="6505575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43213" y="176213"/>
              <a:ext cx="6505575" cy="6505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843213" y="176213"/>
              <a:ext cx="6505575" cy="6505575"/>
            </a:xfrm>
            <a:custGeom>
              <a:avLst/>
              <a:gdLst>
                <a:gd name="T0" fmla="*/ 2173 w 4098"/>
                <a:gd name="T1" fmla="*/ 4 h 4098"/>
                <a:gd name="T2" fmla="*/ 2417 w 4098"/>
                <a:gd name="T3" fmla="*/ 34 h 4098"/>
                <a:gd name="T4" fmla="*/ 2651 w 4098"/>
                <a:gd name="T5" fmla="*/ 89 h 4098"/>
                <a:gd name="T6" fmla="*/ 2874 w 4098"/>
                <a:gd name="T7" fmla="*/ 173 h 4098"/>
                <a:gd name="T8" fmla="*/ 3082 w 4098"/>
                <a:gd name="T9" fmla="*/ 279 h 4098"/>
                <a:gd name="T10" fmla="*/ 3277 w 4098"/>
                <a:gd name="T11" fmla="*/ 410 h 4098"/>
                <a:gd name="T12" fmla="*/ 3456 w 4098"/>
                <a:gd name="T13" fmla="*/ 560 h 4098"/>
                <a:gd name="T14" fmla="*/ 3616 w 4098"/>
                <a:gd name="T15" fmla="*/ 729 h 4098"/>
                <a:gd name="T16" fmla="*/ 3757 w 4098"/>
                <a:gd name="T17" fmla="*/ 916 h 4098"/>
                <a:gd name="T18" fmla="*/ 3874 w 4098"/>
                <a:gd name="T19" fmla="*/ 1119 h 4098"/>
                <a:gd name="T20" fmla="*/ 3970 w 4098"/>
                <a:gd name="T21" fmla="*/ 1335 h 4098"/>
                <a:gd name="T22" fmla="*/ 4040 w 4098"/>
                <a:gd name="T23" fmla="*/ 1562 h 4098"/>
                <a:gd name="T24" fmla="*/ 4083 w 4098"/>
                <a:gd name="T25" fmla="*/ 1802 h 4098"/>
                <a:gd name="T26" fmla="*/ 4098 w 4098"/>
                <a:gd name="T27" fmla="*/ 2049 h 4098"/>
                <a:gd name="T28" fmla="*/ 4083 w 4098"/>
                <a:gd name="T29" fmla="*/ 2296 h 4098"/>
                <a:gd name="T30" fmla="*/ 4040 w 4098"/>
                <a:gd name="T31" fmla="*/ 2536 h 4098"/>
                <a:gd name="T32" fmla="*/ 3970 w 4098"/>
                <a:gd name="T33" fmla="*/ 2763 h 4098"/>
                <a:gd name="T34" fmla="*/ 3874 w 4098"/>
                <a:gd name="T35" fmla="*/ 2979 h 4098"/>
                <a:gd name="T36" fmla="*/ 3757 w 4098"/>
                <a:gd name="T37" fmla="*/ 3182 h 4098"/>
                <a:gd name="T38" fmla="*/ 3616 w 4098"/>
                <a:gd name="T39" fmla="*/ 3369 h 4098"/>
                <a:gd name="T40" fmla="*/ 3456 w 4098"/>
                <a:gd name="T41" fmla="*/ 3538 h 4098"/>
                <a:gd name="T42" fmla="*/ 3277 w 4098"/>
                <a:gd name="T43" fmla="*/ 3688 h 4098"/>
                <a:gd name="T44" fmla="*/ 3082 w 4098"/>
                <a:gd name="T45" fmla="*/ 3819 h 4098"/>
                <a:gd name="T46" fmla="*/ 2874 w 4098"/>
                <a:gd name="T47" fmla="*/ 3925 h 4098"/>
                <a:gd name="T48" fmla="*/ 2651 w 4098"/>
                <a:gd name="T49" fmla="*/ 4009 h 4098"/>
                <a:gd name="T50" fmla="*/ 2417 w 4098"/>
                <a:gd name="T51" fmla="*/ 4064 h 4098"/>
                <a:gd name="T52" fmla="*/ 2173 w 4098"/>
                <a:gd name="T53" fmla="*/ 4094 h 4098"/>
                <a:gd name="T54" fmla="*/ 1925 w 4098"/>
                <a:gd name="T55" fmla="*/ 4094 h 4098"/>
                <a:gd name="T56" fmla="*/ 1681 w 4098"/>
                <a:gd name="T57" fmla="*/ 4064 h 4098"/>
                <a:gd name="T58" fmla="*/ 1447 w 4098"/>
                <a:gd name="T59" fmla="*/ 4009 h 4098"/>
                <a:gd name="T60" fmla="*/ 1224 w 4098"/>
                <a:gd name="T61" fmla="*/ 3925 h 4098"/>
                <a:gd name="T62" fmla="*/ 1016 w 4098"/>
                <a:gd name="T63" fmla="*/ 3819 h 4098"/>
                <a:gd name="T64" fmla="*/ 821 w 4098"/>
                <a:gd name="T65" fmla="*/ 3688 h 4098"/>
                <a:gd name="T66" fmla="*/ 642 w 4098"/>
                <a:gd name="T67" fmla="*/ 3538 h 4098"/>
                <a:gd name="T68" fmla="*/ 482 w 4098"/>
                <a:gd name="T69" fmla="*/ 3369 h 4098"/>
                <a:gd name="T70" fmla="*/ 342 w 4098"/>
                <a:gd name="T71" fmla="*/ 3182 h 4098"/>
                <a:gd name="T72" fmla="*/ 224 w 4098"/>
                <a:gd name="T73" fmla="*/ 2979 h 4098"/>
                <a:gd name="T74" fmla="*/ 128 w 4098"/>
                <a:gd name="T75" fmla="*/ 2763 h 4098"/>
                <a:gd name="T76" fmla="*/ 58 w 4098"/>
                <a:gd name="T77" fmla="*/ 2536 h 4098"/>
                <a:gd name="T78" fmla="*/ 15 w 4098"/>
                <a:gd name="T79" fmla="*/ 2296 h 4098"/>
                <a:gd name="T80" fmla="*/ 0 w 4098"/>
                <a:gd name="T81" fmla="*/ 2049 h 4098"/>
                <a:gd name="T82" fmla="*/ 15 w 4098"/>
                <a:gd name="T83" fmla="*/ 1802 h 4098"/>
                <a:gd name="T84" fmla="*/ 58 w 4098"/>
                <a:gd name="T85" fmla="*/ 1562 h 4098"/>
                <a:gd name="T86" fmla="*/ 128 w 4098"/>
                <a:gd name="T87" fmla="*/ 1335 h 4098"/>
                <a:gd name="T88" fmla="*/ 224 w 4098"/>
                <a:gd name="T89" fmla="*/ 1119 h 4098"/>
                <a:gd name="T90" fmla="*/ 342 w 4098"/>
                <a:gd name="T91" fmla="*/ 916 h 4098"/>
                <a:gd name="T92" fmla="*/ 482 w 4098"/>
                <a:gd name="T93" fmla="*/ 729 h 4098"/>
                <a:gd name="T94" fmla="*/ 642 w 4098"/>
                <a:gd name="T95" fmla="*/ 560 h 4098"/>
                <a:gd name="T96" fmla="*/ 821 w 4098"/>
                <a:gd name="T97" fmla="*/ 410 h 4098"/>
                <a:gd name="T98" fmla="*/ 1016 w 4098"/>
                <a:gd name="T99" fmla="*/ 279 h 4098"/>
                <a:gd name="T100" fmla="*/ 1224 w 4098"/>
                <a:gd name="T101" fmla="*/ 173 h 4098"/>
                <a:gd name="T102" fmla="*/ 1447 w 4098"/>
                <a:gd name="T103" fmla="*/ 89 h 4098"/>
                <a:gd name="T104" fmla="*/ 1681 w 4098"/>
                <a:gd name="T105" fmla="*/ 34 h 4098"/>
                <a:gd name="T106" fmla="*/ 1925 w 4098"/>
                <a:gd name="T107" fmla="*/ 4 h 4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98" h="4098">
                  <a:moveTo>
                    <a:pt x="2049" y="0"/>
                  </a:moveTo>
                  <a:lnTo>
                    <a:pt x="2173" y="4"/>
                  </a:lnTo>
                  <a:lnTo>
                    <a:pt x="2296" y="15"/>
                  </a:lnTo>
                  <a:lnTo>
                    <a:pt x="2417" y="34"/>
                  </a:lnTo>
                  <a:lnTo>
                    <a:pt x="2536" y="58"/>
                  </a:lnTo>
                  <a:lnTo>
                    <a:pt x="2651" y="89"/>
                  </a:lnTo>
                  <a:lnTo>
                    <a:pt x="2763" y="128"/>
                  </a:lnTo>
                  <a:lnTo>
                    <a:pt x="2874" y="173"/>
                  </a:lnTo>
                  <a:lnTo>
                    <a:pt x="2979" y="224"/>
                  </a:lnTo>
                  <a:lnTo>
                    <a:pt x="3082" y="279"/>
                  </a:lnTo>
                  <a:lnTo>
                    <a:pt x="3182" y="342"/>
                  </a:lnTo>
                  <a:lnTo>
                    <a:pt x="3277" y="410"/>
                  </a:lnTo>
                  <a:lnTo>
                    <a:pt x="3369" y="482"/>
                  </a:lnTo>
                  <a:lnTo>
                    <a:pt x="3456" y="560"/>
                  </a:lnTo>
                  <a:lnTo>
                    <a:pt x="3538" y="642"/>
                  </a:lnTo>
                  <a:lnTo>
                    <a:pt x="3616" y="729"/>
                  </a:lnTo>
                  <a:lnTo>
                    <a:pt x="3688" y="821"/>
                  </a:lnTo>
                  <a:lnTo>
                    <a:pt x="3757" y="916"/>
                  </a:lnTo>
                  <a:lnTo>
                    <a:pt x="3819" y="1016"/>
                  </a:lnTo>
                  <a:lnTo>
                    <a:pt x="3874" y="1119"/>
                  </a:lnTo>
                  <a:lnTo>
                    <a:pt x="3925" y="1224"/>
                  </a:lnTo>
                  <a:lnTo>
                    <a:pt x="3970" y="1335"/>
                  </a:lnTo>
                  <a:lnTo>
                    <a:pt x="4009" y="1447"/>
                  </a:lnTo>
                  <a:lnTo>
                    <a:pt x="4040" y="1562"/>
                  </a:lnTo>
                  <a:lnTo>
                    <a:pt x="4064" y="1681"/>
                  </a:lnTo>
                  <a:lnTo>
                    <a:pt x="4083" y="1802"/>
                  </a:lnTo>
                  <a:lnTo>
                    <a:pt x="4094" y="1925"/>
                  </a:lnTo>
                  <a:lnTo>
                    <a:pt x="4098" y="2049"/>
                  </a:lnTo>
                  <a:lnTo>
                    <a:pt x="4094" y="2173"/>
                  </a:lnTo>
                  <a:lnTo>
                    <a:pt x="4083" y="2296"/>
                  </a:lnTo>
                  <a:lnTo>
                    <a:pt x="4064" y="2417"/>
                  </a:lnTo>
                  <a:lnTo>
                    <a:pt x="4040" y="2536"/>
                  </a:lnTo>
                  <a:lnTo>
                    <a:pt x="4009" y="2651"/>
                  </a:lnTo>
                  <a:lnTo>
                    <a:pt x="3970" y="2763"/>
                  </a:lnTo>
                  <a:lnTo>
                    <a:pt x="3925" y="2874"/>
                  </a:lnTo>
                  <a:lnTo>
                    <a:pt x="3874" y="2979"/>
                  </a:lnTo>
                  <a:lnTo>
                    <a:pt x="3819" y="3082"/>
                  </a:lnTo>
                  <a:lnTo>
                    <a:pt x="3757" y="3182"/>
                  </a:lnTo>
                  <a:lnTo>
                    <a:pt x="3688" y="3277"/>
                  </a:lnTo>
                  <a:lnTo>
                    <a:pt x="3616" y="3369"/>
                  </a:lnTo>
                  <a:lnTo>
                    <a:pt x="3538" y="3456"/>
                  </a:lnTo>
                  <a:lnTo>
                    <a:pt x="3456" y="3538"/>
                  </a:lnTo>
                  <a:lnTo>
                    <a:pt x="3369" y="3616"/>
                  </a:lnTo>
                  <a:lnTo>
                    <a:pt x="3277" y="3688"/>
                  </a:lnTo>
                  <a:lnTo>
                    <a:pt x="3182" y="3757"/>
                  </a:lnTo>
                  <a:lnTo>
                    <a:pt x="3082" y="3819"/>
                  </a:lnTo>
                  <a:lnTo>
                    <a:pt x="2979" y="3874"/>
                  </a:lnTo>
                  <a:lnTo>
                    <a:pt x="2874" y="3925"/>
                  </a:lnTo>
                  <a:lnTo>
                    <a:pt x="2763" y="3970"/>
                  </a:lnTo>
                  <a:lnTo>
                    <a:pt x="2651" y="4009"/>
                  </a:lnTo>
                  <a:lnTo>
                    <a:pt x="2536" y="4040"/>
                  </a:lnTo>
                  <a:lnTo>
                    <a:pt x="2417" y="4064"/>
                  </a:lnTo>
                  <a:lnTo>
                    <a:pt x="2296" y="4083"/>
                  </a:lnTo>
                  <a:lnTo>
                    <a:pt x="2173" y="4094"/>
                  </a:lnTo>
                  <a:lnTo>
                    <a:pt x="2049" y="4098"/>
                  </a:lnTo>
                  <a:lnTo>
                    <a:pt x="1925" y="4094"/>
                  </a:lnTo>
                  <a:lnTo>
                    <a:pt x="1802" y="4083"/>
                  </a:lnTo>
                  <a:lnTo>
                    <a:pt x="1681" y="4064"/>
                  </a:lnTo>
                  <a:lnTo>
                    <a:pt x="1562" y="4040"/>
                  </a:lnTo>
                  <a:lnTo>
                    <a:pt x="1447" y="4009"/>
                  </a:lnTo>
                  <a:lnTo>
                    <a:pt x="1335" y="3970"/>
                  </a:lnTo>
                  <a:lnTo>
                    <a:pt x="1224" y="3925"/>
                  </a:lnTo>
                  <a:lnTo>
                    <a:pt x="1119" y="3874"/>
                  </a:lnTo>
                  <a:lnTo>
                    <a:pt x="1016" y="3819"/>
                  </a:lnTo>
                  <a:lnTo>
                    <a:pt x="916" y="3757"/>
                  </a:lnTo>
                  <a:lnTo>
                    <a:pt x="821" y="3688"/>
                  </a:lnTo>
                  <a:lnTo>
                    <a:pt x="729" y="3616"/>
                  </a:lnTo>
                  <a:lnTo>
                    <a:pt x="642" y="3538"/>
                  </a:lnTo>
                  <a:lnTo>
                    <a:pt x="560" y="3456"/>
                  </a:lnTo>
                  <a:lnTo>
                    <a:pt x="482" y="3369"/>
                  </a:lnTo>
                  <a:lnTo>
                    <a:pt x="410" y="3277"/>
                  </a:lnTo>
                  <a:lnTo>
                    <a:pt x="342" y="3182"/>
                  </a:lnTo>
                  <a:lnTo>
                    <a:pt x="279" y="3082"/>
                  </a:lnTo>
                  <a:lnTo>
                    <a:pt x="224" y="2979"/>
                  </a:lnTo>
                  <a:lnTo>
                    <a:pt x="173" y="2874"/>
                  </a:lnTo>
                  <a:lnTo>
                    <a:pt x="128" y="2763"/>
                  </a:lnTo>
                  <a:lnTo>
                    <a:pt x="89" y="2651"/>
                  </a:lnTo>
                  <a:lnTo>
                    <a:pt x="58" y="2536"/>
                  </a:lnTo>
                  <a:lnTo>
                    <a:pt x="34" y="2417"/>
                  </a:lnTo>
                  <a:lnTo>
                    <a:pt x="15" y="2296"/>
                  </a:lnTo>
                  <a:lnTo>
                    <a:pt x="4" y="2173"/>
                  </a:lnTo>
                  <a:lnTo>
                    <a:pt x="0" y="2049"/>
                  </a:lnTo>
                  <a:lnTo>
                    <a:pt x="4" y="1925"/>
                  </a:lnTo>
                  <a:lnTo>
                    <a:pt x="15" y="1802"/>
                  </a:lnTo>
                  <a:lnTo>
                    <a:pt x="34" y="1681"/>
                  </a:lnTo>
                  <a:lnTo>
                    <a:pt x="58" y="1562"/>
                  </a:lnTo>
                  <a:lnTo>
                    <a:pt x="89" y="1447"/>
                  </a:lnTo>
                  <a:lnTo>
                    <a:pt x="128" y="1335"/>
                  </a:lnTo>
                  <a:lnTo>
                    <a:pt x="173" y="1224"/>
                  </a:lnTo>
                  <a:lnTo>
                    <a:pt x="224" y="1119"/>
                  </a:lnTo>
                  <a:lnTo>
                    <a:pt x="279" y="1016"/>
                  </a:lnTo>
                  <a:lnTo>
                    <a:pt x="342" y="916"/>
                  </a:lnTo>
                  <a:lnTo>
                    <a:pt x="410" y="821"/>
                  </a:lnTo>
                  <a:lnTo>
                    <a:pt x="482" y="729"/>
                  </a:lnTo>
                  <a:lnTo>
                    <a:pt x="560" y="642"/>
                  </a:lnTo>
                  <a:lnTo>
                    <a:pt x="642" y="560"/>
                  </a:lnTo>
                  <a:lnTo>
                    <a:pt x="729" y="482"/>
                  </a:lnTo>
                  <a:lnTo>
                    <a:pt x="821" y="410"/>
                  </a:lnTo>
                  <a:lnTo>
                    <a:pt x="916" y="342"/>
                  </a:lnTo>
                  <a:lnTo>
                    <a:pt x="1016" y="279"/>
                  </a:lnTo>
                  <a:lnTo>
                    <a:pt x="1119" y="224"/>
                  </a:lnTo>
                  <a:lnTo>
                    <a:pt x="1224" y="173"/>
                  </a:lnTo>
                  <a:lnTo>
                    <a:pt x="1335" y="128"/>
                  </a:lnTo>
                  <a:lnTo>
                    <a:pt x="1447" y="89"/>
                  </a:lnTo>
                  <a:lnTo>
                    <a:pt x="1562" y="58"/>
                  </a:lnTo>
                  <a:lnTo>
                    <a:pt x="1681" y="34"/>
                  </a:lnTo>
                  <a:lnTo>
                    <a:pt x="1802" y="15"/>
                  </a:lnTo>
                  <a:lnTo>
                    <a:pt x="1925" y="4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A8E3FF"/>
            </a:solidFill>
            <a:ln w="0">
              <a:solidFill>
                <a:srgbClr val="A8E3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4716463" y="176213"/>
              <a:ext cx="4508500" cy="3814763"/>
            </a:xfrm>
            <a:custGeom>
              <a:avLst/>
              <a:gdLst>
                <a:gd name="T0" fmla="*/ 1597 w 2840"/>
                <a:gd name="T1" fmla="*/ 134 h 2403"/>
                <a:gd name="T2" fmla="*/ 2296 w 2840"/>
                <a:gd name="T3" fmla="*/ 581 h 2403"/>
                <a:gd name="T4" fmla="*/ 2762 w 2840"/>
                <a:gd name="T5" fmla="*/ 1269 h 2403"/>
                <a:gd name="T6" fmla="*/ 2835 w 2840"/>
                <a:gd name="T7" fmla="*/ 1622 h 2403"/>
                <a:gd name="T8" fmla="*/ 2831 w 2840"/>
                <a:gd name="T9" fmla="*/ 1850 h 2403"/>
                <a:gd name="T10" fmla="*/ 2795 w 2840"/>
                <a:gd name="T11" fmla="*/ 2012 h 2403"/>
                <a:gd name="T12" fmla="*/ 2685 w 2840"/>
                <a:gd name="T13" fmla="*/ 1957 h 2403"/>
                <a:gd name="T14" fmla="*/ 2513 w 2840"/>
                <a:gd name="T15" fmla="*/ 1818 h 2403"/>
                <a:gd name="T16" fmla="*/ 2425 w 2840"/>
                <a:gd name="T17" fmla="*/ 1904 h 2403"/>
                <a:gd name="T18" fmla="*/ 2385 w 2840"/>
                <a:gd name="T19" fmla="*/ 2086 h 2403"/>
                <a:gd name="T20" fmla="*/ 2358 w 2840"/>
                <a:gd name="T21" fmla="*/ 2230 h 2403"/>
                <a:gd name="T22" fmla="*/ 2144 w 2840"/>
                <a:gd name="T23" fmla="*/ 2395 h 2403"/>
                <a:gd name="T24" fmla="*/ 1860 w 2840"/>
                <a:gd name="T25" fmla="*/ 2347 h 2403"/>
                <a:gd name="T26" fmla="*/ 1613 w 2840"/>
                <a:gd name="T27" fmla="*/ 2157 h 2403"/>
                <a:gd name="T28" fmla="*/ 1523 w 2840"/>
                <a:gd name="T29" fmla="*/ 1993 h 2403"/>
                <a:gd name="T30" fmla="*/ 1495 w 2840"/>
                <a:gd name="T31" fmla="*/ 1875 h 2403"/>
                <a:gd name="T32" fmla="*/ 1391 w 2840"/>
                <a:gd name="T33" fmla="*/ 1849 h 2403"/>
                <a:gd name="T34" fmla="*/ 1193 w 2840"/>
                <a:gd name="T35" fmla="*/ 1925 h 2403"/>
                <a:gd name="T36" fmla="*/ 1148 w 2840"/>
                <a:gd name="T37" fmla="*/ 1895 h 2403"/>
                <a:gd name="T38" fmla="*/ 1122 w 2840"/>
                <a:gd name="T39" fmla="*/ 1812 h 2403"/>
                <a:gd name="T40" fmla="*/ 1025 w 2840"/>
                <a:gd name="T41" fmla="*/ 1788 h 2403"/>
                <a:gd name="T42" fmla="*/ 986 w 2840"/>
                <a:gd name="T43" fmla="*/ 1885 h 2403"/>
                <a:gd name="T44" fmla="*/ 905 w 2840"/>
                <a:gd name="T45" fmla="*/ 1909 h 2403"/>
                <a:gd name="T46" fmla="*/ 816 w 2840"/>
                <a:gd name="T47" fmla="*/ 1787 h 2403"/>
                <a:gd name="T48" fmla="*/ 757 w 2840"/>
                <a:gd name="T49" fmla="*/ 1674 h 2403"/>
                <a:gd name="T50" fmla="*/ 586 w 2840"/>
                <a:gd name="T51" fmla="*/ 1660 h 2403"/>
                <a:gd name="T52" fmla="*/ 359 w 2840"/>
                <a:gd name="T53" fmla="*/ 1695 h 2403"/>
                <a:gd name="T54" fmla="*/ 346 w 2840"/>
                <a:gd name="T55" fmla="*/ 1633 h 2403"/>
                <a:gd name="T56" fmla="*/ 424 w 2840"/>
                <a:gd name="T57" fmla="*/ 1495 h 2403"/>
                <a:gd name="T58" fmla="*/ 468 w 2840"/>
                <a:gd name="T59" fmla="*/ 1303 h 2403"/>
                <a:gd name="T60" fmla="*/ 427 w 2840"/>
                <a:gd name="T61" fmla="*/ 1121 h 2403"/>
                <a:gd name="T62" fmla="*/ 521 w 2840"/>
                <a:gd name="T63" fmla="*/ 1108 h 2403"/>
                <a:gd name="T64" fmla="*/ 705 w 2840"/>
                <a:gd name="T65" fmla="*/ 1183 h 2403"/>
                <a:gd name="T66" fmla="*/ 889 w 2840"/>
                <a:gd name="T67" fmla="*/ 1255 h 2403"/>
                <a:gd name="T68" fmla="*/ 1034 w 2840"/>
                <a:gd name="T69" fmla="*/ 1206 h 2403"/>
                <a:gd name="T70" fmla="*/ 1075 w 2840"/>
                <a:gd name="T71" fmla="*/ 993 h 2403"/>
                <a:gd name="T72" fmla="*/ 975 w 2840"/>
                <a:gd name="T73" fmla="*/ 902 h 2403"/>
                <a:gd name="T74" fmla="*/ 886 w 2840"/>
                <a:gd name="T75" fmla="*/ 1032 h 2403"/>
                <a:gd name="T76" fmla="*/ 819 w 2840"/>
                <a:gd name="T77" fmla="*/ 996 h 2403"/>
                <a:gd name="T78" fmla="*/ 956 w 2840"/>
                <a:gd name="T79" fmla="*/ 740 h 2403"/>
                <a:gd name="T80" fmla="*/ 1181 w 2840"/>
                <a:gd name="T81" fmla="*/ 697 h 2403"/>
                <a:gd name="T82" fmla="*/ 1366 w 2840"/>
                <a:gd name="T83" fmla="*/ 774 h 2403"/>
                <a:gd name="T84" fmla="*/ 1523 w 2840"/>
                <a:gd name="T85" fmla="*/ 616 h 2403"/>
                <a:gd name="T86" fmla="*/ 1583 w 2840"/>
                <a:gd name="T87" fmla="*/ 364 h 2403"/>
                <a:gd name="T88" fmla="*/ 1477 w 2840"/>
                <a:gd name="T89" fmla="*/ 186 h 2403"/>
                <a:gd name="T90" fmla="*/ 1295 w 2840"/>
                <a:gd name="T91" fmla="*/ 238 h 2403"/>
                <a:gd name="T92" fmla="*/ 1059 w 2840"/>
                <a:gd name="T93" fmla="*/ 332 h 2403"/>
                <a:gd name="T94" fmla="*/ 811 w 2840"/>
                <a:gd name="T95" fmla="*/ 382 h 2403"/>
                <a:gd name="T96" fmla="*/ 557 w 2840"/>
                <a:gd name="T97" fmla="*/ 546 h 2403"/>
                <a:gd name="T98" fmla="*/ 298 w 2840"/>
                <a:gd name="T99" fmla="*/ 692 h 2403"/>
                <a:gd name="T100" fmla="*/ 15 w 2840"/>
                <a:gd name="T101" fmla="*/ 640 h 2403"/>
                <a:gd name="T102" fmla="*/ 141 w 2840"/>
                <a:gd name="T103" fmla="*/ 481 h 2403"/>
                <a:gd name="T104" fmla="*/ 350 w 2840"/>
                <a:gd name="T105" fmla="*/ 361 h 2403"/>
                <a:gd name="T106" fmla="*/ 464 w 2840"/>
                <a:gd name="T107" fmla="*/ 180 h 2403"/>
                <a:gd name="T108" fmla="*/ 407 w 2840"/>
                <a:gd name="T109" fmla="*/ 89 h 2403"/>
                <a:gd name="T110" fmla="*/ 256 w 2840"/>
                <a:gd name="T111" fmla="*/ 164 h 2403"/>
                <a:gd name="T112" fmla="*/ 94 w 2840"/>
                <a:gd name="T113" fmla="*/ 297 h 2403"/>
                <a:gd name="T114" fmla="*/ 2 w 2840"/>
                <a:gd name="T115" fmla="*/ 380 h 2403"/>
                <a:gd name="T116" fmla="*/ 33 w 2840"/>
                <a:gd name="T117" fmla="*/ 257 h 2403"/>
                <a:gd name="T118" fmla="*/ 396 w 2840"/>
                <a:gd name="T119" fmla="*/ 55 h 2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40" h="2403">
                  <a:moveTo>
                    <a:pt x="869" y="0"/>
                  </a:moveTo>
                  <a:lnTo>
                    <a:pt x="996" y="4"/>
                  </a:lnTo>
                  <a:lnTo>
                    <a:pt x="1121" y="15"/>
                  </a:lnTo>
                  <a:lnTo>
                    <a:pt x="1244" y="35"/>
                  </a:lnTo>
                  <a:lnTo>
                    <a:pt x="1364" y="61"/>
                  </a:lnTo>
                  <a:lnTo>
                    <a:pt x="1482" y="93"/>
                  </a:lnTo>
                  <a:lnTo>
                    <a:pt x="1597" y="134"/>
                  </a:lnTo>
                  <a:lnTo>
                    <a:pt x="1708" y="180"/>
                  </a:lnTo>
                  <a:lnTo>
                    <a:pt x="1817" y="232"/>
                  </a:lnTo>
                  <a:lnTo>
                    <a:pt x="1921" y="291"/>
                  </a:lnTo>
                  <a:lnTo>
                    <a:pt x="2020" y="355"/>
                  </a:lnTo>
                  <a:lnTo>
                    <a:pt x="2117" y="426"/>
                  </a:lnTo>
                  <a:lnTo>
                    <a:pt x="2209" y="500"/>
                  </a:lnTo>
                  <a:lnTo>
                    <a:pt x="2296" y="581"/>
                  </a:lnTo>
                  <a:lnTo>
                    <a:pt x="2379" y="667"/>
                  </a:lnTo>
                  <a:lnTo>
                    <a:pt x="2456" y="758"/>
                  </a:lnTo>
                  <a:lnTo>
                    <a:pt x="2529" y="852"/>
                  </a:lnTo>
                  <a:lnTo>
                    <a:pt x="2596" y="950"/>
                  </a:lnTo>
                  <a:lnTo>
                    <a:pt x="2657" y="1053"/>
                  </a:lnTo>
                  <a:lnTo>
                    <a:pt x="2712" y="1159"/>
                  </a:lnTo>
                  <a:lnTo>
                    <a:pt x="2762" y="1269"/>
                  </a:lnTo>
                  <a:lnTo>
                    <a:pt x="2804" y="1382"/>
                  </a:lnTo>
                  <a:lnTo>
                    <a:pt x="2840" y="1498"/>
                  </a:lnTo>
                  <a:lnTo>
                    <a:pt x="2839" y="1516"/>
                  </a:lnTo>
                  <a:lnTo>
                    <a:pt x="2837" y="1539"/>
                  </a:lnTo>
                  <a:lnTo>
                    <a:pt x="2836" y="1565"/>
                  </a:lnTo>
                  <a:lnTo>
                    <a:pt x="2835" y="1592"/>
                  </a:lnTo>
                  <a:lnTo>
                    <a:pt x="2835" y="1622"/>
                  </a:lnTo>
                  <a:lnTo>
                    <a:pt x="2835" y="1653"/>
                  </a:lnTo>
                  <a:lnTo>
                    <a:pt x="2835" y="1685"/>
                  </a:lnTo>
                  <a:lnTo>
                    <a:pt x="2835" y="1719"/>
                  </a:lnTo>
                  <a:lnTo>
                    <a:pt x="2835" y="1752"/>
                  </a:lnTo>
                  <a:lnTo>
                    <a:pt x="2834" y="1786"/>
                  </a:lnTo>
                  <a:lnTo>
                    <a:pt x="2832" y="1818"/>
                  </a:lnTo>
                  <a:lnTo>
                    <a:pt x="2831" y="1850"/>
                  </a:lnTo>
                  <a:lnTo>
                    <a:pt x="2829" y="1881"/>
                  </a:lnTo>
                  <a:lnTo>
                    <a:pt x="2826" y="1910"/>
                  </a:lnTo>
                  <a:lnTo>
                    <a:pt x="2822" y="1936"/>
                  </a:lnTo>
                  <a:lnTo>
                    <a:pt x="2816" y="1961"/>
                  </a:lnTo>
                  <a:lnTo>
                    <a:pt x="2811" y="1981"/>
                  </a:lnTo>
                  <a:lnTo>
                    <a:pt x="2804" y="1998"/>
                  </a:lnTo>
                  <a:lnTo>
                    <a:pt x="2795" y="2012"/>
                  </a:lnTo>
                  <a:lnTo>
                    <a:pt x="2784" y="2020"/>
                  </a:lnTo>
                  <a:lnTo>
                    <a:pt x="2773" y="2024"/>
                  </a:lnTo>
                  <a:lnTo>
                    <a:pt x="2759" y="2023"/>
                  </a:lnTo>
                  <a:lnTo>
                    <a:pt x="2743" y="2017"/>
                  </a:lnTo>
                  <a:lnTo>
                    <a:pt x="2726" y="2003"/>
                  </a:lnTo>
                  <a:lnTo>
                    <a:pt x="2707" y="1983"/>
                  </a:lnTo>
                  <a:lnTo>
                    <a:pt x="2685" y="1957"/>
                  </a:lnTo>
                  <a:lnTo>
                    <a:pt x="2653" y="1919"/>
                  </a:lnTo>
                  <a:lnTo>
                    <a:pt x="2625" y="1886"/>
                  </a:lnTo>
                  <a:lnTo>
                    <a:pt x="2599" y="1861"/>
                  </a:lnTo>
                  <a:lnTo>
                    <a:pt x="2574" y="1842"/>
                  </a:lnTo>
                  <a:lnTo>
                    <a:pt x="2552" y="1828"/>
                  </a:lnTo>
                  <a:lnTo>
                    <a:pt x="2532" y="1821"/>
                  </a:lnTo>
                  <a:lnTo>
                    <a:pt x="2513" y="1818"/>
                  </a:lnTo>
                  <a:lnTo>
                    <a:pt x="2496" y="1819"/>
                  </a:lnTo>
                  <a:lnTo>
                    <a:pt x="2481" y="1825"/>
                  </a:lnTo>
                  <a:lnTo>
                    <a:pt x="2467" y="1834"/>
                  </a:lnTo>
                  <a:lnTo>
                    <a:pt x="2455" y="1848"/>
                  </a:lnTo>
                  <a:lnTo>
                    <a:pt x="2444" y="1864"/>
                  </a:lnTo>
                  <a:lnTo>
                    <a:pt x="2434" y="1883"/>
                  </a:lnTo>
                  <a:lnTo>
                    <a:pt x="2425" y="1904"/>
                  </a:lnTo>
                  <a:lnTo>
                    <a:pt x="2418" y="1927"/>
                  </a:lnTo>
                  <a:lnTo>
                    <a:pt x="2410" y="1952"/>
                  </a:lnTo>
                  <a:lnTo>
                    <a:pt x="2404" y="1978"/>
                  </a:lnTo>
                  <a:lnTo>
                    <a:pt x="2398" y="2004"/>
                  </a:lnTo>
                  <a:lnTo>
                    <a:pt x="2393" y="2032"/>
                  </a:lnTo>
                  <a:lnTo>
                    <a:pt x="2389" y="2059"/>
                  </a:lnTo>
                  <a:lnTo>
                    <a:pt x="2385" y="2086"/>
                  </a:lnTo>
                  <a:lnTo>
                    <a:pt x="2380" y="2111"/>
                  </a:lnTo>
                  <a:lnTo>
                    <a:pt x="2377" y="2136"/>
                  </a:lnTo>
                  <a:lnTo>
                    <a:pt x="2374" y="2160"/>
                  </a:lnTo>
                  <a:lnTo>
                    <a:pt x="2370" y="2181"/>
                  </a:lnTo>
                  <a:lnTo>
                    <a:pt x="2367" y="2201"/>
                  </a:lnTo>
                  <a:lnTo>
                    <a:pt x="2362" y="2217"/>
                  </a:lnTo>
                  <a:lnTo>
                    <a:pt x="2358" y="2230"/>
                  </a:lnTo>
                  <a:lnTo>
                    <a:pt x="2353" y="2240"/>
                  </a:lnTo>
                  <a:lnTo>
                    <a:pt x="2323" y="2281"/>
                  </a:lnTo>
                  <a:lnTo>
                    <a:pt x="2291" y="2316"/>
                  </a:lnTo>
                  <a:lnTo>
                    <a:pt x="2256" y="2345"/>
                  </a:lnTo>
                  <a:lnTo>
                    <a:pt x="2220" y="2368"/>
                  </a:lnTo>
                  <a:lnTo>
                    <a:pt x="2183" y="2384"/>
                  </a:lnTo>
                  <a:lnTo>
                    <a:pt x="2144" y="2395"/>
                  </a:lnTo>
                  <a:lnTo>
                    <a:pt x="2105" y="2402"/>
                  </a:lnTo>
                  <a:lnTo>
                    <a:pt x="2064" y="2403"/>
                  </a:lnTo>
                  <a:lnTo>
                    <a:pt x="2024" y="2399"/>
                  </a:lnTo>
                  <a:lnTo>
                    <a:pt x="1982" y="2392"/>
                  </a:lnTo>
                  <a:lnTo>
                    <a:pt x="1941" y="2381"/>
                  </a:lnTo>
                  <a:lnTo>
                    <a:pt x="1901" y="2366"/>
                  </a:lnTo>
                  <a:lnTo>
                    <a:pt x="1860" y="2347"/>
                  </a:lnTo>
                  <a:lnTo>
                    <a:pt x="1820" y="2326"/>
                  </a:lnTo>
                  <a:lnTo>
                    <a:pt x="1782" y="2302"/>
                  </a:lnTo>
                  <a:lnTo>
                    <a:pt x="1744" y="2276"/>
                  </a:lnTo>
                  <a:lnTo>
                    <a:pt x="1710" y="2249"/>
                  </a:lnTo>
                  <a:lnTo>
                    <a:pt x="1675" y="2219"/>
                  </a:lnTo>
                  <a:lnTo>
                    <a:pt x="1643" y="2188"/>
                  </a:lnTo>
                  <a:lnTo>
                    <a:pt x="1613" y="2157"/>
                  </a:lnTo>
                  <a:lnTo>
                    <a:pt x="1586" y="2124"/>
                  </a:lnTo>
                  <a:lnTo>
                    <a:pt x="1562" y="2091"/>
                  </a:lnTo>
                  <a:lnTo>
                    <a:pt x="1550" y="2073"/>
                  </a:lnTo>
                  <a:lnTo>
                    <a:pt x="1541" y="2053"/>
                  </a:lnTo>
                  <a:lnTo>
                    <a:pt x="1533" y="2034"/>
                  </a:lnTo>
                  <a:lnTo>
                    <a:pt x="1528" y="2014"/>
                  </a:lnTo>
                  <a:lnTo>
                    <a:pt x="1523" y="1993"/>
                  </a:lnTo>
                  <a:lnTo>
                    <a:pt x="1520" y="1974"/>
                  </a:lnTo>
                  <a:lnTo>
                    <a:pt x="1516" y="1955"/>
                  </a:lnTo>
                  <a:lnTo>
                    <a:pt x="1514" y="1937"/>
                  </a:lnTo>
                  <a:lnTo>
                    <a:pt x="1510" y="1919"/>
                  </a:lnTo>
                  <a:lnTo>
                    <a:pt x="1506" y="1902"/>
                  </a:lnTo>
                  <a:lnTo>
                    <a:pt x="1501" y="1889"/>
                  </a:lnTo>
                  <a:lnTo>
                    <a:pt x="1495" y="1875"/>
                  </a:lnTo>
                  <a:lnTo>
                    <a:pt x="1487" y="1864"/>
                  </a:lnTo>
                  <a:lnTo>
                    <a:pt x="1479" y="1855"/>
                  </a:lnTo>
                  <a:lnTo>
                    <a:pt x="1466" y="1848"/>
                  </a:lnTo>
                  <a:lnTo>
                    <a:pt x="1453" y="1844"/>
                  </a:lnTo>
                  <a:lnTo>
                    <a:pt x="1435" y="1843"/>
                  </a:lnTo>
                  <a:lnTo>
                    <a:pt x="1414" y="1844"/>
                  </a:lnTo>
                  <a:lnTo>
                    <a:pt x="1391" y="1849"/>
                  </a:lnTo>
                  <a:lnTo>
                    <a:pt x="1362" y="1858"/>
                  </a:lnTo>
                  <a:lnTo>
                    <a:pt x="1330" y="1870"/>
                  </a:lnTo>
                  <a:lnTo>
                    <a:pt x="1292" y="1886"/>
                  </a:lnTo>
                  <a:lnTo>
                    <a:pt x="1260" y="1901"/>
                  </a:lnTo>
                  <a:lnTo>
                    <a:pt x="1233" y="1912"/>
                  </a:lnTo>
                  <a:lnTo>
                    <a:pt x="1211" y="1920"/>
                  </a:lnTo>
                  <a:lnTo>
                    <a:pt x="1193" y="1925"/>
                  </a:lnTo>
                  <a:lnTo>
                    <a:pt x="1179" y="1926"/>
                  </a:lnTo>
                  <a:lnTo>
                    <a:pt x="1168" y="1926"/>
                  </a:lnTo>
                  <a:lnTo>
                    <a:pt x="1161" y="1924"/>
                  </a:lnTo>
                  <a:lnTo>
                    <a:pt x="1156" y="1919"/>
                  </a:lnTo>
                  <a:lnTo>
                    <a:pt x="1152" y="1912"/>
                  </a:lnTo>
                  <a:lnTo>
                    <a:pt x="1150" y="1904"/>
                  </a:lnTo>
                  <a:lnTo>
                    <a:pt x="1148" y="1895"/>
                  </a:lnTo>
                  <a:lnTo>
                    <a:pt x="1147" y="1885"/>
                  </a:lnTo>
                  <a:lnTo>
                    <a:pt x="1146" y="1873"/>
                  </a:lnTo>
                  <a:lnTo>
                    <a:pt x="1145" y="1861"/>
                  </a:lnTo>
                  <a:lnTo>
                    <a:pt x="1142" y="1849"/>
                  </a:lnTo>
                  <a:lnTo>
                    <a:pt x="1137" y="1837"/>
                  </a:lnTo>
                  <a:lnTo>
                    <a:pt x="1131" y="1824"/>
                  </a:lnTo>
                  <a:lnTo>
                    <a:pt x="1122" y="1812"/>
                  </a:lnTo>
                  <a:lnTo>
                    <a:pt x="1110" y="1801"/>
                  </a:lnTo>
                  <a:lnTo>
                    <a:pt x="1094" y="1791"/>
                  </a:lnTo>
                  <a:lnTo>
                    <a:pt x="1074" y="1781"/>
                  </a:lnTo>
                  <a:lnTo>
                    <a:pt x="1059" y="1776"/>
                  </a:lnTo>
                  <a:lnTo>
                    <a:pt x="1045" y="1777"/>
                  </a:lnTo>
                  <a:lnTo>
                    <a:pt x="1035" y="1781"/>
                  </a:lnTo>
                  <a:lnTo>
                    <a:pt x="1025" y="1788"/>
                  </a:lnTo>
                  <a:lnTo>
                    <a:pt x="1018" y="1799"/>
                  </a:lnTo>
                  <a:lnTo>
                    <a:pt x="1012" y="1812"/>
                  </a:lnTo>
                  <a:lnTo>
                    <a:pt x="1007" y="1825"/>
                  </a:lnTo>
                  <a:lnTo>
                    <a:pt x="1002" y="1840"/>
                  </a:lnTo>
                  <a:lnTo>
                    <a:pt x="997" y="1857"/>
                  </a:lnTo>
                  <a:lnTo>
                    <a:pt x="992" y="1871"/>
                  </a:lnTo>
                  <a:lnTo>
                    <a:pt x="986" y="1885"/>
                  </a:lnTo>
                  <a:lnTo>
                    <a:pt x="980" y="1897"/>
                  </a:lnTo>
                  <a:lnTo>
                    <a:pt x="972" y="1909"/>
                  </a:lnTo>
                  <a:lnTo>
                    <a:pt x="963" y="1916"/>
                  </a:lnTo>
                  <a:lnTo>
                    <a:pt x="952" y="1921"/>
                  </a:lnTo>
                  <a:lnTo>
                    <a:pt x="939" y="1921"/>
                  </a:lnTo>
                  <a:lnTo>
                    <a:pt x="924" y="1917"/>
                  </a:lnTo>
                  <a:lnTo>
                    <a:pt x="905" y="1909"/>
                  </a:lnTo>
                  <a:lnTo>
                    <a:pt x="883" y="1894"/>
                  </a:lnTo>
                  <a:lnTo>
                    <a:pt x="867" y="1878"/>
                  </a:lnTo>
                  <a:lnTo>
                    <a:pt x="853" y="1861"/>
                  </a:lnTo>
                  <a:lnTo>
                    <a:pt x="840" y="1844"/>
                  </a:lnTo>
                  <a:lnTo>
                    <a:pt x="832" y="1825"/>
                  </a:lnTo>
                  <a:lnTo>
                    <a:pt x="823" y="1807"/>
                  </a:lnTo>
                  <a:lnTo>
                    <a:pt x="816" y="1787"/>
                  </a:lnTo>
                  <a:lnTo>
                    <a:pt x="808" y="1768"/>
                  </a:lnTo>
                  <a:lnTo>
                    <a:pt x="802" y="1751"/>
                  </a:lnTo>
                  <a:lnTo>
                    <a:pt x="796" y="1732"/>
                  </a:lnTo>
                  <a:lnTo>
                    <a:pt x="788" y="1716"/>
                  </a:lnTo>
                  <a:lnTo>
                    <a:pt x="780" y="1700"/>
                  </a:lnTo>
                  <a:lnTo>
                    <a:pt x="770" y="1686"/>
                  </a:lnTo>
                  <a:lnTo>
                    <a:pt x="757" y="1674"/>
                  </a:lnTo>
                  <a:lnTo>
                    <a:pt x="744" y="1664"/>
                  </a:lnTo>
                  <a:lnTo>
                    <a:pt x="726" y="1657"/>
                  </a:lnTo>
                  <a:lnTo>
                    <a:pt x="706" y="1650"/>
                  </a:lnTo>
                  <a:lnTo>
                    <a:pt x="683" y="1648"/>
                  </a:lnTo>
                  <a:lnTo>
                    <a:pt x="655" y="1649"/>
                  </a:lnTo>
                  <a:lnTo>
                    <a:pt x="623" y="1653"/>
                  </a:lnTo>
                  <a:lnTo>
                    <a:pt x="586" y="1660"/>
                  </a:lnTo>
                  <a:lnTo>
                    <a:pt x="536" y="1673"/>
                  </a:lnTo>
                  <a:lnTo>
                    <a:pt x="491" y="1681"/>
                  </a:lnTo>
                  <a:lnTo>
                    <a:pt x="454" y="1689"/>
                  </a:lnTo>
                  <a:lnTo>
                    <a:pt x="422" y="1694"/>
                  </a:lnTo>
                  <a:lnTo>
                    <a:pt x="396" y="1696"/>
                  </a:lnTo>
                  <a:lnTo>
                    <a:pt x="375" y="1696"/>
                  </a:lnTo>
                  <a:lnTo>
                    <a:pt x="359" y="1695"/>
                  </a:lnTo>
                  <a:lnTo>
                    <a:pt x="346" y="1693"/>
                  </a:lnTo>
                  <a:lnTo>
                    <a:pt x="338" y="1686"/>
                  </a:lnTo>
                  <a:lnTo>
                    <a:pt x="334" y="1679"/>
                  </a:lnTo>
                  <a:lnTo>
                    <a:pt x="333" y="1670"/>
                  </a:lnTo>
                  <a:lnTo>
                    <a:pt x="335" y="1659"/>
                  </a:lnTo>
                  <a:lnTo>
                    <a:pt x="339" y="1647"/>
                  </a:lnTo>
                  <a:lnTo>
                    <a:pt x="346" y="1633"/>
                  </a:lnTo>
                  <a:lnTo>
                    <a:pt x="355" y="1618"/>
                  </a:lnTo>
                  <a:lnTo>
                    <a:pt x="365" y="1601"/>
                  </a:lnTo>
                  <a:lnTo>
                    <a:pt x="376" y="1582"/>
                  </a:lnTo>
                  <a:lnTo>
                    <a:pt x="387" y="1562"/>
                  </a:lnTo>
                  <a:lnTo>
                    <a:pt x="400" y="1541"/>
                  </a:lnTo>
                  <a:lnTo>
                    <a:pt x="412" y="1519"/>
                  </a:lnTo>
                  <a:lnTo>
                    <a:pt x="424" y="1495"/>
                  </a:lnTo>
                  <a:lnTo>
                    <a:pt x="436" y="1470"/>
                  </a:lnTo>
                  <a:lnTo>
                    <a:pt x="446" y="1444"/>
                  </a:lnTo>
                  <a:lnTo>
                    <a:pt x="454" y="1418"/>
                  </a:lnTo>
                  <a:lnTo>
                    <a:pt x="462" y="1390"/>
                  </a:lnTo>
                  <a:lnTo>
                    <a:pt x="467" y="1361"/>
                  </a:lnTo>
                  <a:lnTo>
                    <a:pt x="469" y="1332"/>
                  </a:lnTo>
                  <a:lnTo>
                    <a:pt x="468" y="1303"/>
                  </a:lnTo>
                  <a:lnTo>
                    <a:pt x="464" y="1272"/>
                  </a:lnTo>
                  <a:lnTo>
                    <a:pt x="457" y="1241"/>
                  </a:lnTo>
                  <a:lnTo>
                    <a:pt x="446" y="1208"/>
                  </a:lnTo>
                  <a:lnTo>
                    <a:pt x="434" y="1180"/>
                  </a:lnTo>
                  <a:lnTo>
                    <a:pt x="428" y="1156"/>
                  </a:lnTo>
                  <a:lnTo>
                    <a:pt x="426" y="1138"/>
                  </a:lnTo>
                  <a:lnTo>
                    <a:pt x="427" y="1121"/>
                  </a:lnTo>
                  <a:lnTo>
                    <a:pt x="432" y="1110"/>
                  </a:lnTo>
                  <a:lnTo>
                    <a:pt x="439" y="1103"/>
                  </a:lnTo>
                  <a:lnTo>
                    <a:pt x="451" y="1098"/>
                  </a:lnTo>
                  <a:lnTo>
                    <a:pt x="465" y="1097"/>
                  </a:lnTo>
                  <a:lnTo>
                    <a:pt x="482" y="1098"/>
                  </a:lnTo>
                  <a:lnTo>
                    <a:pt x="500" y="1101"/>
                  </a:lnTo>
                  <a:lnTo>
                    <a:pt x="521" y="1108"/>
                  </a:lnTo>
                  <a:lnTo>
                    <a:pt x="545" y="1115"/>
                  </a:lnTo>
                  <a:lnTo>
                    <a:pt x="568" y="1124"/>
                  </a:lnTo>
                  <a:lnTo>
                    <a:pt x="595" y="1135"/>
                  </a:lnTo>
                  <a:lnTo>
                    <a:pt x="621" y="1146"/>
                  </a:lnTo>
                  <a:lnTo>
                    <a:pt x="648" y="1159"/>
                  </a:lnTo>
                  <a:lnTo>
                    <a:pt x="677" y="1171"/>
                  </a:lnTo>
                  <a:lnTo>
                    <a:pt x="705" y="1183"/>
                  </a:lnTo>
                  <a:lnTo>
                    <a:pt x="732" y="1197"/>
                  </a:lnTo>
                  <a:lnTo>
                    <a:pt x="761" y="1210"/>
                  </a:lnTo>
                  <a:lnTo>
                    <a:pt x="788" y="1221"/>
                  </a:lnTo>
                  <a:lnTo>
                    <a:pt x="816" y="1232"/>
                  </a:lnTo>
                  <a:lnTo>
                    <a:pt x="842" y="1242"/>
                  </a:lnTo>
                  <a:lnTo>
                    <a:pt x="865" y="1249"/>
                  </a:lnTo>
                  <a:lnTo>
                    <a:pt x="889" y="1255"/>
                  </a:lnTo>
                  <a:lnTo>
                    <a:pt x="910" y="1260"/>
                  </a:lnTo>
                  <a:lnTo>
                    <a:pt x="930" y="1262"/>
                  </a:lnTo>
                  <a:lnTo>
                    <a:pt x="946" y="1262"/>
                  </a:lnTo>
                  <a:lnTo>
                    <a:pt x="961" y="1258"/>
                  </a:lnTo>
                  <a:lnTo>
                    <a:pt x="988" y="1246"/>
                  </a:lnTo>
                  <a:lnTo>
                    <a:pt x="1013" y="1227"/>
                  </a:lnTo>
                  <a:lnTo>
                    <a:pt x="1034" y="1206"/>
                  </a:lnTo>
                  <a:lnTo>
                    <a:pt x="1052" y="1180"/>
                  </a:lnTo>
                  <a:lnTo>
                    <a:pt x="1065" y="1152"/>
                  </a:lnTo>
                  <a:lnTo>
                    <a:pt x="1075" y="1121"/>
                  </a:lnTo>
                  <a:lnTo>
                    <a:pt x="1081" y="1090"/>
                  </a:lnTo>
                  <a:lnTo>
                    <a:pt x="1083" y="1057"/>
                  </a:lnTo>
                  <a:lnTo>
                    <a:pt x="1081" y="1025"/>
                  </a:lnTo>
                  <a:lnTo>
                    <a:pt x="1075" y="993"/>
                  </a:lnTo>
                  <a:lnTo>
                    <a:pt x="1065" y="964"/>
                  </a:lnTo>
                  <a:lnTo>
                    <a:pt x="1050" y="936"/>
                  </a:lnTo>
                  <a:lnTo>
                    <a:pt x="1032" y="911"/>
                  </a:lnTo>
                  <a:lnTo>
                    <a:pt x="1016" y="898"/>
                  </a:lnTo>
                  <a:lnTo>
                    <a:pt x="1002" y="893"/>
                  </a:lnTo>
                  <a:lnTo>
                    <a:pt x="988" y="894"/>
                  </a:lnTo>
                  <a:lnTo>
                    <a:pt x="975" y="902"/>
                  </a:lnTo>
                  <a:lnTo>
                    <a:pt x="962" y="913"/>
                  </a:lnTo>
                  <a:lnTo>
                    <a:pt x="950" y="929"/>
                  </a:lnTo>
                  <a:lnTo>
                    <a:pt x="937" y="948"/>
                  </a:lnTo>
                  <a:lnTo>
                    <a:pt x="925" y="967"/>
                  </a:lnTo>
                  <a:lnTo>
                    <a:pt x="912" y="990"/>
                  </a:lnTo>
                  <a:lnTo>
                    <a:pt x="900" y="1011"/>
                  </a:lnTo>
                  <a:lnTo>
                    <a:pt x="886" y="1032"/>
                  </a:lnTo>
                  <a:lnTo>
                    <a:pt x="874" y="1051"/>
                  </a:lnTo>
                  <a:lnTo>
                    <a:pt x="859" y="1067"/>
                  </a:lnTo>
                  <a:lnTo>
                    <a:pt x="844" y="1079"/>
                  </a:lnTo>
                  <a:lnTo>
                    <a:pt x="829" y="1087"/>
                  </a:lnTo>
                  <a:lnTo>
                    <a:pt x="812" y="1088"/>
                  </a:lnTo>
                  <a:lnTo>
                    <a:pt x="813" y="1042"/>
                  </a:lnTo>
                  <a:lnTo>
                    <a:pt x="819" y="996"/>
                  </a:lnTo>
                  <a:lnTo>
                    <a:pt x="829" y="951"/>
                  </a:lnTo>
                  <a:lnTo>
                    <a:pt x="843" y="909"/>
                  </a:lnTo>
                  <a:lnTo>
                    <a:pt x="860" y="869"/>
                  </a:lnTo>
                  <a:lnTo>
                    <a:pt x="880" y="832"/>
                  </a:lnTo>
                  <a:lnTo>
                    <a:pt x="904" y="797"/>
                  </a:lnTo>
                  <a:lnTo>
                    <a:pt x="929" y="767"/>
                  </a:lnTo>
                  <a:lnTo>
                    <a:pt x="956" y="740"/>
                  </a:lnTo>
                  <a:lnTo>
                    <a:pt x="986" y="718"/>
                  </a:lnTo>
                  <a:lnTo>
                    <a:pt x="1017" y="700"/>
                  </a:lnTo>
                  <a:lnTo>
                    <a:pt x="1049" y="687"/>
                  </a:lnTo>
                  <a:lnTo>
                    <a:pt x="1081" y="681"/>
                  </a:lnTo>
                  <a:lnTo>
                    <a:pt x="1114" y="679"/>
                  </a:lnTo>
                  <a:lnTo>
                    <a:pt x="1147" y="684"/>
                  </a:lnTo>
                  <a:lnTo>
                    <a:pt x="1181" y="697"/>
                  </a:lnTo>
                  <a:lnTo>
                    <a:pt x="1212" y="715"/>
                  </a:lnTo>
                  <a:lnTo>
                    <a:pt x="1244" y="741"/>
                  </a:lnTo>
                  <a:lnTo>
                    <a:pt x="1266" y="761"/>
                  </a:lnTo>
                  <a:lnTo>
                    <a:pt x="1291" y="774"/>
                  </a:lnTo>
                  <a:lnTo>
                    <a:pt x="1316" y="780"/>
                  </a:lnTo>
                  <a:lnTo>
                    <a:pt x="1341" y="779"/>
                  </a:lnTo>
                  <a:lnTo>
                    <a:pt x="1366" y="774"/>
                  </a:lnTo>
                  <a:lnTo>
                    <a:pt x="1391" y="762"/>
                  </a:lnTo>
                  <a:lnTo>
                    <a:pt x="1415" y="748"/>
                  </a:lnTo>
                  <a:lnTo>
                    <a:pt x="1439" y="728"/>
                  </a:lnTo>
                  <a:lnTo>
                    <a:pt x="1463" y="704"/>
                  </a:lnTo>
                  <a:lnTo>
                    <a:pt x="1484" y="677"/>
                  </a:lnTo>
                  <a:lnTo>
                    <a:pt x="1505" y="647"/>
                  </a:lnTo>
                  <a:lnTo>
                    <a:pt x="1523" y="616"/>
                  </a:lnTo>
                  <a:lnTo>
                    <a:pt x="1540" y="581"/>
                  </a:lnTo>
                  <a:lnTo>
                    <a:pt x="1553" y="546"/>
                  </a:lnTo>
                  <a:lnTo>
                    <a:pt x="1566" y="510"/>
                  </a:lnTo>
                  <a:lnTo>
                    <a:pt x="1574" y="473"/>
                  </a:lnTo>
                  <a:lnTo>
                    <a:pt x="1581" y="436"/>
                  </a:lnTo>
                  <a:lnTo>
                    <a:pt x="1583" y="400"/>
                  </a:lnTo>
                  <a:lnTo>
                    <a:pt x="1583" y="364"/>
                  </a:lnTo>
                  <a:lnTo>
                    <a:pt x="1578" y="329"/>
                  </a:lnTo>
                  <a:lnTo>
                    <a:pt x="1569" y="296"/>
                  </a:lnTo>
                  <a:lnTo>
                    <a:pt x="1557" y="266"/>
                  </a:lnTo>
                  <a:lnTo>
                    <a:pt x="1540" y="237"/>
                  </a:lnTo>
                  <a:lnTo>
                    <a:pt x="1517" y="212"/>
                  </a:lnTo>
                  <a:lnTo>
                    <a:pt x="1491" y="191"/>
                  </a:lnTo>
                  <a:lnTo>
                    <a:pt x="1477" y="186"/>
                  </a:lnTo>
                  <a:lnTo>
                    <a:pt x="1461" y="185"/>
                  </a:lnTo>
                  <a:lnTo>
                    <a:pt x="1440" y="188"/>
                  </a:lnTo>
                  <a:lnTo>
                    <a:pt x="1415" y="194"/>
                  </a:lnTo>
                  <a:lnTo>
                    <a:pt x="1388" y="201"/>
                  </a:lnTo>
                  <a:lnTo>
                    <a:pt x="1358" y="212"/>
                  </a:lnTo>
                  <a:lnTo>
                    <a:pt x="1327" y="225"/>
                  </a:lnTo>
                  <a:lnTo>
                    <a:pt x="1295" y="238"/>
                  </a:lnTo>
                  <a:lnTo>
                    <a:pt x="1260" y="252"/>
                  </a:lnTo>
                  <a:lnTo>
                    <a:pt x="1225" y="267"/>
                  </a:lnTo>
                  <a:lnTo>
                    <a:pt x="1191" y="282"/>
                  </a:lnTo>
                  <a:lnTo>
                    <a:pt x="1156" y="297"/>
                  </a:lnTo>
                  <a:lnTo>
                    <a:pt x="1122" y="309"/>
                  </a:lnTo>
                  <a:lnTo>
                    <a:pt x="1090" y="322"/>
                  </a:lnTo>
                  <a:lnTo>
                    <a:pt x="1059" y="332"/>
                  </a:lnTo>
                  <a:lnTo>
                    <a:pt x="1030" y="339"/>
                  </a:lnTo>
                  <a:lnTo>
                    <a:pt x="1004" y="344"/>
                  </a:lnTo>
                  <a:lnTo>
                    <a:pt x="982" y="346"/>
                  </a:lnTo>
                  <a:lnTo>
                    <a:pt x="936" y="349"/>
                  </a:lnTo>
                  <a:lnTo>
                    <a:pt x="893" y="356"/>
                  </a:lnTo>
                  <a:lnTo>
                    <a:pt x="850" y="368"/>
                  </a:lnTo>
                  <a:lnTo>
                    <a:pt x="811" y="382"/>
                  </a:lnTo>
                  <a:lnTo>
                    <a:pt x="772" y="400"/>
                  </a:lnTo>
                  <a:lnTo>
                    <a:pt x="735" y="421"/>
                  </a:lnTo>
                  <a:lnTo>
                    <a:pt x="698" y="443"/>
                  </a:lnTo>
                  <a:lnTo>
                    <a:pt x="662" y="468"/>
                  </a:lnTo>
                  <a:lnTo>
                    <a:pt x="627" y="494"/>
                  </a:lnTo>
                  <a:lnTo>
                    <a:pt x="592" y="520"/>
                  </a:lnTo>
                  <a:lnTo>
                    <a:pt x="557" y="546"/>
                  </a:lnTo>
                  <a:lnTo>
                    <a:pt x="521" y="572"/>
                  </a:lnTo>
                  <a:lnTo>
                    <a:pt x="487" y="597"/>
                  </a:lnTo>
                  <a:lnTo>
                    <a:pt x="451" y="621"/>
                  </a:lnTo>
                  <a:lnTo>
                    <a:pt x="414" y="643"/>
                  </a:lnTo>
                  <a:lnTo>
                    <a:pt x="376" y="662"/>
                  </a:lnTo>
                  <a:lnTo>
                    <a:pt x="338" y="679"/>
                  </a:lnTo>
                  <a:lnTo>
                    <a:pt x="298" y="692"/>
                  </a:lnTo>
                  <a:lnTo>
                    <a:pt x="256" y="702"/>
                  </a:lnTo>
                  <a:lnTo>
                    <a:pt x="212" y="707"/>
                  </a:lnTo>
                  <a:lnTo>
                    <a:pt x="166" y="705"/>
                  </a:lnTo>
                  <a:lnTo>
                    <a:pt x="118" y="700"/>
                  </a:lnTo>
                  <a:lnTo>
                    <a:pt x="67" y="689"/>
                  </a:lnTo>
                  <a:lnTo>
                    <a:pt x="15" y="672"/>
                  </a:lnTo>
                  <a:lnTo>
                    <a:pt x="15" y="640"/>
                  </a:lnTo>
                  <a:lnTo>
                    <a:pt x="21" y="611"/>
                  </a:lnTo>
                  <a:lnTo>
                    <a:pt x="32" y="584"/>
                  </a:lnTo>
                  <a:lnTo>
                    <a:pt x="47" y="560"/>
                  </a:lnTo>
                  <a:lnTo>
                    <a:pt x="67" y="538"/>
                  </a:lnTo>
                  <a:lnTo>
                    <a:pt x="89" y="518"/>
                  </a:lnTo>
                  <a:lnTo>
                    <a:pt x="114" y="499"/>
                  </a:lnTo>
                  <a:lnTo>
                    <a:pt x="141" y="481"/>
                  </a:lnTo>
                  <a:lnTo>
                    <a:pt x="170" y="463"/>
                  </a:lnTo>
                  <a:lnTo>
                    <a:pt x="200" y="447"/>
                  </a:lnTo>
                  <a:lnTo>
                    <a:pt x="231" y="431"/>
                  </a:lnTo>
                  <a:lnTo>
                    <a:pt x="262" y="415"/>
                  </a:lnTo>
                  <a:lnTo>
                    <a:pt x="293" y="397"/>
                  </a:lnTo>
                  <a:lnTo>
                    <a:pt x="321" y="380"/>
                  </a:lnTo>
                  <a:lnTo>
                    <a:pt x="350" y="361"/>
                  </a:lnTo>
                  <a:lnTo>
                    <a:pt x="376" y="342"/>
                  </a:lnTo>
                  <a:lnTo>
                    <a:pt x="400" y="319"/>
                  </a:lnTo>
                  <a:lnTo>
                    <a:pt x="421" y="297"/>
                  </a:lnTo>
                  <a:lnTo>
                    <a:pt x="438" y="271"/>
                  </a:lnTo>
                  <a:lnTo>
                    <a:pt x="451" y="243"/>
                  </a:lnTo>
                  <a:lnTo>
                    <a:pt x="459" y="212"/>
                  </a:lnTo>
                  <a:lnTo>
                    <a:pt x="464" y="180"/>
                  </a:lnTo>
                  <a:lnTo>
                    <a:pt x="464" y="153"/>
                  </a:lnTo>
                  <a:lnTo>
                    <a:pt x="462" y="130"/>
                  </a:lnTo>
                  <a:lnTo>
                    <a:pt x="457" y="114"/>
                  </a:lnTo>
                  <a:lnTo>
                    <a:pt x="448" y="102"/>
                  </a:lnTo>
                  <a:lnTo>
                    <a:pt x="437" y="94"/>
                  </a:lnTo>
                  <a:lnTo>
                    <a:pt x="423" y="89"/>
                  </a:lnTo>
                  <a:lnTo>
                    <a:pt x="407" y="89"/>
                  </a:lnTo>
                  <a:lnTo>
                    <a:pt x="390" y="93"/>
                  </a:lnTo>
                  <a:lnTo>
                    <a:pt x="370" y="99"/>
                  </a:lnTo>
                  <a:lnTo>
                    <a:pt x="349" y="108"/>
                  </a:lnTo>
                  <a:lnTo>
                    <a:pt x="328" y="119"/>
                  </a:lnTo>
                  <a:lnTo>
                    <a:pt x="304" y="133"/>
                  </a:lnTo>
                  <a:lnTo>
                    <a:pt x="280" y="148"/>
                  </a:lnTo>
                  <a:lnTo>
                    <a:pt x="256" y="164"/>
                  </a:lnTo>
                  <a:lnTo>
                    <a:pt x="232" y="183"/>
                  </a:lnTo>
                  <a:lnTo>
                    <a:pt x="207" y="201"/>
                  </a:lnTo>
                  <a:lnTo>
                    <a:pt x="184" y="220"/>
                  </a:lnTo>
                  <a:lnTo>
                    <a:pt x="159" y="240"/>
                  </a:lnTo>
                  <a:lnTo>
                    <a:pt x="136" y="260"/>
                  </a:lnTo>
                  <a:lnTo>
                    <a:pt x="114" y="278"/>
                  </a:lnTo>
                  <a:lnTo>
                    <a:pt x="94" y="297"/>
                  </a:lnTo>
                  <a:lnTo>
                    <a:pt x="74" y="314"/>
                  </a:lnTo>
                  <a:lnTo>
                    <a:pt x="57" y="330"/>
                  </a:lnTo>
                  <a:lnTo>
                    <a:pt x="41" y="344"/>
                  </a:lnTo>
                  <a:lnTo>
                    <a:pt x="27" y="356"/>
                  </a:lnTo>
                  <a:lnTo>
                    <a:pt x="16" y="368"/>
                  </a:lnTo>
                  <a:lnTo>
                    <a:pt x="8" y="375"/>
                  </a:lnTo>
                  <a:lnTo>
                    <a:pt x="2" y="380"/>
                  </a:lnTo>
                  <a:lnTo>
                    <a:pt x="0" y="381"/>
                  </a:lnTo>
                  <a:lnTo>
                    <a:pt x="0" y="369"/>
                  </a:lnTo>
                  <a:lnTo>
                    <a:pt x="2" y="351"/>
                  </a:lnTo>
                  <a:lnTo>
                    <a:pt x="8" y="330"/>
                  </a:lnTo>
                  <a:lnTo>
                    <a:pt x="15" y="308"/>
                  </a:lnTo>
                  <a:lnTo>
                    <a:pt x="23" y="283"/>
                  </a:lnTo>
                  <a:lnTo>
                    <a:pt x="33" y="257"/>
                  </a:lnTo>
                  <a:lnTo>
                    <a:pt x="42" y="231"/>
                  </a:lnTo>
                  <a:lnTo>
                    <a:pt x="51" y="206"/>
                  </a:lnTo>
                  <a:lnTo>
                    <a:pt x="58" y="183"/>
                  </a:lnTo>
                  <a:lnTo>
                    <a:pt x="63" y="163"/>
                  </a:lnTo>
                  <a:lnTo>
                    <a:pt x="171" y="120"/>
                  </a:lnTo>
                  <a:lnTo>
                    <a:pt x="282" y="84"/>
                  </a:lnTo>
                  <a:lnTo>
                    <a:pt x="396" y="55"/>
                  </a:lnTo>
                  <a:lnTo>
                    <a:pt x="511" y="31"/>
                  </a:lnTo>
                  <a:lnTo>
                    <a:pt x="629" y="14"/>
                  </a:lnTo>
                  <a:lnTo>
                    <a:pt x="749" y="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3F620"/>
            </a:solidFill>
            <a:ln w="0">
              <a:solidFill>
                <a:srgbClr val="43F6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4019551" y="4259263"/>
              <a:ext cx="46038" cy="20638"/>
            </a:xfrm>
            <a:custGeom>
              <a:avLst/>
              <a:gdLst>
                <a:gd name="T0" fmla="*/ 29 w 29"/>
                <a:gd name="T1" fmla="*/ 0 h 13"/>
                <a:gd name="T2" fmla="*/ 0 w 29"/>
                <a:gd name="T3" fmla="*/ 13 h 13"/>
                <a:gd name="T4" fmla="*/ 15 w 29"/>
                <a:gd name="T5" fmla="*/ 7 h 13"/>
                <a:gd name="T6" fmla="*/ 29 w 29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3">
                  <a:moveTo>
                    <a:pt x="29" y="0"/>
                  </a:moveTo>
                  <a:lnTo>
                    <a:pt x="0" y="13"/>
                  </a:lnTo>
                  <a:lnTo>
                    <a:pt x="15" y="7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43F620"/>
            </a:solidFill>
            <a:ln w="0">
              <a:solidFill>
                <a:srgbClr val="43F6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3403601" y="4100513"/>
              <a:ext cx="4138613" cy="2581275"/>
            </a:xfrm>
            <a:custGeom>
              <a:avLst/>
              <a:gdLst>
                <a:gd name="T0" fmla="*/ 876 w 2607"/>
                <a:gd name="T1" fmla="*/ 0 h 1626"/>
                <a:gd name="T2" fmla="*/ 1081 w 2607"/>
                <a:gd name="T3" fmla="*/ 142 h 1626"/>
                <a:gd name="T4" fmla="*/ 1343 w 2607"/>
                <a:gd name="T5" fmla="*/ 226 h 1626"/>
                <a:gd name="T6" fmla="*/ 1597 w 2607"/>
                <a:gd name="T7" fmla="*/ 220 h 1626"/>
                <a:gd name="T8" fmla="*/ 1972 w 2607"/>
                <a:gd name="T9" fmla="*/ 502 h 1626"/>
                <a:gd name="T10" fmla="*/ 2098 w 2607"/>
                <a:gd name="T11" fmla="*/ 728 h 1626"/>
                <a:gd name="T12" fmla="*/ 2607 w 2607"/>
                <a:gd name="T13" fmla="*/ 728 h 1626"/>
                <a:gd name="T14" fmla="*/ 2508 w 2607"/>
                <a:gd name="T15" fmla="*/ 1046 h 1626"/>
                <a:gd name="T16" fmla="*/ 2261 w 2607"/>
                <a:gd name="T17" fmla="*/ 1245 h 1626"/>
                <a:gd name="T18" fmla="*/ 2205 w 2607"/>
                <a:gd name="T19" fmla="*/ 1563 h 1626"/>
                <a:gd name="T20" fmla="*/ 2106 w 2607"/>
                <a:gd name="T21" fmla="*/ 1585 h 1626"/>
                <a:gd name="T22" fmla="*/ 2006 w 2607"/>
                <a:gd name="T23" fmla="*/ 1604 h 1626"/>
                <a:gd name="T24" fmla="*/ 1905 w 2607"/>
                <a:gd name="T25" fmla="*/ 1616 h 1626"/>
                <a:gd name="T26" fmla="*/ 1802 w 2607"/>
                <a:gd name="T27" fmla="*/ 1624 h 1626"/>
                <a:gd name="T28" fmla="*/ 1696 w 2607"/>
                <a:gd name="T29" fmla="*/ 1626 h 1626"/>
                <a:gd name="T30" fmla="*/ 1569 w 2607"/>
                <a:gd name="T31" fmla="*/ 1622 h 1626"/>
                <a:gd name="T32" fmla="*/ 1445 w 2607"/>
                <a:gd name="T33" fmla="*/ 1610 h 1626"/>
                <a:gd name="T34" fmla="*/ 1322 w 2607"/>
                <a:gd name="T35" fmla="*/ 1591 h 1626"/>
                <a:gd name="T36" fmla="*/ 1203 w 2607"/>
                <a:gd name="T37" fmla="*/ 1566 h 1626"/>
                <a:gd name="T38" fmla="*/ 1088 w 2607"/>
                <a:gd name="T39" fmla="*/ 1535 h 1626"/>
                <a:gd name="T40" fmla="*/ 976 w 2607"/>
                <a:gd name="T41" fmla="*/ 1499 h 1626"/>
                <a:gd name="T42" fmla="*/ 968 w 2607"/>
                <a:gd name="T43" fmla="*/ 1463 h 1626"/>
                <a:gd name="T44" fmla="*/ 806 w 2607"/>
                <a:gd name="T45" fmla="*/ 1138 h 1626"/>
                <a:gd name="T46" fmla="*/ 537 w 2607"/>
                <a:gd name="T47" fmla="*/ 1103 h 1626"/>
                <a:gd name="T48" fmla="*/ 141 w 2607"/>
                <a:gd name="T49" fmla="*/ 919 h 1626"/>
                <a:gd name="T50" fmla="*/ 78 w 2607"/>
                <a:gd name="T51" fmla="*/ 835 h 1626"/>
                <a:gd name="T52" fmla="*/ 0 w 2607"/>
                <a:gd name="T53" fmla="*/ 496 h 1626"/>
                <a:gd name="T54" fmla="*/ 212 w 2607"/>
                <a:gd name="T55" fmla="*/ 205 h 1626"/>
                <a:gd name="T56" fmla="*/ 409 w 2607"/>
                <a:gd name="T57" fmla="*/ 107 h 1626"/>
                <a:gd name="T58" fmla="*/ 876 w 2607"/>
                <a:gd name="T59" fmla="*/ 0 h 1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07" h="1626">
                  <a:moveTo>
                    <a:pt x="876" y="0"/>
                  </a:moveTo>
                  <a:lnTo>
                    <a:pt x="1081" y="142"/>
                  </a:lnTo>
                  <a:lnTo>
                    <a:pt x="1343" y="226"/>
                  </a:lnTo>
                  <a:lnTo>
                    <a:pt x="1597" y="220"/>
                  </a:lnTo>
                  <a:lnTo>
                    <a:pt x="1972" y="502"/>
                  </a:lnTo>
                  <a:lnTo>
                    <a:pt x="2098" y="728"/>
                  </a:lnTo>
                  <a:lnTo>
                    <a:pt x="2607" y="728"/>
                  </a:lnTo>
                  <a:lnTo>
                    <a:pt x="2508" y="1046"/>
                  </a:lnTo>
                  <a:lnTo>
                    <a:pt x="2261" y="1245"/>
                  </a:lnTo>
                  <a:lnTo>
                    <a:pt x="2205" y="1563"/>
                  </a:lnTo>
                  <a:lnTo>
                    <a:pt x="2106" y="1585"/>
                  </a:lnTo>
                  <a:lnTo>
                    <a:pt x="2006" y="1604"/>
                  </a:lnTo>
                  <a:lnTo>
                    <a:pt x="1905" y="1616"/>
                  </a:lnTo>
                  <a:lnTo>
                    <a:pt x="1802" y="1624"/>
                  </a:lnTo>
                  <a:lnTo>
                    <a:pt x="1696" y="1626"/>
                  </a:lnTo>
                  <a:lnTo>
                    <a:pt x="1569" y="1622"/>
                  </a:lnTo>
                  <a:lnTo>
                    <a:pt x="1445" y="1610"/>
                  </a:lnTo>
                  <a:lnTo>
                    <a:pt x="1322" y="1591"/>
                  </a:lnTo>
                  <a:lnTo>
                    <a:pt x="1203" y="1566"/>
                  </a:lnTo>
                  <a:lnTo>
                    <a:pt x="1088" y="1535"/>
                  </a:lnTo>
                  <a:lnTo>
                    <a:pt x="976" y="1499"/>
                  </a:lnTo>
                  <a:lnTo>
                    <a:pt x="968" y="1463"/>
                  </a:lnTo>
                  <a:lnTo>
                    <a:pt x="806" y="1138"/>
                  </a:lnTo>
                  <a:lnTo>
                    <a:pt x="537" y="1103"/>
                  </a:lnTo>
                  <a:lnTo>
                    <a:pt x="141" y="919"/>
                  </a:lnTo>
                  <a:lnTo>
                    <a:pt x="78" y="835"/>
                  </a:lnTo>
                  <a:lnTo>
                    <a:pt x="0" y="496"/>
                  </a:lnTo>
                  <a:lnTo>
                    <a:pt x="212" y="205"/>
                  </a:lnTo>
                  <a:lnTo>
                    <a:pt x="409" y="107"/>
                  </a:lnTo>
                  <a:lnTo>
                    <a:pt x="876" y="0"/>
                  </a:lnTo>
                  <a:close/>
                </a:path>
              </a:pathLst>
            </a:custGeom>
            <a:solidFill>
              <a:srgbClr val="43F620"/>
            </a:solidFill>
            <a:ln w="0">
              <a:solidFill>
                <a:srgbClr val="43F6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5894388" y="2374901"/>
              <a:ext cx="1873250" cy="3027363"/>
            </a:xfrm>
            <a:custGeom>
              <a:avLst/>
              <a:gdLst>
                <a:gd name="T0" fmla="*/ 1052 w 1180"/>
                <a:gd name="T1" fmla="*/ 0 h 1907"/>
                <a:gd name="T2" fmla="*/ 1180 w 1180"/>
                <a:gd name="T3" fmla="*/ 57 h 1907"/>
                <a:gd name="T4" fmla="*/ 1137 w 1180"/>
                <a:gd name="T5" fmla="*/ 152 h 1907"/>
                <a:gd name="T6" fmla="*/ 1089 w 1180"/>
                <a:gd name="T7" fmla="*/ 254 h 1907"/>
                <a:gd name="T8" fmla="*/ 1040 w 1180"/>
                <a:gd name="T9" fmla="*/ 359 h 1907"/>
                <a:gd name="T10" fmla="*/ 986 w 1180"/>
                <a:gd name="T11" fmla="*/ 468 h 1907"/>
                <a:gd name="T12" fmla="*/ 929 w 1180"/>
                <a:gd name="T13" fmla="*/ 580 h 1907"/>
                <a:gd name="T14" fmla="*/ 871 w 1180"/>
                <a:gd name="T15" fmla="*/ 694 h 1907"/>
                <a:gd name="T16" fmla="*/ 809 w 1180"/>
                <a:gd name="T17" fmla="*/ 809 h 1907"/>
                <a:gd name="T18" fmla="*/ 745 w 1180"/>
                <a:gd name="T19" fmla="*/ 926 h 1907"/>
                <a:gd name="T20" fmla="*/ 680 w 1180"/>
                <a:gd name="T21" fmla="*/ 1043 h 1907"/>
                <a:gd name="T22" fmla="*/ 613 w 1180"/>
                <a:gd name="T23" fmla="*/ 1159 h 1907"/>
                <a:gd name="T24" fmla="*/ 543 w 1180"/>
                <a:gd name="T25" fmla="*/ 1275 h 1907"/>
                <a:gd name="T26" fmla="*/ 473 w 1180"/>
                <a:gd name="T27" fmla="*/ 1388 h 1907"/>
                <a:gd name="T28" fmla="*/ 401 w 1180"/>
                <a:gd name="T29" fmla="*/ 1500 h 1907"/>
                <a:gd name="T30" fmla="*/ 329 w 1180"/>
                <a:gd name="T31" fmla="*/ 1608 h 1907"/>
                <a:gd name="T32" fmla="*/ 257 w 1180"/>
                <a:gd name="T33" fmla="*/ 1712 h 1907"/>
                <a:gd name="T34" fmla="*/ 185 w 1180"/>
                <a:gd name="T35" fmla="*/ 1813 h 1907"/>
                <a:gd name="T36" fmla="*/ 113 w 1180"/>
                <a:gd name="T37" fmla="*/ 1907 h 1907"/>
                <a:gd name="T38" fmla="*/ 0 w 1180"/>
                <a:gd name="T39" fmla="*/ 1823 h 1907"/>
                <a:gd name="T40" fmla="*/ 72 w 1180"/>
                <a:gd name="T41" fmla="*/ 1729 h 1907"/>
                <a:gd name="T42" fmla="*/ 144 w 1180"/>
                <a:gd name="T43" fmla="*/ 1630 h 1907"/>
                <a:gd name="T44" fmla="*/ 216 w 1180"/>
                <a:gd name="T45" fmla="*/ 1527 h 1907"/>
                <a:gd name="T46" fmla="*/ 287 w 1180"/>
                <a:gd name="T47" fmla="*/ 1422 h 1907"/>
                <a:gd name="T48" fmla="*/ 357 w 1180"/>
                <a:gd name="T49" fmla="*/ 1311 h 1907"/>
                <a:gd name="T50" fmla="*/ 426 w 1180"/>
                <a:gd name="T51" fmla="*/ 1199 h 1907"/>
                <a:gd name="T52" fmla="*/ 493 w 1180"/>
                <a:gd name="T53" fmla="*/ 1086 h 1907"/>
                <a:gd name="T54" fmla="*/ 560 w 1180"/>
                <a:gd name="T55" fmla="*/ 972 h 1907"/>
                <a:gd name="T56" fmla="*/ 625 w 1180"/>
                <a:gd name="T57" fmla="*/ 856 h 1907"/>
                <a:gd name="T58" fmla="*/ 687 w 1180"/>
                <a:gd name="T59" fmla="*/ 742 h 1907"/>
                <a:gd name="T60" fmla="*/ 748 w 1180"/>
                <a:gd name="T61" fmla="*/ 628 h 1907"/>
                <a:gd name="T62" fmla="*/ 805 w 1180"/>
                <a:gd name="T63" fmla="*/ 515 h 1907"/>
                <a:gd name="T64" fmla="*/ 861 w 1180"/>
                <a:gd name="T65" fmla="*/ 406 h 1907"/>
                <a:gd name="T66" fmla="*/ 913 w 1180"/>
                <a:gd name="T67" fmla="*/ 298 h 1907"/>
                <a:gd name="T68" fmla="*/ 963 w 1180"/>
                <a:gd name="T69" fmla="*/ 195 h 1907"/>
                <a:gd name="T70" fmla="*/ 1010 w 1180"/>
                <a:gd name="T71" fmla="*/ 95 h 1907"/>
                <a:gd name="T72" fmla="*/ 1052 w 1180"/>
                <a:gd name="T73" fmla="*/ 0 h 1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80" h="1907">
                  <a:moveTo>
                    <a:pt x="1052" y="0"/>
                  </a:moveTo>
                  <a:lnTo>
                    <a:pt x="1180" y="57"/>
                  </a:lnTo>
                  <a:lnTo>
                    <a:pt x="1137" y="152"/>
                  </a:lnTo>
                  <a:lnTo>
                    <a:pt x="1089" y="254"/>
                  </a:lnTo>
                  <a:lnTo>
                    <a:pt x="1040" y="359"/>
                  </a:lnTo>
                  <a:lnTo>
                    <a:pt x="986" y="468"/>
                  </a:lnTo>
                  <a:lnTo>
                    <a:pt x="929" y="580"/>
                  </a:lnTo>
                  <a:lnTo>
                    <a:pt x="871" y="694"/>
                  </a:lnTo>
                  <a:lnTo>
                    <a:pt x="809" y="809"/>
                  </a:lnTo>
                  <a:lnTo>
                    <a:pt x="745" y="926"/>
                  </a:lnTo>
                  <a:lnTo>
                    <a:pt x="680" y="1043"/>
                  </a:lnTo>
                  <a:lnTo>
                    <a:pt x="613" y="1159"/>
                  </a:lnTo>
                  <a:lnTo>
                    <a:pt x="543" y="1275"/>
                  </a:lnTo>
                  <a:lnTo>
                    <a:pt x="473" y="1388"/>
                  </a:lnTo>
                  <a:lnTo>
                    <a:pt x="401" y="1500"/>
                  </a:lnTo>
                  <a:lnTo>
                    <a:pt x="329" y="1608"/>
                  </a:lnTo>
                  <a:lnTo>
                    <a:pt x="257" y="1712"/>
                  </a:lnTo>
                  <a:lnTo>
                    <a:pt x="185" y="1813"/>
                  </a:lnTo>
                  <a:lnTo>
                    <a:pt x="113" y="1907"/>
                  </a:lnTo>
                  <a:lnTo>
                    <a:pt x="0" y="1823"/>
                  </a:lnTo>
                  <a:lnTo>
                    <a:pt x="72" y="1729"/>
                  </a:lnTo>
                  <a:lnTo>
                    <a:pt x="144" y="1630"/>
                  </a:lnTo>
                  <a:lnTo>
                    <a:pt x="216" y="1527"/>
                  </a:lnTo>
                  <a:lnTo>
                    <a:pt x="287" y="1422"/>
                  </a:lnTo>
                  <a:lnTo>
                    <a:pt x="357" y="1311"/>
                  </a:lnTo>
                  <a:lnTo>
                    <a:pt x="426" y="1199"/>
                  </a:lnTo>
                  <a:lnTo>
                    <a:pt x="493" y="1086"/>
                  </a:lnTo>
                  <a:lnTo>
                    <a:pt x="560" y="972"/>
                  </a:lnTo>
                  <a:lnTo>
                    <a:pt x="625" y="856"/>
                  </a:lnTo>
                  <a:lnTo>
                    <a:pt x="687" y="742"/>
                  </a:lnTo>
                  <a:lnTo>
                    <a:pt x="748" y="628"/>
                  </a:lnTo>
                  <a:lnTo>
                    <a:pt x="805" y="515"/>
                  </a:lnTo>
                  <a:lnTo>
                    <a:pt x="861" y="406"/>
                  </a:lnTo>
                  <a:lnTo>
                    <a:pt x="913" y="298"/>
                  </a:lnTo>
                  <a:lnTo>
                    <a:pt x="963" y="195"/>
                  </a:lnTo>
                  <a:lnTo>
                    <a:pt x="1010" y="95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ABD00"/>
            </a:solidFill>
            <a:ln w="0">
              <a:solidFill>
                <a:srgbClr val="EABD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3852863" y="2195513"/>
              <a:ext cx="896938" cy="896938"/>
            </a:xfrm>
            <a:custGeom>
              <a:avLst/>
              <a:gdLst>
                <a:gd name="T0" fmla="*/ 283 w 565"/>
                <a:gd name="T1" fmla="*/ 0 h 565"/>
                <a:gd name="T2" fmla="*/ 328 w 565"/>
                <a:gd name="T3" fmla="*/ 3 h 565"/>
                <a:gd name="T4" fmla="*/ 371 w 565"/>
                <a:gd name="T5" fmla="*/ 15 h 565"/>
                <a:gd name="T6" fmla="*/ 412 w 565"/>
                <a:gd name="T7" fmla="*/ 32 h 565"/>
                <a:gd name="T8" fmla="*/ 449 w 565"/>
                <a:gd name="T9" fmla="*/ 54 h 565"/>
                <a:gd name="T10" fmla="*/ 482 w 565"/>
                <a:gd name="T11" fmla="*/ 83 h 565"/>
                <a:gd name="T12" fmla="*/ 510 w 565"/>
                <a:gd name="T13" fmla="*/ 116 h 565"/>
                <a:gd name="T14" fmla="*/ 534 w 565"/>
                <a:gd name="T15" fmla="*/ 152 h 565"/>
                <a:gd name="T16" fmla="*/ 551 w 565"/>
                <a:gd name="T17" fmla="*/ 193 h 565"/>
                <a:gd name="T18" fmla="*/ 561 w 565"/>
                <a:gd name="T19" fmla="*/ 237 h 565"/>
                <a:gd name="T20" fmla="*/ 565 w 565"/>
                <a:gd name="T21" fmla="*/ 283 h 565"/>
                <a:gd name="T22" fmla="*/ 561 w 565"/>
                <a:gd name="T23" fmla="*/ 329 h 565"/>
                <a:gd name="T24" fmla="*/ 551 w 565"/>
                <a:gd name="T25" fmla="*/ 371 h 565"/>
                <a:gd name="T26" fmla="*/ 534 w 565"/>
                <a:gd name="T27" fmla="*/ 412 h 565"/>
                <a:gd name="T28" fmla="*/ 510 w 565"/>
                <a:gd name="T29" fmla="*/ 449 h 565"/>
                <a:gd name="T30" fmla="*/ 482 w 565"/>
                <a:gd name="T31" fmla="*/ 481 h 565"/>
                <a:gd name="T32" fmla="*/ 449 w 565"/>
                <a:gd name="T33" fmla="*/ 510 h 565"/>
                <a:gd name="T34" fmla="*/ 412 w 565"/>
                <a:gd name="T35" fmla="*/ 534 h 565"/>
                <a:gd name="T36" fmla="*/ 371 w 565"/>
                <a:gd name="T37" fmla="*/ 551 h 565"/>
                <a:gd name="T38" fmla="*/ 328 w 565"/>
                <a:gd name="T39" fmla="*/ 561 h 565"/>
                <a:gd name="T40" fmla="*/ 283 w 565"/>
                <a:gd name="T41" fmla="*/ 565 h 565"/>
                <a:gd name="T42" fmla="*/ 237 w 565"/>
                <a:gd name="T43" fmla="*/ 561 h 565"/>
                <a:gd name="T44" fmla="*/ 194 w 565"/>
                <a:gd name="T45" fmla="*/ 551 h 565"/>
                <a:gd name="T46" fmla="*/ 153 w 565"/>
                <a:gd name="T47" fmla="*/ 534 h 565"/>
                <a:gd name="T48" fmla="*/ 115 w 565"/>
                <a:gd name="T49" fmla="*/ 510 h 565"/>
                <a:gd name="T50" fmla="*/ 83 w 565"/>
                <a:gd name="T51" fmla="*/ 481 h 565"/>
                <a:gd name="T52" fmla="*/ 54 w 565"/>
                <a:gd name="T53" fmla="*/ 449 h 565"/>
                <a:gd name="T54" fmla="*/ 32 w 565"/>
                <a:gd name="T55" fmla="*/ 412 h 565"/>
                <a:gd name="T56" fmla="*/ 15 w 565"/>
                <a:gd name="T57" fmla="*/ 371 h 565"/>
                <a:gd name="T58" fmla="*/ 4 w 565"/>
                <a:gd name="T59" fmla="*/ 329 h 565"/>
                <a:gd name="T60" fmla="*/ 0 w 565"/>
                <a:gd name="T61" fmla="*/ 283 h 565"/>
                <a:gd name="T62" fmla="*/ 4 w 565"/>
                <a:gd name="T63" fmla="*/ 237 h 565"/>
                <a:gd name="T64" fmla="*/ 15 w 565"/>
                <a:gd name="T65" fmla="*/ 193 h 565"/>
                <a:gd name="T66" fmla="*/ 32 w 565"/>
                <a:gd name="T67" fmla="*/ 152 h 565"/>
                <a:gd name="T68" fmla="*/ 54 w 565"/>
                <a:gd name="T69" fmla="*/ 116 h 565"/>
                <a:gd name="T70" fmla="*/ 83 w 565"/>
                <a:gd name="T71" fmla="*/ 83 h 565"/>
                <a:gd name="T72" fmla="*/ 115 w 565"/>
                <a:gd name="T73" fmla="*/ 54 h 565"/>
                <a:gd name="T74" fmla="*/ 153 w 565"/>
                <a:gd name="T75" fmla="*/ 32 h 565"/>
                <a:gd name="T76" fmla="*/ 194 w 565"/>
                <a:gd name="T77" fmla="*/ 15 h 565"/>
                <a:gd name="T78" fmla="*/ 237 w 565"/>
                <a:gd name="T79" fmla="*/ 3 h 565"/>
                <a:gd name="T80" fmla="*/ 283 w 565"/>
                <a:gd name="T81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65" h="565">
                  <a:moveTo>
                    <a:pt x="283" y="0"/>
                  </a:moveTo>
                  <a:lnTo>
                    <a:pt x="328" y="3"/>
                  </a:lnTo>
                  <a:lnTo>
                    <a:pt x="371" y="15"/>
                  </a:lnTo>
                  <a:lnTo>
                    <a:pt x="412" y="32"/>
                  </a:lnTo>
                  <a:lnTo>
                    <a:pt x="449" y="54"/>
                  </a:lnTo>
                  <a:lnTo>
                    <a:pt x="482" y="83"/>
                  </a:lnTo>
                  <a:lnTo>
                    <a:pt x="510" y="116"/>
                  </a:lnTo>
                  <a:lnTo>
                    <a:pt x="534" y="152"/>
                  </a:lnTo>
                  <a:lnTo>
                    <a:pt x="551" y="193"/>
                  </a:lnTo>
                  <a:lnTo>
                    <a:pt x="561" y="237"/>
                  </a:lnTo>
                  <a:lnTo>
                    <a:pt x="565" y="283"/>
                  </a:lnTo>
                  <a:lnTo>
                    <a:pt x="561" y="329"/>
                  </a:lnTo>
                  <a:lnTo>
                    <a:pt x="551" y="371"/>
                  </a:lnTo>
                  <a:lnTo>
                    <a:pt x="534" y="412"/>
                  </a:lnTo>
                  <a:lnTo>
                    <a:pt x="510" y="449"/>
                  </a:lnTo>
                  <a:lnTo>
                    <a:pt x="482" y="481"/>
                  </a:lnTo>
                  <a:lnTo>
                    <a:pt x="449" y="510"/>
                  </a:lnTo>
                  <a:lnTo>
                    <a:pt x="412" y="534"/>
                  </a:lnTo>
                  <a:lnTo>
                    <a:pt x="371" y="551"/>
                  </a:lnTo>
                  <a:lnTo>
                    <a:pt x="328" y="561"/>
                  </a:lnTo>
                  <a:lnTo>
                    <a:pt x="283" y="565"/>
                  </a:lnTo>
                  <a:lnTo>
                    <a:pt x="237" y="561"/>
                  </a:lnTo>
                  <a:lnTo>
                    <a:pt x="194" y="551"/>
                  </a:lnTo>
                  <a:lnTo>
                    <a:pt x="153" y="534"/>
                  </a:lnTo>
                  <a:lnTo>
                    <a:pt x="115" y="510"/>
                  </a:lnTo>
                  <a:lnTo>
                    <a:pt x="83" y="481"/>
                  </a:lnTo>
                  <a:lnTo>
                    <a:pt x="54" y="449"/>
                  </a:lnTo>
                  <a:lnTo>
                    <a:pt x="32" y="412"/>
                  </a:lnTo>
                  <a:lnTo>
                    <a:pt x="15" y="371"/>
                  </a:lnTo>
                  <a:lnTo>
                    <a:pt x="4" y="329"/>
                  </a:lnTo>
                  <a:lnTo>
                    <a:pt x="0" y="283"/>
                  </a:lnTo>
                  <a:lnTo>
                    <a:pt x="4" y="237"/>
                  </a:lnTo>
                  <a:lnTo>
                    <a:pt x="15" y="193"/>
                  </a:lnTo>
                  <a:lnTo>
                    <a:pt x="32" y="152"/>
                  </a:lnTo>
                  <a:lnTo>
                    <a:pt x="54" y="116"/>
                  </a:lnTo>
                  <a:lnTo>
                    <a:pt x="83" y="83"/>
                  </a:lnTo>
                  <a:lnTo>
                    <a:pt x="115" y="54"/>
                  </a:lnTo>
                  <a:lnTo>
                    <a:pt x="153" y="32"/>
                  </a:lnTo>
                  <a:lnTo>
                    <a:pt x="194" y="15"/>
                  </a:lnTo>
                  <a:lnTo>
                    <a:pt x="237" y="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FA4D66"/>
            </a:solidFill>
            <a:ln w="0">
              <a:solidFill>
                <a:srgbClr val="FA4D6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843213" y="2016126"/>
              <a:ext cx="511175" cy="1939925"/>
            </a:xfrm>
            <a:custGeom>
              <a:avLst/>
              <a:gdLst>
                <a:gd name="T0" fmla="*/ 224 w 322"/>
                <a:gd name="T1" fmla="*/ 15 h 1222"/>
                <a:gd name="T2" fmla="*/ 252 w 322"/>
                <a:gd name="T3" fmla="*/ 44 h 1222"/>
                <a:gd name="T4" fmla="*/ 273 w 322"/>
                <a:gd name="T5" fmla="*/ 79 h 1222"/>
                <a:gd name="T6" fmla="*/ 287 w 322"/>
                <a:gd name="T7" fmla="*/ 126 h 1222"/>
                <a:gd name="T8" fmla="*/ 291 w 322"/>
                <a:gd name="T9" fmla="*/ 192 h 1222"/>
                <a:gd name="T10" fmla="*/ 288 w 322"/>
                <a:gd name="T11" fmla="*/ 275 h 1222"/>
                <a:gd name="T12" fmla="*/ 286 w 322"/>
                <a:gd name="T13" fmla="*/ 340 h 1222"/>
                <a:gd name="T14" fmla="*/ 287 w 322"/>
                <a:gd name="T15" fmla="*/ 382 h 1222"/>
                <a:gd name="T16" fmla="*/ 288 w 322"/>
                <a:gd name="T17" fmla="*/ 412 h 1222"/>
                <a:gd name="T18" fmla="*/ 291 w 322"/>
                <a:gd name="T19" fmla="*/ 437 h 1222"/>
                <a:gd name="T20" fmla="*/ 293 w 322"/>
                <a:gd name="T21" fmla="*/ 465 h 1222"/>
                <a:gd name="T22" fmla="*/ 294 w 322"/>
                <a:gd name="T23" fmla="*/ 504 h 1222"/>
                <a:gd name="T24" fmla="*/ 292 w 322"/>
                <a:gd name="T25" fmla="*/ 562 h 1222"/>
                <a:gd name="T26" fmla="*/ 288 w 322"/>
                <a:gd name="T27" fmla="*/ 644 h 1222"/>
                <a:gd name="T28" fmla="*/ 292 w 322"/>
                <a:gd name="T29" fmla="*/ 715 h 1222"/>
                <a:gd name="T30" fmla="*/ 301 w 322"/>
                <a:gd name="T31" fmla="*/ 770 h 1222"/>
                <a:gd name="T32" fmla="*/ 312 w 322"/>
                <a:gd name="T33" fmla="*/ 812 h 1222"/>
                <a:gd name="T34" fmla="*/ 319 w 322"/>
                <a:gd name="T35" fmla="*/ 848 h 1222"/>
                <a:gd name="T36" fmla="*/ 320 w 322"/>
                <a:gd name="T37" fmla="*/ 883 h 1222"/>
                <a:gd name="T38" fmla="*/ 313 w 322"/>
                <a:gd name="T39" fmla="*/ 920 h 1222"/>
                <a:gd name="T40" fmla="*/ 289 w 322"/>
                <a:gd name="T41" fmla="*/ 968 h 1222"/>
                <a:gd name="T42" fmla="*/ 237 w 322"/>
                <a:gd name="T43" fmla="*/ 1045 h 1222"/>
                <a:gd name="T44" fmla="*/ 185 w 322"/>
                <a:gd name="T45" fmla="*/ 1099 h 1222"/>
                <a:gd name="T46" fmla="*/ 130 w 322"/>
                <a:gd name="T47" fmla="*/ 1142 h 1222"/>
                <a:gd name="T48" fmla="*/ 72 w 322"/>
                <a:gd name="T49" fmla="*/ 1187 h 1222"/>
                <a:gd name="T50" fmla="*/ 40 w 322"/>
                <a:gd name="T51" fmla="*/ 1215 h 1222"/>
                <a:gd name="T52" fmla="*/ 34 w 322"/>
                <a:gd name="T53" fmla="*/ 1220 h 1222"/>
                <a:gd name="T54" fmla="*/ 29 w 322"/>
                <a:gd name="T55" fmla="*/ 1222 h 1222"/>
                <a:gd name="T56" fmla="*/ 6 w 322"/>
                <a:gd name="T57" fmla="*/ 1059 h 1222"/>
                <a:gd name="T58" fmla="*/ 0 w 322"/>
                <a:gd name="T59" fmla="*/ 890 h 1222"/>
                <a:gd name="T60" fmla="*/ 14 w 322"/>
                <a:gd name="T61" fmla="*/ 655 h 1222"/>
                <a:gd name="T62" fmla="*/ 52 w 322"/>
                <a:gd name="T63" fmla="*/ 429 h 1222"/>
                <a:gd name="T64" fmla="*/ 117 w 322"/>
                <a:gd name="T65" fmla="*/ 211 h 1222"/>
                <a:gd name="T66" fmla="*/ 205 w 322"/>
                <a:gd name="T67" fmla="*/ 0 h 1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2" h="1222">
                  <a:moveTo>
                    <a:pt x="205" y="0"/>
                  </a:moveTo>
                  <a:lnTo>
                    <a:pt x="224" y="15"/>
                  </a:lnTo>
                  <a:lnTo>
                    <a:pt x="238" y="28"/>
                  </a:lnTo>
                  <a:lnTo>
                    <a:pt x="252" y="44"/>
                  </a:lnTo>
                  <a:lnTo>
                    <a:pt x="265" y="60"/>
                  </a:lnTo>
                  <a:lnTo>
                    <a:pt x="273" y="79"/>
                  </a:lnTo>
                  <a:lnTo>
                    <a:pt x="281" y="101"/>
                  </a:lnTo>
                  <a:lnTo>
                    <a:pt x="287" y="126"/>
                  </a:lnTo>
                  <a:lnTo>
                    <a:pt x="289" y="156"/>
                  </a:lnTo>
                  <a:lnTo>
                    <a:pt x="291" y="192"/>
                  </a:lnTo>
                  <a:lnTo>
                    <a:pt x="289" y="233"/>
                  </a:lnTo>
                  <a:lnTo>
                    <a:pt x="288" y="275"/>
                  </a:lnTo>
                  <a:lnTo>
                    <a:pt x="286" y="310"/>
                  </a:lnTo>
                  <a:lnTo>
                    <a:pt x="286" y="340"/>
                  </a:lnTo>
                  <a:lnTo>
                    <a:pt x="286" y="362"/>
                  </a:lnTo>
                  <a:lnTo>
                    <a:pt x="287" y="382"/>
                  </a:lnTo>
                  <a:lnTo>
                    <a:pt x="287" y="398"/>
                  </a:lnTo>
                  <a:lnTo>
                    <a:pt x="288" y="412"/>
                  </a:lnTo>
                  <a:lnTo>
                    <a:pt x="289" y="424"/>
                  </a:lnTo>
                  <a:lnTo>
                    <a:pt x="291" y="437"/>
                  </a:lnTo>
                  <a:lnTo>
                    <a:pt x="292" y="450"/>
                  </a:lnTo>
                  <a:lnTo>
                    <a:pt x="293" y="465"/>
                  </a:lnTo>
                  <a:lnTo>
                    <a:pt x="293" y="483"/>
                  </a:lnTo>
                  <a:lnTo>
                    <a:pt x="294" y="504"/>
                  </a:lnTo>
                  <a:lnTo>
                    <a:pt x="293" y="530"/>
                  </a:lnTo>
                  <a:lnTo>
                    <a:pt x="292" y="562"/>
                  </a:lnTo>
                  <a:lnTo>
                    <a:pt x="289" y="601"/>
                  </a:lnTo>
                  <a:lnTo>
                    <a:pt x="288" y="644"/>
                  </a:lnTo>
                  <a:lnTo>
                    <a:pt x="289" y="683"/>
                  </a:lnTo>
                  <a:lnTo>
                    <a:pt x="292" y="715"/>
                  </a:lnTo>
                  <a:lnTo>
                    <a:pt x="296" y="743"/>
                  </a:lnTo>
                  <a:lnTo>
                    <a:pt x="301" y="770"/>
                  </a:lnTo>
                  <a:lnTo>
                    <a:pt x="305" y="792"/>
                  </a:lnTo>
                  <a:lnTo>
                    <a:pt x="312" y="812"/>
                  </a:lnTo>
                  <a:lnTo>
                    <a:pt x="315" y="830"/>
                  </a:lnTo>
                  <a:lnTo>
                    <a:pt x="319" y="848"/>
                  </a:lnTo>
                  <a:lnTo>
                    <a:pt x="322" y="865"/>
                  </a:lnTo>
                  <a:lnTo>
                    <a:pt x="320" y="883"/>
                  </a:lnTo>
                  <a:lnTo>
                    <a:pt x="318" y="900"/>
                  </a:lnTo>
                  <a:lnTo>
                    <a:pt x="313" y="920"/>
                  </a:lnTo>
                  <a:lnTo>
                    <a:pt x="303" y="942"/>
                  </a:lnTo>
                  <a:lnTo>
                    <a:pt x="289" y="968"/>
                  </a:lnTo>
                  <a:lnTo>
                    <a:pt x="263" y="1010"/>
                  </a:lnTo>
                  <a:lnTo>
                    <a:pt x="237" y="1045"/>
                  </a:lnTo>
                  <a:lnTo>
                    <a:pt x="211" y="1074"/>
                  </a:lnTo>
                  <a:lnTo>
                    <a:pt x="185" y="1099"/>
                  </a:lnTo>
                  <a:lnTo>
                    <a:pt x="158" y="1121"/>
                  </a:lnTo>
                  <a:lnTo>
                    <a:pt x="130" y="1142"/>
                  </a:lnTo>
                  <a:lnTo>
                    <a:pt x="102" y="1163"/>
                  </a:lnTo>
                  <a:lnTo>
                    <a:pt x="72" y="1187"/>
                  </a:lnTo>
                  <a:lnTo>
                    <a:pt x="42" y="1215"/>
                  </a:lnTo>
                  <a:lnTo>
                    <a:pt x="40" y="1215"/>
                  </a:lnTo>
                  <a:lnTo>
                    <a:pt x="37" y="1217"/>
                  </a:lnTo>
                  <a:lnTo>
                    <a:pt x="34" y="1220"/>
                  </a:lnTo>
                  <a:lnTo>
                    <a:pt x="31" y="1222"/>
                  </a:lnTo>
                  <a:lnTo>
                    <a:pt x="29" y="1222"/>
                  </a:lnTo>
                  <a:lnTo>
                    <a:pt x="15" y="1141"/>
                  </a:lnTo>
                  <a:lnTo>
                    <a:pt x="6" y="1059"/>
                  </a:lnTo>
                  <a:lnTo>
                    <a:pt x="1" y="974"/>
                  </a:lnTo>
                  <a:lnTo>
                    <a:pt x="0" y="890"/>
                  </a:lnTo>
                  <a:lnTo>
                    <a:pt x="4" y="772"/>
                  </a:lnTo>
                  <a:lnTo>
                    <a:pt x="14" y="655"/>
                  </a:lnTo>
                  <a:lnTo>
                    <a:pt x="30" y="541"/>
                  </a:lnTo>
                  <a:lnTo>
                    <a:pt x="52" y="429"/>
                  </a:lnTo>
                  <a:lnTo>
                    <a:pt x="81" y="319"/>
                  </a:lnTo>
                  <a:lnTo>
                    <a:pt x="117" y="211"/>
                  </a:lnTo>
                  <a:lnTo>
                    <a:pt x="158" y="104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43F620"/>
            </a:solidFill>
            <a:ln w="0">
              <a:solidFill>
                <a:srgbClr val="43F6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5311776" y="5110163"/>
              <a:ext cx="896938" cy="900113"/>
            </a:xfrm>
            <a:custGeom>
              <a:avLst/>
              <a:gdLst>
                <a:gd name="T0" fmla="*/ 282 w 565"/>
                <a:gd name="T1" fmla="*/ 0 h 567"/>
                <a:gd name="T2" fmla="*/ 328 w 565"/>
                <a:gd name="T3" fmla="*/ 4 h 567"/>
                <a:gd name="T4" fmla="*/ 371 w 565"/>
                <a:gd name="T5" fmla="*/ 15 h 567"/>
                <a:gd name="T6" fmla="*/ 412 w 565"/>
                <a:gd name="T7" fmla="*/ 33 h 567"/>
                <a:gd name="T8" fmla="*/ 448 w 565"/>
                <a:gd name="T9" fmla="*/ 56 h 567"/>
                <a:gd name="T10" fmla="*/ 482 w 565"/>
                <a:gd name="T11" fmla="*/ 83 h 567"/>
                <a:gd name="T12" fmla="*/ 510 w 565"/>
                <a:gd name="T13" fmla="*/ 117 h 567"/>
                <a:gd name="T14" fmla="*/ 532 w 565"/>
                <a:gd name="T15" fmla="*/ 154 h 567"/>
                <a:gd name="T16" fmla="*/ 550 w 565"/>
                <a:gd name="T17" fmla="*/ 194 h 567"/>
                <a:gd name="T18" fmla="*/ 561 w 565"/>
                <a:gd name="T19" fmla="*/ 237 h 567"/>
                <a:gd name="T20" fmla="*/ 565 w 565"/>
                <a:gd name="T21" fmla="*/ 283 h 567"/>
                <a:gd name="T22" fmla="*/ 561 w 565"/>
                <a:gd name="T23" fmla="*/ 329 h 567"/>
                <a:gd name="T24" fmla="*/ 550 w 565"/>
                <a:gd name="T25" fmla="*/ 373 h 567"/>
                <a:gd name="T26" fmla="*/ 532 w 565"/>
                <a:gd name="T27" fmla="*/ 413 h 567"/>
                <a:gd name="T28" fmla="*/ 510 w 565"/>
                <a:gd name="T29" fmla="*/ 450 h 567"/>
                <a:gd name="T30" fmla="*/ 482 w 565"/>
                <a:gd name="T31" fmla="*/ 483 h 567"/>
                <a:gd name="T32" fmla="*/ 448 w 565"/>
                <a:gd name="T33" fmla="*/ 512 h 567"/>
                <a:gd name="T34" fmla="*/ 412 w 565"/>
                <a:gd name="T35" fmla="*/ 534 h 567"/>
                <a:gd name="T36" fmla="*/ 371 w 565"/>
                <a:gd name="T37" fmla="*/ 552 h 567"/>
                <a:gd name="T38" fmla="*/ 328 w 565"/>
                <a:gd name="T39" fmla="*/ 563 h 567"/>
                <a:gd name="T40" fmla="*/ 282 w 565"/>
                <a:gd name="T41" fmla="*/ 567 h 567"/>
                <a:gd name="T42" fmla="*/ 237 w 565"/>
                <a:gd name="T43" fmla="*/ 563 h 567"/>
                <a:gd name="T44" fmla="*/ 193 w 565"/>
                <a:gd name="T45" fmla="*/ 552 h 567"/>
                <a:gd name="T46" fmla="*/ 153 w 565"/>
                <a:gd name="T47" fmla="*/ 534 h 567"/>
                <a:gd name="T48" fmla="*/ 115 w 565"/>
                <a:gd name="T49" fmla="*/ 512 h 567"/>
                <a:gd name="T50" fmla="*/ 83 w 565"/>
                <a:gd name="T51" fmla="*/ 483 h 567"/>
                <a:gd name="T52" fmla="*/ 54 w 565"/>
                <a:gd name="T53" fmla="*/ 450 h 567"/>
                <a:gd name="T54" fmla="*/ 31 w 565"/>
                <a:gd name="T55" fmla="*/ 413 h 567"/>
                <a:gd name="T56" fmla="*/ 13 w 565"/>
                <a:gd name="T57" fmla="*/ 373 h 567"/>
                <a:gd name="T58" fmla="*/ 3 w 565"/>
                <a:gd name="T59" fmla="*/ 329 h 567"/>
                <a:gd name="T60" fmla="*/ 0 w 565"/>
                <a:gd name="T61" fmla="*/ 283 h 567"/>
                <a:gd name="T62" fmla="*/ 3 w 565"/>
                <a:gd name="T63" fmla="*/ 237 h 567"/>
                <a:gd name="T64" fmla="*/ 13 w 565"/>
                <a:gd name="T65" fmla="*/ 194 h 567"/>
                <a:gd name="T66" fmla="*/ 31 w 565"/>
                <a:gd name="T67" fmla="*/ 154 h 567"/>
                <a:gd name="T68" fmla="*/ 54 w 565"/>
                <a:gd name="T69" fmla="*/ 117 h 567"/>
                <a:gd name="T70" fmla="*/ 83 w 565"/>
                <a:gd name="T71" fmla="*/ 83 h 567"/>
                <a:gd name="T72" fmla="*/ 115 w 565"/>
                <a:gd name="T73" fmla="*/ 56 h 567"/>
                <a:gd name="T74" fmla="*/ 153 w 565"/>
                <a:gd name="T75" fmla="*/ 33 h 567"/>
                <a:gd name="T76" fmla="*/ 193 w 565"/>
                <a:gd name="T77" fmla="*/ 15 h 567"/>
                <a:gd name="T78" fmla="*/ 237 w 565"/>
                <a:gd name="T79" fmla="*/ 4 h 567"/>
                <a:gd name="T80" fmla="*/ 282 w 565"/>
                <a:gd name="T81" fmla="*/ 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65" h="567">
                  <a:moveTo>
                    <a:pt x="282" y="0"/>
                  </a:moveTo>
                  <a:lnTo>
                    <a:pt x="328" y="4"/>
                  </a:lnTo>
                  <a:lnTo>
                    <a:pt x="371" y="15"/>
                  </a:lnTo>
                  <a:lnTo>
                    <a:pt x="412" y="33"/>
                  </a:lnTo>
                  <a:lnTo>
                    <a:pt x="448" y="56"/>
                  </a:lnTo>
                  <a:lnTo>
                    <a:pt x="482" y="83"/>
                  </a:lnTo>
                  <a:lnTo>
                    <a:pt x="510" y="117"/>
                  </a:lnTo>
                  <a:lnTo>
                    <a:pt x="532" y="154"/>
                  </a:lnTo>
                  <a:lnTo>
                    <a:pt x="550" y="194"/>
                  </a:lnTo>
                  <a:lnTo>
                    <a:pt x="561" y="237"/>
                  </a:lnTo>
                  <a:lnTo>
                    <a:pt x="565" y="283"/>
                  </a:lnTo>
                  <a:lnTo>
                    <a:pt x="561" y="329"/>
                  </a:lnTo>
                  <a:lnTo>
                    <a:pt x="550" y="373"/>
                  </a:lnTo>
                  <a:lnTo>
                    <a:pt x="532" y="413"/>
                  </a:lnTo>
                  <a:lnTo>
                    <a:pt x="510" y="450"/>
                  </a:lnTo>
                  <a:lnTo>
                    <a:pt x="482" y="483"/>
                  </a:lnTo>
                  <a:lnTo>
                    <a:pt x="448" y="512"/>
                  </a:lnTo>
                  <a:lnTo>
                    <a:pt x="412" y="534"/>
                  </a:lnTo>
                  <a:lnTo>
                    <a:pt x="371" y="552"/>
                  </a:lnTo>
                  <a:lnTo>
                    <a:pt x="328" y="563"/>
                  </a:lnTo>
                  <a:lnTo>
                    <a:pt x="282" y="567"/>
                  </a:lnTo>
                  <a:lnTo>
                    <a:pt x="237" y="563"/>
                  </a:lnTo>
                  <a:lnTo>
                    <a:pt x="193" y="552"/>
                  </a:lnTo>
                  <a:lnTo>
                    <a:pt x="153" y="534"/>
                  </a:lnTo>
                  <a:lnTo>
                    <a:pt x="115" y="512"/>
                  </a:lnTo>
                  <a:lnTo>
                    <a:pt x="83" y="483"/>
                  </a:lnTo>
                  <a:lnTo>
                    <a:pt x="54" y="450"/>
                  </a:lnTo>
                  <a:lnTo>
                    <a:pt x="31" y="413"/>
                  </a:lnTo>
                  <a:lnTo>
                    <a:pt x="13" y="373"/>
                  </a:lnTo>
                  <a:lnTo>
                    <a:pt x="3" y="329"/>
                  </a:lnTo>
                  <a:lnTo>
                    <a:pt x="0" y="283"/>
                  </a:lnTo>
                  <a:lnTo>
                    <a:pt x="3" y="237"/>
                  </a:lnTo>
                  <a:lnTo>
                    <a:pt x="13" y="194"/>
                  </a:lnTo>
                  <a:lnTo>
                    <a:pt x="31" y="154"/>
                  </a:lnTo>
                  <a:lnTo>
                    <a:pt x="54" y="117"/>
                  </a:lnTo>
                  <a:lnTo>
                    <a:pt x="83" y="83"/>
                  </a:lnTo>
                  <a:lnTo>
                    <a:pt x="115" y="56"/>
                  </a:lnTo>
                  <a:lnTo>
                    <a:pt x="153" y="33"/>
                  </a:lnTo>
                  <a:lnTo>
                    <a:pt x="193" y="15"/>
                  </a:lnTo>
                  <a:lnTo>
                    <a:pt x="237" y="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FA4D66"/>
            </a:solidFill>
            <a:ln w="0">
              <a:solidFill>
                <a:srgbClr val="FA4D6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3325813" y="1511301"/>
              <a:ext cx="750888" cy="874713"/>
            </a:xfrm>
            <a:custGeom>
              <a:avLst/>
              <a:gdLst>
                <a:gd name="T0" fmla="*/ 92 w 473"/>
                <a:gd name="T1" fmla="*/ 0 h 551"/>
                <a:gd name="T2" fmla="*/ 106 w 473"/>
                <a:gd name="T3" fmla="*/ 42 h 551"/>
                <a:gd name="T4" fmla="*/ 114 w 473"/>
                <a:gd name="T5" fmla="*/ 53 h 551"/>
                <a:gd name="T6" fmla="*/ 128 w 473"/>
                <a:gd name="T7" fmla="*/ 70 h 551"/>
                <a:gd name="T8" fmla="*/ 147 w 473"/>
                <a:gd name="T9" fmla="*/ 92 h 551"/>
                <a:gd name="T10" fmla="*/ 168 w 473"/>
                <a:gd name="T11" fmla="*/ 116 h 551"/>
                <a:gd name="T12" fmla="*/ 194 w 473"/>
                <a:gd name="T13" fmla="*/ 147 h 551"/>
                <a:gd name="T14" fmla="*/ 224 w 473"/>
                <a:gd name="T15" fmla="*/ 181 h 551"/>
                <a:gd name="T16" fmla="*/ 256 w 473"/>
                <a:gd name="T17" fmla="*/ 218 h 551"/>
                <a:gd name="T18" fmla="*/ 293 w 473"/>
                <a:gd name="T19" fmla="*/ 259 h 551"/>
                <a:gd name="T20" fmla="*/ 333 w 473"/>
                <a:gd name="T21" fmla="*/ 304 h 551"/>
                <a:gd name="T22" fmla="*/ 377 w 473"/>
                <a:gd name="T23" fmla="*/ 350 h 551"/>
                <a:gd name="T24" fmla="*/ 424 w 473"/>
                <a:gd name="T25" fmla="*/ 400 h 551"/>
                <a:gd name="T26" fmla="*/ 473 w 473"/>
                <a:gd name="T27" fmla="*/ 452 h 551"/>
                <a:gd name="T28" fmla="*/ 374 w 473"/>
                <a:gd name="T29" fmla="*/ 551 h 551"/>
                <a:gd name="T30" fmla="*/ 323 w 473"/>
                <a:gd name="T31" fmla="*/ 498 h 551"/>
                <a:gd name="T32" fmla="*/ 276 w 473"/>
                <a:gd name="T33" fmla="*/ 447 h 551"/>
                <a:gd name="T34" fmla="*/ 231 w 473"/>
                <a:gd name="T35" fmla="*/ 400 h 551"/>
                <a:gd name="T36" fmla="*/ 190 w 473"/>
                <a:gd name="T37" fmla="*/ 355 h 551"/>
                <a:gd name="T38" fmla="*/ 154 w 473"/>
                <a:gd name="T39" fmla="*/ 314 h 551"/>
                <a:gd name="T40" fmla="*/ 121 w 473"/>
                <a:gd name="T41" fmla="*/ 277 h 551"/>
                <a:gd name="T42" fmla="*/ 91 w 473"/>
                <a:gd name="T43" fmla="*/ 242 h 551"/>
                <a:gd name="T44" fmla="*/ 66 w 473"/>
                <a:gd name="T45" fmla="*/ 212 h 551"/>
                <a:gd name="T46" fmla="*/ 44 w 473"/>
                <a:gd name="T47" fmla="*/ 186 h 551"/>
                <a:gd name="T48" fmla="*/ 25 w 473"/>
                <a:gd name="T49" fmla="*/ 165 h 551"/>
                <a:gd name="T50" fmla="*/ 10 w 473"/>
                <a:gd name="T51" fmla="*/ 147 h 551"/>
                <a:gd name="T52" fmla="*/ 0 w 473"/>
                <a:gd name="T53" fmla="*/ 134 h 551"/>
                <a:gd name="T54" fmla="*/ 29 w 473"/>
                <a:gd name="T55" fmla="*/ 87 h 551"/>
                <a:gd name="T56" fmla="*/ 59 w 473"/>
                <a:gd name="T57" fmla="*/ 42 h 551"/>
                <a:gd name="T58" fmla="*/ 92 w 473"/>
                <a:gd name="T59" fmla="*/ 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73" h="551">
                  <a:moveTo>
                    <a:pt x="92" y="0"/>
                  </a:moveTo>
                  <a:lnTo>
                    <a:pt x="106" y="42"/>
                  </a:lnTo>
                  <a:lnTo>
                    <a:pt x="114" y="53"/>
                  </a:lnTo>
                  <a:lnTo>
                    <a:pt x="128" y="70"/>
                  </a:lnTo>
                  <a:lnTo>
                    <a:pt x="147" y="92"/>
                  </a:lnTo>
                  <a:lnTo>
                    <a:pt x="168" y="116"/>
                  </a:lnTo>
                  <a:lnTo>
                    <a:pt x="194" y="147"/>
                  </a:lnTo>
                  <a:lnTo>
                    <a:pt x="224" y="181"/>
                  </a:lnTo>
                  <a:lnTo>
                    <a:pt x="256" y="218"/>
                  </a:lnTo>
                  <a:lnTo>
                    <a:pt x="293" y="259"/>
                  </a:lnTo>
                  <a:lnTo>
                    <a:pt x="333" y="304"/>
                  </a:lnTo>
                  <a:lnTo>
                    <a:pt x="377" y="350"/>
                  </a:lnTo>
                  <a:lnTo>
                    <a:pt x="424" y="400"/>
                  </a:lnTo>
                  <a:lnTo>
                    <a:pt x="473" y="452"/>
                  </a:lnTo>
                  <a:lnTo>
                    <a:pt x="374" y="551"/>
                  </a:lnTo>
                  <a:lnTo>
                    <a:pt x="323" y="498"/>
                  </a:lnTo>
                  <a:lnTo>
                    <a:pt x="276" y="447"/>
                  </a:lnTo>
                  <a:lnTo>
                    <a:pt x="231" y="400"/>
                  </a:lnTo>
                  <a:lnTo>
                    <a:pt x="190" y="355"/>
                  </a:lnTo>
                  <a:lnTo>
                    <a:pt x="154" y="314"/>
                  </a:lnTo>
                  <a:lnTo>
                    <a:pt x="121" y="277"/>
                  </a:lnTo>
                  <a:lnTo>
                    <a:pt x="91" y="242"/>
                  </a:lnTo>
                  <a:lnTo>
                    <a:pt x="66" y="212"/>
                  </a:lnTo>
                  <a:lnTo>
                    <a:pt x="44" y="186"/>
                  </a:lnTo>
                  <a:lnTo>
                    <a:pt x="25" y="165"/>
                  </a:lnTo>
                  <a:lnTo>
                    <a:pt x="10" y="147"/>
                  </a:lnTo>
                  <a:lnTo>
                    <a:pt x="0" y="134"/>
                  </a:lnTo>
                  <a:lnTo>
                    <a:pt x="29" y="87"/>
                  </a:lnTo>
                  <a:lnTo>
                    <a:pt x="59" y="4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EABD00"/>
            </a:solidFill>
            <a:ln w="0">
              <a:solidFill>
                <a:srgbClr val="EABD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7777163" y="893763"/>
              <a:ext cx="541338" cy="1109663"/>
            </a:xfrm>
            <a:custGeom>
              <a:avLst/>
              <a:gdLst>
                <a:gd name="T0" fmla="*/ 220 w 341"/>
                <a:gd name="T1" fmla="*/ 0 h 699"/>
                <a:gd name="T2" fmla="*/ 262 w 341"/>
                <a:gd name="T3" fmla="*/ 31 h 699"/>
                <a:gd name="T4" fmla="*/ 302 w 341"/>
                <a:gd name="T5" fmla="*/ 65 h 699"/>
                <a:gd name="T6" fmla="*/ 341 w 341"/>
                <a:gd name="T7" fmla="*/ 99 h 699"/>
                <a:gd name="T8" fmla="*/ 331 w 341"/>
                <a:gd name="T9" fmla="*/ 125 h 699"/>
                <a:gd name="T10" fmla="*/ 319 w 341"/>
                <a:gd name="T11" fmla="*/ 159 h 699"/>
                <a:gd name="T12" fmla="*/ 306 w 341"/>
                <a:gd name="T13" fmla="*/ 197 h 699"/>
                <a:gd name="T14" fmla="*/ 292 w 341"/>
                <a:gd name="T15" fmla="*/ 242 h 699"/>
                <a:gd name="T16" fmla="*/ 276 w 341"/>
                <a:gd name="T17" fmla="*/ 291 h 699"/>
                <a:gd name="T18" fmla="*/ 259 w 341"/>
                <a:gd name="T19" fmla="*/ 344 h 699"/>
                <a:gd name="T20" fmla="*/ 240 w 341"/>
                <a:gd name="T21" fmla="*/ 400 h 699"/>
                <a:gd name="T22" fmla="*/ 221 w 341"/>
                <a:gd name="T23" fmla="*/ 457 h 699"/>
                <a:gd name="T24" fmla="*/ 201 w 341"/>
                <a:gd name="T25" fmla="*/ 518 h 699"/>
                <a:gd name="T26" fmla="*/ 179 w 341"/>
                <a:gd name="T27" fmla="*/ 579 h 699"/>
                <a:gd name="T28" fmla="*/ 158 w 341"/>
                <a:gd name="T29" fmla="*/ 640 h 699"/>
                <a:gd name="T30" fmla="*/ 136 w 341"/>
                <a:gd name="T31" fmla="*/ 699 h 699"/>
                <a:gd name="T32" fmla="*/ 0 w 341"/>
                <a:gd name="T33" fmla="*/ 651 h 699"/>
                <a:gd name="T34" fmla="*/ 20 w 341"/>
                <a:gd name="T35" fmla="*/ 597 h 699"/>
                <a:gd name="T36" fmla="*/ 40 w 341"/>
                <a:gd name="T37" fmla="*/ 545 h 699"/>
                <a:gd name="T38" fmla="*/ 59 w 341"/>
                <a:gd name="T39" fmla="*/ 492 h 699"/>
                <a:gd name="T40" fmla="*/ 77 w 341"/>
                <a:gd name="T41" fmla="*/ 440 h 699"/>
                <a:gd name="T42" fmla="*/ 95 w 341"/>
                <a:gd name="T43" fmla="*/ 389 h 699"/>
                <a:gd name="T44" fmla="*/ 112 w 341"/>
                <a:gd name="T45" fmla="*/ 339 h 699"/>
                <a:gd name="T46" fmla="*/ 127 w 341"/>
                <a:gd name="T47" fmla="*/ 292 h 699"/>
                <a:gd name="T48" fmla="*/ 142 w 341"/>
                <a:gd name="T49" fmla="*/ 246 h 699"/>
                <a:gd name="T50" fmla="*/ 155 w 341"/>
                <a:gd name="T51" fmla="*/ 204 h 699"/>
                <a:gd name="T52" fmla="*/ 168 w 341"/>
                <a:gd name="T53" fmla="*/ 165 h 699"/>
                <a:gd name="T54" fmla="*/ 179 w 341"/>
                <a:gd name="T55" fmla="*/ 129 h 699"/>
                <a:gd name="T56" fmla="*/ 189 w 341"/>
                <a:gd name="T57" fmla="*/ 98 h 699"/>
                <a:gd name="T58" fmla="*/ 198 w 341"/>
                <a:gd name="T59" fmla="*/ 72 h 699"/>
                <a:gd name="T60" fmla="*/ 204 w 341"/>
                <a:gd name="T61" fmla="*/ 51 h 699"/>
                <a:gd name="T62" fmla="*/ 209 w 341"/>
                <a:gd name="T63" fmla="*/ 35 h 699"/>
                <a:gd name="T64" fmla="*/ 211 w 341"/>
                <a:gd name="T65" fmla="*/ 25 h 699"/>
                <a:gd name="T66" fmla="*/ 213 w 341"/>
                <a:gd name="T67" fmla="*/ 21 h 699"/>
                <a:gd name="T68" fmla="*/ 220 w 341"/>
                <a:gd name="T69" fmla="*/ 0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41" h="699">
                  <a:moveTo>
                    <a:pt x="220" y="0"/>
                  </a:moveTo>
                  <a:lnTo>
                    <a:pt x="262" y="31"/>
                  </a:lnTo>
                  <a:lnTo>
                    <a:pt x="302" y="65"/>
                  </a:lnTo>
                  <a:lnTo>
                    <a:pt x="341" y="99"/>
                  </a:lnTo>
                  <a:lnTo>
                    <a:pt x="331" y="125"/>
                  </a:lnTo>
                  <a:lnTo>
                    <a:pt x="319" y="159"/>
                  </a:lnTo>
                  <a:lnTo>
                    <a:pt x="306" y="197"/>
                  </a:lnTo>
                  <a:lnTo>
                    <a:pt x="292" y="242"/>
                  </a:lnTo>
                  <a:lnTo>
                    <a:pt x="276" y="291"/>
                  </a:lnTo>
                  <a:lnTo>
                    <a:pt x="259" y="344"/>
                  </a:lnTo>
                  <a:lnTo>
                    <a:pt x="240" y="400"/>
                  </a:lnTo>
                  <a:lnTo>
                    <a:pt x="221" y="457"/>
                  </a:lnTo>
                  <a:lnTo>
                    <a:pt x="201" y="518"/>
                  </a:lnTo>
                  <a:lnTo>
                    <a:pt x="179" y="579"/>
                  </a:lnTo>
                  <a:lnTo>
                    <a:pt x="158" y="640"/>
                  </a:lnTo>
                  <a:lnTo>
                    <a:pt x="136" y="699"/>
                  </a:lnTo>
                  <a:lnTo>
                    <a:pt x="0" y="651"/>
                  </a:lnTo>
                  <a:lnTo>
                    <a:pt x="20" y="597"/>
                  </a:lnTo>
                  <a:lnTo>
                    <a:pt x="40" y="545"/>
                  </a:lnTo>
                  <a:lnTo>
                    <a:pt x="59" y="492"/>
                  </a:lnTo>
                  <a:lnTo>
                    <a:pt x="77" y="440"/>
                  </a:lnTo>
                  <a:lnTo>
                    <a:pt x="95" y="389"/>
                  </a:lnTo>
                  <a:lnTo>
                    <a:pt x="112" y="339"/>
                  </a:lnTo>
                  <a:lnTo>
                    <a:pt x="127" y="292"/>
                  </a:lnTo>
                  <a:lnTo>
                    <a:pt x="142" y="246"/>
                  </a:lnTo>
                  <a:lnTo>
                    <a:pt x="155" y="204"/>
                  </a:lnTo>
                  <a:lnTo>
                    <a:pt x="168" y="165"/>
                  </a:lnTo>
                  <a:lnTo>
                    <a:pt x="179" y="129"/>
                  </a:lnTo>
                  <a:lnTo>
                    <a:pt x="189" y="98"/>
                  </a:lnTo>
                  <a:lnTo>
                    <a:pt x="198" y="72"/>
                  </a:lnTo>
                  <a:lnTo>
                    <a:pt x="204" y="51"/>
                  </a:lnTo>
                  <a:lnTo>
                    <a:pt x="209" y="35"/>
                  </a:lnTo>
                  <a:lnTo>
                    <a:pt x="211" y="25"/>
                  </a:lnTo>
                  <a:lnTo>
                    <a:pt x="213" y="21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EABD00"/>
            </a:solidFill>
            <a:ln w="0">
              <a:solidFill>
                <a:srgbClr val="EABD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4570413" y="2844801"/>
              <a:ext cx="4430713" cy="2265363"/>
            </a:xfrm>
            <a:custGeom>
              <a:avLst/>
              <a:gdLst>
                <a:gd name="T0" fmla="*/ 92 w 2791"/>
                <a:gd name="T1" fmla="*/ 0 h 1427"/>
                <a:gd name="T2" fmla="*/ 181 w 2791"/>
                <a:gd name="T3" fmla="*/ 81 h 1427"/>
                <a:gd name="T4" fmla="*/ 276 w 2791"/>
                <a:gd name="T5" fmla="*/ 163 h 1427"/>
                <a:gd name="T6" fmla="*/ 372 w 2791"/>
                <a:gd name="T7" fmla="*/ 245 h 1427"/>
                <a:gd name="T8" fmla="*/ 474 w 2791"/>
                <a:gd name="T9" fmla="*/ 327 h 1427"/>
                <a:gd name="T10" fmla="*/ 579 w 2791"/>
                <a:gd name="T11" fmla="*/ 409 h 1427"/>
                <a:gd name="T12" fmla="*/ 687 w 2791"/>
                <a:gd name="T13" fmla="*/ 490 h 1427"/>
                <a:gd name="T14" fmla="*/ 797 w 2791"/>
                <a:gd name="T15" fmla="*/ 568 h 1427"/>
                <a:gd name="T16" fmla="*/ 911 w 2791"/>
                <a:gd name="T17" fmla="*/ 646 h 1427"/>
                <a:gd name="T18" fmla="*/ 1028 w 2791"/>
                <a:gd name="T19" fmla="*/ 722 h 1427"/>
                <a:gd name="T20" fmla="*/ 1147 w 2791"/>
                <a:gd name="T21" fmla="*/ 794 h 1427"/>
                <a:gd name="T22" fmla="*/ 1269 w 2791"/>
                <a:gd name="T23" fmla="*/ 863 h 1427"/>
                <a:gd name="T24" fmla="*/ 1393 w 2791"/>
                <a:gd name="T25" fmla="*/ 929 h 1427"/>
                <a:gd name="T26" fmla="*/ 1520 w 2791"/>
                <a:gd name="T27" fmla="*/ 991 h 1427"/>
                <a:gd name="T28" fmla="*/ 1648 w 2791"/>
                <a:gd name="T29" fmla="*/ 1049 h 1427"/>
                <a:gd name="T30" fmla="*/ 1778 w 2791"/>
                <a:gd name="T31" fmla="*/ 1101 h 1427"/>
                <a:gd name="T32" fmla="*/ 1910 w 2791"/>
                <a:gd name="T33" fmla="*/ 1147 h 1427"/>
                <a:gd name="T34" fmla="*/ 2044 w 2791"/>
                <a:gd name="T35" fmla="*/ 1188 h 1427"/>
                <a:gd name="T36" fmla="*/ 2178 w 2791"/>
                <a:gd name="T37" fmla="*/ 1222 h 1427"/>
                <a:gd name="T38" fmla="*/ 2315 w 2791"/>
                <a:gd name="T39" fmla="*/ 1250 h 1427"/>
                <a:gd name="T40" fmla="*/ 2451 w 2791"/>
                <a:gd name="T41" fmla="*/ 1270 h 1427"/>
                <a:gd name="T42" fmla="*/ 2589 w 2791"/>
                <a:gd name="T43" fmla="*/ 1282 h 1427"/>
                <a:gd name="T44" fmla="*/ 2727 w 2791"/>
                <a:gd name="T45" fmla="*/ 1287 h 1427"/>
                <a:gd name="T46" fmla="*/ 2791 w 2791"/>
                <a:gd name="T47" fmla="*/ 1287 h 1427"/>
                <a:gd name="T48" fmla="*/ 2768 w 2791"/>
                <a:gd name="T49" fmla="*/ 1334 h 1427"/>
                <a:gd name="T50" fmla="*/ 2743 w 2791"/>
                <a:gd name="T51" fmla="*/ 1380 h 1427"/>
                <a:gd name="T52" fmla="*/ 2721 w 2791"/>
                <a:gd name="T53" fmla="*/ 1427 h 1427"/>
                <a:gd name="T54" fmla="*/ 2577 w 2791"/>
                <a:gd name="T55" fmla="*/ 1422 h 1427"/>
                <a:gd name="T56" fmla="*/ 2435 w 2791"/>
                <a:gd name="T57" fmla="*/ 1409 h 1427"/>
                <a:gd name="T58" fmla="*/ 2292 w 2791"/>
                <a:gd name="T59" fmla="*/ 1388 h 1427"/>
                <a:gd name="T60" fmla="*/ 2152 w 2791"/>
                <a:gd name="T61" fmla="*/ 1359 h 1427"/>
                <a:gd name="T62" fmla="*/ 2013 w 2791"/>
                <a:gd name="T63" fmla="*/ 1323 h 1427"/>
                <a:gd name="T64" fmla="*/ 1875 w 2791"/>
                <a:gd name="T65" fmla="*/ 1281 h 1427"/>
                <a:gd name="T66" fmla="*/ 1738 w 2791"/>
                <a:gd name="T67" fmla="*/ 1232 h 1427"/>
                <a:gd name="T68" fmla="*/ 1603 w 2791"/>
                <a:gd name="T69" fmla="*/ 1179 h 1427"/>
                <a:gd name="T70" fmla="*/ 1471 w 2791"/>
                <a:gd name="T71" fmla="*/ 1121 h 1427"/>
                <a:gd name="T72" fmla="*/ 1340 w 2791"/>
                <a:gd name="T73" fmla="*/ 1057 h 1427"/>
                <a:gd name="T74" fmla="*/ 1212 w 2791"/>
                <a:gd name="T75" fmla="*/ 990 h 1427"/>
                <a:gd name="T76" fmla="*/ 1086 w 2791"/>
                <a:gd name="T77" fmla="*/ 918 h 1427"/>
                <a:gd name="T78" fmla="*/ 962 w 2791"/>
                <a:gd name="T79" fmla="*/ 845 h 1427"/>
                <a:gd name="T80" fmla="*/ 842 w 2791"/>
                <a:gd name="T81" fmla="*/ 767 h 1427"/>
                <a:gd name="T82" fmla="*/ 725 w 2791"/>
                <a:gd name="T83" fmla="*/ 688 h 1427"/>
                <a:gd name="T84" fmla="*/ 611 w 2791"/>
                <a:gd name="T85" fmla="*/ 606 h 1427"/>
                <a:gd name="T86" fmla="*/ 499 w 2791"/>
                <a:gd name="T87" fmla="*/ 524 h 1427"/>
                <a:gd name="T88" fmla="*/ 392 w 2791"/>
                <a:gd name="T89" fmla="*/ 440 h 1427"/>
                <a:gd name="T90" fmla="*/ 288 w 2791"/>
                <a:gd name="T91" fmla="*/ 357 h 1427"/>
                <a:gd name="T92" fmla="*/ 187 w 2791"/>
                <a:gd name="T93" fmla="*/ 272 h 1427"/>
                <a:gd name="T94" fmla="*/ 92 w 2791"/>
                <a:gd name="T95" fmla="*/ 189 h 1427"/>
                <a:gd name="T96" fmla="*/ 0 w 2791"/>
                <a:gd name="T97" fmla="*/ 106 h 1427"/>
                <a:gd name="T98" fmla="*/ 92 w 2791"/>
                <a:gd name="T99" fmla="*/ 0 h 1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91" h="1427">
                  <a:moveTo>
                    <a:pt x="92" y="0"/>
                  </a:moveTo>
                  <a:lnTo>
                    <a:pt x="181" y="81"/>
                  </a:lnTo>
                  <a:lnTo>
                    <a:pt x="276" y="163"/>
                  </a:lnTo>
                  <a:lnTo>
                    <a:pt x="372" y="245"/>
                  </a:lnTo>
                  <a:lnTo>
                    <a:pt x="474" y="327"/>
                  </a:lnTo>
                  <a:lnTo>
                    <a:pt x="579" y="409"/>
                  </a:lnTo>
                  <a:lnTo>
                    <a:pt x="687" y="490"/>
                  </a:lnTo>
                  <a:lnTo>
                    <a:pt x="797" y="568"/>
                  </a:lnTo>
                  <a:lnTo>
                    <a:pt x="911" y="646"/>
                  </a:lnTo>
                  <a:lnTo>
                    <a:pt x="1028" y="722"/>
                  </a:lnTo>
                  <a:lnTo>
                    <a:pt x="1147" y="794"/>
                  </a:lnTo>
                  <a:lnTo>
                    <a:pt x="1269" y="863"/>
                  </a:lnTo>
                  <a:lnTo>
                    <a:pt x="1393" y="929"/>
                  </a:lnTo>
                  <a:lnTo>
                    <a:pt x="1520" y="991"/>
                  </a:lnTo>
                  <a:lnTo>
                    <a:pt x="1648" y="1049"/>
                  </a:lnTo>
                  <a:lnTo>
                    <a:pt x="1778" y="1101"/>
                  </a:lnTo>
                  <a:lnTo>
                    <a:pt x="1910" y="1147"/>
                  </a:lnTo>
                  <a:lnTo>
                    <a:pt x="2044" y="1188"/>
                  </a:lnTo>
                  <a:lnTo>
                    <a:pt x="2178" y="1222"/>
                  </a:lnTo>
                  <a:lnTo>
                    <a:pt x="2315" y="1250"/>
                  </a:lnTo>
                  <a:lnTo>
                    <a:pt x="2451" y="1270"/>
                  </a:lnTo>
                  <a:lnTo>
                    <a:pt x="2589" y="1282"/>
                  </a:lnTo>
                  <a:lnTo>
                    <a:pt x="2727" y="1287"/>
                  </a:lnTo>
                  <a:lnTo>
                    <a:pt x="2791" y="1287"/>
                  </a:lnTo>
                  <a:lnTo>
                    <a:pt x="2768" y="1334"/>
                  </a:lnTo>
                  <a:lnTo>
                    <a:pt x="2743" y="1380"/>
                  </a:lnTo>
                  <a:lnTo>
                    <a:pt x="2721" y="1427"/>
                  </a:lnTo>
                  <a:lnTo>
                    <a:pt x="2577" y="1422"/>
                  </a:lnTo>
                  <a:lnTo>
                    <a:pt x="2435" y="1409"/>
                  </a:lnTo>
                  <a:lnTo>
                    <a:pt x="2292" y="1388"/>
                  </a:lnTo>
                  <a:lnTo>
                    <a:pt x="2152" y="1359"/>
                  </a:lnTo>
                  <a:lnTo>
                    <a:pt x="2013" y="1323"/>
                  </a:lnTo>
                  <a:lnTo>
                    <a:pt x="1875" y="1281"/>
                  </a:lnTo>
                  <a:lnTo>
                    <a:pt x="1738" y="1232"/>
                  </a:lnTo>
                  <a:lnTo>
                    <a:pt x="1603" y="1179"/>
                  </a:lnTo>
                  <a:lnTo>
                    <a:pt x="1471" y="1121"/>
                  </a:lnTo>
                  <a:lnTo>
                    <a:pt x="1340" y="1057"/>
                  </a:lnTo>
                  <a:lnTo>
                    <a:pt x="1212" y="990"/>
                  </a:lnTo>
                  <a:lnTo>
                    <a:pt x="1086" y="918"/>
                  </a:lnTo>
                  <a:lnTo>
                    <a:pt x="962" y="845"/>
                  </a:lnTo>
                  <a:lnTo>
                    <a:pt x="842" y="767"/>
                  </a:lnTo>
                  <a:lnTo>
                    <a:pt x="725" y="688"/>
                  </a:lnTo>
                  <a:lnTo>
                    <a:pt x="611" y="606"/>
                  </a:lnTo>
                  <a:lnTo>
                    <a:pt x="499" y="524"/>
                  </a:lnTo>
                  <a:lnTo>
                    <a:pt x="392" y="440"/>
                  </a:lnTo>
                  <a:lnTo>
                    <a:pt x="288" y="357"/>
                  </a:lnTo>
                  <a:lnTo>
                    <a:pt x="187" y="272"/>
                  </a:lnTo>
                  <a:lnTo>
                    <a:pt x="92" y="189"/>
                  </a:lnTo>
                  <a:lnTo>
                    <a:pt x="0" y="106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EABD00"/>
            </a:solidFill>
            <a:ln w="0">
              <a:solidFill>
                <a:srgbClr val="EABD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4760913" y="5818188"/>
              <a:ext cx="808038" cy="673100"/>
            </a:xfrm>
            <a:custGeom>
              <a:avLst/>
              <a:gdLst>
                <a:gd name="T0" fmla="*/ 410 w 509"/>
                <a:gd name="T1" fmla="*/ 0 h 424"/>
                <a:gd name="T2" fmla="*/ 509 w 509"/>
                <a:gd name="T3" fmla="*/ 99 h 424"/>
                <a:gd name="T4" fmla="*/ 389 w 509"/>
                <a:gd name="T5" fmla="*/ 215 h 424"/>
                <a:gd name="T6" fmla="*/ 269 w 509"/>
                <a:gd name="T7" fmla="*/ 323 h 424"/>
                <a:gd name="T8" fmla="*/ 148 w 509"/>
                <a:gd name="T9" fmla="*/ 424 h 424"/>
                <a:gd name="T10" fmla="*/ 0 w 509"/>
                <a:gd name="T11" fmla="*/ 360 h 424"/>
                <a:gd name="T12" fmla="*/ 14 w 509"/>
                <a:gd name="T13" fmla="*/ 347 h 424"/>
                <a:gd name="T14" fmla="*/ 115 w 509"/>
                <a:gd name="T15" fmla="*/ 266 h 424"/>
                <a:gd name="T16" fmla="*/ 215 w 509"/>
                <a:gd name="T17" fmla="*/ 181 h 424"/>
                <a:gd name="T18" fmla="*/ 313 w 509"/>
                <a:gd name="T19" fmla="*/ 93 h 424"/>
                <a:gd name="T20" fmla="*/ 410 w 509"/>
                <a:gd name="T21" fmla="*/ 0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24">
                  <a:moveTo>
                    <a:pt x="410" y="0"/>
                  </a:moveTo>
                  <a:lnTo>
                    <a:pt x="509" y="99"/>
                  </a:lnTo>
                  <a:lnTo>
                    <a:pt x="389" y="215"/>
                  </a:lnTo>
                  <a:lnTo>
                    <a:pt x="269" y="323"/>
                  </a:lnTo>
                  <a:lnTo>
                    <a:pt x="148" y="424"/>
                  </a:lnTo>
                  <a:lnTo>
                    <a:pt x="0" y="360"/>
                  </a:lnTo>
                  <a:lnTo>
                    <a:pt x="14" y="347"/>
                  </a:lnTo>
                  <a:lnTo>
                    <a:pt x="115" y="266"/>
                  </a:lnTo>
                  <a:lnTo>
                    <a:pt x="215" y="181"/>
                  </a:lnTo>
                  <a:lnTo>
                    <a:pt x="313" y="93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EABD00"/>
            </a:solidFill>
            <a:ln w="0">
              <a:solidFill>
                <a:srgbClr val="EABD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7329488" y="1747838"/>
              <a:ext cx="896938" cy="896938"/>
            </a:xfrm>
            <a:custGeom>
              <a:avLst/>
              <a:gdLst>
                <a:gd name="T0" fmla="*/ 282 w 565"/>
                <a:gd name="T1" fmla="*/ 0 h 565"/>
                <a:gd name="T2" fmla="*/ 328 w 565"/>
                <a:gd name="T3" fmla="*/ 3 h 565"/>
                <a:gd name="T4" fmla="*/ 372 w 565"/>
                <a:gd name="T5" fmla="*/ 13 h 565"/>
                <a:gd name="T6" fmla="*/ 413 w 565"/>
                <a:gd name="T7" fmla="*/ 31 h 565"/>
                <a:gd name="T8" fmla="*/ 450 w 565"/>
                <a:gd name="T9" fmla="*/ 54 h 565"/>
                <a:gd name="T10" fmla="*/ 482 w 565"/>
                <a:gd name="T11" fmla="*/ 82 h 565"/>
                <a:gd name="T12" fmla="*/ 511 w 565"/>
                <a:gd name="T13" fmla="*/ 115 h 565"/>
                <a:gd name="T14" fmla="*/ 534 w 565"/>
                <a:gd name="T15" fmla="*/ 152 h 565"/>
                <a:gd name="T16" fmla="*/ 551 w 565"/>
                <a:gd name="T17" fmla="*/ 192 h 565"/>
                <a:gd name="T18" fmla="*/ 562 w 565"/>
                <a:gd name="T19" fmla="*/ 236 h 565"/>
                <a:gd name="T20" fmla="*/ 565 w 565"/>
                <a:gd name="T21" fmla="*/ 282 h 565"/>
                <a:gd name="T22" fmla="*/ 562 w 565"/>
                <a:gd name="T23" fmla="*/ 328 h 565"/>
                <a:gd name="T24" fmla="*/ 551 w 565"/>
                <a:gd name="T25" fmla="*/ 371 h 565"/>
                <a:gd name="T26" fmla="*/ 534 w 565"/>
                <a:gd name="T27" fmla="*/ 411 h 565"/>
                <a:gd name="T28" fmla="*/ 511 w 565"/>
                <a:gd name="T29" fmla="*/ 448 h 565"/>
                <a:gd name="T30" fmla="*/ 482 w 565"/>
                <a:gd name="T31" fmla="*/ 482 h 565"/>
                <a:gd name="T32" fmla="*/ 450 w 565"/>
                <a:gd name="T33" fmla="*/ 510 h 565"/>
                <a:gd name="T34" fmla="*/ 413 w 565"/>
                <a:gd name="T35" fmla="*/ 532 h 565"/>
                <a:gd name="T36" fmla="*/ 372 w 565"/>
                <a:gd name="T37" fmla="*/ 550 h 565"/>
                <a:gd name="T38" fmla="*/ 328 w 565"/>
                <a:gd name="T39" fmla="*/ 561 h 565"/>
                <a:gd name="T40" fmla="*/ 282 w 565"/>
                <a:gd name="T41" fmla="*/ 565 h 565"/>
                <a:gd name="T42" fmla="*/ 238 w 565"/>
                <a:gd name="T43" fmla="*/ 561 h 565"/>
                <a:gd name="T44" fmla="*/ 194 w 565"/>
                <a:gd name="T45" fmla="*/ 550 h 565"/>
                <a:gd name="T46" fmla="*/ 153 w 565"/>
                <a:gd name="T47" fmla="*/ 532 h 565"/>
                <a:gd name="T48" fmla="*/ 116 w 565"/>
                <a:gd name="T49" fmla="*/ 510 h 565"/>
                <a:gd name="T50" fmla="*/ 84 w 565"/>
                <a:gd name="T51" fmla="*/ 482 h 565"/>
                <a:gd name="T52" fmla="*/ 55 w 565"/>
                <a:gd name="T53" fmla="*/ 448 h 565"/>
                <a:gd name="T54" fmla="*/ 31 w 565"/>
                <a:gd name="T55" fmla="*/ 411 h 565"/>
                <a:gd name="T56" fmla="*/ 15 w 565"/>
                <a:gd name="T57" fmla="*/ 371 h 565"/>
                <a:gd name="T58" fmla="*/ 4 w 565"/>
                <a:gd name="T59" fmla="*/ 328 h 565"/>
                <a:gd name="T60" fmla="*/ 0 w 565"/>
                <a:gd name="T61" fmla="*/ 282 h 565"/>
                <a:gd name="T62" fmla="*/ 4 w 565"/>
                <a:gd name="T63" fmla="*/ 236 h 565"/>
                <a:gd name="T64" fmla="*/ 15 w 565"/>
                <a:gd name="T65" fmla="*/ 192 h 565"/>
                <a:gd name="T66" fmla="*/ 31 w 565"/>
                <a:gd name="T67" fmla="*/ 152 h 565"/>
                <a:gd name="T68" fmla="*/ 55 w 565"/>
                <a:gd name="T69" fmla="*/ 115 h 565"/>
                <a:gd name="T70" fmla="*/ 84 w 565"/>
                <a:gd name="T71" fmla="*/ 82 h 565"/>
                <a:gd name="T72" fmla="*/ 116 w 565"/>
                <a:gd name="T73" fmla="*/ 54 h 565"/>
                <a:gd name="T74" fmla="*/ 153 w 565"/>
                <a:gd name="T75" fmla="*/ 31 h 565"/>
                <a:gd name="T76" fmla="*/ 194 w 565"/>
                <a:gd name="T77" fmla="*/ 13 h 565"/>
                <a:gd name="T78" fmla="*/ 238 w 565"/>
                <a:gd name="T79" fmla="*/ 3 h 565"/>
                <a:gd name="T80" fmla="*/ 282 w 565"/>
                <a:gd name="T81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65" h="565">
                  <a:moveTo>
                    <a:pt x="282" y="0"/>
                  </a:moveTo>
                  <a:lnTo>
                    <a:pt x="328" y="3"/>
                  </a:lnTo>
                  <a:lnTo>
                    <a:pt x="372" y="13"/>
                  </a:lnTo>
                  <a:lnTo>
                    <a:pt x="413" y="31"/>
                  </a:lnTo>
                  <a:lnTo>
                    <a:pt x="450" y="54"/>
                  </a:lnTo>
                  <a:lnTo>
                    <a:pt x="482" y="82"/>
                  </a:lnTo>
                  <a:lnTo>
                    <a:pt x="511" y="115"/>
                  </a:lnTo>
                  <a:lnTo>
                    <a:pt x="534" y="152"/>
                  </a:lnTo>
                  <a:lnTo>
                    <a:pt x="551" y="192"/>
                  </a:lnTo>
                  <a:lnTo>
                    <a:pt x="562" y="236"/>
                  </a:lnTo>
                  <a:lnTo>
                    <a:pt x="565" y="282"/>
                  </a:lnTo>
                  <a:lnTo>
                    <a:pt x="562" y="328"/>
                  </a:lnTo>
                  <a:lnTo>
                    <a:pt x="551" y="371"/>
                  </a:lnTo>
                  <a:lnTo>
                    <a:pt x="534" y="411"/>
                  </a:lnTo>
                  <a:lnTo>
                    <a:pt x="511" y="448"/>
                  </a:lnTo>
                  <a:lnTo>
                    <a:pt x="482" y="482"/>
                  </a:lnTo>
                  <a:lnTo>
                    <a:pt x="450" y="510"/>
                  </a:lnTo>
                  <a:lnTo>
                    <a:pt x="413" y="532"/>
                  </a:lnTo>
                  <a:lnTo>
                    <a:pt x="372" y="550"/>
                  </a:lnTo>
                  <a:lnTo>
                    <a:pt x="328" y="561"/>
                  </a:lnTo>
                  <a:lnTo>
                    <a:pt x="282" y="565"/>
                  </a:lnTo>
                  <a:lnTo>
                    <a:pt x="238" y="561"/>
                  </a:lnTo>
                  <a:lnTo>
                    <a:pt x="194" y="550"/>
                  </a:lnTo>
                  <a:lnTo>
                    <a:pt x="153" y="532"/>
                  </a:lnTo>
                  <a:lnTo>
                    <a:pt x="116" y="510"/>
                  </a:lnTo>
                  <a:lnTo>
                    <a:pt x="84" y="482"/>
                  </a:lnTo>
                  <a:lnTo>
                    <a:pt x="55" y="448"/>
                  </a:lnTo>
                  <a:lnTo>
                    <a:pt x="31" y="411"/>
                  </a:lnTo>
                  <a:lnTo>
                    <a:pt x="15" y="371"/>
                  </a:lnTo>
                  <a:lnTo>
                    <a:pt x="4" y="328"/>
                  </a:lnTo>
                  <a:lnTo>
                    <a:pt x="0" y="282"/>
                  </a:lnTo>
                  <a:lnTo>
                    <a:pt x="4" y="236"/>
                  </a:lnTo>
                  <a:lnTo>
                    <a:pt x="15" y="192"/>
                  </a:lnTo>
                  <a:lnTo>
                    <a:pt x="31" y="152"/>
                  </a:lnTo>
                  <a:lnTo>
                    <a:pt x="55" y="115"/>
                  </a:lnTo>
                  <a:lnTo>
                    <a:pt x="84" y="82"/>
                  </a:lnTo>
                  <a:lnTo>
                    <a:pt x="116" y="54"/>
                  </a:lnTo>
                  <a:lnTo>
                    <a:pt x="153" y="31"/>
                  </a:lnTo>
                  <a:lnTo>
                    <a:pt x="194" y="13"/>
                  </a:lnTo>
                  <a:lnTo>
                    <a:pt x="238" y="3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FA4D66"/>
            </a:solidFill>
            <a:ln w="0">
              <a:solidFill>
                <a:srgbClr val="FA4D6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23" name="직선 연결선 22"/>
          <p:cNvCxnSpPr>
            <a:stCxn id="17" idx="1"/>
          </p:cNvCxnSpPr>
          <p:nvPr/>
        </p:nvCxnSpPr>
        <p:spPr>
          <a:xfrm flipV="1">
            <a:off x="6872126" y="2139502"/>
            <a:ext cx="573336" cy="326144"/>
          </a:xfrm>
          <a:prstGeom prst="line">
            <a:avLst/>
          </a:prstGeom>
          <a:ln w="79375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/>
          <p:cNvSpPr/>
          <p:nvPr/>
        </p:nvSpPr>
        <p:spPr>
          <a:xfrm>
            <a:off x="7300342" y="851151"/>
            <a:ext cx="1666116" cy="1666116"/>
          </a:xfrm>
          <a:prstGeom prst="ellipse">
            <a:avLst/>
          </a:prstGeom>
          <a:solidFill>
            <a:srgbClr val="02244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5" name="직선 연결선 24"/>
          <p:cNvCxnSpPr>
            <a:endCxn id="27" idx="2"/>
          </p:cNvCxnSpPr>
          <p:nvPr/>
        </p:nvCxnSpPr>
        <p:spPr>
          <a:xfrm>
            <a:off x="7185246" y="4080463"/>
            <a:ext cx="1469995" cy="546672"/>
          </a:xfrm>
          <a:prstGeom prst="line">
            <a:avLst/>
          </a:prstGeom>
          <a:ln w="79375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26"/>
          <p:cNvSpPr/>
          <p:nvPr/>
        </p:nvSpPr>
        <p:spPr>
          <a:xfrm>
            <a:off x="8655241" y="3743928"/>
            <a:ext cx="1766414" cy="1766414"/>
          </a:xfrm>
          <a:prstGeom prst="ellipse">
            <a:avLst/>
          </a:prstGeom>
          <a:solidFill>
            <a:srgbClr val="02244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4004397" y="3671512"/>
            <a:ext cx="856433" cy="536638"/>
          </a:xfrm>
          <a:prstGeom prst="line">
            <a:avLst/>
          </a:prstGeom>
          <a:ln w="79375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1904435" y="3639602"/>
            <a:ext cx="2249808" cy="2249808"/>
          </a:xfrm>
          <a:prstGeom prst="ellipse">
            <a:avLst/>
          </a:prstGeom>
          <a:solidFill>
            <a:srgbClr val="02244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0" name="직선 연결선 29"/>
          <p:cNvCxnSpPr/>
          <p:nvPr/>
        </p:nvCxnSpPr>
        <p:spPr>
          <a:xfrm flipH="1" flipV="1">
            <a:off x="4614905" y="2254205"/>
            <a:ext cx="566003" cy="225011"/>
          </a:xfrm>
          <a:prstGeom prst="line">
            <a:avLst/>
          </a:prstGeom>
          <a:ln w="79375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타원 31"/>
          <p:cNvSpPr/>
          <p:nvPr/>
        </p:nvSpPr>
        <p:spPr>
          <a:xfrm>
            <a:off x="2939089" y="970843"/>
            <a:ext cx="1766414" cy="1766414"/>
          </a:xfrm>
          <a:prstGeom prst="ellipse">
            <a:avLst/>
          </a:prstGeom>
          <a:solidFill>
            <a:srgbClr val="02244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6" name="직선 연결선 35"/>
          <p:cNvCxnSpPr/>
          <p:nvPr/>
        </p:nvCxnSpPr>
        <p:spPr>
          <a:xfrm>
            <a:off x="10483735" y="4772601"/>
            <a:ext cx="444152" cy="143202"/>
          </a:xfrm>
          <a:prstGeom prst="line">
            <a:avLst/>
          </a:prstGeom>
          <a:ln w="79375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타원 37"/>
          <p:cNvSpPr/>
          <p:nvPr/>
        </p:nvSpPr>
        <p:spPr>
          <a:xfrm>
            <a:off x="10927887" y="4671179"/>
            <a:ext cx="788935" cy="788935"/>
          </a:xfrm>
          <a:prstGeom prst="ellipse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0" y="0"/>
            <a:ext cx="12203515" cy="218410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2" name="직선 연결선 41"/>
          <p:cNvCxnSpPr/>
          <p:nvPr/>
        </p:nvCxnSpPr>
        <p:spPr>
          <a:xfrm flipV="1">
            <a:off x="9016284" y="1260327"/>
            <a:ext cx="630448" cy="293644"/>
          </a:xfrm>
          <a:prstGeom prst="line">
            <a:avLst/>
          </a:prstGeom>
          <a:ln w="79375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/>
          <p:cNvCxnSpPr/>
          <p:nvPr/>
        </p:nvCxnSpPr>
        <p:spPr>
          <a:xfrm>
            <a:off x="9023172" y="1553971"/>
            <a:ext cx="734439" cy="280376"/>
          </a:xfrm>
          <a:prstGeom prst="line">
            <a:avLst/>
          </a:prstGeom>
          <a:ln w="79375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타원 47"/>
          <p:cNvSpPr/>
          <p:nvPr/>
        </p:nvSpPr>
        <p:spPr>
          <a:xfrm>
            <a:off x="9625263" y="740072"/>
            <a:ext cx="788935" cy="788935"/>
          </a:xfrm>
          <a:prstGeom prst="ellipse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타원 48"/>
          <p:cNvSpPr/>
          <p:nvPr/>
        </p:nvSpPr>
        <p:spPr>
          <a:xfrm>
            <a:off x="9673617" y="1611263"/>
            <a:ext cx="537870" cy="516728"/>
          </a:xfrm>
          <a:prstGeom prst="ellipse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1" name="직선 연결선 50"/>
          <p:cNvCxnSpPr/>
          <p:nvPr/>
        </p:nvCxnSpPr>
        <p:spPr>
          <a:xfrm>
            <a:off x="2171623" y="1529007"/>
            <a:ext cx="816440" cy="186155"/>
          </a:xfrm>
          <a:prstGeom prst="line">
            <a:avLst/>
          </a:prstGeom>
          <a:ln w="79375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타원 52"/>
          <p:cNvSpPr/>
          <p:nvPr/>
        </p:nvSpPr>
        <p:spPr>
          <a:xfrm>
            <a:off x="1332862" y="1077265"/>
            <a:ext cx="788935" cy="788935"/>
          </a:xfrm>
          <a:prstGeom prst="ellipse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타원 53"/>
          <p:cNvSpPr/>
          <p:nvPr/>
        </p:nvSpPr>
        <p:spPr>
          <a:xfrm>
            <a:off x="543927" y="4433402"/>
            <a:ext cx="788935" cy="788935"/>
          </a:xfrm>
          <a:prstGeom prst="ellipse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5" name="직선 연결선 54"/>
          <p:cNvCxnSpPr/>
          <p:nvPr/>
        </p:nvCxnSpPr>
        <p:spPr>
          <a:xfrm flipV="1">
            <a:off x="1460833" y="4698165"/>
            <a:ext cx="416134" cy="74436"/>
          </a:xfrm>
          <a:prstGeom prst="line">
            <a:avLst/>
          </a:prstGeom>
          <a:ln w="79375" cap="rnd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2713728" y="1138583"/>
            <a:ext cx="221164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</a:t>
            </a:r>
          </a:p>
          <a:p>
            <a:pPr algn="ctr"/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Strength</a:t>
            </a:r>
          </a:p>
          <a:p>
            <a:endParaRPr lang="ko-KR" altLang="en-US" sz="3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37392" y="985639"/>
            <a:ext cx="221164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W</a:t>
            </a:r>
          </a:p>
          <a:p>
            <a:pPr algn="ctr"/>
            <a:r>
              <a:rPr lang="en-US" altLang="ko-KR" sz="2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Weakness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924877" y="3936968"/>
            <a:ext cx="221164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</a:t>
            </a:r>
          </a:p>
          <a:p>
            <a:pPr algn="ctr"/>
            <a:r>
              <a:rPr lang="en-US" altLang="ko-KR" sz="2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Opportunity</a:t>
            </a:r>
          </a:p>
          <a:p>
            <a:endParaRPr lang="ko-KR" altLang="en-US" sz="3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432627" y="3912370"/>
            <a:ext cx="217153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</a:t>
            </a:r>
          </a:p>
          <a:p>
            <a:pPr algn="ctr"/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Threat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451682" y="2724974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Global </a:t>
            </a:r>
            <a:r>
              <a:rPr lang="en-US" altLang="ko-KR" sz="350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Pantos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321241" y="2466751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Competitive </a:t>
            </a:r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Market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663418" y="5879761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M&amp;A </a:t>
            </a:r>
            <a:r>
              <a:rPr lang="en-US" altLang="ko-KR" sz="350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Pantos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474757" y="5504157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Global </a:t>
            </a:r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Economic Crisis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2786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" name="직선 연결선 264"/>
          <p:cNvCxnSpPr/>
          <p:nvPr/>
        </p:nvCxnSpPr>
        <p:spPr>
          <a:xfrm>
            <a:off x="6682012" y="2626337"/>
            <a:ext cx="1201130" cy="1564911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직선 연결선 266"/>
          <p:cNvCxnSpPr/>
          <p:nvPr/>
        </p:nvCxnSpPr>
        <p:spPr>
          <a:xfrm flipV="1">
            <a:off x="5178317" y="4181963"/>
            <a:ext cx="2094564" cy="41392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285260" y="-146304"/>
            <a:ext cx="1772354" cy="1493959"/>
            <a:chOff x="1809260" y="456934"/>
            <a:chExt cx="1772354" cy="1493959"/>
          </a:xfrm>
        </p:grpSpPr>
        <p:sp>
          <p:nvSpPr>
            <p:cNvPr id="9" name="직사각형 8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998008" y="758783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SWOT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892772" y="1370825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Strength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9" name="그룹 18"/>
          <p:cNvGrpSpPr/>
          <p:nvPr/>
        </p:nvGrpSpPr>
        <p:grpSpPr>
          <a:xfrm>
            <a:off x="3745072" y="3159091"/>
            <a:ext cx="1936870" cy="1646504"/>
            <a:chOff x="1075095" y="1571831"/>
            <a:chExt cx="4133513" cy="3513837"/>
          </a:xfrm>
        </p:grpSpPr>
        <p:cxnSp>
          <p:nvCxnSpPr>
            <p:cNvPr id="20" name="직선 연결선 19"/>
            <p:cNvCxnSpPr/>
            <p:nvPr/>
          </p:nvCxnSpPr>
          <p:spPr>
            <a:xfrm flipH="1" flipV="1">
              <a:off x="2514548" y="2233262"/>
              <a:ext cx="474012" cy="186757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06027" y="2786809"/>
              <a:ext cx="1660895" cy="1664627"/>
            </a:xfrm>
            <a:prstGeom prst="rect">
              <a:avLst/>
            </a:prstGeom>
          </p:spPr>
        </p:pic>
        <p:cxnSp>
          <p:nvCxnSpPr>
            <p:cNvPr id="22" name="직선 연결선 21"/>
            <p:cNvCxnSpPr>
              <a:endCxn id="28" idx="3"/>
            </p:cNvCxnSpPr>
            <p:nvPr/>
          </p:nvCxnSpPr>
          <p:spPr>
            <a:xfrm flipV="1">
              <a:off x="3636828" y="2797431"/>
              <a:ext cx="389046" cy="221032"/>
            </a:xfrm>
            <a:prstGeom prst="line">
              <a:avLst/>
            </a:prstGeom>
            <a:ln w="63500" cap="rnd">
              <a:solidFill>
                <a:schemeClr val="accent5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 flipV="1">
              <a:off x="3862338" y="3679630"/>
              <a:ext cx="461637" cy="18660"/>
            </a:xfrm>
            <a:prstGeom prst="line">
              <a:avLst/>
            </a:prstGeom>
            <a:ln w="63500" cap="rnd">
              <a:solidFill>
                <a:schemeClr val="accent5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>
              <a:endCxn id="32" idx="4"/>
            </p:cNvCxnSpPr>
            <p:nvPr/>
          </p:nvCxnSpPr>
          <p:spPr>
            <a:xfrm flipH="1" flipV="1">
              <a:off x="2964076" y="2542283"/>
              <a:ext cx="70000" cy="488925"/>
            </a:xfrm>
            <a:prstGeom prst="line">
              <a:avLst/>
            </a:prstGeom>
            <a:ln w="63500" cap="rnd">
              <a:solidFill>
                <a:schemeClr val="accent5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>
            <a:xfrm flipH="1" flipV="1">
              <a:off x="1974966" y="3187142"/>
              <a:ext cx="474012" cy="186757"/>
            </a:xfrm>
            <a:prstGeom prst="line">
              <a:avLst/>
            </a:prstGeom>
            <a:ln w="63500" cap="rnd">
              <a:solidFill>
                <a:schemeClr val="accent5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 flipH="1">
              <a:off x="2342541" y="4219602"/>
              <a:ext cx="232960" cy="217407"/>
            </a:xfrm>
            <a:prstGeom prst="line">
              <a:avLst/>
            </a:prstGeom>
            <a:ln w="63500" cap="rnd">
              <a:solidFill>
                <a:schemeClr val="accent5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>
              <a:endCxn id="33" idx="1"/>
            </p:cNvCxnSpPr>
            <p:nvPr/>
          </p:nvCxnSpPr>
          <p:spPr>
            <a:xfrm>
              <a:off x="3658883" y="4143509"/>
              <a:ext cx="354405" cy="264222"/>
            </a:xfrm>
            <a:prstGeom prst="line">
              <a:avLst/>
            </a:prstGeom>
            <a:ln w="63500" cap="rnd">
              <a:solidFill>
                <a:schemeClr val="accent5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타원 27"/>
            <p:cNvSpPr/>
            <p:nvPr/>
          </p:nvSpPr>
          <p:spPr>
            <a:xfrm>
              <a:off x="3966922" y="2453830"/>
              <a:ext cx="402553" cy="40255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/>
            <p:cNvSpPr/>
            <p:nvPr/>
          </p:nvSpPr>
          <p:spPr>
            <a:xfrm>
              <a:off x="4323975" y="3474789"/>
              <a:ext cx="402553" cy="40255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/>
            <p:cNvSpPr/>
            <p:nvPr/>
          </p:nvSpPr>
          <p:spPr>
            <a:xfrm>
              <a:off x="1643872" y="2946800"/>
              <a:ext cx="402553" cy="40255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/>
            <p:cNvSpPr/>
            <p:nvPr/>
          </p:nvSpPr>
          <p:spPr>
            <a:xfrm>
              <a:off x="2046425" y="4355049"/>
              <a:ext cx="402553" cy="40255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/>
            <p:cNvSpPr/>
            <p:nvPr/>
          </p:nvSpPr>
          <p:spPr>
            <a:xfrm>
              <a:off x="2762800" y="2139729"/>
              <a:ext cx="402553" cy="40255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/>
            <p:cNvSpPr/>
            <p:nvPr/>
          </p:nvSpPr>
          <p:spPr>
            <a:xfrm>
              <a:off x="3954336" y="4348777"/>
              <a:ext cx="402553" cy="40255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/>
            <p:cNvSpPr/>
            <p:nvPr/>
          </p:nvSpPr>
          <p:spPr>
            <a:xfrm>
              <a:off x="4958555" y="3307372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/>
            <p:cNvSpPr/>
            <p:nvPr/>
          </p:nvSpPr>
          <p:spPr>
            <a:xfrm>
              <a:off x="4859753" y="3831622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/>
            <p:cNvSpPr/>
            <p:nvPr/>
          </p:nvSpPr>
          <p:spPr>
            <a:xfrm>
              <a:off x="4531313" y="4398621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/>
            <p:cNvSpPr/>
            <p:nvPr/>
          </p:nvSpPr>
          <p:spPr>
            <a:xfrm>
              <a:off x="4198948" y="4810695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/>
            <p:cNvSpPr/>
            <p:nvPr/>
          </p:nvSpPr>
          <p:spPr>
            <a:xfrm>
              <a:off x="1921398" y="4835615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/>
            <p:cNvSpPr/>
            <p:nvPr/>
          </p:nvSpPr>
          <p:spPr>
            <a:xfrm>
              <a:off x="1675823" y="4360872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/>
            <p:cNvSpPr/>
            <p:nvPr/>
          </p:nvSpPr>
          <p:spPr>
            <a:xfrm>
              <a:off x="1304675" y="3148077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/>
            <p:cNvSpPr/>
            <p:nvPr/>
          </p:nvSpPr>
          <p:spPr>
            <a:xfrm>
              <a:off x="1314828" y="2577456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/>
            <p:cNvSpPr/>
            <p:nvPr/>
          </p:nvSpPr>
          <p:spPr>
            <a:xfrm>
              <a:off x="2459020" y="2113905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/>
            <p:cNvSpPr/>
            <p:nvPr/>
          </p:nvSpPr>
          <p:spPr>
            <a:xfrm>
              <a:off x="2637773" y="1571831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/>
            <p:cNvSpPr/>
            <p:nvPr/>
          </p:nvSpPr>
          <p:spPr>
            <a:xfrm>
              <a:off x="3316084" y="2002378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/>
            <p:cNvSpPr/>
            <p:nvPr/>
          </p:nvSpPr>
          <p:spPr>
            <a:xfrm>
              <a:off x="4093156" y="2061134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/>
            <p:cNvSpPr/>
            <p:nvPr/>
          </p:nvSpPr>
          <p:spPr>
            <a:xfrm>
              <a:off x="4690287" y="2546243"/>
              <a:ext cx="250053" cy="25005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/>
            <p:cNvSpPr/>
            <p:nvPr/>
          </p:nvSpPr>
          <p:spPr>
            <a:xfrm>
              <a:off x="4620667" y="2095507"/>
              <a:ext cx="211723" cy="21172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/>
            <p:cNvSpPr/>
            <p:nvPr/>
          </p:nvSpPr>
          <p:spPr>
            <a:xfrm>
              <a:off x="1075095" y="2856384"/>
              <a:ext cx="211723" cy="211723"/>
            </a:xfrm>
            <a:prstGeom prst="ellipse">
              <a:avLst/>
            </a:prstGeom>
            <a:solidFill>
              <a:srgbClr val="CDE1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9" name="직선 연결선 48"/>
            <p:cNvCxnSpPr/>
            <p:nvPr/>
          </p:nvCxnSpPr>
          <p:spPr>
            <a:xfrm flipH="1" flipV="1">
              <a:off x="2761740" y="1694690"/>
              <a:ext cx="138745" cy="564851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>
              <a:endCxn id="44" idx="3"/>
            </p:cNvCxnSpPr>
            <p:nvPr/>
          </p:nvCxnSpPr>
          <p:spPr>
            <a:xfrm flipV="1">
              <a:off x="3051216" y="2215811"/>
              <a:ext cx="301487" cy="90868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/>
            <p:nvPr/>
          </p:nvCxnSpPr>
          <p:spPr>
            <a:xfrm flipH="1" flipV="1">
              <a:off x="1451501" y="2660661"/>
              <a:ext cx="384370" cy="467947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/>
            <p:nvPr/>
          </p:nvCxnSpPr>
          <p:spPr>
            <a:xfrm flipH="1">
              <a:off x="1418645" y="3219428"/>
              <a:ext cx="436512" cy="14728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/>
            <p:nvPr/>
          </p:nvCxnSpPr>
          <p:spPr>
            <a:xfrm flipH="1" flipV="1">
              <a:off x="1173715" y="2980428"/>
              <a:ext cx="628883" cy="170884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/>
            <p:cNvCxnSpPr/>
            <p:nvPr/>
          </p:nvCxnSpPr>
          <p:spPr>
            <a:xfrm flipH="1">
              <a:off x="2028099" y="4523646"/>
              <a:ext cx="219602" cy="432857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/>
            <p:nvPr/>
          </p:nvCxnSpPr>
          <p:spPr>
            <a:xfrm flipH="1">
              <a:off x="1808497" y="4485898"/>
              <a:ext cx="438577" cy="33091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 flipH="1">
              <a:off x="4356889" y="2669216"/>
              <a:ext cx="438577" cy="33091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 flipH="1">
              <a:off x="4154272" y="2205248"/>
              <a:ext cx="602827" cy="463444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/>
            <p:cNvCxnSpPr>
              <a:stCxn id="45" idx="4"/>
            </p:cNvCxnSpPr>
            <p:nvPr/>
          </p:nvCxnSpPr>
          <p:spPr>
            <a:xfrm flipH="1">
              <a:off x="4177518" y="2311187"/>
              <a:ext cx="40666" cy="357505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 flipH="1">
              <a:off x="4615674" y="3432397"/>
              <a:ext cx="467907" cy="289818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/>
            <p:cNvCxnSpPr/>
            <p:nvPr/>
          </p:nvCxnSpPr>
          <p:spPr>
            <a:xfrm flipH="1" flipV="1">
              <a:off x="4579169" y="3731267"/>
              <a:ext cx="405610" cy="226665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/>
            <p:cNvCxnSpPr>
              <a:stCxn id="37" idx="1"/>
            </p:cNvCxnSpPr>
            <p:nvPr/>
          </p:nvCxnSpPr>
          <p:spPr>
            <a:xfrm flipH="1" flipV="1">
              <a:off x="4125704" y="4535342"/>
              <a:ext cx="109864" cy="311972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/>
            <p:cNvCxnSpPr>
              <a:endCxn id="33" idx="6"/>
            </p:cNvCxnSpPr>
            <p:nvPr/>
          </p:nvCxnSpPr>
          <p:spPr>
            <a:xfrm flipH="1">
              <a:off x="4356889" y="4518989"/>
              <a:ext cx="295453" cy="31065"/>
            </a:xfrm>
            <a:prstGeom prst="line">
              <a:avLst/>
            </a:prstGeom>
            <a:ln w="38100" cap="rnd">
              <a:solidFill>
                <a:srgbClr val="A3BBE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그룹 62"/>
            <p:cNvGrpSpPr/>
            <p:nvPr/>
          </p:nvGrpSpPr>
          <p:grpSpPr>
            <a:xfrm>
              <a:off x="2093211" y="2959818"/>
              <a:ext cx="2073828" cy="1228682"/>
              <a:chOff x="2205024" y="1946811"/>
              <a:chExt cx="6861190" cy="4065052"/>
            </a:xfrm>
          </p:grpSpPr>
          <p:grpSp>
            <p:nvGrpSpPr>
              <p:cNvPr id="64" name="그룹 63"/>
              <p:cNvGrpSpPr/>
              <p:nvPr/>
            </p:nvGrpSpPr>
            <p:grpSpPr>
              <a:xfrm>
                <a:off x="2205024" y="1959429"/>
                <a:ext cx="6861190" cy="4052434"/>
                <a:chOff x="2205024" y="1959429"/>
                <a:chExt cx="6861190" cy="4052434"/>
              </a:xfrm>
            </p:grpSpPr>
            <p:sp>
              <p:nvSpPr>
                <p:cNvPr id="66" name="Rectangle 48"/>
                <p:cNvSpPr>
                  <a:spLocks noChangeArrowheads="1"/>
                </p:cNvSpPr>
                <p:nvPr/>
              </p:nvSpPr>
              <p:spPr bwMode="auto">
                <a:xfrm>
                  <a:off x="2603278" y="2993498"/>
                  <a:ext cx="6057692" cy="3018365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7" name="Freeform 49"/>
                <p:cNvSpPr>
                  <a:spLocks/>
                </p:cNvSpPr>
                <p:nvPr/>
              </p:nvSpPr>
              <p:spPr bwMode="auto">
                <a:xfrm>
                  <a:off x="2603278" y="2993498"/>
                  <a:ext cx="6057692" cy="1383417"/>
                </a:xfrm>
                <a:custGeom>
                  <a:avLst/>
                  <a:gdLst>
                    <a:gd name="T0" fmla="*/ 0 w 867"/>
                    <a:gd name="T1" fmla="*/ 0 h 198"/>
                    <a:gd name="T2" fmla="*/ 867 w 867"/>
                    <a:gd name="T3" fmla="*/ 0 h 198"/>
                    <a:gd name="T4" fmla="*/ 472 w 867"/>
                    <a:gd name="T5" fmla="*/ 198 h 198"/>
                    <a:gd name="T6" fmla="*/ 396 w 867"/>
                    <a:gd name="T7" fmla="*/ 198 h 198"/>
                    <a:gd name="T8" fmla="*/ 0 w 867"/>
                    <a:gd name="T9" fmla="*/ 0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198">
                      <a:moveTo>
                        <a:pt x="0" y="0"/>
                      </a:moveTo>
                      <a:lnTo>
                        <a:pt x="867" y="0"/>
                      </a:lnTo>
                      <a:lnTo>
                        <a:pt x="472" y="198"/>
                      </a:lnTo>
                      <a:lnTo>
                        <a:pt x="396" y="19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0">
                  <a:solidFill>
                    <a:srgbClr val="9ADCED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8" name="Rectangle 50"/>
                <p:cNvSpPr>
                  <a:spLocks noChangeArrowheads="1"/>
                </p:cNvSpPr>
                <p:nvPr/>
              </p:nvSpPr>
              <p:spPr bwMode="auto">
                <a:xfrm>
                  <a:off x="2819876" y="4251150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9" name="Rectangle 51"/>
                <p:cNvSpPr>
                  <a:spLocks noChangeArrowheads="1"/>
                </p:cNvSpPr>
                <p:nvPr/>
              </p:nvSpPr>
              <p:spPr bwMode="auto">
                <a:xfrm>
                  <a:off x="2833850" y="4258135"/>
                  <a:ext cx="447165" cy="454154"/>
                </a:xfrm>
                <a:prstGeom prst="rect">
                  <a:avLst/>
                </a:prstGeom>
                <a:solidFill>
                  <a:srgbClr val="E2D09E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0" name="Rectangle 52"/>
                <p:cNvSpPr>
                  <a:spLocks noChangeArrowheads="1"/>
                </p:cNvSpPr>
                <p:nvPr/>
              </p:nvSpPr>
              <p:spPr bwMode="auto">
                <a:xfrm>
                  <a:off x="3281015" y="4251150"/>
                  <a:ext cx="489087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1" name="Rectangle 53"/>
                <p:cNvSpPr>
                  <a:spLocks noChangeArrowheads="1"/>
                </p:cNvSpPr>
                <p:nvPr/>
              </p:nvSpPr>
              <p:spPr bwMode="auto">
                <a:xfrm>
                  <a:off x="3301974" y="4258135"/>
                  <a:ext cx="447165" cy="454154"/>
                </a:xfrm>
                <a:prstGeom prst="rect">
                  <a:avLst/>
                </a:prstGeom>
                <a:solidFill>
                  <a:srgbClr val="E2D09E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2" name="Rectangle 54"/>
                <p:cNvSpPr>
                  <a:spLocks noChangeArrowheads="1"/>
                </p:cNvSpPr>
                <p:nvPr/>
              </p:nvSpPr>
              <p:spPr bwMode="auto">
                <a:xfrm>
                  <a:off x="2819876" y="4712289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3" name="Rectangle 55"/>
                <p:cNvSpPr>
                  <a:spLocks noChangeArrowheads="1"/>
                </p:cNvSpPr>
                <p:nvPr/>
              </p:nvSpPr>
              <p:spPr bwMode="auto">
                <a:xfrm>
                  <a:off x="2833850" y="4726263"/>
                  <a:ext cx="447165" cy="454154"/>
                </a:xfrm>
                <a:prstGeom prst="rect">
                  <a:avLst/>
                </a:prstGeom>
                <a:solidFill>
                  <a:srgbClr val="D9C28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4" name="Rectangle 56"/>
                <p:cNvSpPr>
                  <a:spLocks noChangeArrowheads="1"/>
                </p:cNvSpPr>
                <p:nvPr/>
              </p:nvSpPr>
              <p:spPr bwMode="auto">
                <a:xfrm>
                  <a:off x="3281015" y="4712289"/>
                  <a:ext cx="489087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5" name="Rectangle 57"/>
                <p:cNvSpPr>
                  <a:spLocks noChangeArrowheads="1"/>
                </p:cNvSpPr>
                <p:nvPr/>
              </p:nvSpPr>
              <p:spPr bwMode="auto">
                <a:xfrm>
                  <a:off x="3301974" y="4726263"/>
                  <a:ext cx="447165" cy="454154"/>
                </a:xfrm>
                <a:prstGeom prst="rect">
                  <a:avLst/>
                </a:prstGeom>
                <a:solidFill>
                  <a:srgbClr val="D9C28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6" name="Rectangle 58"/>
                <p:cNvSpPr>
                  <a:spLocks noChangeArrowheads="1"/>
                </p:cNvSpPr>
                <p:nvPr/>
              </p:nvSpPr>
              <p:spPr bwMode="auto">
                <a:xfrm>
                  <a:off x="2819876" y="5180413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7" name="Rectangle 59"/>
                <p:cNvSpPr>
                  <a:spLocks noChangeArrowheads="1"/>
                </p:cNvSpPr>
                <p:nvPr/>
              </p:nvSpPr>
              <p:spPr bwMode="auto">
                <a:xfrm>
                  <a:off x="2833850" y="5187402"/>
                  <a:ext cx="447165" cy="461139"/>
                </a:xfrm>
                <a:prstGeom prst="rect">
                  <a:avLst/>
                </a:prstGeom>
                <a:solidFill>
                  <a:srgbClr val="EA7323"/>
                </a:solidFill>
                <a:ln w="0">
                  <a:solidFill>
                    <a:srgbClr val="EA7323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8" name="Rectangle 60"/>
                <p:cNvSpPr>
                  <a:spLocks noChangeArrowheads="1"/>
                </p:cNvSpPr>
                <p:nvPr/>
              </p:nvSpPr>
              <p:spPr bwMode="auto">
                <a:xfrm>
                  <a:off x="3281015" y="5180413"/>
                  <a:ext cx="489087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9" name="Rectangle 61"/>
                <p:cNvSpPr>
                  <a:spLocks noChangeArrowheads="1"/>
                </p:cNvSpPr>
                <p:nvPr/>
              </p:nvSpPr>
              <p:spPr bwMode="auto">
                <a:xfrm>
                  <a:off x="3301974" y="5187402"/>
                  <a:ext cx="447165" cy="461139"/>
                </a:xfrm>
                <a:prstGeom prst="rect">
                  <a:avLst/>
                </a:prstGeom>
                <a:solidFill>
                  <a:srgbClr val="EA7323"/>
                </a:solidFill>
                <a:ln w="0">
                  <a:solidFill>
                    <a:srgbClr val="EA7323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0" name="Rectangle 62"/>
                <p:cNvSpPr>
                  <a:spLocks noChangeArrowheads="1"/>
                </p:cNvSpPr>
                <p:nvPr/>
              </p:nvSpPr>
              <p:spPr bwMode="auto">
                <a:xfrm>
                  <a:off x="3749139" y="4251150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1" name="Rectangle 63"/>
                <p:cNvSpPr>
                  <a:spLocks noChangeArrowheads="1"/>
                </p:cNvSpPr>
                <p:nvPr/>
              </p:nvSpPr>
              <p:spPr bwMode="auto">
                <a:xfrm>
                  <a:off x="3770102" y="4258135"/>
                  <a:ext cx="447165" cy="454154"/>
                </a:xfrm>
                <a:prstGeom prst="rect">
                  <a:avLst/>
                </a:prstGeom>
                <a:solidFill>
                  <a:srgbClr val="E2D09E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2" name="Rectangle 64"/>
                <p:cNvSpPr>
                  <a:spLocks noChangeArrowheads="1"/>
                </p:cNvSpPr>
                <p:nvPr/>
              </p:nvSpPr>
              <p:spPr bwMode="auto">
                <a:xfrm>
                  <a:off x="3749139" y="4712289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3" name="Rectangle 65"/>
                <p:cNvSpPr>
                  <a:spLocks noChangeArrowheads="1"/>
                </p:cNvSpPr>
                <p:nvPr/>
              </p:nvSpPr>
              <p:spPr bwMode="auto">
                <a:xfrm>
                  <a:off x="3770102" y="4726263"/>
                  <a:ext cx="447165" cy="454154"/>
                </a:xfrm>
                <a:prstGeom prst="rect">
                  <a:avLst/>
                </a:prstGeom>
                <a:solidFill>
                  <a:srgbClr val="D9C28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4" name="Rectangle 66"/>
                <p:cNvSpPr>
                  <a:spLocks noChangeArrowheads="1"/>
                </p:cNvSpPr>
                <p:nvPr/>
              </p:nvSpPr>
              <p:spPr bwMode="auto">
                <a:xfrm>
                  <a:off x="4217267" y="4712289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5" name="Rectangle 67"/>
                <p:cNvSpPr>
                  <a:spLocks noChangeArrowheads="1"/>
                </p:cNvSpPr>
                <p:nvPr/>
              </p:nvSpPr>
              <p:spPr bwMode="auto">
                <a:xfrm>
                  <a:off x="4231241" y="4726263"/>
                  <a:ext cx="454154" cy="454154"/>
                </a:xfrm>
                <a:prstGeom prst="rect">
                  <a:avLst/>
                </a:prstGeom>
                <a:solidFill>
                  <a:srgbClr val="D9C28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6" name="Rectangle 68"/>
                <p:cNvSpPr>
                  <a:spLocks noChangeArrowheads="1"/>
                </p:cNvSpPr>
                <p:nvPr/>
              </p:nvSpPr>
              <p:spPr bwMode="auto">
                <a:xfrm>
                  <a:off x="3749139" y="5180413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7" name="Rectangle 69"/>
                <p:cNvSpPr>
                  <a:spLocks noChangeArrowheads="1"/>
                </p:cNvSpPr>
                <p:nvPr/>
              </p:nvSpPr>
              <p:spPr bwMode="auto">
                <a:xfrm>
                  <a:off x="3770102" y="5187402"/>
                  <a:ext cx="447165" cy="461139"/>
                </a:xfrm>
                <a:prstGeom prst="rect">
                  <a:avLst/>
                </a:prstGeom>
                <a:solidFill>
                  <a:srgbClr val="D2B668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8" name="Rectangle 70"/>
                <p:cNvSpPr>
                  <a:spLocks noChangeArrowheads="1"/>
                </p:cNvSpPr>
                <p:nvPr/>
              </p:nvSpPr>
              <p:spPr bwMode="auto">
                <a:xfrm>
                  <a:off x="4217267" y="5180413"/>
                  <a:ext cx="482102" cy="475113"/>
                </a:xfrm>
                <a:prstGeom prst="rect">
                  <a:avLst/>
                </a:prstGeom>
                <a:solidFill>
                  <a:srgbClr val="D2B668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9" name="Rectangle 71"/>
                <p:cNvSpPr>
                  <a:spLocks noChangeArrowheads="1"/>
                </p:cNvSpPr>
                <p:nvPr/>
              </p:nvSpPr>
              <p:spPr bwMode="auto">
                <a:xfrm>
                  <a:off x="4231241" y="5187402"/>
                  <a:ext cx="454154" cy="461139"/>
                </a:xfrm>
                <a:prstGeom prst="rect">
                  <a:avLst/>
                </a:prstGeom>
                <a:solidFill>
                  <a:srgbClr val="D2B668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0" name="Rectangle 72"/>
                <p:cNvSpPr>
                  <a:spLocks noChangeArrowheads="1"/>
                </p:cNvSpPr>
                <p:nvPr/>
              </p:nvSpPr>
              <p:spPr bwMode="auto">
                <a:xfrm>
                  <a:off x="7969260" y="4251150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1" name="Rectangle 73"/>
                <p:cNvSpPr>
                  <a:spLocks noChangeArrowheads="1"/>
                </p:cNvSpPr>
                <p:nvPr/>
              </p:nvSpPr>
              <p:spPr bwMode="auto">
                <a:xfrm>
                  <a:off x="7983234" y="4258135"/>
                  <a:ext cx="447165" cy="454154"/>
                </a:xfrm>
                <a:prstGeom prst="rect">
                  <a:avLst/>
                </a:prstGeom>
                <a:solidFill>
                  <a:srgbClr val="E2D09E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2" name="Rectangle 74"/>
                <p:cNvSpPr>
                  <a:spLocks noChangeArrowheads="1"/>
                </p:cNvSpPr>
                <p:nvPr/>
              </p:nvSpPr>
              <p:spPr bwMode="auto">
                <a:xfrm>
                  <a:off x="7501136" y="4251150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3" name="Rectangle 75"/>
                <p:cNvSpPr>
                  <a:spLocks noChangeArrowheads="1"/>
                </p:cNvSpPr>
                <p:nvPr/>
              </p:nvSpPr>
              <p:spPr bwMode="auto">
                <a:xfrm>
                  <a:off x="7515110" y="4258135"/>
                  <a:ext cx="454154" cy="454154"/>
                </a:xfrm>
                <a:prstGeom prst="rect">
                  <a:avLst/>
                </a:prstGeom>
                <a:solidFill>
                  <a:srgbClr val="E2D09E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4" name="Rectangle 76"/>
                <p:cNvSpPr>
                  <a:spLocks noChangeArrowheads="1"/>
                </p:cNvSpPr>
                <p:nvPr/>
              </p:nvSpPr>
              <p:spPr bwMode="auto">
                <a:xfrm>
                  <a:off x="7969260" y="4712289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5" name="Rectangle 77"/>
                <p:cNvSpPr>
                  <a:spLocks noChangeArrowheads="1"/>
                </p:cNvSpPr>
                <p:nvPr/>
              </p:nvSpPr>
              <p:spPr bwMode="auto">
                <a:xfrm>
                  <a:off x="7983234" y="4726263"/>
                  <a:ext cx="447165" cy="454154"/>
                </a:xfrm>
                <a:prstGeom prst="rect">
                  <a:avLst/>
                </a:prstGeom>
                <a:solidFill>
                  <a:srgbClr val="D9C28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6" name="Rectangle 78"/>
                <p:cNvSpPr>
                  <a:spLocks noChangeArrowheads="1"/>
                </p:cNvSpPr>
                <p:nvPr/>
              </p:nvSpPr>
              <p:spPr bwMode="auto">
                <a:xfrm>
                  <a:off x="7501136" y="4712289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7" name="Rectangle 79"/>
                <p:cNvSpPr>
                  <a:spLocks noChangeArrowheads="1"/>
                </p:cNvSpPr>
                <p:nvPr/>
              </p:nvSpPr>
              <p:spPr bwMode="auto">
                <a:xfrm>
                  <a:off x="7515110" y="4726263"/>
                  <a:ext cx="454154" cy="454154"/>
                </a:xfrm>
                <a:prstGeom prst="rect">
                  <a:avLst/>
                </a:prstGeom>
                <a:solidFill>
                  <a:srgbClr val="D9C28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8" name="Rectangle 80"/>
                <p:cNvSpPr>
                  <a:spLocks noChangeArrowheads="1"/>
                </p:cNvSpPr>
                <p:nvPr/>
              </p:nvSpPr>
              <p:spPr bwMode="auto">
                <a:xfrm>
                  <a:off x="7969260" y="5180413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9" name="Rectangle 81"/>
                <p:cNvSpPr>
                  <a:spLocks noChangeArrowheads="1"/>
                </p:cNvSpPr>
                <p:nvPr/>
              </p:nvSpPr>
              <p:spPr bwMode="auto">
                <a:xfrm>
                  <a:off x="7983234" y="5187402"/>
                  <a:ext cx="447165" cy="461139"/>
                </a:xfrm>
                <a:prstGeom prst="rect">
                  <a:avLst/>
                </a:prstGeom>
                <a:solidFill>
                  <a:srgbClr val="EA7323"/>
                </a:solidFill>
                <a:ln w="0">
                  <a:solidFill>
                    <a:srgbClr val="EA7323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0" name="Rectangle 82"/>
                <p:cNvSpPr>
                  <a:spLocks noChangeArrowheads="1"/>
                </p:cNvSpPr>
                <p:nvPr/>
              </p:nvSpPr>
              <p:spPr bwMode="auto">
                <a:xfrm>
                  <a:off x="7501136" y="5180413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1" name="Rectangle 83"/>
                <p:cNvSpPr>
                  <a:spLocks noChangeArrowheads="1"/>
                </p:cNvSpPr>
                <p:nvPr/>
              </p:nvSpPr>
              <p:spPr bwMode="auto">
                <a:xfrm>
                  <a:off x="7515110" y="5187402"/>
                  <a:ext cx="454154" cy="461139"/>
                </a:xfrm>
                <a:prstGeom prst="rect">
                  <a:avLst/>
                </a:prstGeom>
                <a:solidFill>
                  <a:srgbClr val="EA7323"/>
                </a:solidFill>
                <a:ln w="0">
                  <a:solidFill>
                    <a:srgbClr val="EA7323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2" name="Rectangle 84"/>
                <p:cNvSpPr>
                  <a:spLocks noChangeArrowheads="1"/>
                </p:cNvSpPr>
                <p:nvPr/>
              </p:nvSpPr>
              <p:spPr bwMode="auto">
                <a:xfrm>
                  <a:off x="7033008" y="4251150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3" name="Rectangle 85"/>
                <p:cNvSpPr>
                  <a:spLocks noChangeArrowheads="1"/>
                </p:cNvSpPr>
                <p:nvPr/>
              </p:nvSpPr>
              <p:spPr bwMode="auto">
                <a:xfrm>
                  <a:off x="7053971" y="4258135"/>
                  <a:ext cx="447165" cy="454154"/>
                </a:xfrm>
                <a:prstGeom prst="rect">
                  <a:avLst/>
                </a:prstGeom>
                <a:solidFill>
                  <a:srgbClr val="E2D09E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4" name="Rectangle 86"/>
                <p:cNvSpPr>
                  <a:spLocks noChangeArrowheads="1"/>
                </p:cNvSpPr>
                <p:nvPr/>
              </p:nvSpPr>
              <p:spPr bwMode="auto">
                <a:xfrm>
                  <a:off x="7033008" y="4712289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5" name="Rectangle 87"/>
                <p:cNvSpPr>
                  <a:spLocks noChangeArrowheads="1"/>
                </p:cNvSpPr>
                <p:nvPr/>
              </p:nvSpPr>
              <p:spPr bwMode="auto">
                <a:xfrm>
                  <a:off x="7053971" y="4726263"/>
                  <a:ext cx="447165" cy="454154"/>
                </a:xfrm>
                <a:prstGeom prst="rect">
                  <a:avLst/>
                </a:prstGeom>
                <a:solidFill>
                  <a:srgbClr val="D9C28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6" name="Rectangle 88"/>
                <p:cNvSpPr>
                  <a:spLocks noChangeArrowheads="1"/>
                </p:cNvSpPr>
                <p:nvPr/>
              </p:nvSpPr>
              <p:spPr bwMode="auto">
                <a:xfrm>
                  <a:off x="6564884" y="4712289"/>
                  <a:ext cx="489087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7" name="Rectangle 89"/>
                <p:cNvSpPr>
                  <a:spLocks noChangeArrowheads="1"/>
                </p:cNvSpPr>
                <p:nvPr/>
              </p:nvSpPr>
              <p:spPr bwMode="auto">
                <a:xfrm>
                  <a:off x="6585843" y="4726263"/>
                  <a:ext cx="447165" cy="454154"/>
                </a:xfrm>
                <a:prstGeom prst="rect">
                  <a:avLst/>
                </a:prstGeom>
                <a:solidFill>
                  <a:srgbClr val="D9C28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8" name="Rectangle 90"/>
                <p:cNvSpPr>
                  <a:spLocks noChangeArrowheads="1"/>
                </p:cNvSpPr>
                <p:nvPr/>
              </p:nvSpPr>
              <p:spPr bwMode="auto">
                <a:xfrm>
                  <a:off x="7033008" y="5180413"/>
                  <a:ext cx="482102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9" name="Rectangle 91"/>
                <p:cNvSpPr>
                  <a:spLocks noChangeArrowheads="1"/>
                </p:cNvSpPr>
                <p:nvPr/>
              </p:nvSpPr>
              <p:spPr bwMode="auto">
                <a:xfrm>
                  <a:off x="7053971" y="5187402"/>
                  <a:ext cx="447165" cy="461139"/>
                </a:xfrm>
                <a:prstGeom prst="rect">
                  <a:avLst/>
                </a:prstGeom>
                <a:solidFill>
                  <a:srgbClr val="D2B668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0" name="Rectangle 92"/>
                <p:cNvSpPr>
                  <a:spLocks noChangeArrowheads="1"/>
                </p:cNvSpPr>
                <p:nvPr/>
              </p:nvSpPr>
              <p:spPr bwMode="auto">
                <a:xfrm>
                  <a:off x="6564884" y="5180413"/>
                  <a:ext cx="489087" cy="475113"/>
                </a:xfrm>
                <a:prstGeom prst="rect">
                  <a:avLst/>
                </a:prstGeom>
                <a:solidFill>
                  <a:srgbClr val="A6E5F5"/>
                </a:solidFill>
                <a:ln w="0">
                  <a:solidFill>
                    <a:srgbClr val="A6E5F5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1" name="Rectangle 93"/>
                <p:cNvSpPr>
                  <a:spLocks noChangeArrowheads="1"/>
                </p:cNvSpPr>
                <p:nvPr/>
              </p:nvSpPr>
              <p:spPr bwMode="auto">
                <a:xfrm>
                  <a:off x="6585843" y="5187402"/>
                  <a:ext cx="447165" cy="461139"/>
                </a:xfrm>
                <a:prstGeom prst="rect">
                  <a:avLst/>
                </a:prstGeom>
                <a:solidFill>
                  <a:srgbClr val="D2B668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2" name="Freeform 94"/>
                <p:cNvSpPr>
                  <a:spLocks noEditPoints="1"/>
                </p:cNvSpPr>
                <p:nvPr/>
              </p:nvSpPr>
              <p:spPr bwMode="auto">
                <a:xfrm>
                  <a:off x="2603278" y="2860744"/>
                  <a:ext cx="6057692" cy="3151119"/>
                </a:xfrm>
                <a:custGeom>
                  <a:avLst/>
                  <a:gdLst>
                    <a:gd name="T0" fmla="*/ 690 w 867"/>
                    <a:gd name="T1" fmla="*/ 163 h 451"/>
                    <a:gd name="T2" fmla="*/ 690 w 867"/>
                    <a:gd name="T3" fmla="*/ 299 h 451"/>
                    <a:gd name="T4" fmla="*/ 834 w 867"/>
                    <a:gd name="T5" fmla="*/ 299 h 451"/>
                    <a:gd name="T6" fmla="*/ 834 w 867"/>
                    <a:gd name="T7" fmla="*/ 163 h 451"/>
                    <a:gd name="T8" fmla="*/ 690 w 867"/>
                    <a:gd name="T9" fmla="*/ 163 h 451"/>
                    <a:gd name="T10" fmla="*/ 33 w 867"/>
                    <a:gd name="T11" fmla="*/ 163 h 451"/>
                    <a:gd name="T12" fmla="*/ 33 w 867"/>
                    <a:gd name="T13" fmla="*/ 299 h 451"/>
                    <a:gd name="T14" fmla="*/ 177 w 867"/>
                    <a:gd name="T15" fmla="*/ 299 h 451"/>
                    <a:gd name="T16" fmla="*/ 177 w 867"/>
                    <a:gd name="T17" fmla="*/ 163 h 451"/>
                    <a:gd name="T18" fmla="*/ 33 w 867"/>
                    <a:gd name="T19" fmla="*/ 163 h 451"/>
                    <a:gd name="T20" fmla="*/ 658 w 867"/>
                    <a:gd name="T21" fmla="*/ 0 h 451"/>
                    <a:gd name="T22" fmla="*/ 867 w 867"/>
                    <a:gd name="T23" fmla="*/ 0 h 451"/>
                    <a:gd name="T24" fmla="*/ 867 w 867"/>
                    <a:gd name="T25" fmla="*/ 451 h 451"/>
                    <a:gd name="T26" fmla="*/ 658 w 867"/>
                    <a:gd name="T27" fmla="*/ 451 h 451"/>
                    <a:gd name="T28" fmla="*/ 658 w 867"/>
                    <a:gd name="T29" fmla="*/ 0 h 451"/>
                    <a:gd name="T30" fmla="*/ 0 w 867"/>
                    <a:gd name="T31" fmla="*/ 0 h 451"/>
                    <a:gd name="T32" fmla="*/ 211 w 867"/>
                    <a:gd name="T33" fmla="*/ 0 h 451"/>
                    <a:gd name="T34" fmla="*/ 211 w 867"/>
                    <a:gd name="T35" fmla="*/ 451 h 451"/>
                    <a:gd name="T36" fmla="*/ 0 w 867"/>
                    <a:gd name="T37" fmla="*/ 451 h 451"/>
                    <a:gd name="T38" fmla="*/ 0 w 867"/>
                    <a:gd name="T39" fmla="*/ 0 h 4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867" h="451">
                      <a:moveTo>
                        <a:pt x="690" y="163"/>
                      </a:moveTo>
                      <a:lnTo>
                        <a:pt x="690" y="299"/>
                      </a:lnTo>
                      <a:lnTo>
                        <a:pt x="834" y="299"/>
                      </a:lnTo>
                      <a:lnTo>
                        <a:pt x="834" y="163"/>
                      </a:lnTo>
                      <a:lnTo>
                        <a:pt x="690" y="163"/>
                      </a:lnTo>
                      <a:close/>
                      <a:moveTo>
                        <a:pt x="33" y="163"/>
                      </a:moveTo>
                      <a:lnTo>
                        <a:pt x="33" y="299"/>
                      </a:lnTo>
                      <a:lnTo>
                        <a:pt x="177" y="299"/>
                      </a:lnTo>
                      <a:lnTo>
                        <a:pt x="177" y="163"/>
                      </a:lnTo>
                      <a:lnTo>
                        <a:pt x="33" y="163"/>
                      </a:lnTo>
                      <a:close/>
                      <a:moveTo>
                        <a:pt x="658" y="0"/>
                      </a:moveTo>
                      <a:lnTo>
                        <a:pt x="867" y="0"/>
                      </a:lnTo>
                      <a:lnTo>
                        <a:pt x="867" y="451"/>
                      </a:lnTo>
                      <a:lnTo>
                        <a:pt x="658" y="451"/>
                      </a:lnTo>
                      <a:lnTo>
                        <a:pt x="658" y="0"/>
                      </a:lnTo>
                      <a:close/>
                      <a:moveTo>
                        <a:pt x="0" y="0"/>
                      </a:moveTo>
                      <a:lnTo>
                        <a:pt x="211" y="0"/>
                      </a:lnTo>
                      <a:lnTo>
                        <a:pt x="211" y="451"/>
                      </a:lnTo>
                      <a:lnTo>
                        <a:pt x="0" y="45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3" name="Freeform 95"/>
                <p:cNvSpPr>
                  <a:spLocks/>
                </p:cNvSpPr>
                <p:nvPr/>
              </p:nvSpPr>
              <p:spPr bwMode="auto">
                <a:xfrm>
                  <a:off x="2205024" y="1959429"/>
                  <a:ext cx="6861190" cy="1034069"/>
                </a:xfrm>
                <a:custGeom>
                  <a:avLst/>
                  <a:gdLst>
                    <a:gd name="T0" fmla="*/ 491 w 982"/>
                    <a:gd name="T1" fmla="*/ 0 h 148"/>
                    <a:gd name="T2" fmla="*/ 982 w 982"/>
                    <a:gd name="T3" fmla="*/ 119 h 148"/>
                    <a:gd name="T4" fmla="*/ 982 w 982"/>
                    <a:gd name="T5" fmla="*/ 148 h 148"/>
                    <a:gd name="T6" fmla="*/ 0 w 982"/>
                    <a:gd name="T7" fmla="*/ 148 h 148"/>
                    <a:gd name="T8" fmla="*/ 0 w 982"/>
                    <a:gd name="T9" fmla="*/ 119 h 148"/>
                    <a:gd name="T10" fmla="*/ 491 w 982"/>
                    <a:gd name="T11" fmla="*/ 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82" h="148">
                      <a:moveTo>
                        <a:pt x="491" y="0"/>
                      </a:moveTo>
                      <a:lnTo>
                        <a:pt x="982" y="119"/>
                      </a:lnTo>
                      <a:lnTo>
                        <a:pt x="982" y="148"/>
                      </a:lnTo>
                      <a:lnTo>
                        <a:pt x="0" y="148"/>
                      </a:lnTo>
                      <a:lnTo>
                        <a:pt x="0" y="119"/>
                      </a:lnTo>
                      <a:lnTo>
                        <a:pt x="49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4" name="Freeform 96"/>
                <p:cNvSpPr>
                  <a:spLocks noEditPoints="1"/>
                </p:cNvSpPr>
                <p:nvPr/>
              </p:nvSpPr>
              <p:spPr bwMode="auto">
                <a:xfrm>
                  <a:off x="2603278" y="3405727"/>
                  <a:ext cx="6057692" cy="272493"/>
                </a:xfrm>
                <a:custGeom>
                  <a:avLst/>
                  <a:gdLst>
                    <a:gd name="T0" fmla="*/ 658 w 867"/>
                    <a:gd name="T1" fmla="*/ 0 h 39"/>
                    <a:gd name="T2" fmla="*/ 867 w 867"/>
                    <a:gd name="T3" fmla="*/ 0 h 39"/>
                    <a:gd name="T4" fmla="*/ 867 w 867"/>
                    <a:gd name="T5" fmla="*/ 39 h 39"/>
                    <a:gd name="T6" fmla="*/ 658 w 867"/>
                    <a:gd name="T7" fmla="*/ 39 h 39"/>
                    <a:gd name="T8" fmla="*/ 658 w 867"/>
                    <a:gd name="T9" fmla="*/ 0 h 39"/>
                    <a:gd name="T10" fmla="*/ 0 w 867"/>
                    <a:gd name="T11" fmla="*/ 0 h 39"/>
                    <a:gd name="T12" fmla="*/ 211 w 867"/>
                    <a:gd name="T13" fmla="*/ 0 h 39"/>
                    <a:gd name="T14" fmla="*/ 211 w 867"/>
                    <a:gd name="T15" fmla="*/ 39 h 39"/>
                    <a:gd name="T16" fmla="*/ 0 w 867"/>
                    <a:gd name="T17" fmla="*/ 39 h 39"/>
                    <a:gd name="T18" fmla="*/ 0 w 867"/>
                    <a:gd name="T19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67" h="39">
                      <a:moveTo>
                        <a:pt x="658" y="0"/>
                      </a:moveTo>
                      <a:lnTo>
                        <a:pt x="867" y="0"/>
                      </a:lnTo>
                      <a:lnTo>
                        <a:pt x="867" y="39"/>
                      </a:lnTo>
                      <a:lnTo>
                        <a:pt x="658" y="39"/>
                      </a:lnTo>
                      <a:lnTo>
                        <a:pt x="658" y="0"/>
                      </a:lnTo>
                      <a:close/>
                      <a:moveTo>
                        <a:pt x="0" y="0"/>
                      </a:moveTo>
                      <a:lnTo>
                        <a:pt x="211" y="0"/>
                      </a:lnTo>
                      <a:lnTo>
                        <a:pt x="211" y="39"/>
                      </a:lnTo>
                      <a:lnTo>
                        <a:pt x="0" y="3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5" name="Freeform 97"/>
                <p:cNvSpPr>
                  <a:spLocks noEditPoints="1"/>
                </p:cNvSpPr>
                <p:nvPr/>
              </p:nvSpPr>
              <p:spPr bwMode="auto">
                <a:xfrm>
                  <a:off x="4259189" y="3224066"/>
                  <a:ext cx="2745876" cy="1027085"/>
                </a:xfrm>
                <a:custGeom>
                  <a:avLst/>
                  <a:gdLst>
                    <a:gd name="T0" fmla="*/ 152 w 393"/>
                    <a:gd name="T1" fmla="*/ 141 h 147"/>
                    <a:gd name="T2" fmla="*/ 241 w 393"/>
                    <a:gd name="T3" fmla="*/ 141 h 147"/>
                    <a:gd name="T4" fmla="*/ 236 w 393"/>
                    <a:gd name="T5" fmla="*/ 147 h 147"/>
                    <a:gd name="T6" fmla="*/ 158 w 393"/>
                    <a:gd name="T7" fmla="*/ 147 h 147"/>
                    <a:gd name="T8" fmla="*/ 152 w 393"/>
                    <a:gd name="T9" fmla="*/ 141 h 147"/>
                    <a:gd name="T10" fmla="*/ 139 w 393"/>
                    <a:gd name="T11" fmla="*/ 130 h 147"/>
                    <a:gd name="T12" fmla="*/ 254 w 393"/>
                    <a:gd name="T13" fmla="*/ 130 h 147"/>
                    <a:gd name="T14" fmla="*/ 247 w 393"/>
                    <a:gd name="T15" fmla="*/ 137 h 147"/>
                    <a:gd name="T16" fmla="*/ 147 w 393"/>
                    <a:gd name="T17" fmla="*/ 137 h 147"/>
                    <a:gd name="T18" fmla="*/ 139 w 393"/>
                    <a:gd name="T19" fmla="*/ 130 h 147"/>
                    <a:gd name="T20" fmla="*/ 117 w 393"/>
                    <a:gd name="T21" fmla="*/ 109 h 147"/>
                    <a:gd name="T22" fmla="*/ 277 w 393"/>
                    <a:gd name="T23" fmla="*/ 109 h 147"/>
                    <a:gd name="T24" fmla="*/ 264 w 393"/>
                    <a:gd name="T25" fmla="*/ 122 h 147"/>
                    <a:gd name="T26" fmla="*/ 130 w 393"/>
                    <a:gd name="T27" fmla="*/ 122 h 147"/>
                    <a:gd name="T28" fmla="*/ 117 w 393"/>
                    <a:gd name="T29" fmla="*/ 109 h 147"/>
                    <a:gd name="T30" fmla="*/ 88 w 393"/>
                    <a:gd name="T31" fmla="*/ 82 h 147"/>
                    <a:gd name="T32" fmla="*/ 305 w 393"/>
                    <a:gd name="T33" fmla="*/ 82 h 147"/>
                    <a:gd name="T34" fmla="*/ 290 w 393"/>
                    <a:gd name="T35" fmla="*/ 97 h 147"/>
                    <a:gd name="T36" fmla="*/ 104 w 393"/>
                    <a:gd name="T37" fmla="*/ 97 h 147"/>
                    <a:gd name="T38" fmla="*/ 88 w 393"/>
                    <a:gd name="T39" fmla="*/ 82 h 147"/>
                    <a:gd name="T40" fmla="*/ 50 w 393"/>
                    <a:gd name="T41" fmla="*/ 46 h 147"/>
                    <a:gd name="T42" fmla="*/ 343 w 393"/>
                    <a:gd name="T43" fmla="*/ 46 h 147"/>
                    <a:gd name="T44" fmla="*/ 324 w 393"/>
                    <a:gd name="T45" fmla="*/ 65 h 147"/>
                    <a:gd name="T46" fmla="*/ 70 w 393"/>
                    <a:gd name="T47" fmla="*/ 65 h 147"/>
                    <a:gd name="T48" fmla="*/ 50 w 393"/>
                    <a:gd name="T49" fmla="*/ 46 h 147"/>
                    <a:gd name="T50" fmla="*/ 0 w 393"/>
                    <a:gd name="T51" fmla="*/ 0 h 147"/>
                    <a:gd name="T52" fmla="*/ 393 w 393"/>
                    <a:gd name="T53" fmla="*/ 0 h 147"/>
                    <a:gd name="T54" fmla="*/ 366 w 393"/>
                    <a:gd name="T55" fmla="*/ 26 h 147"/>
                    <a:gd name="T56" fmla="*/ 28 w 393"/>
                    <a:gd name="T57" fmla="*/ 26 h 147"/>
                    <a:gd name="T58" fmla="*/ 0 w 393"/>
                    <a:gd name="T59" fmla="*/ 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93" h="147">
                      <a:moveTo>
                        <a:pt x="152" y="141"/>
                      </a:moveTo>
                      <a:lnTo>
                        <a:pt x="241" y="141"/>
                      </a:lnTo>
                      <a:lnTo>
                        <a:pt x="236" y="147"/>
                      </a:lnTo>
                      <a:lnTo>
                        <a:pt x="158" y="147"/>
                      </a:lnTo>
                      <a:lnTo>
                        <a:pt x="152" y="141"/>
                      </a:lnTo>
                      <a:close/>
                      <a:moveTo>
                        <a:pt x="139" y="130"/>
                      </a:moveTo>
                      <a:lnTo>
                        <a:pt x="254" y="130"/>
                      </a:lnTo>
                      <a:lnTo>
                        <a:pt x="247" y="137"/>
                      </a:lnTo>
                      <a:lnTo>
                        <a:pt x="147" y="137"/>
                      </a:lnTo>
                      <a:lnTo>
                        <a:pt x="139" y="130"/>
                      </a:lnTo>
                      <a:close/>
                      <a:moveTo>
                        <a:pt x="117" y="109"/>
                      </a:moveTo>
                      <a:lnTo>
                        <a:pt x="277" y="109"/>
                      </a:lnTo>
                      <a:lnTo>
                        <a:pt x="264" y="122"/>
                      </a:lnTo>
                      <a:lnTo>
                        <a:pt x="130" y="122"/>
                      </a:lnTo>
                      <a:lnTo>
                        <a:pt x="117" y="109"/>
                      </a:lnTo>
                      <a:close/>
                      <a:moveTo>
                        <a:pt x="88" y="82"/>
                      </a:moveTo>
                      <a:lnTo>
                        <a:pt x="305" y="82"/>
                      </a:lnTo>
                      <a:lnTo>
                        <a:pt x="290" y="97"/>
                      </a:lnTo>
                      <a:lnTo>
                        <a:pt x="104" y="97"/>
                      </a:lnTo>
                      <a:lnTo>
                        <a:pt x="88" y="82"/>
                      </a:lnTo>
                      <a:close/>
                      <a:moveTo>
                        <a:pt x="50" y="46"/>
                      </a:moveTo>
                      <a:lnTo>
                        <a:pt x="343" y="46"/>
                      </a:lnTo>
                      <a:lnTo>
                        <a:pt x="324" y="65"/>
                      </a:lnTo>
                      <a:lnTo>
                        <a:pt x="70" y="65"/>
                      </a:lnTo>
                      <a:lnTo>
                        <a:pt x="50" y="46"/>
                      </a:lnTo>
                      <a:close/>
                      <a:moveTo>
                        <a:pt x="0" y="0"/>
                      </a:moveTo>
                      <a:lnTo>
                        <a:pt x="393" y="0"/>
                      </a:lnTo>
                      <a:lnTo>
                        <a:pt x="366" y="26"/>
                      </a:lnTo>
                      <a:lnTo>
                        <a:pt x="28" y="2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6" name="Freeform 98"/>
                <p:cNvSpPr>
                  <a:spLocks/>
                </p:cNvSpPr>
                <p:nvPr/>
              </p:nvSpPr>
              <p:spPr bwMode="auto">
                <a:xfrm>
                  <a:off x="6103745" y="4698315"/>
                  <a:ext cx="69870" cy="209609"/>
                </a:xfrm>
                <a:custGeom>
                  <a:avLst/>
                  <a:gdLst>
                    <a:gd name="T0" fmla="*/ 7 w 10"/>
                    <a:gd name="T1" fmla="*/ 0 h 30"/>
                    <a:gd name="T2" fmla="*/ 10 w 10"/>
                    <a:gd name="T3" fmla="*/ 1 h 30"/>
                    <a:gd name="T4" fmla="*/ 10 w 10"/>
                    <a:gd name="T5" fmla="*/ 2 h 30"/>
                    <a:gd name="T6" fmla="*/ 10 w 10"/>
                    <a:gd name="T7" fmla="*/ 4 h 30"/>
                    <a:gd name="T8" fmla="*/ 6 w 10"/>
                    <a:gd name="T9" fmla="*/ 27 h 30"/>
                    <a:gd name="T10" fmla="*/ 5 w 10"/>
                    <a:gd name="T11" fmla="*/ 28 h 30"/>
                    <a:gd name="T12" fmla="*/ 3 w 10"/>
                    <a:gd name="T13" fmla="*/ 30 h 30"/>
                    <a:gd name="T14" fmla="*/ 2 w 10"/>
                    <a:gd name="T15" fmla="*/ 30 h 30"/>
                    <a:gd name="T16" fmla="*/ 2 w 10"/>
                    <a:gd name="T17" fmla="*/ 30 h 30"/>
                    <a:gd name="T18" fmla="*/ 1 w 10"/>
                    <a:gd name="T19" fmla="*/ 30 h 30"/>
                    <a:gd name="T20" fmla="*/ 0 w 10"/>
                    <a:gd name="T21" fmla="*/ 28 h 30"/>
                    <a:gd name="T22" fmla="*/ 0 w 10"/>
                    <a:gd name="T23" fmla="*/ 26 h 30"/>
                    <a:gd name="T24" fmla="*/ 3 w 10"/>
                    <a:gd name="T25" fmla="*/ 2 h 30"/>
                    <a:gd name="T26" fmla="*/ 5 w 10"/>
                    <a:gd name="T27" fmla="*/ 1 h 30"/>
                    <a:gd name="T28" fmla="*/ 6 w 10"/>
                    <a:gd name="T29" fmla="*/ 0 h 30"/>
                    <a:gd name="T30" fmla="*/ 7 w 10"/>
                    <a:gd name="T3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0" h="30">
                      <a:moveTo>
                        <a:pt x="7" y="0"/>
                      </a:moveTo>
                      <a:lnTo>
                        <a:pt x="10" y="1"/>
                      </a:lnTo>
                      <a:lnTo>
                        <a:pt x="10" y="2"/>
                      </a:lnTo>
                      <a:lnTo>
                        <a:pt x="10" y="4"/>
                      </a:lnTo>
                      <a:lnTo>
                        <a:pt x="6" y="27"/>
                      </a:lnTo>
                      <a:lnTo>
                        <a:pt x="5" y="28"/>
                      </a:lnTo>
                      <a:lnTo>
                        <a:pt x="3" y="30"/>
                      </a:lnTo>
                      <a:lnTo>
                        <a:pt x="2" y="30"/>
                      </a:lnTo>
                      <a:lnTo>
                        <a:pt x="2" y="30"/>
                      </a:lnTo>
                      <a:lnTo>
                        <a:pt x="1" y="30"/>
                      </a:lnTo>
                      <a:lnTo>
                        <a:pt x="0" y="28"/>
                      </a:lnTo>
                      <a:lnTo>
                        <a:pt x="0" y="26"/>
                      </a:lnTo>
                      <a:lnTo>
                        <a:pt x="3" y="2"/>
                      </a:lnTo>
                      <a:lnTo>
                        <a:pt x="5" y="1"/>
                      </a:lnTo>
                      <a:lnTo>
                        <a:pt x="6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9F4FF"/>
                </a:solidFill>
                <a:ln w="0">
                  <a:solidFill>
                    <a:srgbClr val="C9F4FF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7" name="Freeform 99"/>
                <p:cNvSpPr>
                  <a:spLocks/>
                </p:cNvSpPr>
                <p:nvPr/>
              </p:nvSpPr>
              <p:spPr bwMode="auto">
                <a:xfrm>
                  <a:off x="5970991" y="4824081"/>
                  <a:ext cx="167687" cy="48911"/>
                </a:xfrm>
                <a:custGeom>
                  <a:avLst/>
                  <a:gdLst>
                    <a:gd name="T0" fmla="*/ 3 w 24"/>
                    <a:gd name="T1" fmla="*/ 0 h 7"/>
                    <a:gd name="T2" fmla="*/ 20 w 24"/>
                    <a:gd name="T3" fmla="*/ 0 h 7"/>
                    <a:gd name="T4" fmla="*/ 22 w 24"/>
                    <a:gd name="T5" fmla="*/ 0 h 7"/>
                    <a:gd name="T6" fmla="*/ 24 w 24"/>
                    <a:gd name="T7" fmla="*/ 1 h 7"/>
                    <a:gd name="T8" fmla="*/ 24 w 24"/>
                    <a:gd name="T9" fmla="*/ 3 h 7"/>
                    <a:gd name="T10" fmla="*/ 24 w 24"/>
                    <a:gd name="T11" fmla="*/ 5 h 7"/>
                    <a:gd name="T12" fmla="*/ 22 w 24"/>
                    <a:gd name="T13" fmla="*/ 7 h 7"/>
                    <a:gd name="T14" fmla="*/ 20 w 24"/>
                    <a:gd name="T15" fmla="*/ 7 h 7"/>
                    <a:gd name="T16" fmla="*/ 3 w 24"/>
                    <a:gd name="T17" fmla="*/ 7 h 7"/>
                    <a:gd name="T18" fmla="*/ 2 w 24"/>
                    <a:gd name="T19" fmla="*/ 7 h 7"/>
                    <a:gd name="T20" fmla="*/ 0 w 24"/>
                    <a:gd name="T21" fmla="*/ 5 h 7"/>
                    <a:gd name="T22" fmla="*/ 0 w 24"/>
                    <a:gd name="T23" fmla="*/ 3 h 7"/>
                    <a:gd name="T24" fmla="*/ 0 w 24"/>
                    <a:gd name="T25" fmla="*/ 1 h 7"/>
                    <a:gd name="T26" fmla="*/ 2 w 24"/>
                    <a:gd name="T27" fmla="*/ 0 h 7"/>
                    <a:gd name="T28" fmla="*/ 3 w 24"/>
                    <a:gd name="T29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4" h="7">
                      <a:moveTo>
                        <a:pt x="3" y="0"/>
                      </a:moveTo>
                      <a:lnTo>
                        <a:pt x="20" y="0"/>
                      </a:lnTo>
                      <a:lnTo>
                        <a:pt x="22" y="0"/>
                      </a:lnTo>
                      <a:lnTo>
                        <a:pt x="24" y="1"/>
                      </a:lnTo>
                      <a:lnTo>
                        <a:pt x="24" y="3"/>
                      </a:lnTo>
                      <a:lnTo>
                        <a:pt x="24" y="5"/>
                      </a:lnTo>
                      <a:lnTo>
                        <a:pt x="22" y="7"/>
                      </a:lnTo>
                      <a:lnTo>
                        <a:pt x="20" y="7"/>
                      </a:lnTo>
                      <a:lnTo>
                        <a:pt x="3" y="7"/>
                      </a:lnTo>
                      <a:lnTo>
                        <a:pt x="2" y="7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9F4FF"/>
                </a:solidFill>
                <a:ln w="0">
                  <a:solidFill>
                    <a:srgbClr val="C9F4FF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8" name="Rectangle 100"/>
                <p:cNvSpPr>
                  <a:spLocks noChangeArrowheads="1"/>
                </p:cNvSpPr>
                <p:nvPr/>
              </p:nvSpPr>
              <p:spPr bwMode="auto">
                <a:xfrm>
                  <a:off x="5991954" y="4872987"/>
                  <a:ext cx="279478" cy="118780"/>
                </a:xfrm>
                <a:prstGeom prst="rect">
                  <a:avLst/>
                </a:prstGeom>
                <a:solidFill>
                  <a:srgbClr val="2B4361"/>
                </a:solidFill>
                <a:ln w="0">
                  <a:solidFill>
                    <a:srgbClr val="2B4361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9" name="Freeform 101"/>
                <p:cNvSpPr>
                  <a:spLocks/>
                </p:cNvSpPr>
                <p:nvPr/>
              </p:nvSpPr>
              <p:spPr bwMode="auto">
                <a:xfrm>
                  <a:off x="5146530" y="5005741"/>
                  <a:ext cx="531009" cy="76859"/>
                </a:xfrm>
                <a:custGeom>
                  <a:avLst/>
                  <a:gdLst>
                    <a:gd name="T0" fmla="*/ 0 w 76"/>
                    <a:gd name="T1" fmla="*/ 0 h 11"/>
                    <a:gd name="T2" fmla="*/ 76 w 76"/>
                    <a:gd name="T3" fmla="*/ 0 h 11"/>
                    <a:gd name="T4" fmla="*/ 76 w 76"/>
                    <a:gd name="T5" fmla="*/ 11 h 11"/>
                    <a:gd name="T6" fmla="*/ 68 w 76"/>
                    <a:gd name="T7" fmla="*/ 11 h 11"/>
                    <a:gd name="T8" fmla="*/ 0 w 76"/>
                    <a:gd name="T9" fmla="*/ 3 h 11"/>
                    <a:gd name="T10" fmla="*/ 0 w 76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6" h="11">
                      <a:moveTo>
                        <a:pt x="0" y="0"/>
                      </a:moveTo>
                      <a:lnTo>
                        <a:pt x="76" y="0"/>
                      </a:lnTo>
                      <a:lnTo>
                        <a:pt x="76" y="11"/>
                      </a:lnTo>
                      <a:lnTo>
                        <a:pt x="68" y="11"/>
                      </a:lnTo>
                      <a:lnTo>
                        <a:pt x="0" y="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0" name="Rectangle 102"/>
                <p:cNvSpPr>
                  <a:spLocks noChangeArrowheads="1"/>
                </p:cNvSpPr>
                <p:nvPr/>
              </p:nvSpPr>
              <p:spPr bwMode="auto">
                <a:xfrm>
                  <a:off x="6201562" y="4460759"/>
                  <a:ext cx="27948" cy="426206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1" name="Freeform 103"/>
                <p:cNvSpPr>
                  <a:spLocks/>
                </p:cNvSpPr>
                <p:nvPr/>
              </p:nvSpPr>
              <p:spPr bwMode="auto">
                <a:xfrm>
                  <a:off x="5677539" y="4460759"/>
                  <a:ext cx="356337" cy="517035"/>
                </a:xfrm>
                <a:custGeom>
                  <a:avLst/>
                  <a:gdLst>
                    <a:gd name="T0" fmla="*/ 47 w 51"/>
                    <a:gd name="T1" fmla="*/ 0 h 74"/>
                    <a:gd name="T2" fmla="*/ 51 w 51"/>
                    <a:gd name="T3" fmla="*/ 1 h 74"/>
                    <a:gd name="T4" fmla="*/ 4 w 51"/>
                    <a:gd name="T5" fmla="*/ 74 h 74"/>
                    <a:gd name="T6" fmla="*/ 0 w 51"/>
                    <a:gd name="T7" fmla="*/ 73 h 74"/>
                    <a:gd name="T8" fmla="*/ 47 w 51"/>
                    <a:gd name="T9" fmla="*/ 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74">
                      <a:moveTo>
                        <a:pt x="47" y="0"/>
                      </a:moveTo>
                      <a:lnTo>
                        <a:pt x="51" y="1"/>
                      </a:lnTo>
                      <a:lnTo>
                        <a:pt x="4" y="74"/>
                      </a:lnTo>
                      <a:lnTo>
                        <a:pt x="0" y="73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2" name="Rectangle 104"/>
                <p:cNvSpPr>
                  <a:spLocks noChangeArrowheads="1"/>
                </p:cNvSpPr>
                <p:nvPr/>
              </p:nvSpPr>
              <p:spPr bwMode="auto">
                <a:xfrm>
                  <a:off x="6005928" y="4460759"/>
                  <a:ext cx="202624" cy="27948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3" name="Freeform 105"/>
                <p:cNvSpPr>
                  <a:spLocks/>
                </p:cNvSpPr>
                <p:nvPr/>
              </p:nvSpPr>
              <p:spPr bwMode="auto">
                <a:xfrm>
                  <a:off x="5677539" y="4872987"/>
                  <a:ext cx="160702" cy="118780"/>
                </a:xfrm>
                <a:custGeom>
                  <a:avLst/>
                  <a:gdLst>
                    <a:gd name="T0" fmla="*/ 9 w 23"/>
                    <a:gd name="T1" fmla="*/ 0 h 17"/>
                    <a:gd name="T2" fmla="*/ 23 w 23"/>
                    <a:gd name="T3" fmla="*/ 0 h 17"/>
                    <a:gd name="T4" fmla="*/ 23 w 23"/>
                    <a:gd name="T5" fmla="*/ 17 h 17"/>
                    <a:gd name="T6" fmla="*/ 0 w 23"/>
                    <a:gd name="T7" fmla="*/ 17 h 17"/>
                    <a:gd name="T8" fmla="*/ 0 w 23"/>
                    <a:gd name="T9" fmla="*/ 14 h 17"/>
                    <a:gd name="T10" fmla="*/ 9 w 23"/>
                    <a:gd name="T11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" h="17">
                      <a:moveTo>
                        <a:pt x="9" y="0"/>
                      </a:moveTo>
                      <a:lnTo>
                        <a:pt x="23" y="0"/>
                      </a:lnTo>
                      <a:lnTo>
                        <a:pt x="23" y="17"/>
                      </a:lnTo>
                      <a:lnTo>
                        <a:pt x="0" y="17"/>
                      </a:lnTo>
                      <a:lnTo>
                        <a:pt x="0" y="14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2B4361"/>
                </a:solidFill>
                <a:ln w="0">
                  <a:solidFill>
                    <a:srgbClr val="2B436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4" name="Freeform 106"/>
                <p:cNvSpPr>
                  <a:spLocks/>
                </p:cNvSpPr>
                <p:nvPr/>
              </p:nvSpPr>
              <p:spPr bwMode="auto">
                <a:xfrm>
                  <a:off x="6089771" y="4998752"/>
                  <a:ext cx="139739" cy="139739"/>
                </a:xfrm>
                <a:custGeom>
                  <a:avLst/>
                  <a:gdLst>
                    <a:gd name="T0" fmla="*/ 9 w 20"/>
                    <a:gd name="T1" fmla="*/ 0 h 20"/>
                    <a:gd name="T2" fmla="*/ 13 w 20"/>
                    <a:gd name="T3" fmla="*/ 0 h 20"/>
                    <a:gd name="T4" fmla="*/ 17 w 20"/>
                    <a:gd name="T5" fmla="*/ 3 h 20"/>
                    <a:gd name="T6" fmla="*/ 19 w 20"/>
                    <a:gd name="T7" fmla="*/ 5 h 20"/>
                    <a:gd name="T8" fmla="*/ 20 w 20"/>
                    <a:gd name="T9" fmla="*/ 9 h 20"/>
                    <a:gd name="T10" fmla="*/ 19 w 20"/>
                    <a:gd name="T11" fmla="*/ 13 h 20"/>
                    <a:gd name="T12" fmla="*/ 17 w 20"/>
                    <a:gd name="T13" fmla="*/ 17 h 20"/>
                    <a:gd name="T14" fmla="*/ 13 w 20"/>
                    <a:gd name="T15" fmla="*/ 18 h 20"/>
                    <a:gd name="T16" fmla="*/ 9 w 20"/>
                    <a:gd name="T17" fmla="*/ 20 h 20"/>
                    <a:gd name="T18" fmla="*/ 7 w 20"/>
                    <a:gd name="T19" fmla="*/ 18 h 20"/>
                    <a:gd name="T20" fmla="*/ 3 w 20"/>
                    <a:gd name="T21" fmla="*/ 17 h 20"/>
                    <a:gd name="T22" fmla="*/ 0 w 20"/>
                    <a:gd name="T23" fmla="*/ 13 h 20"/>
                    <a:gd name="T24" fmla="*/ 0 w 20"/>
                    <a:gd name="T25" fmla="*/ 9 h 20"/>
                    <a:gd name="T26" fmla="*/ 0 w 20"/>
                    <a:gd name="T27" fmla="*/ 5 h 20"/>
                    <a:gd name="T28" fmla="*/ 3 w 20"/>
                    <a:gd name="T29" fmla="*/ 3 h 20"/>
                    <a:gd name="T30" fmla="*/ 7 w 20"/>
                    <a:gd name="T31" fmla="*/ 0 h 20"/>
                    <a:gd name="T32" fmla="*/ 9 w 20"/>
                    <a:gd name="T33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0" h="20">
                      <a:moveTo>
                        <a:pt x="9" y="0"/>
                      </a:moveTo>
                      <a:lnTo>
                        <a:pt x="13" y="0"/>
                      </a:lnTo>
                      <a:lnTo>
                        <a:pt x="17" y="3"/>
                      </a:lnTo>
                      <a:lnTo>
                        <a:pt x="19" y="5"/>
                      </a:lnTo>
                      <a:lnTo>
                        <a:pt x="20" y="9"/>
                      </a:lnTo>
                      <a:lnTo>
                        <a:pt x="19" y="13"/>
                      </a:lnTo>
                      <a:lnTo>
                        <a:pt x="17" y="17"/>
                      </a:lnTo>
                      <a:lnTo>
                        <a:pt x="13" y="18"/>
                      </a:lnTo>
                      <a:lnTo>
                        <a:pt x="9" y="20"/>
                      </a:lnTo>
                      <a:lnTo>
                        <a:pt x="7" y="18"/>
                      </a:lnTo>
                      <a:lnTo>
                        <a:pt x="3" y="17"/>
                      </a:lnTo>
                      <a:lnTo>
                        <a:pt x="0" y="13"/>
                      </a:lnTo>
                      <a:lnTo>
                        <a:pt x="0" y="9"/>
                      </a:lnTo>
                      <a:lnTo>
                        <a:pt x="0" y="5"/>
                      </a:lnTo>
                      <a:lnTo>
                        <a:pt x="3" y="3"/>
                      </a:lnTo>
                      <a:lnTo>
                        <a:pt x="7" y="0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2B4361"/>
                </a:solidFill>
                <a:ln w="0">
                  <a:solidFill>
                    <a:srgbClr val="2B436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5" name="Freeform 107"/>
                <p:cNvSpPr>
                  <a:spLocks/>
                </p:cNvSpPr>
                <p:nvPr/>
              </p:nvSpPr>
              <p:spPr bwMode="auto">
                <a:xfrm>
                  <a:off x="6117719" y="5026700"/>
                  <a:ext cx="83843" cy="83843"/>
                </a:xfrm>
                <a:custGeom>
                  <a:avLst/>
                  <a:gdLst>
                    <a:gd name="T0" fmla="*/ 5 w 12"/>
                    <a:gd name="T1" fmla="*/ 0 h 12"/>
                    <a:gd name="T2" fmla="*/ 9 w 12"/>
                    <a:gd name="T3" fmla="*/ 0 h 12"/>
                    <a:gd name="T4" fmla="*/ 11 w 12"/>
                    <a:gd name="T5" fmla="*/ 2 h 12"/>
                    <a:gd name="T6" fmla="*/ 12 w 12"/>
                    <a:gd name="T7" fmla="*/ 5 h 12"/>
                    <a:gd name="T8" fmla="*/ 11 w 12"/>
                    <a:gd name="T9" fmla="*/ 9 h 12"/>
                    <a:gd name="T10" fmla="*/ 9 w 12"/>
                    <a:gd name="T11" fmla="*/ 10 h 12"/>
                    <a:gd name="T12" fmla="*/ 5 w 12"/>
                    <a:gd name="T13" fmla="*/ 12 h 12"/>
                    <a:gd name="T14" fmla="*/ 3 w 12"/>
                    <a:gd name="T15" fmla="*/ 10 h 12"/>
                    <a:gd name="T16" fmla="*/ 0 w 12"/>
                    <a:gd name="T17" fmla="*/ 9 h 12"/>
                    <a:gd name="T18" fmla="*/ 0 w 12"/>
                    <a:gd name="T19" fmla="*/ 5 h 12"/>
                    <a:gd name="T20" fmla="*/ 0 w 12"/>
                    <a:gd name="T21" fmla="*/ 2 h 12"/>
                    <a:gd name="T22" fmla="*/ 3 w 12"/>
                    <a:gd name="T23" fmla="*/ 0 h 12"/>
                    <a:gd name="T24" fmla="*/ 5 w 12"/>
                    <a:gd name="T25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" h="12">
                      <a:moveTo>
                        <a:pt x="5" y="0"/>
                      </a:moveTo>
                      <a:lnTo>
                        <a:pt x="9" y="0"/>
                      </a:lnTo>
                      <a:lnTo>
                        <a:pt x="11" y="2"/>
                      </a:lnTo>
                      <a:lnTo>
                        <a:pt x="12" y="5"/>
                      </a:lnTo>
                      <a:lnTo>
                        <a:pt x="11" y="9"/>
                      </a:lnTo>
                      <a:lnTo>
                        <a:pt x="9" y="10"/>
                      </a:lnTo>
                      <a:lnTo>
                        <a:pt x="5" y="12"/>
                      </a:lnTo>
                      <a:lnTo>
                        <a:pt x="3" y="10"/>
                      </a:lnTo>
                      <a:lnTo>
                        <a:pt x="0" y="9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3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FFF2CC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6" name="Freeform 108"/>
                <p:cNvSpPr>
                  <a:spLocks/>
                </p:cNvSpPr>
                <p:nvPr/>
              </p:nvSpPr>
              <p:spPr bwMode="auto">
                <a:xfrm>
                  <a:off x="5621643" y="4970804"/>
                  <a:ext cx="649789" cy="111791"/>
                </a:xfrm>
                <a:custGeom>
                  <a:avLst/>
                  <a:gdLst>
                    <a:gd name="T0" fmla="*/ 0 w 93"/>
                    <a:gd name="T1" fmla="*/ 0 h 16"/>
                    <a:gd name="T2" fmla="*/ 93 w 93"/>
                    <a:gd name="T3" fmla="*/ 0 h 16"/>
                    <a:gd name="T4" fmla="*/ 93 w 93"/>
                    <a:gd name="T5" fmla="*/ 16 h 16"/>
                    <a:gd name="T6" fmla="*/ 88 w 93"/>
                    <a:gd name="T7" fmla="*/ 16 h 16"/>
                    <a:gd name="T8" fmla="*/ 88 w 93"/>
                    <a:gd name="T9" fmla="*/ 13 h 16"/>
                    <a:gd name="T10" fmla="*/ 87 w 93"/>
                    <a:gd name="T11" fmla="*/ 9 h 16"/>
                    <a:gd name="T12" fmla="*/ 84 w 93"/>
                    <a:gd name="T13" fmla="*/ 5 h 16"/>
                    <a:gd name="T14" fmla="*/ 82 w 93"/>
                    <a:gd name="T15" fmla="*/ 4 h 16"/>
                    <a:gd name="T16" fmla="*/ 76 w 93"/>
                    <a:gd name="T17" fmla="*/ 3 h 16"/>
                    <a:gd name="T18" fmla="*/ 72 w 93"/>
                    <a:gd name="T19" fmla="*/ 4 h 16"/>
                    <a:gd name="T20" fmla="*/ 69 w 93"/>
                    <a:gd name="T21" fmla="*/ 5 h 16"/>
                    <a:gd name="T22" fmla="*/ 67 w 93"/>
                    <a:gd name="T23" fmla="*/ 9 h 16"/>
                    <a:gd name="T24" fmla="*/ 66 w 93"/>
                    <a:gd name="T25" fmla="*/ 13 h 16"/>
                    <a:gd name="T26" fmla="*/ 66 w 93"/>
                    <a:gd name="T27" fmla="*/ 16 h 16"/>
                    <a:gd name="T28" fmla="*/ 35 w 93"/>
                    <a:gd name="T29" fmla="*/ 16 h 16"/>
                    <a:gd name="T30" fmla="*/ 36 w 93"/>
                    <a:gd name="T31" fmla="*/ 13 h 16"/>
                    <a:gd name="T32" fmla="*/ 35 w 93"/>
                    <a:gd name="T33" fmla="*/ 9 h 16"/>
                    <a:gd name="T34" fmla="*/ 32 w 93"/>
                    <a:gd name="T35" fmla="*/ 5 h 16"/>
                    <a:gd name="T36" fmla="*/ 28 w 93"/>
                    <a:gd name="T37" fmla="*/ 4 h 16"/>
                    <a:gd name="T38" fmla="*/ 24 w 93"/>
                    <a:gd name="T39" fmla="*/ 3 h 16"/>
                    <a:gd name="T40" fmla="*/ 20 w 93"/>
                    <a:gd name="T41" fmla="*/ 4 h 16"/>
                    <a:gd name="T42" fmla="*/ 16 w 93"/>
                    <a:gd name="T43" fmla="*/ 5 h 16"/>
                    <a:gd name="T44" fmla="*/ 14 w 93"/>
                    <a:gd name="T45" fmla="*/ 9 h 16"/>
                    <a:gd name="T46" fmla="*/ 12 w 93"/>
                    <a:gd name="T47" fmla="*/ 13 h 16"/>
                    <a:gd name="T48" fmla="*/ 14 w 93"/>
                    <a:gd name="T49" fmla="*/ 16 h 16"/>
                    <a:gd name="T50" fmla="*/ 0 w 93"/>
                    <a:gd name="T51" fmla="*/ 16 h 16"/>
                    <a:gd name="T52" fmla="*/ 0 w 93"/>
                    <a:gd name="T53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93" h="16">
                      <a:moveTo>
                        <a:pt x="0" y="0"/>
                      </a:moveTo>
                      <a:lnTo>
                        <a:pt x="93" y="0"/>
                      </a:lnTo>
                      <a:lnTo>
                        <a:pt x="93" y="16"/>
                      </a:lnTo>
                      <a:lnTo>
                        <a:pt x="88" y="16"/>
                      </a:lnTo>
                      <a:lnTo>
                        <a:pt x="88" y="13"/>
                      </a:lnTo>
                      <a:lnTo>
                        <a:pt x="87" y="9"/>
                      </a:lnTo>
                      <a:lnTo>
                        <a:pt x="84" y="5"/>
                      </a:lnTo>
                      <a:lnTo>
                        <a:pt x="82" y="4"/>
                      </a:lnTo>
                      <a:lnTo>
                        <a:pt x="76" y="3"/>
                      </a:lnTo>
                      <a:lnTo>
                        <a:pt x="72" y="4"/>
                      </a:lnTo>
                      <a:lnTo>
                        <a:pt x="69" y="5"/>
                      </a:lnTo>
                      <a:lnTo>
                        <a:pt x="67" y="9"/>
                      </a:lnTo>
                      <a:lnTo>
                        <a:pt x="66" y="13"/>
                      </a:lnTo>
                      <a:lnTo>
                        <a:pt x="66" y="16"/>
                      </a:lnTo>
                      <a:lnTo>
                        <a:pt x="35" y="16"/>
                      </a:lnTo>
                      <a:lnTo>
                        <a:pt x="36" y="13"/>
                      </a:lnTo>
                      <a:lnTo>
                        <a:pt x="35" y="9"/>
                      </a:lnTo>
                      <a:lnTo>
                        <a:pt x="32" y="5"/>
                      </a:lnTo>
                      <a:lnTo>
                        <a:pt x="28" y="4"/>
                      </a:lnTo>
                      <a:lnTo>
                        <a:pt x="24" y="3"/>
                      </a:lnTo>
                      <a:lnTo>
                        <a:pt x="20" y="4"/>
                      </a:lnTo>
                      <a:lnTo>
                        <a:pt x="16" y="5"/>
                      </a:lnTo>
                      <a:lnTo>
                        <a:pt x="14" y="9"/>
                      </a:lnTo>
                      <a:lnTo>
                        <a:pt x="12" y="13"/>
                      </a:lnTo>
                      <a:lnTo>
                        <a:pt x="14" y="16"/>
                      </a:lnTo>
                      <a:lnTo>
                        <a:pt x="0" y="1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7" name="Freeform 109"/>
                <p:cNvSpPr>
                  <a:spLocks/>
                </p:cNvSpPr>
                <p:nvPr/>
              </p:nvSpPr>
              <p:spPr bwMode="auto">
                <a:xfrm>
                  <a:off x="5719460" y="4998752"/>
                  <a:ext cx="132754" cy="139739"/>
                </a:xfrm>
                <a:custGeom>
                  <a:avLst/>
                  <a:gdLst>
                    <a:gd name="T0" fmla="*/ 10 w 19"/>
                    <a:gd name="T1" fmla="*/ 0 h 20"/>
                    <a:gd name="T2" fmla="*/ 14 w 19"/>
                    <a:gd name="T3" fmla="*/ 0 h 20"/>
                    <a:gd name="T4" fmla="*/ 17 w 19"/>
                    <a:gd name="T5" fmla="*/ 3 h 20"/>
                    <a:gd name="T6" fmla="*/ 19 w 19"/>
                    <a:gd name="T7" fmla="*/ 5 h 20"/>
                    <a:gd name="T8" fmla="*/ 19 w 19"/>
                    <a:gd name="T9" fmla="*/ 9 h 20"/>
                    <a:gd name="T10" fmla="*/ 19 w 19"/>
                    <a:gd name="T11" fmla="*/ 13 h 20"/>
                    <a:gd name="T12" fmla="*/ 17 w 19"/>
                    <a:gd name="T13" fmla="*/ 17 h 20"/>
                    <a:gd name="T14" fmla="*/ 14 w 19"/>
                    <a:gd name="T15" fmla="*/ 18 h 20"/>
                    <a:gd name="T16" fmla="*/ 10 w 19"/>
                    <a:gd name="T17" fmla="*/ 20 h 20"/>
                    <a:gd name="T18" fmla="*/ 6 w 19"/>
                    <a:gd name="T19" fmla="*/ 18 h 20"/>
                    <a:gd name="T20" fmla="*/ 3 w 19"/>
                    <a:gd name="T21" fmla="*/ 17 h 20"/>
                    <a:gd name="T22" fmla="*/ 1 w 19"/>
                    <a:gd name="T23" fmla="*/ 13 h 20"/>
                    <a:gd name="T24" fmla="*/ 0 w 19"/>
                    <a:gd name="T25" fmla="*/ 9 h 20"/>
                    <a:gd name="T26" fmla="*/ 1 w 19"/>
                    <a:gd name="T27" fmla="*/ 5 h 20"/>
                    <a:gd name="T28" fmla="*/ 3 w 19"/>
                    <a:gd name="T29" fmla="*/ 3 h 20"/>
                    <a:gd name="T30" fmla="*/ 6 w 19"/>
                    <a:gd name="T31" fmla="*/ 0 h 20"/>
                    <a:gd name="T32" fmla="*/ 10 w 19"/>
                    <a:gd name="T33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9" h="20">
                      <a:moveTo>
                        <a:pt x="10" y="0"/>
                      </a:moveTo>
                      <a:lnTo>
                        <a:pt x="14" y="0"/>
                      </a:lnTo>
                      <a:lnTo>
                        <a:pt x="17" y="3"/>
                      </a:lnTo>
                      <a:lnTo>
                        <a:pt x="19" y="5"/>
                      </a:lnTo>
                      <a:lnTo>
                        <a:pt x="19" y="9"/>
                      </a:lnTo>
                      <a:lnTo>
                        <a:pt x="19" y="13"/>
                      </a:lnTo>
                      <a:lnTo>
                        <a:pt x="17" y="17"/>
                      </a:lnTo>
                      <a:lnTo>
                        <a:pt x="14" y="18"/>
                      </a:lnTo>
                      <a:lnTo>
                        <a:pt x="10" y="20"/>
                      </a:lnTo>
                      <a:lnTo>
                        <a:pt x="6" y="18"/>
                      </a:lnTo>
                      <a:lnTo>
                        <a:pt x="3" y="17"/>
                      </a:lnTo>
                      <a:lnTo>
                        <a:pt x="1" y="13"/>
                      </a:lnTo>
                      <a:lnTo>
                        <a:pt x="0" y="9"/>
                      </a:lnTo>
                      <a:lnTo>
                        <a:pt x="1" y="5"/>
                      </a:lnTo>
                      <a:lnTo>
                        <a:pt x="3" y="3"/>
                      </a:lnTo>
                      <a:lnTo>
                        <a:pt x="6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rgbClr val="2B4361"/>
                </a:solidFill>
                <a:ln w="0">
                  <a:solidFill>
                    <a:srgbClr val="2B436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8" name="Freeform 110"/>
                <p:cNvSpPr>
                  <a:spLocks/>
                </p:cNvSpPr>
                <p:nvPr/>
              </p:nvSpPr>
              <p:spPr bwMode="auto">
                <a:xfrm>
                  <a:off x="5740423" y="5026700"/>
                  <a:ext cx="97817" cy="83843"/>
                </a:xfrm>
                <a:custGeom>
                  <a:avLst/>
                  <a:gdLst>
                    <a:gd name="T0" fmla="*/ 7 w 14"/>
                    <a:gd name="T1" fmla="*/ 0 h 12"/>
                    <a:gd name="T2" fmla="*/ 10 w 14"/>
                    <a:gd name="T3" fmla="*/ 0 h 12"/>
                    <a:gd name="T4" fmla="*/ 12 w 14"/>
                    <a:gd name="T5" fmla="*/ 2 h 12"/>
                    <a:gd name="T6" fmla="*/ 14 w 14"/>
                    <a:gd name="T7" fmla="*/ 5 h 12"/>
                    <a:gd name="T8" fmla="*/ 12 w 14"/>
                    <a:gd name="T9" fmla="*/ 9 h 12"/>
                    <a:gd name="T10" fmla="*/ 10 w 14"/>
                    <a:gd name="T11" fmla="*/ 10 h 12"/>
                    <a:gd name="T12" fmla="*/ 7 w 14"/>
                    <a:gd name="T13" fmla="*/ 12 h 12"/>
                    <a:gd name="T14" fmla="*/ 4 w 14"/>
                    <a:gd name="T15" fmla="*/ 10 h 12"/>
                    <a:gd name="T16" fmla="*/ 2 w 14"/>
                    <a:gd name="T17" fmla="*/ 9 h 12"/>
                    <a:gd name="T18" fmla="*/ 0 w 14"/>
                    <a:gd name="T19" fmla="*/ 5 h 12"/>
                    <a:gd name="T20" fmla="*/ 2 w 14"/>
                    <a:gd name="T21" fmla="*/ 2 h 12"/>
                    <a:gd name="T22" fmla="*/ 4 w 14"/>
                    <a:gd name="T23" fmla="*/ 0 h 12"/>
                    <a:gd name="T24" fmla="*/ 7 w 14"/>
                    <a:gd name="T25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2">
                      <a:moveTo>
                        <a:pt x="7" y="0"/>
                      </a:moveTo>
                      <a:lnTo>
                        <a:pt x="10" y="0"/>
                      </a:lnTo>
                      <a:lnTo>
                        <a:pt x="12" y="2"/>
                      </a:lnTo>
                      <a:lnTo>
                        <a:pt x="14" y="5"/>
                      </a:lnTo>
                      <a:lnTo>
                        <a:pt x="12" y="9"/>
                      </a:lnTo>
                      <a:lnTo>
                        <a:pt x="10" y="10"/>
                      </a:lnTo>
                      <a:lnTo>
                        <a:pt x="7" y="12"/>
                      </a:lnTo>
                      <a:lnTo>
                        <a:pt x="4" y="10"/>
                      </a:lnTo>
                      <a:lnTo>
                        <a:pt x="2" y="9"/>
                      </a:lnTo>
                      <a:lnTo>
                        <a:pt x="0" y="5"/>
                      </a:lnTo>
                      <a:lnTo>
                        <a:pt x="2" y="2"/>
                      </a:lnTo>
                      <a:lnTo>
                        <a:pt x="4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FFF2CC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9" name="Rectangle 111"/>
                <p:cNvSpPr>
                  <a:spLocks noChangeArrowheads="1"/>
                </p:cNvSpPr>
                <p:nvPr/>
              </p:nvSpPr>
              <p:spPr bwMode="auto">
                <a:xfrm>
                  <a:off x="5991954" y="4935872"/>
                  <a:ext cx="279478" cy="34937"/>
                </a:xfrm>
                <a:prstGeom prst="rect">
                  <a:avLst/>
                </a:prstGeom>
                <a:solidFill>
                  <a:schemeClr val="accent4">
                    <a:lumMod val="50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0" name="Freeform 112"/>
                <p:cNvSpPr>
                  <a:spLocks/>
                </p:cNvSpPr>
                <p:nvPr/>
              </p:nvSpPr>
              <p:spPr bwMode="auto">
                <a:xfrm>
                  <a:off x="5677539" y="4935872"/>
                  <a:ext cx="160702" cy="34937"/>
                </a:xfrm>
                <a:custGeom>
                  <a:avLst/>
                  <a:gdLst>
                    <a:gd name="T0" fmla="*/ 4 w 23"/>
                    <a:gd name="T1" fmla="*/ 0 h 5"/>
                    <a:gd name="T2" fmla="*/ 23 w 23"/>
                    <a:gd name="T3" fmla="*/ 0 h 5"/>
                    <a:gd name="T4" fmla="*/ 23 w 23"/>
                    <a:gd name="T5" fmla="*/ 5 h 5"/>
                    <a:gd name="T6" fmla="*/ 0 w 23"/>
                    <a:gd name="T7" fmla="*/ 5 h 5"/>
                    <a:gd name="T8" fmla="*/ 4 w 23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" h="5">
                      <a:moveTo>
                        <a:pt x="4" y="0"/>
                      </a:moveTo>
                      <a:lnTo>
                        <a:pt x="23" y="0"/>
                      </a:lnTo>
                      <a:lnTo>
                        <a:pt x="23" y="5"/>
                      </a:lnTo>
                      <a:lnTo>
                        <a:pt x="0" y="5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chemeClr val="accent4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1" name="Rectangle 113"/>
                <p:cNvSpPr>
                  <a:spLocks noChangeArrowheads="1"/>
                </p:cNvSpPr>
                <p:nvPr/>
              </p:nvSpPr>
              <p:spPr bwMode="auto">
                <a:xfrm>
                  <a:off x="5621643" y="4286083"/>
                  <a:ext cx="55896" cy="796513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2" name="Rectangle 114"/>
                <p:cNvSpPr>
                  <a:spLocks noChangeArrowheads="1"/>
                </p:cNvSpPr>
                <p:nvPr/>
              </p:nvSpPr>
              <p:spPr bwMode="auto">
                <a:xfrm>
                  <a:off x="5621643" y="4286083"/>
                  <a:ext cx="104807" cy="27948"/>
                </a:xfrm>
                <a:prstGeom prst="rect">
                  <a:avLst/>
                </a:prstGeom>
                <a:solidFill>
                  <a:srgbClr val="2B4361"/>
                </a:solidFill>
                <a:ln w="0">
                  <a:solidFill>
                    <a:srgbClr val="2B4361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3" name="Freeform 115"/>
                <p:cNvSpPr>
                  <a:spLocks/>
                </p:cNvSpPr>
                <p:nvPr/>
              </p:nvSpPr>
              <p:spPr bwMode="auto">
                <a:xfrm>
                  <a:off x="5817278" y="4761196"/>
                  <a:ext cx="90833" cy="125765"/>
                </a:xfrm>
                <a:custGeom>
                  <a:avLst/>
                  <a:gdLst>
                    <a:gd name="T0" fmla="*/ 12 w 13"/>
                    <a:gd name="T1" fmla="*/ 0 h 18"/>
                    <a:gd name="T2" fmla="*/ 13 w 13"/>
                    <a:gd name="T3" fmla="*/ 0 h 18"/>
                    <a:gd name="T4" fmla="*/ 1 w 13"/>
                    <a:gd name="T5" fmla="*/ 18 h 18"/>
                    <a:gd name="T6" fmla="*/ 0 w 13"/>
                    <a:gd name="T7" fmla="*/ 18 h 18"/>
                    <a:gd name="T8" fmla="*/ 12 w 13"/>
                    <a:gd name="T9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8">
                      <a:moveTo>
                        <a:pt x="12" y="0"/>
                      </a:moveTo>
                      <a:lnTo>
                        <a:pt x="13" y="0"/>
                      </a:lnTo>
                      <a:lnTo>
                        <a:pt x="1" y="18"/>
                      </a:lnTo>
                      <a:lnTo>
                        <a:pt x="0" y="18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2B4361"/>
                </a:solidFill>
                <a:ln w="0">
                  <a:solidFill>
                    <a:srgbClr val="2B436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4" name="Freeform 116"/>
                <p:cNvSpPr>
                  <a:spLocks/>
                </p:cNvSpPr>
                <p:nvPr/>
              </p:nvSpPr>
              <p:spPr bwMode="auto">
                <a:xfrm>
                  <a:off x="5873173" y="4740237"/>
                  <a:ext cx="62885" cy="48911"/>
                </a:xfrm>
                <a:custGeom>
                  <a:avLst/>
                  <a:gdLst>
                    <a:gd name="T0" fmla="*/ 1 w 9"/>
                    <a:gd name="T1" fmla="*/ 0 h 7"/>
                    <a:gd name="T2" fmla="*/ 9 w 9"/>
                    <a:gd name="T3" fmla="*/ 5 h 7"/>
                    <a:gd name="T4" fmla="*/ 8 w 9"/>
                    <a:gd name="T5" fmla="*/ 7 h 7"/>
                    <a:gd name="T6" fmla="*/ 0 w 9"/>
                    <a:gd name="T7" fmla="*/ 2 h 7"/>
                    <a:gd name="T8" fmla="*/ 1 w 9"/>
                    <a:gd name="T9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7">
                      <a:moveTo>
                        <a:pt x="1" y="0"/>
                      </a:moveTo>
                      <a:lnTo>
                        <a:pt x="9" y="5"/>
                      </a:lnTo>
                      <a:lnTo>
                        <a:pt x="8" y="7"/>
                      </a:lnTo>
                      <a:lnTo>
                        <a:pt x="0" y="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0">
                  <a:solidFill>
                    <a:srgbClr val="2B436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5" name="Rectangle 117"/>
                <p:cNvSpPr>
                  <a:spLocks noChangeArrowheads="1"/>
                </p:cNvSpPr>
                <p:nvPr/>
              </p:nvSpPr>
              <p:spPr bwMode="auto">
                <a:xfrm>
                  <a:off x="5251336" y="4824081"/>
                  <a:ext cx="174676" cy="181661"/>
                </a:xfrm>
                <a:prstGeom prst="rect">
                  <a:avLst/>
                </a:prstGeom>
                <a:solidFill>
                  <a:srgbClr val="D2B668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6" name="Rectangle 118"/>
                <p:cNvSpPr>
                  <a:spLocks noChangeArrowheads="1"/>
                </p:cNvSpPr>
                <p:nvPr/>
              </p:nvSpPr>
              <p:spPr bwMode="auto">
                <a:xfrm>
                  <a:off x="5439982" y="4824081"/>
                  <a:ext cx="181661" cy="181661"/>
                </a:xfrm>
                <a:prstGeom prst="rect">
                  <a:avLst/>
                </a:prstGeom>
                <a:solidFill>
                  <a:srgbClr val="D2B668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7" name="Rectangle 119"/>
                <p:cNvSpPr>
                  <a:spLocks noChangeArrowheads="1"/>
                </p:cNvSpPr>
                <p:nvPr/>
              </p:nvSpPr>
              <p:spPr bwMode="auto">
                <a:xfrm>
                  <a:off x="5251336" y="4642420"/>
                  <a:ext cx="174676" cy="174676"/>
                </a:xfrm>
                <a:prstGeom prst="rect">
                  <a:avLst/>
                </a:prstGeom>
                <a:solidFill>
                  <a:srgbClr val="E2D09E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38" name="Rectangle 120"/>
                <p:cNvSpPr>
                  <a:spLocks noChangeArrowheads="1"/>
                </p:cNvSpPr>
                <p:nvPr/>
              </p:nvSpPr>
              <p:spPr bwMode="auto">
                <a:xfrm>
                  <a:off x="5439982" y="4642420"/>
                  <a:ext cx="181661" cy="174676"/>
                </a:xfrm>
                <a:prstGeom prst="rect">
                  <a:avLst/>
                </a:prstGeom>
                <a:solidFill>
                  <a:srgbClr val="E2D09E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pic>
            <p:nvPicPr>
              <p:cNvPr id="65" name="그림 6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71167" y="1946811"/>
                <a:ext cx="2005758" cy="1109568"/>
              </a:xfrm>
              <a:prstGeom prst="rect">
                <a:avLst/>
              </a:prstGeom>
            </p:spPr>
          </p:pic>
        </p:grpSp>
      </p:grpSp>
      <p:grpSp>
        <p:nvGrpSpPr>
          <p:cNvPr id="364" name="그룹 363"/>
          <p:cNvGrpSpPr/>
          <p:nvPr/>
        </p:nvGrpSpPr>
        <p:grpSpPr>
          <a:xfrm>
            <a:off x="4779564" y="2356447"/>
            <a:ext cx="1898315" cy="1349134"/>
            <a:chOff x="4779564" y="2356447"/>
            <a:chExt cx="1898315" cy="1349134"/>
          </a:xfrm>
        </p:grpSpPr>
        <p:cxnSp>
          <p:nvCxnSpPr>
            <p:cNvPr id="264" name="직선 연결선 263"/>
            <p:cNvCxnSpPr/>
            <p:nvPr/>
          </p:nvCxnSpPr>
          <p:spPr>
            <a:xfrm flipH="1">
              <a:off x="4779564" y="2554664"/>
              <a:ext cx="818885" cy="1150917"/>
            </a:xfrm>
            <a:prstGeom prst="line">
              <a:avLst/>
            </a:prstGeom>
            <a:ln w="6350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AutoShape 12"/>
            <p:cNvSpPr>
              <a:spLocks noChangeAspect="1" noChangeArrowheads="1" noTextEdit="1"/>
            </p:cNvSpPr>
            <p:nvPr/>
          </p:nvSpPr>
          <p:spPr bwMode="auto">
            <a:xfrm>
              <a:off x="5519331" y="2356447"/>
              <a:ext cx="1158548" cy="9636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5"/>
            <p:cNvSpPr>
              <a:spLocks noChangeArrowheads="1"/>
            </p:cNvSpPr>
            <p:nvPr/>
          </p:nvSpPr>
          <p:spPr bwMode="auto">
            <a:xfrm>
              <a:off x="5555337" y="2394571"/>
              <a:ext cx="1085477" cy="615633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Freeform 16"/>
            <p:cNvSpPr>
              <a:spLocks/>
            </p:cNvSpPr>
            <p:nvPr/>
          </p:nvSpPr>
          <p:spPr bwMode="auto">
            <a:xfrm>
              <a:off x="5664061" y="2376921"/>
              <a:ext cx="144730" cy="217096"/>
            </a:xfrm>
            <a:custGeom>
              <a:avLst/>
              <a:gdLst>
                <a:gd name="T0" fmla="*/ 0 w 819"/>
                <a:gd name="T1" fmla="*/ 0 h 1230"/>
                <a:gd name="T2" fmla="*/ 819 w 819"/>
                <a:gd name="T3" fmla="*/ 0 h 1230"/>
                <a:gd name="T4" fmla="*/ 819 w 819"/>
                <a:gd name="T5" fmla="*/ 820 h 1230"/>
                <a:gd name="T6" fmla="*/ 813 w 819"/>
                <a:gd name="T7" fmla="*/ 886 h 1230"/>
                <a:gd name="T8" fmla="*/ 799 w 819"/>
                <a:gd name="T9" fmla="*/ 950 h 1230"/>
                <a:gd name="T10" fmla="*/ 773 w 819"/>
                <a:gd name="T11" fmla="*/ 1007 h 1230"/>
                <a:gd name="T12" fmla="*/ 739 w 819"/>
                <a:gd name="T13" fmla="*/ 1061 h 1230"/>
                <a:gd name="T14" fmla="*/ 700 w 819"/>
                <a:gd name="T15" fmla="*/ 1109 h 1230"/>
                <a:gd name="T16" fmla="*/ 652 w 819"/>
                <a:gd name="T17" fmla="*/ 1151 h 1230"/>
                <a:gd name="T18" fmla="*/ 598 w 819"/>
                <a:gd name="T19" fmla="*/ 1184 h 1230"/>
                <a:gd name="T20" fmla="*/ 539 w 819"/>
                <a:gd name="T21" fmla="*/ 1208 h 1230"/>
                <a:gd name="T22" fmla="*/ 477 w 819"/>
                <a:gd name="T23" fmla="*/ 1224 h 1230"/>
                <a:gd name="T24" fmla="*/ 409 w 819"/>
                <a:gd name="T25" fmla="*/ 1230 h 1230"/>
                <a:gd name="T26" fmla="*/ 344 w 819"/>
                <a:gd name="T27" fmla="*/ 1224 h 1230"/>
                <a:gd name="T28" fmla="*/ 280 w 819"/>
                <a:gd name="T29" fmla="*/ 1208 h 1230"/>
                <a:gd name="T30" fmla="*/ 220 w 819"/>
                <a:gd name="T31" fmla="*/ 1184 h 1230"/>
                <a:gd name="T32" fmla="*/ 167 w 819"/>
                <a:gd name="T33" fmla="*/ 1151 h 1230"/>
                <a:gd name="T34" fmla="*/ 119 w 819"/>
                <a:gd name="T35" fmla="*/ 1109 h 1230"/>
                <a:gd name="T36" fmla="*/ 79 w 819"/>
                <a:gd name="T37" fmla="*/ 1061 h 1230"/>
                <a:gd name="T38" fmla="*/ 45 w 819"/>
                <a:gd name="T39" fmla="*/ 1007 h 1230"/>
                <a:gd name="T40" fmla="*/ 21 w 819"/>
                <a:gd name="T41" fmla="*/ 950 h 1230"/>
                <a:gd name="T42" fmla="*/ 5 w 819"/>
                <a:gd name="T43" fmla="*/ 886 h 1230"/>
                <a:gd name="T44" fmla="*/ 0 w 819"/>
                <a:gd name="T45" fmla="*/ 820 h 1230"/>
                <a:gd name="T46" fmla="*/ 0 w 819"/>
                <a:gd name="T47" fmla="*/ 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19" h="1230">
                  <a:moveTo>
                    <a:pt x="0" y="0"/>
                  </a:moveTo>
                  <a:lnTo>
                    <a:pt x="819" y="0"/>
                  </a:lnTo>
                  <a:lnTo>
                    <a:pt x="819" y="820"/>
                  </a:lnTo>
                  <a:lnTo>
                    <a:pt x="813" y="886"/>
                  </a:lnTo>
                  <a:lnTo>
                    <a:pt x="799" y="950"/>
                  </a:lnTo>
                  <a:lnTo>
                    <a:pt x="773" y="1007"/>
                  </a:lnTo>
                  <a:lnTo>
                    <a:pt x="739" y="1061"/>
                  </a:lnTo>
                  <a:lnTo>
                    <a:pt x="700" y="1109"/>
                  </a:lnTo>
                  <a:lnTo>
                    <a:pt x="652" y="1151"/>
                  </a:lnTo>
                  <a:lnTo>
                    <a:pt x="598" y="1184"/>
                  </a:lnTo>
                  <a:lnTo>
                    <a:pt x="539" y="1208"/>
                  </a:lnTo>
                  <a:lnTo>
                    <a:pt x="477" y="1224"/>
                  </a:lnTo>
                  <a:lnTo>
                    <a:pt x="409" y="1230"/>
                  </a:lnTo>
                  <a:lnTo>
                    <a:pt x="344" y="1224"/>
                  </a:lnTo>
                  <a:lnTo>
                    <a:pt x="280" y="1208"/>
                  </a:lnTo>
                  <a:lnTo>
                    <a:pt x="220" y="1184"/>
                  </a:lnTo>
                  <a:lnTo>
                    <a:pt x="167" y="1151"/>
                  </a:lnTo>
                  <a:lnTo>
                    <a:pt x="119" y="1109"/>
                  </a:lnTo>
                  <a:lnTo>
                    <a:pt x="79" y="1061"/>
                  </a:lnTo>
                  <a:lnTo>
                    <a:pt x="45" y="1007"/>
                  </a:lnTo>
                  <a:lnTo>
                    <a:pt x="21" y="950"/>
                  </a:lnTo>
                  <a:lnTo>
                    <a:pt x="5" y="886"/>
                  </a:lnTo>
                  <a:lnTo>
                    <a:pt x="0" y="8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Freeform 17"/>
            <p:cNvSpPr>
              <a:spLocks/>
            </p:cNvSpPr>
            <p:nvPr/>
          </p:nvSpPr>
          <p:spPr bwMode="auto">
            <a:xfrm>
              <a:off x="5519331" y="2376921"/>
              <a:ext cx="144730" cy="216742"/>
            </a:xfrm>
            <a:custGeom>
              <a:avLst/>
              <a:gdLst>
                <a:gd name="T0" fmla="*/ 410 w 820"/>
                <a:gd name="T1" fmla="*/ 0 h 1228"/>
                <a:gd name="T2" fmla="*/ 820 w 820"/>
                <a:gd name="T3" fmla="*/ 0 h 1228"/>
                <a:gd name="T4" fmla="*/ 820 w 820"/>
                <a:gd name="T5" fmla="*/ 820 h 1228"/>
                <a:gd name="T6" fmla="*/ 814 w 820"/>
                <a:gd name="T7" fmla="*/ 890 h 1228"/>
                <a:gd name="T8" fmla="*/ 796 w 820"/>
                <a:gd name="T9" fmla="*/ 956 h 1228"/>
                <a:gd name="T10" fmla="*/ 768 w 820"/>
                <a:gd name="T11" fmla="*/ 1017 h 1228"/>
                <a:gd name="T12" fmla="*/ 732 w 820"/>
                <a:gd name="T13" fmla="*/ 1073 h 1228"/>
                <a:gd name="T14" fmla="*/ 686 w 820"/>
                <a:gd name="T15" fmla="*/ 1123 h 1228"/>
                <a:gd name="T16" fmla="*/ 635 w 820"/>
                <a:gd name="T17" fmla="*/ 1162 h 1228"/>
                <a:gd name="T18" fmla="*/ 575 w 820"/>
                <a:gd name="T19" fmla="*/ 1194 h 1228"/>
                <a:gd name="T20" fmla="*/ 511 w 820"/>
                <a:gd name="T21" fmla="*/ 1218 h 1228"/>
                <a:gd name="T22" fmla="*/ 442 w 820"/>
                <a:gd name="T23" fmla="*/ 1228 h 1228"/>
                <a:gd name="T24" fmla="*/ 370 w 820"/>
                <a:gd name="T25" fmla="*/ 1228 h 1228"/>
                <a:gd name="T26" fmla="*/ 308 w 820"/>
                <a:gd name="T27" fmla="*/ 1216 h 1228"/>
                <a:gd name="T28" fmla="*/ 249 w 820"/>
                <a:gd name="T29" fmla="*/ 1196 h 1228"/>
                <a:gd name="T30" fmla="*/ 195 w 820"/>
                <a:gd name="T31" fmla="*/ 1166 h 1228"/>
                <a:gd name="T32" fmla="*/ 147 w 820"/>
                <a:gd name="T33" fmla="*/ 1131 h 1228"/>
                <a:gd name="T34" fmla="*/ 105 w 820"/>
                <a:gd name="T35" fmla="*/ 1087 h 1228"/>
                <a:gd name="T36" fmla="*/ 70 w 820"/>
                <a:gd name="T37" fmla="*/ 1039 h 1228"/>
                <a:gd name="T38" fmla="*/ 40 w 820"/>
                <a:gd name="T39" fmla="*/ 985 h 1228"/>
                <a:gd name="T40" fmla="*/ 18 w 820"/>
                <a:gd name="T41" fmla="*/ 926 h 1228"/>
                <a:gd name="T42" fmla="*/ 4 w 820"/>
                <a:gd name="T43" fmla="*/ 866 h 1228"/>
                <a:gd name="T44" fmla="*/ 0 w 820"/>
                <a:gd name="T45" fmla="*/ 802 h 1228"/>
                <a:gd name="T46" fmla="*/ 0 w 820"/>
                <a:gd name="T47" fmla="*/ 410 h 1228"/>
                <a:gd name="T48" fmla="*/ 6 w 820"/>
                <a:gd name="T49" fmla="*/ 343 h 1228"/>
                <a:gd name="T50" fmla="*/ 22 w 820"/>
                <a:gd name="T51" fmla="*/ 281 h 1228"/>
                <a:gd name="T52" fmla="*/ 46 w 820"/>
                <a:gd name="T53" fmla="*/ 221 h 1228"/>
                <a:gd name="T54" fmla="*/ 80 w 820"/>
                <a:gd name="T55" fmla="*/ 168 h 1228"/>
                <a:gd name="T56" fmla="*/ 119 w 820"/>
                <a:gd name="T57" fmla="*/ 120 h 1228"/>
                <a:gd name="T58" fmla="*/ 167 w 820"/>
                <a:gd name="T59" fmla="*/ 78 h 1228"/>
                <a:gd name="T60" fmla="*/ 221 w 820"/>
                <a:gd name="T61" fmla="*/ 46 h 1228"/>
                <a:gd name="T62" fmla="*/ 280 w 820"/>
                <a:gd name="T63" fmla="*/ 20 h 1228"/>
                <a:gd name="T64" fmla="*/ 344 w 820"/>
                <a:gd name="T65" fmla="*/ 4 h 1228"/>
                <a:gd name="T66" fmla="*/ 410 w 820"/>
                <a:gd name="T67" fmla="*/ 0 h 1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0" h="1228">
                  <a:moveTo>
                    <a:pt x="410" y="0"/>
                  </a:moveTo>
                  <a:lnTo>
                    <a:pt x="820" y="0"/>
                  </a:lnTo>
                  <a:lnTo>
                    <a:pt x="820" y="820"/>
                  </a:lnTo>
                  <a:lnTo>
                    <a:pt x="814" y="890"/>
                  </a:lnTo>
                  <a:lnTo>
                    <a:pt x="796" y="956"/>
                  </a:lnTo>
                  <a:lnTo>
                    <a:pt x="768" y="1017"/>
                  </a:lnTo>
                  <a:lnTo>
                    <a:pt x="732" y="1073"/>
                  </a:lnTo>
                  <a:lnTo>
                    <a:pt x="686" y="1123"/>
                  </a:lnTo>
                  <a:lnTo>
                    <a:pt x="635" y="1162"/>
                  </a:lnTo>
                  <a:lnTo>
                    <a:pt x="575" y="1194"/>
                  </a:lnTo>
                  <a:lnTo>
                    <a:pt x="511" y="1218"/>
                  </a:lnTo>
                  <a:lnTo>
                    <a:pt x="442" y="1228"/>
                  </a:lnTo>
                  <a:lnTo>
                    <a:pt x="370" y="1228"/>
                  </a:lnTo>
                  <a:lnTo>
                    <a:pt x="308" y="1216"/>
                  </a:lnTo>
                  <a:lnTo>
                    <a:pt x="249" y="1196"/>
                  </a:lnTo>
                  <a:lnTo>
                    <a:pt x="195" y="1166"/>
                  </a:lnTo>
                  <a:lnTo>
                    <a:pt x="147" y="1131"/>
                  </a:lnTo>
                  <a:lnTo>
                    <a:pt x="105" y="1087"/>
                  </a:lnTo>
                  <a:lnTo>
                    <a:pt x="70" y="1039"/>
                  </a:lnTo>
                  <a:lnTo>
                    <a:pt x="40" y="985"/>
                  </a:lnTo>
                  <a:lnTo>
                    <a:pt x="18" y="926"/>
                  </a:lnTo>
                  <a:lnTo>
                    <a:pt x="4" y="866"/>
                  </a:lnTo>
                  <a:lnTo>
                    <a:pt x="0" y="802"/>
                  </a:lnTo>
                  <a:lnTo>
                    <a:pt x="0" y="410"/>
                  </a:lnTo>
                  <a:lnTo>
                    <a:pt x="6" y="343"/>
                  </a:lnTo>
                  <a:lnTo>
                    <a:pt x="22" y="281"/>
                  </a:lnTo>
                  <a:lnTo>
                    <a:pt x="46" y="221"/>
                  </a:lnTo>
                  <a:lnTo>
                    <a:pt x="80" y="168"/>
                  </a:lnTo>
                  <a:lnTo>
                    <a:pt x="119" y="120"/>
                  </a:lnTo>
                  <a:lnTo>
                    <a:pt x="167" y="78"/>
                  </a:lnTo>
                  <a:lnTo>
                    <a:pt x="221" y="46"/>
                  </a:lnTo>
                  <a:lnTo>
                    <a:pt x="280" y="20"/>
                  </a:lnTo>
                  <a:lnTo>
                    <a:pt x="344" y="4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E7001E"/>
            </a:solidFill>
            <a:ln w="0">
              <a:solidFill>
                <a:srgbClr val="E7001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Freeform 18"/>
            <p:cNvSpPr>
              <a:spLocks/>
            </p:cNvSpPr>
            <p:nvPr/>
          </p:nvSpPr>
          <p:spPr bwMode="auto">
            <a:xfrm>
              <a:off x="5953169" y="2376921"/>
              <a:ext cx="144730" cy="217096"/>
            </a:xfrm>
            <a:custGeom>
              <a:avLst/>
              <a:gdLst>
                <a:gd name="T0" fmla="*/ 0 w 819"/>
                <a:gd name="T1" fmla="*/ 0 h 1230"/>
                <a:gd name="T2" fmla="*/ 819 w 819"/>
                <a:gd name="T3" fmla="*/ 0 h 1230"/>
                <a:gd name="T4" fmla="*/ 819 w 819"/>
                <a:gd name="T5" fmla="*/ 820 h 1230"/>
                <a:gd name="T6" fmla="*/ 815 w 819"/>
                <a:gd name="T7" fmla="*/ 886 h 1230"/>
                <a:gd name="T8" fmla="*/ 799 w 819"/>
                <a:gd name="T9" fmla="*/ 950 h 1230"/>
                <a:gd name="T10" fmla="*/ 773 w 819"/>
                <a:gd name="T11" fmla="*/ 1007 h 1230"/>
                <a:gd name="T12" fmla="*/ 741 w 819"/>
                <a:gd name="T13" fmla="*/ 1061 h 1230"/>
                <a:gd name="T14" fmla="*/ 700 w 819"/>
                <a:gd name="T15" fmla="*/ 1109 h 1230"/>
                <a:gd name="T16" fmla="*/ 652 w 819"/>
                <a:gd name="T17" fmla="*/ 1151 h 1230"/>
                <a:gd name="T18" fmla="*/ 598 w 819"/>
                <a:gd name="T19" fmla="*/ 1184 h 1230"/>
                <a:gd name="T20" fmla="*/ 539 w 819"/>
                <a:gd name="T21" fmla="*/ 1208 h 1230"/>
                <a:gd name="T22" fmla="*/ 477 w 819"/>
                <a:gd name="T23" fmla="*/ 1224 h 1230"/>
                <a:gd name="T24" fmla="*/ 409 w 819"/>
                <a:gd name="T25" fmla="*/ 1230 h 1230"/>
                <a:gd name="T26" fmla="*/ 344 w 819"/>
                <a:gd name="T27" fmla="*/ 1224 h 1230"/>
                <a:gd name="T28" fmla="*/ 280 w 819"/>
                <a:gd name="T29" fmla="*/ 1208 h 1230"/>
                <a:gd name="T30" fmla="*/ 222 w 819"/>
                <a:gd name="T31" fmla="*/ 1184 h 1230"/>
                <a:gd name="T32" fmla="*/ 169 w 819"/>
                <a:gd name="T33" fmla="*/ 1151 h 1230"/>
                <a:gd name="T34" fmla="*/ 121 w 819"/>
                <a:gd name="T35" fmla="*/ 1109 h 1230"/>
                <a:gd name="T36" fmla="*/ 79 w 819"/>
                <a:gd name="T37" fmla="*/ 1061 h 1230"/>
                <a:gd name="T38" fmla="*/ 45 w 819"/>
                <a:gd name="T39" fmla="*/ 1007 h 1230"/>
                <a:gd name="T40" fmla="*/ 21 w 819"/>
                <a:gd name="T41" fmla="*/ 950 h 1230"/>
                <a:gd name="T42" fmla="*/ 5 w 819"/>
                <a:gd name="T43" fmla="*/ 886 h 1230"/>
                <a:gd name="T44" fmla="*/ 0 w 819"/>
                <a:gd name="T45" fmla="*/ 820 h 1230"/>
                <a:gd name="T46" fmla="*/ 0 w 819"/>
                <a:gd name="T47" fmla="*/ 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19" h="1230">
                  <a:moveTo>
                    <a:pt x="0" y="0"/>
                  </a:moveTo>
                  <a:lnTo>
                    <a:pt x="819" y="0"/>
                  </a:lnTo>
                  <a:lnTo>
                    <a:pt x="819" y="820"/>
                  </a:lnTo>
                  <a:lnTo>
                    <a:pt x="815" y="886"/>
                  </a:lnTo>
                  <a:lnTo>
                    <a:pt x="799" y="950"/>
                  </a:lnTo>
                  <a:lnTo>
                    <a:pt x="773" y="1007"/>
                  </a:lnTo>
                  <a:lnTo>
                    <a:pt x="741" y="1061"/>
                  </a:lnTo>
                  <a:lnTo>
                    <a:pt x="700" y="1109"/>
                  </a:lnTo>
                  <a:lnTo>
                    <a:pt x="652" y="1151"/>
                  </a:lnTo>
                  <a:lnTo>
                    <a:pt x="598" y="1184"/>
                  </a:lnTo>
                  <a:lnTo>
                    <a:pt x="539" y="1208"/>
                  </a:lnTo>
                  <a:lnTo>
                    <a:pt x="477" y="1224"/>
                  </a:lnTo>
                  <a:lnTo>
                    <a:pt x="409" y="1230"/>
                  </a:lnTo>
                  <a:lnTo>
                    <a:pt x="344" y="1224"/>
                  </a:lnTo>
                  <a:lnTo>
                    <a:pt x="280" y="1208"/>
                  </a:lnTo>
                  <a:lnTo>
                    <a:pt x="222" y="1184"/>
                  </a:lnTo>
                  <a:lnTo>
                    <a:pt x="169" y="1151"/>
                  </a:lnTo>
                  <a:lnTo>
                    <a:pt x="121" y="1109"/>
                  </a:lnTo>
                  <a:lnTo>
                    <a:pt x="79" y="1061"/>
                  </a:lnTo>
                  <a:lnTo>
                    <a:pt x="45" y="1007"/>
                  </a:lnTo>
                  <a:lnTo>
                    <a:pt x="21" y="950"/>
                  </a:lnTo>
                  <a:lnTo>
                    <a:pt x="5" y="886"/>
                  </a:lnTo>
                  <a:lnTo>
                    <a:pt x="0" y="8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Freeform 19"/>
            <p:cNvSpPr>
              <a:spLocks/>
            </p:cNvSpPr>
            <p:nvPr/>
          </p:nvSpPr>
          <p:spPr bwMode="auto">
            <a:xfrm>
              <a:off x="5808791" y="2376921"/>
              <a:ext cx="144377" cy="217096"/>
            </a:xfrm>
            <a:custGeom>
              <a:avLst/>
              <a:gdLst>
                <a:gd name="T0" fmla="*/ 0 w 820"/>
                <a:gd name="T1" fmla="*/ 0 h 1230"/>
                <a:gd name="T2" fmla="*/ 820 w 820"/>
                <a:gd name="T3" fmla="*/ 0 h 1230"/>
                <a:gd name="T4" fmla="*/ 820 w 820"/>
                <a:gd name="T5" fmla="*/ 820 h 1230"/>
                <a:gd name="T6" fmla="*/ 816 w 820"/>
                <a:gd name="T7" fmla="*/ 886 h 1230"/>
                <a:gd name="T8" fmla="*/ 800 w 820"/>
                <a:gd name="T9" fmla="*/ 950 h 1230"/>
                <a:gd name="T10" fmla="*/ 774 w 820"/>
                <a:gd name="T11" fmla="*/ 1007 h 1230"/>
                <a:gd name="T12" fmla="*/ 742 w 820"/>
                <a:gd name="T13" fmla="*/ 1061 h 1230"/>
                <a:gd name="T14" fmla="*/ 700 w 820"/>
                <a:gd name="T15" fmla="*/ 1109 h 1230"/>
                <a:gd name="T16" fmla="*/ 652 w 820"/>
                <a:gd name="T17" fmla="*/ 1151 h 1230"/>
                <a:gd name="T18" fmla="*/ 599 w 820"/>
                <a:gd name="T19" fmla="*/ 1184 h 1230"/>
                <a:gd name="T20" fmla="*/ 539 w 820"/>
                <a:gd name="T21" fmla="*/ 1208 h 1230"/>
                <a:gd name="T22" fmla="*/ 477 w 820"/>
                <a:gd name="T23" fmla="*/ 1224 h 1230"/>
                <a:gd name="T24" fmla="*/ 410 w 820"/>
                <a:gd name="T25" fmla="*/ 1230 h 1230"/>
                <a:gd name="T26" fmla="*/ 344 w 820"/>
                <a:gd name="T27" fmla="*/ 1224 h 1230"/>
                <a:gd name="T28" fmla="*/ 280 w 820"/>
                <a:gd name="T29" fmla="*/ 1208 h 1230"/>
                <a:gd name="T30" fmla="*/ 223 w 820"/>
                <a:gd name="T31" fmla="*/ 1184 h 1230"/>
                <a:gd name="T32" fmla="*/ 169 w 820"/>
                <a:gd name="T33" fmla="*/ 1151 h 1230"/>
                <a:gd name="T34" fmla="*/ 121 w 820"/>
                <a:gd name="T35" fmla="*/ 1109 h 1230"/>
                <a:gd name="T36" fmla="*/ 80 w 820"/>
                <a:gd name="T37" fmla="*/ 1061 h 1230"/>
                <a:gd name="T38" fmla="*/ 46 w 820"/>
                <a:gd name="T39" fmla="*/ 1007 h 1230"/>
                <a:gd name="T40" fmla="*/ 22 w 820"/>
                <a:gd name="T41" fmla="*/ 950 h 1230"/>
                <a:gd name="T42" fmla="*/ 6 w 820"/>
                <a:gd name="T43" fmla="*/ 886 h 1230"/>
                <a:gd name="T44" fmla="*/ 0 w 820"/>
                <a:gd name="T45" fmla="*/ 820 h 1230"/>
                <a:gd name="T46" fmla="*/ 0 w 820"/>
                <a:gd name="T47" fmla="*/ 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20" h="1230">
                  <a:moveTo>
                    <a:pt x="0" y="0"/>
                  </a:moveTo>
                  <a:lnTo>
                    <a:pt x="820" y="0"/>
                  </a:lnTo>
                  <a:lnTo>
                    <a:pt x="820" y="820"/>
                  </a:lnTo>
                  <a:lnTo>
                    <a:pt x="816" y="886"/>
                  </a:lnTo>
                  <a:lnTo>
                    <a:pt x="800" y="950"/>
                  </a:lnTo>
                  <a:lnTo>
                    <a:pt x="774" y="1007"/>
                  </a:lnTo>
                  <a:lnTo>
                    <a:pt x="742" y="1061"/>
                  </a:lnTo>
                  <a:lnTo>
                    <a:pt x="700" y="1109"/>
                  </a:lnTo>
                  <a:lnTo>
                    <a:pt x="652" y="1151"/>
                  </a:lnTo>
                  <a:lnTo>
                    <a:pt x="599" y="1184"/>
                  </a:lnTo>
                  <a:lnTo>
                    <a:pt x="539" y="1208"/>
                  </a:lnTo>
                  <a:lnTo>
                    <a:pt x="477" y="1224"/>
                  </a:lnTo>
                  <a:lnTo>
                    <a:pt x="410" y="1230"/>
                  </a:lnTo>
                  <a:lnTo>
                    <a:pt x="344" y="1224"/>
                  </a:lnTo>
                  <a:lnTo>
                    <a:pt x="280" y="1208"/>
                  </a:lnTo>
                  <a:lnTo>
                    <a:pt x="223" y="1184"/>
                  </a:lnTo>
                  <a:lnTo>
                    <a:pt x="169" y="1151"/>
                  </a:lnTo>
                  <a:lnTo>
                    <a:pt x="121" y="1109"/>
                  </a:lnTo>
                  <a:lnTo>
                    <a:pt x="80" y="1061"/>
                  </a:lnTo>
                  <a:lnTo>
                    <a:pt x="46" y="1007"/>
                  </a:lnTo>
                  <a:lnTo>
                    <a:pt x="22" y="950"/>
                  </a:lnTo>
                  <a:lnTo>
                    <a:pt x="6" y="886"/>
                  </a:lnTo>
                  <a:lnTo>
                    <a:pt x="0" y="8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001E"/>
            </a:solidFill>
            <a:ln w="0">
              <a:solidFill>
                <a:srgbClr val="E7001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20"/>
            <p:cNvSpPr>
              <a:spLocks/>
            </p:cNvSpPr>
            <p:nvPr/>
          </p:nvSpPr>
          <p:spPr bwMode="auto">
            <a:xfrm>
              <a:off x="6242629" y="2376921"/>
              <a:ext cx="145083" cy="217096"/>
            </a:xfrm>
            <a:custGeom>
              <a:avLst/>
              <a:gdLst>
                <a:gd name="T0" fmla="*/ 0 w 821"/>
                <a:gd name="T1" fmla="*/ 0 h 1230"/>
                <a:gd name="T2" fmla="*/ 821 w 821"/>
                <a:gd name="T3" fmla="*/ 0 h 1230"/>
                <a:gd name="T4" fmla="*/ 821 w 821"/>
                <a:gd name="T5" fmla="*/ 820 h 1230"/>
                <a:gd name="T6" fmla="*/ 815 w 821"/>
                <a:gd name="T7" fmla="*/ 886 h 1230"/>
                <a:gd name="T8" fmla="*/ 799 w 821"/>
                <a:gd name="T9" fmla="*/ 950 h 1230"/>
                <a:gd name="T10" fmla="*/ 775 w 821"/>
                <a:gd name="T11" fmla="*/ 1007 h 1230"/>
                <a:gd name="T12" fmla="*/ 741 w 821"/>
                <a:gd name="T13" fmla="*/ 1061 h 1230"/>
                <a:gd name="T14" fmla="*/ 700 w 821"/>
                <a:gd name="T15" fmla="*/ 1109 h 1230"/>
                <a:gd name="T16" fmla="*/ 652 w 821"/>
                <a:gd name="T17" fmla="*/ 1151 h 1230"/>
                <a:gd name="T18" fmla="*/ 598 w 821"/>
                <a:gd name="T19" fmla="*/ 1184 h 1230"/>
                <a:gd name="T20" fmla="*/ 541 w 821"/>
                <a:gd name="T21" fmla="*/ 1208 h 1230"/>
                <a:gd name="T22" fmla="*/ 477 w 821"/>
                <a:gd name="T23" fmla="*/ 1224 h 1230"/>
                <a:gd name="T24" fmla="*/ 411 w 821"/>
                <a:gd name="T25" fmla="*/ 1230 h 1230"/>
                <a:gd name="T26" fmla="*/ 344 w 821"/>
                <a:gd name="T27" fmla="*/ 1224 h 1230"/>
                <a:gd name="T28" fmla="*/ 280 w 821"/>
                <a:gd name="T29" fmla="*/ 1208 h 1230"/>
                <a:gd name="T30" fmla="*/ 222 w 821"/>
                <a:gd name="T31" fmla="*/ 1184 h 1230"/>
                <a:gd name="T32" fmla="*/ 169 w 821"/>
                <a:gd name="T33" fmla="*/ 1151 h 1230"/>
                <a:gd name="T34" fmla="*/ 121 w 821"/>
                <a:gd name="T35" fmla="*/ 1109 h 1230"/>
                <a:gd name="T36" fmla="*/ 79 w 821"/>
                <a:gd name="T37" fmla="*/ 1061 h 1230"/>
                <a:gd name="T38" fmla="*/ 45 w 821"/>
                <a:gd name="T39" fmla="*/ 1007 h 1230"/>
                <a:gd name="T40" fmla="*/ 21 w 821"/>
                <a:gd name="T41" fmla="*/ 950 h 1230"/>
                <a:gd name="T42" fmla="*/ 5 w 821"/>
                <a:gd name="T43" fmla="*/ 886 h 1230"/>
                <a:gd name="T44" fmla="*/ 0 w 821"/>
                <a:gd name="T45" fmla="*/ 820 h 1230"/>
                <a:gd name="T46" fmla="*/ 0 w 821"/>
                <a:gd name="T47" fmla="*/ 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21" h="1230">
                  <a:moveTo>
                    <a:pt x="0" y="0"/>
                  </a:moveTo>
                  <a:lnTo>
                    <a:pt x="821" y="0"/>
                  </a:lnTo>
                  <a:lnTo>
                    <a:pt x="821" y="820"/>
                  </a:lnTo>
                  <a:lnTo>
                    <a:pt x="815" y="886"/>
                  </a:lnTo>
                  <a:lnTo>
                    <a:pt x="799" y="950"/>
                  </a:lnTo>
                  <a:lnTo>
                    <a:pt x="775" y="1007"/>
                  </a:lnTo>
                  <a:lnTo>
                    <a:pt x="741" y="1061"/>
                  </a:lnTo>
                  <a:lnTo>
                    <a:pt x="700" y="1109"/>
                  </a:lnTo>
                  <a:lnTo>
                    <a:pt x="652" y="1151"/>
                  </a:lnTo>
                  <a:lnTo>
                    <a:pt x="598" y="1184"/>
                  </a:lnTo>
                  <a:lnTo>
                    <a:pt x="541" y="1208"/>
                  </a:lnTo>
                  <a:lnTo>
                    <a:pt x="477" y="1224"/>
                  </a:lnTo>
                  <a:lnTo>
                    <a:pt x="411" y="1230"/>
                  </a:lnTo>
                  <a:lnTo>
                    <a:pt x="344" y="1224"/>
                  </a:lnTo>
                  <a:lnTo>
                    <a:pt x="280" y="1208"/>
                  </a:lnTo>
                  <a:lnTo>
                    <a:pt x="222" y="1184"/>
                  </a:lnTo>
                  <a:lnTo>
                    <a:pt x="169" y="1151"/>
                  </a:lnTo>
                  <a:lnTo>
                    <a:pt x="121" y="1109"/>
                  </a:lnTo>
                  <a:lnTo>
                    <a:pt x="79" y="1061"/>
                  </a:lnTo>
                  <a:lnTo>
                    <a:pt x="45" y="1007"/>
                  </a:lnTo>
                  <a:lnTo>
                    <a:pt x="21" y="950"/>
                  </a:lnTo>
                  <a:lnTo>
                    <a:pt x="5" y="886"/>
                  </a:lnTo>
                  <a:lnTo>
                    <a:pt x="0" y="8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0" name="Freeform 21"/>
            <p:cNvSpPr>
              <a:spLocks/>
            </p:cNvSpPr>
            <p:nvPr/>
          </p:nvSpPr>
          <p:spPr bwMode="auto">
            <a:xfrm>
              <a:off x="6097899" y="2376921"/>
              <a:ext cx="144730" cy="217096"/>
            </a:xfrm>
            <a:custGeom>
              <a:avLst/>
              <a:gdLst>
                <a:gd name="T0" fmla="*/ 0 w 820"/>
                <a:gd name="T1" fmla="*/ 0 h 1230"/>
                <a:gd name="T2" fmla="*/ 820 w 820"/>
                <a:gd name="T3" fmla="*/ 0 h 1230"/>
                <a:gd name="T4" fmla="*/ 820 w 820"/>
                <a:gd name="T5" fmla="*/ 820 h 1230"/>
                <a:gd name="T6" fmla="*/ 816 w 820"/>
                <a:gd name="T7" fmla="*/ 886 h 1230"/>
                <a:gd name="T8" fmla="*/ 800 w 820"/>
                <a:gd name="T9" fmla="*/ 950 h 1230"/>
                <a:gd name="T10" fmla="*/ 774 w 820"/>
                <a:gd name="T11" fmla="*/ 1007 h 1230"/>
                <a:gd name="T12" fmla="*/ 742 w 820"/>
                <a:gd name="T13" fmla="*/ 1061 h 1230"/>
                <a:gd name="T14" fmla="*/ 700 w 820"/>
                <a:gd name="T15" fmla="*/ 1109 h 1230"/>
                <a:gd name="T16" fmla="*/ 652 w 820"/>
                <a:gd name="T17" fmla="*/ 1151 h 1230"/>
                <a:gd name="T18" fmla="*/ 599 w 820"/>
                <a:gd name="T19" fmla="*/ 1184 h 1230"/>
                <a:gd name="T20" fmla="*/ 541 w 820"/>
                <a:gd name="T21" fmla="*/ 1208 h 1230"/>
                <a:gd name="T22" fmla="*/ 477 w 820"/>
                <a:gd name="T23" fmla="*/ 1224 h 1230"/>
                <a:gd name="T24" fmla="*/ 410 w 820"/>
                <a:gd name="T25" fmla="*/ 1230 h 1230"/>
                <a:gd name="T26" fmla="*/ 344 w 820"/>
                <a:gd name="T27" fmla="*/ 1224 h 1230"/>
                <a:gd name="T28" fmla="*/ 280 w 820"/>
                <a:gd name="T29" fmla="*/ 1208 h 1230"/>
                <a:gd name="T30" fmla="*/ 223 w 820"/>
                <a:gd name="T31" fmla="*/ 1184 h 1230"/>
                <a:gd name="T32" fmla="*/ 169 w 820"/>
                <a:gd name="T33" fmla="*/ 1151 h 1230"/>
                <a:gd name="T34" fmla="*/ 121 w 820"/>
                <a:gd name="T35" fmla="*/ 1109 h 1230"/>
                <a:gd name="T36" fmla="*/ 80 w 820"/>
                <a:gd name="T37" fmla="*/ 1061 h 1230"/>
                <a:gd name="T38" fmla="*/ 46 w 820"/>
                <a:gd name="T39" fmla="*/ 1007 h 1230"/>
                <a:gd name="T40" fmla="*/ 22 w 820"/>
                <a:gd name="T41" fmla="*/ 950 h 1230"/>
                <a:gd name="T42" fmla="*/ 6 w 820"/>
                <a:gd name="T43" fmla="*/ 886 h 1230"/>
                <a:gd name="T44" fmla="*/ 0 w 820"/>
                <a:gd name="T45" fmla="*/ 820 h 1230"/>
                <a:gd name="T46" fmla="*/ 0 w 820"/>
                <a:gd name="T47" fmla="*/ 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20" h="1230">
                  <a:moveTo>
                    <a:pt x="0" y="0"/>
                  </a:moveTo>
                  <a:lnTo>
                    <a:pt x="820" y="0"/>
                  </a:lnTo>
                  <a:lnTo>
                    <a:pt x="820" y="820"/>
                  </a:lnTo>
                  <a:lnTo>
                    <a:pt x="816" y="886"/>
                  </a:lnTo>
                  <a:lnTo>
                    <a:pt x="800" y="950"/>
                  </a:lnTo>
                  <a:lnTo>
                    <a:pt x="774" y="1007"/>
                  </a:lnTo>
                  <a:lnTo>
                    <a:pt x="742" y="1061"/>
                  </a:lnTo>
                  <a:lnTo>
                    <a:pt x="700" y="1109"/>
                  </a:lnTo>
                  <a:lnTo>
                    <a:pt x="652" y="1151"/>
                  </a:lnTo>
                  <a:lnTo>
                    <a:pt x="599" y="1184"/>
                  </a:lnTo>
                  <a:lnTo>
                    <a:pt x="541" y="1208"/>
                  </a:lnTo>
                  <a:lnTo>
                    <a:pt x="477" y="1224"/>
                  </a:lnTo>
                  <a:lnTo>
                    <a:pt x="410" y="1230"/>
                  </a:lnTo>
                  <a:lnTo>
                    <a:pt x="344" y="1224"/>
                  </a:lnTo>
                  <a:lnTo>
                    <a:pt x="280" y="1208"/>
                  </a:lnTo>
                  <a:lnTo>
                    <a:pt x="223" y="1184"/>
                  </a:lnTo>
                  <a:lnTo>
                    <a:pt x="169" y="1151"/>
                  </a:lnTo>
                  <a:lnTo>
                    <a:pt x="121" y="1109"/>
                  </a:lnTo>
                  <a:lnTo>
                    <a:pt x="80" y="1061"/>
                  </a:lnTo>
                  <a:lnTo>
                    <a:pt x="46" y="1007"/>
                  </a:lnTo>
                  <a:lnTo>
                    <a:pt x="22" y="950"/>
                  </a:lnTo>
                  <a:lnTo>
                    <a:pt x="6" y="886"/>
                  </a:lnTo>
                  <a:lnTo>
                    <a:pt x="0" y="8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001E"/>
            </a:solidFill>
            <a:ln w="0">
              <a:solidFill>
                <a:srgbClr val="E7001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1" name="Freeform 22"/>
            <p:cNvSpPr>
              <a:spLocks/>
            </p:cNvSpPr>
            <p:nvPr/>
          </p:nvSpPr>
          <p:spPr bwMode="auto">
            <a:xfrm>
              <a:off x="6532090" y="2376921"/>
              <a:ext cx="144730" cy="216742"/>
            </a:xfrm>
            <a:custGeom>
              <a:avLst/>
              <a:gdLst>
                <a:gd name="T0" fmla="*/ 0 w 819"/>
                <a:gd name="T1" fmla="*/ 0 h 1228"/>
                <a:gd name="T2" fmla="*/ 409 w 819"/>
                <a:gd name="T3" fmla="*/ 0 h 1228"/>
                <a:gd name="T4" fmla="*/ 475 w 819"/>
                <a:gd name="T5" fmla="*/ 4 h 1228"/>
                <a:gd name="T6" fmla="*/ 539 w 819"/>
                <a:gd name="T7" fmla="*/ 20 h 1228"/>
                <a:gd name="T8" fmla="*/ 596 w 819"/>
                <a:gd name="T9" fmla="*/ 46 h 1228"/>
                <a:gd name="T10" fmla="*/ 650 w 819"/>
                <a:gd name="T11" fmla="*/ 78 h 1228"/>
                <a:gd name="T12" fmla="*/ 698 w 819"/>
                <a:gd name="T13" fmla="*/ 120 h 1228"/>
                <a:gd name="T14" fmla="*/ 739 w 819"/>
                <a:gd name="T15" fmla="*/ 168 h 1228"/>
                <a:gd name="T16" fmla="*/ 773 w 819"/>
                <a:gd name="T17" fmla="*/ 221 h 1228"/>
                <a:gd name="T18" fmla="*/ 797 w 819"/>
                <a:gd name="T19" fmla="*/ 281 h 1228"/>
                <a:gd name="T20" fmla="*/ 813 w 819"/>
                <a:gd name="T21" fmla="*/ 343 h 1228"/>
                <a:gd name="T22" fmla="*/ 819 w 819"/>
                <a:gd name="T23" fmla="*/ 410 h 1228"/>
                <a:gd name="T24" fmla="*/ 819 w 819"/>
                <a:gd name="T25" fmla="*/ 820 h 1228"/>
                <a:gd name="T26" fmla="*/ 813 w 819"/>
                <a:gd name="T27" fmla="*/ 890 h 1228"/>
                <a:gd name="T28" fmla="*/ 795 w 819"/>
                <a:gd name="T29" fmla="*/ 956 h 1228"/>
                <a:gd name="T30" fmla="*/ 767 w 819"/>
                <a:gd name="T31" fmla="*/ 1017 h 1228"/>
                <a:gd name="T32" fmla="*/ 732 w 819"/>
                <a:gd name="T33" fmla="*/ 1073 h 1228"/>
                <a:gd name="T34" fmla="*/ 686 w 819"/>
                <a:gd name="T35" fmla="*/ 1123 h 1228"/>
                <a:gd name="T36" fmla="*/ 632 w 819"/>
                <a:gd name="T37" fmla="*/ 1162 h 1228"/>
                <a:gd name="T38" fmla="*/ 574 w 819"/>
                <a:gd name="T39" fmla="*/ 1194 h 1228"/>
                <a:gd name="T40" fmla="*/ 509 w 819"/>
                <a:gd name="T41" fmla="*/ 1218 h 1228"/>
                <a:gd name="T42" fmla="*/ 441 w 819"/>
                <a:gd name="T43" fmla="*/ 1228 h 1228"/>
                <a:gd name="T44" fmla="*/ 368 w 819"/>
                <a:gd name="T45" fmla="*/ 1228 h 1228"/>
                <a:gd name="T46" fmla="*/ 306 w 819"/>
                <a:gd name="T47" fmla="*/ 1216 h 1228"/>
                <a:gd name="T48" fmla="*/ 248 w 819"/>
                <a:gd name="T49" fmla="*/ 1196 h 1228"/>
                <a:gd name="T50" fmla="*/ 194 w 819"/>
                <a:gd name="T51" fmla="*/ 1166 h 1228"/>
                <a:gd name="T52" fmla="*/ 147 w 819"/>
                <a:gd name="T53" fmla="*/ 1131 h 1228"/>
                <a:gd name="T54" fmla="*/ 103 w 819"/>
                <a:gd name="T55" fmla="*/ 1087 h 1228"/>
                <a:gd name="T56" fmla="*/ 67 w 819"/>
                <a:gd name="T57" fmla="*/ 1039 h 1228"/>
                <a:gd name="T58" fmla="*/ 39 w 819"/>
                <a:gd name="T59" fmla="*/ 985 h 1228"/>
                <a:gd name="T60" fmla="*/ 17 w 819"/>
                <a:gd name="T61" fmla="*/ 926 h 1228"/>
                <a:gd name="T62" fmla="*/ 4 w 819"/>
                <a:gd name="T63" fmla="*/ 866 h 1228"/>
                <a:gd name="T64" fmla="*/ 0 w 819"/>
                <a:gd name="T65" fmla="*/ 802 h 1228"/>
                <a:gd name="T66" fmla="*/ 0 w 819"/>
                <a:gd name="T67" fmla="*/ 0 h 1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19" h="1228">
                  <a:moveTo>
                    <a:pt x="0" y="0"/>
                  </a:moveTo>
                  <a:lnTo>
                    <a:pt x="409" y="0"/>
                  </a:lnTo>
                  <a:lnTo>
                    <a:pt x="475" y="4"/>
                  </a:lnTo>
                  <a:lnTo>
                    <a:pt x="539" y="20"/>
                  </a:lnTo>
                  <a:lnTo>
                    <a:pt x="596" y="46"/>
                  </a:lnTo>
                  <a:lnTo>
                    <a:pt x="650" y="78"/>
                  </a:lnTo>
                  <a:lnTo>
                    <a:pt x="698" y="120"/>
                  </a:lnTo>
                  <a:lnTo>
                    <a:pt x="739" y="168"/>
                  </a:lnTo>
                  <a:lnTo>
                    <a:pt x="773" y="221"/>
                  </a:lnTo>
                  <a:lnTo>
                    <a:pt x="797" y="281"/>
                  </a:lnTo>
                  <a:lnTo>
                    <a:pt x="813" y="343"/>
                  </a:lnTo>
                  <a:lnTo>
                    <a:pt x="819" y="410"/>
                  </a:lnTo>
                  <a:lnTo>
                    <a:pt x="819" y="820"/>
                  </a:lnTo>
                  <a:lnTo>
                    <a:pt x="813" y="890"/>
                  </a:lnTo>
                  <a:lnTo>
                    <a:pt x="795" y="956"/>
                  </a:lnTo>
                  <a:lnTo>
                    <a:pt x="767" y="1017"/>
                  </a:lnTo>
                  <a:lnTo>
                    <a:pt x="732" y="1073"/>
                  </a:lnTo>
                  <a:lnTo>
                    <a:pt x="686" y="1123"/>
                  </a:lnTo>
                  <a:lnTo>
                    <a:pt x="632" y="1162"/>
                  </a:lnTo>
                  <a:lnTo>
                    <a:pt x="574" y="1194"/>
                  </a:lnTo>
                  <a:lnTo>
                    <a:pt x="509" y="1218"/>
                  </a:lnTo>
                  <a:lnTo>
                    <a:pt x="441" y="1228"/>
                  </a:lnTo>
                  <a:lnTo>
                    <a:pt x="368" y="1228"/>
                  </a:lnTo>
                  <a:lnTo>
                    <a:pt x="306" y="1216"/>
                  </a:lnTo>
                  <a:lnTo>
                    <a:pt x="248" y="1196"/>
                  </a:lnTo>
                  <a:lnTo>
                    <a:pt x="194" y="1166"/>
                  </a:lnTo>
                  <a:lnTo>
                    <a:pt x="147" y="1131"/>
                  </a:lnTo>
                  <a:lnTo>
                    <a:pt x="103" y="1087"/>
                  </a:lnTo>
                  <a:lnTo>
                    <a:pt x="67" y="1039"/>
                  </a:lnTo>
                  <a:lnTo>
                    <a:pt x="39" y="985"/>
                  </a:lnTo>
                  <a:lnTo>
                    <a:pt x="17" y="926"/>
                  </a:lnTo>
                  <a:lnTo>
                    <a:pt x="4" y="866"/>
                  </a:lnTo>
                  <a:lnTo>
                    <a:pt x="0" y="8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2" name="Freeform 23"/>
            <p:cNvSpPr>
              <a:spLocks/>
            </p:cNvSpPr>
            <p:nvPr/>
          </p:nvSpPr>
          <p:spPr bwMode="auto">
            <a:xfrm>
              <a:off x="6387713" y="2376921"/>
              <a:ext cx="144377" cy="217096"/>
            </a:xfrm>
            <a:custGeom>
              <a:avLst/>
              <a:gdLst>
                <a:gd name="T0" fmla="*/ 0 w 820"/>
                <a:gd name="T1" fmla="*/ 0 h 1230"/>
                <a:gd name="T2" fmla="*/ 820 w 820"/>
                <a:gd name="T3" fmla="*/ 0 h 1230"/>
                <a:gd name="T4" fmla="*/ 820 w 820"/>
                <a:gd name="T5" fmla="*/ 820 h 1230"/>
                <a:gd name="T6" fmla="*/ 814 w 820"/>
                <a:gd name="T7" fmla="*/ 886 h 1230"/>
                <a:gd name="T8" fmla="*/ 798 w 820"/>
                <a:gd name="T9" fmla="*/ 950 h 1230"/>
                <a:gd name="T10" fmla="*/ 774 w 820"/>
                <a:gd name="T11" fmla="*/ 1007 h 1230"/>
                <a:gd name="T12" fmla="*/ 740 w 820"/>
                <a:gd name="T13" fmla="*/ 1061 h 1230"/>
                <a:gd name="T14" fmla="*/ 698 w 820"/>
                <a:gd name="T15" fmla="*/ 1109 h 1230"/>
                <a:gd name="T16" fmla="*/ 650 w 820"/>
                <a:gd name="T17" fmla="*/ 1151 h 1230"/>
                <a:gd name="T18" fmla="*/ 597 w 820"/>
                <a:gd name="T19" fmla="*/ 1184 h 1230"/>
                <a:gd name="T20" fmla="*/ 539 w 820"/>
                <a:gd name="T21" fmla="*/ 1208 h 1230"/>
                <a:gd name="T22" fmla="*/ 475 w 820"/>
                <a:gd name="T23" fmla="*/ 1224 h 1230"/>
                <a:gd name="T24" fmla="*/ 410 w 820"/>
                <a:gd name="T25" fmla="*/ 1230 h 1230"/>
                <a:gd name="T26" fmla="*/ 342 w 820"/>
                <a:gd name="T27" fmla="*/ 1224 h 1230"/>
                <a:gd name="T28" fmla="*/ 280 w 820"/>
                <a:gd name="T29" fmla="*/ 1208 h 1230"/>
                <a:gd name="T30" fmla="*/ 221 w 820"/>
                <a:gd name="T31" fmla="*/ 1184 h 1230"/>
                <a:gd name="T32" fmla="*/ 167 w 820"/>
                <a:gd name="T33" fmla="*/ 1151 h 1230"/>
                <a:gd name="T34" fmla="*/ 119 w 820"/>
                <a:gd name="T35" fmla="*/ 1109 h 1230"/>
                <a:gd name="T36" fmla="*/ 78 w 820"/>
                <a:gd name="T37" fmla="*/ 1061 h 1230"/>
                <a:gd name="T38" fmla="*/ 46 w 820"/>
                <a:gd name="T39" fmla="*/ 1007 h 1230"/>
                <a:gd name="T40" fmla="*/ 20 w 820"/>
                <a:gd name="T41" fmla="*/ 950 h 1230"/>
                <a:gd name="T42" fmla="*/ 4 w 820"/>
                <a:gd name="T43" fmla="*/ 886 h 1230"/>
                <a:gd name="T44" fmla="*/ 0 w 820"/>
                <a:gd name="T45" fmla="*/ 820 h 1230"/>
                <a:gd name="T46" fmla="*/ 0 w 820"/>
                <a:gd name="T47" fmla="*/ 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20" h="1230">
                  <a:moveTo>
                    <a:pt x="0" y="0"/>
                  </a:moveTo>
                  <a:lnTo>
                    <a:pt x="820" y="0"/>
                  </a:lnTo>
                  <a:lnTo>
                    <a:pt x="820" y="820"/>
                  </a:lnTo>
                  <a:lnTo>
                    <a:pt x="814" y="886"/>
                  </a:lnTo>
                  <a:lnTo>
                    <a:pt x="798" y="950"/>
                  </a:lnTo>
                  <a:lnTo>
                    <a:pt x="774" y="1007"/>
                  </a:lnTo>
                  <a:lnTo>
                    <a:pt x="740" y="1061"/>
                  </a:lnTo>
                  <a:lnTo>
                    <a:pt x="698" y="1109"/>
                  </a:lnTo>
                  <a:lnTo>
                    <a:pt x="650" y="1151"/>
                  </a:lnTo>
                  <a:lnTo>
                    <a:pt x="597" y="1184"/>
                  </a:lnTo>
                  <a:lnTo>
                    <a:pt x="539" y="1208"/>
                  </a:lnTo>
                  <a:lnTo>
                    <a:pt x="475" y="1224"/>
                  </a:lnTo>
                  <a:lnTo>
                    <a:pt x="410" y="1230"/>
                  </a:lnTo>
                  <a:lnTo>
                    <a:pt x="342" y="1224"/>
                  </a:lnTo>
                  <a:lnTo>
                    <a:pt x="280" y="1208"/>
                  </a:lnTo>
                  <a:lnTo>
                    <a:pt x="221" y="1184"/>
                  </a:lnTo>
                  <a:lnTo>
                    <a:pt x="167" y="1151"/>
                  </a:lnTo>
                  <a:lnTo>
                    <a:pt x="119" y="1109"/>
                  </a:lnTo>
                  <a:lnTo>
                    <a:pt x="78" y="1061"/>
                  </a:lnTo>
                  <a:lnTo>
                    <a:pt x="46" y="1007"/>
                  </a:lnTo>
                  <a:lnTo>
                    <a:pt x="20" y="950"/>
                  </a:lnTo>
                  <a:lnTo>
                    <a:pt x="4" y="886"/>
                  </a:lnTo>
                  <a:lnTo>
                    <a:pt x="0" y="8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001E"/>
            </a:solidFill>
            <a:ln w="0">
              <a:solidFill>
                <a:srgbClr val="E7001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3" name="Freeform 24"/>
            <p:cNvSpPr>
              <a:spLocks/>
            </p:cNvSpPr>
            <p:nvPr/>
          </p:nvSpPr>
          <p:spPr bwMode="auto">
            <a:xfrm>
              <a:off x="5519331" y="3010204"/>
              <a:ext cx="1157489" cy="36006"/>
            </a:xfrm>
            <a:custGeom>
              <a:avLst/>
              <a:gdLst>
                <a:gd name="T0" fmla="*/ 101 w 6558"/>
                <a:gd name="T1" fmla="*/ 0 h 205"/>
                <a:gd name="T2" fmla="*/ 6455 w 6558"/>
                <a:gd name="T3" fmla="*/ 0 h 205"/>
                <a:gd name="T4" fmla="*/ 6488 w 6558"/>
                <a:gd name="T5" fmla="*/ 4 h 205"/>
                <a:gd name="T6" fmla="*/ 6516 w 6558"/>
                <a:gd name="T7" fmla="*/ 18 h 205"/>
                <a:gd name="T8" fmla="*/ 6538 w 6558"/>
                <a:gd name="T9" fmla="*/ 42 h 205"/>
                <a:gd name="T10" fmla="*/ 6552 w 6558"/>
                <a:gd name="T11" fmla="*/ 70 h 205"/>
                <a:gd name="T12" fmla="*/ 6558 w 6558"/>
                <a:gd name="T13" fmla="*/ 101 h 205"/>
                <a:gd name="T14" fmla="*/ 6552 w 6558"/>
                <a:gd name="T15" fmla="*/ 133 h 205"/>
                <a:gd name="T16" fmla="*/ 6538 w 6558"/>
                <a:gd name="T17" fmla="*/ 161 h 205"/>
                <a:gd name="T18" fmla="*/ 6516 w 6558"/>
                <a:gd name="T19" fmla="*/ 185 h 205"/>
                <a:gd name="T20" fmla="*/ 6488 w 6558"/>
                <a:gd name="T21" fmla="*/ 199 h 205"/>
                <a:gd name="T22" fmla="*/ 6455 w 6558"/>
                <a:gd name="T23" fmla="*/ 205 h 205"/>
                <a:gd name="T24" fmla="*/ 101 w 6558"/>
                <a:gd name="T25" fmla="*/ 205 h 205"/>
                <a:gd name="T26" fmla="*/ 70 w 6558"/>
                <a:gd name="T27" fmla="*/ 199 h 205"/>
                <a:gd name="T28" fmla="*/ 42 w 6558"/>
                <a:gd name="T29" fmla="*/ 185 h 205"/>
                <a:gd name="T30" fmla="*/ 20 w 6558"/>
                <a:gd name="T31" fmla="*/ 161 h 205"/>
                <a:gd name="T32" fmla="*/ 6 w 6558"/>
                <a:gd name="T33" fmla="*/ 133 h 205"/>
                <a:gd name="T34" fmla="*/ 0 w 6558"/>
                <a:gd name="T35" fmla="*/ 101 h 205"/>
                <a:gd name="T36" fmla="*/ 6 w 6558"/>
                <a:gd name="T37" fmla="*/ 70 h 205"/>
                <a:gd name="T38" fmla="*/ 20 w 6558"/>
                <a:gd name="T39" fmla="*/ 42 h 205"/>
                <a:gd name="T40" fmla="*/ 42 w 6558"/>
                <a:gd name="T41" fmla="*/ 18 h 205"/>
                <a:gd name="T42" fmla="*/ 70 w 6558"/>
                <a:gd name="T43" fmla="*/ 4 h 205"/>
                <a:gd name="T44" fmla="*/ 101 w 6558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58" h="205">
                  <a:moveTo>
                    <a:pt x="101" y="0"/>
                  </a:moveTo>
                  <a:lnTo>
                    <a:pt x="6455" y="0"/>
                  </a:lnTo>
                  <a:lnTo>
                    <a:pt x="6488" y="4"/>
                  </a:lnTo>
                  <a:lnTo>
                    <a:pt x="6516" y="18"/>
                  </a:lnTo>
                  <a:lnTo>
                    <a:pt x="6538" y="42"/>
                  </a:lnTo>
                  <a:lnTo>
                    <a:pt x="6552" y="70"/>
                  </a:lnTo>
                  <a:lnTo>
                    <a:pt x="6558" y="101"/>
                  </a:lnTo>
                  <a:lnTo>
                    <a:pt x="6552" y="133"/>
                  </a:lnTo>
                  <a:lnTo>
                    <a:pt x="6538" y="161"/>
                  </a:lnTo>
                  <a:lnTo>
                    <a:pt x="6516" y="185"/>
                  </a:lnTo>
                  <a:lnTo>
                    <a:pt x="6488" y="199"/>
                  </a:lnTo>
                  <a:lnTo>
                    <a:pt x="6455" y="205"/>
                  </a:lnTo>
                  <a:lnTo>
                    <a:pt x="101" y="205"/>
                  </a:lnTo>
                  <a:lnTo>
                    <a:pt x="70" y="199"/>
                  </a:lnTo>
                  <a:lnTo>
                    <a:pt x="42" y="185"/>
                  </a:lnTo>
                  <a:lnTo>
                    <a:pt x="20" y="161"/>
                  </a:lnTo>
                  <a:lnTo>
                    <a:pt x="6" y="133"/>
                  </a:lnTo>
                  <a:lnTo>
                    <a:pt x="0" y="101"/>
                  </a:lnTo>
                  <a:lnTo>
                    <a:pt x="6" y="70"/>
                  </a:lnTo>
                  <a:lnTo>
                    <a:pt x="20" y="42"/>
                  </a:lnTo>
                  <a:lnTo>
                    <a:pt x="42" y="18"/>
                  </a:lnTo>
                  <a:lnTo>
                    <a:pt x="70" y="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646464"/>
            </a:solidFill>
            <a:ln w="0">
              <a:solidFill>
                <a:srgbClr val="64646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4" name="Freeform 25"/>
            <p:cNvSpPr>
              <a:spLocks/>
            </p:cNvSpPr>
            <p:nvPr/>
          </p:nvSpPr>
          <p:spPr bwMode="auto">
            <a:xfrm>
              <a:off x="5826795" y="3136579"/>
              <a:ext cx="542562" cy="180736"/>
            </a:xfrm>
            <a:custGeom>
              <a:avLst/>
              <a:gdLst>
                <a:gd name="T0" fmla="*/ 717 w 3074"/>
                <a:gd name="T1" fmla="*/ 0 h 1025"/>
                <a:gd name="T2" fmla="*/ 2356 w 3074"/>
                <a:gd name="T3" fmla="*/ 0 h 1025"/>
                <a:gd name="T4" fmla="*/ 2385 w 3074"/>
                <a:gd name="T5" fmla="*/ 4 h 1025"/>
                <a:gd name="T6" fmla="*/ 2413 w 3074"/>
                <a:gd name="T7" fmla="*/ 18 h 1025"/>
                <a:gd name="T8" fmla="*/ 2435 w 3074"/>
                <a:gd name="T9" fmla="*/ 36 h 1025"/>
                <a:gd name="T10" fmla="*/ 2451 w 3074"/>
                <a:gd name="T11" fmla="*/ 62 h 1025"/>
                <a:gd name="T12" fmla="*/ 2459 w 3074"/>
                <a:gd name="T13" fmla="*/ 90 h 1025"/>
                <a:gd name="T14" fmla="*/ 2548 w 3074"/>
                <a:gd name="T15" fmla="*/ 820 h 1025"/>
                <a:gd name="T16" fmla="*/ 2972 w 3074"/>
                <a:gd name="T17" fmla="*/ 820 h 1025"/>
                <a:gd name="T18" fmla="*/ 3004 w 3074"/>
                <a:gd name="T19" fmla="*/ 826 h 1025"/>
                <a:gd name="T20" fmla="*/ 3032 w 3074"/>
                <a:gd name="T21" fmla="*/ 840 h 1025"/>
                <a:gd name="T22" fmla="*/ 3054 w 3074"/>
                <a:gd name="T23" fmla="*/ 862 h 1025"/>
                <a:gd name="T24" fmla="*/ 3068 w 3074"/>
                <a:gd name="T25" fmla="*/ 890 h 1025"/>
                <a:gd name="T26" fmla="*/ 3074 w 3074"/>
                <a:gd name="T27" fmla="*/ 924 h 1025"/>
                <a:gd name="T28" fmla="*/ 3068 w 3074"/>
                <a:gd name="T29" fmla="*/ 955 h 1025"/>
                <a:gd name="T30" fmla="*/ 3054 w 3074"/>
                <a:gd name="T31" fmla="*/ 983 h 1025"/>
                <a:gd name="T32" fmla="*/ 3032 w 3074"/>
                <a:gd name="T33" fmla="*/ 1005 h 1025"/>
                <a:gd name="T34" fmla="*/ 3004 w 3074"/>
                <a:gd name="T35" fmla="*/ 1021 h 1025"/>
                <a:gd name="T36" fmla="*/ 2972 w 3074"/>
                <a:gd name="T37" fmla="*/ 1025 h 1025"/>
                <a:gd name="T38" fmla="*/ 102 w 3074"/>
                <a:gd name="T39" fmla="*/ 1025 h 1025"/>
                <a:gd name="T40" fmla="*/ 70 w 3074"/>
                <a:gd name="T41" fmla="*/ 1021 h 1025"/>
                <a:gd name="T42" fmla="*/ 42 w 3074"/>
                <a:gd name="T43" fmla="*/ 1005 h 1025"/>
                <a:gd name="T44" fmla="*/ 20 w 3074"/>
                <a:gd name="T45" fmla="*/ 983 h 1025"/>
                <a:gd name="T46" fmla="*/ 4 w 3074"/>
                <a:gd name="T47" fmla="*/ 955 h 1025"/>
                <a:gd name="T48" fmla="*/ 0 w 3074"/>
                <a:gd name="T49" fmla="*/ 924 h 1025"/>
                <a:gd name="T50" fmla="*/ 4 w 3074"/>
                <a:gd name="T51" fmla="*/ 890 h 1025"/>
                <a:gd name="T52" fmla="*/ 20 w 3074"/>
                <a:gd name="T53" fmla="*/ 862 h 1025"/>
                <a:gd name="T54" fmla="*/ 42 w 3074"/>
                <a:gd name="T55" fmla="*/ 840 h 1025"/>
                <a:gd name="T56" fmla="*/ 70 w 3074"/>
                <a:gd name="T57" fmla="*/ 826 h 1025"/>
                <a:gd name="T58" fmla="*/ 102 w 3074"/>
                <a:gd name="T59" fmla="*/ 820 h 1025"/>
                <a:gd name="T60" fmla="*/ 524 w 3074"/>
                <a:gd name="T61" fmla="*/ 820 h 1025"/>
                <a:gd name="T62" fmla="*/ 615 w 3074"/>
                <a:gd name="T63" fmla="*/ 90 h 1025"/>
                <a:gd name="T64" fmla="*/ 623 w 3074"/>
                <a:gd name="T65" fmla="*/ 62 h 1025"/>
                <a:gd name="T66" fmla="*/ 639 w 3074"/>
                <a:gd name="T67" fmla="*/ 36 h 1025"/>
                <a:gd name="T68" fmla="*/ 661 w 3074"/>
                <a:gd name="T69" fmla="*/ 18 h 1025"/>
                <a:gd name="T70" fmla="*/ 687 w 3074"/>
                <a:gd name="T71" fmla="*/ 4 h 1025"/>
                <a:gd name="T72" fmla="*/ 717 w 3074"/>
                <a:gd name="T73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074" h="1025">
                  <a:moveTo>
                    <a:pt x="717" y="0"/>
                  </a:moveTo>
                  <a:lnTo>
                    <a:pt x="2356" y="0"/>
                  </a:lnTo>
                  <a:lnTo>
                    <a:pt x="2385" y="4"/>
                  </a:lnTo>
                  <a:lnTo>
                    <a:pt x="2413" y="18"/>
                  </a:lnTo>
                  <a:lnTo>
                    <a:pt x="2435" y="36"/>
                  </a:lnTo>
                  <a:lnTo>
                    <a:pt x="2451" y="62"/>
                  </a:lnTo>
                  <a:lnTo>
                    <a:pt x="2459" y="90"/>
                  </a:lnTo>
                  <a:lnTo>
                    <a:pt x="2548" y="820"/>
                  </a:lnTo>
                  <a:lnTo>
                    <a:pt x="2972" y="820"/>
                  </a:lnTo>
                  <a:lnTo>
                    <a:pt x="3004" y="826"/>
                  </a:lnTo>
                  <a:lnTo>
                    <a:pt x="3032" y="840"/>
                  </a:lnTo>
                  <a:lnTo>
                    <a:pt x="3054" y="862"/>
                  </a:lnTo>
                  <a:lnTo>
                    <a:pt x="3068" y="890"/>
                  </a:lnTo>
                  <a:lnTo>
                    <a:pt x="3074" y="924"/>
                  </a:lnTo>
                  <a:lnTo>
                    <a:pt x="3068" y="955"/>
                  </a:lnTo>
                  <a:lnTo>
                    <a:pt x="3054" y="983"/>
                  </a:lnTo>
                  <a:lnTo>
                    <a:pt x="3032" y="1005"/>
                  </a:lnTo>
                  <a:lnTo>
                    <a:pt x="3004" y="1021"/>
                  </a:lnTo>
                  <a:lnTo>
                    <a:pt x="2972" y="1025"/>
                  </a:lnTo>
                  <a:lnTo>
                    <a:pt x="102" y="1025"/>
                  </a:lnTo>
                  <a:lnTo>
                    <a:pt x="70" y="1021"/>
                  </a:lnTo>
                  <a:lnTo>
                    <a:pt x="42" y="1005"/>
                  </a:lnTo>
                  <a:lnTo>
                    <a:pt x="20" y="983"/>
                  </a:lnTo>
                  <a:lnTo>
                    <a:pt x="4" y="955"/>
                  </a:lnTo>
                  <a:lnTo>
                    <a:pt x="0" y="924"/>
                  </a:lnTo>
                  <a:lnTo>
                    <a:pt x="4" y="890"/>
                  </a:lnTo>
                  <a:lnTo>
                    <a:pt x="20" y="862"/>
                  </a:lnTo>
                  <a:lnTo>
                    <a:pt x="42" y="840"/>
                  </a:lnTo>
                  <a:lnTo>
                    <a:pt x="70" y="826"/>
                  </a:lnTo>
                  <a:lnTo>
                    <a:pt x="102" y="820"/>
                  </a:lnTo>
                  <a:lnTo>
                    <a:pt x="524" y="820"/>
                  </a:lnTo>
                  <a:lnTo>
                    <a:pt x="615" y="90"/>
                  </a:lnTo>
                  <a:lnTo>
                    <a:pt x="623" y="62"/>
                  </a:lnTo>
                  <a:lnTo>
                    <a:pt x="639" y="36"/>
                  </a:lnTo>
                  <a:lnTo>
                    <a:pt x="661" y="18"/>
                  </a:lnTo>
                  <a:lnTo>
                    <a:pt x="687" y="4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5" name="Freeform 26"/>
            <p:cNvSpPr>
              <a:spLocks/>
            </p:cNvSpPr>
            <p:nvPr/>
          </p:nvSpPr>
          <p:spPr bwMode="auto">
            <a:xfrm>
              <a:off x="6061893" y="2630023"/>
              <a:ext cx="72012" cy="36359"/>
            </a:xfrm>
            <a:custGeom>
              <a:avLst/>
              <a:gdLst>
                <a:gd name="T0" fmla="*/ 104 w 410"/>
                <a:gd name="T1" fmla="*/ 0 h 205"/>
                <a:gd name="T2" fmla="*/ 308 w 410"/>
                <a:gd name="T3" fmla="*/ 0 h 205"/>
                <a:gd name="T4" fmla="*/ 340 w 410"/>
                <a:gd name="T5" fmla="*/ 4 h 205"/>
                <a:gd name="T6" fmla="*/ 368 w 410"/>
                <a:gd name="T7" fmla="*/ 20 h 205"/>
                <a:gd name="T8" fmla="*/ 390 w 410"/>
                <a:gd name="T9" fmla="*/ 42 h 205"/>
                <a:gd name="T10" fmla="*/ 406 w 410"/>
                <a:gd name="T11" fmla="*/ 70 h 205"/>
                <a:gd name="T12" fmla="*/ 410 w 410"/>
                <a:gd name="T13" fmla="*/ 102 h 205"/>
                <a:gd name="T14" fmla="*/ 406 w 410"/>
                <a:gd name="T15" fmla="*/ 135 h 205"/>
                <a:gd name="T16" fmla="*/ 390 w 410"/>
                <a:gd name="T17" fmla="*/ 163 h 205"/>
                <a:gd name="T18" fmla="*/ 368 w 410"/>
                <a:gd name="T19" fmla="*/ 185 h 205"/>
                <a:gd name="T20" fmla="*/ 340 w 410"/>
                <a:gd name="T21" fmla="*/ 199 h 205"/>
                <a:gd name="T22" fmla="*/ 308 w 410"/>
                <a:gd name="T23" fmla="*/ 205 h 205"/>
                <a:gd name="T24" fmla="*/ 104 w 410"/>
                <a:gd name="T25" fmla="*/ 205 h 205"/>
                <a:gd name="T26" fmla="*/ 72 w 410"/>
                <a:gd name="T27" fmla="*/ 199 h 205"/>
                <a:gd name="T28" fmla="*/ 42 w 410"/>
                <a:gd name="T29" fmla="*/ 185 h 205"/>
                <a:gd name="T30" fmla="*/ 20 w 410"/>
                <a:gd name="T31" fmla="*/ 163 h 205"/>
                <a:gd name="T32" fmla="*/ 6 w 410"/>
                <a:gd name="T33" fmla="*/ 135 h 205"/>
                <a:gd name="T34" fmla="*/ 0 w 410"/>
                <a:gd name="T35" fmla="*/ 102 h 205"/>
                <a:gd name="T36" fmla="*/ 6 w 410"/>
                <a:gd name="T37" fmla="*/ 70 h 205"/>
                <a:gd name="T38" fmla="*/ 20 w 410"/>
                <a:gd name="T39" fmla="*/ 42 h 205"/>
                <a:gd name="T40" fmla="*/ 42 w 410"/>
                <a:gd name="T41" fmla="*/ 20 h 205"/>
                <a:gd name="T42" fmla="*/ 72 w 410"/>
                <a:gd name="T43" fmla="*/ 4 h 205"/>
                <a:gd name="T44" fmla="*/ 104 w 410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0" h="205">
                  <a:moveTo>
                    <a:pt x="104" y="0"/>
                  </a:moveTo>
                  <a:lnTo>
                    <a:pt x="308" y="0"/>
                  </a:lnTo>
                  <a:lnTo>
                    <a:pt x="340" y="4"/>
                  </a:lnTo>
                  <a:lnTo>
                    <a:pt x="368" y="20"/>
                  </a:lnTo>
                  <a:lnTo>
                    <a:pt x="390" y="42"/>
                  </a:lnTo>
                  <a:lnTo>
                    <a:pt x="406" y="70"/>
                  </a:lnTo>
                  <a:lnTo>
                    <a:pt x="410" y="102"/>
                  </a:lnTo>
                  <a:lnTo>
                    <a:pt x="406" y="135"/>
                  </a:lnTo>
                  <a:lnTo>
                    <a:pt x="390" y="163"/>
                  </a:lnTo>
                  <a:lnTo>
                    <a:pt x="368" y="185"/>
                  </a:lnTo>
                  <a:lnTo>
                    <a:pt x="340" y="199"/>
                  </a:lnTo>
                  <a:lnTo>
                    <a:pt x="308" y="205"/>
                  </a:lnTo>
                  <a:lnTo>
                    <a:pt x="104" y="205"/>
                  </a:lnTo>
                  <a:lnTo>
                    <a:pt x="72" y="199"/>
                  </a:lnTo>
                  <a:lnTo>
                    <a:pt x="42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2"/>
                  </a:lnTo>
                  <a:lnTo>
                    <a:pt x="6" y="70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2" y="4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6" name="Freeform 27"/>
            <p:cNvSpPr>
              <a:spLocks/>
            </p:cNvSpPr>
            <p:nvPr/>
          </p:nvSpPr>
          <p:spPr bwMode="auto">
            <a:xfrm>
              <a:off x="6061893" y="2774753"/>
              <a:ext cx="72012" cy="36006"/>
            </a:xfrm>
            <a:custGeom>
              <a:avLst/>
              <a:gdLst>
                <a:gd name="T0" fmla="*/ 104 w 410"/>
                <a:gd name="T1" fmla="*/ 0 h 205"/>
                <a:gd name="T2" fmla="*/ 308 w 410"/>
                <a:gd name="T3" fmla="*/ 0 h 205"/>
                <a:gd name="T4" fmla="*/ 340 w 410"/>
                <a:gd name="T5" fmla="*/ 6 h 205"/>
                <a:gd name="T6" fmla="*/ 368 w 410"/>
                <a:gd name="T7" fmla="*/ 20 h 205"/>
                <a:gd name="T8" fmla="*/ 390 w 410"/>
                <a:gd name="T9" fmla="*/ 42 h 205"/>
                <a:gd name="T10" fmla="*/ 406 w 410"/>
                <a:gd name="T11" fmla="*/ 69 h 205"/>
                <a:gd name="T12" fmla="*/ 410 w 410"/>
                <a:gd name="T13" fmla="*/ 101 h 205"/>
                <a:gd name="T14" fmla="*/ 406 w 410"/>
                <a:gd name="T15" fmla="*/ 135 h 205"/>
                <a:gd name="T16" fmla="*/ 390 w 410"/>
                <a:gd name="T17" fmla="*/ 163 h 205"/>
                <a:gd name="T18" fmla="*/ 368 w 410"/>
                <a:gd name="T19" fmla="*/ 185 h 205"/>
                <a:gd name="T20" fmla="*/ 340 w 410"/>
                <a:gd name="T21" fmla="*/ 199 h 205"/>
                <a:gd name="T22" fmla="*/ 308 w 410"/>
                <a:gd name="T23" fmla="*/ 205 h 205"/>
                <a:gd name="T24" fmla="*/ 104 w 410"/>
                <a:gd name="T25" fmla="*/ 205 h 205"/>
                <a:gd name="T26" fmla="*/ 72 w 410"/>
                <a:gd name="T27" fmla="*/ 199 h 205"/>
                <a:gd name="T28" fmla="*/ 42 w 410"/>
                <a:gd name="T29" fmla="*/ 185 h 205"/>
                <a:gd name="T30" fmla="*/ 20 w 410"/>
                <a:gd name="T31" fmla="*/ 163 h 205"/>
                <a:gd name="T32" fmla="*/ 6 w 410"/>
                <a:gd name="T33" fmla="*/ 135 h 205"/>
                <a:gd name="T34" fmla="*/ 0 w 410"/>
                <a:gd name="T35" fmla="*/ 101 h 205"/>
                <a:gd name="T36" fmla="*/ 6 w 410"/>
                <a:gd name="T37" fmla="*/ 69 h 205"/>
                <a:gd name="T38" fmla="*/ 20 w 410"/>
                <a:gd name="T39" fmla="*/ 42 h 205"/>
                <a:gd name="T40" fmla="*/ 42 w 410"/>
                <a:gd name="T41" fmla="*/ 20 h 205"/>
                <a:gd name="T42" fmla="*/ 72 w 410"/>
                <a:gd name="T43" fmla="*/ 6 h 205"/>
                <a:gd name="T44" fmla="*/ 104 w 410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0" h="205">
                  <a:moveTo>
                    <a:pt x="104" y="0"/>
                  </a:moveTo>
                  <a:lnTo>
                    <a:pt x="308" y="0"/>
                  </a:lnTo>
                  <a:lnTo>
                    <a:pt x="340" y="6"/>
                  </a:lnTo>
                  <a:lnTo>
                    <a:pt x="368" y="20"/>
                  </a:lnTo>
                  <a:lnTo>
                    <a:pt x="390" y="42"/>
                  </a:lnTo>
                  <a:lnTo>
                    <a:pt x="406" y="69"/>
                  </a:lnTo>
                  <a:lnTo>
                    <a:pt x="410" y="101"/>
                  </a:lnTo>
                  <a:lnTo>
                    <a:pt x="406" y="135"/>
                  </a:lnTo>
                  <a:lnTo>
                    <a:pt x="390" y="163"/>
                  </a:lnTo>
                  <a:lnTo>
                    <a:pt x="368" y="185"/>
                  </a:lnTo>
                  <a:lnTo>
                    <a:pt x="340" y="199"/>
                  </a:lnTo>
                  <a:lnTo>
                    <a:pt x="308" y="205"/>
                  </a:lnTo>
                  <a:lnTo>
                    <a:pt x="104" y="205"/>
                  </a:lnTo>
                  <a:lnTo>
                    <a:pt x="72" y="199"/>
                  </a:lnTo>
                  <a:lnTo>
                    <a:pt x="42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1"/>
                  </a:lnTo>
                  <a:lnTo>
                    <a:pt x="6" y="69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2" y="6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7" name="Freeform 28"/>
            <p:cNvSpPr>
              <a:spLocks/>
            </p:cNvSpPr>
            <p:nvPr/>
          </p:nvSpPr>
          <p:spPr bwMode="auto">
            <a:xfrm>
              <a:off x="6061893" y="2847118"/>
              <a:ext cx="72012" cy="36006"/>
            </a:xfrm>
            <a:custGeom>
              <a:avLst/>
              <a:gdLst>
                <a:gd name="T0" fmla="*/ 104 w 410"/>
                <a:gd name="T1" fmla="*/ 0 h 205"/>
                <a:gd name="T2" fmla="*/ 308 w 410"/>
                <a:gd name="T3" fmla="*/ 0 h 205"/>
                <a:gd name="T4" fmla="*/ 340 w 410"/>
                <a:gd name="T5" fmla="*/ 6 h 205"/>
                <a:gd name="T6" fmla="*/ 368 w 410"/>
                <a:gd name="T7" fmla="*/ 20 h 205"/>
                <a:gd name="T8" fmla="*/ 390 w 410"/>
                <a:gd name="T9" fmla="*/ 42 h 205"/>
                <a:gd name="T10" fmla="*/ 406 w 410"/>
                <a:gd name="T11" fmla="*/ 69 h 205"/>
                <a:gd name="T12" fmla="*/ 410 w 410"/>
                <a:gd name="T13" fmla="*/ 101 h 205"/>
                <a:gd name="T14" fmla="*/ 406 w 410"/>
                <a:gd name="T15" fmla="*/ 135 h 205"/>
                <a:gd name="T16" fmla="*/ 390 w 410"/>
                <a:gd name="T17" fmla="*/ 163 h 205"/>
                <a:gd name="T18" fmla="*/ 368 w 410"/>
                <a:gd name="T19" fmla="*/ 185 h 205"/>
                <a:gd name="T20" fmla="*/ 340 w 410"/>
                <a:gd name="T21" fmla="*/ 199 h 205"/>
                <a:gd name="T22" fmla="*/ 308 w 410"/>
                <a:gd name="T23" fmla="*/ 205 h 205"/>
                <a:gd name="T24" fmla="*/ 104 w 410"/>
                <a:gd name="T25" fmla="*/ 205 h 205"/>
                <a:gd name="T26" fmla="*/ 72 w 410"/>
                <a:gd name="T27" fmla="*/ 199 h 205"/>
                <a:gd name="T28" fmla="*/ 42 w 410"/>
                <a:gd name="T29" fmla="*/ 185 h 205"/>
                <a:gd name="T30" fmla="*/ 20 w 410"/>
                <a:gd name="T31" fmla="*/ 163 h 205"/>
                <a:gd name="T32" fmla="*/ 6 w 410"/>
                <a:gd name="T33" fmla="*/ 135 h 205"/>
                <a:gd name="T34" fmla="*/ 0 w 410"/>
                <a:gd name="T35" fmla="*/ 101 h 205"/>
                <a:gd name="T36" fmla="*/ 6 w 410"/>
                <a:gd name="T37" fmla="*/ 69 h 205"/>
                <a:gd name="T38" fmla="*/ 20 w 410"/>
                <a:gd name="T39" fmla="*/ 42 h 205"/>
                <a:gd name="T40" fmla="*/ 42 w 410"/>
                <a:gd name="T41" fmla="*/ 20 h 205"/>
                <a:gd name="T42" fmla="*/ 72 w 410"/>
                <a:gd name="T43" fmla="*/ 6 h 205"/>
                <a:gd name="T44" fmla="*/ 104 w 410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0" h="205">
                  <a:moveTo>
                    <a:pt x="104" y="0"/>
                  </a:moveTo>
                  <a:lnTo>
                    <a:pt x="308" y="0"/>
                  </a:lnTo>
                  <a:lnTo>
                    <a:pt x="340" y="6"/>
                  </a:lnTo>
                  <a:lnTo>
                    <a:pt x="368" y="20"/>
                  </a:lnTo>
                  <a:lnTo>
                    <a:pt x="390" y="42"/>
                  </a:lnTo>
                  <a:lnTo>
                    <a:pt x="406" y="69"/>
                  </a:lnTo>
                  <a:lnTo>
                    <a:pt x="410" y="101"/>
                  </a:lnTo>
                  <a:lnTo>
                    <a:pt x="406" y="135"/>
                  </a:lnTo>
                  <a:lnTo>
                    <a:pt x="390" y="163"/>
                  </a:lnTo>
                  <a:lnTo>
                    <a:pt x="368" y="185"/>
                  </a:lnTo>
                  <a:lnTo>
                    <a:pt x="340" y="199"/>
                  </a:lnTo>
                  <a:lnTo>
                    <a:pt x="308" y="205"/>
                  </a:lnTo>
                  <a:lnTo>
                    <a:pt x="104" y="205"/>
                  </a:lnTo>
                  <a:lnTo>
                    <a:pt x="72" y="199"/>
                  </a:lnTo>
                  <a:lnTo>
                    <a:pt x="42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1"/>
                  </a:lnTo>
                  <a:lnTo>
                    <a:pt x="6" y="69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2" y="6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E7001E"/>
            </a:solidFill>
            <a:ln w="0">
              <a:solidFill>
                <a:srgbClr val="E7001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8" name="Freeform 29"/>
            <p:cNvSpPr>
              <a:spLocks/>
            </p:cNvSpPr>
            <p:nvPr/>
          </p:nvSpPr>
          <p:spPr bwMode="auto">
            <a:xfrm>
              <a:off x="6061893" y="2919483"/>
              <a:ext cx="72012" cy="36006"/>
            </a:xfrm>
            <a:custGeom>
              <a:avLst/>
              <a:gdLst>
                <a:gd name="T0" fmla="*/ 104 w 410"/>
                <a:gd name="T1" fmla="*/ 0 h 205"/>
                <a:gd name="T2" fmla="*/ 308 w 410"/>
                <a:gd name="T3" fmla="*/ 0 h 205"/>
                <a:gd name="T4" fmla="*/ 340 w 410"/>
                <a:gd name="T5" fmla="*/ 6 h 205"/>
                <a:gd name="T6" fmla="*/ 368 w 410"/>
                <a:gd name="T7" fmla="*/ 20 h 205"/>
                <a:gd name="T8" fmla="*/ 390 w 410"/>
                <a:gd name="T9" fmla="*/ 41 h 205"/>
                <a:gd name="T10" fmla="*/ 406 w 410"/>
                <a:gd name="T11" fmla="*/ 69 h 205"/>
                <a:gd name="T12" fmla="*/ 410 w 410"/>
                <a:gd name="T13" fmla="*/ 103 h 205"/>
                <a:gd name="T14" fmla="*/ 406 w 410"/>
                <a:gd name="T15" fmla="*/ 135 h 205"/>
                <a:gd name="T16" fmla="*/ 390 w 410"/>
                <a:gd name="T17" fmla="*/ 163 h 205"/>
                <a:gd name="T18" fmla="*/ 368 w 410"/>
                <a:gd name="T19" fmla="*/ 185 h 205"/>
                <a:gd name="T20" fmla="*/ 340 w 410"/>
                <a:gd name="T21" fmla="*/ 199 h 205"/>
                <a:gd name="T22" fmla="*/ 308 w 410"/>
                <a:gd name="T23" fmla="*/ 205 h 205"/>
                <a:gd name="T24" fmla="*/ 104 w 410"/>
                <a:gd name="T25" fmla="*/ 205 h 205"/>
                <a:gd name="T26" fmla="*/ 72 w 410"/>
                <a:gd name="T27" fmla="*/ 199 h 205"/>
                <a:gd name="T28" fmla="*/ 42 w 410"/>
                <a:gd name="T29" fmla="*/ 185 h 205"/>
                <a:gd name="T30" fmla="*/ 20 w 410"/>
                <a:gd name="T31" fmla="*/ 163 h 205"/>
                <a:gd name="T32" fmla="*/ 6 w 410"/>
                <a:gd name="T33" fmla="*/ 135 h 205"/>
                <a:gd name="T34" fmla="*/ 0 w 410"/>
                <a:gd name="T35" fmla="*/ 103 h 205"/>
                <a:gd name="T36" fmla="*/ 6 w 410"/>
                <a:gd name="T37" fmla="*/ 69 h 205"/>
                <a:gd name="T38" fmla="*/ 20 w 410"/>
                <a:gd name="T39" fmla="*/ 41 h 205"/>
                <a:gd name="T40" fmla="*/ 42 w 410"/>
                <a:gd name="T41" fmla="*/ 20 h 205"/>
                <a:gd name="T42" fmla="*/ 72 w 410"/>
                <a:gd name="T43" fmla="*/ 6 h 205"/>
                <a:gd name="T44" fmla="*/ 104 w 410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0" h="205">
                  <a:moveTo>
                    <a:pt x="104" y="0"/>
                  </a:moveTo>
                  <a:lnTo>
                    <a:pt x="308" y="0"/>
                  </a:lnTo>
                  <a:lnTo>
                    <a:pt x="340" y="6"/>
                  </a:lnTo>
                  <a:lnTo>
                    <a:pt x="368" y="20"/>
                  </a:lnTo>
                  <a:lnTo>
                    <a:pt x="390" y="41"/>
                  </a:lnTo>
                  <a:lnTo>
                    <a:pt x="406" y="69"/>
                  </a:lnTo>
                  <a:lnTo>
                    <a:pt x="410" y="103"/>
                  </a:lnTo>
                  <a:lnTo>
                    <a:pt x="406" y="135"/>
                  </a:lnTo>
                  <a:lnTo>
                    <a:pt x="390" y="163"/>
                  </a:lnTo>
                  <a:lnTo>
                    <a:pt x="368" y="185"/>
                  </a:lnTo>
                  <a:lnTo>
                    <a:pt x="340" y="199"/>
                  </a:lnTo>
                  <a:lnTo>
                    <a:pt x="308" y="205"/>
                  </a:lnTo>
                  <a:lnTo>
                    <a:pt x="104" y="205"/>
                  </a:lnTo>
                  <a:lnTo>
                    <a:pt x="72" y="199"/>
                  </a:lnTo>
                  <a:lnTo>
                    <a:pt x="42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3"/>
                  </a:lnTo>
                  <a:lnTo>
                    <a:pt x="6" y="69"/>
                  </a:lnTo>
                  <a:lnTo>
                    <a:pt x="20" y="41"/>
                  </a:lnTo>
                  <a:lnTo>
                    <a:pt x="42" y="20"/>
                  </a:lnTo>
                  <a:lnTo>
                    <a:pt x="72" y="6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9" name="Freeform 30"/>
            <p:cNvSpPr>
              <a:spLocks/>
            </p:cNvSpPr>
            <p:nvPr/>
          </p:nvSpPr>
          <p:spPr bwMode="auto">
            <a:xfrm>
              <a:off x="6061893" y="2702388"/>
              <a:ext cx="72012" cy="36006"/>
            </a:xfrm>
            <a:custGeom>
              <a:avLst/>
              <a:gdLst>
                <a:gd name="T0" fmla="*/ 104 w 410"/>
                <a:gd name="T1" fmla="*/ 0 h 205"/>
                <a:gd name="T2" fmla="*/ 308 w 410"/>
                <a:gd name="T3" fmla="*/ 0 h 205"/>
                <a:gd name="T4" fmla="*/ 340 w 410"/>
                <a:gd name="T5" fmla="*/ 4 h 205"/>
                <a:gd name="T6" fmla="*/ 368 w 410"/>
                <a:gd name="T7" fmla="*/ 20 h 205"/>
                <a:gd name="T8" fmla="*/ 390 w 410"/>
                <a:gd name="T9" fmla="*/ 42 h 205"/>
                <a:gd name="T10" fmla="*/ 406 w 410"/>
                <a:gd name="T11" fmla="*/ 70 h 205"/>
                <a:gd name="T12" fmla="*/ 410 w 410"/>
                <a:gd name="T13" fmla="*/ 101 h 205"/>
                <a:gd name="T14" fmla="*/ 406 w 410"/>
                <a:gd name="T15" fmla="*/ 135 h 205"/>
                <a:gd name="T16" fmla="*/ 390 w 410"/>
                <a:gd name="T17" fmla="*/ 163 h 205"/>
                <a:gd name="T18" fmla="*/ 368 w 410"/>
                <a:gd name="T19" fmla="*/ 185 h 205"/>
                <a:gd name="T20" fmla="*/ 340 w 410"/>
                <a:gd name="T21" fmla="*/ 199 h 205"/>
                <a:gd name="T22" fmla="*/ 308 w 410"/>
                <a:gd name="T23" fmla="*/ 205 h 205"/>
                <a:gd name="T24" fmla="*/ 104 w 410"/>
                <a:gd name="T25" fmla="*/ 205 h 205"/>
                <a:gd name="T26" fmla="*/ 72 w 410"/>
                <a:gd name="T27" fmla="*/ 199 h 205"/>
                <a:gd name="T28" fmla="*/ 42 w 410"/>
                <a:gd name="T29" fmla="*/ 185 h 205"/>
                <a:gd name="T30" fmla="*/ 20 w 410"/>
                <a:gd name="T31" fmla="*/ 163 h 205"/>
                <a:gd name="T32" fmla="*/ 6 w 410"/>
                <a:gd name="T33" fmla="*/ 135 h 205"/>
                <a:gd name="T34" fmla="*/ 0 w 410"/>
                <a:gd name="T35" fmla="*/ 101 h 205"/>
                <a:gd name="T36" fmla="*/ 6 w 410"/>
                <a:gd name="T37" fmla="*/ 70 h 205"/>
                <a:gd name="T38" fmla="*/ 20 w 410"/>
                <a:gd name="T39" fmla="*/ 42 h 205"/>
                <a:gd name="T40" fmla="*/ 42 w 410"/>
                <a:gd name="T41" fmla="*/ 20 h 205"/>
                <a:gd name="T42" fmla="*/ 72 w 410"/>
                <a:gd name="T43" fmla="*/ 4 h 205"/>
                <a:gd name="T44" fmla="*/ 104 w 410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0" h="205">
                  <a:moveTo>
                    <a:pt x="104" y="0"/>
                  </a:moveTo>
                  <a:lnTo>
                    <a:pt x="308" y="0"/>
                  </a:lnTo>
                  <a:lnTo>
                    <a:pt x="340" y="4"/>
                  </a:lnTo>
                  <a:lnTo>
                    <a:pt x="368" y="20"/>
                  </a:lnTo>
                  <a:lnTo>
                    <a:pt x="390" y="42"/>
                  </a:lnTo>
                  <a:lnTo>
                    <a:pt x="406" y="70"/>
                  </a:lnTo>
                  <a:lnTo>
                    <a:pt x="410" y="101"/>
                  </a:lnTo>
                  <a:lnTo>
                    <a:pt x="406" y="135"/>
                  </a:lnTo>
                  <a:lnTo>
                    <a:pt x="390" y="163"/>
                  </a:lnTo>
                  <a:lnTo>
                    <a:pt x="368" y="185"/>
                  </a:lnTo>
                  <a:lnTo>
                    <a:pt x="340" y="199"/>
                  </a:lnTo>
                  <a:lnTo>
                    <a:pt x="308" y="205"/>
                  </a:lnTo>
                  <a:lnTo>
                    <a:pt x="104" y="205"/>
                  </a:lnTo>
                  <a:lnTo>
                    <a:pt x="72" y="199"/>
                  </a:lnTo>
                  <a:lnTo>
                    <a:pt x="42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1"/>
                  </a:lnTo>
                  <a:lnTo>
                    <a:pt x="6" y="70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2" y="4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E7001E"/>
            </a:solidFill>
            <a:ln w="0">
              <a:solidFill>
                <a:srgbClr val="E7001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0" name="Freeform 31"/>
            <p:cNvSpPr>
              <a:spLocks/>
            </p:cNvSpPr>
            <p:nvPr/>
          </p:nvSpPr>
          <p:spPr bwMode="auto">
            <a:xfrm>
              <a:off x="6170264" y="2630023"/>
              <a:ext cx="235098" cy="36359"/>
            </a:xfrm>
            <a:custGeom>
              <a:avLst/>
              <a:gdLst>
                <a:gd name="T0" fmla="*/ 103 w 1332"/>
                <a:gd name="T1" fmla="*/ 0 h 205"/>
                <a:gd name="T2" fmla="*/ 1231 w 1332"/>
                <a:gd name="T3" fmla="*/ 0 h 205"/>
                <a:gd name="T4" fmla="*/ 1263 w 1332"/>
                <a:gd name="T5" fmla="*/ 4 h 205"/>
                <a:gd name="T6" fmla="*/ 1291 w 1332"/>
                <a:gd name="T7" fmla="*/ 20 h 205"/>
                <a:gd name="T8" fmla="*/ 1313 w 1332"/>
                <a:gd name="T9" fmla="*/ 42 h 205"/>
                <a:gd name="T10" fmla="*/ 1326 w 1332"/>
                <a:gd name="T11" fmla="*/ 70 h 205"/>
                <a:gd name="T12" fmla="*/ 1332 w 1332"/>
                <a:gd name="T13" fmla="*/ 102 h 205"/>
                <a:gd name="T14" fmla="*/ 1326 w 1332"/>
                <a:gd name="T15" fmla="*/ 135 h 205"/>
                <a:gd name="T16" fmla="*/ 1313 w 1332"/>
                <a:gd name="T17" fmla="*/ 163 h 205"/>
                <a:gd name="T18" fmla="*/ 1291 w 1332"/>
                <a:gd name="T19" fmla="*/ 185 h 205"/>
                <a:gd name="T20" fmla="*/ 1263 w 1332"/>
                <a:gd name="T21" fmla="*/ 199 h 205"/>
                <a:gd name="T22" fmla="*/ 1231 w 1332"/>
                <a:gd name="T23" fmla="*/ 205 h 205"/>
                <a:gd name="T24" fmla="*/ 103 w 1332"/>
                <a:gd name="T25" fmla="*/ 205 h 205"/>
                <a:gd name="T26" fmla="*/ 71 w 1332"/>
                <a:gd name="T27" fmla="*/ 199 h 205"/>
                <a:gd name="T28" fmla="*/ 44 w 1332"/>
                <a:gd name="T29" fmla="*/ 185 h 205"/>
                <a:gd name="T30" fmla="*/ 20 w 1332"/>
                <a:gd name="T31" fmla="*/ 163 h 205"/>
                <a:gd name="T32" fmla="*/ 6 w 1332"/>
                <a:gd name="T33" fmla="*/ 135 h 205"/>
                <a:gd name="T34" fmla="*/ 0 w 1332"/>
                <a:gd name="T35" fmla="*/ 102 h 205"/>
                <a:gd name="T36" fmla="*/ 6 w 1332"/>
                <a:gd name="T37" fmla="*/ 70 h 205"/>
                <a:gd name="T38" fmla="*/ 20 w 1332"/>
                <a:gd name="T39" fmla="*/ 42 h 205"/>
                <a:gd name="T40" fmla="*/ 44 w 1332"/>
                <a:gd name="T41" fmla="*/ 20 h 205"/>
                <a:gd name="T42" fmla="*/ 71 w 1332"/>
                <a:gd name="T43" fmla="*/ 4 h 205"/>
                <a:gd name="T44" fmla="*/ 103 w 1332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32" h="205">
                  <a:moveTo>
                    <a:pt x="103" y="0"/>
                  </a:moveTo>
                  <a:lnTo>
                    <a:pt x="1231" y="0"/>
                  </a:lnTo>
                  <a:lnTo>
                    <a:pt x="1263" y="4"/>
                  </a:lnTo>
                  <a:lnTo>
                    <a:pt x="1291" y="20"/>
                  </a:lnTo>
                  <a:lnTo>
                    <a:pt x="1313" y="42"/>
                  </a:lnTo>
                  <a:lnTo>
                    <a:pt x="1326" y="70"/>
                  </a:lnTo>
                  <a:lnTo>
                    <a:pt x="1332" y="102"/>
                  </a:lnTo>
                  <a:lnTo>
                    <a:pt x="1326" y="135"/>
                  </a:lnTo>
                  <a:lnTo>
                    <a:pt x="1313" y="163"/>
                  </a:lnTo>
                  <a:lnTo>
                    <a:pt x="1291" y="185"/>
                  </a:lnTo>
                  <a:lnTo>
                    <a:pt x="1263" y="199"/>
                  </a:lnTo>
                  <a:lnTo>
                    <a:pt x="1231" y="205"/>
                  </a:lnTo>
                  <a:lnTo>
                    <a:pt x="103" y="205"/>
                  </a:lnTo>
                  <a:lnTo>
                    <a:pt x="71" y="199"/>
                  </a:lnTo>
                  <a:lnTo>
                    <a:pt x="44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2"/>
                  </a:lnTo>
                  <a:lnTo>
                    <a:pt x="6" y="70"/>
                  </a:lnTo>
                  <a:lnTo>
                    <a:pt x="20" y="42"/>
                  </a:lnTo>
                  <a:lnTo>
                    <a:pt x="44" y="20"/>
                  </a:lnTo>
                  <a:lnTo>
                    <a:pt x="71" y="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B8BAC0"/>
            </a:solidFill>
            <a:ln w="0">
              <a:solidFill>
                <a:srgbClr val="B8BAC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1" name="Freeform 32"/>
            <p:cNvSpPr>
              <a:spLocks/>
            </p:cNvSpPr>
            <p:nvPr/>
          </p:nvSpPr>
          <p:spPr bwMode="auto">
            <a:xfrm>
              <a:off x="6170264" y="2774753"/>
              <a:ext cx="289460" cy="36006"/>
            </a:xfrm>
            <a:custGeom>
              <a:avLst/>
              <a:gdLst>
                <a:gd name="T0" fmla="*/ 103 w 1641"/>
                <a:gd name="T1" fmla="*/ 0 h 205"/>
                <a:gd name="T2" fmla="*/ 1537 w 1641"/>
                <a:gd name="T3" fmla="*/ 0 h 205"/>
                <a:gd name="T4" fmla="*/ 1569 w 1641"/>
                <a:gd name="T5" fmla="*/ 6 h 205"/>
                <a:gd name="T6" fmla="*/ 1599 w 1641"/>
                <a:gd name="T7" fmla="*/ 20 h 205"/>
                <a:gd name="T8" fmla="*/ 1621 w 1641"/>
                <a:gd name="T9" fmla="*/ 42 h 205"/>
                <a:gd name="T10" fmla="*/ 1635 w 1641"/>
                <a:gd name="T11" fmla="*/ 69 h 205"/>
                <a:gd name="T12" fmla="*/ 1641 w 1641"/>
                <a:gd name="T13" fmla="*/ 101 h 205"/>
                <a:gd name="T14" fmla="*/ 1635 w 1641"/>
                <a:gd name="T15" fmla="*/ 135 h 205"/>
                <a:gd name="T16" fmla="*/ 1621 w 1641"/>
                <a:gd name="T17" fmla="*/ 163 h 205"/>
                <a:gd name="T18" fmla="*/ 1599 w 1641"/>
                <a:gd name="T19" fmla="*/ 185 h 205"/>
                <a:gd name="T20" fmla="*/ 1569 w 1641"/>
                <a:gd name="T21" fmla="*/ 199 h 205"/>
                <a:gd name="T22" fmla="*/ 1537 w 1641"/>
                <a:gd name="T23" fmla="*/ 205 h 205"/>
                <a:gd name="T24" fmla="*/ 103 w 1641"/>
                <a:gd name="T25" fmla="*/ 205 h 205"/>
                <a:gd name="T26" fmla="*/ 71 w 1641"/>
                <a:gd name="T27" fmla="*/ 199 h 205"/>
                <a:gd name="T28" fmla="*/ 44 w 1641"/>
                <a:gd name="T29" fmla="*/ 185 h 205"/>
                <a:gd name="T30" fmla="*/ 20 w 1641"/>
                <a:gd name="T31" fmla="*/ 163 h 205"/>
                <a:gd name="T32" fmla="*/ 6 w 1641"/>
                <a:gd name="T33" fmla="*/ 135 h 205"/>
                <a:gd name="T34" fmla="*/ 0 w 1641"/>
                <a:gd name="T35" fmla="*/ 101 h 205"/>
                <a:gd name="T36" fmla="*/ 6 w 1641"/>
                <a:gd name="T37" fmla="*/ 69 h 205"/>
                <a:gd name="T38" fmla="*/ 20 w 1641"/>
                <a:gd name="T39" fmla="*/ 42 h 205"/>
                <a:gd name="T40" fmla="*/ 44 w 1641"/>
                <a:gd name="T41" fmla="*/ 20 h 205"/>
                <a:gd name="T42" fmla="*/ 71 w 1641"/>
                <a:gd name="T43" fmla="*/ 6 h 205"/>
                <a:gd name="T44" fmla="*/ 103 w 1641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41" h="205">
                  <a:moveTo>
                    <a:pt x="103" y="0"/>
                  </a:moveTo>
                  <a:lnTo>
                    <a:pt x="1537" y="0"/>
                  </a:lnTo>
                  <a:lnTo>
                    <a:pt x="1569" y="6"/>
                  </a:lnTo>
                  <a:lnTo>
                    <a:pt x="1599" y="20"/>
                  </a:lnTo>
                  <a:lnTo>
                    <a:pt x="1621" y="42"/>
                  </a:lnTo>
                  <a:lnTo>
                    <a:pt x="1635" y="69"/>
                  </a:lnTo>
                  <a:lnTo>
                    <a:pt x="1641" y="101"/>
                  </a:lnTo>
                  <a:lnTo>
                    <a:pt x="1635" y="135"/>
                  </a:lnTo>
                  <a:lnTo>
                    <a:pt x="1621" y="163"/>
                  </a:lnTo>
                  <a:lnTo>
                    <a:pt x="1599" y="185"/>
                  </a:lnTo>
                  <a:lnTo>
                    <a:pt x="1569" y="199"/>
                  </a:lnTo>
                  <a:lnTo>
                    <a:pt x="1537" y="205"/>
                  </a:lnTo>
                  <a:lnTo>
                    <a:pt x="103" y="205"/>
                  </a:lnTo>
                  <a:lnTo>
                    <a:pt x="71" y="199"/>
                  </a:lnTo>
                  <a:lnTo>
                    <a:pt x="44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1"/>
                  </a:lnTo>
                  <a:lnTo>
                    <a:pt x="6" y="69"/>
                  </a:lnTo>
                  <a:lnTo>
                    <a:pt x="20" y="42"/>
                  </a:lnTo>
                  <a:lnTo>
                    <a:pt x="44" y="20"/>
                  </a:lnTo>
                  <a:lnTo>
                    <a:pt x="71" y="6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B8BAC0"/>
            </a:solidFill>
            <a:ln w="0">
              <a:solidFill>
                <a:srgbClr val="B8BAC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2" name="Freeform 33"/>
            <p:cNvSpPr>
              <a:spLocks/>
            </p:cNvSpPr>
            <p:nvPr/>
          </p:nvSpPr>
          <p:spPr bwMode="auto">
            <a:xfrm>
              <a:off x="6170264" y="2847118"/>
              <a:ext cx="398185" cy="36006"/>
            </a:xfrm>
            <a:custGeom>
              <a:avLst/>
              <a:gdLst>
                <a:gd name="T0" fmla="*/ 103 w 2255"/>
                <a:gd name="T1" fmla="*/ 0 h 205"/>
                <a:gd name="T2" fmla="*/ 2152 w 2255"/>
                <a:gd name="T3" fmla="*/ 0 h 205"/>
                <a:gd name="T4" fmla="*/ 2184 w 2255"/>
                <a:gd name="T5" fmla="*/ 6 h 205"/>
                <a:gd name="T6" fmla="*/ 2214 w 2255"/>
                <a:gd name="T7" fmla="*/ 20 h 205"/>
                <a:gd name="T8" fmla="*/ 2236 w 2255"/>
                <a:gd name="T9" fmla="*/ 42 h 205"/>
                <a:gd name="T10" fmla="*/ 2249 w 2255"/>
                <a:gd name="T11" fmla="*/ 69 h 205"/>
                <a:gd name="T12" fmla="*/ 2255 w 2255"/>
                <a:gd name="T13" fmla="*/ 101 h 205"/>
                <a:gd name="T14" fmla="*/ 2249 w 2255"/>
                <a:gd name="T15" fmla="*/ 135 h 205"/>
                <a:gd name="T16" fmla="*/ 2236 w 2255"/>
                <a:gd name="T17" fmla="*/ 163 h 205"/>
                <a:gd name="T18" fmla="*/ 2214 w 2255"/>
                <a:gd name="T19" fmla="*/ 185 h 205"/>
                <a:gd name="T20" fmla="*/ 2184 w 2255"/>
                <a:gd name="T21" fmla="*/ 199 h 205"/>
                <a:gd name="T22" fmla="*/ 2152 w 2255"/>
                <a:gd name="T23" fmla="*/ 205 h 205"/>
                <a:gd name="T24" fmla="*/ 103 w 2255"/>
                <a:gd name="T25" fmla="*/ 205 h 205"/>
                <a:gd name="T26" fmla="*/ 71 w 2255"/>
                <a:gd name="T27" fmla="*/ 199 h 205"/>
                <a:gd name="T28" fmla="*/ 44 w 2255"/>
                <a:gd name="T29" fmla="*/ 185 h 205"/>
                <a:gd name="T30" fmla="*/ 20 w 2255"/>
                <a:gd name="T31" fmla="*/ 163 h 205"/>
                <a:gd name="T32" fmla="*/ 6 w 2255"/>
                <a:gd name="T33" fmla="*/ 135 h 205"/>
                <a:gd name="T34" fmla="*/ 0 w 2255"/>
                <a:gd name="T35" fmla="*/ 101 h 205"/>
                <a:gd name="T36" fmla="*/ 6 w 2255"/>
                <a:gd name="T37" fmla="*/ 69 h 205"/>
                <a:gd name="T38" fmla="*/ 20 w 2255"/>
                <a:gd name="T39" fmla="*/ 42 h 205"/>
                <a:gd name="T40" fmla="*/ 44 w 2255"/>
                <a:gd name="T41" fmla="*/ 20 h 205"/>
                <a:gd name="T42" fmla="*/ 71 w 2255"/>
                <a:gd name="T43" fmla="*/ 6 h 205"/>
                <a:gd name="T44" fmla="*/ 103 w 2255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55" h="205">
                  <a:moveTo>
                    <a:pt x="103" y="0"/>
                  </a:moveTo>
                  <a:lnTo>
                    <a:pt x="2152" y="0"/>
                  </a:lnTo>
                  <a:lnTo>
                    <a:pt x="2184" y="6"/>
                  </a:lnTo>
                  <a:lnTo>
                    <a:pt x="2214" y="20"/>
                  </a:lnTo>
                  <a:lnTo>
                    <a:pt x="2236" y="42"/>
                  </a:lnTo>
                  <a:lnTo>
                    <a:pt x="2249" y="69"/>
                  </a:lnTo>
                  <a:lnTo>
                    <a:pt x="2255" y="101"/>
                  </a:lnTo>
                  <a:lnTo>
                    <a:pt x="2249" y="135"/>
                  </a:lnTo>
                  <a:lnTo>
                    <a:pt x="2236" y="163"/>
                  </a:lnTo>
                  <a:lnTo>
                    <a:pt x="2214" y="185"/>
                  </a:lnTo>
                  <a:lnTo>
                    <a:pt x="2184" y="199"/>
                  </a:lnTo>
                  <a:lnTo>
                    <a:pt x="2152" y="205"/>
                  </a:lnTo>
                  <a:lnTo>
                    <a:pt x="103" y="205"/>
                  </a:lnTo>
                  <a:lnTo>
                    <a:pt x="71" y="199"/>
                  </a:lnTo>
                  <a:lnTo>
                    <a:pt x="44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1"/>
                  </a:lnTo>
                  <a:lnTo>
                    <a:pt x="6" y="69"/>
                  </a:lnTo>
                  <a:lnTo>
                    <a:pt x="20" y="42"/>
                  </a:lnTo>
                  <a:lnTo>
                    <a:pt x="44" y="20"/>
                  </a:lnTo>
                  <a:lnTo>
                    <a:pt x="71" y="6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B8BAC0"/>
            </a:solidFill>
            <a:ln w="0">
              <a:solidFill>
                <a:srgbClr val="B8BAC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3" name="Freeform 34"/>
            <p:cNvSpPr>
              <a:spLocks/>
            </p:cNvSpPr>
            <p:nvPr/>
          </p:nvSpPr>
          <p:spPr bwMode="auto">
            <a:xfrm>
              <a:off x="6170264" y="2919483"/>
              <a:ext cx="217448" cy="36006"/>
            </a:xfrm>
            <a:custGeom>
              <a:avLst/>
              <a:gdLst>
                <a:gd name="T0" fmla="*/ 103 w 1231"/>
                <a:gd name="T1" fmla="*/ 0 h 205"/>
                <a:gd name="T2" fmla="*/ 1128 w 1231"/>
                <a:gd name="T3" fmla="*/ 0 h 205"/>
                <a:gd name="T4" fmla="*/ 1159 w 1231"/>
                <a:gd name="T5" fmla="*/ 6 h 205"/>
                <a:gd name="T6" fmla="*/ 1187 w 1231"/>
                <a:gd name="T7" fmla="*/ 20 h 205"/>
                <a:gd name="T8" fmla="*/ 1211 w 1231"/>
                <a:gd name="T9" fmla="*/ 41 h 205"/>
                <a:gd name="T10" fmla="*/ 1225 w 1231"/>
                <a:gd name="T11" fmla="*/ 69 h 205"/>
                <a:gd name="T12" fmla="*/ 1231 w 1231"/>
                <a:gd name="T13" fmla="*/ 103 h 205"/>
                <a:gd name="T14" fmla="*/ 1225 w 1231"/>
                <a:gd name="T15" fmla="*/ 135 h 205"/>
                <a:gd name="T16" fmla="*/ 1211 w 1231"/>
                <a:gd name="T17" fmla="*/ 163 h 205"/>
                <a:gd name="T18" fmla="*/ 1187 w 1231"/>
                <a:gd name="T19" fmla="*/ 185 h 205"/>
                <a:gd name="T20" fmla="*/ 1159 w 1231"/>
                <a:gd name="T21" fmla="*/ 199 h 205"/>
                <a:gd name="T22" fmla="*/ 1128 w 1231"/>
                <a:gd name="T23" fmla="*/ 205 h 205"/>
                <a:gd name="T24" fmla="*/ 103 w 1231"/>
                <a:gd name="T25" fmla="*/ 205 h 205"/>
                <a:gd name="T26" fmla="*/ 71 w 1231"/>
                <a:gd name="T27" fmla="*/ 199 h 205"/>
                <a:gd name="T28" fmla="*/ 44 w 1231"/>
                <a:gd name="T29" fmla="*/ 185 h 205"/>
                <a:gd name="T30" fmla="*/ 20 w 1231"/>
                <a:gd name="T31" fmla="*/ 163 h 205"/>
                <a:gd name="T32" fmla="*/ 6 w 1231"/>
                <a:gd name="T33" fmla="*/ 135 h 205"/>
                <a:gd name="T34" fmla="*/ 0 w 1231"/>
                <a:gd name="T35" fmla="*/ 103 h 205"/>
                <a:gd name="T36" fmla="*/ 6 w 1231"/>
                <a:gd name="T37" fmla="*/ 69 h 205"/>
                <a:gd name="T38" fmla="*/ 20 w 1231"/>
                <a:gd name="T39" fmla="*/ 41 h 205"/>
                <a:gd name="T40" fmla="*/ 44 w 1231"/>
                <a:gd name="T41" fmla="*/ 20 h 205"/>
                <a:gd name="T42" fmla="*/ 71 w 1231"/>
                <a:gd name="T43" fmla="*/ 6 h 205"/>
                <a:gd name="T44" fmla="*/ 103 w 1231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31" h="205">
                  <a:moveTo>
                    <a:pt x="103" y="0"/>
                  </a:moveTo>
                  <a:lnTo>
                    <a:pt x="1128" y="0"/>
                  </a:lnTo>
                  <a:lnTo>
                    <a:pt x="1159" y="6"/>
                  </a:lnTo>
                  <a:lnTo>
                    <a:pt x="1187" y="20"/>
                  </a:lnTo>
                  <a:lnTo>
                    <a:pt x="1211" y="41"/>
                  </a:lnTo>
                  <a:lnTo>
                    <a:pt x="1225" y="69"/>
                  </a:lnTo>
                  <a:lnTo>
                    <a:pt x="1231" y="103"/>
                  </a:lnTo>
                  <a:lnTo>
                    <a:pt x="1225" y="135"/>
                  </a:lnTo>
                  <a:lnTo>
                    <a:pt x="1211" y="163"/>
                  </a:lnTo>
                  <a:lnTo>
                    <a:pt x="1187" y="185"/>
                  </a:lnTo>
                  <a:lnTo>
                    <a:pt x="1159" y="199"/>
                  </a:lnTo>
                  <a:lnTo>
                    <a:pt x="1128" y="205"/>
                  </a:lnTo>
                  <a:lnTo>
                    <a:pt x="103" y="205"/>
                  </a:lnTo>
                  <a:lnTo>
                    <a:pt x="71" y="199"/>
                  </a:lnTo>
                  <a:lnTo>
                    <a:pt x="44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3"/>
                  </a:lnTo>
                  <a:lnTo>
                    <a:pt x="6" y="69"/>
                  </a:lnTo>
                  <a:lnTo>
                    <a:pt x="20" y="41"/>
                  </a:lnTo>
                  <a:lnTo>
                    <a:pt x="44" y="20"/>
                  </a:lnTo>
                  <a:lnTo>
                    <a:pt x="71" y="6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B8BAC0"/>
            </a:solidFill>
            <a:ln w="0">
              <a:solidFill>
                <a:srgbClr val="B8BAC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4" name="Freeform 35"/>
            <p:cNvSpPr>
              <a:spLocks/>
            </p:cNvSpPr>
            <p:nvPr/>
          </p:nvSpPr>
          <p:spPr bwMode="auto">
            <a:xfrm>
              <a:off x="6170264" y="2702388"/>
              <a:ext cx="307464" cy="36006"/>
            </a:xfrm>
            <a:custGeom>
              <a:avLst/>
              <a:gdLst>
                <a:gd name="T0" fmla="*/ 103 w 1742"/>
                <a:gd name="T1" fmla="*/ 0 h 205"/>
                <a:gd name="T2" fmla="*/ 1641 w 1742"/>
                <a:gd name="T3" fmla="*/ 0 h 205"/>
                <a:gd name="T4" fmla="*/ 1673 w 1742"/>
                <a:gd name="T5" fmla="*/ 4 h 205"/>
                <a:gd name="T6" fmla="*/ 1700 w 1742"/>
                <a:gd name="T7" fmla="*/ 20 h 205"/>
                <a:gd name="T8" fmla="*/ 1722 w 1742"/>
                <a:gd name="T9" fmla="*/ 42 h 205"/>
                <a:gd name="T10" fmla="*/ 1738 w 1742"/>
                <a:gd name="T11" fmla="*/ 70 h 205"/>
                <a:gd name="T12" fmla="*/ 1742 w 1742"/>
                <a:gd name="T13" fmla="*/ 101 h 205"/>
                <a:gd name="T14" fmla="*/ 1738 w 1742"/>
                <a:gd name="T15" fmla="*/ 135 h 205"/>
                <a:gd name="T16" fmla="*/ 1722 w 1742"/>
                <a:gd name="T17" fmla="*/ 163 h 205"/>
                <a:gd name="T18" fmla="*/ 1700 w 1742"/>
                <a:gd name="T19" fmla="*/ 185 h 205"/>
                <a:gd name="T20" fmla="*/ 1673 w 1742"/>
                <a:gd name="T21" fmla="*/ 199 h 205"/>
                <a:gd name="T22" fmla="*/ 1641 w 1742"/>
                <a:gd name="T23" fmla="*/ 205 h 205"/>
                <a:gd name="T24" fmla="*/ 103 w 1742"/>
                <a:gd name="T25" fmla="*/ 205 h 205"/>
                <a:gd name="T26" fmla="*/ 71 w 1742"/>
                <a:gd name="T27" fmla="*/ 199 h 205"/>
                <a:gd name="T28" fmla="*/ 44 w 1742"/>
                <a:gd name="T29" fmla="*/ 185 h 205"/>
                <a:gd name="T30" fmla="*/ 20 w 1742"/>
                <a:gd name="T31" fmla="*/ 163 h 205"/>
                <a:gd name="T32" fmla="*/ 6 w 1742"/>
                <a:gd name="T33" fmla="*/ 135 h 205"/>
                <a:gd name="T34" fmla="*/ 0 w 1742"/>
                <a:gd name="T35" fmla="*/ 101 h 205"/>
                <a:gd name="T36" fmla="*/ 6 w 1742"/>
                <a:gd name="T37" fmla="*/ 70 h 205"/>
                <a:gd name="T38" fmla="*/ 20 w 1742"/>
                <a:gd name="T39" fmla="*/ 42 h 205"/>
                <a:gd name="T40" fmla="*/ 44 w 1742"/>
                <a:gd name="T41" fmla="*/ 20 h 205"/>
                <a:gd name="T42" fmla="*/ 71 w 1742"/>
                <a:gd name="T43" fmla="*/ 4 h 205"/>
                <a:gd name="T44" fmla="*/ 103 w 1742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42" h="205">
                  <a:moveTo>
                    <a:pt x="103" y="0"/>
                  </a:moveTo>
                  <a:lnTo>
                    <a:pt x="1641" y="0"/>
                  </a:lnTo>
                  <a:lnTo>
                    <a:pt x="1673" y="4"/>
                  </a:lnTo>
                  <a:lnTo>
                    <a:pt x="1700" y="20"/>
                  </a:lnTo>
                  <a:lnTo>
                    <a:pt x="1722" y="42"/>
                  </a:lnTo>
                  <a:lnTo>
                    <a:pt x="1738" y="70"/>
                  </a:lnTo>
                  <a:lnTo>
                    <a:pt x="1742" y="101"/>
                  </a:lnTo>
                  <a:lnTo>
                    <a:pt x="1738" y="135"/>
                  </a:lnTo>
                  <a:lnTo>
                    <a:pt x="1722" y="163"/>
                  </a:lnTo>
                  <a:lnTo>
                    <a:pt x="1700" y="185"/>
                  </a:lnTo>
                  <a:lnTo>
                    <a:pt x="1673" y="199"/>
                  </a:lnTo>
                  <a:lnTo>
                    <a:pt x="1641" y="205"/>
                  </a:lnTo>
                  <a:lnTo>
                    <a:pt x="103" y="205"/>
                  </a:lnTo>
                  <a:lnTo>
                    <a:pt x="71" y="199"/>
                  </a:lnTo>
                  <a:lnTo>
                    <a:pt x="44" y="185"/>
                  </a:lnTo>
                  <a:lnTo>
                    <a:pt x="20" y="163"/>
                  </a:lnTo>
                  <a:lnTo>
                    <a:pt x="6" y="135"/>
                  </a:lnTo>
                  <a:lnTo>
                    <a:pt x="0" y="101"/>
                  </a:lnTo>
                  <a:lnTo>
                    <a:pt x="6" y="70"/>
                  </a:lnTo>
                  <a:lnTo>
                    <a:pt x="20" y="42"/>
                  </a:lnTo>
                  <a:lnTo>
                    <a:pt x="44" y="20"/>
                  </a:lnTo>
                  <a:lnTo>
                    <a:pt x="71" y="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B8BAC0"/>
            </a:solidFill>
            <a:ln w="0">
              <a:solidFill>
                <a:srgbClr val="B8BAC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5" name="Freeform 36"/>
            <p:cNvSpPr>
              <a:spLocks/>
            </p:cNvSpPr>
            <p:nvPr/>
          </p:nvSpPr>
          <p:spPr bwMode="auto">
            <a:xfrm>
              <a:off x="5519331" y="3010204"/>
              <a:ext cx="1157489" cy="162380"/>
            </a:xfrm>
            <a:custGeom>
              <a:avLst/>
              <a:gdLst>
                <a:gd name="T0" fmla="*/ 0 w 6558"/>
                <a:gd name="T1" fmla="*/ 0 h 921"/>
                <a:gd name="T2" fmla="*/ 6558 w 6558"/>
                <a:gd name="T3" fmla="*/ 0 h 921"/>
                <a:gd name="T4" fmla="*/ 6558 w 6558"/>
                <a:gd name="T5" fmla="*/ 511 h 921"/>
                <a:gd name="T6" fmla="*/ 6552 w 6558"/>
                <a:gd name="T7" fmla="*/ 579 h 921"/>
                <a:gd name="T8" fmla="*/ 6536 w 6558"/>
                <a:gd name="T9" fmla="*/ 641 h 921"/>
                <a:gd name="T10" fmla="*/ 6512 w 6558"/>
                <a:gd name="T11" fmla="*/ 700 h 921"/>
                <a:gd name="T12" fmla="*/ 6478 w 6558"/>
                <a:gd name="T13" fmla="*/ 754 h 921"/>
                <a:gd name="T14" fmla="*/ 6437 w 6558"/>
                <a:gd name="T15" fmla="*/ 802 h 921"/>
                <a:gd name="T16" fmla="*/ 6389 w 6558"/>
                <a:gd name="T17" fmla="*/ 842 h 921"/>
                <a:gd name="T18" fmla="*/ 6335 w 6558"/>
                <a:gd name="T19" fmla="*/ 876 h 921"/>
                <a:gd name="T20" fmla="*/ 6278 w 6558"/>
                <a:gd name="T21" fmla="*/ 901 h 921"/>
                <a:gd name="T22" fmla="*/ 6214 w 6558"/>
                <a:gd name="T23" fmla="*/ 915 h 921"/>
                <a:gd name="T24" fmla="*/ 6148 w 6558"/>
                <a:gd name="T25" fmla="*/ 921 h 921"/>
                <a:gd name="T26" fmla="*/ 410 w 6558"/>
                <a:gd name="T27" fmla="*/ 921 h 921"/>
                <a:gd name="T28" fmla="*/ 344 w 6558"/>
                <a:gd name="T29" fmla="*/ 915 h 921"/>
                <a:gd name="T30" fmla="*/ 280 w 6558"/>
                <a:gd name="T31" fmla="*/ 901 h 921"/>
                <a:gd name="T32" fmla="*/ 221 w 6558"/>
                <a:gd name="T33" fmla="*/ 876 h 921"/>
                <a:gd name="T34" fmla="*/ 167 w 6558"/>
                <a:gd name="T35" fmla="*/ 842 h 921"/>
                <a:gd name="T36" fmla="*/ 119 w 6558"/>
                <a:gd name="T37" fmla="*/ 802 h 921"/>
                <a:gd name="T38" fmla="*/ 80 w 6558"/>
                <a:gd name="T39" fmla="*/ 754 h 921"/>
                <a:gd name="T40" fmla="*/ 46 w 6558"/>
                <a:gd name="T41" fmla="*/ 700 h 921"/>
                <a:gd name="T42" fmla="*/ 22 w 6558"/>
                <a:gd name="T43" fmla="*/ 641 h 921"/>
                <a:gd name="T44" fmla="*/ 6 w 6558"/>
                <a:gd name="T45" fmla="*/ 579 h 921"/>
                <a:gd name="T46" fmla="*/ 0 w 6558"/>
                <a:gd name="T47" fmla="*/ 511 h 921"/>
                <a:gd name="T48" fmla="*/ 0 w 6558"/>
                <a:gd name="T49" fmla="*/ 0 h 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558" h="921">
                  <a:moveTo>
                    <a:pt x="0" y="0"/>
                  </a:moveTo>
                  <a:lnTo>
                    <a:pt x="6558" y="0"/>
                  </a:lnTo>
                  <a:lnTo>
                    <a:pt x="6558" y="511"/>
                  </a:lnTo>
                  <a:lnTo>
                    <a:pt x="6552" y="579"/>
                  </a:lnTo>
                  <a:lnTo>
                    <a:pt x="6536" y="641"/>
                  </a:lnTo>
                  <a:lnTo>
                    <a:pt x="6512" y="700"/>
                  </a:lnTo>
                  <a:lnTo>
                    <a:pt x="6478" y="754"/>
                  </a:lnTo>
                  <a:lnTo>
                    <a:pt x="6437" y="802"/>
                  </a:lnTo>
                  <a:lnTo>
                    <a:pt x="6389" y="842"/>
                  </a:lnTo>
                  <a:lnTo>
                    <a:pt x="6335" y="876"/>
                  </a:lnTo>
                  <a:lnTo>
                    <a:pt x="6278" y="901"/>
                  </a:lnTo>
                  <a:lnTo>
                    <a:pt x="6214" y="915"/>
                  </a:lnTo>
                  <a:lnTo>
                    <a:pt x="6148" y="921"/>
                  </a:lnTo>
                  <a:lnTo>
                    <a:pt x="410" y="921"/>
                  </a:lnTo>
                  <a:lnTo>
                    <a:pt x="344" y="915"/>
                  </a:lnTo>
                  <a:lnTo>
                    <a:pt x="280" y="901"/>
                  </a:lnTo>
                  <a:lnTo>
                    <a:pt x="221" y="876"/>
                  </a:lnTo>
                  <a:lnTo>
                    <a:pt x="167" y="842"/>
                  </a:lnTo>
                  <a:lnTo>
                    <a:pt x="119" y="802"/>
                  </a:lnTo>
                  <a:lnTo>
                    <a:pt x="80" y="754"/>
                  </a:lnTo>
                  <a:lnTo>
                    <a:pt x="46" y="700"/>
                  </a:lnTo>
                  <a:lnTo>
                    <a:pt x="22" y="641"/>
                  </a:lnTo>
                  <a:lnTo>
                    <a:pt x="6" y="579"/>
                  </a:lnTo>
                  <a:lnTo>
                    <a:pt x="0" y="5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6" name="Freeform 37"/>
            <p:cNvSpPr>
              <a:spLocks noEditPoints="1"/>
            </p:cNvSpPr>
            <p:nvPr/>
          </p:nvSpPr>
          <p:spPr bwMode="auto">
            <a:xfrm>
              <a:off x="5519331" y="2358565"/>
              <a:ext cx="1157489" cy="687645"/>
            </a:xfrm>
            <a:custGeom>
              <a:avLst/>
              <a:gdLst>
                <a:gd name="T0" fmla="*/ 410 w 6558"/>
                <a:gd name="T1" fmla="*/ 205 h 3896"/>
                <a:gd name="T2" fmla="*/ 362 w 6558"/>
                <a:gd name="T3" fmla="*/ 211 h 3896"/>
                <a:gd name="T4" fmla="*/ 320 w 6558"/>
                <a:gd name="T5" fmla="*/ 227 h 3896"/>
                <a:gd name="T6" fmla="*/ 282 w 6558"/>
                <a:gd name="T7" fmla="*/ 251 h 3896"/>
                <a:gd name="T8" fmla="*/ 251 w 6558"/>
                <a:gd name="T9" fmla="*/ 282 h 3896"/>
                <a:gd name="T10" fmla="*/ 227 w 6558"/>
                <a:gd name="T11" fmla="*/ 320 h 3896"/>
                <a:gd name="T12" fmla="*/ 211 w 6558"/>
                <a:gd name="T13" fmla="*/ 364 h 3896"/>
                <a:gd name="T14" fmla="*/ 205 w 6558"/>
                <a:gd name="T15" fmla="*/ 410 h 3896"/>
                <a:gd name="T16" fmla="*/ 205 w 6558"/>
                <a:gd name="T17" fmla="*/ 3691 h 3896"/>
                <a:gd name="T18" fmla="*/ 6353 w 6558"/>
                <a:gd name="T19" fmla="*/ 3691 h 3896"/>
                <a:gd name="T20" fmla="*/ 6353 w 6558"/>
                <a:gd name="T21" fmla="*/ 410 h 3896"/>
                <a:gd name="T22" fmla="*/ 6347 w 6558"/>
                <a:gd name="T23" fmla="*/ 364 h 3896"/>
                <a:gd name="T24" fmla="*/ 6331 w 6558"/>
                <a:gd name="T25" fmla="*/ 320 h 3896"/>
                <a:gd name="T26" fmla="*/ 6307 w 6558"/>
                <a:gd name="T27" fmla="*/ 282 h 3896"/>
                <a:gd name="T28" fmla="*/ 6276 w 6558"/>
                <a:gd name="T29" fmla="*/ 251 h 3896"/>
                <a:gd name="T30" fmla="*/ 6238 w 6558"/>
                <a:gd name="T31" fmla="*/ 227 h 3896"/>
                <a:gd name="T32" fmla="*/ 6194 w 6558"/>
                <a:gd name="T33" fmla="*/ 211 h 3896"/>
                <a:gd name="T34" fmla="*/ 6148 w 6558"/>
                <a:gd name="T35" fmla="*/ 205 h 3896"/>
                <a:gd name="T36" fmla="*/ 410 w 6558"/>
                <a:gd name="T37" fmla="*/ 205 h 3896"/>
                <a:gd name="T38" fmla="*/ 410 w 6558"/>
                <a:gd name="T39" fmla="*/ 0 h 3896"/>
                <a:gd name="T40" fmla="*/ 6148 w 6558"/>
                <a:gd name="T41" fmla="*/ 0 h 3896"/>
                <a:gd name="T42" fmla="*/ 6214 w 6558"/>
                <a:gd name="T43" fmla="*/ 6 h 3896"/>
                <a:gd name="T44" fmla="*/ 6278 w 6558"/>
                <a:gd name="T45" fmla="*/ 22 h 3896"/>
                <a:gd name="T46" fmla="*/ 6335 w 6558"/>
                <a:gd name="T47" fmla="*/ 46 h 3896"/>
                <a:gd name="T48" fmla="*/ 6389 w 6558"/>
                <a:gd name="T49" fmla="*/ 80 h 3896"/>
                <a:gd name="T50" fmla="*/ 6437 w 6558"/>
                <a:gd name="T51" fmla="*/ 121 h 3896"/>
                <a:gd name="T52" fmla="*/ 6478 w 6558"/>
                <a:gd name="T53" fmla="*/ 169 h 3896"/>
                <a:gd name="T54" fmla="*/ 6512 w 6558"/>
                <a:gd name="T55" fmla="*/ 223 h 3896"/>
                <a:gd name="T56" fmla="*/ 6536 w 6558"/>
                <a:gd name="T57" fmla="*/ 281 h 3896"/>
                <a:gd name="T58" fmla="*/ 6552 w 6558"/>
                <a:gd name="T59" fmla="*/ 344 h 3896"/>
                <a:gd name="T60" fmla="*/ 6558 w 6558"/>
                <a:gd name="T61" fmla="*/ 410 h 3896"/>
                <a:gd name="T62" fmla="*/ 6558 w 6558"/>
                <a:gd name="T63" fmla="*/ 3896 h 3896"/>
                <a:gd name="T64" fmla="*/ 0 w 6558"/>
                <a:gd name="T65" fmla="*/ 3896 h 3896"/>
                <a:gd name="T66" fmla="*/ 0 w 6558"/>
                <a:gd name="T67" fmla="*/ 410 h 3896"/>
                <a:gd name="T68" fmla="*/ 6 w 6558"/>
                <a:gd name="T69" fmla="*/ 344 h 3896"/>
                <a:gd name="T70" fmla="*/ 22 w 6558"/>
                <a:gd name="T71" fmla="*/ 281 h 3896"/>
                <a:gd name="T72" fmla="*/ 46 w 6558"/>
                <a:gd name="T73" fmla="*/ 223 h 3896"/>
                <a:gd name="T74" fmla="*/ 80 w 6558"/>
                <a:gd name="T75" fmla="*/ 169 h 3896"/>
                <a:gd name="T76" fmla="*/ 119 w 6558"/>
                <a:gd name="T77" fmla="*/ 121 h 3896"/>
                <a:gd name="T78" fmla="*/ 167 w 6558"/>
                <a:gd name="T79" fmla="*/ 80 h 3896"/>
                <a:gd name="T80" fmla="*/ 221 w 6558"/>
                <a:gd name="T81" fmla="*/ 46 h 3896"/>
                <a:gd name="T82" fmla="*/ 280 w 6558"/>
                <a:gd name="T83" fmla="*/ 22 h 3896"/>
                <a:gd name="T84" fmla="*/ 344 w 6558"/>
                <a:gd name="T85" fmla="*/ 6 h 3896"/>
                <a:gd name="T86" fmla="*/ 410 w 6558"/>
                <a:gd name="T87" fmla="*/ 0 h 3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558" h="3896">
                  <a:moveTo>
                    <a:pt x="410" y="205"/>
                  </a:moveTo>
                  <a:lnTo>
                    <a:pt x="362" y="211"/>
                  </a:lnTo>
                  <a:lnTo>
                    <a:pt x="320" y="227"/>
                  </a:lnTo>
                  <a:lnTo>
                    <a:pt x="282" y="251"/>
                  </a:lnTo>
                  <a:lnTo>
                    <a:pt x="251" y="282"/>
                  </a:lnTo>
                  <a:lnTo>
                    <a:pt x="227" y="320"/>
                  </a:lnTo>
                  <a:lnTo>
                    <a:pt x="211" y="364"/>
                  </a:lnTo>
                  <a:lnTo>
                    <a:pt x="205" y="410"/>
                  </a:lnTo>
                  <a:lnTo>
                    <a:pt x="205" y="3691"/>
                  </a:lnTo>
                  <a:lnTo>
                    <a:pt x="6353" y="3691"/>
                  </a:lnTo>
                  <a:lnTo>
                    <a:pt x="6353" y="410"/>
                  </a:lnTo>
                  <a:lnTo>
                    <a:pt x="6347" y="364"/>
                  </a:lnTo>
                  <a:lnTo>
                    <a:pt x="6331" y="320"/>
                  </a:lnTo>
                  <a:lnTo>
                    <a:pt x="6307" y="282"/>
                  </a:lnTo>
                  <a:lnTo>
                    <a:pt x="6276" y="251"/>
                  </a:lnTo>
                  <a:lnTo>
                    <a:pt x="6238" y="227"/>
                  </a:lnTo>
                  <a:lnTo>
                    <a:pt x="6194" y="211"/>
                  </a:lnTo>
                  <a:lnTo>
                    <a:pt x="6148" y="205"/>
                  </a:lnTo>
                  <a:lnTo>
                    <a:pt x="410" y="205"/>
                  </a:lnTo>
                  <a:close/>
                  <a:moveTo>
                    <a:pt x="410" y="0"/>
                  </a:moveTo>
                  <a:lnTo>
                    <a:pt x="6148" y="0"/>
                  </a:lnTo>
                  <a:lnTo>
                    <a:pt x="6214" y="6"/>
                  </a:lnTo>
                  <a:lnTo>
                    <a:pt x="6278" y="22"/>
                  </a:lnTo>
                  <a:lnTo>
                    <a:pt x="6335" y="46"/>
                  </a:lnTo>
                  <a:lnTo>
                    <a:pt x="6389" y="80"/>
                  </a:lnTo>
                  <a:lnTo>
                    <a:pt x="6437" y="121"/>
                  </a:lnTo>
                  <a:lnTo>
                    <a:pt x="6478" y="169"/>
                  </a:lnTo>
                  <a:lnTo>
                    <a:pt x="6512" y="223"/>
                  </a:lnTo>
                  <a:lnTo>
                    <a:pt x="6536" y="281"/>
                  </a:lnTo>
                  <a:lnTo>
                    <a:pt x="6552" y="344"/>
                  </a:lnTo>
                  <a:lnTo>
                    <a:pt x="6558" y="410"/>
                  </a:lnTo>
                  <a:lnTo>
                    <a:pt x="6558" y="3896"/>
                  </a:lnTo>
                  <a:lnTo>
                    <a:pt x="0" y="3896"/>
                  </a:lnTo>
                  <a:lnTo>
                    <a:pt x="0" y="410"/>
                  </a:lnTo>
                  <a:lnTo>
                    <a:pt x="6" y="344"/>
                  </a:lnTo>
                  <a:lnTo>
                    <a:pt x="22" y="281"/>
                  </a:lnTo>
                  <a:lnTo>
                    <a:pt x="46" y="223"/>
                  </a:lnTo>
                  <a:lnTo>
                    <a:pt x="80" y="169"/>
                  </a:lnTo>
                  <a:lnTo>
                    <a:pt x="119" y="121"/>
                  </a:lnTo>
                  <a:lnTo>
                    <a:pt x="167" y="80"/>
                  </a:lnTo>
                  <a:lnTo>
                    <a:pt x="221" y="46"/>
                  </a:lnTo>
                  <a:lnTo>
                    <a:pt x="280" y="22"/>
                  </a:lnTo>
                  <a:lnTo>
                    <a:pt x="344" y="6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8" name="Freeform 39"/>
            <p:cNvSpPr>
              <a:spLocks/>
            </p:cNvSpPr>
            <p:nvPr/>
          </p:nvSpPr>
          <p:spPr bwMode="auto">
            <a:xfrm>
              <a:off x="5880804" y="2883124"/>
              <a:ext cx="72365" cy="72365"/>
            </a:xfrm>
            <a:custGeom>
              <a:avLst/>
              <a:gdLst>
                <a:gd name="T0" fmla="*/ 205 w 410"/>
                <a:gd name="T1" fmla="*/ 0 h 410"/>
                <a:gd name="T2" fmla="*/ 252 w 410"/>
                <a:gd name="T3" fmla="*/ 6 h 410"/>
                <a:gd name="T4" fmla="*/ 296 w 410"/>
                <a:gd name="T5" fmla="*/ 20 h 410"/>
                <a:gd name="T6" fmla="*/ 334 w 410"/>
                <a:gd name="T7" fmla="*/ 45 h 410"/>
                <a:gd name="T8" fmla="*/ 366 w 410"/>
                <a:gd name="T9" fmla="*/ 77 h 410"/>
                <a:gd name="T10" fmla="*/ 390 w 410"/>
                <a:gd name="T11" fmla="*/ 115 h 410"/>
                <a:gd name="T12" fmla="*/ 406 w 410"/>
                <a:gd name="T13" fmla="*/ 157 h 410"/>
                <a:gd name="T14" fmla="*/ 410 w 410"/>
                <a:gd name="T15" fmla="*/ 205 h 410"/>
                <a:gd name="T16" fmla="*/ 406 w 410"/>
                <a:gd name="T17" fmla="*/ 252 h 410"/>
                <a:gd name="T18" fmla="*/ 390 w 410"/>
                <a:gd name="T19" fmla="*/ 294 h 410"/>
                <a:gd name="T20" fmla="*/ 366 w 410"/>
                <a:gd name="T21" fmla="*/ 332 h 410"/>
                <a:gd name="T22" fmla="*/ 334 w 410"/>
                <a:gd name="T23" fmla="*/ 364 h 410"/>
                <a:gd name="T24" fmla="*/ 296 w 410"/>
                <a:gd name="T25" fmla="*/ 390 h 410"/>
                <a:gd name="T26" fmla="*/ 252 w 410"/>
                <a:gd name="T27" fmla="*/ 404 h 410"/>
                <a:gd name="T28" fmla="*/ 205 w 410"/>
                <a:gd name="T29" fmla="*/ 410 h 410"/>
                <a:gd name="T30" fmla="*/ 159 w 410"/>
                <a:gd name="T31" fmla="*/ 404 h 410"/>
                <a:gd name="T32" fmla="*/ 115 w 410"/>
                <a:gd name="T33" fmla="*/ 390 h 410"/>
                <a:gd name="T34" fmla="*/ 77 w 410"/>
                <a:gd name="T35" fmla="*/ 364 h 410"/>
                <a:gd name="T36" fmla="*/ 46 w 410"/>
                <a:gd name="T37" fmla="*/ 332 h 410"/>
                <a:gd name="T38" fmla="*/ 22 w 410"/>
                <a:gd name="T39" fmla="*/ 294 h 410"/>
                <a:gd name="T40" fmla="*/ 6 w 410"/>
                <a:gd name="T41" fmla="*/ 252 h 410"/>
                <a:gd name="T42" fmla="*/ 0 w 410"/>
                <a:gd name="T43" fmla="*/ 205 h 410"/>
                <a:gd name="T44" fmla="*/ 6 w 410"/>
                <a:gd name="T45" fmla="*/ 157 h 410"/>
                <a:gd name="T46" fmla="*/ 22 w 410"/>
                <a:gd name="T47" fmla="*/ 115 h 410"/>
                <a:gd name="T48" fmla="*/ 46 w 410"/>
                <a:gd name="T49" fmla="*/ 77 h 410"/>
                <a:gd name="T50" fmla="*/ 77 w 410"/>
                <a:gd name="T51" fmla="*/ 45 h 410"/>
                <a:gd name="T52" fmla="*/ 115 w 410"/>
                <a:gd name="T53" fmla="*/ 20 h 410"/>
                <a:gd name="T54" fmla="*/ 159 w 410"/>
                <a:gd name="T55" fmla="*/ 6 h 410"/>
                <a:gd name="T56" fmla="*/ 205 w 410"/>
                <a:gd name="T57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0" h="410">
                  <a:moveTo>
                    <a:pt x="205" y="0"/>
                  </a:moveTo>
                  <a:lnTo>
                    <a:pt x="252" y="6"/>
                  </a:lnTo>
                  <a:lnTo>
                    <a:pt x="296" y="20"/>
                  </a:lnTo>
                  <a:lnTo>
                    <a:pt x="334" y="45"/>
                  </a:lnTo>
                  <a:lnTo>
                    <a:pt x="366" y="77"/>
                  </a:lnTo>
                  <a:lnTo>
                    <a:pt x="390" y="115"/>
                  </a:lnTo>
                  <a:lnTo>
                    <a:pt x="406" y="157"/>
                  </a:lnTo>
                  <a:lnTo>
                    <a:pt x="410" y="205"/>
                  </a:lnTo>
                  <a:lnTo>
                    <a:pt x="406" y="252"/>
                  </a:lnTo>
                  <a:lnTo>
                    <a:pt x="390" y="294"/>
                  </a:lnTo>
                  <a:lnTo>
                    <a:pt x="366" y="332"/>
                  </a:lnTo>
                  <a:lnTo>
                    <a:pt x="334" y="364"/>
                  </a:lnTo>
                  <a:lnTo>
                    <a:pt x="296" y="390"/>
                  </a:lnTo>
                  <a:lnTo>
                    <a:pt x="252" y="404"/>
                  </a:lnTo>
                  <a:lnTo>
                    <a:pt x="205" y="410"/>
                  </a:lnTo>
                  <a:lnTo>
                    <a:pt x="159" y="404"/>
                  </a:lnTo>
                  <a:lnTo>
                    <a:pt x="115" y="390"/>
                  </a:lnTo>
                  <a:lnTo>
                    <a:pt x="77" y="364"/>
                  </a:lnTo>
                  <a:lnTo>
                    <a:pt x="46" y="332"/>
                  </a:lnTo>
                  <a:lnTo>
                    <a:pt x="22" y="294"/>
                  </a:lnTo>
                  <a:lnTo>
                    <a:pt x="6" y="252"/>
                  </a:lnTo>
                  <a:lnTo>
                    <a:pt x="0" y="205"/>
                  </a:lnTo>
                  <a:lnTo>
                    <a:pt x="6" y="157"/>
                  </a:lnTo>
                  <a:lnTo>
                    <a:pt x="22" y="115"/>
                  </a:lnTo>
                  <a:lnTo>
                    <a:pt x="46" y="77"/>
                  </a:lnTo>
                  <a:lnTo>
                    <a:pt x="77" y="45"/>
                  </a:lnTo>
                  <a:lnTo>
                    <a:pt x="115" y="20"/>
                  </a:lnTo>
                  <a:lnTo>
                    <a:pt x="159" y="6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1" name="Freeform 42"/>
            <p:cNvSpPr>
              <a:spLocks/>
            </p:cNvSpPr>
            <p:nvPr/>
          </p:nvSpPr>
          <p:spPr bwMode="auto">
            <a:xfrm>
              <a:off x="5682064" y="2883124"/>
              <a:ext cx="72365" cy="72365"/>
            </a:xfrm>
            <a:custGeom>
              <a:avLst/>
              <a:gdLst>
                <a:gd name="T0" fmla="*/ 205 w 410"/>
                <a:gd name="T1" fmla="*/ 0 h 410"/>
                <a:gd name="T2" fmla="*/ 251 w 410"/>
                <a:gd name="T3" fmla="*/ 6 h 410"/>
                <a:gd name="T4" fmla="*/ 294 w 410"/>
                <a:gd name="T5" fmla="*/ 20 h 410"/>
                <a:gd name="T6" fmla="*/ 332 w 410"/>
                <a:gd name="T7" fmla="*/ 45 h 410"/>
                <a:gd name="T8" fmla="*/ 364 w 410"/>
                <a:gd name="T9" fmla="*/ 77 h 410"/>
                <a:gd name="T10" fmla="*/ 388 w 410"/>
                <a:gd name="T11" fmla="*/ 115 h 410"/>
                <a:gd name="T12" fmla="*/ 404 w 410"/>
                <a:gd name="T13" fmla="*/ 157 h 410"/>
                <a:gd name="T14" fmla="*/ 410 w 410"/>
                <a:gd name="T15" fmla="*/ 205 h 410"/>
                <a:gd name="T16" fmla="*/ 404 w 410"/>
                <a:gd name="T17" fmla="*/ 252 h 410"/>
                <a:gd name="T18" fmla="*/ 388 w 410"/>
                <a:gd name="T19" fmla="*/ 294 h 410"/>
                <a:gd name="T20" fmla="*/ 364 w 410"/>
                <a:gd name="T21" fmla="*/ 332 h 410"/>
                <a:gd name="T22" fmla="*/ 332 w 410"/>
                <a:gd name="T23" fmla="*/ 364 h 410"/>
                <a:gd name="T24" fmla="*/ 294 w 410"/>
                <a:gd name="T25" fmla="*/ 390 h 410"/>
                <a:gd name="T26" fmla="*/ 251 w 410"/>
                <a:gd name="T27" fmla="*/ 404 h 410"/>
                <a:gd name="T28" fmla="*/ 205 w 410"/>
                <a:gd name="T29" fmla="*/ 410 h 410"/>
                <a:gd name="T30" fmla="*/ 157 w 410"/>
                <a:gd name="T31" fmla="*/ 404 h 410"/>
                <a:gd name="T32" fmla="*/ 113 w 410"/>
                <a:gd name="T33" fmla="*/ 390 h 410"/>
                <a:gd name="T34" fmla="*/ 76 w 410"/>
                <a:gd name="T35" fmla="*/ 364 h 410"/>
                <a:gd name="T36" fmla="*/ 44 w 410"/>
                <a:gd name="T37" fmla="*/ 332 h 410"/>
                <a:gd name="T38" fmla="*/ 20 w 410"/>
                <a:gd name="T39" fmla="*/ 294 h 410"/>
                <a:gd name="T40" fmla="*/ 4 w 410"/>
                <a:gd name="T41" fmla="*/ 252 h 410"/>
                <a:gd name="T42" fmla="*/ 0 w 410"/>
                <a:gd name="T43" fmla="*/ 205 h 410"/>
                <a:gd name="T44" fmla="*/ 4 w 410"/>
                <a:gd name="T45" fmla="*/ 157 h 410"/>
                <a:gd name="T46" fmla="*/ 20 w 410"/>
                <a:gd name="T47" fmla="*/ 115 h 410"/>
                <a:gd name="T48" fmla="*/ 44 w 410"/>
                <a:gd name="T49" fmla="*/ 77 h 410"/>
                <a:gd name="T50" fmla="*/ 76 w 410"/>
                <a:gd name="T51" fmla="*/ 45 h 410"/>
                <a:gd name="T52" fmla="*/ 113 w 410"/>
                <a:gd name="T53" fmla="*/ 20 h 410"/>
                <a:gd name="T54" fmla="*/ 157 w 410"/>
                <a:gd name="T55" fmla="*/ 6 h 410"/>
                <a:gd name="T56" fmla="*/ 205 w 410"/>
                <a:gd name="T57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0" h="410">
                  <a:moveTo>
                    <a:pt x="205" y="0"/>
                  </a:moveTo>
                  <a:lnTo>
                    <a:pt x="251" y="6"/>
                  </a:lnTo>
                  <a:lnTo>
                    <a:pt x="294" y="20"/>
                  </a:lnTo>
                  <a:lnTo>
                    <a:pt x="332" y="45"/>
                  </a:lnTo>
                  <a:lnTo>
                    <a:pt x="364" y="77"/>
                  </a:lnTo>
                  <a:lnTo>
                    <a:pt x="388" y="115"/>
                  </a:lnTo>
                  <a:lnTo>
                    <a:pt x="404" y="157"/>
                  </a:lnTo>
                  <a:lnTo>
                    <a:pt x="410" y="205"/>
                  </a:lnTo>
                  <a:lnTo>
                    <a:pt x="404" y="252"/>
                  </a:lnTo>
                  <a:lnTo>
                    <a:pt x="388" y="294"/>
                  </a:lnTo>
                  <a:lnTo>
                    <a:pt x="364" y="332"/>
                  </a:lnTo>
                  <a:lnTo>
                    <a:pt x="332" y="364"/>
                  </a:lnTo>
                  <a:lnTo>
                    <a:pt x="294" y="390"/>
                  </a:lnTo>
                  <a:lnTo>
                    <a:pt x="251" y="404"/>
                  </a:lnTo>
                  <a:lnTo>
                    <a:pt x="205" y="410"/>
                  </a:lnTo>
                  <a:lnTo>
                    <a:pt x="157" y="404"/>
                  </a:lnTo>
                  <a:lnTo>
                    <a:pt x="113" y="390"/>
                  </a:lnTo>
                  <a:lnTo>
                    <a:pt x="76" y="364"/>
                  </a:lnTo>
                  <a:lnTo>
                    <a:pt x="44" y="332"/>
                  </a:lnTo>
                  <a:lnTo>
                    <a:pt x="20" y="294"/>
                  </a:lnTo>
                  <a:lnTo>
                    <a:pt x="4" y="252"/>
                  </a:lnTo>
                  <a:lnTo>
                    <a:pt x="0" y="205"/>
                  </a:lnTo>
                  <a:lnTo>
                    <a:pt x="4" y="157"/>
                  </a:lnTo>
                  <a:lnTo>
                    <a:pt x="20" y="115"/>
                  </a:lnTo>
                  <a:lnTo>
                    <a:pt x="44" y="77"/>
                  </a:lnTo>
                  <a:lnTo>
                    <a:pt x="76" y="45"/>
                  </a:lnTo>
                  <a:lnTo>
                    <a:pt x="113" y="20"/>
                  </a:lnTo>
                  <a:lnTo>
                    <a:pt x="157" y="6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25" name="Group 86"/>
          <p:cNvGrpSpPr>
            <a:grpSpLocks noChangeAspect="1"/>
          </p:cNvGrpSpPr>
          <p:nvPr/>
        </p:nvGrpSpPr>
        <p:grpSpPr bwMode="auto">
          <a:xfrm>
            <a:off x="7067085" y="3526760"/>
            <a:ext cx="1048670" cy="1072680"/>
            <a:chOff x="2420" y="708"/>
            <a:chExt cx="2839" cy="2904"/>
          </a:xfrm>
        </p:grpSpPr>
        <p:sp>
          <p:nvSpPr>
            <p:cNvPr id="226" name="AutoShape 85"/>
            <p:cNvSpPr>
              <a:spLocks noChangeAspect="1" noChangeArrowheads="1" noTextEdit="1"/>
            </p:cNvSpPr>
            <p:nvPr/>
          </p:nvSpPr>
          <p:spPr bwMode="auto">
            <a:xfrm>
              <a:off x="2421" y="708"/>
              <a:ext cx="2838" cy="2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8" name="Rectangle 88"/>
            <p:cNvSpPr>
              <a:spLocks noChangeArrowheads="1"/>
            </p:cNvSpPr>
            <p:nvPr/>
          </p:nvSpPr>
          <p:spPr bwMode="auto">
            <a:xfrm>
              <a:off x="3257" y="1514"/>
              <a:ext cx="167" cy="290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9" name="Rectangle 89"/>
            <p:cNvSpPr>
              <a:spLocks noChangeArrowheads="1"/>
            </p:cNvSpPr>
            <p:nvPr/>
          </p:nvSpPr>
          <p:spPr bwMode="auto">
            <a:xfrm>
              <a:off x="4607" y="3191"/>
              <a:ext cx="167" cy="413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0" name="Rectangle 90"/>
            <p:cNvSpPr>
              <a:spLocks noChangeArrowheads="1"/>
            </p:cNvSpPr>
            <p:nvPr/>
          </p:nvSpPr>
          <p:spPr bwMode="auto">
            <a:xfrm>
              <a:off x="3257" y="3315"/>
              <a:ext cx="167" cy="289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1" name="Rectangle 91"/>
            <p:cNvSpPr>
              <a:spLocks noChangeArrowheads="1"/>
            </p:cNvSpPr>
            <p:nvPr/>
          </p:nvSpPr>
          <p:spPr bwMode="auto">
            <a:xfrm>
              <a:off x="2862" y="2351"/>
              <a:ext cx="166" cy="413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2" name="Rectangle 92"/>
            <p:cNvSpPr>
              <a:spLocks noChangeArrowheads="1"/>
            </p:cNvSpPr>
            <p:nvPr/>
          </p:nvSpPr>
          <p:spPr bwMode="auto">
            <a:xfrm>
              <a:off x="4212" y="2474"/>
              <a:ext cx="166" cy="290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3" name="Rectangle 93"/>
            <p:cNvSpPr>
              <a:spLocks noChangeArrowheads="1"/>
            </p:cNvSpPr>
            <p:nvPr/>
          </p:nvSpPr>
          <p:spPr bwMode="auto">
            <a:xfrm>
              <a:off x="4607" y="1514"/>
              <a:ext cx="167" cy="413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4" name="Rectangle 94"/>
            <p:cNvSpPr>
              <a:spLocks noChangeArrowheads="1"/>
            </p:cNvSpPr>
            <p:nvPr/>
          </p:nvSpPr>
          <p:spPr bwMode="auto">
            <a:xfrm>
              <a:off x="3257" y="1355"/>
              <a:ext cx="167" cy="288"/>
            </a:xfrm>
            <a:prstGeom prst="rect">
              <a:avLst/>
            </a:prstGeom>
            <a:solidFill>
              <a:srgbClr val="2A4044"/>
            </a:solidFill>
            <a:ln w="0">
              <a:solidFill>
                <a:srgbClr val="2A40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5" name="Rectangle 95"/>
            <p:cNvSpPr>
              <a:spLocks noChangeArrowheads="1"/>
            </p:cNvSpPr>
            <p:nvPr/>
          </p:nvSpPr>
          <p:spPr bwMode="auto">
            <a:xfrm>
              <a:off x="4607" y="1355"/>
              <a:ext cx="167" cy="288"/>
            </a:xfrm>
            <a:prstGeom prst="rect">
              <a:avLst/>
            </a:prstGeom>
            <a:solidFill>
              <a:srgbClr val="2A4044"/>
            </a:solidFill>
            <a:ln w="0">
              <a:solidFill>
                <a:srgbClr val="2A40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6" name="Rectangle 96"/>
            <p:cNvSpPr>
              <a:spLocks noChangeArrowheads="1"/>
            </p:cNvSpPr>
            <p:nvPr/>
          </p:nvSpPr>
          <p:spPr bwMode="auto">
            <a:xfrm>
              <a:off x="4212" y="2321"/>
              <a:ext cx="166" cy="290"/>
            </a:xfrm>
            <a:prstGeom prst="rect">
              <a:avLst/>
            </a:prstGeom>
            <a:solidFill>
              <a:srgbClr val="2A4044"/>
            </a:solidFill>
            <a:ln w="0">
              <a:solidFill>
                <a:srgbClr val="2A40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7" name="Rectangle 97"/>
            <p:cNvSpPr>
              <a:spLocks noChangeArrowheads="1"/>
            </p:cNvSpPr>
            <p:nvPr/>
          </p:nvSpPr>
          <p:spPr bwMode="auto">
            <a:xfrm>
              <a:off x="3257" y="3239"/>
              <a:ext cx="167" cy="289"/>
            </a:xfrm>
            <a:prstGeom prst="rect">
              <a:avLst/>
            </a:prstGeom>
            <a:solidFill>
              <a:srgbClr val="2A4044"/>
            </a:solidFill>
            <a:ln w="0">
              <a:solidFill>
                <a:srgbClr val="2A40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8" name="Freeform 98"/>
            <p:cNvSpPr>
              <a:spLocks/>
            </p:cNvSpPr>
            <p:nvPr/>
          </p:nvSpPr>
          <p:spPr bwMode="auto">
            <a:xfrm>
              <a:off x="4607" y="3239"/>
              <a:ext cx="167" cy="289"/>
            </a:xfrm>
            <a:custGeom>
              <a:avLst/>
              <a:gdLst>
                <a:gd name="T0" fmla="*/ 0 w 332"/>
                <a:gd name="T1" fmla="*/ 0 h 579"/>
                <a:gd name="T2" fmla="*/ 332 w 332"/>
                <a:gd name="T3" fmla="*/ 0 h 579"/>
                <a:gd name="T4" fmla="*/ 332 w 332"/>
                <a:gd name="T5" fmla="*/ 459 h 579"/>
                <a:gd name="T6" fmla="*/ 0 w 332"/>
                <a:gd name="T7" fmla="*/ 579 h 579"/>
                <a:gd name="T8" fmla="*/ 0 w 332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579">
                  <a:moveTo>
                    <a:pt x="0" y="0"/>
                  </a:moveTo>
                  <a:lnTo>
                    <a:pt x="332" y="0"/>
                  </a:lnTo>
                  <a:lnTo>
                    <a:pt x="332" y="459"/>
                  </a:lnTo>
                  <a:lnTo>
                    <a:pt x="0" y="5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4044"/>
            </a:solidFill>
            <a:ln w="0">
              <a:solidFill>
                <a:srgbClr val="2A40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9" name="Freeform 99"/>
            <p:cNvSpPr>
              <a:spLocks/>
            </p:cNvSpPr>
            <p:nvPr/>
          </p:nvSpPr>
          <p:spPr bwMode="auto">
            <a:xfrm>
              <a:off x="2862" y="2321"/>
              <a:ext cx="166" cy="290"/>
            </a:xfrm>
            <a:custGeom>
              <a:avLst/>
              <a:gdLst>
                <a:gd name="T0" fmla="*/ 0 w 333"/>
                <a:gd name="T1" fmla="*/ 0 h 579"/>
                <a:gd name="T2" fmla="*/ 333 w 333"/>
                <a:gd name="T3" fmla="*/ 0 h 579"/>
                <a:gd name="T4" fmla="*/ 333 w 333"/>
                <a:gd name="T5" fmla="*/ 579 h 579"/>
                <a:gd name="T6" fmla="*/ 0 w 333"/>
                <a:gd name="T7" fmla="*/ 472 h 579"/>
                <a:gd name="T8" fmla="*/ 0 w 333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579">
                  <a:moveTo>
                    <a:pt x="0" y="0"/>
                  </a:moveTo>
                  <a:lnTo>
                    <a:pt x="333" y="0"/>
                  </a:lnTo>
                  <a:lnTo>
                    <a:pt x="333" y="579"/>
                  </a:lnTo>
                  <a:lnTo>
                    <a:pt x="0" y="4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4044"/>
            </a:solidFill>
            <a:ln w="0">
              <a:solidFill>
                <a:srgbClr val="2A40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0" name="Freeform 100"/>
            <p:cNvSpPr>
              <a:spLocks/>
            </p:cNvSpPr>
            <p:nvPr/>
          </p:nvSpPr>
          <p:spPr bwMode="auto">
            <a:xfrm>
              <a:off x="2420" y="983"/>
              <a:ext cx="2834" cy="2446"/>
            </a:xfrm>
            <a:custGeom>
              <a:avLst/>
              <a:gdLst>
                <a:gd name="T0" fmla="*/ 5136 w 5667"/>
                <a:gd name="T1" fmla="*/ 1061 h 4891"/>
                <a:gd name="T2" fmla="*/ 1365 w 5667"/>
                <a:gd name="T3" fmla="*/ 1079 h 4891"/>
                <a:gd name="T4" fmla="*/ 1209 w 5667"/>
                <a:gd name="T5" fmla="*/ 1167 h 4891"/>
                <a:gd name="T6" fmla="*/ 1103 w 5667"/>
                <a:gd name="T7" fmla="*/ 1308 h 4891"/>
                <a:gd name="T8" fmla="*/ 1063 w 5667"/>
                <a:gd name="T9" fmla="*/ 1487 h 4891"/>
                <a:gd name="T10" fmla="*/ 1103 w 5667"/>
                <a:gd name="T11" fmla="*/ 1667 h 4891"/>
                <a:gd name="T12" fmla="*/ 1209 w 5667"/>
                <a:gd name="T13" fmla="*/ 1809 h 4891"/>
                <a:gd name="T14" fmla="*/ 1365 w 5667"/>
                <a:gd name="T15" fmla="*/ 1895 h 4891"/>
                <a:gd name="T16" fmla="*/ 4179 w 5667"/>
                <a:gd name="T17" fmla="*/ 1913 h 4891"/>
                <a:gd name="T18" fmla="*/ 4556 w 5667"/>
                <a:gd name="T19" fmla="*/ 1961 h 4891"/>
                <a:gd name="T20" fmla="*/ 4895 w 5667"/>
                <a:gd name="T21" fmla="*/ 2098 h 4891"/>
                <a:gd name="T22" fmla="*/ 5187 w 5667"/>
                <a:gd name="T23" fmla="*/ 2309 h 4891"/>
                <a:gd name="T24" fmla="*/ 5421 w 5667"/>
                <a:gd name="T25" fmla="*/ 2584 h 4891"/>
                <a:gd name="T26" fmla="*/ 5583 w 5667"/>
                <a:gd name="T27" fmla="*/ 2909 h 4891"/>
                <a:gd name="T28" fmla="*/ 5662 w 5667"/>
                <a:gd name="T29" fmla="*/ 3273 h 4891"/>
                <a:gd name="T30" fmla="*/ 5646 w 5667"/>
                <a:gd name="T31" fmla="*/ 3655 h 4891"/>
                <a:gd name="T32" fmla="*/ 5539 w 5667"/>
                <a:gd name="T33" fmla="*/ 4009 h 4891"/>
                <a:gd name="T34" fmla="*/ 5351 w 5667"/>
                <a:gd name="T35" fmla="*/ 4319 h 4891"/>
                <a:gd name="T36" fmla="*/ 5096 w 5667"/>
                <a:gd name="T37" fmla="*/ 4574 h 4891"/>
                <a:gd name="T38" fmla="*/ 4786 w 5667"/>
                <a:gd name="T39" fmla="*/ 4761 h 4891"/>
                <a:gd name="T40" fmla="*/ 4433 w 5667"/>
                <a:gd name="T41" fmla="*/ 4868 h 4891"/>
                <a:gd name="T42" fmla="*/ 531 w 5667"/>
                <a:gd name="T43" fmla="*/ 4891 h 4891"/>
                <a:gd name="T44" fmla="*/ 4243 w 5667"/>
                <a:gd name="T45" fmla="*/ 3823 h 4891"/>
                <a:gd name="T46" fmla="*/ 4412 w 5667"/>
                <a:gd name="T47" fmla="*/ 3759 h 4891"/>
                <a:gd name="T48" fmla="*/ 4536 w 5667"/>
                <a:gd name="T49" fmla="*/ 3634 h 4891"/>
                <a:gd name="T50" fmla="*/ 4602 w 5667"/>
                <a:gd name="T51" fmla="*/ 3465 h 4891"/>
                <a:gd name="T52" fmla="*/ 4587 w 5667"/>
                <a:gd name="T53" fmla="*/ 3279 h 4891"/>
                <a:gd name="T54" fmla="*/ 4501 w 5667"/>
                <a:gd name="T55" fmla="*/ 3122 h 4891"/>
                <a:gd name="T56" fmla="*/ 4359 w 5667"/>
                <a:gd name="T57" fmla="*/ 3015 h 4891"/>
                <a:gd name="T58" fmla="*/ 4179 w 5667"/>
                <a:gd name="T59" fmla="*/ 2976 h 4891"/>
                <a:gd name="T60" fmla="*/ 1235 w 5667"/>
                <a:gd name="T61" fmla="*/ 2955 h 4891"/>
                <a:gd name="T62" fmla="*/ 881 w 5667"/>
                <a:gd name="T63" fmla="*/ 2846 h 4891"/>
                <a:gd name="T64" fmla="*/ 572 w 5667"/>
                <a:gd name="T65" fmla="*/ 2659 h 4891"/>
                <a:gd name="T66" fmla="*/ 317 w 5667"/>
                <a:gd name="T67" fmla="*/ 2404 h 4891"/>
                <a:gd name="T68" fmla="*/ 130 w 5667"/>
                <a:gd name="T69" fmla="*/ 2094 h 4891"/>
                <a:gd name="T70" fmla="*/ 23 w 5667"/>
                <a:gd name="T71" fmla="*/ 1741 h 4891"/>
                <a:gd name="T72" fmla="*/ 6 w 5667"/>
                <a:gd name="T73" fmla="*/ 1359 h 4891"/>
                <a:gd name="T74" fmla="*/ 85 w 5667"/>
                <a:gd name="T75" fmla="*/ 994 h 4891"/>
                <a:gd name="T76" fmla="*/ 246 w 5667"/>
                <a:gd name="T77" fmla="*/ 669 h 4891"/>
                <a:gd name="T78" fmla="*/ 480 w 5667"/>
                <a:gd name="T79" fmla="*/ 394 h 4891"/>
                <a:gd name="T80" fmla="*/ 772 w 5667"/>
                <a:gd name="T81" fmla="*/ 183 h 4891"/>
                <a:gd name="T82" fmla="*/ 1114 w 5667"/>
                <a:gd name="T83" fmla="*/ 47 h 4891"/>
                <a:gd name="T84" fmla="*/ 1488 w 5667"/>
                <a:gd name="T85" fmla="*/ 0 h 4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67" h="4891">
                  <a:moveTo>
                    <a:pt x="1488" y="0"/>
                  </a:moveTo>
                  <a:lnTo>
                    <a:pt x="5136" y="0"/>
                  </a:lnTo>
                  <a:lnTo>
                    <a:pt x="5136" y="1061"/>
                  </a:lnTo>
                  <a:lnTo>
                    <a:pt x="1488" y="1061"/>
                  </a:lnTo>
                  <a:lnTo>
                    <a:pt x="1425" y="1066"/>
                  </a:lnTo>
                  <a:lnTo>
                    <a:pt x="1365" y="1079"/>
                  </a:lnTo>
                  <a:lnTo>
                    <a:pt x="1309" y="1102"/>
                  </a:lnTo>
                  <a:lnTo>
                    <a:pt x="1256" y="1130"/>
                  </a:lnTo>
                  <a:lnTo>
                    <a:pt x="1209" y="1167"/>
                  </a:lnTo>
                  <a:lnTo>
                    <a:pt x="1166" y="1207"/>
                  </a:lnTo>
                  <a:lnTo>
                    <a:pt x="1131" y="1257"/>
                  </a:lnTo>
                  <a:lnTo>
                    <a:pt x="1103" y="1308"/>
                  </a:lnTo>
                  <a:lnTo>
                    <a:pt x="1080" y="1364"/>
                  </a:lnTo>
                  <a:lnTo>
                    <a:pt x="1068" y="1424"/>
                  </a:lnTo>
                  <a:lnTo>
                    <a:pt x="1063" y="1487"/>
                  </a:lnTo>
                  <a:lnTo>
                    <a:pt x="1068" y="1550"/>
                  </a:lnTo>
                  <a:lnTo>
                    <a:pt x="1080" y="1610"/>
                  </a:lnTo>
                  <a:lnTo>
                    <a:pt x="1103" y="1667"/>
                  </a:lnTo>
                  <a:lnTo>
                    <a:pt x="1131" y="1719"/>
                  </a:lnTo>
                  <a:lnTo>
                    <a:pt x="1166" y="1767"/>
                  </a:lnTo>
                  <a:lnTo>
                    <a:pt x="1209" y="1809"/>
                  </a:lnTo>
                  <a:lnTo>
                    <a:pt x="1256" y="1844"/>
                  </a:lnTo>
                  <a:lnTo>
                    <a:pt x="1309" y="1874"/>
                  </a:lnTo>
                  <a:lnTo>
                    <a:pt x="1365" y="1895"/>
                  </a:lnTo>
                  <a:lnTo>
                    <a:pt x="1425" y="1909"/>
                  </a:lnTo>
                  <a:lnTo>
                    <a:pt x="1488" y="1913"/>
                  </a:lnTo>
                  <a:lnTo>
                    <a:pt x="4179" y="1913"/>
                  </a:lnTo>
                  <a:lnTo>
                    <a:pt x="4308" y="1918"/>
                  </a:lnTo>
                  <a:lnTo>
                    <a:pt x="4433" y="1936"/>
                  </a:lnTo>
                  <a:lnTo>
                    <a:pt x="4556" y="1961"/>
                  </a:lnTo>
                  <a:lnTo>
                    <a:pt x="4674" y="1997"/>
                  </a:lnTo>
                  <a:lnTo>
                    <a:pt x="4786" y="2043"/>
                  </a:lnTo>
                  <a:lnTo>
                    <a:pt x="4895" y="2098"/>
                  </a:lnTo>
                  <a:lnTo>
                    <a:pt x="4999" y="2159"/>
                  </a:lnTo>
                  <a:lnTo>
                    <a:pt x="5096" y="2230"/>
                  </a:lnTo>
                  <a:lnTo>
                    <a:pt x="5187" y="2309"/>
                  </a:lnTo>
                  <a:lnTo>
                    <a:pt x="5273" y="2393"/>
                  </a:lnTo>
                  <a:lnTo>
                    <a:pt x="5351" y="2485"/>
                  </a:lnTo>
                  <a:lnTo>
                    <a:pt x="5421" y="2584"/>
                  </a:lnTo>
                  <a:lnTo>
                    <a:pt x="5485" y="2686"/>
                  </a:lnTo>
                  <a:lnTo>
                    <a:pt x="5539" y="2795"/>
                  </a:lnTo>
                  <a:lnTo>
                    <a:pt x="5583" y="2909"/>
                  </a:lnTo>
                  <a:lnTo>
                    <a:pt x="5620" y="3027"/>
                  </a:lnTo>
                  <a:lnTo>
                    <a:pt x="5646" y="3149"/>
                  </a:lnTo>
                  <a:lnTo>
                    <a:pt x="5662" y="3273"/>
                  </a:lnTo>
                  <a:lnTo>
                    <a:pt x="5667" y="3402"/>
                  </a:lnTo>
                  <a:lnTo>
                    <a:pt x="5662" y="3530"/>
                  </a:lnTo>
                  <a:lnTo>
                    <a:pt x="5646" y="3655"/>
                  </a:lnTo>
                  <a:lnTo>
                    <a:pt x="5620" y="3777"/>
                  </a:lnTo>
                  <a:lnTo>
                    <a:pt x="5583" y="3895"/>
                  </a:lnTo>
                  <a:lnTo>
                    <a:pt x="5539" y="4009"/>
                  </a:lnTo>
                  <a:lnTo>
                    <a:pt x="5485" y="4117"/>
                  </a:lnTo>
                  <a:lnTo>
                    <a:pt x="5421" y="4220"/>
                  </a:lnTo>
                  <a:lnTo>
                    <a:pt x="5351" y="4319"/>
                  </a:lnTo>
                  <a:lnTo>
                    <a:pt x="5273" y="4410"/>
                  </a:lnTo>
                  <a:lnTo>
                    <a:pt x="5187" y="4495"/>
                  </a:lnTo>
                  <a:lnTo>
                    <a:pt x="5096" y="4574"/>
                  </a:lnTo>
                  <a:lnTo>
                    <a:pt x="4999" y="4645"/>
                  </a:lnTo>
                  <a:lnTo>
                    <a:pt x="4895" y="4706"/>
                  </a:lnTo>
                  <a:lnTo>
                    <a:pt x="4786" y="4761"/>
                  </a:lnTo>
                  <a:lnTo>
                    <a:pt x="4674" y="4806"/>
                  </a:lnTo>
                  <a:lnTo>
                    <a:pt x="4556" y="4842"/>
                  </a:lnTo>
                  <a:lnTo>
                    <a:pt x="4433" y="4868"/>
                  </a:lnTo>
                  <a:lnTo>
                    <a:pt x="4308" y="4884"/>
                  </a:lnTo>
                  <a:lnTo>
                    <a:pt x="4179" y="4891"/>
                  </a:lnTo>
                  <a:lnTo>
                    <a:pt x="531" y="4891"/>
                  </a:lnTo>
                  <a:lnTo>
                    <a:pt x="531" y="3828"/>
                  </a:lnTo>
                  <a:lnTo>
                    <a:pt x="4179" y="3828"/>
                  </a:lnTo>
                  <a:lnTo>
                    <a:pt x="4243" y="3823"/>
                  </a:lnTo>
                  <a:lnTo>
                    <a:pt x="4303" y="3810"/>
                  </a:lnTo>
                  <a:lnTo>
                    <a:pt x="4359" y="3787"/>
                  </a:lnTo>
                  <a:lnTo>
                    <a:pt x="4412" y="3759"/>
                  </a:lnTo>
                  <a:lnTo>
                    <a:pt x="4459" y="3722"/>
                  </a:lnTo>
                  <a:lnTo>
                    <a:pt x="4501" y="3682"/>
                  </a:lnTo>
                  <a:lnTo>
                    <a:pt x="4536" y="3634"/>
                  </a:lnTo>
                  <a:lnTo>
                    <a:pt x="4566" y="3581"/>
                  </a:lnTo>
                  <a:lnTo>
                    <a:pt x="4587" y="3525"/>
                  </a:lnTo>
                  <a:lnTo>
                    <a:pt x="4602" y="3465"/>
                  </a:lnTo>
                  <a:lnTo>
                    <a:pt x="4605" y="3402"/>
                  </a:lnTo>
                  <a:lnTo>
                    <a:pt x="4602" y="3339"/>
                  </a:lnTo>
                  <a:lnTo>
                    <a:pt x="4587" y="3279"/>
                  </a:lnTo>
                  <a:lnTo>
                    <a:pt x="4566" y="3222"/>
                  </a:lnTo>
                  <a:lnTo>
                    <a:pt x="4536" y="3170"/>
                  </a:lnTo>
                  <a:lnTo>
                    <a:pt x="4501" y="3122"/>
                  </a:lnTo>
                  <a:lnTo>
                    <a:pt x="4459" y="3080"/>
                  </a:lnTo>
                  <a:lnTo>
                    <a:pt x="4412" y="3045"/>
                  </a:lnTo>
                  <a:lnTo>
                    <a:pt x="4359" y="3015"/>
                  </a:lnTo>
                  <a:lnTo>
                    <a:pt x="4303" y="2994"/>
                  </a:lnTo>
                  <a:lnTo>
                    <a:pt x="4243" y="2980"/>
                  </a:lnTo>
                  <a:lnTo>
                    <a:pt x="4179" y="2976"/>
                  </a:lnTo>
                  <a:lnTo>
                    <a:pt x="1488" y="2976"/>
                  </a:lnTo>
                  <a:lnTo>
                    <a:pt x="1360" y="2971"/>
                  </a:lnTo>
                  <a:lnTo>
                    <a:pt x="1235" y="2955"/>
                  </a:lnTo>
                  <a:lnTo>
                    <a:pt x="1114" y="2929"/>
                  </a:lnTo>
                  <a:lnTo>
                    <a:pt x="996" y="2892"/>
                  </a:lnTo>
                  <a:lnTo>
                    <a:pt x="881" y="2846"/>
                  </a:lnTo>
                  <a:lnTo>
                    <a:pt x="772" y="2793"/>
                  </a:lnTo>
                  <a:lnTo>
                    <a:pt x="670" y="2730"/>
                  </a:lnTo>
                  <a:lnTo>
                    <a:pt x="572" y="2659"/>
                  </a:lnTo>
                  <a:lnTo>
                    <a:pt x="480" y="2582"/>
                  </a:lnTo>
                  <a:lnTo>
                    <a:pt x="396" y="2496"/>
                  </a:lnTo>
                  <a:lnTo>
                    <a:pt x="317" y="2404"/>
                  </a:lnTo>
                  <a:lnTo>
                    <a:pt x="246" y="2307"/>
                  </a:lnTo>
                  <a:lnTo>
                    <a:pt x="185" y="2203"/>
                  </a:lnTo>
                  <a:lnTo>
                    <a:pt x="130" y="2094"/>
                  </a:lnTo>
                  <a:lnTo>
                    <a:pt x="85" y="1980"/>
                  </a:lnTo>
                  <a:lnTo>
                    <a:pt x="49" y="1862"/>
                  </a:lnTo>
                  <a:lnTo>
                    <a:pt x="23" y="1741"/>
                  </a:lnTo>
                  <a:lnTo>
                    <a:pt x="6" y="1616"/>
                  </a:lnTo>
                  <a:lnTo>
                    <a:pt x="0" y="1487"/>
                  </a:lnTo>
                  <a:lnTo>
                    <a:pt x="6" y="1359"/>
                  </a:lnTo>
                  <a:lnTo>
                    <a:pt x="23" y="1234"/>
                  </a:lnTo>
                  <a:lnTo>
                    <a:pt x="49" y="1112"/>
                  </a:lnTo>
                  <a:lnTo>
                    <a:pt x="85" y="994"/>
                  </a:lnTo>
                  <a:lnTo>
                    <a:pt x="130" y="880"/>
                  </a:lnTo>
                  <a:lnTo>
                    <a:pt x="185" y="773"/>
                  </a:lnTo>
                  <a:lnTo>
                    <a:pt x="246" y="669"/>
                  </a:lnTo>
                  <a:lnTo>
                    <a:pt x="317" y="570"/>
                  </a:lnTo>
                  <a:lnTo>
                    <a:pt x="396" y="479"/>
                  </a:lnTo>
                  <a:lnTo>
                    <a:pt x="480" y="394"/>
                  </a:lnTo>
                  <a:lnTo>
                    <a:pt x="572" y="315"/>
                  </a:lnTo>
                  <a:lnTo>
                    <a:pt x="670" y="245"/>
                  </a:lnTo>
                  <a:lnTo>
                    <a:pt x="772" y="183"/>
                  </a:lnTo>
                  <a:lnTo>
                    <a:pt x="881" y="128"/>
                  </a:lnTo>
                  <a:lnTo>
                    <a:pt x="996" y="83"/>
                  </a:lnTo>
                  <a:lnTo>
                    <a:pt x="1114" y="47"/>
                  </a:lnTo>
                  <a:lnTo>
                    <a:pt x="1235" y="21"/>
                  </a:lnTo>
                  <a:lnTo>
                    <a:pt x="1360" y="5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solidFill>
                <a:srgbClr val="66666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1" name="Freeform 101"/>
            <p:cNvSpPr>
              <a:spLocks/>
            </p:cNvSpPr>
            <p:nvPr/>
          </p:nvSpPr>
          <p:spPr bwMode="auto">
            <a:xfrm>
              <a:off x="2420" y="846"/>
              <a:ext cx="2834" cy="2446"/>
            </a:xfrm>
            <a:custGeom>
              <a:avLst/>
              <a:gdLst>
                <a:gd name="T0" fmla="*/ 5136 w 5667"/>
                <a:gd name="T1" fmla="*/ 1063 h 4891"/>
                <a:gd name="T2" fmla="*/ 1365 w 5667"/>
                <a:gd name="T3" fmla="*/ 1081 h 4891"/>
                <a:gd name="T4" fmla="*/ 1209 w 5667"/>
                <a:gd name="T5" fmla="*/ 1167 h 4891"/>
                <a:gd name="T6" fmla="*/ 1103 w 5667"/>
                <a:gd name="T7" fmla="*/ 1310 h 4891"/>
                <a:gd name="T8" fmla="*/ 1063 w 5667"/>
                <a:gd name="T9" fmla="*/ 1489 h 4891"/>
                <a:gd name="T10" fmla="*/ 1103 w 5667"/>
                <a:gd name="T11" fmla="*/ 1669 h 4891"/>
                <a:gd name="T12" fmla="*/ 1209 w 5667"/>
                <a:gd name="T13" fmla="*/ 1811 h 4891"/>
                <a:gd name="T14" fmla="*/ 1365 w 5667"/>
                <a:gd name="T15" fmla="*/ 1898 h 4891"/>
                <a:gd name="T16" fmla="*/ 4179 w 5667"/>
                <a:gd name="T17" fmla="*/ 1915 h 4891"/>
                <a:gd name="T18" fmla="*/ 4556 w 5667"/>
                <a:gd name="T19" fmla="*/ 1963 h 4891"/>
                <a:gd name="T20" fmla="*/ 4895 w 5667"/>
                <a:gd name="T21" fmla="*/ 2098 h 4891"/>
                <a:gd name="T22" fmla="*/ 5187 w 5667"/>
                <a:gd name="T23" fmla="*/ 2309 h 4891"/>
                <a:gd name="T24" fmla="*/ 5421 w 5667"/>
                <a:gd name="T25" fmla="*/ 2584 h 4891"/>
                <a:gd name="T26" fmla="*/ 5583 w 5667"/>
                <a:gd name="T27" fmla="*/ 2911 h 4891"/>
                <a:gd name="T28" fmla="*/ 5662 w 5667"/>
                <a:gd name="T29" fmla="*/ 3276 h 4891"/>
                <a:gd name="T30" fmla="*/ 5646 w 5667"/>
                <a:gd name="T31" fmla="*/ 3658 h 4891"/>
                <a:gd name="T32" fmla="*/ 5539 w 5667"/>
                <a:gd name="T33" fmla="*/ 4010 h 4891"/>
                <a:gd name="T34" fmla="*/ 5351 w 5667"/>
                <a:gd name="T35" fmla="*/ 4321 h 4891"/>
                <a:gd name="T36" fmla="*/ 5096 w 5667"/>
                <a:gd name="T37" fmla="*/ 4575 h 4891"/>
                <a:gd name="T38" fmla="*/ 4786 w 5667"/>
                <a:gd name="T39" fmla="*/ 4763 h 4891"/>
                <a:gd name="T40" fmla="*/ 4433 w 5667"/>
                <a:gd name="T41" fmla="*/ 4870 h 4891"/>
                <a:gd name="T42" fmla="*/ 531 w 5667"/>
                <a:gd name="T43" fmla="*/ 4891 h 4891"/>
                <a:gd name="T44" fmla="*/ 4243 w 5667"/>
                <a:gd name="T45" fmla="*/ 3825 h 4891"/>
                <a:gd name="T46" fmla="*/ 4412 w 5667"/>
                <a:gd name="T47" fmla="*/ 3761 h 4891"/>
                <a:gd name="T48" fmla="*/ 4536 w 5667"/>
                <a:gd name="T49" fmla="*/ 3635 h 4891"/>
                <a:gd name="T50" fmla="*/ 4602 w 5667"/>
                <a:gd name="T51" fmla="*/ 3466 h 4891"/>
                <a:gd name="T52" fmla="*/ 4587 w 5667"/>
                <a:gd name="T53" fmla="*/ 3281 h 4891"/>
                <a:gd name="T54" fmla="*/ 4501 w 5667"/>
                <a:gd name="T55" fmla="*/ 3124 h 4891"/>
                <a:gd name="T56" fmla="*/ 4359 w 5667"/>
                <a:gd name="T57" fmla="*/ 3017 h 4891"/>
                <a:gd name="T58" fmla="*/ 4179 w 5667"/>
                <a:gd name="T59" fmla="*/ 2978 h 4891"/>
                <a:gd name="T60" fmla="*/ 1235 w 5667"/>
                <a:gd name="T61" fmla="*/ 2955 h 4891"/>
                <a:gd name="T62" fmla="*/ 881 w 5667"/>
                <a:gd name="T63" fmla="*/ 2848 h 4891"/>
                <a:gd name="T64" fmla="*/ 572 w 5667"/>
                <a:gd name="T65" fmla="*/ 2661 h 4891"/>
                <a:gd name="T66" fmla="*/ 317 w 5667"/>
                <a:gd name="T67" fmla="*/ 2406 h 4891"/>
                <a:gd name="T68" fmla="*/ 130 w 5667"/>
                <a:gd name="T69" fmla="*/ 2096 h 4891"/>
                <a:gd name="T70" fmla="*/ 23 w 5667"/>
                <a:gd name="T71" fmla="*/ 1743 h 4891"/>
                <a:gd name="T72" fmla="*/ 6 w 5667"/>
                <a:gd name="T73" fmla="*/ 1361 h 4891"/>
                <a:gd name="T74" fmla="*/ 85 w 5667"/>
                <a:gd name="T75" fmla="*/ 996 h 4891"/>
                <a:gd name="T76" fmla="*/ 246 w 5667"/>
                <a:gd name="T77" fmla="*/ 671 h 4891"/>
                <a:gd name="T78" fmla="*/ 480 w 5667"/>
                <a:gd name="T79" fmla="*/ 396 h 4891"/>
                <a:gd name="T80" fmla="*/ 772 w 5667"/>
                <a:gd name="T81" fmla="*/ 185 h 4891"/>
                <a:gd name="T82" fmla="*/ 1114 w 5667"/>
                <a:gd name="T83" fmla="*/ 50 h 4891"/>
                <a:gd name="T84" fmla="*/ 1488 w 5667"/>
                <a:gd name="T85" fmla="*/ 0 h 4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67" h="4891">
                  <a:moveTo>
                    <a:pt x="1488" y="0"/>
                  </a:moveTo>
                  <a:lnTo>
                    <a:pt x="5136" y="0"/>
                  </a:lnTo>
                  <a:lnTo>
                    <a:pt x="5136" y="1063"/>
                  </a:lnTo>
                  <a:lnTo>
                    <a:pt x="1488" y="1063"/>
                  </a:lnTo>
                  <a:lnTo>
                    <a:pt x="1425" y="1069"/>
                  </a:lnTo>
                  <a:lnTo>
                    <a:pt x="1365" y="1081"/>
                  </a:lnTo>
                  <a:lnTo>
                    <a:pt x="1309" y="1104"/>
                  </a:lnTo>
                  <a:lnTo>
                    <a:pt x="1256" y="1132"/>
                  </a:lnTo>
                  <a:lnTo>
                    <a:pt x="1209" y="1167"/>
                  </a:lnTo>
                  <a:lnTo>
                    <a:pt x="1166" y="1209"/>
                  </a:lnTo>
                  <a:lnTo>
                    <a:pt x="1131" y="1257"/>
                  </a:lnTo>
                  <a:lnTo>
                    <a:pt x="1103" y="1310"/>
                  </a:lnTo>
                  <a:lnTo>
                    <a:pt x="1080" y="1366"/>
                  </a:lnTo>
                  <a:lnTo>
                    <a:pt x="1068" y="1426"/>
                  </a:lnTo>
                  <a:lnTo>
                    <a:pt x="1063" y="1489"/>
                  </a:lnTo>
                  <a:lnTo>
                    <a:pt x="1068" y="1553"/>
                  </a:lnTo>
                  <a:lnTo>
                    <a:pt x="1080" y="1612"/>
                  </a:lnTo>
                  <a:lnTo>
                    <a:pt x="1103" y="1669"/>
                  </a:lnTo>
                  <a:lnTo>
                    <a:pt x="1131" y="1722"/>
                  </a:lnTo>
                  <a:lnTo>
                    <a:pt x="1166" y="1769"/>
                  </a:lnTo>
                  <a:lnTo>
                    <a:pt x="1209" y="1811"/>
                  </a:lnTo>
                  <a:lnTo>
                    <a:pt x="1256" y="1847"/>
                  </a:lnTo>
                  <a:lnTo>
                    <a:pt x="1309" y="1876"/>
                  </a:lnTo>
                  <a:lnTo>
                    <a:pt x="1365" y="1898"/>
                  </a:lnTo>
                  <a:lnTo>
                    <a:pt x="1425" y="1910"/>
                  </a:lnTo>
                  <a:lnTo>
                    <a:pt x="1488" y="1915"/>
                  </a:lnTo>
                  <a:lnTo>
                    <a:pt x="4179" y="1915"/>
                  </a:lnTo>
                  <a:lnTo>
                    <a:pt x="4308" y="1920"/>
                  </a:lnTo>
                  <a:lnTo>
                    <a:pt x="4433" y="1936"/>
                  </a:lnTo>
                  <a:lnTo>
                    <a:pt x="4556" y="1963"/>
                  </a:lnTo>
                  <a:lnTo>
                    <a:pt x="4674" y="2000"/>
                  </a:lnTo>
                  <a:lnTo>
                    <a:pt x="4786" y="2045"/>
                  </a:lnTo>
                  <a:lnTo>
                    <a:pt x="4895" y="2098"/>
                  </a:lnTo>
                  <a:lnTo>
                    <a:pt x="4999" y="2162"/>
                  </a:lnTo>
                  <a:lnTo>
                    <a:pt x="5096" y="2232"/>
                  </a:lnTo>
                  <a:lnTo>
                    <a:pt x="5187" y="2309"/>
                  </a:lnTo>
                  <a:lnTo>
                    <a:pt x="5273" y="2396"/>
                  </a:lnTo>
                  <a:lnTo>
                    <a:pt x="5351" y="2487"/>
                  </a:lnTo>
                  <a:lnTo>
                    <a:pt x="5421" y="2584"/>
                  </a:lnTo>
                  <a:lnTo>
                    <a:pt x="5485" y="2688"/>
                  </a:lnTo>
                  <a:lnTo>
                    <a:pt x="5539" y="2797"/>
                  </a:lnTo>
                  <a:lnTo>
                    <a:pt x="5583" y="2911"/>
                  </a:lnTo>
                  <a:lnTo>
                    <a:pt x="5620" y="3029"/>
                  </a:lnTo>
                  <a:lnTo>
                    <a:pt x="5646" y="3151"/>
                  </a:lnTo>
                  <a:lnTo>
                    <a:pt x="5662" y="3276"/>
                  </a:lnTo>
                  <a:lnTo>
                    <a:pt x="5667" y="3404"/>
                  </a:lnTo>
                  <a:lnTo>
                    <a:pt x="5662" y="3533"/>
                  </a:lnTo>
                  <a:lnTo>
                    <a:pt x="5646" y="3658"/>
                  </a:lnTo>
                  <a:lnTo>
                    <a:pt x="5620" y="3779"/>
                  </a:lnTo>
                  <a:lnTo>
                    <a:pt x="5583" y="3897"/>
                  </a:lnTo>
                  <a:lnTo>
                    <a:pt x="5539" y="4010"/>
                  </a:lnTo>
                  <a:lnTo>
                    <a:pt x="5485" y="4119"/>
                  </a:lnTo>
                  <a:lnTo>
                    <a:pt x="5421" y="4223"/>
                  </a:lnTo>
                  <a:lnTo>
                    <a:pt x="5351" y="4321"/>
                  </a:lnTo>
                  <a:lnTo>
                    <a:pt x="5273" y="4413"/>
                  </a:lnTo>
                  <a:lnTo>
                    <a:pt x="5187" y="4497"/>
                  </a:lnTo>
                  <a:lnTo>
                    <a:pt x="5096" y="4575"/>
                  </a:lnTo>
                  <a:lnTo>
                    <a:pt x="4999" y="4647"/>
                  </a:lnTo>
                  <a:lnTo>
                    <a:pt x="4895" y="4708"/>
                  </a:lnTo>
                  <a:lnTo>
                    <a:pt x="4786" y="4763"/>
                  </a:lnTo>
                  <a:lnTo>
                    <a:pt x="4674" y="4809"/>
                  </a:lnTo>
                  <a:lnTo>
                    <a:pt x="4556" y="4844"/>
                  </a:lnTo>
                  <a:lnTo>
                    <a:pt x="4433" y="4870"/>
                  </a:lnTo>
                  <a:lnTo>
                    <a:pt x="4308" y="4886"/>
                  </a:lnTo>
                  <a:lnTo>
                    <a:pt x="4179" y="4891"/>
                  </a:lnTo>
                  <a:lnTo>
                    <a:pt x="531" y="4891"/>
                  </a:lnTo>
                  <a:lnTo>
                    <a:pt x="531" y="3830"/>
                  </a:lnTo>
                  <a:lnTo>
                    <a:pt x="4179" y="3830"/>
                  </a:lnTo>
                  <a:lnTo>
                    <a:pt x="4243" y="3825"/>
                  </a:lnTo>
                  <a:lnTo>
                    <a:pt x="4303" y="3812"/>
                  </a:lnTo>
                  <a:lnTo>
                    <a:pt x="4359" y="3790"/>
                  </a:lnTo>
                  <a:lnTo>
                    <a:pt x="4412" y="3761"/>
                  </a:lnTo>
                  <a:lnTo>
                    <a:pt x="4459" y="3724"/>
                  </a:lnTo>
                  <a:lnTo>
                    <a:pt x="4501" y="3682"/>
                  </a:lnTo>
                  <a:lnTo>
                    <a:pt x="4536" y="3635"/>
                  </a:lnTo>
                  <a:lnTo>
                    <a:pt x="4566" y="3584"/>
                  </a:lnTo>
                  <a:lnTo>
                    <a:pt x="4587" y="3527"/>
                  </a:lnTo>
                  <a:lnTo>
                    <a:pt x="4602" y="3466"/>
                  </a:lnTo>
                  <a:lnTo>
                    <a:pt x="4605" y="3404"/>
                  </a:lnTo>
                  <a:lnTo>
                    <a:pt x="4602" y="3341"/>
                  </a:lnTo>
                  <a:lnTo>
                    <a:pt x="4587" y="3281"/>
                  </a:lnTo>
                  <a:lnTo>
                    <a:pt x="4566" y="3225"/>
                  </a:lnTo>
                  <a:lnTo>
                    <a:pt x="4536" y="3172"/>
                  </a:lnTo>
                  <a:lnTo>
                    <a:pt x="4501" y="3124"/>
                  </a:lnTo>
                  <a:lnTo>
                    <a:pt x="4459" y="3082"/>
                  </a:lnTo>
                  <a:lnTo>
                    <a:pt x="4412" y="3047"/>
                  </a:lnTo>
                  <a:lnTo>
                    <a:pt x="4359" y="3017"/>
                  </a:lnTo>
                  <a:lnTo>
                    <a:pt x="4303" y="2996"/>
                  </a:lnTo>
                  <a:lnTo>
                    <a:pt x="4243" y="2982"/>
                  </a:lnTo>
                  <a:lnTo>
                    <a:pt x="4179" y="2978"/>
                  </a:lnTo>
                  <a:lnTo>
                    <a:pt x="1488" y="2978"/>
                  </a:lnTo>
                  <a:lnTo>
                    <a:pt x="1360" y="2973"/>
                  </a:lnTo>
                  <a:lnTo>
                    <a:pt x="1235" y="2955"/>
                  </a:lnTo>
                  <a:lnTo>
                    <a:pt x="1114" y="2929"/>
                  </a:lnTo>
                  <a:lnTo>
                    <a:pt x="996" y="2894"/>
                  </a:lnTo>
                  <a:lnTo>
                    <a:pt x="881" y="2848"/>
                  </a:lnTo>
                  <a:lnTo>
                    <a:pt x="772" y="2793"/>
                  </a:lnTo>
                  <a:lnTo>
                    <a:pt x="670" y="2732"/>
                  </a:lnTo>
                  <a:lnTo>
                    <a:pt x="572" y="2661"/>
                  </a:lnTo>
                  <a:lnTo>
                    <a:pt x="480" y="2582"/>
                  </a:lnTo>
                  <a:lnTo>
                    <a:pt x="396" y="2498"/>
                  </a:lnTo>
                  <a:lnTo>
                    <a:pt x="317" y="2406"/>
                  </a:lnTo>
                  <a:lnTo>
                    <a:pt x="246" y="2308"/>
                  </a:lnTo>
                  <a:lnTo>
                    <a:pt x="185" y="2206"/>
                  </a:lnTo>
                  <a:lnTo>
                    <a:pt x="130" y="2096"/>
                  </a:lnTo>
                  <a:lnTo>
                    <a:pt x="85" y="1982"/>
                  </a:lnTo>
                  <a:lnTo>
                    <a:pt x="49" y="1864"/>
                  </a:lnTo>
                  <a:lnTo>
                    <a:pt x="23" y="1743"/>
                  </a:lnTo>
                  <a:lnTo>
                    <a:pt x="6" y="1618"/>
                  </a:lnTo>
                  <a:lnTo>
                    <a:pt x="0" y="1489"/>
                  </a:lnTo>
                  <a:lnTo>
                    <a:pt x="6" y="1361"/>
                  </a:lnTo>
                  <a:lnTo>
                    <a:pt x="23" y="1236"/>
                  </a:lnTo>
                  <a:lnTo>
                    <a:pt x="49" y="1114"/>
                  </a:lnTo>
                  <a:lnTo>
                    <a:pt x="85" y="996"/>
                  </a:lnTo>
                  <a:lnTo>
                    <a:pt x="130" y="882"/>
                  </a:lnTo>
                  <a:lnTo>
                    <a:pt x="185" y="775"/>
                  </a:lnTo>
                  <a:lnTo>
                    <a:pt x="246" y="671"/>
                  </a:lnTo>
                  <a:lnTo>
                    <a:pt x="317" y="572"/>
                  </a:lnTo>
                  <a:lnTo>
                    <a:pt x="396" y="481"/>
                  </a:lnTo>
                  <a:lnTo>
                    <a:pt x="480" y="396"/>
                  </a:lnTo>
                  <a:lnTo>
                    <a:pt x="572" y="317"/>
                  </a:lnTo>
                  <a:lnTo>
                    <a:pt x="670" y="247"/>
                  </a:lnTo>
                  <a:lnTo>
                    <a:pt x="772" y="185"/>
                  </a:lnTo>
                  <a:lnTo>
                    <a:pt x="881" y="131"/>
                  </a:lnTo>
                  <a:lnTo>
                    <a:pt x="996" y="85"/>
                  </a:lnTo>
                  <a:lnTo>
                    <a:pt x="1114" y="50"/>
                  </a:lnTo>
                  <a:lnTo>
                    <a:pt x="1235" y="23"/>
                  </a:lnTo>
                  <a:lnTo>
                    <a:pt x="1360" y="6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999999"/>
            </a:solidFill>
            <a:ln w="0">
              <a:solidFill>
                <a:srgbClr val="99999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2" name="Freeform 102"/>
            <p:cNvSpPr>
              <a:spLocks noEditPoints="1"/>
            </p:cNvSpPr>
            <p:nvPr/>
          </p:nvSpPr>
          <p:spPr bwMode="auto">
            <a:xfrm>
              <a:off x="2421" y="846"/>
              <a:ext cx="2833" cy="2446"/>
            </a:xfrm>
            <a:custGeom>
              <a:avLst/>
              <a:gdLst>
                <a:gd name="T0" fmla="*/ 3472 w 5665"/>
                <a:gd name="T1" fmla="*/ 3830 h 4891"/>
                <a:gd name="T2" fmla="*/ 3382 w 5665"/>
                <a:gd name="T3" fmla="*/ 3830 h 4891"/>
                <a:gd name="T4" fmla="*/ 3089 w 5665"/>
                <a:gd name="T5" fmla="*/ 4891 h 4891"/>
                <a:gd name="T6" fmla="*/ 2589 w 5665"/>
                <a:gd name="T7" fmla="*/ 4891 h 4891"/>
                <a:gd name="T8" fmla="*/ 2295 w 5665"/>
                <a:gd name="T9" fmla="*/ 3830 h 4891"/>
                <a:gd name="T10" fmla="*/ 1706 w 5665"/>
                <a:gd name="T11" fmla="*/ 3830 h 4891"/>
                <a:gd name="T12" fmla="*/ 1616 w 5665"/>
                <a:gd name="T13" fmla="*/ 3830 h 4891"/>
                <a:gd name="T14" fmla="*/ 1323 w 5665"/>
                <a:gd name="T15" fmla="*/ 4891 h 4891"/>
                <a:gd name="T16" fmla="*/ 823 w 5665"/>
                <a:gd name="T17" fmla="*/ 4891 h 4891"/>
                <a:gd name="T18" fmla="*/ 529 w 5665"/>
                <a:gd name="T19" fmla="*/ 3830 h 4891"/>
                <a:gd name="T20" fmla="*/ 4060 w 5665"/>
                <a:gd name="T21" fmla="*/ 3830 h 4891"/>
                <a:gd name="T22" fmla="*/ 4554 w 5665"/>
                <a:gd name="T23" fmla="*/ 4844 h 4891"/>
                <a:gd name="T24" fmla="*/ 5143 w 5665"/>
                <a:gd name="T25" fmla="*/ 4536 h 4891"/>
                <a:gd name="T26" fmla="*/ 4454 w 5665"/>
                <a:gd name="T27" fmla="*/ 3728 h 4891"/>
                <a:gd name="T28" fmla="*/ 4483 w 5665"/>
                <a:gd name="T29" fmla="*/ 3700 h 4891"/>
                <a:gd name="T30" fmla="*/ 5553 w 5665"/>
                <a:gd name="T31" fmla="*/ 3973 h 4891"/>
                <a:gd name="T32" fmla="*/ 5665 w 5665"/>
                <a:gd name="T33" fmla="*/ 3404 h 4891"/>
                <a:gd name="T34" fmla="*/ 4603 w 5665"/>
                <a:gd name="T35" fmla="*/ 3380 h 4891"/>
                <a:gd name="T36" fmla="*/ 4600 w 5665"/>
                <a:gd name="T37" fmla="*/ 3339 h 4891"/>
                <a:gd name="T38" fmla="*/ 5461 w 5665"/>
                <a:gd name="T39" fmla="*/ 2651 h 4891"/>
                <a:gd name="T40" fmla="*/ 5008 w 5665"/>
                <a:gd name="T41" fmla="*/ 2169 h 4891"/>
                <a:gd name="T42" fmla="*/ 4415 w 5665"/>
                <a:gd name="T43" fmla="*/ 3050 h 4891"/>
                <a:gd name="T44" fmla="*/ 4381 w 5665"/>
                <a:gd name="T45" fmla="*/ 3029 h 4891"/>
                <a:gd name="T46" fmla="*/ 4272 w 5665"/>
                <a:gd name="T47" fmla="*/ 1919 h 4891"/>
                <a:gd name="T48" fmla="*/ 4155 w 5665"/>
                <a:gd name="T49" fmla="*/ 2978 h 4891"/>
                <a:gd name="T50" fmla="*/ 3861 w 5665"/>
                <a:gd name="T51" fmla="*/ 1915 h 4891"/>
                <a:gd name="T52" fmla="*/ 3273 w 5665"/>
                <a:gd name="T53" fmla="*/ 1915 h 4891"/>
                <a:gd name="T54" fmla="*/ 3184 w 5665"/>
                <a:gd name="T55" fmla="*/ 1915 h 4891"/>
                <a:gd name="T56" fmla="*/ 2888 w 5665"/>
                <a:gd name="T57" fmla="*/ 2978 h 4891"/>
                <a:gd name="T58" fmla="*/ 2390 w 5665"/>
                <a:gd name="T59" fmla="*/ 2978 h 4891"/>
                <a:gd name="T60" fmla="*/ 2095 w 5665"/>
                <a:gd name="T61" fmla="*/ 1915 h 4891"/>
                <a:gd name="T62" fmla="*/ 1507 w 5665"/>
                <a:gd name="T63" fmla="*/ 1915 h 4891"/>
                <a:gd name="T64" fmla="*/ 1411 w 5665"/>
                <a:gd name="T65" fmla="*/ 1908 h 4891"/>
                <a:gd name="T66" fmla="*/ 1367 w 5665"/>
                <a:gd name="T67" fmla="*/ 1898 h 4891"/>
                <a:gd name="T68" fmla="*/ 744 w 5665"/>
                <a:gd name="T69" fmla="*/ 2779 h 4891"/>
                <a:gd name="T70" fmla="*/ 544 w 5665"/>
                <a:gd name="T71" fmla="*/ 2640 h 4891"/>
                <a:gd name="T72" fmla="*/ 1106 w 5665"/>
                <a:gd name="T73" fmla="*/ 1681 h 4891"/>
                <a:gd name="T74" fmla="*/ 1089 w 5665"/>
                <a:gd name="T75" fmla="*/ 1641 h 4891"/>
                <a:gd name="T76" fmla="*/ 11 w 5665"/>
                <a:gd name="T77" fmla="*/ 1678 h 4891"/>
                <a:gd name="T78" fmla="*/ 1061 w 5665"/>
                <a:gd name="T79" fmla="*/ 1473 h 4891"/>
                <a:gd name="T80" fmla="*/ 1126 w 5665"/>
                <a:gd name="T81" fmla="*/ 1264 h 4891"/>
                <a:gd name="T82" fmla="*/ 225 w 5665"/>
                <a:gd name="T83" fmla="*/ 699 h 4891"/>
                <a:gd name="T84" fmla="*/ 373 w 5665"/>
                <a:gd name="T85" fmla="*/ 504 h 4891"/>
                <a:gd name="T86" fmla="*/ 1244 w 5665"/>
                <a:gd name="T87" fmla="*/ 1139 h 4891"/>
                <a:gd name="T88" fmla="*/ 1448 w 5665"/>
                <a:gd name="T89" fmla="*/ 1065 h 4891"/>
                <a:gd name="T90" fmla="*/ 1354 w 5665"/>
                <a:gd name="T91" fmla="*/ 7 h 4891"/>
                <a:gd name="T92" fmla="*/ 4728 w 5665"/>
                <a:gd name="T93" fmla="*/ 0 h 4891"/>
                <a:gd name="T94" fmla="*/ 4638 w 5665"/>
                <a:gd name="T95" fmla="*/ 0 h 4891"/>
                <a:gd name="T96" fmla="*/ 4343 w 5665"/>
                <a:gd name="T97" fmla="*/ 1063 h 4891"/>
                <a:gd name="T98" fmla="*/ 3845 w 5665"/>
                <a:gd name="T99" fmla="*/ 1063 h 4891"/>
                <a:gd name="T100" fmla="*/ 3549 w 5665"/>
                <a:gd name="T101" fmla="*/ 0 h 4891"/>
                <a:gd name="T102" fmla="*/ 2962 w 5665"/>
                <a:gd name="T103" fmla="*/ 0 h 4891"/>
                <a:gd name="T104" fmla="*/ 2872 w 5665"/>
                <a:gd name="T105" fmla="*/ 0 h 4891"/>
                <a:gd name="T106" fmla="*/ 2579 w 5665"/>
                <a:gd name="T107" fmla="*/ 1063 h 4891"/>
                <a:gd name="T108" fmla="*/ 2079 w 5665"/>
                <a:gd name="T109" fmla="*/ 1063 h 4891"/>
                <a:gd name="T110" fmla="*/ 1785 w 5665"/>
                <a:gd name="T111" fmla="*/ 0 h 4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665" h="4891">
                  <a:moveTo>
                    <a:pt x="3766" y="3830"/>
                  </a:moveTo>
                  <a:lnTo>
                    <a:pt x="3972" y="3830"/>
                  </a:lnTo>
                  <a:lnTo>
                    <a:pt x="3972" y="4891"/>
                  </a:lnTo>
                  <a:lnTo>
                    <a:pt x="3766" y="4891"/>
                  </a:lnTo>
                  <a:lnTo>
                    <a:pt x="3766" y="3830"/>
                  </a:lnTo>
                  <a:close/>
                  <a:moveTo>
                    <a:pt x="3472" y="3830"/>
                  </a:moveTo>
                  <a:lnTo>
                    <a:pt x="3676" y="3830"/>
                  </a:lnTo>
                  <a:lnTo>
                    <a:pt x="3676" y="4891"/>
                  </a:lnTo>
                  <a:lnTo>
                    <a:pt x="3472" y="4891"/>
                  </a:lnTo>
                  <a:lnTo>
                    <a:pt x="3472" y="3830"/>
                  </a:lnTo>
                  <a:close/>
                  <a:moveTo>
                    <a:pt x="3178" y="3830"/>
                  </a:moveTo>
                  <a:lnTo>
                    <a:pt x="3382" y="3830"/>
                  </a:lnTo>
                  <a:lnTo>
                    <a:pt x="3382" y="4891"/>
                  </a:lnTo>
                  <a:lnTo>
                    <a:pt x="3178" y="4891"/>
                  </a:lnTo>
                  <a:lnTo>
                    <a:pt x="3178" y="3830"/>
                  </a:lnTo>
                  <a:close/>
                  <a:moveTo>
                    <a:pt x="2883" y="3830"/>
                  </a:moveTo>
                  <a:lnTo>
                    <a:pt x="3089" y="3830"/>
                  </a:lnTo>
                  <a:lnTo>
                    <a:pt x="3089" y="4891"/>
                  </a:lnTo>
                  <a:lnTo>
                    <a:pt x="2883" y="4891"/>
                  </a:lnTo>
                  <a:lnTo>
                    <a:pt x="2883" y="3830"/>
                  </a:lnTo>
                  <a:close/>
                  <a:moveTo>
                    <a:pt x="2589" y="3830"/>
                  </a:moveTo>
                  <a:lnTo>
                    <a:pt x="2793" y="3830"/>
                  </a:lnTo>
                  <a:lnTo>
                    <a:pt x="2793" y="4891"/>
                  </a:lnTo>
                  <a:lnTo>
                    <a:pt x="2589" y="4891"/>
                  </a:lnTo>
                  <a:lnTo>
                    <a:pt x="2589" y="3830"/>
                  </a:lnTo>
                  <a:close/>
                  <a:moveTo>
                    <a:pt x="2295" y="3830"/>
                  </a:moveTo>
                  <a:lnTo>
                    <a:pt x="2499" y="3830"/>
                  </a:lnTo>
                  <a:lnTo>
                    <a:pt x="2499" y="4891"/>
                  </a:lnTo>
                  <a:lnTo>
                    <a:pt x="2295" y="4891"/>
                  </a:lnTo>
                  <a:lnTo>
                    <a:pt x="2295" y="3830"/>
                  </a:lnTo>
                  <a:close/>
                  <a:moveTo>
                    <a:pt x="2002" y="3830"/>
                  </a:moveTo>
                  <a:lnTo>
                    <a:pt x="2206" y="3830"/>
                  </a:lnTo>
                  <a:lnTo>
                    <a:pt x="2206" y="4891"/>
                  </a:lnTo>
                  <a:lnTo>
                    <a:pt x="2002" y="4891"/>
                  </a:lnTo>
                  <a:lnTo>
                    <a:pt x="2002" y="3830"/>
                  </a:lnTo>
                  <a:close/>
                  <a:moveTo>
                    <a:pt x="1706" y="3830"/>
                  </a:moveTo>
                  <a:lnTo>
                    <a:pt x="1912" y="3830"/>
                  </a:lnTo>
                  <a:lnTo>
                    <a:pt x="1912" y="4891"/>
                  </a:lnTo>
                  <a:lnTo>
                    <a:pt x="1706" y="4891"/>
                  </a:lnTo>
                  <a:lnTo>
                    <a:pt x="1706" y="3830"/>
                  </a:lnTo>
                  <a:close/>
                  <a:moveTo>
                    <a:pt x="1412" y="3830"/>
                  </a:moveTo>
                  <a:lnTo>
                    <a:pt x="1616" y="3830"/>
                  </a:lnTo>
                  <a:lnTo>
                    <a:pt x="1616" y="4891"/>
                  </a:lnTo>
                  <a:lnTo>
                    <a:pt x="1412" y="4891"/>
                  </a:lnTo>
                  <a:lnTo>
                    <a:pt x="1412" y="3830"/>
                  </a:lnTo>
                  <a:close/>
                  <a:moveTo>
                    <a:pt x="1119" y="3830"/>
                  </a:moveTo>
                  <a:lnTo>
                    <a:pt x="1323" y="3830"/>
                  </a:lnTo>
                  <a:lnTo>
                    <a:pt x="1323" y="4891"/>
                  </a:lnTo>
                  <a:lnTo>
                    <a:pt x="1119" y="4891"/>
                  </a:lnTo>
                  <a:lnTo>
                    <a:pt x="1119" y="3830"/>
                  </a:lnTo>
                  <a:close/>
                  <a:moveTo>
                    <a:pt x="823" y="3830"/>
                  </a:moveTo>
                  <a:lnTo>
                    <a:pt x="1029" y="3830"/>
                  </a:lnTo>
                  <a:lnTo>
                    <a:pt x="1029" y="4891"/>
                  </a:lnTo>
                  <a:lnTo>
                    <a:pt x="823" y="4891"/>
                  </a:lnTo>
                  <a:lnTo>
                    <a:pt x="823" y="3830"/>
                  </a:lnTo>
                  <a:close/>
                  <a:moveTo>
                    <a:pt x="529" y="3830"/>
                  </a:moveTo>
                  <a:lnTo>
                    <a:pt x="735" y="3830"/>
                  </a:lnTo>
                  <a:lnTo>
                    <a:pt x="735" y="4891"/>
                  </a:lnTo>
                  <a:lnTo>
                    <a:pt x="529" y="4891"/>
                  </a:lnTo>
                  <a:lnTo>
                    <a:pt x="529" y="3830"/>
                  </a:lnTo>
                  <a:close/>
                  <a:moveTo>
                    <a:pt x="4218" y="3828"/>
                  </a:moveTo>
                  <a:lnTo>
                    <a:pt x="4313" y="4886"/>
                  </a:lnTo>
                  <a:lnTo>
                    <a:pt x="4246" y="4891"/>
                  </a:lnTo>
                  <a:lnTo>
                    <a:pt x="4177" y="4891"/>
                  </a:lnTo>
                  <a:lnTo>
                    <a:pt x="4060" y="4891"/>
                  </a:lnTo>
                  <a:lnTo>
                    <a:pt x="4060" y="3830"/>
                  </a:lnTo>
                  <a:lnTo>
                    <a:pt x="4177" y="3830"/>
                  </a:lnTo>
                  <a:lnTo>
                    <a:pt x="4218" y="3828"/>
                  </a:lnTo>
                  <a:close/>
                  <a:moveTo>
                    <a:pt x="4343" y="3797"/>
                  </a:moveTo>
                  <a:lnTo>
                    <a:pt x="4756" y="4775"/>
                  </a:lnTo>
                  <a:lnTo>
                    <a:pt x="4656" y="4814"/>
                  </a:lnTo>
                  <a:lnTo>
                    <a:pt x="4554" y="4844"/>
                  </a:lnTo>
                  <a:lnTo>
                    <a:pt x="4450" y="4867"/>
                  </a:lnTo>
                  <a:lnTo>
                    <a:pt x="4257" y="3823"/>
                  </a:lnTo>
                  <a:lnTo>
                    <a:pt x="4301" y="3812"/>
                  </a:lnTo>
                  <a:lnTo>
                    <a:pt x="4343" y="3797"/>
                  </a:lnTo>
                  <a:close/>
                  <a:moveTo>
                    <a:pt x="4454" y="3728"/>
                  </a:moveTo>
                  <a:lnTo>
                    <a:pt x="5143" y="4536"/>
                  </a:lnTo>
                  <a:lnTo>
                    <a:pt x="5060" y="4603"/>
                  </a:lnTo>
                  <a:lnTo>
                    <a:pt x="4972" y="4663"/>
                  </a:lnTo>
                  <a:lnTo>
                    <a:pt x="4881" y="4715"/>
                  </a:lnTo>
                  <a:lnTo>
                    <a:pt x="4378" y="3779"/>
                  </a:lnTo>
                  <a:lnTo>
                    <a:pt x="4418" y="3756"/>
                  </a:lnTo>
                  <a:lnTo>
                    <a:pt x="4454" y="3728"/>
                  </a:lnTo>
                  <a:close/>
                  <a:moveTo>
                    <a:pt x="4540" y="3629"/>
                  </a:moveTo>
                  <a:lnTo>
                    <a:pt x="5440" y="4191"/>
                  </a:lnTo>
                  <a:lnTo>
                    <a:pt x="5381" y="4279"/>
                  </a:lnTo>
                  <a:lnTo>
                    <a:pt x="5315" y="4363"/>
                  </a:lnTo>
                  <a:lnTo>
                    <a:pt x="5245" y="4441"/>
                  </a:lnTo>
                  <a:lnTo>
                    <a:pt x="4483" y="3700"/>
                  </a:lnTo>
                  <a:lnTo>
                    <a:pt x="4513" y="3666"/>
                  </a:lnTo>
                  <a:lnTo>
                    <a:pt x="4540" y="3629"/>
                  </a:lnTo>
                  <a:close/>
                  <a:moveTo>
                    <a:pt x="4591" y="3510"/>
                  </a:moveTo>
                  <a:lnTo>
                    <a:pt x="5620" y="3772"/>
                  </a:lnTo>
                  <a:lnTo>
                    <a:pt x="5590" y="3874"/>
                  </a:lnTo>
                  <a:lnTo>
                    <a:pt x="5553" y="3973"/>
                  </a:lnTo>
                  <a:lnTo>
                    <a:pt x="5509" y="4069"/>
                  </a:lnTo>
                  <a:lnTo>
                    <a:pt x="4559" y="3594"/>
                  </a:lnTo>
                  <a:lnTo>
                    <a:pt x="4577" y="3552"/>
                  </a:lnTo>
                  <a:lnTo>
                    <a:pt x="4591" y="3510"/>
                  </a:lnTo>
                  <a:close/>
                  <a:moveTo>
                    <a:pt x="5664" y="3318"/>
                  </a:moveTo>
                  <a:lnTo>
                    <a:pt x="5665" y="3404"/>
                  </a:lnTo>
                  <a:lnTo>
                    <a:pt x="5660" y="3520"/>
                  </a:lnTo>
                  <a:lnTo>
                    <a:pt x="5648" y="3635"/>
                  </a:lnTo>
                  <a:lnTo>
                    <a:pt x="4598" y="3471"/>
                  </a:lnTo>
                  <a:lnTo>
                    <a:pt x="4603" y="3438"/>
                  </a:lnTo>
                  <a:lnTo>
                    <a:pt x="4603" y="3404"/>
                  </a:lnTo>
                  <a:lnTo>
                    <a:pt x="4603" y="3380"/>
                  </a:lnTo>
                  <a:lnTo>
                    <a:pt x="5664" y="3318"/>
                  </a:lnTo>
                  <a:close/>
                  <a:moveTo>
                    <a:pt x="5569" y="2873"/>
                  </a:moveTo>
                  <a:lnTo>
                    <a:pt x="5602" y="2973"/>
                  </a:lnTo>
                  <a:lnTo>
                    <a:pt x="5629" y="3077"/>
                  </a:lnTo>
                  <a:lnTo>
                    <a:pt x="5650" y="3181"/>
                  </a:lnTo>
                  <a:lnTo>
                    <a:pt x="4600" y="3339"/>
                  </a:lnTo>
                  <a:lnTo>
                    <a:pt x="4589" y="3295"/>
                  </a:lnTo>
                  <a:lnTo>
                    <a:pt x="4577" y="3251"/>
                  </a:lnTo>
                  <a:lnTo>
                    <a:pt x="5569" y="2873"/>
                  </a:lnTo>
                  <a:close/>
                  <a:moveTo>
                    <a:pt x="5342" y="2477"/>
                  </a:moveTo>
                  <a:lnTo>
                    <a:pt x="5405" y="2561"/>
                  </a:lnTo>
                  <a:lnTo>
                    <a:pt x="5461" y="2651"/>
                  </a:lnTo>
                  <a:lnTo>
                    <a:pt x="5512" y="2744"/>
                  </a:lnTo>
                  <a:lnTo>
                    <a:pt x="4561" y="3216"/>
                  </a:lnTo>
                  <a:lnTo>
                    <a:pt x="4538" y="3175"/>
                  </a:lnTo>
                  <a:lnTo>
                    <a:pt x="4512" y="3138"/>
                  </a:lnTo>
                  <a:lnTo>
                    <a:pt x="5342" y="2477"/>
                  </a:lnTo>
                  <a:close/>
                  <a:moveTo>
                    <a:pt x="5008" y="2169"/>
                  </a:moveTo>
                  <a:lnTo>
                    <a:pt x="5094" y="2230"/>
                  </a:lnTo>
                  <a:lnTo>
                    <a:pt x="5175" y="2299"/>
                  </a:lnTo>
                  <a:lnTo>
                    <a:pt x="5250" y="2373"/>
                  </a:lnTo>
                  <a:lnTo>
                    <a:pt x="4485" y="3108"/>
                  </a:lnTo>
                  <a:lnTo>
                    <a:pt x="4452" y="3077"/>
                  </a:lnTo>
                  <a:lnTo>
                    <a:pt x="4415" y="3050"/>
                  </a:lnTo>
                  <a:lnTo>
                    <a:pt x="5008" y="2169"/>
                  </a:lnTo>
                  <a:close/>
                  <a:moveTo>
                    <a:pt x="4594" y="1975"/>
                  </a:moveTo>
                  <a:lnTo>
                    <a:pt x="4695" y="2008"/>
                  </a:lnTo>
                  <a:lnTo>
                    <a:pt x="4793" y="2049"/>
                  </a:lnTo>
                  <a:lnTo>
                    <a:pt x="4888" y="2096"/>
                  </a:lnTo>
                  <a:lnTo>
                    <a:pt x="4381" y="3029"/>
                  </a:lnTo>
                  <a:lnTo>
                    <a:pt x="4339" y="3010"/>
                  </a:lnTo>
                  <a:lnTo>
                    <a:pt x="4297" y="2994"/>
                  </a:lnTo>
                  <a:lnTo>
                    <a:pt x="4594" y="1975"/>
                  </a:lnTo>
                  <a:close/>
                  <a:moveTo>
                    <a:pt x="4155" y="1915"/>
                  </a:moveTo>
                  <a:lnTo>
                    <a:pt x="4177" y="1915"/>
                  </a:lnTo>
                  <a:lnTo>
                    <a:pt x="4272" y="1919"/>
                  </a:lnTo>
                  <a:lnTo>
                    <a:pt x="4366" y="1928"/>
                  </a:lnTo>
                  <a:lnTo>
                    <a:pt x="4459" y="1942"/>
                  </a:lnTo>
                  <a:lnTo>
                    <a:pt x="4258" y="2985"/>
                  </a:lnTo>
                  <a:lnTo>
                    <a:pt x="4220" y="2980"/>
                  </a:lnTo>
                  <a:lnTo>
                    <a:pt x="4177" y="2978"/>
                  </a:lnTo>
                  <a:lnTo>
                    <a:pt x="4155" y="2978"/>
                  </a:lnTo>
                  <a:lnTo>
                    <a:pt x="4155" y="1915"/>
                  </a:lnTo>
                  <a:close/>
                  <a:moveTo>
                    <a:pt x="3861" y="1915"/>
                  </a:moveTo>
                  <a:lnTo>
                    <a:pt x="4067" y="1915"/>
                  </a:lnTo>
                  <a:lnTo>
                    <a:pt x="4067" y="2978"/>
                  </a:lnTo>
                  <a:lnTo>
                    <a:pt x="3861" y="2978"/>
                  </a:lnTo>
                  <a:lnTo>
                    <a:pt x="3861" y="1915"/>
                  </a:lnTo>
                  <a:close/>
                  <a:moveTo>
                    <a:pt x="3567" y="1915"/>
                  </a:moveTo>
                  <a:lnTo>
                    <a:pt x="3771" y="1915"/>
                  </a:lnTo>
                  <a:lnTo>
                    <a:pt x="3771" y="2978"/>
                  </a:lnTo>
                  <a:lnTo>
                    <a:pt x="3567" y="2978"/>
                  </a:lnTo>
                  <a:lnTo>
                    <a:pt x="3567" y="1915"/>
                  </a:lnTo>
                  <a:close/>
                  <a:moveTo>
                    <a:pt x="3273" y="1915"/>
                  </a:moveTo>
                  <a:lnTo>
                    <a:pt x="3477" y="1915"/>
                  </a:lnTo>
                  <a:lnTo>
                    <a:pt x="3477" y="2978"/>
                  </a:lnTo>
                  <a:lnTo>
                    <a:pt x="3273" y="2978"/>
                  </a:lnTo>
                  <a:lnTo>
                    <a:pt x="3273" y="1915"/>
                  </a:lnTo>
                  <a:close/>
                  <a:moveTo>
                    <a:pt x="2978" y="1915"/>
                  </a:moveTo>
                  <a:lnTo>
                    <a:pt x="3184" y="1915"/>
                  </a:lnTo>
                  <a:lnTo>
                    <a:pt x="3184" y="2978"/>
                  </a:lnTo>
                  <a:lnTo>
                    <a:pt x="2978" y="2978"/>
                  </a:lnTo>
                  <a:lnTo>
                    <a:pt x="2978" y="1915"/>
                  </a:lnTo>
                  <a:close/>
                  <a:moveTo>
                    <a:pt x="2684" y="1915"/>
                  </a:moveTo>
                  <a:lnTo>
                    <a:pt x="2888" y="1915"/>
                  </a:lnTo>
                  <a:lnTo>
                    <a:pt x="2888" y="2978"/>
                  </a:lnTo>
                  <a:lnTo>
                    <a:pt x="2684" y="2978"/>
                  </a:lnTo>
                  <a:lnTo>
                    <a:pt x="2684" y="1915"/>
                  </a:lnTo>
                  <a:close/>
                  <a:moveTo>
                    <a:pt x="2390" y="1915"/>
                  </a:moveTo>
                  <a:lnTo>
                    <a:pt x="2594" y="1915"/>
                  </a:lnTo>
                  <a:lnTo>
                    <a:pt x="2594" y="2978"/>
                  </a:lnTo>
                  <a:lnTo>
                    <a:pt x="2390" y="2978"/>
                  </a:lnTo>
                  <a:lnTo>
                    <a:pt x="2390" y="1915"/>
                  </a:lnTo>
                  <a:close/>
                  <a:moveTo>
                    <a:pt x="2095" y="1915"/>
                  </a:moveTo>
                  <a:lnTo>
                    <a:pt x="2301" y="1915"/>
                  </a:lnTo>
                  <a:lnTo>
                    <a:pt x="2301" y="2978"/>
                  </a:lnTo>
                  <a:lnTo>
                    <a:pt x="2095" y="2978"/>
                  </a:lnTo>
                  <a:lnTo>
                    <a:pt x="2095" y="1915"/>
                  </a:lnTo>
                  <a:close/>
                  <a:moveTo>
                    <a:pt x="1801" y="1915"/>
                  </a:moveTo>
                  <a:lnTo>
                    <a:pt x="2007" y="1915"/>
                  </a:lnTo>
                  <a:lnTo>
                    <a:pt x="2007" y="2978"/>
                  </a:lnTo>
                  <a:lnTo>
                    <a:pt x="1801" y="2978"/>
                  </a:lnTo>
                  <a:lnTo>
                    <a:pt x="1801" y="1915"/>
                  </a:lnTo>
                  <a:close/>
                  <a:moveTo>
                    <a:pt x="1507" y="1915"/>
                  </a:moveTo>
                  <a:lnTo>
                    <a:pt x="1711" y="1915"/>
                  </a:lnTo>
                  <a:lnTo>
                    <a:pt x="1711" y="2978"/>
                  </a:lnTo>
                  <a:lnTo>
                    <a:pt x="1507" y="2978"/>
                  </a:lnTo>
                  <a:lnTo>
                    <a:pt x="1507" y="1915"/>
                  </a:lnTo>
                  <a:close/>
                  <a:moveTo>
                    <a:pt x="1367" y="1898"/>
                  </a:moveTo>
                  <a:lnTo>
                    <a:pt x="1411" y="1908"/>
                  </a:lnTo>
                  <a:lnTo>
                    <a:pt x="1455" y="1913"/>
                  </a:lnTo>
                  <a:lnTo>
                    <a:pt x="1381" y="2975"/>
                  </a:lnTo>
                  <a:lnTo>
                    <a:pt x="1275" y="2962"/>
                  </a:lnTo>
                  <a:lnTo>
                    <a:pt x="1170" y="2945"/>
                  </a:lnTo>
                  <a:lnTo>
                    <a:pt x="1068" y="2918"/>
                  </a:lnTo>
                  <a:lnTo>
                    <a:pt x="1367" y="1898"/>
                  </a:lnTo>
                  <a:close/>
                  <a:moveTo>
                    <a:pt x="1249" y="1843"/>
                  </a:moveTo>
                  <a:lnTo>
                    <a:pt x="1288" y="1866"/>
                  </a:lnTo>
                  <a:lnTo>
                    <a:pt x="1330" y="1885"/>
                  </a:lnTo>
                  <a:lnTo>
                    <a:pt x="936" y="2873"/>
                  </a:lnTo>
                  <a:lnTo>
                    <a:pt x="839" y="2829"/>
                  </a:lnTo>
                  <a:lnTo>
                    <a:pt x="744" y="2779"/>
                  </a:lnTo>
                  <a:lnTo>
                    <a:pt x="654" y="2723"/>
                  </a:lnTo>
                  <a:lnTo>
                    <a:pt x="1249" y="1843"/>
                  </a:lnTo>
                  <a:close/>
                  <a:moveTo>
                    <a:pt x="1152" y="1753"/>
                  </a:moveTo>
                  <a:lnTo>
                    <a:pt x="1182" y="1788"/>
                  </a:lnTo>
                  <a:lnTo>
                    <a:pt x="1217" y="1818"/>
                  </a:lnTo>
                  <a:lnTo>
                    <a:pt x="544" y="2640"/>
                  </a:lnTo>
                  <a:lnTo>
                    <a:pt x="464" y="2570"/>
                  </a:lnTo>
                  <a:lnTo>
                    <a:pt x="390" y="2494"/>
                  </a:lnTo>
                  <a:lnTo>
                    <a:pt x="320" y="2415"/>
                  </a:lnTo>
                  <a:lnTo>
                    <a:pt x="1152" y="1753"/>
                  </a:lnTo>
                  <a:close/>
                  <a:moveTo>
                    <a:pt x="1089" y="1641"/>
                  </a:moveTo>
                  <a:lnTo>
                    <a:pt x="1106" y="1681"/>
                  </a:lnTo>
                  <a:lnTo>
                    <a:pt x="1129" y="1722"/>
                  </a:lnTo>
                  <a:lnTo>
                    <a:pt x="239" y="2301"/>
                  </a:lnTo>
                  <a:lnTo>
                    <a:pt x="185" y="2211"/>
                  </a:lnTo>
                  <a:lnTo>
                    <a:pt x="137" y="2116"/>
                  </a:lnTo>
                  <a:lnTo>
                    <a:pt x="95" y="2017"/>
                  </a:lnTo>
                  <a:lnTo>
                    <a:pt x="1089" y="1641"/>
                  </a:lnTo>
                  <a:close/>
                  <a:moveTo>
                    <a:pt x="1061" y="1514"/>
                  </a:moveTo>
                  <a:lnTo>
                    <a:pt x="1066" y="1560"/>
                  </a:lnTo>
                  <a:lnTo>
                    <a:pt x="1076" y="1604"/>
                  </a:lnTo>
                  <a:lnTo>
                    <a:pt x="53" y="1885"/>
                  </a:lnTo>
                  <a:lnTo>
                    <a:pt x="28" y="1781"/>
                  </a:lnTo>
                  <a:lnTo>
                    <a:pt x="11" y="1678"/>
                  </a:lnTo>
                  <a:lnTo>
                    <a:pt x="2" y="1572"/>
                  </a:lnTo>
                  <a:lnTo>
                    <a:pt x="1061" y="1514"/>
                  </a:lnTo>
                  <a:close/>
                  <a:moveTo>
                    <a:pt x="46" y="1118"/>
                  </a:moveTo>
                  <a:lnTo>
                    <a:pt x="1075" y="1382"/>
                  </a:lnTo>
                  <a:lnTo>
                    <a:pt x="1066" y="1428"/>
                  </a:lnTo>
                  <a:lnTo>
                    <a:pt x="1061" y="1473"/>
                  </a:lnTo>
                  <a:lnTo>
                    <a:pt x="0" y="1433"/>
                  </a:lnTo>
                  <a:lnTo>
                    <a:pt x="7" y="1327"/>
                  </a:lnTo>
                  <a:lnTo>
                    <a:pt x="23" y="1222"/>
                  </a:lnTo>
                  <a:lnTo>
                    <a:pt x="46" y="1118"/>
                  </a:lnTo>
                  <a:close/>
                  <a:moveTo>
                    <a:pt x="225" y="699"/>
                  </a:moveTo>
                  <a:lnTo>
                    <a:pt x="1126" y="1264"/>
                  </a:lnTo>
                  <a:lnTo>
                    <a:pt x="1103" y="1303"/>
                  </a:lnTo>
                  <a:lnTo>
                    <a:pt x="1085" y="1345"/>
                  </a:lnTo>
                  <a:lnTo>
                    <a:pt x="86" y="986"/>
                  </a:lnTo>
                  <a:lnTo>
                    <a:pt x="127" y="887"/>
                  </a:lnTo>
                  <a:lnTo>
                    <a:pt x="172" y="791"/>
                  </a:lnTo>
                  <a:lnTo>
                    <a:pt x="225" y="699"/>
                  </a:lnTo>
                  <a:close/>
                  <a:moveTo>
                    <a:pt x="524" y="354"/>
                  </a:moveTo>
                  <a:lnTo>
                    <a:pt x="1212" y="1164"/>
                  </a:lnTo>
                  <a:lnTo>
                    <a:pt x="1178" y="1195"/>
                  </a:lnTo>
                  <a:lnTo>
                    <a:pt x="1149" y="1231"/>
                  </a:lnTo>
                  <a:lnTo>
                    <a:pt x="304" y="585"/>
                  </a:lnTo>
                  <a:lnTo>
                    <a:pt x="373" y="504"/>
                  </a:lnTo>
                  <a:lnTo>
                    <a:pt x="445" y="426"/>
                  </a:lnTo>
                  <a:lnTo>
                    <a:pt x="524" y="354"/>
                  </a:lnTo>
                  <a:close/>
                  <a:moveTo>
                    <a:pt x="911" y="116"/>
                  </a:moveTo>
                  <a:lnTo>
                    <a:pt x="1323" y="1097"/>
                  </a:lnTo>
                  <a:lnTo>
                    <a:pt x="1280" y="1116"/>
                  </a:lnTo>
                  <a:lnTo>
                    <a:pt x="1244" y="1139"/>
                  </a:lnTo>
                  <a:lnTo>
                    <a:pt x="633" y="270"/>
                  </a:lnTo>
                  <a:lnTo>
                    <a:pt x="723" y="212"/>
                  </a:lnTo>
                  <a:lnTo>
                    <a:pt x="816" y="160"/>
                  </a:lnTo>
                  <a:lnTo>
                    <a:pt x="911" y="116"/>
                  </a:lnTo>
                  <a:close/>
                  <a:moveTo>
                    <a:pt x="1354" y="7"/>
                  </a:moveTo>
                  <a:lnTo>
                    <a:pt x="1448" y="1065"/>
                  </a:lnTo>
                  <a:lnTo>
                    <a:pt x="1404" y="1072"/>
                  </a:lnTo>
                  <a:lnTo>
                    <a:pt x="1360" y="1083"/>
                  </a:lnTo>
                  <a:lnTo>
                    <a:pt x="1043" y="69"/>
                  </a:lnTo>
                  <a:lnTo>
                    <a:pt x="1145" y="41"/>
                  </a:lnTo>
                  <a:lnTo>
                    <a:pt x="1249" y="20"/>
                  </a:lnTo>
                  <a:lnTo>
                    <a:pt x="1354" y="7"/>
                  </a:lnTo>
                  <a:close/>
                  <a:moveTo>
                    <a:pt x="5022" y="0"/>
                  </a:moveTo>
                  <a:lnTo>
                    <a:pt x="5134" y="0"/>
                  </a:lnTo>
                  <a:lnTo>
                    <a:pt x="5134" y="1063"/>
                  </a:lnTo>
                  <a:lnTo>
                    <a:pt x="5022" y="1063"/>
                  </a:lnTo>
                  <a:lnTo>
                    <a:pt x="5022" y="0"/>
                  </a:lnTo>
                  <a:close/>
                  <a:moveTo>
                    <a:pt x="4728" y="0"/>
                  </a:moveTo>
                  <a:lnTo>
                    <a:pt x="4932" y="0"/>
                  </a:lnTo>
                  <a:lnTo>
                    <a:pt x="4932" y="1063"/>
                  </a:lnTo>
                  <a:lnTo>
                    <a:pt x="4728" y="1063"/>
                  </a:lnTo>
                  <a:lnTo>
                    <a:pt x="4728" y="0"/>
                  </a:lnTo>
                  <a:close/>
                  <a:moveTo>
                    <a:pt x="4432" y="0"/>
                  </a:moveTo>
                  <a:lnTo>
                    <a:pt x="4638" y="0"/>
                  </a:lnTo>
                  <a:lnTo>
                    <a:pt x="4638" y="1063"/>
                  </a:lnTo>
                  <a:lnTo>
                    <a:pt x="4432" y="1063"/>
                  </a:lnTo>
                  <a:lnTo>
                    <a:pt x="4432" y="0"/>
                  </a:lnTo>
                  <a:close/>
                  <a:moveTo>
                    <a:pt x="4139" y="0"/>
                  </a:moveTo>
                  <a:lnTo>
                    <a:pt x="4343" y="0"/>
                  </a:lnTo>
                  <a:lnTo>
                    <a:pt x="4343" y="1063"/>
                  </a:lnTo>
                  <a:lnTo>
                    <a:pt x="4139" y="1063"/>
                  </a:lnTo>
                  <a:lnTo>
                    <a:pt x="4139" y="0"/>
                  </a:lnTo>
                  <a:close/>
                  <a:moveTo>
                    <a:pt x="3845" y="0"/>
                  </a:moveTo>
                  <a:lnTo>
                    <a:pt x="4049" y="0"/>
                  </a:lnTo>
                  <a:lnTo>
                    <a:pt x="4049" y="1063"/>
                  </a:lnTo>
                  <a:lnTo>
                    <a:pt x="3845" y="1063"/>
                  </a:lnTo>
                  <a:lnTo>
                    <a:pt x="3845" y="0"/>
                  </a:lnTo>
                  <a:close/>
                  <a:moveTo>
                    <a:pt x="3549" y="0"/>
                  </a:moveTo>
                  <a:lnTo>
                    <a:pt x="3755" y="0"/>
                  </a:lnTo>
                  <a:lnTo>
                    <a:pt x="3755" y="1063"/>
                  </a:lnTo>
                  <a:lnTo>
                    <a:pt x="3549" y="1063"/>
                  </a:lnTo>
                  <a:lnTo>
                    <a:pt x="3549" y="0"/>
                  </a:lnTo>
                  <a:close/>
                  <a:moveTo>
                    <a:pt x="3256" y="0"/>
                  </a:moveTo>
                  <a:lnTo>
                    <a:pt x="3462" y="0"/>
                  </a:lnTo>
                  <a:lnTo>
                    <a:pt x="3462" y="1063"/>
                  </a:lnTo>
                  <a:lnTo>
                    <a:pt x="3256" y="1063"/>
                  </a:lnTo>
                  <a:lnTo>
                    <a:pt x="3256" y="0"/>
                  </a:lnTo>
                  <a:close/>
                  <a:moveTo>
                    <a:pt x="2962" y="0"/>
                  </a:moveTo>
                  <a:lnTo>
                    <a:pt x="3166" y="0"/>
                  </a:lnTo>
                  <a:lnTo>
                    <a:pt x="3166" y="1063"/>
                  </a:lnTo>
                  <a:lnTo>
                    <a:pt x="2962" y="1063"/>
                  </a:lnTo>
                  <a:lnTo>
                    <a:pt x="2962" y="0"/>
                  </a:lnTo>
                  <a:close/>
                  <a:moveTo>
                    <a:pt x="2668" y="0"/>
                  </a:moveTo>
                  <a:lnTo>
                    <a:pt x="2872" y="0"/>
                  </a:lnTo>
                  <a:lnTo>
                    <a:pt x="2872" y="1063"/>
                  </a:lnTo>
                  <a:lnTo>
                    <a:pt x="2668" y="1063"/>
                  </a:lnTo>
                  <a:lnTo>
                    <a:pt x="2668" y="0"/>
                  </a:lnTo>
                  <a:close/>
                  <a:moveTo>
                    <a:pt x="2373" y="0"/>
                  </a:moveTo>
                  <a:lnTo>
                    <a:pt x="2579" y="0"/>
                  </a:lnTo>
                  <a:lnTo>
                    <a:pt x="2579" y="1063"/>
                  </a:lnTo>
                  <a:lnTo>
                    <a:pt x="2373" y="1063"/>
                  </a:lnTo>
                  <a:lnTo>
                    <a:pt x="2373" y="0"/>
                  </a:lnTo>
                  <a:close/>
                  <a:moveTo>
                    <a:pt x="2079" y="0"/>
                  </a:moveTo>
                  <a:lnTo>
                    <a:pt x="2283" y="0"/>
                  </a:lnTo>
                  <a:lnTo>
                    <a:pt x="2283" y="1063"/>
                  </a:lnTo>
                  <a:lnTo>
                    <a:pt x="2079" y="1063"/>
                  </a:lnTo>
                  <a:lnTo>
                    <a:pt x="2079" y="0"/>
                  </a:lnTo>
                  <a:close/>
                  <a:moveTo>
                    <a:pt x="1785" y="0"/>
                  </a:moveTo>
                  <a:lnTo>
                    <a:pt x="1989" y="0"/>
                  </a:lnTo>
                  <a:lnTo>
                    <a:pt x="1989" y="1063"/>
                  </a:lnTo>
                  <a:lnTo>
                    <a:pt x="1785" y="1063"/>
                  </a:lnTo>
                  <a:lnTo>
                    <a:pt x="1785" y="0"/>
                  </a:lnTo>
                  <a:close/>
                  <a:moveTo>
                    <a:pt x="1490" y="0"/>
                  </a:moveTo>
                  <a:lnTo>
                    <a:pt x="1696" y="0"/>
                  </a:lnTo>
                  <a:lnTo>
                    <a:pt x="1696" y="1063"/>
                  </a:lnTo>
                  <a:lnTo>
                    <a:pt x="1490" y="1063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solidFill>
                <a:srgbClr val="CC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3" name="Rectangle 103"/>
            <p:cNvSpPr>
              <a:spLocks noChangeArrowheads="1"/>
            </p:cNvSpPr>
            <p:nvPr/>
          </p:nvSpPr>
          <p:spPr bwMode="auto">
            <a:xfrm>
              <a:off x="4196" y="785"/>
              <a:ext cx="590" cy="518"/>
            </a:xfrm>
            <a:prstGeom prst="rect">
              <a:avLst/>
            </a:prstGeom>
            <a:solidFill>
              <a:srgbClr val="D3674A"/>
            </a:solidFill>
            <a:ln w="0">
              <a:solidFill>
                <a:srgbClr val="D3674A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4" name="Rectangle 104"/>
            <p:cNvSpPr>
              <a:spLocks noChangeArrowheads="1"/>
            </p:cNvSpPr>
            <p:nvPr/>
          </p:nvSpPr>
          <p:spPr bwMode="auto">
            <a:xfrm>
              <a:off x="4196" y="708"/>
              <a:ext cx="590" cy="334"/>
            </a:xfrm>
            <a:prstGeom prst="rect">
              <a:avLst/>
            </a:prstGeom>
            <a:solidFill>
              <a:srgbClr val="EF7954"/>
            </a:solidFill>
            <a:ln w="0">
              <a:solidFill>
                <a:srgbClr val="EF795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5" name="Rectangle 105"/>
            <p:cNvSpPr>
              <a:spLocks noChangeArrowheads="1"/>
            </p:cNvSpPr>
            <p:nvPr/>
          </p:nvSpPr>
          <p:spPr bwMode="auto">
            <a:xfrm>
              <a:off x="4444" y="1042"/>
              <a:ext cx="95" cy="96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6" name="Freeform 106"/>
            <p:cNvSpPr>
              <a:spLocks noEditPoints="1"/>
            </p:cNvSpPr>
            <p:nvPr/>
          </p:nvSpPr>
          <p:spPr bwMode="auto">
            <a:xfrm>
              <a:off x="4196" y="708"/>
              <a:ext cx="590" cy="334"/>
            </a:xfrm>
            <a:custGeom>
              <a:avLst/>
              <a:gdLst>
                <a:gd name="T0" fmla="*/ 1181 w 1181"/>
                <a:gd name="T1" fmla="*/ 0 h 669"/>
                <a:gd name="T2" fmla="*/ 1181 w 1181"/>
                <a:gd name="T3" fmla="*/ 669 h 669"/>
                <a:gd name="T4" fmla="*/ 591 w 1181"/>
                <a:gd name="T5" fmla="*/ 334 h 669"/>
                <a:gd name="T6" fmla="*/ 1181 w 1181"/>
                <a:gd name="T7" fmla="*/ 0 h 669"/>
                <a:gd name="T8" fmla="*/ 0 w 1181"/>
                <a:gd name="T9" fmla="*/ 0 h 669"/>
                <a:gd name="T10" fmla="*/ 591 w 1181"/>
                <a:gd name="T11" fmla="*/ 334 h 669"/>
                <a:gd name="T12" fmla="*/ 0 w 1181"/>
                <a:gd name="T13" fmla="*/ 669 h 669"/>
                <a:gd name="T14" fmla="*/ 0 w 1181"/>
                <a:gd name="T15" fmla="*/ 0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1" h="669">
                  <a:moveTo>
                    <a:pt x="1181" y="0"/>
                  </a:moveTo>
                  <a:lnTo>
                    <a:pt x="1181" y="669"/>
                  </a:lnTo>
                  <a:lnTo>
                    <a:pt x="591" y="334"/>
                  </a:lnTo>
                  <a:lnTo>
                    <a:pt x="1181" y="0"/>
                  </a:lnTo>
                  <a:close/>
                  <a:moveTo>
                    <a:pt x="0" y="0"/>
                  </a:moveTo>
                  <a:lnTo>
                    <a:pt x="591" y="334"/>
                  </a:lnTo>
                  <a:lnTo>
                    <a:pt x="0" y="6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674A"/>
            </a:solidFill>
            <a:ln w="0">
              <a:solidFill>
                <a:srgbClr val="D3674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7" name="Rectangle 107"/>
            <p:cNvSpPr>
              <a:spLocks noChangeArrowheads="1"/>
            </p:cNvSpPr>
            <p:nvPr/>
          </p:nvSpPr>
          <p:spPr bwMode="auto">
            <a:xfrm>
              <a:off x="4444" y="708"/>
              <a:ext cx="95" cy="334"/>
            </a:xfrm>
            <a:prstGeom prst="rect">
              <a:avLst/>
            </a:prstGeom>
            <a:solidFill>
              <a:srgbClr val="738B93"/>
            </a:solidFill>
            <a:ln w="0">
              <a:solidFill>
                <a:srgbClr val="738B9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8" name="Rectangle 108"/>
            <p:cNvSpPr>
              <a:spLocks noChangeArrowheads="1"/>
            </p:cNvSpPr>
            <p:nvPr/>
          </p:nvSpPr>
          <p:spPr bwMode="auto">
            <a:xfrm>
              <a:off x="3416" y="785"/>
              <a:ext cx="590" cy="518"/>
            </a:xfrm>
            <a:prstGeom prst="rect">
              <a:avLst/>
            </a:prstGeom>
            <a:solidFill>
              <a:srgbClr val="D3674A"/>
            </a:solidFill>
            <a:ln w="0">
              <a:solidFill>
                <a:srgbClr val="D3674A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9" name="Rectangle 109"/>
            <p:cNvSpPr>
              <a:spLocks noChangeArrowheads="1"/>
            </p:cNvSpPr>
            <p:nvPr/>
          </p:nvSpPr>
          <p:spPr bwMode="auto">
            <a:xfrm>
              <a:off x="3416" y="708"/>
              <a:ext cx="590" cy="334"/>
            </a:xfrm>
            <a:prstGeom prst="rect">
              <a:avLst/>
            </a:prstGeom>
            <a:solidFill>
              <a:srgbClr val="EF7954"/>
            </a:solidFill>
            <a:ln w="0">
              <a:solidFill>
                <a:srgbClr val="EF795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0" name="Rectangle 110"/>
            <p:cNvSpPr>
              <a:spLocks noChangeArrowheads="1"/>
            </p:cNvSpPr>
            <p:nvPr/>
          </p:nvSpPr>
          <p:spPr bwMode="auto">
            <a:xfrm>
              <a:off x="3663" y="1042"/>
              <a:ext cx="96" cy="96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1" name="Freeform 111"/>
            <p:cNvSpPr>
              <a:spLocks noEditPoints="1"/>
            </p:cNvSpPr>
            <p:nvPr/>
          </p:nvSpPr>
          <p:spPr bwMode="auto">
            <a:xfrm>
              <a:off x="3416" y="708"/>
              <a:ext cx="590" cy="334"/>
            </a:xfrm>
            <a:custGeom>
              <a:avLst/>
              <a:gdLst>
                <a:gd name="T0" fmla="*/ 1181 w 1181"/>
                <a:gd name="T1" fmla="*/ 0 h 669"/>
                <a:gd name="T2" fmla="*/ 1181 w 1181"/>
                <a:gd name="T3" fmla="*/ 669 h 669"/>
                <a:gd name="T4" fmla="*/ 591 w 1181"/>
                <a:gd name="T5" fmla="*/ 334 h 669"/>
                <a:gd name="T6" fmla="*/ 1181 w 1181"/>
                <a:gd name="T7" fmla="*/ 0 h 669"/>
                <a:gd name="T8" fmla="*/ 0 w 1181"/>
                <a:gd name="T9" fmla="*/ 0 h 669"/>
                <a:gd name="T10" fmla="*/ 591 w 1181"/>
                <a:gd name="T11" fmla="*/ 334 h 669"/>
                <a:gd name="T12" fmla="*/ 0 w 1181"/>
                <a:gd name="T13" fmla="*/ 669 h 669"/>
                <a:gd name="T14" fmla="*/ 0 w 1181"/>
                <a:gd name="T15" fmla="*/ 0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1" h="669">
                  <a:moveTo>
                    <a:pt x="1181" y="0"/>
                  </a:moveTo>
                  <a:lnTo>
                    <a:pt x="1181" y="669"/>
                  </a:lnTo>
                  <a:lnTo>
                    <a:pt x="591" y="334"/>
                  </a:lnTo>
                  <a:lnTo>
                    <a:pt x="1181" y="0"/>
                  </a:lnTo>
                  <a:close/>
                  <a:moveTo>
                    <a:pt x="0" y="0"/>
                  </a:moveTo>
                  <a:lnTo>
                    <a:pt x="591" y="334"/>
                  </a:lnTo>
                  <a:lnTo>
                    <a:pt x="0" y="6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674A"/>
            </a:solidFill>
            <a:ln w="0">
              <a:solidFill>
                <a:srgbClr val="D3674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2" name="Rectangle 112"/>
            <p:cNvSpPr>
              <a:spLocks noChangeArrowheads="1"/>
            </p:cNvSpPr>
            <p:nvPr/>
          </p:nvSpPr>
          <p:spPr bwMode="auto">
            <a:xfrm>
              <a:off x="3663" y="708"/>
              <a:ext cx="96" cy="334"/>
            </a:xfrm>
            <a:prstGeom prst="rect">
              <a:avLst/>
            </a:prstGeom>
            <a:solidFill>
              <a:srgbClr val="738B93"/>
            </a:solidFill>
            <a:ln w="0">
              <a:solidFill>
                <a:srgbClr val="738B9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3" name="Rectangle 113"/>
            <p:cNvSpPr>
              <a:spLocks noChangeArrowheads="1"/>
            </p:cNvSpPr>
            <p:nvPr/>
          </p:nvSpPr>
          <p:spPr bwMode="auto">
            <a:xfrm>
              <a:off x="3597" y="1745"/>
              <a:ext cx="590" cy="517"/>
            </a:xfrm>
            <a:prstGeom prst="rect">
              <a:avLst/>
            </a:prstGeom>
            <a:solidFill>
              <a:srgbClr val="D3674A"/>
            </a:solidFill>
            <a:ln w="0">
              <a:solidFill>
                <a:srgbClr val="D3674A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4" name="Rectangle 114"/>
            <p:cNvSpPr>
              <a:spLocks noChangeArrowheads="1"/>
            </p:cNvSpPr>
            <p:nvPr/>
          </p:nvSpPr>
          <p:spPr bwMode="auto">
            <a:xfrm>
              <a:off x="3597" y="1668"/>
              <a:ext cx="590" cy="334"/>
            </a:xfrm>
            <a:prstGeom prst="rect">
              <a:avLst/>
            </a:prstGeom>
            <a:solidFill>
              <a:srgbClr val="EF7954"/>
            </a:solidFill>
            <a:ln w="0">
              <a:solidFill>
                <a:srgbClr val="EF795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5" name="Rectangle 115"/>
            <p:cNvSpPr>
              <a:spLocks noChangeArrowheads="1"/>
            </p:cNvSpPr>
            <p:nvPr/>
          </p:nvSpPr>
          <p:spPr bwMode="auto">
            <a:xfrm>
              <a:off x="3845" y="2002"/>
              <a:ext cx="95" cy="96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6" name="Freeform 116"/>
            <p:cNvSpPr>
              <a:spLocks noEditPoints="1"/>
            </p:cNvSpPr>
            <p:nvPr/>
          </p:nvSpPr>
          <p:spPr bwMode="auto">
            <a:xfrm>
              <a:off x="3597" y="1668"/>
              <a:ext cx="590" cy="334"/>
            </a:xfrm>
            <a:custGeom>
              <a:avLst/>
              <a:gdLst>
                <a:gd name="T0" fmla="*/ 1180 w 1180"/>
                <a:gd name="T1" fmla="*/ 0 h 667"/>
                <a:gd name="T2" fmla="*/ 1180 w 1180"/>
                <a:gd name="T3" fmla="*/ 667 h 667"/>
                <a:gd name="T4" fmla="*/ 591 w 1180"/>
                <a:gd name="T5" fmla="*/ 335 h 667"/>
                <a:gd name="T6" fmla="*/ 1180 w 1180"/>
                <a:gd name="T7" fmla="*/ 0 h 667"/>
                <a:gd name="T8" fmla="*/ 0 w 1180"/>
                <a:gd name="T9" fmla="*/ 0 h 667"/>
                <a:gd name="T10" fmla="*/ 591 w 1180"/>
                <a:gd name="T11" fmla="*/ 335 h 667"/>
                <a:gd name="T12" fmla="*/ 0 w 1180"/>
                <a:gd name="T13" fmla="*/ 667 h 667"/>
                <a:gd name="T14" fmla="*/ 0 w 1180"/>
                <a:gd name="T15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0" h="667">
                  <a:moveTo>
                    <a:pt x="1180" y="0"/>
                  </a:moveTo>
                  <a:lnTo>
                    <a:pt x="1180" y="667"/>
                  </a:lnTo>
                  <a:lnTo>
                    <a:pt x="591" y="335"/>
                  </a:lnTo>
                  <a:lnTo>
                    <a:pt x="1180" y="0"/>
                  </a:lnTo>
                  <a:close/>
                  <a:moveTo>
                    <a:pt x="0" y="0"/>
                  </a:moveTo>
                  <a:lnTo>
                    <a:pt x="591" y="335"/>
                  </a:lnTo>
                  <a:lnTo>
                    <a:pt x="0" y="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674A"/>
            </a:solidFill>
            <a:ln w="0">
              <a:solidFill>
                <a:srgbClr val="D3674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7" name="Rectangle 117"/>
            <p:cNvSpPr>
              <a:spLocks noChangeArrowheads="1"/>
            </p:cNvSpPr>
            <p:nvPr/>
          </p:nvSpPr>
          <p:spPr bwMode="auto">
            <a:xfrm>
              <a:off x="3845" y="1668"/>
              <a:ext cx="95" cy="334"/>
            </a:xfrm>
            <a:prstGeom prst="rect">
              <a:avLst/>
            </a:prstGeom>
            <a:solidFill>
              <a:srgbClr val="738B93"/>
            </a:solidFill>
            <a:ln w="0">
              <a:solidFill>
                <a:srgbClr val="738B9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8" name="Rectangle 118"/>
            <p:cNvSpPr>
              <a:spLocks noChangeArrowheads="1"/>
            </p:cNvSpPr>
            <p:nvPr/>
          </p:nvSpPr>
          <p:spPr bwMode="auto">
            <a:xfrm>
              <a:off x="3177" y="2699"/>
              <a:ext cx="590" cy="517"/>
            </a:xfrm>
            <a:prstGeom prst="rect">
              <a:avLst/>
            </a:prstGeom>
            <a:solidFill>
              <a:srgbClr val="D3674A"/>
            </a:solidFill>
            <a:ln w="0">
              <a:solidFill>
                <a:srgbClr val="D3674A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9" name="Rectangle 119"/>
            <p:cNvSpPr>
              <a:spLocks noChangeArrowheads="1"/>
            </p:cNvSpPr>
            <p:nvPr/>
          </p:nvSpPr>
          <p:spPr bwMode="auto">
            <a:xfrm>
              <a:off x="3177" y="2622"/>
              <a:ext cx="590" cy="334"/>
            </a:xfrm>
            <a:prstGeom prst="rect">
              <a:avLst/>
            </a:prstGeom>
            <a:solidFill>
              <a:srgbClr val="EF7954"/>
            </a:solidFill>
            <a:ln w="0">
              <a:solidFill>
                <a:srgbClr val="EF795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0" name="Rectangle 120"/>
            <p:cNvSpPr>
              <a:spLocks noChangeArrowheads="1"/>
            </p:cNvSpPr>
            <p:nvPr/>
          </p:nvSpPr>
          <p:spPr bwMode="auto">
            <a:xfrm>
              <a:off x="3424" y="2956"/>
              <a:ext cx="96" cy="95"/>
            </a:xfrm>
            <a:prstGeom prst="rect">
              <a:avLst/>
            </a:prstGeom>
            <a:solidFill>
              <a:srgbClr val="496A72"/>
            </a:solidFill>
            <a:ln w="0">
              <a:solidFill>
                <a:srgbClr val="496A7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1" name="Freeform 121"/>
            <p:cNvSpPr>
              <a:spLocks noEditPoints="1"/>
            </p:cNvSpPr>
            <p:nvPr/>
          </p:nvSpPr>
          <p:spPr bwMode="auto">
            <a:xfrm>
              <a:off x="3177" y="2622"/>
              <a:ext cx="590" cy="334"/>
            </a:xfrm>
            <a:custGeom>
              <a:avLst/>
              <a:gdLst>
                <a:gd name="T0" fmla="*/ 1180 w 1180"/>
                <a:gd name="T1" fmla="*/ 0 h 667"/>
                <a:gd name="T2" fmla="*/ 1180 w 1180"/>
                <a:gd name="T3" fmla="*/ 667 h 667"/>
                <a:gd name="T4" fmla="*/ 591 w 1180"/>
                <a:gd name="T5" fmla="*/ 334 h 667"/>
                <a:gd name="T6" fmla="*/ 1180 w 1180"/>
                <a:gd name="T7" fmla="*/ 0 h 667"/>
                <a:gd name="T8" fmla="*/ 0 w 1180"/>
                <a:gd name="T9" fmla="*/ 0 h 667"/>
                <a:gd name="T10" fmla="*/ 591 w 1180"/>
                <a:gd name="T11" fmla="*/ 334 h 667"/>
                <a:gd name="T12" fmla="*/ 0 w 1180"/>
                <a:gd name="T13" fmla="*/ 667 h 667"/>
                <a:gd name="T14" fmla="*/ 0 w 1180"/>
                <a:gd name="T15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0" h="667">
                  <a:moveTo>
                    <a:pt x="1180" y="0"/>
                  </a:moveTo>
                  <a:lnTo>
                    <a:pt x="1180" y="667"/>
                  </a:lnTo>
                  <a:lnTo>
                    <a:pt x="591" y="334"/>
                  </a:lnTo>
                  <a:lnTo>
                    <a:pt x="1180" y="0"/>
                  </a:lnTo>
                  <a:close/>
                  <a:moveTo>
                    <a:pt x="0" y="0"/>
                  </a:moveTo>
                  <a:lnTo>
                    <a:pt x="591" y="334"/>
                  </a:lnTo>
                  <a:lnTo>
                    <a:pt x="0" y="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674A"/>
            </a:solidFill>
            <a:ln w="0">
              <a:solidFill>
                <a:srgbClr val="D3674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2" name="Rectangle 122"/>
            <p:cNvSpPr>
              <a:spLocks noChangeArrowheads="1"/>
            </p:cNvSpPr>
            <p:nvPr/>
          </p:nvSpPr>
          <p:spPr bwMode="auto">
            <a:xfrm>
              <a:off x="3424" y="2622"/>
              <a:ext cx="96" cy="334"/>
            </a:xfrm>
            <a:prstGeom prst="rect">
              <a:avLst/>
            </a:prstGeom>
            <a:solidFill>
              <a:srgbClr val="738B93"/>
            </a:solidFill>
            <a:ln w="0">
              <a:solidFill>
                <a:srgbClr val="738B9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63" name="그룹 362"/>
          <p:cNvGrpSpPr/>
          <p:nvPr/>
        </p:nvGrpSpPr>
        <p:grpSpPr>
          <a:xfrm>
            <a:off x="4502636" y="1789786"/>
            <a:ext cx="3247296" cy="477054"/>
            <a:chOff x="4502636" y="1789786"/>
            <a:chExt cx="3247296" cy="477054"/>
          </a:xfrm>
        </p:grpSpPr>
        <p:sp>
          <p:nvSpPr>
            <p:cNvPr id="271" name="직사각형 270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2" name="TextBox 271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Vertical Expertise</a:t>
              </a:r>
            </a:p>
          </p:txBody>
        </p:sp>
      </p:grpSp>
      <p:sp>
        <p:nvSpPr>
          <p:cNvPr id="273" name="직사각형 272"/>
          <p:cNvSpPr/>
          <p:nvPr/>
        </p:nvSpPr>
        <p:spPr>
          <a:xfrm flipV="1">
            <a:off x="8367467" y="3635873"/>
            <a:ext cx="2735187" cy="417992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4" name="TextBox 273"/>
          <p:cNvSpPr txBox="1"/>
          <p:nvPr/>
        </p:nvSpPr>
        <p:spPr>
          <a:xfrm>
            <a:off x="8109319" y="3598423"/>
            <a:ext cx="32472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 err="1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Logis</a:t>
            </a:r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Expertise</a:t>
            </a:r>
          </a:p>
        </p:txBody>
      </p:sp>
      <p:sp>
        <p:nvSpPr>
          <p:cNvPr id="275" name="직사각형 274"/>
          <p:cNvSpPr/>
          <p:nvPr/>
        </p:nvSpPr>
        <p:spPr>
          <a:xfrm flipV="1">
            <a:off x="1148177" y="3630461"/>
            <a:ext cx="2735187" cy="417992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6" name="TextBox 275"/>
          <p:cNvSpPr txBox="1"/>
          <p:nvPr/>
        </p:nvSpPr>
        <p:spPr>
          <a:xfrm>
            <a:off x="890029" y="3593011"/>
            <a:ext cx="32472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Global Network</a:t>
            </a:r>
          </a:p>
        </p:txBody>
      </p:sp>
      <p:grpSp>
        <p:nvGrpSpPr>
          <p:cNvPr id="279" name="Group 125"/>
          <p:cNvGrpSpPr>
            <a:grpSpLocks noChangeAspect="1"/>
          </p:cNvGrpSpPr>
          <p:nvPr/>
        </p:nvGrpSpPr>
        <p:grpSpPr bwMode="auto">
          <a:xfrm>
            <a:off x="2824909" y="664920"/>
            <a:ext cx="841841" cy="780403"/>
            <a:chOff x="1689" y="332"/>
            <a:chExt cx="2946" cy="2731"/>
          </a:xfrm>
        </p:grpSpPr>
        <p:sp>
          <p:nvSpPr>
            <p:cNvPr id="280" name="AutoShape 124"/>
            <p:cNvSpPr>
              <a:spLocks noChangeAspect="1" noChangeArrowheads="1" noTextEdit="1"/>
            </p:cNvSpPr>
            <p:nvPr/>
          </p:nvSpPr>
          <p:spPr bwMode="auto">
            <a:xfrm>
              <a:off x="1689" y="333"/>
              <a:ext cx="2946" cy="27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2" name="Freeform 127"/>
            <p:cNvSpPr>
              <a:spLocks noEditPoints="1"/>
            </p:cNvSpPr>
            <p:nvPr/>
          </p:nvSpPr>
          <p:spPr bwMode="auto">
            <a:xfrm>
              <a:off x="1689" y="424"/>
              <a:ext cx="2800" cy="2551"/>
            </a:xfrm>
            <a:custGeom>
              <a:avLst/>
              <a:gdLst>
                <a:gd name="T0" fmla="*/ 3266 w 5601"/>
                <a:gd name="T1" fmla="*/ 4078 h 5101"/>
                <a:gd name="T2" fmla="*/ 4171 w 5601"/>
                <a:gd name="T3" fmla="*/ 3905 h 5101"/>
                <a:gd name="T4" fmla="*/ 3132 w 5601"/>
                <a:gd name="T5" fmla="*/ 4687 h 5101"/>
                <a:gd name="T6" fmla="*/ 3932 w 5601"/>
                <a:gd name="T7" fmla="*/ 4815 h 5101"/>
                <a:gd name="T8" fmla="*/ 4412 w 5601"/>
                <a:gd name="T9" fmla="*/ 4306 h 5101"/>
                <a:gd name="T10" fmla="*/ 1141 w 5601"/>
                <a:gd name="T11" fmla="*/ 4119 h 5101"/>
                <a:gd name="T12" fmla="*/ 1528 w 5601"/>
                <a:gd name="T13" fmla="*/ 4755 h 5101"/>
                <a:gd name="T14" fmla="*/ 2273 w 5601"/>
                <a:gd name="T15" fmla="*/ 4773 h 5101"/>
                <a:gd name="T16" fmla="*/ 1771 w 5601"/>
                <a:gd name="T17" fmla="*/ 3994 h 5101"/>
                <a:gd name="T18" fmla="*/ 3978 w 5601"/>
                <a:gd name="T19" fmla="*/ 3590 h 5101"/>
                <a:gd name="T20" fmla="*/ 4355 w 5601"/>
                <a:gd name="T21" fmla="*/ 2913 h 5101"/>
                <a:gd name="T22" fmla="*/ 1710 w 5601"/>
                <a:gd name="T23" fmla="*/ 3717 h 5101"/>
                <a:gd name="T24" fmla="*/ 4615 w 5601"/>
                <a:gd name="T25" fmla="*/ 2210 h 5101"/>
                <a:gd name="T26" fmla="*/ 4921 w 5601"/>
                <a:gd name="T27" fmla="*/ 3258 h 5101"/>
                <a:gd name="T28" fmla="*/ 5346 w 5601"/>
                <a:gd name="T29" fmla="*/ 2551 h 5101"/>
                <a:gd name="T30" fmla="*/ 4921 w 5601"/>
                <a:gd name="T31" fmla="*/ 1843 h 5101"/>
                <a:gd name="T32" fmla="*/ 389 w 5601"/>
                <a:gd name="T33" fmla="*/ 2142 h 5101"/>
                <a:gd name="T34" fmla="*/ 343 w 5601"/>
                <a:gd name="T35" fmla="*/ 2879 h 5101"/>
                <a:gd name="T36" fmla="*/ 943 w 5601"/>
                <a:gd name="T37" fmla="*/ 3061 h 5101"/>
                <a:gd name="T38" fmla="*/ 3892 w 5601"/>
                <a:gd name="T39" fmla="*/ 1384 h 5101"/>
                <a:gd name="T40" fmla="*/ 4476 w 5601"/>
                <a:gd name="T41" fmla="*/ 1584 h 5101"/>
                <a:gd name="T42" fmla="*/ 1127 w 5601"/>
                <a:gd name="T43" fmla="*/ 1584 h 5101"/>
                <a:gd name="T44" fmla="*/ 1710 w 5601"/>
                <a:gd name="T45" fmla="*/ 1384 h 5101"/>
                <a:gd name="T46" fmla="*/ 1682 w 5601"/>
                <a:gd name="T47" fmla="*/ 1904 h 5101"/>
                <a:gd name="T48" fmla="*/ 1777 w 5601"/>
                <a:gd name="T49" fmla="*/ 3354 h 5101"/>
                <a:gd name="T50" fmla="*/ 3164 w 5601"/>
                <a:gd name="T51" fmla="*/ 3830 h 5101"/>
                <a:gd name="T52" fmla="*/ 4164 w 5601"/>
                <a:gd name="T53" fmla="*/ 2713 h 5101"/>
                <a:gd name="T54" fmla="*/ 3516 w 5601"/>
                <a:gd name="T55" fmla="*/ 1311 h 5101"/>
                <a:gd name="T56" fmla="*/ 2337 w 5601"/>
                <a:gd name="T57" fmla="*/ 1024 h 5101"/>
                <a:gd name="T58" fmla="*/ 2919 w 5601"/>
                <a:gd name="T59" fmla="*/ 706 h 5101"/>
                <a:gd name="T60" fmla="*/ 3032 w 5601"/>
                <a:gd name="T61" fmla="*/ 468 h 5101"/>
                <a:gd name="T62" fmla="*/ 4333 w 5601"/>
                <a:gd name="T63" fmla="*/ 1250 h 5101"/>
                <a:gd name="T64" fmla="*/ 4299 w 5601"/>
                <a:gd name="T65" fmla="*/ 561 h 5101"/>
                <a:gd name="T66" fmla="*/ 3716 w 5601"/>
                <a:gd name="T67" fmla="*/ 256 h 5101"/>
                <a:gd name="T68" fmla="*/ 1352 w 5601"/>
                <a:gd name="T69" fmla="*/ 497 h 5101"/>
                <a:gd name="T70" fmla="*/ 1112 w 5601"/>
                <a:gd name="T71" fmla="*/ 1309 h 5101"/>
                <a:gd name="T72" fmla="*/ 2441 w 5601"/>
                <a:gd name="T73" fmla="*/ 574 h 5101"/>
                <a:gd name="T74" fmla="*/ 1878 w 5601"/>
                <a:gd name="T75" fmla="*/ 0 h 5101"/>
                <a:gd name="T76" fmla="*/ 2801 w 5601"/>
                <a:gd name="T77" fmla="*/ 307 h 5101"/>
                <a:gd name="T78" fmla="*/ 3723 w 5601"/>
                <a:gd name="T79" fmla="*/ 0 h 5101"/>
                <a:gd name="T80" fmla="*/ 4474 w 5601"/>
                <a:gd name="T81" fmla="*/ 366 h 5101"/>
                <a:gd name="T82" fmla="*/ 4744 w 5601"/>
                <a:gd name="T83" fmla="*/ 1290 h 5101"/>
                <a:gd name="T84" fmla="*/ 5347 w 5601"/>
                <a:gd name="T85" fmla="*/ 1897 h 5101"/>
                <a:gd name="T86" fmla="*/ 5580 w 5601"/>
                <a:gd name="T87" fmla="*/ 2747 h 5101"/>
                <a:gd name="T88" fmla="*/ 4987 w 5601"/>
                <a:gd name="T89" fmla="*/ 3526 h 5101"/>
                <a:gd name="T90" fmla="*/ 4687 w 5601"/>
                <a:gd name="T91" fmla="*/ 4281 h 5101"/>
                <a:gd name="T92" fmla="*/ 4201 w 5601"/>
                <a:gd name="T93" fmla="*/ 4978 h 5101"/>
                <a:gd name="T94" fmla="*/ 3392 w 5601"/>
                <a:gd name="T95" fmla="*/ 5058 h 5101"/>
                <a:gd name="T96" fmla="*/ 2555 w 5601"/>
                <a:gd name="T97" fmla="*/ 4932 h 5101"/>
                <a:gd name="T98" fmla="*/ 1630 w 5601"/>
                <a:gd name="T99" fmla="*/ 5071 h 5101"/>
                <a:gd name="T100" fmla="*/ 1025 w 5601"/>
                <a:gd name="T101" fmla="*/ 4573 h 5101"/>
                <a:gd name="T102" fmla="*/ 859 w 5601"/>
                <a:gd name="T103" fmla="*/ 3672 h 5101"/>
                <a:gd name="T104" fmla="*/ 130 w 5601"/>
                <a:gd name="T105" fmla="*/ 3028 h 5101"/>
                <a:gd name="T106" fmla="*/ 48 w 5601"/>
                <a:gd name="T107" fmla="*/ 2260 h 5101"/>
                <a:gd name="T108" fmla="*/ 728 w 5601"/>
                <a:gd name="T109" fmla="*/ 1502 h 5101"/>
                <a:gd name="T110" fmla="*/ 946 w 5601"/>
                <a:gd name="T111" fmla="*/ 716 h 5101"/>
                <a:gd name="T112" fmla="*/ 1489 w 5601"/>
                <a:gd name="T113" fmla="*/ 81 h 5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601" h="5101">
                  <a:moveTo>
                    <a:pt x="2337" y="4078"/>
                  </a:moveTo>
                  <a:lnTo>
                    <a:pt x="2450" y="4192"/>
                  </a:lnTo>
                  <a:lnTo>
                    <a:pt x="2566" y="4297"/>
                  </a:lnTo>
                  <a:lnTo>
                    <a:pt x="2682" y="4396"/>
                  </a:lnTo>
                  <a:lnTo>
                    <a:pt x="2801" y="4485"/>
                  </a:lnTo>
                  <a:lnTo>
                    <a:pt x="2919" y="4396"/>
                  </a:lnTo>
                  <a:lnTo>
                    <a:pt x="3037" y="4297"/>
                  </a:lnTo>
                  <a:lnTo>
                    <a:pt x="3151" y="4192"/>
                  </a:lnTo>
                  <a:lnTo>
                    <a:pt x="3266" y="4078"/>
                  </a:lnTo>
                  <a:lnTo>
                    <a:pt x="3112" y="4090"/>
                  </a:lnTo>
                  <a:lnTo>
                    <a:pt x="2957" y="4097"/>
                  </a:lnTo>
                  <a:lnTo>
                    <a:pt x="2801" y="4099"/>
                  </a:lnTo>
                  <a:lnTo>
                    <a:pt x="2644" y="4097"/>
                  </a:lnTo>
                  <a:lnTo>
                    <a:pt x="2489" y="4090"/>
                  </a:lnTo>
                  <a:lnTo>
                    <a:pt x="2337" y="4078"/>
                  </a:lnTo>
                  <a:close/>
                  <a:moveTo>
                    <a:pt x="4489" y="3792"/>
                  </a:moveTo>
                  <a:lnTo>
                    <a:pt x="4333" y="3851"/>
                  </a:lnTo>
                  <a:lnTo>
                    <a:pt x="4171" y="3905"/>
                  </a:lnTo>
                  <a:lnTo>
                    <a:pt x="4005" y="3953"/>
                  </a:lnTo>
                  <a:lnTo>
                    <a:pt x="3832" y="3994"/>
                  </a:lnTo>
                  <a:lnTo>
                    <a:pt x="3653" y="4028"/>
                  </a:lnTo>
                  <a:lnTo>
                    <a:pt x="3535" y="4165"/>
                  </a:lnTo>
                  <a:lnTo>
                    <a:pt x="3412" y="4294"/>
                  </a:lnTo>
                  <a:lnTo>
                    <a:pt x="3287" y="4415"/>
                  </a:lnTo>
                  <a:lnTo>
                    <a:pt x="3160" y="4530"/>
                  </a:lnTo>
                  <a:lnTo>
                    <a:pt x="3032" y="4633"/>
                  </a:lnTo>
                  <a:lnTo>
                    <a:pt x="3132" y="4687"/>
                  </a:lnTo>
                  <a:lnTo>
                    <a:pt x="3232" y="4733"/>
                  </a:lnTo>
                  <a:lnTo>
                    <a:pt x="3328" y="4773"/>
                  </a:lnTo>
                  <a:lnTo>
                    <a:pt x="3423" y="4803"/>
                  </a:lnTo>
                  <a:lnTo>
                    <a:pt x="3516" y="4824"/>
                  </a:lnTo>
                  <a:lnTo>
                    <a:pt x="3605" y="4839"/>
                  </a:lnTo>
                  <a:lnTo>
                    <a:pt x="3692" y="4846"/>
                  </a:lnTo>
                  <a:lnTo>
                    <a:pt x="3774" y="4844"/>
                  </a:lnTo>
                  <a:lnTo>
                    <a:pt x="3855" y="4833"/>
                  </a:lnTo>
                  <a:lnTo>
                    <a:pt x="3932" y="4815"/>
                  </a:lnTo>
                  <a:lnTo>
                    <a:pt x="4005" y="4790"/>
                  </a:lnTo>
                  <a:lnTo>
                    <a:pt x="4073" y="4755"/>
                  </a:lnTo>
                  <a:lnTo>
                    <a:pt x="4137" y="4714"/>
                  </a:lnTo>
                  <a:lnTo>
                    <a:pt x="4196" y="4664"/>
                  </a:lnTo>
                  <a:lnTo>
                    <a:pt x="4249" y="4606"/>
                  </a:lnTo>
                  <a:lnTo>
                    <a:pt x="4299" y="4540"/>
                  </a:lnTo>
                  <a:lnTo>
                    <a:pt x="4342" y="4471"/>
                  </a:lnTo>
                  <a:lnTo>
                    <a:pt x="4380" y="4392"/>
                  </a:lnTo>
                  <a:lnTo>
                    <a:pt x="4412" y="4306"/>
                  </a:lnTo>
                  <a:lnTo>
                    <a:pt x="4439" y="4215"/>
                  </a:lnTo>
                  <a:lnTo>
                    <a:pt x="4460" y="4119"/>
                  </a:lnTo>
                  <a:lnTo>
                    <a:pt x="4476" y="4015"/>
                  </a:lnTo>
                  <a:lnTo>
                    <a:pt x="4485" y="3906"/>
                  </a:lnTo>
                  <a:lnTo>
                    <a:pt x="4489" y="3792"/>
                  </a:lnTo>
                  <a:close/>
                  <a:moveTo>
                    <a:pt x="1112" y="3792"/>
                  </a:moveTo>
                  <a:lnTo>
                    <a:pt x="1116" y="3906"/>
                  </a:lnTo>
                  <a:lnTo>
                    <a:pt x="1127" y="4015"/>
                  </a:lnTo>
                  <a:lnTo>
                    <a:pt x="1141" y="4119"/>
                  </a:lnTo>
                  <a:lnTo>
                    <a:pt x="1162" y="4215"/>
                  </a:lnTo>
                  <a:lnTo>
                    <a:pt x="1189" y="4306"/>
                  </a:lnTo>
                  <a:lnTo>
                    <a:pt x="1221" y="4392"/>
                  </a:lnTo>
                  <a:lnTo>
                    <a:pt x="1261" y="4471"/>
                  </a:lnTo>
                  <a:lnTo>
                    <a:pt x="1303" y="4540"/>
                  </a:lnTo>
                  <a:lnTo>
                    <a:pt x="1352" y="4606"/>
                  </a:lnTo>
                  <a:lnTo>
                    <a:pt x="1405" y="4664"/>
                  </a:lnTo>
                  <a:lnTo>
                    <a:pt x="1464" y="4714"/>
                  </a:lnTo>
                  <a:lnTo>
                    <a:pt x="1528" y="4755"/>
                  </a:lnTo>
                  <a:lnTo>
                    <a:pt x="1598" y="4790"/>
                  </a:lnTo>
                  <a:lnTo>
                    <a:pt x="1669" y="4815"/>
                  </a:lnTo>
                  <a:lnTo>
                    <a:pt x="1746" y="4833"/>
                  </a:lnTo>
                  <a:lnTo>
                    <a:pt x="1827" y="4844"/>
                  </a:lnTo>
                  <a:lnTo>
                    <a:pt x="1910" y="4846"/>
                  </a:lnTo>
                  <a:lnTo>
                    <a:pt x="1996" y="4839"/>
                  </a:lnTo>
                  <a:lnTo>
                    <a:pt x="2085" y="4824"/>
                  </a:lnTo>
                  <a:lnTo>
                    <a:pt x="2178" y="4803"/>
                  </a:lnTo>
                  <a:lnTo>
                    <a:pt x="2273" y="4773"/>
                  </a:lnTo>
                  <a:lnTo>
                    <a:pt x="2371" y="4733"/>
                  </a:lnTo>
                  <a:lnTo>
                    <a:pt x="2469" y="4687"/>
                  </a:lnTo>
                  <a:lnTo>
                    <a:pt x="2571" y="4633"/>
                  </a:lnTo>
                  <a:lnTo>
                    <a:pt x="2441" y="4528"/>
                  </a:lnTo>
                  <a:lnTo>
                    <a:pt x="2314" y="4415"/>
                  </a:lnTo>
                  <a:lnTo>
                    <a:pt x="2189" y="4294"/>
                  </a:lnTo>
                  <a:lnTo>
                    <a:pt x="2068" y="4165"/>
                  </a:lnTo>
                  <a:lnTo>
                    <a:pt x="1948" y="4028"/>
                  </a:lnTo>
                  <a:lnTo>
                    <a:pt x="1771" y="3994"/>
                  </a:lnTo>
                  <a:lnTo>
                    <a:pt x="1598" y="3953"/>
                  </a:lnTo>
                  <a:lnTo>
                    <a:pt x="1430" y="3905"/>
                  </a:lnTo>
                  <a:lnTo>
                    <a:pt x="1268" y="3851"/>
                  </a:lnTo>
                  <a:lnTo>
                    <a:pt x="1112" y="3792"/>
                  </a:lnTo>
                  <a:close/>
                  <a:moveTo>
                    <a:pt x="4355" y="2913"/>
                  </a:moveTo>
                  <a:lnTo>
                    <a:pt x="4253" y="3120"/>
                  </a:lnTo>
                  <a:lnTo>
                    <a:pt x="4142" y="3326"/>
                  </a:lnTo>
                  <a:lnTo>
                    <a:pt x="4062" y="3460"/>
                  </a:lnTo>
                  <a:lnTo>
                    <a:pt x="3978" y="3590"/>
                  </a:lnTo>
                  <a:lnTo>
                    <a:pt x="3892" y="3717"/>
                  </a:lnTo>
                  <a:lnTo>
                    <a:pt x="4046" y="3676"/>
                  </a:lnTo>
                  <a:lnTo>
                    <a:pt x="4196" y="3628"/>
                  </a:lnTo>
                  <a:lnTo>
                    <a:pt x="4339" y="3576"/>
                  </a:lnTo>
                  <a:lnTo>
                    <a:pt x="4476" y="3519"/>
                  </a:lnTo>
                  <a:lnTo>
                    <a:pt x="4456" y="3370"/>
                  </a:lnTo>
                  <a:lnTo>
                    <a:pt x="4431" y="3220"/>
                  </a:lnTo>
                  <a:lnTo>
                    <a:pt x="4398" y="3067"/>
                  </a:lnTo>
                  <a:lnTo>
                    <a:pt x="4355" y="2913"/>
                  </a:lnTo>
                  <a:close/>
                  <a:moveTo>
                    <a:pt x="1246" y="2913"/>
                  </a:moveTo>
                  <a:lnTo>
                    <a:pt x="1205" y="3067"/>
                  </a:lnTo>
                  <a:lnTo>
                    <a:pt x="1171" y="3220"/>
                  </a:lnTo>
                  <a:lnTo>
                    <a:pt x="1144" y="3370"/>
                  </a:lnTo>
                  <a:lnTo>
                    <a:pt x="1127" y="3519"/>
                  </a:lnTo>
                  <a:lnTo>
                    <a:pt x="1264" y="3576"/>
                  </a:lnTo>
                  <a:lnTo>
                    <a:pt x="1407" y="3628"/>
                  </a:lnTo>
                  <a:lnTo>
                    <a:pt x="1555" y="3676"/>
                  </a:lnTo>
                  <a:lnTo>
                    <a:pt x="1710" y="3717"/>
                  </a:lnTo>
                  <a:lnTo>
                    <a:pt x="1623" y="3590"/>
                  </a:lnTo>
                  <a:lnTo>
                    <a:pt x="1541" y="3460"/>
                  </a:lnTo>
                  <a:lnTo>
                    <a:pt x="1461" y="3326"/>
                  </a:lnTo>
                  <a:lnTo>
                    <a:pt x="1348" y="3120"/>
                  </a:lnTo>
                  <a:lnTo>
                    <a:pt x="1246" y="2913"/>
                  </a:lnTo>
                  <a:close/>
                  <a:moveTo>
                    <a:pt x="4719" y="1709"/>
                  </a:moveTo>
                  <a:lnTo>
                    <a:pt x="4692" y="1874"/>
                  </a:lnTo>
                  <a:lnTo>
                    <a:pt x="4658" y="2040"/>
                  </a:lnTo>
                  <a:lnTo>
                    <a:pt x="4615" y="2210"/>
                  </a:lnTo>
                  <a:lnTo>
                    <a:pt x="4565" y="2379"/>
                  </a:lnTo>
                  <a:lnTo>
                    <a:pt x="4505" y="2551"/>
                  </a:lnTo>
                  <a:lnTo>
                    <a:pt x="4565" y="2722"/>
                  </a:lnTo>
                  <a:lnTo>
                    <a:pt x="4615" y="2892"/>
                  </a:lnTo>
                  <a:lnTo>
                    <a:pt x="4658" y="3061"/>
                  </a:lnTo>
                  <a:lnTo>
                    <a:pt x="4692" y="3228"/>
                  </a:lnTo>
                  <a:lnTo>
                    <a:pt x="4719" y="3392"/>
                  </a:lnTo>
                  <a:lnTo>
                    <a:pt x="4824" y="3326"/>
                  </a:lnTo>
                  <a:lnTo>
                    <a:pt x="4921" y="3258"/>
                  </a:lnTo>
                  <a:lnTo>
                    <a:pt x="5008" y="3187"/>
                  </a:lnTo>
                  <a:lnTo>
                    <a:pt x="5087" y="3113"/>
                  </a:lnTo>
                  <a:lnTo>
                    <a:pt x="5155" y="3036"/>
                  </a:lnTo>
                  <a:lnTo>
                    <a:pt x="5212" y="2960"/>
                  </a:lnTo>
                  <a:lnTo>
                    <a:pt x="5260" y="2879"/>
                  </a:lnTo>
                  <a:lnTo>
                    <a:pt x="5297" y="2799"/>
                  </a:lnTo>
                  <a:lnTo>
                    <a:pt x="5324" y="2717"/>
                  </a:lnTo>
                  <a:lnTo>
                    <a:pt x="5340" y="2635"/>
                  </a:lnTo>
                  <a:lnTo>
                    <a:pt x="5346" y="2551"/>
                  </a:lnTo>
                  <a:lnTo>
                    <a:pt x="5340" y="2467"/>
                  </a:lnTo>
                  <a:lnTo>
                    <a:pt x="5324" y="2385"/>
                  </a:lnTo>
                  <a:lnTo>
                    <a:pt x="5297" y="2302"/>
                  </a:lnTo>
                  <a:lnTo>
                    <a:pt x="5260" y="2222"/>
                  </a:lnTo>
                  <a:lnTo>
                    <a:pt x="5212" y="2142"/>
                  </a:lnTo>
                  <a:lnTo>
                    <a:pt x="5155" y="2065"/>
                  </a:lnTo>
                  <a:lnTo>
                    <a:pt x="5087" y="1988"/>
                  </a:lnTo>
                  <a:lnTo>
                    <a:pt x="5008" y="1915"/>
                  </a:lnTo>
                  <a:lnTo>
                    <a:pt x="4921" y="1843"/>
                  </a:lnTo>
                  <a:lnTo>
                    <a:pt x="4824" y="1776"/>
                  </a:lnTo>
                  <a:lnTo>
                    <a:pt x="4719" y="1709"/>
                  </a:lnTo>
                  <a:close/>
                  <a:moveTo>
                    <a:pt x="882" y="1709"/>
                  </a:moveTo>
                  <a:lnTo>
                    <a:pt x="777" y="1776"/>
                  </a:lnTo>
                  <a:lnTo>
                    <a:pt x="680" y="1843"/>
                  </a:lnTo>
                  <a:lnTo>
                    <a:pt x="593" y="1915"/>
                  </a:lnTo>
                  <a:lnTo>
                    <a:pt x="516" y="1988"/>
                  </a:lnTo>
                  <a:lnTo>
                    <a:pt x="448" y="2065"/>
                  </a:lnTo>
                  <a:lnTo>
                    <a:pt x="389" y="2142"/>
                  </a:lnTo>
                  <a:lnTo>
                    <a:pt x="343" y="2222"/>
                  </a:lnTo>
                  <a:lnTo>
                    <a:pt x="305" y="2302"/>
                  </a:lnTo>
                  <a:lnTo>
                    <a:pt x="279" y="2385"/>
                  </a:lnTo>
                  <a:lnTo>
                    <a:pt x="262" y="2467"/>
                  </a:lnTo>
                  <a:lnTo>
                    <a:pt x="255" y="2551"/>
                  </a:lnTo>
                  <a:lnTo>
                    <a:pt x="262" y="2635"/>
                  </a:lnTo>
                  <a:lnTo>
                    <a:pt x="279" y="2717"/>
                  </a:lnTo>
                  <a:lnTo>
                    <a:pt x="305" y="2799"/>
                  </a:lnTo>
                  <a:lnTo>
                    <a:pt x="343" y="2879"/>
                  </a:lnTo>
                  <a:lnTo>
                    <a:pt x="389" y="2960"/>
                  </a:lnTo>
                  <a:lnTo>
                    <a:pt x="448" y="3036"/>
                  </a:lnTo>
                  <a:lnTo>
                    <a:pt x="516" y="3113"/>
                  </a:lnTo>
                  <a:lnTo>
                    <a:pt x="593" y="3187"/>
                  </a:lnTo>
                  <a:lnTo>
                    <a:pt x="680" y="3258"/>
                  </a:lnTo>
                  <a:lnTo>
                    <a:pt x="777" y="3326"/>
                  </a:lnTo>
                  <a:lnTo>
                    <a:pt x="882" y="3392"/>
                  </a:lnTo>
                  <a:lnTo>
                    <a:pt x="909" y="3228"/>
                  </a:lnTo>
                  <a:lnTo>
                    <a:pt x="943" y="3061"/>
                  </a:lnTo>
                  <a:lnTo>
                    <a:pt x="986" y="2892"/>
                  </a:lnTo>
                  <a:lnTo>
                    <a:pt x="1037" y="2722"/>
                  </a:lnTo>
                  <a:lnTo>
                    <a:pt x="1096" y="2551"/>
                  </a:lnTo>
                  <a:lnTo>
                    <a:pt x="1037" y="2379"/>
                  </a:lnTo>
                  <a:lnTo>
                    <a:pt x="986" y="2210"/>
                  </a:lnTo>
                  <a:lnTo>
                    <a:pt x="943" y="2040"/>
                  </a:lnTo>
                  <a:lnTo>
                    <a:pt x="909" y="1874"/>
                  </a:lnTo>
                  <a:lnTo>
                    <a:pt x="882" y="1709"/>
                  </a:lnTo>
                  <a:close/>
                  <a:moveTo>
                    <a:pt x="3892" y="1384"/>
                  </a:moveTo>
                  <a:lnTo>
                    <a:pt x="3978" y="1511"/>
                  </a:lnTo>
                  <a:lnTo>
                    <a:pt x="4062" y="1642"/>
                  </a:lnTo>
                  <a:lnTo>
                    <a:pt x="4142" y="1777"/>
                  </a:lnTo>
                  <a:lnTo>
                    <a:pt x="4253" y="1981"/>
                  </a:lnTo>
                  <a:lnTo>
                    <a:pt x="4355" y="2188"/>
                  </a:lnTo>
                  <a:lnTo>
                    <a:pt x="4398" y="2035"/>
                  </a:lnTo>
                  <a:lnTo>
                    <a:pt x="4431" y="1881"/>
                  </a:lnTo>
                  <a:lnTo>
                    <a:pt x="4456" y="1731"/>
                  </a:lnTo>
                  <a:lnTo>
                    <a:pt x="4476" y="1584"/>
                  </a:lnTo>
                  <a:lnTo>
                    <a:pt x="4339" y="1525"/>
                  </a:lnTo>
                  <a:lnTo>
                    <a:pt x="4196" y="1474"/>
                  </a:lnTo>
                  <a:lnTo>
                    <a:pt x="4046" y="1427"/>
                  </a:lnTo>
                  <a:lnTo>
                    <a:pt x="3892" y="1384"/>
                  </a:lnTo>
                  <a:close/>
                  <a:moveTo>
                    <a:pt x="1710" y="1384"/>
                  </a:moveTo>
                  <a:lnTo>
                    <a:pt x="1555" y="1427"/>
                  </a:lnTo>
                  <a:lnTo>
                    <a:pt x="1407" y="1474"/>
                  </a:lnTo>
                  <a:lnTo>
                    <a:pt x="1264" y="1525"/>
                  </a:lnTo>
                  <a:lnTo>
                    <a:pt x="1127" y="1584"/>
                  </a:lnTo>
                  <a:lnTo>
                    <a:pt x="1144" y="1731"/>
                  </a:lnTo>
                  <a:lnTo>
                    <a:pt x="1171" y="1881"/>
                  </a:lnTo>
                  <a:lnTo>
                    <a:pt x="1205" y="2035"/>
                  </a:lnTo>
                  <a:lnTo>
                    <a:pt x="1246" y="2188"/>
                  </a:lnTo>
                  <a:lnTo>
                    <a:pt x="1348" y="1981"/>
                  </a:lnTo>
                  <a:lnTo>
                    <a:pt x="1461" y="1777"/>
                  </a:lnTo>
                  <a:lnTo>
                    <a:pt x="1541" y="1642"/>
                  </a:lnTo>
                  <a:lnTo>
                    <a:pt x="1623" y="1511"/>
                  </a:lnTo>
                  <a:lnTo>
                    <a:pt x="1710" y="1384"/>
                  </a:lnTo>
                  <a:close/>
                  <a:moveTo>
                    <a:pt x="2801" y="1259"/>
                  </a:moveTo>
                  <a:lnTo>
                    <a:pt x="2617" y="1261"/>
                  </a:lnTo>
                  <a:lnTo>
                    <a:pt x="2437" y="1272"/>
                  </a:lnTo>
                  <a:lnTo>
                    <a:pt x="2259" y="1288"/>
                  </a:lnTo>
                  <a:lnTo>
                    <a:pt x="2085" y="1311"/>
                  </a:lnTo>
                  <a:lnTo>
                    <a:pt x="1978" y="1450"/>
                  </a:lnTo>
                  <a:lnTo>
                    <a:pt x="1875" y="1597"/>
                  </a:lnTo>
                  <a:lnTo>
                    <a:pt x="1777" y="1747"/>
                  </a:lnTo>
                  <a:lnTo>
                    <a:pt x="1682" y="1904"/>
                  </a:lnTo>
                  <a:lnTo>
                    <a:pt x="1593" y="2065"/>
                  </a:lnTo>
                  <a:lnTo>
                    <a:pt x="1512" y="2226"/>
                  </a:lnTo>
                  <a:lnTo>
                    <a:pt x="1437" y="2388"/>
                  </a:lnTo>
                  <a:lnTo>
                    <a:pt x="1369" y="2551"/>
                  </a:lnTo>
                  <a:lnTo>
                    <a:pt x="1437" y="2713"/>
                  </a:lnTo>
                  <a:lnTo>
                    <a:pt x="1512" y="2876"/>
                  </a:lnTo>
                  <a:lnTo>
                    <a:pt x="1593" y="3036"/>
                  </a:lnTo>
                  <a:lnTo>
                    <a:pt x="1682" y="3197"/>
                  </a:lnTo>
                  <a:lnTo>
                    <a:pt x="1777" y="3354"/>
                  </a:lnTo>
                  <a:lnTo>
                    <a:pt x="1875" y="3506"/>
                  </a:lnTo>
                  <a:lnTo>
                    <a:pt x="1978" y="3651"/>
                  </a:lnTo>
                  <a:lnTo>
                    <a:pt x="2085" y="3790"/>
                  </a:lnTo>
                  <a:lnTo>
                    <a:pt x="2259" y="3813"/>
                  </a:lnTo>
                  <a:lnTo>
                    <a:pt x="2437" y="3830"/>
                  </a:lnTo>
                  <a:lnTo>
                    <a:pt x="2617" y="3840"/>
                  </a:lnTo>
                  <a:lnTo>
                    <a:pt x="2801" y="3844"/>
                  </a:lnTo>
                  <a:lnTo>
                    <a:pt x="2983" y="3840"/>
                  </a:lnTo>
                  <a:lnTo>
                    <a:pt x="3164" y="3830"/>
                  </a:lnTo>
                  <a:lnTo>
                    <a:pt x="3342" y="3813"/>
                  </a:lnTo>
                  <a:lnTo>
                    <a:pt x="3516" y="3790"/>
                  </a:lnTo>
                  <a:lnTo>
                    <a:pt x="3623" y="3651"/>
                  </a:lnTo>
                  <a:lnTo>
                    <a:pt x="3726" y="3506"/>
                  </a:lnTo>
                  <a:lnTo>
                    <a:pt x="3824" y="3354"/>
                  </a:lnTo>
                  <a:lnTo>
                    <a:pt x="3919" y="3197"/>
                  </a:lnTo>
                  <a:lnTo>
                    <a:pt x="4008" y="3036"/>
                  </a:lnTo>
                  <a:lnTo>
                    <a:pt x="4090" y="2876"/>
                  </a:lnTo>
                  <a:lnTo>
                    <a:pt x="4164" y="2713"/>
                  </a:lnTo>
                  <a:lnTo>
                    <a:pt x="4232" y="2551"/>
                  </a:lnTo>
                  <a:lnTo>
                    <a:pt x="4164" y="2388"/>
                  </a:lnTo>
                  <a:lnTo>
                    <a:pt x="4090" y="2226"/>
                  </a:lnTo>
                  <a:lnTo>
                    <a:pt x="4008" y="2065"/>
                  </a:lnTo>
                  <a:lnTo>
                    <a:pt x="3919" y="1904"/>
                  </a:lnTo>
                  <a:lnTo>
                    <a:pt x="3824" y="1747"/>
                  </a:lnTo>
                  <a:lnTo>
                    <a:pt x="3726" y="1597"/>
                  </a:lnTo>
                  <a:lnTo>
                    <a:pt x="3623" y="1450"/>
                  </a:lnTo>
                  <a:lnTo>
                    <a:pt x="3516" y="1311"/>
                  </a:lnTo>
                  <a:lnTo>
                    <a:pt x="3342" y="1288"/>
                  </a:lnTo>
                  <a:lnTo>
                    <a:pt x="3164" y="1272"/>
                  </a:lnTo>
                  <a:lnTo>
                    <a:pt x="2983" y="1261"/>
                  </a:lnTo>
                  <a:lnTo>
                    <a:pt x="2801" y="1259"/>
                  </a:lnTo>
                  <a:close/>
                  <a:moveTo>
                    <a:pt x="2801" y="616"/>
                  </a:moveTo>
                  <a:lnTo>
                    <a:pt x="2682" y="706"/>
                  </a:lnTo>
                  <a:lnTo>
                    <a:pt x="2566" y="804"/>
                  </a:lnTo>
                  <a:lnTo>
                    <a:pt x="2450" y="909"/>
                  </a:lnTo>
                  <a:lnTo>
                    <a:pt x="2337" y="1024"/>
                  </a:lnTo>
                  <a:lnTo>
                    <a:pt x="2489" y="1011"/>
                  </a:lnTo>
                  <a:lnTo>
                    <a:pt x="2644" y="1004"/>
                  </a:lnTo>
                  <a:lnTo>
                    <a:pt x="2801" y="1002"/>
                  </a:lnTo>
                  <a:lnTo>
                    <a:pt x="2957" y="1004"/>
                  </a:lnTo>
                  <a:lnTo>
                    <a:pt x="3112" y="1011"/>
                  </a:lnTo>
                  <a:lnTo>
                    <a:pt x="3266" y="1024"/>
                  </a:lnTo>
                  <a:lnTo>
                    <a:pt x="3151" y="909"/>
                  </a:lnTo>
                  <a:lnTo>
                    <a:pt x="3037" y="804"/>
                  </a:lnTo>
                  <a:lnTo>
                    <a:pt x="2919" y="706"/>
                  </a:lnTo>
                  <a:lnTo>
                    <a:pt x="2801" y="616"/>
                  </a:lnTo>
                  <a:close/>
                  <a:moveTo>
                    <a:pt x="3716" y="256"/>
                  </a:moveTo>
                  <a:lnTo>
                    <a:pt x="3626" y="261"/>
                  </a:lnTo>
                  <a:lnTo>
                    <a:pt x="3533" y="273"/>
                  </a:lnTo>
                  <a:lnTo>
                    <a:pt x="3439" y="295"/>
                  </a:lnTo>
                  <a:lnTo>
                    <a:pt x="3341" y="325"/>
                  </a:lnTo>
                  <a:lnTo>
                    <a:pt x="3239" y="365"/>
                  </a:lnTo>
                  <a:lnTo>
                    <a:pt x="3135" y="413"/>
                  </a:lnTo>
                  <a:lnTo>
                    <a:pt x="3032" y="468"/>
                  </a:lnTo>
                  <a:lnTo>
                    <a:pt x="3160" y="574"/>
                  </a:lnTo>
                  <a:lnTo>
                    <a:pt x="3287" y="686"/>
                  </a:lnTo>
                  <a:lnTo>
                    <a:pt x="3412" y="807"/>
                  </a:lnTo>
                  <a:lnTo>
                    <a:pt x="3535" y="938"/>
                  </a:lnTo>
                  <a:lnTo>
                    <a:pt x="3653" y="1074"/>
                  </a:lnTo>
                  <a:lnTo>
                    <a:pt x="3832" y="1108"/>
                  </a:lnTo>
                  <a:lnTo>
                    <a:pt x="4005" y="1149"/>
                  </a:lnTo>
                  <a:lnTo>
                    <a:pt x="4171" y="1197"/>
                  </a:lnTo>
                  <a:lnTo>
                    <a:pt x="4333" y="1250"/>
                  </a:lnTo>
                  <a:lnTo>
                    <a:pt x="4489" y="1309"/>
                  </a:lnTo>
                  <a:lnTo>
                    <a:pt x="4485" y="1195"/>
                  </a:lnTo>
                  <a:lnTo>
                    <a:pt x="4476" y="1086"/>
                  </a:lnTo>
                  <a:lnTo>
                    <a:pt x="4460" y="983"/>
                  </a:lnTo>
                  <a:lnTo>
                    <a:pt x="4439" y="886"/>
                  </a:lnTo>
                  <a:lnTo>
                    <a:pt x="4412" y="795"/>
                  </a:lnTo>
                  <a:lnTo>
                    <a:pt x="4380" y="709"/>
                  </a:lnTo>
                  <a:lnTo>
                    <a:pt x="4342" y="632"/>
                  </a:lnTo>
                  <a:lnTo>
                    <a:pt x="4299" y="561"/>
                  </a:lnTo>
                  <a:lnTo>
                    <a:pt x="4249" y="497"/>
                  </a:lnTo>
                  <a:lnTo>
                    <a:pt x="4196" y="438"/>
                  </a:lnTo>
                  <a:lnTo>
                    <a:pt x="4137" y="390"/>
                  </a:lnTo>
                  <a:lnTo>
                    <a:pt x="4073" y="347"/>
                  </a:lnTo>
                  <a:lnTo>
                    <a:pt x="4008" y="315"/>
                  </a:lnTo>
                  <a:lnTo>
                    <a:pt x="3940" y="288"/>
                  </a:lnTo>
                  <a:lnTo>
                    <a:pt x="3869" y="270"/>
                  </a:lnTo>
                  <a:lnTo>
                    <a:pt x="3794" y="259"/>
                  </a:lnTo>
                  <a:lnTo>
                    <a:pt x="3716" y="256"/>
                  </a:lnTo>
                  <a:close/>
                  <a:moveTo>
                    <a:pt x="1885" y="256"/>
                  </a:moveTo>
                  <a:lnTo>
                    <a:pt x="1809" y="259"/>
                  </a:lnTo>
                  <a:lnTo>
                    <a:pt x="1734" y="270"/>
                  </a:lnTo>
                  <a:lnTo>
                    <a:pt x="1662" y="288"/>
                  </a:lnTo>
                  <a:lnTo>
                    <a:pt x="1593" y="315"/>
                  </a:lnTo>
                  <a:lnTo>
                    <a:pt x="1528" y="347"/>
                  </a:lnTo>
                  <a:lnTo>
                    <a:pt x="1464" y="390"/>
                  </a:lnTo>
                  <a:lnTo>
                    <a:pt x="1405" y="438"/>
                  </a:lnTo>
                  <a:lnTo>
                    <a:pt x="1352" y="497"/>
                  </a:lnTo>
                  <a:lnTo>
                    <a:pt x="1303" y="561"/>
                  </a:lnTo>
                  <a:lnTo>
                    <a:pt x="1261" y="632"/>
                  </a:lnTo>
                  <a:lnTo>
                    <a:pt x="1221" y="709"/>
                  </a:lnTo>
                  <a:lnTo>
                    <a:pt x="1189" y="795"/>
                  </a:lnTo>
                  <a:lnTo>
                    <a:pt x="1162" y="886"/>
                  </a:lnTo>
                  <a:lnTo>
                    <a:pt x="1141" y="983"/>
                  </a:lnTo>
                  <a:lnTo>
                    <a:pt x="1127" y="1086"/>
                  </a:lnTo>
                  <a:lnTo>
                    <a:pt x="1116" y="1195"/>
                  </a:lnTo>
                  <a:lnTo>
                    <a:pt x="1112" y="1309"/>
                  </a:lnTo>
                  <a:lnTo>
                    <a:pt x="1268" y="1250"/>
                  </a:lnTo>
                  <a:lnTo>
                    <a:pt x="1430" y="1197"/>
                  </a:lnTo>
                  <a:lnTo>
                    <a:pt x="1598" y="1149"/>
                  </a:lnTo>
                  <a:lnTo>
                    <a:pt x="1771" y="1108"/>
                  </a:lnTo>
                  <a:lnTo>
                    <a:pt x="1948" y="1074"/>
                  </a:lnTo>
                  <a:lnTo>
                    <a:pt x="2068" y="938"/>
                  </a:lnTo>
                  <a:lnTo>
                    <a:pt x="2189" y="807"/>
                  </a:lnTo>
                  <a:lnTo>
                    <a:pt x="2314" y="686"/>
                  </a:lnTo>
                  <a:lnTo>
                    <a:pt x="2441" y="574"/>
                  </a:lnTo>
                  <a:lnTo>
                    <a:pt x="2571" y="468"/>
                  </a:lnTo>
                  <a:lnTo>
                    <a:pt x="2466" y="413"/>
                  </a:lnTo>
                  <a:lnTo>
                    <a:pt x="2362" y="365"/>
                  </a:lnTo>
                  <a:lnTo>
                    <a:pt x="2262" y="325"/>
                  </a:lnTo>
                  <a:lnTo>
                    <a:pt x="2164" y="295"/>
                  </a:lnTo>
                  <a:lnTo>
                    <a:pt x="2068" y="273"/>
                  </a:lnTo>
                  <a:lnTo>
                    <a:pt x="1975" y="261"/>
                  </a:lnTo>
                  <a:lnTo>
                    <a:pt x="1885" y="256"/>
                  </a:lnTo>
                  <a:close/>
                  <a:moveTo>
                    <a:pt x="1878" y="0"/>
                  </a:moveTo>
                  <a:lnTo>
                    <a:pt x="1984" y="4"/>
                  </a:lnTo>
                  <a:lnTo>
                    <a:pt x="2093" y="18"/>
                  </a:lnTo>
                  <a:lnTo>
                    <a:pt x="2205" y="41"/>
                  </a:lnTo>
                  <a:lnTo>
                    <a:pt x="2319" y="75"/>
                  </a:lnTo>
                  <a:lnTo>
                    <a:pt x="2435" y="118"/>
                  </a:lnTo>
                  <a:lnTo>
                    <a:pt x="2553" y="170"/>
                  </a:lnTo>
                  <a:lnTo>
                    <a:pt x="2673" y="231"/>
                  </a:lnTo>
                  <a:lnTo>
                    <a:pt x="2792" y="302"/>
                  </a:lnTo>
                  <a:lnTo>
                    <a:pt x="2801" y="307"/>
                  </a:lnTo>
                  <a:lnTo>
                    <a:pt x="2809" y="302"/>
                  </a:lnTo>
                  <a:lnTo>
                    <a:pt x="2930" y="231"/>
                  </a:lnTo>
                  <a:lnTo>
                    <a:pt x="3050" y="170"/>
                  </a:lnTo>
                  <a:lnTo>
                    <a:pt x="3167" y="118"/>
                  </a:lnTo>
                  <a:lnTo>
                    <a:pt x="3283" y="75"/>
                  </a:lnTo>
                  <a:lnTo>
                    <a:pt x="3396" y="41"/>
                  </a:lnTo>
                  <a:lnTo>
                    <a:pt x="3508" y="18"/>
                  </a:lnTo>
                  <a:lnTo>
                    <a:pt x="3617" y="4"/>
                  </a:lnTo>
                  <a:lnTo>
                    <a:pt x="3723" y="0"/>
                  </a:lnTo>
                  <a:lnTo>
                    <a:pt x="3826" y="6"/>
                  </a:lnTo>
                  <a:lnTo>
                    <a:pt x="3926" y="20"/>
                  </a:lnTo>
                  <a:lnTo>
                    <a:pt x="4021" y="45"/>
                  </a:lnTo>
                  <a:lnTo>
                    <a:pt x="4114" y="81"/>
                  </a:lnTo>
                  <a:lnTo>
                    <a:pt x="4201" y="125"/>
                  </a:lnTo>
                  <a:lnTo>
                    <a:pt x="4278" y="173"/>
                  </a:lnTo>
                  <a:lnTo>
                    <a:pt x="4349" y="231"/>
                  </a:lnTo>
                  <a:lnTo>
                    <a:pt x="4415" y="295"/>
                  </a:lnTo>
                  <a:lnTo>
                    <a:pt x="4474" y="366"/>
                  </a:lnTo>
                  <a:lnTo>
                    <a:pt x="4530" y="445"/>
                  </a:lnTo>
                  <a:lnTo>
                    <a:pt x="4578" y="529"/>
                  </a:lnTo>
                  <a:lnTo>
                    <a:pt x="4619" y="620"/>
                  </a:lnTo>
                  <a:lnTo>
                    <a:pt x="4656" y="716"/>
                  </a:lnTo>
                  <a:lnTo>
                    <a:pt x="4687" y="820"/>
                  </a:lnTo>
                  <a:lnTo>
                    <a:pt x="4710" y="929"/>
                  </a:lnTo>
                  <a:lnTo>
                    <a:pt x="4728" y="1043"/>
                  </a:lnTo>
                  <a:lnTo>
                    <a:pt x="4740" y="1165"/>
                  </a:lnTo>
                  <a:lnTo>
                    <a:pt x="4744" y="1290"/>
                  </a:lnTo>
                  <a:lnTo>
                    <a:pt x="4744" y="1420"/>
                  </a:lnTo>
                  <a:lnTo>
                    <a:pt x="4742" y="1429"/>
                  </a:lnTo>
                  <a:lnTo>
                    <a:pt x="4751" y="1433"/>
                  </a:lnTo>
                  <a:lnTo>
                    <a:pt x="4873" y="1502"/>
                  </a:lnTo>
                  <a:lnTo>
                    <a:pt x="4987" y="1575"/>
                  </a:lnTo>
                  <a:lnTo>
                    <a:pt x="5090" y="1651"/>
                  </a:lnTo>
                  <a:lnTo>
                    <a:pt x="5185" y="1731"/>
                  </a:lnTo>
                  <a:lnTo>
                    <a:pt x="5271" y="1813"/>
                  </a:lnTo>
                  <a:lnTo>
                    <a:pt x="5347" y="1897"/>
                  </a:lnTo>
                  <a:lnTo>
                    <a:pt x="5413" y="1984"/>
                  </a:lnTo>
                  <a:lnTo>
                    <a:pt x="5471" y="2074"/>
                  </a:lnTo>
                  <a:lnTo>
                    <a:pt x="5517" y="2167"/>
                  </a:lnTo>
                  <a:lnTo>
                    <a:pt x="5555" y="2260"/>
                  </a:lnTo>
                  <a:lnTo>
                    <a:pt x="5580" y="2356"/>
                  </a:lnTo>
                  <a:lnTo>
                    <a:pt x="5596" y="2452"/>
                  </a:lnTo>
                  <a:lnTo>
                    <a:pt x="5601" y="2551"/>
                  </a:lnTo>
                  <a:lnTo>
                    <a:pt x="5596" y="2649"/>
                  </a:lnTo>
                  <a:lnTo>
                    <a:pt x="5580" y="2747"/>
                  </a:lnTo>
                  <a:lnTo>
                    <a:pt x="5555" y="2842"/>
                  </a:lnTo>
                  <a:lnTo>
                    <a:pt x="5517" y="2935"/>
                  </a:lnTo>
                  <a:lnTo>
                    <a:pt x="5471" y="3028"/>
                  </a:lnTo>
                  <a:lnTo>
                    <a:pt x="5413" y="3117"/>
                  </a:lnTo>
                  <a:lnTo>
                    <a:pt x="5347" y="3204"/>
                  </a:lnTo>
                  <a:lnTo>
                    <a:pt x="5271" y="3290"/>
                  </a:lnTo>
                  <a:lnTo>
                    <a:pt x="5185" y="3372"/>
                  </a:lnTo>
                  <a:lnTo>
                    <a:pt x="5090" y="3451"/>
                  </a:lnTo>
                  <a:lnTo>
                    <a:pt x="4987" y="3526"/>
                  </a:lnTo>
                  <a:lnTo>
                    <a:pt x="4873" y="3599"/>
                  </a:lnTo>
                  <a:lnTo>
                    <a:pt x="4751" y="3669"/>
                  </a:lnTo>
                  <a:lnTo>
                    <a:pt x="4742" y="3672"/>
                  </a:lnTo>
                  <a:lnTo>
                    <a:pt x="4744" y="3681"/>
                  </a:lnTo>
                  <a:lnTo>
                    <a:pt x="4744" y="3812"/>
                  </a:lnTo>
                  <a:lnTo>
                    <a:pt x="4740" y="3937"/>
                  </a:lnTo>
                  <a:lnTo>
                    <a:pt x="4728" y="4058"/>
                  </a:lnTo>
                  <a:lnTo>
                    <a:pt x="4710" y="4172"/>
                  </a:lnTo>
                  <a:lnTo>
                    <a:pt x="4687" y="4281"/>
                  </a:lnTo>
                  <a:lnTo>
                    <a:pt x="4656" y="4385"/>
                  </a:lnTo>
                  <a:lnTo>
                    <a:pt x="4619" y="4481"/>
                  </a:lnTo>
                  <a:lnTo>
                    <a:pt x="4578" y="4573"/>
                  </a:lnTo>
                  <a:lnTo>
                    <a:pt x="4530" y="4656"/>
                  </a:lnTo>
                  <a:lnTo>
                    <a:pt x="4474" y="4735"/>
                  </a:lnTo>
                  <a:lnTo>
                    <a:pt x="4415" y="4806"/>
                  </a:lnTo>
                  <a:lnTo>
                    <a:pt x="4349" y="4871"/>
                  </a:lnTo>
                  <a:lnTo>
                    <a:pt x="4278" y="4928"/>
                  </a:lnTo>
                  <a:lnTo>
                    <a:pt x="4201" y="4978"/>
                  </a:lnTo>
                  <a:lnTo>
                    <a:pt x="4128" y="5015"/>
                  </a:lnTo>
                  <a:lnTo>
                    <a:pt x="4051" y="5046"/>
                  </a:lnTo>
                  <a:lnTo>
                    <a:pt x="3971" y="5071"/>
                  </a:lnTo>
                  <a:lnTo>
                    <a:pt x="3889" y="5089"/>
                  </a:lnTo>
                  <a:lnTo>
                    <a:pt x="3805" y="5099"/>
                  </a:lnTo>
                  <a:lnTo>
                    <a:pt x="3717" y="5101"/>
                  </a:lnTo>
                  <a:lnTo>
                    <a:pt x="3612" y="5098"/>
                  </a:lnTo>
                  <a:lnTo>
                    <a:pt x="3503" y="5083"/>
                  </a:lnTo>
                  <a:lnTo>
                    <a:pt x="3392" y="5058"/>
                  </a:lnTo>
                  <a:lnTo>
                    <a:pt x="3280" y="5026"/>
                  </a:lnTo>
                  <a:lnTo>
                    <a:pt x="3164" y="4983"/>
                  </a:lnTo>
                  <a:lnTo>
                    <a:pt x="3048" y="4932"/>
                  </a:lnTo>
                  <a:lnTo>
                    <a:pt x="2928" y="4869"/>
                  </a:lnTo>
                  <a:lnTo>
                    <a:pt x="2809" y="4799"/>
                  </a:lnTo>
                  <a:lnTo>
                    <a:pt x="2801" y="4794"/>
                  </a:lnTo>
                  <a:lnTo>
                    <a:pt x="2792" y="4799"/>
                  </a:lnTo>
                  <a:lnTo>
                    <a:pt x="2673" y="4869"/>
                  </a:lnTo>
                  <a:lnTo>
                    <a:pt x="2555" y="4932"/>
                  </a:lnTo>
                  <a:lnTo>
                    <a:pt x="2437" y="4983"/>
                  </a:lnTo>
                  <a:lnTo>
                    <a:pt x="2323" y="5026"/>
                  </a:lnTo>
                  <a:lnTo>
                    <a:pt x="2209" y="5058"/>
                  </a:lnTo>
                  <a:lnTo>
                    <a:pt x="2098" y="5083"/>
                  </a:lnTo>
                  <a:lnTo>
                    <a:pt x="1991" y="5098"/>
                  </a:lnTo>
                  <a:lnTo>
                    <a:pt x="1885" y="5101"/>
                  </a:lnTo>
                  <a:lnTo>
                    <a:pt x="1798" y="5099"/>
                  </a:lnTo>
                  <a:lnTo>
                    <a:pt x="1712" y="5089"/>
                  </a:lnTo>
                  <a:lnTo>
                    <a:pt x="1630" y="5071"/>
                  </a:lnTo>
                  <a:lnTo>
                    <a:pt x="1552" y="5046"/>
                  </a:lnTo>
                  <a:lnTo>
                    <a:pt x="1475" y="5015"/>
                  </a:lnTo>
                  <a:lnTo>
                    <a:pt x="1400" y="4978"/>
                  </a:lnTo>
                  <a:lnTo>
                    <a:pt x="1323" y="4928"/>
                  </a:lnTo>
                  <a:lnTo>
                    <a:pt x="1252" y="4871"/>
                  </a:lnTo>
                  <a:lnTo>
                    <a:pt x="1187" y="4806"/>
                  </a:lnTo>
                  <a:lnTo>
                    <a:pt x="1127" y="4735"/>
                  </a:lnTo>
                  <a:lnTo>
                    <a:pt x="1073" y="4656"/>
                  </a:lnTo>
                  <a:lnTo>
                    <a:pt x="1025" y="4573"/>
                  </a:lnTo>
                  <a:lnTo>
                    <a:pt x="982" y="4481"/>
                  </a:lnTo>
                  <a:lnTo>
                    <a:pt x="946" y="4385"/>
                  </a:lnTo>
                  <a:lnTo>
                    <a:pt x="916" y="4281"/>
                  </a:lnTo>
                  <a:lnTo>
                    <a:pt x="891" y="4172"/>
                  </a:lnTo>
                  <a:lnTo>
                    <a:pt x="873" y="4058"/>
                  </a:lnTo>
                  <a:lnTo>
                    <a:pt x="862" y="3937"/>
                  </a:lnTo>
                  <a:lnTo>
                    <a:pt x="857" y="3812"/>
                  </a:lnTo>
                  <a:lnTo>
                    <a:pt x="859" y="3681"/>
                  </a:lnTo>
                  <a:lnTo>
                    <a:pt x="859" y="3672"/>
                  </a:lnTo>
                  <a:lnTo>
                    <a:pt x="852" y="3669"/>
                  </a:lnTo>
                  <a:lnTo>
                    <a:pt x="728" y="3599"/>
                  </a:lnTo>
                  <a:lnTo>
                    <a:pt x="616" y="3526"/>
                  </a:lnTo>
                  <a:lnTo>
                    <a:pt x="511" y="3451"/>
                  </a:lnTo>
                  <a:lnTo>
                    <a:pt x="416" y="3372"/>
                  </a:lnTo>
                  <a:lnTo>
                    <a:pt x="330" y="3290"/>
                  </a:lnTo>
                  <a:lnTo>
                    <a:pt x="254" y="3204"/>
                  </a:lnTo>
                  <a:lnTo>
                    <a:pt x="187" y="3117"/>
                  </a:lnTo>
                  <a:lnTo>
                    <a:pt x="130" y="3028"/>
                  </a:lnTo>
                  <a:lnTo>
                    <a:pt x="84" y="2935"/>
                  </a:lnTo>
                  <a:lnTo>
                    <a:pt x="48" y="2842"/>
                  </a:lnTo>
                  <a:lnTo>
                    <a:pt x="21" y="2747"/>
                  </a:lnTo>
                  <a:lnTo>
                    <a:pt x="5" y="2649"/>
                  </a:lnTo>
                  <a:lnTo>
                    <a:pt x="0" y="2551"/>
                  </a:lnTo>
                  <a:lnTo>
                    <a:pt x="0" y="2551"/>
                  </a:lnTo>
                  <a:lnTo>
                    <a:pt x="5" y="2452"/>
                  </a:lnTo>
                  <a:lnTo>
                    <a:pt x="21" y="2356"/>
                  </a:lnTo>
                  <a:lnTo>
                    <a:pt x="48" y="2260"/>
                  </a:lnTo>
                  <a:lnTo>
                    <a:pt x="84" y="2167"/>
                  </a:lnTo>
                  <a:lnTo>
                    <a:pt x="130" y="2074"/>
                  </a:lnTo>
                  <a:lnTo>
                    <a:pt x="187" y="1984"/>
                  </a:lnTo>
                  <a:lnTo>
                    <a:pt x="254" y="1897"/>
                  </a:lnTo>
                  <a:lnTo>
                    <a:pt x="330" y="1813"/>
                  </a:lnTo>
                  <a:lnTo>
                    <a:pt x="416" y="1731"/>
                  </a:lnTo>
                  <a:lnTo>
                    <a:pt x="511" y="1651"/>
                  </a:lnTo>
                  <a:lnTo>
                    <a:pt x="616" y="1575"/>
                  </a:lnTo>
                  <a:lnTo>
                    <a:pt x="728" y="1502"/>
                  </a:lnTo>
                  <a:lnTo>
                    <a:pt x="852" y="1433"/>
                  </a:lnTo>
                  <a:lnTo>
                    <a:pt x="859" y="1429"/>
                  </a:lnTo>
                  <a:lnTo>
                    <a:pt x="859" y="1420"/>
                  </a:lnTo>
                  <a:lnTo>
                    <a:pt x="857" y="1290"/>
                  </a:lnTo>
                  <a:lnTo>
                    <a:pt x="862" y="1165"/>
                  </a:lnTo>
                  <a:lnTo>
                    <a:pt x="873" y="1043"/>
                  </a:lnTo>
                  <a:lnTo>
                    <a:pt x="891" y="929"/>
                  </a:lnTo>
                  <a:lnTo>
                    <a:pt x="916" y="820"/>
                  </a:lnTo>
                  <a:lnTo>
                    <a:pt x="946" y="716"/>
                  </a:lnTo>
                  <a:lnTo>
                    <a:pt x="982" y="620"/>
                  </a:lnTo>
                  <a:lnTo>
                    <a:pt x="1025" y="529"/>
                  </a:lnTo>
                  <a:lnTo>
                    <a:pt x="1073" y="445"/>
                  </a:lnTo>
                  <a:lnTo>
                    <a:pt x="1127" y="366"/>
                  </a:lnTo>
                  <a:lnTo>
                    <a:pt x="1187" y="295"/>
                  </a:lnTo>
                  <a:lnTo>
                    <a:pt x="1252" y="231"/>
                  </a:lnTo>
                  <a:lnTo>
                    <a:pt x="1323" y="173"/>
                  </a:lnTo>
                  <a:lnTo>
                    <a:pt x="1400" y="125"/>
                  </a:lnTo>
                  <a:lnTo>
                    <a:pt x="1489" y="81"/>
                  </a:lnTo>
                  <a:lnTo>
                    <a:pt x="1580" y="45"/>
                  </a:lnTo>
                  <a:lnTo>
                    <a:pt x="1677" y="20"/>
                  </a:lnTo>
                  <a:lnTo>
                    <a:pt x="1775" y="6"/>
                  </a:lnTo>
                  <a:lnTo>
                    <a:pt x="1878" y="0"/>
                  </a:lnTo>
                  <a:close/>
                </a:path>
              </a:pathLst>
            </a:custGeom>
            <a:solidFill>
              <a:srgbClr val="59595A"/>
            </a:solidFill>
            <a:ln w="0">
              <a:solidFill>
                <a:srgbClr val="59595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3" name="Freeform 128"/>
            <p:cNvSpPr>
              <a:spLocks/>
            </p:cNvSpPr>
            <p:nvPr/>
          </p:nvSpPr>
          <p:spPr bwMode="auto">
            <a:xfrm>
              <a:off x="4216" y="1490"/>
              <a:ext cx="419" cy="418"/>
            </a:xfrm>
            <a:custGeom>
              <a:avLst/>
              <a:gdLst>
                <a:gd name="T0" fmla="*/ 419 w 837"/>
                <a:gd name="T1" fmla="*/ 0 h 836"/>
                <a:gd name="T2" fmla="*/ 487 w 837"/>
                <a:gd name="T3" fmla="*/ 5 h 836"/>
                <a:gd name="T4" fmla="*/ 551 w 837"/>
                <a:gd name="T5" fmla="*/ 21 h 836"/>
                <a:gd name="T6" fmla="*/ 610 w 837"/>
                <a:gd name="T7" fmla="*/ 46 h 836"/>
                <a:gd name="T8" fmla="*/ 666 w 837"/>
                <a:gd name="T9" fmla="*/ 80 h 836"/>
                <a:gd name="T10" fmla="*/ 714 w 837"/>
                <a:gd name="T11" fmla="*/ 121 h 836"/>
                <a:gd name="T12" fmla="*/ 757 w 837"/>
                <a:gd name="T13" fmla="*/ 171 h 836"/>
                <a:gd name="T14" fmla="*/ 791 w 837"/>
                <a:gd name="T15" fmla="*/ 225 h 836"/>
                <a:gd name="T16" fmla="*/ 816 w 837"/>
                <a:gd name="T17" fmla="*/ 286 h 836"/>
                <a:gd name="T18" fmla="*/ 832 w 837"/>
                <a:gd name="T19" fmla="*/ 350 h 836"/>
                <a:gd name="T20" fmla="*/ 837 w 837"/>
                <a:gd name="T21" fmla="*/ 418 h 836"/>
                <a:gd name="T22" fmla="*/ 832 w 837"/>
                <a:gd name="T23" fmla="*/ 486 h 836"/>
                <a:gd name="T24" fmla="*/ 816 w 837"/>
                <a:gd name="T25" fmla="*/ 550 h 836"/>
                <a:gd name="T26" fmla="*/ 791 w 837"/>
                <a:gd name="T27" fmla="*/ 611 h 836"/>
                <a:gd name="T28" fmla="*/ 757 w 837"/>
                <a:gd name="T29" fmla="*/ 664 h 836"/>
                <a:gd name="T30" fmla="*/ 714 w 837"/>
                <a:gd name="T31" fmla="*/ 714 h 836"/>
                <a:gd name="T32" fmla="*/ 666 w 837"/>
                <a:gd name="T33" fmla="*/ 755 h 836"/>
                <a:gd name="T34" fmla="*/ 610 w 837"/>
                <a:gd name="T35" fmla="*/ 789 h 836"/>
                <a:gd name="T36" fmla="*/ 551 w 837"/>
                <a:gd name="T37" fmla="*/ 816 h 836"/>
                <a:gd name="T38" fmla="*/ 487 w 837"/>
                <a:gd name="T39" fmla="*/ 830 h 836"/>
                <a:gd name="T40" fmla="*/ 419 w 837"/>
                <a:gd name="T41" fmla="*/ 836 h 836"/>
                <a:gd name="T42" fmla="*/ 351 w 837"/>
                <a:gd name="T43" fmla="*/ 830 h 836"/>
                <a:gd name="T44" fmla="*/ 285 w 837"/>
                <a:gd name="T45" fmla="*/ 816 h 836"/>
                <a:gd name="T46" fmla="*/ 226 w 837"/>
                <a:gd name="T47" fmla="*/ 789 h 836"/>
                <a:gd name="T48" fmla="*/ 171 w 837"/>
                <a:gd name="T49" fmla="*/ 755 h 836"/>
                <a:gd name="T50" fmla="*/ 123 w 837"/>
                <a:gd name="T51" fmla="*/ 714 h 836"/>
                <a:gd name="T52" fmla="*/ 80 w 837"/>
                <a:gd name="T53" fmla="*/ 664 h 836"/>
                <a:gd name="T54" fmla="*/ 46 w 837"/>
                <a:gd name="T55" fmla="*/ 611 h 836"/>
                <a:gd name="T56" fmla="*/ 21 w 837"/>
                <a:gd name="T57" fmla="*/ 550 h 836"/>
                <a:gd name="T58" fmla="*/ 5 w 837"/>
                <a:gd name="T59" fmla="*/ 486 h 836"/>
                <a:gd name="T60" fmla="*/ 0 w 837"/>
                <a:gd name="T61" fmla="*/ 418 h 836"/>
                <a:gd name="T62" fmla="*/ 5 w 837"/>
                <a:gd name="T63" fmla="*/ 350 h 836"/>
                <a:gd name="T64" fmla="*/ 21 w 837"/>
                <a:gd name="T65" fmla="*/ 286 h 836"/>
                <a:gd name="T66" fmla="*/ 46 w 837"/>
                <a:gd name="T67" fmla="*/ 225 h 836"/>
                <a:gd name="T68" fmla="*/ 80 w 837"/>
                <a:gd name="T69" fmla="*/ 171 h 836"/>
                <a:gd name="T70" fmla="*/ 123 w 837"/>
                <a:gd name="T71" fmla="*/ 121 h 836"/>
                <a:gd name="T72" fmla="*/ 171 w 837"/>
                <a:gd name="T73" fmla="*/ 80 h 836"/>
                <a:gd name="T74" fmla="*/ 226 w 837"/>
                <a:gd name="T75" fmla="*/ 46 h 836"/>
                <a:gd name="T76" fmla="*/ 285 w 837"/>
                <a:gd name="T77" fmla="*/ 21 h 836"/>
                <a:gd name="T78" fmla="*/ 351 w 837"/>
                <a:gd name="T79" fmla="*/ 5 h 836"/>
                <a:gd name="T80" fmla="*/ 419 w 837"/>
                <a:gd name="T81" fmla="*/ 0 h 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7" h="836">
                  <a:moveTo>
                    <a:pt x="419" y="0"/>
                  </a:moveTo>
                  <a:lnTo>
                    <a:pt x="487" y="5"/>
                  </a:lnTo>
                  <a:lnTo>
                    <a:pt x="551" y="21"/>
                  </a:lnTo>
                  <a:lnTo>
                    <a:pt x="610" y="46"/>
                  </a:lnTo>
                  <a:lnTo>
                    <a:pt x="666" y="80"/>
                  </a:lnTo>
                  <a:lnTo>
                    <a:pt x="714" y="121"/>
                  </a:lnTo>
                  <a:lnTo>
                    <a:pt x="757" y="171"/>
                  </a:lnTo>
                  <a:lnTo>
                    <a:pt x="791" y="225"/>
                  </a:lnTo>
                  <a:lnTo>
                    <a:pt x="816" y="286"/>
                  </a:lnTo>
                  <a:lnTo>
                    <a:pt x="832" y="350"/>
                  </a:lnTo>
                  <a:lnTo>
                    <a:pt x="837" y="418"/>
                  </a:lnTo>
                  <a:lnTo>
                    <a:pt x="832" y="486"/>
                  </a:lnTo>
                  <a:lnTo>
                    <a:pt x="816" y="550"/>
                  </a:lnTo>
                  <a:lnTo>
                    <a:pt x="791" y="611"/>
                  </a:lnTo>
                  <a:lnTo>
                    <a:pt x="757" y="664"/>
                  </a:lnTo>
                  <a:lnTo>
                    <a:pt x="714" y="714"/>
                  </a:lnTo>
                  <a:lnTo>
                    <a:pt x="666" y="755"/>
                  </a:lnTo>
                  <a:lnTo>
                    <a:pt x="610" y="789"/>
                  </a:lnTo>
                  <a:lnTo>
                    <a:pt x="551" y="816"/>
                  </a:lnTo>
                  <a:lnTo>
                    <a:pt x="487" y="830"/>
                  </a:lnTo>
                  <a:lnTo>
                    <a:pt x="419" y="836"/>
                  </a:lnTo>
                  <a:lnTo>
                    <a:pt x="351" y="830"/>
                  </a:lnTo>
                  <a:lnTo>
                    <a:pt x="285" y="816"/>
                  </a:lnTo>
                  <a:lnTo>
                    <a:pt x="226" y="789"/>
                  </a:lnTo>
                  <a:lnTo>
                    <a:pt x="171" y="755"/>
                  </a:lnTo>
                  <a:lnTo>
                    <a:pt x="123" y="714"/>
                  </a:lnTo>
                  <a:lnTo>
                    <a:pt x="80" y="664"/>
                  </a:lnTo>
                  <a:lnTo>
                    <a:pt x="46" y="611"/>
                  </a:lnTo>
                  <a:lnTo>
                    <a:pt x="21" y="550"/>
                  </a:lnTo>
                  <a:lnTo>
                    <a:pt x="5" y="486"/>
                  </a:lnTo>
                  <a:lnTo>
                    <a:pt x="0" y="418"/>
                  </a:lnTo>
                  <a:lnTo>
                    <a:pt x="5" y="350"/>
                  </a:lnTo>
                  <a:lnTo>
                    <a:pt x="21" y="286"/>
                  </a:lnTo>
                  <a:lnTo>
                    <a:pt x="46" y="225"/>
                  </a:lnTo>
                  <a:lnTo>
                    <a:pt x="80" y="171"/>
                  </a:lnTo>
                  <a:lnTo>
                    <a:pt x="123" y="121"/>
                  </a:lnTo>
                  <a:lnTo>
                    <a:pt x="171" y="80"/>
                  </a:lnTo>
                  <a:lnTo>
                    <a:pt x="226" y="46"/>
                  </a:lnTo>
                  <a:lnTo>
                    <a:pt x="285" y="21"/>
                  </a:lnTo>
                  <a:lnTo>
                    <a:pt x="351" y="5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ABCB57"/>
            </a:solidFill>
            <a:ln w="0">
              <a:solidFill>
                <a:srgbClr val="ABCB5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4" name="Freeform 129"/>
            <p:cNvSpPr>
              <a:spLocks/>
            </p:cNvSpPr>
            <p:nvPr/>
          </p:nvSpPr>
          <p:spPr bwMode="auto">
            <a:xfrm>
              <a:off x="2218" y="2636"/>
              <a:ext cx="419" cy="419"/>
            </a:xfrm>
            <a:custGeom>
              <a:avLst/>
              <a:gdLst>
                <a:gd name="T0" fmla="*/ 419 w 837"/>
                <a:gd name="T1" fmla="*/ 0 h 838"/>
                <a:gd name="T2" fmla="*/ 487 w 837"/>
                <a:gd name="T3" fmla="*/ 6 h 838"/>
                <a:gd name="T4" fmla="*/ 551 w 837"/>
                <a:gd name="T5" fmla="*/ 22 h 838"/>
                <a:gd name="T6" fmla="*/ 610 w 837"/>
                <a:gd name="T7" fmla="*/ 47 h 838"/>
                <a:gd name="T8" fmla="*/ 666 w 837"/>
                <a:gd name="T9" fmla="*/ 81 h 838"/>
                <a:gd name="T10" fmla="*/ 714 w 837"/>
                <a:gd name="T11" fmla="*/ 123 h 838"/>
                <a:gd name="T12" fmla="*/ 757 w 837"/>
                <a:gd name="T13" fmla="*/ 172 h 838"/>
                <a:gd name="T14" fmla="*/ 791 w 837"/>
                <a:gd name="T15" fmla="*/ 227 h 838"/>
                <a:gd name="T16" fmla="*/ 816 w 837"/>
                <a:gd name="T17" fmla="*/ 286 h 838"/>
                <a:gd name="T18" fmla="*/ 832 w 837"/>
                <a:gd name="T19" fmla="*/ 352 h 838"/>
                <a:gd name="T20" fmla="*/ 837 w 837"/>
                <a:gd name="T21" fmla="*/ 420 h 838"/>
                <a:gd name="T22" fmla="*/ 832 w 837"/>
                <a:gd name="T23" fmla="*/ 488 h 838"/>
                <a:gd name="T24" fmla="*/ 816 w 837"/>
                <a:gd name="T25" fmla="*/ 552 h 838"/>
                <a:gd name="T26" fmla="*/ 791 w 837"/>
                <a:gd name="T27" fmla="*/ 611 h 838"/>
                <a:gd name="T28" fmla="*/ 757 w 837"/>
                <a:gd name="T29" fmla="*/ 666 h 838"/>
                <a:gd name="T30" fmla="*/ 714 w 837"/>
                <a:gd name="T31" fmla="*/ 715 h 838"/>
                <a:gd name="T32" fmla="*/ 666 w 837"/>
                <a:gd name="T33" fmla="*/ 758 h 838"/>
                <a:gd name="T34" fmla="*/ 610 w 837"/>
                <a:gd name="T35" fmla="*/ 791 h 838"/>
                <a:gd name="T36" fmla="*/ 551 w 837"/>
                <a:gd name="T37" fmla="*/ 816 h 838"/>
                <a:gd name="T38" fmla="*/ 487 w 837"/>
                <a:gd name="T39" fmla="*/ 833 h 838"/>
                <a:gd name="T40" fmla="*/ 419 w 837"/>
                <a:gd name="T41" fmla="*/ 838 h 838"/>
                <a:gd name="T42" fmla="*/ 352 w 837"/>
                <a:gd name="T43" fmla="*/ 833 h 838"/>
                <a:gd name="T44" fmla="*/ 287 w 837"/>
                <a:gd name="T45" fmla="*/ 816 h 838"/>
                <a:gd name="T46" fmla="*/ 227 w 837"/>
                <a:gd name="T47" fmla="*/ 791 h 838"/>
                <a:gd name="T48" fmla="*/ 171 w 837"/>
                <a:gd name="T49" fmla="*/ 758 h 838"/>
                <a:gd name="T50" fmla="*/ 123 w 837"/>
                <a:gd name="T51" fmla="*/ 715 h 838"/>
                <a:gd name="T52" fmla="*/ 80 w 837"/>
                <a:gd name="T53" fmla="*/ 666 h 838"/>
                <a:gd name="T54" fmla="*/ 46 w 837"/>
                <a:gd name="T55" fmla="*/ 611 h 838"/>
                <a:gd name="T56" fmla="*/ 21 w 837"/>
                <a:gd name="T57" fmla="*/ 552 h 838"/>
                <a:gd name="T58" fmla="*/ 5 w 837"/>
                <a:gd name="T59" fmla="*/ 488 h 838"/>
                <a:gd name="T60" fmla="*/ 0 w 837"/>
                <a:gd name="T61" fmla="*/ 420 h 838"/>
                <a:gd name="T62" fmla="*/ 5 w 837"/>
                <a:gd name="T63" fmla="*/ 352 h 838"/>
                <a:gd name="T64" fmla="*/ 21 w 837"/>
                <a:gd name="T65" fmla="*/ 286 h 838"/>
                <a:gd name="T66" fmla="*/ 46 w 837"/>
                <a:gd name="T67" fmla="*/ 227 h 838"/>
                <a:gd name="T68" fmla="*/ 80 w 837"/>
                <a:gd name="T69" fmla="*/ 172 h 838"/>
                <a:gd name="T70" fmla="*/ 123 w 837"/>
                <a:gd name="T71" fmla="*/ 123 h 838"/>
                <a:gd name="T72" fmla="*/ 171 w 837"/>
                <a:gd name="T73" fmla="*/ 81 h 838"/>
                <a:gd name="T74" fmla="*/ 227 w 837"/>
                <a:gd name="T75" fmla="*/ 47 h 838"/>
                <a:gd name="T76" fmla="*/ 287 w 837"/>
                <a:gd name="T77" fmla="*/ 22 h 838"/>
                <a:gd name="T78" fmla="*/ 352 w 837"/>
                <a:gd name="T79" fmla="*/ 6 h 838"/>
                <a:gd name="T80" fmla="*/ 419 w 837"/>
                <a:gd name="T81" fmla="*/ 0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7" h="838">
                  <a:moveTo>
                    <a:pt x="419" y="0"/>
                  </a:moveTo>
                  <a:lnTo>
                    <a:pt x="487" y="6"/>
                  </a:lnTo>
                  <a:lnTo>
                    <a:pt x="551" y="22"/>
                  </a:lnTo>
                  <a:lnTo>
                    <a:pt x="610" y="47"/>
                  </a:lnTo>
                  <a:lnTo>
                    <a:pt x="666" y="81"/>
                  </a:lnTo>
                  <a:lnTo>
                    <a:pt x="714" y="123"/>
                  </a:lnTo>
                  <a:lnTo>
                    <a:pt x="757" y="172"/>
                  </a:lnTo>
                  <a:lnTo>
                    <a:pt x="791" y="227"/>
                  </a:lnTo>
                  <a:lnTo>
                    <a:pt x="816" y="286"/>
                  </a:lnTo>
                  <a:lnTo>
                    <a:pt x="832" y="352"/>
                  </a:lnTo>
                  <a:lnTo>
                    <a:pt x="837" y="420"/>
                  </a:lnTo>
                  <a:lnTo>
                    <a:pt x="832" y="488"/>
                  </a:lnTo>
                  <a:lnTo>
                    <a:pt x="816" y="552"/>
                  </a:lnTo>
                  <a:lnTo>
                    <a:pt x="791" y="611"/>
                  </a:lnTo>
                  <a:lnTo>
                    <a:pt x="757" y="666"/>
                  </a:lnTo>
                  <a:lnTo>
                    <a:pt x="714" y="715"/>
                  </a:lnTo>
                  <a:lnTo>
                    <a:pt x="666" y="758"/>
                  </a:lnTo>
                  <a:lnTo>
                    <a:pt x="610" y="791"/>
                  </a:lnTo>
                  <a:lnTo>
                    <a:pt x="551" y="816"/>
                  </a:lnTo>
                  <a:lnTo>
                    <a:pt x="487" y="833"/>
                  </a:lnTo>
                  <a:lnTo>
                    <a:pt x="419" y="838"/>
                  </a:lnTo>
                  <a:lnTo>
                    <a:pt x="352" y="833"/>
                  </a:lnTo>
                  <a:lnTo>
                    <a:pt x="287" y="816"/>
                  </a:lnTo>
                  <a:lnTo>
                    <a:pt x="227" y="791"/>
                  </a:lnTo>
                  <a:lnTo>
                    <a:pt x="171" y="758"/>
                  </a:lnTo>
                  <a:lnTo>
                    <a:pt x="123" y="715"/>
                  </a:lnTo>
                  <a:lnTo>
                    <a:pt x="80" y="666"/>
                  </a:lnTo>
                  <a:lnTo>
                    <a:pt x="46" y="611"/>
                  </a:lnTo>
                  <a:lnTo>
                    <a:pt x="21" y="552"/>
                  </a:lnTo>
                  <a:lnTo>
                    <a:pt x="5" y="488"/>
                  </a:lnTo>
                  <a:lnTo>
                    <a:pt x="0" y="420"/>
                  </a:lnTo>
                  <a:lnTo>
                    <a:pt x="5" y="352"/>
                  </a:lnTo>
                  <a:lnTo>
                    <a:pt x="21" y="286"/>
                  </a:lnTo>
                  <a:lnTo>
                    <a:pt x="46" y="227"/>
                  </a:lnTo>
                  <a:lnTo>
                    <a:pt x="80" y="172"/>
                  </a:lnTo>
                  <a:lnTo>
                    <a:pt x="123" y="123"/>
                  </a:lnTo>
                  <a:lnTo>
                    <a:pt x="171" y="81"/>
                  </a:lnTo>
                  <a:lnTo>
                    <a:pt x="227" y="47"/>
                  </a:lnTo>
                  <a:lnTo>
                    <a:pt x="287" y="22"/>
                  </a:lnTo>
                  <a:lnTo>
                    <a:pt x="352" y="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E5C400"/>
            </a:solidFill>
            <a:ln w="0">
              <a:solidFill>
                <a:srgbClr val="E5C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5" name="Freeform 130"/>
            <p:cNvSpPr>
              <a:spLocks/>
            </p:cNvSpPr>
            <p:nvPr/>
          </p:nvSpPr>
          <p:spPr bwMode="auto">
            <a:xfrm>
              <a:off x="2212" y="332"/>
              <a:ext cx="419" cy="419"/>
            </a:xfrm>
            <a:custGeom>
              <a:avLst/>
              <a:gdLst>
                <a:gd name="T0" fmla="*/ 418 w 838"/>
                <a:gd name="T1" fmla="*/ 0 h 838"/>
                <a:gd name="T2" fmla="*/ 486 w 838"/>
                <a:gd name="T3" fmla="*/ 6 h 838"/>
                <a:gd name="T4" fmla="*/ 550 w 838"/>
                <a:gd name="T5" fmla="*/ 22 h 838"/>
                <a:gd name="T6" fmla="*/ 611 w 838"/>
                <a:gd name="T7" fmla="*/ 47 h 838"/>
                <a:gd name="T8" fmla="*/ 666 w 838"/>
                <a:gd name="T9" fmla="*/ 81 h 838"/>
                <a:gd name="T10" fmla="*/ 714 w 838"/>
                <a:gd name="T11" fmla="*/ 123 h 838"/>
                <a:gd name="T12" fmla="*/ 756 w 838"/>
                <a:gd name="T13" fmla="*/ 172 h 838"/>
                <a:gd name="T14" fmla="*/ 789 w 838"/>
                <a:gd name="T15" fmla="*/ 227 h 838"/>
                <a:gd name="T16" fmla="*/ 816 w 838"/>
                <a:gd name="T17" fmla="*/ 288 h 838"/>
                <a:gd name="T18" fmla="*/ 832 w 838"/>
                <a:gd name="T19" fmla="*/ 352 h 838"/>
                <a:gd name="T20" fmla="*/ 838 w 838"/>
                <a:gd name="T21" fmla="*/ 420 h 838"/>
                <a:gd name="T22" fmla="*/ 832 w 838"/>
                <a:gd name="T23" fmla="*/ 488 h 838"/>
                <a:gd name="T24" fmla="*/ 816 w 838"/>
                <a:gd name="T25" fmla="*/ 552 h 838"/>
                <a:gd name="T26" fmla="*/ 789 w 838"/>
                <a:gd name="T27" fmla="*/ 611 h 838"/>
                <a:gd name="T28" fmla="*/ 756 w 838"/>
                <a:gd name="T29" fmla="*/ 666 h 838"/>
                <a:gd name="T30" fmla="*/ 714 w 838"/>
                <a:gd name="T31" fmla="*/ 715 h 838"/>
                <a:gd name="T32" fmla="*/ 666 w 838"/>
                <a:gd name="T33" fmla="*/ 758 h 838"/>
                <a:gd name="T34" fmla="*/ 611 w 838"/>
                <a:gd name="T35" fmla="*/ 791 h 838"/>
                <a:gd name="T36" fmla="*/ 550 w 838"/>
                <a:gd name="T37" fmla="*/ 816 h 838"/>
                <a:gd name="T38" fmla="*/ 486 w 838"/>
                <a:gd name="T39" fmla="*/ 833 h 838"/>
                <a:gd name="T40" fmla="*/ 418 w 838"/>
                <a:gd name="T41" fmla="*/ 838 h 838"/>
                <a:gd name="T42" fmla="*/ 350 w 838"/>
                <a:gd name="T43" fmla="*/ 833 h 838"/>
                <a:gd name="T44" fmla="*/ 286 w 838"/>
                <a:gd name="T45" fmla="*/ 816 h 838"/>
                <a:gd name="T46" fmla="*/ 225 w 838"/>
                <a:gd name="T47" fmla="*/ 791 h 838"/>
                <a:gd name="T48" fmla="*/ 172 w 838"/>
                <a:gd name="T49" fmla="*/ 758 h 838"/>
                <a:gd name="T50" fmla="*/ 122 w 838"/>
                <a:gd name="T51" fmla="*/ 715 h 838"/>
                <a:gd name="T52" fmla="*/ 81 w 838"/>
                <a:gd name="T53" fmla="*/ 666 h 838"/>
                <a:gd name="T54" fmla="*/ 47 w 838"/>
                <a:gd name="T55" fmla="*/ 611 h 838"/>
                <a:gd name="T56" fmla="*/ 22 w 838"/>
                <a:gd name="T57" fmla="*/ 552 h 838"/>
                <a:gd name="T58" fmla="*/ 6 w 838"/>
                <a:gd name="T59" fmla="*/ 488 h 838"/>
                <a:gd name="T60" fmla="*/ 0 w 838"/>
                <a:gd name="T61" fmla="*/ 420 h 838"/>
                <a:gd name="T62" fmla="*/ 6 w 838"/>
                <a:gd name="T63" fmla="*/ 352 h 838"/>
                <a:gd name="T64" fmla="*/ 22 w 838"/>
                <a:gd name="T65" fmla="*/ 288 h 838"/>
                <a:gd name="T66" fmla="*/ 47 w 838"/>
                <a:gd name="T67" fmla="*/ 227 h 838"/>
                <a:gd name="T68" fmla="*/ 81 w 838"/>
                <a:gd name="T69" fmla="*/ 172 h 838"/>
                <a:gd name="T70" fmla="*/ 122 w 838"/>
                <a:gd name="T71" fmla="*/ 123 h 838"/>
                <a:gd name="T72" fmla="*/ 172 w 838"/>
                <a:gd name="T73" fmla="*/ 81 h 838"/>
                <a:gd name="T74" fmla="*/ 225 w 838"/>
                <a:gd name="T75" fmla="*/ 47 h 838"/>
                <a:gd name="T76" fmla="*/ 286 w 838"/>
                <a:gd name="T77" fmla="*/ 22 h 838"/>
                <a:gd name="T78" fmla="*/ 350 w 838"/>
                <a:gd name="T79" fmla="*/ 6 h 838"/>
                <a:gd name="T80" fmla="*/ 418 w 838"/>
                <a:gd name="T81" fmla="*/ 0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8" h="838">
                  <a:moveTo>
                    <a:pt x="418" y="0"/>
                  </a:moveTo>
                  <a:lnTo>
                    <a:pt x="486" y="6"/>
                  </a:lnTo>
                  <a:lnTo>
                    <a:pt x="550" y="22"/>
                  </a:lnTo>
                  <a:lnTo>
                    <a:pt x="611" y="47"/>
                  </a:lnTo>
                  <a:lnTo>
                    <a:pt x="666" y="81"/>
                  </a:lnTo>
                  <a:lnTo>
                    <a:pt x="714" y="123"/>
                  </a:lnTo>
                  <a:lnTo>
                    <a:pt x="756" y="172"/>
                  </a:lnTo>
                  <a:lnTo>
                    <a:pt x="789" y="227"/>
                  </a:lnTo>
                  <a:lnTo>
                    <a:pt x="816" y="288"/>
                  </a:lnTo>
                  <a:lnTo>
                    <a:pt x="832" y="352"/>
                  </a:lnTo>
                  <a:lnTo>
                    <a:pt x="838" y="420"/>
                  </a:lnTo>
                  <a:lnTo>
                    <a:pt x="832" y="488"/>
                  </a:lnTo>
                  <a:lnTo>
                    <a:pt x="816" y="552"/>
                  </a:lnTo>
                  <a:lnTo>
                    <a:pt x="789" y="611"/>
                  </a:lnTo>
                  <a:lnTo>
                    <a:pt x="756" y="666"/>
                  </a:lnTo>
                  <a:lnTo>
                    <a:pt x="714" y="715"/>
                  </a:lnTo>
                  <a:lnTo>
                    <a:pt x="666" y="758"/>
                  </a:lnTo>
                  <a:lnTo>
                    <a:pt x="611" y="791"/>
                  </a:lnTo>
                  <a:lnTo>
                    <a:pt x="550" y="816"/>
                  </a:lnTo>
                  <a:lnTo>
                    <a:pt x="486" y="833"/>
                  </a:lnTo>
                  <a:lnTo>
                    <a:pt x="418" y="838"/>
                  </a:lnTo>
                  <a:lnTo>
                    <a:pt x="350" y="833"/>
                  </a:lnTo>
                  <a:lnTo>
                    <a:pt x="286" y="816"/>
                  </a:lnTo>
                  <a:lnTo>
                    <a:pt x="225" y="791"/>
                  </a:lnTo>
                  <a:lnTo>
                    <a:pt x="172" y="758"/>
                  </a:lnTo>
                  <a:lnTo>
                    <a:pt x="122" y="715"/>
                  </a:lnTo>
                  <a:lnTo>
                    <a:pt x="81" y="666"/>
                  </a:lnTo>
                  <a:lnTo>
                    <a:pt x="47" y="611"/>
                  </a:lnTo>
                  <a:lnTo>
                    <a:pt x="22" y="552"/>
                  </a:lnTo>
                  <a:lnTo>
                    <a:pt x="6" y="488"/>
                  </a:lnTo>
                  <a:lnTo>
                    <a:pt x="0" y="420"/>
                  </a:lnTo>
                  <a:lnTo>
                    <a:pt x="6" y="352"/>
                  </a:lnTo>
                  <a:lnTo>
                    <a:pt x="22" y="288"/>
                  </a:lnTo>
                  <a:lnTo>
                    <a:pt x="47" y="227"/>
                  </a:lnTo>
                  <a:lnTo>
                    <a:pt x="81" y="172"/>
                  </a:lnTo>
                  <a:lnTo>
                    <a:pt x="122" y="123"/>
                  </a:lnTo>
                  <a:lnTo>
                    <a:pt x="172" y="81"/>
                  </a:lnTo>
                  <a:lnTo>
                    <a:pt x="225" y="47"/>
                  </a:lnTo>
                  <a:lnTo>
                    <a:pt x="286" y="22"/>
                  </a:lnTo>
                  <a:lnTo>
                    <a:pt x="350" y="6"/>
                  </a:lnTo>
                  <a:lnTo>
                    <a:pt x="418" y="0"/>
                  </a:lnTo>
                  <a:close/>
                </a:path>
              </a:pathLst>
            </a:custGeom>
            <a:solidFill>
              <a:srgbClr val="C8523B"/>
            </a:solidFill>
            <a:ln w="0">
              <a:solidFill>
                <a:srgbClr val="C8523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6" name="Freeform 131"/>
            <p:cNvSpPr>
              <a:spLocks/>
            </p:cNvSpPr>
            <p:nvPr/>
          </p:nvSpPr>
          <p:spPr bwMode="auto">
            <a:xfrm>
              <a:off x="2875" y="1490"/>
              <a:ext cx="419" cy="419"/>
            </a:xfrm>
            <a:custGeom>
              <a:avLst/>
              <a:gdLst>
                <a:gd name="T0" fmla="*/ 419 w 837"/>
                <a:gd name="T1" fmla="*/ 0 h 837"/>
                <a:gd name="T2" fmla="*/ 487 w 837"/>
                <a:gd name="T3" fmla="*/ 5 h 837"/>
                <a:gd name="T4" fmla="*/ 552 w 837"/>
                <a:gd name="T5" fmla="*/ 21 h 837"/>
                <a:gd name="T6" fmla="*/ 612 w 837"/>
                <a:gd name="T7" fmla="*/ 48 h 837"/>
                <a:gd name="T8" fmla="*/ 666 w 837"/>
                <a:gd name="T9" fmla="*/ 82 h 837"/>
                <a:gd name="T10" fmla="*/ 716 w 837"/>
                <a:gd name="T11" fmla="*/ 123 h 837"/>
                <a:gd name="T12" fmla="*/ 757 w 837"/>
                <a:gd name="T13" fmla="*/ 171 h 837"/>
                <a:gd name="T14" fmla="*/ 791 w 837"/>
                <a:gd name="T15" fmla="*/ 227 h 837"/>
                <a:gd name="T16" fmla="*/ 816 w 837"/>
                <a:gd name="T17" fmla="*/ 287 h 837"/>
                <a:gd name="T18" fmla="*/ 832 w 837"/>
                <a:gd name="T19" fmla="*/ 352 h 837"/>
                <a:gd name="T20" fmla="*/ 837 w 837"/>
                <a:gd name="T21" fmla="*/ 419 h 837"/>
                <a:gd name="T22" fmla="*/ 832 w 837"/>
                <a:gd name="T23" fmla="*/ 487 h 837"/>
                <a:gd name="T24" fmla="*/ 816 w 837"/>
                <a:gd name="T25" fmla="*/ 552 h 837"/>
                <a:gd name="T26" fmla="*/ 791 w 837"/>
                <a:gd name="T27" fmla="*/ 612 h 837"/>
                <a:gd name="T28" fmla="*/ 757 w 837"/>
                <a:gd name="T29" fmla="*/ 666 h 837"/>
                <a:gd name="T30" fmla="*/ 716 w 837"/>
                <a:gd name="T31" fmla="*/ 716 h 837"/>
                <a:gd name="T32" fmla="*/ 666 w 837"/>
                <a:gd name="T33" fmla="*/ 757 h 837"/>
                <a:gd name="T34" fmla="*/ 612 w 837"/>
                <a:gd name="T35" fmla="*/ 791 h 837"/>
                <a:gd name="T36" fmla="*/ 552 w 837"/>
                <a:gd name="T37" fmla="*/ 816 h 837"/>
                <a:gd name="T38" fmla="*/ 487 w 837"/>
                <a:gd name="T39" fmla="*/ 832 h 837"/>
                <a:gd name="T40" fmla="*/ 419 w 837"/>
                <a:gd name="T41" fmla="*/ 837 h 837"/>
                <a:gd name="T42" fmla="*/ 352 w 837"/>
                <a:gd name="T43" fmla="*/ 832 h 837"/>
                <a:gd name="T44" fmla="*/ 287 w 837"/>
                <a:gd name="T45" fmla="*/ 816 h 837"/>
                <a:gd name="T46" fmla="*/ 227 w 837"/>
                <a:gd name="T47" fmla="*/ 791 h 837"/>
                <a:gd name="T48" fmla="*/ 171 w 837"/>
                <a:gd name="T49" fmla="*/ 757 h 837"/>
                <a:gd name="T50" fmla="*/ 123 w 837"/>
                <a:gd name="T51" fmla="*/ 716 h 837"/>
                <a:gd name="T52" fmla="*/ 82 w 837"/>
                <a:gd name="T53" fmla="*/ 666 h 837"/>
                <a:gd name="T54" fmla="*/ 48 w 837"/>
                <a:gd name="T55" fmla="*/ 612 h 837"/>
                <a:gd name="T56" fmla="*/ 21 w 837"/>
                <a:gd name="T57" fmla="*/ 552 h 837"/>
                <a:gd name="T58" fmla="*/ 7 w 837"/>
                <a:gd name="T59" fmla="*/ 487 h 837"/>
                <a:gd name="T60" fmla="*/ 0 w 837"/>
                <a:gd name="T61" fmla="*/ 419 h 837"/>
                <a:gd name="T62" fmla="*/ 7 w 837"/>
                <a:gd name="T63" fmla="*/ 352 h 837"/>
                <a:gd name="T64" fmla="*/ 21 w 837"/>
                <a:gd name="T65" fmla="*/ 287 h 837"/>
                <a:gd name="T66" fmla="*/ 48 w 837"/>
                <a:gd name="T67" fmla="*/ 227 h 837"/>
                <a:gd name="T68" fmla="*/ 82 w 837"/>
                <a:gd name="T69" fmla="*/ 171 h 837"/>
                <a:gd name="T70" fmla="*/ 123 w 837"/>
                <a:gd name="T71" fmla="*/ 123 h 837"/>
                <a:gd name="T72" fmla="*/ 171 w 837"/>
                <a:gd name="T73" fmla="*/ 82 h 837"/>
                <a:gd name="T74" fmla="*/ 227 w 837"/>
                <a:gd name="T75" fmla="*/ 48 h 837"/>
                <a:gd name="T76" fmla="*/ 287 w 837"/>
                <a:gd name="T77" fmla="*/ 21 h 837"/>
                <a:gd name="T78" fmla="*/ 352 w 837"/>
                <a:gd name="T79" fmla="*/ 5 h 837"/>
                <a:gd name="T80" fmla="*/ 419 w 837"/>
                <a:gd name="T81" fmla="*/ 0 h 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7" h="837">
                  <a:moveTo>
                    <a:pt x="419" y="0"/>
                  </a:moveTo>
                  <a:lnTo>
                    <a:pt x="487" y="5"/>
                  </a:lnTo>
                  <a:lnTo>
                    <a:pt x="552" y="21"/>
                  </a:lnTo>
                  <a:lnTo>
                    <a:pt x="612" y="48"/>
                  </a:lnTo>
                  <a:lnTo>
                    <a:pt x="666" y="82"/>
                  </a:lnTo>
                  <a:lnTo>
                    <a:pt x="716" y="123"/>
                  </a:lnTo>
                  <a:lnTo>
                    <a:pt x="757" y="171"/>
                  </a:lnTo>
                  <a:lnTo>
                    <a:pt x="791" y="227"/>
                  </a:lnTo>
                  <a:lnTo>
                    <a:pt x="816" y="287"/>
                  </a:lnTo>
                  <a:lnTo>
                    <a:pt x="832" y="352"/>
                  </a:lnTo>
                  <a:lnTo>
                    <a:pt x="837" y="419"/>
                  </a:lnTo>
                  <a:lnTo>
                    <a:pt x="832" y="487"/>
                  </a:lnTo>
                  <a:lnTo>
                    <a:pt x="816" y="552"/>
                  </a:lnTo>
                  <a:lnTo>
                    <a:pt x="791" y="612"/>
                  </a:lnTo>
                  <a:lnTo>
                    <a:pt x="757" y="666"/>
                  </a:lnTo>
                  <a:lnTo>
                    <a:pt x="716" y="716"/>
                  </a:lnTo>
                  <a:lnTo>
                    <a:pt x="666" y="757"/>
                  </a:lnTo>
                  <a:lnTo>
                    <a:pt x="612" y="791"/>
                  </a:lnTo>
                  <a:lnTo>
                    <a:pt x="552" y="816"/>
                  </a:lnTo>
                  <a:lnTo>
                    <a:pt x="487" y="832"/>
                  </a:lnTo>
                  <a:lnTo>
                    <a:pt x="419" y="837"/>
                  </a:lnTo>
                  <a:lnTo>
                    <a:pt x="352" y="832"/>
                  </a:lnTo>
                  <a:lnTo>
                    <a:pt x="287" y="816"/>
                  </a:lnTo>
                  <a:lnTo>
                    <a:pt x="227" y="791"/>
                  </a:lnTo>
                  <a:lnTo>
                    <a:pt x="171" y="757"/>
                  </a:lnTo>
                  <a:lnTo>
                    <a:pt x="123" y="716"/>
                  </a:lnTo>
                  <a:lnTo>
                    <a:pt x="82" y="666"/>
                  </a:lnTo>
                  <a:lnTo>
                    <a:pt x="48" y="612"/>
                  </a:lnTo>
                  <a:lnTo>
                    <a:pt x="21" y="552"/>
                  </a:lnTo>
                  <a:lnTo>
                    <a:pt x="7" y="487"/>
                  </a:lnTo>
                  <a:lnTo>
                    <a:pt x="0" y="419"/>
                  </a:lnTo>
                  <a:lnTo>
                    <a:pt x="7" y="352"/>
                  </a:lnTo>
                  <a:lnTo>
                    <a:pt x="21" y="287"/>
                  </a:lnTo>
                  <a:lnTo>
                    <a:pt x="48" y="227"/>
                  </a:lnTo>
                  <a:lnTo>
                    <a:pt x="82" y="171"/>
                  </a:lnTo>
                  <a:lnTo>
                    <a:pt x="123" y="123"/>
                  </a:lnTo>
                  <a:lnTo>
                    <a:pt x="171" y="82"/>
                  </a:lnTo>
                  <a:lnTo>
                    <a:pt x="227" y="48"/>
                  </a:lnTo>
                  <a:lnTo>
                    <a:pt x="287" y="21"/>
                  </a:lnTo>
                  <a:lnTo>
                    <a:pt x="352" y="5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808083"/>
            </a:solidFill>
            <a:ln w="0">
              <a:solidFill>
                <a:srgbClr val="80808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87" name="타원 286"/>
          <p:cNvSpPr/>
          <p:nvPr/>
        </p:nvSpPr>
        <p:spPr>
          <a:xfrm>
            <a:off x="2647728" y="473008"/>
            <a:ext cx="1196205" cy="1196205"/>
          </a:xfrm>
          <a:prstGeom prst="ellipse">
            <a:avLst/>
          </a:prstGeom>
          <a:noFill/>
          <a:ln w="69850">
            <a:solidFill>
              <a:srgbClr val="022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8" name="타원 287"/>
          <p:cNvSpPr/>
          <p:nvPr/>
        </p:nvSpPr>
        <p:spPr>
          <a:xfrm>
            <a:off x="4048502" y="451090"/>
            <a:ext cx="1196205" cy="1196205"/>
          </a:xfrm>
          <a:prstGeom prst="ellipse">
            <a:avLst/>
          </a:prstGeom>
          <a:noFill/>
          <a:ln w="69850">
            <a:solidFill>
              <a:srgbClr val="022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9" name="타원 288"/>
          <p:cNvSpPr/>
          <p:nvPr/>
        </p:nvSpPr>
        <p:spPr>
          <a:xfrm>
            <a:off x="5463790" y="468009"/>
            <a:ext cx="1196205" cy="1196205"/>
          </a:xfrm>
          <a:prstGeom prst="ellipse">
            <a:avLst/>
          </a:prstGeom>
          <a:noFill/>
          <a:ln w="69850">
            <a:solidFill>
              <a:srgbClr val="022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0" name="타원 289"/>
          <p:cNvSpPr/>
          <p:nvPr/>
        </p:nvSpPr>
        <p:spPr>
          <a:xfrm>
            <a:off x="6879078" y="471669"/>
            <a:ext cx="1196205" cy="1196205"/>
          </a:xfrm>
          <a:prstGeom prst="ellipse">
            <a:avLst/>
          </a:prstGeom>
          <a:noFill/>
          <a:ln w="69850">
            <a:solidFill>
              <a:srgbClr val="022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1" name="타원 290"/>
          <p:cNvSpPr/>
          <p:nvPr/>
        </p:nvSpPr>
        <p:spPr>
          <a:xfrm>
            <a:off x="8294366" y="468008"/>
            <a:ext cx="1196205" cy="1196205"/>
          </a:xfrm>
          <a:prstGeom prst="ellipse">
            <a:avLst/>
          </a:prstGeom>
          <a:noFill/>
          <a:ln w="69850">
            <a:solidFill>
              <a:srgbClr val="022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2" name="직사각형 291"/>
          <p:cNvSpPr/>
          <p:nvPr/>
        </p:nvSpPr>
        <p:spPr>
          <a:xfrm>
            <a:off x="508455" y="4291193"/>
            <a:ext cx="6096000" cy="2032095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GSI</a:t>
            </a: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시스템 </a:t>
            </a:r>
            <a:endParaRPr lang="en-US" altLang="ko-KR" sz="2000" kern="100" dirty="0">
              <a:ln>
                <a:solidFill>
                  <a:srgbClr val="022445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2015</a:t>
            </a: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년 </a:t>
            </a: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글로벌 매출 </a:t>
            </a: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USD 3.0billion </a:t>
            </a: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기록</a:t>
            </a:r>
            <a:endParaRPr lang="en-US" altLang="ko-KR" sz="2000" kern="100" dirty="0">
              <a:ln>
                <a:solidFill>
                  <a:srgbClr val="022445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전세계 </a:t>
            </a: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42</a:t>
            </a: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개국 </a:t>
            </a: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440</a:t>
            </a: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개의 네트워크</a:t>
            </a: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를 통한 </a:t>
            </a:r>
            <a:endParaRPr lang="en-US" altLang="ko-KR" sz="2000" kern="100" dirty="0">
              <a:ln>
                <a:solidFill>
                  <a:srgbClr val="022445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차별화된 역량 보유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endParaRPr lang="ko-KR" altLang="ko-KR" sz="1400" kern="100" dirty="0">
              <a:ln>
                <a:solidFill>
                  <a:srgbClr val="022445">
                    <a:alpha val="0"/>
                  </a:srgbClr>
                </a:solidFill>
              </a:ln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93" name="Freeform 336"/>
          <p:cNvSpPr>
            <a:spLocks/>
          </p:cNvSpPr>
          <p:nvPr/>
        </p:nvSpPr>
        <p:spPr bwMode="auto">
          <a:xfrm>
            <a:off x="742074" y="4385202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rgbClr val="00254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294" name="Freeform 336"/>
          <p:cNvSpPr>
            <a:spLocks/>
          </p:cNvSpPr>
          <p:nvPr/>
        </p:nvSpPr>
        <p:spPr bwMode="auto">
          <a:xfrm>
            <a:off x="735538" y="4823570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295" name="Freeform 336"/>
          <p:cNvSpPr>
            <a:spLocks/>
          </p:cNvSpPr>
          <p:nvPr/>
        </p:nvSpPr>
        <p:spPr bwMode="auto">
          <a:xfrm>
            <a:off x="742074" y="5247008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rgbClr val="00254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grpSp>
        <p:nvGrpSpPr>
          <p:cNvPr id="297" name="Group 134"/>
          <p:cNvGrpSpPr>
            <a:grpSpLocks noChangeAspect="1"/>
          </p:cNvGrpSpPr>
          <p:nvPr/>
        </p:nvGrpSpPr>
        <p:grpSpPr bwMode="auto">
          <a:xfrm>
            <a:off x="4215984" y="647884"/>
            <a:ext cx="845517" cy="727866"/>
            <a:chOff x="2223" y="768"/>
            <a:chExt cx="3234" cy="2784"/>
          </a:xfrm>
        </p:grpSpPr>
        <p:sp>
          <p:nvSpPr>
            <p:cNvPr id="298" name="AutoShape 133"/>
            <p:cNvSpPr>
              <a:spLocks noChangeAspect="1" noChangeArrowheads="1" noTextEdit="1"/>
            </p:cNvSpPr>
            <p:nvPr/>
          </p:nvSpPr>
          <p:spPr bwMode="auto">
            <a:xfrm>
              <a:off x="2223" y="768"/>
              <a:ext cx="3234" cy="2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0" name="Freeform 136"/>
            <p:cNvSpPr>
              <a:spLocks noEditPoints="1"/>
            </p:cNvSpPr>
            <p:nvPr/>
          </p:nvSpPr>
          <p:spPr bwMode="auto">
            <a:xfrm>
              <a:off x="2702" y="2964"/>
              <a:ext cx="2270" cy="303"/>
            </a:xfrm>
            <a:custGeom>
              <a:avLst/>
              <a:gdLst>
                <a:gd name="T0" fmla="*/ 3885 w 4540"/>
                <a:gd name="T1" fmla="*/ 0 h 606"/>
                <a:gd name="T2" fmla="*/ 4540 w 4540"/>
                <a:gd name="T3" fmla="*/ 0 h 606"/>
                <a:gd name="T4" fmla="*/ 4540 w 4540"/>
                <a:gd name="T5" fmla="*/ 606 h 606"/>
                <a:gd name="T6" fmla="*/ 4132 w 4540"/>
                <a:gd name="T7" fmla="*/ 606 h 606"/>
                <a:gd name="T8" fmla="*/ 4081 w 4540"/>
                <a:gd name="T9" fmla="*/ 600 h 606"/>
                <a:gd name="T10" fmla="*/ 4036 w 4540"/>
                <a:gd name="T11" fmla="*/ 586 h 606"/>
                <a:gd name="T12" fmla="*/ 3993 w 4540"/>
                <a:gd name="T13" fmla="*/ 563 h 606"/>
                <a:gd name="T14" fmla="*/ 3958 w 4540"/>
                <a:gd name="T15" fmla="*/ 533 h 606"/>
                <a:gd name="T16" fmla="*/ 3926 w 4540"/>
                <a:gd name="T17" fmla="*/ 496 h 606"/>
                <a:gd name="T18" fmla="*/ 3905 w 4540"/>
                <a:gd name="T19" fmla="*/ 453 h 606"/>
                <a:gd name="T20" fmla="*/ 3889 w 4540"/>
                <a:gd name="T21" fmla="*/ 406 h 606"/>
                <a:gd name="T22" fmla="*/ 3885 w 4540"/>
                <a:gd name="T23" fmla="*/ 353 h 606"/>
                <a:gd name="T24" fmla="*/ 3885 w 4540"/>
                <a:gd name="T25" fmla="*/ 0 h 606"/>
                <a:gd name="T26" fmla="*/ 0 w 4540"/>
                <a:gd name="T27" fmla="*/ 0 h 606"/>
                <a:gd name="T28" fmla="*/ 657 w 4540"/>
                <a:gd name="T29" fmla="*/ 0 h 606"/>
                <a:gd name="T30" fmla="*/ 657 w 4540"/>
                <a:gd name="T31" fmla="*/ 353 h 606"/>
                <a:gd name="T32" fmla="*/ 651 w 4540"/>
                <a:gd name="T33" fmla="*/ 406 h 606"/>
                <a:gd name="T34" fmla="*/ 637 w 4540"/>
                <a:gd name="T35" fmla="*/ 453 h 606"/>
                <a:gd name="T36" fmla="*/ 614 w 4540"/>
                <a:gd name="T37" fmla="*/ 496 h 606"/>
                <a:gd name="T38" fmla="*/ 585 w 4540"/>
                <a:gd name="T39" fmla="*/ 533 h 606"/>
                <a:gd name="T40" fmla="*/ 547 w 4540"/>
                <a:gd name="T41" fmla="*/ 563 h 606"/>
                <a:gd name="T42" fmla="*/ 504 w 4540"/>
                <a:gd name="T43" fmla="*/ 586 h 606"/>
                <a:gd name="T44" fmla="*/ 459 w 4540"/>
                <a:gd name="T45" fmla="*/ 600 h 606"/>
                <a:gd name="T46" fmla="*/ 408 w 4540"/>
                <a:gd name="T47" fmla="*/ 606 h 606"/>
                <a:gd name="T48" fmla="*/ 0 w 4540"/>
                <a:gd name="T49" fmla="*/ 606 h 606"/>
                <a:gd name="T50" fmla="*/ 0 w 4540"/>
                <a:gd name="T51" fmla="*/ 0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540" h="606">
                  <a:moveTo>
                    <a:pt x="3885" y="0"/>
                  </a:moveTo>
                  <a:lnTo>
                    <a:pt x="4540" y="0"/>
                  </a:lnTo>
                  <a:lnTo>
                    <a:pt x="4540" y="606"/>
                  </a:lnTo>
                  <a:lnTo>
                    <a:pt x="4132" y="606"/>
                  </a:lnTo>
                  <a:lnTo>
                    <a:pt x="4081" y="600"/>
                  </a:lnTo>
                  <a:lnTo>
                    <a:pt x="4036" y="586"/>
                  </a:lnTo>
                  <a:lnTo>
                    <a:pt x="3993" y="563"/>
                  </a:lnTo>
                  <a:lnTo>
                    <a:pt x="3958" y="533"/>
                  </a:lnTo>
                  <a:lnTo>
                    <a:pt x="3926" y="496"/>
                  </a:lnTo>
                  <a:lnTo>
                    <a:pt x="3905" y="453"/>
                  </a:lnTo>
                  <a:lnTo>
                    <a:pt x="3889" y="406"/>
                  </a:lnTo>
                  <a:lnTo>
                    <a:pt x="3885" y="353"/>
                  </a:lnTo>
                  <a:lnTo>
                    <a:pt x="3885" y="0"/>
                  </a:lnTo>
                  <a:close/>
                  <a:moveTo>
                    <a:pt x="0" y="0"/>
                  </a:moveTo>
                  <a:lnTo>
                    <a:pt x="657" y="0"/>
                  </a:lnTo>
                  <a:lnTo>
                    <a:pt x="657" y="353"/>
                  </a:lnTo>
                  <a:lnTo>
                    <a:pt x="651" y="406"/>
                  </a:lnTo>
                  <a:lnTo>
                    <a:pt x="637" y="453"/>
                  </a:lnTo>
                  <a:lnTo>
                    <a:pt x="614" y="496"/>
                  </a:lnTo>
                  <a:lnTo>
                    <a:pt x="585" y="533"/>
                  </a:lnTo>
                  <a:lnTo>
                    <a:pt x="547" y="563"/>
                  </a:lnTo>
                  <a:lnTo>
                    <a:pt x="504" y="586"/>
                  </a:lnTo>
                  <a:lnTo>
                    <a:pt x="459" y="600"/>
                  </a:lnTo>
                  <a:lnTo>
                    <a:pt x="408" y="606"/>
                  </a:lnTo>
                  <a:lnTo>
                    <a:pt x="0" y="6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2E37"/>
            </a:solidFill>
            <a:ln w="0">
              <a:solidFill>
                <a:srgbClr val="1E2E3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1" name="Freeform 137"/>
            <p:cNvSpPr>
              <a:spLocks noEditPoints="1"/>
            </p:cNvSpPr>
            <p:nvPr/>
          </p:nvSpPr>
          <p:spPr bwMode="auto">
            <a:xfrm>
              <a:off x="2374" y="2914"/>
              <a:ext cx="2923" cy="630"/>
            </a:xfrm>
            <a:custGeom>
              <a:avLst/>
              <a:gdLst>
                <a:gd name="T0" fmla="*/ 5847 w 5847"/>
                <a:gd name="T1" fmla="*/ 0 h 1259"/>
                <a:gd name="T2" fmla="*/ 5847 w 5847"/>
                <a:gd name="T3" fmla="*/ 922 h 1259"/>
                <a:gd name="T4" fmla="*/ 5843 w 5847"/>
                <a:gd name="T5" fmla="*/ 983 h 1259"/>
                <a:gd name="T6" fmla="*/ 5827 w 5847"/>
                <a:gd name="T7" fmla="*/ 1040 h 1259"/>
                <a:gd name="T8" fmla="*/ 5801 w 5847"/>
                <a:gd name="T9" fmla="*/ 1093 h 1259"/>
                <a:gd name="T10" fmla="*/ 5770 w 5847"/>
                <a:gd name="T11" fmla="*/ 1140 h 1259"/>
                <a:gd name="T12" fmla="*/ 5729 w 5847"/>
                <a:gd name="T13" fmla="*/ 1181 h 1259"/>
                <a:gd name="T14" fmla="*/ 5684 w 5847"/>
                <a:gd name="T15" fmla="*/ 1214 h 1259"/>
                <a:gd name="T16" fmla="*/ 5631 w 5847"/>
                <a:gd name="T17" fmla="*/ 1238 h 1259"/>
                <a:gd name="T18" fmla="*/ 5574 w 5847"/>
                <a:gd name="T19" fmla="*/ 1253 h 1259"/>
                <a:gd name="T20" fmla="*/ 5513 w 5847"/>
                <a:gd name="T21" fmla="*/ 1259 h 1259"/>
                <a:gd name="T22" fmla="*/ 5327 w 5847"/>
                <a:gd name="T23" fmla="*/ 1259 h 1259"/>
                <a:gd name="T24" fmla="*/ 5268 w 5847"/>
                <a:gd name="T25" fmla="*/ 1253 h 1259"/>
                <a:gd name="T26" fmla="*/ 5211 w 5847"/>
                <a:gd name="T27" fmla="*/ 1238 h 1259"/>
                <a:gd name="T28" fmla="*/ 5161 w 5847"/>
                <a:gd name="T29" fmla="*/ 1214 h 1259"/>
                <a:gd name="T30" fmla="*/ 5113 w 5847"/>
                <a:gd name="T31" fmla="*/ 1181 h 1259"/>
                <a:gd name="T32" fmla="*/ 5074 w 5847"/>
                <a:gd name="T33" fmla="*/ 1140 h 1259"/>
                <a:gd name="T34" fmla="*/ 5041 w 5847"/>
                <a:gd name="T35" fmla="*/ 1093 h 1259"/>
                <a:gd name="T36" fmla="*/ 5015 w 5847"/>
                <a:gd name="T37" fmla="*/ 1040 h 1259"/>
                <a:gd name="T38" fmla="*/ 5000 w 5847"/>
                <a:gd name="T39" fmla="*/ 983 h 1259"/>
                <a:gd name="T40" fmla="*/ 4994 w 5847"/>
                <a:gd name="T41" fmla="*/ 922 h 1259"/>
                <a:gd name="T42" fmla="*/ 4994 w 5847"/>
                <a:gd name="T43" fmla="*/ 99 h 1259"/>
                <a:gd name="T44" fmla="*/ 5847 w 5847"/>
                <a:gd name="T45" fmla="*/ 0 h 1259"/>
                <a:gd name="T46" fmla="*/ 0 w 5847"/>
                <a:gd name="T47" fmla="*/ 0 h 1259"/>
                <a:gd name="T48" fmla="*/ 852 w 5847"/>
                <a:gd name="T49" fmla="*/ 99 h 1259"/>
                <a:gd name="T50" fmla="*/ 852 w 5847"/>
                <a:gd name="T51" fmla="*/ 922 h 1259"/>
                <a:gd name="T52" fmla="*/ 849 w 5847"/>
                <a:gd name="T53" fmla="*/ 983 h 1259"/>
                <a:gd name="T54" fmla="*/ 833 w 5847"/>
                <a:gd name="T55" fmla="*/ 1040 h 1259"/>
                <a:gd name="T56" fmla="*/ 807 w 5847"/>
                <a:gd name="T57" fmla="*/ 1093 h 1259"/>
                <a:gd name="T58" fmla="*/ 776 w 5847"/>
                <a:gd name="T59" fmla="*/ 1140 h 1259"/>
                <a:gd name="T60" fmla="*/ 737 w 5847"/>
                <a:gd name="T61" fmla="*/ 1181 h 1259"/>
                <a:gd name="T62" fmla="*/ 690 w 5847"/>
                <a:gd name="T63" fmla="*/ 1214 h 1259"/>
                <a:gd name="T64" fmla="*/ 637 w 5847"/>
                <a:gd name="T65" fmla="*/ 1238 h 1259"/>
                <a:gd name="T66" fmla="*/ 580 w 5847"/>
                <a:gd name="T67" fmla="*/ 1253 h 1259"/>
                <a:gd name="T68" fmla="*/ 521 w 5847"/>
                <a:gd name="T69" fmla="*/ 1259 h 1259"/>
                <a:gd name="T70" fmla="*/ 333 w 5847"/>
                <a:gd name="T71" fmla="*/ 1259 h 1259"/>
                <a:gd name="T72" fmla="*/ 274 w 5847"/>
                <a:gd name="T73" fmla="*/ 1253 h 1259"/>
                <a:gd name="T74" fmla="*/ 217 w 5847"/>
                <a:gd name="T75" fmla="*/ 1238 h 1259"/>
                <a:gd name="T76" fmla="*/ 166 w 5847"/>
                <a:gd name="T77" fmla="*/ 1214 h 1259"/>
                <a:gd name="T78" fmla="*/ 119 w 5847"/>
                <a:gd name="T79" fmla="*/ 1181 h 1259"/>
                <a:gd name="T80" fmla="*/ 80 w 5847"/>
                <a:gd name="T81" fmla="*/ 1140 h 1259"/>
                <a:gd name="T82" fmla="*/ 47 w 5847"/>
                <a:gd name="T83" fmla="*/ 1093 h 1259"/>
                <a:gd name="T84" fmla="*/ 21 w 5847"/>
                <a:gd name="T85" fmla="*/ 1040 h 1259"/>
                <a:gd name="T86" fmla="*/ 6 w 5847"/>
                <a:gd name="T87" fmla="*/ 983 h 1259"/>
                <a:gd name="T88" fmla="*/ 0 w 5847"/>
                <a:gd name="T89" fmla="*/ 922 h 1259"/>
                <a:gd name="T90" fmla="*/ 0 w 5847"/>
                <a:gd name="T91" fmla="*/ 0 h 1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847" h="1259">
                  <a:moveTo>
                    <a:pt x="5847" y="0"/>
                  </a:moveTo>
                  <a:lnTo>
                    <a:pt x="5847" y="922"/>
                  </a:lnTo>
                  <a:lnTo>
                    <a:pt x="5843" y="983"/>
                  </a:lnTo>
                  <a:lnTo>
                    <a:pt x="5827" y="1040"/>
                  </a:lnTo>
                  <a:lnTo>
                    <a:pt x="5801" y="1093"/>
                  </a:lnTo>
                  <a:lnTo>
                    <a:pt x="5770" y="1140"/>
                  </a:lnTo>
                  <a:lnTo>
                    <a:pt x="5729" y="1181"/>
                  </a:lnTo>
                  <a:lnTo>
                    <a:pt x="5684" y="1214"/>
                  </a:lnTo>
                  <a:lnTo>
                    <a:pt x="5631" y="1238"/>
                  </a:lnTo>
                  <a:lnTo>
                    <a:pt x="5574" y="1253"/>
                  </a:lnTo>
                  <a:lnTo>
                    <a:pt x="5513" y="1259"/>
                  </a:lnTo>
                  <a:lnTo>
                    <a:pt x="5327" y="1259"/>
                  </a:lnTo>
                  <a:lnTo>
                    <a:pt x="5268" y="1253"/>
                  </a:lnTo>
                  <a:lnTo>
                    <a:pt x="5211" y="1238"/>
                  </a:lnTo>
                  <a:lnTo>
                    <a:pt x="5161" y="1214"/>
                  </a:lnTo>
                  <a:lnTo>
                    <a:pt x="5113" y="1181"/>
                  </a:lnTo>
                  <a:lnTo>
                    <a:pt x="5074" y="1140"/>
                  </a:lnTo>
                  <a:lnTo>
                    <a:pt x="5041" y="1093"/>
                  </a:lnTo>
                  <a:lnTo>
                    <a:pt x="5015" y="1040"/>
                  </a:lnTo>
                  <a:lnTo>
                    <a:pt x="5000" y="983"/>
                  </a:lnTo>
                  <a:lnTo>
                    <a:pt x="4994" y="922"/>
                  </a:lnTo>
                  <a:lnTo>
                    <a:pt x="4994" y="99"/>
                  </a:lnTo>
                  <a:lnTo>
                    <a:pt x="5847" y="0"/>
                  </a:lnTo>
                  <a:close/>
                  <a:moveTo>
                    <a:pt x="0" y="0"/>
                  </a:moveTo>
                  <a:lnTo>
                    <a:pt x="852" y="99"/>
                  </a:lnTo>
                  <a:lnTo>
                    <a:pt x="852" y="922"/>
                  </a:lnTo>
                  <a:lnTo>
                    <a:pt x="849" y="983"/>
                  </a:lnTo>
                  <a:lnTo>
                    <a:pt x="833" y="1040"/>
                  </a:lnTo>
                  <a:lnTo>
                    <a:pt x="807" y="1093"/>
                  </a:lnTo>
                  <a:lnTo>
                    <a:pt x="776" y="1140"/>
                  </a:lnTo>
                  <a:lnTo>
                    <a:pt x="737" y="1181"/>
                  </a:lnTo>
                  <a:lnTo>
                    <a:pt x="690" y="1214"/>
                  </a:lnTo>
                  <a:lnTo>
                    <a:pt x="637" y="1238"/>
                  </a:lnTo>
                  <a:lnTo>
                    <a:pt x="580" y="1253"/>
                  </a:lnTo>
                  <a:lnTo>
                    <a:pt x="521" y="1259"/>
                  </a:lnTo>
                  <a:lnTo>
                    <a:pt x="333" y="1259"/>
                  </a:lnTo>
                  <a:lnTo>
                    <a:pt x="274" y="1253"/>
                  </a:lnTo>
                  <a:lnTo>
                    <a:pt x="217" y="1238"/>
                  </a:lnTo>
                  <a:lnTo>
                    <a:pt x="166" y="1214"/>
                  </a:lnTo>
                  <a:lnTo>
                    <a:pt x="119" y="1181"/>
                  </a:lnTo>
                  <a:lnTo>
                    <a:pt x="80" y="1140"/>
                  </a:lnTo>
                  <a:lnTo>
                    <a:pt x="47" y="1093"/>
                  </a:lnTo>
                  <a:lnTo>
                    <a:pt x="21" y="1040"/>
                  </a:lnTo>
                  <a:lnTo>
                    <a:pt x="6" y="983"/>
                  </a:lnTo>
                  <a:lnTo>
                    <a:pt x="0" y="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24D5B"/>
            </a:solidFill>
            <a:ln w="0">
              <a:solidFill>
                <a:srgbClr val="324D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2" name="Freeform 138"/>
            <p:cNvSpPr>
              <a:spLocks/>
            </p:cNvSpPr>
            <p:nvPr/>
          </p:nvSpPr>
          <p:spPr bwMode="auto">
            <a:xfrm>
              <a:off x="2778" y="771"/>
              <a:ext cx="2118" cy="1059"/>
            </a:xfrm>
            <a:custGeom>
              <a:avLst/>
              <a:gdLst>
                <a:gd name="T0" fmla="*/ 2100 w 4238"/>
                <a:gd name="T1" fmla="*/ 0 h 2118"/>
                <a:gd name="T2" fmla="*/ 2115 w 4238"/>
                <a:gd name="T3" fmla="*/ 0 h 2118"/>
                <a:gd name="T4" fmla="*/ 2294 w 4238"/>
                <a:gd name="T5" fmla="*/ 4 h 2118"/>
                <a:gd name="T6" fmla="*/ 2462 w 4238"/>
                <a:gd name="T7" fmla="*/ 12 h 2118"/>
                <a:gd name="T8" fmla="*/ 2621 w 4238"/>
                <a:gd name="T9" fmla="*/ 25 h 2118"/>
                <a:gd name="T10" fmla="*/ 2770 w 4238"/>
                <a:gd name="T11" fmla="*/ 45 h 2118"/>
                <a:gd name="T12" fmla="*/ 2911 w 4238"/>
                <a:gd name="T13" fmla="*/ 70 h 2118"/>
                <a:gd name="T14" fmla="*/ 3044 w 4238"/>
                <a:gd name="T15" fmla="*/ 100 h 2118"/>
                <a:gd name="T16" fmla="*/ 3168 w 4238"/>
                <a:gd name="T17" fmla="*/ 135 h 2118"/>
                <a:gd name="T18" fmla="*/ 3283 w 4238"/>
                <a:gd name="T19" fmla="*/ 178 h 2118"/>
                <a:gd name="T20" fmla="*/ 3391 w 4238"/>
                <a:gd name="T21" fmla="*/ 223 h 2118"/>
                <a:gd name="T22" fmla="*/ 3491 w 4238"/>
                <a:gd name="T23" fmla="*/ 276 h 2118"/>
                <a:gd name="T24" fmla="*/ 3583 w 4238"/>
                <a:gd name="T25" fmla="*/ 335 h 2118"/>
                <a:gd name="T26" fmla="*/ 3668 w 4238"/>
                <a:gd name="T27" fmla="*/ 398 h 2118"/>
                <a:gd name="T28" fmla="*/ 3746 w 4238"/>
                <a:gd name="T29" fmla="*/ 466 h 2118"/>
                <a:gd name="T30" fmla="*/ 3816 w 4238"/>
                <a:gd name="T31" fmla="*/ 539 h 2118"/>
                <a:gd name="T32" fmla="*/ 3883 w 4238"/>
                <a:gd name="T33" fmla="*/ 617 h 2118"/>
                <a:gd name="T34" fmla="*/ 3940 w 4238"/>
                <a:gd name="T35" fmla="*/ 701 h 2118"/>
                <a:gd name="T36" fmla="*/ 3993 w 4238"/>
                <a:gd name="T37" fmla="*/ 791 h 2118"/>
                <a:gd name="T38" fmla="*/ 4040 w 4238"/>
                <a:gd name="T39" fmla="*/ 887 h 2118"/>
                <a:gd name="T40" fmla="*/ 4081 w 4238"/>
                <a:gd name="T41" fmla="*/ 987 h 2118"/>
                <a:gd name="T42" fmla="*/ 4116 w 4238"/>
                <a:gd name="T43" fmla="*/ 1091 h 2118"/>
                <a:gd name="T44" fmla="*/ 4146 w 4238"/>
                <a:gd name="T45" fmla="*/ 1203 h 2118"/>
                <a:gd name="T46" fmla="*/ 4173 w 4238"/>
                <a:gd name="T47" fmla="*/ 1318 h 2118"/>
                <a:gd name="T48" fmla="*/ 4193 w 4238"/>
                <a:gd name="T49" fmla="*/ 1438 h 2118"/>
                <a:gd name="T50" fmla="*/ 4210 w 4238"/>
                <a:gd name="T51" fmla="*/ 1563 h 2118"/>
                <a:gd name="T52" fmla="*/ 4222 w 4238"/>
                <a:gd name="T53" fmla="*/ 1695 h 2118"/>
                <a:gd name="T54" fmla="*/ 4232 w 4238"/>
                <a:gd name="T55" fmla="*/ 1832 h 2118"/>
                <a:gd name="T56" fmla="*/ 4236 w 4238"/>
                <a:gd name="T57" fmla="*/ 1971 h 2118"/>
                <a:gd name="T58" fmla="*/ 4238 w 4238"/>
                <a:gd name="T59" fmla="*/ 2118 h 2118"/>
                <a:gd name="T60" fmla="*/ 0 w 4238"/>
                <a:gd name="T61" fmla="*/ 2118 h 2118"/>
                <a:gd name="T62" fmla="*/ 2 w 4238"/>
                <a:gd name="T63" fmla="*/ 1971 h 2118"/>
                <a:gd name="T64" fmla="*/ 8 w 4238"/>
                <a:gd name="T65" fmla="*/ 1832 h 2118"/>
                <a:gd name="T66" fmla="*/ 16 w 4238"/>
                <a:gd name="T67" fmla="*/ 1695 h 2118"/>
                <a:gd name="T68" fmla="*/ 30 w 4238"/>
                <a:gd name="T69" fmla="*/ 1563 h 2118"/>
                <a:gd name="T70" fmla="*/ 45 w 4238"/>
                <a:gd name="T71" fmla="*/ 1438 h 2118"/>
                <a:gd name="T72" fmla="*/ 67 w 4238"/>
                <a:gd name="T73" fmla="*/ 1318 h 2118"/>
                <a:gd name="T74" fmla="*/ 92 w 4238"/>
                <a:gd name="T75" fmla="*/ 1203 h 2118"/>
                <a:gd name="T76" fmla="*/ 124 w 4238"/>
                <a:gd name="T77" fmla="*/ 1091 h 2118"/>
                <a:gd name="T78" fmla="*/ 159 w 4238"/>
                <a:gd name="T79" fmla="*/ 987 h 2118"/>
                <a:gd name="T80" fmla="*/ 200 w 4238"/>
                <a:gd name="T81" fmla="*/ 887 h 2118"/>
                <a:gd name="T82" fmla="*/ 245 w 4238"/>
                <a:gd name="T83" fmla="*/ 791 h 2118"/>
                <a:gd name="T84" fmla="*/ 298 w 4238"/>
                <a:gd name="T85" fmla="*/ 701 h 2118"/>
                <a:gd name="T86" fmla="*/ 355 w 4238"/>
                <a:gd name="T87" fmla="*/ 617 h 2118"/>
                <a:gd name="T88" fmla="*/ 420 w 4238"/>
                <a:gd name="T89" fmla="*/ 539 h 2118"/>
                <a:gd name="T90" fmla="*/ 490 w 4238"/>
                <a:gd name="T91" fmla="*/ 466 h 2118"/>
                <a:gd name="T92" fmla="*/ 569 w 4238"/>
                <a:gd name="T93" fmla="*/ 398 h 2118"/>
                <a:gd name="T94" fmla="*/ 653 w 4238"/>
                <a:gd name="T95" fmla="*/ 335 h 2118"/>
                <a:gd name="T96" fmla="*/ 743 w 4238"/>
                <a:gd name="T97" fmla="*/ 276 h 2118"/>
                <a:gd name="T98" fmla="*/ 843 w 4238"/>
                <a:gd name="T99" fmla="*/ 223 h 2118"/>
                <a:gd name="T100" fmla="*/ 949 w 4238"/>
                <a:gd name="T101" fmla="*/ 178 h 2118"/>
                <a:gd name="T102" fmla="*/ 1063 w 4238"/>
                <a:gd name="T103" fmla="*/ 135 h 2118"/>
                <a:gd name="T104" fmla="*/ 1184 w 4238"/>
                <a:gd name="T105" fmla="*/ 100 h 2118"/>
                <a:gd name="T106" fmla="*/ 1316 w 4238"/>
                <a:gd name="T107" fmla="*/ 70 h 2118"/>
                <a:gd name="T108" fmla="*/ 1455 w 4238"/>
                <a:gd name="T109" fmla="*/ 45 h 2118"/>
                <a:gd name="T110" fmla="*/ 1602 w 4238"/>
                <a:gd name="T111" fmla="*/ 25 h 2118"/>
                <a:gd name="T112" fmla="*/ 1758 w 4238"/>
                <a:gd name="T113" fmla="*/ 12 h 2118"/>
                <a:gd name="T114" fmla="*/ 1923 w 4238"/>
                <a:gd name="T115" fmla="*/ 4 h 2118"/>
                <a:gd name="T116" fmla="*/ 2100 w 4238"/>
                <a:gd name="T117" fmla="*/ 0 h 2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38" h="2118">
                  <a:moveTo>
                    <a:pt x="2100" y="0"/>
                  </a:moveTo>
                  <a:lnTo>
                    <a:pt x="2115" y="0"/>
                  </a:lnTo>
                  <a:lnTo>
                    <a:pt x="2294" y="4"/>
                  </a:lnTo>
                  <a:lnTo>
                    <a:pt x="2462" y="12"/>
                  </a:lnTo>
                  <a:lnTo>
                    <a:pt x="2621" y="25"/>
                  </a:lnTo>
                  <a:lnTo>
                    <a:pt x="2770" y="45"/>
                  </a:lnTo>
                  <a:lnTo>
                    <a:pt x="2911" y="70"/>
                  </a:lnTo>
                  <a:lnTo>
                    <a:pt x="3044" y="100"/>
                  </a:lnTo>
                  <a:lnTo>
                    <a:pt x="3168" y="135"/>
                  </a:lnTo>
                  <a:lnTo>
                    <a:pt x="3283" y="178"/>
                  </a:lnTo>
                  <a:lnTo>
                    <a:pt x="3391" y="223"/>
                  </a:lnTo>
                  <a:lnTo>
                    <a:pt x="3491" y="276"/>
                  </a:lnTo>
                  <a:lnTo>
                    <a:pt x="3583" y="335"/>
                  </a:lnTo>
                  <a:lnTo>
                    <a:pt x="3668" y="398"/>
                  </a:lnTo>
                  <a:lnTo>
                    <a:pt x="3746" y="466"/>
                  </a:lnTo>
                  <a:lnTo>
                    <a:pt x="3816" y="539"/>
                  </a:lnTo>
                  <a:lnTo>
                    <a:pt x="3883" y="617"/>
                  </a:lnTo>
                  <a:lnTo>
                    <a:pt x="3940" y="701"/>
                  </a:lnTo>
                  <a:lnTo>
                    <a:pt x="3993" y="791"/>
                  </a:lnTo>
                  <a:lnTo>
                    <a:pt x="4040" y="887"/>
                  </a:lnTo>
                  <a:lnTo>
                    <a:pt x="4081" y="987"/>
                  </a:lnTo>
                  <a:lnTo>
                    <a:pt x="4116" y="1091"/>
                  </a:lnTo>
                  <a:lnTo>
                    <a:pt x="4146" y="1203"/>
                  </a:lnTo>
                  <a:lnTo>
                    <a:pt x="4173" y="1318"/>
                  </a:lnTo>
                  <a:lnTo>
                    <a:pt x="4193" y="1438"/>
                  </a:lnTo>
                  <a:lnTo>
                    <a:pt x="4210" y="1563"/>
                  </a:lnTo>
                  <a:lnTo>
                    <a:pt x="4222" y="1695"/>
                  </a:lnTo>
                  <a:lnTo>
                    <a:pt x="4232" y="1832"/>
                  </a:lnTo>
                  <a:lnTo>
                    <a:pt x="4236" y="1971"/>
                  </a:lnTo>
                  <a:lnTo>
                    <a:pt x="4238" y="2118"/>
                  </a:lnTo>
                  <a:lnTo>
                    <a:pt x="0" y="2118"/>
                  </a:lnTo>
                  <a:lnTo>
                    <a:pt x="2" y="1971"/>
                  </a:lnTo>
                  <a:lnTo>
                    <a:pt x="8" y="1832"/>
                  </a:lnTo>
                  <a:lnTo>
                    <a:pt x="16" y="1695"/>
                  </a:lnTo>
                  <a:lnTo>
                    <a:pt x="30" y="1563"/>
                  </a:lnTo>
                  <a:lnTo>
                    <a:pt x="45" y="1438"/>
                  </a:lnTo>
                  <a:lnTo>
                    <a:pt x="67" y="1318"/>
                  </a:lnTo>
                  <a:lnTo>
                    <a:pt x="92" y="1203"/>
                  </a:lnTo>
                  <a:lnTo>
                    <a:pt x="124" y="1091"/>
                  </a:lnTo>
                  <a:lnTo>
                    <a:pt x="159" y="987"/>
                  </a:lnTo>
                  <a:lnTo>
                    <a:pt x="200" y="887"/>
                  </a:lnTo>
                  <a:lnTo>
                    <a:pt x="245" y="791"/>
                  </a:lnTo>
                  <a:lnTo>
                    <a:pt x="298" y="701"/>
                  </a:lnTo>
                  <a:lnTo>
                    <a:pt x="355" y="617"/>
                  </a:lnTo>
                  <a:lnTo>
                    <a:pt x="420" y="539"/>
                  </a:lnTo>
                  <a:lnTo>
                    <a:pt x="490" y="466"/>
                  </a:lnTo>
                  <a:lnTo>
                    <a:pt x="569" y="398"/>
                  </a:lnTo>
                  <a:lnTo>
                    <a:pt x="653" y="335"/>
                  </a:lnTo>
                  <a:lnTo>
                    <a:pt x="743" y="276"/>
                  </a:lnTo>
                  <a:lnTo>
                    <a:pt x="843" y="223"/>
                  </a:lnTo>
                  <a:lnTo>
                    <a:pt x="949" y="178"/>
                  </a:lnTo>
                  <a:lnTo>
                    <a:pt x="1063" y="135"/>
                  </a:lnTo>
                  <a:lnTo>
                    <a:pt x="1184" y="100"/>
                  </a:lnTo>
                  <a:lnTo>
                    <a:pt x="1316" y="70"/>
                  </a:lnTo>
                  <a:lnTo>
                    <a:pt x="1455" y="45"/>
                  </a:lnTo>
                  <a:lnTo>
                    <a:pt x="1602" y="25"/>
                  </a:lnTo>
                  <a:lnTo>
                    <a:pt x="1758" y="12"/>
                  </a:lnTo>
                  <a:lnTo>
                    <a:pt x="1923" y="4"/>
                  </a:lnTo>
                  <a:lnTo>
                    <a:pt x="2100" y="0"/>
                  </a:lnTo>
                  <a:close/>
                </a:path>
              </a:pathLst>
            </a:custGeom>
            <a:solidFill>
              <a:srgbClr val="BF392B"/>
            </a:solidFill>
            <a:ln w="0">
              <a:solidFill>
                <a:srgbClr val="BF392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3" name="Freeform 139"/>
            <p:cNvSpPr>
              <a:spLocks/>
            </p:cNvSpPr>
            <p:nvPr/>
          </p:nvSpPr>
          <p:spPr bwMode="auto">
            <a:xfrm>
              <a:off x="2904" y="897"/>
              <a:ext cx="1866" cy="933"/>
            </a:xfrm>
            <a:custGeom>
              <a:avLst/>
              <a:gdLst>
                <a:gd name="T0" fmla="*/ 1850 w 3732"/>
                <a:gd name="T1" fmla="*/ 0 h 1865"/>
                <a:gd name="T2" fmla="*/ 1866 w 3732"/>
                <a:gd name="T3" fmla="*/ 0 h 1865"/>
                <a:gd name="T4" fmla="*/ 2029 w 3732"/>
                <a:gd name="T5" fmla="*/ 2 h 1865"/>
                <a:gd name="T6" fmla="*/ 2182 w 3732"/>
                <a:gd name="T7" fmla="*/ 9 h 1865"/>
                <a:gd name="T8" fmla="*/ 2327 w 3732"/>
                <a:gd name="T9" fmla="*/ 23 h 1865"/>
                <a:gd name="T10" fmla="*/ 2462 w 3732"/>
                <a:gd name="T11" fmla="*/ 41 h 1865"/>
                <a:gd name="T12" fmla="*/ 2589 w 3732"/>
                <a:gd name="T13" fmla="*/ 64 h 1865"/>
                <a:gd name="T14" fmla="*/ 2709 w 3732"/>
                <a:gd name="T15" fmla="*/ 94 h 1865"/>
                <a:gd name="T16" fmla="*/ 2819 w 3732"/>
                <a:gd name="T17" fmla="*/ 129 h 1865"/>
                <a:gd name="T18" fmla="*/ 2923 w 3732"/>
                <a:gd name="T19" fmla="*/ 168 h 1865"/>
                <a:gd name="T20" fmla="*/ 3019 w 3732"/>
                <a:gd name="T21" fmla="*/ 211 h 1865"/>
                <a:gd name="T22" fmla="*/ 3107 w 3732"/>
                <a:gd name="T23" fmla="*/ 262 h 1865"/>
                <a:gd name="T24" fmla="*/ 3189 w 3732"/>
                <a:gd name="T25" fmla="*/ 315 h 1865"/>
                <a:gd name="T26" fmla="*/ 3264 w 3732"/>
                <a:gd name="T27" fmla="*/ 376 h 1865"/>
                <a:gd name="T28" fmla="*/ 3332 w 3732"/>
                <a:gd name="T29" fmla="*/ 440 h 1865"/>
                <a:gd name="T30" fmla="*/ 3393 w 3732"/>
                <a:gd name="T31" fmla="*/ 509 h 1865"/>
                <a:gd name="T32" fmla="*/ 3450 w 3732"/>
                <a:gd name="T33" fmla="*/ 585 h 1865"/>
                <a:gd name="T34" fmla="*/ 3499 w 3732"/>
                <a:gd name="T35" fmla="*/ 664 h 1865"/>
                <a:gd name="T36" fmla="*/ 3544 w 3732"/>
                <a:gd name="T37" fmla="*/ 750 h 1865"/>
                <a:gd name="T38" fmla="*/ 3583 w 3732"/>
                <a:gd name="T39" fmla="*/ 838 h 1865"/>
                <a:gd name="T40" fmla="*/ 3616 w 3732"/>
                <a:gd name="T41" fmla="*/ 934 h 1865"/>
                <a:gd name="T42" fmla="*/ 3646 w 3732"/>
                <a:gd name="T43" fmla="*/ 1032 h 1865"/>
                <a:gd name="T44" fmla="*/ 3671 w 3732"/>
                <a:gd name="T45" fmla="*/ 1138 h 1865"/>
                <a:gd name="T46" fmla="*/ 3691 w 3732"/>
                <a:gd name="T47" fmla="*/ 1246 h 1865"/>
                <a:gd name="T48" fmla="*/ 3707 w 3732"/>
                <a:gd name="T49" fmla="*/ 1361 h 1865"/>
                <a:gd name="T50" fmla="*/ 3718 w 3732"/>
                <a:gd name="T51" fmla="*/ 1479 h 1865"/>
                <a:gd name="T52" fmla="*/ 3726 w 3732"/>
                <a:gd name="T53" fmla="*/ 1602 h 1865"/>
                <a:gd name="T54" fmla="*/ 3732 w 3732"/>
                <a:gd name="T55" fmla="*/ 1732 h 1865"/>
                <a:gd name="T56" fmla="*/ 3732 w 3732"/>
                <a:gd name="T57" fmla="*/ 1865 h 1865"/>
                <a:gd name="T58" fmla="*/ 0 w 3732"/>
                <a:gd name="T59" fmla="*/ 1865 h 1865"/>
                <a:gd name="T60" fmla="*/ 2 w 3732"/>
                <a:gd name="T61" fmla="*/ 1726 h 1865"/>
                <a:gd name="T62" fmla="*/ 6 w 3732"/>
                <a:gd name="T63" fmla="*/ 1594 h 1865"/>
                <a:gd name="T64" fmla="*/ 16 w 3732"/>
                <a:gd name="T65" fmla="*/ 1465 h 1865"/>
                <a:gd name="T66" fmla="*/ 30 w 3732"/>
                <a:gd name="T67" fmla="*/ 1344 h 1865"/>
                <a:gd name="T68" fmla="*/ 45 w 3732"/>
                <a:gd name="T69" fmla="*/ 1226 h 1865"/>
                <a:gd name="T70" fmla="*/ 69 w 3732"/>
                <a:gd name="T71" fmla="*/ 1112 h 1865"/>
                <a:gd name="T72" fmla="*/ 94 w 3732"/>
                <a:gd name="T73" fmla="*/ 1005 h 1865"/>
                <a:gd name="T74" fmla="*/ 126 w 3732"/>
                <a:gd name="T75" fmla="*/ 905 h 1865"/>
                <a:gd name="T76" fmla="*/ 163 w 3732"/>
                <a:gd name="T77" fmla="*/ 807 h 1865"/>
                <a:gd name="T78" fmla="*/ 206 w 3732"/>
                <a:gd name="T79" fmla="*/ 717 h 1865"/>
                <a:gd name="T80" fmla="*/ 255 w 3732"/>
                <a:gd name="T81" fmla="*/ 630 h 1865"/>
                <a:gd name="T82" fmla="*/ 308 w 3732"/>
                <a:gd name="T83" fmla="*/ 550 h 1865"/>
                <a:gd name="T84" fmla="*/ 369 w 3732"/>
                <a:gd name="T85" fmla="*/ 474 h 1865"/>
                <a:gd name="T86" fmla="*/ 437 w 3732"/>
                <a:gd name="T87" fmla="*/ 405 h 1865"/>
                <a:gd name="T88" fmla="*/ 512 w 3732"/>
                <a:gd name="T89" fmla="*/ 341 h 1865"/>
                <a:gd name="T90" fmla="*/ 592 w 3732"/>
                <a:gd name="T91" fmla="*/ 282 h 1865"/>
                <a:gd name="T92" fmla="*/ 680 w 3732"/>
                <a:gd name="T93" fmla="*/ 229 h 1865"/>
                <a:gd name="T94" fmla="*/ 776 w 3732"/>
                <a:gd name="T95" fmla="*/ 180 h 1865"/>
                <a:gd name="T96" fmla="*/ 882 w 3732"/>
                <a:gd name="T97" fmla="*/ 139 h 1865"/>
                <a:gd name="T98" fmla="*/ 994 w 3732"/>
                <a:gd name="T99" fmla="*/ 101 h 1865"/>
                <a:gd name="T100" fmla="*/ 1113 w 3732"/>
                <a:gd name="T101" fmla="*/ 70 h 1865"/>
                <a:gd name="T102" fmla="*/ 1243 w 3732"/>
                <a:gd name="T103" fmla="*/ 45 h 1865"/>
                <a:gd name="T104" fmla="*/ 1382 w 3732"/>
                <a:gd name="T105" fmla="*/ 25 h 1865"/>
                <a:gd name="T106" fmla="*/ 1529 w 3732"/>
                <a:gd name="T107" fmla="*/ 11 h 1865"/>
                <a:gd name="T108" fmla="*/ 1686 w 3732"/>
                <a:gd name="T109" fmla="*/ 2 h 1865"/>
                <a:gd name="T110" fmla="*/ 1850 w 3732"/>
                <a:gd name="T111" fmla="*/ 0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732" h="1865">
                  <a:moveTo>
                    <a:pt x="1850" y="0"/>
                  </a:moveTo>
                  <a:lnTo>
                    <a:pt x="1866" y="0"/>
                  </a:lnTo>
                  <a:lnTo>
                    <a:pt x="2029" y="2"/>
                  </a:lnTo>
                  <a:lnTo>
                    <a:pt x="2182" y="9"/>
                  </a:lnTo>
                  <a:lnTo>
                    <a:pt x="2327" y="23"/>
                  </a:lnTo>
                  <a:lnTo>
                    <a:pt x="2462" y="41"/>
                  </a:lnTo>
                  <a:lnTo>
                    <a:pt x="2589" y="64"/>
                  </a:lnTo>
                  <a:lnTo>
                    <a:pt x="2709" y="94"/>
                  </a:lnTo>
                  <a:lnTo>
                    <a:pt x="2819" y="129"/>
                  </a:lnTo>
                  <a:lnTo>
                    <a:pt x="2923" y="168"/>
                  </a:lnTo>
                  <a:lnTo>
                    <a:pt x="3019" y="211"/>
                  </a:lnTo>
                  <a:lnTo>
                    <a:pt x="3107" y="262"/>
                  </a:lnTo>
                  <a:lnTo>
                    <a:pt x="3189" y="315"/>
                  </a:lnTo>
                  <a:lnTo>
                    <a:pt x="3264" y="376"/>
                  </a:lnTo>
                  <a:lnTo>
                    <a:pt x="3332" y="440"/>
                  </a:lnTo>
                  <a:lnTo>
                    <a:pt x="3393" y="509"/>
                  </a:lnTo>
                  <a:lnTo>
                    <a:pt x="3450" y="585"/>
                  </a:lnTo>
                  <a:lnTo>
                    <a:pt x="3499" y="664"/>
                  </a:lnTo>
                  <a:lnTo>
                    <a:pt x="3544" y="750"/>
                  </a:lnTo>
                  <a:lnTo>
                    <a:pt x="3583" y="838"/>
                  </a:lnTo>
                  <a:lnTo>
                    <a:pt x="3616" y="934"/>
                  </a:lnTo>
                  <a:lnTo>
                    <a:pt x="3646" y="1032"/>
                  </a:lnTo>
                  <a:lnTo>
                    <a:pt x="3671" y="1138"/>
                  </a:lnTo>
                  <a:lnTo>
                    <a:pt x="3691" y="1246"/>
                  </a:lnTo>
                  <a:lnTo>
                    <a:pt x="3707" y="1361"/>
                  </a:lnTo>
                  <a:lnTo>
                    <a:pt x="3718" y="1479"/>
                  </a:lnTo>
                  <a:lnTo>
                    <a:pt x="3726" y="1602"/>
                  </a:lnTo>
                  <a:lnTo>
                    <a:pt x="3732" y="1732"/>
                  </a:lnTo>
                  <a:lnTo>
                    <a:pt x="3732" y="1865"/>
                  </a:lnTo>
                  <a:lnTo>
                    <a:pt x="0" y="1865"/>
                  </a:lnTo>
                  <a:lnTo>
                    <a:pt x="2" y="1726"/>
                  </a:lnTo>
                  <a:lnTo>
                    <a:pt x="6" y="1594"/>
                  </a:lnTo>
                  <a:lnTo>
                    <a:pt x="16" y="1465"/>
                  </a:lnTo>
                  <a:lnTo>
                    <a:pt x="30" y="1344"/>
                  </a:lnTo>
                  <a:lnTo>
                    <a:pt x="45" y="1226"/>
                  </a:lnTo>
                  <a:lnTo>
                    <a:pt x="69" y="1112"/>
                  </a:lnTo>
                  <a:lnTo>
                    <a:pt x="94" y="1005"/>
                  </a:lnTo>
                  <a:lnTo>
                    <a:pt x="126" y="905"/>
                  </a:lnTo>
                  <a:lnTo>
                    <a:pt x="163" y="807"/>
                  </a:lnTo>
                  <a:lnTo>
                    <a:pt x="206" y="717"/>
                  </a:lnTo>
                  <a:lnTo>
                    <a:pt x="255" y="630"/>
                  </a:lnTo>
                  <a:lnTo>
                    <a:pt x="308" y="550"/>
                  </a:lnTo>
                  <a:lnTo>
                    <a:pt x="369" y="474"/>
                  </a:lnTo>
                  <a:lnTo>
                    <a:pt x="437" y="405"/>
                  </a:lnTo>
                  <a:lnTo>
                    <a:pt x="512" y="341"/>
                  </a:lnTo>
                  <a:lnTo>
                    <a:pt x="592" y="282"/>
                  </a:lnTo>
                  <a:lnTo>
                    <a:pt x="680" y="229"/>
                  </a:lnTo>
                  <a:lnTo>
                    <a:pt x="776" y="180"/>
                  </a:lnTo>
                  <a:lnTo>
                    <a:pt x="882" y="139"/>
                  </a:lnTo>
                  <a:lnTo>
                    <a:pt x="994" y="101"/>
                  </a:lnTo>
                  <a:lnTo>
                    <a:pt x="1113" y="70"/>
                  </a:lnTo>
                  <a:lnTo>
                    <a:pt x="1243" y="45"/>
                  </a:lnTo>
                  <a:lnTo>
                    <a:pt x="1382" y="25"/>
                  </a:lnTo>
                  <a:lnTo>
                    <a:pt x="1529" y="11"/>
                  </a:lnTo>
                  <a:lnTo>
                    <a:pt x="1686" y="2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85C6DC"/>
            </a:solidFill>
            <a:ln w="0">
              <a:solidFill>
                <a:srgbClr val="85C6D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4" name="Freeform 140"/>
            <p:cNvSpPr>
              <a:spLocks/>
            </p:cNvSpPr>
            <p:nvPr/>
          </p:nvSpPr>
          <p:spPr bwMode="auto">
            <a:xfrm>
              <a:off x="2904" y="2687"/>
              <a:ext cx="1866" cy="429"/>
            </a:xfrm>
            <a:custGeom>
              <a:avLst/>
              <a:gdLst>
                <a:gd name="T0" fmla="*/ 2027 w 3732"/>
                <a:gd name="T1" fmla="*/ 2 h 858"/>
                <a:gd name="T2" fmla="*/ 2337 w 3732"/>
                <a:gd name="T3" fmla="*/ 14 h 858"/>
                <a:gd name="T4" fmla="*/ 2627 w 3732"/>
                <a:gd name="T5" fmla="*/ 37 h 858"/>
                <a:gd name="T6" fmla="*/ 2893 w 3732"/>
                <a:gd name="T7" fmla="*/ 71 h 858"/>
                <a:gd name="T8" fmla="*/ 3130 w 3732"/>
                <a:gd name="T9" fmla="*/ 114 h 858"/>
                <a:gd name="T10" fmla="*/ 3336 w 3732"/>
                <a:gd name="T11" fmla="*/ 165 h 858"/>
                <a:gd name="T12" fmla="*/ 3503 w 3732"/>
                <a:gd name="T13" fmla="*/ 223 h 858"/>
                <a:gd name="T14" fmla="*/ 3628 w 3732"/>
                <a:gd name="T15" fmla="*/ 286 h 858"/>
                <a:gd name="T16" fmla="*/ 3707 w 3732"/>
                <a:gd name="T17" fmla="*/ 357 h 858"/>
                <a:gd name="T18" fmla="*/ 3732 w 3732"/>
                <a:gd name="T19" fmla="*/ 429 h 858"/>
                <a:gd name="T20" fmla="*/ 3707 w 3732"/>
                <a:gd name="T21" fmla="*/ 502 h 858"/>
                <a:gd name="T22" fmla="*/ 3628 w 3732"/>
                <a:gd name="T23" fmla="*/ 570 h 858"/>
                <a:gd name="T24" fmla="*/ 3503 w 3732"/>
                <a:gd name="T25" fmla="*/ 635 h 858"/>
                <a:gd name="T26" fmla="*/ 3336 w 3732"/>
                <a:gd name="T27" fmla="*/ 694 h 858"/>
                <a:gd name="T28" fmla="*/ 3130 w 3732"/>
                <a:gd name="T29" fmla="*/ 745 h 858"/>
                <a:gd name="T30" fmla="*/ 2893 w 3732"/>
                <a:gd name="T31" fmla="*/ 788 h 858"/>
                <a:gd name="T32" fmla="*/ 2627 w 3732"/>
                <a:gd name="T33" fmla="*/ 821 h 858"/>
                <a:gd name="T34" fmla="*/ 2337 w 3732"/>
                <a:gd name="T35" fmla="*/ 844 h 858"/>
                <a:gd name="T36" fmla="*/ 2027 w 3732"/>
                <a:gd name="T37" fmla="*/ 856 h 858"/>
                <a:gd name="T38" fmla="*/ 1705 w 3732"/>
                <a:gd name="T39" fmla="*/ 856 h 858"/>
                <a:gd name="T40" fmla="*/ 1396 w 3732"/>
                <a:gd name="T41" fmla="*/ 844 h 858"/>
                <a:gd name="T42" fmla="*/ 1106 w 3732"/>
                <a:gd name="T43" fmla="*/ 821 h 858"/>
                <a:gd name="T44" fmla="*/ 839 w 3732"/>
                <a:gd name="T45" fmla="*/ 788 h 858"/>
                <a:gd name="T46" fmla="*/ 602 w 3732"/>
                <a:gd name="T47" fmla="*/ 745 h 858"/>
                <a:gd name="T48" fmla="*/ 398 w 3732"/>
                <a:gd name="T49" fmla="*/ 694 h 858"/>
                <a:gd name="T50" fmla="*/ 230 w 3732"/>
                <a:gd name="T51" fmla="*/ 635 h 858"/>
                <a:gd name="T52" fmla="*/ 106 w 3732"/>
                <a:gd name="T53" fmla="*/ 570 h 858"/>
                <a:gd name="T54" fmla="*/ 28 w 3732"/>
                <a:gd name="T55" fmla="*/ 502 h 858"/>
                <a:gd name="T56" fmla="*/ 0 w 3732"/>
                <a:gd name="T57" fmla="*/ 429 h 858"/>
                <a:gd name="T58" fmla="*/ 28 w 3732"/>
                <a:gd name="T59" fmla="*/ 357 h 858"/>
                <a:gd name="T60" fmla="*/ 106 w 3732"/>
                <a:gd name="T61" fmla="*/ 286 h 858"/>
                <a:gd name="T62" fmla="*/ 230 w 3732"/>
                <a:gd name="T63" fmla="*/ 223 h 858"/>
                <a:gd name="T64" fmla="*/ 398 w 3732"/>
                <a:gd name="T65" fmla="*/ 165 h 858"/>
                <a:gd name="T66" fmla="*/ 602 w 3732"/>
                <a:gd name="T67" fmla="*/ 114 h 858"/>
                <a:gd name="T68" fmla="*/ 839 w 3732"/>
                <a:gd name="T69" fmla="*/ 71 h 858"/>
                <a:gd name="T70" fmla="*/ 1106 w 3732"/>
                <a:gd name="T71" fmla="*/ 37 h 858"/>
                <a:gd name="T72" fmla="*/ 1396 w 3732"/>
                <a:gd name="T73" fmla="*/ 14 h 858"/>
                <a:gd name="T74" fmla="*/ 1705 w 3732"/>
                <a:gd name="T75" fmla="*/ 2 h 8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32" h="858">
                  <a:moveTo>
                    <a:pt x="1866" y="0"/>
                  </a:moveTo>
                  <a:lnTo>
                    <a:pt x="2027" y="2"/>
                  </a:lnTo>
                  <a:lnTo>
                    <a:pt x="2184" y="6"/>
                  </a:lnTo>
                  <a:lnTo>
                    <a:pt x="2337" y="14"/>
                  </a:lnTo>
                  <a:lnTo>
                    <a:pt x="2485" y="24"/>
                  </a:lnTo>
                  <a:lnTo>
                    <a:pt x="2627" y="37"/>
                  </a:lnTo>
                  <a:lnTo>
                    <a:pt x="2764" y="53"/>
                  </a:lnTo>
                  <a:lnTo>
                    <a:pt x="2893" y="71"/>
                  </a:lnTo>
                  <a:lnTo>
                    <a:pt x="3017" y="92"/>
                  </a:lnTo>
                  <a:lnTo>
                    <a:pt x="3130" y="114"/>
                  </a:lnTo>
                  <a:lnTo>
                    <a:pt x="3238" y="137"/>
                  </a:lnTo>
                  <a:lnTo>
                    <a:pt x="3336" y="165"/>
                  </a:lnTo>
                  <a:lnTo>
                    <a:pt x="3424" y="192"/>
                  </a:lnTo>
                  <a:lnTo>
                    <a:pt x="3503" y="223"/>
                  </a:lnTo>
                  <a:lnTo>
                    <a:pt x="3571" y="255"/>
                  </a:lnTo>
                  <a:lnTo>
                    <a:pt x="3628" y="286"/>
                  </a:lnTo>
                  <a:lnTo>
                    <a:pt x="3673" y="321"/>
                  </a:lnTo>
                  <a:lnTo>
                    <a:pt x="3707" y="357"/>
                  </a:lnTo>
                  <a:lnTo>
                    <a:pt x="3726" y="392"/>
                  </a:lnTo>
                  <a:lnTo>
                    <a:pt x="3732" y="429"/>
                  </a:lnTo>
                  <a:lnTo>
                    <a:pt x="3726" y="466"/>
                  </a:lnTo>
                  <a:lnTo>
                    <a:pt x="3707" y="502"/>
                  </a:lnTo>
                  <a:lnTo>
                    <a:pt x="3673" y="537"/>
                  </a:lnTo>
                  <a:lnTo>
                    <a:pt x="3628" y="570"/>
                  </a:lnTo>
                  <a:lnTo>
                    <a:pt x="3571" y="603"/>
                  </a:lnTo>
                  <a:lnTo>
                    <a:pt x="3503" y="635"/>
                  </a:lnTo>
                  <a:lnTo>
                    <a:pt x="3424" y="664"/>
                  </a:lnTo>
                  <a:lnTo>
                    <a:pt x="3336" y="694"/>
                  </a:lnTo>
                  <a:lnTo>
                    <a:pt x="3238" y="719"/>
                  </a:lnTo>
                  <a:lnTo>
                    <a:pt x="3130" y="745"/>
                  </a:lnTo>
                  <a:lnTo>
                    <a:pt x="3017" y="766"/>
                  </a:lnTo>
                  <a:lnTo>
                    <a:pt x="2893" y="788"/>
                  </a:lnTo>
                  <a:lnTo>
                    <a:pt x="2764" y="805"/>
                  </a:lnTo>
                  <a:lnTo>
                    <a:pt x="2627" y="821"/>
                  </a:lnTo>
                  <a:lnTo>
                    <a:pt x="2485" y="833"/>
                  </a:lnTo>
                  <a:lnTo>
                    <a:pt x="2337" y="844"/>
                  </a:lnTo>
                  <a:lnTo>
                    <a:pt x="2184" y="850"/>
                  </a:lnTo>
                  <a:lnTo>
                    <a:pt x="2027" y="856"/>
                  </a:lnTo>
                  <a:lnTo>
                    <a:pt x="1866" y="858"/>
                  </a:lnTo>
                  <a:lnTo>
                    <a:pt x="1705" y="856"/>
                  </a:lnTo>
                  <a:lnTo>
                    <a:pt x="1549" y="850"/>
                  </a:lnTo>
                  <a:lnTo>
                    <a:pt x="1396" y="844"/>
                  </a:lnTo>
                  <a:lnTo>
                    <a:pt x="1249" y="833"/>
                  </a:lnTo>
                  <a:lnTo>
                    <a:pt x="1106" y="821"/>
                  </a:lnTo>
                  <a:lnTo>
                    <a:pt x="968" y="805"/>
                  </a:lnTo>
                  <a:lnTo>
                    <a:pt x="839" y="788"/>
                  </a:lnTo>
                  <a:lnTo>
                    <a:pt x="718" y="766"/>
                  </a:lnTo>
                  <a:lnTo>
                    <a:pt x="602" y="745"/>
                  </a:lnTo>
                  <a:lnTo>
                    <a:pt x="494" y="719"/>
                  </a:lnTo>
                  <a:lnTo>
                    <a:pt x="398" y="694"/>
                  </a:lnTo>
                  <a:lnTo>
                    <a:pt x="308" y="664"/>
                  </a:lnTo>
                  <a:lnTo>
                    <a:pt x="230" y="635"/>
                  </a:lnTo>
                  <a:lnTo>
                    <a:pt x="163" y="603"/>
                  </a:lnTo>
                  <a:lnTo>
                    <a:pt x="106" y="570"/>
                  </a:lnTo>
                  <a:lnTo>
                    <a:pt x="61" y="537"/>
                  </a:lnTo>
                  <a:lnTo>
                    <a:pt x="28" y="502"/>
                  </a:lnTo>
                  <a:lnTo>
                    <a:pt x="6" y="466"/>
                  </a:lnTo>
                  <a:lnTo>
                    <a:pt x="0" y="429"/>
                  </a:lnTo>
                  <a:lnTo>
                    <a:pt x="6" y="392"/>
                  </a:lnTo>
                  <a:lnTo>
                    <a:pt x="28" y="357"/>
                  </a:lnTo>
                  <a:lnTo>
                    <a:pt x="61" y="321"/>
                  </a:lnTo>
                  <a:lnTo>
                    <a:pt x="106" y="286"/>
                  </a:lnTo>
                  <a:lnTo>
                    <a:pt x="163" y="255"/>
                  </a:lnTo>
                  <a:lnTo>
                    <a:pt x="230" y="223"/>
                  </a:lnTo>
                  <a:lnTo>
                    <a:pt x="308" y="192"/>
                  </a:lnTo>
                  <a:lnTo>
                    <a:pt x="398" y="165"/>
                  </a:lnTo>
                  <a:lnTo>
                    <a:pt x="494" y="137"/>
                  </a:lnTo>
                  <a:lnTo>
                    <a:pt x="602" y="114"/>
                  </a:lnTo>
                  <a:lnTo>
                    <a:pt x="718" y="92"/>
                  </a:lnTo>
                  <a:lnTo>
                    <a:pt x="839" y="71"/>
                  </a:lnTo>
                  <a:lnTo>
                    <a:pt x="968" y="53"/>
                  </a:lnTo>
                  <a:lnTo>
                    <a:pt x="1106" y="37"/>
                  </a:lnTo>
                  <a:lnTo>
                    <a:pt x="1249" y="24"/>
                  </a:lnTo>
                  <a:lnTo>
                    <a:pt x="1396" y="14"/>
                  </a:lnTo>
                  <a:lnTo>
                    <a:pt x="1549" y="6"/>
                  </a:lnTo>
                  <a:lnTo>
                    <a:pt x="1705" y="2"/>
                  </a:lnTo>
                  <a:lnTo>
                    <a:pt x="1866" y="0"/>
                  </a:lnTo>
                  <a:close/>
                </a:path>
              </a:pathLst>
            </a:custGeom>
            <a:solidFill>
              <a:srgbClr val="85281E"/>
            </a:solidFill>
            <a:ln w="0">
              <a:solidFill>
                <a:srgbClr val="85281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5" name="Freeform 141"/>
            <p:cNvSpPr>
              <a:spLocks/>
            </p:cNvSpPr>
            <p:nvPr/>
          </p:nvSpPr>
          <p:spPr bwMode="auto">
            <a:xfrm>
              <a:off x="2223" y="1754"/>
              <a:ext cx="3228" cy="1011"/>
            </a:xfrm>
            <a:custGeom>
              <a:avLst/>
              <a:gdLst>
                <a:gd name="T0" fmla="*/ 3232 w 6456"/>
                <a:gd name="T1" fmla="*/ 0 h 2022"/>
                <a:gd name="T2" fmla="*/ 5327 w 6456"/>
                <a:gd name="T3" fmla="*/ 302 h 2022"/>
                <a:gd name="T4" fmla="*/ 5443 w 6456"/>
                <a:gd name="T5" fmla="*/ 307 h 2022"/>
                <a:gd name="T6" fmla="*/ 5555 w 6456"/>
                <a:gd name="T7" fmla="*/ 325 h 2022"/>
                <a:gd name="T8" fmla="*/ 5662 w 6456"/>
                <a:gd name="T9" fmla="*/ 353 h 2022"/>
                <a:gd name="T10" fmla="*/ 5768 w 6456"/>
                <a:gd name="T11" fmla="*/ 392 h 2022"/>
                <a:gd name="T12" fmla="*/ 5866 w 6456"/>
                <a:gd name="T13" fmla="*/ 439 h 2022"/>
                <a:gd name="T14" fmla="*/ 5958 w 6456"/>
                <a:gd name="T15" fmla="*/ 498 h 2022"/>
                <a:gd name="T16" fmla="*/ 6047 w 6456"/>
                <a:gd name="T17" fmla="*/ 562 h 2022"/>
                <a:gd name="T18" fmla="*/ 6127 w 6456"/>
                <a:gd name="T19" fmla="*/ 637 h 2022"/>
                <a:gd name="T20" fmla="*/ 6199 w 6456"/>
                <a:gd name="T21" fmla="*/ 717 h 2022"/>
                <a:gd name="T22" fmla="*/ 6264 w 6456"/>
                <a:gd name="T23" fmla="*/ 805 h 2022"/>
                <a:gd name="T24" fmla="*/ 6321 w 6456"/>
                <a:gd name="T25" fmla="*/ 899 h 2022"/>
                <a:gd name="T26" fmla="*/ 6368 w 6456"/>
                <a:gd name="T27" fmla="*/ 999 h 2022"/>
                <a:gd name="T28" fmla="*/ 6405 w 6456"/>
                <a:gd name="T29" fmla="*/ 1105 h 2022"/>
                <a:gd name="T30" fmla="*/ 6435 w 6456"/>
                <a:gd name="T31" fmla="*/ 1215 h 2022"/>
                <a:gd name="T32" fmla="*/ 6450 w 6456"/>
                <a:gd name="T33" fmla="*/ 1328 h 2022"/>
                <a:gd name="T34" fmla="*/ 6456 w 6456"/>
                <a:gd name="T35" fmla="*/ 1446 h 2022"/>
                <a:gd name="T36" fmla="*/ 6456 w 6456"/>
                <a:gd name="T37" fmla="*/ 1695 h 2022"/>
                <a:gd name="T38" fmla="*/ 6454 w 6456"/>
                <a:gd name="T39" fmla="*/ 1742 h 2022"/>
                <a:gd name="T40" fmla="*/ 6448 w 6456"/>
                <a:gd name="T41" fmla="*/ 1789 h 2022"/>
                <a:gd name="T42" fmla="*/ 6437 w 6456"/>
                <a:gd name="T43" fmla="*/ 1832 h 2022"/>
                <a:gd name="T44" fmla="*/ 6421 w 6456"/>
                <a:gd name="T45" fmla="*/ 1873 h 2022"/>
                <a:gd name="T46" fmla="*/ 6399 w 6456"/>
                <a:gd name="T47" fmla="*/ 1908 h 2022"/>
                <a:gd name="T48" fmla="*/ 6372 w 6456"/>
                <a:gd name="T49" fmla="*/ 1941 h 2022"/>
                <a:gd name="T50" fmla="*/ 6339 w 6456"/>
                <a:gd name="T51" fmla="*/ 1969 h 2022"/>
                <a:gd name="T52" fmla="*/ 6297 w 6456"/>
                <a:gd name="T53" fmla="*/ 1990 h 2022"/>
                <a:gd name="T54" fmla="*/ 6250 w 6456"/>
                <a:gd name="T55" fmla="*/ 2008 h 2022"/>
                <a:gd name="T56" fmla="*/ 6196 w 6456"/>
                <a:gd name="T57" fmla="*/ 2018 h 2022"/>
                <a:gd name="T58" fmla="*/ 6135 w 6456"/>
                <a:gd name="T59" fmla="*/ 2022 h 2022"/>
                <a:gd name="T60" fmla="*/ 323 w 6456"/>
                <a:gd name="T61" fmla="*/ 2022 h 2022"/>
                <a:gd name="T62" fmla="*/ 263 w 6456"/>
                <a:gd name="T63" fmla="*/ 2016 h 2022"/>
                <a:gd name="T64" fmla="*/ 208 w 6456"/>
                <a:gd name="T65" fmla="*/ 2006 h 2022"/>
                <a:gd name="T66" fmla="*/ 161 w 6456"/>
                <a:gd name="T67" fmla="*/ 1988 h 2022"/>
                <a:gd name="T68" fmla="*/ 122 w 6456"/>
                <a:gd name="T69" fmla="*/ 1965 h 2022"/>
                <a:gd name="T70" fmla="*/ 86 w 6456"/>
                <a:gd name="T71" fmla="*/ 1938 h 2022"/>
                <a:gd name="T72" fmla="*/ 59 w 6456"/>
                <a:gd name="T73" fmla="*/ 1904 h 2022"/>
                <a:gd name="T74" fmla="*/ 37 w 6456"/>
                <a:gd name="T75" fmla="*/ 1867 h 2022"/>
                <a:gd name="T76" fmla="*/ 20 w 6456"/>
                <a:gd name="T77" fmla="*/ 1828 h 2022"/>
                <a:gd name="T78" fmla="*/ 10 w 6456"/>
                <a:gd name="T79" fmla="*/ 1783 h 2022"/>
                <a:gd name="T80" fmla="*/ 2 w 6456"/>
                <a:gd name="T81" fmla="*/ 1738 h 2022"/>
                <a:gd name="T82" fmla="*/ 0 w 6456"/>
                <a:gd name="T83" fmla="*/ 1689 h 2022"/>
                <a:gd name="T84" fmla="*/ 0 w 6456"/>
                <a:gd name="T85" fmla="*/ 1442 h 2022"/>
                <a:gd name="T86" fmla="*/ 6 w 6456"/>
                <a:gd name="T87" fmla="*/ 1324 h 2022"/>
                <a:gd name="T88" fmla="*/ 24 w 6456"/>
                <a:gd name="T89" fmla="*/ 1213 h 2022"/>
                <a:gd name="T90" fmla="*/ 51 w 6456"/>
                <a:gd name="T91" fmla="*/ 1103 h 2022"/>
                <a:gd name="T92" fmla="*/ 88 w 6456"/>
                <a:gd name="T93" fmla="*/ 997 h 2022"/>
                <a:gd name="T94" fmla="*/ 135 w 6456"/>
                <a:gd name="T95" fmla="*/ 897 h 2022"/>
                <a:gd name="T96" fmla="*/ 192 w 6456"/>
                <a:gd name="T97" fmla="*/ 803 h 2022"/>
                <a:gd name="T98" fmla="*/ 257 w 6456"/>
                <a:gd name="T99" fmla="*/ 717 h 2022"/>
                <a:gd name="T100" fmla="*/ 331 w 6456"/>
                <a:gd name="T101" fmla="*/ 635 h 2022"/>
                <a:gd name="T102" fmla="*/ 410 w 6456"/>
                <a:gd name="T103" fmla="*/ 562 h 2022"/>
                <a:gd name="T104" fmla="*/ 498 w 6456"/>
                <a:gd name="T105" fmla="*/ 496 h 2022"/>
                <a:gd name="T106" fmla="*/ 590 w 6456"/>
                <a:gd name="T107" fmla="*/ 439 h 2022"/>
                <a:gd name="T108" fmla="*/ 690 w 6456"/>
                <a:gd name="T109" fmla="*/ 392 h 2022"/>
                <a:gd name="T110" fmla="*/ 794 w 6456"/>
                <a:gd name="T111" fmla="*/ 353 h 2022"/>
                <a:gd name="T112" fmla="*/ 902 w 6456"/>
                <a:gd name="T113" fmla="*/ 325 h 2022"/>
                <a:gd name="T114" fmla="*/ 1013 w 6456"/>
                <a:gd name="T115" fmla="*/ 307 h 2022"/>
                <a:gd name="T116" fmla="*/ 1131 w 6456"/>
                <a:gd name="T117" fmla="*/ 302 h 2022"/>
                <a:gd name="T118" fmla="*/ 3232 w 6456"/>
                <a:gd name="T119" fmla="*/ 0 h 2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56" h="2022">
                  <a:moveTo>
                    <a:pt x="3232" y="0"/>
                  </a:moveTo>
                  <a:lnTo>
                    <a:pt x="5327" y="302"/>
                  </a:lnTo>
                  <a:lnTo>
                    <a:pt x="5443" y="307"/>
                  </a:lnTo>
                  <a:lnTo>
                    <a:pt x="5555" y="325"/>
                  </a:lnTo>
                  <a:lnTo>
                    <a:pt x="5662" y="353"/>
                  </a:lnTo>
                  <a:lnTo>
                    <a:pt x="5768" y="392"/>
                  </a:lnTo>
                  <a:lnTo>
                    <a:pt x="5866" y="439"/>
                  </a:lnTo>
                  <a:lnTo>
                    <a:pt x="5958" y="498"/>
                  </a:lnTo>
                  <a:lnTo>
                    <a:pt x="6047" y="562"/>
                  </a:lnTo>
                  <a:lnTo>
                    <a:pt x="6127" y="637"/>
                  </a:lnTo>
                  <a:lnTo>
                    <a:pt x="6199" y="717"/>
                  </a:lnTo>
                  <a:lnTo>
                    <a:pt x="6264" y="805"/>
                  </a:lnTo>
                  <a:lnTo>
                    <a:pt x="6321" y="899"/>
                  </a:lnTo>
                  <a:lnTo>
                    <a:pt x="6368" y="999"/>
                  </a:lnTo>
                  <a:lnTo>
                    <a:pt x="6405" y="1105"/>
                  </a:lnTo>
                  <a:lnTo>
                    <a:pt x="6435" y="1215"/>
                  </a:lnTo>
                  <a:lnTo>
                    <a:pt x="6450" y="1328"/>
                  </a:lnTo>
                  <a:lnTo>
                    <a:pt x="6456" y="1446"/>
                  </a:lnTo>
                  <a:lnTo>
                    <a:pt x="6456" y="1695"/>
                  </a:lnTo>
                  <a:lnTo>
                    <a:pt x="6454" y="1742"/>
                  </a:lnTo>
                  <a:lnTo>
                    <a:pt x="6448" y="1789"/>
                  </a:lnTo>
                  <a:lnTo>
                    <a:pt x="6437" y="1832"/>
                  </a:lnTo>
                  <a:lnTo>
                    <a:pt x="6421" y="1873"/>
                  </a:lnTo>
                  <a:lnTo>
                    <a:pt x="6399" y="1908"/>
                  </a:lnTo>
                  <a:lnTo>
                    <a:pt x="6372" y="1941"/>
                  </a:lnTo>
                  <a:lnTo>
                    <a:pt x="6339" y="1969"/>
                  </a:lnTo>
                  <a:lnTo>
                    <a:pt x="6297" y="1990"/>
                  </a:lnTo>
                  <a:lnTo>
                    <a:pt x="6250" y="2008"/>
                  </a:lnTo>
                  <a:lnTo>
                    <a:pt x="6196" y="2018"/>
                  </a:lnTo>
                  <a:lnTo>
                    <a:pt x="6135" y="2022"/>
                  </a:lnTo>
                  <a:lnTo>
                    <a:pt x="323" y="2022"/>
                  </a:lnTo>
                  <a:lnTo>
                    <a:pt x="263" y="2016"/>
                  </a:lnTo>
                  <a:lnTo>
                    <a:pt x="208" y="2006"/>
                  </a:lnTo>
                  <a:lnTo>
                    <a:pt x="161" y="1988"/>
                  </a:lnTo>
                  <a:lnTo>
                    <a:pt x="122" y="1965"/>
                  </a:lnTo>
                  <a:lnTo>
                    <a:pt x="86" y="1938"/>
                  </a:lnTo>
                  <a:lnTo>
                    <a:pt x="59" y="1904"/>
                  </a:lnTo>
                  <a:lnTo>
                    <a:pt x="37" y="1867"/>
                  </a:lnTo>
                  <a:lnTo>
                    <a:pt x="20" y="1828"/>
                  </a:lnTo>
                  <a:lnTo>
                    <a:pt x="10" y="1783"/>
                  </a:lnTo>
                  <a:lnTo>
                    <a:pt x="2" y="1738"/>
                  </a:lnTo>
                  <a:lnTo>
                    <a:pt x="0" y="1689"/>
                  </a:lnTo>
                  <a:lnTo>
                    <a:pt x="0" y="1442"/>
                  </a:lnTo>
                  <a:lnTo>
                    <a:pt x="6" y="1324"/>
                  </a:lnTo>
                  <a:lnTo>
                    <a:pt x="24" y="1213"/>
                  </a:lnTo>
                  <a:lnTo>
                    <a:pt x="51" y="1103"/>
                  </a:lnTo>
                  <a:lnTo>
                    <a:pt x="88" y="997"/>
                  </a:lnTo>
                  <a:lnTo>
                    <a:pt x="135" y="897"/>
                  </a:lnTo>
                  <a:lnTo>
                    <a:pt x="192" y="803"/>
                  </a:lnTo>
                  <a:lnTo>
                    <a:pt x="257" y="717"/>
                  </a:lnTo>
                  <a:lnTo>
                    <a:pt x="331" y="635"/>
                  </a:lnTo>
                  <a:lnTo>
                    <a:pt x="410" y="562"/>
                  </a:lnTo>
                  <a:lnTo>
                    <a:pt x="498" y="496"/>
                  </a:lnTo>
                  <a:lnTo>
                    <a:pt x="590" y="439"/>
                  </a:lnTo>
                  <a:lnTo>
                    <a:pt x="690" y="392"/>
                  </a:lnTo>
                  <a:lnTo>
                    <a:pt x="794" y="353"/>
                  </a:lnTo>
                  <a:lnTo>
                    <a:pt x="902" y="325"/>
                  </a:lnTo>
                  <a:lnTo>
                    <a:pt x="1013" y="307"/>
                  </a:lnTo>
                  <a:lnTo>
                    <a:pt x="1131" y="302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BF392B"/>
            </a:solidFill>
            <a:ln w="0">
              <a:solidFill>
                <a:srgbClr val="BF392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6" name="Freeform 142"/>
            <p:cNvSpPr>
              <a:spLocks/>
            </p:cNvSpPr>
            <p:nvPr/>
          </p:nvSpPr>
          <p:spPr bwMode="auto">
            <a:xfrm>
              <a:off x="2273" y="2738"/>
              <a:ext cx="3125" cy="226"/>
            </a:xfrm>
            <a:custGeom>
              <a:avLst/>
              <a:gdLst>
                <a:gd name="T0" fmla="*/ 157 w 6250"/>
                <a:gd name="T1" fmla="*/ 0 h 452"/>
                <a:gd name="T2" fmla="*/ 6094 w 6250"/>
                <a:gd name="T3" fmla="*/ 0 h 452"/>
                <a:gd name="T4" fmla="*/ 6137 w 6250"/>
                <a:gd name="T5" fmla="*/ 4 h 452"/>
                <a:gd name="T6" fmla="*/ 6174 w 6250"/>
                <a:gd name="T7" fmla="*/ 20 h 452"/>
                <a:gd name="T8" fmla="*/ 6205 w 6250"/>
                <a:gd name="T9" fmla="*/ 43 h 452"/>
                <a:gd name="T10" fmla="*/ 6229 w 6250"/>
                <a:gd name="T11" fmla="*/ 72 h 452"/>
                <a:gd name="T12" fmla="*/ 6245 w 6250"/>
                <a:gd name="T13" fmla="*/ 110 h 452"/>
                <a:gd name="T14" fmla="*/ 6250 w 6250"/>
                <a:gd name="T15" fmla="*/ 151 h 452"/>
                <a:gd name="T16" fmla="*/ 6246 w 6250"/>
                <a:gd name="T17" fmla="*/ 204 h 452"/>
                <a:gd name="T18" fmla="*/ 6231 w 6250"/>
                <a:gd name="T19" fmla="*/ 255 h 452"/>
                <a:gd name="T20" fmla="*/ 6207 w 6250"/>
                <a:gd name="T21" fmla="*/ 304 h 452"/>
                <a:gd name="T22" fmla="*/ 6176 w 6250"/>
                <a:gd name="T23" fmla="*/ 345 h 452"/>
                <a:gd name="T24" fmla="*/ 6139 w 6250"/>
                <a:gd name="T25" fmla="*/ 382 h 452"/>
                <a:gd name="T26" fmla="*/ 6094 w 6250"/>
                <a:gd name="T27" fmla="*/ 411 h 452"/>
                <a:gd name="T28" fmla="*/ 6045 w 6250"/>
                <a:gd name="T29" fmla="*/ 433 h 452"/>
                <a:gd name="T30" fmla="*/ 5990 w 6250"/>
                <a:gd name="T31" fmla="*/ 449 h 452"/>
                <a:gd name="T32" fmla="*/ 5933 w 6250"/>
                <a:gd name="T33" fmla="*/ 452 h 452"/>
                <a:gd name="T34" fmla="*/ 319 w 6250"/>
                <a:gd name="T35" fmla="*/ 452 h 452"/>
                <a:gd name="T36" fmla="*/ 261 w 6250"/>
                <a:gd name="T37" fmla="*/ 449 h 452"/>
                <a:gd name="T38" fmla="*/ 208 w 6250"/>
                <a:gd name="T39" fmla="*/ 433 h 452"/>
                <a:gd name="T40" fmla="*/ 159 w 6250"/>
                <a:gd name="T41" fmla="*/ 411 h 452"/>
                <a:gd name="T42" fmla="*/ 114 w 6250"/>
                <a:gd name="T43" fmla="*/ 382 h 452"/>
                <a:gd name="T44" fmla="*/ 74 w 6250"/>
                <a:gd name="T45" fmla="*/ 345 h 452"/>
                <a:gd name="T46" fmla="*/ 43 w 6250"/>
                <a:gd name="T47" fmla="*/ 304 h 452"/>
                <a:gd name="T48" fmla="*/ 22 w 6250"/>
                <a:gd name="T49" fmla="*/ 255 h 452"/>
                <a:gd name="T50" fmla="*/ 6 w 6250"/>
                <a:gd name="T51" fmla="*/ 204 h 452"/>
                <a:gd name="T52" fmla="*/ 0 w 6250"/>
                <a:gd name="T53" fmla="*/ 151 h 452"/>
                <a:gd name="T54" fmla="*/ 6 w 6250"/>
                <a:gd name="T55" fmla="*/ 110 h 452"/>
                <a:gd name="T56" fmla="*/ 22 w 6250"/>
                <a:gd name="T57" fmla="*/ 72 h 452"/>
                <a:gd name="T58" fmla="*/ 47 w 6250"/>
                <a:gd name="T59" fmla="*/ 43 h 452"/>
                <a:gd name="T60" fmla="*/ 78 w 6250"/>
                <a:gd name="T61" fmla="*/ 20 h 452"/>
                <a:gd name="T62" fmla="*/ 116 w 6250"/>
                <a:gd name="T63" fmla="*/ 4 h 452"/>
                <a:gd name="T64" fmla="*/ 157 w 6250"/>
                <a:gd name="T65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50" h="452">
                  <a:moveTo>
                    <a:pt x="157" y="0"/>
                  </a:moveTo>
                  <a:lnTo>
                    <a:pt x="6094" y="0"/>
                  </a:lnTo>
                  <a:lnTo>
                    <a:pt x="6137" y="4"/>
                  </a:lnTo>
                  <a:lnTo>
                    <a:pt x="6174" y="20"/>
                  </a:lnTo>
                  <a:lnTo>
                    <a:pt x="6205" y="43"/>
                  </a:lnTo>
                  <a:lnTo>
                    <a:pt x="6229" y="72"/>
                  </a:lnTo>
                  <a:lnTo>
                    <a:pt x="6245" y="110"/>
                  </a:lnTo>
                  <a:lnTo>
                    <a:pt x="6250" y="151"/>
                  </a:lnTo>
                  <a:lnTo>
                    <a:pt x="6246" y="204"/>
                  </a:lnTo>
                  <a:lnTo>
                    <a:pt x="6231" y="255"/>
                  </a:lnTo>
                  <a:lnTo>
                    <a:pt x="6207" y="304"/>
                  </a:lnTo>
                  <a:lnTo>
                    <a:pt x="6176" y="345"/>
                  </a:lnTo>
                  <a:lnTo>
                    <a:pt x="6139" y="382"/>
                  </a:lnTo>
                  <a:lnTo>
                    <a:pt x="6094" y="411"/>
                  </a:lnTo>
                  <a:lnTo>
                    <a:pt x="6045" y="433"/>
                  </a:lnTo>
                  <a:lnTo>
                    <a:pt x="5990" y="449"/>
                  </a:lnTo>
                  <a:lnTo>
                    <a:pt x="5933" y="452"/>
                  </a:lnTo>
                  <a:lnTo>
                    <a:pt x="319" y="452"/>
                  </a:lnTo>
                  <a:lnTo>
                    <a:pt x="261" y="449"/>
                  </a:lnTo>
                  <a:lnTo>
                    <a:pt x="208" y="433"/>
                  </a:lnTo>
                  <a:lnTo>
                    <a:pt x="159" y="411"/>
                  </a:lnTo>
                  <a:lnTo>
                    <a:pt x="114" y="382"/>
                  </a:lnTo>
                  <a:lnTo>
                    <a:pt x="74" y="345"/>
                  </a:lnTo>
                  <a:lnTo>
                    <a:pt x="43" y="304"/>
                  </a:lnTo>
                  <a:lnTo>
                    <a:pt x="22" y="255"/>
                  </a:lnTo>
                  <a:lnTo>
                    <a:pt x="6" y="204"/>
                  </a:lnTo>
                  <a:lnTo>
                    <a:pt x="0" y="151"/>
                  </a:lnTo>
                  <a:lnTo>
                    <a:pt x="6" y="110"/>
                  </a:lnTo>
                  <a:lnTo>
                    <a:pt x="22" y="72"/>
                  </a:lnTo>
                  <a:lnTo>
                    <a:pt x="47" y="43"/>
                  </a:lnTo>
                  <a:lnTo>
                    <a:pt x="78" y="20"/>
                  </a:lnTo>
                  <a:lnTo>
                    <a:pt x="116" y="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E4E7E7"/>
            </a:solidFill>
            <a:ln w="0">
              <a:solidFill>
                <a:srgbClr val="E4E7E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7" name="Freeform 143"/>
            <p:cNvSpPr>
              <a:spLocks/>
            </p:cNvSpPr>
            <p:nvPr/>
          </p:nvSpPr>
          <p:spPr bwMode="auto">
            <a:xfrm>
              <a:off x="2703" y="1526"/>
              <a:ext cx="2268" cy="1212"/>
            </a:xfrm>
            <a:custGeom>
              <a:avLst/>
              <a:gdLst>
                <a:gd name="T0" fmla="*/ 2568 w 4536"/>
                <a:gd name="T1" fmla="*/ 2 h 2424"/>
                <a:gd name="T2" fmla="*/ 2838 w 4536"/>
                <a:gd name="T3" fmla="*/ 14 h 2424"/>
                <a:gd name="T4" fmla="*/ 3164 w 4536"/>
                <a:gd name="T5" fmla="*/ 44 h 2424"/>
                <a:gd name="T6" fmla="*/ 3519 w 4536"/>
                <a:gd name="T7" fmla="*/ 96 h 2424"/>
                <a:gd name="T8" fmla="*/ 3883 w 4536"/>
                <a:gd name="T9" fmla="*/ 183 h 2424"/>
                <a:gd name="T10" fmla="*/ 4236 w 4536"/>
                <a:gd name="T11" fmla="*/ 304 h 2424"/>
                <a:gd name="T12" fmla="*/ 4455 w 4536"/>
                <a:gd name="T13" fmla="*/ 414 h 2424"/>
                <a:gd name="T14" fmla="*/ 4489 w 4536"/>
                <a:gd name="T15" fmla="*/ 437 h 2424"/>
                <a:gd name="T16" fmla="*/ 4528 w 4536"/>
                <a:gd name="T17" fmla="*/ 484 h 2424"/>
                <a:gd name="T18" fmla="*/ 4530 w 4536"/>
                <a:gd name="T19" fmla="*/ 541 h 2424"/>
                <a:gd name="T20" fmla="*/ 4454 w 4536"/>
                <a:gd name="T21" fmla="*/ 602 h 2424"/>
                <a:gd name="T22" fmla="*/ 4420 w 4536"/>
                <a:gd name="T23" fmla="*/ 620 h 2424"/>
                <a:gd name="T24" fmla="*/ 4330 w 4536"/>
                <a:gd name="T25" fmla="*/ 672 h 2424"/>
                <a:gd name="T26" fmla="*/ 4199 w 4536"/>
                <a:gd name="T27" fmla="*/ 774 h 2424"/>
                <a:gd name="T28" fmla="*/ 4040 w 4536"/>
                <a:gd name="T29" fmla="*/ 935 h 2424"/>
                <a:gd name="T30" fmla="*/ 3871 w 4536"/>
                <a:gd name="T31" fmla="*/ 1162 h 2424"/>
                <a:gd name="T32" fmla="*/ 3707 w 4536"/>
                <a:gd name="T33" fmla="*/ 1466 h 2424"/>
                <a:gd name="T34" fmla="*/ 3560 w 4536"/>
                <a:gd name="T35" fmla="*/ 1858 h 2424"/>
                <a:gd name="T36" fmla="*/ 3546 w 4536"/>
                <a:gd name="T37" fmla="*/ 1901 h 2424"/>
                <a:gd name="T38" fmla="*/ 3501 w 4536"/>
                <a:gd name="T39" fmla="*/ 2005 h 2424"/>
                <a:gd name="T40" fmla="*/ 3425 w 4536"/>
                <a:gd name="T41" fmla="*/ 2140 h 2424"/>
                <a:gd name="T42" fmla="*/ 3317 w 4536"/>
                <a:gd name="T43" fmla="*/ 2277 h 2424"/>
                <a:gd name="T44" fmla="*/ 3174 w 4536"/>
                <a:gd name="T45" fmla="*/ 2381 h 2424"/>
                <a:gd name="T46" fmla="*/ 2995 w 4536"/>
                <a:gd name="T47" fmla="*/ 2424 h 2424"/>
                <a:gd name="T48" fmla="*/ 1419 w 4536"/>
                <a:gd name="T49" fmla="*/ 2404 h 2424"/>
                <a:gd name="T50" fmla="*/ 1265 w 4536"/>
                <a:gd name="T51" fmla="*/ 2316 h 2424"/>
                <a:gd name="T52" fmla="*/ 1145 w 4536"/>
                <a:gd name="T53" fmla="*/ 2187 h 2424"/>
                <a:gd name="T54" fmla="*/ 1057 w 4536"/>
                <a:gd name="T55" fmla="*/ 2048 h 2424"/>
                <a:gd name="T56" fmla="*/ 1004 w 4536"/>
                <a:gd name="T57" fmla="*/ 1930 h 2424"/>
                <a:gd name="T58" fmla="*/ 978 w 4536"/>
                <a:gd name="T59" fmla="*/ 1864 h 2424"/>
                <a:gd name="T60" fmla="*/ 882 w 4536"/>
                <a:gd name="T61" fmla="*/ 1587 h 2424"/>
                <a:gd name="T62" fmla="*/ 722 w 4536"/>
                <a:gd name="T63" fmla="*/ 1256 h 2424"/>
                <a:gd name="T64" fmla="*/ 553 w 4536"/>
                <a:gd name="T65" fmla="*/ 1005 h 2424"/>
                <a:gd name="T66" fmla="*/ 392 w 4536"/>
                <a:gd name="T67" fmla="*/ 827 h 2424"/>
                <a:gd name="T68" fmla="*/ 251 w 4536"/>
                <a:gd name="T69" fmla="*/ 708 h 2424"/>
                <a:gd name="T70" fmla="*/ 147 w 4536"/>
                <a:gd name="T71" fmla="*/ 641 h 2424"/>
                <a:gd name="T72" fmla="*/ 93 w 4536"/>
                <a:gd name="T73" fmla="*/ 614 h 2424"/>
                <a:gd name="T74" fmla="*/ 26 w 4536"/>
                <a:gd name="T75" fmla="*/ 576 h 2424"/>
                <a:gd name="T76" fmla="*/ 0 w 4536"/>
                <a:gd name="T77" fmla="*/ 518 h 2424"/>
                <a:gd name="T78" fmla="*/ 26 w 4536"/>
                <a:gd name="T79" fmla="*/ 465 h 2424"/>
                <a:gd name="T80" fmla="*/ 67 w 4536"/>
                <a:gd name="T81" fmla="*/ 426 h 2424"/>
                <a:gd name="T82" fmla="*/ 89 w 4536"/>
                <a:gd name="T83" fmla="*/ 412 h 2424"/>
                <a:gd name="T84" fmla="*/ 418 w 4536"/>
                <a:gd name="T85" fmla="*/ 261 h 2424"/>
                <a:gd name="T86" fmla="*/ 775 w 4536"/>
                <a:gd name="T87" fmla="*/ 151 h 2424"/>
                <a:gd name="T88" fmla="*/ 1137 w 4536"/>
                <a:gd name="T89" fmla="*/ 79 h 2424"/>
                <a:gd name="T90" fmla="*/ 1486 w 4536"/>
                <a:gd name="T91" fmla="*/ 34 h 2424"/>
                <a:gd name="T92" fmla="*/ 1794 w 4536"/>
                <a:gd name="T93" fmla="*/ 10 h 2424"/>
                <a:gd name="T94" fmla="*/ 2043 w 4536"/>
                <a:gd name="T95" fmla="*/ 0 h 2424"/>
                <a:gd name="T96" fmla="*/ 2207 w 4536"/>
                <a:gd name="T97" fmla="*/ 0 h 2424"/>
                <a:gd name="T98" fmla="*/ 2268 w 4536"/>
                <a:gd name="T99" fmla="*/ 2 h 2424"/>
                <a:gd name="T100" fmla="*/ 2329 w 4536"/>
                <a:gd name="T101" fmla="*/ 0 h 2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536" h="2424">
                  <a:moveTo>
                    <a:pt x="2429" y="0"/>
                  </a:moveTo>
                  <a:lnTo>
                    <a:pt x="2494" y="0"/>
                  </a:lnTo>
                  <a:lnTo>
                    <a:pt x="2568" y="2"/>
                  </a:lnTo>
                  <a:lnTo>
                    <a:pt x="2650" y="4"/>
                  </a:lnTo>
                  <a:lnTo>
                    <a:pt x="2740" y="8"/>
                  </a:lnTo>
                  <a:lnTo>
                    <a:pt x="2838" y="14"/>
                  </a:lnTo>
                  <a:lnTo>
                    <a:pt x="2942" y="22"/>
                  </a:lnTo>
                  <a:lnTo>
                    <a:pt x="3050" y="32"/>
                  </a:lnTo>
                  <a:lnTo>
                    <a:pt x="3164" y="44"/>
                  </a:lnTo>
                  <a:lnTo>
                    <a:pt x="3279" y="57"/>
                  </a:lnTo>
                  <a:lnTo>
                    <a:pt x="3397" y="77"/>
                  </a:lnTo>
                  <a:lnTo>
                    <a:pt x="3519" y="96"/>
                  </a:lnTo>
                  <a:lnTo>
                    <a:pt x="3640" y="122"/>
                  </a:lnTo>
                  <a:lnTo>
                    <a:pt x="3762" y="149"/>
                  </a:lnTo>
                  <a:lnTo>
                    <a:pt x="3883" y="183"/>
                  </a:lnTo>
                  <a:lnTo>
                    <a:pt x="4003" y="218"/>
                  </a:lnTo>
                  <a:lnTo>
                    <a:pt x="4120" y="259"/>
                  </a:lnTo>
                  <a:lnTo>
                    <a:pt x="4236" y="304"/>
                  </a:lnTo>
                  <a:lnTo>
                    <a:pt x="4346" y="355"/>
                  </a:lnTo>
                  <a:lnTo>
                    <a:pt x="4454" y="412"/>
                  </a:lnTo>
                  <a:lnTo>
                    <a:pt x="4455" y="414"/>
                  </a:lnTo>
                  <a:lnTo>
                    <a:pt x="4463" y="418"/>
                  </a:lnTo>
                  <a:lnTo>
                    <a:pt x="4475" y="426"/>
                  </a:lnTo>
                  <a:lnTo>
                    <a:pt x="4489" y="437"/>
                  </a:lnTo>
                  <a:lnTo>
                    <a:pt x="4504" y="451"/>
                  </a:lnTo>
                  <a:lnTo>
                    <a:pt x="4516" y="467"/>
                  </a:lnTo>
                  <a:lnTo>
                    <a:pt x="4528" y="484"/>
                  </a:lnTo>
                  <a:lnTo>
                    <a:pt x="4534" y="502"/>
                  </a:lnTo>
                  <a:lnTo>
                    <a:pt x="4536" y="522"/>
                  </a:lnTo>
                  <a:lnTo>
                    <a:pt x="4530" y="541"/>
                  </a:lnTo>
                  <a:lnTo>
                    <a:pt x="4514" y="563"/>
                  </a:lnTo>
                  <a:lnTo>
                    <a:pt x="4489" y="582"/>
                  </a:lnTo>
                  <a:lnTo>
                    <a:pt x="4454" y="602"/>
                  </a:lnTo>
                  <a:lnTo>
                    <a:pt x="4450" y="604"/>
                  </a:lnTo>
                  <a:lnTo>
                    <a:pt x="4438" y="610"/>
                  </a:lnTo>
                  <a:lnTo>
                    <a:pt x="4420" y="620"/>
                  </a:lnTo>
                  <a:lnTo>
                    <a:pt x="4395" y="631"/>
                  </a:lnTo>
                  <a:lnTo>
                    <a:pt x="4365" y="649"/>
                  </a:lnTo>
                  <a:lnTo>
                    <a:pt x="4330" y="672"/>
                  </a:lnTo>
                  <a:lnTo>
                    <a:pt x="4289" y="702"/>
                  </a:lnTo>
                  <a:lnTo>
                    <a:pt x="4246" y="735"/>
                  </a:lnTo>
                  <a:lnTo>
                    <a:pt x="4199" y="774"/>
                  </a:lnTo>
                  <a:lnTo>
                    <a:pt x="4148" y="821"/>
                  </a:lnTo>
                  <a:lnTo>
                    <a:pt x="4095" y="874"/>
                  </a:lnTo>
                  <a:lnTo>
                    <a:pt x="4040" y="935"/>
                  </a:lnTo>
                  <a:lnTo>
                    <a:pt x="3985" y="1002"/>
                  </a:lnTo>
                  <a:lnTo>
                    <a:pt x="3928" y="1078"/>
                  </a:lnTo>
                  <a:lnTo>
                    <a:pt x="3871" y="1162"/>
                  </a:lnTo>
                  <a:lnTo>
                    <a:pt x="3815" y="1254"/>
                  </a:lnTo>
                  <a:lnTo>
                    <a:pt x="3760" y="1356"/>
                  </a:lnTo>
                  <a:lnTo>
                    <a:pt x="3707" y="1466"/>
                  </a:lnTo>
                  <a:lnTo>
                    <a:pt x="3654" y="1587"/>
                  </a:lnTo>
                  <a:lnTo>
                    <a:pt x="3605" y="1717"/>
                  </a:lnTo>
                  <a:lnTo>
                    <a:pt x="3560" y="1858"/>
                  </a:lnTo>
                  <a:lnTo>
                    <a:pt x="3558" y="1864"/>
                  </a:lnTo>
                  <a:lnTo>
                    <a:pt x="3554" y="1877"/>
                  </a:lnTo>
                  <a:lnTo>
                    <a:pt x="3546" y="1901"/>
                  </a:lnTo>
                  <a:lnTo>
                    <a:pt x="3534" y="1930"/>
                  </a:lnTo>
                  <a:lnTo>
                    <a:pt x="3519" y="1965"/>
                  </a:lnTo>
                  <a:lnTo>
                    <a:pt x="3501" y="2005"/>
                  </a:lnTo>
                  <a:lnTo>
                    <a:pt x="3479" y="2048"/>
                  </a:lnTo>
                  <a:lnTo>
                    <a:pt x="3454" y="2095"/>
                  </a:lnTo>
                  <a:lnTo>
                    <a:pt x="3425" y="2140"/>
                  </a:lnTo>
                  <a:lnTo>
                    <a:pt x="3393" y="2187"/>
                  </a:lnTo>
                  <a:lnTo>
                    <a:pt x="3356" y="2234"/>
                  </a:lnTo>
                  <a:lnTo>
                    <a:pt x="3317" y="2277"/>
                  </a:lnTo>
                  <a:lnTo>
                    <a:pt x="3272" y="2316"/>
                  </a:lnTo>
                  <a:lnTo>
                    <a:pt x="3225" y="2351"/>
                  </a:lnTo>
                  <a:lnTo>
                    <a:pt x="3174" y="2381"/>
                  </a:lnTo>
                  <a:lnTo>
                    <a:pt x="3117" y="2404"/>
                  </a:lnTo>
                  <a:lnTo>
                    <a:pt x="3058" y="2418"/>
                  </a:lnTo>
                  <a:lnTo>
                    <a:pt x="2995" y="2424"/>
                  </a:lnTo>
                  <a:lnTo>
                    <a:pt x="1543" y="2424"/>
                  </a:lnTo>
                  <a:lnTo>
                    <a:pt x="1478" y="2418"/>
                  </a:lnTo>
                  <a:lnTo>
                    <a:pt x="1419" y="2404"/>
                  </a:lnTo>
                  <a:lnTo>
                    <a:pt x="1363" y="2381"/>
                  </a:lnTo>
                  <a:lnTo>
                    <a:pt x="1312" y="2351"/>
                  </a:lnTo>
                  <a:lnTo>
                    <a:pt x="1265" y="2316"/>
                  </a:lnTo>
                  <a:lnTo>
                    <a:pt x="1221" y="2277"/>
                  </a:lnTo>
                  <a:lnTo>
                    <a:pt x="1180" y="2234"/>
                  </a:lnTo>
                  <a:lnTo>
                    <a:pt x="1145" y="2187"/>
                  </a:lnTo>
                  <a:lnTo>
                    <a:pt x="1112" y="2140"/>
                  </a:lnTo>
                  <a:lnTo>
                    <a:pt x="1082" y="2095"/>
                  </a:lnTo>
                  <a:lnTo>
                    <a:pt x="1057" y="2048"/>
                  </a:lnTo>
                  <a:lnTo>
                    <a:pt x="1035" y="2005"/>
                  </a:lnTo>
                  <a:lnTo>
                    <a:pt x="1018" y="1965"/>
                  </a:lnTo>
                  <a:lnTo>
                    <a:pt x="1004" y="1930"/>
                  </a:lnTo>
                  <a:lnTo>
                    <a:pt x="992" y="1901"/>
                  </a:lnTo>
                  <a:lnTo>
                    <a:pt x="984" y="1877"/>
                  </a:lnTo>
                  <a:lnTo>
                    <a:pt x="978" y="1864"/>
                  </a:lnTo>
                  <a:lnTo>
                    <a:pt x="976" y="1858"/>
                  </a:lnTo>
                  <a:lnTo>
                    <a:pt x="931" y="1717"/>
                  </a:lnTo>
                  <a:lnTo>
                    <a:pt x="882" y="1587"/>
                  </a:lnTo>
                  <a:lnTo>
                    <a:pt x="831" y="1468"/>
                  </a:lnTo>
                  <a:lnTo>
                    <a:pt x="777" y="1356"/>
                  </a:lnTo>
                  <a:lnTo>
                    <a:pt x="722" y="1256"/>
                  </a:lnTo>
                  <a:lnTo>
                    <a:pt x="667" y="1164"/>
                  </a:lnTo>
                  <a:lnTo>
                    <a:pt x="610" y="1080"/>
                  </a:lnTo>
                  <a:lnTo>
                    <a:pt x="553" y="1005"/>
                  </a:lnTo>
                  <a:lnTo>
                    <a:pt x="498" y="939"/>
                  </a:lnTo>
                  <a:lnTo>
                    <a:pt x="443" y="878"/>
                  </a:lnTo>
                  <a:lnTo>
                    <a:pt x="392" y="827"/>
                  </a:lnTo>
                  <a:lnTo>
                    <a:pt x="341" y="780"/>
                  </a:lnTo>
                  <a:lnTo>
                    <a:pt x="294" y="741"/>
                  </a:lnTo>
                  <a:lnTo>
                    <a:pt x="251" y="708"/>
                  </a:lnTo>
                  <a:lnTo>
                    <a:pt x="212" y="680"/>
                  </a:lnTo>
                  <a:lnTo>
                    <a:pt x="177" y="659"/>
                  </a:lnTo>
                  <a:lnTo>
                    <a:pt x="147" y="641"/>
                  </a:lnTo>
                  <a:lnTo>
                    <a:pt x="122" y="627"/>
                  </a:lnTo>
                  <a:lnTo>
                    <a:pt x="104" y="620"/>
                  </a:lnTo>
                  <a:lnTo>
                    <a:pt x="93" y="614"/>
                  </a:lnTo>
                  <a:lnTo>
                    <a:pt x="89" y="614"/>
                  </a:lnTo>
                  <a:lnTo>
                    <a:pt x="51" y="596"/>
                  </a:lnTo>
                  <a:lnTo>
                    <a:pt x="26" y="576"/>
                  </a:lnTo>
                  <a:lnTo>
                    <a:pt x="8" y="557"/>
                  </a:lnTo>
                  <a:lnTo>
                    <a:pt x="0" y="537"/>
                  </a:lnTo>
                  <a:lnTo>
                    <a:pt x="0" y="518"/>
                  </a:lnTo>
                  <a:lnTo>
                    <a:pt x="4" y="500"/>
                  </a:lnTo>
                  <a:lnTo>
                    <a:pt x="14" y="482"/>
                  </a:lnTo>
                  <a:lnTo>
                    <a:pt x="26" y="465"/>
                  </a:lnTo>
                  <a:lnTo>
                    <a:pt x="40" y="451"/>
                  </a:lnTo>
                  <a:lnTo>
                    <a:pt x="53" y="437"/>
                  </a:lnTo>
                  <a:lnTo>
                    <a:pt x="67" y="426"/>
                  </a:lnTo>
                  <a:lnTo>
                    <a:pt x="79" y="418"/>
                  </a:lnTo>
                  <a:lnTo>
                    <a:pt x="87" y="414"/>
                  </a:lnTo>
                  <a:lnTo>
                    <a:pt x="89" y="412"/>
                  </a:lnTo>
                  <a:lnTo>
                    <a:pt x="194" y="355"/>
                  </a:lnTo>
                  <a:lnTo>
                    <a:pt x="304" y="306"/>
                  </a:lnTo>
                  <a:lnTo>
                    <a:pt x="418" y="261"/>
                  </a:lnTo>
                  <a:lnTo>
                    <a:pt x="534" y="220"/>
                  </a:lnTo>
                  <a:lnTo>
                    <a:pt x="653" y="185"/>
                  </a:lnTo>
                  <a:lnTo>
                    <a:pt x="775" y="151"/>
                  </a:lnTo>
                  <a:lnTo>
                    <a:pt x="896" y="124"/>
                  </a:lnTo>
                  <a:lnTo>
                    <a:pt x="1018" y="98"/>
                  </a:lnTo>
                  <a:lnTo>
                    <a:pt x="1137" y="79"/>
                  </a:lnTo>
                  <a:lnTo>
                    <a:pt x="1257" y="61"/>
                  </a:lnTo>
                  <a:lnTo>
                    <a:pt x="1372" y="45"/>
                  </a:lnTo>
                  <a:lnTo>
                    <a:pt x="1486" y="34"/>
                  </a:lnTo>
                  <a:lnTo>
                    <a:pt x="1594" y="24"/>
                  </a:lnTo>
                  <a:lnTo>
                    <a:pt x="1698" y="16"/>
                  </a:lnTo>
                  <a:lnTo>
                    <a:pt x="1794" y="10"/>
                  </a:lnTo>
                  <a:lnTo>
                    <a:pt x="1886" y="6"/>
                  </a:lnTo>
                  <a:lnTo>
                    <a:pt x="1968" y="2"/>
                  </a:lnTo>
                  <a:lnTo>
                    <a:pt x="2043" y="0"/>
                  </a:lnTo>
                  <a:lnTo>
                    <a:pt x="2107" y="0"/>
                  </a:lnTo>
                  <a:lnTo>
                    <a:pt x="2164" y="0"/>
                  </a:lnTo>
                  <a:lnTo>
                    <a:pt x="2207" y="0"/>
                  </a:lnTo>
                  <a:lnTo>
                    <a:pt x="2241" y="2"/>
                  </a:lnTo>
                  <a:lnTo>
                    <a:pt x="2262" y="2"/>
                  </a:lnTo>
                  <a:lnTo>
                    <a:pt x="2268" y="2"/>
                  </a:lnTo>
                  <a:lnTo>
                    <a:pt x="2276" y="2"/>
                  </a:lnTo>
                  <a:lnTo>
                    <a:pt x="2296" y="2"/>
                  </a:lnTo>
                  <a:lnTo>
                    <a:pt x="2329" y="0"/>
                  </a:lnTo>
                  <a:lnTo>
                    <a:pt x="2372" y="0"/>
                  </a:lnTo>
                  <a:lnTo>
                    <a:pt x="2429" y="0"/>
                  </a:lnTo>
                  <a:close/>
                </a:path>
              </a:pathLst>
            </a:custGeom>
            <a:solidFill>
              <a:srgbClr val="E2574C"/>
            </a:solidFill>
            <a:ln w="0">
              <a:solidFill>
                <a:srgbClr val="E2574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8" name="Freeform 144"/>
            <p:cNvSpPr>
              <a:spLocks noEditPoints="1"/>
            </p:cNvSpPr>
            <p:nvPr/>
          </p:nvSpPr>
          <p:spPr bwMode="auto">
            <a:xfrm>
              <a:off x="2904" y="1654"/>
              <a:ext cx="1839" cy="958"/>
            </a:xfrm>
            <a:custGeom>
              <a:avLst/>
              <a:gdLst>
                <a:gd name="T0" fmla="*/ 2335 w 3677"/>
                <a:gd name="T1" fmla="*/ 4 h 1916"/>
                <a:gd name="T2" fmla="*/ 2638 w 3677"/>
                <a:gd name="T3" fmla="*/ 24 h 1916"/>
                <a:gd name="T4" fmla="*/ 2911 w 3677"/>
                <a:gd name="T5" fmla="*/ 57 h 1916"/>
                <a:gd name="T6" fmla="*/ 3148 w 3677"/>
                <a:gd name="T7" fmla="*/ 100 h 1916"/>
                <a:gd name="T8" fmla="*/ 3354 w 3677"/>
                <a:gd name="T9" fmla="*/ 153 h 1916"/>
                <a:gd name="T10" fmla="*/ 3530 w 3677"/>
                <a:gd name="T11" fmla="*/ 212 h 1916"/>
                <a:gd name="T12" fmla="*/ 3677 w 3677"/>
                <a:gd name="T13" fmla="*/ 272 h 1916"/>
                <a:gd name="T14" fmla="*/ 3571 w 3677"/>
                <a:gd name="T15" fmla="*/ 363 h 1916"/>
                <a:gd name="T16" fmla="*/ 3458 w 3677"/>
                <a:gd name="T17" fmla="*/ 478 h 1916"/>
                <a:gd name="T18" fmla="*/ 3336 w 3677"/>
                <a:gd name="T19" fmla="*/ 623 h 1916"/>
                <a:gd name="T20" fmla="*/ 3217 w 3677"/>
                <a:gd name="T21" fmla="*/ 797 h 1916"/>
                <a:gd name="T22" fmla="*/ 3099 w 3677"/>
                <a:gd name="T23" fmla="*/ 1005 h 1916"/>
                <a:gd name="T24" fmla="*/ 2989 w 3677"/>
                <a:gd name="T25" fmla="*/ 1250 h 1916"/>
                <a:gd name="T26" fmla="*/ 2891 w 3677"/>
                <a:gd name="T27" fmla="*/ 1532 h 1916"/>
                <a:gd name="T28" fmla="*/ 2870 w 3677"/>
                <a:gd name="T29" fmla="*/ 1589 h 1916"/>
                <a:gd name="T30" fmla="*/ 2834 w 3677"/>
                <a:gd name="T31" fmla="*/ 1667 h 1916"/>
                <a:gd name="T32" fmla="*/ 2783 w 3677"/>
                <a:gd name="T33" fmla="*/ 1756 h 1916"/>
                <a:gd name="T34" fmla="*/ 2723 w 3677"/>
                <a:gd name="T35" fmla="*/ 1834 h 1916"/>
                <a:gd name="T36" fmla="*/ 2650 w 3677"/>
                <a:gd name="T37" fmla="*/ 1893 h 1916"/>
                <a:gd name="T38" fmla="*/ 2568 w 3677"/>
                <a:gd name="T39" fmla="*/ 1916 h 1916"/>
                <a:gd name="T40" fmla="*/ 2170 w 3677"/>
                <a:gd name="T41" fmla="*/ 0 h 1916"/>
                <a:gd name="T42" fmla="*/ 1564 w 3677"/>
                <a:gd name="T43" fmla="*/ 1916 h 1916"/>
                <a:gd name="T44" fmla="*/ 1078 w 3677"/>
                <a:gd name="T45" fmla="*/ 1910 h 1916"/>
                <a:gd name="T46" fmla="*/ 1002 w 3677"/>
                <a:gd name="T47" fmla="*/ 1867 h 1916"/>
                <a:gd name="T48" fmla="*/ 935 w 3677"/>
                <a:gd name="T49" fmla="*/ 1797 h 1916"/>
                <a:gd name="T50" fmla="*/ 878 w 3677"/>
                <a:gd name="T51" fmla="*/ 1710 h 1916"/>
                <a:gd name="T52" fmla="*/ 835 w 3677"/>
                <a:gd name="T53" fmla="*/ 1626 h 1916"/>
                <a:gd name="T54" fmla="*/ 806 w 3677"/>
                <a:gd name="T55" fmla="*/ 1558 h 1916"/>
                <a:gd name="T56" fmla="*/ 749 w 3677"/>
                <a:gd name="T57" fmla="*/ 1385 h 1916"/>
                <a:gd name="T58" fmla="*/ 641 w 3677"/>
                <a:gd name="T59" fmla="*/ 1119 h 1916"/>
                <a:gd name="T60" fmla="*/ 525 w 3677"/>
                <a:gd name="T61" fmla="*/ 892 h 1916"/>
                <a:gd name="T62" fmla="*/ 404 w 3677"/>
                <a:gd name="T63" fmla="*/ 700 h 1916"/>
                <a:gd name="T64" fmla="*/ 282 w 3677"/>
                <a:gd name="T65" fmla="*/ 541 h 1916"/>
                <a:gd name="T66" fmla="*/ 163 w 3677"/>
                <a:gd name="T67" fmla="*/ 413 h 1916"/>
                <a:gd name="T68" fmla="*/ 51 w 3677"/>
                <a:gd name="T69" fmla="*/ 314 h 1916"/>
                <a:gd name="T70" fmla="*/ 73 w 3677"/>
                <a:gd name="T71" fmla="*/ 241 h 1916"/>
                <a:gd name="T72" fmla="*/ 239 w 3677"/>
                <a:gd name="T73" fmla="*/ 182 h 1916"/>
                <a:gd name="T74" fmla="*/ 437 w 3677"/>
                <a:gd name="T75" fmla="*/ 125 h 1916"/>
                <a:gd name="T76" fmla="*/ 667 w 3677"/>
                <a:gd name="T77" fmla="*/ 75 h 1916"/>
                <a:gd name="T78" fmla="*/ 929 w 3677"/>
                <a:gd name="T79" fmla="*/ 35 h 1916"/>
                <a:gd name="T80" fmla="*/ 1229 w 3677"/>
                <a:gd name="T81" fmla="*/ 10 h 1916"/>
                <a:gd name="T82" fmla="*/ 1564 w 3677"/>
                <a:gd name="T83" fmla="*/ 0 h 1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77" h="1916">
                  <a:moveTo>
                    <a:pt x="2170" y="0"/>
                  </a:moveTo>
                  <a:lnTo>
                    <a:pt x="2335" y="4"/>
                  </a:lnTo>
                  <a:lnTo>
                    <a:pt x="2491" y="12"/>
                  </a:lnTo>
                  <a:lnTo>
                    <a:pt x="2638" y="24"/>
                  </a:lnTo>
                  <a:lnTo>
                    <a:pt x="2779" y="37"/>
                  </a:lnTo>
                  <a:lnTo>
                    <a:pt x="2911" y="57"/>
                  </a:lnTo>
                  <a:lnTo>
                    <a:pt x="3032" y="77"/>
                  </a:lnTo>
                  <a:lnTo>
                    <a:pt x="3148" y="100"/>
                  </a:lnTo>
                  <a:lnTo>
                    <a:pt x="3256" y="125"/>
                  </a:lnTo>
                  <a:lnTo>
                    <a:pt x="3354" y="153"/>
                  </a:lnTo>
                  <a:lnTo>
                    <a:pt x="3446" y="182"/>
                  </a:lnTo>
                  <a:lnTo>
                    <a:pt x="3530" y="212"/>
                  </a:lnTo>
                  <a:lnTo>
                    <a:pt x="3607" y="241"/>
                  </a:lnTo>
                  <a:lnTo>
                    <a:pt x="3677" y="272"/>
                  </a:lnTo>
                  <a:lnTo>
                    <a:pt x="3626" y="314"/>
                  </a:lnTo>
                  <a:lnTo>
                    <a:pt x="3571" y="363"/>
                  </a:lnTo>
                  <a:lnTo>
                    <a:pt x="3514" y="417"/>
                  </a:lnTo>
                  <a:lnTo>
                    <a:pt x="3458" y="478"/>
                  </a:lnTo>
                  <a:lnTo>
                    <a:pt x="3397" y="547"/>
                  </a:lnTo>
                  <a:lnTo>
                    <a:pt x="3336" y="623"/>
                  </a:lnTo>
                  <a:lnTo>
                    <a:pt x="3275" y="705"/>
                  </a:lnTo>
                  <a:lnTo>
                    <a:pt x="3217" y="797"/>
                  </a:lnTo>
                  <a:lnTo>
                    <a:pt x="3156" y="897"/>
                  </a:lnTo>
                  <a:lnTo>
                    <a:pt x="3099" y="1005"/>
                  </a:lnTo>
                  <a:lnTo>
                    <a:pt x="3042" y="1123"/>
                  </a:lnTo>
                  <a:lnTo>
                    <a:pt x="2989" y="1250"/>
                  </a:lnTo>
                  <a:lnTo>
                    <a:pt x="2938" y="1387"/>
                  </a:lnTo>
                  <a:lnTo>
                    <a:pt x="2891" y="1532"/>
                  </a:lnTo>
                  <a:lnTo>
                    <a:pt x="2881" y="1558"/>
                  </a:lnTo>
                  <a:lnTo>
                    <a:pt x="2870" y="1589"/>
                  </a:lnTo>
                  <a:lnTo>
                    <a:pt x="2854" y="1626"/>
                  </a:lnTo>
                  <a:lnTo>
                    <a:pt x="2834" y="1667"/>
                  </a:lnTo>
                  <a:lnTo>
                    <a:pt x="2811" y="1710"/>
                  </a:lnTo>
                  <a:lnTo>
                    <a:pt x="2783" y="1756"/>
                  </a:lnTo>
                  <a:lnTo>
                    <a:pt x="2754" y="1797"/>
                  </a:lnTo>
                  <a:lnTo>
                    <a:pt x="2723" y="1834"/>
                  </a:lnTo>
                  <a:lnTo>
                    <a:pt x="2687" y="1867"/>
                  </a:lnTo>
                  <a:lnTo>
                    <a:pt x="2650" y="1893"/>
                  </a:lnTo>
                  <a:lnTo>
                    <a:pt x="2609" y="1910"/>
                  </a:lnTo>
                  <a:lnTo>
                    <a:pt x="2568" y="1916"/>
                  </a:lnTo>
                  <a:lnTo>
                    <a:pt x="2170" y="1916"/>
                  </a:lnTo>
                  <a:lnTo>
                    <a:pt x="2170" y="0"/>
                  </a:lnTo>
                  <a:close/>
                  <a:moveTo>
                    <a:pt x="1564" y="0"/>
                  </a:moveTo>
                  <a:lnTo>
                    <a:pt x="1564" y="1916"/>
                  </a:lnTo>
                  <a:lnTo>
                    <a:pt x="1119" y="1916"/>
                  </a:lnTo>
                  <a:lnTo>
                    <a:pt x="1078" y="1910"/>
                  </a:lnTo>
                  <a:lnTo>
                    <a:pt x="1039" y="1893"/>
                  </a:lnTo>
                  <a:lnTo>
                    <a:pt x="1002" y="1867"/>
                  </a:lnTo>
                  <a:lnTo>
                    <a:pt x="968" y="1834"/>
                  </a:lnTo>
                  <a:lnTo>
                    <a:pt x="935" y="1797"/>
                  </a:lnTo>
                  <a:lnTo>
                    <a:pt x="906" y="1756"/>
                  </a:lnTo>
                  <a:lnTo>
                    <a:pt x="878" y="1710"/>
                  </a:lnTo>
                  <a:lnTo>
                    <a:pt x="855" y="1667"/>
                  </a:lnTo>
                  <a:lnTo>
                    <a:pt x="835" y="1626"/>
                  </a:lnTo>
                  <a:lnTo>
                    <a:pt x="818" y="1589"/>
                  </a:lnTo>
                  <a:lnTo>
                    <a:pt x="806" y="1558"/>
                  </a:lnTo>
                  <a:lnTo>
                    <a:pt x="798" y="1532"/>
                  </a:lnTo>
                  <a:lnTo>
                    <a:pt x="749" y="1385"/>
                  </a:lnTo>
                  <a:lnTo>
                    <a:pt x="696" y="1246"/>
                  </a:lnTo>
                  <a:lnTo>
                    <a:pt x="641" y="1119"/>
                  </a:lnTo>
                  <a:lnTo>
                    <a:pt x="584" y="1001"/>
                  </a:lnTo>
                  <a:lnTo>
                    <a:pt x="525" y="892"/>
                  </a:lnTo>
                  <a:lnTo>
                    <a:pt x="465" y="792"/>
                  </a:lnTo>
                  <a:lnTo>
                    <a:pt x="404" y="700"/>
                  </a:lnTo>
                  <a:lnTo>
                    <a:pt x="343" y="617"/>
                  </a:lnTo>
                  <a:lnTo>
                    <a:pt x="282" y="541"/>
                  </a:lnTo>
                  <a:lnTo>
                    <a:pt x="222" y="474"/>
                  </a:lnTo>
                  <a:lnTo>
                    <a:pt x="163" y="413"/>
                  </a:lnTo>
                  <a:lnTo>
                    <a:pt x="106" y="361"/>
                  </a:lnTo>
                  <a:lnTo>
                    <a:pt x="51" y="314"/>
                  </a:lnTo>
                  <a:lnTo>
                    <a:pt x="0" y="272"/>
                  </a:lnTo>
                  <a:lnTo>
                    <a:pt x="73" y="241"/>
                  </a:lnTo>
                  <a:lnTo>
                    <a:pt x="151" y="212"/>
                  </a:lnTo>
                  <a:lnTo>
                    <a:pt x="239" y="182"/>
                  </a:lnTo>
                  <a:lnTo>
                    <a:pt x="333" y="153"/>
                  </a:lnTo>
                  <a:lnTo>
                    <a:pt x="437" y="125"/>
                  </a:lnTo>
                  <a:lnTo>
                    <a:pt x="547" y="100"/>
                  </a:lnTo>
                  <a:lnTo>
                    <a:pt x="667" y="75"/>
                  </a:lnTo>
                  <a:lnTo>
                    <a:pt x="794" y="53"/>
                  </a:lnTo>
                  <a:lnTo>
                    <a:pt x="929" y="35"/>
                  </a:lnTo>
                  <a:lnTo>
                    <a:pt x="1074" y="20"/>
                  </a:lnTo>
                  <a:lnTo>
                    <a:pt x="1229" y="10"/>
                  </a:lnTo>
                  <a:lnTo>
                    <a:pt x="1392" y="2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BF392B"/>
            </a:solidFill>
            <a:ln w="0">
              <a:solidFill>
                <a:srgbClr val="BF392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9" name="Rectangle 145"/>
            <p:cNvSpPr>
              <a:spLocks noChangeArrowheads="1"/>
            </p:cNvSpPr>
            <p:nvPr/>
          </p:nvSpPr>
          <p:spPr bwMode="auto">
            <a:xfrm>
              <a:off x="3787" y="1527"/>
              <a:ext cx="101" cy="1211"/>
            </a:xfrm>
            <a:prstGeom prst="rect">
              <a:avLst/>
            </a:prstGeom>
            <a:solidFill>
              <a:srgbClr val="E87970"/>
            </a:solidFill>
            <a:ln w="0">
              <a:solidFill>
                <a:srgbClr val="E8797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0" name="Freeform 146"/>
            <p:cNvSpPr>
              <a:spLocks noEditPoints="1"/>
            </p:cNvSpPr>
            <p:nvPr/>
          </p:nvSpPr>
          <p:spPr bwMode="auto">
            <a:xfrm>
              <a:off x="2450" y="2133"/>
              <a:ext cx="2775" cy="453"/>
            </a:xfrm>
            <a:custGeom>
              <a:avLst/>
              <a:gdLst>
                <a:gd name="T0" fmla="*/ 5168 w 5548"/>
                <a:gd name="T1" fmla="*/ 6 h 907"/>
                <a:gd name="T2" fmla="*/ 5303 w 5548"/>
                <a:gd name="T3" fmla="*/ 51 h 907"/>
                <a:gd name="T4" fmla="*/ 5415 w 5548"/>
                <a:gd name="T5" fmla="*/ 131 h 907"/>
                <a:gd name="T6" fmla="*/ 5498 w 5548"/>
                <a:gd name="T7" fmla="*/ 245 h 907"/>
                <a:gd name="T8" fmla="*/ 5543 w 5548"/>
                <a:gd name="T9" fmla="*/ 380 h 907"/>
                <a:gd name="T10" fmla="*/ 5543 w 5548"/>
                <a:gd name="T11" fmla="*/ 527 h 907"/>
                <a:gd name="T12" fmla="*/ 5498 w 5548"/>
                <a:gd name="T13" fmla="*/ 662 h 907"/>
                <a:gd name="T14" fmla="*/ 5415 w 5548"/>
                <a:gd name="T15" fmla="*/ 776 h 907"/>
                <a:gd name="T16" fmla="*/ 5303 w 5548"/>
                <a:gd name="T17" fmla="*/ 856 h 907"/>
                <a:gd name="T18" fmla="*/ 5168 w 5548"/>
                <a:gd name="T19" fmla="*/ 901 h 907"/>
                <a:gd name="T20" fmla="*/ 5019 w 5548"/>
                <a:gd name="T21" fmla="*/ 901 h 907"/>
                <a:gd name="T22" fmla="*/ 4884 w 5548"/>
                <a:gd name="T23" fmla="*/ 856 h 907"/>
                <a:gd name="T24" fmla="*/ 4772 w 5548"/>
                <a:gd name="T25" fmla="*/ 776 h 907"/>
                <a:gd name="T26" fmla="*/ 4690 w 5548"/>
                <a:gd name="T27" fmla="*/ 662 h 907"/>
                <a:gd name="T28" fmla="*/ 4645 w 5548"/>
                <a:gd name="T29" fmla="*/ 527 h 907"/>
                <a:gd name="T30" fmla="*/ 4645 w 5548"/>
                <a:gd name="T31" fmla="*/ 380 h 907"/>
                <a:gd name="T32" fmla="*/ 4690 w 5548"/>
                <a:gd name="T33" fmla="*/ 245 h 907"/>
                <a:gd name="T34" fmla="*/ 4772 w 5548"/>
                <a:gd name="T35" fmla="*/ 131 h 907"/>
                <a:gd name="T36" fmla="*/ 4884 w 5548"/>
                <a:gd name="T37" fmla="*/ 51 h 907"/>
                <a:gd name="T38" fmla="*/ 5019 w 5548"/>
                <a:gd name="T39" fmla="*/ 6 h 907"/>
                <a:gd name="T40" fmla="*/ 452 w 5548"/>
                <a:gd name="T41" fmla="*/ 0 h 907"/>
                <a:gd name="T42" fmla="*/ 598 w 5548"/>
                <a:gd name="T43" fmla="*/ 24 h 907"/>
                <a:gd name="T44" fmla="*/ 721 w 5548"/>
                <a:gd name="T45" fmla="*/ 86 h 907"/>
                <a:gd name="T46" fmla="*/ 819 w 5548"/>
                <a:gd name="T47" fmla="*/ 184 h 907"/>
                <a:gd name="T48" fmla="*/ 884 w 5548"/>
                <a:gd name="T49" fmla="*/ 310 h 907"/>
                <a:gd name="T50" fmla="*/ 907 w 5548"/>
                <a:gd name="T51" fmla="*/ 455 h 907"/>
                <a:gd name="T52" fmla="*/ 884 w 5548"/>
                <a:gd name="T53" fmla="*/ 598 h 907"/>
                <a:gd name="T54" fmla="*/ 819 w 5548"/>
                <a:gd name="T55" fmla="*/ 723 h 907"/>
                <a:gd name="T56" fmla="*/ 721 w 5548"/>
                <a:gd name="T57" fmla="*/ 821 h 907"/>
                <a:gd name="T58" fmla="*/ 598 w 5548"/>
                <a:gd name="T59" fmla="*/ 884 h 907"/>
                <a:gd name="T60" fmla="*/ 452 w 5548"/>
                <a:gd name="T61" fmla="*/ 907 h 907"/>
                <a:gd name="T62" fmla="*/ 309 w 5548"/>
                <a:gd name="T63" fmla="*/ 884 h 907"/>
                <a:gd name="T64" fmla="*/ 184 w 5548"/>
                <a:gd name="T65" fmla="*/ 821 h 907"/>
                <a:gd name="T66" fmla="*/ 86 w 5548"/>
                <a:gd name="T67" fmla="*/ 723 h 907"/>
                <a:gd name="T68" fmla="*/ 21 w 5548"/>
                <a:gd name="T69" fmla="*/ 598 h 907"/>
                <a:gd name="T70" fmla="*/ 0 w 5548"/>
                <a:gd name="T71" fmla="*/ 455 h 907"/>
                <a:gd name="T72" fmla="*/ 21 w 5548"/>
                <a:gd name="T73" fmla="*/ 310 h 907"/>
                <a:gd name="T74" fmla="*/ 86 w 5548"/>
                <a:gd name="T75" fmla="*/ 184 h 907"/>
                <a:gd name="T76" fmla="*/ 184 w 5548"/>
                <a:gd name="T77" fmla="*/ 86 h 907"/>
                <a:gd name="T78" fmla="*/ 309 w 5548"/>
                <a:gd name="T79" fmla="*/ 24 h 907"/>
                <a:gd name="T80" fmla="*/ 452 w 5548"/>
                <a:gd name="T81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548" h="907">
                  <a:moveTo>
                    <a:pt x="5094" y="0"/>
                  </a:moveTo>
                  <a:lnTo>
                    <a:pt x="5168" y="6"/>
                  </a:lnTo>
                  <a:lnTo>
                    <a:pt x="5239" y="24"/>
                  </a:lnTo>
                  <a:lnTo>
                    <a:pt x="5303" y="51"/>
                  </a:lnTo>
                  <a:lnTo>
                    <a:pt x="5362" y="86"/>
                  </a:lnTo>
                  <a:lnTo>
                    <a:pt x="5415" y="131"/>
                  </a:lnTo>
                  <a:lnTo>
                    <a:pt x="5460" y="184"/>
                  </a:lnTo>
                  <a:lnTo>
                    <a:pt x="5498" y="245"/>
                  </a:lnTo>
                  <a:lnTo>
                    <a:pt x="5525" y="310"/>
                  </a:lnTo>
                  <a:lnTo>
                    <a:pt x="5543" y="380"/>
                  </a:lnTo>
                  <a:lnTo>
                    <a:pt x="5548" y="455"/>
                  </a:lnTo>
                  <a:lnTo>
                    <a:pt x="5543" y="527"/>
                  </a:lnTo>
                  <a:lnTo>
                    <a:pt x="5525" y="598"/>
                  </a:lnTo>
                  <a:lnTo>
                    <a:pt x="5498" y="662"/>
                  </a:lnTo>
                  <a:lnTo>
                    <a:pt x="5460" y="723"/>
                  </a:lnTo>
                  <a:lnTo>
                    <a:pt x="5415" y="776"/>
                  </a:lnTo>
                  <a:lnTo>
                    <a:pt x="5362" y="821"/>
                  </a:lnTo>
                  <a:lnTo>
                    <a:pt x="5303" y="856"/>
                  </a:lnTo>
                  <a:lnTo>
                    <a:pt x="5239" y="884"/>
                  </a:lnTo>
                  <a:lnTo>
                    <a:pt x="5168" y="901"/>
                  </a:lnTo>
                  <a:lnTo>
                    <a:pt x="5094" y="907"/>
                  </a:lnTo>
                  <a:lnTo>
                    <a:pt x="5019" y="901"/>
                  </a:lnTo>
                  <a:lnTo>
                    <a:pt x="4951" y="884"/>
                  </a:lnTo>
                  <a:lnTo>
                    <a:pt x="4884" y="856"/>
                  </a:lnTo>
                  <a:lnTo>
                    <a:pt x="4825" y="821"/>
                  </a:lnTo>
                  <a:lnTo>
                    <a:pt x="4772" y="776"/>
                  </a:lnTo>
                  <a:lnTo>
                    <a:pt x="4727" y="723"/>
                  </a:lnTo>
                  <a:lnTo>
                    <a:pt x="4690" y="662"/>
                  </a:lnTo>
                  <a:lnTo>
                    <a:pt x="4663" y="598"/>
                  </a:lnTo>
                  <a:lnTo>
                    <a:pt x="4645" y="527"/>
                  </a:lnTo>
                  <a:lnTo>
                    <a:pt x="4639" y="455"/>
                  </a:lnTo>
                  <a:lnTo>
                    <a:pt x="4645" y="380"/>
                  </a:lnTo>
                  <a:lnTo>
                    <a:pt x="4663" y="310"/>
                  </a:lnTo>
                  <a:lnTo>
                    <a:pt x="4690" y="245"/>
                  </a:lnTo>
                  <a:lnTo>
                    <a:pt x="4727" y="184"/>
                  </a:lnTo>
                  <a:lnTo>
                    <a:pt x="4772" y="131"/>
                  </a:lnTo>
                  <a:lnTo>
                    <a:pt x="4825" y="86"/>
                  </a:lnTo>
                  <a:lnTo>
                    <a:pt x="4884" y="51"/>
                  </a:lnTo>
                  <a:lnTo>
                    <a:pt x="4951" y="24"/>
                  </a:lnTo>
                  <a:lnTo>
                    <a:pt x="5019" y="6"/>
                  </a:lnTo>
                  <a:lnTo>
                    <a:pt x="5094" y="0"/>
                  </a:lnTo>
                  <a:close/>
                  <a:moveTo>
                    <a:pt x="452" y="0"/>
                  </a:moveTo>
                  <a:lnTo>
                    <a:pt x="527" y="6"/>
                  </a:lnTo>
                  <a:lnTo>
                    <a:pt x="598" y="24"/>
                  </a:lnTo>
                  <a:lnTo>
                    <a:pt x="662" y="51"/>
                  </a:lnTo>
                  <a:lnTo>
                    <a:pt x="721" y="86"/>
                  </a:lnTo>
                  <a:lnTo>
                    <a:pt x="774" y="131"/>
                  </a:lnTo>
                  <a:lnTo>
                    <a:pt x="819" y="184"/>
                  </a:lnTo>
                  <a:lnTo>
                    <a:pt x="856" y="245"/>
                  </a:lnTo>
                  <a:lnTo>
                    <a:pt x="884" y="310"/>
                  </a:lnTo>
                  <a:lnTo>
                    <a:pt x="901" y="380"/>
                  </a:lnTo>
                  <a:lnTo>
                    <a:pt x="907" y="455"/>
                  </a:lnTo>
                  <a:lnTo>
                    <a:pt x="901" y="527"/>
                  </a:lnTo>
                  <a:lnTo>
                    <a:pt x="884" y="598"/>
                  </a:lnTo>
                  <a:lnTo>
                    <a:pt x="856" y="662"/>
                  </a:lnTo>
                  <a:lnTo>
                    <a:pt x="819" y="723"/>
                  </a:lnTo>
                  <a:lnTo>
                    <a:pt x="774" y="776"/>
                  </a:lnTo>
                  <a:lnTo>
                    <a:pt x="721" y="821"/>
                  </a:lnTo>
                  <a:lnTo>
                    <a:pt x="662" y="856"/>
                  </a:lnTo>
                  <a:lnTo>
                    <a:pt x="598" y="884"/>
                  </a:lnTo>
                  <a:lnTo>
                    <a:pt x="527" y="901"/>
                  </a:lnTo>
                  <a:lnTo>
                    <a:pt x="452" y="907"/>
                  </a:lnTo>
                  <a:lnTo>
                    <a:pt x="380" y="901"/>
                  </a:lnTo>
                  <a:lnTo>
                    <a:pt x="309" y="884"/>
                  </a:lnTo>
                  <a:lnTo>
                    <a:pt x="243" y="856"/>
                  </a:lnTo>
                  <a:lnTo>
                    <a:pt x="184" y="821"/>
                  </a:lnTo>
                  <a:lnTo>
                    <a:pt x="131" y="776"/>
                  </a:lnTo>
                  <a:lnTo>
                    <a:pt x="86" y="723"/>
                  </a:lnTo>
                  <a:lnTo>
                    <a:pt x="49" y="662"/>
                  </a:lnTo>
                  <a:lnTo>
                    <a:pt x="21" y="598"/>
                  </a:lnTo>
                  <a:lnTo>
                    <a:pt x="6" y="527"/>
                  </a:lnTo>
                  <a:lnTo>
                    <a:pt x="0" y="455"/>
                  </a:lnTo>
                  <a:lnTo>
                    <a:pt x="6" y="380"/>
                  </a:lnTo>
                  <a:lnTo>
                    <a:pt x="21" y="310"/>
                  </a:lnTo>
                  <a:lnTo>
                    <a:pt x="49" y="245"/>
                  </a:lnTo>
                  <a:lnTo>
                    <a:pt x="86" y="184"/>
                  </a:lnTo>
                  <a:lnTo>
                    <a:pt x="131" y="131"/>
                  </a:lnTo>
                  <a:lnTo>
                    <a:pt x="184" y="86"/>
                  </a:lnTo>
                  <a:lnTo>
                    <a:pt x="243" y="51"/>
                  </a:lnTo>
                  <a:lnTo>
                    <a:pt x="309" y="24"/>
                  </a:lnTo>
                  <a:lnTo>
                    <a:pt x="380" y="6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E0E3E4"/>
            </a:solidFill>
            <a:ln w="0">
              <a:solidFill>
                <a:srgbClr val="E0E3E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1" name="Freeform 147"/>
            <p:cNvSpPr>
              <a:spLocks noEditPoints="1"/>
            </p:cNvSpPr>
            <p:nvPr/>
          </p:nvSpPr>
          <p:spPr bwMode="auto">
            <a:xfrm>
              <a:off x="2601" y="2283"/>
              <a:ext cx="2472" cy="152"/>
            </a:xfrm>
            <a:custGeom>
              <a:avLst/>
              <a:gdLst>
                <a:gd name="T0" fmla="*/ 4792 w 4943"/>
                <a:gd name="T1" fmla="*/ 0 h 304"/>
                <a:gd name="T2" fmla="*/ 4833 w 4943"/>
                <a:gd name="T3" fmla="*/ 6 h 304"/>
                <a:gd name="T4" fmla="*/ 4868 w 4943"/>
                <a:gd name="T5" fmla="*/ 21 h 304"/>
                <a:gd name="T6" fmla="*/ 4900 w 4943"/>
                <a:gd name="T7" fmla="*/ 43 h 304"/>
                <a:gd name="T8" fmla="*/ 4923 w 4943"/>
                <a:gd name="T9" fmla="*/ 74 h 304"/>
                <a:gd name="T10" fmla="*/ 4939 w 4943"/>
                <a:gd name="T11" fmla="*/ 112 h 304"/>
                <a:gd name="T12" fmla="*/ 4943 w 4943"/>
                <a:gd name="T13" fmla="*/ 153 h 304"/>
                <a:gd name="T14" fmla="*/ 4939 w 4943"/>
                <a:gd name="T15" fmla="*/ 192 h 304"/>
                <a:gd name="T16" fmla="*/ 4923 w 4943"/>
                <a:gd name="T17" fmla="*/ 229 h 304"/>
                <a:gd name="T18" fmla="*/ 4900 w 4943"/>
                <a:gd name="T19" fmla="*/ 260 h 304"/>
                <a:gd name="T20" fmla="*/ 4868 w 4943"/>
                <a:gd name="T21" fmla="*/ 282 h 304"/>
                <a:gd name="T22" fmla="*/ 4833 w 4943"/>
                <a:gd name="T23" fmla="*/ 298 h 304"/>
                <a:gd name="T24" fmla="*/ 4792 w 4943"/>
                <a:gd name="T25" fmla="*/ 304 h 304"/>
                <a:gd name="T26" fmla="*/ 4751 w 4943"/>
                <a:gd name="T27" fmla="*/ 298 h 304"/>
                <a:gd name="T28" fmla="*/ 4715 w 4943"/>
                <a:gd name="T29" fmla="*/ 282 h 304"/>
                <a:gd name="T30" fmla="*/ 4684 w 4943"/>
                <a:gd name="T31" fmla="*/ 260 h 304"/>
                <a:gd name="T32" fmla="*/ 4660 w 4943"/>
                <a:gd name="T33" fmla="*/ 229 h 304"/>
                <a:gd name="T34" fmla="*/ 4645 w 4943"/>
                <a:gd name="T35" fmla="*/ 192 h 304"/>
                <a:gd name="T36" fmla="*/ 4641 w 4943"/>
                <a:gd name="T37" fmla="*/ 153 h 304"/>
                <a:gd name="T38" fmla="*/ 4645 w 4943"/>
                <a:gd name="T39" fmla="*/ 112 h 304"/>
                <a:gd name="T40" fmla="*/ 4660 w 4943"/>
                <a:gd name="T41" fmla="*/ 74 h 304"/>
                <a:gd name="T42" fmla="*/ 4684 w 4943"/>
                <a:gd name="T43" fmla="*/ 43 h 304"/>
                <a:gd name="T44" fmla="*/ 4715 w 4943"/>
                <a:gd name="T45" fmla="*/ 21 h 304"/>
                <a:gd name="T46" fmla="*/ 4751 w 4943"/>
                <a:gd name="T47" fmla="*/ 6 h 304"/>
                <a:gd name="T48" fmla="*/ 4792 w 4943"/>
                <a:gd name="T49" fmla="*/ 0 h 304"/>
                <a:gd name="T50" fmla="*/ 150 w 4943"/>
                <a:gd name="T51" fmla="*/ 0 h 304"/>
                <a:gd name="T52" fmla="*/ 190 w 4943"/>
                <a:gd name="T53" fmla="*/ 6 h 304"/>
                <a:gd name="T54" fmla="*/ 227 w 4943"/>
                <a:gd name="T55" fmla="*/ 21 h 304"/>
                <a:gd name="T56" fmla="*/ 256 w 4943"/>
                <a:gd name="T57" fmla="*/ 43 h 304"/>
                <a:gd name="T58" fmla="*/ 282 w 4943"/>
                <a:gd name="T59" fmla="*/ 74 h 304"/>
                <a:gd name="T60" fmla="*/ 297 w 4943"/>
                <a:gd name="T61" fmla="*/ 112 h 304"/>
                <a:gd name="T62" fmla="*/ 301 w 4943"/>
                <a:gd name="T63" fmla="*/ 153 h 304"/>
                <a:gd name="T64" fmla="*/ 297 w 4943"/>
                <a:gd name="T65" fmla="*/ 192 h 304"/>
                <a:gd name="T66" fmla="*/ 282 w 4943"/>
                <a:gd name="T67" fmla="*/ 229 h 304"/>
                <a:gd name="T68" fmla="*/ 258 w 4943"/>
                <a:gd name="T69" fmla="*/ 260 h 304"/>
                <a:gd name="T70" fmla="*/ 229 w 4943"/>
                <a:gd name="T71" fmla="*/ 282 h 304"/>
                <a:gd name="T72" fmla="*/ 192 w 4943"/>
                <a:gd name="T73" fmla="*/ 298 h 304"/>
                <a:gd name="T74" fmla="*/ 150 w 4943"/>
                <a:gd name="T75" fmla="*/ 304 h 304"/>
                <a:gd name="T76" fmla="*/ 109 w 4943"/>
                <a:gd name="T77" fmla="*/ 298 h 304"/>
                <a:gd name="T78" fmla="*/ 74 w 4943"/>
                <a:gd name="T79" fmla="*/ 282 h 304"/>
                <a:gd name="T80" fmla="*/ 43 w 4943"/>
                <a:gd name="T81" fmla="*/ 260 h 304"/>
                <a:gd name="T82" fmla="*/ 19 w 4943"/>
                <a:gd name="T83" fmla="*/ 229 h 304"/>
                <a:gd name="T84" fmla="*/ 5 w 4943"/>
                <a:gd name="T85" fmla="*/ 192 h 304"/>
                <a:gd name="T86" fmla="*/ 0 w 4943"/>
                <a:gd name="T87" fmla="*/ 153 h 304"/>
                <a:gd name="T88" fmla="*/ 5 w 4943"/>
                <a:gd name="T89" fmla="*/ 112 h 304"/>
                <a:gd name="T90" fmla="*/ 19 w 4943"/>
                <a:gd name="T91" fmla="*/ 74 h 304"/>
                <a:gd name="T92" fmla="*/ 43 w 4943"/>
                <a:gd name="T93" fmla="*/ 43 h 304"/>
                <a:gd name="T94" fmla="*/ 74 w 4943"/>
                <a:gd name="T95" fmla="*/ 21 h 304"/>
                <a:gd name="T96" fmla="*/ 109 w 4943"/>
                <a:gd name="T97" fmla="*/ 6 h 304"/>
                <a:gd name="T98" fmla="*/ 150 w 4943"/>
                <a:gd name="T99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943" h="304">
                  <a:moveTo>
                    <a:pt x="4792" y="0"/>
                  </a:moveTo>
                  <a:lnTo>
                    <a:pt x="4833" y="6"/>
                  </a:lnTo>
                  <a:lnTo>
                    <a:pt x="4868" y="21"/>
                  </a:lnTo>
                  <a:lnTo>
                    <a:pt x="4900" y="43"/>
                  </a:lnTo>
                  <a:lnTo>
                    <a:pt x="4923" y="74"/>
                  </a:lnTo>
                  <a:lnTo>
                    <a:pt x="4939" y="112"/>
                  </a:lnTo>
                  <a:lnTo>
                    <a:pt x="4943" y="153"/>
                  </a:lnTo>
                  <a:lnTo>
                    <a:pt x="4939" y="192"/>
                  </a:lnTo>
                  <a:lnTo>
                    <a:pt x="4923" y="229"/>
                  </a:lnTo>
                  <a:lnTo>
                    <a:pt x="4900" y="260"/>
                  </a:lnTo>
                  <a:lnTo>
                    <a:pt x="4868" y="282"/>
                  </a:lnTo>
                  <a:lnTo>
                    <a:pt x="4833" y="298"/>
                  </a:lnTo>
                  <a:lnTo>
                    <a:pt x="4792" y="304"/>
                  </a:lnTo>
                  <a:lnTo>
                    <a:pt x="4751" y="298"/>
                  </a:lnTo>
                  <a:lnTo>
                    <a:pt x="4715" y="282"/>
                  </a:lnTo>
                  <a:lnTo>
                    <a:pt x="4684" y="260"/>
                  </a:lnTo>
                  <a:lnTo>
                    <a:pt x="4660" y="229"/>
                  </a:lnTo>
                  <a:lnTo>
                    <a:pt x="4645" y="192"/>
                  </a:lnTo>
                  <a:lnTo>
                    <a:pt x="4641" y="153"/>
                  </a:lnTo>
                  <a:lnTo>
                    <a:pt x="4645" y="112"/>
                  </a:lnTo>
                  <a:lnTo>
                    <a:pt x="4660" y="74"/>
                  </a:lnTo>
                  <a:lnTo>
                    <a:pt x="4684" y="43"/>
                  </a:lnTo>
                  <a:lnTo>
                    <a:pt x="4715" y="21"/>
                  </a:lnTo>
                  <a:lnTo>
                    <a:pt x="4751" y="6"/>
                  </a:lnTo>
                  <a:lnTo>
                    <a:pt x="4792" y="0"/>
                  </a:lnTo>
                  <a:close/>
                  <a:moveTo>
                    <a:pt x="150" y="0"/>
                  </a:moveTo>
                  <a:lnTo>
                    <a:pt x="190" y="6"/>
                  </a:lnTo>
                  <a:lnTo>
                    <a:pt x="227" y="21"/>
                  </a:lnTo>
                  <a:lnTo>
                    <a:pt x="256" y="43"/>
                  </a:lnTo>
                  <a:lnTo>
                    <a:pt x="282" y="74"/>
                  </a:lnTo>
                  <a:lnTo>
                    <a:pt x="297" y="112"/>
                  </a:lnTo>
                  <a:lnTo>
                    <a:pt x="301" y="153"/>
                  </a:lnTo>
                  <a:lnTo>
                    <a:pt x="297" y="192"/>
                  </a:lnTo>
                  <a:lnTo>
                    <a:pt x="282" y="229"/>
                  </a:lnTo>
                  <a:lnTo>
                    <a:pt x="258" y="260"/>
                  </a:lnTo>
                  <a:lnTo>
                    <a:pt x="229" y="282"/>
                  </a:lnTo>
                  <a:lnTo>
                    <a:pt x="192" y="298"/>
                  </a:lnTo>
                  <a:lnTo>
                    <a:pt x="150" y="304"/>
                  </a:lnTo>
                  <a:lnTo>
                    <a:pt x="109" y="298"/>
                  </a:lnTo>
                  <a:lnTo>
                    <a:pt x="74" y="282"/>
                  </a:lnTo>
                  <a:lnTo>
                    <a:pt x="43" y="260"/>
                  </a:lnTo>
                  <a:lnTo>
                    <a:pt x="19" y="229"/>
                  </a:lnTo>
                  <a:lnTo>
                    <a:pt x="5" y="192"/>
                  </a:lnTo>
                  <a:lnTo>
                    <a:pt x="0" y="153"/>
                  </a:lnTo>
                  <a:lnTo>
                    <a:pt x="5" y="112"/>
                  </a:lnTo>
                  <a:lnTo>
                    <a:pt x="19" y="74"/>
                  </a:lnTo>
                  <a:lnTo>
                    <a:pt x="43" y="43"/>
                  </a:lnTo>
                  <a:lnTo>
                    <a:pt x="74" y="21"/>
                  </a:lnTo>
                  <a:lnTo>
                    <a:pt x="109" y="6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C0C8CB"/>
            </a:solidFill>
            <a:ln w="0">
              <a:solidFill>
                <a:srgbClr val="C0C8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2" name="Freeform 148"/>
            <p:cNvSpPr>
              <a:spLocks noEditPoints="1"/>
            </p:cNvSpPr>
            <p:nvPr/>
          </p:nvSpPr>
          <p:spPr bwMode="auto">
            <a:xfrm>
              <a:off x="2624" y="1780"/>
              <a:ext cx="2417" cy="173"/>
            </a:xfrm>
            <a:custGeom>
              <a:avLst/>
              <a:gdLst>
                <a:gd name="T0" fmla="*/ 4661 w 4833"/>
                <a:gd name="T1" fmla="*/ 0 h 347"/>
                <a:gd name="T2" fmla="*/ 4741 w 4833"/>
                <a:gd name="T3" fmla="*/ 17 h 347"/>
                <a:gd name="T4" fmla="*/ 4802 w 4833"/>
                <a:gd name="T5" fmla="*/ 66 h 347"/>
                <a:gd name="T6" fmla="*/ 4831 w 4833"/>
                <a:gd name="T7" fmla="*/ 135 h 347"/>
                <a:gd name="T8" fmla="*/ 4833 w 4833"/>
                <a:gd name="T9" fmla="*/ 260 h 347"/>
                <a:gd name="T10" fmla="*/ 4811 w 4833"/>
                <a:gd name="T11" fmla="*/ 298 h 347"/>
                <a:gd name="T12" fmla="*/ 4751 w 4833"/>
                <a:gd name="T13" fmla="*/ 327 h 347"/>
                <a:gd name="T14" fmla="*/ 4662 w 4833"/>
                <a:gd name="T15" fmla="*/ 345 h 347"/>
                <a:gd name="T16" fmla="*/ 4561 w 4833"/>
                <a:gd name="T17" fmla="*/ 345 h 347"/>
                <a:gd name="T18" fmla="*/ 4472 w 4833"/>
                <a:gd name="T19" fmla="*/ 329 h 347"/>
                <a:gd name="T20" fmla="*/ 4412 w 4833"/>
                <a:gd name="T21" fmla="*/ 300 h 347"/>
                <a:gd name="T22" fmla="*/ 4388 w 4833"/>
                <a:gd name="T23" fmla="*/ 260 h 347"/>
                <a:gd name="T24" fmla="*/ 4394 w 4833"/>
                <a:gd name="T25" fmla="*/ 133 h 347"/>
                <a:gd name="T26" fmla="*/ 4429 w 4833"/>
                <a:gd name="T27" fmla="*/ 64 h 347"/>
                <a:gd name="T28" fmla="*/ 4490 w 4833"/>
                <a:gd name="T29" fmla="*/ 16 h 347"/>
                <a:gd name="T30" fmla="*/ 4570 w 4833"/>
                <a:gd name="T31" fmla="*/ 0 h 347"/>
                <a:gd name="T32" fmla="*/ 272 w 4833"/>
                <a:gd name="T33" fmla="*/ 0 h 347"/>
                <a:gd name="T34" fmla="*/ 352 w 4833"/>
                <a:gd name="T35" fmla="*/ 17 h 347"/>
                <a:gd name="T36" fmla="*/ 413 w 4833"/>
                <a:gd name="T37" fmla="*/ 66 h 347"/>
                <a:gd name="T38" fmla="*/ 443 w 4833"/>
                <a:gd name="T39" fmla="*/ 135 h 347"/>
                <a:gd name="T40" fmla="*/ 445 w 4833"/>
                <a:gd name="T41" fmla="*/ 260 h 347"/>
                <a:gd name="T42" fmla="*/ 421 w 4833"/>
                <a:gd name="T43" fmla="*/ 298 h 347"/>
                <a:gd name="T44" fmla="*/ 360 w 4833"/>
                <a:gd name="T45" fmla="*/ 327 h 347"/>
                <a:gd name="T46" fmla="*/ 272 w 4833"/>
                <a:gd name="T47" fmla="*/ 345 h 347"/>
                <a:gd name="T48" fmla="*/ 172 w 4833"/>
                <a:gd name="T49" fmla="*/ 345 h 347"/>
                <a:gd name="T50" fmla="*/ 84 w 4833"/>
                <a:gd name="T51" fmla="*/ 329 h 347"/>
                <a:gd name="T52" fmla="*/ 23 w 4833"/>
                <a:gd name="T53" fmla="*/ 300 h 347"/>
                <a:gd name="T54" fmla="*/ 0 w 4833"/>
                <a:gd name="T55" fmla="*/ 260 h 347"/>
                <a:gd name="T56" fmla="*/ 6 w 4833"/>
                <a:gd name="T57" fmla="*/ 133 h 347"/>
                <a:gd name="T58" fmla="*/ 39 w 4833"/>
                <a:gd name="T59" fmla="*/ 64 h 347"/>
                <a:gd name="T60" fmla="*/ 102 w 4833"/>
                <a:gd name="T61" fmla="*/ 16 h 347"/>
                <a:gd name="T62" fmla="*/ 182 w 4833"/>
                <a:gd name="T63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33" h="347">
                  <a:moveTo>
                    <a:pt x="4570" y="0"/>
                  </a:moveTo>
                  <a:lnTo>
                    <a:pt x="4661" y="0"/>
                  </a:lnTo>
                  <a:lnTo>
                    <a:pt x="4704" y="4"/>
                  </a:lnTo>
                  <a:lnTo>
                    <a:pt x="4741" y="17"/>
                  </a:lnTo>
                  <a:lnTo>
                    <a:pt x="4774" y="39"/>
                  </a:lnTo>
                  <a:lnTo>
                    <a:pt x="4802" y="66"/>
                  </a:lnTo>
                  <a:lnTo>
                    <a:pt x="4821" y="98"/>
                  </a:lnTo>
                  <a:lnTo>
                    <a:pt x="4831" y="135"/>
                  </a:lnTo>
                  <a:lnTo>
                    <a:pt x="4833" y="176"/>
                  </a:lnTo>
                  <a:lnTo>
                    <a:pt x="4833" y="260"/>
                  </a:lnTo>
                  <a:lnTo>
                    <a:pt x="4827" y="280"/>
                  </a:lnTo>
                  <a:lnTo>
                    <a:pt x="4811" y="298"/>
                  </a:lnTo>
                  <a:lnTo>
                    <a:pt x="4784" y="313"/>
                  </a:lnTo>
                  <a:lnTo>
                    <a:pt x="4751" y="327"/>
                  </a:lnTo>
                  <a:lnTo>
                    <a:pt x="4710" y="339"/>
                  </a:lnTo>
                  <a:lnTo>
                    <a:pt x="4662" y="345"/>
                  </a:lnTo>
                  <a:lnTo>
                    <a:pt x="4612" y="347"/>
                  </a:lnTo>
                  <a:lnTo>
                    <a:pt x="4561" y="345"/>
                  </a:lnTo>
                  <a:lnTo>
                    <a:pt x="4514" y="339"/>
                  </a:lnTo>
                  <a:lnTo>
                    <a:pt x="4472" y="329"/>
                  </a:lnTo>
                  <a:lnTo>
                    <a:pt x="4437" y="315"/>
                  </a:lnTo>
                  <a:lnTo>
                    <a:pt x="4412" y="300"/>
                  </a:lnTo>
                  <a:lnTo>
                    <a:pt x="4394" y="282"/>
                  </a:lnTo>
                  <a:lnTo>
                    <a:pt x="4388" y="260"/>
                  </a:lnTo>
                  <a:lnTo>
                    <a:pt x="4388" y="176"/>
                  </a:lnTo>
                  <a:lnTo>
                    <a:pt x="4394" y="133"/>
                  </a:lnTo>
                  <a:lnTo>
                    <a:pt x="4408" y="96"/>
                  </a:lnTo>
                  <a:lnTo>
                    <a:pt x="4429" y="64"/>
                  </a:lnTo>
                  <a:lnTo>
                    <a:pt x="4457" y="37"/>
                  </a:lnTo>
                  <a:lnTo>
                    <a:pt x="4490" y="16"/>
                  </a:lnTo>
                  <a:lnTo>
                    <a:pt x="4529" y="4"/>
                  </a:lnTo>
                  <a:lnTo>
                    <a:pt x="4570" y="0"/>
                  </a:lnTo>
                  <a:close/>
                  <a:moveTo>
                    <a:pt x="182" y="0"/>
                  </a:moveTo>
                  <a:lnTo>
                    <a:pt x="272" y="0"/>
                  </a:lnTo>
                  <a:lnTo>
                    <a:pt x="315" y="4"/>
                  </a:lnTo>
                  <a:lnTo>
                    <a:pt x="352" y="17"/>
                  </a:lnTo>
                  <a:lnTo>
                    <a:pt x="386" y="39"/>
                  </a:lnTo>
                  <a:lnTo>
                    <a:pt x="413" y="66"/>
                  </a:lnTo>
                  <a:lnTo>
                    <a:pt x="433" y="98"/>
                  </a:lnTo>
                  <a:lnTo>
                    <a:pt x="443" y="135"/>
                  </a:lnTo>
                  <a:lnTo>
                    <a:pt x="445" y="176"/>
                  </a:lnTo>
                  <a:lnTo>
                    <a:pt x="445" y="260"/>
                  </a:lnTo>
                  <a:lnTo>
                    <a:pt x="439" y="280"/>
                  </a:lnTo>
                  <a:lnTo>
                    <a:pt x="421" y="298"/>
                  </a:lnTo>
                  <a:lnTo>
                    <a:pt x="396" y="313"/>
                  </a:lnTo>
                  <a:lnTo>
                    <a:pt x="360" y="327"/>
                  </a:lnTo>
                  <a:lnTo>
                    <a:pt x="319" y="339"/>
                  </a:lnTo>
                  <a:lnTo>
                    <a:pt x="272" y="345"/>
                  </a:lnTo>
                  <a:lnTo>
                    <a:pt x="221" y="347"/>
                  </a:lnTo>
                  <a:lnTo>
                    <a:pt x="172" y="345"/>
                  </a:lnTo>
                  <a:lnTo>
                    <a:pt x="125" y="339"/>
                  </a:lnTo>
                  <a:lnTo>
                    <a:pt x="84" y="329"/>
                  </a:lnTo>
                  <a:lnTo>
                    <a:pt x="49" y="315"/>
                  </a:lnTo>
                  <a:lnTo>
                    <a:pt x="23" y="300"/>
                  </a:lnTo>
                  <a:lnTo>
                    <a:pt x="6" y="282"/>
                  </a:lnTo>
                  <a:lnTo>
                    <a:pt x="0" y="260"/>
                  </a:lnTo>
                  <a:lnTo>
                    <a:pt x="0" y="176"/>
                  </a:lnTo>
                  <a:lnTo>
                    <a:pt x="6" y="133"/>
                  </a:lnTo>
                  <a:lnTo>
                    <a:pt x="19" y="96"/>
                  </a:lnTo>
                  <a:lnTo>
                    <a:pt x="39" y="64"/>
                  </a:lnTo>
                  <a:lnTo>
                    <a:pt x="68" y="37"/>
                  </a:lnTo>
                  <a:lnTo>
                    <a:pt x="102" y="16"/>
                  </a:lnTo>
                  <a:lnTo>
                    <a:pt x="141" y="4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4B459"/>
            </a:solidFill>
            <a:ln w="0">
              <a:solidFill>
                <a:srgbClr val="F4B45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3" name="Freeform 149"/>
            <p:cNvSpPr>
              <a:spLocks/>
            </p:cNvSpPr>
            <p:nvPr/>
          </p:nvSpPr>
          <p:spPr bwMode="auto">
            <a:xfrm>
              <a:off x="2975" y="897"/>
              <a:ext cx="1723" cy="431"/>
            </a:xfrm>
            <a:custGeom>
              <a:avLst/>
              <a:gdLst>
                <a:gd name="T0" fmla="*/ 1725 w 3446"/>
                <a:gd name="T1" fmla="*/ 0 h 862"/>
                <a:gd name="T2" fmla="*/ 2045 w 3446"/>
                <a:gd name="T3" fmla="*/ 9 h 862"/>
                <a:gd name="T4" fmla="*/ 2327 w 3446"/>
                <a:gd name="T5" fmla="*/ 43 h 862"/>
                <a:gd name="T6" fmla="*/ 2576 w 3446"/>
                <a:gd name="T7" fmla="*/ 96 h 862"/>
                <a:gd name="T8" fmla="*/ 2789 w 3446"/>
                <a:gd name="T9" fmla="*/ 172 h 862"/>
                <a:gd name="T10" fmla="*/ 2976 w 3446"/>
                <a:gd name="T11" fmla="*/ 268 h 862"/>
                <a:gd name="T12" fmla="*/ 3130 w 3446"/>
                <a:gd name="T13" fmla="*/ 386 h 862"/>
                <a:gd name="T14" fmla="*/ 3260 w 3446"/>
                <a:gd name="T15" fmla="*/ 523 h 862"/>
                <a:gd name="T16" fmla="*/ 3364 w 3446"/>
                <a:gd name="T17" fmla="*/ 681 h 862"/>
                <a:gd name="T18" fmla="*/ 3446 w 3446"/>
                <a:gd name="T19" fmla="*/ 862 h 862"/>
                <a:gd name="T20" fmla="*/ 3336 w 3446"/>
                <a:gd name="T21" fmla="*/ 809 h 862"/>
                <a:gd name="T22" fmla="*/ 3193 w 3446"/>
                <a:gd name="T23" fmla="*/ 746 h 862"/>
                <a:gd name="T24" fmla="*/ 3017 w 3446"/>
                <a:gd name="T25" fmla="*/ 677 h 862"/>
                <a:gd name="T26" fmla="*/ 2817 w 3446"/>
                <a:gd name="T27" fmla="*/ 607 h 862"/>
                <a:gd name="T28" fmla="*/ 2593 w 3446"/>
                <a:gd name="T29" fmla="*/ 540 h 862"/>
                <a:gd name="T30" fmla="*/ 2354 w 3446"/>
                <a:gd name="T31" fmla="*/ 484 h 862"/>
                <a:gd name="T32" fmla="*/ 2103 w 3446"/>
                <a:gd name="T33" fmla="*/ 440 h 862"/>
                <a:gd name="T34" fmla="*/ 1845 w 3446"/>
                <a:gd name="T35" fmla="*/ 415 h 862"/>
                <a:gd name="T36" fmla="*/ 1586 w 3446"/>
                <a:gd name="T37" fmla="*/ 415 h 862"/>
                <a:gd name="T38" fmla="*/ 1331 w 3446"/>
                <a:gd name="T39" fmla="*/ 440 h 862"/>
                <a:gd name="T40" fmla="*/ 1082 w 3446"/>
                <a:gd name="T41" fmla="*/ 484 h 862"/>
                <a:gd name="T42" fmla="*/ 845 w 3446"/>
                <a:gd name="T43" fmla="*/ 540 h 862"/>
                <a:gd name="T44" fmla="*/ 626 w 3446"/>
                <a:gd name="T45" fmla="*/ 607 h 862"/>
                <a:gd name="T46" fmla="*/ 426 w 3446"/>
                <a:gd name="T47" fmla="*/ 677 h 862"/>
                <a:gd name="T48" fmla="*/ 251 w 3446"/>
                <a:gd name="T49" fmla="*/ 746 h 862"/>
                <a:gd name="T50" fmla="*/ 108 w 3446"/>
                <a:gd name="T51" fmla="*/ 809 h 862"/>
                <a:gd name="T52" fmla="*/ 0 w 3446"/>
                <a:gd name="T53" fmla="*/ 862 h 862"/>
                <a:gd name="T54" fmla="*/ 83 w 3446"/>
                <a:gd name="T55" fmla="*/ 681 h 862"/>
                <a:gd name="T56" fmla="*/ 188 w 3446"/>
                <a:gd name="T57" fmla="*/ 523 h 862"/>
                <a:gd name="T58" fmla="*/ 318 w 3446"/>
                <a:gd name="T59" fmla="*/ 386 h 862"/>
                <a:gd name="T60" fmla="*/ 475 w 3446"/>
                <a:gd name="T61" fmla="*/ 268 h 862"/>
                <a:gd name="T62" fmla="*/ 657 w 3446"/>
                <a:gd name="T63" fmla="*/ 172 h 862"/>
                <a:gd name="T64" fmla="*/ 871 w 3446"/>
                <a:gd name="T65" fmla="*/ 96 h 862"/>
                <a:gd name="T66" fmla="*/ 1118 w 3446"/>
                <a:gd name="T67" fmla="*/ 43 h 862"/>
                <a:gd name="T68" fmla="*/ 1396 w 3446"/>
                <a:gd name="T69" fmla="*/ 9 h 862"/>
                <a:gd name="T70" fmla="*/ 1709 w 3446"/>
                <a:gd name="T71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6" h="862">
                  <a:moveTo>
                    <a:pt x="1709" y="0"/>
                  </a:moveTo>
                  <a:lnTo>
                    <a:pt x="1725" y="0"/>
                  </a:lnTo>
                  <a:lnTo>
                    <a:pt x="1890" y="2"/>
                  </a:lnTo>
                  <a:lnTo>
                    <a:pt x="2045" y="9"/>
                  </a:lnTo>
                  <a:lnTo>
                    <a:pt x="2190" y="23"/>
                  </a:lnTo>
                  <a:lnTo>
                    <a:pt x="2327" y="43"/>
                  </a:lnTo>
                  <a:lnTo>
                    <a:pt x="2454" y="66"/>
                  </a:lnTo>
                  <a:lnTo>
                    <a:pt x="2576" y="96"/>
                  </a:lnTo>
                  <a:lnTo>
                    <a:pt x="2686" y="131"/>
                  </a:lnTo>
                  <a:lnTo>
                    <a:pt x="2789" y="172"/>
                  </a:lnTo>
                  <a:lnTo>
                    <a:pt x="2885" y="217"/>
                  </a:lnTo>
                  <a:lnTo>
                    <a:pt x="2976" y="268"/>
                  </a:lnTo>
                  <a:lnTo>
                    <a:pt x="3056" y="323"/>
                  </a:lnTo>
                  <a:lnTo>
                    <a:pt x="3130" y="386"/>
                  </a:lnTo>
                  <a:lnTo>
                    <a:pt x="3199" y="450"/>
                  </a:lnTo>
                  <a:lnTo>
                    <a:pt x="3260" y="523"/>
                  </a:lnTo>
                  <a:lnTo>
                    <a:pt x="3315" y="599"/>
                  </a:lnTo>
                  <a:lnTo>
                    <a:pt x="3364" y="681"/>
                  </a:lnTo>
                  <a:lnTo>
                    <a:pt x="3407" y="770"/>
                  </a:lnTo>
                  <a:lnTo>
                    <a:pt x="3446" y="862"/>
                  </a:lnTo>
                  <a:lnTo>
                    <a:pt x="3395" y="838"/>
                  </a:lnTo>
                  <a:lnTo>
                    <a:pt x="3336" y="809"/>
                  </a:lnTo>
                  <a:lnTo>
                    <a:pt x="3270" y="779"/>
                  </a:lnTo>
                  <a:lnTo>
                    <a:pt x="3193" y="746"/>
                  </a:lnTo>
                  <a:lnTo>
                    <a:pt x="3109" y="713"/>
                  </a:lnTo>
                  <a:lnTo>
                    <a:pt x="3017" y="677"/>
                  </a:lnTo>
                  <a:lnTo>
                    <a:pt x="2919" y="642"/>
                  </a:lnTo>
                  <a:lnTo>
                    <a:pt x="2817" y="607"/>
                  </a:lnTo>
                  <a:lnTo>
                    <a:pt x="2707" y="574"/>
                  </a:lnTo>
                  <a:lnTo>
                    <a:pt x="2593" y="540"/>
                  </a:lnTo>
                  <a:lnTo>
                    <a:pt x="2476" y="511"/>
                  </a:lnTo>
                  <a:lnTo>
                    <a:pt x="2354" y="484"/>
                  </a:lnTo>
                  <a:lnTo>
                    <a:pt x="2229" y="460"/>
                  </a:lnTo>
                  <a:lnTo>
                    <a:pt x="2103" y="440"/>
                  </a:lnTo>
                  <a:lnTo>
                    <a:pt x="1974" y="425"/>
                  </a:lnTo>
                  <a:lnTo>
                    <a:pt x="1845" y="415"/>
                  </a:lnTo>
                  <a:lnTo>
                    <a:pt x="1715" y="413"/>
                  </a:lnTo>
                  <a:lnTo>
                    <a:pt x="1586" y="415"/>
                  </a:lnTo>
                  <a:lnTo>
                    <a:pt x="1459" y="425"/>
                  </a:lnTo>
                  <a:lnTo>
                    <a:pt x="1331" y="440"/>
                  </a:lnTo>
                  <a:lnTo>
                    <a:pt x="1206" y="460"/>
                  </a:lnTo>
                  <a:lnTo>
                    <a:pt x="1082" y="484"/>
                  </a:lnTo>
                  <a:lnTo>
                    <a:pt x="963" y="511"/>
                  </a:lnTo>
                  <a:lnTo>
                    <a:pt x="845" y="540"/>
                  </a:lnTo>
                  <a:lnTo>
                    <a:pt x="733" y="574"/>
                  </a:lnTo>
                  <a:lnTo>
                    <a:pt x="626" y="607"/>
                  </a:lnTo>
                  <a:lnTo>
                    <a:pt x="522" y="642"/>
                  </a:lnTo>
                  <a:lnTo>
                    <a:pt x="426" y="677"/>
                  </a:lnTo>
                  <a:lnTo>
                    <a:pt x="335" y="713"/>
                  </a:lnTo>
                  <a:lnTo>
                    <a:pt x="251" y="746"/>
                  </a:lnTo>
                  <a:lnTo>
                    <a:pt x="177" y="779"/>
                  </a:lnTo>
                  <a:lnTo>
                    <a:pt x="108" y="809"/>
                  </a:lnTo>
                  <a:lnTo>
                    <a:pt x="49" y="838"/>
                  </a:lnTo>
                  <a:lnTo>
                    <a:pt x="0" y="862"/>
                  </a:lnTo>
                  <a:lnTo>
                    <a:pt x="40" y="770"/>
                  </a:lnTo>
                  <a:lnTo>
                    <a:pt x="83" y="681"/>
                  </a:lnTo>
                  <a:lnTo>
                    <a:pt x="134" y="599"/>
                  </a:lnTo>
                  <a:lnTo>
                    <a:pt x="188" y="523"/>
                  </a:lnTo>
                  <a:lnTo>
                    <a:pt x="249" y="450"/>
                  </a:lnTo>
                  <a:lnTo>
                    <a:pt x="318" y="386"/>
                  </a:lnTo>
                  <a:lnTo>
                    <a:pt x="392" y="323"/>
                  </a:lnTo>
                  <a:lnTo>
                    <a:pt x="475" y="268"/>
                  </a:lnTo>
                  <a:lnTo>
                    <a:pt x="563" y="217"/>
                  </a:lnTo>
                  <a:lnTo>
                    <a:pt x="657" y="172"/>
                  </a:lnTo>
                  <a:lnTo>
                    <a:pt x="761" y="131"/>
                  </a:lnTo>
                  <a:lnTo>
                    <a:pt x="871" y="96"/>
                  </a:lnTo>
                  <a:lnTo>
                    <a:pt x="990" y="66"/>
                  </a:lnTo>
                  <a:lnTo>
                    <a:pt x="1118" y="43"/>
                  </a:lnTo>
                  <a:lnTo>
                    <a:pt x="1253" y="23"/>
                  </a:lnTo>
                  <a:lnTo>
                    <a:pt x="1396" y="9"/>
                  </a:lnTo>
                  <a:lnTo>
                    <a:pt x="1549" y="2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92D2E8"/>
            </a:solidFill>
            <a:ln w="0">
              <a:solidFill>
                <a:srgbClr val="92D2E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4" name="Freeform 150"/>
            <p:cNvSpPr>
              <a:spLocks noEditPoints="1"/>
            </p:cNvSpPr>
            <p:nvPr/>
          </p:nvSpPr>
          <p:spPr bwMode="auto">
            <a:xfrm>
              <a:off x="2450" y="2133"/>
              <a:ext cx="2775" cy="453"/>
            </a:xfrm>
            <a:custGeom>
              <a:avLst/>
              <a:gdLst>
                <a:gd name="T0" fmla="*/ 4970 w 5548"/>
                <a:gd name="T1" fmla="*/ 124 h 907"/>
                <a:gd name="T2" fmla="*/ 4823 w 5548"/>
                <a:gd name="T3" fmla="*/ 225 h 907"/>
                <a:gd name="T4" fmla="*/ 4747 w 5548"/>
                <a:gd name="T5" fmla="*/ 390 h 907"/>
                <a:gd name="T6" fmla="*/ 4763 w 5548"/>
                <a:gd name="T7" fmla="*/ 578 h 907"/>
                <a:gd name="T8" fmla="*/ 4866 w 5548"/>
                <a:gd name="T9" fmla="*/ 725 h 907"/>
                <a:gd name="T10" fmla="*/ 5029 w 5548"/>
                <a:gd name="T11" fmla="*/ 801 h 907"/>
                <a:gd name="T12" fmla="*/ 5217 w 5548"/>
                <a:gd name="T13" fmla="*/ 784 h 907"/>
                <a:gd name="T14" fmla="*/ 5364 w 5548"/>
                <a:gd name="T15" fmla="*/ 682 h 907"/>
                <a:gd name="T16" fmla="*/ 5441 w 5548"/>
                <a:gd name="T17" fmla="*/ 517 h 907"/>
                <a:gd name="T18" fmla="*/ 5425 w 5548"/>
                <a:gd name="T19" fmla="*/ 329 h 907"/>
                <a:gd name="T20" fmla="*/ 5321 w 5548"/>
                <a:gd name="T21" fmla="*/ 182 h 907"/>
                <a:gd name="T22" fmla="*/ 5158 w 5548"/>
                <a:gd name="T23" fmla="*/ 106 h 907"/>
                <a:gd name="T24" fmla="*/ 390 w 5548"/>
                <a:gd name="T25" fmla="*/ 106 h 907"/>
                <a:gd name="T26" fmla="*/ 225 w 5548"/>
                <a:gd name="T27" fmla="*/ 182 h 907"/>
                <a:gd name="T28" fmla="*/ 121 w 5548"/>
                <a:gd name="T29" fmla="*/ 329 h 907"/>
                <a:gd name="T30" fmla="*/ 106 w 5548"/>
                <a:gd name="T31" fmla="*/ 517 h 907"/>
                <a:gd name="T32" fmla="*/ 182 w 5548"/>
                <a:gd name="T33" fmla="*/ 682 h 907"/>
                <a:gd name="T34" fmla="*/ 329 w 5548"/>
                <a:gd name="T35" fmla="*/ 784 h 907"/>
                <a:gd name="T36" fmla="*/ 517 w 5548"/>
                <a:gd name="T37" fmla="*/ 801 h 907"/>
                <a:gd name="T38" fmla="*/ 682 w 5548"/>
                <a:gd name="T39" fmla="*/ 725 h 907"/>
                <a:gd name="T40" fmla="*/ 784 w 5548"/>
                <a:gd name="T41" fmla="*/ 578 h 907"/>
                <a:gd name="T42" fmla="*/ 801 w 5548"/>
                <a:gd name="T43" fmla="*/ 390 h 907"/>
                <a:gd name="T44" fmla="*/ 723 w 5548"/>
                <a:gd name="T45" fmla="*/ 225 h 907"/>
                <a:gd name="T46" fmla="*/ 576 w 5548"/>
                <a:gd name="T47" fmla="*/ 124 h 907"/>
                <a:gd name="T48" fmla="*/ 5094 w 5548"/>
                <a:gd name="T49" fmla="*/ 0 h 907"/>
                <a:gd name="T50" fmla="*/ 5303 w 5548"/>
                <a:gd name="T51" fmla="*/ 51 h 907"/>
                <a:gd name="T52" fmla="*/ 5460 w 5548"/>
                <a:gd name="T53" fmla="*/ 184 h 907"/>
                <a:gd name="T54" fmla="*/ 5543 w 5548"/>
                <a:gd name="T55" fmla="*/ 380 h 907"/>
                <a:gd name="T56" fmla="*/ 5525 w 5548"/>
                <a:gd name="T57" fmla="*/ 598 h 907"/>
                <a:gd name="T58" fmla="*/ 5415 w 5548"/>
                <a:gd name="T59" fmla="*/ 776 h 907"/>
                <a:gd name="T60" fmla="*/ 5239 w 5548"/>
                <a:gd name="T61" fmla="*/ 884 h 907"/>
                <a:gd name="T62" fmla="*/ 5019 w 5548"/>
                <a:gd name="T63" fmla="*/ 901 h 907"/>
                <a:gd name="T64" fmla="*/ 4825 w 5548"/>
                <a:gd name="T65" fmla="*/ 821 h 907"/>
                <a:gd name="T66" fmla="*/ 4690 w 5548"/>
                <a:gd name="T67" fmla="*/ 662 h 907"/>
                <a:gd name="T68" fmla="*/ 4639 w 5548"/>
                <a:gd name="T69" fmla="*/ 455 h 907"/>
                <a:gd name="T70" fmla="*/ 4690 w 5548"/>
                <a:gd name="T71" fmla="*/ 245 h 907"/>
                <a:gd name="T72" fmla="*/ 4825 w 5548"/>
                <a:gd name="T73" fmla="*/ 86 h 907"/>
                <a:gd name="T74" fmla="*/ 5019 w 5548"/>
                <a:gd name="T75" fmla="*/ 6 h 907"/>
                <a:gd name="T76" fmla="*/ 527 w 5548"/>
                <a:gd name="T77" fmla="*/ 6 h 907"/>
                <a:gd name="T78" fmla="*/ 721 w 5548"/>
                <a:gd name="T79" fmla="*/ 86 h 907"/>
                <a:gd name="T80" fmla="*/ 856 w 5548"/>
                <a:gd name="T81" fmla="*/ 245 h 907"/>
                <a:gd name="T82" fmla="*/ 907 w 5548"/>
                <a:gd name="T83" fmla="*/ 455 h 907"/>
                <a:gd name="T84" fmla="*/ 856 w 5548"/>
                <a:gd name="T85" fmla="*/ 662 h 907"/>
                <a:gd name="T86" fmla="*/ 721 w 5548"/>
                <a:gd name="T87" fmla="*/ 821 h 907"/>
                <a:gd name="T88" fmla="*/ 527 w 5548"/>
                <a:gd name="T89" fmla="*/ 901 h 907"/>
                <a:gd name="T90" fmla="*/ 309 w 5548"/>
                <a:gd name="T91" fmla="*/ 884 h 907"/>
                <a:gd name="T92" fmla="*/ 131 w 5548"/>
                <a:gd name="T93" fmla="*/ 776 h 907"/>
                <a:gd name="T94" fmla="*/ 21 w 5548"/>
                <a:gd name="T95" fmla="*/ 598 h 907"/>
                <a:gd name="T96" fmla="*/ 6 w 5548"/>
                <a:gd name="T97" fmla="*/ 380 h 907"/>
                <a:gd name="T98" fmla="*/ 86 w 5548"/>
                <a:gd name="T99" fmla="*/ 184 h 907"/>
                <a:gd name="T100" fmla="*/ 243 w 5548"/>
                <a:gd name="T101" fmla="*/ 51 h 907"/>
                <a:gd name="T102" fmla="*/ 452 w 5548"/>
                <a:gd name="T103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548" h="907">
                  <a:moveTo>
                    <a:pt x="5094" y="100"/>
                  </a:moveTo>
                  <a:lnTo>
                    <a:pt x="5029" y="106"/>
                  </a:lnTo>
                  <a:lnTo>
                    <a:pt x="4970" y="124"/>
                  </a:lnTo>
                  <a:lnTo>
                    <a:pt x="4915" y="149"/>
                  </a:lnTo>
                  <a:lnTo>
                    <a:pt x="4866" y="182"/>
                  </a:lnTo>
                  <a:lnTo>
                    <a:pt x="4823" y="225"/>
                  </a:lnTo>
                  <a:lnTo>
                    <a:pt x="4788" y="274"/>
                  </a:lnTo>
                  <a:lnTo>
                    <a:pt x="4763" y="329"/>
                  </a:lnTo>
                  <a:lnTo>
                    <a:pt x="4747" y="390"/>
                  </a:lnTo>
                  <a:lnTo>
                    <a:pt x="4741" y="455"/>
                  </a:lnTo>
                  <a:lnTo>
                    <a:pt x="4747" y="517"/>
                  </a:lnTo>
                  <a:lnTo>
                    <a:pt x="4763" y="578"/>
                  </a:lnTo>
                  <a:lnTo>
                    <a:pt x="4788" y="633"/>
                  </a:lnTo>
                  <a:lnTo>
                    <a:pt x="4823" y="682"/>
                  </a:lnTo>
                  <a:lnTo>
                    <a:pt x="4866" y="725"/>
                  </a:lnTo>
                  <a:lnTo>
                    <a:pt x="4915" y="758"/>
                  </a:lnTo>
                  <a:lnTo>
                    <a:pt x="4970" y="784"/>
                  </a:lnTo>
                  <a:lnTo>
                    <a:pt x="5029" y="801"/>
                  </a:lnTo>
                  <a:lnTo>
                    <a:pt x="5094" y="807"/>
                  </a:lnTo>
                  <a:lnTo>
                    <a:pt x="5158" y="801"/>
                  </a:lnTo>
                  <a:lnTo>
                    <a:pt x="5217" y="784"/>
                  </a:lnTo>
                  <a:lnTo>
                    <a:pt x="5272" y="758"/>
                  </a:lnTo>
                  <a:lnTo>
                    <a:pt x="5321" y="725"/>
                  </a:lnTo>
                  <a:lnTo>
                    <a:pt x="5364" y="682"/>
                  </a:lnTo>
                  <a:lnTo>
                    <a:pt x="5400" y="633"/>
                  </a:lnTo>
                  <a:lnTo>
                    <a:pt x="5425" y="578"/>
                  </a:lnTo>
                  <a:lnTo>
                    <a:pt x="5441" y="517"/>
                  </a:lnTo>
                  <a:lnTo>
                    <a:pt x="5447" y="455"/>
                  </a:lnTo>
                  <a:lnTo>
                    <a:pt x="5441" y="390"/>
                  </a:lnTo>
                  <a:lnTo>
                    <a:pt x="5425" y="329"/>
                  </a:lnTo>
                  <a:lnTo>
                    <a:pt x="5400" y="274"/>
                  </a:lnTo>
                  <a:lnTo>
                    <a:pt x="5364" y="225"/>
                  </a:lnTo>
                  <a:lnTo>
                    <a:pt x="5321" y="182"/>
                  </a:lnTo>
                  <a:lnTo>
                    <a:pt x="5272" y="149"/>
                  </a:lnTo>
                  <a:lnTo>
                    <a:pt x="5217" y="124"/>
                  </a:lnTo>
                  <a:lnTo>
                    <a:pt x="5158" y="106"/>
                  </a:lnTo>
                  <a:lnTo>
                    <a:pt x="5094" y="100"/>
                  </a:lnTo>
                  <a:close/>
                  <a:moveTo>
                    <a:pt x="452" y="100"/>
                  </a:moveTo>
                  <a:lnTo>
                    <a:pt x="390" y="106"/>
                  </a:lnTo>
                  <a:lnTo>
                    <a:pt x="329" y="124"/>
                  </a:lnTo>
                  <a:lnTo>
                    <a:pt x="274" y="149"/>
                  </a:lnTo>
                  <a:lnTo>
                    <a:pt x="225" y="182"/>
                  </a:lnTo>
                  <a:lnTo>
                    <a:pt x="182" y="225"/>
                  </a:lnTo>
                  <a:lnTo>
                    <a:pt x="149" y="274"/>
                  </a:lnTo>
                  <a:lnTo>
                    <a:pt x="121" y="329"/>
                  </a:lnTo>
                  <a:lnTo>
                    <a:pt x="106" y="390"/>
                  </a:lnTo>
                  <a:lnTo>
                    <a:pt x="100" y="455"/>
                  </a:lnTo>
                  <a:lnTo>
                    <a:pt x="106" y="517"/>
                  </a:lnTo>
                  <a:lnTo>
                    <a:pt x="121" y="578"/>
                  </a:lnTo>
                  <a:lnTo>
                    <a:pt x="149" y="633"/>
                  </a:lnTo>
                  <a:lnTo>
                    <a:pt x="182" y="682"/>
                  </a:lnTo>
                  <a:lnTo>
                    <a:pt x="225" y="725"/>
                  </a:lnTo>
                  <a:lnTo>
                    <a:pt x="274" y="758"/>
                  </a:lnTo>
                  <a:lnTo>
                    <a:pt x="329" y="784"/>
                  </a:lnTo>
                  <a:lnTo>
                    <a:pt x="390" y="801"/>
                  </a:lnTo>
                  <a:lnTo>
                    <a:pt x="452" y="807"/>
                  </a:lnTo>
                  <a:lnTo>
                    <a:pt x="517" y="801"/>
                  </a:lnTo>
                  <a:lnTo>
                    <a:pt x="576" y="784"/>
                  </a:lnTo>
                  <a:lnTo>
                    <a:pt x="633" y="758"/>
                  </a:lnTo>
                  <a:lnTo>
                    <a:pt x="682" y="725"/>
                  </a:lnTo>
                  <a:lnTo>
                    <a:pt x="723" y="682"/>
                  </a:lnTo>
                  <a:lnTo>
                    <a:pt x="758" y="633"/>
                  </a:lnTo>
                  <a:lnTo>
                    <a:pt x="784" y="578"/>
                  </a:lnTo>
                  <a:lnTo>
                    <a:pt x="801" y="517"/>
                  </a:lnTo>
                  <a:lnTo>
                    <a:pt x="805" y="455"/>
                  </a:lnTo>
                  <a:lnTo>
                    <a:pt x="801" y="390"/>
                  </a:lnTo>
                  <a:lnTo>
                    <a:pt x="784" y="329"/>
                  </a:lnTo>
                  <a:lnTo>
                    <a:pt x="758" y="274"/>
                  </a:lnTo>
                  <a:lnTo>
                    <a:pt x="723" y="225"/>
                  </a:lnTo>
                  <a:lnTo>
                    <a:pt x="682" y="182"/>
                  </a:lnTo>
                  <a:lnTo>
                    <a:pt x="633" y="149"/>
                  </a:lnTo>
                  <a:lnTo>
                    <a:pt x="576" y="124"/>
                  </a:lnTo>
                  <a:lnTo>
                    <a:pt x="517" y="106"/>
                  </a:lnTo>
                  <a:lnTo>
                    <a:pt x="452" y="100"/>
                  </a:lnTo>
                  <a:close/>
                  <a:moveTo>
                    <a:pt x="5094" y="0"/>
                  </a:moveTo>
                  <a:lnTo>
                    <a:pt x="5168" y="6"/>
                  </a:lnTo>
                  <a:lnTo>
                    <a:pt x="5239" y="24"/>
                  </a:lnTo>
                  <a:lnTo>
                    <a:pt x="5303" y="51"/>
                  </a:lnTo>
                  <a:lnTo>
                    <a:pt x="5362" y="86"/>
                  </a:lnTo>
                  <a:lnTo>
                    <a:pt x="5415" y="131"/>
                  </a:lnTo>
                  <a:lnTo>
                    <a:pt x="5460" y="184"/>
                  </a:lnTo>
                  <a:lnTo>
                    <a:pt x="5498" y="245"/>
                  </a:lnTo>
                  <a:lnTo>
                    <a:pt x="5525" y="310"/>
                  </a:lnTo>
                  <a:lnTo>
                    <a:pt x="5543" y="380"/>
                  </a:lnTo>
                  <a:lnTo>
                    <a:pt x="5548" y="455"/>
                  </a:lnTo>
                  <a:lnTo>
                    <a:pt x="5543" y="527"/>
                  </a:lnTo>
                  <a:lnTo>
                    <a:pt x="5525" y="598"/>
                  </a:lnTo>
                  <a:lnTo>
                    <a:pt x="5498" y="662"/>
                  </a:lnTo>
                  <a:lnTo>
                    <a:pt x="5460" y="723"/>
                  </a:lnTo>
                  <a:lnTo>
                    <a:pt x="5415" y="776"/>
                  </a:lnTo>
                  <a:lnTo>
                    <a:pt x="5362" y="821"/>
                  </a:lnTo>
                  <a:lnTo>
                    <a:pt x="5303" y="856"/>
                  </a:lnTo>
                  <a:lnTo>
                    <a:pt x="5239" y="884"/>
                  </a:lnTo>
                  <a:lnTo>
                    <a:pt x="5168" y="901"/>
                  </a:lnTo>
                  <a:lnTo>
                    <a:pt x="5094" y="907"/>
                  </a:lnTo>
                  <a:lnTo>
                    <a:pt x="5019" y="901"/>
                  </a:lnTo>
                  <a:lnTo>
                    <a:pt x="4951" y="884"/>
                  </a:lnTo>
                  <a:lnTo>
                    <a:pt x="4884" y="856"/>
                  </a:lnTo>
                  <a:lnTo>
                    <a:pt x="4825" y="821"/>
                  </a:lnTo>
                  <a:lnTo>
                    <a:pt x="4772" y="776"/>
                  </a:lnTo>
                  <a:lnTo>
                    <a:pt x="4727" y="723"/>
                  </a:lnTo>
                  <a:lnTo>
                    <a:pt x="4690" y="662"/>
                  </a:lnTo>
                  <a:lnTo>
                    <a:pt x="4663" y="598"/>
                  </a:lnTo>
                  <a:lnTo>
                    <a:pt x="4645" y="527"/>
                  </a:lnTo>
                  <a:lnTo>
                    <a:pt x="4639" y="455"/>
                  </a:lnTo>
                  <a:lnTo>
                    <a:pt x="4645" y="380"/>
                  </a:lnTo>
                  <a:lnTo>
                    <a:pt x="4663" y="310"/>
                  </a:lnTo>
                  <a:lnTo>
                    <a:pt x="4690" y="245"/>
                  </a:lnTo>
                  <a:lnTo>
                    <a:pt x="4727" y="184"/>
                  </a:lnTo>
                  <a:lnTo>
                    <a:pt x="4772" y="131"/>
                  </a:lnTo>
                  <a:lnTo>
                    <a:pt x="4825" y="86"/>
                  </a:lnTo>
                  <a:lnTo>
                    <a:pt x="4884" y="51"/>
                  </a:lnTo>
                  <a:lnTo>
                    <a:pt x="4951" y="24"/>
                  </a:lnTo>
                  <a:lnTo>
                    <a:pt x="5019" y="6"/>
                  </a:lnTo>
                  <a:lnTo>
                    <a:pt x="5094" y="0"/>
                  </a:lnTo>
                  <a:close/>
                  <a:moveTo>
                    <a:pt x="452" y="0"/>
                  </a:moveTo>
                  <a:lnTo>
                    <a:pt x="527" y="6"/>
                  </a:lnTo>
                  <a:lnTo>
                    <a:pt x="598" y="24"/>
                  </a:lnTo>
                  <a:lnTo>
                    <a:pt x="662" y="51"/>
                  </a:lnTo>
                  <a:lnTo>
                    <a:pt x="721" y="86"/>
                  </a:lnTo>
                  <a:lnTo>
                    <a:pt x="774" y="131"/>
                  </a:lnTo>
                  <a:lnTo>
                    <a:pt x="819" y="184"/>
                  </a:lnTo>
                  <a:lnTo>
                    <a:pt x="856" y="245"/>
                  </a:lnTo>
                  <a:lnTo>
                    <a:pt x="884" y="310"/>
                  </a:lnTo>
                  <a:lnTo>
                    <a:pt x="901" y="380"/>
                  </a:lnTo>
                  <a:lnTo>
                    <a:pt x="907" y="455"/>
                  </a:lnTo>
                  <a:lnTo>
                    <a:pt x="901" y="527"/>
                  </a:lnTo>
                  <a:lnTo>
                    <a:pt x="884" y="598"/>
                  </a:lnTo>
                  <a:lnTo>
                    <a:pt x="856" y="662"/>
                  </a:lnTo>
                  <a:lnTo>
                    <a:pt x="819" y="723"/>
                  </a:lnTo>
                  <a:lnTo>
                    <a:pt x="774" y="776"/>
                  </a:lnTo>
                  <a:lnTo>
                    <a:pt x="721" y="821"/>
                  </a:lnTo>
                  <a:lnTo>
                    <a:pt x="662" y="856"/>
                  </a:lnTo>
                  <a:lnTo>
                    <a:pt x="598" y="884"/>
                  </a:lnTo>
                  <a:lnTo>
                    <a:pt x="527" y="901"/>
                  </a:lnTo>
                  <a:lnTo>
                    <a:pt x="452" y="907"/>
                  </a:lnTo>
                  <a:lnTo>
                    <a:pt x="380" y="901"/>
                  </a:lnTo>
                  <a:lnTo>
                    <a:pt x="309" y="884"/>
                  </a:lnTo>
                  <a:lnTo>
                    <a:pt x="243" y="856"/>
                  </a:lnTo>
                  <a:lnTo>
                    <a:pt x="184" y="821"/>
                  </a:lnTo>
                  <a:lnTo>
                    <a:pt x="131" y="776"/>
                  </a:lnTo>
                  <a:lnTo>
                    <a:pt x="86" y="723"/>
                  </a:lnTo>
                  <a:lnTo>
                    <a:pt x="49" y="662"/>
                  </a:lnTo>
                  <a:lnTo>
                    <a:pt x="21" y="598"/>
                  </a:lnTo>
                  <a:lnTo>
                    <a:pt x="6" y="527"/>
                  </a:lnTo>
                  <a:lnTo>
                    <a:pt x="0" y="455"/>
                  </a:lnTo>
                  <a:lnTo>
                    <a:pt x="6" y="380"/>
                  </a:lnTo>
                  <a:lnTo>
                    <a:pt x="21" y="310"/>
                  </a:lnTo>
                  <a:lnTo>
                    <a:pt x="49" y="245"/>
                  </a:lnTo>
                  <a:lnTo>
                    <a:pt x="86" y="184"/>
                  </a:lnTo>
                  <a:lnTo>
                    <a:pt x="131" y="131"/>
                  </a:lnTo>
                  <a:lnTo>
                    <a:pt x="184" y="86"/>
                  </a:lnTo>
                  <a:lnTo>
                    <a:pt x="243" y="51"/>
                  </a:lnTo>
                  <a:lnTo>
                    <a:pt x="309" y="24"/>
                  </a:lnTo>
                  <a:lnTo>
                    <a:pt x="380" y="6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CCD0D2"/>
            </a:solidFill>
            <a:ln w="0">
              <a:solidFill>
                <a:srgbClr val="CCD0D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16" name="Group 153"/>
          <p:cNvGrpSpPr>
            <a:grpSpLocks noChangeAspect="1"/>
          </p:cNvGrpSpPr>
          <p:nvPr/>
        </p:nvGrpSpPr>
        <p:grpSpPr bwMode="auto">
          <a:xfrm>
            <a:off x="5585355" y="549916"/>
            <a:ext cx="934716" cy="924115"/>
            <a:chOff x="1790" y="-157"/>
            <a:chExt cx="3174" cy="3138"/>
          </a:xfrm>
        </p:grpSpPr>
        <p:sp>
          <p:nvSpPr>
            <p:cNvPr id="317" name="AutoShape 152"/>
            <p:cNvSpPr>
              <a:spLocks noChangeAspect="1" noChangeArrowheads="1" noTextEdit="1"/>
            </p:cNvSpPr>
            <p:nvPr/>
          </p:nvSpPr>
          <p:spPr bwMode="auto">
            <a:xfrm>
              <a:off x="1790" y="-157"/>
              <a:ext cx="3174" cy="3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9" name="Freeform 155"/>
            <p:cNvSpPr>
              <a:spLocks/>
            </p:cNvSpPr>
            <p:nvPr/>
          </p:nvSpPr>
          <p:spPr bwMode="auto">
            <a:xfrm>
              <a:off x="2711" y="-101"/>
              <a:ext cx="1331" cy="1025"/>
            </a:xfrm>
            <a:custGeom>
              <a:avLst/>
              <a:gdLst>
                <a:gd name="T0" fmla="*/ 1023 w 2660"/>
                <a:gd name="T1" fmla="*/ 0 h 2049"/>
                <a:gd name="T2" fmla="*/ 1637 w 2660"/>
                <a:gd name="T3" fmla="*/ 0 h 2049"/>
                <a:gd name="T4" fmla="*/ 1748 w 2660"/>
                <a:gd name="T5" fmla="*/ 6 h 2049"/>
                <a:gd name="T6" fmla="*/ 1856 w 2660"/>
                <a:gd name="T7" fmla="*/ 23 h 2049"/>
                <a:gd name="T8" fmla="*/ 1958 w 2660"/>
                <a:gd name="T9" fmla="*/ 52 h 2049"/>
                <a:gd name="T10" fmla="*/ 2058 w 2660"/>
                <a:gd name="T11" fmla="*/ 90 h 2049"/>
                <a:gd name="T12" fmla="*/ 2152 w 2660"/>
                <a:gd name="T13" fmla="*/ 140 h 2049"/>
                <a:gd name="T14" fmla="*/ 2239 w 2660"/>
                <a:gd name="T15" fmla="*/ 198 h 2049"/>
                <a:gd name="T16" fmla="*/ 2322 w 2660"/>
                <a:gd name="T17" fmla="*/ 264 h 2049"/>
                <a:gd name="T18" fmla="*/ 2395 w 2660"/>
                <a:gd name="T19" fmla="*/ 339 h 2049"/>
                <a:gd name="T20" fmla="*/ 2462 w 2660"/>
                <a:gd name="T21" fmla="*/ 420 h 2049"/>
                <a:gd name="T22" fmla="*/ 2520 w 2660"/>
                <a:gd name="T23" fmla="*/ 508 h 2049"/>
                <a:gd name="T24" fmla="*/ 2568 w 2660"/>
                <a:gd name="T25" fmla="*/ 603 h 2049"/>
                <a:gd name="T26" fmla="*/ 2608 w 2660"/>
                <a:gd name="T27" fmla="*/ 701 h 2049"/>
                <a:gd name="T28" fmla="*/ 2635 w 2660"/>
                <a:gd name="T29" fmla="*/ 805 h 2049"/>
                <a:gd name="T30" fmla="*/ 2654 w 2660"/>
                <a:gd name="T31" fmla="*/ 913 h 2049"/>
                <a:gd name="T32" fmla="*/ 2660 w 2660"/>
                <a:gd name="T33" fmla="*/ 1025 h 2049"/>
                <a:gd name="T34" fmla="*/ 2654 w 2660"/>
                <a:gd name="T35" fmla="*/ 1136 h 2049"/>
                <a:gd name="T36" fmla="*/ 2635 w 2660"/>
                <a:gd name="T37" fmla="*/ 1244 h 2049"/>
                <a:gd name="T38" fmla="*/ 2608 w 2660"/>
                <a:gd name="T39" fmla="*/ 1348 h 2049"/>
                <a:gd name="T40" fmla="*/ 2568 w 2660"/>
                <a:gd name="T41" fmla="*/ 1446 h 2049"/>
                <a:gd name="T42" fmla="*/ 2520 w 2660"/>
                <a:gd name="T43" fmla="*/ 1541 h 2049"/>
                <a:gd name="T44" fmla="*/ 2462 w 2660"/>
                <a:gd name="T45" fmla="*/ 1629 h 2049"/>
                <a:gd name="T46" fmla="*/ 2395 w 2660"/>
                <a:gd name="T47" fmla="*/ 1710 h 2049"/>
                <a:gd name="T48" fmla="*/ 2322 w 2660"/>
                <a:gd name="T49" fmla="*/ 1784 h 2049"/>
                <a:gd name="T50" fmla="*/ 2239 w 2660"/>
                <a:gd name="T51" fmla="*/ 1851 h 2049"/>
                <a:gd name="T52" fmla="*/ 2152 w 2660"/>
                <a:gd name="T53" fmla="*/ 1909 h 2049"/>
                <a:gd name="T54" fmla="*/ 2058 w 2660"/>
                <a:gd name="T55" fmla="*/ 1957 h 2049"/>
                <a:gd name="T56" fmla="*/ 1958 w 2660"/>
                <a:gd name="T57" fmla="*/ 1997 h 2049"/>
                <a:gd name="T58" fmla="*/ 1856 w 2660"/>
                <a:gd name="T59" fmla="*/ 2026 h 2049"/>
                <a:gd name="T60" fmla="*/ 1748 w 2660"/>
                <a:gd name="T61" fmla="*/ 2044 h 2049"/>
                <a:gd name="T62" fmla="*/ 1637 w 2660"/>
                <a:gd name="T63" fmla="*/ 2049 h 2049"/>
                <a:gd name="T64" fmla="*/ 1023 w 2660"/>
                <a:gd name="T65" fmla="*/ 2049 h 2049"/>
                <a:gd name="T66" fmla="*/ 912 w 2660"/>
                <a:gd name="T67" fmla="*/ 2044 h 2049"/>
                <a:gd name="T68" fmla="*/ 804 w 2660"/>
                <a:gd name="T69" fmla="*/ 2026 h 2049"/>
                <a:gd name="T70" fmla="*/ 700 w 2660"/>
                <a:gd name="T71" fmla="*/ 1997 h 2049"/>
                <a:gd name="T72" fmla="*/ 600 w 2660"/>
                <a:gd name="T73" fmla="*/ 1957 h 2049"/>
                <a:gd name="T74" fmla="*/ 508 w 2660"/>
                <a:gd name="T75" fmla="*/ 1909 h 2049"/>
                <a:gd name="T76" fmla="*/ 419 w 2660"/>
                <a:gd name="T77" fmla="*/ 1851 h 2049"/>
                <a:gd name="T78" fmla="*/ 338 w 2660"/>
                <a:gd name="T79" fmla="*/ 1784 h 2049"/>
                <a:gd name="T80" fmla="*/ 263 w 2660"/>
                <a:gd name="T81" fmla="*/ 1710 h 2049"/>
                <a:gd name="T82" fmla="*/ 198 w 2660"/>
                <a:gd name="T83" fmla="*/ 1629 h 2049"/>
                <a:gd name="T84" fmla="*/ 138 w 2660"/>
                <a:gd name="T85" fmla="*/ 1541 h 2049"/>
                <a:gd name="T86" fmla="*/ 90 w 2660"/>
                <a:gd name="T87" fmla="*/ 1446 h 2049"/>
                <a:gd name="T88" fmla="*/ 52 w 2660"/>
                <a:gd name="T89" fmla="*/ 1348 h 2049"/>
                <a:gd name="T90" fmla="*/ 23 w 2660"/>
                <a:gd name="T91" fmla="*/ 1244 h 2049"/>
                <a:gd name="T92" fmla="*/ 6 w 2660"/>
                <a:gd name="T93" fmla="*/ 1136 h 2049"/>
                <a:gd name="T94" fmla="*/ 0 w 2660"/>
                <a:gd name="T95" fmla="*/ 1025 h 2049"/>
                <a:gd name="T96" fmla="*/ 6 w 2660"/>
                <a:gd name="T97" fmla="*/ 913 h 2049"/>
                <a:gd name="T98" fmla="*/ 23 w 2660"/>
                <a:gd name="T99" fmla="*/ 805 h 2049"/>
                <a:gd name="T100" fmla="*/ 52 w 2660"/>
                <a:gd name="T101" fmla="*/ 701 h 2049"/>
                <a:gd name="T102" fmla="*/ 90 w 2660"/>
                <a:gd name="T103" fmla="*/ 603 h 2049"/>
                <a:gd name="T104" fmla="*/ 138 w 2660"/>
                <a:gd name="T105" fmla="*/ 508 h 2049"/>
                <a:gd name="T106" fmla="*/ 198 w 2660"/>
                <a:gd name="T107" fmla="*/ 420 h 2049"/>
                <a:gd name="T108" fmla="*/ 263 w 2660"/>
                <a:gd name="T109" fmla="*/ 339 h 2049"/>
                <a:gd name="T110" fmla="*/ 338 w 2660"/>
                <a:gd name="T111" fmla="*/ 264 h 2049"/>
                <a:gd name="T112" fmla="*/ 419 w 2660"/>
                <a:gd name="T113" fmla="*/ 198 h 2049"/>
                <a:gd name="T114" fmla="*/ 508 w 2660"/>
                <a:gd name="T115" fmla="*/ 140 h 2049"/>
                <a:gd name="T116" fmla="*/ 600 w 2660"/>
                <a:gd name="T117" fmla="*/ 90 h 2049"/>
                <a:gd name="T118" fmla="*/ 700 w 2660"/>
                <a:gd name="T119" fmla="*/ 52 h 2049"/>
                <a:gd name="T120" fmla="*/ 804 w 2660"/>
                <a:gd name="T121" fmla="*/ 23 h 2049"/>
                <a:gd name="T122" fmla="*/ 912 w 2660"/>
                <a:gd name="T123" fmla="*/ 6 h 2049"/>
                <a:gd name="T124" fmla="*/ 1023 w 2660"/>
                <a:gd name="T125" fmla="*/ 0 h 2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60" h="2049">
                  <a:moveTo>
                    <a:pt x="1023" y="0"/>
                  </a:moveTo>
                  <a:lnTo>
                    <a:pt x="1637" y="0"/>
                  </a:lnTo>
                  <a:lnTo>
                    <a:pt x="1748" y="6"/>
                  </a:lnTo>
                  <a:lnTo>
                    <a:pt x="1856" y="23"/>
                  </a:lnTo>
                  <a:lnTo>
                    <a:pt x="1958" y="52"/>
                  </a:lnTo>
                  <a:lnTo>
                    <a:pt x="2058" y="90"/>
                  </a:lnTo>
                  <a:lnTo>
                    <a:pt x="2152" y="140"/>
                  </a:lnTo>
                  <a:lnTo>
                    <a:pt x="2239" y="198"/>
                  </a:lnTo>
                  <a:lnTo>
                    <a:pt x="2322" y="264"/>
                  </a:lnTo>
                  <a:lnTo>
                    <a:pt x="2395" y="339"/>
                  </a:lnTo>
                  <a:lnTo>
                    <a:pt x="2462" y="420"/>
                  </a:lnTo>
                  <a:lnTo>
                    <a:pt x="2520" y="508"/>
                  </a:lnTo>
                  <a:lnTo>
                    <a:pt x="2568" y="603"/>
                  </a:lnTo>
                  <a:lnTo>
                    <a:pt x="2608" y="701"/>
                  </a:lnTo>
                  <a:lnTo>
                    <a:pt x="2635" y="805"/>
                  </a:lnTo>
                  <a:lnTo>
                    <a:pt x="2654" y="913"/>
                  </a:lnTo>
                  <a:lnTo>
                    <a:pt x="2660" y="1025"/>
                  </a:lnTo>
                  <a:lnTo>
                    <a:pt x="2654" y="1136"/>
                  </a:lnTo>
                  <a:lnTo>
                    <a:pt x="2635" y="1244"/>
                  </a:lnTo>
                  <a:lnTo>
                    <a:pt x="2608" y="1348"/>
                  </a:lnTo>
                  <a:lnTo>
                    <a:pt x="2568" y="1446"/>
                  </a:lnTo>
                  <a:lnTo>
                    <a:pt x="2520" y="1541"/>
                  </a:lnTo>
                  <a:lnTo>
                    <a:pt x="2462" y="1629"/>
                  </a:lnTo>
                  <a:lnTo>
                    <a:pt x="2395" y="1710"/>
                  </a:lnTo>
                  <a:lnTo>
                    <a:pt x="2322" y="1784"/>
                  </a:lnTo>
                  <a:lnTo>
                    <a:pt x="2239" y="1851"/>
                  </a:lnTo>
                  <a:lnTo>
                    <a:pt x="2152" y="1909"/>
                  </a:lnTo>
                  <a:lnTo>
                    <a:pt x="2058" y="1957"/>
                  </a:lnTo>
                  <a:lnTo>
                    <a:pt x="1958" y="1997"/>
                  </a:lnTo>
                  <a:lnTo>
                    <a:pt x="1856" y="2026"/>
                  </a:lnTo>
                  <a:lnTo>
                    <a:pt x="1748" y="2044"/>
                  </a:lnTo>
                  <a:lnTo>
                    <a:pt x="1637" y="2049"/>
                  </a:lnTo>
                  <a:lnTo>
                    <a:pt x="1023" y="2049"/>
                  </a:lnTo>
                  <a:lnTo>
                    <a:pt x="912" y="2044"/>
                  </a:lnTo>
                  <a:lnTo>
                    <a:pt x="804" y="2026"/>
                  </a:lnTo>
                  <a:lnTo>
                    <a:pt x="700" y="1997"/>
                  </a:lnTo>
                  <a:lnTo>
                    <a:pt x="600" y="1957"/>
                  </a:lnTo>
                  <a:lnTo>
                    <a:pt x="508" y="1909"/>
                  </a:lnTo>
                  <a:lnTo>
                    <a:pt x="419" y="1851"/>
                  </a:lnTo>
                  <a:lnTo>
                    <a:pt x="338" y="1784"/>
                  </a:lnTo>
                  <a:lnTo>
                    <a:pt x="263" y="1710"/>
                  </a:lnTo>
                  <a:lnTo>
                    <a:pt x="198" y="1629"/>
                  </a:lnTo>
                  <a:lnTo>
                    <a:pt x="138" y="1541"/>
                  </a:lnTo>
                  <a:lnTo>
                    <a:pt x="90" y="1446"/>
                  </a:lnTo>
                  <a:lnTo>
                    <a:pt x="52" y="1348"/>
                  </a:lnTo>
                  <a:lnTo>
                    <a:pt x="23" y="1244"/>
                  </a:lnTo>
                  <a:lnTo>
                    <a:pt x="6" y="1136"/>
                  </a:lnTo>
                  <a:lnTo>
                    <a:pt x="0" y="1025"/>
                  </a:lnTo>
                  <a:lnTo>
                    <a:pt x="6" y="913"/>
                  </a:lnTo>
                  <a:lnTo>
                    <a:pt x="23" y="805"/>
                  </a:lnTo>
                  <a:lnTo>
                    <a:pt x="52" y="701"/>
                  </a:lnTo>
                  <a:lnTo>
                    <a:pt x="90" y="603"/>
                  </a:lnTo>
                  <a:lnTo>
                    <a:pt x="138" y="508"/>
                  </a:lnTo>
                  <a:lnTo>
                    <a:pt x="198" y="420"/>
                  </a:lnTo>
                  <a:lnTo>
                    <a:pt x="263" y="339"/>
                  </a:lnTo>
                  <a:lnTo>
                    <a:pt x="338" y="264"/>
                  </a:lnTo>
                  <a:lnTo>
                    <a:pt x="419" y="198"/>
                  </a:lnTo>
                  <a:lnTo>
                    <a:pt x="508" y="140"/>
                  </a:lnTo>
                  <a:lnTo>
                    <a:pt x="600" y="90"/>
                  </a:lnTo>
                  <a:lnTo>
                    <a:pt x="700" y="52"/>
                  </a:lnTo>
                  <a:lnTo>
                    <a:pt x="804" y="23"/>
                  </a:lnTo>
                  <a:lnTo>
                    <a:pt x="912" y="6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rgbClr val="00233F"/>
            </a:solidFill>
            <a:ln w="0">
              <a:solidFill>
                <a:srgbClr val="00233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0" name="Rectangle 156"/>
            <p:cNvSpPr>
              <a:spLocks noChangeArrowheads="1"/>
            </p:cNvSpPr>
            <p:nvPr/>
          </p:nvSpPr>
          <p:spPr bwMode="auto">
            <a:xfrm>
              <a:off x="2967" y="1180"/>
              <a:ext cx="819" cy="768"/>
            </a:xfrm>
            <a:prstGeom prst="rect">
              <a:avLst/>
            </a:prstGeom>
            <a:solidFill>
              <a:srgbClr val="F9BDA0"/>
            </a:solidFill>
            <a:ln w="0">
              <a:solidFill>
                <a:srgbClr val="F9BDA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1" name="Freeform 157"/>
            <p:cNvSpPr>
              <a:spLocks/>
            </p:cNvSpPr>
            <p:nvPr/>
          </p:nvSpPr>
          <p:spPr bwMode="auto">
            <a:xfrm>
              <a:off x="2941" y="1180"/>
              <a:ext cx="845" cy="768"/>
            </a:xfrm>
            <a:custGeom>
              <a:avLst/>
              <a:gdLst>
                <a:gd name="T0" fmla="*/ 0 w 1689"/>
                <a:gd name="T1" fmla="*/ 0 h 1537"/>
                <a:gd name="T2" fmla="*/ 1689 w 1689"/>
                <a:gd name="T3" fmla="*/ 0 h 1537"/>
                <a:gd name="T4" fmla="*/ 1689 w 1689"/>
                <a:gd name="T5" fmla="*/ 1537 h 1537"/>
                <a:gd name="T6" fmla="*/ 869 w 1689"/>
                <a:gd name="T7" fmla="*/ 1537 h 1537"/>
                <a:gd name="T8" fmla="*/ 0 w 1689"/>
                <a:gd name="T9" fmla="*/ 0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9" h="1537">
                  <a:moveTo>
                    <a:pt x="0" y="0"/>
                  </a:moveTo>
                  <a:lnTo>
                    <a:pt x="1689" y="0"/>
                  </a:lnTo>
                  <a:lnTo>
                    <a:pt x="1689" y="1537"/>
                  </a:lnTo>
                  <a:lnTo>
                    <a:pt x="869" y="15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8F71"/>
            </a:solidFill>
            <a:ln w="0">
              <a:solidFill>
                <a:srgbClr val="E28F7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2" name="Freeform 158"/>
            <p:cNvSpPr>
              <a:spLocks/>
            </p:cNvSpPr>
            <p:nvPr/>
          </p:nvSpPr>
          <p:spPr bwMode="auto">
            <a:xfrm>
              <a:off x="2732" y="32"/>
              <a:ext cx="1288" cy="1568"/>
            </a:xfrm>
            <a:custGeom>
              <a:avLst/>
              <a:gdLst>
                <a:gd name="T0" fmla="*/ 1368 w 2578"/>
                <a:gd name="T1" fmla="*/ 1 h 3136"/>
                <a:gd name="T2" fmla="*/ 1524 w 2578"/>
                <a:gd name="T3" fmla="*/ 9 h 3136"/>
                <a:gd name="T4" fmla="*/ 1676 w 2578"/>
                <a:gd name="T5" fmla="*/ 25 h 3136"/>
                <a:gd name="T6" fmla="*/ 1822 w 2578"/>
                <a:gd name="T7" fmla="*/ 53 h 3136"/>
                <a:gd name="T8" fmla="*/ 1960 w 2578"/>
                <a:gd name="T9" fmla="*/ 96 h 3136"/>
                <a:gd name="T10" fmla="*/ 2089 w 2578"/>
                <a:gd name="T11" fmla="*/ 156 h 3136"/>
                <a:gd name="T12" fmla="*/ 2209 w 2578"/>
                <a:gd name="T13" fmla="*/ 231 h 3136"/>
                <a:gd name="T14" fmla="*/ 2314 w 2578"/>
                <a:gd name="T15" fmla="*/ 327 h 3136"/>
                <a:gd name="T16" fmla="*/ 2405 w 2578"/>
                <a:gd name="T17" fmla="*/ 446 h 3136"/>
                <a:gd name="T18" fmla="*/ 2478 w 2578"/>
                <a:gd name="T19" fmla="*/ 591 h 3136"/>
                <a:gd name="T20" fmla="*/ 2532 w 2578"/>
                <a:gd name="T21" fmla="*/ 760 h 3136"/>
                <a:gd name="T22" fmla="*/ 2566 w 2578"/>
                <a:gd name="T23" fmla="*/ 959 h 3136"/>
                <a:gd name="T24" fmla="*/ 2578 w 2578"/>
                <a:gd name="T25" fmla="*/ 1188 h 3136"/>
                <a:gd name="T26" fmla="*/ 2561 w 2578"/>
                <a:gd name="T27" fmla="*/ 1492 h 3136"/>
                <a:gd name="T28" fmla="*/ 2507 w 2578"/>
                <a:gd name="T29" fmla="*/ 1785 h 3136"/>
                <a:gd name="T30" fmla="*/ 2424 w 2578"/>
                <a:gd name="T31" fmla="*/ 2061 h 3136"/>
                <a:gd name="T32" fmla="*/ 2314 w 2578"/>
                <a:gd name="T33" fmla="*/ 2317 h 3136"/>
                <a:gd name="T34" fmla="*/ 2180 w 2578"/>
                <a:gd name="T35" fmla="*/ 2546 h 3136"/>
                <a:gd name="T36" fmla="*/ 2026 w 2578"/>
                <a:gd name="T37" fmla="*/ 2747 h 3136"/>
                <a:gd name="T38" fmla="*/ 1857 w 2578"/>
                <a:gd name="T39" fmla="*/ 2908 h 3136"/>
                <a:gd name="T40" fmla="*/ 1676 w 2578"/>
                <a:gd name="T41" fmla="*/ 3032 h 3136"/>
                <a:gd name="T42" fmla="*/ 1485 w 2578"/>
                <a:gd name="T43" fmla="*/ 3109 h 3136"/>
                <a:gd name="T44" fmla="*/ 1289 w 2578"/>
                <a:gd name="T45" fmla="*/ 3136 h 3136"/>
                <a:gd name="T46" fmla="*/ 1095 w 2578"/>
                <a:gd name="T47" fmla="*/ 3109 h 3136"/>
                <a:gd name="T48" fmla="*/ 904 w 2578"/>
                <a:gd name="T49" fmla="*/ 3032 h 3136"/>
                <a:gd name="T50" fmla="*/ 722 w 2578"/>
                <a:gd name="T51" fmla="*/ 2908 h 3136"/>
                <a:gd name="T52" fmla="*/ 552 w 2578"/>
                <a:gd name="T53" fmla="*/ 2747 h 3136"/>
                <a:gd name="T54" fmla="*/ 398 w 2578"/>
                <a:gd name="T55" fmla="*/ 2546 h 3136"/>
                <a:gd name="T56" fmla="*/ 266 w 2578"/>
                <a:gd name="T57" fmla="*/ 2317 h 3136"/>
                <a:gd name="T58" fmla="*/ 154 w 2578"/>
                <a:gd name="T59" fmla="*/ 2061 h 3136"/>
                <a:gd name="T60" fmla="*/ 71 w 2578"/>
                <a:gd name="T61" fmla="*/ 1785 h 3136"/>
                <a:gd name="T62" fmla="*/ 18 w 2578"/>
                <a:gd name="T63" fmla="*/ 1492 h 3136"/>
                <a:gd name="T64" fmla="*/ 0 w 2578"/>
                <a:gd name="T65" fmla="*/ 1188 h 3136"/>
                <a:gd name="T66" fmla="*/ 12 w 2578"/>
                <a:gd name="T67" fmla="*/ 959 h 3136"/>
                <a:gd name="T68" fmla="*/ 46 w 2578"/>
                <a:gd name="T69" fmla="*/ 760 h 3136"/>
                <a:gd name="T70" fmla="*/ 100 w 2578"/>
                <a:gd name="T71" fmla="*/ 591 h 3136"/>
                <a:gd name="T72" fmla="*/ 175 w 2578"/>
                <a:gd name="T73" fmla="*/ 446 h 3136"/>
                <a:gd name="T74" fmla="*/ 266 w 2578"/>
                <a:gd name="T75" fmla="*/ 327 h 3136"/>
                <a:gd name="T76" fmla="*/ 372 w 2578"/>
                <a:gd name="T77" fmla="*/ 231 h 3136"/>
                <a:gd name="T78" fmla="*/ 489 w 2578"/>
                <a:gd name="T79" fmla="*/ 156 h 3136"/>
                <a:gd name="T80" fmla="*/ 618 w 2578"/>
                <a:gd name="T81" fmla="*/ 96 h 3136"/>
                <a:gd name="T82" fmla="*/ 758 w 2578"/>
                <a:gd name="T83" fmla="*/ 53 h 3136"/>
                <a:gd name="T84" fmla="*/ 904 w 2578"/>
                <a:gd name="T85" fmla="*/ 25 h 3136"/>
                <a:gd name="T86" fmla="*/ 1056 w 2578"/>
                <a:gd name="T87" fmla="*/ 9 h 3136"/>
                <a:gd name="T88" fmla="*/ 1210 w 2578"/>
                <a:gd name="T89" fmla="*/ 1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78" h="3136">
                  <a:moveTo>
                    <a:pt x="1289" y="0"/>
                  </a:moveTo>
                  <a:lnTo>
                    <a:pt x="1368" y="1"/>
                  </a:lnTo>
                  <a:lnTo>
                    <a:pt x="1445" y="3"/>
                  </a:lnTo>
                  <a:lnTo>
                    <a:pt x="1524" y="9"/>
                  </a:lnTo>
                  <a:lnTo>
                    <a:pt x="1599" y="15"/>
                  </a:lnTo>
                  <a:lnTo>
                    <a:pt x="1676" y="25"/>
                  </a:lnTo>
                  <a:lnTo>
                    <a:pt x="1749" y="38"/>
                  </a:lnTo>
                  <a:lnTo>
                    <a:pt x="1822" y="53"/>
                  </a:lnTo>
                  <a:lnTo>
                    <a:pt x="1891" y="73"/>
                  </a:lnTo>
                  <a:lnTo>
                    <a:pt x="1960" y="96"/>
                  </a:lnTo>
                  <a:lnTo>
                    <a:pt x="2026" y="123"/>
                  </a:lnTo>
                  <a:lnTo>
                    <a:pt x="2089" y="156"/>
                  </a:lnTo>
                  <a:lnTo>
                    <a:pt x="2151" y="190"/>
                  </a:lnTo>
                  <a:lnTo>
                    <a:pt x="2209" y="231"/>
                  </a:lnTo>
                  <a:lnTo>
                    <a:pt x="2262" y="277"/>
                  </a:lnTo>
                  <a:lnTo>
                    <a:pt x="2314" y="327"/>
                  </a:lnTo>
                  <a:lnTo>
                    <a:pt x="2361" y="385"/>
                  </a:lnTo>
                  <a:lnTo>
                    <a:pt x="2405" y="446"/>
                  </a:lnTo>
                  <a:lnTo>
                    <a:pt x="2443" y="516"/>
                  </a:lnTo>
                  <a:lnTo>
                    <a:pt x="2478" y="591"/>
                  </a:lnTo>
                  <a:lnTo>
                    <a:pt x="2507" y="672"/>
                  </a:lnTo>
                  <a:lnTo>
                    <a:pt x="2532" y="760"/>
                  </a:lnTo>
                  <a:lnTo>
                    <a:pt x="2553" y="857"/>
                  </a:lnTo>
                  <a:lnTo>
                    <a:pt x="2566" y="959"/>
                  </a:lnTo>
                  <a:lnTo>
                    <a:pt x="2576" y="1071"/>
                  </a:lnTo>
                  <a:lnTo>
                    <a:pt x="2578" y="1188"/>
                  </a:lnTo>
                  <a:lnTo>
                    <a:pt x="2574" y="1342"/>
                  </a:lnTo>
                  <a:lnTo>
                    <a:pt x="2561" y="1492"/>
                  </a:lnTo>
                  <a:lnTo>
                    <a:pt x="2538" y="1641"/>
                  </a:lnTo>
                  <a:lnTo>
                    <a:pt x="2507" y="1785"/>
                  </a:lnTo>
                  <a:lnTo>
                    <a:pt x="2470" y="1926"/>
                  </a:lnTo>
                  <a:lnTo>
                    <a:pt x="2424" y="2061"/>
                  </a:lnTo>
                  <a:lnTo>
                    <a:pt x="2372" y="2192"/>
                  </a:lnTo>
                  <a:lnTo>
                    <a:pt x="2314" y="2317"/>
                  </a:lnTo>
                  <a:lnTo>
                    <a:pt x="2249" y="2434"/>
                  </a:lnTo>
                  <a:lnTo>
                    <a:pt x="2180" y="2546"/>
                  </a:lnTo>
                  <a:lnTo>
                    <a:pt x="2105" y="2650"/>
                  </a:lnTo>
                  <a:lnTo>
                    <a:pt x="2026" y="2747"/>
                  </a:lnTo>
                  <a:lnTo>
                    <a:pt x="1943" y="2831"/>
                  </a:lnTo>
                  <a:lnTo>
                    <a:pt x="1857" y="2908"/>
                  </a:lnTo>
                  <a:lnTo>
                    <a:pt x="1768" y="2976"/>
                  </a:lnTo>
                  <a:lnTo>
                    <a:pt x="1676" y="3032"/>
                  </a:lnTo>
                  <a:lnTo>
                    <a:pt x="1581" y="3076"/>
                  </a:lnTo>
                  <a:lnTo>
                    <a:pt x="1485" y="3109"/>
                  </a:lnTo>
                  <a:lnTo>
                    <a:pt x="1387" y="3130"/>
                  </a:lnTo>
                  <a:lnTo>
                    <a:pt x="1289" y="3136"/>
                  </a:lnTo>
                  <a:lnTo>
                    <a:pt x="1191" y="3130"/>
                  </a:lnTo>
                  <a:lnTo>
                    <a:pt x="1095" y="3109"/>
                  </a:lnTo>
                  <a:lnTo>
                    <a:pt x="999" y="3076"/>
                  </a:lnTo>
                  <a:lnTo>
                    <a:pt x="904" y="3032"/>
                  </a:lnTo>
                  <a:lnTo>
                    <a:pt x="812" y="2976"/>
                  </a:lnTo>
                  <a:lnTo>
                    <a:pt x="722" y="2908"/>
                  </a:lnTo>
                  <a:lnTo>
                    <a:pt x="635" y="2831"/>
                  </a:lnTo>
                  <a:lnTo>
                    <a:pt x="552" y="2747"/>
                  </a:lnTo>
                  <a:lnTo>
                    <a:pt x="473" y="2650"/>
                  </a:lnTo>
                  <a:lnTo>
                    <a:pt x="398" y="2546"/>
                  </a:lnTo>
                  <a:lnTo>
                    <a:pt x="329" y="2434"/>
                  </a:lnTo>
                  <a:lnTo>
                    <a:pt x="266" y="2317"/>
                  </a:lnTo>
                  <a:lnTo>
                    <a:pt x="206" y="2192"/>
                  </a:lnTo>
                  <a:lnTo>
                    <a:pt x="154" y="2061"/>
                  </a:lnTo>
                  <a:lnTo>
                    <a:pt x="110" y="1926"/>
                  </a:lnTo>
                  <a:lnTo>
                    <a:pt x="71" y="1785"/>
                  </a:lnTo>
                  <a:lnTo>
                    <a:pt x="41" y="1641"/>
                  </a:lnTo>
                  <a:lnTo>
                    <a:pt x="18" y="1492"/>
                  </a:lnTo>
                  <a:lnTo>
                    <a:pt x="4" y="1342"/>
                  </a:lnTo>
                  <a:lnTo>
                    <a:pt x="0" y="1188"/>
                  </a:lnTo>
                  <a:lnTo>
                    <a:pt x="2" y="1071"/>
                  </a:lnTo>
                  <a:lnTo>
                    <a:pt x="12" y="959"/>
                  </a:lnTo>
                  <a:lnTo>
                    <a:pt x="27" y="857"/>
                  </a:lnTo>
                  <a:lnTo>
                    <a:pt x="46" y="760"/>
                  </a:lnTo>
                  <a:lnTo>
                    <a:pt x="71" y="672"/>
                  </a:lnTo>
                  <a:lnTo>
                    <a:pt x="100" y="591"/>
                  </a:lnTo>
                  <a:lnTo>
                    <a:pt x="135" y="516"/>
                  </a:lnTo>
                  <a:lnTo>
                    <a:pt x="175" y="446"/>
                  </a:lnTo>
                  <a:lnTo>
                    <a:pt x="218" y="385"/>
                  </a:lnTo>
                  <a:lnTo>
                    <a:pt x="266" y="327"/>
                  </a:lnTo>
                  <a:lnTo>
                    <a:pt x="316" y="277"/>
                  </a:lnTo>
                  <a:lnTo>
                    <a:pt x="372" y="231"/>
                  </a:lnTo>
                  <a:lnTo>
                    <a:pt x="429" y="190"/>
                  </a:lnTo>
                  <a:lnTo>
                    <a:pt x="489" y="156"/>
                  </a:lnTo>
                  <a:lnTo>
                    <a:pt x="552" y="123"/>
                  </a:lnTo>
                  <a:lnTo>
                    <a:pt x="618" y="96"/>
                  </a:lnTo>
                  <a:lnTo>
                    <a:pt x="687" y="73"/>
                  </a:lnTo>
                  <a:lnTo>
                    <a:pt x="758" y="53"/>
                  </a:lnTo>
                  <a:lnTo>
                    <a:pt x="829" y="38"/>
                  </a:lnTo>
                  <a:lnTo>
                    <a:pt x="904" y="25"/>
                  </a:lnTo>
                  <a:lnTo>
                    <a:pt x="979" y="15"/>
                  </a:lnTo>
                  <a:lnTo>
                    <a:pt x="1056" y="9"/>
                  </a:lnTo>
                  <a:lnTo>
                    <a:pt x="1133" y="3"/>
                  </a:lnTo>
                  <a:lnTo>
                    <a:pt x="1210" y="1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FCCCB9"/>
            </a:solidFill>
            <a:ln w="0">
              <a:solidFill>
                <a:srgbClr val="FCCCB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3" name="Freeform 159"/>
            <p:cNvSpPr>
              <a:spLocks/>
            </p:cNvSpPr>
            <p:nvPr/>
          </p:nvSpPr>
          <p:spPr bwMode="auto">
            <a:xfrm>
              <a:off x="3376" y="32"/>
              <a:ext cx="644" cy="1568"/>
            </a:xfrm>
            <a:custGeom>
              <a:avLst/>
              <a:gdLst>
                <a:gd name="T0" fmla="*/ 0 w 1289"/>
                <a:gd name="T1" fmla="*/ 0 h 3136"/>
                <a:gd name="T2" fmla="*/ 83 w 1289"/>
                <a:gd name="T3" fmla="*/ 1 h 3136"/>
                <a:gd name="T4" fmla="*/ 164 w 1289"/>
                <a:gd name="T5" fmla="*/ 3 h 3136"/>
                <a:gd name="T6" fmla="*/ 244 w 1289"/>
                <a:gd name="T7" fmla="*/ 9 h 3136"/>
                <a:gd name="T8" fmla="*/ 323 w 1289"/>
                <a:gd name="T9" fmla="*/ 17 h 3136"/>
                <a:gd name="T10" fmla="*/ 402 w 1289"/>
                <a:gd name="T11" fmla="*/ 28 h 3136"/>
                <a:gd name="T12" fmla="*/ 479 w 1289"/>
                <a:gd name="T13" fmla="*/ 44 h 3136"/>
                <a:gd name="T14" fmla="*/ 552 w 1289"/>
                <a:gd name="T15" fmla="*/ 61 h 3136"/>
                <a:gd name="T16" fmla="*/ 625 w 1289"/>
                <a:gd name="T17" fmla="*/ 82 h 3136"/>
                <a:gd name="T18" fmla="*/ 696 w 1289"/>
                <a:gd name="T19" fmla="*/ 109 h 3136"/>
                <a:gd name="T20" fmla="*/ 764 w 1289"/>
                <a:gd name="T21" fmla="*/ 138 h 3136"/>
                <a:gd name="T22" fmla="*/ 829 w 1289"/>
                <a:gd name="T23" fmla="*/ 175 h 3136"/>
                <a:gd name="T24" fmla="*/ 891 w 1289"/>
                <a:gd name="T25" fmla="*/ 213 h 3136"/>
                <a:gd name="T26" fmla="*/ 948 w 1289"/>
                <a:gd name="T27" fmla="*/ 260 h 3136"/>
                <a:gd name="T28" fmla="*/ 1004 w 1289"/>
                <a:gd name="T29" fmla="*/ 310 h 3136"/>
                <a:gd name="T30" fmla="*/ 1054 w 1289"/>
                <a:gd name="T31" fmla="*/ 367 h 3136"/>
                <a:gd name="T32" fmla="*/ 1100 w 1289"/>
                <a:gd name="T33" fmla="*/ 429 h 3136"/>
                <a:gd name="T34" fmla="*/ 1143 w 1289"/>
                <a:gd name="T35" fmla="*/ 498 h 3136"/>
                <a:gd name="T36" fmla="*/ 1181 w 1289"/>
                <a:gd name="T37" fmla="*/ 576 h 3136"/>
                <a:gd name="T38" fmla="*/ 1212 w 1289"/>
                <a:gd name="T39" fmla="*/ 658 h 3136"/>
                <a:gd name="T40" fmla="*/ 1239 w 1289"/>
                <a:gd name="T41" fmla="*/ 749 h 3136"/>
                <a:gd name="T42" fmla="*/ 1262 w 1289"/>
                <a:gd name="T43" fmla="*/ 847 h 3136"/>
                <a:gd name="T44" fmla="*/ 1277 w 1289"/>
                <a:gd name="T45" fmla="*/ 953 h 3136"/>
                <a:gd name="T46" fmla="*/ 1287 w 1289"/>
                <a:gd name="T47" fmla="*/ 1067 h 3136"/>
                <a:gd name="T48" fmla="*/ 1289 w 1289"/>
                <a:gd name="T49" fmla="*/ 1188 h 3136"/>
                <a:gd name="T50" fmla="*/ 1285 w 1289"/>
                <a:gd name="T51" fmla="*/ 1342 h 3136"/>
                <a:gd name="T52" fmla="*/ 1272 w 1289"/>
                <a:gd name="T53" fmla="*/ 1492 h 3136"/>
                <a:gd name="T54" fmla="*/ 1249 w 1289"/>
                <a:gd name="T55" fmla="*/ 1641 h 3136"/>
                <a:gd name="T56" fmla="*/ 1218 w 1289"/>
                <a:gd name="T57" fmla="*/ 1785 h 3136"/>
                <a:gd name="T58" fmla="*/ 1181 w 1289"/>
                <a:gd name="T59" fmla="*/ 1926 h 3136"/>
                <a:gd name="T60" fmla="*/ 1135 w 1289"/>
                <a:gd name="T61" fmla="*/ 2061 h 3136"/>
                <a:gd name="T62" fmla="*/ 1083 w 1289"/>
                <a:gd name="T63" fmla="*/ 2192 h 3136"/>
                <a:gd name="T64" fmla="*/ 1025 w 1289"/>
                <a:gd name="T65" fmla="*/ 2317 h 3136"/>
                <a:gd name="T66" fmla="*/ 960 w 1289"/>
                <a:gd name="T67" fmla="*/ 2434 h 3136"/>
                <a:gd name="T68" fmla="*/ 891 w 1289"/>
                <a:gd name="T69" fmla="*/ 2546 h 3136"/>
                <a:gd name="T70" fmla="*/ 816 w 1289"/>
                <a:gd name="T71" fmla="*/ 2650 h 3136"/>
                <a:gd name="T72" fmla="*/ 737 w 1289"/>
                <a:gd name="T73" fmla="*/ 2747 h 3136"/>
                <a:gd name="T74" fmla="*/ 654 w 1289"/>
                <a:gd name="T75" fmla="*/ 2831 h 3136"/>
                <a:gd name="T76" fmla="*/ 568 w 1289"/>
                <a:gd name="T77" fmla="*/ 2908 h 3136"/>
                <a:gd name="T78" fmla="*/ 479 w 1289"/>
                <a:gd name="T79" fmla="*/ 2976 h 3136"/>
                <a:gd name="T80" fmla="*/ 387 w 1289"/>
                <a:gd name="T81" fmla="*/ 3032 h 3136"/>
                <a:gd name="T82" fmla="*/ 292 w 1289"/>
                <a:gd name="T83" fmla="*/ 3076 h 3136"/>
                <a:gd name="T84" fmla="*/ 196 w 1289"/>
                <a:gd name="T85" fmla="*/ 3109 h 3136"/>
                <a:gd name="T86" fmla="*/ 98 w 1289"/>
                <a:gd name="T87" fmla="*/ 3130 h 3136"/>
                <a:gd name="T88" fmla="*/ 0 w 1289"/>
                <a:gd name="T89" fmla="*/ 3136 h 3136"/>
                <a:gd name="T90" fmla="*/ 0 w 1289"/>
                <a:gd name="T91" fmla="*/ 0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89" h="3136">
                  <a:moveTo>
                    <a:pt x="0" y="0"/>
                  </a:moveTo>
                  <a:lnTo>
                    <a:pt x="83" y="1"/>
                  </a:lnTo>
                  <a:lnTo>
                    <a:pt x="164" y="3"/>
                  </a:lnTo>
                  <a:lnTo>
                    <a:pt x="244" y="9"/>
                  </a:lnTo>
                  <a:lnTo>
                    <a:pt x="323" y="17"/>
                  </a:lnTo>
                  <a:lnTo>
                    <a:pt x="402" y="28"/>
                  </a:lnTo>
                  <a:lnTo>
                    <a:pt x="479" y="44"/>
                  </a:lnTo>
                  <a:lnTo>
                    <a:pt x="552" y="61"/>
                  </a:lnTo>
                  <a:lnTo>
                    <a:pt x="625" y="82"/>
                  </a:lnTo>
                  <a:lnTo>
                    <a:pt x="696" y="109"/>
                  </a:lnTo>
                  <a:lnTo>
                    <a:pt x="764" y="138"/>
                  </a:lnTo>
                  <a:lnTo>
                    <a:pt x="829" y="175"/>
                  </a:lnTo>
                  <a:lnTo>
                    <a:pt x="891" y="213"/>
                  </a:lnTo>
                  <a:lnTo>
                    <a:pt x="948" y="260"/>
                  </a:lnTo>
                  <a:lnTo>
                    <a:pt x="1004" y="310"/>
                  </a:lnTo>
                  <a:lnTo>
                    <a:pt x="1054" y="367"/>
                  </a:lnTo>
                  <a:lnTo>
                    <a:pt x="1100" y="429"/>
                  </a:lnTo>
                  <a:lnTo>
                    <a:pt x="1143" y="498"/>
                  </a:lnTo>
                  <a:lnTo>
                    <a:pt x="1181" y="576"/>
                  </a:lnTo>
                  <a:lnTo>
                    <a:pt x="1212" y="658"/>
                  </a:lnTo>
                  <a:lnTo>
                    <a:pt x="1239" y="749"/>
                  </a:lnTo>
                  <a:lnTo>
                    <a:pt x="1262" y="847"/>
                  </a:lnTo>
                  <a:lnTo>
                    <a:pt x="1277" y="953"/>
                  </a:lnTo>
                  <a:lnTo>
                    <a:pt x="1287" y="1067"/>
                  </a:lnTo>
                  <a:lnTo>
                    <a:pt x="1289" y="1188"/>
                  </a:lnTo>
                  <a:lnTo>
                    <a:pt x="1285" y="1342"/>
                  </a:lnTo>
                  <a:lnTo>
                    <a:pt x="1272" y="1492"/>
                  </a:lnTo>
                  <a:lnTo>
                    <a:pt x="1249" y="1641"/>
                  </a:lnTo>
                  <a:lnTo>
                    <a:pt x="1218" y="1785"/>
                  </a:lnTo>
                  <a:lnTo>
                    <a:pt x="1181" y="1926"/>
                  </a:lnTo>
                  <a:lnTo>
                    <a:pt x="1135" y="2061"/>
                  </a:lnTo>
                  <a:lnTo>
                    <a:pt x="1083" y="2192"/>
                  </a:lnTo>
                  <a:lnTo>
                    <a:pt x="1025" y="2317"/>
                  </a:lnTo>
                  <a:lnTo>
                    <a:pt x="960" y="2434"/>
                  </a:lnTo>
                  <a:lnTo>
                    <a:pt x="891" y="2546"/>
                  </a:lnTo>
                  <a:lnTo>
                    <a:pt x="816" y="2650"/>
                  </a:lnTo>
                  <a:lnTo>
                    <a:pt x="737" y="2747"/>
                  </a:lnTo>
                  <a:lnTo>
                    <a:pt x="654" y="2831"/>
                  </a:lnTo>
                  <a:lnTo>
                    <a:pt x="568" y="2908"/>
                  </a:lnTo>
                  <a:lnTo>
                    <a:pt x="479" y="2976"/>
                  </a:lnTo>
                  <a:lnTo>
                    <a:pt x="387" y="3032"/>
                  </a:lnTo>
                  <a:lnTo>
                    <a:pt x="292" y="3076"/>
                  </a:lnTo>
                  <a:lnTo>
                    <a:pt x="196" y="3109"/>
                  </a:lnTo>
                  <a:lnTo>
                    <a:pt x="98" y="3130"/>
                  </a:lnTo>
                  <a:lnTo>
                    <a:pt x="0" y="31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BDA0"/>
            </a:solidFill>
            <a:ln w="0">
              <a:solidFill>
                <a:srgbClr val="F9BDA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4" name="Freeform 160"/>
            <p:cNvSpPr>
              <a:spLocks/>
            </p:cNvSpPr>
            <p:nvPr/>
          </p:nvSpPr>
          <p:spPr bwMode="auto">
            <a:xfrm>
              <a:off x="3171" y="-152"/>
              <a:ext cx="410" cy="256"/>
            </a:xfrm>
            <a:custGeom>
              <a:avLst/>
              <a:gdLst>
                <a:gd name="T0" fmla="*/ 237 w 820"/>
                <a:gd name="T1" fmla="*/ 0 h 512"/>
                <a:gd name="T2" fmla="*/ 585 w 820"/>
                <a:gd name="T3" fmla="*/ 0 h 512"/>
                <a:gd name="T4" fmla="*/ 633 w 820"/>
                <a:gd name="T5" fmla="*/ 3 h 512"/>
                <a:gd name="T6" fmla="*/ 677 w 820"/>
                <a:gd name="T7" fmla="*/ 17 h 512"/>
                <a:gd name="T8" fmla="*/ 718 w 820"/>
                <a:gd name="T9" fmla="*/ 38 h 512"/>
                <a:gd name="T10" fmla="*/ 752 w 820"/>
                <a:gd name="T11" fmla="*/ 67 h 512"/>
                <a:gd name="T12" fmla="*/ 779 w 820"/>
                <a:gd name="T13" fmla="*/ 102 h 512"/>
                <a:gd name="T14" fmla="*/ 802 w 820"/>
                <a:gd name="T15" fmla="*/ 142 h 512"/>
                <a:gd name="T16" fmla="*/ 816 w 820"/>
                <a:gd name="T17" fmla="*/ 186 h 512"/>
                <a:gd name="T18" fmla="*/ 820 w 820"/>
                <a:gd name="T19" fmla="*/ 235 h 512"/>
                <a:gd name="T20" fmla="*/ 820 w 820"/>
                <a:gd name="T21" fmla="*/ 275 h 512"/>
                <a:gd name="T22" fmla="*/ 816 w 820"/>
                <a:gd name="T23" fmla="*/ 325 h 512"/>
                <a:gd name="T24" fmla="*/ 802 w 820"/>
                <a:gd name="T25" fmla="*/ 369 h 512"/>
                <a:gd name="T26" fmla="*/ 779 w 820"/>
                <a:gd name="T27" fmla="*/ 410 h 512"/>
                <a:gd name="T28" fmla="*/ 752 w 820"/>
                <a:gd name="T29" fmla="*/ 445 h 512"/>
                <a:gd name="T30" fmla="*/ 718 w 820"/>
                <a:gd name="T31" fmla="*/ 472 h 512"/>
                <a:gd name="T32" fmla="*/ 677 w 820"/>
                <a:gd name="T33" fmla="*/ 493 h 512"/>
                <a:gd name="T34" fmla="*/ 633 w 820"/>
                <a:gd name="T35" fmla="*/ 506 h 512"/>
                <a:gd name="T36" fmla="*/ 585 w 820"/>
                <a:gd name="T37" fmla="*/ 512 h 512"/>
                <a:gd name="T38" fmla="*/ 237 w 820"/>
                <a:gd name="T39" fmla="*/ 512 h 512"/>
                <a:gd name="T40" fmla="*/ 189 w 820"/>
                <a:gd name="T41" fmla="*/ 506 h 512"/>
                <a:gd name="T42" fmla="*/ 143 w 820"/>
                <a:gd name="T43" fmla="*/ 493 h 512"/>
                <a:gd name="T44" fmla="*/ 104 w 820"/>
                <a:gd name="T45" fmla="*/ 472 h 512"/>
                <a:gd name="T46" fmla="*/ 70 w 820"/>
                <a:gd name="T47" fmla="*/ 445 h 512"/>
                <a:gd name="T48" fmla="*/ 41 w 820"/>
                <a:gd name="T49" fmla="*/ 410 h 512"/>
                <a:gd name="T50" fmla="*/ 20 w 820"/>
                <a:gd name="T51" fmla="*/ 369 h 512"/>
                <a:gd name="T52" fmla="*/ 6 w 820"/>
                <a:gd name="T53" fmla="*/ 325 h 512"/>
                <a:gd name="T54" fmla="*/ 0 w 820"/>
                <a:gd name="T55" fmla="*/ 275 h 512"/>
                <a:gd name="T56" fmla="*/ 0 w 820"/>
                <a:gd name="T57" fmla="*/ 235 h 512"/>
                <a:gd name="T58" fmla="*/ 6 w 820"/>
                <a:gd name="T59" fmla="*/ 186 h 512"/>
                <a:gd name="T60" fmla="*/ 20 w 820"/>
                <a:gd name="T61" fmla="*/ 142 h 512"/>
                <a:gd name="T62" fmla="*/ 41 w 820"/>
                <a:gd name="T63" fmla="*/ 102 h 512"/>
                <a:gd name="T64" fmla="*/ 70 w 820"/>
                <a:gd name="T65" fmla="*/ 67 h 512"/>
                <a:gd name="T66" fmla="*/ 104 w 820"/>
                <a:gd name="T67" fmla="*/ 38 h 512"/>
                <a:gd name="T68" fmla="*/ 143 w 820"/>
                <a:gd name="T69" fmla="*/ 17 h 512"/>
                <a:gd name="T70" fmla="*/ 189 w 820"/>
                <a:gd name="T71" fmla="*/ 3 h 512"/>
                <a:gd name="T72" fmla="*/ 237 w 820"/>
                <a:gd name="T73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20" h="512">
                  <a:moveTo>
                    <a:pt x="237" y="0"/>
                  </a:moveTo>
                  <a:lnTo>
                    <a:pt x="585" y="0"/>
                  </a:lnTo>
                  <a:lnTo>
                    <a:pt x="633" y="3"/>
                  </a:lnTo>
                  <a:lnTo>
                    <a:pt x="677" y="17"/>
                  </a:lnTo>
                  <a:lnTo>
                    <a:pt x="718" y="38"/>
                  </a:lnTo>
                  <a:lnTo>
                    <a:pt x="752" y="67"/>
                  </a:lnTo>
                  <a:lnTo>
                    <a:pt x="779" y="102"/>
                  </a:lnTo>
                  <a:lnTo>
                    <a:pt x="802" y="142"/>
                  </a:lnTo>
                  <a:lnTo>
                    <a:pt x="816" y="186"/>
                  </a:lnTo>
                  <a:lnTo>
                    <a:pt x="820" y="235"/>
                  </a:lnTo>
                  <a:lnTo>
                    <a:pt x="820" y="275"/>
                  </a:lnTo>
                  <a:lnTo>
                    <a:pt x="816" y="325"/>
                  </a:lnTo>
                  <a:lnTo>
                    <a:pt x="802" y="369"/>
                  </a:lnTo>
                  <a:lnTo>
                    <a:pt x="779" y="410"/>
                  </a:lnTo>
                  <a:lnTo>
                    <a:pt x="752" y="445"/>
                  </a:lnTo>
                  <a:lnTo>
                    <a:pt x="718" y="472"/>
                  </a:lnTo>
                  <a:lnTo>
                    <a:pt x="677" y="493"/>
                  </a:lnTo>
                  <a:lnTo>
                    <a:pt x="633" y="506"/>
                  </a:lnTo>
                  <a:lnTo>
                    <a:pt x="585" y="512"/>
                  </a:lnTo>
                  <a:lnTo>
                    <a:pt x="237" y="512"/>
                  </a:lnTo>
                  <a:lnTo>
                    <a:pt x="189" y="506"/>
                  </a:lnTo>
                  <a:lnTo>
                    <a:pt x="143" y="493"/>
                  </a:lnTo>
                  <a:lnTo>
                    <a:pt x="104" y="472"/>
                  </a:lnTo>
                  <a:lnTo>
                    <a:pt x="70" y="445"/>
                  </a:lnTo>
                  <a:lnTo>
                    <a:pt x="41" y="410"/>
                  </a:lnTo>
                  <a:lnTo>
                    <a:pt x="20" y="369"/>
                  </a:lnTo>
                  <a:lnTo>
                    <a:pt x="6" y="325"/>
                  </a:lnTo>
                  <a:lnTo>
                    <a:pt x="0" y="275"/>
                  </a:lnTo>
                  <a:lnTo>
                    <a:pt x="0" y="235"/>
                  </a:lnTo>
                  <a:lnTo>
                    <a:pt x="6" y="186"/>
                  </a:lnTo>
                  <a:lnTo>
                    <a:pt x="20" y="142"/>
                  </a:lnTo>
                  <a:lnTo>
                    <a:pt x="41" y="102"/>
                  </a:lnTo>
                  <a:lnTo>
                    <a:pt x="70" y="67"/>
                  </a:lnTo>
                  <a:lnTo>
                    <a:pt x="104" y="38"/>
                  </a:lnTo>
                  <a:lnTo>
                    <a:pt x="143" y="17"/>
                  </a:lnTo>
                  <a:lnTo>
                    <a:pt x="189" y="3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00233F"/>
            </a:solidFill>
            <a:ln w="0">
              <a:solidFill>
                <a:srgbClr val="00233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5" name="Freeform 161"/>
            <p:cNvSpPr>
              <a:spLocks/>
            </p:cNvSpPr>
            <p:nvPr/>
          </p:nvSpPr>
          <p:spPr bwMode="auto">
            <a:xfrm>
              <a:off x="1790" y="1697"/>
              <a:ext cx="1540" cy="1276"/>
            </a:xfrm>
            <a:custGeom>
              <a:avLst/>
              <a:gdLst>
                <a:gd name="T0" fmla="*/ 2251 w 3080"/>
                <a:gd name="T1" fmla="*/ 0 h 2553"/>
                <a:gd name="T2" fmla="*/ 3080 w 3080"/>
                <a:gd name="T3" fmla="*/ 2553 h 2553"/>
                <a:gd name="T4" fmla="*/ 0 w 3080"/>
                <a:gd name="T5" fmla="*/ 2553 h 2553"/>
                <a:gd name="T6" fmla="*/ 0 w 3080"/>
                <a:gd name="T7" fmla="*/ 840 h 2553"/>
                <a:gd name="T8" fmla="*/ 2251 w 3080"/>
                <a:gd name="T9" fmla="*/ 0 h 2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0" h="2553">
                  <a:moveTo>
                    <a:pt x="2251" y="0"/>
                  </a:moveTo>
                  <a:lnTo>
                    <a:pt x="3080" y="2553"/>
                  </a:lnTo>
                  <a:lnTo>
                    <a:pt x="0" y="2553"/>
                  </a:lnTo>
                  <a:lnTo>
                    <a:pt x="0" y="840"/>
                  </a:lnTo>
                  <a:lnTo>
                    <a:pt x="2251" y="0"/>
                  </a:lnTo>
                  <a:close/>
                </a:path>
              </a:pathLst>
            </a:custGeom>
            <a:solidFill>
              <a:srgbClr val="0C537A"/>
            </a:solidFill>
            <a:ln w="0">
              <a:solidFill>
                <a:srgbClr val="0C53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6" name="Freeform 162"/>
            <p:cNvSpPr>
              <a:spLocks/>
            </p:cNvSpPr>
            <p:nvPr/>
          </p:nvSpPr>
          <p:spPr bwMode="auto">
            <a:xfrm>
              <a:off x="1790" y="1697"/>
              <a:ext cx="1540" cy="1276"/>
            </a:xfrm>
            <a:custGeom>
              <a:avLst/>
              <a:gdLst>
                <a:gd name="T0" fmla="*/ 2251 w 3080"/>
                <a:gd name="T1" fmla="*/ 0 h 2553"/>
                <a:gd name="T2" fmla="*/ 3080 w 3080"/>
                <a:gd name="T3" fmla="*/ 2553 h 2553"/>
                <a:gd name="T4" fmla="*/ 0 w 3080"/>
                <a:gd name="T5" fmla="*/ 2553 h 2553"/>
                <a:gd name="T6" fmla="*/ 419 w 3080"/>
                <a:gd name="T7" fmla="*/ 1037 h 2553"/>
                <a:gd name="T8" fmla="*/ 2251 w 3080"/>
                <a:gd name="T9" fmla="*/ 0 h 2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0" h="2553">
                  <a:moveTo>
                    <a:pt x="2251" y="0"/>
                  </a:moveTo>
                  <a:lnTo>
                    <a:pt x="3080" y="2553"/>
                  </a:lnTo>
                  <a:lnTo>
                    <a:pt x="0" y="2553"/>
                  </a:lnTo>
                  <a:lnTo>
                    <a:pt x="419" y="1037"/>
                  </a:lnTo>
                  <a:lnTo>
                    <a:pt x="2251" y="0"/>
                  </a:lnTo>
                  <a:close/>
                </a:path>
              </a:pathLst>
            </a:custGeom>
            <a:solidFill>
              <a:srgbClr val="00233F"/>
            </a:solidFill>
            <a:ln w="0">
              <a:solidFill>
                <a:srgbClr val="00233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7" name="Freeform 163"/>
            <p:cNvSpPr>
              <a:spLocks/>
            </p:cNvSpPr>
            <p:nvPr/>
          </p:nvSpPr>
          <p:spPr bwMode="auto">
            <a:xfrm>
              <a:off x="2655" y="1635"/>
              <a:ext cx="670" cy="1338"/>
            </a:xfrm>
            <a:custGeom>
              <a:avLst/>
              <a:gdLst>
                <a:gd name="T0" fmla="*/ 522 w 1341"/>
                <a:gd name="T1" fmla="*/ 0 h 2676"/>
                <a:gd name="T2" fmla="*/ 1341 w 1341"/>
                <a:gd name="T3" fmla="*/ 595 h 2676"/>
                <a:gd name="T4" fmla="*/ 1341 w 1341"/>
                <a:gd name="T5" fmla="*/ 2676 h 2676"/>
                <a:gd name="T6" fmla="*/ 370 w 1341"/>
                <a:gd name="T7" fmla="*/ 1231 h 2676"/>
                <a:gd name="T8" fmla="*/ 0 w 1341"/>
                <a:gd name="T9" fmla="*/ 225 h 2676"/>
                <a:gd name="T10" fmla="*/ 522 w 1341"/>
                <a:gd name="T11" fmla="*/ 0 h 2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41" h="2676">
                  <a:moveTo>
                    <a:pt x="522" y="0"/>
                  </a:moveTo>
                  <a:lnTo>
                    <a:pt x="1341" y="595"/>
                  </a:lnTo>
                  <a:lnTo>
                    <a:pt x="1341" y="2676"/>
                  </a:lnTo>
                  <a:lnTo>
                    <a:pt x="370" y="1231"/>
                  </a:lnTo>
                  <a:lnTo>
                    <a:pt x="0" y="225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rgbClr val="D6D6D6"/>
            </a:solidFill>
            <a:ln w="0">
              <a:solidFill>
                <a:srgbClr val="D6D6D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8" name="Freeform 164"/>
            <p:cNvSpPr>
              <a:spLocks/>
            </p:cNvSpPr>
            <p:nvPr/>
          </p:nvSpPr>
          <p:spPr bwMode="auto">
            <a:xfrm>
              <a:off x="2839" y="1635"/>
              <a:ext cx="486" cy="616"/>
            </a:xfrm>
            <a:custGeom>
              <a:avLst/>
              <a:gdLst>
                <a:gd name="T0" fmla="*/ 163 w 971"/>
                <a:gd name="T1" fmla="*/ 0 h 1231"/>
                <a:gd name="T2" fmla="*/ 971 w 971"/>
                <a:gd name="T3" fmla="*/ 595 h 1231"/>
                <a:gd name="T4" fmla="*/ 0 w 971"/>
                <a:gd name="T5" fmla="*/ 1231 h 1231"/>
                <a:gd name="T6" fmla="*/ 163 w 971"/>
                <a:gd name="T7" fmla="*/ 0 h 1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1" h="1231">
                  <a:moveTo>
                    <a:pt x="163" y="0"/>
                  </a:moveTo>
                  <a:lnTo>
                    <a:pt x="971" y="595"/>
                  </a:lnTo>
                  <a:lnTo>
                    <a:pt x="0" y="1231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9" name="Freeform 165"/>
            <p:cNvSpPr>
              <a:spLocks/>
            </p:cNvSpPr>
            <p:nvPr/>
          </p:nvSpPr>
          <p:spPr bwMode="auto">
            <a:xfrm>
              <a:off x="3422" y="1697"/>
              <a:ext cx="1540" cy="1276"/>
            </a:xfrm>
            <a:custGeom>
              <a:avLst/>
              <a:gdLst>
                <a:gd name="T0" fmla="*/ 829 w 3080"/>
                <a:gd name="T1" fmla="*/ 0 h 2553"/>
                <a:gd name="T2" fmla="*/ 3080 w 3080"/>
                <a:gd name="T3" fmla="*/ 840 h 2553"/>
                <a:gd name="T4" fmla="*/ 3080 w 3080"/>
                <a:gd name="T5" fmla="*/ 2553 h 2553"/>
                <a:gd name="T6" fmla="*/ 0 w 3080"/>
                <a:gd name="T7" fmla="*/ 2553 h 2553"/>
                <a:gd name="T8" fmla="*/ 829 w 3080"/>
                <a:gd name="T9" fmla="*/ 0 h 2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0" h="2553">
                  <a:moveTo>
                    <a:pt x="829" y="0"/>
                  </a:moveTo>
                  <a:lnTo>
                    <a:pt x="3080" y="840"/>
                  </a:lnTo>
                  <a:lnTo>
                    <a:pt x="3080" y="2553"/>
                  </a:lnTo>
                  <a:lnTo>
                    <a:pt x="0" y="2553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rgbClr val="0C537A"/>
            </a:solidFill>
            <a:ln w="0">
              <a:solidFill>
                <a:srgbClr val="0C53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0" name="Freeform 166"/>
            <p:cNvSpPr>
              <a:spLocks/>
            </p:cNvSpPr>
            <p:nvPr/>
          </p:nvSpPr>
          <p:spPr bwMode="auto">
            <a:xfrm>
              <a:off x="3422" y="1697"/>
              <a:ext cx="1540" cy="1276"/>
            </a:xfrm>
            <a:custGeom>
              <a:avLst/>
              <a:gdLst>
                <a:gd name="T0" fmla="*/ 829 w 3080"/>
                <a:gd name="T1" fmla="*/ 0 h 2553"/>
                <a:gd name="T2" fmla="*/ 2661 w 3080"/>
                <a:gd name="T3" fmla="*/ 1037 h 2553"/>
                <a:gd name="T4" fmla="*/ 3080 w 3080"/>
                <a:gd name="T5" fmla="*/ 2553 h 2553"/>
                <a:gd name="T6" fmla="*/ 0 w 3080"/>
                <a:gd name="T7" fmla="*/ 2553 h 2553"/>
                <a:gd name="T8" fmla="*/ 829 w 3080"/>
                <a:gd name="T9" fmla="*/ 0 h 2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0" h="2553">
                  <a:moveTo>
                    <a:pt x="829" y="0"/>
                  </a:moveTo>
                  <a:lnTo>
                    <a:pt x="2661" y="1037"/>
                  </a:lnTo>
                  <a:lnTo>
                    <a:pt x="3080" y="2553"/>
                  </a:lnTo>
                  <a:lnTo>
                    <a:pt x="0" y="2553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rgbClr val="00233F"/>
            </a:solidFill>
            <a:ln w="0">
              <a:solidFill>
                <a:srgbClr val="00233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1" name="Freeform 167"/>
            <p:cNvSpPr>
              <a:spLocks/>
            </p:cNvSpPr>
            <p:nvPr/>
          </p:nvSpPr>
          <p:spPr bwMode="auto">
            <a:xfrm>
              <a:off x="3427" y="1635"/>
              <a:ext cx="670" cy="1338"/>
            </a:xfrm>
            <a:custGeom>
              <a:avLst/>
              <a:gdLst>
                <a:gd name="T0" fmla="*/ 819 w 1341"/>
                <a:gd name="T1" fmla="*/ 0 h 2676"/>
                <a:gd name="T2" fmla="*/ 1341 w 1341"/>
                <a:gd name="T3" fmla="*/ 225 h 2676"/>
                <a:gd name="T4" fmla="*/ 973 w 1341"/>
                <a:gd name="T5" fmla="*/ 1231 h 2676"/>
                <a:gd name="T6" fmla="*/ 0 w 1341"/>
                <a:gd name="T7" fmla="*/ 2676 h 2676"/>
                <a:gd name="T8" fmla="*/ 0 w 1341"/>
                <a:gd name="T9" fmla="*/ 595 h 2676"/>
                <a:gd name="T10" fmla="*/ 819 w 1341"/>
                <a:gd name="T11" fmla="*/ 0 h 2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41" h="2676">
                  <a:moveTo>
                    <a:pt x="819" y="0"/>
                  </a:moveTo>
                  <a:lnTo>
                    <a:pt x="1341" y="225"/>
                  </a:lnTo>
                  <a:lnTo>
                    <a:pt x="973" y="1231"/>
                  </a:lnTo>
                  <a:lnTo>
                    <a:pt x="0" y="2676"/>
                  </a:lnTo>
                  <a:lnTo>
                    <a:pt x="0" y="595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D6D6D6"/>
            </a:solidFill>
            <a:ln w="0">
              <a:solidFill>
                <a:srgbClr val="D6D6D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2" name="Freeform 168"/>
            <p:cNvSpPr>
              <a:spLocks/>
            </p:cNvSpPr>
            <p:nvPr/>
          </p:nvSpPr>
          <p:spPr bwMode="auto">
            <a:xfrm>
              <a:off x="3427" y="1635"/>
              <a:ext cx="487" cy="616"/>
            </a:xfrm>
            <a:custGeom>
              <a:avLst/>
              <a:gdLst>
                <a:gd name="T0" fmla="*/ 810 w 973"/>
                <a:gd name="T1" fmla="*/ 0 h 1231"/>
                <a:gd name="T2" fmla="*/ 973 w 973"/>
                <a:gd name="T3" fmla="*/ 1231 h 1231"/>
                <a:gd name="T4" fmla="*/ 0 w 973"/>
                <a:gd name="T5" fmla="*/ 595 h 1231"/>
                <a:gd name="T6" fmla="*/ 810 w 973"/>
                <a:gd name="T7" fmla="*/ 0 h 1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3" h="1231">
                  <a:moveTo>
                    <a:pt x="810" y="0"/>
                  </a:moveTo>
                  <a:lnTo>
                    <a:pt x="973" y="1231"/>
                  </a:lnTo>
                  <a:lnTo>
                    <a:pt x="0" y="595"/>
                  </a:lnTo>
                  <a:lnTo>
                    <a:pt x="8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3" name="Freeform 169"/>
            <p:cNvSpPr>
              <a:spLocks/>
            </p:cNvSpPr>
            <p:nvPr/>
          </p:nvSpPr>
          <p:spPr bwMode="auto">
            <a:xfrm>
              <a:off x="3228" y="1933"/>
              <a:ext cx="148" cy="1040"/>
            </a:xfrm>
            <a:custGeom>
              <a:avLst/>
              <a:gdLst>
                <a:gd name="T0" fmla="*/ 296 w 296"/>
                <a:gd name="T1" fmla="*/ 0 h 2081"/>
                <a:gd name="T2" fmla="*/ 296 w 296"/>
                <a:gd name="T3" fmla="*/ 2081 h 2081"/>
                <a:gd name="T4" fmla="*/ 215 w 296"/>
                <a:gd name="T5" fmla="*/ 2081 h 2081"/>
                <a:gd name="T6" fmla="*/ 0 w 296"/>
                <a:gd name="T7" fmla="*/ 1846 h 2081"/>
                <a:gd name="T8" fmla="*/ 185 w 296"/>
                <a:gd name="T9" fmla="*/ 328 h 2081"/>
                <a:gd name="T10" fmla="*/ 61 w 296"/>
                <a:gd name="T11" fmla="*/ 143 h 2081"/>
                <a:gd name="T12" fmla="*/ 296 w 296"/>
                <a:gd name="T13" fmla="*/ 0 h 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6" h="2081">
                  <a:moveTo>
                    <a:pt x="296" y="0"/>
                  </a:moveTo>
                  <a:lnTo>
                    <a:pt x="296" y="2081"/>
                  </a:lnTo>
                  <a:lnTo>
                    <a:pt x="215" y="2081"/>
                  </a:lnTo>
                  <a:lnTo>
                    <a:pt x="0" y="1846"/>
                  </a:lnTo>
                  <a:lnTo>
                    <a:pt x="185" y="328"/>
                  </a:lnTo>
                  <a:lnTo>
                    <a:pt x="61" y="143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0C537A"/>
            </a:solidFill>
            <a:ln w="0">
              <a:solidFill>
                <a:srgbClr val="0C53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4" name="Freeform 170"/>
            <p:cNvSpPr>
              <a:spLocks/>
            </p:cNvSpPr>
            <p:nvPr/>
          </p:nvSpPr>
          <p:spPr bwMode="auto">
            <a:xfrm>
              <a:off x="3376" y="1933"/>
              <a:ext cx="148" cy="1040"/>
            </a:xfrm>
            <a:custGeom>
              <a:avLst/>
              <a:gdLst>
                <a:gd name="T0" fmla="*/ 0 w 296"/>
                <a:gd name="T1" fmla="*/ 0 h 2081"/>
                <a:gd name="T2" fmla="*/ 237 w 296"/>
                <a:gd name="T3" fmla="*/ 143 h 2081"/>
                <a:gd name="T4" fmla="*/ 114 w 296"/>
                <a:gd name="T5" fmla="*/ 328 h 2081"/>
                <a:gd name="T6" fmla="*/ 296 w 296"/>
                <a:gd name="T7" fmla="*/ 1846 h 2081"/>
                <a:gd name="T8" fmla="*/ 83 w 296"/>
                <a:gd name="T9" fmla="*/ 2081 h 2081"/>
                <a:gd name="T10" fmla="*/ 0 w 296"/>
                <a:gd name="T11" fmla="*/ 2081 h 2081"/>
                <a:gd name="T12" fmla="*/ 0 w 296"/>
                <a:gd name="T13" fmla="*/ 0 h 2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6" h="2081">
                  <a:moveTo>
                    <a:pt x="0" y="0"/>
                  </a:moveTo>
                  <a:lnTo>
                    <a:pt x="237" y="143"/>
                  </a:lnTo>
                  <a:lnTo>
                    <a:pt x="114" y="328"/>
                  </a:lnTo>
                  <a:lnTo>
                    <a:pt x="296" y="1846"/>
                  </a:lnTo>
                  <a:lnTo>
                    <a:pt x="83" y="2081"/>
                  </a:lnTo>
                  <a:lnTo>
                    <a:pt x="0" y="2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33F"/>
            </a:solidFill>
            <a:ln w="0">
              <a:solidFill>
                <a:srgbClr val="00233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36" name="Group 173"/>
          <p:cNvGrpSpPr>
            <a:grpSpLocks noChangeAspect="1"/>
          </p:cNvGrpSpPr>
          <p:nvPr/>
        </p:nvGrpSpPr>
        <p:grpSpPr bwMode="auto">
          <a:xfrm>
            <a:off x="7067085" y="656167"/>
            <a:ext cx="833448" cy="758438"/>
            <a:chOff x="2940" y="1341"/>
            <a:chExt cx="1800" cy="1638"/>
          </a:xfrm>
        </p:grpSpPr>
        <p:sp>
          <p:nvSpPr>
            <p:cNvPr id="337" name="AutoShape 172"/>
            <p:cNvSpPr>
              <a:spLocks noChangeAspect="1" noChangeArrowheads="1" noTextEdit="1"/>
            </p:cNvSpPr>
            <p:nvPr/>
          </p:nvSpPr>
          <p:spPr bwMode="auto">
            <a:xfrm>
              <a:off x="2940" y="1341"/>
              <a:ext cx="1800" cy="1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9" name="Freeform 175"/>
            <p:cNvSpPr>
              <a:spLocks/>
            </p:cNvSpPr>
            <p:nvPr/>
          </p:nvSpPr>
          <p:spPr bwMode="auto">
            <a:xfrm>
              <a:off x="3500" y="1349"/>
              <a:ext cx="672" cy="279"/>
            </a:xfrm>
            <a:custGeom>
              <a:avLst/>
              <a:gdLst>
                <a:gd name="T0" fmla="*/ 224 w 1344"/>
                <a:gd name="T1" fmla="*/ 0 h 559"/>
                <a:gd name="T2" fmla="*/ 1121 w 1344"/>
                <a:gd name="T3" fmla="*/ 0 h 559"/>
                <a:gd name="T4" fmla="*/ 1157 w 1344"/>
                <a:gd name="T5" fmla="*/ 4 h 559"/>
                <a:gd name="T6" fmla="*/ 1191 w 1344"/>
                <a:gd name="T7" fmla="*/ 11 h 559"/>
                <a:gd name="T8" fmla="*/ 1223 w 1344"/>
                <a:gd name="T9" fmla="*/ 25 h 559"/>
                <a:gd name="T10" fmla="*/ 1253 w 1344"/>
                <a:gd name="T11" fmla="*/ 43 h 559"/>
                <a:gd name="T12" fmla="*/ 1279 w 1344"/>
                <a:gd name="T13" fmla="*/ 66 h 559"/>
                <a:gd name="T14" fmla="*/ 1301 w 1344"/>
                <a:gd name="T15" fmla="*/ 92 h 559"/>
                <a:gd name="T16" fmla="*/ 1319 w 1344"/>
                <a:gd name="T17" fmla="*/ 121 h 559"/>
                <a:gd name="T18" fmla="*/ 1332 w 1344"/>
                <a:gd name="T19" fmla="*/ 153 h 559"/>
                <a:gd name="T20" fmla="*/ 1341 w 1344"/>
                <a:gd name="T21" fmla="*/ 188 h 559"/>
                <a:gd name="T22" fmla="*/ 1344 w 1344"/>
                <a:gd name="T23" fmla="*/ 224 h 559"/>
                <a:gd name="T24" fmla="*/ 1344 w 1344"/>
                <a:gd name="T25" fmla="*/ 559 h 559"/>
                <a:gd name="T26" fmla="*/ 1121 w 1344"/>
                <a:gd name="T27" fmla="*/ 559 h 559"/>
                <a:gd name="T28" fmla="*/ 1121 w 1344"/>
                <a:gd name="T29" fmla="*/ 336 h 559"/>
                <a:gd name="T30" fmla="*/ 1117 w 1344"/>
                <a:gd name="T31" fmla="*/ 310 h 559"/>
                <a:gd name="T32" fmla="*/ 1109 w 1344"/>
                <a:gd name="T33" fmla="*/ 287 h 559"/>
                <a:gd name="T34" fmla="*/ 1096 w 1344"/>
                <a:gd name="T35" fmla="*/ 266 h 559"/>
                <a:gd name="T36" fmla="*/ 1078 w 1344"/>
                <a:gd name="T37" fmla="*/ 249 h 559"/>
                <a:gd name="T38" fmla="*/ 1057 w 1344"/>
                <a:gd name="T39" fmla="*/ 236 h 559"/>
                <a:gd name="T40" fmla="*/ 1033 w 1344"/>
                <a:gd name="T41" fmla="*/ 227 h 559"/>
                <a:gd name="T42" fmla="*/ 1008 w 1344"/>
                <a:gd name="T43" fmla="*/ 224 h 559"/>
                <a:gd name="T44" fmla="*/ 336 w 1344"/>
                <a:gd name="T45" fmla="*/ 224 h 559"/>
                <a:gd name="T46" fmla="*/ 310 w 1344"/>
                <a:gd name="T47" fmla="*/ 227 h 559"/>
                <a:gd name="T48" fmla="*/ 287 w 1344"/>
                <a:gd name="T49" fmla="*/ 236 h 559"/>
                <a:gd name="T50" fmla="*/ 267 w 1344"/>
                <a:gd name="T51" fmla="*/ 249 h 559"/>
                <a:gd name="T52" fmla="*/ 249 w 1344"/>
                <a:gd name="T53" fmla="*/ 266 h 559"/>
                <a:gd name="T54" fmla="*/ 236 w 1344"/>
                <a:gd name="T55" fmla="*/ 287 h 559"/>
                <a:gd name="T56" fmla="*/ 227 w 1344"/>
                <a:gd name="T57" fmla="*/ 310 h 559"/>
                <a:gd name="T58" fmla="*/ 224 w 1344"/>
                <a:gd name="T59" fmla="*/ 336 h 559"/>
                <a:gd name="T60" fmla="*/ 224 w 1344"/>
                <a:gd name="T61" fmla="*/ 559 h 559"/>
                <a:gd name="T62" fmla="*/ 0 w 1344"/>
                <a:gd name="T63" fmla="*/ 559 h 559"/>
                <a:gd name="T64" fmla="*/ 0 w 1344"/>
                <a:gd name="T65" fmla="*/ 224 h 559"/>
                <a:gd name="T66" fmla="*/ 3 w 1344"/>
                <a:gd name="T67" fmla="*/ 188 h 559"/>
                <a:gd name="T68" fmla="*/ 11 w 1344"/>
                <a:gd name="T69" fmla="*/ 153 h 559"/>
                <a:gd name="T70" fmla="*/ 25 w 1344"/>
                <a:gd name="T71" fmla="*/ 121 h 559"/>
                <a:gd name="T72" fmla="*/ 43 w 1344"/>
                <a:gd name="T73" fmla="*/ 92 h 559"/>
                <a:gd name="T74" fmla="*/ 66 w 1344"/>
                <a:gd name="T75" fmla="*/ 66 h 559"/>
                <a:gd name="T76" fmla="*/ 92 w 1344"/>
                <a:gd name="T77" fmla="*/ 43 h 559"/>
                <a:gd name="T78" fmla="*/ 121 w 1344"/>
                <a:gd name="T79" fmla="*/ 25 h 559"/>
                <a:gd name="T80" fmla="*/ 153 w 1344"/>
                <a:gd name="T81" fmla="*/ 11 h 559"/>
                <a:gd name="T82" fmla="*/ 188 w 1344"/>
                <a:gd name="T83" fmla="*/ 4 h 559"/>
                <a:gd name="T84" fmla="*/ 224 w 1344"/>
                <a:gd name="T85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44" h="559">
                  <a:moveTo>
                    <a:pt x="224" y="0"/>
                  </a:moveTo>
                  <a:lnTo>
                    <a:pt x="1121" y="0"/>
                  </a:lnTo>
                  <a:lnTo>
                    <a:pt x="1157" y="4"/>
                  </a:lnTo>
                  <a:lnTo>
                    <a:pt x="1191" y="11"/>
                  </a:lnTo>
                  <a:lnTo>
                    <a:pt x="1223" y="25"/>
                  </a:lnTo>
                  <a:lnTo>
                    <a:pt x="1253" y="43"/>
                  </a:lnTo>
                  <a:lnTo>
                    <a:pt x="1279" y="66"/>
                  </a:lnTo>
                  <a:lnTo>
                    <a:pt x="1301" y="92"/>
                  </a:lnTo>
                  <a:lnTo>
                    <a:pt x="1319" y="121"/>
                  </a:lnTo>
                  <a:lnTo>
                    <a:pt x="1332" y="153"/>
                  </a:lnTo>
                  <a:lnTo>
                    <a:pt x="1341" y="188"/>
                  </a:lnTo>
                  <a:lnTo>
                    <a:pt x="1344" y="224"/>
                  </a:lnTo>
                  <a:lnTo>
                    <a:pt x="1344" y="559"/>
                  </a:lnTo>
                  <a:lnTo>
                    <a:pt x="1121" y="559"/>
                  </a:lnTo>
                  <a:lnTo>
                    <a:pt x="1121" y="336"/>
                  </a:lnTo>
                  <a:lnTo>
                    <a:pt x="1117" y="310"/>
                  </a:lnTo>
                  <a:lnTo>
                    <a:pt x="1109" y="287"/>
                  </a:lnTo>
                  <a:lnTo>
                    <a:pt x="1096" y="266"/>
                  </a:lnTo>
                  <a:lnTo>
                    <a:pt x="1078" y="249"/>
                  </a:lnTo>
                  <a:lnTo>
                    <a:pt x="1057" y="236"/>
                  </a:lnTo>
                  <a:lnTo>
                    <a:pt x="1033" y="227"/>
                  </a:lnTo>
                  <a:lnTo>
                    <a:pt x="1008" y="224"/>
                  </a:lnTo>
                  <a:lnTo>
                    <a:pt x="336" y="224"/>
                  </a:lnTo>
                  <a:lnTo>
                    <a:pt x="310" y="227"/>
                  </a:lnTo>
                  <a:lnTo>
                    <a:pt x="287" y="236"/>
                  </a:lnTo>
                  <a:lnTo>
                    <a:pt x="267" y="249"/>
                  </a:lnTo>
                  <a:lnTo>
                    <a:pt x="249" y="266"/>
                  </a:lnTo>
                  <a:lnTo>
                    <a:pt x="236" y="287"/>
                  </a:lnTo>
                  <a:lnTo>
                    <a:pt x="227" y="310"/>
                  </a:lnTo>
                  <a:lnTo>
                    <a:pt x="224" y="336"/>
                  </a:lnTo>
                  <a:lnTo>
                    <a:pt x="224" y="559"/>
                  </a:lnTo>
                  <a:lnTo>
                    <a:pt x="0" y="559"/>
                  </a:lnTo>
                  <a:lnTo>
                    <a:pt x="0" y="224"/>
                  </a:lnTo>
                  <a:lnTo>
                    <a:pt x="3" y="188"/>
                  </a:lnTo>
                  <a:lnTo>
                    <a:pt x="11" y="153"/>
                  </a:lnTo>
                  <a:lnTo>
                    <a:pt x="25" y="121"/>
                  </a:lnTo>
                  <a:lnTo>
                    <a:pt x="43" y="92"/>
                  </a:lnTo>
                  <a:lnTo>
                    <a:pt x="66" y="66"/>
                  </a:lnTo>
                  <a:lnTo>
                    <a:pt x="92" y="43"/>
                  </a:lnTo>
                  <a:lnTo>
                    <a:pt x="121" y="25"/>
                  </a:lnTo>
                  <a:lnTo>
                    <a:pt x="153" y="11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24D5B"/>
            </a:solidFill>
            <a:ln w="0">
              <a:solidFill>
                <a:srgbClr val="324D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0" name="Freeform 176"/>
            <p:cNvSpPr>
              <a:spLocks/>
            </p:cNvSpPr>
            <p:nvPr/>
          </p:nvSpPr>
          <p:spPr bwMode="auto">
            <a:xfrm>
              <a:off x="2940" y="1628"/>
              <a:ext cx="1792" cy="1343"/>
            </a:xfrm>
            <a:custGeom>
              <a:avLst/>
              <a:gdLst>
                <a:gd name="T0" fmla="*/ 224 w 3585"/>
                <a:gd name="T1" fmla="*/ 0 h 2687"/>
                <a:gd name="T2" fmla="*/ 3360 w 3585"/>
                <a:gd name="T3" fmla="*/ 0 h 2687"/>
                <a:gd name="T4" fmla="*/ 3397 w 3585"/>
                <a:gd name="T5" fmla="*/ 4 h 2687"/>
                <a:gd name="T6" fmla="*/ 3431 w 3585"/>
                <a:gd name="T7" fmla="*/ 12 h 2687"/>
                <a:gd name="T8" fmla="*/ 3464 w 3585"/>
                <a:gd name="T9" fmla="*/ 25 h 2687"/>
                <a:gd name="T10" fmla="*/ 3493 w 3585"/>
                <a:gd name="T11" fmla="*/ 44 h 2687"/>
                <a:gd name="T12" fmla="*/ 3518 w 3585"/>
                <a:gd name="T13" fmla="*/ 67 h 2687"/>
                <a:gd name="T14" fmla="*/ 3541 w 3585"/>
                <a:gd name="T15" fmla="*/ 92 h 2687"/>
                <a:gd name="T16" fmla="*/ 3560 w 3585"/>
                <a:gd name="T17" fmla="*/ 121 h 2687"/>
                <a:gd name="T18" fmla="*/ 3573 w 3585"/>
                <a:gd name="T19" fmla="*/ 154 h 2687"/>
                <a:gd name="T20" fmla="*/ 3581 w 3585"/>
                <a:gd name="T21" fmla="*/ 188 h 2687"/>
                <a:gd name="T22" fmla="*/ 3585 w 3585"/>
                <a:gd name="T23" fmla="*/ 225 h 2687"/>
                <a:gd name="T24" fmla="*/ 3585 w 3585"/>
                <a:gd name="T25" fmla="*/ 2462 h 2687"/>
                <a:gd name="T26" fmla="*/ 3581 w 3585"/>
                <a:gd name="T27" fmla="*/ 2499 h 2687"/>
                <a:gd name="T28" fmla="*/ 3573 w 3585"/>
                <a:gd name="T29" fmla="*/ 2533 h 2687"/>
                <a:gd name="T30" fmla="*/ 3560 w 3585"/>
                <a:gd name="T31" fmla="*/ 2566 h 2687"/>
                <a:gd name="T32" fmla="*/ 3541 w 3585"/>
                <a:gd name="T33" fmla="*/ 2595 h 2687"/>
                <a:gd name="T34" fmla="*/ 3518 w 3585"/>
                <a:gd name="T35" fmla="*/ 2621 h 2687"/>
                <a:gd name="T36" fmla="*/ 3493 w 3585"/>
                <a:gd name="T37" fmla="*/ 2643 h 2687"/>
                <a:gd name="T38" fmla="*/ 3464 w 3585"/>
                <a:gd name="T39" fmla="*/ 2662 h 2687"/>
                <a:gd name="T40" fmla="*/ 3431 w 3585"/>
                <a:gd name="T41" fmla="*/ 2675 h 2687"/>
                <a:gd name="T42" fmla="*/ 3397 w 3585"/>
                <a:gd name="T43" fmla="*/ 2683 h 2687"/>
                <a:gd name="T44" fmla="*/ 3360 w 3585"/>
                <a:gd name="T45" fmla="*/ 2687 h 2687"/>
                <a:gd name="T46" fmla="*/ 224 w 3585"/>
                <a:gd name="T47" fmla="*/ 2687 h 2687"/>
                <a:gd name="T48" fmla="*/ 188 w 3585"/>
                <a:gd name="T49" fmla="*/ 2683 h 2687"/>
                <a:gd name="T50" fmla="*/ 153 w 3585"/>
                <a:gd name="T51" fmla="*/ 2675 h 2687"/>
                <a:gd name="T52" fmla="*/ 121 w 3585"/>
                <a:gd name="T53" fmla="*/ 2662 h 2687"/>
                <a:gd name="T54" fmla="*/ 92 w 3585"/>
                <a:gd name="T55" fmla="*/ 2643 h 2687"/>
                <a:gd name="T56" fmla="*/ 65 w 3585"/>
                <a:gd name="T57" fmla="*/ 2621 h 2687"/>
                <a:gd name="T58" fmla="*/ 44 w 3585"/>
                <a:gd name="T59" fmla="*/ 2595 h 2687"/>
                <a:gd name="T60" fmla="*/ 25 w 3585"/>
                <a:gd name="T61" fmla="*/ 2566 h 2687"/>
                <a:gd name="T62" fmla="*/ 11 w 3585"/>
                <a:gd name="T63" fmla="*/ 2533 h 2687"/>
                <a:gd name="T64" fmla="*/ 3 w 3585"/>
                <a:gd name="T65" fmla="*/ 2499 h 2687"/>
                <a:gd name="T66" fmla="*/ 0 w 3585"/>
                <a:gd name="T67" fmla="*/ 2462 h 2687"/>
                <a:gd name="T68" fmla="*/ 0 w 3585"/>
                <a:gd name="T69" fmla="*/ 225 h 2687"/>
                <a:gd name="T70" fmla="*/ 3 w 3585"/>
                <a:gd name="T71" fmla="*/ 188 h 2687"/>
                <a:gd name="T72" fmla="*/ 11 w 3585"/>
                <a:gd name="T73" fmla="*/ 154 h 2687"/>
                <a:gd name="T74" fmla="*/ 25 w 3585"/>
                <a:gd name="T75" fmla="*/ 121 h 2687"/>
                <a:gd name="T76" fmla="*/ 44 w 3585"/>
                <a:gd name="T77" fmla="*/ 92 h 2687"/>
                <a:gd name="T78" fmla="*/ 65 w 3585"/>
                <a:gd name="T79" fmla="*/ 67 h 2687"/>
                <a:gd name="T80" fmla="*/ 92 w 3585"/>
                <a:gd name="T81" fmla="*/ 44 h 2687"/>
                <a:gd name="T82" fmla="*/ 121 w 3585"/>
                <a:gd name="T83" fmla="*/ 25 h 2687"/>
                <a:gd name="T84" fmla="*/ 153 w 3585"/>
                <a:gd name="T85" fmla="*/ 12 h 2687"/>
                <a:gd name="T86" fmla="*/ 188 w 3585"/>
                <a:gd name="T87" fmla="*/ 4 h 2687"/>
                <a:gd name="T88" fmla="*/ 224 w 3585"/>
                <a:gd name="T89" fmla="*/ 0 h 2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585" h="2687">
                  <a:moveTo>
                    <a:pt x="224" y="0"/>
                  </a:moveTo>
                  <a:lnTo>
                    <a:pt x="3360" y="0"/>
                  </a:lnTo>
                  <a:lnTo>
                    <a:pt x="3397" y="4"/>
                  </a:lnTo>
                  <a:lnTo>
                    <a:pt x="3431" y="12"/>
                  </a:lnTo>
                  <a:lnTo>
                    <a:pt x="3464" y="25"/>
                  </a:lnTo>
                  <a:lnTo>
                    <a:pt x="3493" y="44"/>
                  </a:lnTo>
                  <a:lnTo>
                    <a:pt x="3518" y="67"/>
                  </a:lnTo>
                  <a:lnTo>
                    <a:pt x="3541" y="92"/>
                  </a:lnTo>
                  <a:lnTo>
                    <a:pt x="3560" y="121"/>
                  </a:lnTo>
                  <a:lnTo>
                    <a:pt x="3573" y="154"/>
                  </a:lnTo>
                  <a:lnTo>
                    <a:pt x="3581" y="188"/>
                  </a:lnTo>
                  <a:lnTo>
                    <a:pt x="3585" y="225"/>
                  </a:lnTo>
                  <a:lnTo>
                    <a:pt x="3585" y="2462"/>
                  </a:lnTo>
                  <a:lnTo>
                    <a:pt x="3581" y="2499"/>
                  </a:lnTo>
                  <a:lnTo>
                    <a:pt x="3573" y="2533"/>
                  </a:lnTo>
                  <a:lnTo>
                    <a:pt x="3560" y="2566"/>
                  </a:lnTo>
                  <a:lnTo>
                    <a:pt x="3541" y="2595"/>
                  </a:lnTo>
                  <a:lnTo>
                    <a:pt x="3518" y="2621"/>
                  </a:lnTo>
                  <a:lnTo>
                    <a:pt x="3493" y="2643"/>
                  </a:lnTo>
                  <a:lnTo>
                    <a:pt x="3464" y="2662"/>
                  </a:lnTo>
                  <a:lnTo>
                    <a:pt x="3431" y="2675"/>
                  </a:lnTo>
                  <a:lnTo>
                    <a:pt x="3397" y="2683"/>
                  </a:lnTo>
                  <a:lnTo>
                    <a:pt x="3360" y="2687"/>
                  </a:lnTo>
                  <a:lnTo>
                    <a:pt x="224" y="2687"/>
                  </a:lnTo>
                  <a:lnTo>
                    <a:pt x="188" y="2683"/>
                  </a:lnTo>
                  <a:lnTo>
                    <a:pt x="153" y="2675"/>
                  </a:lnTo>
                  <a:lnTo>
                    <a:pt x="121" y="2662"/>
                  </a:lnTo>
                  <a:lnTo>
                    <a:pt x="92" y="2643"/>
                  </a:lnTo>
                  <a:lnTo>
                    <a:pt x="65" y="2621"/>
                  </a:lnTo>
                  <a:lnTo>
                    <a:pt x="44" y="2595"/>
                  </a:lnTo>
                  <a:lnTo>
                    <a:pt x="25" y="2566"/>
                  </a:lnTo>
                  <a:lnTo>
                    <a:pt x="11" y="2533"/>
                  </a:lnTo>
                  <a:lnTo>
                    <a:pt x="3" y="2499"/>
                  </a:lnTo>
                  <a:lnTo>
                    <a:pt x="0" y="2462"/>
                  </a:lnTo>
                  <a:lnTo>
                    <a:pt x="0" y="225"/>
                  </a:lnTo>
                  <a:lnTo>
                    <a:pt x="3" y="188"/>
                  </a:lnTo>
                  <a:lnTo>
                    <a:pt x="11" y="154"/>
                  </a:lnTo>
                  <a:lnTo>
                    <a:pt x="25" y="121"/>
                  </a:lnTo>
                  <a:lnTo>
                    <a:pt x="44" y="92"/>
                  </a:lnTo>
                  <a:lnTo>
                    <a:pt x="65" y="67"/>
                  </a:lnTo>
                  <a:lnTo>
                    <a:pt x="92" y="44"/>
                  </a:lnTo>
                  <a:lnTo>
                    <a:pt x="121" y="25"/>
                  </a:lnTo>
                  <a:lnTo>
                    <a:pt x="153" y="12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2574C"/>
            </a:solidFill>
            <a:ln w="0">
              <a:solidFill>
                <a:srgbClr val="E2574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1" name="Freeform 177"/>
            <p:cNvSpPr>
              <a:spLocks/>
            </p:cNvSpPr>
            <p:nvPr/>
          </p:nvSpPr>
          <p:spPr bwMode="auto">
            <a:xfrm>
              <a:off x="3500" y="1964"/>
              <a:ext cx="672" cy="671"/>
            </a:xfrm>
            <a:custGeom>
              <a:avLst/>
              <a:gdLst>
                <a:gd name="T0" fmla="*/ 785 w 1344"/>
                <a:gd name="T1" fmla="*/ 0 h 1342"/>
                <a:gd name="T2" fmla="*/ 834 w 1344"/>
                <a:gd name="T3" fmla="*/ 12 h 1342"/>
                <a:gd name="T4" fmla="*/ 872 w 1344"/>
                <a:gd name="T5" fmla="*/ 42 h 1342"/>
                <a:gd name="T6" fmla="*/ 893 w 1344"/>
                <a:gd name="T7" fmla="*/ 87 h 1342"/>
                <a:gd name="T8" fmla="*/ 896 w 1344"/>
                <a:gd name="T9" fmla="*/ 448 h 1342"/>
                <a:gd name="T10" fmla="*/ 1258 w 1344"/>
                <a:gd name="T11" fmla="*/ 451 h 1342"/>
                <a:gd name="T12" fmla="*/ 1302 w 1344"/>
                <a:gd name="T13" fmla="*/ 473 h 1342"/>
                <a:gd name="T14" fmla="*/ 1332 w 1344"/>
                <a:gd name="T15" fmla="*/ 511 h 1342"/>
                <a:gd name="T16" fmla="*/ 1344 w 1344"/>
                <a:gd name="T17" fmla="*/ 560 h 1342"/>
                <a:gd name="T18" fmla="*/ 1341 w 1344"/>
                <a:gd name="T19" fmla="*/ 809 h 1342"/>
                <a:gd name="T20" fmla="*/ 1319 w 1344"/>
                <a:gd name="T21" fmla="*/ 853 h 1342"/>
                <a:gd name="T22" fmla="*/ 1281 w 1344"/>
                <a:gd name="T23" fmla="*/ 884 h 1342"/>
                <a:gd name="T24" fmla="*/ 1232 w 1344"/>
                <a:gd name="T25" fmla="*/ 895 h 1342"/>
                <a:gd name="T26" fmla="*/ 896 w 1344"/>
                <a:gd name="T27" fmla="*/ 1231 h 1342"/>
                <a:gd name="T28" fmla="*/ 885 w 1344"/>
                <a:gd name="T29" fmla="*/ 1280 h 1342"/>
                <a:gd name="T30" fmla="*/ 855 w 1344"/>
                <a:gd name="T31" fmla="*/ 1318 h 1342"/>
                <a:gd name="T32" fmla="*/ 810 w 1344"/>
                <a:gd name="T33" fmla="*/ 1340 h 1342"/>
                <a:gd name="T34" fmla="*/ 560 w 1344"/>
                <a:gd name="T35" fmla="*/ 1342 h 1342"/>
                <a:gd name="T36" fmla="*/ 511 w 1344"/>
                <a:gd name="T37" fmla="*/ 1331 h 1342"/>
                <a:gd name="T38" fmla="*/ 473 w 1344"/>
                <a:gd name="T39" fmla="*/ 1301 h 1342"/>
                <a:gd name="T40" fmla="*/ 451 w 1344"/>
                <a:gd name="T41" fmla="*/ 1256 h 1342"/>
                <a:gd name="T42" fmla="*/ 448 w 1344"/>
                <a:gd name="T43" fmla="*/ 895 h 1342"/>
                <a:gd name="T44" fmla="*/ 87 w 1344"/>
                <a:gd name="T45" fmla="*/ 892 h 1342"/>
                <a:gd name="T46" fmla="*/ 42 w 1344"/>
                <a:gd name="T47" fmla="*/ 870 h 1342"/>
                <a:gd name="T48" fmla="*/ 11 w 1344"/>
                <a:gd name="T49" fmla="*/ 832 h 1342"/>
                <a:gd name="T50" fmla="*/ 0 w 1344"/>
                <a:gd name="T51" fmla="*/ 783 h 1342"/>
                <a:gd name="T52" fmla="*/ 3 w 1344"/>
                <a:gd name="T53" fmla="*/ 534 h 1342"/>
                <a:gd name="T54" fmla="*/ 24 w 1344"/>
                <a:gd name="T55" fmla="*/ 489 h 1342"/>
                <a:gd name="T56" fmla="*/ 63 w 1344"/>
                <a:gd name="T57" fmla="*/ 458 h 1342"/>
                <a:gd name="T58" fmla="*/ 112 w 1344"/>
                <a:gd name="T59" fmla="*/ 448 h 1342"/>
                <a:gd name="T60" fmla="*/ 448 w 1344"/>
                <a:gd name="T61" fmla="*/ 112 h 1342"/>
                <a:gd name="T62" fmla="*/ 460 w 1344"/>
                <a:gd name="T63" fmla="*/ 63 h 1342"/>
                <a:gd name="T64" fmla="*/ 490 w 1344"/>
                <a:gd name="T65" fmla="*/ 25 h 1342"/>
                <a:gd name="T66" fmla="*/ 535 w 1344"/>
                <a:gd name="T67" fmla="*/ 3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44" h="1342">
                  <a:moveTo>
                    <a:pt x="560" y="0"/>
                  </a:moveTo>
                  <a:lnTo>
                    <a:pt x="785" y="0"/>
                  </a:lnTo>
                  <a:lnTo>
                    <a:pt x="810" y="3"/>
                  </a:lnTo>
                  <a:lnTo>
                    <a:pt x="834" y="12"/>
                  </a:lnTo>
                  <a:lnTo>
                    <a:pt x="855" y="25"/>
                  </a:lnTo>
                  <a:lnTo>
                    <a:pt x="872" y="42"/>
                  </a:lnTo>
                  <a:lnTo>
                    <a:pt x="885" y="63"/>
                  </a:lnTo>
                  <a:lnTo>
                    <a:pt x="893" y="87"/>
                  </a:lnTo>
                  <a:lnTo>
                    <a:pt x="896" y="112"/>
                  </a:lnTo>
                  <a:lnTo>
                    <a:pt x="896" y="448"/>
                  </a:lnTo>
                  <a:lnTo>
                    <a:pt x="1232" y="448"/>
                  </a:lnTo>
                  <a:lnTo>
                    <a:pt x="1258" y="451"/>
                  </a:lnTo>
                  <a:lnTo>
                    <a:pt x="1281" y="458"/>
                  </a:lnTo>
                  <a:lnTo>
                    <a:pt x="1302" y="473"/>
                  </a:lnTo>
                  <a:lnTo>
                    <a:pt x="1319" y="490"/>
                  </a:lnTo>
                  <a:lnTo>
                    <a:pt x="1332" y="511"/>
                  </a:lnTo>
                  <a:lnTo>
                    <a:pt x="1341" y="534"/>
                  </a:lnTo>
                  <a:lnTo>
                    <a:pt x="1344" y="560"/>
                  </a:lnTo>
                  <a:lnTo>
                    <a:pt x="1344" y="783"/>
                  </a:lnTo>
                  <a:lnTo>
                    <a:pt x="1341" y="809"/>
                  </a:lnTo>
                  <a:lnTo>
                    <a:pt x="1332" y="832"/>
                  </a:lnTo>
                  <a:lnTo>
                    <a:pt x="1319" y="853"/>
                  </a:lnTo>
                  <a:lnTo>
                    <a:pt x="1302" y="870"/>
                  </a:lnTo>
                  <a:lnTo>
                    <a:pt x="1281" y="884"/>
                  </a:lnTo>
                  <a:lnTo>
                    <a:pt x="1258" y="892"/>
                  </a:lnTo>
                  <a:lnTo>
                    <a:pt x="1232" y="895"/>
                  </a:lnTo>
                  <a:lnTo>
                    <a:pt x="896" y="895"/>
                  </a:lnTo>
                  <a:lnTo>
                    <a:pt x="896" y="1231"/>
                  </a:lnTo>
                  <a:lnTo>
                    <a:pt x="893" y="1256"/>
                  </a:lnTo>
                  <a:lnTo>
                    <a:pt x="885" y="1280"/>
                  </a:lnTo>
                  <a:lnTo>
                    <a:pt x="872" y="1301"/>
                  </a:lnTo>
                  <a:lnTo>
                    <a:pt x="855" y="1318"/>
                  </a:lnTo>
                  <a:lnTo>
                    <a:pt x="834" y="1331"/>
                  </a:lnTo>
                  <a:lnTo>
                    <a:pt x="810" y="1340"/>
                  </a:lnTo>
                  <a:lnTo>
                    <a:pt x="785" y="1342"/>
                  </a:lnTo>
                  <a:lnTo>
                    <a:pt x="560" y="1342"/>
                  </a:lnTo>
                  <a:lnTo>
                    <a:pt x="535" y="1340"/>
                  </a:lnTo>
                  <a:lnTo>
                    <a:pt x="511" y="1331"/>
                  </a:lnTo>
                  <a:lnTo>
                    <a:pt x="490" y="1318"/>
                  </a:lnTo>
                  <a:lnTo>
                    <a:pt x="473" y="1301"/>
                  </a:lnTo>
                  <a:lnTo>
                    <a:pt x="460" y="1280"/>
                  </a:lnTo>
                  <a:lnTo>
                    <a:pt x="451" y="1256"/>
                  </a:lnTo>
                  <a:lnTo>
                    <a:pt x="448" y="1231"/>
                  </a:lnTo>
                  <a:lnTo>
                    <a:pt x="448" y="895"/>
                  </a:lnTo>
                  <a:lnTo>
                    <a:pt x="112" y="895"/>
                  </a:lnTo>
                  <a:lnTo>
                    <a:pt x="87" y="892"/>
                  </a:lnTo>
                  <a:lnTo>
                    <a:pt x="63" y="884"/>
                  </a:lnTo>
                  <a:lnTo>
                    <a:pt x="42" y="870"/>
                  </a:lnTo>
                  <a:lnTo>
                    <a:pt x="24" y="853"/>
                  </a:lnTo>
                  <a:lnTo>
                    <a:pt x="11" y="832"/>
                  </a:lnTo>
                  <a:lnTo>
                    <a:pt x="3" y="809"/>
                  </a:lnTo>
                  <a:lnTo>
                    <a:pt x="0" y="783"/>
                  </a:lnTo>
                  <a:lnTo>
                    <a:pt x="0" y="560"/>
                  </a:lnTo>
                  <a:lnTo>
                    <a:pt x="3" y="534"/>
                  </a:lnTo>
                  <a:lnTo>
                    <a:pt x="11" y="511"/>
                  </a:lnTo>
                  <a:lnTo>
                    <a:pt x="24" y="489"/>
                  </a:lnTo>
                  <a:lnTo>
                    <a:pt x="42" y="473"/>
                  </a:lnTo>
                  <a:lnTo>
                    <a:pt x="63" y="458"/>
                  </a:lnTo>
                  <a:lnTo>
                    <a:pt x="87" y="451"/>
                  </a:lnTo>
                  <a:lnTo>
                    <a:pt x="112" y="448"/>
                  </a:lnTo>
                  <a:lnTo>
                    <a:pt x="448" y="448"/>
                  </a:lnTo>
                  <a:lnTo>
                    <a:pt x="448" y="112"/>
                  </a:lnTo>
                  <a:lnTo>
                    <a:pt x="451" y="87"/>
                  </a:lnTo>
                  <a:lnTo>
                    <a:pt x="460" y="63"/>
                  </a:lnTo>
                  <a:lnTo>
                    <a:pt x="473" y="42"/>
                  </a:lnTo>
                  <a:lnTo>
                    <a:pt x="490" y="25"/>
                  </a:lnTo>
                  <a:lnTo>
                    <a:pt x="511" y="12"/>
                  </a:lnTo>
                  <a:lnTo>
                    <a:pt x="535" y="3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2" name="Freeform 178"/>
            <p:cNvSpPr>
              <a:spLocks noEditPoints="1"/>
            </p:cNvSpPr>
            <p:nvPr/>
          </p:nvSpPr>
          <p:spPr bwMode="auto">
            <a:xfrm>
              <a:off x="2940" y="1628"/>
              <a:ext cx="1792" cy="1343"/>
            </a:xfrm>
            <a:custGeom>
              <a:avLst/>
              <a:gdLst>
                <a:gd name="T0" fmla="*/ 3585 w 3585"/>
                <a:gd name="T1" fmla="*/ 1903 h 2687"/>
                <a:gd name="T2" fmla="*/ 3585 w 3585"/>
                <a:gd name="T3" fmla="*/ 2462 h 2687"/>
                <a:gd name="T4" fmla="*/ 3581 w 3585"/>
                <a:gd name="T5" fmla="*/ 2499 h 2687"/>
                <a:gd name="T6" fmla="*/ 3573 w 3585"/>
                <a:gd name="T7" fmla="*/ 2533 h 2687"/>
                <a:gd name="T8" fmla="*/ 3560 w 3585"/>
                <a:gd name="T9" fmla="*/ 2565 h 2687"/>
                <a:gd name="T10" fmla="*/ 3541 w 3585"/>
                <a:gd name="T11" fmla="*/ 2594 h 2687"/>
                <a:gd name="T12" fmla="*/ 3519 w 3585"/>
                <a:gd name="T13" fmla="*/ 2620 h 2687"/>
                <a:gd name="T14" fmla="*/ 3493 w 3585"/>
                <a:gd name="T15" fmla="*/ 2643 h 2687"/>
                <a:gd name="T16" fmla="*/ 3464 w 3585"/>
                <a:gd name="T17" fmla="*/ 2661 h 2687"/>
                <a:gd name="T18" fmla="*/ 3432 w 3585"/>
                <a:gd name="T19" fmla="*/ 2675 h 2687"/>
                <a:gd name="T20" fmla="*/ 3397 w 3585"/>
                <a:gd name="T21" fmla="*/ 2683 h 2687"/>
                <a:gd name="T22" fmla="*/ 3361 w 3585"/>
                <a:gd name="T23" fmla="*/ 2687 h 2687"/>
                <a:gd name="T24" fmla="*/ 2800 w 3585"/>
                <a:gd name="T25" fmla="*/ 2687 h 2687"/>
                <a:gd name="T26" fmla="*/ 3585 w 3585"/>
                <a:gd name="T27" fmla="*/ 1903 h 2687"/>
                <a:gd name="T28" fmla="*/ 0 w 3585"/>
                <a:gd name="T29" fmla="*/ 1903 h 2687"/>
                <a:gd name="T30" fmla="*/ 784 w 3585"/>
                <a:gd name="T31" fmla="*/ 2687 h 2687"/>
                <a:gd name="T32" fmla="*/ 223 w 3585"/>
                <a:gd name="T33" fmla="*/ 2687 h 2687"/>
                <a:gd name="T34" fmla="*/ 187 w 3585"/>
                <a:gd name="T35" fmla="*/ 2683 h 2687"/>
                <a:gd name="T36" fmla="*/ 153 w 3585"/>
                <a:gd name="T37" fmla="*/ 2675 h 2687"/>
                <a:gd name="T38" fmla="*/ 120 w 3585"/>
                <a:gd name="T39" fmla="*/ 2661 h 2687"/>
                <a:gd name="T40" fmla="*/ 92 w 3585"/>
                <a:gd name="T41" fmla="*/ 2643 h 2687"/>
                <a:gd name="T42" fmla="*/ 65 w 3585"/>
                <a:gd name="T43" fmla="*/ 2620 h 2687"/>
                <a:gd name="T44" fmla="*/ 43 w 3585"/>
                <a:gd name="T45" fmla="*/ 2594 h 2687"/>
                <a:gd name="T46" fmla="*/ 25 w 3585"/>
                <a:gd name="T47" fmla="*/ 2565 h 2687"/>
                <a:gd name="T48" fmla="*/ 11 w 3585"/>
                <a:gd name="T49" fmla="*/ 2533 h 2687"/>
                <a:gd name="T50" fmla="*/ 3 w 3585"/>
                <a:gd name="T51" fmla="*/ 2499 h 2687"/>
                <a:gd name="T52" fmla="*/ 0 w 3585"/>
                <a:gd name="T53" fmla="*/ 2462 h 2687"/>
                <a:gd name="T54" fmla="*/ 0 w 3585"/>
                <a:gd name="T55" fmla="*/ 1903 h 2687"/>
                <a:gd name="T56" fmla="*/ 2800 w 3585"/>
                <a:gd name="T57" fmla="*/ 0 h 2687"/>
                <a:gd name="T58" fmla="*/ 3360 w 3585"/>
                <a:gd name="T59" fmla="*/ 0 h 2687"/>
                <a:gd name="T60" fmla="*/ 3397 w 3585"/>
                <a:gd name="T61" fmla="*/ 4 h 2687"/>
                <a:gd name="T62" fmla="*/ 3431 w 3585"/>
                <a:gd name="T63" fmla="*/ 12 h 2687"/>
                <a:gd name="T64" fmla="*/ 3464 w 3585"/>
                <a:gd name="T65" fmla="*/ 25 h 2687"/>
                <a:gd name="T66" fmla="*/ 3493 w 3585"/>
                <a:gd name="T67" fmla="*/ 44 h 2687"/>
                <a:gd name="T68" fmla="*/ 3518 w 3585"/>
                <a:gd name="T69" fmla="*/ 67 h 2687"/>
                <a:gd name="T70" fmla="*/ 3541 w 3585"/>
                <a:gd name="T71" fmla="*/ 92 h 2687"/>
                <a:gd name="T72" fmla="*/ 3560 w 3585"/>
                <a:gd name="T73" fmla="*/ 121 h 2687"/>
                <a:gd name="T74" fmla="*/ 3573 w 3585"/>
                <a:gd name="T75" fmla="*/ 154 h 2687"/>
                <a:gd name="T76" fmla="*/ 3581 w 3585"/>
                <a:gd name="T77" fmla="*/ 188 h 2687"/>
                <a:gd name="T78" fmla="*/ 3585 w 3585"/>
                <a:gd name="T79" fmla="*/ 225 h 2687"/>
                <a:gd name="T80" fmla="*/ 3585 w 3585"/>
                <a:gd name="T81" fmla="*/ 784 h 2687"/>
                <a:gd name="T82" fmla="*/ 2800 w 3585"/>
                <a:gd name="T83" fmla="*/ 0 h 2687"/>
                <a:gd name="T84" fmla="*/ 224 w 3585"/>
                <a:gd name="T85" fmla="*/ 0 h 2687"/>
                <a:gd name="T86" fmla="*/ 784 w 3585"/>
                <a:gd name="T87" fmla="*/ 0 h 2687"/>
                <a:gd name="T88" fmla="*/ 0 w 3585"/>
                <a:gd name="T89" fmla="*/ 784 h 2687"/>
                <a:gd name="T90" fmla="*/ 0 w 3585"/>
                <a:gd name="T91" fmla="*/ 225 h 2687"/>
                <a:gd name="T92" fmla="*/ 3 w 3585"/>
                <a:gd name="T93" fmla="*/ 188 h 2687"/>
                <a:gd name="T94" fmla="*/ 11 w 3585"/>
                <a:gd name="T95" fmla="*/ 154 h 2687"/>
                <a:gd name="T96" fmla="*/ 25 w 3585"/>
                <a:gd name="T97" fmla="*/ 121 h 2687"/>
                <a:gd name="T98" fmla="*/ 44 w 3585"/>
                <a:gd name="T99" fmla="*/ 92 h 2687"/>
                <a:gd name="T100" fmla="*/ 65 w 3585"/>
                <a:gd name="T101" fmla="*/ 67 h 2687"/>
                <a:gd name="T102" fmla="*/ 92 w 3585"/>
                <a:gd name="T103" fmla="*/ 44 h 2687"/>
                <a:gd name="T104" fmla="*/ 121 w 3585"/>
                <a:gd name="T105" fmla="*/ 25 h 2687"/>
                <a:gd name="T106" fmla="*/ 153 w 3585"/>
                <a:gd name="T107" fmla="*/ 12 h 2687"/>
                <a:gd name="T108" fmla="*/ 188 w 3585"/>
                <a:gd name="T109" fmla="*/ 4 h 2687"/>
                <a:gd name="T110" fmla="*/ 224 w 3585"/>
                <a:gd name="T111" fmla="*/ 0 h 2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585" h="2687">
                  <a:moveTo>
                    <a:pt x="3585" y="1903"/>
                  </a:moveTo>
                  <a:lnTo>
                    <a:pt x="3585" y="2462"/>
                  </a:lnTo>
                  <a:lnTo>
                    <a:pt x="3581" y="2499"/>
                  </a:lnTo>
                  <a:lnTo>
                    <a:pt x="3573" y="2533"/>
                  </a:lnTo>
                  <a:lnTo>
                    <a:pt x="3560" y="2565"/>
                  </a:lnTo>
                  <a:lnTo>
                    <a:pt x="3541" y="2594"/>
                  </a:lnTo>
                  <a:lnTo>
                    <a:pt x="3519" y="2620"/>
                  </a:lnTo>
                  <a:lnTo>
                    <a:pt x="3493" y="2643"/>
                  </a:lnTo>
                  <a:lnTo>
                    <a:pt x="3464" y="2661"/>
                  </a:lnTo>
                  <a:lnTo>
                    <a:pt x="3432" y="2675"/>
                  </a:lnTo>
                  <a:lnTo>
                    <a:pt x="3397" y="2683"/>
                  </a:lnTo>
                  <a:lnTo>
                    <a:pt x="3361" y="2687"/>
                  </a:lnTo>
                  <a:lnTo>
                    <a:pt x="2800" y="2687"/>
                  </a:lnTo>
                  <a:lnTo>
                    <a:pt x="3585" y="1903"/>
                  </a:lnTo>
                  <a:close/>
                  <a:moveTo>
                    <a:pt x="0" y="1903"/>
                  </a:moveTo>
                  <a:lnTo>
                    <a:pt x="784" y="2687"/>
                  </a:lnTo>
                  <a:lnTo>
                    <a:pt x="223" y="2687"/>
                  </a:lnTo>
                  <a:lnTo>
                    <a:pt x="187" y="2683"/>
                  </a:lnTo>
                  <a:lnTo>
                    <a:pt x="153" y="2675"/>
                  </a:lnTo>
                  <a:lnTo>
                    <a:pt x="120" y="2661"/>
                  </a:lnTo>
                  <a:lnTo>
                    <a:pt x="92" y="2643"/>
                  </a:lnTo>
                  <a:lnTo>
                    <a:pt x="65" y="2620"/>
                  </a:lnTo>
                  <a:lnTo>
                    <a:pt x="43" y="2594"/>
                  </a:lnTo>
                  <a:lnTo>
                    <a:pt x="25" y="2565"/>
                  </a:lnTo>
                  <a:lnTo>
                    <a:pt x="11" y="2533"/>
                  </a:lnTo>
                  <a:lnTo>
                    <a:pt x="3" y="2499"/>
                  </a:lnTo>
                  <a:lnTo>
                    <a:pt x="0" y="2462"/>
                  </a:lnTo>
                  <a:lnTo>
                    <a:pt x="0" y="1903"/>
                  </a:lnTo>
                  <a:close/>
                  <a:moveTo>
                    <a:pt x="2800" y="0"/>
                  </a:moveTo>
                  <a:lnTo>
                    <a:pt x="3360" y="0"/>
                  </a:lnTo>
                  <a:lnTo>
                    <a:pt x="3397" y="4"/>
                  </a:lnTo>
                  <a:lnTo>
                    <a:pt x="3431" y="12"/>
                  </a:lnTo>
                  <a:lnTo>
                    <a:pt x="3464" y="25"/>
                  </a:lnTo>
                  <a:lnTo>
                    <a:pt x="3493" y="44"/>
                  </a:lnTo>
                  <a:lnTo>
                    <a:pt x="3518" y="67"/>
                  </a:lnTo>
                  <a:lnTo>
                    <a:pt x="3541" y="92"/>
                  </a:lnTo>
                  <a:lnTo>
                    <a:pt x="3560" y="121"/>
                  </a:lnTo>
                  <a:lnTo>
                    <a:pt x="3573" y="154"/>
                  </a:lnTo>
                  <a:lnTo>
                    <a:pt x="3581" y="188"/>
                  </a:lnTo>
                  <a:lnTo>
                    <a:pt x="3585" y="225"/>
                  </a:lnTo>
                  <a:lnTo>
                    <a:pt x="3585" y="784"/>
                  </a:lnTo>
                  <a:lnTo>
                    <a:pt x="2800" y="0"/>
                  </a:lnTo>
                  <a:close/>
                  <a:moveTo>
                    <a:pt x="224" y="0"/>
                  </a:moveTo>
                  <a:lnTo>
                    <a:pt x="784" y="0"/>
                  </a:lnTo>
                  <a:lnTo>
                    <a:pt x="0" y="784"/>
                  </a:lnTo>
                  <a:lnTo>
                    <a:pt x="0" y="225"/>
                  </a:lnTo>
                  <a:lnTo>
                    <a:pt x="3" y="188"/>
                  </a:lnTo>
                  <a:lnTo>
                    <a:pt x="11" y="154"/>
                  </a:lnTo>
                  <a:lnTo>
                    <a:pt x="25" y="121"/>
                  </a:lnTo>
                  <a:lnTo>
                    <a:pt x="44" y="92"/>
                  </a:lnTo>
                  <a:lnTo>
                    <a:pt x="65" y="67"/>
                  </a:lnTo>
                  <a:lnTo>
                    <a:pt x="92" y="44"/>
                  </a:lnTo>
                  <a:lnTo>
                    <a:pt x="121" y="25"/>
                  </a:lnTo>
                  <a:lnTo>
                    <a:pt x="153" y="12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BF392C"/>
            </a:solidFill>
            <a:ln w="0">
              <a:solidFill>
                <a:srgbClr val="BF392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44" name="Group 181"/>
          <p:cNvGrpSpPr>
            <a:grpSpLocks noChangeAspect="1"/>
          </p:cNvGrpSpPr>
          <p:nvPr/>
        </p:nvGrpSpPr>
        <p:grpSpPr bwMode="auto">
          <a:xfrm>
            <a:off x="8550745" y="658100"/>
            <a:ext cx="721160" cy="811490"/>
            <a:chOff x="2379" y="516"/>
            <a:chExt cx="2922" cy="3288"/>
          </a:xfrm>
        </p:grpSpPr>
        <p:sp>
          <p:nvSpPr>
            <p:cNvPr id="345" name="AutoShape 180"/>
            <p:cNvSpPr>
              <a:spLocks noChangeAspect="1" noChangeArrowheads="1" noTextEdit="1"/>
            </p:cNvSpPr>
            <p:nvPr/>
          </p:nvSpPr>
          <p:spPr bwMode="auto">
            <a:xfrm>
              <a:off x="2379" y="516"/>
              <a:ext cx="2922" cy="3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7" name="Freeform 183"/>
            <p:cNvSpPr>
              <a:spLocks/>
            </p:cNvSpPr>
            <p:nvPr/>
          </p:nvSpPr>
          <p:spPr bwMode="auto">
            <a:xfrm>
              <a:off x="2481" y="1031"/>
              <a:ext cx="1640" cy="2254"/>
            </a:xfrm>
            <a:custGeom>
              <a:avLst/>
              <a:gdLst>
                <a:gd name="T0" fmla="*/ 14 w 3281"/>
                <a:gd name="T1" fmla="*/ 0 h 4506"/>
                <a:gd name="T2" fmla="*/ 3267 w 3281"/>
                <a:gd name="T3" fmla="*/ 0 h 4506"/>
                <a:gd name="T4" fmla="*/ 3273 w 3281"/>
                <a:gd name="T5" fmla="*/ 2 h 4506"/>
                <a:gd name="T6" fmla="*/ 3277 w 3281"/>
                <a:gd name="T7" fmla="*/ 4 h 4506"/>
                <a:gd name="T8" fmla="*/ 3279 w 3281"/>
                <a:gd name="T9" fmla="*/ 8 h 4506"/>
                <a:gd name="T10" fmla="*/ 3281 w 3281"/>
                <a:gd name="T11" fmla="*/ 14 h 4506"/>
                <a:gd name="T12" fmla="*/ 3281 w 3281"/>
                <a:gd name="T13" fmla="*/ 4495 h 4506"/>
                <a:gd name="T14" fmla="*/ 3279 w 3281"/>
                <a:gd name="T15" fmla="*/ 4499 h 4506"/>
                <a:gd name="T16" fmla="*/ 3277 w 3281"/>
                <a:gd name="T17" fmla="*/ 4502 h 4506"/>
                <a:gd name="T18" fmla="*/ 3273 w 3281"/>
                <a:gd name="T19" fmla="*/ 4506 h 4506"/>
                <a:gd name="T20" fmla="*/ 3267 w 3281"/>
                <a:gd name="T21" fmla="*/ 4506 h 4506"/>
                <a:gd name="T22" fmla="*/ 14 w 3281"/>
                <a:gd name="T23" fmla="*/ 4506 h 4506"/>
                <a:gd name="T24" fmla="*/ 8 w 3281"/>
                <a:gd name="T25" fmla="*/ 4506 h 4506"/>
                <a:gd name="T26" fmla="*/ 4 w 3281"/>
                <a:gd name="T27" fmla="*/ 4502 h 4506"/>
                <a:gd name="T28" fmla="*/ 2 w 3281"/>
                <a:gd name="T29" fmla="*/ 4499 h 4506"/>
                <a:gd name="T30" fmla="*/ 0 w 3281"/>
                <a:gd name="T31" fmla="*/ 4495 h 4506"/>
                <a:gd name="T32" fmla="*/ 0 w 3281"/>
                <a:gd name="T33" fmla="*/ 14 h 4506"/>
                <a:gd name="T34" fmla="*/ 2 w 3281"/>
                <a:gd name="T35" fmla="*/ 8 h 4506"/>
                <a:gd name="T36" fmla="*/ 4 w 3281"/>
                <a:gd name="T37" fmla="*/ 4 h 4506"/>
                <a:gd name="T38" fmla="*/ 8 w 3281"/>
                <a:gd name="T39" fmla="*/ 2 h 4506"/>
                <a:gd name="T40" fmla="*/ 14 w 3281"/>
                <a:gd name="T41" fmla="*/ 0 h 4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81" h="4506">
                  <a:moveTo>
                    <a:pt x="14" y="0"/>
                  </a:moveTo>
                  <a:lnTo>
                    <a:pt x="3267" y="0"/>
                  </a:lnTo>
                  <a:lnTo>
                    <a:pt x="3273" y="2"/>
                  </a:lnTo>
                  <a:lnTo>
                    <a:pt x="3277" y="4"/>
                  </a:lnTo>
                  <a:lnTo>
                    <a:pt x="3279" y="8"/>
                  </a:lnTo>
                  <a:lnTo>
                    <a:pt x="3281" y="14"/>
                  </a:lnTo>
                  <a:lnTo>
                    <a:pt x="3281" y="4495"/>
                  </a:lnTo>
                  <a:lnTo>
                    <a:pt x="3279" y="4499"/>
                  </a:lnTo>
                  <a:lnTo>
                    <a:pt x="3277" y="4502"/>
                  </a:lnTo>
                  <a:lnTo>
                    <a:pt x="3273" y="4506"/>
                  </a:lnTo>
                  <a:lnTo>
                    <a:pt x="3267" y="4506"/>
                  </a:lnTo>
                  <a:lnTo>
                    <a:pt x="14" y="4506"/>
                  </a:lnTo>
                  <a:lnTo>
                    <a:pt x="8" y="4506"/>
                  </a:lnTo>
                  <a:lnTo>
                    <a:pt x="4" y="4502"/>
                  </a:lnTo>
                  <a:lnTo>
                    <a:pt x="2" y="4499"/>
                  </a:lnTo>
                  <a:lnTo>
                    <a:pt x="0" y="4495"/>
                  </a:lnTo>
                  <a:lnTo>
                    <a:pt x="0" y="14"/>
                  </a:lnTo>
                  <a:lnTo>
                    <a:pt x="2" y="8"/>
                  </a:lnTo>
                  <a:lnTo>
                    <a:pt x="4" y="4"/>
                  </a:lnTo>
                  <a:lnTo>
                    <a:pt x="8" y="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8" name="Rectangle 184"/>
            <p:cNvSpPr>
              <a:spLocks noChangeArrowheads="1"/>
            </p:cNvSpPr>
            <p:nvPr/>
          </p:nvSpPr>
          <p:spPr bwMode="auto">
            <a:xfrm>
              <a:off x="2942" y="672"/>
              <a:ext cx="564" cy="206"/>
            </a:xfrm>
            <a:prstGeom prst="rect">
              <a:avLst/>
            </a:pr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9" name="Rectangle 185"/>
            <p:cNvSpPr>
              <a:spLocks noChangeArrowheads="1"/>
            </p:cNvSpPr>
            <p:nvPr/>
          </p:nvSpPr>
          <p:spPr bwMode="auto">
            <a:xfrm>
              <a:off x="3096" y="3336"/>
              <a:ext cx="410" cy="410"/>
            </a:xfrm>
            <a:prstGeom prst="rect">
              <a:avLst/>
            </a:prstGeom>
            <a:solidFill>
              <a:srgbClr val="5C546A"/>
            </a:solidFill>
            <a:ln w="0">
              <a:solidFill>
                <a:srgbClr val="5C546A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0" name="Freeform 186"/>
            <p:cNvSpPr>
              <a:spLocks noEditPoints="1"/>
            </p:cNvSpPr>
            <p:nvPr/>
          </p:nvSpPr>
          <p:spPr bwMode="auto">
            <a:xfrm>
              <a:off x="2379" y="519"/>
              <a:ext cx="1845" cy="3278"/>
            </a:xfrm>
            <a:custGeom>
              <a:avLst/>
              <a:gdLst>
                <a:gd name="T0" fmla="*/ 1725 w 3690"/>
                <a:gd name="T1" fmla="*/ 5761 h 6556"/>
                <a:gd name="T2" fmla="*/ 1590 w 3690"/>
                <a:gd name="T3" fmla="*/ 5872 h 6556"/>
                <a:gd name="T4" fmla="*/ 1536 w 3690"/>
                <a:gd name="T5" fmla="*/ 6044 h 6556"/>
                <a:gd name="T6" fmla="*/ 1590 w 3690"/>
                <a:gd name="T7" fmla="*/ 6215 h 6556"/>
                <a:gd name="T8" fmla="*/ 1725 w 3690"/>
                <a:gd name="T9" fmla="*/ 6327 h 6556"/>
                <a:gd name="T10" fmla="*/ 1907 w 3690"/>
                <a:gd name="T11" fmla="*/ 6345 h 6556"/>
                <a:gd name="T12" fmla="*/ 2062 w 3690"/>
                <a:gd name="T13" fmla="*/ 6261 h 6556"/>
                <a:gd name="T14" fmla="*/ 2146 w 3690"/>
                <a:gd name="T15" fmla="*/ 6106 h 6556"/>
                <a:gd name="T16" fmla="*/ 2128 w 3690"/>
                <a:gd name="T17" fmla="*/ 5924 h 6556"/>
                <a:gd name="T18" fmla="*/ 2016 w 3690"/>
                <a:gd name="T19" fmla="*/ 5789 h 6556"/>
                <a:gd name="T20" fmla="*/ 1845 w 3690"/>
                <a:gd name="T21" fmla="*/ 5737 h 6556"/>
                <a:gd name="T22" fmla="*/ 245 w 3690"/>
                <a:gd name="T23" fmla="*/ 1044 h 6556"/>
                <a:gd name="T24" fmla="*/ 203 w 3690"/>
                <a:gd name="T25" fmla="*/ 1126 h 6556"/>
                <a:gd name="T26" fmla="*/ 223 w 3690"/>
                <a:gd name="T27" fmla="*/ 5490 h 6556"/>
                <a:gd name="T28" fmla="*/ 307 w 3690"/>
                <a:gd name="T29" fmla="*/ 5531 h 6556"/>
                <a:gd name="T30" fmla="*/ 3443 w 3690"/>
                <a:gd name="T31" fmla="*/ 5512 h 6556"/>
                <a:gd name="T32" fmla="*/ 3484 w 3690"/>
                <a:gd name="T33" fmla="*/ 5430 h 6556"/>
                <a:gd name="T34" fmla="*/ 3465 w 3690"/>
                <a:gd name="T35" fmla="*/ 1066 h 6556"/>
                <a:gd name="T36" fmla="*/ 3381 w 3690"/>
                <a:gd name="T37" fmla="*/ 1025 h 6556"/>
                <a:gd name="T38" fmla="*/ 1304 w 3690"/>
                <a:gd name="T39" fmla="*/ 415 h 6556"/>
                <a:gd name="T40" fmla="*/ 1243 w 3690"/>
                <a:gd name="T41" fmla="*/ 460 h 6556"/>
                <a:gd name="T42" fmla="*/ 1233 w 3690"/>
                <a:gd name="T43" fmla="*/ 540 h 6556"/>
                <a:gd name="T44" fmla="*/ 1280 w 3690"/>
                <a:gd name="T45" fmla="*/ 602 h 6556"/>
                <a:gd name="T46" fmla="*/ 1358 w 3690"/>
                <a:gd name="T47" fmla="*/ 612 h 6556"/>
                <a:gd name="T48" fmla="*/ 1420 w 3690"/>
                <a:gd name="T49" fmla="*/ 564 h 6556"/>
                <a:gd name="T50" fmla="*/ 1430 w 3690"/>
                <a:gd name="T51" fmla="*/ 486 h 6556"/>
                <a:gd name="T52" fmla="*/ 1382 w 3690"/>
                <a:gd name="T53" fmla="*/ 425 h 6556"/>
                <a:gd name="T54" fmla="*/ 1640 w 3690"/>
                <a:gd name="T55" fmla="*/ 411 h 6556"/>
                <a:gd name="T56" fmla="*/ 1556 w 3690"/>
                <a:gd name="T57" fmla="*/ 452 h 6556"/>
                <a:gd name="T58" fmla="*/ 1542 w 3690"/>
                <a:gd name="T59" fmla="*/ 544 h 6556"/>
                <a:gd name="T60" fmla="*/ 1608 w 3690"/>
                <a:gd name="T61" fmla="*/ 610 h 6556"/>
                <a:gd name="T62" fmla="*/ 2082 w 3690"/>
                <a:gd name="T63" fmla="*/ 610 h 6556"/>
                <a:gd name="T64" fmla="*/ 2146 w 3690"/>
                <a:gd name="T65" fmla="*/ 544 h 6556"/>
                <a:gd name="T66" fmla="*/ 2132 w 3690"/>
                <a:gd name="T67" fmla="*/ 452 h 6556"/>
                <a:gd name="T68" fmla="*/ 2048 w 3690"/>
                <a:gd name="T69" fmla="*/ 411 h 6556"/>
                <a:gd name="T70" fmla="*/ 3177 w 3690"/>
                <a:gd name="T71" fmla="*/ 0 h 6556"/>
                <a:gd name="T72" fmla="*/ 3393 w 3690"/>
                <a:gd name="T73" fmla="*/ 48 h 6556"/>
                <a:gd name="T74" fmla="*/ 3562 w 3690"/>
                <a:gd name="T75" fmla="*/ 177 h 6556"/>
                <a:gd name="T76" fmla="*/ 3668 w 3690"/>
                <a:gd name="T77" fmla="*/ 365 h 6556"/>
                <a:gd name="T78" fmla="*/ 3690 w 3690"/>
                <a:gd name="T79" fmla="*/ 6044 h 6556"/>
                <a:gd name="T80" fmla="*/ 3642 w 3690"/>
                <a:gd name="T81" fmla="*/ 6259 h 6556"/>
                <a:gd name="T82" fmla="*/ 3512 w 3690"/>
                <a:gd name="T83" fmla="*/ 6430 h 6556"/>
                <a:gd name="T84" fmla="*/ 3325 w 3690"/>
                <a:gd name="T85" fmla="*/ 6534 h 6556"/>
                <a:gd name="T86" fmla="*/ 513 w 3690"/>
                <a:gd name="T87" fmla="*/ 6556 h 6556"/>
                <a:gd name="T88" fmla="*/ 295 w 3690"/>
                <a:gd name="T89" fmla="*/ 6508 h 6556"/>
                <a:gd name="T90" fmla="*/ 126 w 3690"/>
                <a:gd name="T91" fmla="*/ 6381 h 6556"/>
                <a:gd name="T92" fmla="*/ 22 w 3690"/>
                <a:gd name="T93" fmla="*/ 6191 h 6556"/>
                <a:gd name="T94" fmla="*/ 0 w 3690"/>
                <a:gd name="T95" fmla="*/ 512 h 6556"/>
                <a:gd name="T96" fmla="*/ 48 w 3690"/>
                <a:gd name="T97" fmla="*/ 297 h 6556"/>
                <a:gd name="T98" fmla="*/ 176 w 3690"/>
                <a:gd name="T99" fmla="*/ 126 h 6556"/>
                <a:gd name="T100" fmla="*/ 363 w 3690"/>
                <a:gd name="T101" fmla="*/ 22 h 6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90" h="6556">
                  <a:moveTo>
                    <a:pt x="1845" y="5737"/>
                  </a:moveTo>
                  <a:lnTo>
                    <a:pt x="1783" y="5743"/>
                  </a:lnTo>
                  <a:lnTo>
                    <a:pt x="1725" y="5761"/>
                  </a:lnTo>
                  <a:lnTo>
                    <a:pt x="1673" y="5789"/>
                  </a:lnTo>
                  <a:lnTo>
                    <a:pt x="1628" y="5826"/>
                  </a:lnTo>
                  <a:lnTo>
                    <a:pt x="1590" y="5872"/>
                  </a:lnTo>
                  <a:lnTo>
                    <a:pt x="1562" y="5924"/>
                  </a:lnTo>
                  <a:lnTo>
                    <a:pt x="1544" y="5982"/>
                  </a:lnTo>
                  <a:lnTo>
                    <a:pt x="1536" y="6044"/>
                  </a:lnTo>
                  <a:lnTo>
                    <a:pt x="1544" y="6106"/>
                  </a:lnTo>
                  <a:lnTo>
                    <a:pt x="1562" y="6163"/>
                  </a:lnTo>
                  <a:lnTo>
                    <a:pt x="1590" y="6215"/>
                  </a:lnTo>
                  <a:lnTo>
                    <a:pt x="1628" y="6261"/>
                  </a:lnTo>
                  <a:lnTo>
                    <a:pt x="1673" y="6299"/>
                  </a:lnTo>
                  <a:lnTo>
                    <a:pt x="1725" y="6327"/>
                  </a:lnTo>
                  <a:lnTo>
                    <a:pt x="1783" y="6345"/>
                  </a:lnTo>
                  <a:lnTo>
                    <a:pt x="1845" y="6351"/>
                  </a:lnTo>
                  <a:lnTo>
                    <a:pt x="1907" y="6345"/>
                  </a:lnTo>
                  <a:lnTo>
                    <a:pt x="1965" y="6327"/>
                  </a:lnTo>
                  <a:lnTo>
                    <a:pt x="2016" y="6299"/>
                  </a:lnTo>
                  <a:lnTo>
                    <a:pt x="2062" y="6261"/>
                  </a:lnTo>
                  <a:lnTo>
                    <a:pt x="2098" y="6215"/>
                  </a:lnTo>
                  <a:lnTo>
                    <a:pt x="2128" y="6163"/>
                  </a:lnTo>
                  <a:lnTo>
                    <a:pt x="2146" y="6106"/>
                  </a:lnTo>
                  <a:lnTo>
                    <a:pt x="2152" y="6044"/>
                  </a:lnTo>
                  <a:lnTo>
                    <a:pt x="2146" y="5982"/>
                  </a:lnTo>
                  <a:lnTo>
                    <a:pt x="2128" y="5924"/>
                  </a:lnTo>
                  <a:lnTo>
                    <a:pt x="2098" y="5872"/>
                  </a:lnTo>
                  <a:lnTo>
                    <a:pt x="2062" y="5826"/>
                  </a:lnTo>
                  <a:lnTo>
                    <a:pt x="2016" y="5789"/>
                  </a:lnTo>
                  <a:lnTo>
                    <a:pt x="1965" y="5761"/>
                  </a:lnTo>
                  <a:lnTo>
                    <a:pt x="1907" y="5743"/>
                  </a:lnTo>
                  <a:lnTo>
                    <a:pt x="1845" y="5737"/>
                  </a:lnTo>
                  <a:close/>
                  <a:moveTo>
                    <a:pt x="307" y="1025"/>
                  </a:moveTo>
                  <a:lnTo>
                    <a:pt x="275" y="1031"/>
                  </a:lnTo>
                  <a:lnTo>
                    <a:pt x="245" y="1044"/>
                  </a:lnTo>
                  <a:lnTo>
                    <a:pt x="223" y="1066"/>
                  </a:lnTo>
                  <a:lnTo>
                    <a:pt x="209" y="1094"/>
                  </a:lnTo>
                  <a:lnTo>
                    <a:pt x="203" y="1126"/>
                  </a:lnTo>
                  <a:lnTo>
                    <a:pt x="203" y="5430"/>
                  </a:lnTo>
                  <a:lnTo>
                    <a:pt x="209" y="5462"/>
                  </a:lnTo>
                  <a:lnTo>
                    <a:pt x="223" y="5490"/>
                  </a:lnTo>
                  <a:lnTo>
                    <a:pt x="245" y="5512"/>
                  </a:lnTo>
                  <a:lnTo>
                    <a:pt x="275" y="5525"/>
                  </a:lnTo>
                  <a:lnTo>
                    <a:pt x="307" y="5531"/>
                  </a:lnTo>
                  <a:lnTo>
                    <a:pt x="3381" y="5531"/>
                  </a:lnTo>
                  <a:lnTo>
                    <a:pt x="3415" y="5525"/>
                  </a:lnTo>
                  <a:lnTo>
                    <a:pt x="3443" y="5512"/>
                  </a:lnTo>
                  <a:lnTo>
                    <a:pt x="3465" y="5490"/>
                  </a:lnTo>
                  <a:lnTo>
                    <a:pt x="3478" y="5462"/>
                  </a:lnTo>
                  <a:lnTo>
                    <a:pt x="3484" y="5430"/>
                  </a:lnTo>
                  <a:lnTo>
                    <a:pt x="3484" y="1126"/>
                  </a:lnTo>
                  <a:lnTo>
                    <a:pt x="3478" y="1094"/>
                  </a:lnTo>
                  <a:lnTo>
                    <a:pt x="3465" y="1066"/>
                  </a:lnTo>
                  <a:lnTo>
                    <a:pt x="3443" y="1044"/>
                  </a:lnTo>
                  <a:lnTo>
                    <a:pt x="3415" y="1031"/>
                  </a:lnTo>
                  <a:lnTo>
                    <a:pt x="3381" y="1025"/>
                  </a:lnTo>
                  <a:lnTo>
                    <a:pt x="307" y="1025"/>
                  </a:lnTo>
                  <a:close/>
                  <a:moveTo>
                    <a:pt x="1330" y="413"/>
                  </a:moveTo>
                  <a:lnTo>
                    <a:pt x="1304" y="415"/>
                  </a:lnTo>
                  <a:lnTo>
                    <a:pt x="1280" y="425"/>
                  </a:lnTo>
                  <a:lnTo>
                    <a:pt x="1259" y="441"/>
                  </a:lnTo>
                  <a:lnTo>
                    <a:pt x="1243" y="460"/>
                  </a:lnTo>
                  <a:lnTo>
                    <a:pt x="1233" y="486"/>
                  </a:lnTo>
                  <a:lnTo>
                    <a:pt x="1229" y="512"/>
                  </a:lnTo>
                  <a:lnTo>
                    <a:pt x="1233" y="540"/>
                  </a:lnTo>
                  <a:lnTo>
                    <a:pt x="1243" y="564"/>
                  </a:lnTo>
                  <a:lnTo>
                    <a:pt x="1259" y="586"/>
                  </a:lnTo>
                  <a:lnTo>
                    <a:pt x="1280" y="602"/>
                  </a:lnTo>
                  <a:lnTo>
                    <a:pt x="1304" y="612"/>
                  </a:lnTo>
                  <a:lnTo>
                    <a:pt x="1332" y="616"/>
                  </a:lnTo>
                  <a:lnTo>
                    <a:pt x="1358" y="612"/>
                  </a:lnTo>
                  <a:lnTo>
                    <a:pt x="1382" y="602"/>
                  </a:lnTo>
                  <a:lnTo>
                    <a:pt x="1404" y="586"/>
                  </a:lnTo>
                  <a:lnTo>
                    <a:pt x="1420" y="564"/>
                  </a:lnTo>
                  <a:lnTo>
                    <a:pt x="1430" y="540"/>
                  </a:lnTo>
                  <a:lnTo>
                    <a:pt x="1434" y="512"/>
                  </a:lnTo>
                  <a:lnTo>
                    <a:pt x="1430" y="486"/>
                  </a:lnTo>
                  <a:lnTo>
                    <a:pt x="1420" y="460"/>
                  </a:lnTo>
                  <a:lnTo>
                    <a:pt x="1404" y="441"/>
                  </a:lnTo>
                  <a:lnTo>
                    <a:pt x="1382" y="425"/>
                  </a:lnTo>
                  <a:lnTo>
                    <a:pt x="1358" y="415"/>
                  </a:lnTo>
                  <a:lnTo>
                    <a:pt x="1330" y="413"/>
                  </a:lnTo>
                  <a:close/>
                  <a:moveTo>
                    <a:pt x="1640" y="411"/>
                  </a:moveTo>
                  <a:lnTo>
                    <a:pt x="1608" y="415"/>
                  </a:lnTo>
                  <a:lnTo>
                    <a:pt x="1580" y="431"/>
                  </a:lnTo>
                  <a:lnTo>
                    <a:pt x="1556" y="452"/>
                  </a:lnTo>
                  <a:lnTo>
                    <a:pt x="1542" y="480"/>
                  </a:lnTo>
                  <a:lnTo>
                    <a:pt x="1536" y="512"/>
                  </a:lnTo>
                  <a:lnTo>
                    <a:pt x="1542" y="544"/>
                  </a:lnTo>
                  <a:lnTo>
                    <a:pt x="1556" y="574"/>
                  </a:lnTo>
                  <a:lnTo>
                    <a:pt x="1580" y="596"/>
                  </a:lnTo>
                  <a:lnTo>
                    <a:pt x="1608" y="610"/>
                  </a:lnTo>
                  <a:lnTo>
                    <a:pt x="1640" y="616"/>
                  </a:lnTo>
                  <a:lnTo>
                    <a:pt x="2048" y="616"/>
                  </a:lnTo>
                  <a:lnTo>
                    <a:pt x="2082" y="610"/>
                  </a:lnTo>
                  <a:lnTo>
                    <a:pt x="2110" y="596"/>
                  </a:lnTo>
                  <a:lnTo>
                    <a:pt x="2132" y="574"/>
                  </a:lnTo>
                  <a:lnTo>
                    <a:pt x="2146" y="544"/>
                  </a:lnTo>
                  <a:lnTo>
                    <a:pt x="2152" y="512"/>
                  </a:lnTo>
                  <a:lnTo>
                    <a:pt x="2146" y="480"/>
                  </a:lnTo>
                  <a:lnTo>
                    <a:pt x="2132" y="452"/>
                  </a:lnTo>
                  <a:lnTo>
                    <a:pt x="2110" y="431"/>
                  </a:lnTo>
                  <a:lnTo>
                    <a:pt x="2082" y="415"/>
                  </a:lnTo>
                  <a:lnTo>
                    <a:pt x="2048" y="411"/>
                  </a:lnTo>
                  <a:lnTo>
                    <a:pt x="1640" y="411"/>
                  </a:lnTo>
                  <a:close/>
                  <a:moveTo>
                    <a:pt x="513" y="0"/>
                  </a:moveTo>
                  <a:lnTo>
                    <a:pt x="3177" y="0"/>
                  </a:lnTo>
                  <a:lnTo>
                    <a:pt x="3253" y="6"/>
                  </a:lnTo>
                  <a:lnTo>
                    <a:pt x="3325" y="22"/>
                  </a:lnTo>
                  <a:lnTo>
                    <a:pt x="3393" y="48"/>
                  </a:lnTo>
                  <a:lnTo>
                    <a:pt x="3455" y="84"/>
                  </a:lnTo>
                  <a:lnTo>
                    <a:pt x="3512" y="126"/>
                  </a:lnTo>
                  <a:lnTo>
                    <a:pt x="3562" y="177"/>
                  </a:lnTo>
                  <a:lnTo>
                    <a:pt x="3606" y="233"/>
                  </a:lnTo>
                  <a:lnTo>
                    <a:pt x="3642" y="297"/>
                  </a:lnTo>
                  <a:lnTo>
                    <a:pt x="3668" y="365"/>
                  </a:lnTo>
                  <a:lnTo>
                    <a:pt x="3684" y="437"/>
                  </a:lnTo>
                  <a:lnTo>
                    <a:pt x="3690" y="512"/>
                  </a:lnTo>
                  <a:lnTo>
                    <a:pt x="3690" y="6044"/>
                  </a:lnTo>
                  <a:lnTo>
                    <a:pt x="3684" y="6120"/>
                  </a:lnTo>
                  <a:lnTo>
                    <a:pt x="3668" y="6191"/>
                  </a:lnTo>
                  <a:lnTo>
                    <a:pt x="3642" y="6259"/>
                  </a:lnTo>
                  <a:lnTo>
                    <a:pt x="3606" y="6323"/>
                  </a:lnTo>
                  <a:lnTo>
                    <a:pt x="3562" y="6381"/>
                  </a:lnTo>
                  <a:lnTo>
                    <a:pt x="3512" y="6430"/>
                  </a:lnTo>
                  <a:lnTo>
                    <a:pt x="3455" y="6474"/>
                  </a:lnTo>
                  <a:lnTo>
                    <a:pt x="3393" y="6508"/>
                  </a:lnTo>
                  <a:lnTo>
                    <a:pt x="3325" y="6534"/>
                  </a:lnTo>
                  <a:lnTo>
                    <a:pt x="3253" y="6550"/>
                  </a:lnTo>
                  <a:lnTo>
                    <a:pt x="3177" y="6556"/>
                  </a:lnTo>
                  <a:lnTo>
                    <a:pt x="513" y="6556"/>
                  </a:lnTo>
                  <a:lnTo>
                    <a:pt x="437" y="6550"/>
                  </a:lnTo>
                  <a:lnTo>
                    <a:pt x="363" y="6534"/>
                  </a:lnTo>
                  <a:lnTo>
                    <a:pt x="295" y="6508"/>
                  </a:lnTo>
                  <a:lnTo>
                    <a:pt x="233" y="6474"/>
                  </a:lnTo>
                  <a:lnTo>
                    <a:pt x="176" y="6430"/>
                  </a:lnTo>
                  <a:lnTo>
                    <a:pt x="126" y="6381"/>
                  </a:lnTo>
                  <a:lnTo>
                    <a:pt x="82" y="6323"/>
                  </a:lnTo>
                  <a:lnTo>
                    <a:pt x="48" y="6259"/>
                  </a:lnTo>
                  <a:lnTo>
                    <a:pt x="22" y="6191"/>
                  </a:lnTo>
                  <a:lnTo>
                    <a:pt x="4" y="6120"/>
                  </a:lnTo>
                  <a:lnTo>
                    <a:pt x="0" y="6044"/>
                  </a:lnTo>
                  <a:lnTo>
                    <a:pt x="0" y="512"/>
                  </a:lnTo>
                  <a:lnTo>
                    <a:pt x="4" y="437"/>
                  </a:lnTo>
                  <a:lnTo>
                    <a:pt x="22" y="365"/>
                  </a:lnTo>
                  <a:lnTo>
                    <a:pt x="48" y="297"/>
                  </a:lnTo>
                  <a:lnTo>
                    <a:pt x="82" y="233"/>
                  </a:lnTo>
                  <a:lnTo>
                    <a:pt x="126" y="177"/>
                  </a:lnTo>
                  <a:lnTo>
                    <a:pt x="176" y="126"/>
                  </a:lnTo>
                  <a:lnTo>
                    <a:pt x="233" y="84"/>
                  </a:lnTo>
                  <a:lnTo>
                    <a:pt x="295" y="48"/>
                  </a:lnTo>
                  <a:lnTo>
                    <a:pt x="363" y="22"/>
                  </a:lnTo>
                  <a:lnTo>
                    <a:pt x="437" y="6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1" name="Freeform 187"/>
            <p:cNvSpPr>
              <a:spLocks/>
            </p:cNvSpPr>
            <p:nvPr/>
          </p:nvSpPr>
          <p:spPr bwMode="auto">
            <a:xfrm>
              <a:off x="2635" y="1185"/>
              <a:ext cx="2665" cy="1946"/>
            </a:xfrm>
            <a:custGeom>
              <a:avLst/>
              <a:gdLst>
                <a:gd name="T0" fmla="*/ 408 w 5329"/>
                <a:gd name="T1" fmla="*/ 0 h 3893"/>
                <a:gd name="T2" fmla="*/ 4918 w 5329"/>
                <a:gd name="T3" fmla="*/ 0 h 3893"/>
                <a:gd name="T4" fmla="*/ 4986 w 5329"/>
                <a:gd name="T5" fmla="*/ 6 h 3893"/>
                <a:gd name="T6" fmla="*/ 5048 w 5329"/>
                <a:gd name="T7" fmla="*/ 21 h 3893"/>
                <a:gd name="T8" fmla="*/ 5108 w 5329"/>
                <a:gd name="T9" fmla="*/ 45 h 3893"/>
                <a:gd name="T10" fmla="*/ 5161 w 5329"/>
                <a:gd name="T11" fmla="*/ 79 h 3893"/>
                <a:gd name="T12" fmla="*/ 5209 w 5329"/>
                <a:gd name="T13" fmla="*/ 119 h 3893"/>
                <a:gd name="T14" fmla="*/ 5249 w 5329"/>
                <a:gd name="T15" fmla="*/ 167 h 3893"/>
                <a:gd name="T16" fmla="*/ 5283 w 5329"/>
                <a:gd name="T17" fmla="*/ 221 h 3893"/>
                <a:gd name="T18" fmla="*/ 5307 w 5329"/>
                <a:gd name="T19" fmla="*/ 281 h 3893"/>
                <a:gd name="T20" fmla="*/ 5323 w 5329"/>
                <a:gd name="T21" fmla="*/ 342 h 3893"/>
                <a:gd name="T22" fmla="*/ 5329 w 5329"/>
                <a:gd name="T23" fmla="*/ 410 h 3893"/>
                <a:gd name="T24" fmla="*/ 5329 w 5329"/>
                <a:gd name="T25" fmla="*/ 3482 h 3893"/>
                <a:gd name="T26" fmla="*/ 5323 w 5329"/>
                <a:gd name="T27" fmla="*/ 3550 h 3893"/>
                <a:gd name="T28" fmla="*/ 5307 w 5329"/>
                <a:gd name="T29" fmla="*/ 3611 h 3893"/>
                <a:gd name="T30" fmla="*/ 5283 w 5329"/>
                <a:gd name="T31" fmla="*/ 3671 h 3893"/>
                <a:gd name="T32" fmla="*/ 5249 w 5329"/>
                <a:gd name="T33" fmla="*/ 3725 h 3893"/>
                <a:gd name="T34" fmla="*/ 5209 w 5329"/>
                <a:gd name="T35" fmla="*/ 3773 h 3893"/>
                <a:gd name="T36" fmla="*/ 5161 w 5329"/>
                <a:gd name="T37" fmla="*/ 3813 h 3893"/>
                <a:gd name="T38" fmla="*/ 5108 w 5329"/>
                <a:gd name="T39" fmla="*/ 3847 h 3893"/>
                <a:gd name="T40" fmla="*/ 5048 w 5329"/>
                <a:gd name="T41" fmla="*/ 3871 h 3893"/>
                <a:gd name="T42" fmla="*/ 4986 w 5329"/>
                <a:gd name="T43" fmla="*/ 3887 h 3893"/>
                <a:gd name="T44" fmla="*/ 4918 w 5329"/>
                <a:gd name="T45" fmla="*/ 3893 h 3893"/>
                <a:gd name="T46" fmla="*/ 408 w 5329"/>
                <a:gd name="T47" fmla="*/ 3893 h 3893"/>
                <a:gd name="T48" fmla="*/ 343 w 5329"/>
                <a:gd name="T49" fmla="*/ 3887 h 3893"/>
                <a:gd name="T50" fmla="*/ 279 w 5329"/>
                <a:gd name="T51" fmla="*/ 3871 h 3893"/>
                <a:gd name="T52" fmla="*/ 221 w 5329"/>
                <a:gd name="T53" fmla="*/ 3847 h 3893"/>
                <a:gd name="T54" fmla="*/ 167 w 5329"/>
                <a:gd name="T55" fmla="*/ 3813 h 3893"/>
                <a:gd name="T56" fmla="*/ 119 w 5329"/>
                <a:gd name="T57" fmla="*/ 3773 h 3893"/>
                <a:gd name="T58" fmla="*/ 77 w 5329"/>
                <a:gd name="T59" fmla="*/ 3725 h 3893"/>
                <a:gd name="T60" fmla="*/ 45 w 5329"/>
                <a:gd name="T61" fmla="*/ 3671 h 3893"/>
                <a:gd name="T62" fmla="*/ 20 w 5329"/>
                <a:gd name="T63" fmla="*/ 3611 h 3893"/>
                <a:gd name="T64" fmla="*/ 4 w 5329"/>
                <a:gd name="T65" fmla="*/ 3550 h 3893"/>
                <a:gd name="T66" fmla="*/ 0 w 5329"/>
                <a:gd name="T67" fmla="*/ 3482 h 3893"/>
                <a:gd name="T68" fmla="*/ 0 w 5329"/>
                <a:gd name="T69" fmla="*/ 410 h 3893"/>
                <a:gd name="T70" fmla="*/ 4 w 5329"/>
                <a:gd name="T71" fmla="*/ 342 h 3893"/>
                <a:gd name="T72" fmla="*/ 20 w 5329"/>
                <a:gd name="T73" fmla="*/ 281 h 3893"/>
                <a:gd name="T74" fmla="*/ 45 w 5329"/>
                <a:gd name="T75" fmla="*/ 221 h 3893"/>
                <a:gd name="T76" fmla="*/ 77 w 5329"/>
                <a:gd name="T77" fmla="*/ 167 h 3893"/>
                <a:gd name="T78" fmla="*/ 119 w 5329"/>
                <a:gd name="T79" fmla="*/ 119 h 3893"/>
                <a:gd name="T80" fmla="*/ 167 w 5329"/>
                <a:gd name="T81" fmla="*/ 79 h 3893"/>
                <a:gd name="T82" fmla="*/ 221 w 5329"/>
                <a:gd name="T83" fmla="*/ 45 h 3893"/>
                <a:gd name="T84" fmla="*/ 279 w 5329"/>
                <a:gd name="T85" fmla="*/ 21 h 3893"/>
                <a:gd name="T86" fmla="*/ 343 w 5329"/>
                <a:gd name="T87" fmla="*/ 6 h 3893"/>
                <a:gd name="T88" fmla="*/ 408 w 5329"/>
                <a:gd name="T89" fmla="*/ 0 h 3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329" h="3893">
                  <a:moveTo>
                    <a:pt x="408" y="0"/>
                  </a:moveTo>
                  <a:lnTo>
                    <a:pt x="4918" y="0"/>
                  </a:lnTo>
                  <a:lnTo>
                    <a:pt x="4986" y="6"/>
                  </a:lnTo>
                  <a:lnTo>
                    <a:pt x="5048" y="21"/>
                  </a:lnTo>
                  <a:lnTo>
                    <a:pt x="5108" y="45"/>
                  </a:lnTo>
                  <a:lnTo>
                    <a:pt x="5161" y="79"/>
                  </a:lnTo>
                  <a:lnTo>
                    <a:pt x="5209" y="119"/>
                  </a:lnTo>
                  <a:lnTo>
                    <a:pt x="5249" y="167"/>
                  </a:lnTo>
                  <a:lnTo>
                    <a:pt x="5283" y="221"/>
                  </a:lnTo>
                  <a:lnTo>
                    <a:pt x="5307" y="281"/>
                  </a:lnTo>
                  <a:lnTo>
                    <a:pt x="5323" y="342"/>
                  </a:lnTo>
                  <a:lnTo>
                    <a:pt x="5329" y="410"/>
                  </a:lnTo>
                  <a:lnTo>
                    <a:pt x="5329" y="3482"/>
                  </a:lnTo>
                  <a:lnTo>
                    <a:pt x="5323" y="3550"/>
                  </a:lnTo>
                  <a:lnTo>
                    <a:pt x="5307" y="3611"/>
                  </a:lnTo>
                  <a:lnTo>
                    <a:pt x="5283" y="3671"/>
                  </a:lnTo>
                  <a:lnTo>
                    <a:pt x="5249" y="3725"/>
                  </a:lnTo>
                  <a:lnTo>
                    <a:pt x="5209" y="3773"/>
                  </a:lnTo>
                  <a:lnTo>
                    <a:pt x="5161" y="3813"/>
                  </a:lnTo>
                  <a:lnTo>
                    <a:pt x="5108" y="3847"/>
                  </a:lnTo>
                  <a:lnTo>
                    <a:pt x="5048" y="3871"/>
                  </a:lnTo>
                  <a:lnTo>
                    <a:pt x="4986" y="3887"/>
                  </a:lnTo>
                  <a:lnTo>
                    <a:pt x="4918" y="3893"/>
                  </a:lnTo>
                  <a:lnTo>
                    <a:pt x="408" y="3893"/>
                  </a:lnTo>
                  <a:lnTo>
                    <a:pt x="343" y="3887"/>
                  </a:lnTo>
                  <a:lnTo>
                    <a:pt x="279" y="3871"/>
                  </a:lnTo>
                  <a:lnTo>
                    <a:pt x="221" y="3847"/>
                  </a:lnTo>
                  <a:lnTo>
                    <a:pt x="167" y="3813"/>
                  </a:lnTo>
                  <a:lnTo>
                    <a:pt x="119" y="3773"/>
                  </a:lnTo>
                  <a:lnTo>
                    <a:pt x="77" y="3725"/>
                  </a:lnTo>
                  <a:lnTo>
                    <a:pt x="45" y="3671"/>
                  </a:lnTo>
                  <a:lnTo>
                    <a:pt x="20" y="3611"/>
                  </a:lnTo>
                  <a:lnTo>
                    <a:pt x="4" y="3550"/>
                  </a:lnTo>
                  <a:lnTo>
                    <a:pt x="0" y="3482"/>
                  </a:lnTo>
                  <a:lnTo>
                    <a:pt x="0" y="410"/>
                  </a:lnTo>
                  <a:lnTo>
                    <a:pt x="4" y="342"/>
                  </a:lnTo>
                  <a:lnTo>
                    <a:pt x="20" y="281"/>
                  </a:lnTo>
                  <a:lnTo>
                    <a:pt x="45" y="221"/>
                  </a:lnTo>
                  <a:lnTo>
                    <a:pt x="77" y="167"/>
                  </a:lnTo>
                  <a:lnTo>
                    <a:pt x="119" y="119"/>
                  </a:lnTo>
                  <a:lnTo>
                    <a:pt x="167" y="79"/>
                  </a:lnTo>
                  <a:lnTo>
                    <a:pt x="221" y="45"/>
                  </a:lnTo>
                  <a:lnTo>
                    <a:pt x="279" y="21"/>
                  </a:lnTo>
                  <a:lnTo>
                    <a:pt x="343" y="6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5D647F"/>
            </a:solidFill>
            <a:ln w="0">
              <a:solidFill>
                <a:srgbClr val="5D647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2" name="Freeform 188"/>
            <p:cNvSpPr>
              <a:spLocks/>
            </p:cNvSpPr>
            <p:nvPr/>
          </p:nvSpPr>
          <p:spPr bwMode="auto">
            <a:xfrm>
              <a:off x="2942" y="1493"/>
              <a:ext cx="717" cy="511"/>
            </a:xfrm>
            <a:custGeom>
              <a:avLst/>
              <a:gdLst>
                <a:gd name="T0" fmla="*/ 205 w 1434"/>
                <a:gd name="T1" fmla="*/ 0 h 1023"/>
                <a:gd name="T2" fmla="*/ 1231 w 1434"/>
                <a:gd name="T3" fmla="*/ 0 h 1023"/>
                <a:gd name="T4" fmla="*/ 1276 w 1434"/>
                <a:gd name="T5" fmla="*/ 4 h 1023"/>
                <a:gd name="T6" fmla="*/ 1320 w 1434"/>
                <a:gd name="T7" fmla="*/ 20 h 1023"/>
                <a:gd name="T8" fmla="*/ 1358 w 1434"/>
                <a:gd name="T9" fmla="*/ 44 h 1023"/>
                <a:gd name="T10" fmla="*/ 1390 w 1434"/>
                <a:gd name="T11" fmla="*/ 76 h 1023"/>
                <a:gd name="T12" fmla="*/ 1414 w 1434"/>
                <a:gd name="T13" fmla="*/ 114 h 1023"/>
                <a:gd name="T14" fmla="*/ 1430 w 1434"/>
                <a:gd name="T15" fmla="*/ 158 h 1023"/>
                <a:gd name="T16" fmla="*/ 1434 w 1434"/>
                <a:gd name="T17" fmla="*/ 204 h 1023"/>
                <a:gd name="T18" fmla="*/ 1434 w 1434"/>
                <a:gd name="T19" fmla="*/ 820 h 1023"/>
                <a:gd name="T20" fmla="*/ 1430 w 1434"/>
                <a:gd name="T21" fmla="*/ 866 h 1023"/>
                <a:gd name="T22" fmla="*/ 1414 w 1434"/>
                <a:gd name="T23" fmla="*/ 909 h 1023"/>
                <a:gd name="T24" fmla="*/ 1390 w 1434"/>
                <a:gd name="T25" fmla="*/ 947 h 1023"/>
                <a:gd name="T26" fmla="*/ 1358 w 1434"/>
                <a:gd name="T27" fmla="*/ 979 h 1023"/>
                <a:gd name="T28" fmla="*/ 1320 w 1434"/>
                <a:gd name="T29" fmla="*/ 1003 h 1023"/>
                <a:gd name="T30" fmla="*/ 1276 w 1434"/>
                <a:gd name="T31" fmla="*/ 1019 h 1023"/>
                <a:gd name="T32" fmla="*/ 1231 w 1434"/>
                <a:gd name="T33" fmla="*/ 1023 h 1023"/>
                <a:gd name="T34" fmla="*/ 205 w 1434"/>
                <a:gd name="T35" fmla="*/ 1023 h 1023"/>
                <a:gd name="T36" fmla="*/ 157 w 1434"/>
                <a:gd name="T37" fmla="*/ 1019 h 1023"/>
                <a:gd name="T38" fmla="*/ 114 w 1434"/>
                <a:gd name="T39" fmla="*/ 1003 h 1023"/>
                <a:gd name="T40" fmla="*/ 76 w 1434"/>
                <a:gd name="T41" fmla="*/ 979 h 1023"/>
                <a:gd name="T42" fmla="*/ 44 w 1434"/>
                <a:gd name="T43" fmla="*/ 947 h 1023"/>
                <a:gd name="T44" fmla="*/ 20 w 1434"/>
                <a:gd name="T45" fmla="*/ 909 h 1023"/>
                <a:gd name="T46" fmla="*/ 6 w 1434"/>
                <a:gd name="T47" fmla="*/ 866 h 1023"/>
                <a:gd name="T48" fmla="*/ 0 w 1434"/>
                <a:gd name="T49" fmla="*/ 820 h 1023"/>
                <a:gd name="T50" fmla="*/ 0 w 1434"/>
                <a:gd name="T51" fmla="*/ 204 h 1023"/>
                <a:gd name="T52" fmla="*/ 6 w 1434"/>
                <a:gd name="T53" fmla="*/ 158 h 1023"/>
                <a:gd name="T54" fmla="*/ 20 w 1434"/>
                <a:gd name="T55" fmla="*/ 114 h 1023"/>
                <a:gd name="T56" fmla="*/ 44 w 1434"/>
                <a:gd name="T57" fmla="*/ 76 h 1023"/>
                <a:gd name="T58" fmla="*/ 76 w 1434"/>
                <a:gd name="T59" fmla="*/ 44 h 1023"/>
                <a:gd name="T60" fmla="*/ 114 w 1434"/>
                <a:gd name="T61" fmla="*/ 20 h 1023"/>
                <a:gd name="T62" fmla="*/ 157 w 1434"/>
                <a:gd name="T63" fmla="*/ 4 h 1023"/>
                <a:gd name="T64" fmla="*/ 205 w 1434"/>
                <a:gd name="T65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34" h="1023">
                  <a:moveTo>
                    <a:pt x="205" y="0"/>
                  </a:moveTo>
                  <a:lnTo>
                    <a:pt x="1231" y="0"/>
                  </a:lnTo>
                  <a:lnTo>
                    <a:pt x="1276" y="4"/>
                  </a:lnTo>
                  <a:lnTo>
                    <a:pt x="1320" y="20"/>
                  </a:lnTo>
                  <a:lnTo>
                    <a:pt x="1358" y="44"/>
                  </a:lnTo>
                  <a:lnTo>
                    <a:pt x="1390" y="76"/>
                  </a:lnTo>
                  <a:lnTo>
                    <a:pt x="1414" y="114"/>
                  </a:lnTo>
                  <a:lnTo>
                    <a:pt x="1430" y="158"/>
                  </a:lnTo>
                  <a:lnTo>
                    <a:pt x="1434" y="204"/>
                  </a:lnTo>
                  <a:lnTo>
                    <a:pt x="1434" y="820"/>
                  </a:lnTo>
                  <a:lnTo>
                    <a:pt x="1430" y="866"/>
                  </a:lnTo>
                  <a:lnTo>
                    <a:pt x="1414" y="909"/>
                  </a:lnTo>
                  <a:lnTo>
                    <a:pt x="1390" y="947"/>
                  </a:lnTo>
                  <a:lnTo>
                    <a:pt x="1358" y="979"/>
                  </a:lnTo>
                  <a:lnTo>
                    <a:pt x="1320" y="1003"/>
                  </a:lnTo>
                  <a:lnTo>
                    <a:pt x="1276" y="1019"/>
                  </a:lnTo>
                  <a:lnTo>
                    <a:pt x="1231" y="1023"/>
                  </a:lnTo>
                  <a:lnTo>
                    <a:pt x="205" y="1023"/>
                  </a:lnTo>
                  <a:lnTo>
                    <a:pt x="157" y="1019"/>
                  </a:lnTo>
                  <a:lnTo>
                    <a:pt x="114" y="1003"/>
                  </a:lnTo>
                  <a:lnTo>
                    <a:pt x="76" y="979"/>
                  </a:lnTo>
                  <a:lnTo>
                    <a:pt x="44" y="947"/>
                  </a:lnTo>
                  <a:lnTo>
                    <a:pt x="20" y="909"/>
                  </a:lnTo>
                  <a:lnTo>
                    <a:pt x="6" y="866"/>
                  </a:lnTo>
                  <a:lnTo>
                    <a:pt x="0" y="820"/>
                  </a:lnTo>
                  <a:lnTo>
                    <a:pt x="0" y="204"/>
                  </a:lnTo>
                  <a:lnTo>
                    <a:pt x="6" y="158"/>
                  </a:lnTo>
                  <a:lnTo>
                    <a:pt x="20" y="114"/>
                  </a:lnTo>
                  <a:lnTo>
                    <a:pt x="44" y="76"/>
                  </a:lnTo>
                  <a:lnTo>
                    <a:pt x="76" y="44"/>
                  </a:lnTo>
                  <a:lnTo>
                    <a:pt x="114" y="20"/>
                  </a:lnTo>
                  <a:lnTo>
                    <a:pt x="157" y="4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D100"/>
            </a:solidFill>
            <a:ln w="0">
              <a:solidFill>
                <a:srgbClr val="FFD1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3" name="Freeform 189"/>
            <p:cNvSpPr>
              <a:spLocks/>
            </p:cNvSpPr>
            <p:nvPr/>
          </p:nvSpPr>
          <p:spPr bwMode="auto">
            <a:xfrm>
              <a:off x="2942" y="2363"/>
              <a:ext cx="359" cy="205"/>
            </a:xfrm>
            <a:custGeom>
              <a:avLst/>
              <a:gdLst>
                <a:gd name="T0" fmla="*/ 205 w 718"/>
                <a:gd name="T1" fmla="*/ 0 h 410"/>
                <a:gd name="T2" fmla="*/ 513 w 718"/>
                <a:gd name="T3" fmla="*/ 0 h 410"/>
                <a:gd name="T4" fmla="*/ 558 w 718"/>
                <a:gd name="T5" fmla="*/ 6 h 410"/>
                <a:gd name="T6" fmla="*/ 602 w 718"/>
                <a:gd name="T7" fmla="*/ 22 h 410"/>
                <a:gd name="T8" fmla="*/ 640 w 718"/>
                <a:gd name="T9" fmla="*/ 45 h 410"/>
                <a:gd name="T10" fmla="*/ 672 w 718"/>
                <a:gd name="T11" fmla="*/ 77 h 410"/>
                <a:gd name="T12" fmla="*/ 696 w 718"/>
                <a:gd name="T13" fmla="*/ 115 h 410"/>
                <a:gd name="T14" fmla="*/ 712 w 718"/>
                <a:gd name="T15" fmla="*/ 157 h 410"/>
                <a:gd name="T16" fmla="*/ 718 w 718"/>
                <a:gd name="T17" fmla="*/ 205 h 410"/>
                <a:gd name="T18" fmla="*/ 712 w 718"/>
                <a:gd name="T19" fmla="*/ 251 h 410"/>
                <a:gd name="T20" fmla="*/ 696 w 718"/>
                <a:gd name="T21" fmla="*/ 295 h 410"/>
                <a:gd name="T22" fmla="*/ 672 w 718"/>
                <a:gd name="T23" fmla="*/ 333 h 410"/>
                <a:gd name="T24" fmla="*/ 640 w 718"/>
                <a:gd name="T25" fmla="*/ 364 h 410"/>
                <a:gd name="T26" fmla="*/ 602 w 718"/>
                <a:gd name="T27" fmla="*/ 388 h 410"/>
                <a:gd name="T28" fmla="*/ 558 w 718"/>
                <a:gd name="T29" fmla="*/ 404 h 410"/>
                <a:gd name="T30" fmla="*/ 513 w 718"/>
                <a:gd name="T31" fmla="*/ 410 h 410"/>
                <a:gd name="T32" fmla="*/ 205 w 718"/>
                <a:gd name="T33" fmla="*/ 410 h 410"/>
                <a:gd name="T34" fmla="*/ 157 w 718"/>
                <a:gd name="T35" fmla="*/ 404 h 410"/>
                <a:gd name="T36" fmla="*/ 114 w 718"/>
                <a:gd name="T37" fmla="*/ 388 h 410"/>
                <a:gd name="T38" fmla="*/ 76 w 718"/>
                <a:gd name="T39" fmla="*/ 364 h 410"/>
                <a:gd name="T40" fmla="*/ 44 w 718"/>
                <a:gd name="T41" fmla="*/ 333 h 410"/>
                <a:gd name="T42" fmla="*/ 20 w 718"/>
                <a:gd name="T43" fmla="*/ 295 h 410"/>
                <a:gd name="T44" fmla="*/ 6 w 718"/>
                <a:gd name="T45" fmla="*/ 251 h 410"/>
                <a:gd name="T46" fmla="*/ 0 w 718"/>
                <a:gd name="T47" fmla="*/ 205 h 410"/>
                <a:gd name="T48" fmla="*/ 6 w 718"/>
                <a:gd name="T49" fmla="*/ 157 h 410"/>
                <a:gd name="T50" fmla="*/ 20 w 718"/>
                <a:gd name="T51" fmla="*/ 115 h 410"/>
                <a:gd name="T52" fmla="*/ 44 w 718"/>
                <a:gd name="T53" fmla="*/ 77 h 410"/>
                <a:gd name="T54" fmla="*/ 76 w 718"/>
                <a:gd name="T55" fmla="*/ 45 h 410"/>
                <a:gd name="T56" fmla="*/ 114 w 718"/>
                <a:gd name="T57" fmla="*/ 22 h 410"/>
                <a:gd name="T58" fmla="*/ 157 w 718"/>
                <a:gd name="T59" fmla="*/ 6 h 410"/>
                <a:gd name="T60" fmla="*/ 205 w 718"/>
                <a:gd name="T61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18" h="410">
                  <a:moveTo>
                    <a:pt x="205" y="0"/>
                  </a:moveTo>
                  <a:lnTo>
                    <a:pt x="513" y="0"/>
                  </a:lnTo>
                  <a:lnTo>
                    <a:pt x="558" y="6"/>
                  </a:lnTo>
                  <a:lnTo>
                    <a:pt x="602" y="22"/>
                  </a:lnTo>
                  <a:lnTo>
                    <a:pt x="640" y="45"/>
                  </a:lnTo>
                  <a:lnTo>
                    <a:pt x="672" y="77"/>
                  </a:lnTo>
                  <a:lnTo>
                    <a:pt x="696" y="115"/>
                  </a:lnTo>
                  <a:lnTo>
                    <a:pt x="712" y="157"/>
                  </a:lnTo>
                  <a:lnTo>
                    <a:pt x="718" y="205"/>
                  </a:lnTo>
                  <a:lnTo>
                    <a:pt x="712" y="251"/>
                  </a:lnTo>
                  <a:lnTo>
                    <a:pt x="696" y="295"/>
                  </a:lnTo>
                  <a:lnTo>
                    <a:pt x="672" y="333"/>
                  </a:lnTo>
                  <a:lnTo>
                    <a:pt x="640" y="364"/>
                  </a:lnTo>
                  <a:lnTo>
                    <a:pt x="602" y="388"/>
                  </a:lnTo>
                  <a:lnTo>
                    <a:pt x="558" y="404"/>
                  </a:lnTo>
                  <a:lnTo>
                    <a:pt x="513" y="410"/>
                  </a:lnTo>
                  <a:lnTo>
                    <a:pt x="205" y="410"/>
                  </a:lnTo>
                  <a:lnTo>
                    <a:pt x="157" y="404"/>
                  </a:lnTo>
                  <a:lnTo>
                    <a:pt x="114" y="388"/>
                  </a:lnTo>
                  <a:lnTo>
                    <a:pt x="76" y="364"/>
                  </a:lnTo>
                  <a:lnTo>
                    <a:pt x="44" y="333"/>
                  </a:lnTo>
                  <a:lnTo>
                    <a:pt x="20" y="295"/>
                  </a:lnTo>
                  <a:lnTo>
                    <a:pt x="6" y="251"/>
                  </a:lnTo>
                  <a:lnTo>
                    <a:pt x="0" y="205"/>
                  </a:lnTo>
                  <a:lnTo>
                    <a:pt x="6" y="157"/>
                  </a:lnTo>
                  <a:lnTo>
                    <a:pt x="20" y="115"/>
                  </a:lnTo>
                  <a:lnTo>
                    <a:pt x="44" y="77"/>
                  </a:lnTo>
                  <a:lnTo>
                    <a:pt x="76" y="45"/>
                  </a:lnTo>
                  <a:lnTo>
                    <a:pt x="114" y="22"/>
                  </a:lnTo>
                  <a:lnTo>
                    <a:pt x="157" y="6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8BAC0"/>
            </a:solidFill>
            <a:ln w="0">
              <a:solidFill>
                <a:srgbClr val="B8BAC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4" name="Freeform 190"/>
            <p:cNvSpPr>
              <a:spLocks/>
            </p:cNvSpPr>
            <p:nvPr/>
          </p:nvSpPr>
          <p:spPr bwMode="auto">
            <a:xfrm>
              <a:off x="3506" y="2363"/>
              <a:ext cx="359" cy="205"/>
            </a:xfrm>
            <a:custGeom>
              <a:avLst/>
              <a:gdLst>
                <a:gd name="T0" fmla="*/ 205 w 718"/>
                <a:gd name="T1" fmla="*/ 0 h 410"/>
                <a:gd name="T2" fmla="*/ 512 w 718"/>
                <a:gd name="T3" fmla="*/ 0 h 410"/>
                <a:gd name="T4" fmla="*/ 560 w 718"/>
                <a:gd name="T5" fmla="*/ 6 h 410"/>
                <a:gd name="T6" fmla="*/ 602 w 718"/>
                <a:gd name="T7" fmla="*/ 22 h 410"/>
                <a:gd name="T8" fmla="*/ 640 w 718"/>
                <a:gd name="T9" fmla="*/ 45 h 410"/>
                <a:gd name="T10" fmla="*/ 672 w 718"/>
                <a:gd name="T11" fmla="*/ 77 h 410"/>
                <a:gd name="T12" fmla="*/ 696 w 718"/>
                <a:gd name="T13" fmla="*/ 115 h 410"/>
                <a:gd name="T14" fmla="*/ 712 w 718"/>
                <a:gd name="T15" fmla="*/ 157 h 410"/>
                <a:gd name="T16" fmla="*/ 718 w 718"/>
                <a:gd name="T17" fmla="*/ 205 h 410"/>
                <a:gd name="T18" fmla="*/ 712 w 718"/>
                <a:gd name="T19" fmla="*/ 251 h 410"/>
                <a:gd name="T20" fmla="*/ 696 w 718"/>
                <a:gd name="T21" fmla="*/ 295 h 410"/>
                <a:gd name="T22" fmla="*/ 672 w 718"/>
                <a:gd name="T23" fmla="*/ 333 h 410"/>
                <a:gd name="T24" fmla="*/ 640 w 718"/>
                <a:gd name="T25" fmla="*/ 364 h 410"/>
                <a:gd name="T26" fmla="*/ 602 w 718"/>
                <a:gd name="T27" fmla="*/ 388 h 410"/>
                <a:gd name="T28" fmla="*/ 560 w 718"/>
                <a:gd name="T29" fmla="*/ 404 h 410"/>
                <a:gd name="T30" fmla="*/ 512 w 718"/>
                <a:gd name="T31" fmla="*/ 410 h 410"/>
                <a:gd name="T32" fmla="*/ 205 w 718"/>
                <a:gd name="T33" fmla="*/ 410 h 410"/>
                <a:gd name="T34" fmla="*/ 157 w 718"/>
                <a:gd name="T35" fmla="*/ 404 h 410"/>
                <a:gd name="T36" fmla="*/ 116 w 718"/>
                <a:gd name="T37" fmla="*/ 388 h 410"/>
                <a:gd name="T38" fmla="*/ 78 w 718"/>
                <a:gd name="T39" fmla="*/ 364 h 410"/>
                <a:gd name="T40" fmla="*/ 46 w 718"/>
                <a:gd name="T41" fmla="*/ 333 h 410"/>
                <a:gd name="T42" fmla="*/ 22 w 718"/>
                <a:gd name="T43" fmla="*/ 295 h 410"/>
                <a:gd name="T44" fmla="*/ 6 w 718"/>
                <a:gd name="T45" fmla="*/ 251 h 410"/>
                <a:gd name="T46" fmla="*/ 0 w 718"/>
                <a:gd name="T47" fmla="*/ 205 h 410"/>
                <a:gd name="T48" fmla="*/ 6 w 718"/>
                <a:gd name="T49" fmla="*/ 157 h 410"/>
                <a:gd name="T50" fmla="*/ 22 w 718"/>
                <a:gd name="T51" fmla="*/ 115 h 410"/>
                <a:gd name="T52" fmla="*/ 46 w 718"/>
                <a:gd name="T53" fmla="*/ 77 h 410"/>
                <a:gd name="T54" fmla="*/ 78 w 718"/>
                <a:gd name="T55" fmla="*/ 45 h 410"/>
                <a:gd name="T56" fmla="*/ 116 w 718"/>
                <a:gd name="T57" fmla="*/ 22 h 410"/>
                <a:gd name="T58" fmla="*/ 157 w 718"/>
                <a:gd name="T59" fmla="*/ 6 h 410"/>
                <a:gd name="T60" fmla="*/ 205 w 718"/>
                <a:gd name="T61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18" h="410">
                  <a:moveTo>
                    <a:pt x="205" y="0"/>
                  </a:moveTo>
                  <a:lnTo>
                    <a:pt x="512" y="0"/>
                  </a:lnTo>
                  <a:lnTo>
                    <a:pt x="560" y="6"/>
                  </a:lnTo>
                  <a:lnTo>
                    <a:pt x="602" y="22"/>
                  </a:lnTo>
                  <a:lnTo>
                    <a:pt x="640" y="45"/>
                  </a:lnTo>
                  <a:lnTo>
                    <a:pt x="672" y="77"/>
                  </a:lnTo>
                  <a:lnTo>
                    <a:pt x="696" y="115"/>
                  </a:lnTo>
                  <a:lnTo>
                    <a:pt x="712" y="157"/>
                  </a:lnTo>
                  <a:lnTo>
                    <a:pt x="718" y="205"/>
                  </a:lnTo>
                  <a:lnTo>
                    <a:pt x="712" y="251"/>
                  </a:lnTo>
                  <a:lnTo>
                    <a:pt x="696" y="295"/>
                  </a:lnTo>
                  <a:lnTo>
                    <a:pt x="672" y="333"/>
                  </a:lnTo>
                  <a:lnTo>
                    <a:pt x="640" y="364"/>
                  </a:lnTo>
                  <a:lnTo>
                    <a:pt x="602" y="388"/>
                  </a:lnTo>
                  <a:lnTo>
                    <a:pt x="560" y="404"/>
                  </a:lnTo>
                  <a:lnTo>
                    <a:pt x="512" y="410"/>
                  </a:lnTo>
                  <a:lnTo>
                    <a:pt x="205" y="410"/>
                  </a:lnTo>
                  <a:lnTo>
                    <a:pt x="157" y="404"/>
                  </a:lnTo>
                  <a:lnTo>
                    <a:pt x="116" y="388"/>
                  </a:lnTo>
                  <a:lnTo>
                    <a:pt x="78" y="364"/>
                  </a:lnTo>
                  <a:lnTo>
                    <a:pt x="46" y="333"/>
                  </a:lnTo>
                  <a:lnTo>
                    <a:pt x="22" y="295"/>
                  </a:lnTo>
                  <a:lnTo>
                    <a:pt x="6" y="251"/>
                  </a:lnTo>
                  <a:lnTo>
                    <a:pt x="0" y="205"/>
                  </a:lnTo>
                  <a:lnTo>
                    <a:pt x="6" y="157"/>
                  </a:lnTo>
                  <a:lnTo>
                    <a:pt x="22" y="115"/>
                  </a:lnTo>
                  <a:lnTo>
                    <a:pt x="46" y="77"/>
                  </a:lnTo>
                  <a:lnTo>
                    <a:pt x="78" y="45"/>
                  </a:lnTo>
                  <a:lnTo>
                    <a:pt x="116" y="22"/>
                  </a:lnTo>
                  <a:lnTo>
                    <a:pt x="157" y="6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8BAC0"/>
            </a:solidFill>
            <a:ln w="0">
              <a:solidFill>
                <a:srgbClr val="B8BAC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5" name="Freeform 191"/>
            <p:cNvSpPr>
              <a:spLocks/>
            </p:cNvSpPr>
            <p:nvPr/>
          </p:nvSpPr>
          <p:spPr bwMode="auto">
            <a:xfrm>
              <a:off x="4069" y="2363"/>
              <a:ext cx="359" cy="205"/>
            </a:xfrm>
            <a:custGeom>
              <a:avLst/>
              <a:gdLst>
                <a:gd name="T0" fmla="*/ 205 w 718"/>
                <a:gd name="T1" fmla="*/ 0 h 410"/>
                <a:gd name="T2" fmla="*/ 512 w 718"/>
                <a:gd name="T3" fmla="*/ 0 h 410"/>
                <a:gd name="T4" fmla="*/ 560 w 718"/>
                <a:gd name="T5" fmla="*/ 6 h 410"/>
                <a:gd name="T6" fmla="*/ 604 w 718"/>
                <a:gd name="T7" fmla="*/ 22 h 410"/>
                <a:gd name="T8" fmla="*/ 642 w 718"/>
                <a:gd name="T9" fmla="*/ 45 h 410"/>
                <a:gd name="T10" fmla="*/ 674 w 718"/>
                <a:gd name="T11" fmla="*/ 77 h 410"/>
                <a:gd name="T12" fmla="*/ 698 w 718"/>
                <a:gd name="T13" fmla="*/ 115 h 410"/>
                <a:gd name="T14" fmla="*/ 712 w 718"/>
                <a:gd name="T15" fmla="*/ 157 h 410"/>
                <a:gd name="T16" fmla="*/ 718 w 718"/>
                <a:gd name="T17" fmla="*/ 205 h 410"/>
                <a:gd name="T18" fmla="*/ 712 w 718"/>
                <a:gd name="T19" fmla="*/ 251 h 410"/>
                <a:gd name="T20" fmla="*/ 698 w 718"/>
                <a:gd name="T21" fmla="*/ 295 h 410"/>
                <a:gd name="T22" fmla="*/ 674 w 718"/>
                <a:gd name="T23" fmla="*/ 333 h 410"/>
                <a:gd name="T24" fmla="*/ 642 w 718"/>
                <a:gd name="T25" fmla="*/ 364 h 410"/>
                <a:gd name="T26" fmla="*/ 604 w 718"/>
                <a:gd name="T27" fmla="*/ 388 h 410"/>
                <a:gd name="T28" fmla="*/ 560 w 718"/>
                <a:gd name="T29" fmla="*/ 404 h 410"/>
                <a:gd name="T30" fmla="*/ 512 w 718"/>
                <a:gd name="T31" fmla="*/ 410 h 410"/>
                <a:gd name="T32" fmla="*/ 205 w 718"/>
                <a:gd name="T33" fmla="*/ 410 h 410"/>
                <a:gd name="T34" fmla="*/ 159 w 718"/>
                <a:gd name="T35" fmla="*/ 404 h 410"/>
                <a:gd name="T36" fmla="*/ 115 w 718"/>
                <a:gd name="T37" fmla="*/ 388 h 410"/>
                <a:gd name="T38" fmla="*/ 78 w 718"/>
                <a:gd name="T39" fmla="*/ 364 h 410"/>
                <a:gd name="T40" fmla="*/ 46 w 718"/>
                <a:gd name="T41" fmla="*/ 333 h 410"/>
                <a:gd name="T42" fmla="*/ 22 w 718"/>
                <a:gd name="T43" fmla="*/ 295 h 410"/>
                <a:gd name="T44" fmla="*/ 6 w 718"/>
                <a:gd name="T45" fmla="*/ 251 h 410"/>
                <a:gd name="T46" fmla="*/ 0 w 718"/>
                <a:gd name="T47" fmla="*/ 205 h 410"/>
                <a:gd name="T48" fmla="*/ 6 w 718"/>
                <a:gd name="T49" fmla="*/ 157 h 410"/>
                <a:gd name="T50" fmla="*/ 22 w 718"/>
                <a:gd name="T51" fmla="*/ 115 h 410"/>
                <a:gd name="T52" fmla="*/ 46 w 718"/>
                <a:gd name="T53" fmla="*/ 77 h 410"/>
                <a:gd name="T54" fmla="*/ 78 w 718"/>
                <a:gd name="T55" fmla="*/ 45 h 410"/>
                <a:gd name="T56" fmla="*/ 115 w 718"/>
                <a:gd name="T57" fmla="*/ 22 h 410"/>
                <a:gd name="T58" fmla="*/ 159 w 718"/>
                <a:gd name="T59" fmla="*/ 6 h 410"/>
                <a:gd name="T60" fmla="*/ 205 w 718"/>
                <a:gd name="T61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18" h="410">
                  <a:moveTo>
                    <a:pt x="205" y="0"/>
                  </a:moveTo>
                  <a:lnTo>
                    <a:pt x="512" y="0"/>
                  </a:lnTo>
                  <a:lnTo>
                    <a:pt x="560" y="6"/>
                  </a:lnTo>
                  <a:lnTo>
                    <a:pt x="604" y="22"/>
                  </a:lnTo>
                  <a:lnTo>
                    <a:pt x="642" y="45"/>
                  </a:lnTo>
                  <a:lnTo>
                    <a:pt x="674" y="77"/>
                  </a:lnTo>
                  <a:lnTo>
                    <a:pt x="698" y="115"/>
                  </a:lnTo>
                  <a:lnTo>
                    <a:pt x="712" y="157"/>
                  </a:lnTo>
                  <a:lnTo>
                    <a:pt x="718" y="205"/>
                  </a:lnTo>
                  <a:lnTo>
                    <a:pt x="712" y="251"/>
                  </a:lnTo>
                  <a:lnTo>
                    <a:pt x="698" y="295"/>
                  </a:lnTo>
                  <a:lnTo>
                    <a:pt x="674" y="333"/>
                  </a:lnTo>
                  <a:lnTo>
                    <a:pt x="642" y="364"/>
                  </a:lnTo>
                  <a:lnTo>
                    <a:pt x="604" y="388"/>
                  </a:lnTo>
                  <a:lnTo>
                    <a:pt x="560" y="404"/>
                  </a:lnTo>
                  <a:lnTo>
                    <a:pt x="512" y="410"/>
                  </a:lnTo>
                  <a:lnTo>
                    <a:pt x="205" y="410"/>
                  </a:lnTo>
                  <a:lnTo>
                    <a:pt x="159" y="404"/>
                  </a:lnTo>
                  <a:lnTo>
                    <a:pt x="115" y="388"/>
                  </a:lnTo>
                  <a:lnTo>
                    <a:pt x="78" y="364"/>
                  </a:lnTo>
                  <a:lnTo>
                    <a:pt x="46" y="333"/>
                  </a:lnTo>
                  <a:lnTo>
                    <a:pt x="22" y="295"/>
                  </a:lnTo>
                  <a:lnTo>
                    <a:pt x="6" y="251"/>
                  </a:lnTo>
                  <a:lnTo>
                    <a:pt x="0" y="205"/>
                  </a:lnTo>
                  <a:lnTo>
                    <a:pt x="6" y="157"/>
                  </a:lnTo>
                  <a:lnTo>
                    <a:pt x="22" y="115"/>
                  </a:lnTo>
                  <a:lnTo>
                    <a:pt x="46" y="77"/>
                  </a:lnTo>
                  <a:lnTo>
                    <a:pt x="78" y="45"/>
                  </a:lnTo>
                  <a:lnTo>
                    <a:pt x="115" y="22"/>
                  </a:lnTo>
                  <a:lnTo>
                    <a:pt x="159" y="6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B8BAC0"/>
            </a:solidFill>
            <a:ln w="0">
              <a:solidFill>
                <a:srgbClr val="B8BAC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6" name="Freeform 192"/>
            <p:cNvSpPr>
              <a:spLocks/>
            </p:cNvSpPr>
            <p:nvPr/>
          </p:nvSpPr>
          <p:spPr bwMode="auto">
            <a:xfrm>
              <a:off x="4634" y="2363"/>
              <a:ext cx="358" cy="205"/>
            </a:xfrm>
            <a:custGeom>
              <a:avLst/>
              <a:gdLst>
                <a:gd name="T0" fmla="*/ 203 w 716"/>
                <a:gd name="T1" fmla="*/ 0 h 410"/>
                <a:gd name="T2" fmla="*/ 512 w 716"/>
                <a:gd name="T3" fmla="*/ 0 h 410"/>
                <a:gd name="T4" fmla="*/ 558 w 716"/>
                <a:gd name="T5" fmla="*/ 6 h 410"/>
                <a:gd name="T6" fmla="*/ 602 w 716"/>
                <a:gd name="T7" fmla="*/ 22 h 410"/>
                <a:gd name="T8" fmla="*/ 640 w 716"/>
                <a:gd name="T9" fmla="*/ 45 h 410"/>
                <a:gd name="T10" fmla="*/ 672 w 716"/>
                <a:gd name="T11" fmla="*/ 77 h 410"/>
                <a:gd name="T12" fmla="*/ 696 w 716"/>
                <a:gd name="T13" fmla="*/ 115 h 410"/>
                <a:gd name="T14" fmla="*/ 712 w 716"/>
                <a:gd name="T15" fmla="*/ 157 h 410"/>
                <a:gd name="T16" fmla="*/ 716 w 716"/>
                <a:gd name="T17" fmla="*/ 205 h 410"/>
                <a:gd name="T18" fmla="*/ 712 w 716"/>
                <a:gd name="T19" fmla="*/ 251 h 410"/>
                <a:gd name="T20" fmla="*/ 696 w 716"/>
                <a:gd name="T21" fmla="*/ 295 h 410"/>
                <a:gd name="T22" fmla="*/ 672 w 716"/>
                <a:gd name="T23" fmla="*/ 333 h 410"/>
                <a:gd name="T24" fmla="*/ 640 w 716"/>
                <a:gd name="T25" fmla="*/ 364 h 410"/>
                <a:gd name="T26" fmla="*/ 602 w 716"/>
                <a:gd name="T27" fmla="*/ 388 h 410"/>
                <a:gd name="T28" fmla="*/ 558 w 716"/>
                <a:gd name="T29" fmla="*/ 404 h 410"/>
                <a:gd name="T30" fmla="*/ 512 w 716"/>
                <a:gd name="T31" fmla="*/ 410 h 410"/>
                <a:gd name="T32" fmla="*/ 203 w 716"/>
                <a:gd name="T33" fmla="*/ 410 h 410"/>
                <a:gd name="T34" fmla="*/ 157 w 716"/>
                <a:gd name="T35" fmla="*/ 404 h 410"/>
                <a:gd name="T36" fmla="*/ 113 w 716"/>
                <a:gd name="T37" fmla="*/ 388 h 410"/>
                <a:gd name="T38" fmla="*/ 75 w 716"/>
                <a:gd name="T39" fmla="*/ 364 h 410"/>
                <a:gd name="T40" fmla="*/ 44 w 716"/>
                <a:gd name="T41" fmla="*/ 333 h 410"/>
                <a:gd name="T42" fmla="*/ 20 w 716"/>
                <a:gd name="T43" fmla="*/ 295 h 410"/>
                <a:gd name="T44" fmla="*/ 4 w 716"/>
                <a:gd name="T45" fmla="*/ 251 h 410"/>
                <a:gd name="T46" fmla="*/ 0 w 716"/>
                <a:gd name="T47" fmla="*/ 205 h 410"/>
                <a:gd name="T48" fmla="*/ 4 w 716"/>
                <a:gd name="T49" fmla="*/ 157 h 410"/>
                <a:gd name="T50" fmla="*/ 20 w 716"/>
                <a:gd name="T51" fmla="*/ 115 h 410"/>
                <a:gd name="T52" fmla="*/ 44 w 716"/>
                <a:gd name="T53" fmla="*/ 77 h 410"/>
                <a:gd name="T54" fmla="*/ 75 w 716"/>
                <a:gd name="T55" fmla="*/ 45 h 410"/>
                <a:gd name="T56" fmla="*/ 113 w 716"/>
                <a:gd name="T57" fmla="*/ 22 h 410"/>
                <a:gd name="T58" fmla="*/ 157 w 716"/>
                <a:gd name="T59" fmla="*/ 6 h 410"/>
                <a:gd name="T60" fmla="*/ 203 w 716"/>
                <a:gd name="T61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16" h="410">
                  <a:moveTo>
                    <a:pt x="203" y="0"/>
                  </a:moveTo>
                  <a:lnTo>
                    <a:pt x="512" y="0"/>
                  </a:lnTo>
                  <a:lnTo>
                    <a:pt x="558" y="6"/>
                  </a:lnTo>
                  <a:lnTo>
                    <a:pt x="602" y="22"/>
                  </a:lnTo>
                  <a:lnTo>
                    <a:pt x="640" y="45"/>
                  </a:lnTo>
                  <a:lnTo>
                    <a:pt x="672" y="77"/>
                  </a:lnTo>
                  <a:lnTo>
                    <a:pt x="696" y="115"/>
                  </a:lnTo>
                  <a:lnTo>
                    <a:pt x="712" y="157"/>
                  </a:lnTo>
                  <a:lnTo>
                    <a:pt x="716" y="205"/>
                  </a:lnTo>
                  <a:lnTo>
                    <a:pt x="712" y="251"/>
                  </a:lnTo>
                  <a:lnTo>
                    <a:pt x="696" y="295"/>
                  </a:lnTo>
                  <a:lnTo>
                    <a:pt x="672" y="333"/>
                  </a:lnTo>
                  <a:lnTo>
                    <a:pt x="640" y="364"/>
                  </a:lnTo>
                  <a:lnTo>
                    <a:pt x="602" y="388"/>
                  </a:lnTo>
                  <a:lnTo>
                    <a:pt x="558" y="404"/>
                  </a:lnTo>
                  <a:lnTo>
                    <a:pt x="512" y="410"/>
                  </a:lnTo>
                  <a:lnTo>
                    <a:pt x="203" y="410"/>
                  </a:lnTo>
                  <a:lnTo>
                    <a:pt x="157" y="404"/>
                  </a:lnTo>
                  <a:lnTo>
                    <a:pt x="113" y="388"/>
                  </a:lnTo>
                  <a:lnTo>
                    <a:pt x="75" y="364"/>
                  </a:lnTo>
                  <a:lnTo>
                    <a:pt x="44" y="333"/>
                  </a:lnTo>
                  <a:lnTo>
                    <a:pt x="20" y="295"/>
                  </a:lnTo>
                  <a:lnTo>
                    <a:pt x="4" y="251"/>
                  </a:lnTo>
                  <a:lnTo>
                    <a:pt x="0" y="205"/>
                  </a:lnTo>
                  <a:lnTo>
                    <a:pt x="4" y="157"/>
                  </a:lnTo>
                  <a:lnTo>
                    <a:pt x="20" y="115"/>
                  </a:lnTo>
                  <a:lnTo>
                    <a:pt x="44" y="77"/>
                  </a:lnTo>
                  <a:lnTo>
                    <a:pt x="75" y="45"/>
                  </a:lnTo>
                  <a:lnTo>
                    <a:pt x="113" y="22"/>
                  </a:lnTo>
                  <a:lnTo>
                    <a:pt x="157" y="6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B8BAC0"/>
            </a:solidFill>
            <a:ln w="0">
              <a:solidFill>
                <a:srgbClr val="B8BAC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7" name="Freeform 193"/>
            <p:cNvSpPr>
              <a:spLocks/>
            </p:cNvSpPr>
            <p:nvPr/>
          </p:nvSpPr>
          <p:spPr bwMode="auto">
            <a:xfrm>
              <a:off x="2942" y="2772"/>
              <a:ext cx="923" cy="103"/>
            </a:xfrm>
            <a:custGeom>
              <a:avLst/>
              <a:gdLst>
                <a:gd name="T0" fmla="*/ 92 w 1845"/>
                <a:gd name="T1" fmla="*/ 0 h 205"/>
                <a:gd name="T2" fmla="*/ 1753 w 1845"/>
                <a:gd name="T3" fmla="*/ 0 h 205"/>
                <a:gd name="T4" fmla="*/ 1781 w 1845"/>
                <a:gd name="T5" fmla="*/ 6 h 205"/>
                <a:gd name="T6" fmla="*/ 1807 w 1845"/>
                <a:gd name="T7" fmla="*/ 20 h 205"/>
                <a:gd name="T8" fmla="*/ 1827 w 1845"/>
                <a:gd name="T9" fmla="*/ 42 h 205"/>
                <a:gd name="T10" fmla="*/ 1841 w 1845"/>
                <a:gd name="T11" fmla="*/ 70 h 205"/>
                <a:gd name="T12" fmla="*/ 1845 w 1845"/>
                <a:gd name="T13" fmla="*/ 104 h 205"/>
                <a:gd name="T14" fmla="*/ 1841 w 1845"/>
                <a:gd name="T15" fmla="*/ 135 h 205"/>
                <a:gd name="T16" fmla="*/ 1827 w 1845"/>
                <a:gd name="T17" fmla="*/ 163 h 205"/>
                <a:gd name="T18" fmla="*/ 1807 w 1845"/>
                <a:gd name="T19" fmla="*/ 185 h 205"/>
                <a:gd name="T20" fmla="*/ 1781 w 1845"/>
                <a:gd name="T21" fmla="*/ 199 h 205"/>
                <a:gd name="T22" fmla="*/ 1753 w 1845"/>
                <a:gd name="T23" fmla="*/ 205 h 205"/>
                <a:gd name="T24" fmla="*/ 92 w 1845"/>
                <a:gd name="T25" fmla="*/ 205 h 205"/>
                <a:gd name="T26" fmla="*/ 64 w 1845"/>
                <a:gd name="T27" fmla="*/ 199 h 205"/>
                <a:gd name="T28" fmla="*/ 38 w 1845"/>
                <a:gd name="T29" fmla="*/ 185 h 205"/>
                <a:gd name="T30" fmla="*/ 18 w 1845"/>
                <a:gd name="T31" fmla="*/ 163 h 205"/>
                <a:gd name="T32" fmla="*/ 4 w 1845"/>
                <a:gd name="T33" fmla="*/ 135 h 205"/>
                <a:gd name="T34" fmla="*/ 0 w 1845"/>
                <a:gd name="T35" fmla="*/ 104 h 205"/>
                <a:gd name="T36" fmla="*/ 4 w 1845"/>
                <a:gd name="T37" fmla="*/ 70 h 205"/>
                <a:gd name="T38" fmla="*/ 18 w 1845"/>
                <a:gd name="T39" fmla="*/ 42 h 205"/>
                <a:gd name="T40" fmla="*/ 38 w 1845"/>
                <a:gd name="T41" fmla="*/ 20 h 205"/>
                <a:gd name="T42" fmla="*/ 64 w 1845"/>
                <a:gd name="T43" fmla="*/ 6 h 205"/>
                <a:gd name="T44" fmla="*/ 92 w 1845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45" h="205">
                  <a:moveTo>
                    <a:pt x="92" y="0"/>
                  </a:moveTo>
                  <a:lnTo>
                    <a:pt x="1753" y="0"/>
                  </a:lnTo>
                  <a:lnTo>
                    <a:pt x="1781" y="6"/>
                  </a:lnTo>
                  <a:lnTo>
                    <a:pt x="1807" y="20"/>
                  </a:lnTo>
                  <a:lnTo>
                    <a:pt x="1827" y="42"/>
                  </a:lnTo>
                  <a:lnTo>
                    <a:pt x="1841" y="70"/>
                  </a:lnTo>
                  <a:lnTo>
                    <a:pt x="1845" y="104"/>
                  </a:lnTo>
                  <a:lnTo>
                    <a:pt x="1841" y="135"/>
                  </a:lnTo>
                  <a:lnTo>
                    <a:pt x="1827" y="163"/>
                  </a:lnTo>
                  <a:lnTo>
                    <a:pt x="1807" y="185"/>
                  </a:lnTo>
                  <a:lnTo>
                    <a:pt x="1781" y="199"/>
                  </a:lnTo>
                  <a:lnTo>
                    <a:pt x="1753" y="205"/>
                  </a:lnTo>
                  <a:lnTo>
                    <a:pt x="92" y="205"/>
                  </a:lnTo>
                  <a:lnTo>
                    <a:pt x="64" y="199"/>
                  </a:lnTo>
                  <a:lnTo>
                    <a:pt x="38" y="185"/>
                  </a:lnTo>
                  <a:lnTo>
                    <a:pt x="18" y="163"/>
                  </a:lnTo>
                  <a:lnTo>
                    <a:pt x="4" y="135"/>
                  </a:lnTo>
                  <a:lnTo>
                    <a:pt x="0" y="104"/>
                  </a:lnTo>
                  <a:lnTo>
                    <a:pt x="4" y="70"/>
                  </a:lnTo>
                  <a:lnTo>
                    <a:pt x="18" y="42"/>
                  </a:lnTo>
                  <a:lnTo>
                    <a:pt x="38" y="20"/>
                  </a:lnTo>
                  <a:lnTo>
                    <a:pt x="64" y="6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8" name="Freeform 194"/>
            <p:cNvSpPr>
              <a:spLocks/>
            </p:cNvSpPr>
            <p:nvPr/>
          </p:nvSpPr>
          <p:spPr bwMode="auto">
            <a:xfrm>
              <a:off x="3968" y="2772"/>
              <a:ext cx="460" cy="103"/>
            </a:xfrm>
            <a:custGeom>
              <a:avLst/>
              <a:gdLst>
                <a:gd name="T0" fmla="*/ 102 w 922"/>
                <a:gd name="T1" fmla="*/ 0 h 205"/>
                <a:gd name="T2" fmla="*/ 820 w 922"/>
                <a:gd name="T3" fmla="*/ 0 h 205"/>
                <a:gd name="T4" fmla="*/ 852 w 922"/>
                <a:gd name="T5" fmla="*/ 6 h 205"/>
                <a:gd name="T6" fmla="*/ 880 w 922"/>
                <a:gd name="T7" fmla="*/ 20 h 205"/>
                <a:gd name="T8" fmla="*/ 902 w 922"/>
                <a:gd name="T9" fmla="*/ 42 h 205"/>
                <a:gd name="T10" fmla="*/ 918 w 922"/>
                <a:gd name="T11" fmla="*/ 70 h 205"/>
                <a:gd name="T12" fmla="*/ 922 w 922"/>
                <a:gd name="T13" fmla="*/ 104 h 205"/>
                <a:gd name="T14" fmla="*/ 918 w 922"/>
                <a:gd name="T15" fmla="*/ 135 h 205"/>
                <a:gd name="T16" fmla="*/ 902 w 922"/>
                <a:gd name="T17" fmla="*/ 163 h 205"/>
                <a:gd name="T18" fmla="*/ 880 w 922"/>
                <a:gd name="T19" fmla="*/ 185 h 205"/>
                <a:gd name="T20" fmla="*/ 852 w 922"/>
                <a:gd name="T21" fmla="*/ 199 h 205"/>
                <a:gd name="T22" fmla="*/ 820 w 922"/>
                <a:gd name="T23" fmla="*/ 205 h 205"/>
                <a:gd name="T24" fmla="*/ 102 w 922"/>
                <a:gd name="T25" fmla="*/ 205 h 205"/>
                <a:gd name="T26" fmla="*/ 70 w 922"/>
                <a:gd name="T27" fmla="*/ 199 h 205"/>
                <a:gd name="T28" fmla="*/ 42 w 922"/>
                <a:gd name="T29" fmla="*/ 185 h 205"/>
                <a:gd name="T30" fmla="*/ 20 w 922"/>
                <a:gd name="T31" fmla="*/ 163 h 205"/>
                <a:gd name="T32" fmla="*/ 4 w 922"/>
                <a:gd name="T33" fmla="*/ 135 h 205"/>
                <a:gd name="T34" fmla="*/ 0 w 922"/>
                <a:gd name="T35" fmla="*/ 104 h 205"/>
                <a:gd name="T36" fmla="*/ 4 w 922"/>
                <a:gd name="T37" fmla="*/ 70 h 205"/>
                <a:gd name="T38" fmla="*/ 20 w 922"/>
                <a:gd name="T39" fmla="*/ 42 h 205"/>
                <a:gd name="T40" fmla="*/ 42 w 922"/>
                <a:gd name="T41" fmla="*/ 20 h 205"/>
                <a:gd name="T42" fmla="*/ 70 w 922"/>
                <a:gd name="T43" fmla="*/ 6 h 205"/>
                <a:gd name="T44" fmla="*/ 102 w 922"/>
                <a:gd name="T4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22" h="205">
                  <a:moveTo>
                    <a:pt x="102" y="0"/>
                  </a:moveTo>
                  <a:lnTo>
                    <a:pt x="820" y="0"/>
                  </a:lnTo>
                  <a:lnTo>
                    <a:pt x="852" y="6"/>
                  </a:lnTo>
                  <a:lnTo>
                    <a:pt x="880" y="20"/>
                  </a:lnTo>
                  <a:lnTo>
                    <a:pt x="902" y="42"/>
                  </a:lnTo>
                  <a:lnTo>
                    <a:pt x="918" y="70"/>
                  </a:lnTo>
                  <a:lnTo>
                    <a:pt x="922" y="104"/>
                  </a:lnTo>
                  <a:lnTo>
                    <a:pt x="918" y="135"/>
                  </a:lnTo>
                  <a:lnTo>
                    <a:pt x="902" y="163"/>
                  </a:lnTo>
                  <a:lnTo>
                    <a:pt x="880" y="185"/>
                  </a:lnTo>
                  <a:lnTo>
                    <a:pt x="852" y="199"/>
                  </a:lnTo>
                  <a:lnTo>
                    <a:pt x="820" y="205"/>
                  </a:lnTo>
                  <a:lnTo>
                    <a:pt x="102" y="205"/>
                  </a:lnTo>
                  <a:lnTo>
                    <a:pt x="70" y="199"/>
                  </a:lnTo>
                  <a:lnTo>
                    <a:pt x="42" y="185"/>
                  </a:lnTo>
                  <a:lnTo>
                    <a:pt x="20" y="163"/>
                  </a:lnTo>
                  <a:lnTo>
                    <a:pt x="4" y="135"/>
                  </a:lnTo>
                  <a:lnTo>
                    <a:pt x="0" y="104"/>
                  </a:lnTo>
                  <a:lnTo>
                    <a:pt x="4" y="70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0" y="6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8A8895"/>
            </a:solidFill>
            <a:ln w="0">
              <a:solidFill>
                <a:srgbClr val="8A88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9" name="Freeform 195"/>
            <p:cNvSpPr>
              <a:spLocks/>
            </p:cNvSpPr>
            <p:nvPr/>
          </p:nvSpPr>
          <p:spPr bwMode="auto">
            <a:xfrm>
              <a:off x="4121" y="1493"/>
              <a:ext cx="461" cy="511"/>
            </a:xfrm>
            <a:custGeom>
              <a:avLst/>
              <a:gdLst>
                <a:gd name="T0" fmla="*/ 513 w 922"/>
                <a:gd name="T1" fmla="*/ 0 h 1023"/>
                <a:gd name="T2" fmla="*/ 583 w 922"/>
                <a:gd name="T3" fmla="*/ 4 h 1023"/>
                <a:gd name="T4" fmla="*/ 651 w 922"/>
                <a:gd name="T5" fmla="*/ 18 h 1023"/>
                <a:gd name="T6" fmla="*/ 715 w 922"/>
                <a:gd name="T7" fmla="*/ 40 h 1023"/>
                <a:gd name="T8" fmla="*/ 774 w 922"/>
                <a:gd name="T9" fmla="*/ 72 h 1023"/>
                <a:gd name="T10" fmla="*/ 830 w 922"/>
                <a:gd name="T11" fmla="*/ 110 h 1023"/>
                <a:gd name="T12" fmla="*/ 878 w 922"/>
                <a:gd name="T13" fmla="*/ 154 h 1023"/>
                <a:gd name="T14" fmla="*/ 922 w 922"/>
                <a:gd name="T15" fmla="*/ 204 h 1023"/>
                <a:gd name="T16" fmla="*/ 922 w 922"/>
                <a:gd name="T17" fmla="*/ 820 h 1023"/>
                <a:gd name="T18" fmla="*/ 880 w 922"/>
                <a:gd name="T19" fmla="*/ 870 h 1023"/>
                <a:gd name="T20" fmla="*/ 830 w 922"/>
                <a:gd name="T21" fmla="*/ 913 h 1023"/>
                <a:gd name="T22" fmla="*/ 774 w 922"/>
                <a:gd name="T23" fmla="*/ 951 h 1023"/>
                <a:gd name="T24" fmla="*/ 715 w 922"/>
                <a:gd name="T25" fmla="*/ 983 h 1023"/>
                <a:gd name="T26" fmla="*/ 651 w 922"/>
                <a:gd name="T27" fmla="*/ 1005 h 1023"/>
                <a:gd name="T28" fmla="*/ 583 w 922"/>
                <a:gd name="T29" fmla="*/ 1019 h 1023"/>
                <a:gd name="T30" fmla="*/ 513 w 922"/>
                <a:gd name="T31" fmla="*/ 1023 h 1023"/>
                <a:gd name="T32" fmla="*/ 437 w 922"/>
                <a:gd name="T33" fmla="*/ 1019 h 1023"/>
                <a:gd name="T34" fmla="*/ 365 w 922"/>
                <a:gd name="T35" fmla="*/ 1003 h 1023"/>
                <a:gd name="T36" fmla="*/ 296 w 922"/>
                <a:gd name="T37" fmla="*/ 977 h 1023"/>
                <a:gd name="T38" fmla="*/ 234 w 922"/>
                <a:gd name="T39" fmla="*/ 941 h 1023"/>
                <a:gd name="T40" fmla="*/ 176 w 922"/>
                <a:gd name="T41" fmla="*/ 897 h 1023"/>
                <a:gd name="T42" fmla="*/ 126 w 922"/>
                <a:gd name="T43" fmla="*/ 848 h 1023"/>
                <a:gd name="T44" fmla="*/ 82 w 922"/>
                <a:gd name="T45" fmla="*/ 790 h 1023"/>
                <a:gd name="T46" fmla="*/ 48 w 922"/>
                <a:gd name="T47" fmla="*/ 728 h 1023"/>
                <a:gd name="T48" fmla="*/ 22 w 922"/>
                <a:gd name="T49" fmla="*/ 660 h 1023"/>
                <a:gd name="T50" fmla="*/ 6 w 922"/>
                <a:gd name="T51" fmla="*/ 587 h 1023"/>
                <a:gd name="T52" fmla="*/ 0 w 922"/>
                <a:gd name="T53" fmla="*/ 513 h 1023"/>
                <a:gd name="T54" fmla="*/ 6 w 922"/>
                <a:gd name="T55" fmla="*/ 437 h 1023"/>
                <a:gd name="T56" fmla="*/ 22 w 922"/>
                <a:gd name="T57" fmla="*/ 363 h 1023"/>
                <a:gd name="T58" fmla="*/ 48 w 922"/>
                <a:gd name="T59" fmla="*/ 295 h 1023"/>
                <a:gd name="T60" fmla="*/ 82 w 922"/>
                <a:gd name="T61" fmla="*/ 234 h 1023"/>
                <a:gd name="T62" fmla="*/ 126 w 922"/>
                <a:gd name="T63" fmla="*/ 176 h 1023"/>
                <a:gd name="T64" fmla="*/ 176 w 922"/>
                <a:gd name="T65" fmla="*/ 126 h 1023"/>
                <a:gd name="T66" fmla="*/ 234 w 922"/>
                <a:gd name="T67" fmla="*/ 82 h 1023"/>
                <a:gd name="T68" fmla="*/ 296 w 922"/>
                <a:gd name="T69" fmla="*/ 46 h 1023"/>
                <a:gd name="T70" fmla="*/ 365 w 922"/>
                <a:gd name="T71" fmla="*/ 20 h 1023"/>
                <a:gd name="T72" fmla="*/ 437 w 922"/>
                <a:gd name="T73" fmla="*/ 4 h 1023"/>
                <a:gd name="T74" fmla="*/ 513 w 922"/>
                <a:gd name="T75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22" h="1023">
                  <a:moveTo>
                    <a:pt x="513" y="0"/>
                  </a:moveTo>
                  <a:lnTo>
                    <a:pt x="583" y="4"/>
                  </a:lnTo>
                  <a:lnTo>
                    <a:pt x="651" y="18"/>
                  </a:lnTo>
                  <a:lnTo>
                    <a:pt x="715" y="40"/>
                  </a:lnTo>
                  <a:lnTo>
                    <a:pt x="774" y="72"/>
                  </a:lnTo>
                  <a:lnTo>
                    <a:pt x="830" y="110"/>
                  </a:lnTo>
                  <a:lnTo>
                    <a:pt x="878" y="154"/>
                  </a:lnTo>
                  <a:lnTo>
                    <a:pt x="922" y="204"/>
                  </a:lnTo>
                  <a:lnTo>
                    <a:pt x="922" y="820"/>
                  </a:lnTo>
                  <a:lnTo>
                    <a:pt x="880" y="870"/>
                  </a:lnTo>
                  <a:lnTo>
                    <a:pt x="830" y="913"/>
                  </a:lnTo>
                  <a:lnTo>
                    <a:pt x="774" y="951"/>
                  </a:lnTo>
                  <a:lnTo>
                    <a:pt x="715" y="983"/>
                  </a:lnTo>
                  <a:lnTo>
                    <a:pt x="651" y="1005"/>
                  </a:lnTo>
                  <a:lnTo>
                    <a:pt x="583" y="1019"/>
                  </a:lnTo>
                  <a:lnTo>
                    <a:pt x="513" y="1023"/>
                  </a:lnTo>
                  <a:lnTo>
                    <a:pt x="437" y="1019"/>
                  </a:lnTo>
                  <a:lnTo>
                    <a:pt x="365" y="1003"/>
                  </a:lnTo>
                  <a:lnTo>
                    <a:pt x="296" y="977"/>
                  </a:lnTo>
                  <a:lnTo>
                    <a:pt x="234" y="941"/>
                  </a:lnTo>
                  <a:lnTo>
                    <a:pt x="176" y="897"/>
                  </a:lnTo>
                  <a:lnTo>
                    <a:pt x="126" y="848"/>
                  </a:lnTo>
                  <a:lnTo>
                    <a:pt x="82" y="790"/>
                  </a:lnTo>
                  <a:lnTo>
                    <a:pt x="48" y="728"/>
                  </a:lnTo>
                  <a:lnTo>
                    <a:pt x="22" y="660"/>
                  </a:lnTo>
                  <a:lnTo>
                    <a:pt x="6" y="587"/>
                  </a:lnTo>
                  <a:lnTo>
                    <a:pt x="0" y="513"/>
                  </a:lnTo>
                  <a:lnTo>
                    <a:pt x="6" y="437"/>
                  </a:lnTo>
                  <a:lnTo>
                    <a:pt x="22" y="363"/>
                  </a:lnTo>
                  <a:lnTo>
                    <a:pt x="48" y="295"/>
                  </a:lnTo>
                  <a:lnTo>
                    <a:pt x="82" y="234"/>
                  </a:lnTo>
                  <a:lnTo>
                    <a:pt x="126" y="176"/>
                  </a:lnTo>
                  <a:lnTo>
                    <a:pt x="176" y="126"/>
                  </a:lnTo>
                  <a:lnTo>
                    <a:pt x="234" y="82"/>
                  </a:lnTo>
                  <a:lnTo>
                    <a:pt x="296" y="46"/>
                  </a:lnTo>
                  <a:lnTo>
                    <a:pt x="365" y="20"/>
                  </a:lnTo>
                  <a:lnTo>
                    <a:pt x="437" y="4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FF4F19"/>
            </a:solidFill>
            <a:ln w="0">
              <a:solidFill>
                <a:srgbClr val="FF4F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0" name="Freeform 196"/>
            <p:cNvSpPr>
              <a:spLocks/>
            </p:cNvSpPr>
            <p:nvPr/>
          </p:nvSpPr>
          <p:spPr bwMode="auto">
            <a:xfrm>
              <a:off x="4480" y="1493"/>
              <a:ext cx="512" cy="511"/>
            </a:xfrm>
            <a:custGeom>
              <a:avLst/>
              <a:gdLst>
                <a:gd name="T0" fmla="*/ 511 w 1024"/>
                <a:gd name="T1" fmla="*/ 0 h 1023"/>
                <a:gd name="T2" fmla="*/ 587 w 1024"/>
                <a:gd name="T3" fmla="*/ 4 h 1023"/>
                <a:gd name="T4" fmla="*/ 661 w 1024"/>
                <a:gd name="T5" fmla="*/ 20 h 1023"/>
                <a:gd name="T6" fmla="*/ 729 w 1024"/>
                <a:gd name="T7" fmla="*/ 46 h 1023"/>
                <a:gd name="T8" fmla="*/ 790 w 1024"/>
                <a:gd name="T9" fmla="*/ 82 h 1023"/>
                <a:gd name="T10" fmla="*/ 848 w 1024"/>
                <a:gd name="T11" fmla="*/ 126 h 1023"/>
                <a:gd name="T12" fmla="*/ 898 w 1024"/>
                <a:gd name="T13" fmla="*/ 176 h 1023"/>
                <a:gd name="T14" fmla="*/ 942 w 1024"/>
                <a:gd name="T15" fmla="*/ 234 h 1023"/>
                <a:gd name="T16" fmla="*/ 978 w 1024"/>
                <a:gd name="T17" fmla="*/ 295 h 1023"/>
                <a:gd name="T18" fmla="*/ 1004 w 1024"/>
                <a:gd name="T19" fmla="*/ 363 h 1023"/>
                <a:gd name="T20" fmla="*/ 1020 w 1024"/>
                <a:gd name="T21" fmla="*/ 437 h 1023"/>
                <a:gd name="T22" fmla="*/ 1024 w 1024"/>
                <a:gd name="T23" fmla="*/ 513 h 1023"/>
                <a:gd name="T24" fmla="*/ 1020 w 1024"/>
                <a:gd name="T25" fmla="*/ 587 h 1023"/>
                <a:gd name="T26" fmla="*/ 1004 w 1024"/>
                <a:gd name="T27" fmla="*/ 660 h 1023"/>
                <a:gd name="T28" fmla="*/ 978 w 1024"/>
                <a:gd name="T29" fmla="*/ 728 h 1023"/>
                <a:gd name="T30" fmla="*/ 942 w 1024"/>
                <a:gd name="T31" fmla="*/ 790 h 1023"/>
                <a:gd name="T32" fmla="*/ 898 w 1024"/>
                <a:gd name="T33" fmla="*/ 848 h 1023"/>
                <a:gd name="T34" fmla="*/ 848 w 1024"/>
                <a:gd name="T35" fmla="*/ 897 h 1023"/>
                <a:gd name="T36" fmla="*/ 790 w 1024"/>
                <a:gd name="T37" fmla="*/ 941 h 1023"/>
                <a:gd name="T38" fmla="*/ 729 w 1024"/>
                <a:gd name="T39" fmla="*/ 977 h 1023"/>
                <a:gd name="T40" fmla="*/ 661 w 1024"/>
                <a:gd name="T41" fmla="*/ 1003 h 1023"/>
                <a:gd name="T42" fmla="*/ 587 w 1024"/>
                <a:gd name="T43" fmla="*/ 1019 h 1023"/>
                <a:gd name="T44" fmla="*/ 511 w 1024"/>
                <a:gd name="T45" fmla="*/ 1023 h 1023"/>
                <a:gd name="T46" fmla="*/ 435 w 1024"/>
                <a:gd name="T47" fmla="*/ 1019 h 1023"/>
                <a:gd name="T48" fmla="*/ 364 w 1024"/>
                <a:gd name="T49" fmla="*/ 1003 h 1023"/>
                <a:gd name="T50" fmla="*/ 296 w 1024"/>
                <a:gd name="T51" fmla="*/ 977 h 1023"/>
                <a:gd name="T52" fmla="*/ 234 w 1024"/>
                <a:gd name="T53" fmla="*/ 941 h 1023"/>
                <a:gd name="T54" fmla="*/ 176 w 1024"/>
                <a:gd name="T55" fmla="*/ 897 h 1023"/>
                <a:gd name="T56" fmla="*/ 126 w 1024"/>
                <a:gd name="T57" fmla="*/ 848 h 1023"/>
                <a:gd name="T58" fmla="*/ 82 w 1024"/>
                <a:gd name="T59" fmla="*/ 790 h 1023"/>
                <a:gd name="T60" fmla="*/ 46 w 1024"/>
                <a:gd name="T61" fmla="*/ 728 h 1023"/>
                <a:gd name="T62" fmla="*/ 20 w 1024"/>
                <a:gd name="T63" fmla="*/ 660 h 1023"/>
                <a:gd name="T64" fmla="*/ 4 w 1024"/>
                <a:gd name="T65" fmla="*/ 587 h 1023"/>
                <a:gd name="T66" fmla="*/ 0 w 1024"/>
                <a:gd name="T67" fmla="*/ 513 h 1023"/>
                <a:gd name="T68" fmla="*/ 4 w 1024"/>
                <a:gd name="T69" fmla="*/ 437 h 1023"/>
                <a:gd name="T70" fmla="*/ 20 w 1024"/>
                <a:gd name="T71" fmla="*/ 363 h 1023"/>
                <a:gd name="T72" fmla="*/ 46 w 1024"/>
                <a:gd name="T73" fmla="*/ 295 h 1023"/>
                <a:gd name="T74" fmla="*/ 82 w 1024"/>
                <a:gd name="T75" fmla="*/ 234 h 1023"/>
                <a:gd name="T76" fmla="*/ 126 w 1024"/>
                <a:gd name="T77" fmla="*/ 176 h 1023"/>
                <a:gd name="T78" fmla="*/ 176 w 1024"/>
                <a:gd name="T79" fmla="*/ 126 h 1023"/>
                <a:gd name="T80" fmla="*/ 234 w 1024"/>
                <a:gd name="T81" fmla="*/ 82 h 1023"/>
                <a:gd name="T82" fmla="*/ 296 w 1024"/>
                <a:gd name="T83" fmla="*/ 46 h 1023"/>
                <a:gd name="T84" fmla="*/ 364 w 1024"/>
                <a:gd name="T85" fmla="*/ 20 h 1023"/>
                <a:gd name="T86" fmla="*/ 435 w 1024"/>
                <a:gd name="T87" fmla="*/ 4 h 1023"/>
                <a:gd name="T88" fmla="*/ 511 w 1024"/>
                <a:gd name="T89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24" h="1023">
                  <a:moveTo>
                    <a:pt x="511" y="0"/>
                  </a:moveTo>
                  <a:lnTo>
                    <a:pt x="587" y="4"/>
                  </a:lnTo>
                  <a:lnTo>
                    <a:pt x="661" y="20"/>
                  </a:lnTo>
                  <a:lnTo>
                    <a:pt x="729" y="46"/>
                  </a:lnTo>
                  <a:lnTo>
                    <a:pt x="790" y="82"/>
                  </a:lnTo>
                  <a:lnTo>
                    <a:pt x="848" y="126"/>
                  </a:lnTo>
                  <a:lnTo>
                    <a:pt x="898" y="176"/>
                  </a:lnTo>
                  <a:lnTo>
                    <a:pt x="942" y="234"/>
                  </a:lnTo>
                  <a:lnTo>
                    <a:pt x="978" y="295"/>
                  </a:lnTo>
                  <a:lnTo>
                    <a:pt x="1004" y="363"/>
                  </a:lnTo>
                  <a:lnTo>
                    <a:pt x="1020" y="437"/>
                  </a:lnTo>
                  <a:lnTo>
                    <a:pt x="1024" y="513"/>
                  </a:lnTo>
                  <a:lnTo>
                    <a:pt x="1020" y="587"/>
                  </a:lnTo>
                  <a:lnTo>
                    <a:pt x="1004" y="660"/>
                  </a:lnTo>
                  <a:lnTo>
                    <a:pt x="978" y="728"/>
                  </a:lnTo>
                  <a:lnTo>
                    <a:pt x="942" y="790"/>
                  </a:lnTo>
                  <a:lnTo>
                    <a:pt x="898" y="848"/>
                  </a:lnTo>
                  <a:lnTo>
                    <a:pt x="848" y="897"/>
                  </a:lnTo>
                  <a:lnTo>
                    <a:pt x="790" y="941"/>
                  </a:lnTo>
                  <a:lnTo>
                    <a:pt x="729" y="977"/>
                  </a:lnTo>
                  <a:lnTo>
                    <a:pt x="661" y="1003"/>
                  </a:lnTo>
                  <a:lnTo>
                    <a:pt x="587" y="1019"/>
                  </a:lnTo>
                  <a:lnTo>
                    <a:pt x="511" y="1023"/>
                  </a:lnTo>
                  <a:lnTo>
                    <a:pt x="435" y="1019"/>
                  </a:lnTo>
                  <a:lnTo>
                    <a:pt x="364" y="1003"/>
                  </a:lnTo>
                  <a:lnTo>
                    <a:pt x="296" y="977"/>
                  </a:lnTo>
                  <a:lnTo>
                    <a:pt x="234" y="941"/>
                  </a:lnTo>
                  <a:lnTo>
                    <a:pt x="176" y="897"/>
                  </a:lnTo>
                  <a:lnTo>
                    <a:pt x="126" y="848"/>
                  </a:lnTo>
                  <a:lnTo>
                    <a:pt x="82" y="790"/>
                  </a:lnTo>
                  <a:lnTo>
                    <a:pt x="46" y="728"/>
                  </a:lnTo>
                  <a:lnTo>
                    <a:pt x="20" y="660"/>
                  </a:lnTo>
                  <a:lnTo>
                    <a:pt x="4" y="587"/>
                  </a:lnTo>
                  <a:lnTo>
                    <a:pt x="0" y="513"/>
                  </a:lnTo>
                  <a:lnTo>
                    <a:pt x="4" y="437"/>
                  </a:lnTo>
                  <a:lnTo>
                    <a:pt x="20" y="363"/>
                  </a:lnTo>
                  <a:lnTo>
                    <a:pt x="46" y="295"/>
                  </a:lnTo>
                  <a:lnTo>
                    <a:pt x="82" y="234"/>
                  </a:lnTo>
                  <a:lnTo>
                    <a:pt x="126" y="176"/>
                  </a:lnTo>
                  <a:lnTo>
                    <a:pt x="176" y="126"/>
                  </a:lnTo>
                  <a:lnTo>
                    <a:pt x="234" y="82"/>
                  </a:lnTo>
                  <a:lnTo>
                    <a:pt x="296" y="46"/>
                  </a:lnTo>
                  <a:lnTo>
                    <a:pt x="364" y="20"/>
                  </a:lnTo>
                  <a:lnTo>
                    <a:pt x="435" y="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FFD100"/>
            </a:solidFill>
            <a:ln w="0">
              <a:solidFill>
                <a:srgbClr val="FFD1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1" name="Freeform 197"/>
            <p:cNvSpPr>
              <a:spLocks/>
            </p:cNvSpPr>
            <p:nvPr/>
          </p:nvSpPr>
          <p:spPr bwMode="auto">
            <a:xfrm>
              <a:off x="3096" y="1493"/>
              <a:ext cx="563" cy="511"/>
            </a:xfrm>
            <a:custGeom>
              <a:avLst/>
              <a:gdLst>
                <a:gd name="T0" fmla="*/ 0 w 1127"/>
                <a:gd name="T1" fmla="*/ 0 h 1023"/>
                <a:gd name="T2" fmla="*/ 206 w 1127"/>
                <a:gd name="T3" fmla="*/ 0 h 1023"/>
                <a:gd name="T4" fmla="*/ 206 w 1127"/>
                <a:gd name="T5" fmla="*/ 409 h 1023"/>
                <a:gd name="T6" fmla="*/ 1127 w 1127"/>
                <a:gd name="T7" fmla="*/ 409 h 1023"/>
                <a:gd name="T8" fmla="*/ 1127 w 1127"/>
                <a:gd name="T9" fmla="*/ 614 h 1023"/>
                <a:gd name="T10" fmla="*/ 206 w 1127"/>
                <a:gd name="T11" fmla="*/ 614 h 1023"/>
                <a:gd name="T12" fmla="*/ 206 w 1127"/>
                <a:gd name="T13" fmla="*/ 1023 h 1023"/>
                <a:gd name="T14" fmla="*/ 0 w 1127"/>
                <a:gd name="T15" fmla="*/ 1023 h 1023"/>
                <a:gd name="T16" fmla="*/ 0 w 1127"/>
                <a:gd name="T17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7" h="1023">
                  <a:moveTo>
                    <a:pt x="0" y="0"/>
                  </a:moveTo>
                  <a:lnTo>
                    <a:pt x="206" y="0"/>
                  </a:lnTo>
                  <a:lnTo>
                    <a:pt x="206" y="409"/>
                  </a:lnTo>
                  <a:lnTo>
                    <a:pt x="1127" y="409"/>
                  </a:lnTo>
                  <a:lnTo>
                    <a:pt x="1127" y="614"/>
                  </a:lnTo>
                  <a:lnTo>
                    <a:pt x="206" y="614"/>
                  </a:lnTo>
                  <a:lnTo>
                    <a:pt x="206" y="1023"/>
                  </a:lnTo>
                  <a:lnTo>
                    <a:pt x="0" y="10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9500"/>
            </a:solidFill>
            <a:ln w="0">
              <a:solidFill>
                <a:srgbClr val="FF95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62" name="직사각형 361"/>
          <p:cNvSpPr/>
          <p:nvPr/>
        </p:nvSpPr>
        <p:spPr>
          <a:xfrm>
            <a:off x="5470375" y="4288173"/>
            <a:ext cx="6096000" cy="2149306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algn="r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Customs Clearance </a:t>
            </a:r>
          </a:p>
          <a:p>
            <a:pPr lvl="1" algn="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각 지역별로 통관 전문가로 구성된 전담</a:t>
            </a: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팀 배치</a:t>
            </a: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 </a:t>
            </a:r>
            <a:endParaRPr lang="en-US" altLang="ko-KR" sz="2000" kern="100" dirty="0">
              <a:ln>
                <a:solidFill>
                  <a:srgbClr val="022445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Times New Roman" panose="02020603050405020304" pitchFamily="18" charset="0"/>
            </a:endParaRPr>
          </a:p>
          <a:p>
            <a:pPr lvl="1" algn="r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Visibility Services </a:t>
            </a:r>
          </a:p>
          <a:p>
            <a:pPr lvl="1" algn="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고객의 전 </a:t>
            </a:r>
            <a:r>
              <a:rPr lang="en-US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Supply Chain </a:t>
            </a: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영역에 걸쳐 맞춤형 </a:t>
            </a:r>
            <a:endParaRPr lang="en-US" altLang="ko-KR" sz="2000" kern="100" dirty="0">
              <a:ln>
                <a:solidFill>
                  <a:srgbClr val="022445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Times New Roman" panose="02020603050405020304" pitchFamily="18" charset="0"/>
            </a:endParaRPr>
          </a:p>
          <a:p>
            <a:pPr lvl="1" algn="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ln>
                  <a:solidFill>
                    <a:srgbClr val="022445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물류 정보와 가시성을 제공</a:t>
            </a:r>
            <a:endParaRPr lang="ko-KR" altLang="en-US" sz="2000" dirty="0">
              <a:ln>
                <a:solidFill>
                  <a:srgbClr val="022445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0668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타원 84"/>
          <p:cNvSpPr/>
          <p:nvPr/>
        </p:nvSpPr>
        <p:spPr>
          <a:xfrm>
            <a:off x="3499906" y="1195327"/>
            <a:ext cx="1796249" cy="1796249"/>
          </a:xfrm>
          <a:prstGeom prst="ellipse">
            <a:avLst/>
          </a:prstGeom>
          <a:solidFill>
            <a:srgbClr val="022445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285260" y="-146304"/>
            <a:ext cx="2084202" cy="1493959"/>
            <a:chOff x="1809260" y="456934"/>
            <a:chExt cx="2084202" cy="1493959"/>
          </a:xfrm>
        </p:grpSpPr>
        <p:sp>
          <p:nvSpPr>
            <p:cNvPr id="11" name="직사각형 10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998008" y="758783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SWOT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839876" y="1403795"/>
              <a:ext cx="2053586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3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Weakness</a:t>
              </a:r>
              <a:endParaRPr lang="ko-KR" altLang="en-US" sz="23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cxnSp>
        <p:nvCxnSpPr>
          <p:cNvPr id="15" name="직선 연결선 14"/>
          <p:cNvCxnSpPr/>
          <p:nvPr/>
        </p:nvCxnSpPr>
        <p:spPr>
          <a:xfrm flipH="1">
            <a:off x="4779564" y="2554664"/>
            <a:ext cx="818885" cy="1150917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6682012" y="2626337"/>
            <a:ext cx="1201130" cy="1564911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V="1">
            <a:off x="5178317" y="4181963"/>
            <a:ext cx="2094564" cy="41392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그룹 36"/>
          <p:cNvGrpSpPr/>
          <p:nvPr/>
        </p:nvGrpSpPr>
        <p:grpSpPr>
          <a:xfrm>
            <a:off x="4979566" y="967537"/>
            <a:ext cx="2159843" cy="2159843"/>
            <a:chOff x="5113038" y="1184690"/>
            <a:chExt cx="4221462" cy="4221462"/>
          </a:xfrm>
        </p:grpSpPr>
        <p:grpSp>
          <p:nvGrpSpPr>
            <p:cNvPr id="19" name="Group 4"/>
            <p:cNvGrpSpPr>
              <a:grpSpLocks noChangeAspect="1"/>
            </p:cNvGrpSpPr>
            <p:nvPr/>
          </p:nvGrpSpPr>
          <p:grpSpPr bwMode="auto">
            <a:xfrm>
              <a:off x="5113038" y="1184690"/>
              <a:ext cx="4221462" cy="4221462"/>
              <a:chOff x="1809" y="129"/>
              <a:chExt cx="4062" cy="4062"/>
            </a:xfrm>
          </p:grpSpPr>
          <p:sp>
            <p:nvSpPr>
              <p:cNvPr id="22" name="Freeform 6"/>
              <p:cNvSpPr>
                <a:spLocks/>
              </p:cNvSpPr>
              <p:nvPr/>
            </p:nvSpPr>
            <p:spPr bwMode="auto">
              <a:xfrm>
                <a:off x="1809" y="129"/>
                <a:ext cx="4062" cy="4062"/>
              </a:xfrm>
              <a:custGeom>
                <a:avLst/>
                <a:gdLst>
                  <a:gd name="T0" fmla="*/ 2155 w 4062"/>
                  <a:gd name="T1" fmla="*/ 4 h 4062"/>
                  <a:gd name="T2" fmla="*/ 2397 w 4062"/>
                  <a:gd name="T3" fmla="*/ 33 h 4062"/>
                  <a:gd name="T4" fmla="*/ 2628 w 4062"/>
                  <a:gd name="T5" fmla="*/ 89 h 4062"/>
                  <a:gd name="T6" fmla="*/ 2848 w 4062"/>
                  <a:gd name="T7" fmla="*/ 171 h 4062"/>
                  <a:gd name="T8" fmla="*/ 3056 w 4062"/>
                  <a:gd name="T9" fmla="*/ 277 h 4062"/>
                  <a:gd name="T10" fmla="*/ 3250 w 4062"/>
                  <a:gd name="T11" fmla="*/ 406 h 4062"/>
                  <a:gd name="T12" fmla="*/ 3426 w 4062"/>
                  <a:gd name="T13" fmla="*/ 555 h 4062"/>
                  <a:gd name="T14" fmla="*/ 3584 w 4062"/>
                  <a:gd name="T15" fmla="*/ 723 h 4062"/>
                  <a:gd name="T16" fmla="*/ 3724 w 4062"/>
                  <a:gd name="T17" fmla="*/ 907 h 4062"/>
                  <a:gd name="T18" fmla="*/ 3840 w 4062"/>
                  <a:gd name="T19" fmla="*/ 1108 h 4062"/>
                  <a:gd name="T20" fmla="*/ 3935 w 4062"/>
                  <a:gd name="T21" fmla="*/ 1322 h 4062"/>
                  <a:gd name="T22" fmla="*/ 4004 w 4062"/>
                  <a:gd name="T23" fmla="*/ 1548 h 4062"/>
                  <a:gd name="T24" fmla="*/ 4047 w 4062"/>
                  <a:gd name="T25" fmla="*/ 1786 h 4062"/>
                  <a:gd name="T26" fmla="*/ 4062 w 4062"/>
                  <a:gd name="T27" fmla="*/ 2031 h 4062"/>
                  <a:gd name="T28" fmla="*/ 4047 w 4062"/>
                  <a:gd name="T29" fmla="*/ 2276 h 4062"/>
                  <a:gd name="T30" fmla="*/ 4004 w 4062"/>
                  <a:gd name="T31" fmla="*/ 2514 h 4062"/>
                  <a:gd name="T32" fmla="*/ 3935 w 4062"/>
                  <a:gd name="T33" fmla="*/ 2740 h 4062"/>
                  <a:gd name="T34" fmla="*/ 3840 w 4062"/>
                  <a:gd name="T35" fmla="*/ 2954 h 4062"/>
                  <a:gd name="T36" fmla="*/ 3724 w 4062"/>
                  <a:gd name="T37" fmla="*/ 3155 h 4062"/>
                  <a:gd name="T38" fmla="*/ 3584 w 4062"/>
                  <a:gd name="T39" fmla="*/ 3339 h 4062"/>
                  <a:gd name="T40" fmla="*/ 3426 w 4062"/>
                  <a:gd name="T41" fmla="*/ 3507 h 4062"/>
                  <a:gd name="T42" fmla="*/ 3250 w 4062"/>
                  <a:gd name="T43" fmla="*/ 3656 h 4062"/>
                  <a:gd name="T44" fmla="*/ 3056 w 4062"/>
                  <a:gd name="T45" fmla="*/ 3785 h 4062"/>
                  <a:gd name="T46" fmla="*/ 2848 w 4062"/>
                  <a:gd name="T47" fmla="*/ 3891 h 4062"/>
                  <a:gd name="T48" fmla="*/ 2628 w 4062"/>
                  <a:gd name="T49" fmla="*/ 3973 h 4062"/>
                  <a:gd name="T50" fmla="*/ 2397 w 4062"/>
                  <a:gd name="T51" fmla="*/ 4029 h 4062"/>
                  <a:gd name="T52" fmla="*/ 2155 w 4062"/>
                  <a:gd name="T53" fmla="*/ 4058 h 4062"/>
                  <a:gd name="T54" fmla="*/ 1907 w 4062"/>
                  <a:gd name="T55" fmla="*/ 4058 h 4062"/>
                  <a:gd name="T56" fmla="*/ 1665 w 4062"/>
                  <a:gd name="T57" fmla="*/ 4029 h 4062"/>
                  <a:gd name="T58" fmla="*/ 1434 w 4062"/>
                  <a:gd name="T59" fmla="*/ 3973 h 4062"/>
                  <a:gd name="T60" fmla="*/ 1214 w 4062"/>
                  <a:gd name="T61" fmla="*/ 3891 h 4062"/>
                  <a:gd name="T62" fmla="*/ 1006 w 4062"/>
                  <a:gd name="T63" fmla="*/ 3785 h 4062"/>
                  <a:gd name="T64" fmla="*/ 812 w 4062"/>
                  <a:gd name="T65" fmla="*/ 3656 h 4062"/>
                  <a:gd name="T66" fmla="*/ 636 w 4062"/>
                  <a:gd name="T67" fmla="*/ 3507 h 4062"/>
                  <a:gd name="T68" fmla="*/ 478 w 4062"/>
                  <a:gd name="T69" fmla="*/ 3339 h 4062"/>
                  <a:gd name="T70" fmla="*/ 339 w 4062"/>
                  <a:gd name="T71" fmla="*/ 3155 h 4062"/>
                  <a:gd name="T72" fmla="*/ 222 w 4062"/>
                  <a:gd name="T73" fmla="*/ 2954 h 4062"/>
                  <a:gd name="T74" fmla="*/ 127 w 4062"/>
                  <a:gd name="T75" fmla="*/ 2740 h 4062"/>
                  <a:gd name="T76" fmla="*/ 58 w 4062"/>
                  <a:gd name="T77" fmla="*/ 2514 h 4062"/>
                  <a:gd name="T78" fmla="*/ 15 w 4062"/>
                  <a:gd name="T79" fmla="*/ 2276 h 4062"/>
                  <a:gd name="T80" fmla="*/ 0 w 4062"/>
                  <a:gd name="T81" fmla="*/ 2031 h 4062"/>
                  <a:gd name="T82" fmla="*/ 15 w 4062"/>
                  <a:gd name="T83" fmla="*/ 1786 h 4062"/>
                  <a:gd name="T84" fmla="*/ 58 w 4062"/>
                  <a:gd name="T85" fmla="*/ 1548 h 4062"/>
                  <a:gd name="T86" fmla="*/ 127 w 4062"/>
                  <a:gd name="T87" fmla="*/ 1322 h 4062"/>
                  <a:gd name="T88" fmla="*/ 222 w 4062"/>
                  <a:gd name="T89" fmla="*/ 1108 h 4062"/>
                  <a:gd name="T90" fmla="*/ 339 w 4062"/>
                  <a:gd name="T91" fmla="*/ 907 h 4062"/>
                  <a:gd name="T92" fmla="*/ 478 w 4062"/>
                  <a:gd name="T93" fmla="*/ 723 h 4062"/>
                  <a:gd name="T94" fmla="*/ 636 w 4062"/>
                  <a:gd name="T95" fmla="*/ 555 h 4062"/>
                  <a:gd name="T96" fmla="*/ 812 w 4062"/>
                  <a:gd name="T97" fmla="*/ 406 h 4062"/>
                  <a:gd name="T98" fmla="*/ 1006 w 4062"/>
                  <a:gd name="T99" fmla="*/ 277 h 4062"/>
                  <a:gd name="T100" fmla="*/ 1214 w 4062"/>
                  <a:gd name="T101" fmla="*/ 171 h 4062"/>
                  <a:gd name="T102" fmla="*/ 1434 w 4062"/>
                  <a:gd name="T103" fmla="*/ 89 h 4062"/>
                  <a:gd name="T104" fmla="*/ 1665 w 4062"/>
                  <a:gd name="T105" fmla="*/ 33 h 4062"/>
                  <a:gd name="T106" fmla="*/ 1907 w 4062"/>
                  <a:gd name="T107" fmla="*/ 4 h 40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62" h="4062">
                    <a:moveTo>
                      <a:pt x="2031" y="0"/>
                    </a:moveTo>
                    <a:lnTo>
                      <a:pt x="2155" y="4"/>
                    </a:lnTo>
                    <a:lnTo>
                      <a:pt x="2276" y="15"/>
                    </a:lnTo>
                    <a:lnTo>
                      <a:pt x="2397" y="33"/>
                    </a:lnTo>
                    <a:lnTo>
                      <a:pt x="2514" y="58"/>
                    </a:lnTo>
                    <a:lnTo>
                      <a:pt x="2628" y="89"/>
                    </a:lnTo>
                    <a:lnTo>
                      <a:pt x="2740" y="127"/>
                    </a:lnTo>
                    <a:lnTo>
                      <a:pt x="2848" y="171"/>
                    </a:lnTo>
                    <a:lnTo>
                      <a:pt x="2954" y="222"/>
                    </a:lnTo>
                    <a:lnTo>
                      <a:pt x="3056" y="277"/>
                    </a:lnTo>
                    <a:lnTo>
                      <a:pt x="3155" y="339"/>
                    </a:lnTo>
                    <a:lnTo>
                      <a:pt x="3250" y="406"/>
                    </a:lnTo>
                    <a:lnTo>
                      <a:pt x="3339" y="478"/>
                    </a:lnTo>
                    <a:lnTo>
                      <a:pt x="3426" y="555"/>
                    </a:lnTo>
                    <a:lnTo>
                      <a:pt x="3507" y="636"/>
                    </a:lnTo>
                    <a:lnTo>
                      <a:pt x="3584" y="723"/>
                    </a:lnTo>
                    <a:lnTo>
                      <a:pt x="3656" y="812"/>
                    </a:lnTo>
                    <a:lnTo>
                      <a:pt x="3724" y="907"/>
                    </a:lnTo>
                    <a:lnTo>
                      <a:pt x="3785" y="1006"/>
                    </a:lnTo>
                    <a:lnTo>
                      <a:pt x="3840" y="1108"/>
                    </a:lnTo>
                    <a:lnTo>
                      <a:pt x="3891" y="1214"/>
                    </a:lnTo>
                    <a:lnTo>
                      <a:pt x="3935" y="1322"/>
                    </a:lnTo>
                    <a:lnTo>
                      <a:pt x="3973" y="1434"/>
                    </a:lnTo>
                    <a:lnTo>
                      <a:pt x="4004" y="1548"/>
                    </a:lnTo>
                    <a:lnTo>
                      <a:pt x="4029" y="1665"/>
                    </a:lnTo>
                    <a:lnTo>
                      <a:pt x="4047" y="1786"/>
                    </a:lnTo>
                    <a:lnTo>
                      <a:pt x="4058" y="1907"/>
                    </a:lnTo>
                    <a:lnTo>
                      <a:pt x="4062" y="2031"/>
                    </a:lnTo>
                    <a:lnTo>
                      <a:pt x="4058" y="2155"/>
                    </a:lnTo>
                    <a:lnTo>
                      <a:pt x="4047" y="2276"/>
                    </a:lnTo>
                    <a:lnTo>
                      <a:pt x="4029" y="2397"/>
                    </a:lnTo>
                    <a:lnTo>
                      <a:pt x="4004" y="2514"/>
                    </a:lnTo>
                    <a:lnTo>
                      <a:pt x="3973" y="2628"/>
                    </a:lnTo>
                    <a:lnTo>
                      <a:pt x="3935" y="2740"/>
                    </a:lnTo>
                    <a:lnTo>
                      <a:pt x="3891" y="2848"/>
                    </a:lnTo>
                    <a:lnTo>
                      <a:pt x="3840" y="2954"/>
                    </a:lnTo>
                    <a:lnTo>
                      <a:pt x="3785" y="3056"/>
                    </a:lnTo>
                    <a:lnTo>
                      <a:pt x="3724" y="3155"/>
                    </a:lnTo>
                    <a:lnTo>
                      <a:pt x="3656" y="3250"/>
                    </a:lnTo>
                    <a:lnTo>
                      <a:pt x="3584" y="3339"/>
                    </a:lnTo>
                    <a:lnTo>
                      <a:pt x="3507" y="3426"/>
                    </a:lnTo>
                    <a:lnTo>
                      <a:pt x="3426" y="3507"/>
                    </a:lnTo>
                    <a:lnTo>
                      <a:pt x="3339" y="3584"/>
                    </a:lnTo>
                    <a:lnTo>
                      <a:pt x="3250" y="3656"/>
                    </a:lnTo>
                    <a:lnTo>
                      <a:pt x="3155" y="3724"/>
                    </a:lnTo>
                    <a:lnTo>
                      <a:pt x="3056" y="3785"/>
                    </a:lnTo>
                    <a:lnTo>
                      <a:pt x="2954" y="3840"/>
                    </a:lnTo>
                    <a:lnTo>
                      <a:pt x="2848" y="3891"/>
                    </a:lnTo>
                    <a:lnTo>
                      <a:pt x="2740" y="3935"/>
                    </a:lnTo>
                    <a:lnTo>
                      <a:pt x="2628" y="3973"/>
                    </a:lnTo>
                    <a:lnTo>
                      <a:pt x="2514" y="4004"/>
                    </a:lnTo>
                    <a:lnTo>
                      <a:pt x="2397" y="4029"/>
                    </a:lnTo>
                    <a:lnTo>
                      <a:pt x="2276" y="4047"/>
                    </a:lnTo>
                    <a:lnTo>
                      <a:pt x="2155" y="4058"/>
                    </a:lnTo>
                    <a:lnTo>
                      <a:pt x="2031" y="4062"/>
                    </a:lnTo>
                    <a:lnTo>
                      <a:pt x="1907" y="4058"/>
                    </a:lnTo>
                    <a:lnTo>
                      <a:pt x="1786" y="4047"/>
                    </a:lnTo>
                    <a:lnTo>
                      <a:pt x="1665" y="4029"/>
                    </a:lnTo>
                    <a:lnTo>
                      <a:pt x="1548" y="4004"/>
                    </a:lnTo>
                    <a:lnTo>
                      <a:pt x="1434" y="3973"/>
                    </a:lnTo>
                    <a:lnTo>
                      <a:pt x="1322" y="3935"/>
                    </a:lnTo>
                    <a:lnTo>
                      <a:pt x="1214" y="3891"/>
                    </a:lnTo>
                    <a:lnTo>
                      <a:pt x="1108" y="3840"/>
                    </a:lnTo>
                    <a:lnTo>
                      <a:pt x="1006" y="3785"/>
                    </a:lnTo>
                    <a:lnTo>
                      <a:pt x="907" y="3724"/>
                    </a:lnTo>
                    <a:lnTo>
                      <a:pt x="812" y="3656"/>
                    </a:lnTo>
                    <a:lnTo>
                      <a:pt x="723" y="3584"/>
                    </a:lnTo>
                    <a:lnTo>
                      <a:pt x="636" y="3507"/>
                    </a:lnTo>
                    <a:lnTo>
                      <a:pt x="555" y="3426"/>
                    </a:lnTo>
                    <a:lnTo>
                      <a:pt x="478" y="3339"/>
                    </a:lnTo>
                    <a:lnTo>
                      <a:pt x="406" y="3250"/>
                    </a:lnTo>
                    <a:lnTo>
                      <a:pt x="339" y="3155"/>
                    </a:lnTo>
                    <a:lnTo>
                      <a:pt x="277" y="3056"/>
                    </a:lnTo>
                    <a:lnTo>
                      <a:pt x="222" y="2954"/>
                    </a:lnTo>
                    <a:lnTo>
                      <a:pt x="171" y="2848"/>
                    </a:lnTo>
                    <a:lnTo>
                      <a:pt x="127" y="2740"/>
                    </a:lnTo>
                    <a:lnTo>
                      <a:pt x="89" y="2628"/>
                    </a:lnTo>
                    <a:lnTo>
                      <a:pt x="58" y="2514"/>
                    </a:lnTo>
                    <a:lnTo>
                      <a:pt x="33" y="2397"/>
                    </a:lnTo>
                    <a:lnTo>
                      <a:pt x="15" y="2276"/>
                    </a:lnTo>
                    <a:lnTo>
                      <a:pt x="4" y="2155"/>
                    </a:lnTo>
                    <a:lnTo>
                      <a:pt x="0" y="2031"/>
                    </a:lnTo>
                    <a:lnTo>
                      <a:pt x="4" y="1907"/>
                    </a:lnTo>
                    <a:lnTo>
                      <a:pt x="15" y="1786"/>
                    </a:lnTo>
                    <a:lnTo>
                      <a:pt x="33" y="1665"/>
                    </a:lnTo>
                    <a:lnTo>
                      <a:pt x="58" y="1548"/>
                    </a:lnTo>
                    <a:lnTo>
                      <a:pt x="89" y="1434"/>
                    </a:lnTo>
                    <a:lnTo>
                      <a:pt x="127" y="1322"/>
                    </a:lnTo>
                    <a:lnTo>
                      <a:pt x="171" y="1214"/>
                    </a:lnTo>
                    <a:lnTo>
                      <a:pt x="222" y="1108"/>
                    </a:lnTo>
                    <a:lnTo>
                      <a:pt x="277" y="1006"/>
                    </a:lnTo>
                    <a:lnTo>
                      <a:pt x="339" y="907"/>
                    </a:lnTo>
                    <a:lnTo>
                      <a:pt x="406" y="812"/>
                    </a:lnTo>
                    <a:lnTo>
                      <a:pt x="478" y="723"/>
                    </a:lnTo>
                    <a:lnTo>
                      <a:pt x="555" y="636"/>
                    </a:lnTo>
                    <a:lnTo>
                      <a:pt x="636" y="555"/>
                    </a:lnTo>
                    <a:lnTo>
                      <a:pt x="723" y="478"/>
                    </a:lnTo>
                    <a:lnTo>
                      <a:pt x="812" y="406"/>
                    </a:lnTo>
                    <a:lnTo>
                      <a:pt x="907" y="339"/>
                    </a:lnTo>
                    <a:lnTo>
                      <a:pt x="1006" y="277"/>
                    </a:lnTo>
                    <a:lnTo>
                      <a:pt x="1108" y="222"/>
                    </a:lnTo>
                    <a:lnTo>
                      <a:pt x="1214" y="171"/>
                    </a:lnTo>
                    <a:lnTo>
                      <a:pt x="1322" y="127"/>
                    </a:lnTo>
                    <a:lnTo>
                      <a:pt x="1434" y="89"/>
                    </a:lnTo>
                    <a:lnTo>
                      <a:pt x="1548" y="58"/>
                    </a:lnTo>
                    <a:lnTo>
                      <a:pt x="1665" y="33"/>
                    </a:lnTo>
                    <a:lnTo>
                      <a:pt x="1786" y="15"/>
                    </a:lnTo>
                    <a:lnTo>
                      <a:pt x="1907" y="4"/>
                    </a:lnTo>
                    <a:lnTo>
                      <a:pt x="2031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3131" y="3247"/>
                <a:ext cx="1418" cy="944"/>
              </a:xfrm>
              <a:custGeom>
                <a:avLst/>
                <a:gdLst>
                  <a:gd name="T0" fmla="*/ 0 w 1418"/>
                  <a:gd name="T1" fmla="*/ 0 h 944"/>
                  <a:gd name="T2" fmla="*/ 1418 w 1418"/>
                  <a:gd name="T3" fmla="*/ 0 h 944"/>
                  <a:gd name="T4" fmla="*/ 1418 w 1418"/>
                  <a:gd name="T5" fmla="*/ 816 h 944"/>
                  <a:gd name="T6" fmla="*/ 1306 w 1418"/>
                  <a:gd name="T7" fmla="*/ 854 h 944"/>
                  <a:gd name="T8" fmla="*/ 1192 w 1418"/>
                  <a:gd name="T9" fmla="*/ 886 h 944"/>
                  <a:gd name="T10" fmla="*/ 1075 w 1418"/>
                  <a:gd name="T11" fmla="*/ 911 h 944"/>
                  <a:gd name="T12" fmla="*/ 955 w 1418"/>
                  <a:gd name="T13" fmla="*/ 929 h 944"/>
                  <a:gd name="T14" fmla="*/ 833 w 1418"/>
                  <a:gd name="T15" fmla="*/ 940 h 944"/>
                  <a:gd name="T16" fmla="*/ 709 w 1418"/>
                  <a:gd name="T17" fmla="*/ 944 h 944"/>
                  <a:gd name="T18" fmla="*/ 585 w 1418"/>
                  <a:gd name="T19" fmla="*/ 940 h 944"/>
                  <a:gd name="T20" fmla="*/ 463 w 1418"/>
                  <a:gd name="T21" fmla="*/ 929 h 944"/>
                  <a:gd name="T22" fmla="*/ 343 w 1418"/>
                  <a:gd name="T23" fmla="*/ 911 h 944"/>
                  <a:gd name="T24" fmla="*/ 226 w 1418"/>
                  <a:gd name="T25" fmla="*/ 886 h 944"/>
                  <a:gd name="T26" fmla="*/ 112 w 1418"/>
                  <a:gd name="T27" fmla="*/ 854 h 944"/>
                  <a:gd name="T28" fmla="*/ 0 w 1418"/>
                  <a:gd name="T29" fmla="*/ 816 h 944"/>
                  <a:gd name="T30" fmla="*/ 0 w 1418"/>
                  <a:gd name="T31" fmla="*/ 0 h 9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18" h="944">
                    <a:moveTo>
                      <a:pt x="0" y="0"/>
                    </a:moveTo>
                    <a:lnTo>
                      <a:pt x="1418" y="0"/>
                    </a:lnTo>
                    <a:lnTo>
                      <a:pt x="1418" y="816"/>
                    </a:lnTo>
                    <a:lnTo>
                      <a:pt x="1306" y="854"/>
                    </a:lnTo>
                    <a:lnTo>
                      <a:pt x="1192" y="886"/>
                    </a:lnTo>
                    <a:lnTo>
                      <a:pt x="1075" y="911"/>
                    </a:lnTo>
                    <a:lnTo>
                      <a:pt x="955" y="929"/>
                    </a:lnTo>
                    <a:lnTo>
                      <a:pt x="833" y="940"/>
                    </a:lnTo>
                    <a:lnTo>
                      <a:pt x="709" y="944"/>
                    </a:lnTo>
                    <a:lnTo>
                      <a:pt x="585" y="940"/>
                    </a:lnTo>
                    <a:lnTo>
                      <a:pt x="463" y="929"/>
                    </a:lnTo>
                    <a:lnTo>
                      <a:pt x="343" y="911"/>
                    </a:lnTo>
                    <a:lnTo>
                      <a:pt x="226" y="886"/>
                    </a:lnTo>
                    <a:lnTo>
                      <a:pt x="112" y="854"/>
                    </a:lnTo>
                    <a:lnTo>
                      <a:pt x="0" y="8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4C5B"/>
              </a:solidFill>
              <a:ln w="0">
                <a:solidFill>
                  <a:srgbClr val="FF4C5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3566" y="815"/>
                <a:ext cx="548" cy="786"/>
              </a:xfrm>
              <a:custGeom>
                <a:avLst/>
                <a:gdLst>
                  <a:gd name="T0" fmla="*/ 274 w 548"/>
                  <a:gd name="T1" fmla="*/ 0 h 786"/>
                  <a:gd name="T2" fmla="*/ 312 w 548"/>
                  <a:gd name="T3" fmla="*/ 5 h 786"/>
                  <a:gd name="T4" fmla="*/ 348 w 548"/>
                  <a:gd name="T5" fmla="*/ 16 h 786"/>
                  <a:gd name="T6" fmla="*/ 384 w 548"/>
                  <a:gd name="T7" fmla="*/ 34 h 786"/>
                  <a:gd name="T8" fmla="*/ 417 w 548"/>
                  <a:gd name="T9" fmla="*/ 59 h 786"/>
                  <a:gd name="T10" fmla="*/ 448 w 548"/>
                  <a:gd name="T11" fmla="*/ 89 h 786"/>
                  <a:gd name="T12" fmla="*/ 475 w 548"/>
                  <a:gd name="T13" fmla="*/ 126 h 786"/>
                  <a:gd name="T14" fmla="*/ 499 w 548"/>
                  <a:gd name="T15" fmla="*/ 168 h 786"/>
                  <a:gd name="T16" fmla="*/ 519 w 548"/>
                  <a:gd name="T17" fmla="*/ 216 h 786"/>
                  <a:gd name="T18" fmla="*/ 534 w 548"/>
                  <a:gd name="T19" fmla="*/ 268 h 786"/>
                  <a:gd name="T20" fmla="*/ 545 w 548"/>
                  <a:gd name="T21" fmla="*/ 323 h 786"/>
                  <a:gd name="T22" fmla="*/ 548 w 548"/>
                  <a:gd name="T23" fmla="*/ 373 h 786"/>
                  <a:gd name="T24" fmla="*/ 548 w 548"/>
                  <a:gd name="T25" fmla="*/ 422 h 786"/>
                  <a:gd name="T26" fmla="*/ 544 w 548"/>
                  <a:gd name="T27" fmla="*/ 470 h 786"/>
                  <a:gd name="T28" fmla="*/ 535 w 548"/>
                  <a:gd name="T29" fmla="*/ 517 h 786"/>
                  <a:gd name="T30" fmla="*/ 523 w 548"/>
                  <a:gd name="T31" fmla="*/ 561 h 786"/>
                  <a:gd name="T32" fmla="*/ 508 w 548"/>
                  <a:gd name="T33" fmla="*/ 603 h 786"/>
                  <a:gd name="T34" fmla="*/ 488 w 548"/>
                  <a:gd name="T35" fmla="*/ 642 h 786"/>
                  <a:gd name="T36" fmla="*/ 466 w 548"/>
                  <a:gd name="T37" fmla="*/ 677 h 786"/>
                  <a:gd name="T38" fmla="*/ 440 w 548"/>
                  <a:gd name="T39" fmla="*/ 709 h 786"/>
                  <a:gd name="T40" fmla="*/ 412 w 548"/>
                  <a:gd name="T41" fmla="*/ 734 h 786"/>
                  <a:gd name="T42" fmla="*/ 381 w 548"/>
                  <a:gd name="T43" fmla="*/ 757 h 786"/>
                  <a:gd name="T44" fmla="*/ 348 w 548"/>
                  <a:gd name="T45" fmla="*/ 773 h 786"/>
                  <a:gd name="T46" fmla="*/ 312 w 548"/>
                  <a:gd name="T47" fmla="*/ 782 h 786"/>
                  <a:gd name="T48" fmla="*/ 274 w 548"/>
                  <a:gd name="T49" fmla="*/ 786 h 786"/>
                  <a:gd name="T50" fmla="*/ 236 w 548"/>
                  <a:gd name="T51" fmla="*/ 782 h 786"/>
                  <a:gd name="T52" fmla="*/ 200 w 548"/>
                  <a:gd name="T53" fmla="*/ 773 h 786"/>
                  <a:gd name="T54" fmla="*/ 167 w 548"/>
                  <a:gd name="T55" fmla="*/ 757 h 786"/>
                  <a:gd name="T56" fmla="*/ 136 w 548"/>
                  <a:gd name="T57" fmla="*/ 736 h 786"/>
                  <a:gd name="T58" fmla="*/ 108 w 548"/>
                  <a:gd name="T59" fmla="*/ 709 h 786"/>
                  <a:gd name="T60" fmla="*/ 82 w 548"/>
                  <a:gd name="T61" fmla="*/ 678 h 786"/>
                  <a:gd name="T62" fmla="*/ 60 w 548"/>
                  <a:gd name="T63" fmla="*/ 642 h 786"/>
                  <a:gd name="T64" fmla="*/ 40 w 548"/>
                  <a:gd name="T65" fmla="*/ 603 h 786"/>
                  <a:gd name="T66" fmla="*/ 25 w 548"/>
                  <a:gd name="T67" fmla="*/ 561 h 786"/>
                  <a:gd name="T68" fmla="*/ 13 w 548"/>
                  <a:gd name="T69" fmla="*/ 517 h 786"/>
                  <a:gd name="T70" fmla="*/ 4 w 548"/>
                  <a:gd name="T71" fmla="*/ 470 h 786"/>
                  <a:gd name="T72" fmla="*/ 0 w 548"/>
                  <a:gd name="T73" fmla="*/ 422 h 786"/>
                  <a:gd name="T74" fmla="*/ 0 w 548"/>
                  <a:gd name="T75" fmla="*/ 373 h 786"/>
                  <a:gd name="T76" fmla="*/ 3 w 548"/>
                  <a:gd name="T77" fmla="*/ 323 h 786"/>
                  <a:gd name="T78" fmla="*/ 14 w 548"/>
                  <a:gd name="T79" fmla="*/ 268 h 786"/>
                  <a:gd name="T80" fmla="*/ 29 w 548"/>
                  <a:gd name="T81" fmla="*/ 216 h 786"/>
                  <a:gd name="T82" fmla="*/ 49 w 548"/>
                  <a:gd name="T83" fmla="*/ 169 h 786"/>
                  <a:gd name="T84" fmla="*/ 72 w 548"/>
                  <a:gd name="T85" fmla="*/ 126 h 786"/>
                  <a:gd name="T86" fmla="*/ 100 w 548"/>
                  <a:gd name="T87" fmla="*/ 89 h 786"/>
                  <a:gd name="T88" fmla="*/ 131 w 548"/>
                  <a:gd name="T89" fmla="*/ 59 h 786"/>
                  <a:gd name="T90" fmla="*/ 164 w 548"/>
                  <a:gd name="T91" fmla="*/ 34 h 786"/>
                  <a:gd name="T92" fmla="*/ 199 w 548"/>
                  <a:gd name="T93" fmla="*/ 16 h 786"/>
                  <a:gd name="T94" fmla="*/ 236 w 548"/>
                  <a:gd name="T95" fmla="*/ 5 h 786"/>
                  <a:gd name="T96" fmla="*/ 274 w 548"/>
                  <a:gd name="T97" fmla="*/ 0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48" h="786">
                    <a:moveTo>
                      <a:pt x="274" y="0"/>
                    </a:moveTo>
                    <a:lnTo>
                      <a:pt x="312" y="5"/>
                    </a:lnTo>
                    <a:lnTo>
                      <a:pt x="348" y="16"/>
                    </a:lnTo>
                    <a:lnTo>
                      <a:pt x="384" y="34"/>
                    </a:lnTo>
                    <a:lnTo>
                      <a:pt x="417" y="59"/>
                    </a:lnTo>
                    <a:lnTo>
                      <a:pt x="448" y="89"/>
                    </a:lnTo>
                    <a:lnTo>
                      <a:pt x="475" y="126"/>
                    </a:lnTo>
                    <a:lnTo>
                      <a:pt x="499" y="168"/>
                    </a:lnTo>
                    <a:lnTo>
                      <a:pt x="519" y="216"/>
                    </a:lnTo>
                    <a:lnTo>
                      <a:pt x="534" y="268"/>
                    </a:lnTo>
                    <a:lnTo>
                      <a:pt x="545" y="323"/>
                    </a:lnTo>
                    <a:lnTo>
                      <a:pt x="548" y="373"/>
                    </a:lnTo>
                    <a:lnTo>
                      <a:pt x="548" y="422"/>
                    </a:lnTo>
                    <a:lnTo>
                      <a:pt x="544" y="470"/>
                    </a:lnTo>
                    <a:lnTo>
                      <a:pt x="535" y="517"/>
                    </a:lnTo>
                    <a:lnTo>
                      <a:pt x="523" y="561"/>
                    </a:lnTo>
                    <a:lnTo>
                      <a:pt x="508" y="603"/>
                    </a:lnTo>
                    <a:lnTo>
                      <a:pt x="488" y="642"/>
                    </a:lnTo>
                    <a:lnTo>
                      <a:pt x="466" y="677"/>
                    </a:lnTo>
                    <a:lnTo>
                      <a:pt x="440" y="709"/>
                    </a:lnTo>
                    <a:lnTo>
                      <a:pt x="412" y="734"/>
                    </a:lnTo>
                    <a:lnTo>
                      <a:pt x="381" y="757"/>
                    </a:lnTo>
                    <a:lnTo>
                      <a:pt x="348" y="773"/>
                    </a:lnTo>
                    <a:lnTo>
                      <a:pt x="312" y="782"/>
                    </a:lnTo>
                    <a:lnTo>
                      <a:pt x="274" y="786"/>
                    </a:lnTo>
                    <a:lnTo>
                      <a:pt x="236" y="782"/>
                    </a:lnTo>
                    <a:lnTo>
                      <a:pt x="200" y="773"/>
                    </a:lnTo>
                    <a:lnTo>
                      <a:pt x="167" y="757"/>
                    </a:lnTo>
                    <a:lnTo>
                      <a:pt x="136" y="736"/>
                    </a:lnTo>
                    <a:lnTo>
                      <a:pt x="108" y="709"/>
                    </a:lnTo>
                    <a:lnTo>
                      <a:pt x="82" y="678"/>
                    </a:lnTo>
                    <a:lnTo>
                      <a:pt x="60" y="642"/>
                    </a:lnTo>
                    <a:lnTo>
                      <a:pt x="40" y="603"/>
                    </a:lnTo>
                    <a:lnTo>
                      <a:pt x="25" y="561"/>
                    </a:lnTo>
                    <a:lnTo>
                      <a:pt x="13" y="517"/>
                    </a:lnTo>
                    <a:lnTo>
                      <a:pt x="4" y="470"/>
                    </a:lnTo>
                    <a:lnTo>
                      <a:pt x="0" y="422"/>
                    </a:lnTo>
                    <a:lnTo>
                      <a:pt x="0" y="373"/>
                    </a:lnTo>
                    <a:lnTo>
                      <a:pt x="3" y="323"/>
                    </a:lnTo>
                    <a:lnTo>
                      <a:pt x="14" y="268"/>
                    </a:lnTo>
                    <a:lnTo>
                      <a:pt x="29" y="216"/>
                    </a:lnTo>
                    <a:lnTo>
                      <a:pt x="49" y="169"/>
                    </a:lnTo>
                    <a:lnTo>
                      <a:pt x="72" y="126"/>
                    </a:lnTo>
                    <a:lnTo>
                      <a:pt x="100" y="89"/>
                    </a:lnTo>
                    <a:lnTo>
                      <a:pt x="131" y="59"/>
                    </a:lnTo>
                    <a:lnTo>
                      <a:pt x="164" y="34"/>
                    </a:lnTo>
                    <a:lnTo>
                      <a:pt x="199" y="16"/>
                    </a:lnTo>
                    <a:lnTo>
                      <a:pt x="236" y="5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rgbClr val="FCAD32"/>
              </a:solidFill>
              <a:ln w="0">
                <a:solidFill>
                  <a:srgbClr val="FCAD3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2765" y="1258"/>
                <a:ext cx="2151" cy="1238"/>
              </a:xfrm>
              <a:custGeom>
                <a:avLst/>
                <a:gdLst>
                  <a:gd name="T0" fmla="*/ 739 w 2151"/>
                  <a:gd name="T1" fmla="*/ 0 h 1238"/>
                  <a:gd name="T2" fmla="*/ 860 w 2151"/>
                  <a:gd name="T3" fmla="*/ 117 h 1238"/>
                  <a:gd name="T4" fmla="*/ 1076 w 2151"/>
                  <a:gd name="T5" fmla="*/ 251 h 1238"/>
                  <a:gd name="T6" fmla="*/ 1292 w 2151"/>
                  <a:gd name="T7" fmla="*/ 117 h 1238"/>
                  <a:gd name="T8" fmla="*/ 1412 w 2151"/>
                  <a:gd name="T9" fmla="*/ 0 h 1238"/>
                  <a:gd name="T10" fmla="*/ 1416 w 2151"/>
                  <a:gd name="T11" fmla="*/ 1 h 1238"/>
                  <a:gd name="T12" fmla="*/ 1427 w 2151"/>
                  <a:gd name="T13" fmla="*/ 3 h 1238"/>
                  <a:gd name="T14" fmla="*/ 1443 w 2151"/>
                  <a:gd name="T15" fmla="*/ 8 h 1238"/>
                  <a:gd name="T16" fmla="*/ 1465 w 2151"/>
                  <a:gd name="T17" fmla="*/ 16 h 1238"/>
                  <a:gd name="T18" fmla="*/ 1492 w 2151"/>
                  <a:gd name="T19" fmla="*/ 24 h 1238"/>
                  <a:gd name="T20" fmla="*/ 1523 w 2151"/>
                  <a:gd name="T21" fmla="*/ 35 h 1238"/>
                  <a:gd name="T22" fmla="*/ 1559 w 2151"/>
                  <a:gd name="T23" fmla="*/ 49 h 1238"/>
                  <a:gd name="T24" fmla="*/ 1596 w 2151"/>
                  <a:gd name="T25" fmla="*/ 65 h 1238"/>
                  <a:gd name="T26" fmla="*/ 1636 w 2151"/>
                  <a:gd name="T27" fmla="*/ 82 h 1238"/>
                  <a:gd name="T28" fmla="*/ 1678 w 2151"/>
                  <a:gd name="T29" fmla="*/ 103 h 1238"/>
                  <a:gd name="T30" fmla="*/ 1721 w 2151"/>
                  <a:gd name="T31" fmla="*/ 127 h 1238"/>
                  <a:gd name="T32" fmla="*/ 1766 w 2151"/>
                  <a:gd name="T33" fmla="*/ 152 h 1238"/>
                  <a:gd name="T34" fmla="*/ 1809 w 2151"/>
                  <a:gd name="T35" fmla="*/ 181 h 1238"/>
                  <a:gd name="T36" fmla="*/ 1852 w 2151"/>
                  <a:gd name="T37" fmla="*/ 213 h 1238"/>
                  <a:gd name="T38" fmla="*/ 1892 w 2151"/>
                  <a:gd name="T39" fmla="*/ 247 h 1238"/>
                  <a:gd name="T40" fmla="*/ 1932 w 2151"/>
                  <a:gd name="T41" fmla="*/ 284 h 1238"/>
                  <a:gd name="T42" fmla="*/ 1969 w 2151"/>
                  <a:gd name="T43" fmla="*/ 325 h 1238"/>
                  <a:gd name="T44" fmla="*/ 2002 w 2151"/>
                  <a:gd name="T45" fmla="*/ 368 h 1238"/>
                  <a:gd name="T46" fmla="*/ 2031 w 2151"/>
                  <a:gd name="T47" fmla="*/ 415 h 1238"/>
                  <a:gd name="T48" fmla="*/ 2056 w 2151"/>
                  <a:gd name="T49" fmla="*/ 464 h 1238"/>
                  <a:gd name="T50" fmla="*/ 2076 w 2151"/>
                  <a:gd name="T51" fmla="*/ 518 h 1238"/>
                  <a:gd name="T52" fmla="*/ 2151 w 2151"/>
                  <a:gd name="T53" fmla="*/ 1047 h 1238"/>
                  <a:gd name="T54" fmla="*/ 1828 w 2151"/>
                  <a:gd name="T55" fmla="*/ 1238 h 1238"/>
                  <a:gd name="T56" fmla="*/ 296 w 2151"/>
                  <a:gd name="T57" fmla="*/ 1238 h 1238"/>
                  <a:gd name="T58" fmla="*/ 0 w 2151"/>
                  <a:gd name="T59" fmla="*/ 1047 h 1238"/>
                  <a:gd name="T60" fmla="*/ 76 w 2151"/>
                  <a:gd name="T61" fmla="*/ 518 h 1238"/>
                  <a:gd name="T62" fmla="*/ 95 w 2151"/>
                  <a:gd name="T63" fmla="*/ 464 h 1238"/>
                  <a:gd name="T64" fmla="*/ 120 w 2151"/>
                  <a:gd name="T65" fmla="*/ 415 h 1238"/>
                  <a:gd name="T66" fmla="*/ 149 w 2151"/>
                  <a:gd name="T67" fmla="*/ 368 h 1238"/>
                  <a:gd name="T68" fmla="*/ 183 w 2151"/>
                  <a:gd name="T69" fmla="*/ 325 h 1238"/>
                  <a:gd name="T70" fmla="*/ 218 w 2151"/>
                  <a:gd name="T71" fmla="*/ 284 h 1238"/>
                  <a:gd name="T72" fmla="*/ 258 w 2151"/>
                  <a:gd name="T73" fmla="*/ 247 h 1238"/>
                  <a:gd name="T74" fmla="*/ 300 w 2151"/>
                  <a:gd name="T75" fmla="*/ 213 h 1238"/>
                  <a:gd name="T76" fmla="*/ 341 w 2151"/>
                  <a:gd name="T77" fmla="*/ 181 h 1238"/>
                  <a:gd name="T78" fmla="*/ 386 w 2151"/>
                  <a:gd name="T79" fmla="*/ 152 h 1238"/>
                  <a:gd name="T80" fmla="*/ 429 w 2151"/>
                  <a:gd name="T81" fmla="*/ 127 h 1238"/>
                  <a:gd name="T82" fmla="*/ 472 w 2151"/>
                  <a:gd name="T83" fmla="*/ 103 h 1238"/>
                  <a:gd name="T84" fmla="*/ 514 w 2151"/>
                  <a:gd name="T85" fmla="*/ 82 h 1238"/>
                  <a:gd name="T86" fmla="*/ 554 w 2151"/>
                  <a:gd name="T87" fmla="*/ 65 h 1238"/>
                  <a:gd name="T88" fmla="*/ 592 w 2151"/>
                  <a:gd name="T89" fmla="*/ 49 h 1238"/>
                  <a:gd name="T90" fmla="*/ 627 w 2151"/>
                  <a:gd name="T91" fmla="*/ 35 h 1238"/>
                  <a:gd name="T92" fmla="*/ 659 w 2151"/>
                  <a:gd name="T93" fmla="*/ 24 h 1238"/>
                  <a:gd name="T94" fmla="*/ 686 w 2151"/>
                  <a:gd name="T95" fmla="*/ 16 h 1238"/>
                  <a:gd name="T96" fmla="*/ 708 w 2151"/>
                  <a:gd name="T97" fmla="*/ 8 h 1238"/>
                  <a:gd name="T98" fmla="*/ 724 w 2151"/>
                  <a:gd name="T99" fmla="*/ 3 h 1238"/>
                  <a:gd name="T100" fmla="*/ 735 w 2151"/>
                  <a:gd name="T101" fmla="*/ 1 h 1238"/>
                  <a:gd name="T102" fmla="*/ 739 w 2151"/>
                  <a:gd name="T103" fmla="*/ 0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51" h="1238">
                    <a:moveTo>
                      <a:pt x="739" y="0"/>
                    </a:moveTo>
                    <a:lnTo>
                      <a:pt x="860" y="117"/>
                    </a:lnTo>
                    <a:lnTo>
                      <a:pt x="1076" y="251"/>
                    </a:lnTo>
                    <a:lnTo>
                      <a:pt x="1292" y="117"/>
                    </a:lnTo>
                    <a:lnTo>
                      <a:pt x="1412" y="0"/>
                    </a:lnTo>
                    <a:lnTo>
                      <a:pt x="1416" y="1"/>
                    </a:lnTo>
                    <a:lnTo>
                      <a:pt x="1427" y="3"/>
                    </a:lnTo>
                    <a:lnTo>
                      <a:pt x="1443" y="8"/>
                    </a:lnTo>
                    <a:lnTo>
                      <a:pt x="1465" y="16"/>
                    </a:lnTo>
                    <a:lnTo>
                      <a:pt x="1492" y="24"/>
                    </a:lnTo>
                    <a:lnTo>
                      <a:pt x="1523" y="35"/>
                    </a:lnTo>
                    <a:lnTo>
                      <a:pt x="1559" y="49"/>
                    </a:lnTo>
                    <a:lnTo>
                      <a:pt x="1596" y="65"/>
                    </a:lnTo>
                    <a:lnTo>
                      <a:pt x="1636" y="82"/>
                    </a:lnTo>
                    <a:lnTo>
                      <a:pt x="1678" y="103"/>
                    </a:lnTo>
                    <a:lnTo>
                      <a:pt x="1721" y="127"/>
                    </a:lnTo>
                    <a:lnTo>
                      <a:pt x="1766" y="152"/>
                    </a:lnTo>
                    <a:lnTo>
                      <a:pt x="1809" y="181"/>
                    </a:lnTo>
                    <a:lnTo>
                      <a:pt x="1852" y="213"/>
                    </a:lnTo>
                    <a:lnTo>
                      <a:pt x="1892" y="247"/>
                    </a:lnTo>
                    <a:lnTo>
                      <a:pt x="1932" y="284"/>
                    </a:lnTo>
                    <a:lnTo>
                      <a:pt x="1969" y="325"/>
                    </a:lnTo>
                    <a:lnTo>
                      <a:pt x="2002" y="368"/>
                    </a:lnTo>
                    <a:lnTo>
                      <a:pt x="2031" y="415"/>
                    </a:lnTo>
                    <a:lnTo>
                      <a:pt x="2056" y="464"/>
                    </a:lnTo>
                    <a:lnTo>
                      <a:pt x="2076" y="518"/>
                    </a:lnTo>
                    <a:lnTo>
                      <a:pt x="2151" y="1047"/>
                    </a:lnTo>
                    <a:lnTo>
                      <a:pt x="1828" y="1238"/>
                    </a:lnTo>
                    <a:lnTo>
                      <a:pt x="296" y="1238"/>
                    </a:lnTo>
                    <a:lnTo>
                      <a:pt x="0" y="1047"/>
                    </a:lnTo>
                    <a:lnTo>
                      <a:pt x="76" y="518"/>
                    </a:lnTo>
                    <a:lnTo>
                      <a:pt x="95" y="464"/>
                    </a:lnTo>
                    <a:lnTo>
                      <a:pt x="120" y="415"/>
                    </a:lnTo>
                    <a:lnTo>
                      <a:pt x="149" y="368"/>
                    </a:lnTo>
                    <a:lnTo>
                      <a:pt x="183" y="325"/>
                    </a:lnTo>
                    <a:lnTo>
                      <a:pt x="218" y="284"/>
                    </a:lnTo>
                    <a:lnTo>
                      <a:pt x="258" y="247"/>
                    </a:lnTo>
                    <a:lnTo>
                      <a:pt x="300" y="213"/>
                    </a:lnTo>
                    <a:lnTo>
                      <a:pt x="341" y="181"/>
                    </a:lnTo>
                    <a:lnTo>
                      <a:pt x="386" y="152"/>
                    </a:lnTo>
                    <a:lnTo>
                      <a:pt x="429" y="127"/>
                    </a:lnTo>
                    <a:lnTo>
                      <a:pt x="472" y="103"/>
                    </a:lnTo>
                    <a:lnTo>
                      <a:pt x="514" y="82"/>
                    </a:lnTo>
                    <a:lnTo>
                      <a:pt x="554" y="65"/>
                    </a:lnTo>
                    <a:lnTo>
                      <a:pt x="592" y="49"/>
                    </a:lnTo>
                    <a:lnTo>
                      <a:pt x="627" y="35"/>
                    </a:lnTo>
                    <a:lnTo>
                      <a:pt x="659" y="24"/>
                    </a:lnTo>
                    <a:lnTo>
                      <a:pt x="686" y="16"/>
                    </a:lnTo>
                    <a:lnTo>
                      <a:pt x="708" y="8"/>
                    </a:lnTo>
                    <a:lnTo>
                      <a:pt x="724" y="3"/>
                    </a:lnTo>
                    <a:lnTo>
                      <a:pt x="735" y="1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rgbClr val="FF4C5B"/>
              </a:solidFill>
              <a:ln w="0">
                <a:solidFill>
                  <a:srgbClr val="FF4C5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Freeform 10"/>
              <p:cNvSpPr>
                <a:spLocks/>
              </p:cNvSpPr>
              <p:nvPr/>
            </p:nvSpPr>
            <p:spPr bwMode="auto">
              <a:xfrm>
                <a:off x="3840" y="1114"/>
                <a:ext cx="393" cy="488"/>
              </a:xfrm>
              <a:custGeom>
                <a:avLst/>
                <a:gdLst>
                  <a:gd name="T0" fmla="*/ 262 w 393"/>
                  <a:gd name="T1" fmla="*/ 0 h 488"/>
                  <a:gd name="T2" fmla="*/ 299 w 393"/>
                  <a:gd name="T3" fmla="*/ 21 h 488"/>
                  <a:gd name="T4" fmla="*/ 329 w 393"/>
                  <a:gd name="T5" fmla="*/ 43 h 488"/>
                  <a:gd name="T6" fmla="*/ 352 w 393"/>
                  <a:gd name="T7" fmla="*/ 67 h 488"/>
                  <a:gd name="T8" fmla="*/ 369 w 393"/>
                  <a:gd name="T9" fmla="*/ 93 h 488"/>
                  <a:gd name="T10" fmla="*/ 382 w 393"/>
                  <a:gd name="T11" fmla="*/ 120 h 488"/>
                  <a:gd name="T12" fmla="*/ 389 w 393"/>
                  <a:gd name="T13" fmla="*/ 147 h 488"/>
                  <a:gd name="T14" fmla="*/ 393 w 393"/>
                  <a:gd name="T15" fmla="*/ 176 h 488"/>
                  <a:gd name="T16" fmla="*/ 391 w 393"/>
                  <a:gd name="T17" fmla="*/ 204 h 488"/>
                  <a:gd name="T18" fmla="*/ 387 w 393"/>
                  <a:gd name="T19" fmla="*/ 232 h 488"/>
                  <a:gd name="T20" fmla="*/ 379 w 393"/>
                  <a:gd name="T21" fmla="*/ 259 h 488"/>
                  <a:gd name="T22" fmla="*/ 369 w 393"/>
                  <a:gd name="T23" fmla="*/ 288 h 488"/>
                  <a:gd name="T24" fmla="*/ 358 w 393"/>
                  <a:gd name="T25" fmla="*/ 315 h 488"/>
                  <a:gd name="T26" fmla="*/ 345 w 393"/>
                  <a:gd name="T27" fmla="*/ 341 h 488"/>
                  <a:gd name="T28" fmla="*/ 330 w 393"/>
                  <a:gd name="T29" fmla="*/ 365 h 488"/>
                  <a:gd name="T30" fmla="*/ 315 w 393"/>
                  <a:gd name="T31" fmla="*/ 387 h 488"/>
                  <a:gd name="T32" fmla="*/ 300 w 393"/>
                  <a:gd name="T33" fmla="*/ 410 h 488"/>
                  <a:gd name="T34" fmla="*/ 286 w 393"/>
                  <a:gd name="T35" fmla="*/ 428 h 488"/>
                  <a:gd name="T36" fmla="*/ 272 w 393"/>
                  <a:gd name="T37" fmla="*/ 445 h 488"/>
                  <a:gd name="T38" fmla="*/ 261 w 393"/>
                  <a:gd name="T39" fmla="*/ 460 h 488"/>
                  <a:gd name="T40" fmla="*/ 250 w 393"/>
                  <a:gd name="T41" fmla="*/ 472 h 488"/>
                  <a:gd name="T42" fmla="*/ 242 w 393"/>
                  <a:gd name="T43" fmla="*/ 481 h 488"/>
                  <a:gd name="T44" fmla="*/ 236 w 393"/>
                  <a:gd name="T45" fmla="*/ 486 h 488"/>
                  <a:gd name="T46" fmla="*/ 235 w 393"/>
                  <a:gd name="T47" fmla="*/ 488 h 488"/>
                  <a:gd name="T48" fmla="*/ 225 w 393"/>
                  <a:gd name="T49" fmla="*/ 458 h 488"/>
                  <a:gd name="T50" fmla="*/ 213 w 393"/>
                  <a:gd name="T51" fmla="*/ 433 h 488"/>
                  <a:gd name="T52" fmla="*/ 197 w 393"/>
                  <a:gd name="T53" fmla="*/ 413 h 488"/>
                  <a:gd name="T54" fmla="*/ 180 w 393"/>
                  <a:gd name="T55" fmla="*/ 399 h 488"/>
                  <a:gd name="T56" fmla="*/ 161 w 393"/>
                  <a:gd name="T57" fmla="*/ 387 h 488"/>
                  <a:gd name="T58" fmla="*/ 142 w 393"/>
                  <a:gd name="T59" fmla="*/ 380 h 488"/>
                  <a:gd name="T60" fmla="*/ 121 w 393"/>
                  <a:gd name="T61" fmla="*/ 376 h 488"/>
                  <a:gd name="T62" fmla="*/ 101 w 393"/>
                  <a:gd name="T63" fmla="*/ 375 h 488"/>
                  <a:gd name="T64" fmla="*/ 81 w 393"/>
                  <a:gd name="T65" fmla="*/ 375 h 488"/>
                  <a:gd name="T66" fmla="*/ 63 w 393"/>
                  <a:gd name="T67" fmla="*/ 378 h 488"/>
                  <a:gd name="T68" fmla="*/ 46 w 393"/>
                  <a:gd name="T69" fmla="*/ 381 h 488"/>
                  <a:gd name="T70" fmla="*/ 31 w 393"/>
                  <a:gd name="T71" fmla="*/ 385 h 488"/>
                  <a:gd name="T72" fmla="*/ 18 w 393"/>
                  <a:gd name="T73" fmla="*/ 389 h 488"/>
                  <a:gd name="T74" fmla="*/ 9 w 393"/>
                  <a:gd name="T75" fmla="*/ 392 h 488"/>
                  <a:gd name="T76" fmla="*/ 2 w 393"/>
                  <a:gd name="T77" fmla="*/ 394 h 488"/>
                  <a:gd name="T78" fmla="*/ 0 w 393"/>
                  <a:gd name="T79" fmla="*/ 395 h 488"/>
                  <a:gd name="T80" fmla="*/ 52 w 393"/>
                  <a:gd name="T81" fmla="*/ 355 h 488"/>
                  <a:gd name="T82" fmla="*/ 97 w 393"/>
                  <a:gd name="T83" fmla="*/ 319 h 488"/>
                  <a:gd name="T84" fmla="*/ 137 w 393"/>
                  <a:gd name="T85" fmla="*/ 283 h 488"/>
                  <a:gd name="T86" fmla="*/ 169 w 393"/>
                  <a:gd name="T87" fmla="*/ 250 h 488"/>
                  <a:gd name="T88" fmla="*/ 197 w 393"/>
                  <a:gd name="T89" fmla="*/ 218 h 488"/>
                  <a:gd name="T90" fmla="*/ 219 w 393"/>
                  <a:gd name="T91" fmla="*/ 188 h 488"/>
                  <a:gd name="T92" fmla="*/ 236 w 393"/>
                  <a:gd name="T93" fmla="*/ 161 h 488"/>
                  <a:gd name="T94" fmla="*/ 250 w 393"/>
                  <a:gd name="T95" fmla="*/ 135 h 488"/>
                  <a:gd name="T96" fmla="*/ 260 w 393"/>
                  <a:gd name="T97" fmla="*/ 113 h 488"/>
                  <a:gd name="T98" fmla="*/ 267 w 393"/>
                  <a:gd name="T99" fmla="*/ 91 h 488"/>
                  <a:gd name="T100" fmla="*/ 271 w 393"/>
                  <a:gd name="T101" fmla="*/ 72 h 488"/>
                  <a:gd name="T102" fmla="*/ 272 w 393"/>
                  <a:gd name="T103" fmla="*/ 55 h 488"/>
                  <a:gd name="T104" fmla="*/ 273 w 393"/>
                  <a:gd name="T105" fmla="*/ 40 h 488"/>
                  <a:gd name="T106" fmla="*/ 272 w 393"/>
                  <a:gd name="T107" fmla="*/ 28 h 488"/>
                  <a:gd name="T108" fmla="*/ 270 w 393"/>
                  <a:gd name="T109" fmla="*/ 18 h 488"/>
                  <a:gd name="T110" fmla="*/ 267 w 393"/>
                  <a:gd name="T111" fmla="*/ 10 h 488"/>
                  <a:gd name="T112" fmla="*/ 265 w 393"/>
                  <a:gd name="T113" fmla="*/ 3 h 488"/>
                  <a:gd name="T114" fmla="*/ 263 w 393"/>
                  <a:gd name="T115" fmla="*/ 1 h 488"/>
                  <a:gd name="T116" fmla="*/ 262 w 393"/>
                  <a:gd name="T117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93" h="488">
                    <a:moveTo>
                      <a:pt x="262" y="0"/>
                    </a:moveTo>
                    <a:lnTo>
                      <a:pt x="299" y="21"/>
                    </a:lnTo>
                    <a:lnTo>
                      <a:pt x="329" y="43"/>
                    </a:lnTo>
                    <a:lnTo>
                      <a:pt x="352" y="67"/>
                    </a:lnTo>
                    <a:lnTo>
                      <a:pt x="369" y="93"/>
                    </a:lnTo>
                    <a:lnTo>
                      <a:pt x="382" y="120"/>
                    </a:lnTo>
                    <a:lnTo>
                      <a:pt x="389" y="147"/>
                    </a:lnTo>
                    <a:lnTo>
                      <a:pt x="393" y="176"/>
                    </a:lnTo>
                    <a:lnTo>
                      <a:pt x="391" y="204"/>
                    </a:lnTo>
                    <a:lnTo>
                      <a:pt x="387" y="232"/>
                    </a:lnTo>
                    <a:lnTo>
                      <a:pt x="379" y="259"/>
                    </a:lnTo>
                    <a:lnTo>
                      <a:pt x="369" y="288"/>
                    </a:lnTo>
                    <a:lnTo>
                      <a:pt x="358" y="315"/>
                    </a:lnTo>
                    <a:lnTo>
                      <a:pt x="345" y="341"/>
                    </a:lnTo>
                    <a:lnTo>
                      <a:pt x="330" y="365"/>
                    </a:lnTo>
                    <a:lnTo>
                      <a:pt x="315" y="387"/>
                    </a:lnTo>
                    <a:lnTo>
                      <a:pt x="300" y="410"/>
                    </a:lnTo>
                    <a:lnTo>
                      <a:pt x="286" y="428"/>
                    </a:lnTo>
                    <a:lnTo>
                      <a:pt x="272" y="445"/>
                    </a:lnTo>
                    <a:lnTo>
                      <a:pt x="261" y="460"/>
                    </a:lnTo>
                    <a:lnTo>
                      <a:pt x="250" y="472"/>
                    </a:lnTo>
                    <a:lnTo>
                      <a:pt x="242" y="481"/>
                    </a:lnTo>
                    <a:lnTo>
                      <a:pt x="236" y="486"/>
                    </a:lnTo>
                    <a:lnTo>
                      <a:pt x="235" y="488"/>
                    </a:lnTo>
                    <a:lnTo>
                      <a:pt x="225" y="458"/>
                    </a:lnTo>
                    <a:lnTo>
                      <a:pt x="213" y="433"/>
                    </a:lnTo>
                    <a:lnTo>
                      <a:pt x="197" y="413"/>
                    </a:lnTo>
                    <a:lnTo>
                      <a:pt x="180" y="399"/>
                    </a:lnTo>
                    <a:lnTo>
                      <a:pt x="161" y="387"/>
                    </a:lnTo>
                    <a:lnTo>
                      <a:pt x="142" y="380"/>
                    </a:lnTo>
                    <a:lnTo>
                      <a:pt x="121" y="376"/>
                    </a:lnTo>
                    <a:lnTo>
                      <a:pt x="101" y="375"/>
                    </a:lnTo>
                    <a:lnTo>
                      <a:pt x="81" y="375"/>
                    </a:lnTo>
                    <a:lnTo>
                      <a:pt x="63" y="378"/>
                    </a:lnTo>
                    <a:lnTo>
                      <a:pt x="46" y="381"/>
                    </a:lnTo>
                    <a:lnTo>
                      <a:pt x="31" y="385"/>
                    </a:lnTo>
                    <a:lnTo>
                      <a:pt x="18" y="389"/>
                    </a:lnTo>
                    <a:lnTo>
                      <a:pt x="9" y="392"/>
                    </a:lnTo>
                    <a:lnTo>
                      <a:pt x="2" y="394"/>
                    </a:lnTo>
                    <a:lnTo>
                      <a:pt x="0" y="395"/>
                    </a:lnTo>
                    <a:lnTo>
                      <a:pt x="52" y="355"/>
                    </a:lnTo>
                    <a:lnTo>
                      <a:pt x="97" y="319"/>
                    </a:lnTo>
                    <a:lnTo>
                      <a:pt x="137" y="283"/>
                    </a:lnTo>
                    <a:lnTo>
                      <a:pt x="169" y="250"/>
                    </a:lnTo>
                    <a:lnTo>
                      <a:pt x="197" y="218"/>
                    </a:lnTo>
                    <a:lnTo>
                      <a:pt x="219" y="188"/>
                    </a:lnTo>
                    <a:lnTo>
                      <a:pt x="236" y="161"/>
                    </a:lnTo>
                    <a:lnTo>
                      <a:pt x="250" y="135"/>
                    </a:lnTo>
                    <a:lnTo>
                      <a:pt x="260" y="113"/>
                    </a:lnTo>
                    <a:lnTo>
                      <a:pt x="267" y="91"/>
                    </a:lnTo>
                    <a:lnTo>
                      <a:pt x="271" y="72"/>
                    </a:lnTo>
                    <a:lnTo>
                      <a:pt x="272" y="55"/>
                    </a:lnTo>
                    <a:lnTo>
                      <a:pt x="273" y="40"/>
                    </a:lnTo>
                    <a:lnTo>
                      <a:pt x="272" y="28"/>
                    </a:lnTo>
                    <a:lnTo>
                      <a:pt x="270" y="18"/>
                    </a:lnTo>
                    <a:lnTo>
                      <a:pt x="267" y="10"/>
                    </a:lnTo>
                    <a:lnTo>
                      <a:pt x="265" y="3"/>
                    </a:lnTo>
                    <a:lnTo>
                      <a:pt x="263" y="1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11"/>
              <p:cNvSpPr>
                <a:spLocks/>
              </p:cNvSpPr>
              <p:nvPr/>
            </p:nvSpPr>
            <p:spPr bwMode="auto">
              <a:xfrm>
                <a:off x="3447" y="1114"/>
                <a:ext cx="393" cy="488"/>
              </a:xfrm>
              <a:custGeom>
                <a:avLst/>
                <a:gdLst>
                  <a:gd name="T0" fmla="*/ 131 w 393"/>
                  <a:gd name="T1" fmla="*/ 0 h 488"/>
                  <a:gd name="T2" fmla="*/ 130 w 393"/>
                  <a:gd name="T3" fmla="*/ 1 h 488"/>
                  <a:gd name="T4" fmla="*/ 128 w 393"/>
                  <a:gd name="T5" fmla="*/ 3 h 488"/>
                  <a:gd name="T6" fmla="*/ 126 w 393"/>
                  <a:gd name="T7" fmla="*/ 10 h 488"/>
                  <a:gd name="T8" fmla="*/ 123 w 393"/>
                  <a:gd name="T9" fmla="*/ 18 h 488"/>
                  <a:gd name="T10" fmla="*/ 121 w 393"/>
                  <a:gd name="T11" fmla="*/ 28 h 488"/>
                  <a:gd name="T12" fmla="*/ 120 w 393"/>
                  <a:gd name="T13" fmla="*/ 40 h 488"/>
                  <a:gd name="T14" fmla="*/ 121 w 393"/>
                  <a:gd name="T15" fmla="*/ 55 h 488"/>
                  <a:gd name="T16" fmla="*/ 122 w 393"/>
                  <a:gd name="T17" fmla="*/ 72 h 488"/>
                  <a:gd name="T18" fmla="*/ 126 w 393"/>
                  <a:gd name="T19" fmla="*/ 91 h 488"/>
                  <a:gd name="T20" fmla="*/ 133 w 393"/>
                  <a:gd name="T21" fmla="*/ 113 h 488"/>
                  <a:gd name="T22" fmla="*/ 143 w 393"/>
                  <a:gd name="T23" fmla="*/ 135 h 488"/>
                  <a:gd name="T24" fmla="*/ 157 w 393"/>
                  <a:gd name="T25" fmla="*/ 161 h 488"/>
                  <a:gd name="T26" fmla="*/ 174 w 393"/>
                  <a:gd name="T27" fmla="*/ 188 h 488"/>
                  <a:gd name="T28" fmla="*/ 196 w 393"/>
                  <a:gd name="T29" fmla="*/ 218 h 488"/>
                  <a:gd name="T30" fmla="*/ 224 w 393"/>
                  <a:gd name="T31" fmla="*/ 250 h 488"/>
                  <a:gd name="T32" fmla="*/ 256 w 393"/>
                  <a:gd name="T33" fmla="*/ 283 h 488"/>
                  <a:gd name="T34" fmla="*/ 296 w 393"/>
                  <a:gd name="T35" fmla="*/ 319 h 488"/>
                  <a:gd name="T36" fmla="*/ 341 w 393"/>
                  <a:gd name="T37" fmla="*/ 355 h 488"/>
                  <a:gd name="T38" fmla="*/ 393 w 393"/>
                  <a:gd name="T39" fmla="*/ 395 h 488"/>
                  <a:gd name="T40" fmla="*/ 391 w 393"/>
                  <a:gd name="T41" fmla="*/ 394 h 488"/>
                  <a:gd name="T42" fmla="*/ 384 w 393"/>
                  <a:gd name="T43" fmla="*/ 392 h 488"/>
                  <a:gd name="T44" fmla="*/ 375 w 393"/>
                  <a:gd name="T45" fmla="*/ 389 h 488"/>
                  <a:gd name="T46" fmla="*/ 362 w 393"/>
                  <a:gd name="T47" fmla="*/ 385 h 488"/>
                  <a:gd name="T48" fmla="*/ 347 w 393"/>
                  <a:gd name="T49" fmla="*/ 381 h 488"/>
                  <a:gd name="T50" fmla="*/ 330 w 393"/>
                  <a:gd name="T51" fmla="*/ 378 h 488"/>
                  <a:gd name="T52" fmla="*/ 312 w 393"/>
                  <a:gd name="T53" fmla="*/ 375 h 488"/>
                  <a:gd name="T54" fmla="*/ 292 w 393"/>
                  <a:gd name="T55" fmla="*/ 375 h 488"/>
                  <a:gd name="T56" fmla="*/ 272 w 393"/>
                  <a:gd name="T57" fmla="*/ 376 h 488"/>
                  <a:gd name="T58" fmla="*/ 251 w 393"/>
                  <a:gd name="T59" fmla="*/ 380 h 488"/>
                  <a:gd name="T60" fmla="*/ 232 w 393"/>
                  <a:gd name="T61" fmla="*/ 387 h 488"/>
                  <a:gd name="T62" fmla="*/ 213 w 393"/>
                  <a:gd name="T63" fmla="*/ 399 h 488"/>
                  <a:gd name="T64" fmla="*/ 196 w 393"/>
                  <a:gd name="T65" fmla="*/ 413 h 488"/>
                  <a:gd name="T66" fmla="*/ 180 w 393"/>
                  <a:gd name="T67" fmla="*/ 433 h 488"/>
                  <a:gd name="T68" fmla="*/ 168 w 393"/>
                  <a:gd name="T69" fmla="*/ 458 h 488"/>
                  <a:gd name="T70" fmla="*/ 158 w 393"/>
                  <a:gd name="T71" fmla="*/ 488 h 488"/>
                  <a:gd name="T72" fmla="*/ 157 w 393"/>
                  <a:gd name="T73" fmla="*/ 486 h 488"/>
                  <a:gd name="T74" fmla="*/ 151 w 393"/>
                  <a:gd name="T75" fmla="*/ 481 h 488"/>
                  <a:gd name="T76" fmla="*/ 143 w 393"/>
                  <a:gd name="T77" fmla="*/ 472 h 488"/>
                  <a:gd name="T78" fmla="*/ 132 w 393"/>
                  <a:gd name="T79" fmla="*/ 460 h 488"/>
                  <a:gd name="T80" fmla="*/ 121 w 393"/>
                  <a:gd name="T81" fmla="*/ 445 h 488"/>
                  <a:gd name="T82" fmla="*/ 107 w 393"/>
                  <a:gd name="T83" fmla="*/ 428 h 488"/>
                  <a:gd name="T84" fmla="*/ 93 w 393"/>
                  <a:gd name="T85" fmla="*/ 410 h 488"/>
                  <a:gd name="T86" fmla="*/ 78 w 393"/>
                  <a:gd name="T87" fmla="*/ 387 h 488"/>
                  <a:gd name="T88" fmla="*/ 63 w 393"/>
                  <a:gd name="T89" fmla="*/ 365 h 488"/>
                  <a:gd name="T90" fmla="*/ 48 w 393"/>
                  <a:gd name="T91" fmla="*/ 341 h 488"/>
                  <a:gd name="T92" fmla="*/ 35 w 393"/>
                  <a:gd name="T93" fmla="*/ 315 h 488"/>
                  <a:gd name="T94" fmla="*/ 24 w 393"/>
                  <a:gd name="T95" fmla="*/ 288 h 488"/>
                  <a:gd name="T96" fmla="*/ 14 w 393"/>
                  <a:gd name="T97" fmla="*/ 259 h 488"/>
                  <a:gd name="T98" fmla="*/ 6 w 393"/>
                  <a:gd name="T99" fmla="*/ 232 h 488"/>
                  <a:gd name="T100" fmla="*/ 2 w 393"/>
                  <a:gd name="T101" fmla="*/ 204 h 488"/>
                  <a:gd name="T102" fmla="*/ 0 w 393"/>
                  <a:gd name="T103" fmla="*/ 176 h 488"/>
                  <a:gd name="T104" fmla="*/ 4 w 393"/>
                  <a:gd name="T105" fmla="*/ 147 h 488"/>
                  <a:gd name="T106" fmla="*/ 11 w 393"/>
                  <a:gd name="T107" fmla="*/ 120 h 488"/>
                  <a:gd name="T108" fmla="*/ 24 w 393"/>
                  <a:gd name="T109" fmla="*/ 93 h 488"/>
                  <a:gd name="T110" fmla="*/ 41 w 393"/>
                  <a:gd name="T111" fmla="*/ 67 h 488"/>
                  <a:gd name="T112" fmla="*/ 64 w 393"/>
                  <a:gd name="T113" fmla="*/ 43 h 488"/>
                  <a:gd name="T114" fmla="*/ 94 w 393"/>
                  <a:gd name="T115" fmla="*/ 21 h 488"/>
                  <a:gd name="T116" fmla="*/ 131 w 393"/>
                  <a:gd name="T117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93" h="488">
                    <a:moveTo>
                      <a:pt x="131" y="0"/>
                    </a:moveTo>
                    <a:lnTo>
                      <a:pt x="130" y="1"/>
                    </a:lnTo>
                    <a:lnTo>
                      <a:pt x="128" y="3"/>
                    </a:lnTo>
                    <a:lnTo>
                      <a:pt x="126" y="10"/>
                    </a:lnTo>
                    <a:lnTo>
                      <a:pt x="123" y="18"/>
                    </a:lnTo>
                    <a:lnTo>
                      <a:pt x="121" y="28"/>
                    </a:lnTo>
                    <a:lnTo>
                      <a:pt x="120" y="40"/>
                    </a:lnTo>
                    <a:lnTo>
                      <a:pt x="121" y="55"/>
                    </a:lnTo>
                    <a:lnTo>
                      <a:pt x="122" y="72"/>
                    </a:lnTo>
                    <a:lnTo>
                      <a:pt x="126" y="91"/>
                    </a:lnTo>
                    <a:lnTo>
                      <a:pt x="133" y="113"/>
                    </a:lnTo>
                    <a:lnTo>
                      <a:pt x="143" y="135"/>
                    </a:lnTo>
                    <a:lnTo>
                      <a:pt x="157" y="161"/>
                    </a:lnTo>
                    <a:lnTo>
                      <a:pt x="174" y="188"/>
                    </a:lnTo>
                    <a:lnTo>
                      <a:pt x="196" y="218"/>
                    </a:lnTo>
                    <a:lnTo>
                      <a:pt x="224" y="250"/>
                    </a:lnTo>
                    <a:lnTo>
                      <a:pt x="256" y="283"/>
                    </a:lnTo>
                    <a:lnTo>
                      <a:pt x="296" y="319"/>
                    </a:lnTo>
                    <a:lnTo>
                      <a:pt x="341" y="355"/>
                    </a:lnTo>
                    <a:lnTo>
                      <a:pt x="393" y="395"/>
                    </a:lnTo>
                    <a:lnTo>
                      <a:pt x="391" y="394"/>
                    </a:lnTo>
                    <a:lnTo>
                      <a:pt x="384" y="392"/>
                    </a:lnTo>
                    <a:lnTo>
                      <a:pt x="375" y="389"/>
                    </a:lnTo>
                    <a:lnTo>
                      <a:pt x="362" y="385"/>
                    </a:lnTo>
                    <a:lnTo>
                      <a:pt x="347" y="381"/>
                    </a:lnTo>
                    <a:lnTo>
                      <a:pt x="330" y="378"/>
                    </a:lnTo>
                    <a:lnTo>
                      <a:pt x="312" y="375"/>
                    </a:lnTo>
                    <a:lnTo>
                      <a:pt x="292" y="375"/>
                    </a:lnTo>
                    <a:lnTo>
                      <a:pt x="272" y="376"/>
                    </a:lnTo>
                    <a:lnTo>
                      <a:pt x="251" y="380"/>
                    </a:lnTo>
                    <a:lnTo>
                      <a:pt x="232" y="387"/>
                    </a:lnTo>
                    <a:lnTo>
                      <a:pt x="213" y="399"/>
                    </a:lnTo>
                    <a:lnTo>
                      <a:pt x="196" y="413"/>
                    </a:lnTo>
                    <a:lnTo>
                      <a:pt x="180" y="433"/>
                    </a:lnTo>
                    <a:lnTo>
                      <a:pt x="168" y="458"/>
                    </a:lnTo>
                    <a:lnTo>
                      <a:pt x="158" y="488"/>
                    </a:lnTo>
                    <a:lnTo>
                      <a:pt x="157" y="486"/>
                    </a:lnTo>
                    <a:lnTo>
                      <a:pt x="151" y="481"/>
                    </a:lnTo>
                    <a:lnTo>
                      <a:pt x="143" y="472"/>
                    </a:lnTo>
                    <a:lnTo>
                      <a:pt x="132" y="460"/>
                    </a:lnTo>
                    <a:lnTo>
                      <a:pt x="121" y="445"/>
                    </a:lnTo>
                    <a:lnTo>
                      <a:pt x="107" y="428"/>
                    </a:lnTo>
                    <a:lnTo>
                      <a:pt x="93" y="410"/>
                    </a:lnTo>
                    <a:lnTo>
                      <a:pt x="78" y="387"/>
                    </a:lnTo>
                    <a:lnTo>
                      <a:pt x="63" y="365"/>
                    </a:lnTo>
                    <a:lnTo>
                      <a:pt x="48" y="341"/>
                    </a:lnTo>
                    <a:lnTo>
                      <a:pt x="35" y="315"/>
                    </a:lnTo>
                    <a:lnTo>
                      <a:pt x="24" y="288"/>
                    </a:lnTo>
                    <a:lnTo>
                      <a:pt x="14" y="259"/>
                    </a:lnTo>
                    <a:lnTo>
                      <a:pt x="6" y="232"/>
                    </a:lnTo>
                    <a:lnTo>
                      <a:pt x="2" y="204"/>
                    </a:lnTo>
                    <a:lnTo>
                      <a:pt x="0" y="176"/>
                    </a:lnTo>
                    <a:lnTo>
                      <a:pt x="4" y="147"/>
                    </a:lnTo>
                    <a:lnTo>
                      <a:pt x="11" y="120"/>
                    </a:lnTo>
                    <a:lnTo>
                      <a:pt x="24" y="93"/>
                    </a:lnTo>
                    <a:lnTo>
                      <a:pt x="41" y="67"/>
                    </a:lnTo>
                    <a:lnTo>
                      <a:pt x="64" y="43"/>
                    </a:lnTo>
                    <a:lnTo>
                      <a:pt x="94" y="21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Freeform 12"/>
              <p:cNvSpPr>
                <a:spLocks/>
              </p:cNvSpPr>
              <p:nvPr/>
            </p:nvSpPr>
            <p:spPr bwMode="auto">
              <a:xfrm>
                <a:off x="3453" y="379"/>
                <a:ext cx="775" cy="938"/>
              </a:xfrm>
              <a:custGeom>
                <a:avLst/>
                <a:gdLst>
                  <a:gd name="T0" fmla="*/ 425 w 775"/>
                  <a:gd name="T1" fmla="*/ 1 h 938"/>
                  <a:gd name="T2" fmla="*/ 498 w 775"/>
                  <a:gd name="T3" fmla="*/ 11 h 938"/>
                  <a:gd name="T4" fmla="*/ 563 w 775"/>
                  <a:gd name="T5" fmla="*/ 32 h 938"/>
                  <a:gd name="T6" fmla="*/ 620 w 775"/>
                  <a:gd name="T7" fmla="*/ 66 h 938"/>
                  <a:gd name="T8" fmla="*/ 668 w 775"/>
                  <a:gd name="T9" fmla="*/ 113 h 938"/>
                  <a:gd name="T10" fmla="*/ 703 w 775"/>
                  <a:gd name="T11" fmla="*/ 175 h 938"/>
                  <a:gd name="T12" fmla="*/ 726 w 775"/>
                  <a:gd name="T13" fmla="*/ 253 h 938"/>
                  <a:gd name="T14" fmla="*/ 734 w 775"/>
                  <a:gd name="T15" fmla="*/ 348 h 938"/>
                  <a:gd name="T16" fmla="*/ 739 w 775"/>
                  <a:gd name="T17" fmla="*/ 375 h 938"/>
                  <a:gd name="T18" fmla="*/ 751 w 775"/>
                  <a:gd name="T19" fmla="*/ 381 h 938"/>
                  <a:gd name="T20" fmla="*/ 771 w 775"/>
                  <a:gd name="T21" fmla="*/ 409 h 938"/>
                  <a:gd name="T22" fmla="*/ 775 w 775"/>
                  <a:gd name="T23" fmla="*/ 449 h 938"/>
                  <a:gd name="T24" fmla="*/ 762 w 775"/>
                  <a:gd name="T25" fmla="*/ 495 h 938"/>
                  <a:gd name="T26" fmla="*/ 728 w 775"/>
                  <a:gd name="T27" fmla="*/ 545 h 938"/>
                  <a:gd name="T28" fmla="*/ 687 w 775"/>
                  <a:gd name="T29" fmla="*/ 619 h 938"/>
                  <a:gd name="T30" fmla="*/ 645 w 775"/>
                  <a:gd name="T31" fmla="*/ 719 h 938"/>
                  <a:gd name="T32" fmla="*/ 593 w 775"/>
                  <a:gd name="T33" fmla="*/ 806 h 938"/>
                  <a:gd name="T34" fmla="*/ 531 w 775"/>
                  <a:gd name="T35" fmla="*/ 876 h 938"/>
                  <a:gd name="T36" fmla="*/ 462 w 775"/>
                  <a:gd name="T37" fmla="*/ 922 h 938"/>
                  <a:gd name="T38" fmla="*/ 388 w 775"/>
                  <a:gd name="T39" fmla="*/ 938 h 938"/>
                  <a:gd name="T40" fmla="*/ 314 w 775"/>
                  <a:gd name="T41" fmla="*/ 922 h 938"/>
                  <a:gd name="T42" fmla="*/ 245 w 775"/>
                  <a:gd name="T43" fmla="*/ 876 h 938"/>
                  <a:gd name="T44" fmla="*/ 185 w 775"/>
                  <a:gd name="T45" fmla="*/ 806 h 938"/>
                  <a:gd name="T46" fmla="*/ 132 w 775"/>
                  <a:gd name="T47" fmla="*/ 719 h 938"/>
                  <a:gd name="T48" fmla="*/ 90 w 775"/>
                  <a:gd name="T49" fmla="*/ 619 h 938"/>
                  <a:gd name="T50" fmla="*/ 50 w 775"/>
                  <a:gd name="T51" fmla="*/ 545 h 938"/>
                  <a:gd name="T52" fmla="*/ 14 w 775"/>
                  <a:gd name="T53" fmla="*/ 495 h 938"/>
                  <a:gd name="T54" fmla="*/ 0 w 775"/>
                  <a:gd name="T55" fmla="*/ 449 h 938"/>
                  <a:gd name="T56" fmla="*/ 4 w 775"/>
                  <a:gd name="T57" fmla="*/ 409 h 938"/>
                  <a:gd name="T58" fmla="*/ 25 w 775"/>
                  <a:gd name="T59" fmla="*/ 381 h 938"/>
                  <a:gd name="T60" fmla="*/ 42 w 775"/>
                  <a:gd name="T61" fmla="*/ 374 h 938"/>
                  <a:gd name="T62" fmla="*/ 44 w 775"/>
                  <a:gd name="T63" fmla="*/ 299 h 938"/>
                  <a:gd name="T64" fmla="*/ 60 w 775"/>
                  <a:gd name="T65" fmla="*/ 212 h 938"/>
                  <a:gd name="T66" fmla="*/ 89 w 775"/>
                  <a:gd name="T67" fmla="*/ 143 h 938"/>
                  <a:gd name="T68" fmla="*/ 131 w 775"/>
                  <a:gd name="T69" fmla="*/ 87 h 938"/>
                  <a:gd name="T70" fmla="*/ 184 w 775"/>
                  <a:gd name="T71" fmla="*/ 48 h 938"/>
                  <a:gd name="T72" fmla="*/ 245 w 775"/>
                  <a:gd name="T73" fmla="*/ 20 h 938"/>
                  <a:gd name="T74" fmla="*/ 313 w 775"/>
                  <a:gd name="T75" fmla="*/ 5 h 938"/>
                  <a:gd name="T76" fmla="*/ 388 w 775"/>
                  <a:gd name="T77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75" h="938">
                    <a:moveTo>
                      <a:pt x="388" y="0"/>
                    </a:moveTo>
                    <a:lnTo>
                      <a:pt x="425" y="1"/>
                    </a:lnTo>
                    <a:lnTo>
                      <a:pt x="462" y="5"/>
                    </a:lnTo>
                    <a:lnTo>
                      <a:pt x="498" y="11"/>
                    </a:lnTo>
                    <a:lnTo>
                      <a:pt x="531" y="20"/>
                    </a:lnTo>
                    <a:lnTo>
                      <a:pt x="563" y="32"/>
                    </a:lnTo>
                    <a:lnTo>
                      <a:pt x="593" y="48"/>
                    </a:lnTo>
                    <a:lnTo>
                      <a:pt x="620" y="66"/>
                    </a:lnTo>
                    <a:lnTo>
                      <a:pt x="644" y="87"/>
                    </a:lnTo>
                    <a:lnTo>
                      <a:pt x="668" y="113"/>
                    </a:lnTo>
                    <a:lnTo>
                      <a:pt x="687" y="143"/>
                    </a:lnTo>
                    <a:lnTo>
                      <a:pt x="703" y="175"/>
                    </a:lnTo>
                    <a:lnTo>
                      <a:pt x="717" y="212"/>
                    </a:lnTo>
                    <a:lnTo>
                      <a:pt x="726" y="253"/>
                    </a:lnTo>
                    <a:lnTo>
                      <a:pt x="732" y="299"/>
                    </a:lnTo>
                    <a:lnTo>
                      <a:pt x="734" y="348"/>
                    </a:lnTo>
                    <a:lnTo>
                      <a:pt x="733" y="374"/>
                    </a:lnTo>
                    <a:lnTo>
                      <a:pt x="739" y="375"/>
                    </a:lnTo>
                    <a:lnTo>
                      <a:pt x="745" y="378"/>
                    </a:lnTo>
                    <a:lnTo>
                      <a:pt x="751" y="381"/>
                    </a:lnTo>
                    <a:lnTo>
                      <a:pt x="764" y="393"/>
                    </a:lnTo>
                    <a:lnTo>
                      <a:pt x="771" y="409"/>
                    </a:lnTo>
                    <a:lnTo>
                      <a:pt x="775" y="427"/>
                    </a:lnTo>
                    <a:lnTo>
                      <a:pt x="775" y="449"/>
                    </a:lnTo>
                    <a:lnTo>
                      <a:pt x="771" y="471"/>
                    </a:lnTo>
                    <a:lnTo>
                      <a:pt x="762" y="495"/>
                    </a:lnTo>
                    <a:lnTo>
                      <a:pt x="750" y="518"/>
                    </a:lnTo>
                    <a:lnTo>
                      <a:pt x="728" y="545"/>
                    </a:lnTo>
                    <a:lnTo>
                      <a:pt x="703" y="566"/>
                    </a:lnTo>
                    <a:lnTo>
                      <a:pt x="687" y="619"/>
                    </a:lnTo>
                    <a:lnTo>
                      <a:pt x="668" y="669"/>
                    </a:lnTo>
                    <a:lnTo>
                      <a:pt x="645" y="719"/>
                    </a:lnTo>
                    <a:lnTo>
                      <a:pt x="620" y="764"/>
                    </a:lnTo>
                    <a:lnTo>
                      <a:pt x="593" y="806"/>
                    </a:lnTo>
                    <a:lnTo>
                      <a:pt x="563" y="843"/>
                    </a:lnTo>
                    <a:lnTo>
                      <a:pt x="531" y="876"/>
                    </a:lnTo>
                    <a:lnTo>
                      <a:pt x="498" y="902"/>
                    </a:lnTo>
                    <a:lnTo>
                      <a:pt x="462" y="922"/>
                    </a:lnTo>
                    <a:lnTo>
                      <a:pt x="426" y="934"/>
                    </a:lnTo>
                    <a:lnTo>
                      <a:pt x="388" y="938"/>
                    </a:lnTo>
                    <a:lnTo>
                      <a:pt x="351" y="934"/>
                    </a:lnTo>
                    <a:lnTo>
                      <a:pt x="314" y="922"/>
                    </a:lnTo>
                    <a:lnTo>
                      <a:pt x="280" y="902"/>
                    </a:lnTo>
                    <a:lnTo>
                      <a:pt x="245" y="876"/>
                    </a:lnTo>
                    <a:lnTo>
                      <a:pt x="215" y="844"/>
                    </a:lnTo>
                    <a:lnTo>
                      <a:pt x="185" y="806"/>
                    </a:lnTo>
                    <a:lnTo>
                      <a:pt x="157" y="764"/>
                    </a:lnTo>
                    <a:lnTo>
                      <a:pt x="132" y="719"/>
                    </a:lnTo>
                    <a:lnTo>
                      <a:pt x="110" y="669"/>
                    </a:lnTo>
                    <a:lnTo>
                      <a:pt x="90" y="619"/>
                    </a:lnTo>
                    <a:lnTo>
                      <a:pt x="73" y="566"/>
                    </a:lnTo>
                    <a:lnTo>
                      <a:pt x="50" y="545"/>
                    </a:lnTo>
                    <a:lnTo>
                      <a:pt x="28" y="518"/>
                    </a:lnTo>
                    <a:lnTo>
                      <a:pt x="14" y="495"/>
                    </a:lnTo>
                    <a:lnTo>
                      <a:pt x="5" y="471"/>
                    </a:lnTo>
                    <a:lnTo>
                      <a:pt x="0" y="449"/>
                    </a:lnTo>
                    <a:lnTo>
                      <a:pt x="0" y="427"/>
                    </a:lnTo>
                    <a:lnTo>
                      <a:pt x="4" y="409"/>
                    </a:lnTo>
                    <a:lnTo>
                      <a:pt x="13" y="393"/>
                    </a:lnTo>
                    <a:lnTo>
                      <a:pt x="25" y="381"/>
                    </a:lnTo>
                    <a:lnTo>
                      <a:pt x="34" y="377"/>
                    </a:lnTo>
                    <a:lnTo>
                      <a:pt x="42" y="374"/>
                    </a:lnTo>
                    <a:lnTo>
                      <a:pt x="41" y="348"/>
                    </a:lnTo>
                    <a:lnTo>
                      <a:pt x="44" y="299"/>
                    </a:lnTo>
                    <a:lnTo>
                      <a:pt x="50" y="253"/>
                    </a:lnTo>
                    <a:lnTo>
                      <a:pt x="60" y="212"/>
                    </a:lnTo>
                    <a:lnTo>
                      <a:pt x="72" y="175"/>
                    </a:lnTo>
                    <a:lnTo>
                      <a:pt x="89" y="143"/>
                    </a:lnTo>
                    <a:lnTo>
                      <a:pt x="109" y="113"/>
                    </a:lnTo>
                    <a:lnTo>
                      <a:pt x="131" y="87"/>
                    </a:lnTo>
                    <a:lnTo>
                      <a:pt x="156" y="66"/>
                    </a:lnTo>
                    <a:lnTo>
                      <a:pt x="184" y="48"/>
                    </a:lnTo>
                    <a:lnTo>
                      <a:pt x="213" y="32"/>
                    </a:lnTo>
                    <a:lnTo>
                      <a:pt x="245" y="20"/>
                    </a:lnTo>
                    <a:lnTo>
                      <a:pt x="279" y="11"/>
                    </a:lnTo>
                    <a:lnTo>
                      <a:pt x="313" y="5"/>
                    </a:lnTo>
                    <a:lnTo>
                      <a:pt x="350" y="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" name="Freeform 13"/>
              <p:cNvSpPr>
                <a:spLocks/>
              </p:cNvSpPr>
              <p:nvPr/>
            </p:nvSpPr>
            <p:spPr bwMode="auto">
              <a:xfrm>
                <a:off x="3451" y="252"/>
                <a:ext cx="779" cy="412"/>
              </a:xfrm>
              <a:custGeom>
                <a:avLst/>
                <a:gdLst>
                  <a:gd name="T0" fmla="*/ 389 w 779"/>
                  <a:gd name="T1" fmla="*/ 0 h 412"/>
                  <a:gd name="T2" fmla="*/ 442 w 779"/>
                  <a:gd name="T3" fmla="*/ 4 h 412"/>
                  <a:gd name="T4" fmla="*/ 492 w 779"/>
                  <a:gd name="T5" fmla="*/ 12 h 412"/>
                  <a:gd name="T6" fmla="*/ 540 w 779"/>
                  <a:gd name="T7" fmla="*/ 27 h 412"/>
                  <a:gd name="T8" fmla="*/ 586 w 779"/>
                  <a:gd name="T9" fmla="*/ 47 h 412"/>
                  <a:gd name="T10" fmla="*/ 628 w 779"/>
                  <a:gd name="T11" fmla="*/ 70 h 412"/>
                  <a:gd name="T12" fmla="*/ 665 w 779"/>
                  <a:gd name="T13" fmla="*/ 99 h 412"/>
                  <a:gd name="T14" fmla="*/ 698 w 779"/>
                  <a:gd name="T15" fmla="*/ 131 h 412"/>
                  <a:gd name="T16" fmla="*/ 726 w 779"/>
                  <a:gd name="T17" fmla="*/ 166 h 412"/>
                  <a:gd name="T18" fmla="*/ 748 w 779"/>
                  <a:gd name="T19" fmla="*/ 204 h 412"/>
                  <a:gd name="T20" fmla="*/ 766 w 779"/>
                  <a:gd name="T21" fmla="*/ 245 h 412"/>
                  <a:gd name="T22" fmla="*/ 776 w 779"/>
                  <a:gd name="T23" fmla="*/ 288 h 412"/>
                  <a:gd name="T24" fmla="*/ 779 w 779"/>
                  <a:gd name="T25" fmla="*/ 334 h 412"/>
                  <a:gd name="T26" fmla="*/ 777 w 779"/>
                  <a:gd name="T27" fmla="*/ 373 h 412"/>
                  <a:gd name="T28" fmla="*/ 768 w 779"/>
                  <a:gd name="T29" fmla="*/ 412 h 412"/>
                  <a:gd name="T30" fmla="*/ 11 w 779"/>
                  <a:gd name="T31" fmla="*/ 412 h 412"/>
                  <a:gd name="T32" fmla="*/ 2 w 779"/>
                  <a:gd name="T33" fmla="*/ 373 h 412"/>
                  <a:gd name="T34" fmla="*/ 0 w 779"/>
                  <a:gd name="T35" fmla="*/ 334 h 412"/>
                  <a:gd name="T36" fmla="*/ 4 w 779"/>
                  <a:gd name="T37" fmla="*/ 288 h 412"/>
                  <a:gd name="T38" fmla="*/ 14 w 779"/>
                  <a:gd name="T39" fmla="*/ 245 h 412"/>
                  <a:gd name="T40" fmla="*/ 30 w 779"/>
                  <a:gd name="T41" fmla="*/ 204 h 412"/>
                  <a:gd name="T42" fmla="*/ 53 w 779"/>
                  <a:gd name="T43" fmla="*/ 165 h 412"/>
                  <a:gd name="T44" fmla="*/ 81 w 779"/>
                  <a:gd name="T45" fmla="*/ 129 h 412"/>
                  <a:gd name="T46" fmla="*/ 113 w 779"/>
                  <a:gd name="T47" fmla="*/ 97 h 412"/>
                  <a:gd name="T48" fmla="*/ 151 w 779"/>
                  <a:gd name="T49" fmla="*/ 70 h 412"/>
                  <a:gd name="T50" fmla="*/ 192 w 779"/>
                  <a:gd name="T51" fmla="*/ 46 h 412"/>
                  <a:gd name="T52" fmla="*/ 238 w 779"/>
                  <a:gd name="T53" fmla="*/ 26 h 412"/>
                  <a:gd name="T54" fmla="*/ 286 w 779"/>
                  <a:gd name="T55" fmla="*/ 12 h 412"/>
                  <a:gd name="T56" fmla="*/ 336 w 779"/>
                  <a:gd name="T57" fmla="*/ 4 h 412"/>
                  <a:gd name="T58" fmla="*/ 389 w 779"/>
                  <a:gd name="T59" fmla="*/ 0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79" h="412">
                    <a:moveTo>
                      <a:pt x="389" y="0"/>
                    </a:moveTo>
                    <a:lnTo>
                      <a:pt x="442" y="4"/>
                    </a:lnTo>
                    <a:lnTo>
                      <a:pt x="492" y="12"/>
                    </a:lnTo>
                    <a:lnTo>
                      <a:pt x="540" y="27"/>
                    </a:lnTo>
                    <a:lnTo>
                      <a:pt x="586" y="47"/>
                    </a:lnTo>
                    <a:lnTo>
                      <a:pt x="628" y="70"/>
                    </a:lnTo>
                    <a:lnTo>
                      <a:pt x="665" y="99"/>
                    </a:lnTo>
                    <a:lnTo>
                      <a:pt x="698" y="131"/>
                    </a:lnTo>
                    <a:lnTo>
                      <a:pt x="726" y="166"/>
                    </a:lnTo>
                    <a:lnTo>
                      <a:pt x="748" y="204"/>
                    </a:lnTo>
                    <a:lnTo>
                      <a:pt x="766" y="245"/>
                    </a:lnTo>
                    <a:lnTo>
                      <a:pt x="776" y="288"/>
                    </a:lnTo>
                    <a:lnTo>
                      <a:pt x="779" y="334"/>
                    </a:lnTo>
                    <a:lnTo>
                      <a:pt x="777" y="373"/>
                    </a:lnTo>
                    <a:lnTo>
                      <a:pt x="768" y="412"/>
                    </a:lnTo>
                    <a:lnTo>
                      <a:pt x="11" y="412"/>
                    </a:lnTo>
                    <a:lnTo>
                      <a:pt x="2" y="373"/>
                    </a:lnTo>
                    <a:lnTo>
                      <a:pt x="0" y="334"/>
                    </a:lnTo>
                    <a:lnTo>
                      <a:pt x="4" y="288"/>
                    </a:lnTo>
                    <a:lnTo>
                      <a:pt x="14" y="245"/>
                    </a:lnTo>
                    <a:lnTo>
                      <a:pt x="30" y="204"/>
                    </a:lnTo>
                    <a:lnTo>
                      <a:pt x="53" y="165"/>
                    </a:lnTo>
                    <a:lnTo>
                      <a:pt x="81" y="129"/>
                    </a:lnTo>
                    <a:lnTo>
                      <a:pt x="113" y="97"/>
                    </a:lnTo>
                    <a:lnTo>
                      <a:pt x="151" y="70"/>
                    </a:lnTo>
                    <a:lnTo>
                      <a:pt x="192" y="46"/>
                    </a:lnTo>
                    <a:lnTo>
                      <a:pt x="238" y="26"/>
                    </a:lnTo>
                    <a:lnTo>
                      <a:pt x="286" y="12"/>
                    </a:lnTo>
                    <a:lnTo>
                      <a:pt x="336" y="4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rgbClr val="96FFFF"/>
              </a:solidFill>
              <a:ln w="0">
                <a:solidFill>
                  <a:srgbClr val="96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0" name="Freeform 14"/>
              <p:cNvSpPr>
                <a:spLocks/>
              </p:cNvSpPr>
              <p:nvPr/>
            </p:nvSpPr>
            <p:spPr bwMode="auto">
              <a:xfrm>
                <a:off x="3450" y="577"/>
                <a:ext cx="780" cy="246"/>
              </a:xfrm>
              <a:custGeom>
                <a:avLst/>
                <a:gdLst>
                  <a:gd name="T0" fmla="*/ 448 w 780"/>
                  <a:gd name="T1" fmla="*/ 3 h 246"/>
                  <a:gd name="T2" fmla="*/ 551 w 780"/>
                  <a:gd name="T3" fmla="*/ 11 h 246"/>
                  <a:gd name="T4" fmla="*/ 636 w 780"/>
                  <a:gd name="T5" fmla="*/ 25 h 246"/>
                  <a:gd name="T6" fmla="*/ 701 w 780"/>
                  <a:gd name="T7" fmla="*/ 41 h 246"/>
                  <a:gd name="T8" fmla="*/ 746 w 780"/>
                  <a:gd name="T9" fmla="*/ 54 h 246"/>
                  <a:gd name="T10" fmla="*/ 769 w 780"/>
                  <a:gd name="T11" fmla="*/ 63 h 246"/>
                  <a:gd name="T12" fmla="*/ 778 w 780"/>
                  <a:gd name="T13" fmla="*/ 100 h 246"/>
                  <a:gd name="T14" fmla="*/ 778 w 780"/>
                  <a:gd name="T15" fmla="*/ 161 h 246"/>
                  <a:gd name="T16" fmla="*/ 763 w 780"/>
                  <a:gd name="T17" fmla="*/ 206 h 246"/>
                  <a:gd name="T18" fmla="*/ 732 w 780"/>
                  <a:gd name="T19" fmla="*/ 234 h 246"/>
                  <a:gd name="T20" fmla="*/ 690 w 780"/>
                  <a:gd name="T21" fmla="*/ 246 h 246"/>
                  <a:gd name="T22" fmla="*/ 646 w 780"/>
                  <a:gd name="T23" fmla="*/ 241 h 246"/>
                  <a:gd name="T24" fmla="*/ 609 w 780"/>
                  <a:gd name="T25" fmla="*/ 218 h 246"/>
                  <a:gd name="T26" fmla="*/ 551 w 780"/>
                  <a:gd name="T27" fmla="*/ 174 h 246"/>
                  <a:gd name="T28" fmla="*/ 487 w 780"/>
                  <a:gd name="T29" fmla="*/ 147 h 246"/>
                  <a:gd name="T30" fmla="*/ 421 w 780"/>
                  <a:gd name="T31" fmla="*/ 133 h 246"/>
                  <a:gd name="T32" fmla="*/ 359 w 780"/>
                  <a:gd name="T33" fmla="*/ 133 h 246"/>
                  <a:gd name="T34" fmla="*/ 293 w 780"/>
                  <a:gd name="T35" fmla="*/ 147 h 246"/>
                  <a:gd name="T36" fmla="*/ 229 w 780"/>
                  <a:gd name="T37" fmla="*/ 174 h 246"/>
                  <a:gd name="T38" fmla="*/ 171 w 780"/>
                  <a:gd name="T39" fmla="*/ 218 h 246"/>
                  <a:gd name="T40" fmla="*/ 134 w 780"/>
                  <a:gd name="T41" fmla="*/ 241 h 246"/>
                  <a:gd name="T42" fmla="*/ 90 w 780"/>
                  <a:gd name="T43" fmla="*/ 246 h 246"/>
                  <a:gd name="T44" fmla="*/ 48 w 780"/>
                  <a:gd name="T45" fmla="*/ 234 h 246"/>
                  <a:gd name="T46" fmla="*/ 17 w 780"/>
                  <a:gd name="T47" fmla="*/ 206 h 246"/>
                  <a:gd name="T48" fmla="*/ 2 w 780"/>
                  <a:gd name="T49" fmla="*/ 161 h 246"/>
                  <a:gd name="T50" fmla="*/ 2 w 780"/>
                  <a:gd name="T51" fmla="*/ 100 h 246"/>
                  <a:gd name="T52" fmla="*/ 11 w 780"/>
                  <a:gd name="T53" fmla="*/ 63 h 246"/>
                  <a:gd name="T54" fmla="*/ 34 w 780"/>
                  <a:gd name="T55" fmla="*/ 54 h 246"/>
                  <a:gd name="T56" fmla="*/ 79 w 780"/>
                  <a:gd name="T57" fmla="*/ 41 h 246"/>
                  <a:gd name="T58" fmla="*/ 144 w 780"/>
                  <a:gd name="T59" fmla="*/ 26 h 246"/>
                  <a:gd name="T60" fmla="*/ 229 w 780"/>
                  <a:gd name="T61" fmla="*/ 11 h 246"/>
                  <a:gd name="T62" fmla="*/ 332 w 780"/>
                  <a:gd name="T63" fmla="*/ 3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80" h="246">
                    <a:moveTo>
                      <a:pt x="390" y="0"/>
                    </a:moveTo>
                    <a:lnTo>
                      <a:pt x="448" y="3"/>
                    </a:lnTo>
                    <a:lnTo>
                      <a:pt x="502" y="6"/>
                    </a:lnTo>
                    <a:lnTo>
                      <a:pt x="551" y="11"/>
                    </a:lnTo>
                    <a:lnTo>
                      <a:pt x="597" y="17"/>
                    </a:lnTo>
                    <a:lnTo>
                      <a:pt x="636" y="25"/>
                    </a:lnTo>
                    <a:lnTo>
                      <a:pt x="672" y="33"/>
                    </a:lnTo>
                    <a:lnTo>
                      <a:pt x="701" y="41"/>
                    </a:lnTo>
                    <a:lnTo>
                      <a:pt x="726" y="48"/>
                    </a:lnTo>
                    <a:lnTo>
                      <a:pt x="746" y="54"/>
                    </a:lnTo>
                    <a:lnTo>
                      <a:pt x="761" y="59"/>
                    </a:lnTo>
                    <a:lnTo>
                      <a:pt x="769" y="63"/>
                    </a:lnTo>
                    <a:lnTo>
                      <a:pt x="772" y="64"/>
                    </a:lnTo>
                    <a:lnTo>
                      <a:pt x="778" y="100"/>
                    </a:lnTo>
                    <a:lnTo>
                      <a:pt x="780" y="132"/>
                    </a:lnTo>
                    <a:lnTo>
                      <a:pt x="778" y="161"/>
                    </a:lnTo>
                    <a:lnTo>
                      <a:pt x="773" y="187"/>
                    </a:lnTo>
                    <a:lnTo>
                      <a:pt x="763" y="206"/>
                    </a:lnTo>
                    <a:lnTo>
                      <a:pt x="749" y="222"/>
                    </a:lnTo>
                    <a:lnTo>
                      <a:pt x="732" y="234"/>
                    </a:lnTo>
                    <a:lnTo>
                      <a:pt x="712" y="241"/>
                    </a:lnTo>
                    <a:lnTo>
                      <a:pt x="690" y="246"/>
                    </a:lnTo>
                    <a:lnTo>
                      <a:pt x="668" y="246"/>
                    </a:lnTo>
                    <a:lnTo>
                      <a:pt x="646" y="241"/>
                    </a:lnTo>
                    <a:lnTo>
                      <a:pt x="626" y="233"/>
                    </a:lnTo>
                    <a:lnTo>
                      <a:pt x="609" y="218"/>
                    </a:lnTo>
                    <a:lnTo>
                      <a:pt x="582" y="193"/>
                    </a:lnTo>
                    <a:lnTo>
                      <a:pt x="551" y="174"/>
                    </a:lnTo>
                    <a:lnTo>
                      <a:pt x="519" y="158"/>
                    </a:lnTo>
                    <a:lnTo>
                      <a:pt x="487" y="147"/>
                    </a:lnTo>
                    <a:lnTo>
                      <a:pt x="454" y="138"/>
                    </a:lnTo>
                    <a:lnTo>
                      <a:pt x="421" y="133"/>
                    </a:lnTo>
                    <a:lnTo>
                      <a:pt x="390" y="129"/>
                    </a:lnTo>
                    <a:lnTo>
                      <a:pt x="359" y="133"/>
                    </a:lnTo>
                    <a:lnTo>
                      <a:pt x="326" y="138"/>
                    </a:lnTo>
                    <a:lnTo>
                      <a:pt x="293" y="147"/>
                    </a:lnTo>
                    <a:lnTo>
                      <a:pt x="261" y="158"/>
                    </a:lnTo>
                    <a:lnTo>
                      <a:pt x="229" y="174"/>
                    </a:lnTo>
                    <a:lnTo>
                      <a:pt x="198" y="193"/>
                    </a:lnTo>
                    <a:lnTo>
                      <a:pt x="171" y="218"/>
                    </a:lnTo>
                    <a:lnTo>
                      <a:pt x="154" y="233"/>
                    </a:lnTo>
                    <a:lnTo>
                      <a:pt x="134" y="241"/>
                    </a:lnTo>
                    <a:lnTo>
                      <a:pt x="112" y="246"/>
                    </a:lnTo>
                    <a:lnTo>
                      <a:pt x="90" y="246"/>
                    </a:lnTo>
                    <a:lnTo>
                      <a:pt x="69" y="241"/>
                    </a:lnTo>
                    <a:lnTo>
                      <a:pt x="48" y="234"/>
                    </a:lnTo>
                    <a:lnTo>
                      <a:pt x="31" y="222"/>
                    </a:lnTo>
                    <a:lnTo>
                      <a:pt x="17" y="206"/>
                    </a:lnTo>
                    <a:lnTo>
                      <a:pt x="7" y="187"/>
                    </a:lnTo>
                    <a:lnTo>
                      <a:pt x="2" y="161"/>
                    </a:lnTo>
                    <a:lnTo>
                      <a:pt x="0" y="132"/>
                    </a:lnTo>
                    <a:lnTo>
                      <a:pt x="2" y="100"/>
                    </a:lnTo>
                    <a:lnTo>
                      <a:pt x="8" y="64"/>
                    </a:lnTo>
                    <a:lnTo>
                      <a:pt x="11" y="63"/>
                    </a:lnTo>
                    <a:lnTo>
                      <a:pt x="19" y="59"/>
                    </a:lnTo>
                    <a:lnTo>
                      <a:pt x="34" y="54"/>
                    </a:lnTo>
                    <a:lnTo>
                      <a:pt x="54" y="48"/>
                    </a:lnTo>
                    <a:lnTo>
                      <a:pt x="79" y="41"/>
                    </a:lnTo>
                    <a:lnTo>
                      <a:pt x="108" y="33"/>
                    </a:lnTo>
                    <a:lnTo>
                      <a:pt x="144" y="26"/>
                    </a:lnTo>
                    <a:lnTo>
                      <a:pt x="183" y="19"/>
                    </a:lnTo>
                    <a:lnTo>
                      <a:pt x="229" y="11"/>
                    </a:lnTo>
                    <a:lnTo>
                      <a:pt x="278" y="6"/>
                    </a:lnTo>
                    <a:lnTo>
                      <a:pt x="332" y="3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rgbClr val="6AF3FC"/>
              </a:solidFill>
              <a:ln w="0">
                <a:solidFill>
                  <a:srgbClr val="6AF3F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15"/>
              <p:cNvSpPr>
                <a:spLocks/>
              </p:cNvSpPr>
              <p:nvPr/>
            </p:nvSpPr>
            <p:spPr bwMode="auto">
              <a:xfrm>
                <a:off x="3119" y="2362"/>
                <a:ext cx="1442" cy="1442"/>
              </a:xfrm>
              <a:custGeom>
                <a:avLst/>
                <a:gdLst>
                  <a:gd name="T0" fmla="*/ 17 w 1442"/>
                  <a:gd name="T1" fmla="*/ 0 h 1442"/>
                  <a:gd name="T2" fmla="*/ 1425 w 1442"/>
                  <a:gd name="T3" fmla="*/ 0 h 1442"/>
                  <a:gd name="T4" fmla="*/ 1430 w 1442"/>
                  <a:gd name="T5" fmla="*/ 0 h 1442"/>
                  <a:gd name="T6" fmla="*/ 1434 w 1442"/>
                  <a:gd name="T7" fmla="*/ 2 h 1442"/>
                  <a:gd name="T8" fmla="*/ 1437 w 1442"/>
                  <a:gd name="T9" fmla="*/ 5 h 1442"/>
                  <a:gd name="T10" fmla="*/ 1440 w 1442"/>
                  <a:gd name="T11" fmla="*/ 7 h 1442"/>
                  <a:gd name="T12" fmla="*/ 1441 w 1442"/>
                  <a:gd name="T13" fmla="*/ 12 h 1442"/>
                  <a:gd name="T14" fmla="*/ 1442 w 1442"/>
                  <a:gd name="T15" fmla="*/ 16 h 1442"/>
                  <a:gd name="T16" fmla="*/ 1442 w 1442"/>
                  <a:gd name="T17" fmla="*/ 1425 h 1442"/>
                  <a:gd name="T18" fmla="*/ 1441 w 1442"/>
                  <a:gd name="T19" fmla="*/ 1430 h 1442"/>
                  <a:gd name="T20" fmla="*/ 1439 w 1442"/>
                  <a:gd name="T21" fmla="*/ 1435 h 1442"/>
                  <a:gd name="T22" fmla="*/ 1435 w 1442"/>
                  <a:gd name="T23" fmla="*/ 1439 h 1442"/>
                  <a:gd name="T24" fmla="*/ 1430 w 1442"/>
                  <a:gd name="T25" fmla="*/ 1441 h 1442"/>
                  <a:gd name="T26" fmla="*/ 1425 w 1442"/>
                  <a:gd name="T27" fmla="*/ 1442 h 1442"/>
                  <a:gd name="T28" fmla="*/ 17 w 1442"/>
                  <a:gd name="T29" fmla="*/ 1442 h 1442"/>
                  <a:gd name="T30" fmla="*/ 12 w 1442"/>
                  <a:gd name="T31" fmla="*/ 1441 h 1442"/>
                  <a:gd name="T32" fmla="*/ 8 w 1442"/>
                  <a:gd name="T33" fmla="*/ 1440 h 1442"/>
                  <a:gd name="T34" fmla="*/ 5 w 1442"/>
                  <a:gd name="T35" fmla="*/ 1438 h 1442"/>
                  <a:gd name="T36" fmla="*/ 2 w 1442"/>
                  <a:gd name="T37" fmla="*/ 1434 h 1442"/>
                  <a:gd name="T38" fmla="*/ 1 w 1442"/>
                  <a:gd name="T39" fmla="*/ 1430 h 1442"/>
                  <a:gd name="T40" fmla="*/ 0 w 1442"/>
                  <a:gd name="T41" fmla="*/ 1425 h 1442"/>
                  <a:gd name="T42" fmla="*/ 0 w 1442"/>
                  <a:gd name="T43" fmla="*/ 16 h 1442"/>
                  <a:gd name="T44" fmla="*/ 1 w 1442"/>
                  <a:gd name="T45" fmla="*/ 12 h 1442"/>
                  <a:gd name="T46" fmla="*/ 2 w 1442"/>
                  <a:gd name="T47" fmla="*/ 8 h 1442"/>
                  <a:gd name="T48" fmla="*/ 5 w 1442"/>
                  <a:gd name="T49" fmla="*/ 5 h 1442"/>
                  <a:gd name="T50" fmla="*/ 8 w 1442"/>
                  <a:gd name="T51" fmla="*/ 2 h 1442"/>
                  <a:gd name="T52" fmla="*/ 12 w 1442"/>
                  <a:gd name="T53" fmla="*/ 0 h 1442"/>
                  <a:gd name="T54" fmla="*/ 17 w 1442"/>
                  <a:gd name="T55" fmla="*/ 0 h 1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42" h="1442">
                    <a:moveTo>
                      <a:pt x="17" y="0"/>
                    </a:moveTo>
                    <a:lnTo>
                      <a:pt x="1425" y="0"/>
                    </a:lnTo>
                    <a:lnTo>
                      <a:pt x="1430" y="0"/>
                    </a:lnTo>
                    <a:lnTo>
                      <a:pt x="1434" y="2"/>
                    </a:lnTo>
                    <a:lnTo>
                      <a:pt x="1437" y="5"/>
                    </a:lnTo>
                    <a:lnTo>
                      <a:pt x="1440" y="7"/>
                    </a:lnTo>
                    <a:lnTo>
                      <a:pt x="1441" y="12"/>
                    </a:lnTo>
                    <a:lnTo>
                      <a:pt x="1442" y="16"/>
                    </a:lnTo>
                    <a:lnTo>
                      <a:pt x="1442" y="1425"/>
                    </a:lnTo>
                    <a:lnTo>
                      <a:pt x="1441" y="1430"/>
                    </a:lnTo>
                    <a:lnTo>
                      <a:pt x="1439" y="1435"/>
                    </a:lnTo>
                    <a:lnTo>
                      <a:pt x="1435" y="1439"/>
                    </a:lnTo>
                    <a:lnTo>
                      <a:pt x="1430" y="1441"/>
                    </a:lnTo>
                    <a:lnTo>
                      <a:pt x="1425" y="1442"/>
                    </a:lnTo>
                    <a:lnTo>
                      <a:pt x="17" y="1442"/>
                    </a:lnTo>
                    <a:lnTo>
                      <a:pt x="12" y="1441"/>
                    </a:lnTo>
                    <a:lnTo>
                      <a:pt x="8" y="1440"/>
                    </a:lnTo>
                    <a:lnTo>
                      <a:pt x="5" y="1438"/>
                    </a:lnTo>
                    <a:lnTo>
                      <a:pt x="2" y="1434"/>
                    </a:lnTo>
                    <a:lnTo>
                      <a:pt x="1" y="1430"/>
                    </a:lnTo>
                    <a:lnTo>
                      <a:pt x="0" y="1425"/>
                    </a:lnTo>
                    <a:lnTo>
                      <a:pt x="0" y="16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5" y="5"/>
                    </a:lnTo>
                    <a:lnTo>
                      <a:pt x="8" y="2"/>
                    </a:lnTo>
                    <a:lnTo>
                      <a:pt x="12" y="0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Rectangle 16"/>
              <p:cNvSpPr>
                <a:spLocks noChangeArrowheads="1"/>
              </p:cNvSpPr>
              <p:nvPr/>
            </p:nvSpPr>
            <p:spPr bwMode="auto">
              <a:xfrm>
                <a:off x="3638" y="2362"/>
                <a:ext cx="404" cy="159"/>
              </a:xfrm>
              <a:prstGeom prst="rect">
                <a:avLst/>
              </a:prstGeom>
              <a:solidFill>
                <a:srgbClr val="FCAD32"/>
              </a:solidFill>
              <a:ln w="0">
                <a:solidFill>
                  <a:srgbClr val="FCAD3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7"/>
              <p:cNvSpPr>
                <a:spLocks/>
              </p:cNvSpPr>
              <p:nvPr/>
            </p:nvSpPr>
            <p:spPr bwMode="auto">
              <a:xfrm>
                <a:off x="3557" y="2682"/>
                <a:ext cx="565" cy="114"/>
              </a:xfrm>
              <a:custGeom>
                <a:avLst/>
                <a:gdLst>
                  <a:gd name="T0" fmla="*/ 58 w 565"/>
                  <a:gd name="T1" fmla="*/ 0 h 114"/>
                  <a:gd name="T2" fmla="*/ 508 w 565"/>
                  <a:gd name="T3" fmla="*/ 0 h 114"/>
                  <a:gd name="T4" fmla="*/ 525 w 565"/>
                  <a:gd name="T5" fmla="*/ 2 h 114"/>
                  <a:gd name="T6" fmla="*/ 541 w 565"/>
                  <a:gd name="T7" fmla="*/ 11 h 114"/>
                  <a:gd name="T8" fmla="*/ 554 w 565"/>
                  <a:gd name="T9" fmla="*/ 23 h 114"/>
                  <a:gd name="T10" fmla="*/ 562 w 565"/>
                  <a:gd name="T11" fmla="*/ 38 h 114"/>
                  <a:gd name="T12" fmla="*/ 565 w 565"/>
                  <a:gd name="T13" fmla="*/ 57 h 114"/>
                  <a:gd name="T14" fmla="*/ 562 w 565"/>
                  <a:gd name="T15" fmla="*/ 75 h 114"/>
                  <a:gd name="T16" fmla="*/ 554 w 565"/>
                  <a:gd name="T17" fmla="*/ 91 h 114"/>
                  <a:gd name="T18" fmla="*/ 541 w 565"/>
                  <a:gd name="T19" fmla="*/ 103 h 114"/>
                  <a:gd name="T20" fmla="*/ 525 w 565"/>
                  <a:gd name="T21" fmla="*/ 112 h 114"/>
                  <a:gd name="T22" fmla="*/ 508 w 565"/>
                  <a:gd name="T23" fmla="*/ 114 h 114"/>
                  <a:gd name="T24" fmla="*/ 58 w 565"/>
                  <a:gd name="T25" fmla="*/ 114 h 114"/>
                  <a:gd name="T26" fmla="*/ 39 w 565"/>
                  <a:gd name="T27" fmla="*/ 112 h 114"/>
                  <a:gd name="T28" fmla="*/ 23 w 565"/>
                  <a:gd name="T29" fmla="*/ 103 h 114"/>
                  <a:gd name="T30" fmla="*/ 11 w 565"/>
                  <a:gd name="T31" fmla="*/ 91 h 114"/>
                  <a:gd name="T32" fmla="*/ 2 w 565"/>
                  <a:gd name="T33" fmla="*/ 75 h 114"/>
                  <a:gd name="T34" fmla="*/ 0 w 565"/>
                  <a:gd name="T35" fmla="*/ 57 h 114"/>
                  <a:gd name="T36" fmla="*/ 2 w 565"/>
                  <a:gd name="T37" fmla="*/ 38 h 114"/>
                  <a:gd name="T38" fmla="*/ 11 w 565"/>
                  <a:gd name="T39" fmla="*/ 23 h 114"/>
                  <a:gd name="T40" fmla="*/ 23 w 565"/>
                  <a:gd name="T41" fmla="*/ 11 h 114"/>
                  <a:gd name="T42" fmla="*/ 39 w 565"/>
                  <a:gd name="T43" fmla="*/ 2 h 114"/>
                  <a:gd name="T44" fmla="*/ 58 w 565"/>
                  <a:gd name="T45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5" h="114">
                    <a:moveTo>
                      <a:pt x="58" y="0"/>
                    </a:moveTo>
                    <a:lnTo>
                      <a:pt x="508" y="0"/>
                    </a:lnTo>
                    <a:lnTo>
                      <a:pt x="525" y="2"/>
                    </a:lnTo>
                    <a:lnTo>
                      <a:pt x="541" y="11"/>
                    </a:lnTo>
                    <a:lnTo>
                      <a:pt x="554" y="23"/>
                    </a:lnTo>
                    <a:lnTo>
                      <a:pt x="562" y="38"/>
                    </a:lnTo>
                    <a:lnTo>
                      <a:pt x="565" y="57"/>
                    </a:lnTo>
                    <a:lnTo>
                      <a:pt x="562" y="75"/>
                    </a:lnTo>
                    <a:lnTo>
                      <a:pt x="554" y="91"/>
                    </a:lnTo>
                    <a:lnTo>
                      <a:pt x="541" y="103"/>
                    </a:lnTo>
                    <a:lnTo>
                      <a:pt x="525" y="112"/>
                    </a:lnTo>
                    <a:lnTo>
                      <a:pt x="508" y="114"/>
                    </a:lnTo>
                    <a:lnTo>
                      <a:pt x="58" y="114"/>
                    </a:lnTo>
                    <a:lnTo>
                      <a:pt x="39" y="112"/>
                    </a:lnTo>
                    <a:lnTo>
                      <a:pt x="23" y="103"/>
                    </a:lnTo>
                    <a:lnTo>
                      <a:pt x="11" y="91"/>
                    </a:lnTo>
                    <a:lnTo>
                      <a:pt x="2" y="75"/>
                    </a:lnTo>
                    <a:lnTo>
                      <a:pt x="0" y="57"/>
                    </a:lnTo>
                    <a:lnTo>
                      <a:pt x="2" y="38"/>
                    </a:lnTo>
                    <a:lnTo>
                      <a:pt x="11" y="23"/>
                    </a:lnTo>
                    <a:lnTo>
                      <a:pt x="23" y="11"/>
                    </a:lnTo>
                    <a:lnTo>
                      <a:pt x="39" y="2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18"/>
              <p:cNvSpPr>
                <a:spLocks/>
              </p:cNvSpPr>
              <p:nvPr/>
            </p:nvSpPr>
            <p:spPr bwMode="auto">
              <a:xfrm>
                <a:off x="4266" y="2286"/>
                <a:ext cx="708" cy="1664"/>
              </a:xfrm>
              <a:custGeom>
                <a:avLst/>
                <a:gdLst>
                  <a:gd name="T0" fmla="*/ 555 w 708"/>
                  <a:gd name="T1" fmla="*/ 2 h 1664"/>
                  <a:gd name="T2" fmla="*/ 650 w 708"/>
                  <a:gd name="T3" fmla="*/ 19 h 1664"/>
                  <a:gd name="T4" fmla="*/ 654 w 708"/>
                  <a:gd name="T5" fmla="*/ 33 h 1664"/>
                  <a:gd name="T6" fmla="*/ 662 w 708"/>
                  <a:gd name="T7" fmla="*/ 75 h 1664"/>
                  <a:gd name="T8" fmla="*/ 674 w 708"/>
                  <a:gd name="T9" fmla="*/ 137 h 1664"/>
                  <a:gd name="T10" fmla="*/ 687 w 708"/>
                  <a:gd name="T11" fmla="*/ 217 h 1664"/>
                  <a:gd name="T12" fmla="*/ 699 w 708"/>
                  <a:gd name="T13" fmla="*/ 310 h 1664"/>
                  <a:gd name="T14" fmla="*/ 706 w 708"/>
                  <a:gd name="T15" fmla="*/ 412 h 1664"/>
                  <a:gd name="T16" fmla="*/ 708 w 708"/>
                  <a:gd name="T17" fmla="*/ 517 h 1664"/>
                  <a:gd name="T18" fmla="*/ 700 w 708"/>
                  <a:gd name="T19" fmla="*/ 621 h 1664"/>
                  <a:gd name="T20" fmla="*/ 682 w 708"/>
                  <a:gd name="T21" fmla="*/ 721 h 1664"/>
                  <a:gd name="T22" fmla="*/ 650 w 708"/>
                  <a:gd name="T23" fmla="*/ 811 h 1664"/>
                  <a:gd name="T24" fmla="*/ 351 w 708"/>
                  <a:gd name="T25" fmla="*/ 1422 h 1664"/>
                  <a:gd name="T26" fmla="*/ 341 w 708"/>
                  <a:gd name="T27" fmla="*/ 1446 h 1664"/>
                  <a:gd name="T28" fmla="*/ 320 w 708"/>
                  <a:gd name="T29" fmla="*/ 1485 h 1664"/>
                  <a:gd name="T30" fmla="*/ 287 w 708"/>
                  <a:gd name="T31" fmla="*/ 1533 h 1664"/>
                  <a:gd name="T32" fmla="*/ 242 w 708"/>
                  <a:gd name="T33" fmla="*/ 1585 h 1664"/>
                  <a:gd name="T34" fmla="*/ 185 w 708"/>
                  <a:gd name="T35" fmla="*/ 1631 h 1664"/>
                  <a:gd name="T36" fmla="*/ 112 w 708"/>
                  <a:gd name="T37" fmla="*/ 1664 h 1664"/>
                  <a:gd name="T38" fmla="*/ 47 w 708"/>
                  <a:gd name="T39" fmla="*/ 1613 h 1664"/>
                  <a:gd name="T40" fmla="*/ 57 w 708"/>
                  <a:gd name="T41" fmla="*/ 1606 h 1664"/>
                  <a:gd name="T42" fmla="*/ 82 w 708"/>
                  <a:gd name="T43" fmla="*/ 1584 h 1664"/>
                  <a:gd name="T44" fmla="*/ 117 w 708"/>
                  <a:gd name="T45" fmla="*/ 1549 h 1664"/>
                  <a:gd name="T46" fmla="*/ 154 w 708"/>
                  <a:gd name="T47" fmla="*/ 1504 h 1664"/>
                  <a:gd name="T48" fmla="*/ 187 w 708"/>
                  <a:gd name="T49" fmla="*/ 1448 h 1664"/>
                  <a:gd name="T50" fmla="*/ 210 w 708"/>
                  <a:gd name="T51" fmla="*/ 1384 h 1664"/>
                  <a:gd name="T52" fmla="*/ 217 w 708"/>
                  <a:gd name="T53" fmla="*/ 1314 h 1664"/>
                  <a:gd name="T54" fmla="*/ 209 w 708"/>
                  <a:gd name="T55" fmla="*/ 1277 h 1664"/>
                  <a:gd name="T56" fmla="*/ 198 w 708"/>
                  <a:gd name="T57" fmla="*/ 1280 h 1664"/>
                  <a:gd name="T58" fmla="*/ 180 w 708"/>
                  <a:gd name="T59" fmla="*/ 1281 h 1664"/>
                  <a:gd name="T60" fmla="*/ 159 w 708"/>
                  <a:gd name="T61" fmla="*/ 1278 h 1664"/>
                  <a:gd name="T62" fmla="*/ 140 w 708"/>
                  <a:gd name="T63" fmla="*/ 1269 h 1664"/>
                  <a:gd name="T64" fmla="*/ 128 w 708"/>
                  <a:gd name="T65" fmla="*/ 1246 h 1664"/>
                  <a:gd name="T66" fmla="*/ 128 w 708"/>
                  <a:gd name="T67" fmla="*/ 1210 h 1664"/>
                  <a:gd name="T68" fmla="*/ 134 w 708"/>
                  <a:gd name="T69" fmla="*/ 1200 h 1664"/>
                  <a:gd name="T70" fmla="*/ 154 w 708"/>
                  <a:gd name="T71" fmla="*/ 1173 h 1664"/>
                  <a:gd name="T72" fmla="*/ 185 w 708"/>
                  <a:gd name="T73" fmla="*/ 1139 h 1664"/>
                  <a:gd name="T74" fmla="*/ 224 w 708"/>
                  <a:gd name="T75" fmla="*/ 1106 h 1664"/>
                  <a:gd name="T76" fmla="*/ 272 w 708"/>
                  <a:gd name="T77" fmla="*/ 1084 h 1664"/>
                  <a:gd name="T78" fmla="*/ 326 w 708"/>
                  <a:gd name="T79" fmla="*/ 1080 h 1664"/>
                  <a:gd name="T80" fmla="*/ 325 w 708"/>
                  <a:gd name="T81" fmla="*/ 1063 h 1664"/>
                  <a:gd name="T82" fmla="*/ 322 w 708"/>
                  <a:gd name="T83" fmla="*/ 1019 h 1664"/>
                  <a:gd name="T84" fmla="*/ 321 w 708"/>
                  <a:gd name="T85" fmla="*/ 951 h 1664"/>
                  <a:gd name="T86" fmla="*/ 325 w 708"/>
                  <a:gd name="T87" fmla="*/ 867 h 1664"/>
                  <a:gd name="T88" fmla="*/ 335 w 708"/>
                  <a:gd name="T89" fmla="*/ 774 h 1664"/>
                  <a:gd name="T90" fmla="*/ 352 w 708"/>
                  <a:gd name="T91" fmla="*/ 677 h 1664"/>
                  <a:gd name="T92" fmla="*/ 381 w 708"/>
                  <a:gd name="T93" fmla="*/ 582 h 1664"/>
                  <a:gd name="T94" fmla="*/ 423 w 708"/>
                  <a:gd name="T95" fmla="*/ 496 h 1664"/>
                  <a:gd name="T96" fmla="*/ 417 w 708"/>
                  <a:gd name="T97" fmla="*/ 486 h 1664"/>
                  <a:gd name="T98" fmla="*/ 400 w 708"/>
                  <a:gd name="T99" fmla="*/ 456 h 1664"/>
                  <a:gd name="T100" fmla="*/ 377 w 708"/>
                  <a:gd name="T101" fmla="*/ 413 h 1664"/>
                  <a:gd name="T102" fmla="*/ 351 w 708"/>
                  <a:gd name="T103" fmla="*/ 360 h 1664"/>
                  <a:gd name="T104" fmla="*/ 325 w 708"/>
                  <a:gd name="T105" fmla="*/ 300 h 1664"/>
                  <a:gd name="T106" fmla="*/ 304 w 708"/>
                  <a:gd name="T107" fmla="*/ 237 h 1664"/>
                  <a:gd name="T108" fmla="*/ 292 w 708"/>
                  <a:gd name="T109" fmla="*/ 176 h 1664"/>
                  <a:gd name="T110" fmla="*/ 290 w 708"/>
                  <a:gd name="T111" fmla="*/ 120 h 1664"/>
                  <a:gd name="T112" fmla="*/ 305 w 708"/>
                  <a:gd name="T113" fmla="*/ 73 h 1664"/>
                  <a:gd name="T114" fmla="*/ 308 w 708"/>
                  <a:gd name="T115" fmla="*/ 68 h 1664"/>
                  <a:gd name="T116" fmla="*/ 320 w 708"/>
                  <a:gd name="T117" fmla="*/ 56 h 1664"/>
                  <a:gd name="T118" fmla="*/ 341 w 708"/>
                  <a:gd name="T119" fmla="*/ 39 h 1664"/>
                  <a:gd name="T120" fmla="*/ 373 w 708"/>
                  <a:gd name="T121" fmla="*/ 22 h 1664"/>
                  <a:gd name="T122" fmla="*/ 418 w 708"/>
                  <a:gd name="T123" fmla="*/ 7 h 1664"/>
                  <a:gd name="T124" fmla="*/ 479 w 708"/>
                  <a:gd name="T125" fmla="*/ 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08" h="1664">
                    <a:moveTo>
                      <a:pt x="514" y="0"/>
                    </a:moveTo>
                    <a:lnTo>
                      <a:pt x="555" y="2"/>
                    </a:lnTo>
                    <a:lnTo>
                      <a:pt x="599" y="8"/>
                    </a:lnTo>
                    <a:lnTo>
                      <a:pt x="650" y="19"/>
                    </a:lnTo>
                    <a:lnTo>
                      <a:pt x="650" y="23"/>
                    </a:lnTo>
                    <a:lnTo>
                      <a:pt x="654" y="33"/>
                    </a:lnTo>
                    <a:lnTo>
                      <a:pt x="657" y="51"/>
                    </a:lnTo>
                    <a:lnTo>
                      <a:pt x="662" y="75"/>
                    </a:lnTo>
                    <a:lnTo>
                      <a:pt x="668" y="103"/>
                    </a:lnTo>
                    <a:lnTo>
                      <a:pt x="674" y="137"/>
                    </a:lnTo>
                    <a:lnTo>
                      <a:pt x="681" y="176"/>
                    </a:lnTo>
                    <a:lnTo>
                      <a:pt x="687" y="217"/>
                    </a:lnTo>
                    <a:lnTo>
                      <a:pt x="693" y="263"/>
                    </a:lnTo>
                    <a:lnTo>
                      <a:pt x="699" y="310"/>
                    </a:lnTo>
                    <a:lnTo>
                      <a:pt x="703" y="360"/>
                    </a:lnTo>
                    <a:lnTo>
                      <a:pt x="706" y="412"/>
                    </a:lnTo>
                    <a:lnTo>
                      <a:pt x="708" y="464"/>
                    </a:lnTo>
                    <a:lnTo>
                      <a:pt x="708" y="517"/>
                    </a:lnTo>
                    <a:lnTo>
                      <a:pt x="705" y="569"/>
                    </a:lnTo>
                    <a:lnTo>
                      <a:pt x="700" y="621"/>
                    </a:lnTo>
                    <a:lnTo>
                      <a:pt x="692" y="673"/>
                    </a:lnTo>
                    <a:lnTo>
                      <a:pt x="682" y="721"/>
                    </a:lnTo>
                    <a:lnTo>
                      <a:pt x="667" y="768"/>
                    </a:lnTo>
                    <a:lnTo>
                      <a:pt x="650" y="811"/>
                    </a:lnTo>
                    <a:lnTo>
                      <a:pt x="352" y="1419"/>
                    </a:lnTo>
                    <a:lnTo>
                      <a:pt x="351" y="1422"/>
                    </a:lnTo>
                    <a:lnTo>
                      <a:pt x="347" y="1431"/>
                    </a:lnTo>
                    <a:lnTo>
                      <a:pt x="341" y="1446"/>
                    </a:lnTo>
                    <a:lnTo>
                      <a:pt x="331" y="1463"/>
                    </a:lnTo>
                    <a:lnTo>
                      <a:pt x="320" y="1485"/>
                    </a:lnTo>
                    <a:lnTo>
                      <a:pt x="305" y="1509"/>
                    </a:lnTo>
                    <a:lnTo>
                      <a:pt x="287" y="1533"/>
                    </a:lnTo>
                    <a:lnTo>
                      <a:pt x="266" y="1559"/>
                    </a:lnTo>
                    <a:lnTo>
                      <a:pt x="242" y="1585"/>
                    </a:lnTo>
                    <a:lnTo>
                      <a:pt x="214" y="1608"/>
                    </a:lnTo>
                    <a:lnTo>
                      <a:pt x="185" y="1631"/>
                    </a:lnTo>
                    <a:lnTo>
                      <a:pt x="150" y="1649"/>
                    </a:lnTo>
                    <a:lnTo>
                      <a:pt x="112" y="1664"/>
                    </a:lnTo>
                    <a:lnTo>
                      <a:pt x="0" y="1664"/>
                    </a:lnTo>
                    <a:lnTo>
                      <a:pt x="47" y="1613"/>
                    </a:lnTo>
                    <a:lnTo>
                      <a:pt x="49" y="1611"/>
                    </a:lnTo>
                    <a:lnTo>
                      <a:pt x="57" y="1606"/>
                    </a:lnTo>
                    <a:lnTo>
                      <a:pt x="68" y="1596"/>
                    </a:lnTo>
                    <a:lnTo>
                      <a:pt x="82" y="1584"/>
                    </a:lnTo>
                    <a:lnTo>
                      <a:pt x="98" y="1568"/>
                    </a:lnTo>
                    <a:lnTo>
                      <a:pt x="117" y="1549"/>
                    </a:lnTo>
                    <a:lnTo>
                      <a:pt x="135" y="1527"/>
                    </a:lnTo>
                    <a:lnTo>
                      <a:pt x="154" y="1504"/>
                    </a:lnTo>
                    <a:lnTo>
                      <a:pt x="171" y="1477"/>
                    </a:lnTo>
                    <a:lnTo>
                      <a:pt x="187" y="1448"/>
                    </a:lnTo>
                    <a:lnTo>
                      <a:pt x="201" y="1418"/>
                    </a:lnTo>
                    <a:lnTo>
                      <a:pt x="210" y="1384"/>
                    </a:lnTo>
                    <a:lnTo>
                      <a:pt x="215" y="1350"/>
                    </a:lnTo>
                    <a:lnTo>
                      <a:pt x="217" y="1314"/>
                    </a:lnTo>
                    <a:lnTo>
                      <a:pt x="212" y="1276"/>
                    </a:lnTo>
                    <a:lnTo>
                      <a:pt x="209" y="1277"/>
                    </a:lnTo>
                    <a:lnTo>
                      <a:pt x="205" y="1278"/>
                    </a:lnTo>
                    <a:lnTo>
                      <a:pt x="198" y="1280"/>
                    </a:lnTo>
                    <a:lnTo>
                      <a:pt x="189" y="1281"/>
                    </a:lnTo>
                    <a:lnTo>
                      <a:pt x="180" y="1281"/>
                    </a:lnTo>
                    <a:lnTo>
                      <a:pt x="170" y="1281"/>
                    </a:lnTo>
                    <a:lnTo>
                      <a:pt x="159" y="1278"/>
                    </a:lnTo>
                    <a:lnTo>
                      <a:pt x="149" y="1275"/>
                    </a:lnTo>
                    <a:lnTo>
                      <a:pt x="140" y="1269"/>
                    </a:lnTo>
                    <a:lnTo>
                      <a:pt x="133" y="1259"/>
                    </a:lnTo>
                    <a:lnTo>
                      <a:pt x="128" y="1246"/>
                    </a:lnTo>
                    <a:lnTo>
                      <a:pt x="125" y="1230"/>
                    </a:lnTo>
                    <a:lnTo>
                      <a:pt x="128" y="1210"/>
                    </a:lnTo>
                    <a:lnTo>
                      <a:pt x="129" y="1207"/>
                    </a:lnTo>
                    <a:lnTo>
                      <a:pt x="134" y="1200"/>
                    </a:lnTo>
                    <a:lnTo>
                      <a:pt x="143" y="1187"/>
                    </a:lnTo>
                    <a:lnTo>
                      <a:pt x="154" y="1173"/>
                    </a:lnTo>
                    <a:lnTo>
                      <a:pt x="167" y="1157"/>
                    </a:lnTo>
                    <a:lnTo>
                      <a:pt x="185" y="1139"/>
                    </a:lnTo>
                    <a:lnTo>
                      <a:pt x="203" y="1122"/>
                    </a:lnTo>
                    <a:lnTo>
                      <a:pt x="224" y="1106"/>
                    </a:lnTo>
                    <a:lnTo>
                      <a:pt x="247" y="1094"/>
                    </a:lnTo>
                    <a:lnTo>
                      <a:pt x="272" y="1084"/>
                    </a:lnTo>
                    <a:lnTo>
                      <a:pt x="298" y="1079"/>
                    </a:lnTo>
                    <a:lnTo>
                      <a:pt x="326" y="1080"/>
                    </a:lnTo>
                    <a:lnTo>
                      <a:pt x="325" y="1075"/>
                    </a:lnTo>
                    <a:lnTo>
                      <a:pt x="325" y="1063"/>
                    </a:lnTo>
                    <a:lnTo>
                      <a:pt x="324" y="1045"/>
                    </a:lnTo>
                    <a:lnTo>
                      <a:pt x="322" y="1019"/>
                    </a:lnTo>
                    <a:lnTo>
                      <a:pt x="321" y="987"/>
                    </a:lnTo>
                    <a:lnTo>
                      <a:pt x="321" y="951"/>
                    </a:lnTo>
                    <a:lnTo>
                      <a:pt x="322" y="912"/>
                    </a:lnTo>
                    <a:lnTo>
                      <a:pt x="325" y="867"/>
                    </a:lnTo>
                    <a:lnTo>
                      <a:pt x="329" y="822"/>
                    </a:lnTo>
                    <a:lnTo>
                      <a:pt x="335" y="774"/>
                    </a:lnTo>
                    <a:lnTo>
                      <a:pt x="342" y="726"/>
                    </a:lnTo>
                    <a:lnTo>
                      <a:pt x="352" y="677"/>
                    </a:lnTo>
                    <a:lnTo>
                      <a:pt x="365" y="629"/>
                    </a:lnTo>
                    <a:lnTo>
                      <a:pt x="381" y="582"/>
                    </a:lnTo>
                    <a:lnTo>
                      <a:pt x="400" y="537"/>
                    </a:lnTo>
                    <a:lnTo>
                      <a:pt x="423" y="496"/>
                    </a:lnTo>
                    <a:lnTo>
                      <a:pt x="422" y="493"/>
                    </a:lnTo>
                    <a:lnTo>
                      <a:pt x="417" y="486"/>
                    </a:lnTo>
                    <a:lnTo>
                      <a:pt x="410" y="473"/>
                    </a:lnTo>
                    <a:lnTo>
                      <a:pt x="400" y="456"/>
                    </a:lnTo>
                    <a:lnTo>
                      <a:pt x="389" y="437"/>
                    </a:lnTo>
                    <a:lnTo>
                      <a:pt x="377" y="413"/>
                    </a:lnTo>
                    <a:lnTo>
                      <a:pt x="364" y="387"/>
                    </a:lnTo>
                    <a:lnTo>
                      <a:pt x="351" y="360"/>
                    </a:lnTo>
                    <a:lnTo>
                      <a:pt x="337" y="331"/>
                    </a:lnTo>
                    <a:lnTo>
                      <a:pt x="325" y="300"/>
                    </a:lnTo>
                    <a:lnTo>
                      <a:pt x="314" y="269"/>
                    </a:lnTo>
                    <a:lnTo>
                      <a:pt x="304" y="237"/>
                    </a:lnTo>
                    <a:lnTo>
                      <a:pt x="297" y="206"/>
                    </a:lnTo>
                    <a:lnTo>
                      <a:pt x="292" y="176"/>
                    </a:lnTo>
                    <a:lnTo>
                      <a:pt x="289" y="147"/>
                    </a:lnTo>
                    <a:lnTo>
                      <a:pt x="290" y="120"/>
                    </a:lnTo>
                    <a:lnTo>
                      <a:pt x="295" y="96"/>
                    </a:lnTo>
                    <a:lnTo>
                      <a:pt x="305" y="73"/>
                    </a:lnTo>
                    <a:lnTo>
                      <a:pt x="305" y="72"/>
                    </a:lnTo>
                    <a:lnTo>
                      <a:pt x="308" y="68"/>
                    </a:lnTo>
                    <a:lnTo>
                      <a:pt x="313" y="62"/>
                    </a:lnTo>
                    <a:lnTo>
                      <a:pt x="320" y="56"/>
                    </a:lnTo>
                    <a:lnTo>
                      <a:pt x="329" y="48"/>
                    </a:lnTo>
                    <a:lnTo>
                      <a:pt x="341" y="39"/>
                    </a:lnTo>
                    <a:lnTo>
                      <a:pt x="356" y="30"/>
                    </a:lnTo>
                    <a:lnTo>
                      <a:pt x="373" y="22"/>
                    </a:lnTo>
                    <a:lnTo>
                      <a:pt x="394" y="14"/>
                    </a:lnTo>
                    <a:lnTo>
                      <a:pt x="418" y="7"/>
                    </a:lnTo>
                    <a:lnTo>
                      <a:pt x="447" y="2"/>
                    </a:lnTo>
                    <a:lnTo>
                      <a:pt x="479" y="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19"/>
              <p:cNvSpPr>
                <a:spLocks/>
              </p:cNvSpPr>
              <p:nvPr/>
            </p:nvSpPr>
            <p:spPr bwMode="auto">
              <a:xfrm>
                <a:off x="2706" y="2286"/>
                <a:ext cx="708" cy="1664"/>
              </a:xfrm>
              <a:custGeom>
                <a:avLst/>
                <a:gdLst>
                  <a:gd name="T0" fmla="*/ 229 w 708"/>
                  <a:gd name="T1" fmla="*/ 0 h 1664"/>
                  <a:gd name="T2" fmla="*/ 290 w 708"/>
                  <a:gd name="T3" fmla="*/ 7 h 1664"/>
                  <a:gd name="T4" fmla="*/ 335 w 708"/>
                  <a:gd name="T5" fmla="*/ 22 h 1664"/>
                  <a:gd name="T6" fmla="*/ 367 w 708"/>
                  <a:gd name="T7" fmla="*/ 39 h 1664"/>
                  <a:gd name="T8" fmla="*/ 388 w 708"/>
                  <a:gd name="T9" fmla="*/ 56 h 1664"/>
                  <a:gd name="T10" fmla="*/ 400 w 708"/>
                  <a:gd name="T11" fmla="*/ 68 h 1664"/>
                  <a:gd name="T12" fmla="*/ 403 w 708"/>
                  <a:gd name="T13" fmla="*/ 73 h 1664"/>
                  <a:gd name="T14" fmla="*/ 418 w 708"/>
                  <a:gd name="T15" fmla="*/ 120 h 1664"/>
                  <a:gd name="T16" fmla="*/ 416 w 708"/>
                  <a:gd name="T17" fmla="*/ 176 h 1664"/>
                  <a:gd name="T18" fmla="*/ 404 w 708"/>
                  <a:gd name="T19" fmla="*/ 237 h 1664"/>
                  <a:gd name="T20" fmla="*/ 383 w 708"/>
                  <a:gd name="T21" fmla="*/ 300 h 1664"/>
                  <a:gd name="T22" fmla="*/ 357 w 708"/>
                  <a:gd name="T23" fmla="*/ 360 h 1664"/>
                  <a:gd name="T24" fmla="*/ 331 w 708"/>
                  <a:gd name="T25" fmla="*/ 413 h 1664"/>
                  <a:gd name="T26" fmla="*/ 308 w 708"/>
                  <a:gd name="T27" fmla="*/ 456 h 1664"/>
                  <a:gd name="T28" fmla="*/ 291 w 708"/>
                  <a:gd name="T29" fmla="*/ 486 h 1664"/>
                  <a:gd name="T30" fmla="*/ 285 w 708"/>
                  <a:gd name="T31" fmla="*/ 496 h 1664"/>
                  <a:gd name="T32" fmla="*/ 327 w 708"/>
                  <a:gd name="T33" fmla="*/ 582 h 1664"/>
                  <a:gd name="T34" fmla="*/ 356 w 708"/>
                  <a:gd name="T35" fmla="*/ 677 h 1664"/>
                  <a:gd name="T36" fmla="*/ 373 w 708"/>
                  <a:gd name="T37" fmla="*/ 774 h 1664"/>
                  <a:gd name="T38" fmla="*/ 383 w 708"/>
                  <a:gd name="T39" fmla="*/ 867 h 1664"/>
                  <a:gd name="T40" fmla="*/ 387 w 708"/>
                  <a:gd name="T41" fmla="*/ 951 h 1664"/>
                  <a:gd name="T42" fmla="*/ 386 w 708"/>
                  <a:gd name="T43" fmla="*/ 1019 h 1664"/>
                  <a:gd name="T44" fmla="*/ 383 w 708"/>
                  <a:gd name="T45" fmla="*/ 1063 h 1664"/>
                  <a:gd name="T46" fmla="*/ 382 w 708"/>
                  <a:gd name="T47" fmla="*/ 1080 h 1664"/>
                  <a:gd name="T48" fmla="*/ 436 w 708"/>
                  <a:gd name="T49" fmla="*/ 1084 h 1664"/>
                  <a:gd name="T50" fmla="*/ 484 w 708"/>
                  <a:gd name="T51" fmla="*/ 1106 h 1664"/>
                  <a:gd name="T52" fmla="*/ 523 w 708"/>
                  <a:gd name="T53" fmla="*/ 1139 h 1664"/>
                  <a:gd name="T54" fmla="*/ 554 w 708"/>
                  <a:gd name="T55" fmla="*/ 1173 h 1664"/>
                  <a:gd name="T56" fmla="*/ 574 w 708"/>
                  <a:gd name="T57" fmla="*/ 1200 h 1664"/>
                  <a:gd name="T58" fmla="*/ 580 w 708"/>
                  <a:gd name="T59" fmla="*/ 1210 h 1664"/>
                  <a:gd name="T60" fmla="*/ 580 w 708"/>
                  <a:gd name="T61" fmla="*/ 1246 h 1664"/>
                  <a:gd name="T62" fmla="*/ 568 w 708"/>
                  <a:gd name="T63" fmla="*/ 1269 h 1664"/>
                  <a:gd name="T64" fmla="*/ 549 w 708"/>
                  <a:gd name="T65" fmla="*/ 1278 h 1664"/>
                  <a:gd name="T66" fmla="*/ 528 w 708"/>
                  <a:gd name="T67" fmla="*/ 1281 h 1664"/>
                  <a:gd name="T68" fmla="*/ 510 w 708"/>
                  <a:gd name="T69" fmla="*/ 1280 h 1664"/>
                  <a:gd name="T70" fmla="*/ 499 w 708"/>
                  <a:gd name="T71" fmla="*/ 1277 h 1664"/>
                  <a:gd name="T72" fmla="*/ 491 w 708"/>
                  <a:gd name="T73" fmla="*/ 1314 h 1664"/>
                  <a:gd name="T74" fmla="*/ 498 w 708"/>
                  <a:gd name="T75" fmla="*/ 1384 h 1664"/>
                  <a:gd name="T76" fmla="*/ 521 w 708"/>
                  <a:gd name="T77" fmla="*/ 1448 h 1664"/>
                  <a:gd name="T78" fmla="*/ 554 w 708"/>
                  <a:gd name="T79" fmla="*/ 1504 h 1664"/>
                  <a:gd name="T80" fmla="*/ 591 w 708"/>
                  <a:gd name="T81" fmla="*/ 1549 h 1664"/>
                  <a:gd name="T82" fmla="*/ 626 w 708"/>
                  <a:gd name="T83" fmla="*/ 1584 h 1664"/>
                  <a:gd name="T84" fmla="*/ 651 w 708"/>
                  <a:gd name="T85" fmla="*/ 1606 h 1664"/>
                  <a:gd name="T86" fmla="*/ 661 w 708"/>
                  <a:gd name="T87" fmla="*/ 1613 h 1664"/>
                  <a:gd name="T88" fmla="*/ 596 w 708"/>
                  <a:gd name="T89" fmla="*/ 1664 h 1664"/>
                  <a:gd name="T90" fmla="*/ 523 w 708"/>
                  <a:gd name="T91" fmla="*/ 1631 h 1664"/>
                  <a:gd name="T92" fmla="*/ 466 w 708"/>
                  <a:gd name="T93" fmla="*/ 1585 h 1664"/>
                  <a:gd name="T94" fmla="*/ 421 w 708"/>
                  <a:gd name="T95" fmla="*/ 1533 h 1664"/>
                  <a:gd name="T96" fmla="*/ 388 w 708"/>
                  <a:gd name="T97" fmla="*/ 1485 h 1664"/>
                  <a:gd name="T98" fmla="*/ 367 w 708"/>
                  <a:gd name="T99" fmla="*/ 1446 h 1664"/>
                  <a:gd name="T100" fmla="*/ 357 w 708"/>
                  <a:gd name="T101" fmla="*/ 1422 h 1664"/>
                  <a:gd name="T102" fmla="*/ 58 w 708"/>
                  <a:gd name="T103" fmla="*/ 811 h 1664"/>
                  <a:gd name="T104" fmla="*/ 26 w 708"/>
                  <a:gd name="T105" fmla="*/ 721 h 1664"/>
                  <a:gd name="T106" fmla="*/ 8 w 708"/>
                  <a:gd name="T107" fmla="*/ 621 h 1664"/>
                  <a:gd name="T108" fmla="*/ 0 w 708"/>
                  <a:gd name="T109" fmla="*/ 517 h 1664"/>
                  <a:gd name="T110" fmla="*/ 2 w 708"/>
                  <a:gd name="T111" fmla="*/ 412 h 1664"/>
                  <a:gd name="T112" fmla="*/ 9 w 708"/>
                  <a:gd name="T113" fmla="*/ 310 h 1664"/>
                  <a:gd name="T114" fmla="*/ 21 w 708"/>
                  <a:gd name="T115" fmla="*/ 217 h 1664"/>
                  <a:gd name="T116" fmla="*/ 34 w 708"/>
                  <a:gd name="T117" fmla="*/ 137 h 1664"/>
                  <a:gd name="T118" fmla="*/ 46 w 708"/>
                  <a:gd name="T119" fmla="*/ 75 h 1664"/>
                  <a:gd name="T120" fmla="*/ 54 w 708"/>
                  <a:gd name="T121" fmla="*/ 33 h 1664"/>
                  <a:gd name="T122" fmla="*/ 58 w 708"/>
                  <a:gd name="T123" fmla="*/ 19 h 1664"/>
                  <a:gd name="T124" fmla="*/ 153 w 708"/>
                  <a:gd name="T125" fmla="*/ 2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08" h="1664">
                    <a:moveTo>
                      <a:pt x="194" y="0"/>
                    </a:moveTo>
                    <a:lnTo>
                      <a:pt x="229" y="0"/>
                    </a:lnTo>
                    <a:lnTo>
                      <a:pt x="261" y="2"/>
                    </a:lnTo>
                    <a:lnTo>
                      <a:pt x="290" y="7"/>
                    </a:lnTo>
                    <a:lnTo>
                      <a:pt x="314" y="14"/>
                    </a:lnTo>
                    <a:lnTo>
                      <a:pt x="335" y="22"/>
                    </a:lnTo>
                    <a:lnTo>
                      <a:pt x="352" y="30"/>
                    </a:lnTo>
                    <a:lnTo>
                      <a:pt x="367" y="39"/>
                    </a:lnTo>
                    <a:lnTo>
                      <a:pt x="379" y="48"/>
                    </a:lnTo>
                    <a:lnTo>
                      <a:pt x="388" y="56"/>
                    </a:lnTo>
                    <a:lnTo>
                      <a:pt x="395" y="62"/>
                    </a:lnTo>
                    <a:lnTo>
                      <a:pt x="400" y="68"/>
                    </a:lnTo>
                    <a:lnTo>
                      <a:pt x="403" y="72"/>
                    </a:lnTo>
                    <a:lnTo>
                      <a:pt x="403" y="73"/>
                    </a:lnTo>
                    <a:lnTo>
                      <a:pt x="413" y="96"/>
                    </a:lnTo>
                    <a:lnTo>
                      <a:pt x="418" y="120"/>
                    </a:lnTo>
                    <a:lnTo>
                      <a:pt x="419" y="147"/>
                    </a:lnTo>
                    <a:lnTo>
                      <a:pt x="416" y="176"/>
                    </a:lnTo>
                    <a:lnTo>
                      <a:pt x="411" y="206"/>
                    </a:lnTo>
                    <a:lnTo>
                      <a:pt x="404" y="237"/>
                    </a:lnTo>
                    <a:lnTo>
                      <a:pt x="394" y="269"/>
                    </a:lnTo>
                    <a:lnTo>
                      <a:pt x="383" y="300"/>
                    </a:lnTo>
                    <a:lnTo>
                      <a:pt x="371" y="331"/>
                    </a:lnTo>
                    <a:lnTo>
                      <a:pt x="357" y="360"/>
                    </a:lnTo>
                    <a:lnTo>
                      <a:pt x="344" y="387"/>
                    </a:lnTo>
                    <a:lnTo>
                      <a:pt x="331" y="413"/>
                    </a:lnTo>
                    <a:lnTo>
                      <a:pt x="319" y="437"/>
                    </a:lnTo>
                    <a:lnTo>
                      <a:pt x="308" y="456"/>
                    </a:lnTo>
                    <a:lnTo>
                      <a:pt x="298" y="473"/>
                    </a:lnTo>
                    <a:lnTo>
                      <a:pt x="291" y="486"/>
                    </a:lnTo>
                    <a:lnTo>
                      <a:pt x="286" y="493"/>
                    </a:lnTo>
                    <a:lnTo>
                      <a:pt x="285" y="496"/>
                    </a:lnTo>
                    <a:lnTo>
                      <a:pt x="308" y="537"/>
                    </a:lnTo>
                    <a:lnTo>
                      <a:pt x="327" y="582"/>
                    </a:lnTo>
                    <a:lnTo>
                      <a:pt x="343" y="629"/>
                    </a:lnTo>
                    <a:lnTo>
                      <a:pt x="356" y="677"/>
                    </a:lnTo>
                    <a:lnTo>
                      <a:pt x="366" y="726"/>
                    </a:lnTo>
                    <a:lnTo>
                      <a:pt x="373" y="774"/>
                    </a:lnTo>
                    <a:lnTo>
                      <a:pt x="379" y="822"/>
                    </a:lnTo>
                    <a:lnTo>
                      <a:pt x="383" y="867"/>
                    </a:lnTo>
                    <a:lnTo>
                      <a:pt x="386" y="912"/>
                    </a:lnTo>
                    <a:lnTo>
                      <a:pt x="387" y="951"/>
                    </a:lnTo>
                    <a:lnTo>
                      <a:pt x="387" y="987"/>
                    </a:lnTo>
                    <a:lnTo>
                      <a:pt x="386" y="1019"/>
                    </a:lnTo>
                    <a:lnTo>
                      <a:pt x="384" y="1045"/>
                    </a:lnTo>
                    <a:lnTo>
                      <a:pt x="383" y="1063"/>
                    </a:lnTo>
                    <a:lnTo>
                      <a:pt x="383" y="1075"/>
                    </a:lnTo>
                    <a:lnTo>
                      <a:pt x="382" y="1080"/>
                    </a:lnTo>
                    <a:lnTo>
                      <a:pt x="410" y="1079"/>
                    </a:lnTo>
                    <a:lnTo>
                      <a:pt x="436" y="1084"/>
                    </a:lnTo>
                    <a:lnTo>
                      <a:pt x="461" y="1094"/>
                    </a:lnTo>
                    <a:lnTo>
                      <a:pt x="484" y="1106"/>
                    </a:lnTo>
                    <a:lnTo>
                      <a:pt x="505" y="1122"/>
                    </a:lnTo>
                    <a:lnTo>
                      <a:pt x="523" y="1139"/>
                    </a:lnTo>
                    <a:lnTo>
                      <a:pt x="541" y="1157"/>
                    </a:lnTo>
                    <a:lnTo>
                      <a:pt x="554" y="1173"/>
                    </a:lnTo>
                    <a:lnTo>
                      <a:pt x="565" y="1187"/>
                    </a:lnTo>
                    <a:lnTo>
                      <a:pt x="574" y="1200"/>
                    </a:lnTo>
                    <a:lnTo>
                      <a:pt x="579" y="1207"/>
                    </a:lnTo>
                    <a:lnTo>
                      <a:pt x="580" y="1210"/>
                    </a:lnTo>
                    <a:lnTo>
                      <a:pt x="583" y="1230"/>
                    </a:lnTo>
                    <a:lnTo>
                      <a:pt x="580" y="1246"/>
                    </a:lnTo>
                    <a:lnTo>
                      <a:pt x="575" y="1259"/>
                    </a:lnTo>
                    <a:lnTo>
                      <a:pt x="568" y="1269"/>
                    </a:lnTo>
                    <a:lnTo>
                      <a:pt x="559" y="1275"/>
                    </a:lnTo>
                    <a:lnTo>
                      <a:pt x="549" y="1278"/>
                    </a:lnTo>
                    <a:lnTo>
                      <a:pt x="538" y="1281"/>
                    </a:lnTo>
                    <a:lnTo>
                      <a:pt x="528" y="1281"/>
                    </a:lnTo>
                    <a:lnTo>
                      <a:pt x="519" y="1281"/>
                    </a:lnTo>
                    <a:lnTo>
                      <a:pt x="510" y="1280"/>
                    </a:lnTo>
                    <a:lnTo>
                      <a:pt x="503" y="1278"/>
                    </a:lnTo>
                    <a:lnTo>
                      <a:pt x="499" y="1277"/>
                    </a:lnTo>
                    <a:lnTo>
                      <a:pt x="496" y="1276"/>
                    </a:lnTo>
                    <a:lnTo>
                      <a:pt x="491" y="1314"/>
                    </a:lnTo>
                    <a:lnTo>
                      <a:pt x="493" y="1350"/>
                    </a:lnTo>
                    <a:lnTo>
                      <a:pt x="498" y="1384"/>
                    </a:lnTo>
                    <a:lnTo>
                      <a:pt x="507" y="1418"/>
                    </a:lnTo>
                    <a:lnTo>
                      <a:pt x="521" y="1448"/>
                    </a:lnTo>
                    <a:lnTo>
                      <a:pt x="537" y="1477"/>
                    </a:lnTo>
                    <a:lnTo>
                      <a:pt x="554" y="1504"/>
                    </a:lnTo>
                    <a:lnTo>
                      <a:pt x="573" y="1527"/>
                    </a:lnTo>
                    <a:lnTo>
                      <a:pt x="591" y="1549"/>
                    </a:lnTo>
                    <a:lnTo>
                      <a:pt x="610" y="1568"/>
                    </a:lnTo>
                    <a:lnTo>
                      <a:pt x="626" y="1584"/>
                    </a:lnTo>
                    <a:lnTo>
                      <a:pt x="640" y="1596"/>
                    </a:lnTo>
                    <a:lnTo>
                      <a:pt x="651" y="1606"/>
                    </a:lnTo>
                    <a:lnTo>
                      <a:pt x="659" y="1611"/>
                    </a:lnTo>
                    <a:lnTo>
                      <a:pt x="661" y="1613"/>
                    </a:lnTo>
                    <a:lnTo>
                      <a:pt x="708" y="1664"/>
                    </a:lnTo>
                    <a:lnTo>
                      <a:pt x="596" y="1664"/>
                    </a:lnTo>
                    <a:lnTo>
                      <a:pt x="558" y="1649"/>
                    </a:lnTo>
                    <a:lnTo>
                      <a:pt x="523" y="1631"/>
                    </a:lnTo>
                    <a:lnTo>
                      <a:pt x="494" y="1608"/>
                    </a:lnTo>
                    <a:lnTo>
                      <a:pt x="466" y="1585"/>
                    </a:lnTo>
                    <a:lnTo>
                      <a:pt x="442" y="1559"/>
                    </a:lnTo>
                    <a:lnTo>
                      <a:pt x="421" y="1533"/>
                    </a:lnTo>
                    <a:lnTo>
                      <a:pt x="403" y="1509"/>
                    </a:lnTo>
                    <a:lnTo>
                      <a:pt x="388" y="1485"/>
                    </a:lnTo>
                    <a:lnTo>
                      <a:pt x="377" y="1463"/>
                    </a:lnTo>
                    <a:lnTo>
                      <a:pt x="367" y="1446"/>
                    </a:lnTo>
                    <a:lnTo>
                      <a:pt x="361" y="1431"/>
                    </a:lnTo>
                    <a:lnTo>
                      <a:pt x="357" y="1422"/>
                    </a:lnTo>
                    <a:lnTo>
                      <a:pt x="356" y="1419"/>
                    </a:lnTo>
                    <a:lnTo>
                      <a:pt x="58" y="811"/>
                    </a:lnTo>
                    <a:lnTo>
                      <a:pt x="41" y="768"/>
                    </a:lnTo>
                    <a:lnTo>
                      <a:pt x="26" y="721"/>
                    </a:lnTo>
                    <a:lnTo>
                      <a:pt x="16" y="673"/>
                    </a:lnTo>
                    <a:lnTo>
                      <a:pt x="8" y="621"/>
                    </a:lnTo>
                    <a:lnTo>
                      <a:pt x="3" y="569"/>
                    </a:lnTo>
                    <a:lnTo>
                      <a:pt x="0" y="517"/>
                    </a:lnTo>
                    <a:lnTo>
                      <a:pt x="0" y="464"/>
                    </a:lnTo>
                    <a:lnTo>
                      <a:pt x="2" y="412"/>
                    </a:lnTo>
                    <a:lnTo>
                      <a:pt x="5" y="360"/>
                    </a:lnTo>
                    <a:lnTo>
                      <a:pt x="9" y="310"/>
                    </a:lnTo>
                    <a:lnTo>
                      <a:pt x="15" y="263"/>
                    </a:lnTo>
                    <a:lnTo>
                      <a:pt x="21" y="217"/>
                    </a:lnTo>
                    <a:lnTo>
                      <a:pt x="27" y="176"/>
                    </a:lnTo>
                    <a:lnTo>
                      <a:pt x="34" y="137"/>
                    </a:lnTo>
                    <a:lnTo>
                      <a:pt x="40" y="103"/>
                    </a:lnTo>
                    <a:lnTo>
                      <a:pt x="46" y="75"/>
                    </a:lnTo>
                    <a:lnTo>
                      <a:pt x="51" y="51"/>
                    </a:lnTo>
                    <a:lnTo>
                      <a:pt x="54" y="33"/>
                    </a:lnTo>
                    <a:lnTo>
                      <a:pt x="58" y="23"/>
                    </a:lnTo>
                    <a:lnTo>
                      <a:pt x="58" y="19"/>
                    </a:lnTo>
                    <a:lnTo>
                      <a:pt x="109" y="8"/>
                    </a:lnTo>
                    <a:lnTo>
                      <a:pt x="153" y="2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pic>
          <p:nvPicPr>
            <p:cNvPr id="36" name="그림 3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0405" y="4015732"/>
              <a:ext cx="1346728" cy="445223"/>
            </a:xfrm>
            <a:prstGeom prst="rect">
              <a:avLst/>
            </a:prstGeom>
          </p:spPr>
        </p:pic>
      </p:grpSp>
      <p:grpSp>
        <p:nvGrpSpPr>
          <p:cNvPr id="38" name="그룹 37"/>
          <p:cNvGrpSpPr/>
          <p:nvPr/>
        </p:nvGrpSpPr>
        <p:grpSpPr>
          <a:xfrm>
            <a:off x="4435840" y="381422"/>
            <a:ext cx="3247296" cy="477054"/>
            <a:chOff x="4502636" y="1789786"/>
            <a:chExt cx="3247296" cy="477054"/>
          </a:xfrm>
        </p:grpSpPr>
        <p:sp>
          <p:nvSpPr>
            <p:cNvPr id="39" name="직사각형 38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2PL or 3PL ?</a:t>
              </a:r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3571788" y="3275520"/>
            <a:ext cx="1754849" cy="1763316"/>
            <a:chOff x="3571788" y="3275520"/>
            <a:chExt cx="1754849" cy="1763316"/>
          </a:xfrm>
        </p:grpSpPr>
        <p:sp>
          <p:nvSpPr>
            <p:cNvPr id="73" name="Freeform 51"/>
            <p:cNvSpPr>
              <a:spLocks/>
            </p:cNvSpPr>
            <p:nvPr/>
          </p:nvSpPr>
          <p:spPr bwMode="auto">
            <a:xfrm>
              <a:off x="4427113" y="3509812"/>
              <a:ext cx="802989" cy="567497"/>
            </a:xfrm>
            <a:custGeom>
              <a:avLst/>
              <a:gdLst>
                <a:gd name="T0" fmla="*/ 2060 w 2913"/>
                <a:gd name="T1" fmla="*/ 0 h 2058"/>
                <a:gd name="T2" fmla="*/ 2178 w 2913"/>
                <a:gd name="T3" fmla="*/ 125 h 2058"/>
                <a:gd name="T4" fmla="*/ 2287 w 2913"/>
                <a:gd name="T5" fmla="*/ 258 h 2058"/>
                <a:gd name="T6" fmla="*/ 2391 w 2913"/>
                <a:gd name="T7" fmla="*/ 396 h 2058"/>
                <a:gd name="T8" fmla="*/ 2486 w 2913"/>
                <a:gd name="T9" fmla="*/ 541 h 2058"/>
                <a:gd name="T10" fmla="*/ 2572 w 2913"/>
                <a:gd name="T11" fmla="*/ 691 h 2058"/>
                <a:gd name="T12" fmla="*/ 2649 w 2913"/>
                <a:gd name="T13" fmla="*/ 847 h 2058"/>
                <a:gd name="T14" fmla="*/ 2717 w 2913"/>
                <a:gd name="T15" fmla="*/ 1006 h 2058"/>
                <a:gd name="T16" fmla="*/ 2774 w 2913"/>
                <a:gd name="T17" fmla="*/ 1172 h 2058"/>
                <a:gd name="T18" fmla="*/ 2824 w 2913"/>
                <a:gd name="T19" fmla="*/ 1341 h 2058"/>
                <a:gd name="T20" fmla="*/ 2863 w 2913"/>
                <a:gd name="T21" fmla="*/ 1516 h 2058"/>
                <a:gd name="T22" fmla="*/ 2890 w 2913"/>
                <a:gd name="T23" fmla="*/ 1693 h 2058"/>
                <a:gd name="T24" fmla="*/ 2907 w 2913"/>
                <a:gd name="T25" fmla="*/ 1874 h 2058"/>
                <a:gd name="T26" fmla="*/ 2913 w 2913"/>
                <a:gd name="T27" fmla="*/ 2058 h 2058"/>
                <a:gd name="T28" fmla="*/ 0 w 2913"/>
                <a:gd name="T29" fmla="*/ 2058 h 2058"/>
                <a:gd name="T30" fmla="*/ 2060 w 2913"/>
                <a:gd name="T31" fmla="*/ 0 h 2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13" h="2058">
                  <a:moveTo>
                    <a:pt x="2060" y="0"/>
                  </a:moveTo>
                  <a:lnTo>
                    <a:pt x="2178" y="125"/>
                  </a:lnTo>
                  <a:lnTo>
                    <a:pt x="2287" y="258"/>
                  </a:lnTo>
                  <a:lnTo>
                    <a:pt x="2391" y="396"/>
                  </a:lnTo>
                  <a:lnTo>
                    <a:pt x="2486" y="541"/>
                  </a:lnTo>
                  <a:lnTo>
                    <a:pt x="2572" y="691"/>
                  </a:lnTo>
                  <a:lnTo>
                    <a:pt x="2649" y="847"/>
                  </a:lnTo>
                  <a:lnTo>
                    <a:pt x="2717" y="1006"/>
                  </a:lnTo>
                  <a:lnTo>
                    <a:pt x="2774" y="1172"/>
                  </a:lnTo>
                  <a:lnTo>
                    <a:pt x="2824" y="1341"/>
                  </a:lnTo>
                  <a:lnTo>
                    <a:pt x="2863" y="1516"/>
                  </a:lnTo>
                  <a:lnTo>
                    <a:pt x="2890" y="1693"/>
                  </a:lnTo>
                  <a:lnTo>
                    <a:pt x="2907" y="1874"/>
                  </a:lnTo>
                  <a:lnTo>
                    <a:pt x="2913" y="2058"/>
                  </a:lnTo>
                  <a:lnTo>
                    <a:pt x="0" y="2058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00E7F0"/>
            </a:solidFill>
            <a:ln w="0">
              <a:solidFill>
                <a:srgbClr val="00E7F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Freeform 52"/>
            <p:cNvSpPr>
              <a:spLocks/>
            </p:cNvSpPr>
            <p:nvPr/>
          </p:nvSpPr>
          <p:spPr bwMode="auto">
            <a:xfrm>
              <a:off x="3804636" y="4161617"/>
              <a:ext cx="1522001" cy="877219"/>
            </a:xfrm>
            <a:custGeom>
              <a:avLst/>
              <a:gdLst>
                <a:gd name="T0" fmla="*/ 2060 w 4973"/>
                <a:gd name="T1" fmla="*/ 0 h 2911"/>
                <a:gd name="T2" fmla="*/ 4973 w 4973"/>
                <a:gd name="T3" fmla="*/ 0 h 2911"/>
                <a:gd name="T4" fmla="*/ 4967 w 4973"/>
                <a:gd name="T5" fmla="*/ 185 h 2911"/>
                <a:gd name="T6" fmla="*/ 4950 w 4973"/>
                <a:gd name="T7" fmla="*/ 366 h 2911"/>
                <a:gd name="T8" fmla="*/ 4923 w 4973"/>
                <a:gd name="T9" fmla="*/ 543 h 2911"/>
                <a:gd name="T10" fmla="*/ 4884 w 4973"/>
                <a:gd name="T11" fmla="*/ 716 h 2911"/>
                <a:gd name="T12" fmla="*/ 4834 w 4973"/>
                <a:gd name="T13" fmla="*/ 887 h 2911"/>
                <a:gd name="T14" fmla="*/ 4777 w 4973"/>
                <a:gd name="T15" fmla="*/ 1052 h 2911"/>
                <a:gd name="T16" fmla="*/ 4709 w 4973"/>
                <a:gd name="T17" fmla="*/ 1212 h 2911"/>
                <a:gd name="T18" fmla="*/ 4632 w 4973"/>
                <a:gd name="T19" fmla="*/ 1368 h 2911"/>
                <a:gd name="T20" fmla="*/ 4545 w 4973"/>
                <a:gd name="T21" fmla="*/ 1518 h 2911"/>
                <a:gd name="T22" fmla="*/ 4451 w 4973"/>
                <a:gd name="T23" fmla="*/ 1662 h 2911"/>
                <a:gd name="T24" fmla="*/ 4347 w 4973"/>
                <a:gd name="T25" fmla="*/ 1801 h 2911"/>
                <a:gd name="T26" fmla="*/ 4237 w 4973"/>
                <a:gd name="T27" fmla="*/ 1933 h 2911"/>
                <a:gd name="T28" fmla="*/ 4120 w 4973"/>
                <a:gd name="T29" fmla="*/ 2058 h 2911"/>
                <a:gd name="T30" fmla="*/ 3995 w 4973"/>
                <a:gd name="T31" fmla="*/ 2176 h 2911"/>
                <a:gd name="T32" fmla="*/ 3862 w 4973"/>
                <a:gd name="T33" fmla="*/ 2285 h 2911"/>
                <a:gd name="T34" fmla="*/ 3723 w 4973"/>
                <a:gd name="T35" fmla="*/ 2389 h 2911"/>
                <a:gd name="T36" fmla="*/ 3579 w 4973"/>
                <a:gd name="T37" fmla="*/ 2484 h 2911"/>
                <a:gd name="T38" fmla="*/ 3429 w 4973"/>
                <a:gd name="T39" fmla="*/ 2568 h 2911"/>
                <a:gd name="T40" fmla="*/ 3273 w 4973"/>
                <a:gd name="T41" fmla="*/ 2647 h 2911"/>
                <a:gd name="T42" fmla="*/ 3113 w 4973"/>
                <a:gd name="T43" fmla="*/ 2714 h 2911"/>
                <a:gd name="T44" fmla="*/ 2948 w 4973"/>
                <a:gd name="T45" fmla="*/ 2772 h 2911"/>
                <a:gd name="T46" fmla="*/ 2776 w 4973"/>
                <a:gd name="T47" fmla="*/ 2820 h 2911"/>
                <a:gd name="T48" fmla="*/ 2603 w 4973"/>
                <a:gd name="T49" fmla="*/ 2859 h 2911"/>
                <a:gd name="T50" fmla="*/ 2426 w 4973"/>
                <a:gd name="T51" fmla="*/ 2888 h 2911"/>
                <a:gd name="T52" fmla="*/ 2245 w 4973"/>
                <a:gd name="T53" fmla="*/ 2905 h 2911"/>
                <a:gd name="T54" fmla="*/ 2060 w 4973"/>
                <a:gd name="T55" fmla="*/ 2911 h 2911"/>
                <a:gd name="T56" fmla="*/ 1875 w 4973"/>
                <a:gd name="T57" fmla="*/ 2905 h 2911"/>
                <a:gd name="T58" fmla="*/ 1694 w 4973"/>
                <a:gd name="T59" fmla="*/ 2888 h 2911"/>
                <a:gd name="T60" fmla="*/ 1517 w 4973"/>
                <a:gd name="T61" fmla="*/ 2859 h 2911"/>
                <a:gd name="T62" fmla="*/ 1342 w 4973"/>
                <a:gd name="T63" fmla="*/ 2820 h 2911"/>
                <a:gd name="T64" fmla="*/ 1172 w 4973"/>
                <a:gd name="T65" fmla="*/ 2772 h 2911"/>
                <a:gd name="T66" fmla="*/ 1007 w 4973"/>
                <a:gd name="T67" fmla="*/ 2714 h 2911"/>
                <a:gd name="T68" fmla="*/ 847 w 4973"/>
                <a:gd name="T69" fmla="*/ 2647 h 2911"/>
                <a:gd name="T70" fmla="*/ 691 w 4973"/>
                <a:gd name="T71" fmla="*/ 2568 h 2911"/>
                <a:gd name="T72" fmla="*/ 541 w 4973"/>
                <a:gd name="T73" fmla="*/ 2484 h 2911"/>
                <a:gd name="T74" fmla="*/ 397 w 4973"/>
                <a:gd name="T75" fmla="*/ 2389 h 2911"/>
                <a:gd name="T76" fmla="*/ 258 w 4973"/>
                <a:gd name="T77" fmla="*/ 2285 h 2911"/>
                <a:gd name="T78" fmla="*/ 125 w 4973"/>
                <a:gd name="T79" fmla="*/ 2176 h 2911"/>
                <a:gd name="T80" fmla="*/ 0 w 4973"/>
                <a:gd name="T81" fmla="*/ 2058 h 2911"/>
                <a:gd name="T82" fmla="*/ 2060 w 4973"/>
                <a:gd name="T83" fmla="*/ 0 h 2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73" h="2911">
                  <a:moveTo>
                    <a:pt x="2060" y="0"/>
                  </a:moveTo>
                  <a:lnTo>
                    <a:pt x="4973" y="0"/>
                  </a:lnTo>
                  <a:lnTo>
                    <a:pt x="4967" y="185"/>
                  </a:lnTo>
                  <a:lnTo>
                    <a:pt x="4950" y="366"/>
                  </a:lnTo>
                  <a:lnTo>
                    <a:pt x="4923" y="543"/>
                  </a:lnTo>
                  <a:lnTo>
                    <a:pt x="4884" y="716"/>
                  </a:lnTo>
                  <a:lnTo>
                    <a:pt x="4834" y="887"/>
                  </a:lnTo>
                  <a:lnTo>
                    <a:pt x="4777" y="1052"/>
                  </a:lnTo>
                  <a:lnTo>
                    <a:pt x="4709" y="1212"/>
                  </a:lnTo>
                  <a:lnTo>
                    <a:pt x="4632" y="1368"/>
                  </a:lnTo>
                  <a:lnTo>
                    <a:pt x="4545" y="1518"/>
                  </a:lnTo>
                  <a:lnTo>
                    <a:pt x="4451" y="1662"/>
                  </a:lnTo>
                  <a:lnTo>
                    <a:pt x="4347" y="1801"/>
                  </a:lnTo>
                  <a:lnTo>
                    <a:pt x="4237" y="1933"/>
                  </a:lnTo>
                  <a:lnTo>
                    <a:pt x="4120" y="2058"/>
                  </a:lnTo>
                  <a:lnTo>
                    <a:pt x="3995" y="2176"/>
                  </a:lnTo>
                  <a:lnTo>
                    <a:pt x="3862" y="2285"/>
                  </a:lnTo>
                  <a:lnTo>
                    <a:pt x="3723" y="2389"/>
                  </a:lnTo>
                  <a:lnTo>
                    <a:pt x="3579" y="2484"/>
                  </a:lnTo>
                  <a:lnTo>
                    <a:pt x="3429" y="2568"/>
                  </a:lnTo>
                  <a:lnTo>
                    <a:pt x="3273" y="2647"/>
                  </a:lnTo>
                  <a:lnTo>
                    <a:pt x="3113" y="2714"/>
                  </a:lnTo>
                  <a:lnTo>
                    <a:pt x="2948" y="2772"/>
                  </a:lnTo>
                  <a:lnTo>
                    <a:pt x="2776" y="2820"/>
                  </a:lnTo>
                  <a:lnTo>
                    <a:pt x="2603" y="2859"/>
                  </a:lnTo>
                  <a:lnTo>
                    <a:pt x="2426" y="2888"/>
                  </a:lnTo>
                  <a:lnTo>
                    <a:pt x="2245" y="2905"/>
                  </a:lnTo>
                  <a:lnTo>
                    <a:pt x="2060" y="2911"/>
                  </a:lnTo>
                  <a:lnTo>
                    <a:pt x="1875" y="2905"/>
                  </a:lnTo>
                  <a:lnTo>
                    <a:pt x="1694" y="2888"/>
                  </a:lnTo>
                  <a:lnTo>
                    <a:pt x="1517" y="2859"/>
                  </a:lnTo>
                  <a:lnTo>
                    <a:pt x="1342" y="2820"/>
                  </a:lnTo>
                  <a:lnTo>
                    <a:pt x="1172" y="2772"/>
                  </a:lnTo>
                  <a:lnTo>
                    <a:pt x="1007" y="2714"/>
                  </a:lnTo>
                  <a:lnTo>
                    <a:pt x="847" y="2647"/>
                  </a:lnTo>
                  <a:lnTo>
                    <a:pt x="691" y="2568"/>
                  </a:lnTo>
                  <a:lnTo>
                    <a:pt x="541" y="2484"/>
                  </a:lnTo>
                  <a:lnTo>
                    <a:pt x="397" y="2389"/>
                  </a:lnTo>
                  <a:lnTo>
                    <a:pt x="258" y="2285"/>
                  </a:lnTo>
                  <a:lnTo>
                    <a:pt x="125" y="2176"/>
                  </a:lnTo>
                  <a:lnTo>
                    <a:pt x="0" y="2058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9BC9FF"/>
            </a:solidFill>
            <a:ln w="0">
              <a:solidFill>
                <a:srgbClr val="9BC9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Freeform 53"/>
            <p:cNvSpPr>
              <a:spLocks/>
            </p:cNvSpPr>
            <p:nvPr/>
          </p:nvSpPr>
          <p:spPr bwMode="auto">
            <a:xfrm>
              <a:off x="4438844" y="3285535"/>
              <a:ext cx="568048" cy="802437"/>
            </a:xfrm>
            <a:custGeom>
              <a:avLst/>
              <a:gdLst>
                <a:gd name="T0" fmla="*/ 0 w 2060"/>
                <a:gd name="T1" fmla="*/ 0 h 2910"/>
                <a:gd name="T2" fmla="*/ 185 w 2060"/>
                <a:gd name="T3" fmla="*/ 6 h 2910"/>
                <a:gd name="T4" fmla="*/ 366 w 2060"/>
                <a:gd name="T5" fmla="*/ 23 h 2910"/>
                <a:gd name="T6" fmla="*/ 543 w 2060"/>
                <a:gd name="T7" fmla="*/ 50 h 2910"/>
                <a:gd name="T8" fmla="*/ 716 w 2060"/>
                <a:gd name="T9" fmla="*/ 88 h 2910"/>
                <a:gd name="T10" fmla="*/ 888 w 2060"/>
                <a:gd name="T11" fmla="*/ 137 h 2910"/>
                <a:gd name="T12" fmla="*/ 1053 w 2060"/>
                <a:gd name="T13" fmla="*/ 196 h 2910"/>
                <a:gd name="T14" fmla="*/ 1213 w 2060"/>
                <a:gd name="T15" fmla="*/ 264 h 2910"/>
                <a:gd name="T16" fmla="*/ 1369 w 2060"/>
                <a:gd name="T17" fmla="*/ 340 h 2910"/>
                <a:gd name="T18" fmla="*/ 1519 w 2060"/>
                <a:gd name="T19" fmla="*/ 427 h 2910"/>
                <a:gd name="T20" fmla="*/ 1664 w 2060"/>
                <a:gd name="T21" fmla="*/ 521 h 2910"/>
                <a:gd name="T22" fmla="*/ 1802 w 2060"/>
                <a:gd name="T23" fmla="*/ 623 h 2910"/>
                <a:gd name="T24" fmla="*/ 1935 w 2060"/>
                <a:gd name="T25" fmla="*/ 735 h 2910"/>
                <a:gd name="T26" fmla="*/ 2060 w 2060"/>
                <a:gd name="T27" fmla="*/ 852 h 2910"/>
                <a:gd name="T28" fmla="*/ 0 w 2060"/>
                <a:gd name="T29" fmla="*/ 2910 h 2910"/>
                <a:gd name="T30" fmla="*/ 0 w 2060"/>
                <a:gd name="T31" fmla="*/ 0 h 2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60" h="2910">
                  <a:moveTo>
                    <a:pt x="0" y="0"/>
                  </a:moveTo>
                  <a:lnTo>
                    <a:pt x="185" y="6"/>
                  </a:lnTo>
                  <a:lnTo>
                    <a:pt x="366" y="23"/>
                  </a:lnTo>
                  <a:lnTo>
                    <a:pt x="543" y="50"/>
                  </a:lnTo>
                  <a:lnTo>
                    <a:pt x="716" y="88"/>
                  </a:lnTo>
                  <a:lnTo>
                    <a:pt x="888" y="137"/>
                  </a:lnTo>
                  <a:lnTo>
                    <a:pt x="1053" y="196"/>
                  </a:lnTo>
                  <a:lnTo>
                    <a:pt x="1213" y="264"/>
                  </a:lnTo>
                  <a:lnTo>
                    <a:pt x="1369" y="340"/>
                  </a:lnTo>
                  <a:lnTo>
                    <a:pt x="1519" y="427"/>
                  </a:lnTo>
                  <a:lnTo>
                    <a:pt x="1664" y="521"/>
                  </a:lnTo>
                  <a:lnTo>
                    <a:pt x="1802" y="623"/>
                  </a:lnTo>
                  <a:lnTo>
                    <a:pt x="1935" y="735"/>
                  </a:lnTo>
                  <a:lnTo>
                    <a:pt x="2060" y="852"/>
                  </a:lnTo>
                  <a:lnTo>
                    <a:pt x="0" y="2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F8FF"/>
            </a:solidFill>
            <a:ln w="0">
              <a:solidFill>
                <a:srgbClr val="46F8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Freeform 54"/>
            <p:cNvSpPr>
              <a:spLocks/>
            </p:cNvSpPr>
            <p:nvPr/>
          </p:nvSpPr>
          <p:spPr bwMode="auto">
            <a:xfrm>
              <a:off x="3571788" y="3275520"/>
              <a:ext cx="802989" cy="1369934"/>
            </a:xfrm>
            <a:custGeom>
              <a:avLst/>
              <a:gdLst>
                <a:gd name="T0" fmla="*/ 2913 w 2913"/>
                <a:gd name="T1" fmla="*/ 0 h 4968"/>
                <a:gd name="T2" fmla="*/ 2913 w 2913"/>
                <a:gd name="T3" fmla="*/ 2910 h 4968"/>
                <a:gd name="T4" fmla="*/ 853 w 2913"/>
                <a:gd name="T5" fmla="*/ 4968 h 4968"/>
                <a:gd name="T6" fmla="*/ 736 w 2913"/>
                <a:gd name="T7" fmla="*/ 4843 h 4968"/>
                <a:gd name="T8" fmla="*/ 626 w 2913"/>
                <a:gd name="T9" fmla="*/ 4711 h 4968"/>
                <a:gd name="T10" fmla="*/ 522 w 2913"/>
                <a:gd name="T11" fmla="*/ 4572 h 4968"/>
                <a:gd name="T12" fmla="*/ 427 w 2913"/>
                <a:gd name="T13" fmla="*/ 4428 h 4968"/>
                <a:gd name="T14" fmla="*/ 341 w 2913"/>
                <a:gd name="T15" fmla="*/ 4278 h 4968"/>
                <a:gd name="T16" fmla="*/ 264 w 2913"/>
                <a:gd name="T17" fmla="*/ 4122 h 4968"/>
                <a:gd name="T18" fmla="*/ 196 w 2913"/>
                <a:gd name="T19" fmla="*/ 3962 h 4968"/>
                <a:gd name="T20" fmla="*/ 139 w 2913"/>
                <a:gd name="T21" fmla="*/ 3797 h 4968"/>
                <a:gd name="T22" fmla="*/ 89 w 2913"/>
                <a:gd name="T23" fmla="*/ 3626 h 4968"/>
                <a:gd name="T24" fmla="*/ 50 w 2913"/>
                <a:gd name="T25" fmla="*/ 3453 h 4968"/>
                <a:gd name="T26" fmla="*/ 23 w 2913"/>
                <a:gd name="T27" fmla="*/ 3276 h 4968"/>
                <a:gd name="T28" fmla="*/ 6 w 2913"/>
                <a:gd name="T29" fmla="*/ 3095 h 4968"/>
                <a:gd name="T30" fmla="*/ 0 w 2913"/>
                <a:gd name="T31" fmla="*/ 2910 h 4968"/>
                <a:gd name="T32" fmla="*/ 6 w 2913"/>
                <a:gd name="T33" fmla="*/ 2725 h 4968"/>
                <a:gd name="T34" fmla="*/ 23 w 2913"/>
                <a:gd name="T35" fmla="*/ 2545 h 4968"/>
                <a:gd name="T36" fmla="*/ 50 w 2913"/>
                <a:gd name="T37" fmla="*/ 2368 h 4968"/>
                <a:gd name="T38" fmla="*/ 89 w 2913"/>
                <a:gd name="T39" fmla="*/ 2193 h 4968"/>
                <a:gd name="T40" fmla="*/ 139 w 2913"/>
                <a:gd name="T41" fmla="*/ 2023 h 4968"/>
                <a:gd name="T42" fmla="*/ 196 w 2913"/>
                <a:gd name="T43" fmla="*/ 1858 h 4968"/>
                <a:gd name="T44" fmla="*/ 264 w 2913"/>
                <a:gd name="T45" fmla="*/ 1698 h 4968"/>
                <a:gd name="T46" fmla="*/ 341 w 2913"/>
                <a:gd name="T47" fmla="*/ 1542 h 4968"/>
                <a:gd name="T48" fmla="*/ 427 w 2913"/>
                <a:gd name="T49" fmla="*/ 1392 h 4968"/>
                <a:gd name="T50" fmla="*/ 522 w 2913"/>
                <a:gd name="T51" fmla="*/ 1248 h 4968"/>
                <a:gd name="T52" fmla="*/ 626 w 2913"/>
                <a:gd name="T53" fmla="*/ 1110 h 4968"/>
                <a:gd name="T54" fmla="*/ 736 w 2913"/>
                <a:gd name="T55" fmla="*/ 977 h 4968"/>
                <a:gd name="T56" fmla="*/ 853 w 2913"/>
                <a:gd name="T57" fmla="*/ 852 h 4968"/>
                <a:gd name="T58" fmla="*/ 978 w 2913"/>
                <a:gd name="T59" fmla="*/ 735 h 4968"/>
                <a:gd name="T60" fmla="*/ 1111 w 2913"/>
                <a:gd name="T61" fmla="*/ 623 h 4968"/>
                <a:gd name="T62" fmla="*/ 1250 w 2913"/>
                <a:gd name="T63" fmla="*/ 521 h 4968"/>
                <a:gd name="T64" fmla="*/ 1394 w 2913"/>
                <a:gd name="T65" fmla="*/ 427 h 4968"/>
                <a:gd name="T66" fmla="*/ 1544 w 2913"/>
                <a:gd name="T67" fmla="*/ 340 h 4968"/>
                <a:gd name="T68" fmla="*/ 1700 w 2913"/>
                <a:gd name="T69" fmla="*/ 263 h 4968"/>
                <a:gd name="T70" fmla="*/ 1860 w 2913"/>
                <a:gd name="T71" fmla="*/ 196 h 4968"/>
                <a:gd name="T72" fmla="*/ 2025 w 2913"/>
                <a:gd name="T73" fmla="*/ 136 h 4968"/>
                <a:gd name="T74" fmla="*/ 2195 w 2913"/>
                <a:gd name="T75" fmla="*/ 88 h 4968"/>
                <a:gd name="T76" fmla="*/ 2370 w 2913"/>
                <a:gd name="T77" fmla="*/ 50 h 4968"/>
                <a:gd name="T78" fmla="*/ 2547 w 2913"/>
                <a:gd name="T79" fmla="*/ 23 h 4968"/>
                <a:gd name="T80" fmla="*/ 2728 w 2913"/>
                <a:gd name="T81" fmla="*/ 5 h 4968"/>
                <a:gd name="T82" fmla="*/ 2913 w 2913"/>
                <a:gd name="T83" fmla="*/ 0 h 4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913" h="4968">
                  <a:moveTo>
                    <a:pt x="2913" y="0"/>
                  </a:moveTo>
                  <a:lnTo>
                    <a:pt x="2913" y="2910"/>
                  </a:lnTo>
                  <a:lnTo>
                    <a:pt x="853" y="4968"/>
                  </a:lnTo>
                  <a:lnTo>
                    <a:pt x="736" y="4843"/>
                  </a:lnTo>
                  <a:lnTo>
                    <a:pt x="626" y="4711"/>
                  </a:lnTo>
                  <a:lnTo>
                    <a:pt x="522" y="4572"/>
                  </a:lnTo>
                  <a:lnTo>
                    <a:pt x="427" y="4428"/>
                  </a:lnTo>
                  <a:lnTo>
                    <a:pt x="341" y="4278"/>
                  </a:lnTo>
                  <a:lnTo>
                    <a:pt x="264" y="4122"/>
                  </a:lnTo>
                  <a:lnTo>
                    <a:pt x="196" y="3962"/>
                  </a:lnTo>
                  <a:lnTo>
                    <a:pt x="139" y="3797"/>
                  </a:lnTo>
                  <a:lnTo>
                    <a:pt x="89" y="3626"/>
                  </a:lnTo>
                  <a:lnTo>
                    <a:pt x="50" y="3453"/>
                  </a:lnTo>
                  <a:lnTo>
                    <a:pt x="23" y="3276"/>
                  </a:lnTo>
                  <a:lnTo>
                    <a:pt x="6" y="3095"/>
                  </a:lnTo>
                  <a:lnTo>
                    <a:pt x="0" y="2910"/>
                  </a:lnTo>
                  <a:lnTo>
                    <a:pt x="6" y="2725"/>
                  </a:lnTo>
                  <a:lnTo>
                    <a:pt x="23" y="2545"/>
                  </a:lnTo>
                  <a:lnTo>
                    <a:pt x="50" y="2368"/>
                  </a:lnTo>
                  <a:lnTo>
                    <a:pt x="89" y="2193"/>
                  </a:lnTo>
                  <a:lnTo>
                    <a:pt x="139" y="2023"/>
                  </a:lnTo>
                  <a:lnTo>
                    <a:pt x="196" y="1858"/>
                  </a:lnTo>
                  <a:lnTo>
                    <a:pt x="264" y="1698"/>
                  </a:lnTo>
                  <a:lnTo>
                    <a:pt x="341" y="1542"/>
                  </a:lnTo>
                  <a:lnTo>
                    <a:pt x="427" y="1392"/>
                  </a:lnTo>
                  <a:lnTo>
                    <a:pt x="522" y="1248"/>
                  </a:lnTo>
                  <a:lnTo>
                    <a:pt x="626" y="1110"/>
                  </a:lnTo>
                  <a:lnTo>
                    <a:pt x="736" y="977"/>
                  </a:lnTo>
                  <a:lnTo>
                    <a:pt x="853" y="852"/>
                  </a:lnTo>
                  <a:lnTo>
                    <a:pt x="978" y="735"/>
                  </a:lnTo>
                  <a:lnTo>
                    <a:pt x="1111" y="623"/>
                  </a:lnTo>
                  <a:lnTo>
                    <a:pt x="1250" y="521"/>
                  </a:lnTo>
                  <a:lnTo>
                    <a:pt x="1394" y="427"/>
                  </a:lnTo>
                  <a:lnTo>
                    <a:pt x="1544" y="340"/>
                  </a:lnTo>
                  <a:lnTo>
                    <a:pt x="1700" y="263"/>
                  </a:lnTo>
                  <a:lnTo>
                    <a:pt x="1860" y="196"/>
                  </a:lnTo>
                  <a:lnTo>
                    <a:pt x="2025" y="136"/>
                  </a:lnTo>
                  <a:lnTo>
                    <a:pt x="2195" y="88"/>
                  </a:lnTo>
                  <a:lnTo>
                    <a:pt x="2370" y="50"/>
                  </a:lnTo>
                  <a:lnTo>
                    <a:pt x="2547" y="23"/>
                  </a:lnTo>
                  <a:lnTo>
                    <a:pt x="2728" y="5"/>
                  </a:lnTo>
                  <a:lnTo>
                    <a:pt x="2913" y="0"/>
                  </a:lnTo>
                  <a:close/>
                </a:path>
              </a:pathLst>
            </a:custGeom>
            <a:solidFill>
              <a:srgbClr val="BDDBFF"/>
            </a:solidFill>
            <a:ln w="0">
              <a:solidFill>
                <a:srgbClr val="BDDB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77" name="그림 7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508" y="4270013"/>
            <a:ext cx="699058" cy="599718"/>
          </a:xfrm>
          <a:prstGeom prst="rect">
            <a:avLst/>
          </a:prstGeom>
        </p:spPr>
      </p:pic>
      <p:grpSp>
        <p:nvGrpSpPr>
          <p:cNvPr id="79" name="그룹 78"/>
          <p:cNvGrpSpPr/>
          <p:nvPr/>
        </p:nvGrpSpPr>
        <p:grpSpPr>
          <a:xfrm>
            <a:off x="350989" y="4600226"/>
            <a:ext cx="3247296" cy="477054"/>
            <a:chOff x="4502636" y="1789786"/>
            <a:chExt cx="3247296" cy="477054"/>
          </a:xfrm>
        </p:grpSpPr>
        <p:sp>
          <p:nvSpPr>
            <p:cNvPr id="80" name="직사각형 79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Competitive</a:t>
              </a:r>
            </a:p>
          </p:txBody>
        </p:sp>
      </p:grpSp>
      <p:sp>
        <p:nvSpPr>
          <p:cNvPr id="82" name="직사각형 81"/>
          <p:cNvSpPr/>
          <p:nvPr/>
        </p:nvSpPr>
        <p:spPr>
          <a:xfrm>
            <a:off x="394270" y="5198409"/>
            <a:ext cx="6096000" cy="810478"/>
          </a:xfrm>
          <a:prstGeom prst="rect">
            <a:avLst/>
          </a:prstGeom>
          <a:ln>
            <a:solidFill>
              <a:srgbClr val="9BC9FF">
                <a:alpha val="0"/>
              </a:srgbClr>
            </a:solidFill>
          </a:ln>
        </p:spPr>
        <p:txBody>
          <a:bodyPr>
            <a:spAutoFit/>
          </a:bodyPr>
          <a:lstStyle/>
          <a:p>
            <a:pPr lvl="0" algn="just">
              <a:spcAft>
                <a:spcPts val="800"/>
              </a:spcAft>
            </a:pPr>
            <a:r>
              <a:rPr lang="en-US" altLang="ko-KR" sz="2000" b="1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W&amp;D, </a:t>
            </a:r>
            <a:r>
              <a:rPr lang="ko-KR" altLang="ko-KR" sz="2000" b="1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즉 창고와 운송 부문에서 </a:t>
            </a:r>
            <a:r>
              <a:rPr lang="ko-KR" altLang="ko-KR" sz="2000" b="1" kern="100" dirty="0">
                <a:ln>
                  <a:solidFill>
                    <a:srgbClr val="9BC9FF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하이 </a:t>
            </a:r>
            <a:r>
              <a:rPr lang="ko-KR" altLang="ko-KR" sz="2000" b="1" kern="100" dirty="0" err="1">
                <a:ln>
                  <a:solidFill>
                    <a:srgbClr val="9BC9FF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로지스틱스</a:t>
            </a:r>
            <a:r>
              <a:rPr lang="ko-KR" altLang="ko-KR" sz="2000" b="1" kern="100" dirty="0">
                <a:ln>
                  <a:solidFill>
                    <a:srgbClr val="9BC9FF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</a:t>
            </a:r>
            <a:endParaRPr lang="en-US" altLang="ko-KR" sz="2000" b="1" kern="100" dirty="0">
              <a:ln>
                <a:solidFill>
                  <a:srgbClr val="9BC9FF">
                    <a:alpha val="0"/>
                  </a:srgbClr>
                </a:solidFill>
              </a:ln>
              <a:solidFill>
                <a:srgbClr val="E36326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  <a:p>
            <a:pPr lvl="0" algn="just">
              <a:spcAft>
                <a:spcPts val="800"/>
              </a:spcAft>
            </a:pPr>
            <a:r>
              <a:rPr lang="ko-KR" altLang="ko-KR" sz="2000" b="1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합병했지만</a:t>
            </a:r>
            <a:r>
              <a:rPr lang="en-US" altLang="ko-KR" sz="2000" b="1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</a:t>
            </a:r>
            <a:r>
              <a:rPr lang="ko-KR" altLang="en-US" sz="2000" b="1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다른</a:t>
            </a:r>
            <a:r>
              <a:rPr lang="ko-KR" altLang="ko-KR" sz="2000" b="1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경쟁사에 비하면 경쟁력이 떨어짐</a:t>
            </a:r>
            <a:endParaRPr lang="ko-KR" altLang="ko-KR" sz="2000" b="1" kern="100" dirty="0">
              <a:ln>
                <a:solidFill>
                  <a:srgbClr val="9BC9FF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84" name="타원 83"/>
          <p:cNvSpPr/>
          <p:nvPr/>
        </p:nvSpPr>
        <p:spPr>
          <a:xfrm>
            <a:off x="6932039" y="928560"/>
            <a:ext cx="1501313" cy="1501313"/>
          </a:xfrm>
          <a:prstGeom prst="ellipse">
            <a:avLst/>
          </a:prstGeom>
          <a:solidFill>
            <a:srgbClr val="02244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3" name="그림 8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409" y="1441578"/>
            <a:ext cx="1052733" cy="511892"/>
          </a:xfrm>
          <a:prstGeom prst="rect">
            <a:avLst/>
          </a:prstGeom>
        </p:spPr>
      </p:pic>
      <p:pic>
        <p:nvPicPr>
          <p:cNvPr id="87" name="그림 8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023" y="1492140"/>
            <a:ext cx="1132526" cy="1276666"/>
          </a:xfrm>
          <a:prstGeom prst="rect">
            <a:avLst/>
          </a:prstGeom>
        </p:spPr>
      </p:pic>
      <p:grpSp>
        <p:nvGrpSpPr>
          <p:cNvPr id="89" name="Group 57"/>
          <p:cNvGrpSpPr>
            <a:grpSpLocks noChangeAspect="1"/>
          </p:cNvGrpSpPr>
          <p:nvPr/>
        </p:nvGrpSpPr>
        <p:grpSpPr bwMode="auto">
          <a:xfrm>
            <a:off x="6890829" y="3356001"/>
            <a:ext cx="1331263" cy="1442616"/>
            <a:chOff x="4979" y="1964"/>
            <a:chExt cx="1339" cy="1451"/>
          </a:xfrm>
        </p:grpSpPr>
        <p:sp>
          <p:nvSpPr>
            <p:cNvPr id="90" name="AutoShape 56"/>
            <p:cNvSpPr>
              <a:spLocks noChangeAspect="1" noChangeArrowheads="1" noTextEdit="1"/>
            </p:cNvSpPr>
            <p:nvPr/>
          </p:nvSpPr>
          <p:spPr bwMode="auto">
            <a:xfrm>
              <a:off x="4979" y="1964"/>
              <a:ext cx="1339" cy="14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Freeform 59"/>
            <p:cNvSpPr>
              <a:spLocks/>
            </p:cNvSpPr>
            <p:nvPr/>
          </p:nvSpPr>
          <p:spPr bwMode="auto">
            <a:xfrm>
              <a:off x="5097" y="2486"/>
              <a:ext cx="1145" cy="686"/>
            </a:xfrm>
            <a:custGeom>
              <a:avLst/>
              <a:gdLst>
                <a:gd name="T0" fmla="*/ 1718 w 3436"/>
                <a:gd name="T1" fmla="*/ 0 h 2058"/>
                <a:gd name="T2" fmla="*/ 1739 w 3436"/>
                <a:gd name="T3" fmla="*/ 4 h 2058"/>
                <a:gd name="T4" fmla="*/ 3432 w 3436"/>
                <a:gd name="T5" fmla="*/ 636 h 2058"/>
                <a:gd name="T6" fmla="*/ 3432 w 3436"/>
                <a:gd name="T7" fmla="*/ 640 h 2058"/>
                <a:gd name="T8" fmla="*/ 3433 w 3436"/>
                <a:gd name="T9" fmla="*/ 648 h 2058"/>
                <a:gd name="T10" fmla="*/ 3435 w 3436"/>
                <a:gd name="T11" fmla="*/ 662 h 2058"/>
                <a:gd name="T12" fmla="*/ 3436 w 3436"/>
                <a:gd name="T13" fmla="*/ 683 h 2058"/>
                <a:gd name="T14" fmla="*/ 3436 w 3436"/>
                <a:gd name="T15" fmla="*/ 708 h 2058"/>
                <a:gd name="T16" fmla="*/ 3436 w 3436"/>
                <a:gd name="T17" fmla="*/ 740 h 2058"/>
                <a:gd name="T18" fmla="*/ 3433 w 3436"/>
                <a:gd name="T19" fmla="*/ 776 h 2058"/>
                <a:gd name="T20" fmla="*/ 3429 w 3436"/>
                <a:gd name="T21" fmla="*/ 817 h 2058"/>
                <a:gd name="T22" fmla="*/ 3424 w 3436"/>
                <a:gd name="T23" fmla="*/ 861 h 2058"/>
                <a:gd name="T24" fmla="*/ 3416 w 3436"/>
                <a:gd name="T25" fmla="*/ 912 h 2058"/>
                <a:gd name="T26" fmla="*/ 3404 w 3436"/>
                <a:gd name="T27" fmla="*/ 966 h 2058"/>
                <a:gd name="T28" fmla="*/ 3390 w 3436"/>
                <a:gd name="T29" fmla="*/ 1024 h 2058"/>
                <a:gd name="T30" fmla="*/ 3371 w 3436"/>
                <a:gd name="T31" fmla="*/ 1084 h 2058"/>
                <a:gd name="T32" fmla="*/ 3348 w 3436"/>
                <a:gd name="T33" fmla="*/ 1150 h 2058"/>
                <a:gd name="T34" fmla="*/ 3322 w 3436"/>
                <a:gd name="T35" fmla="*/ 1219 h 2058"/>
                <a:gd name="T36" fmla="*/ 3290 w 3436"/>
                <a:gd name="T37" fmla="*/ 1291 h 2058"/>
                <a:gd name="T38" fmla="*/ 3253 w 3436"/>
                <a:gd name="T39" fmla="*/ 1367 h 2058"/>
                <a:gd name="T40" fmla="*/ 3209 w 3436"/>
                <a:gd name="T41" fmla="*/ 1446 h 2058"/>
                <a:gd name="T42" fmla="*/ 3160 w 3436"/>
                <a:gd name="T43" fmla="*/ 1526 h 2058"/>
                <a:gd name="T44" fmla="*/ 3106 w 3436"/>
                <a:gd name="T45" fmla="*/ 1609 h 2058"/>
                <a:gd name="T46" fmla="*/ 3044 w 3436"/>
                <a:gd name="T47" fmla="*/ 1695 h 2058"/>
                <a:gd name="T48" fmla="*/ 2973 w 3436"/>
                <a:gd name="T49" fmla="*/ 1783 h 2058"/>
                <a:gd name="T50" fmla="*/ 2896 w 3436"/>
                <a:gd name="T51" fmla="*/ 1873 h 2058"/>
                <a:gd name="T52" fmla="*/ 2812 w 3436"/>
                <a:gd name="T53" fmla="*/ 1964 h 2058"/>
                <a:gd name="T54" fmla="*/ 2717 w 3436"/>
                <a:gd name="T55" fmla="*/ 2058 h 2058"/>
                <a:gd name="T56" fmla="*/ 718 w 3436"/>
                <a:gd name="T57" fmla="*/ 2058 h 2058"/>
                <a:gd name="T58" fmla="*/ 624 w 3436"/>
                <a:gd name="T59" fmla="*/ 1964 h 2058"/>
                <a:gd name="T60" fmla="*/ 539 w 3436"/>
                <a:gd name="T61" fmla="*/ 1873 h 2058"/>
                <a:gd name="T62" fmla="*/ 462 w 3436"/>
                <a:gd name="T63" fmla="*/ 1783 h 2058"/>
                <a:gd name="T64" fmla="*/ 393 w 3436"/>
                <a:gd name="T65" fmla="*/ 1695 h 2058"/>
                <a:gd name="T66" fmla="*/ 331 w 3436"/>
                <a:gd name="T67" fmla="*/ 1609 h 2058"/>
                <a:gd name="T68" fmla="*/ 275 w 3436"/>
                <a:gd name="T69" fmla="*/ 1526 h 2058"/>
                <a:gd name="T70" fmla="*/ 226 w 3436"/>
                <a:gd name="T71" fmla="*/ 1446 h 2058"/>
                <a:gd name="T72" fmla="*/ 184 w 3436"/>
                <a:gd name="T73" fmla="*/ 1367 h 2058"/>
                <a:gd name="T74" fmla="*/ 147 w 3436"/>
                <a:gd name="T75" fmla="*/ 1291 h 2058"/>
                <a:gd name="T76" fmla="*/ 114 w 3436"/>
                <a:gd name="T77" fmla="*/ 1219 h 2058"/>
                <a:gd name="T78" fmla="*/ 87 w 3436"/>
                <a:gd name="T79" fmla="*/ 1150 h 2058"/>
                <a:gd name="T80" fmla="*/ 65 w 3436"/>
                <a:gd name="T81" fmla="*/ 1084 h 2058"/>
                <a:gd name="T82" fmla="*/ 46 w 3436"/>
                <a:gd name="T83" fmla="*/ 1024 h 2058"/>
                <a:gd name="T84" fmla="*/ 31 w 3436"/>
                <a:gd name="T85" fmla="*/ 966 h 2058"/>
                <a:gd name="T86" fmla="*/ 21 w 3436"/>
                <a:gd name="T87" fmla="*/ 912 h 2058"/>
                <a:gd name="T88" fmla="*/ 12 w 3436"/>
                <a:gd name="T89" fmla="*/ 861 h 2058"/>
                <a:gd name="T90" fmla="*/ 6 w 3436"/>
                <a:gd name="T91" fmla="*/ 817 h 2058"/>
                <a:gd name="T92" fmla="*/ 2 w 3436"/>
                <a:gd name="T93" fmla="*/ 776 h 2058"/>
                <a:gd name="T94" fmla="*/ 1 w 3436"/>
                <a:gd name="T95" fmla="*/ 740 h 2058"/>
                <a:gd name="T96" fmla="*/ 0 w 3436"/>
                <a:gd name="T97" fmla="*/ 708 h 2058"/>
                <a:gd name="T98" fmla="*/ 0 w 3436"/>
                <a:gd name="T99" fmla="*/ 683 h 2058"/>
                <a:gd name="T100" fmla="*/ 1 w 3436"/>
                <a:gd name="T101" fmla="*/ 662 h 2058"/>
                <a:gd name="T102" fmla="*/ 2 w 3436"/>
                <a:gd name="T103" fmla="*/ 648 h 2058"/>
                <a:gd name="T104" fmla="*/ 4 w 3436"/>
                <a:gd name="T105" fmla="*/ 640 h 2058"/>
                <a:gd name="T106" fmla="*/ 4 w 3436"/>
                <a:gd name="T107" fmla="*/ 636 h 2058"/>
                <a:gd name="T108" fmla="*/ 1697 w 3436"/>
                <a:gd name="T109" fmla="*/ 4 h 2058"/>
                <a:gd name="T110" fmla="*/ 1718 w 3436"/>
                <a:gd name="T111" fmla="*/ 0 h 2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36" h="2058">
                  <a:moveTo>
                    <a:pt x="1718" y="0"/>
                  </a:moveTo>
                  <a:lnTo>
                    <a:pt x="1739" y="4"/>
                  </a:lnTo>
                  <a:lnTo>
                    <a:pt x="3432" y="636"/>
                  </a:lnTo>
                  <a:lnTo>
                    <a:pt x="3432" y="640"/>
                  </a:lnTo>
                  <a:lnTo>
                    <a:pt x="3433" y="648"/>
                  </a:lnTo>
                  <a:lnTo>
                    <a:pt x="3435" y="662"/>
                  </a:lnTo>
                  <a:lnTo>
                    <a:pt x="3436" y="683"/>
                  </a:lnTo>
                  <a:lnTo>
                    <a:pt x="3436" y="708"/>
                  </a:lnTo>
                  <a:lnTo>
                    <a:pt x="3436" y="740"/>
                  </a:lnTo>
                  <a:lnTo>
                    <a:pt x="3433" y="776"/>
                  </a:lnTo>
                  <a:lnTo>
                    <a:pt x="3429" y="817"/>
                  </a:lnTo>
                  <a:lnTo>
                    <a:pt x="3424" y="861"/>
                  </a:lnTo>
                  <a:lnTo>
                    <a:pt x="3416" y="912"/>
                  </a:lnTo>
                  <a:lnTo>
                    <a:pt x="3404" y="966"/>
                  </a:lnTo>
                  <a:lnTo>
                    <a:pt x="3390" y="1024"/>
                  </a:lnTo>
                  <a:lnTo>
                    <a:pt x="3371" y="1084"/>
                  </a:lnTo>
                  <a:lnTo>
                    <a:pt x="3348" y="1150"/>
                  </a:lnTo>
                  <a:lnTo>
                    <a:pt x="3322" y="1219"/>
                  </a:lnTo>
                  <a:lnTo>
                    <a:pt x="3290" y="1291"/>
                  </a:lnTo>
                  <a:lnTo>
                    <a:pt x="3253" y="1367"/>
                  </a:lnTo>
                  <a:lnTo>
                    <a:pt x="3209" y="1446"/>
                  </a:lnTo>
                  <a:lnTo>
                    <a:pt x="3160" y="1526"/>
                  </a:lnTo>
                  <a:lnTo>
                    <a:pt x="3106" y="1609"/>
                  </a:lnTo>
                  <a:lnTo>
                    <a:pt x="3044" y="1695"/>
                  </a:lnTo>
                  <a:lnTo>
                    <a:pt x="2973" y="1783"/>
                  </a:lnTo>
                  <a:lnTo>
                    <a:pt x="2896" y="1873"/>
                  </a:lnTo>
                  <a:lnTo>
                    <a:pt x="2812" y="1964"/>
                  </a:lnTo>
                  <a:lnTo>
                    <a:pt x="2717" y="2058"/>
                  </a:lnTo>
                  <a:lnTo>
                    <a:pt x="718" y="2058"/>
                  </a:lnTo>
                  <a:lnTo>
                    <a:pt x="624" y="1964"/>
                  </a:lnTo>
                  <a:lnTo>
                    <a:pt x="539" y="1873"/>
                  </a:lnTo>
                  <a:lnTo>
                    <a:pt x="462" y="1783"/>
                  </a:lnTo>
                  <a:lnTo>
                    <a:pt x="393" y="1695"/>
                  </a:lnTo>
                  <a:lnTo>
                    <a:pt x="331" y="1609"/>
                  </a:lnTo>
                  <a:lnTo>
                    <a:pt x="275" y="1526"/>
                  </a:lnTo>
                  <a:lnTo>
                    <a:pt x="226" y="1446"/>
                  </a:lnTo>
                  <a:lnTo>
                    <a:pt x="184" y="1367"/>
                  </a:lnTo>
                  <a:lnTo>
                    <a:pt x="147" y="1291"/>
                  </a:lnTo>
                  <a:lnTo>
                    <a:pt x="114" y="1219"/>
                  </a:lnTo>
                  <a:lnTo>
                    <a:pt x="87" y="1150"/>
                  </a:lnTo>
                  <a:lnTo>
                    <a:pt x="65" y="1084"/>
                  </a:lnTo>
                  <a:lnTo>
                    <a:pt x="46" y="1024"/>
                  </a:lnTo>
                  <a:lnTo>
                    <a:pt x="31" y="966"/>
                  </a:lnTo>
                  <a:lnTo>
                    <a:pt x="21" y="912"/>
                  </a:lnTo>
                  <a:lnTo>
                    <a:pt x="12" y="861"/>
                  </a:lnTo>
                  <a:lnTo>
                    <a:pt x="6" y="817"/>
                  </a:lnTo>
                  <a:lnTo>
                    <a:pt x="2" y="776"/>
                  </a:lnTo>
                  <a:lnTo>
                    <a:pt x="1" y="740"/>
                  </a:lnTo>
                  <a:lnTo>
                    <a:pt x="0" y="708"/>
                  </a:lnTo>
                  <a:lnTo>
                    <a:pt x="0" y="683"/>
                  </a:lnTo>
                  <a:lnTo>
                    <a:pt x="1" y="662"/>
                  </a:lnTo>
                  <a:lnTo>
                    <a:pt x="2" y="648"/>
                  </a:lnTo>
                  <a:lnTo>
                    <a:pt x="4" y="640"/>
                  </a:lnTo>
                  <a:lnTo>
                    <a:pt x="4" y="636"/>
                  </a:lnTo>
                  <a:lnTo>
                    <a:pt x="1697" y="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E6E7E8"/>
            </a:solidFill>
            <a:ln w="0">
              <a:solidFill>
                <a:srgbClr val="E6E7E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Freeform 60"/>
            <p:cNvSpPr>
              <a:spLocks/>
            </p:cNvSpPr>
            <p:nvPr/>
          </p:nvSpPr>
          <p:spPr bwMode="auto">
            <a:xfrm>
              <a:off x="5550" y="1988"/>
              <a:ext cx="238" cy="308"/>
            </a:xfrm>
            <a:custGeom>
              <a:avLst/>
              <a:gdLst>
                <a:gd name="T0" fmla="*/ 157 w 713"/>
                <a:gd name="T1" fmla="*/ 0 h 924"/>
                <a:gd name="T2" fmla="*/ 557 w 713"/>
                <a:gd name="T3" fmla="*/ 0 h 924"/>
                <a:gd name="T4" fmla="*/ 589 w 713"/>
                <a:gd name="T5" fmla="*/ 3 h 924"/>
                <a:gd name="T6" fmla="*/ 618 w 713"/>
                <a:gd name="T7" fmla="*/ 12 h 924"/>
                <a:gd name="T8" fmla="*/ 644 w 713"/>
                <a:gd name="T9" fmla="*/ 27 h 924"/>
                <a:gd name="T10" fmla="*/ 668 w 713"/>
                <a:gd name="T11" fmla="*/ 46 h 924"/>
                <a:gd name="T12" fmla="*/ 687 w 713"/>
                <a:gd name="T13" fmla="*/ 69 h 924"/>
                <a:gd name="T14" fmla="*/ 702 w 713"/>
                <a:gd name="T15" fmla="*/ 95 h 924"/>
                <a:gd name="T16" fmla="*/ 711 w 713"/>
                <a:gd name="T17" fmla="*/ 124 h 924"/>
                <a:gd name="T18" fmla="*/ 713 w 713"/>
                <a:gd name="T19" fmla="*/ 156 h 924"/>
                <a:gd name="T20" fmla="*/ 713 w 713"/>
                <a:gd name="T21" fmla="*/ 924 h 924"/>
                <a:gd name="T22" fmla="*/ 0 w 713"/>
                <a:gd name="T23" fmla="*/ 924 h 924"/>
                <a:gd name="T24" fmla="*/ 0 w 713"/>
                <a:gd name="T25" fmla="*/ 156 h 924"/>
                <a:gd name="T26" fmla="*/ 4 w 713"/>
                <a:gd name="T27" fmla="*/ 120 h 924"/>
                <a:gd name="T28" fmla="*/ 16 w 713"/>
                <a:gd name="T29" fmla="*/ 87 h 924"/>
                <a:gd name="T30" fmla="*/ 35 w 713"/>
                <a:gd name="T31" fmla="*/ 58 h 924"/>
                <a:gd name="T32" fmla="*/ 59 w 713"/>
                <a:gd name="T33" fmla="*/ 35 h 924"/>
                <a:gd name="T34" fmla="*/ 88 w 713"/>
                <a:gd name="T35" fmla="*/ 16 h 924"/>
                <a:gd name="T36" fmla="*/ 121 w 713"/>
                <a:gd name="T37" fmla="*/ 4 h 924"/>
                <a:gd name="T38" fmla="*/ 157 w 713"/>
                <a:gd name="T39" fmla="*/ 0 h 9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3" h="924">
                  <a:moveTo>
                    <a:pt x="157" y="0"/>
                  </a:moveTo>
                  <a:lnTo>
                    <a:pt x="557" y="0"/>
                  </a:lnTo>
                  <a:lnTo>
                    <a:pt x="589" y="3"/>
                  </a:lnTo>
                  <a:lnTo>
                    <a:pt x="618" y="12"/>
                  </a:lnTo>
                  <a:lnTo>
                    <a:pt x="644" y="27"/>
                  </a:lnTo>
                  <a:lnTo>
                    <a:pt x="668" y="46"/>
                  </a:lnTo>
                  <a:lnTo>
                    <a:pt x="687" y="69"/>
                  </a:lnTo>
                  <a:lnTo>
                    <a:pt x="702" y="95"/>
                  </a:lnTo>
                  <a:lnTo>
                    <a:pt x="711" y="124"/>
                  </a:lnTo>
                  <a:lnTo>
                    <a:pt x="713" y="156"/>
                  </a:lnTo>
                  <a:lnTo>
                    <a:pt x="713" y="924"/>
                  </a:lnTo>
                  <a:lnTo>
                    <a:pt x="0" y="924"/>
                  </a:lnTo>
                  <a:lnTo>
                    <a:pt x="0" y="156"/>
                  </a:lnTo>
                  <a:lnTo>
                    <a:pt x="4" y="120"/>
                  </a:lnTo>
                  <a:lnTo>
                    <a:pt x="16" y="87"/>
                  </a:lnTo>
                  <a:lnTo>
                    <a:pt x="35" y="58"/>
                  </a:lnTo>
                  <a:lnTo>
                    <a:pt x="59" y="35"/>
                  </a:lnTo>
                  <a:lnTo>
                    <a:pt x="88" y="16"/>
                  </a:lnTo>
                  <a:lnTo>
                    <a:pt x="121" y="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285680"/>
            </a:solidFill>
            <a:ln w="0">
              <a:solidFill>
                <a:srgbClr val="2856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Freeform 61"/>
            <p:cNvSpPr>
              <a:spLocks/>
            </p:cNvSpPr>
            <p:nvPr/>
          </p:nvSpPr>
          <p:spPr bwMode="auto">
            <a:xfrm>
              <a:off x="5217" y="2296"/>
              <a:ext cx="905" cy="358"/>
            </a:xfrm>
            <a:custGeom>
              <a:avLst/>
              <a:gdLst>
                <a:gd name="T0" fmla="*/ 134 w 2715"/>
                <a:gd name="T1" fmla="*/ 0 h 1075"/>
                <a:gd name="T2" fmla="*/ 2581 w 2715"/>
                <a:gd name="T3" fmla="*/ 0 h 1075"/>
                <a:gd name="T4" fmla="*/ 2612 w 2715"/>
                <a:gd name="T5" fmla="*/ 4 h 1075"/>
                <a:gd name="T6" fmla="*/ 2640 w 2715"/>
                <a:gd name="T7" fmla="*/ 13 h 1075"/>
                <a:gd name="T8" fmla="*/ 2665 w 2715"/>
                <a:gd name="T9" fmla="*/ 29 h 1075"/>
                <a:gd name="T10" fmla="*/ 2686 w 2715"/>
                <a:gd name="T11" fmla="*/ 50 h 1075"/>
                <a:gd name="T12" fmla="*/ 2701 w 2715"/>
                <a:gd name="T13" fmla="*/ 75 h 1075"/>
                <a:gd name="T14" fmla="*/ 2711 w 2715"/>
                <a:gd name="T15" fmla="*/ 102 h 1075"/>
                <a:gd name="T16" fmla="*/ 2715 w 2715"/>
                <a:gd name="T17" fmla="*/ 133 h 1075"/>
                <a:gd name="T18" fmla="*/ 2715 w 2715"/>
                <a:gd name="T19" fmla="*/ 1075 h 1075"/>
                <a:gd name="T20" fmla="*/ 1379 w 2715"/>
                <a:gd name="T21" fmla="*/ 576 h 1075"/>
                <a:gd name="T22" fmla="*/ 1358 w 2715"/>
                <a:gd name="T23" fmla="*/ 572 h 1075"/>
                <a:gd name="T24" fmla="*/ 1337 w 2715"/>
                <a:gd name="T25" fmla="*/ 576 h 1075"/>
                <a:gd name="T26" fmla="*/ 0 w 2715"/>
                <a:gd name="T27" fmla="*/ 1075 h 1075"/>
                <a:gd name="T28" fmla="*/ 0 w 2715"/>
                <a:gd name="T29" fmla="*/ 133 h 1075"/>
                <a:gd name="T30" fmla="*/ 4 w 2715"/>
                <a:gd name="T31" fmla="*/ 102 h 1075"/>
                <a:gd name="T32" fmla="*/ 15 w 2715"/>
                <a:gd name="T33" fmla="*/ 75 h 1075"/>
                <a:gd name="T34" fmla="*/ 31 w 2715"/>
                <a:gd name="T35" fmla="*/ 50 h 1075"/>
                <a:gd name="T36" fmla="*/ 51 w 2715"/>
                <a:gd name="T37" fmla="*/ 29 h 1075"/>
                <a:gd name="T38" fmla="*/ 76 w 2715"/>
                <a:gd name="T39" fmla="*/ 13 h 1075"/>
                <a:gd name="T40" fmla="*/ 104 w 2715"/>
                <a:gd name="T41" fmla="*/ 4 h 1075"/>
                <a:gd name="T42" fmla="*/ 134 w 2715"/>
                <a:gd name="T43" fmla="*/ 0 h 1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15" h="1075">
                  <a:moveTo>
                    <a:pt x="134" y="0"/>
                  </a:moveTo>
                  <a:lnTo>
                    <a:pt x="2581" y="0"/>
                  </a:lnTo>
                  <a:lnTo>
                    <a:pt x="2612" y="4"/>
                  </a:lnTo>
                  <a:lnTo>
                    <a:pt x="2640" y="13"/>
                  </a:lnTo>
                  <a:lnTo>
                    <a:pt x="2665" y="29"/>
                  </a:lnTo>
                  <a:lnTo>
                    <a:pt x="2686" y="50"/>
                  </a:lnTo>
                  <a:lnTo>
                    <a:pt x="2701" y="75"/>
                  </a:lnTo>
                  <a:lnTo>
                    <a:pt x="2711" y="102"/>
                  </a:lnTo>
                  <a:lnTo>
                    <a:pt x="2715" y="133"/>
                  </a:lnTo>
                  <a:lnTo>
                    <a:pt x="2715" y="1075"/>
                  </a:lnTo>
                  <a:lnTo>
                    <a:pt x="1379" y="576"/>
                  </a:lnTo>
                  <a:lnTo>
                    <a:pt x="1358" y="572"/>
                  </a:lnTo>
                  <a:lnTo>
                    <a:pt x="1337" y="576"/>
                  </a:lnTo>
                  <a:lnTo>
                    <a:pt x="0" y="1075"/>
                  </a:lnTo>
                  <a:lnTo>
                    <a:pt x="0" y="133"/>
                  </a:lnTo>
                  <a:lnTo>
                    <a:pt x="4" y="102"/>
                  </a:lnTo>
                  <a:lnTo>
                    <a:pt x="15" y="75"/>
                  </a:lnTo>
                  <a:lnTo>
                    <a:pt x="31" y="50"/>
                  </a:lnTo>
                  <a:lnTo>
                    <a:pt x="51" y="29"/>
                  </a:lnTo>
                  <a:lnTo>
                    <a:pt x="76" y="13"/>
                  </a:lnTo>
                  <a:lnTo>
                    <a:pt x="104" y="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95A5A5"/>
            </a:solidFill>
            <a:ln w="0">
              <a:solidFill>
                <a:srgbClr val="95A5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Freeform 62"/>
            <p:cNvSpPr>
              <a:spLocks noEditPoints="1"/>
            </p:cNvSpPr>
            <p:nvPr/>
          </p:nvSpPr>
          <p:spPr bwMode="auto">
            <a:xfrm>
              <a:off x="5312" y="2367"/>
              <a:ext cx="690" cy="47"/>
            </a:xfrm>
            <a:custGeom>
              <a:avLst/>
              <a:gdLst>
                <a:gd name="T0" fmla="*/ 2023 w 2070"/>
                <a:gd name="T1" fmla="*/ 4 h 143"/>
                <a:gd name="T2" fmla="*/ 2068 w 2070"/>
                <a:gd name="T3" fmla="*/ 49 h 143"/>
                <a:gd name="T4" fmla="*/ 2057 w 2070"/>
                <a:gd name="T5" fmla="*/ 114 h 143"/>
                <a:gd name="T6" fmla="*/ 2000 w 2070"/>
                <a:gd name="T7" fmla="*/ 143 h 143"/>
                <a:gd name="T8" fmla="*/ 1815 w 2070"/>
                <a:gd name="T9" fmla="*/ 128 h 143"/>
                <a:gd name="T10" fmla="*/ 1785 w 2070"/>
                <a:gd name="T11" fmla="*/ 72 h 143"/>
                <a:gd name="T12" fmla="*/ 1815 w 2070"/>
                <a:gd name="T13" fmla="*/ 13 h 143"/>
                <a:gd name="T14" fmla="*/ 1499 w 2070"/>
                <a:gd name="T15" fmla="*/ 0 h 143"/>
                <a:gd name="T16" fmla="*/ 1685 w 2070"/>
                <a:gd name="T17" fmla="*/ 13 h 143"/>
                <a:gd name="T18" fmla="*/ 1714 w 2070"/>
                <a:gd name="T19" fmla="*/ 72 h 143"/>
                <a:gd name="T20" fmla="*/ 1685 w 2070"/>
                <a:gd name="T21" fmla="*/ 128 h 143"/>
                <a:gd name="T22" fmla="*/ 1499 w 2070"/>
                <a:gd name="T23" fmla="*/ 143 h 143"/>
                <a:gd name="T24" fmla="*/ 1442 w 2070"/>
                <a:gd name="T25" fmla="*/ 114 h 143"/>
                <a:gd name="T26" fmla="*/ 1431 w 2070"/>
                <a:gd name="T27" fmla="*/ 49 h 143"/>
                <a:gd name="T28" fmla="*/ 1476 w 2070"/>
                <a:gd name="T29" fmla="*/ 4 h 143"/>
                <a:gd name="T30" fmla="*/ 1286 w 2070"/>
                <a:gd name="T31" fmla="*/ 0 h 143"/>
                <a:gd name="T32" fmla="*/ 1343 w 2070"/>
                <a:gd name="T33" fmla="*/ 29 h 143"/>
                <a:gd name="T34" fmla="*/ 1353 w 2070"/>
                <a:gd name="T35" fmla="*/ 94 h 143"/>
                <a:gd name="T36" fmla="*/ 1308 w 2070"/>
                <a:gd name="T37" fmla="*/ 139 h 143"/>
                <a:gd name="T38" fmla="*/ 1120 w 2070"/>
                <a:gd name="T39" fmla="*/ 139 h 143"/>
                <a:gd name="T40" fmla="*/ 1075 w 2070"/>
                <a:gd name="T41" fmla="*/ 94 h 143"/>
                <a:gd name="T42" fmla="*/ 1085 w 2070"/>
                <a:gd name="T43" fmla="*/ 29 h 143"/>
                <a:gd name="T44" fmla="*/ 1142 w 2070"/>
                <a:gd name="T45" fmla="*/ 0 h 143"/>
                <a:gd name="T46" fmla="*/ 951 w 2070"/>
                <a:gd name="T47" fmla="*/ 4 h 143"/>
                <a:gd name="T48" fmla="*/ 995 w 2070"/>
                <a:gd name="T49" fmla="*/ 49 h 143"/>
                <a:gd name="T50" fmla="*/ 986 w 2070"/>
                <a:gd name="T51" fmla="*/ 114 h 143"/>
                <a:gd name="T52" fmla="*/ 929 w 2070"/>
                <a:gd name="T53" fmla="*/ 143 h 143"/>
                <a:gd name="T54" fmla="*/ 743 w 2070"/>
                <a:gd name="T55" fmla="*/ 128 h 143"/>
                <a:gd name="T56" fmla="*/ 714 w 2070"/>
                <a:gd name="T57" fmla="*/ 72 h 143"/>
                <a:gd name="T58" fmla="*/ 743 w 2070"/>
                <a:gd name="T59" fmla="*/ 13 h 143"/>
                <a:gd name="T60" fmla="*/ 428 w 2070"/>
                <a:gd name="T61" fmla="*/ 0 h 143"/>
                <a:gd name="T62" fmla="*/ 613 w 2070"/>
                <a:gd name="T63" fmla="*/ 13 h 143"/>
                <a:gd name="T64" fmla="*/ 643 w 2070"/>
                <a:gd name="T65" fmla="*/ 72 h 143"/>
                <a:gd name="T66" fmla="*/ 613 w 2070"/>
                <a:gd name="T67" fmla="*/ 128 h 143"/>
                <a:gd name="T68" fmla="*/ 428 w 2070"/>
                <a:gd name="T69" fmla="*/ 143 h 143"/>
                <a:gd name="T70" fmla="*/ 371 w 2070"/>
                <a:gd name="T71" fmla="*/ 114 h 143"/>
                <a:gd name="T72" fmla="*/ 360 w 2070"/>
                <a:gd name="T73" fmla="*/ 49 h 143"/>
                <a:gd name="T74" fmla="*/ 405 w 2070"/>
                <a:gd name="T75" fmla="*/ 4 h 143"/>
                <a:gd name="T76" fmla="*/ 214 w 2070"/>
                <a:gd name="T77" fmla="*/ 0 h 143"/>
                <a:gd name="T78" fmla="*/ 271 w 2070"/>
                <a:gd name="T79" fmla="*/ 29 h 143"/>
                <a:gd name="T80" fmla="*/ 282 w 2070"/>
                <a:gd name="T81" fmla="*/ 94 h 143"/>
                <a:gd name="T82" fmla="*/ 237 w 2070"/>
                <a:gd name="T83" fmla="*/ 139 h 143"/>
                <a:gd name="T84" fmla="*/ 49 w 2070"/>
                <a:gd name="T85" fmla="*/ 139 h 143"/>
                <a:gd name="T86" fmla="*/ 4 w 2070"/>
                <a:gd name="T87" fmla="*/ 94 h 143"/>
                <a:gd name="T88" fmla="*/ 13 w 2070"/>
                <a:gd name="T89" fmla="*/ 29 h 143"/>
                <a:gd name="T90" fmla="*/ 71 w 2070"/>
                <a:gd name="T91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070" h="143">
                  <a:moveTo>
                    <a:pt x="1857" y="0"/>
                  </a:moveTo>
                  <a:lnTo>
                    <a:pt x="2000" y="0"/>
                  </a:lnTo>
                  <a:lnTo>
                    <a:pt x="2023" y="4"/>
                  </a:lnTo>
                  <a:lnTo>
                    <a:pt x="2041" y="13"/>
                  </a:lnTo>
                  <a:lnTo>
                    <a:pt x="2057" y="29"/>
                  </a:lnTo>
                  <a:lnTo>
                    <a:pt x="2068" y="49"/>
                  </a:lnTo>
                  <a:lnTo>
                    <a:pt x="2070" y="72"/>
                  </a:lnTo>
                  <a:lnTo>
                    <a:pt x="2068" y="94"/>
                  </a:lnTo>
                  <a:lnTo>
                    <a:pt x="2057" y="114"/>
                  </a:lnTo>
                  <a:lnTo>
                    <a:pt x="2041" y="128"/>
                  </a:lnTo>
                  <a:lnTo>
                    <a:pt x="2023" y="139"/>
                  </a:lnTo>
                  <a:lnTo>
                    <a:pt x="2000" y="143"/>
                  </a:lnTo>
                  <a:lnTo>
                    <a:pt x="1857" y="143"/>
                  </a:lnTo>
                  <a:lnTo>
                    <a:pt x="1834" y="139"/>
                  </a:lnTo>
                  <a:lnTo>
                    <a:pt x="1815" y="128"/>
                  </a:lnTo>
                  <a:lnTo>
                    <a:pt x="1799" y="114"/>
                  </a:lnTo>
                  <a:lnTo>
                    <a:pt x="1789" y="94"/>
                  </a:lnTo>
                  <a:lnTo>
                    <a:pt x="1785" y="72"/>
                  </a:lnTo>
                  <a:lnTo>
                    <a:pt x="1789" y="49"/>
                  </a:lnTo>
                  <a:lnTo>
                    <a:pt x="1799" y="29"/>
                  </a:lnTo>
                  <a:lnTo>
                    <a:pt x="1815" y="13"/>
                  </a:lnTo>
                  <a:lnTo>
                    <a:pt x="1834" y="4"/>
                  </a:lnTo>
                  <a:lnTo>
                    <a:pt x="1857" y="0"/>
                  </a:lnTo>
                  <a:close/>
                  <a:moveTo>
                    <a:pt x="1499" y="0"/>
                  </a:moveTo>
                  <a:lnTo>
                    <a:pt x="1642" y="0"/>
                  </a:lnTo>
                  <a:lnTo>
                    <a:pt x="1665" y="4"/>
                  </a:lnTo>
                  <a:lnTo>
                    <a:pt x="1685" y="13"/>
                  </a:lnTo>
                  <a:lnTo>
                    <a:pt x="1701" y="29"/>
                  </a:lnTo>
                  <a:lnTo>
                    <a:pt x="1710" y="49"/>
                  </a:lnTo>
                  <a:lnTo>
                    <a:pt x="1714" y="72"/>
                  </a:lnTo>
                  <a:lnTo>
                    <a:pt x="1710" y="94"/>
                  </a:lnTo>
                  <a:lnTo>
                    <a:pt x="1701" y="114"/>
                  </a:lnTo>
                  <a:lnTo>
                    <a:pt x="1685" y="128"/>
                  </a:lnTo>
                  <a:lnTo>
                    <a:pt x="1665" y="139"/>
                  </a:lnTo>
                  <a:lnTo>
                    <a:pt x="1642" y="143"/>
                  </a:lnTo>
                  <a:lnTo>
                    <a:pt x="1499" y="143"/>
                  </a:lnTo>
                  <a:lnTo>
                    <a:pt x="1476" y="139"/>
                  </a:lnTo>
                  <a:lnTo>
                    <a:pt x="1458" y="128"/>
                  </a:lnTo>
                  <a:lnTo>
                    <a:pt x="1442" y="114"/>
                  </a:lnTo>
                  <a:lnTo>
                    <a:pt x="1431" y="94"/>
                  </a:lnTo>
                  <a:lnTo>
                    <a:pt x="1427" y="72"/>
                  </a:lnTo>
                  <a:lnTo>
                    <a:pt x="1431" y="49"/>
                  </a:lnTo>
                  <a:lnTo>
                    <a:pt x="1442" y="29"/>
                  </a:lnTo>
                  <a:lnTo>
                    <a:pt x="1458" y="13"/>
                  </a:lnTo>
                  <a:lnTo>
                    <a:pt x="1476" y="4"/>
                  </a:lnTo>
                  <a:lnTo>
                    <a:pt x="1499" y="0"/>
                  </a:lnTo>
                  <a:close/>
                  <a:moveTo>
                    <a:pt x="1142" y="0"/>
                  </a:moveTo>
                  <a:lnTo>
                    <a:pt x="1286" y="0"/>
                  </a:lnTo>
                  <a:lnTo>
                    <a:pt x="1308" y="4"/>
                  </a:lnTo>
                  <a:lnTo>
                    <a:pt x="1328" y="13"/>
                  </a:lnTo>
                  <a:lnTo>
                    <a:pt x="1343" y="29"/>
                  </a:lnTo>
                  <a:lnTo>
                    <a:pt x="1353" y="49"/>
                  </a:lnTo>
                  <a:lnTo>
                    <a:pt x="1357" y="72"/>
                  </a:lnTo>
                  <a:lnTo>
                    <a:pt x="1353" y="94"/>
                  </a:lnTo>
                  <a:lnTo>
                    <a:pt x="1343" y="114"/>
                  </a:lnTo>
                  <a:lnTo>
                    <a:pt x="1328" y="128"/>
                  </a:lnTo>
                  <a:lnTo>
                    <a:pt x="1308" y="139"/>
                  </a:lnTo>
                  <a:lnTo>
                    <a:pt x="1286" y="143"/>
                  </a:lnTo>
                  <a:lnTo>
                    <a:pt x="1142" y="143"/>
                  </a:lnTo>
                  <a:lnTo>
                    <a:pt x="1120" y="139"/>
                  </a:lnTo>
                  <a:lnTo>
                    <a:pt x="1100" y="128"/>
                  </a:lnTo>
                  <a:lnTo>
                    <a:pt x="1085" y="114"/>
                  </a:lnTo>
                  <a:lnTo>
                    <a:pt x="1075" y="94"/>
                  </a:lnTo>
                  <a:lnTo>
                    <a:pt x="1071" y="72"/>
                  </a:lnTo>
                  <a:lnTo>
                    <a:pt x="1075" y="49"/>
                  </a:lnTo>
                  <a:lnTo>
                    <a:pt x="1085" y="29"/>
                  </a:lnTo>
                  <a:lnTo>
                    <a:pt x="1100" y="13"/>
                  </a:lnTo>
                  <a:lnTo>
                    <a:pt x="1120" y="4"/>
                  </a:lnTo>
                  <a:lnTo>
                    <a:pt x="1142" y="0"/>
                  </a:lnTo>
                  <a:close/>
                  <a:moveTo>
                    <a:pt x="786" y="0"/>
                  </a:moveTo>
                  <a:lnTo>
                    <a:pt x="929" y="0"/>
                  </a:lnTo>
                  <a:lnTo>
                    <a:pt x="951" y="4"/>
                  </a:lnTo>
                  <a:lnTo>
                    <a:pt x="970" y="13"/>
                  </a:lnTo>
                  <a:lnTo>
                    <a:pt x="986" y="29"/>
                  </a:lnTo>
                  <a:lnTo>
                    <a:pt x="995" y="49"/>
                  </a:lnTo>
                  <a:lnTo>
                    <a:pt x="999" y="72"/>
                  </a:lnTo>
                  <a:lnTo>
                    <a:pt x="995" y="94"/>
                  </a:lnTo>
                  <a:lnTo>
                    <a:pt x="986" y="114"/>
                  </a:lnTo>
                  <a:lnTo>
                    <a:pt x="970" y="128"/>
                  </a:lnTo>
                  <a:lnTo>
                    <a:pt x="951" y="139"/>
                  </a:lnTo>
                  <a:lnTo>
                    <a:pt x="929" y="143"/>
                  </a:lnTo>
                  <a:lnTo>
                    <a:pt x="786" y="143"/>
                  </a:lnTo>
                  <a:lnTo>
                    <a:pt x="763" y="139"/>
                  </a:lnTo>
                  <a:lnTo>
                    <a:pt x="743" y="128"/>
                  </a:lnTo>
                  <a:lnTo>
                    <a:pt x="727" y="114"/>
                  </a:lnTo>
                  <a:lnTo>
                    <a:pt x="717" y="94"/>
                  </a:lnTo>
                  <a:lnTo>
                    <a:pt x="714" y="72"/>
                  </a:lnTo>
                  <a:lnTo>
                    <a:pt x="717" y="49"/>
                  </a:lnTo>
                  <a:lnTo>
                    <a:pt x="727" y="29"/>
                  </a:lnTo>
                  <a:lnTo>
                    <a:pt x="743" y="13"/>
                  </a:lnTo>
                  <a:lnTo>
                    <a:pt x="763" y="4"/>
                  </a:lnTo>
                  <a:lnTo>
                    <a:pt x="786" y="0"/>
                  </a:lnTo>
                  <a:close/>
                  <a:moveTo>
                    <a:pt x="428" y="0"/>
                  </a:moveTo>
                  <a:lnTo>
                    <a:pt x="571" y="0"/>
                  </a:lnTo>
                  <a:lnTo>
                    <a:pt x="594" y="4"/>
                  </a:lnTo>
                  <a:lnTo>
                    <a:pt x="613" y="13"/>
                  </a:lnTo>
                  <a:lnTo>
                    <a:pt x="628" y="29"/>
                  </a:lnTo>
                  <a:lnTo>
                    <a:pt x="639" y="49"/>
                  </a:lnTo>
                  <a:lnTo>
                    <a:pt x="643" y="72"/>
                  </a:lnTo>
                  <a:lnTo>
                    <a:pt x="639" y="94"/>
                  </a:lnTo>
                  <a:lnTo>
                    <a:pt x="628" y="114"/>
                  </a:lnTo>
                  <a:lnTo>
                    <a:pt x="613" y="128"/>
                  </a:lnTo>
                  <a:lnTo>
                    <a:pt x="594" y="139"/>
                  </a:lnTo>
                  <a:lnTo>
                    <a:pt x="571" y="143"/>
                  </a:lnTo>
                  <a:lnTo>
                    <a:pt x="428" y="143"/>
                  </a:lnTo>
                  <a:lnTo>
                    <a:pt x="405" y="139"/>
                  </a:lnTo>
                  <a:lnTo>
                    <a:pt x="385" y="128"/>
                  </a:lnTo>
                  <a:lnTo>
                    <a:pt x="371" y="114"/>
                  </a:lnTo>
                  <a:lnTo>
                    <a:pt x="360" y="94"/>
                  </a:lnTo>
                  <a:lnTo>
                    <a:pt x="356" y="72"/>
                  </a:lnTo>
                  <a:lnTo>
                    <a:pt x="360" y="49"/>
                  </a:lnTo>
                  <a:lnTo>
                    <a:pt x="371" y="29"/>
                  </a:lnTo>
                  <a:lnTo>
                    <a:pt x="385" y="13"/>
                  </a:lnTo>
                  <a:lnTo>
                    <a:pt x="405" y="4"/>
                  </a:lnTo>
                  <a:lnTo>
                    <a:pt x="428" y="0"/>
                  </a:lnTo>
                  <a:close/>
                  <a:moveTo>
                    <a:pt x="71" y="0"/>
                  </a:moveTo>
                  <a:lnTo>
                    <a:pt x="214" y="0"/>
                  </a:lnTo>
                  <a:lnTo>
                    <a:pt x="237" y="4"/>
                  </a:lnTo>
                  <a:lnTo>
                    <a:pt x="255" y="13"/>
                  </a:lnTo>
                  <a:lnTo>
                    <a:pt x="271" y="29"/>
                  </a:lnTo>
                  <a:lnTo>
                    <a:pt x="282" y="49"/>
                  </a:lnTo>
                  <a:lnTo>
                    <a:pt x="285" y="72"/>
                  </a:lnTo>
                  <a:lnTo>
                    <a:pt x="282" y="94"/>
                  </a:lnTo>
                  <a:lnTo>
                    <a:pt x="271" y="114"/>
                  </a:lnTo>
                  <a:lnTo>
                    <a:pt x="255" y="128"/>
                  </a:lnTo>
                  <a:lnTo>
                    <a:pt x="237" y="139"/>
                  </a:lnTo>
                  <a:lnTo>
                    <a:pt x="214" y="143"/>
                  </a:lnTo>
                  <a:lnTo>
                    <a:pt x="71" y="143"/>
                  </a:lnTo>
                  <a:lnTo>
                    <a:pt x="49" y="139"/>
                  </a:lnTo>
                  <a:lnTo>
                    <a:pt x="29" y="128"/>
                  </a:lnTo>
                  <a:lnTo>
                    <a:pt x="13" y="114"/>
                  </a:lnTo>
                  <a:lnTo>
                    <a:pt x="4" y="94"/>
                  </a:lnTo>
                  <a:lnTo>
                    <a:pt x="0" y="72"/>
                  </a:lnTo>
                  <a:lnTo>
                    <a:pt x="4" y="49"/>
                  </a:lnTo>
                  <a:lnTo>
                    <a:pt x="13" y="29"/>
                  </a:lnTo>
                  <a:lnTo>
                    <a:pt x="29" y="13"/>
                  </a:lnTo>
                  <a:lnTo>
                    <a:pt x="49" y="4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Freeform 63"/>
            <p:cNvSpPr>
              <a:spLocks/>
            </p:cNvSpPr>
            <p:nvPr/>
          </p:nvSpPr>
          <p:spPr bwMode="auto">
            <a:xfrm>
              <a:off x="5097" y="2487"/>
              <a:ext cx="572" cy="685"/>
            </a:xfrm>
            <a:custGeom>
              <a:avLst/>
              <a:gdLst>
                <a:gd name="T0" fmla="*/ 1718 w 1718"/>
                <a:gd name="T1" fmla="*/ 0 h 2057"/>
                <a:gd name="T2" fmla="*/ 1718 w 1718"/>
                <a:gd name="T3" fmla="*/ 2057 h 2057"/>
                <a:gd name="T4" fmla="*/ 718 w 1718"/>
                <a:gd name="T5" fmla="*/ 2057 h 2057"/>
                <a:gd name="T6" fmla="*/ 624 w 1718"/>
                <a:gd name="T7" fmla="*/ 1963 h 2057"/>
                <a:gd name="T8" fmla="*/ 539 w 1718"/>
                <a:gd name="T9" fmla="*/ 1872 h 2057"/>
                <a:gd name="T10" fmla="*/ 462 w 1718"/>
                <a:gd name="T11" fmla="*/ 1782 h 2057"/>
                <a:gd name="T12" fmla="*/ 393 w 1718"/>
                <a:gd name="T13" fmla="*/ 1694 h 2057"/>
                <a:gd name="T14" fmla="*/ 331 w 1718"/>
                <a:gd name="T15" fmla="*/ 1608 h 2057"/>
                <a:gd name="T16" fmla="*/ 275 w 1718"/>
                <a:gd name="T17" fmla="*/ 1525 h 2057"/>
                <a:gd name="T18" fmla="*/ 226 w 1718"/>
                <a:gd name="T19" fmla="*/ 1445 h 2057"/>
                <a:gd name="T20" fmla="*/ 184 w 1718"/>
                <a:gd name="T21" fmla="*/ 1366 h 2057"/>
                <a:gd name="T22" fmla="*/ 147 w 1718"/>
                <a:gd name="T23" fmla="*/ 1290 h 2057"/>
                <a:gd name="T24" fmla="*/ 114 w 1718"/>
                <a:gd name="T25" fmla="*/ 1218 h 2057"/>
                <a:gd name="T26" fmla="*/ 87 w 1718"/>
                <a:gd name="T27" fmla="*/ 1149 h 2057"/>
                <a:gd name="T28" fmla="*/ 65 w 1718"/>
                <a:gd name="T29" fmla="*/ 1083 h 2057"/>
                <a:gd name="T30" fmla="*/ 46 w 1718"/>
                <a:gd name="T31" fmla="*/ 1023 h 2057"/>
                <a:gd name="T32" fmla="*/ 31 w 1718"/>
                <a:gd name="T33" fmla="*/ 965 h 2057"/>
                <a:gd name="T34" fmla="*/ 21 w 1718"/>
                <a:gd name="T35" fmla="*/ 911 h 2057"/>
                <a:gd name="T36" fmla="*/ 12 w 1718"/>
                <a:gd name="T37" fmla="*/ 860 h 2057"/>
                <a:gd name="T38" fmla="*/ 6 w 1718"/>
                <a:gd name="T39" fmla="*/ 816 h 2057"/>
                <a:gd name="T40" fmla="*/ 2 w 1718"/>
                <a:gd name="T41" fmla="*/ 775 h 2057"/>
                <a:gd name="T42" fmla="*/ 1 w 1718"/>
                <a:gd name="T43" fmla="*/ 739 h 2057"/>
                <a:gd name="T44" fmla="*/ 0 w 1718"/>
                <a:gd name="T45" fmla="*/ 707 h 2057"/>
                <a:gd name="T46" fmla="*/ 0 w 1718"/>
                <a:gd name="T47" fmla="*/ 682 h 2057"/>
                <a:gd name="T48" fmla="*/ 1 w 1718"/>
                <a:gd name="T49" fmla="*/ 661 h 2057"/>
                <a:gd name="T50" fmla="*/ 2 w 1718"/>
                <a:gd name="T51" fmla="*/ 647 h 2057"/>
                <a:gd name="T52" fmla="*/ 4 w 1718"/>
                <a:gd name="T53" fmla="*/ 639 h 2057"/>
                <a:gd name="T54" fmla="*/ 4 w 1718"/>
                <a:gd name="T55" fmla="*/ 635 h 2057"/>
                <a:gd name="T56" fmla="*/ 1697 w 1718"/>
                <a:gd name="T57" fmla="*/ 3 h 2057"/>
                <a:gd name="T58" fmla="*/ 1718 w 1718"/>
                <a:gd name="T59" fmla="*/ 0 h 2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18" h="2057">
                  <a:moveTo>
                    <a:pt x="1718" y="0"/>
                  </a:moveTo>
                  <a:lnTo>
                    <a:pt x="1718" y="2057"/>
                  </a:lnTo>
                  <a:lnTo>
                    <a:pt x="718" y="2057"/>
                  </a:lnTo>
                  <a:lnTo>
                    <a:pt x="624" y="1963"/>
                  </a:lnTo>
                  <a:lnTo>
                    <a:pt x="539" y="1872"/>
                  </a:lnTo>
                  <a:lnTo>
                    <a:pt x="462" y="1782"/>
                  </a:lnTo>
                  <a:lnTo>
                    <a:pt x="393" y="1694"/>
                  </a:lnTo>
                  <a:lnTo>
                    <a:pt x="331" y="1608"/>
                  </a:lnTo>
                  <a:lnTo>
                    <a:pt x="275" y="1525"/>
                  </a:lnTo>
                  <a:lnTo>
                    <a:pt x="226" y="1445"/>
                  </a:lnTo>
                  <a:lnTo>
                    <a:pt x="184" y="1366"/>
                  </a:lnTo>
                  <a:lnTo>
                    <a:pt x="147" y="1290"/>
                  </a:lnTo>
                  <a:lnTo>
                    <a:pt x="114" y="1218"/>
                  </a:lnTo>
                  <a:lnTo>
                    <a:pt x="87" y="1149"/>
                  </a:lnTo>
                  <a:lnTo>
                    <a:pt x="65" y="1083"/>
                  </a:lnTo>
                  <a:lnTo>
                    <a:pt x="46" y="1023"/>
                  </a:lnTo>
                  <a:lnTo>
                    <a:pt x="31" y="965"/>
                  </a:lnTo>
                  <a:lnTo>
                    <a:pt x="21" y="911"/>
                  </a:lnTo>
                  <a:lnTo>
                    <a:pt x="12" y="860"/>
                  </a:lnTo>
                  <a:lnTo>
                    <a:pt x="6" y="816"/>
                  </a:lnTo>
                  <a:lnTo>
                    <a:pt x="2" y="775"/>
                  </a:lnTo>
                  <a:lnTo>
                    <a:pt x="1" y="739"/>
                  </a:lnTo>
                  <a:lnTo>
                    <a:pt x="0" y="707"/>
                  </a:lnTo>
                  <a:lnTo>
                    <a:pt x="0" y="682"/>
                  </a:lnTo>
                  <a:lnTo>
                    <a:pt x="1" y="661"/>
                  </a:lnTo>
                  <a:lnTo>
                    <a:pt x="2" y="647"/>
                  </a:lnTo>
                  <a:lnTo>
                    <a:pt x="4" y="639"/>
                  </a:lnTo>
                  <a:lnTo>
                    <a:pt x="4" y="635"/>
                  </a:lnTo>
                  <a:lnTo>
                    <a:pt x="1697" y="3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BDC3C7"/>
            </a:solidFill>
            <a:ln w="0">
              <a:solidFill>
                <a:srgbClr val="BDC3C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Freeform 64"/>
            <p:cNvSpPr>
              <a:spLocks/>
            </p:cNvSpPr>
            <p:nvPr/>
          </p:nvSpPr>
          <p:spPr bwMode="auto">
            <a:xfrm>
              <a:off x="5193" y="2579"/>
              <a:ext cx="929" cy="214"/>
            </a:xfrm>
            <a:custGeom>
              <a:avLst/>
              <a:gdLst>
                <a:gd name="T0" fmla="*/ 1429 w 2786"/>
                <a:gd name="T1" fmla="*/ 0 h 644"/>
                <a:gd name="T2" fmla="*/ 1455 w 2786"/>
                <a:gd name="T3" fmla="*/ 9 h 644"/>
                <a:gd name="T4" fmla="*/ 2741 w 2786"/>
                <a:gd name="T5" fmla="*/ 507 h 644"/>
                <a:gd name="T6" fmla="*/ 2743 w 2786"/>
                <a:gd name="T7" fmla="*/ 507 h 644"/>
                <a:gd name="T8" fmla="*/ 2755 w 2786"/>
                <a:gd name="T9" fmla="*/ 513 h 644"/>
                <a:gd name="T10" fmla="*/ 2765 w 2786"/>
                <a:gd name="T11" fmla="*/ 522 h 644"/>
                <a:gd name="T12" fmla="*/ 2774 w 2786"/>
                <a:gd name="T13" fmla="*/ 533 h 644"/>
                <a:gd name="T14" fmla="*/ 2781 w 2786"/>
                <a:gd name="T15" fmla="*/ 545 h 644"/>
                <a:gd name="T16" fmla="*/ 2785 w 2786"/>
                <a:gd name="T17" fmla="*/ 558 h 644"/>
                <a:gd name="T18" fmla="*/ 2786 w 2786"/>
                <a:gd name="T19" fmla="*/ 573 h 644"/>
                <a:gd name="T20" fmla="*/ 2785 w 2786"/>
                <a:gd name="T21" fmla="*/ 587 h 644"/>
                <a:gd name="T22" fmla="*/ 2781 w 2786"/>
                <a:gd name="T23" fmla="*/ 600 h 644"/>
                <a:gd name="T24" fmla="*/ 2774 w 2786"/>
                <a:gd name="T25" fmla="*/ 612 h 644"/>
                <a:gd name="T26" fmla="*/ 2765 w 2786"/>
                <a:gd name="T27" fmla="*/ 623 h 644"/>
                <a:gd name="T28" fmla="*/ 2755 w 2786"/>
                <a:gd name="T29" fmla="*/ 632 h 644"/>
                <a:gd name="T30" fmla="*/ 2743 w 2786"/>
                <a:gd name="T31" fmla="*/ 639 h 644"/>
                <a:gd name="T32" fmla="*/ 2729 w 2786"/>
                <a:gd name="T33" fmla="*/ 642 h 644"/>
                <a:gd name="T34" fmla="*/ 2715 w 2786"/>
                <a:gd name="T35" fmla="*/ 644 h 644"/>
                <a:gd name="T36" fmla="*/ 2700 w 2786"/>
                <a:gd name="T37" fmla="*/ 642 h 644"/>
                <a:gd name="T38" fmla="*/ 2690 w 2786"/>
                <a:gd name="T39" fmla="*/ 639 h 644"/>
                <a:gd name="T40" fmla="*/ 1430 w 2786"/>
                <a:gd name="T41" fmla="*/ 152 h 644"/>
                <a:gd name="T42" fmla="*/ 96 w 2786"/>
                <a:gd name="T43" fmla="*/ 640 h 644"/>
                <a:gd name="T44" fmla="*/ 86 w 2786"/>
                <a:gd name="T45" fmla="*/ 642 h 644"/>
                <a:gd name="T46" fmla="*/ 71 w 2786"/>
                <a:gd name="T47" fmla="*/ 644 h 644"/>
                <a:gd name="T48" fmla="*/ 57 w 2786"/>
                <a:gd name="T49" fmla="*/ 642 h 644"/>
                <a:gd name="T50" fmla="*/ 43 w 2786"/>
                <a:gd name="T51" fmla="*/ 639 h 644"/>
                <a:gd name="T52" fmla="*/ 31 w 2786"/>
                <a:gd name="T53" fmla="*/ 632 h 644"/>
                <a:gd name="T54" fmla="*/ 21 w 2786"/>
                <a:gd name="T55" fmla="*/ 623 h 644"/>
                <a:gd name="T56" fmla="*/ 12 w 2786"/>
                <a:gd name="T57" fmla="*/ 612 h 644"/>
                <a:gd name="T58" fmla="*/ 5 w 2786"/>
                <a:gd name="T59" fmla="*/ 600 h 644"/>
                <a:gd name="T60" fmla="*/ 1 w 2786"/>
                <a:gd name="T61" fmla="*/ 587 h 644"/>
                <a:gd name="T62" fmla="*/ 0 w 2786"/>
                <a:gd name="T63" fmla="*/ 573 h 644"/>
                <a:gd name="T64" fmla="*/ 1 w 2786"/>
                <a:gd name="T65" fmla="*/ 558 h 644"/>
                <a:gd name="T66" fmla="*/ 5 w 2786"/>
                <a:gd name="T67" fmla="*/ 545 h 644"/>
                <a:gd name="T68" fmla="*/ 12 w 2786"/>
                <a:gd name="T69" fmla="*/ 533 h 644"/>
                <a:gd name="T70" fmla="*/ 21 w 2786"/>
                <a:gd name="T71" fmla="*/ 522 h 644"/>
                <a:gd name="T72" fmla="*/ 31 w 2786"/>
                <a:gd name="T73" fmla="*/ 513 h 644"/>
                <a:gd name="T74" fmla="*/ 43 w 2786"/>
                <a:gd name="T75" fmla="*/ 507 h 644"/>
                <a:gd name="T76" fmla="*/ 47 w 2786"/>
                <a:gd name="T77" fmla="*/ 507 h 644"/>
                <a:gd name="T78" fmla="*/ 1405 w 2786"/>
                <a:gd name="T79" fmla="*/ 9 h 644"/>
                <a:gd name="T80" fmla="*/ 1429 w 2786"/>
                <a:gd name="T81" fmla="*/ 0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86" h="644">
                  <a:moveTo>
                    <a:pt x="1429" y="0"/>
                  </a:moveTo>
                  <a:lnTo>
                    <a:pt x="1455" y="9"/>
                  </a:lnTo>
                  <a:lnTo>
                    <a:pt x="2741" y="507"/>
                  </a:lnTo>
                  <a:lnTo>
                    <a:pt x="2743" y="507"/>
                  </a:lnTo>
                  <a:lnTo>
                    <a:pt x="2755" y="513"/>
                  </a:lnTo>
                  <a:lnTo>
                    <a:pt x="2765" y="522"/>
                  </a:lnTo>
                  <a:lnTo>
                    <a:pt x="2774" y="533"/>
                  </a:lnTo>
                  <a:lnTo>
                    <a:pt x="2781" y="545"/>
                  </a:lnTo>
                  <a:lnTo>
                    <a:pt x="2785" y="558"/>
                  </a:lnTo>
                  <a:lnTo>
                    <a:pt x="2786" y="573"/>
                  </a:lnTo>
                  <a:lnTo>
                    <a:pt x="2785" y="587"/>
                  </a:lnTo>
                  <a:lnTo>
                    <a:pt x="2781" y="600"/>
                  </a:lnTo>
                  <a:lnTo>
                    <a:pt x="2774" y="612"/>
                  </a:lnTo>
                  <a:lnTo>
                    <a:pt x="2765" y="623"/>
                  </a:lnTo>
                  <a:lnTo>
                    <a:pt x="2755" y="632"/>
                  </a:lnTo>
                  <a:lnTo>
                    <a:pt x="2743" y="639"/>
                  </a:lnTo>
                  <a:lnTo>
                    <a:pt x="2729" y="642"/>
                  </a:lnTo>
                  <a:lnTo>
                    <a:pt x="2715" y="644"/>
                  </a:lnTo>
                  <a:lnTo>
                    <a:pt x="2700" y="642"/>
                  </a:lnTo>
                  <a:lnTo>
                    <a:pt x="2690" y="639"/>
                  </a:lnTo>
                  <a:lnTo>
                    <a:pt x="1430" y="152"/>
                  </a:lnTo>
                  <a:lnTo>
                    <a:pt x="96" y="640"/>
                  </a:lnTo>
                  <a:lnTo>
                    <a:pt x="86" y="642"/>
                  </a:lnTo>
                  <a:lnTo>
                    <a:pt x="71" y="644"/>
                  </a:lnTo>
                  <a:lnTo>
                    <a:pt x="57" y="642"/>
                  </a:lnTo>
                  <a:lnTo>
                    <a:pt x="43" y="639"/>
                  </a:lnTo>
                  <a:lnTo>
                    <a:pt x="31" y="632"/>
                  </a:lnTo>
                  <a:lnTo>
                    <a:pt x="21" y="623"/>
                  </a:lnTo>
                  <a:lnTo>
                    <a:pt x="12" y="612"/>
                  </a:lnTo>
                  <a:lnTo>
                    <a:pt x="5" y="600"/>
                  </a:lnTo>
                  <a:lnTo>
                    <a:pt x="1" y="587"/>
                  </a:lnTo>
                  <a:lnTo>
                    <a:pt x="0" y="573"/>
                  </a:lnTo>
                  <a:lnTo>
                    <a:pt x="1" y="558"/>
                  </a:lnTo>
                  <a:lnTo>
                    <a:pt x="5" y="545"/>
                  </a:lnTo>
                  <a:lnTo>
                    <a:pt x="12" y="533"/>
                  </a:lnTo>
                  <a:lnTo>
                    <a:pt x="21" y="522"/>
                  </a:lnTo>
                  <a:lnTo>
                    <a:pt x="31" y="513"/>
                  </a:lnTo>
                  <a:lnTo>
                    <a:pt x="43" y="507"/>
                  </a:lnTo>
                  <a:lnTo>
                    <a:pt x="47" y="507"/>
                  </a:lnTo>
                  <a:lnTo>
                    <a:pt x="1405" y="9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Freeform 65"/>
            <p:cNvSpPr>
              <a:spLocks/>
            </p:cNvSpPr>
            <p:nvPr/>
          </p:nvSpPr>
          <p:spPr bwMode="auto">
            <a:xfrm>
              <a:off x="5479" y="2841"/>
              <a:ext cx="381" cy="331"/>
            </a:xfrm>
            <a:custGeom>
              <a:avLst/>
              <a:gdLst>
                <a:gd name="T0" fmla="*/ 217 w 1143"/>
                <a:gd name="T1" fmla="*/ 0 h 995"/>
                <a:gd name="T2" fmla="*/ 927 w 1143"/>
                <a:gd name="T3" fmla="*/ 0 h 995"/>
                <a:gd name="T4" fmla="*/ 952 w 1143"/>
                <a:gd name="T5" fmla="*/ 3 h 995"/>
                <a:gd name="T6" fmla="*/ 974 w 1143"/>
                <a:gd name="T7" fmla="*/ 13 h 995"/>
                <a:gd name="T8" fmla="*/ 991 w 1143"/>
                <a:gd name="T9" fmla="*/ 28 h 995"/>
                <a:gd name="T10" fmla="*/ 1004 w 1143"/>
                <a:gd name="T11" fmla="*/ 48 h 995"/>
                <a:gd name="T12" fmla="*/ 1011 w 1143"/>
                <a:gd name="T13" fmla="*/ 71 h 995"/>
                <a:gd name="T14" fmla="*/ 1143 w 1143"/>
                <a:gd name="T15" fmla="*/ 995 h 995"/>
                <a:gd name="T16" fmla="*/ 0 w 1143"/>
                <a:gd name="T17" fmla="*/ 995 h 995"/>
                <a:gd name="T18" fmla="*/ 133 w 1143"/>
                <a:gd name="T19" fmla="*/ 71 h 995"/>
                <a:gd name="T20" fmla="*/ 140 w 1143"/>
                <a:gd name="T21" fmla="*/ 48 h 995"/>
                <a:gd name="T22" fmla="*/ 153 w 1143"/>
                <a:gd name="T23" fmla="*/ 28 h 995"/>
                <a:gd name="T24" fmla="*/ 170 w 1143"/>
                <a:gd name="T25" fmla="*/ 13 h 995"/>
                <a:gd name="T26" fmla="*/ 193 w 1143"/>
                <a:gd name="T27" fmla="*/ 3 h 995"/>
                <a:gd name="T28" fmla="*/ 217 w 1143"/>
                <a:gd name="T29" fmla="*/ 0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43" h="995">
                  <a:moveTo>
                    <a:pt x="217" y="0"/>
                  </a:moveTo>
                  <a:lnTo>
                    <a:pt x="927" y="0"/>
                  </a:lnTo>
                  <a:lnTo>
                    <a:pt x="952" y="3"/>
                  </a:lnTo>
                  <a:lnTo>
                    <a:pt x="974" y="13"/>
                  </a:lnTo>
                  <a:lnTo>
                    <a:pt x="991" y="28"/>
                  </a:lnTo>
                  <a:lnTo>
                    <a:pt x="1004" y="48"/>
                  </a:lnTo>
                  <a:lnTo>
                    <a:pt x="1011" y="71"/>
                  </a:lnTo>
                  <a:lnTo>
                    <a:pt x="1143" y="995"/>
                  </a:lnTo>
                  <a:lnTo>
                    <a:pt x="0" y="995"/>
                  </a:lnTo>
                  <a:lnTo>
                    <a:pt x="133" y="71"/>
                  </a:lnTo>
                  <a:lnTo>
                    <a:pt x="140" y="48"/>
                  </a:lnTo>
                  <a:lnTo>
                    <a:pt x="153" y="28"/>
                  </a:lnTo>
                  <a:lnTo>
                    <a:pt x="170" y="13"/>
                  </a:lnTo>
                  <a:lnTo>
                    <a:pt x="193" y="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4482C3"/>
            </a:solidFill>
            <a:ln w="0">
              <a:solidFill>
                <a:srgbClr val="4482C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Freeform 66"/>
            <p:cNvSpPr>
              <a:spLocks/>
            </p:cNvSpPr>
            <p:nvPr/>
          </p:nvSpPr>
          <p:spPr bwMode="auto">
            <a:xfrm>
              <a:off x="5669" y="1988"/>
              <a:ext cx="119" cy="308"/>
            </a:xfrm>
            <a:custGeom>
              <a:avLst/>
              <a:gdLst>
                <a:gd name="T0" fmla="*/ 0 w 356"/>
                <a:gd name="T1" fmla="*/ 0 h 924"/>
                <a:gd name="T2" fmla="*/ 200 w 356"/>
                <a:gd name="T3" fmla="*/ 0 h 924"/>
                <a:gd name="T4" fmla="*/ 232 w 356"/>
                <a:gd name="T5" fmla="*/ 3 h 924"/>
                <a:gd name="T6" fmla="*/ 261 w 356"/>
                <a:gd name="T7" fmla="*/ 12 h 924"/>
                <a:gd name="T8" fmla="*/ 287 w 356"/>
                <a:gd name="T9" fmla="*/ 27 h 924"/>
                <a:gd name="T10" fmla="*/ 311 w 356"/>
                <a:gd name="T11" fmla="*/ 46 h 924"/>
                <a:gd name="T12" fmla="*/ 330 w 356"/>
                <a:gd name="T13" fmla="*/ 69 h 924"/>
                <a:gd name="T14" fmla="*/ 345 w 356"/>
                <a:gd name="T15" fmla="*/ 95 h 924"/>
                <a:gd name="T16" fmla="*/ 354 w 356"/>
                <a:gd name="T17" fmla="*/ 124 h 924"/>
                <a:gd name="T18" fmla="*/ 356 w 356"/>
                <a:gd name="T19" fmla="*/ 156 h 924"/>
                <a:gd name="T20" fmla="*/ 356 w 356"/>
                <a:gd name="T21" fmla="*/ 924 h 924"/>
                <a:gd name="T22" fmla="*/ 0 w 356"/>
                <a:gd name="T23" fmla="*/ 924 h 924"/>
                <a:gd name="T24" fmla="*/ 0 w 356"/>
                <a:gd name="T25" fmla="*/ 0 h 9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6" h="924">
                  <a:moveTo>
                    <a:pt x="0" y="0"/>
                  </a:moveTo>
                  <a:lnTo>
                    <a:pt x="200" y="0"/>
                  </a:lnTo>
                  <a:lnTo>
                    <a:pt x="232" y="3"/>
                  </a:lnTo>
                  <a:lnTo>
                    <a:pt x="261" y="12"/>
                  </a:lnTo>
                  <a:lnTo>
                    <a:pt x="287" y="27"/>
                  </a:lnTo>
                  <a:lnTo>
                    <a:pt x="311" y="46"/>
                  </a:lnTo>
                  <a:lnTo>
                    <a:pt x="330" y="69"/>
                  </a:lnTo>
                  <a:lnTo>
                    <a:pt x="345" y="95"/>
                  </a:lnTo>
                  <a:lnTo>
                    <a:pt x="354" y="124"/>
                  </a:lnTo>
                  <a:lnTo>
                    <a:pt x="356" y="156"/>
                  </a:lnTo>
                  <a:lnTo>
                    <a:pt x="356" y="924"/>
                  </a:lnTo>
                  <a:lnTo>
                    <a:pt x="0" y="9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7BA3"/>
            </a:solidFill>
            <a:ln w="0">
              <a:solidFill>
                <a:srgbClr val="457B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Freeform 67"/>
            <p:cNvSpPr>
              <a:spLocks/>
            </p:cNvSpPr>
            <p:nvPr/>
          </p:nvSpPr>
          <p:spPr bwMode="auto">
            <a:xfrm>
              <a:off x="5479" y="2841"/>
              <a:ext cx="190" cy="331"/>
            </a:xfrm>
            <a:custGeom>
              <a:avLst/>
              <a:gdLst>
                <a:gd name="T0" fmla="*/ 217 w 572"/>
                <a:gd name="T1" fmla="*/ 0 h 995"/>
                <a:gd name="T2" fmla="*/ 572 w 572"/>
                <a:gd name="T3" fmla="*/ 0 h 995"/>
                <a:gd name="T4" fmla="*/ 572 w 572"/>
                <a:gd name="T5" fmla="*/ 995 h 995"/>
                <a:gd name="T6" fmla="*/ 0 w 572"/>
                <a:gd name="T7" fmla="*/ 995 h 995"/>
                <a:gd name="T8" fmla="*/ 133 w 572"/>
                <a:gd name="T9" fmla="*/ 71 h 995"/>
                <a:gd name="T10" fmla="*/ 140 w 572"/>
                <a:gd name="T11" fmla="*/ 48 h 995"/>
                <a:gd name="T12" fmla="*/ 153 w 572"/>
                <a:gd name="T13" fmla="*/ 28 h 995"/>
                <a:gd name="T14" fmla="*/ 170 w 572"/>
                <a:gd name="T15" fmla="*/ 13 h 995"/>
                <a:gd name="T16" fmla="*/ 193 w 572"/>
                <a:gd name="T17" fmla="*/ 3 h 995"/>
                <a:gd name="T18" fmla="*/ 217 w 572"/>
                <a:gd name="T19" fmla="*/ 0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2" h="995">
                  <a:moveTo>
                    <a:pt x="217" y="0"/>
                  </a:moveTo>
                  <a:lnTo>
                    <a:pt x="572" y="0"/>
                  </a:lnTo>
                  <a:lnTo>
                    <a:pt x="572" y="995"/>
                  </a:lnTo>
                  <a:lnTo>
                    <a:pt x="0" y="995"/>
                  </a:lnTo>
                  <a:lnTo>
                    <a:pt x="133" y="71"/>
                  </a:lnTo>
                  <a:lnTo>
                    <a:pt x="140" y="48"/>
                  </a:lnTo>
                  <a:lnTo>
                    <a:pt x="153" y="28"/>
                  </a:lnTo>
                  <a:lnTo>
                    <a:pt x="170" y="13"/>
                  </a:lnTo>
                  <a:lnTo>
                    <a:pt x="193" y="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5495E"/>
            </a:solidFill>
            <a:ln w="0">
              <a:solidFill>
                <a:srgbClr val="35495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Freeform 68"/>
            <p:cNvSpPr>
              <a:spLocks/>
            </p:cNvSpPr>
            <p:nvPr/>
          </p:nvSpPr>
          <p:spPr bwMode="auto">
            <a:xfrm>
              <a:off x="4979" y="3149"/>
              <a:ext cx="1333" cy="47"/>
            </a:xfrm>
            <a:custGeom>
              <a:avLst/>
              <a:gdLst>
                <a:gd name="T0" fmla="*/ 72 w 4000"/>
                <a:gd name="T1" fmla="*/ 0 h 142"/>
                <a:gd name="T2" fmla="*/ 3928 w 4000"/>
                <a:gd name="T3" fmla="*/ 0 h 142"/>
                <a:gd name="T4" fmla="*/ 3951 w 4000"/>
                <a:gd name="T5" fmla="*/ 4 h 142"/>
                <a:gd name="T6" fmla="*/ 3971 w 4000"/>
                <a:gd name="T7" fmla="*/ 13 h 142"/>
                <a:gd name="T8" fmla="*/ 3985 w 4000"/>
                <a:gd name="T9" fmla="*/ 29 h 142"/>
                <a:gd name="T10" fmla="*/ 3996 w 4000"/>
                <a:gd name="T11" fmla="*/ 48 h 142"/>
                <a:gd name="T12" fmla="*/ 4000 w 4000"/>
                <a:gd name="T13" fmla="*/ 71 h 142"/>
                <a:gd name="T14" fmla="*/ 3996 w 4000"/>
                <a:gd name="T15" fmla="*/ 93 h 142"/>
                <a:gd name="T16" fmla="*/ 3985 w 4000"/>
                <a:gd name="T17" fmla="*/ 113 h 142"/>
                <a:gd name="T18" fmla="*/ 3971 w 4000"/>
                <a:gd name="T19" fmla="*/ 128 h 142"/>
                <a:gd name="T20" fmla="*/ 3951 w 4000"/>
                <a:gd name="T21" fmla="*/ 138 h 142"/>
                <a:gd name="T22" fmla="*/ 3928 w 4000"/>
                <a:gd name="T23" fmla="*/ 142 h 142"/>
                <a:gd name="T24" fmla="*/ 72 w 4000"/>
                <a:gd name="T25" fmla="*/ 142 h 142"/>
                <a:gd name="T26" fmla="*/ 49 w 4000"/>
                <a:gd name="T27" fmla="*/ 138 h 142"/>
                <a:gd name="T28" fmla="*/ 29 w 4000"/>
                <a:gd name="T29" fmla="*/ 128 h 142"/>
                <a:gd name="T30" fmla="*/ 13 w 4000"/>
                <a:gd name="T31" fmla="*/ 113 h 142"/>
                <a:gd name="T32" fmla="*/ 3 w 4000"/>
                <a:gd name="T33" fmla="*/ 93 h 142"/>
                <a:gd name="T34" fmla="*/ 0 w 4000"/>
                <a:gd name="T35" fmla="*/ 71 h 142"/>
                <a:gd name="T36" fmla="*/ 3 w 4000"/>
                <a:gd name="T37" fmla="*/ 48 h 142"/>
                <a:gd name="T38" fmla="*/ 13 w 4000"/>
                <a:gd name="T39" fmla="*/ 29 h 142"/>
                <a:gd name="T40" fmla="*/ 29 w 4000"/>
                <a:gd name="T41" fmla="*/ 13 h 142"/>
                <a:gd name="T42" fmla="*/ 49 w 4000"/>
                <a:gd name="T43" fmla="*/ 4 h 142"/>
                <a:gd name="T44" fmla="*/ 72 w 4000"/>
                <a:gd name="T45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00" h="142">
                  <a:moveTo>
                    <a:pt x="72" y="0"/>
                  </a:moveTo>
                  <a:lnTo>
                    <a:pt x="3928" y="0"/>
                  </a:lnTo>
                  <a:lnTo>
                    <a:pt x="3951" y="4"/>
                  </a:lnTo>
                  <a:lnTo>
                    <a:pt x="3971" y="13"/>
                  </a:lnTo>
                  <a:lnTo>
                    <a:pt x="3985" y="29"/>
                  </a:lnTo>
                  <a:lnTo>
                    <a:pt x="3996" y="48"/>
                  </a:lnTo>
                  <a:lnTo>
                    <a:pt x="4000" y="71"/>
                  </a:lnTo>
                  <a:lnTo>
                    <a:pt x="3996" y="93"/>
                  </a:lnTo>
                  <a:lnTo>
                    <a:pt x="3985" y="113"/>
                  </a:lnTo>
                  <a:lnTo>
                    <a:pt x="3971" y="128"/>
                  </a:lnTo>
                  <a:lnTo>
                    <a:pt x="3951" y="138"/>
                  </a:lnTo>
                  <a:lnTo>
                    <a:pt x="3928" y="142"/>
                  </a:lnTo>
                  <a:lnTo>
                    <a:pt x="72" y="142"/>
                  </a:lnTo>
                  <a:lnTo>
                    <a:pt x="49" y="138"/>
                  </a:lnTo>
                  <a:lnTo>
                    <a:pt x="29" y="128"/>
                  </a:lnTo>
                  <a:lnTo>
                    <a:pt x="13" y="113"/>
                  </a:lnTo>
                  <a:lnTo>
                    <a:pt x="3" y="93"/>
                  </a:lnTo>
                  <a:lnTo>
                    <a:pt x="0" y="71"/>
                  </a:lnTo>
                  <a:lnTo>
                    <a:pt x="3" y="48"/>
                  </a:lnTo>
                  <a:lnTo>
                    <a:pt x="13" y="29"/>
                  </a:lnTo>
                  <a:lnTo>
                    <a:pt x="29" y="13"/>
                  </a:lnTo>
                  <a:lnTo>
                    <a:pt x="49" y="4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85680"/>
            </a:solidFill>
            <a:ln w="0">
              <a:solidFill>
                <a:srgbClr val="2856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Freeform 69"/>
            <p:cNvSpPr>
              <a:spLocks/>
            </p:cNvSpPr>
            <p:nvPr/>
          </p:nvSpPr>
          <p:spPr bwMode="auto">
            <a:xfrm>
              <a:off x="5312" y="3243"/>
              <a:ext cx="738" cy="48"/>
            </a:xfrm>
            <a:custGeom>
              <a:avLst/>
              <a:gdLst>
                <a:gd name="T0" fmla="*/ 71 w 2214"/>
                <a:gd name="T1" fmla="*/ 0 h 143"/>
                <a:gd name="T2" fmla="*/ 2142 w 2214"/>
                <a:gd name="T3" fmla="*/ 0 h 143"/>
                <a:gd name="T4" fmla="*/ 2165 w 2214"/>
                <a:gd name="T5" fmla="*/ 4 h 143"/>
                <a:gd name="T6" fmla="*/ 2184 w 2214"/>
                <a:gd name="T7" fmla="*/ 15 h 143"/>
                <a:gd name="T8" fmla="*/ 2200 w 2214"/>
                <a:gd name="T9" fmla="*/ 29 h 143"/>
                <a:gd name="T10" fmla="*/ 2210 w 2214"/>
                <a:gd name="T11" fmla="*/ 49 h 143"/>
                <a:gd name="T12" fmla="*/ 2214 w 2214"/>
                <a:gd name="T13" fmla="*/ 71 h 143"/>
                <a:gd name="T14" fmla="*/ 2210 w 2214"/>
                <a:gd name="T15" fmla="*/ 94 h 143"/>
                <a:gd name="T16" fmla="*/ 2200 w 2214"/>
                <a:gd name="T17" fmla="*/ 114 h 143"/>
                <a:gd name="T18" fmla="*/ 2184 w 2214"/>
                <a:gd name="T19" fmla="*/ 130 h 143"/>
                <a:gd name="T20" fmla="*/ 2165 w 2214"/>
                <a:gd name="T21" fmla="*/ 139 h 143"/>
                <a:gd name="T22" fmla="*/ 2142 w 2214"/>
                <a:gd name="T23" fmla="*/ 143 h 143"/>
                <a:gd name="T24" fmla="*/ 71 w 2214"/>
                <a:gd name="T25" fmla="*/ 143 h 143"/>
                <a:gd name="T26" fmla="*/ 49 w 2214"/>
                <a:gd name="T27" fmla="*/ 139 h 143"/>
                <a:gd name="T28" fmla="*/ 29 w 2214"/>
                <a:gd name="T29" fmla="*/ 130 h 143"/>
                <a:gd name="T30" fmla="*/ 13 w 2214"/>
                <a:gd name="T31" fmla="*/ 114 h 143"/>
                <a:gd name="T32" fmla="*/ 4 w 2214"/>
                <a:gd name="T33" fmla="*/ 94 h 143"/>
                <a:gd name="T34" fmla="*/ 0 w 2214"/>
                <a:gd name="T35" fmla="*/ 71 h 143"/>
                <a:gd name="T36" fmla="*/ 4 w 2214"/>
                <a:gd name="T37" fmla="*/ 49 h 143"/>
                <a:gd name="T38" fmla="*/ 13 w 2214"/>
                <a:gd name="T39" fmla="*/ 29 h 143"/>
                <a:gd name="T40" fmla="*/ 29 w 2214"/>
                <a:gd name="T41" fmla="*/ 15 h 143"/>
                <a:gd name="T42" fmla="*/ 49 w 2214"/>
                <a:gd name="T43" fmla="*/ 4 h 143"/>
                <a:gd name="T44" fmla="*/ 71 w 2214"/>
                <a:gd name="T4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14" h="143">
                  <a:moveTo>
                    <a:pt x="71" y="0"/>
                  </a:moveTo>
                  <a:lnTo>
                    <a:pt x="2142" y="0"/>
                  </a:lnTo>
                  <a:lnTo>
                    <a:pt x="2165" y="4"/>
                  </a:lnTo>
                  <a:lnTo>
                    <a:pt x="2184" y="15"/>
                  </a:lnTo>
                  <a:lnTo>
                    <a:pt x="2200" y="29"/>
                  </a:lnTo>
                  <a:lnTo>
                    <a:pt x="2210" y="49"/>
                  </a:lnTo>
                  <a:lnTo>
                    <a:pt x="2214" y="71"/>
                  </a:lnTo>
                  <a:lnTo>
                    <a:pt x="2210" y="94"/>
                  </a:lnTo>
                  <a:lnTo>
                    <a:pt x="2200" y="114"/>
                  </a:lnTo>
                  <a:lnTo>
                    <a:pt x="2184" y="130"/>
                  </a:lnTo>
                  <a:lnTo>
                    <a:pt x="2165" y="139"/>
                  </a:lnTo>
                  <a:lnTo>
                    <a:pt x="2142" y="143"/>
                  </a:lnTo>
                  <a:lnTo>
                    <a:pt x="71" y="143"/>
                  </a:lnTo>
                  <a:lnTo>
                    <a:pt x="49" y="139"/>
                  </a:lnTo>
                  <a:lnTo>
                    <a:pt x="29" y="130"/>
                  </a:lnTo>
                  <a:lnTo>
                    <a:pt x="13" y="114"/>
                  </a:lnTo>
                  <a:lnTo>
                    <a:pt x="4" y="94"/>
                  </a:lnTo>
                  <a:lnTo>
                    <a:pt x="0" y="71"/>
                  </a:lnTo>
                  <a:lnTo>
                    <a:pt x="4" y="49"/>
                  </a:lnTo>
                  <a:lnTo>
                    <a:pt x="13" y="29"/>
                  </a:lnTo>
                  <a:lnTo>
                    <a:pt x="29" y="15"/>
                  </a:lnTo>
                  <a:lnTo>
                    <a:pt x="49" y="4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285680"/>
            </a:solidFill>
            <a:ln w="0">
              <a:solidFill>
                <a:srgbClr val="2856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Freeform 70"/>
            <p:cNvSpPr>
              <a:spLocks/>
            </p:cNvSpPr>
            <p:nvPr/>
          </p:nvSpPr>
          <p:spPr bwMode="auto">
            <a:xfrm>
              <a:off x="5479" y="3338"/>
              <a:ext cx="381" cy="48"/>
            </a:xfrm>
            <a:custGeom>
              <a:avLst/>
              <a:gdLst>
                <a:gd name="T0" fmla="*/ 72 w 1143"/>
                <a:gd name="T1" fmla="*/ 0 h 143"/>
                <a:gd name="T2" fmla="*/ 1072 w 1143"/>
                <a:gd name="T3" fmla="*/ 0 h 143"/>
                <a:gd name="T4" fmla="*/ 1094 w 1143"/>
                <a:gd name="T5" fmla="*/ 4 h 143"/>
                <a:gd name="T6" fmla="*/ 1114 w 1143"/>
                <a:gd name="T7" fmla="*/ 13 h 143"/>
                <a:gd name="T8" fmla="*/ 1130 w 1143"/>
                <a:gd name="T9" fmla="*/ 29 h 143"/>
                <a:gd name="T10" fmla="*/ 1141 w 1143"/>
                <a:gd name="T11" fmla="*/ 49 h 143"/>
                <a:gd name="T12" fmla="*/ 1143 w 1143"/>
                <a:gd name="T13" fmla="*/ 71 h 143"/>
                <a:gd name="T14" fmla="*/ 1141 w 1143"/>
                <a:gd name="T15" fmla="*/ 94 h 143"/>
                <a:gd name="T16" fmla="*/ 1130 w 1143"/>
                <a:gd name="T17" fmla="*/ 112 h 143"/>
                <a:gd name="T18" fmla="*/ 1114 w 1143"/>
                <a:gd name="T19" fmla="*/ 128 h 143"/>
                <a:gd name="T20" fmla="*/ 1094 w 1143"/>
                <a:gd name="T21" fmla="*/ 139 h 143"/>
                <a:gd name="T22" fmla="*/ 1072 w 1143"/>
                <a:gd name="T23" fmla="*/ 143 h 143"/>
                <a:gd name="T24" fmla="*/ 72 w 1143"/>
                <a:gd name="T25" fmla="*/ 143 h 143"/>
                <a:gd name="T26" fmla="*/ 49 w 1143"/>
                <a:gd name="T27" fmla="*/ 139 h 143"/>
                <a:gd name="T28" fmla="*/ 30 w 1143"/>
                <a:gd name="T29" fmla="*/ 128 h 143"/>
                <a:gd name="T30" fmla="*/ 15 w 1143"/>
                <a:gd name="T31" fmla="*/ 112 h 143"/>
                <a:gd name="T32" fmla="*/ 4 w 1143"/>
                <a:gd name="T33" fmla="*/ 94 h 143"/>
                <a:gd name="T34" fmla="*/ 0 w 1143"/>
                <a:gd name="T35" fmla="*/ 71 h 143"/>
                <a:gd name="T36" fmla="*/ 4 w 1143"/>
                <a:gd name="T37" fmla="*/ 49 h 143"/>
                <a:gd name="T38" fmla="*/ 15 w 1143"/>
                <a:gd name="T39" fmla="*/ 29 h 143"/>
                <a:gd name="T40" fmla="*/ 30 w 1143"/>
                <a:gd name="T41" fmla="*/ 13 h 143"/>
                <a:gd name="T42" fmla="*/ 49 w 1143"/>
                <a:gd name="T43" fmla="*/ 4 h 143"/>
                <a:gd name="T44" fmla="*/ 72 w 1143"/>
                <a:gd name="T4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3" h="143">
                  <a:moveTo>
                    <a:pt x="72" y="0"/>
                  </a:moveTo>
                  <a:lnTo>
                    <a:pt x="1072" y="0"/>
                  </a:lnTo>
                  <a:lnTo>
                    <a:pt x="1094" y="4"/>
                  </a:lnTo>
                  <a:lnTo>
                    <a:pt x="1114" y="13"/>
                  </a:lnTo>
                  <a:lnTo>
                    <a:pt x="1130" y="29"/>
                  </a:lnTo>
                  <a:lnTo>
                    <a:pt x="1141" y="49"/>
                  </a:lnTo>
                  <a:lnTo>
                    <a:pt x="1143" y="71"/>
                  </a:lnTo>
                  <a:lnTo>
                    <a:pt x="1141" y="94"/>
                  </a:lnTo>
                  <a:lnTo>
                    <a:pt x="1130" y="112"/>
                  </a:lnTo>
                  <a:lnTo>
                    <a:pt x="1114" y="128"/>
                  </a:lnTo>
                  <a:lnTo>
                    <a:pt x="1094" y="139"/>
                  </a:lnTo>
                  <a:lnTo>
                    <a:pt x="1072" y="143"/>
                  </a:lnTo>
                  <a:lnTo>
                    <a:pt x="72" y="143"/>
                  </a:lnTo>
                  <a:lnTo>
                    <a:pt x="49" y="139"/>
                  </a:lnTo>
                  <a:lnTo>
                    <a:pt x="30" y="128"/>
                  </a:lnTo>
                  <a:lnTo>
                    <a:pt x="15" y="112"/>
                  </a:lnTo>
                  <a:lnTo>
                    <a:pt x="4" y="94"/>
                  </a:lnTo>
                  <a:lnTo>
                    <a:pt x="0" y="71"/>
                  </a:lnTo>
                  <a:lnTo>
                    <a:pt x="4" y="49"/>
                  </a:lnTo>
                  <a:lnTo>
                    <a:pt x="15" y="29"/>
                  </a:lnTo>
                  <a:lnTo>
                    <a:pt x="30" y="13"/>
                  </a:lnTo>
                  <a:lnTo>
                    <a:pt x="49" y="4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85680"/>
            </a:solidFill>
            <a:ln w="0">
              <a:solidFill>
                <a:srgbClr val="2856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04" name="그룹 103"/>
          <p:cNvGrpSpPr/>
          <p:nvPr/>
        </p:nvGrpSpPr>
        <p:grpSpPr>
          <a:xfrm>
            <a:off x="8563676" y="4580882"/>
            <a:ext cx="3247296" cy="477054"/>
            <a:chOff x="4502636" y="1789786"/>
            <a:chExt cx="3247296" cy="477054"/>
          </a:xfrm>
        </p:grpSpPr>
        <p:sp>
          <p:nvSpPr>
            <p:cNvPr id="105" name="직사각형 104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Non-asset </a:t>
              </a:r>
            </a:p>
          </p:txBody>
        </p:sp>
      </p:grpSp>
      <p:sp>
        <p:nvSpPr>
          <p:cNvPr id="107" name="직사각형 106"/>
          <p:cNvSpPr/>
          <p:nvPr/>
        </p:nvSpPr>
        <p:spPr>
          <a:xfrm>
            <a:off x="5714972" y="5198409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ko-KR" altLang="ko-KR" sz="2000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범한 판토스는 </a:t>
            </a:r>
            <a:r>
              <a:rPr lang="ko-KR" altLang="ko-KR" sz="2000" kern="100" dirty="0">
                <a:ln>
                  <a:solidFill>
                    <a:srgbClr val="9BC9FF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전형적인 </a:t>
            </a:r>
            <a:r>
              <a:rPr lang="ko-KR" altLang="ko-KR" sz="2000" kern="100" dirty="0" err="1">
                <a:ln>
                  <a:solidFill>
                    <a:srgbClr val="9BC9FF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프레이트</a:t>
            </a:r>
            <a:r>
              <a:rPr lang="ko-KR" altLang="ko-KR" sz="2000" kern="100" dirty="0">
                <a:ln>
                  <a:solidFill>
                    <a:srgbClr val="9BC9FF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</a:t>
            </a:r>
            <a:r>
              <a:rPr lang="ko-KR" altLang="ko-KR" sz="2000" kern="100" dirty="0" err="1">
                <a:ln>
                  <a:solidFill>
                    <a:srgbClr val="9BC9FF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포워더</a:t>
            </a:r>
            <a:r>
              <a:rPr lang="ko-KR" altLang="ko-KR" sz="2000" kern="100" dirty="0" err="1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로서</a:t>
            </a:r>
            <a:r>
              <a:rPr lang="ko-KR" altLang="ko-KR" sz="2000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</a:t>
            </a:r>
            <a:endParaRPr lang="en-US" altLang="ko-KR" sz="2000" kern="100" dirty="0">
              <a:ln>
                <a:solidFill>
                  <a:srgbClr val="9BC9FF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  <a:p>
            <a:pPr algn="r"/>
            <a:r>
              <a:rPr lang="ko-KR" altLang="ko-KR" sz="2000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물류센터 및 창고 시설은 구축하고 있으나</a:t>
            </a:r>
            <a:r>
              <a:rPr lang="en-US" altLang="ko-KR" sz="2000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, </a:t>
            </a:r>
          </a:p>
          <a:p>
            <a:pPr algn="r"/>
            <a:r>
              <a:rPr lang="ko-KR" altLang="ko-KR" sz="2000" kern="100" dirty="0" err="1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포워더의</a:t>
            </a:r>
            <a:r>
              <a:rPr lang="ko-KR" altLang="ko-KR" sz="2000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특성 상 </a:t>
            </a:r>
            <a:r>
              <a:rPr lang="ko-KR" altLang="ko-KR" sz="2000" kern="100" dirty="0">
                <a:ln>
                  <a:solidFill>
                    <a:srgbClr val="9BC9FF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운송수단</a:t>
            </a:r>
            <a:r>
              <a:rPr lang="ko-KR" altLang="ko-KR" sz="2000" kern="100" dirty="0">
                <a:ln>
                  <a:solidFill>
                    <a:srgbClr val="9BC9FF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은 부족</a:t>
            </a:r>
            <a:endParaRPr lang="ko-KR" altLang="en-US" sz="2000" dirty="0">
              <a:ln>
                <a:solidFill>
                  <a:srgbClr val="9BC9FF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09" name="Group 73"/>
          <p:cNvGrpSpPr>
            <a:grpSpLocks noChangeAspect="1"/>
          </p:cNvGrpSpPr>
          <p:nvPr/>
        </p:nvGrpSpPr>
        <p:grpSpPr bwMode="auto">
          <a:xfrm>
            <a:off x="8321518" y="3465837"/>
            <a:ext cx="1000612" cy="1002469"/>
            <a:chOff x="2223" y="540"/>
            <a:chExt cx="3234" cy="3240"/>
          </a:xfrm>
        </p:grpSpPr>
        <p:sp>
          <p:nvSpPr>
            <p:cNvPr id="110" name="AutoShape 72"/>
            <p:cNvSpPr>
              <a:spLocks noChangeAspect="1" noChangeArrowheads="1" noTextEdit="1"/>
            </p:cNvSpPr>
            <p:nvPr/>
          </p:nvSpPr>
          <p:spPr bwMode="auto">
            <a:xfrm>
              <a:off x="2223" y="540"/>
              <a:ext cx="3234" cy="3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Freeform 75"/>
            <p:cNvSpPr>
              <a:spLocks/>
            </p:cNvSpPr>
            <p:nvPr/>
          </p:nvSpPr>
          <p:spPr bwMode="auto">
            <a:xfrm>
              <a:off x="2225" y="2623"/>
              <a:ext cx="1147" cy="1146"/>
            </a:xfrm>
            <a:custGeom>
              <a:avLst/>
              <a:gdLst>
                <a:gd name="T0" fmla="*/ 417 w 2294"/>
                <a:gd name="T1" fmla="*/ 2 h 2291"/>
                <a:gd name="T2" fmla="*/ 535 w 2294"/>
                <a:gd name="T3" fmla="*/ 10 h 2291"/>
                <a:gd name="T4" fmla="*/ 666 w 2294"/>
                <a:gd name="T5" fmla="*/ 23 h 2291"/>
                <a:gd name="T6" fmla="*/ 802 w 2294"/>
                <a:gd name="T7" fmla="*/ 41 h 2291"/>
                <a:gd name="T8" fmla="*/ 928 w 2294"/>
                <a:gd name="T9" fmla="*/ 61 h 2291"/>
                <a:gd name="T10" fmla="*/ 1038 w 2294"/>
                <a:gd name="T11" fmla="*/ 82 h 2291"/>
                <a:gd name="T12" fmla="*/ 1116 w 2294"/>
                <a:gd name="T13" fmla="*/ 102 h 2291"/>
                <a:gd name="T14" fmla="*/ 1158 w 2294"/>
                <a:gd name="T15" fmla="*/ 122 h 2291"/>
                <a:gd name="T16" fmla="*/ 2185 w 2294"/>
                <a:gd name="T17" fmla="*/ 1151 h 2291"/>
                <a:gd name="T18" fmla="*/ 2205 w 2294"/>
                <a:gd name="T19" fmla="*/ 1211 h 2291"/>
                <a:gd name="T20" fmla="*/ 2227 w 2294"/>
                <a:gd name="T21" fmla="*/ 1306 h 2291"/>
                <a:gd name="T22" fmla="*/ 2246 w 2294"/>
                <a:gd name="T23" fmla="*/ 1425 h 2291"/>
                <a:gd name="T24" fmla="*/ 2264 w 2294"/>
                <a:gd name="T25" fmla="*/ 1557 h 2291"/>
                <a:gd name="T26" fmla="*/ 2280 w 2294"/>
                <a:gd name="T27" fmla="*/ 1692 h 2291"/>
                <a:gd name="T28" fmla="*/ 2290 w 2294"/>
                <a:gd name="T29" fmla="*/ 1818 h 2291"/>
                <a:gd name="T30" fmla="*/ 2294 w 2294"/>
                <a:gd name="T31" fmla="*/ 1926 h 2291"/>
                <a:gd name="T32" fmla="*/ 2290 w 2294"/>
                <a:gd name="T33" fmla="*/ 2007 h 2291"/>
                <a:gd name="T34" fmla="*/ 2278 w 2294"/>
                <a:gd name="T35" fmla="*/ 2048 h 2291"/>
                <a:gd name="T36" fmla="*/ 2046 w 2294"/>
                <a:gd name="T37" fmla="*/ 2272 h 2291"/>
                <a:gd name="T38" fmla="*/ 1975 w 2294"/>
                <a:gd name="T39" fmla="*/ 2291 h 2291"/>
                <a:gd name="T40" fmla="*/ 1904 w 2294"/>
                <a:gd name="T41" fmla="*/ 2272 h 2291"/>
                <a:gd name="T42" fmla="*/ 1767 w 2294"/>
                <a:gd name="T43" fmla="*/ 2144 h 2291"/>
                <a:gd name="T44" fmla="*/ 878 w 2294"/>
                <a:gd name="T45" fmla="*/ 1255 h 2291"/>
                <a:gd name="T46" fmla="*/ 717 w 2294"/>
                <a:gd name="T47" fmla="*/ 1094 h 2291"/>
                <a:gd name="T48" fmla="*/ 560 w 2294"/>
                <a:gd name="T49" fmla="*/ 938 h 2291"/>
                <a:gd name="T50" fmla="*/ 417 w 2294"/>
                <a:gd name="T51" fmla="*/ 797 h 2291"/>
                <a:gd name="T52" fmla="*/ 291 w 2294"/>
                <a:gd name="T53" fmla="*/ 669 h 2291"/>
                <a:gd name="T54" fmla="*/ 187 w 2294"/>
                <a:gd name="T55" fmla="*/ 563 h 2291"/>
                <a:gd name="T56" fmla="*/ 41 w 2294"/>
                <a:gd name="T57" fmla="*/ 420 h 2291"/>
                <a:gd name="T58" fmla="*/ 6 w 2294"/>
                <a:gd name="T59" fmla="*/ 355 h 2291"/>
                <a:gd name="T60" fmla="*/ 6 w 2294"/>
                <a:gd name="T61" fmla="*/ 283 h 2291"/>
                <a:gd name="T62" fmla="*/ 41 w 2294"/>
                <a:gd name="T63" fmla="*/ 218 h 2291"/>
                <a:gd name="T64" fmla="*/ 259 w 2294"/>
                <a:gd name="T65" fmla="*/ 8 h 2291"/>
                <a:gd name="T66" fmla="*/ 320 w 2294"/>
                <a:gd name="T67" fmla="*/ 0 h 2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94" h="2291">
                  <a:moveTo>
                    <a:pt x="364" y="0"/>
                  </a:moveTo>
                  <a:lnTo>
                    <a:pt x="417" y="2"/>
                  </a:lnTo>
                  <a:lnTo>
                    <a:pt x="474" y="6"/>
                  </a:lnTo>
                  <a:lnTo>
                    <a:pt x="535" y="10"/>
                  </a:lnTo>
                  <a:lnTo>
                    <a:pt x="599" y="16"/>
                  </a:lnTo>
                  <a:lnTo>
                    <a:pt x="666" y="23"/>
                  </a:lnTo>
                  <a:lnTo>
                    <a:pt x="735" y="31"/>
                  </a:lnTo>
                  <a:lnTo>
                    <a:pt x="802" y="41"/>
                  </a:lnTo>
                  <a:lnTo>
                    <a:pt x="867" y="51"/>
                  </a:lnTo>
                  <a:lnTo>
                    <a:pt x="928" y="61"/>
                  </a:lnTo>
                  <a:lnTo>
                    <a:pt x="985" y="71"/>
                  </a:lnTo>
                  <a:lnTo>
                    <a:pt x="1038" y="82"/>
                  </a:lnTo>
                  <a:lnTo>
                    <a:pt x="1081" y="92"/>
                  </a:lnTo>
                  <a:lnTo>
                    <a:pt x="1116" y="102"/>
                  </a:lnTo>
                  <a:lnTo>
                    <a:pt x="1142" y="112"/>
                  </a:lnTo>
                  <a:lnTo>
                    <a:pt x="1158" y="122"/>
                  </a:lnTo>
                  <a:lnTo>
                    <a:pt x="2176" y="1135"/>
                  </a:lnTo>
                  <a:lnTo>
                    <a:pt x="2185" y="1151"/>
                  </a:lnTo>
                  <a:lnTo>
                    <a:pt x="2195" y="1176"/>
                  </a:lnTo>
                  <a:lnTo>
                    <a:pt x="2205" y="1211"/>
                  </a:lnTo>
                  <a:lnTo>
                    <a:pt x="2215" y="1255"/>
                  </a:lnTo>
                  <a:lnTo>
                    <a:pt x="2227" y="1306"/>
                  </a:lnTo>
                  <a:lnTo>
                    <a:pt x="2237" y="1365"/>
                  </a:lnTo>
                  <a:lnTo>
                    <a:pt x="2246" y="1425"/>
                  </a:lnTo>
                  <a:lnTo>
                    <a:pt x="2256" y="1490"/>
                  </a:lnTo>
                  <a:lnTo>
                    <a:pt x="2264" y="1557"/>
                  </a:lnTo>
                  <a:lnTo>
                    <a:pt x="2272" y="1626"/>
                  </a:lnTo>
                  <a:lnTo>
                    <a:pt x="2280" y="1692"/>
                  </a:lnTo>
                  <a:lnTo>
                    <a:pt x="2286" y="1757"/>
                  </a:lnTo>
                  <a:lnTo>
                    <a:pt x="2290" y="1818"/>
                  </a:lnTo>
                  <a:lnTo>
                    <a:pt x="2292" y="1875"/>
                  </a:lnTo>
                  <a:lnTo>
                    <a:pt x="2294" y="1926"/>
                  </a:lnTo>
                  <a:lnTo>
                    <a:pt x="2294" y="1971"/>
                  </a:lnTo>
                  <a:lnTo>
                    <a:pt x="2290" y="2007"/>
                  </a:lnTo>
                  <a:lnTo>
                    <a:pt x="2286" y="2032"/>
                  </a:lnTo>
                  <a:lnTo>
                    <a:pt x="2278" y="2048"/>
                  </a:lnTo>
                  <a:lnTo>
                    <a:pt x="2075" y="2248"/>
                  </a:lnTo>
                  <a:lnTo>
                    <a:pt x="2046" y="2272"/>
                  </a:lnTo>
                  <a:lnTo>
                    <a:pt x="2010" y="2286"/>
                  </a:lnTo>
                  <a:lnTo>
                    <a:pt x="1975" y="2291"/>
                  </a:lnTo>
                  <a:lnTo>
                    <a:pt x="1938" y="2286"/>
                  </a:lnTo>
                  <a:lnTo>
                    <a:pt x="1904" y="2272"/>
                  </a:lnTo>
                  <a:lnTo>
                    <a:pt x="1873" y="2248"/>
                  </a:lnTo>
                  <a:lnTo>
                    <a:pt x="1767" y="2144"/>
                  </a:lnTo>
                  <a:lnTo>
                    <a:pt x="961" y="1337"/>
                  </a:lnTo>
                  <a:lnTo>
                    <a:pt x="878" y="1255"/>
                  </a:lnTo>
                  <a:lnTo>
                    <a:pt x="798" y="1174"/>
                  </a:lnTo>
                  <a:lnTo>
                    <a:pt x="717" y="1094"/>
                  </a:lnTo>
                  <a:lnTo>
                    <a:pt x="637" y="1015"/>
                  </a:lnTo>
                  <a:lnTo>
                    <a:pt x="560" y="938"/>
                  </a:lnTo>
                  <a:lnTo>
                    <a:pt x="487" y="866"/>
                  </a:lnTo>
                  <a:lnTo>
                    <a:pt x="417" y="797"/>
                  </a:lnTo>
                  <a:lnTo>
                    <a:pt x="352" y="730"/>
                  </a:lnTo>
                  <a:lnTo>
                    <a:pt x="291" y="669"/>
                  </a:lnTo>
                  <a:lnTo>
                    <a:pt x="236" y="614"/>
                  </a:lnTo>
                  <a:lnTo>
                    <a:pt x="187" y="563"/>
                  </a:lnTo>
                  <a:lnTo>
                    <a:pt x="143" y="520"/>
                  </a:lnTo>
                  <a:lnTo>
                    <a:pt x="41" y="420"/>
                  </a:lnTo>
                  <a:lnTo>
                    <a:pt x="20" y="389"/>
                  </a:lnTo>
                  <a:lnTo>
                    <a:pt x="6" y="355"/>
                  </a:lnTo>
                  <a:lnTo>
                    <a:pt x="0" y="318"/>
                  </a:lnTo>
                  <a:lnTo>
                    <a:pt x="6" y="283"/>
                  </a:lnTo>
                  <a:lnTo>
                    <a:pt x="20" y="247"/>
                  </a:lnTo>
                  <a:lnTo>
                    <a:pt x="41" y="218"/>
                  </a:lnTo>
                  <a:lnTo>
                    <a:pt x="244" y="16"/>
                  </a:lnTo>
                  <a:lnTo>
                    <a:pt x="259" y="8"/>
                  </a:lnTo>
                  <a:lnTo>
                    <a:pt x="285" y="4"/>
                  </a:lnTo>
                  <a:lnTo>
                    <a:pt x="320" y="0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8DBDB"/>
            </a:solidFill>
            <a:ln w="0">
              <a:solidFill>
                <a:srgbClr val="D8DBD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Freeform 76"/>
            <p:cNvSpPr>
              <a:spLocks noEditPoints="1"/>
            </p:cNvSpPr>
            <p:nvPr/>
          </p:nvSpPr>
          <p:spPr bwMode="auto">
            <a:xfrm>
              <a:off x="2854" y="846"/>
              <a:ext cx="2295" cy="2269"/>
            </a:xfrm>
            <a:custGeom>
              <a:avLst/>
              <a:gdLst>
                <a:gd name="T0" fmla="*/ 4422 w 4591"/>
                <a:gd name="T1" fmla="*/ 4005 h 4538"/>
                <a:gd name="T2" fmla="*/ 4544 w 4591"/>
                <a:gd name="T3" fmla="*/ 4106 h 4538"/>
                <a:gd name="T4" fmla="*/ 4591 w 4591"/>
                <a:gd name="T5" fmla="*/ 4261 h 4538"/>
                <a:gd name="T6" fmla="*/ 4544 w 4591"/>
                <a:gd name="T7" fmla="*/ 4414 h 4538"/>
                <a:gd name="T8" fmla="*/ 4422 w 4591"/>
                <a:gd name="T9" fmla="*/ 4516 h 4538"/>
                <a:gd name="T10" fmla="*/ 4259 w 4591"/>
                <a:gd name="T11" fmla="*/ 4532 h 4538"/>
                <a:gd name="T12" fmla="*/ 4119 w 4591"/>
                <a:gd name="T13" fmla="*/ 4455 h 4538"/>
                <a:gd name="T14" fmla="*/ 4043 w 4591"/>
                <a:gd name="T15" fmla="*/ 4316 h 4538"/>
                <a:gd name="T16" fmla="*/ 4058 w 4591"/>
                <a:gd name="T17" fmla="*/ 4153 h 4538"/>
                <a:gd name="T18" fmla="*/ 4160 w 4591"/>
                <a:gd name="T19" fmla="*/ 4031 h 4538"/>
                <a:gd name="T20" fmla="*/ 4314 w 4591"/>
                <a:gd name="T21" fmla="*/ 3984 h 4538"/>
                <a:gd name="T22" fmla="*/ 4119 w 4591"/>
                <a:gd name="T23" fmla="*/ 3147 h 4538"/>
                <a:gd name="T24" fmla="*/ 4241 w 4591"/>
                <a:gd name="T25" fmla="*/ 3249 h 4538"/>
                <a:gd name="T26" fmla="*/ 4288 w 4591"/>
                <a:gd name="T27" fmla="*/ 3403 h 4538"/>
                <a:gd name="T28" fmla="*/ 4241 w 4591"/>
                <a:gd name="T29" fmla="*/ 3560 h 4538"/>
                <a:gd name="T30" fmla="*/ 4119 w 4591"/>
                <a:gd name="T31" fmla="*/ 3660 h 4538"/>
                <a:gd name="T32" fmla="*/ 3956 w 4591"/>
                <a:gd name="T33" fmla="*/ 3676 h 4538"/>
                <a:gd name="T34" fmla="*/ 3816 w 4591"/>
                <a:gd name="T35" fmla="*/ 3599 h 4538"/>
                <a:gd name="T36" fmla="*/ 3740 w 4591"/>
                <a:gd name="T37" fmla="*/ 3460 h 4538"/>
                <a:gd name="T38" fmla="*/ 3756 w 4591"/>
                <a:gd name="T39" fmla="*/ 3297 h 4538"/>
                <a:gd name="T40" fmla="*/ 3858 w 4591"/>
                <a:gd name="T41" fmla="*/ 3175 h 4538"/>
                <a:gd name="T42" fmla="*/ 4011 w 4591"/>
                <a:gd name="T43" fmla="*/ 3126 h 4538"/>
                <a:gd name="T44" fmla="*/ 1242 w 4591"/>
                <a:gd name="T45" fmla="*/ 326 h 4538"/>
                <a:gd name="T46" fmla="*/ 1366 w 4591"/>
                <a:gd name="T47" fmla="*/ 426 h 4538"/>
                <a:gd name="T48" fmla="*/ 1413 w 4591"/>
                <a:gd name="T49" fmla="*/ 581 h 4538"/>
                <a:gd name="T50" fmla="*/ 1366 w 4591"/>
                <a:gd name="T51" fmla="*/ 734 h 4538"/>
                <a:gd name="T52" fmla="*/ 1242 w 4591"/>
                <a:gd name="T53" fmla="*/ 836 h 4538"/>
                <a:gd name="T54" fmla="*/ 1081 w 4591"/>
                <a:gd name="T55" fmla="*/ 852 h 4538"/>
                <a:gd name="T56" fmla="*/ 939 w 4591"/>
                <a:gd name="T57" fmla="*/ 775 h 4538"/>
                <a:gd name="T58" fmla="*/ 865 w 4591"/>
                <a:gd name="T59" fmla="*/ 636 h 4538"/>
                <a:gd name="T60" fmla="*/ 880 w 4591"/>
                <a:gd name="T61" fmla="*/ 473 h 4538"/>
                <a:gd name="T62" fmla="*/ 980 w 4591"/>
                <a:gd name="T63" fmla="*/ 351 h 4538"/>
                <a:gd name="T64" fmla="*/ 1136 w 4591"/>
                <a:gd name="T65" fmla="*/ 304 h 4538"/>
                <a:gd name="T66" fmla="*/ 385 w 4591"/>
                <a:gd name="T67" fmla="*/ 23 h 4538"/>
                <a:gd name="T68" fmla="*/ 507 w 4591"/>
                <a:gd name="T69" fmla="*/ 123 h 4538"/>
                <a:gd name="T70" fmla="*/ 556 w 4591"/>
                <a:gd name="T71" fmla="*/ 278 h 4538"/>
                <a:gd name="T72" fmla="*/ 507 w 4591"/>
                <a:gd name="T73" fmla="*/ 432 h 4538"/>
                <a:gd name="T74" fmla="*/ 385 w 4591"/>
                <a:gd name="T75" fmla="*/ 534 h 4538"/>
                <a:gd name="T76" fmla="*/ 222 w 4591"/>
                <a:gd name="T77" fmla="*/ 549 h 4538"/>
                <a:gd name="T78" fmla="*/ 82 w 4591"/>
                <a:gd name="T79" fmla="*/ 473 h 4538"/>
                <a:gd name="T80" fmla="*/ 6 w 4591"/>
                <a:gd name="T81" fmla="*/ 333 h 4538"/>
                <a:gd name="T82" fmla="*/ 21 w 4591"/>
                <a:gd name="T83" fmla="*/ 170 h 4538"/>
                <a:gd name="T84" fmla="*/ 124 w 4591"/>
                <a:gd name="T85" fmla="*/ 49 h 4538"/>
                <a:gd name="T86" fmla="*/ 277 w 4591"/>
                <a:gd name="T87" fmla="*/ 0 h 4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591" h="4538">
                  <a:moveTo>
                    <a:pt x="4314" y="3984"/>
                  </a:moveTo>
                  <a:lnTo>
                    <a:pt x="4369" y="3990"/>
                  </a:lnTo>
                  <a:lnTo>
                    <a:pt x="4422" y="4005"/>
                  </a:lnTo>
                  <a:lnTo>
                    <a:pt x="4469" y="4031"/>
                  </a:lnTo>
                  <a:lnTo>
                    <a:pt x="4510" y="4064"/>
                  </a:lnTo>
                  <a:lnTo>
                    <a:pt x="4544" y="4106"/>
                  </a:lnTo>
                  <a:lnTo>
                    <a:pt x="4569" y="4153"/>
                  </a:lnTo>
                  <a:lnTo>
                    <a:pt x="4587" y="4206"/>
                  </a:lnTo>
                  <a:lnTo>
                    <a:pt x="4591" y="4261"/>
                  </a:lnTo>
                  <a:lnTo>
                    <a:pt x="4587" y="4316"/>
                  </a:lnTo>
                  <a:lnTo>
                    <a:pt x="4569" y="4367"/>
                  </a:lnTo>
                  <a:lnTo>
                    <a:pt x="4544" y="4414"/>
                  </a:lnTo>
                  <a:lnTo>
                    <a:pt x="4510" y="4455"/>
                  </a:lnTo>
                  <a:lnTo>
                    <a:pt x="4469" y="4490"/>
                  </a:lnTo>
                  <a:lnTo>
                    <a:pt x="4422" y="4516"/>
                  </a:lnTo>
                  <a:lnTo>
                    <a:pt x="4369" y="4532"/>
                  </a:lnTo>
                  <a:lnTo>
                    <a:pt x="4314" y="4538"/>
                  </a:lnTo>
                  <a:lnTo>
                    <a:pt x="4259" y="4532"/>
                  </a:lnTo>
                  <a:lnTo>
                    <a:pt x="4208" y="4516"/>
                  </a:lnTo>
                  <a:lnTo>
                    <a:pt x="4160" y="4490"/>
                  </a:lnTo>
                  <a:lnTo>
                    <a:pt x="4119" y="4455"/>
                  </a:lnTo>
                  <a:lnTo>
                    <a:pt x="4084" y="4414"/>
                  </a:lnTo>
                  <a:lnTo>
                    <a:pt x="4058" y="4367"/>
                  </a:lnTo>
                  <a:lnTo>
                    <a:pt x="4043" y="4316"/>
                  </a:lnTo>
                  <a:lnTo>
                    <a:pt x="4037" y="4261"/>
                  </a:lnTo>
                  <a:lnTo>
                    <a:pt x="4043" y="4206"/>
                  </a:lnTo>
                  <a:lnTo>
                    <a:pt x="4058" y="4153"/>
                  </a:lnTo>
                  <a:lnTo>
                    <a:pt x="4084" y="4106"/>
                  </a:lnTo>
                  <a:lnTo>
                    <a:pt x="4119" y="4064"/>
                  </a:lnTo>
                  <a:lnTo>
                    <a:pt x="4160" y="4031"/>
                  </a:lnTo>
                  <a:lnTo>
                    <a:pt x="4208" y="4005"/>
                  </a:lnTo>
                  <a:lnTo>
                    <a:pt x="4259" y="3990"/>
                  </a:lnTo>
                  <a:lnTo>
                    <a:pt x="4314" y="3984"/>
                  </a:lnTo>
                  <a:close/>
                  <a:moveTo>
                    <a:pt x="4011" y="3126"/>
                  </a:moveTo>
                  <a:lnTo>
                    <a:pt x="4066" y="3132"/>
                  </a:lnTo>
                  <a:lnTo>
                    <a:pt x="4119" y="3147"/>
                  </a:lnTo>
                  <a:lnTo>
                    <a:pt x="4166" y="3175"/>
                  </a:lnTo>
                  <a:lnTo>
                    <a:pt x="4208" y="3208"/>
                  </a:lnTo>
                  <a:lnTo>
                    <a:pt x="4241" y="3249"/>
                  </a:lnTo>
                  <a:lnTo>
                    <a:pt x="4267" y="3297"/>
                  </a:lnTo>
                  <a:lnTo>
                    <a:pt x="4282" y="3348"/>
                  </a:lnTo>
                  <a:lnTo>
                    <a:pt x="4288" y="3403"/>
                  </a:lnTo>
                  <a:lnTo>
                    <a:pt x="4282" y="3460"/>
                  </a:lnTo>
                  <a:lnTo>
                    <a:pt x="4267" y="3513"/>
                  </a:lnTo>
                  <a:lnTo>
                    <a:pt x="4241" y="3560"/>
                  </a:lnTo>
                  <a:lnTo>
                    <a:pt x="4208" y="3601"/>
                  </a:lnTo>
                  <a:lnTo>
                    <a:pt x="4166" y="3634"/>
                  </a:lnTo>
                  <a:lnTo>
                    <a:pt x="4119" y="3660"/>
                  </a:lnTo>
                  <a:lnTo>
                    <a:pt x="4066" y="3676"/>
                  </a:lnTo>
                  <a:lnTo>
                    <a:pt x="4011" y="3681"/>
                  </a:lnTo>
                  <a:lnTo>
                    <a:pt x="3956" y="3676"/>
                  </a:lnTo>
                  <a:lnTo>
                    <a:pt x="3905" y="3658"/>
                  </a:lnTo>
                  <a:lnTo>
                    <a:pt x="3858" y="3632"/>
                  </a:lnTo>
                  <a:lnTo>
                    <a:pt x="3816" y="3599"/>
                  </a:lnTo>
                  <a:lnTo>
                    <a:pt x="3781" y="3558"/>
                  </a:lnTo>
                  <a:lnTo>
                    <a:pt x="3756" y="3511"/>
                  </a:lnTo>
                  <a:lnTo>
                    <a:pt x="3740" y="3460"/>
                  </a:lnTo>
                  <a:lnTo>
                    <a:pt x="3734" y="3403"/>
                  </a:lnTo>
                  <a:lnTo>
                    <a:pt x="3740" y="3348"/>
                  </a:lnTo>
                  <a:lnTo>
                    <a:pt x="3756" y="3297"/>
                  </a:lnTo>
                  <a:lnTo>
                    <a:pt x="3781" y="3249"/>
                  </a:lnTo>
                  <a:lnTo>
                    <a:pt x="3816" y="3208"/>
                  </a:lnTo>
                  <a:lnTo>
                    <a:pt x="3858" y="3175"/>
                  </a:lnTo>
                  <a:lnTo>
                    <a:pt x="3905" y="3147"/>
                  </a:lnTo>
                  <a:lnTo>
                    <a:pt x="3956" y="3132"/>
                  </a:lnTo>
                  <a:lnTo>
                    <a:pt x="4011" y="3126"/>
                  </a:lnTo>
                  <a:close/>
                  <a:moveTo>
                    <a:pt x="1136" y="304"/>
                  </a:moveTo>
                  <a:lnTo>
                    <a:pt x="1191" y="308"/>
                  </a:lnTo>
                  <a:lnTo>
                    <a:pt x="1242" y="326"/>
                  </a:lnTo>
                  <a:lnTo>
                    <a:pt x="1289" y="351"/>
                  </a:lnTo>
                  <a:lnTo>
                    <a:pt x="1330" y="385"/>
                  </a:lnTo>
                  <a:lnTo>
                    <a:pt x="1366" y="426"/>
                  </a:lnTo>
                  <a:lnTo>
                    <a:pt x="1391" y="473"/>
                  </a:lnTo>
                  <a:lnTo>
                    <a:pt x="1407" y="526"/>
                  </a:lnTo>
                  <a:lnTo>
                    <a:pt x="1413" y="581"/>
                  </a:lnTo>
                  <a:lnTo>
                    <a:pt x="1407" y="636"/>
                  </a:lnTo>
                  <a:lnTo>
                    <a:pt x="1391" y="687"/>
                  </a:lnTo>
                  <a:lnTo>
                    <a:pt x="1366" y="734"/>
                  </a:lnTo>
                  <a:lnTo>
                    <a:pt x="1330" y="775"/>
                  </a:lnTo>
                  <a:lnTo>
                    <a:pt x="1289" y="811"/>
                  </a:lnTo>
                  <a:lnTo>
                    <a:pt x="1242" y="836"/>
                  </a:lnTo>
                  <a:lnTo>
                    <a:pt x="1191" y="852"/>
                  </a:lnTo>
                  <a:lnTo>
                    <a:pt x="1136" y="858"/>
                  </a:lnTo>
                  <a:lnTo>
                    <a:pt x="1081" y="852"/>
                  </a:lnTo>
                  <a:lnTo>
                    <a:pt x="1028" y="836"/>
                  </a:lnTo>
                  <a:lnTo>
                    <a:pt x="980" y="811"/>
                  </a:lnTo>
                  <a:lnTo>
                    <a:pt x="939" y="775"/>
                  </a:lnTo>
                  <a:lnTo>
                    <a:pt x="906" y="734"/>
                  </a:lnTo>
                  <a:lnTo>
                    <a:pt x="880" y="687"/>
                  </a:lnTo>
                  <a:lnTo>
                    <a:pt x="865" y="636"/>
                  </a:lnTo>
                  <a:lnTo>
                    <a:pt x="859" y="581"/>
                  </a:lnTo>
                  <a:lnTo>
                    <a:pt x="865" y="526"/>
                  </a:lnTo>
                  <a:lnTo>
                    <a:pt x="880" y="473"/>
                  </a:lnTo>
                  <a:lnTo>
                    <a:pt x="906" y="426"/>
                  </a:lnTo>
                  <a:lnTo>
                    <a:pt x="939" y="385"/>
                  </a:lnTo>
                  <a:lnTo>
                    <a:pt x="980" y="351"/>
                  </a:lnTo>
                  <a:lnTo>
                    <a:pt x="1028" y="326"/>
                  </a:lnTo>
                  <a:lnTo>
                    <a:pt x="1081" y="308"/>
                  </a:lnTo>
                  <a:lnTo>
                    <a:pt x="1136" y="304"/>
                  </a:lnTo>
                  <a:close/>
                  <a:moveTo>
                    <a:pt x="277" y="0"/>
                  </a:moveTo>
                  <a:lnTo>
                    <a:pt x="334" y="6"/>
                  </a:lnTo>
                  <a:lnTo>
                    <a:pt x="385" y="23"/>
                  </a:lnTo>
                  <a:lnTo>
                    <a:pt x="432" y="49"/>
                  </a:lnTo>
                  <a:lnTo>
                    <a:pt x="473" y="82"/>
                  </a:lnTo>
                  <a:lnTo>
                    <a:pt x="507" y="123"/>
                  </a:lnTo>
                  <a:lnTo>
                    <a:pt x="532" y="170"/>
                  </a:lnTo>
                  <a:lnTo>
                    <a:pt x="550" y="224"/>
                  </a:lnTo>
                  <a:lnTo>
                    <a:pt x="556" y="278"/>
                  </a:lnTo>
                  <a:lnTo>
                    <a:pt x="550" y="333"/>
                  </a:lnTo>
                  <a:lnTo>
                    <a:pt x="532" y="385"/>
                  </a:lnTo>
                  <a:lnTo>
                    <a:pt x="507" y="432"/>
                  </a:lnTo>
                  <a:lnTo>
                    <a:pt x="473" y="473"/>
                  </a:lnTo>
                  <a:lnTo>
                    <a:pt x="432" y="508"/>
                  </a:lnTo>
                  <a:lnTo>
                    <a:pt x="385" y="534"/>
                  </a:lnTo>
                  <a:lnTo>
                    <a:pt x="334" y="549"/>
                  </a:lnTo>
                  <a:lnTo>
                    <a:pt x="277" y="555"/>
                  </a:lnTo>
                  <a:lnTo>
                    <a:pt x="222" y="549"/>
                  </a:lnTo>
                  <a:lnTo>
                    <a:pt x="171" y="534"/>
                  </a:lnTo>
                  <a:lnTo>
                    <a:pt x="124" y="508"/>
                  </a:lnTo>
                  <a:lnTo>
                    <a:pt x="82" y="473"/>
                  </a:lnTo>
                  <a:lnTo>
                    <a:pt x="49" y="432"/>
                  </a:lnTo>
                  <a:lnTo>
                    <a:pt x="21" y="385"/>
                  </a:lnTo>
                  <a:lnTo>
                    <a:pt x="6" y="333"/>
                  </a:lnTo>
                  <a:lnTo>
                    <a:pt x="0" y="278"/>
                  </a:lnTo>
                  <a:lnTo>
                    <a:pt x="6" y="224"/>
                  </a:lnTo>
                  <a:lnTo>
                    <a:pt x="21" y="170"/>
                  </a:lnTo>
                  <a:lnTo>
                    <a:pt x="49" y="123"/>
                  </a:lnTo>
                  <a:lnTo>
                    <a:pt x="82" y="82"/>
                  </a:lnTo>
                  <a:lnTo>
                    <a:pt x="124" y="49"/>
                  </a:lnTo>
                  <a:lnTo>
                    <a:pt x="171" y="23"/>
                  </a:lnTo>
                  <a:lnTo>
                    <a:pt x="222" y="6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676767"/>
            </a:solidFill>
            <a:ln w="0">
              <a:solidFill>
                <a:srgbClr val="67676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Freeform 77"/>
            <p:cNvSpPr>
              <a:spLocks/>
            </p:cNvSpPr>
            <p:nvPr/>
          </p:nvSpPr>
          <p:spPr bwMode="auto">
            <a:xfrm>
              <a:off x="2223" y="833"/>
              <a:ext cx="2943" cy="2938"/>
            </a:xfrm>
            <a:custGeom>
              <a:avLst/>
              <a:gdLst>
                <a:gd name="T0" fmla="*/ 552 w 5886"/>
                <a:gd name="T1" fmla="*/ 2 h 5877"/>
                <a:gd name="T2" fmla="*/ 649 w 5886"/>
                <a:gd name="T3" fmla="*/ 20 h 5877"/>
                <a:gd name="T4" fmla="*/ 778 w 5886"/>
                <a:gd name="T5" fmla="*/ 49 h 5877"/>
                <a:gd name="T6" fmla="*/ 937 w 5886"/>
                <a:gd name="T7" fmla="*/ 92 h 5877"/>
                <a:gd name="T8" fmla="*/ 1122 w 5886"/>
                <a:gd name="T9" fmla="*/ 145 h 5877"/>
                <a:gd name="T10" fmla="*/ 1325 w 5886"/>
                <a:gd name="T11" fmla="*/ 208 h 5877"/>
                <a:gd name="T12" fmla="*/ 1543 w 5886"/>
                <a:gd name="T13" fmla="*/ 279 h 5877"/>
                <a:gd name="T14" fmla="*/ 1775 w 5886"/>
                <a:gd name="T15" fmla="*/ 354 h 5877"/>
                <a:gd name="T16" fmla="*/ 2011 w 5886"/>
                <a:gd name="T17" fmla="*/ 434 h 5877"/>
                <a:gd name="T18" fmla="*/ 2250 w 5886"/>
                <a:gd name="T19" fmla="*/ 517 h 5877"/>
                <a:gd name="T20" fmla="*/ 2486 w 5886"/>
                <a:gd name="T21" fmla="*/ 599 h 5877"/>
                <a:gd name="T22" fmla="*/ 2716 w 5886"/>
                <a:gd name="T23" fmla="*/ 682 h 5877"/>
                <a:gd name="T24" fmla="*/ 2934 w 5886"/>
                <a:gd name="T25" fmla="*/ 762 h 5877"/>
                <a:gd name="T26" fmla="*/ 3139 w 5886"/>
                <a:gd name="T27" fmla="*/ 837 h 5877"/>
                <a:gd name="T28" fmla="*/ 3321 w 5886"/>
                <a:gd name="T29" fmla="*/ 907 h 5877"/>
                <a:gd name="T30" fmla="*/ 3481 w 5886"/>
                <a:gd name="T31" fmla="*/ 970 h 5877"/>
                <a:gd name="T32" fmla="*/ 3610 w 5886"/>
                <a:gd name="T33" fmla="*/ 1023 h 5877"/>
                <a:gd name="T34" fmla="*/ 3707 w 5886"/>
                <a:gd name="T35" fmla="*/ 1066 h 5877"/>
                <a:gd name="T36" fmla="*/ 3766 w 5886"/>
                <a:gd name="T37" fmla="*/ 1098 h 5877"/>
                <a:gd name="T38" fmla="*/ 4780 w 5886"/>
                <a:gd name="T39" fmla="*/ 2105 h 5877"/>
                <a:gd name="T40" fmla="*/ 4803 w 5886"/>
                <a:gd name="T41" fmla="*/ 2144 h 5877"/>
                <a:gd name="T42" fmla="*/ 4841 w 5886"/>
                <a:gd name="T43" fmla="*/ 2221 h 5877"/>
                <a:gd name="T44" fmla="*/ 4888 w 5886"/>
                <a:gd name="T45" fmla="*/ 2335 h 5877"/>
                <a:gd name="T46" fmla="*/ 4947 w 5886"/>
                <a:gd name="T47" fmla="*/ 2480 h 5877"/>
                <a:gd name="T48" fmla="*/ 5014 w 5886"/>
                <a:gd name="T49" fmla="*/ 2651 h 5877"/>
                <a:gd name="T50" fmla="*/ 5086 w 5886"/>
                <a:gd name="T51" fmla="*/ 2845 h 5877"/>
                <a:gd name="T52" fmla="*/ 5165 w 5886"/>
                <a:gd name="T53" fmla="*/ 3056 h 5877"/>
                <a:gd name="T54" fmla="*/ 5246 w 5886"/>
                <a:gd name="T55" fmla="*/ 3279 h 5877"/>
                <a:gd name="T56" fmla="*/ 5330 w 5886"/>
                <a:gd name="T57" fmla="*/ 3513 h 5877"/>
                <a:gd name="T58" fmla="*/ 5413 w 5886"/>
                <a:gd name="T59" fmla="*/ 3751 h 5877"/>
                <a:gd name="T60" fmla="*/ 5493 w 5886"/>
                <a:gd name="T61" fmla="*/ 3990 h 5877"/>
                <a:gd name="T62" fmla="*/ 5572 w 5886"/>
                <a:gd name="T63" fmla="*/ 4222 h 5877"/>
                <a:gd name="T64" fmla="*/ 5645 w 5886"/>
                <a:gd name="T65" fmla="*/ 4448 h 5877"/>
                <a:gd name="T66" fmla="*/ 5711 w 5886"/>
                <a:gd name="T67" fmla="*/ 4658 h 5877"/>
                <a:gd name="T68" fmla="*/ 5770 w 5886"/>
                <a:gd name="T69" fmla="*/ 4852 h 5877"/>
                <a:gd name="T70" fmla="*/ 5817 w 5886"/>
                <a:gd name="T71" fmla="*/ 5023 h 5877"/>
                <a:gd name="T72" fmla="*/ 5855 w 5886"/>
                <a:gd name="T73" fmla="*/ 5168 h 5877"/>
                <a:gd name="T74" fmla="*/ 5878 w 5886"/>
                <a:gd name="T75" fmla="*/ 5282 h 5877"/>
                <a:gd name="T76" fmla="*/ 5886 w 5886"/>
                <a:gd name="T77" fmla="*/ 5359 h 5877"/>
                <a:gd name="T78" fmla="*/ 5878 w 5886"/>
                <a:gd name="T79" fmla="*/ 5398 h 5877"/>
                <a:gd name="T80" fmla="*/ 5440 w 5886"/>
                <a:gd name="T81" fmla="*/ 5828 h 5877"/>
                <a:gd name="T82" fmla="*/ 5352 w 5886"/>
                <a:gd name="T83" fmla="*/ 5869 h 5877"/>
                <a:gd name="T84" fmla="*/ 5257 w 5886"/>
                <a:gd name="T85" fmla="*/ 5877 h 5877"/>
                <a:gd name="T86" fmla="*/ 5163 w 5886"/>
                <a:gd name="T87" fmla="*/ 5854 h 5877"/>
                <a:gd name="T88" fmla="*/ 5082 w 5886"/>
                <a:gd name="T89" fmla="*/ 5795 h 5877"/>
                <a:gd name="T90" fmla="*/ 81 w 5886"/>
                <a:gd name="T91" fmla="*/ 805 h 5877"/>
                <a:gd name="T92" fmla="*/ 24 w 5886"/>
                <a:gd name="T93" fmla="*/ 723 h 5877"/>
                <a:gd name="T94" fmla="*/ 0 w 5886"/>
                <a:gd name="T95" fmla="*/ 630 h 5877"/>
                <a:gd name="T96" fmla="*/ 8 w 5886"/>
                <a:gd name="T97" fmla="*/ 534 h 5877"/>
                <a:gd name="T98" fmla="*/ 49 w 5886"/>
                <a:gd name="T99" fmla="*/ 446 h 5877"/>
                <a:gd name="T100" fmla="*/ 480 w 5886"/>
                <a:gd name="T101" fmla="*/ 8 h 5877"/>
                <a:gd name="T102" fmla="*/ 519 w 5886"/>
                <a:gd name="T103" fmla="*/ 0 h 5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886" h="5877">
                  <a:moveTo>
                    <a:pt x="519" y="0"/>
                  </a:moveTo>
                  <a:lnTo>
                    <a:pt x="552" y="2"/>
                  </a:lnTo>
                  <a:lnTo>
                    <a:pt x="596" y="10"/>
                  </a:lnTo>
                  <a:lnTo>
                    <a:pt x="649" y="20"/>
                  </a:lnTo>
                  <a:lnTo>
                    <a:pt x="709" y="34"/>
                  </a:lnTo>
                  <a:lnTo>
                    <a:pt x="778" y="49"/>
                  </a:lnTo>
                  <a:lnTo>
                    <a:pt x="855" y="69"/>
                  </a:lnTo>
                  <a:lnTo>
                    <a:pt x="937" y="92"/>
                  </a:lnTo>
                  <a:lnTo>
                    <a:pt x="1026" y="118"/>
                  </a:lnTo>
                  <a:lnTo>
                    <a:pt x="1122" y="145"/>
                  </a:lnTo>
                  <a:lnTo>
                    <a:pt x="1220" y="177"/>
                  </a:lnTo>
                  <a:lnTo>
                    <a:pt x="1325" y="208"/>
                  </a:lnTo>
                  <a:lnTo>
                    <a:pt x="1433" y="242"/>
                  </a:lnTo>
                  <a:lnTo>
                    <a:pt x="1543" y="279"/>
                  </a:lnTo>
                  <a:lnTo>
                    <a:pt x="1657" y="316"/>
                  </a:lnTo>
                  <a:lnTo>
                    <a:pt x="1775" y="354"/>
                  </a:lnTo>
                  <a:lnTo>
                    <a:pt x="1891" y="393"/>
                  </a:lnTo>
                  <a:lnTo>
                    <a:pt x="2011" y="434"/>
                  </a:lnTo>
                  <a:lnTo>
                    <a:pt x="2130" y="475"/>
                  </a:lnTo>
                  <a:lnTo>
                    <a:pt x="2250" y="517"/>
                  </a:lnTo>
                  <a:lnTo>
                    <a:pt x="2368" y="558"/>
                  </a:lnTo>
                  <a:lnTo>
                    <a:pt x="2486" y="599"/>
                  </a:lnTo>
                  <a:lnTo>
                    <a:pt x="2602" y="640"/>
                  </a:lnTo>
                  <a:lnTo>
                    <a:pt x="2716" y="682"/>
                  </a:lnTo>
                  <a:lnTo>
                    <a:pt x="2828" y="723"/>
                  </a:lnTo>
                  <a:lnTo>
                    <a:pt x="2934" y="762"/>
                  </a:lnTo>
                  <a:lnTo>
                    <a:pt x="3038" y="799"/>
                  </a:lnTo>
                  <a:lnTo>
                    <a:pt x="3139" y="837"/>
                  </a:lnTo>
                  <a:lnTo>
                    <a:pt x="3233" y="874"/>
                  </a:lnTo>
                  <a:lnTo>
                    <a:pt x="3321" y="907"/>
                  </a:lnTo>
                  <a:lnTo>
                    <a:pt x="3404" y="941"/>
                  </a:lnTo>
                  <a:lnTo>
                    <a:pt x="3481" y="970"/>
                  </a:lnTo>
                  <a:lnTo>
                    <a:pt x="3549" y="998"/>
                  </a:lnTo>
                  <a:lnTo>
                    <a:pt x="3610" y="1023"/>
                  </a:lnTo>
                  <a:lnTo>
                    <a:pt x="3663" y="1047"/>
                  </a:lnTo>
                  <a:lnTo>
                    <a:pt x="3707" y="1066"/>
                  </a:lnTo>
                  <a:lnTo>
                    <a:pt x="3742" y="1084"/>
                  </a:lnTo>
                  <a:lnTo>
                    <a:pt x="3766" y="1098"/>
                  </a:lnTo>
                  <a:lnTo>
                    <a:pt x="3779" y="1108"/>
                  </a:lnTo>
                  <a:lnTo>
                    <a:pt x="4780" y="2105"/>
                  </a:lnTo>
                  <a:lnTo>
                    <a:pt x="4790" y="2119"/>
                  </a:lnTo>
                  <a:lnTo>
                    <a:pt x="4803" y="2144"/>
                  </a:lnTo>
                  <a:lnTo>
                    <a:pt x="4819" y="2178"/>
                  </a:lnTo>
                  <a:lnTo>
                    <a:pt x="4841" y="2221"/>
                  </a:lnTo>
                  <a:lnTo>
                    <a:pt x="4862" y="2274"/>
                  </a:lnTo>
                  <a:lnTo>
                    <a:pt x="4888" y="2335"/>
                  </a:lnTo>
                  <a:lnTo>
                    <a:pt x="4915" y="2404"/>
                  </a:lnTo>
                  <a:lnTo>
                    <a:pt x="4947" y="2480"/>
                  </a:lnTo>
                  <a:lnTo>
                    <a:pt x="4978" y="2563"/>
                  </a:lnTo>
                  <a:lnTo>
                    <a:pt x="5014" y="2651"/>
                  </a:lnTo>
                  <a:lnTo>
                    <a:pt x="5049" y="2745"/>
                  </a:lnTo>
                  <a:lnTo>
                    <a:pt x="5086" y="2845"/>
                  </a:lnTo>
                  <a:lnTo>
                    <a:pt x="5126" y="2948"/>
                  </a:lnTo>
                  <a:lnTo>
                    <a:pt x="5165" y="3056"/>
                  </a:lnTo>
                  <a:lnTo>
                    <a:pt x="5204" y="3168"/>
                  </a:lnTo>
                  <a:lnTo>
                    <a:pt x="5246" y="3279"/>
                  </a:lnTo>
                  <a:lnTo>
                    <a:pt x="5287" y="3395"/>
                  </a:lnTo>
                  <a:lnTo>
                    <a:pt x="5330" y="3513"/>
                  </a:lnTo>
                  <a:lnTo>
                    <a:pt x="5371" y="3633"/>
                  </a:lnTo>
                  <a:lnTo>
                    <a:pt x="5413" y="3751"/>
                  </a:lnTo>
                  <a:lnTo>
                    <a:pt x="5454" y="3870"/>
                  </a:lnTo>
                  <a:lnTo>
                    <a:pt x="5493" y="3990"/>
                  </a:lnTo>
                  <a:lnTo>
                    <a:pt x="5532" y="4106"/>
                  </a:lnTo>
                  <a:lnTo>
                    <a:pt x="5572" y="4222"/>
                  </a:lnTo>
                  <a:lnTo>
                    <a:pt x="5609" y="4336"/>
                  </a:lnTo>
                  <a:lnTo>
                    <a:pt x="5645" y="4448"/>
                  </a:lnTo>
                  <a:lnTo>
                    <a:pt x="5680" y="4556"/>
                  </a:lnTo>
                  <a:lnTo>
                    <a:pt x="5711" y="4658"/>
                  </a:lnTo>
                  <a:lnTo>
                    <a:pt x="5741" y="4758"/>
                  </a:lnTo>
                  <a:lnTo>
                    <a:pt x="5770" y="4852"/>
                  </a:lnTo>
                  <a:lnTo>
                    <a:pt x="5796" y="4941"/>
                  </a:lnTo>
                  <a:lnTo>
                    <a:pt x="5817" y="5023"/>
                  </a:lnTo>
                  <a:lnTo>
                    <a:pt x="5837" y="5100"/>
                  </a:lnTo>
                  <a:lnTo>
                    <a:pt x="5855" y="5168"/>
                  </a:lnTo>
                  <a:lnTo>
                    <a:pt x="5869" y="5229"/>
                  </a:lnTo>
                  <a:lnTo>
                    <a:pt x="5878" y="5282"/>
                  </a:lnTo>
                  <a:lnTo>
                    <a:pt x="5884" y="5326"/>
                  </a:lnTo>
                  <a:lnTo>
                    <a:pt x="5886" y="5359"/>
                  </a:lnTo>
                  <a:lnTo>
                    <a:pt x="5884" y="5384"/>
                  </a:lnTo>
                  <a:lnTo>
                    <a:pt x="5878" y="5398"/>
                  </a:lnTo>
                  <a:lnTo>
                    <a:pt x="5479" y="5795"/>
                  </a:lnTo>
                  <a:lnTo>
                    <a:pt x="5440" y="5828"/>
                  </a:lnTo>
                  <a:lnTo>
                    <a:pt x="5399" y="5854"/>
                  </a:lnTo>
                  <a:lnTo>
                    <a:pt x="5352" y="5869"/>
                  </a:lnTo>
                  <a:lnTo>
                    <a:pt x="5305" y="5877"/>
                  </a:lnTo>
                  <a:lnTo>
                    <a:pt x="5257" y="5877"/>
                  </a:lnTo>
                  <a:lnTo>
                    <a:pt x="5210" y="5869"/>
                  </a:lnTo>
                  <a:lnTo>
                    <a:pt x="5163" y="5854"/>
                  </a:lnTo>
                  <a:lnTo>
                    <a:pt x="5122" y="5828"/>
                  </a:lnTo>
                  <a:lnTo>
                    <a:pt x="5082" y="5795"/>
                  </a:lnTo>
                  <a:lnTo>
                    <a:pt x="2877" y="2999"/>
                  </a:lnTo>
                  <a:lnTo>
                    <a:pt x="81" y="805"/>
                  </a:lnTo>
                  <a:lnTo>
                    <a:pt x="49" y="766"/>
                  </a:lnTo>
                  <a:lnTo>
                    <a:pt x="24" y="723"/>
                  </a:lnTo>
                  <a:lnTo>
                    <a:pt x="8" y="678"/>
                  </a:lnTo>
                  <a:lnTo>
                    <a:pt x="0" y="630"/>
                  </a:lnTo>
                  <a:lnTo>
                    <a:pt x="0" y="581"/>
                  </a:lnTo>
                  <a:lnTo>
                    <a:pt x="8" y="534"/>
                  </a:lnTo>
                  <a:lnTo>
                    <a:pt x="24" y="489"/>
                  </a:lnTo>
                  <a:lnTo>
                    <a:pt x="49" y="446"/>
                  </a:lnTo>
                  <a:lnTo>
                    <a:pt x="81" y="407"/>
                  </a:lnTo>
                  <a:lnTo>
                    <a:pt x="480" y="8"/>
                  </a:lnTo>
                  <a:lnTo>
                    <a:pt x="493" y="2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D8DBDB"/>
            </a:solidFill>
            <a:ln w="0">
              <a:solidFill>
                <a:srgbClr val="D8DBD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Freeform 78"/>
            <p:cNvSpPr>
              <a:spLocks/>
            </p:cNvSpPr>
            <p:nvPr/>
          </p:nvSpPr>
          <p:spPr bwMode="auto">
            <a:xfrm>
              <a:off x="2511" y="545"/>
              <a:ext cx="2943" cy="2940"/>
            </a:xfrm>
            <a:custGeom>
              <a:avLst/>
              <a:gdLst>
                <a:gd name="T0" fmla="*/ 5475 w 5886"/>
                <a:gd name="T1" fmla="*/ 2 h 5881"/>
                <a:gd name="T2" fmla="*/ 5607 w 5886"/>
                <a:gd name="T3" fmla="*/ 25 h 5881"/>
                <a:gd name="T4" fmla="*/ 5719 w 5886"/>
                <a:gd name="T5" fmla="*/ 80 h 5881"/>
                <a:gd name="T6" fmla="*/ 5807 w 5886"/>
                <a:gd name="T7" fmla="*/ 167 h 5881"/>
                <a:gd name="T8" fmla="*/ 5861 w 5886"/>
                <a:gd name="T9" fmla="*/ 279 h 5881"/>
                <a:gd name="T10" fmla="*/ 5886 w 5886"/>
                <a:gd name="T11" fmla="*/ 410 h 5881"/>
                <a:gd name="T12" fmla="*/ 5882 w 5886"/>
                <a:gd name="T13" fmla="*/ 556 h 5881"/>
                <a:gd name="T14" fmla="*/ 5855 w 5886"/>
                <a:gd name="T15" fmla="*/ 711 h 5881"/>
                <a:gd name="T16" fmla="*/ 5807 w 5886"/>
                <a:gd name="T17" fmla="*/ 868 h 5881"/>
                <a:gd name="T18" fmla="*/ 5743 w 5886"/>
                <a:gd name="T19" fmla="*/ 1023 h 5881"/>
                <a:gd name="T20" fmla="*/ 5662 w 5886"/>
                <a:gd name="T21" fmla="*/ 1170 h 5881"/>
                <a:gd name="T22" fmla="*/ 5570 w 5886"/>
                <a:gd name="T23" fmla="*/ 1304 h 5881"/>
                <a:gd name="T24" fmla="*/ 5469 w 5886"/>
                <a:gd name="T25" fmla="*/ 1420 h 5881"/>
                <a:gd name="T26" fmla="*/ 1824 w 5886"/>
                <a:gd name="T27" fmla="*/ 5056 h 5881"/>
                <a:gd name="T28" fmla="*/ 1727 w 5886"/>
                <a:gd name="T29" fmla="*/ 5139 h 5881"/>
                <a:gd name="T30" fmla="*/ 1611 w 5886"/>
                <a:gd name="T31" fmla="*/ 5229 h 5881"/>
                <a:gd name="T32" fmla="*/ 1480 w 5886"/>
                <a:gd name="T33" fmla="*/ 5325 h 5881"/>
                <a:gd name="T34" fmla="*/ 1334 w 5886"/>
                <a:gd name="T35" fmla="*/ 5421 h 5881"/>
                <a:gd name="T36" fmla="*/ 1179 w 5886"/>
                <a:gd name="T37" fmla="*/ 5516 h 5881"/>
                <a:gd name="T38" fmla="*/ 1020 w 5886"/>
                <a:gd name="T39" fmla="*/ 5606 h 5881"/>
                <a:gd name="T40" fmla="*/ 861 w 5886"/>
                <a:gd name="T41" fmla="*/ 5690 h 5881"/>
                <a:gd name="T42" fmla="*/ 703 w 5886"/>
                <a:gd name="T43" fmla="*/ 5761 h 5881"/>
                <a:gd name="T44" fmla="*/ 552 w 5886"/>
                <a:gd name="T45" fmla="*/ 5820 h 5881"/>
                <a:gd name="T46" fmla="*/ 413 w 5886"/>
                <a:gd name="T47" fmla="*/ 5859 h 5881"/>
                <a:gd name="T48" fmla="*/ 287 w 5886"/>
                <a:gd name="T49" fmla="*/ 5881 h 5881"/>
                <a:gd name="T50" fmla="*/ 179 w 5886"/>
                <a:gd name="T51" fmla="*/ 5877 h 5881"/>
                <a:gd name="T52" fmla="*/ 94 w 5886"/>
                <a:gd name="T53" fmla="*/ 5848 h 5881"/>
                <a:gd name="T54" fmla="*/ 35 w 5886"/>
                <a:gd name="T55" fmla="*/ 5789 h 5881"/>
                <a:gd name="T56" fmla="*/ 6 w 5886"/>
                <a:gd name="T57" fmla="*/ 5702 h 5881"/>
                <a:gd name="T58" fmla="*/ 2 w 5886"/>
                <a:gd name="T59" fmla="*/ 5596 h 5881"/>
                <a:gd name="T60" fmla="*/ 21 w 5886"/>
                <a:gd name="T61" fmla="*/ 5471 h 5881"/>
                <a:gd name="T62" fmla="*/ 63 w 5886"/>
                <a:gd name="T63" fmla="*/ 5329 h 5881"/>
                <a:gd name="T64" fmla="*/ 120 w 5886"/>
                <a:gd name="T65" fmla="*/ 5180 h 5881"/>
                <a:gd name="T66" fmla="*/ 192 w 5886"/>
                <a:gd name="T67" fmla="*/ 5023 h 5881"/>
                <a:gd name="T68" fmla="*/ 275 w 5886"/>
                <a:gd name="T69" fmla="*/ 4862 h 5881"/>
                <a:gd name="T70" fmla="*/ 365 w 5886"/>
                <a:gd name="T71" fmla="*/ 4703 h 5881"/>
                <a:gd name="T72" fmla="*/ 462 w 5886"/>
                <a:gd name="T73" fmla="*/ 4550 h 5881"/>
                <a:gd name="T74" fmla="*/ 558 w 5886"/>
                <a:gd name="T75" fmla="*/ 4404 h 5881"/>
                <a:gd name="T76" fmla="*/ 652 w 5886"/>
                <a:gd name="T77" fmla="*/ 4273 h 5881"/>
                <a:gd name="T78" fmla="*/ 743 w 5886"/>
                <a:gd name="T79" fmla="*/ 4157 h 5881"/>
                <a:gd name="T80" fmla="*/ 825 w 5886"/>
                <a:gd name="T81" fmla="*/ 4061 h 5881"/>
                <a:gd name="T82" fmla="*/ 4465 w 5886"/>
                <a:gd name="T83" fmla="*/ 418 h 5881"/>
                <a:gd name="T84" fmla="*/ 4581 w 5886"/>
                <a:gd name="T85" fmla="*/ 316 h 5881"/>
                <a:gd name="T86" fmla="*/ 4717 w 5886"/>
                <a:gd name="T87" fmla="*/ 224 h 5881"/>
                <a:gd name="T88" fmla="*/ 4864 w 5886"/>
                <a:gd name="T89" fmla="*/ 143 h 5881"/>
                <a:gd name="T90" fmla="*/ 5019 w 5886"/>
                <a:gd name="T91" fmla="*/ 76 h 5881"/>
                <a:gd name="T92" fmla="*/ 5177 w 5886"/>
                <a:gd name="T93" fmla="*/ 29 h 5881"/>
                <a:gd name="T94" fmla="*/ 5330 w 5886"/>
                <a:gd name="T95" fmla="*/ 4 h 5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886" h="5881">
                  <a:moveTo>
                    <a:pt x="5405" y="0"/>
                  </a:moveTo>
                  <a:lnTo>
                    <a:pt x="5475" y="2"/>
                  </a:lnTo>
                  <a:lnTo>
                    <a:pt x="5544" y="10"/>
                  </a:lnTo>
                  <a:lnTo>
                    <a:pt x="5607" y="25"/>
                  </a:lnTo>
                  <a:lnTo>
                    <a:pt x="5666" y="49"/>
                  </a:lnTo>
                  <a:lnTo>
                    <a:pt x="5719" y="80"/>
                  </a:lnTo>
                  <a:lnTo>
                    <a:pt x="5766" y="120"/>
                  </a:lnTo>
                  <a:lnTo>
                    <a:pt x="5807" y="167"/>
                  </a:lnTo>
                  <a:lnTo>
                    <a:pt x="5837" y="220"/>
                  </a:lnTo>
                  <a:lnTo>
                    <a:pt x="5861" y="279"/>
                  </a:lnTo>
                  <a:lnTo>
                    <a:pt x="5876" y="343"/>
                  </a:lnTo>
                  <a:lnTo>
                    <a:pt x="5886" y="410"/>
                  </a:lnTo>
                  <a:lnTo>
                    <a:pt x="5886" y="481"/>
                  </a:lnTo>
                  <a:lnTo>
                    <a:pt x="5882" y="556"/>
                  </a:lnTo>
                  <a:lnTo>
                    <a:pt x="5872" y="632"/>
                  </a:lnTo>
                  <a:lnTo>
                    <a:pt x="5855" y="711"/>
                  </a:lnTo>
                  <a:lnTo>
                    <a:pt x="5833" y="789"/>
                  </a:lnTo>
                  <a:lnTo>
                    <a:pt x="5807" y="868"/>
                  </a:lnTo>
                  <a:lnTo>
                    <a:pt x="5776" y="946"/>
                  </a:lnTo>
                  <a:lnTo>
                    <a:pt x="5743" y="1023"/>
                  </a:lnTo>
                  <a:lnTo>
                    <a:pt x="5703" y="1097"/>
                  </a:lnTo>
                  <a:lnTo>
                    <a:pt x="5662" y="1170"/>
                  </a:lnTo>
                  <a:lnTo>
                    <a:pt x="5617" y="1239"/>
                  </a:lnTo>
                  <a:lnTo>
                    <a:pt x="5570" y="1304"/>
                  </a:lnTo>
                  <a:lnTo>
                    <a:pt x="5521" y="1365"/>
                  </a:lnTo>
                  <a:lnTo>
                    <a:pt x="5469" y="1420"/>
                  </a:lnTo>
                  <a:lnTo>
                    <a:pt x="1861" y="5019"/>
                  </a:lnTo>
                  <a:lnTo>
                    <a:pt x="1824" y="5056"/>
                  </a:lnTo>
                  <a:lnTo>
                    <a:pt x="1779" y="5097"/>
                  </a:lnTo>
                  <a:lnTo>
                    <a:pt x="1727" y="5139"/>
                  </a:lnTo>
                  <a:lnTo>
                    <a:pt x="1672" y="5184"/>
                  </a:lnTo>
                  <a:lnTo>
                    <a:pt x="1611" y="5229"/>
                  </a:lnTo>
                  <a:lnTo>
                    <a:pt x="1547" y="5276"/>
                  </a:lnTo>
                  <a:lnTo>
                    <a:pt x="1480" y="5325"/>
                  </a:lnTo>
                  <a:lnTo>
                    <a:pt x="1407" y="5372"/>
                  </a:lnTo>
                  <a:lnTo>
                    <a:pt x="1334" y="5421"/>
                  </a:lnTo>
                  <a:lnTo>
                    <a:pt x="1258" y="5469"/>
                  </a:lnTo>
                  <a:lnTo>
                    <a:pt x="1179" y="5516"/>
                  </a:lnTo>
                  <a:lnTo>
                    <a:pt x="1100" y="5563"/>
                  </a:lnTo>
                  <a:lnTo>
                    <a:pt x="1020" y="5606"/>
                  </a:lnTo>
                  <a:lnTo>
                    <a:pt x="941" y="5649"/>
                  </a:lnTo>
                  <a:lnTo>
                    <a:pt x="861" y="5690"/>
                  </a:lnTo>
                  <a:lnTo>
                    <a:pt x="782" y="5728"/>
                  </a:lnTo>
                  <a:lnTo>
                    <a:pt x="703" y="5761"/>
                  </a:lnTo>
                  <a:lnTo>
                    <a:pt x="627" y="5793"/>
                  </a:lnTo>
                  <a:lnTo>
                    <a:pt x="552" y="5820"/>
                  </a:lnTo>
                  <a:lnTo>
                    <a:pt x="481" y="5842"/>
                  </a:lnTo>
                  <a:lnTo>
                    <a:pt x="413" y="5859"/>
                  </a:lnTo>
                  <a:lnTo>
                    <a:pt x="348" y="5873"/>
                  </a:lnTo>
                  <a:lnTo>
                    <a:pt x="287" y="5881"/>
                  </a:lnTo>
                  <a:lnTo>
                    <a:pt x="230" y="5881"/>
                  </a:lnTo>
                  <a:lnTo>
                    <a:pt x="179" y="5877"/>
                  </a:lnTo>
                  <a:lnTo>
                    <a:pt x="133" y="5865"/>
                  </a:lnTo>
                  <a:lnTo>
                    <a:pt x="94" y="5848"/>
                  </a:lnTo>
                  <a:lnTo>
                    <a:pt x="61" y="5822"/>
                  </a:lnTo>
                  <a:lnTo>
                    <a:pt x="35" y="5789"/>
                  </a:lnTo>
                  <a:lnTo>
                    <a:pt x="16" y="5749"/>
                  </a:lnTo>
                  <a:lnTo>
                    <a:pt x="6" y="5702"/>
                  </a:lnTo>
                  <a:lnTo>
                    <a:pt x="0" y="5651"/>
                  </a:lnTo>
                  <a:lnTo>
                    <a:pt x="2" y="5596"/>
                  </a:lnTo>
                  <a:lnTo>
                    <a:pt x="10" y="5535"/>
                  </a:lnTo>
                  <a:lnTo>
                    <a:pt x="21" y="5471"/>
                  </a:lnTo>
                  <a:lnTo>
                    <a:pt x="39" y="5402"/>
                  </a:lnTo>
                  <a:lnTo>
                    <a:pt x="63" y="5329"/>
                  </a:lnTo>
                  <a:lnTo>
                    <a:pt x="90" y="5256"/>
                  </a:lnTo>
                  <a:lnTo>
                    <a:pt x="120" y="5180"/>
                  </a:lnTo>
                  <a:lnTo>
                    <a:pt x="155" y="5101"/>
                  </a:lnTo>
                  <a:lnTo>
                    <a:pt x="192" y="5023"/>
                  </a:lnTo>
                  <a:lnTo>
                    <a:pt x="232" y="4942"/>
                  </a:lnTo>
                  <a:lnTo>
                    <a:pt x="275" y="4862"/>
                  </a:lnTo>
                  <a:lnTo>
                    <a:pt x="320" y="4783"/>
                  </a:lnTo>
                  <a:lnTo>
                    <a:pt x="365" y="4703"/>
                  </a:lnTo>
                  <a:lnTo>
                    <a:pt x="413" y="4626"/>
                  </a:lnTo>
                  <a:lnTo>
                    <a:pt x="462" y="4550"/>
                  </a:lnTo>
                  <a:lnTo>
                    <a:pt x="509" y="4475"/>
                  </a:lnTo>
                  <a:lnTo>
                    <a:pt x="558" y="4404"/>
                  </a:lnTo>
                  <a:lnTo>
                    <a:pt x="605" y="4336"/>
                  </a:lnTo>
                  <a:lnTo>
                    <a:pt x="652" y="4273"/>
                  </a:lnTo>
                  <a:lnTo>
                    <a:pt x="700" y="4212"/>
                  </a:lnTo>
                  <a:lnTo>
                    <a:pt x="743" y="4157"/>
                  </a:lnTo>
                  <a:lnTo>
                    <a:pt x="786" y="4106"/>
                  </a:lnTo>
                  <a:lnTo>
                    <a:pt x="825" y="4061"/>
                  </a:lnTo>
                  <a:lnTo>
                    <a:pt x="863" y="4021"/>
                  </a:lnTo>
                  <a:lnTo>
                    <a:pt x="4465" y="418"/>
                  </a:lnTo>
                  <a:lnTo>
                    <a:pt x="4520" y="365"/>
                  </a:lnTo>
                  <a:lnTo>
                    <a:pt x="4581" y="316"/>
                  </a:lnTo>
                  <a:lnTo>
                    <a:pt x="4646" y="269"/>
                  </a:lnTo>
                  <a:lnTo>
                    <a:pt x="4717" y="224"/>
                  </a:lnTo>
                  <a:lnTo>
                    <a:pt x="4789" y="180"/>
                  </a:lnTo>
                  <a:lnTo>
                    <a:pt x="4864" y="143"/>
                  </a:lnTo>
                  <a:lnTo>
                    <a:pt x="4941" y="108"/>
                  </a:lnTo>
                  <a:lnTo>
                    <a:pt x="5019" y="76"/>
                  </a:lnTo>
                  <a:lnTo>
                    <a:pt x="5098" y="51"/>
                  </a:lnTo>
                  <a:lnTo>
                    <a:pt x="5177" y="29"/>
                  </a:lnTo>
                  <a:lnTo>
                    <a:pt x="5253" y="14"/>
                  </a:lnTo>
                  <a:lnTo>
                    <a:pt x="5330" y="4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rgbClr val="E4E7E7"/>
            </a:solidFill>
            <a:ln w="0">
              <a:solidFill>
                <a:srgbClr val="E4E7E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Freeform 79"/>
            <p:cNvSpPr>
              <a:spLocks/>
            </p:cNvSpPr>
            <p:nvPr/>
          </p:nvSpPr>
          <p:spPr bwMode="auto">
            <a:xfrm>
              <a:off x="2512" y="543"/>
              <a:ext cx="2928" cy="2940"/>
            </a:xfrm>
            <a:custGeom>
              <a:avLst/>
              <a:gdLst>
                <a:gd name="T0" fmla="*/ 5473 w 5857"/>
                <a:gd name="T1" fmla="*/ 0 h 5881"/>
                <a:gd name="T2" fmla="*/ 5605 w 5857"/>
                <a:gd name="T3" fmla="*/ 25 h 5881"/>
                <a:gd name="T4" fmla="*/ 5717 w 5857"/>
                <a:gd name="T5" fmla="*/ 78 h 5881"/>
                <a:gd name="T6" fmla="*/ 5802 w 5857"/>
                <a:gd name="T7" fmla="*/ 167 h 5881"/>
                <a:gd name="T8" fmla="*/ 5857 w 5857"/>
                <a:gd name="T9" fmla="*/ 275 h 5881"/>
                <a:gd name="T10" fmla="*/ 5717 w 5857"/>
                <a:gd name="T11" fmla="*/ 249 h 5881"/>
                <a:gd name="T12" fmla="*/ 5560 w 5857"/>
                <a:gd name="T13" fmla="*/ 253 h 5881"/>
                <a:gd name="T14" fmla="*/ 5395 w 5857"/>
                <a:gd name="T15" fmla="*/ 287 h 5881"/>
                <a:gd name="T16" fmla="*/ 5226 w 5857"/>
                <a:gd name="T17" fmla="*/ 342 h 5881"/>
                <a:gd name="T18" fmla="*/ 5061 w 5857"/>
                <a:gd name="T19" fmla="*/ 418 h 5881"/>
                <a:gd name="T20" fmla="*/ 4907 w 5857"/>
                <a:gd name="T21" fmla="*/ 508 h 5881"/>
                <a:gd name="T22" fmla="*/ 4770 w 5857"/>
                <a:gd name="T23" fmla="*/ 613 h 5881"/>
                <a:gd name="T24" fmla="*/ 1108 w 5857"/>
                <a:gd name="T25" fmla="*/ 4267 h 5881"/>
                <a:gd name="T26" fmla="*/ 1016 w 5857"/>
                <a:gd name="T27" fmla="*/ 4369 h 5881"/>
                <a:gd name="T28" fmla="*/ 910 w 5857"/>
                <a:gd name="T29" fmla="*/ 4503 h 5881"/>
                <a:gd name="T30" fmla="*/ 798 w 5857"/>
                <a:gd name="T31" fmla="*/ 4658 h 5881"/>
                <a:gd name="T32" fmla="*/ 684 w 5857"/>
                <a:gd name="T33" fmla="*/ 4832 h 5881"/>
                <a:gd name="T34" fmla="*/ 572 w 5857"/>
                <a:gd name="T35" fmla="*/ 5017 h 5881"/>
                <a:gd name="T36" fmla="*/ 470 w 5857"/>
                <a:gd name="T37" fmla="*/ 5207 h 5881"/>
                <a:gd name="T38" fmla="*/ 381 w 5857"/>
                <a:gd name="T39" fmla="*/ 5394 h 5881"/>
                <a:gd name="T40" fmla="*/ 310 w 5857"/>
                <a:gd name="T41" fmla="*/ 5573 h 5881"/>
                <a:gd name="T42" fmla="*/ 263 w 5857"/>
                <a:gd name="T43" fmla="*/ 5738 h 5881"/>
                <a:gd name="T44" fmla="*/ 245 w 5857"/>
                <a:gd name="T45" fmla="*/ 5881 h 5881"/>
                <a:gd name="T46" fmla="*/ 157 w 5857"/>
                <a:gd name="T47" fmla="*/ 5871 h 5881"/>
                <a:gd name="T48" fmla="*/ 86 w 5857"/>
                <a:gd name="T49" fmla="*/ 5842 h 5881"/>
                <a:gd name="T50" fmla="*/ 33 w 5857"/>
                <a:gd name="T51" fmla="*/ 5787 h 5881"/>
                <a:gd name="T52" fmla="*/ 4 w 5857"/>
                <a:gd name="T53" fmla="*/ 5702 h 5881"/>
                <a:gd name="T54" fmla="*/ 2 w 5857"/>
                <a:gd name="T55" fmla="*/ 5594 h 5881"/>
                <a:gd name="T56" fmla="*/ 21 w 5857"/>
                <a:gd name="T57" fmla="*/ 5469 h 5881"/>
                <a:gd name="T58" fmla="*/ 63 w 5857"/>
                <a:gd name="T59" fmla="*/ 5329 h 5881"/>
                <a:gd name="T60" fmla="*/ 120 w 5857"/>
                <a:gd name="T61" fmla="*/ 5178 h 5881"/>
                <a:gd name="T62" fmla="*/ 192 w 5857"/>
                <a:gd name="T63" fmla="*/ 5021 h 5881"/>
                <a:gd name="T64" fmla="*/ 275 w 5857"/>
                <a:gd name="T65" fmla="*/ 4862 h 5881"/>
                <a:gd name="T66" fmla="*/ 365 w 5857"/>
                <a:gd name="T67" fmla="*/ 4703 h 5881"/>
                <a:gd name="T68" fmla="*/ 460 w 5857"/>
                <a:gd name="T69" fmla="*/ 4548 h 5881"/>
                <a:gd name="T70" fmla="*/ 556 w 5857"/>
                <a:gd name="T71" fmla="*/ 4402 h 5881"/>
                <a:gd name="T72" fmla="*/ 650 w 5857"/>
                <a:gd name="T73" fmla="*/ 4271 h 5881"/>
                <a:gd name="T74" fmla="*/ 741 w 5857"/>
                <a:gd name="T75" fmla="*/ 4155 h 5881"/>
                <a:gd name="T76" fmla="*/ 823 w 5857"/>
                <a:gd name="T77" fmla="*/ 4059 h 5881"/>
                <a:gd name="T78" fmla="*/ 4463 w 5857"/>
                <a:gd name="T79" fmla="*/ 422 h 5881"/>
                <a:gd name="T80" fmla="*/ 4579 w 5857"/>
                <a:gd name="T81" fmla="*/ 320 h 5881"/>
                <a:gd name="T82" fmla="*/ 4715 w 5857"/>
                <a:gd name="T83" fmla="*/ 226 h 5881"/>
                <a:gd name="T84" fmla="*/ 4862 w 5857"/>
                <a:gd name="T85" fmla="*/ 145 h 5881"/>
                <a:gd name="T86" fmla="*/ 5017 w 5857"/>
                <a:gd name="T87" fmla="*/ 78 h 5881"/>
                <a:gd name="T88" fmla="*/ 5175 w 5857"/>
                <a:gd name="T89" fmla="*/ 31 h 5881"/>
                <a:gd name="T90" fmla="*/ 5328 w 5857"/>
                <a:gd name="T91" fmla="*/ 4 h 5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857" h="5881">
                  <a:moveTo>
                    <a:pt x="5403" y="0"/>
                  </a:moveTo>
                  <a:lnTo>
                    <a:pt x="5473" y="0"/>
                  </a:lnTo>
                  <a:lnTo>
                    <a:pt x="5542" y="10"/>
                  </a:lnTo>
                  <a:lnTo>
                    <a:pt x="5605" y="25"/>
                  </a:lnTo>
                  <a:lnTo>
                    <a:pt x="5664" y="47"/>
                  </a:lnTo>
                  <a:lnTo>
                    <a:pt x="5717" y="78"/>
                  </a:lnTo>
                  <a:lnTo>
                    <a:pt x="5764" y="118"/>
                  </a:lnTo>
                  <a:lnTo>
                    <a:pt x="5802" y="167"/>
                  </a:lnTo>
                  <a:lnTo>
                    <a:pt x="5833" y="218"/>
                  </a:lnTo>
                  <a:lnTo>
                    <a:pt x="5857" y="275"/>
                  </a:lnTo>
                  <a:lnTo>
                    <a:pt x="5788" y="257"/>
                  </a:lnTo>
                  <a:lnTo>
                    <a:pt x="5717" y="249"/>
                  </a:lnTo>
                  <a:lnTo>
                    <a:pt x="5640" y="247"/>
                  </a:lnTo>
                  <a:lnTo>
                    <a:pt x="5560" y="253"/>
                  </a:lnTo>
                  <a:lnTo>
                    <a:pt x="5477" y="267"/>
                  </a:lnTo>
                  <a:lnTo>
                    <a:pt x="5395" y="287"/>
                  </a:lnTo>
                  <a:lnTo>
                    <a:pt x="5310" y="312"/>
                  </a:lnTo>
                  <a:lnTo>
                    <a:pt x="5226" y="342"/>
                  </a:lnTo>
                  <a:lnTo>
                    <a:pt x="5143" y="377"/>
                  </a:lnTo>
                  <a:lnTo>
                    <a:pt x="5061" y="418"/>
                  </a:lnTo>
                  <a:lnTo>
                    <a:pt x="4982" y="461"/>
                  </a:lnTo>
                  <a:lnTo>
                    <a:pt x="4907" y="508"/>
                  </a:lnTo>
                  <a:lnTo>
                    <a:pt x="4837" y="560"/>
                  </a:lnTo>
                  <a:lnTo>
                    <a:pt x="4770" y="613"/>
                  </a:lnTo>
                  <a:lnTo>
                    <a:pt x="4711" y="668"/>
                  </a:lnTo>
                  <a:lnTo>
                    <a:pt x="1108" y="4267"/>
                  </a:lnTo>
                  <a:lnTo>
                    <a:pt x="1063" y="4314"/>
                  </a:lnTo>
                  <a:lnTo>
                    <a:pt x="1016" y="4369"/>
                  </a:lnTo>
                  <a:lnTo>
                    <a:pt x="965" y="4432"/>
                  </a:lnTo>
                  <a:lnTo>
                    <a:pt x="910" y="4503"/>
                  </a:lnTo>
                  <a:lnTo>
                    <a:pt x="855" y="4577"/>
                  </a:lnTo>
                  <a:lnTo>
                    <a:pt x="798" y="4658"/>
                  </a:lnTo>
                  <a:lnTo>
                    <a:pt x="741" y="4744"/>
                  </a:lnTo>
                  <a:lnTo>
                    <a:pt x="684" y="4832"/>
                  </a:lnTo>
                  <a:lnTo>
                    <a:pt x="627" y="4925"/>
                  </a:lnTo>
                  <a:lnTo>
                    <a:pt x="572" y="5017"/>
                  </a:lnTo>
                  <a:lnTo>
                    <a:pt x="521" y="5111"/>
                  </a:lnTo>
                  <a:lnTo>
                    <a:pt x="470" y="5207"/>
                  </a:lnTo>
                  <a:lnTo>
                    <a:pt x="422" y="5302"/>
                  </a:lnTo>
                  <a:lnTo>
                    <a:pt x="381" y="5394"/>
                  </a:lnTo>
                  <a:lnTo>
                    <a:pt x="342" y="5486"/>
                  </a:lnTo>
                  <a:lnTo>
                    <a:pt x="310" y="5573"/>
                  </a:lnTo>
                  <a:lnTo>
                    <a:pt x="283" y="5657"/>
                  </a:lnTo>
                  <a:lnTo>
                    <a:pt x="263" y="5738"/>
                  </a:lnTo>
                  <a:lnTo>
                    <a:pt x="249" y="5812"/>
                  </a:lnTo>
                  <a:lnTo>
                    <a:pt x="245" y="5881"/>
                  </a:lnTo>
                  <a:lnTo>
                    <a:pt x="198" y="5879"/>
                  </a:lnTo>
                  <a:lnTo>
                    <a:pt x="157" y="5871"/>
                  </a:lnTo>
                  <a:lnTo>
                    <a:pt x="118" y="5859"/>
                  </a:lnTo>
                  <a:lnTo>
                    <a:pt x="86" y="5842"/>
                  </a:lnTo>
                  <a:lnTo>
                    <a:pt x="59" y="5820"/>
                  </a:lnTo>
                  <a:lnTo>
                    <a:pt x="33" y="5787"/>
                  </a:lnTo>
                  <a:lnTo>
                    <a:pt x="16" y="5747"/>
                  </a:lnTo>
                  <a:lnTo>
                    <a:pt x="4" y="5702"/>
                  </a:lnTo>
                  <a:lnTo>
                    <a:pt x="0" y="5651"/>
                  </a:lnTo>
                  <a:lnTo>
                    <a:pt x="2" y="5594"/>
                  </a:lnTo>
                  <a:lnTo>
                    <a:pt x="10" y="5533"/>
                  </a:lnTo>
                  <a:lnTo>
                    <a:pt x="21" y="5469"/>
                  </a:lnTo>
                  <a:lnTo>
                    <a:pt x="39" y="5400"/>
                  </a:lnTo>
                  <a:lnTo>
                    <a:pt x="63" y="5329"/>
                  </a:lnTo>
                  <a:lnTo>
                    <a:pt x="90" y="5255"/>
                  </a:lnTo>
                  <a:lnTo>
                    <a:pt x="120" y="5178"/>
                  </a:lnTo>
                  <a:lnTo>
                    <a:pt x="155" y="5099"/>
                  </a:lnTo>
                  <a:lnTo>
                    <a:pt x="192" y="5021"/>
                  </a:lnTo>
                  <a:lnTo>
                    <a:pt x="232" y="4940"/>
                  </a:lnTo>
                  <a:lnTo>
                    <a:pt x="275" y="4862"/>
                  </a:lnTo>
                  <a:lnTo>
                    <a:pt x="320" y="4781"/>
                  </a:lnTo>
                  <a:lnTo>
                    <a:pt x="365" y="4703"/>
                  </a:lnTo>
                  <a:lnTo>
                    <a:pt x="413" y="4624"/>
                  </a:lnTo>
                  <a:lnTo>
                    <a:pt x="460" y="4548"/>
                  </a:lnTo>
                  <a:lnTo>
                    <a:pt x="509" y="4475"/>
                  </a:lnTo>
                  <a:lnTo>
                    <a:pt x="556" y="4402"/>
                  </a:lnTo>
                  <a:lnTo>
                    <a:pt x="605" y="4336"/>
                  </a:lnTo>
                  <a:lnTo>
                    <a:pt x="650" y="4271"/>
                  </a:lnTo>
                  <a:lnTo>
                    <a:pt x="698" y="4210"/>
                  </a:lnTo>
                  <a:lnTo>
                    <a:pt x="741" y="4155"/>
                  </a:lnTo>
                  <a:lnTo>
                    <a:pt x="784" y="4104"/>
                  </a:lnTo>
                  <a:lnTo>
                    <a:pt x="823" y="4059"/>
                  </a:lnTo>
                  <a:lnTo>
                    <a:pt x="861" y="4021"/>
                  </a:lnTo>
                  <a:lnTo>
                    <a:pt x="4463" y="422"/>
                  </a:lnTo>
                  <a:lnTo>
                    <a:pt x="4518" y="369"/>
                  </a:lnTo>
                  <a:lnTo>
                    <a:pt x="4579" y="320"/>
                  </a:lnTo>
                  <a:lnTo>
                    <a:pt x="4644" y="271"/>
                  </a:lnTo>
                  <a:lnTo>
                    <a:pt x="4715" y="226"/>
                  </a:lnTo>
                  <a:lnTo>
                    <a:pt x="4787" y="184"/>
                  </a:lnTo>
                  <a:lnTo>
                    <a:pt x="4862" y="145"/>
                  </a:lnTo>
                  <a:lnTo>
                    <a:pt x="4939" y="110"/>
                  </a:lnTo>
                  <a:lnTo>
                    <a:pt x="5017" y="78"/>
                  </a:lnTo>
                  <a:lnTo>
                    <a:pt x="5096" y="53"/>
                  </a:lnTo>
                  <a:lnTo>
                    <a:pt x="5175" y="31"/>
                  </a:lnTo>
                  <a:lnTo>
                    <a:pt x="5251" y="14"/>
                  </a:lnTo>
                  <a:lnTo>
                    <a:pt x="5328" y="4"/>
                  </a:lnTo>
                  <a:lnTo>
                    <a:pt x="5403" y="0"/>
                  </a:lnTo>
                  <a:close/>
                </a:path>
              </a:pathLst>
            </a:custGeom>
            <a:solidFill>
              <a:srgbClr val="DDE0E0"/>
            </a:solidFill>
            <a:ln w="0">
              <a:solidFill>
                <a:srgbClr val="DDE0E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Freeform 80"/>
            <p:cNvSpPr>
              <a:spLocks/>
            </p:cNvSpPr>
            <p:nvPr/>
          </p:nvSpPr>
          <p:spPr bwMode="auto">
            <a:xfrm>
              <a:off x="3106" y="1235"/>
              <a:ext cx="1015" cy="882"/>
            </a:xfrm>
            <a:custGeom>
              <a:avLst/>
              <a:gdLst>
                <a:gd name="T0" fmla="*/ 1317 w 2028"/>
                <a:gd name="T1" fmla="*/ 0 h 1764"/>
                <a:gd name="T2" fmla="*/ 1411 w 2028"/>
                <a:gd name="T3" fmla="*/ 36 h 1764"/>
                <a:gd name="T4" fmla="*/ 1499 w 2028"/>
                <a:gd name="T5" fmla="*/ 71 h 1764"/>
                <a:gd name="T6" fmla="*/ 1582 w 2028"/>
                <a:gd name="T7" fmla="*/ 102 h 1764"/>
                <a:gd name="T8" fmla="*/ 1661 w 2028"/>
                <a:gd name="T9" fmla="*/ 134 h 1764"/>
                <a:gd name="T10" fmla="*/ 1733 w 2028"/>
                <a:gd name="T11" fmla="*/ 163 h 1764"/>
                <a:gd name="T12" fmla="*/ 1798 w 2028"/>
                <a:gd name="T13" fmla="*/ 189 h 1764"/>
                <a:gd name="T14" fmla="*/ 1855 w 2028"/>
                <a:gd name="T15" fmla="*/ 214 h 1764"/>
                <a:gd name="T16" fmla="*/ 1904 w 2028"/>
                <a:gd name="T17" fmla="*/ 236 h 1764"/>
                <a:gd name="T18" fmla="*/ 1946 w 2028"/>
                <a:gd name="T19" fmla="*/ 254 h 1764"/>
                <a:gd name="T20" fmla="*/ 1977 w 2028"/>
                <a:gd name="T21" fmla="*/ 271 h 1764"/>
                <a:gd name="T22" fmla="*/ 2001 w 2028"/>
                <a:gd name="T23" fmla="*/ 283 h 1764"/>
                <a:gd name="T24" fmla="*/ 2012 w 2028"/>
                <a:gd name="T25" fmla="*/ 293 h 1764"/>
                <a:gd name="T26" fmla="*/ 2028 w 2028"/>
                <a:gd name="T27" fmla="*/ 307 h 1764"/>
                <a:gd name="T28" fmla="*/ 570 w 2028"/>
                <a:gd name="T29" fmla="*/ 1764 h 1764"/>
                <a:gd name="T30" fmla="*/ 0 w 2028"/>
                <a:gd name="T31" fmla="*/ 1322 h 1764"/>
                <a:gd name="T32" fmla="*/ 4 w 2028"/>
                <a:gd name="T33" fmla="*/ 1318 h 1764"/>
                <a:gd name="T34" fmla="*/ 14 w 2028"/>
                <a:gd name="T35" fmla="*/ 1306 h 1764"/>
                <a:gd name="T36" fmla="*/ 31 w 2028"/>
                <a:gd name="T37" fmla="*/ 1288 h 1764"/>
                <a:gd name="T38" fmla="*/ 57 w 2028"/>
                <a:gd name="T39" fmla="*/ 1265 h 1764"/>
                <a:gd name="T40" fmla="*/ 86 w 2028"/>
                <a:gd name="T41" fmla="*/ 1233 h 1764"/>
                <a:gd name="T42" fmla="*/ 122 w 2028"/>
                <a:gd name="T43" fmla="*/ 1198 h 1764"/>
                <a:gd name="T44" fmla="*/ 161 w 2028"/>
                <a:gd name="T45" fmla="*/ 1159 h 1764"/>
                <a:gd name="T46" fmla="*/ 206 w 2028"/>
                <a:gd name="T47" fmla="*/ 1114 h 1764"/>
                <a:gd name="T48" fmla="*/ 253 w 2028"/>
                <a:gd name="T49" fmla="*/ 1067 h 1764"/>
                <a:gd name="T50" fmla="*/ 304 w 2028"/>
                <a:gd name="T51" fmla="*/ 1013 h 1764"/>
                <a:gd name="T52" fmla="*/ 360 w 2028"/>
                <a:gd name="T53" fmla="*/ 960 h 1764"/>
                <a:gd name="T54" fmla="*/ 417 w 2028"/>
                <a:gd name="T55" fmla="*/ 904 h 1764"/>
                <a:gd name="T56" fmla="*/ 475 w 2028"/>
                <a:gd name="T57" fmla="*/ 845 h 1764"/>
                <a:gd name="T58" fmla="*/ 534 w 2028"/>
                <a:gd name="T59" fmla="*/ 784 h 1764"/>
                <a:gd name="T60" fmla="*/ 597 w 2028"/>
                <a:gd name="T61" fmla="*/ 723 h 1764"/>
                <a:gd name="T62" fmla="*/ 658 w 2028"/>
                <a:gd name="T63" fmla="*/ 660 h 1764"/>
                <a:gd name="T64" fmla="*/ 719 w 2028"/>
                <a:gd name="T65" fmla="*/ 599 h 1764"/>
                <a:gd name="T66" fmla="*/ 780 w 2028"/>
                <a:gd name="T67" fmla="*/ 536 h 1764"/>
                <a:gd name="T68" fmla="*/ 841 w 2028"/>
                <a:gd name="T69" fmla="*/ 477 h 1764"/>
                <a:gd name="T70" fmla="*/ 900 w 2028"/>
                <a:gd name="T71" fmla="*/ 419 h 1764"/>
                <a:gd name="T72" fmla="*/ 957 w 2028"/>
                <a:gd name="T73" fmla="*/ 362 h 1764"/>
                <a:gd name="T74" fmla="*/ 1012 w 2028"/>
                <a:gd name="T75" fmla="*/ 307 h 1764"/>
                <a:gd name="T76" fmla="*/ 1063 w 2028"/>
                <a:gd name="T77" fmla="*/ 256 h 1764"/>
                <a:gd name="T78" fmla="*/ 1110 w 2028"/>
                <a:gd name="T79" fmla="*/ 206 h 1764"/>
                <a:gd name="T80" fmla="*/ 1155 w 2028"/>
                <a:gd name="T81" fmla="*/ 161 h 1764"/>
                <a:gd name="T82" fmla="*/ 1195 w 2028"/>
                <a:gd name="T83" fmla="*/ 122 h 1764"/>
                <a:gd name="T84" fmla="*/ 1230 w 2028"/>
                <a:gd name="T85" fmla="*/ 87 h 1764"/>
                <a:gd name="T86" fmla="*/ 1260 w 2028"/>
                <a:gd name="T87" fmla="*/ 57 h 1764"/>
                <a:gd name="T88" fmla="*/ 1283 w 2028"/>
                <a:gd name="T89" fmla="*/ 32 h 1764"/>
                <a:gd name="T90" fmla="*/ 1301 w 2028"/>
                <a:gd name="T91" fmla="*/ 14 h 1764"/>
                <a:gd name="T92" fmla="*/ 1313 w 2028"/>
                <a:gd name="T93" fmla="*/ 4 h 1764"/>
                <a:gd name="T94" fmla="*/ 1317 w 2028"/>
                <a:gd name="T95" fmla="*/ 0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28" h="1764">
                  <a:moveTo>
                    <a:pt x="1317" y="0"/>
                  </a:moveTo>
                  <a:lnTo>
                    <a:pt x="1411" y="36"/>
                  </a:lnTo>
                  <a:lnTo>
                    <a:pt x="1499" y="71"/>
                  </a:lnTo>
                  <a:lnTo>
                    <a:pt x="1582" y="102"/>
                  </a:lnTo>
                  <a:lnTo>
                    <a:pt x="1661" y="134"/>
                  </a:lnTo>
                  <a:lnTo>
                    <a:pt x="1733" y="163"/>
                  </a:lnTo>
                  <a:lnTo>
                    <a:pt x="1798" y="189"/>
                  </a:lnTo>
                  <a:lnTo>
                    <a:pt x="1855" y="214"/>
                  </a:lnTo>
                  <a:lnTo>
                    <a:pt x="1904" y="236"/>
                  </a:lnTo>
                  <a:lnTo>
                    <a:pt x="1946" y="254"/>
                  </a:lnTo>
                  <a:lnTo>
                    <a:pt x="1977" y="271"/>
                  </a:lnTo>
                  <a:lnTo>
                    <a:pt x="2001" y="283"/>
                  </a:lnTo>
                  <a:lnTo>
                    <a:pt x="2012" y="293"/>
                  </a:lnTo>
                  <a:lnTo>
                    <a:pt x="2028" y="307"/>
                  </a:lnTo>
                  <a:lnTo>
                    <a:pt x="570" y="1764"/>
                  </a:lnTo>
                  <a:lnTo>
                    <a:pt x="0" y="1322"/>
                  </a:lnTo>
                  <a:lnTo>
                    <a:pt x="4" y="1318"/>
                  </a:lnTo>
                  <a:lnTo>
                    <a:pt x="14" y="1306"/>
                  </a:lnTo>
                  <a:lnTo>
                    <a:pt x="31" y="1288"/>
                  </a:lnTo>
                  <a:lnTo>
                    <a:pt x="57" y="1265"/>
                  </a:lnTo>
                  <a:lnTo>
                    <a:pt x="86" y="1233"/>
                  </a:lnTo>
                  <a:lnTo>
                    <a:pt x="122" y="1198"/>
                  </a:lnTo>
                  <a:lnTo>
                    <a:pt x="161" y="1159"/>
                  </a:lnTo>
                  <a:lnTo>
                    <a:pt x="206" y="1114"/>
                  </a:lnTo>
                  <a:lnTo>
                    <a:pt x="253" y="1067"/>
                  </a:lnTo>
                  <a:lnTo>
                    <a:pt x="304" y="1013"/>
                  </a:lnTo>
                  <a:lnTo>
                    <a:pt x="360" y="960"/>
                  </a:lnTo>
                  <a:lnTo>
                    <a:pt x="417" y="904"/>
                  </a:lnTo>
                  <a:lnTo>
                    <a:pt x="475" y="845"/>
                  </a:lnTo>
                  <a:lnTo>
                    <a:pt x="534" y="784"/>
                  </a:lnTo>
                  <a:lnTo>
                    <a:pt x="597" y="723"/>
                  </a:lnTo>
                  <a:lnTo>
                    <a:pt x="658" y="660"/>
                  </a:lnTo>
                  <a:lnTo>
                    <a:pt x="719" y="599"/>
                  </a:lnTo>
                  <a:lnTo>
                    <a:pt x="780" y="536"/>
                  </a:lnTo>
                  <a:lnTo>
                    <a:pt x="841" y="477"/>
                  </a:lnTo>
                  <a:lnTo>
                    <a:pt x="900" y="419"/>
                  </a:lnTo>
                  <a:lnTo>
                    <a:pt x="957" y="362"/>
                  </a:lnTo>
                  <a:lnTo>
                    <a:pt x="1012" y="307"/>
                  </a:lnTo>
                  <a:lnTo>
                    <a:pt x="1063" y="256"/>
                  </a:lnTo>
                  <a:lnTo>
                    <a:pt x="1110" y="206"/>
                  </a:lnTo>
                  <a:lnTo>
                    <a:pt x="1155" y="161"/>
                  </a:lnTo>
                  <a:lnTo>
                    <a:pt x="1195" y="122"/>
                  </a:lnTo>
                  <a:lnTo>
                    <a:pt x="1230" y="87"/>
                  </a:lnTo>
                  <a:lnTo>
                    <a:pt x="1260" y="57"/>
                  </a:lnTo>
                  <a:lnTo>
                    <a:pt x="1283" y="32"/>
                  </a:lnTo>
                  <a:lnTo>
                    <a:pt x="1301" y="14"/>
                  </a:lnTo>
                  <a:lnTo>
                    <a:pt x="1313" y="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C7CACA"/>
            </a:solidFill>
            <a:ln w="0">
              <a:solidFill>
                <a:srgbClr val="C7CAC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Freeform 81"/>
            <p:cNvSpPr>
              <a:spLocks noEditPoints="1"/>
            </p:cNvSpPr>
            <p:nvPr/>
          </p:nvSpPr>
          <p:spPr bwMode="auto">
            <a:xfrm>
              <a:off x="2224" y="1056"/>
              <a:ext cx="2724" cy="2714"/>
            </a:xfrm>
            <a:custGeom>
              <a:avLst/>
              <a:gdLst>
                <a:gd name="T0" fmla="*/ 3510 w 5448"/>
                <a:gd name="T1" fmla="*/ 2924 h 5427"/>
                <a:gd name="T2" fmla="*/ 5448 w 5448"/>
                <a:gd name="T3" fmla="*/ 5368 h 5427"/>
                <a:gd name="T4" fmla="*/ 5405 w 5448"/>
                <a:gd name="T5" fmla="*/ 5396 h 5427"/>
                <a:gd name="T6" fmla="*/ 5358 w 5448"/>
                <a:gd name="T7" fmla="*/ 5416 h 5427"/>
                <a:gd name="T8" fmla="*/ 5308 w 5448"/>
                <a:gd name="T9" fmla="*/ 5425 h 5427"/>
                <a:gd name="T10" fmla="*/ 5257 w 5448"/>
                <a:gd name="T11" fmla="*/ 5427 h 5427"/>
                <a:gd name="T12" fmla="*/ 5208 w 5448"/>
                <a:gd name="T13" fmla="*/ 5421 h 5427"/>
                <a:gd name="T14" fmla="*/ 5159 w 5448"/>
                <a:gd name="T15" fmla="*/ 5406 h 5427"/>
                <a:gd name="T16" fmla="*/ 5116 w 5448"/>
                <a:gd name="T17" fmla="*/ 5380 h 5427"/>
                <a:gd name="T18" fmla="*/ 5075 w 5448"/>
                <a:gd name="T19" fmla="*/ 5347 h 5427"/>
                <a:gd name="T20" fmla="*/ 3319 w 5448"/>
                <a:gd name="T21" fmla="*/ 3114 h 5427"/>
                <a:gd name="T22" fmla="*/ 3510 w 5448"/>
                <a:gd name="T23" fmla="*/ 2924 h 5427"/>
                <a:gd name="T24" fmla="*/ 49 w 5448"/>
                <a:gd name="T25" fmla="*/ 0 h 5427"/>
                <a:gd name="T26" fmla="*/ 2512 w 5448"/>
                <a:gd name="T27" fmla="*/ 1924 h 5427"/>
                <a:gd name="T28" fmla="*/ 2319 w 5448"/>
                <a:gd name="T29" fmla="*/ 2111 h 5427"/>
                <a:gd name="T30" fmla="*/ 79 w 5448"/>
                <a:gd name="T31" fmla="*/ 357 h 5427"/>
                <a:gd name="T32" fmla="*/ 47 w 5448"/>
                <a:gd name="T33" fmla="*/ 318 h 5427"/>
                <a:gd name="T34" fmla="*/ 24 w 5448"/>
                <a:gd name="T35" fmla="*/ 277 h 5427"/>
                <a:gd name="T36" fmla="*/ 8 w 5448"/>
                <a:gd name="T37" fmla="*/ 232 h 5427"/>
                <a:gd name="T38" fmla="*/ 0 w 5448"/>
                <a:gd name="T39" fmla="*/ 184 h 5427"/>
                <a:gd name="T40" fmla="*/ 0 w 5448"/>
                <a:gd name="T41" fmla="*/ 135 h 5427"/>
                <a:gd name="T42" fmla="*/ 8 w 5448"/>
                <a:gd name="T43" fmla="*/ 88 h 5427"/>
                <a:gd name="T44" fmla="*/ 26 w 5448"/>
                <a:gd name="T45" fmla="*/ 43 h 5427"/>
                <a:gd name="T46" fmla="*/ 49 w 5448"/>
                <a:gd name="T47" fmla="*/ 0 h 5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448" h="5427">
                  <a:moveTo>
                    <a:pt x="3510" y="2924"/>
                  </a:moveTo>
                  <a:lnTo>
                    <a:pt x="5448" y="5368"/>
                  </a:lnTo>
                  <a:lnTo>
                    <a:pt x="5405" y="5396"/>
                  </a:lnTo>
                  <a:lnTo>
                    <a:pt x="5358" y="5416"/>
                  </a:lnTo>
                  <a:lnTo>
                    <a:pt x="5308" y="5425"/>
                  </a:lnTo>
                  <a:lnTo>
                    <a:pt x="5257" y="5427"/>
                  </a:lnTo>
                  <a:lnTo>
                    <a:pt x="5208" y="5421"/>
                  </a:lnTo>
                  <a:lnTo>
                    <a:pt x="5159" y="5406"/>
                  </a:lnTo>
                  <a:lnTo>
                    <a:pt x="5116" y="5380"/>
                  </a:lnTo>
                  <a:lnTo>
                    <a:pt x="5075" y="5347"/>
                  </a:lnTo>
                  <a:lnTo>
                    <a:pt x="3319" y="3114"/>
                  </a:lnTo>
                  <a:lnTo>
                    <a:pt x="3510" y="2924"/>
                  </a:lnTo>
                  <a:close/>
                  <a:moveTo>
                    <a:pt x="49" y="0"/>
                  </a:moveTo>
                  <a:lnTo>
                    <a:pt x="2512" y="1924"/>
                  </a:lnTo>
                  <a:lnTo>
                    <a:pt x="2319" y="2111"/>
                  </a:lnTo>
                  <a:lnTo>
                    <a:pt x="79" y="357"/>
                  </a:lnTo>
                  <a:lnTo>
                    <a:pt x="47" y="318"/>
                  </a:lnTo>
                  <a:lnTo>
                    <a:pt x="24" y="277"/>
                  </a:lnTo>
                  <a:lnTo>
                    <a:pt x="8" y="232"/>
                  </a:lnTo>
                  <a:lnTo>
                    <a:pt x="0" y="184"/>
                  </a:lnTo>
                  <a:lnTo>
                    <a:pt x="0" y="135"/>
                  </a:lnTo>
                  <a:lnTo>
                    <a:pt x="8" y="88"/>
                  </a:lnTo>
                  <a:lnTo>
                    <a:pt x="26" y="4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3DB39E"/>
            </a:solidFill>
            <a:ln w="0">
              <a:solidFill>
                <a:srgbClr val="3DB3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Freeform 82"/>
            <p:cNvSpPr>
              <a:spLocks/>
            </p:cNvSpPr>
            <p:nvPr/>
          </p:nvSpPr>
          <p:spPr bwMode="auto">
            <a:xfrm>
              <a:off x="3106" y="1802"/>
              <a:ext cx="374" cy="310"/>
            </a:xfrm>
            <a:custGeom>
              <a:avLst/>
              <a:gdLst>
                <a:gd name="T0" fmla="*/ 190 w 747"/>
                <a:gd name="T1" fmla="*/ 0 h 621"/>
                <a:gd name="T2" fmla="*/ 747 w 747"/>
                <a:gd name="T3" fmla="*/ 434 h 621"/>
                <a:gd name="T4" fmla="*/ 554 w 747"/>
                <a:gd name="T5" fmla="*/ 621 h 621"/>
                <a:gd name="T6" fmla="*/ 0 w 747"/>
                <a:gd name="T7" fmla="*/ 189 h 621"/>
                <a:gd name="T8" fmla="*/ 190 w 747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7" h="621">
                  <a:moveTo>
                    <a:pt x="190" y="0"/>
                  </a:moveTo>
                  <a:lnTo>
                    <a:pt x="747" y="434"/>
                  </a:lnTo>
                  <a:lnTo>
                    <a:pt x="554" y="621"/>
                  </a:lnTo>
                  <a:lnTo>
                    <a:pt x="0" y="189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38A592"/>
            </a:solidFill>
            <a:ln w="0">
              <a:solidFill>
                <a:srgbClr val="38A59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8507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285260" y="-146304"/>
            <a:ext cx="1772354" cy="1493959"/>
            <a:chOff x="1809260" y="456934"/>
            <a:chExt cx="1772354" cy="1493959"/>
          </a:xfrm>
        </p:grpSpPr>
        <p:sp>
          <p:nvSpPr>
            <p:cNvPr id="11" name="직사각형 10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998008" y="758783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SWOT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809260" y="1426453"/>
              <a:ext cx="1583606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9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Opportunity</a:t>
              </a:r>
              <a:endParaRPr lang="ko-KR" altLang="en-US" sz="19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cxnSp>
        <p:nvCxnSpPr>
          <p:cNvPr id="15" name="직선 연결선 14"/>
          <p:cNvCxnSpPr/>
          <p:nvPr/>
        </p:nvCxnSpPr>
        <p:spPr>
          <a:xfrm flipH="1">
            <a:off x="4779564" y="2554664"/>
            <a:ext cx="818885" cy="1150917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6682012" y="2626337"/>
            <a:ext cx="1201130" cy="1564911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V="1">
            <a:off x="5178317" y="4181963"/>
            <a:ext cx="2094564" cy="41392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4"/>
          <p:cNvGrpSpPr>
            <a:grpSpLocks noChangeAspect="1"/>
          </p:cNvGrpSpPr>
          <p:nvPr/>
        </p:nvGrpSpPr>
        <p:grpSpPr bwMode="auto">
          <a:xfrm>
            <a:off x="4936628" y="985202"/>
            <a:ext cx="2345949" cy="2345949"/>
            <a:chOff x="1809" y="129"/>
            <a:chExt cx="4062" cy="4062"/>
          </a:xfrm>
        </p:grpSpPr>
        <p:sp>
          <p:nvSpPr>
            <p:cNvPr id="20" name="AutoShape 3"/>
            <p:cNvSpPr>
              <a:spLocks noChangeAspect="1" noChangeArrowheads="1" noTextEdit="1"/>
            </p:cNvSpPr>
            <p:nvPr/>
          </p:nvSpPr>
          <p:spPr bwMode="auto">
            <a:xfrm>
              <a:off x="1809" y="129"/>
              <a:ext cx="4062" cy="4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1809" y="129"/>
              <a:ext cx="4062" cy="4062"/>
            </a:xfrm>
            <a:custGeom>
              <a:avLst/>
              <a:gdLst>
                <a:gd name="T0" fmla="*/ 2155 w 4062"/>
                <a:gd name="T1" fmla="*/ 4 h 4062"/>
                <a:gd name="T2" fmla="*/ 2397 w 4062"/>
                <a:gd name="T3" fmla="*/ 33 h 4062"/>
                <a:gd name="T4" fmla="*/ 2628 w 4062"/>
                <a:gd name="T5" fmla="*/ 89 h 4062"/>
                <a:gd name="T6" fmla="*/ 2848 w 4062"/>
                <a:gd name="T7" fmla="*/ 171 h 4062"/>
                <a:gd name="T8" fmla="*/ 3056 w 4062"/>
                <a:gd name="T9" fmla="*/ 277 h 4062"/>
                <a:gd name="T10" fmla="*/ 3250 w 4062"/>
                <a:gd name="T11" fmla="*/ 406 h 4062"/>
                <a:gd name="T12" fmla="*/ 3426 w 4062"/>
                <a:gd name="T13" fmla="*/ 555 h 4062"/>
                <a:gd name="T14" fmla="*/ 3584 w 4062"/>
                <a:gd name="T15" fmla="*/ 723 h 4062"/>
                <a:gd name="T16" fmla="*/ 3724 w 4062"/>
                <a:gd name="T17" fmla="*/ 907 h 4062"/>
                <a:gd name="T18" fmla="*/ 3840 w 4062"/>
                <a:gd name="T19" fmla="*/ 1108 h 4062"/>
                <a:gd name="T20" fmla="*/ 3935 w 4062"/>
                <a:gd name="T21" fmla="*/ 1322 h 4062"/>
                <a:gd name="T22" fmla="*/ 4004 w 4062"/>
                <a:gd name="T23" fmla="*/ 1548 h 4062"/>
                <a:gd name="T24" fmla="*/ 4047 w 4062"/>
                <a:gd name="T25" fmla="*/ 1786 h 4062"/>
                <a:gd name="T26" fmla="*/ 4062 w 4062"/>
                <a:gd name="T27" fmla="*/ 2031 h 4062"/>
                <a:gd name="T28" fmla="*/ 4047 w 4062"/>
                <a:gd name="T29" fmla="*/ 2276 h 4062"/>
                <a:gd name="T30" fmla="*/ 4004 w 4062"/>
                <a:gd name="T31" fmla="*/ 2514 h 4062"/>
                <a:gd name="T32" fmla="*/ 3935 w 4062"/>
                <a:gd name="T33" fmla="*/ 2740 h 4062"/>
                <a:gd name="T34" fmla="*/ 3840 w 4062"/>
                <a:gd name="T35" fmla="*/ 2954 h 4062"/>
                <a:gd name="T36" fmla="*/ 3724 w 4062"/>
                <a:gd name="T37" fmla="*/ 3155 h 4062"/>
                <a:gd name="T38" fmla="*/ 3584 w 4062"/>
                <a:gd name="T39" fmla="*/ 3339 h 4062"/>
                <a:gd name="T40" fmla="*/ 3426 w 4062"/>
                <a:gd name="T41" fmla="*/ 3507 h 4062"/>
                <a:gd name="T42" fmla="*/ 3250 w 4062"/>
                <a:gd name="T43" fmla="*/ 3656 h 4062"/>
                <a:gd name="T44" fmla="*/ 3056 w 4062"/>
                <a:gd name="T45" fmla="*/ 3785 h 4062"/>
                <a:gd name="T46" fmla="*/ 2848 w 4062"/>
                <a:gd name="T47" fmla="*/ 3891 h 4062"/>
                <a:gd name="T48" fmla="*/ 2628 w 4062"/>
                <a:gd name="T49" fmla="*/ 3973 h 4062"/>
                <a:gd name="T50" fmla="*/ 2397 w 4062"/>
                <a:gd name="T51" fmla="*/ 4029 h 4062"/>
                <a:gd name="T52" fmla="*/ 2155 w 4062"/>
                <a:gd name="T53" fmla="*/ 4058 h 4062"/>
                <a:gd name="T54" fmla="*/ 1907 w 4062"/>
                <a:gd name="T55" fmla="*/ 4058 h 4062"/>
                <a:gd name="T56" fmla="*/ 1665 w 4062"/>
                <a:gd name="T57" fmla="*/ 4029 h 4062"/>
                <a:gd name="T58" fmla="*/ 1434 w 4062"/>
                <a:gd name="T59" fmla="*/ 3973 h 4062"/>
                <a:gd name="T60" fmla="*/ 1214 w 4062"/>
                <a:gd name="T61" fmla="*/ 3891 h 4062"/>
                <a:gd name="T62" fmla="*/ 1006 w 4062"/>
                <a:gd name="T63" fmla="*/ 3785 h 4062"/>
                <a:gd name="T64" fmla="*/ 812 w 4062"/>
                <a:gd name="T65" fmla="*/ 3656 h 4062"/>
                <a:gd name="T66" fmla="*/ 636 w 4062"/>
                <a:gd name="T67" fmla="*/ 3507 h 4062"/>
                <a:gd name="T68" fmla="*/ 478 w 4062"/>
                <a:gd name="T69" fmla="*/ 3339 h 4062"/>
                <a:gd name="T70" fmla="*/ 339 w 4062"/>
                <a:gd name="T71" fmla="*/ 3155 h 4062"/>
                <a:gd name="T72" fmla="*/ 222 w 4062"/>
                <a:gd name="T73" fmla="*/ 2954 h 4062"/>
                <a:gd name="T74" fmla="*/ 127 w 4062"/>
                <a:gd name="T75" fmla="*/ 2740 h 4062"/>
                <a:gd name="T76" fmla="*/ 58 w 4062"/>
                <a:gd name="T77" fmla="*/ 2514 h 4062"/>
                <a:gd name="T78" fmla="*/ 15 w 4062"/>
                <a:gd name="T79" fmla="*/ 2276 h 4062"/>
                <a:gd name="T80" fmla="*/ 0 w 4062"/>
                <a:gd name="T81" fmla="*/ 2031 h 4062"/>
                <a:gd name="T82" fmla="*/ 15 w 4062"/>
                <a:gd name="T83" fmla="*/ 1786 h 4062"/>
                <a:gd name="T84" fmla="*/ 58 w 4062"/>
                <a:gd name="T85" fmla="*/ 1548 h 4062"/>
                <a:gd name="T86" fmla="*/ 127 w 4062"/>
                <a:gd name="T87" fmla="*/ 1322 h 4062"/>
                <a:gd name="T88" fmla="*/ 222 w 4062"/>
                <a:gd name="T89" fmla="*/ 1108 h 4062"/>
                <a:gd name="T90" fmla="*/ 339 w 4062"/>
                <a:gd name="T91" fmla="*/ 907 h 4062"/>
                <a:gd name="T92" fmla="*/ 478 w 4062"/>
                <a:gd name="T93" fmla="*/ 723 h 4062"/>
                <a:gd name="T94" fmla="*/ 636 w 4062"/>
                <a:gd name="T95" fmla="*/ 555 h 4062"/>
                <a:gd name="T96" fmla="*/ 812 w 4062"/>
                <a:gd name="T97" fmla="*/ 406 h 4062"/>
                <a:gd name="T98" fmla="*/ 1006 w 4062"/>
                <a:gd name="T99" fmla="*/ 277 h 4062"/>
                <a:gd name="T100" fmla="*/ 1214 w 4062"/>
                <a:gd name="T101" fmla="*/ 171 h 4062"/>
                <a:gd name="T102" fmla="*/ 1434 w 4062"/>
                <a:gd name="T103" fmla="*/ 89 h 4062"/>
                <a:gd name="T104" fmla="*/ 1665 w 4062"/>
                <a:gd name="T105" fmla="*/ 33 h 4062"/>
                <a:gd name="T106" fmla="*/ 1907 w 4062"/>
                <a:gd name="T107" fmla="*/ 4 h 4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62" h="4062">
                  <a:moveTo>
                    <a:pt x="2031" y="0"/>
                  </a:moveTo>
                  <a:lnTo>
                    <a:pt x="2155" y="4"/>
                  </a:lnTo>
                  <a:lnTo>
                    <a:pt x="2276" y="15"/>
                  </a:lnTo>
                  <a:lnTo>
                    <a:pt x="2397" y="33"/>
                  </a:lnTo>
                  <a:lnTo>
                    <a:pt x="2514" y="58"/>
                  </a:lnTo>
                  <a:lnTo>
                    <a:pt x="2628" y="89"/>
                  </a:lnTo>
                  <a:lnTo>
                    <a:pt x="2740" y="127"/>
                  </a:lnTo>
                  <a:lnTo>
                    <a:pt x="2848" y="171"/>
                  </a:lnTo>
                  <a:lnTo>
                    <a:pt x="2954" y="222"/>
                  </a:lnTo>
                  <a:lnTo>
                    <a:pt x="3056" y="277"/>
                  </a:lnTo>
                  <a:lnTo>
                    <a:pt x="3155" y="339"/>
                  </a:lnTo>
                  <a:lnTo>
                    <a:pt x="3250" y="406"/>
                  </a:lnTo>
                  <a:lnTo>
                    <a:pt x="3339" y="478"/>
                  </a:lnTo>
                  <a:lnTo>
                    <a:pt x="3426" y="555"/>
                  </a:lnTo>
                  <a:lnTo>
                    <a:pt x="3507" y="636"/>
                  </a:lnTo>
                  <a:lnTo>
                    <a:pt x="3584" y="723"/>
                  </a:lnTo>
                  <a:lnTo>
                    <a:pt x="3656" y="812"/>
                  </a:lnTo>
                  <a:lnTo>
                    <a:pt x="3724" y="907"/>
                  </a:lnTo>
                  <a:lnTo>
                    <a:pt x="3785" y="1006"/>
                  </a:lnTo>
                  <a:lnTo>
                    <a:pt x="3840" y="1108"/>
                  </a:lnTo>
                  <a:lnTo>
                    <a:pt x="3891" y="1214"/>
                  </a:lnTo>
                  <a:lnTo>
                    <a:pt x="3935" y="1322"/>
                  </a:lnTo>
                  <a:lnTo>
                    <a:pt x="3973" y="1434"/>
                  </a:lnTo>
                  <a:lnTo>
                    <a:pt x="4004" y="1548"/>
                  </a:lnTo>
                  <a:lnTo>
                    <a:pt x="4029" y="1665"/>
                  </a:lnTo>
                  <a:lnTo>
                    <a:pt x="4047" y="1786"/>
                  </a:lnTo>
                  <a:lnTo>
                    <a:pt x="4058" y="1907"/>
                  </a:lnTo>
                  <a:lnTo>
                    <a:pt x="4062" y="2031"/>
                  </a:lnTo>
                  <a:lnTo>
                    <a:pt x="4058" y="2155"/>
                  </a:lnTo>
                  <a:lnTo>
                    <a:pt x="4047" y="2276"/>
                  </a:lnTo>
                  <a:lnTo>
                    <a:pt x="4029" y="2397"/>
                  </a:lnTo>
                  <a:lnTo>
                    <a:pt x="4004" y="2514"/>
                  </a:lnTo>
                  <a:lnTo>
                    <a:pt x="3973" y="2628"/>
                  </a:lnTo>
                  <a:lnTo>
                    <a:pt x="3935" y="2740"/>
                  </a:lnTo>
                  <a:lnTo>
                    <a:pt x="3891" y="2848"/>
                  </a:lnTo>
                  <a:lnTo>
                    <a:pt x="3840" y="2954"/>
                  </a:lnTo>
                  <a:lnTo>
                    <a:pt x="3785" y="3056"/>
                  </a:lnTo>
                  <a:lnTo>
                    <a:pt x="3724" y="3155"/>
                  </a:lnTo>
                  <a:lnTo>
                    <a:pt x="3656" y="3250"/>
                  </a:lnTo>
                  <a:lnTo>
                    <a:pt x="3584" y="3339"/>
                  </a:lnTo>
                  <a:lnTo>
                    <a:pt x="3507" y="3426"/>
                  </a:lnTo>
                  <a:lnTo>
                    <a:pt x="3426" y="3507"/>
                  </a:lnTo>
                  <a:lnTo>
                    <a:pt x="3339" y="3584"/>
                  </a:lnTo>
                  <a:lnTo>
                    <a:pt x="3250" y="3656"/>
                  </a:lnTo>
                  <a:lnTo>
                    <a:pt x="3155" y="3724"/>
                  </a:lnTo>
                  <a:lnTo>
                    <a:pt x="3056" y="3785"/>
                  </a:lnTo>
                  <a:lnTo>
                    <a:pt x="2954" y="3840"/>
                  </a:lnTo>
                  <a:lnTo>
                    <a:pt x="2848" y="3891"/>
                  </a:lnTo>
                  <a:lnTo>
                    <a:pt x="2740" y="3935"/>
                  </a:lnTo>
                  <a:lnTo>
                    <a:pt x="2628" y="3973"/>
                  </a:lnTo>
                  <a:lnTo>
                    <a:pt x="2514" y="4004"/>
                  </a:lnTo>
                  <a:lnTo>
                    <a:pt x="2397" y="4029"/>
                  </a:lnTo>
                  <a:lnTo>
                    <a:pt x="2276" y="4047"/>
                  </a:lnTo>
                  <a:lnTo>
                    <a:pt x="2155" y="4058"/>
                  </a:lnTo>
                  <a:lnTo>
                    <a:pt x="2031" y="4062"/>
                  </a:lnTo>
                  <a:lnTo>
                    <a:pt x="1907" y="4058"/>
                  </a:lnTo>
                  <a:lnTo>
                    <a:pt x="1786" y="4047"/>
                  </a:lnTo>
                  <a:lnTo>
                    <a:pt x="1665" y="4029"/>
                  </a:lnTo>
                  <a:lnTo>
                    <a:pt x="1548" y="4004"/>
                  </a:lnTo>
                  <a:lnTo>
                    <a:pt x="1434" y="3973"/>
                  </a:lnTo>
                  <a:lnTo>
                    <a:pt x="1322" y="3935"/>
                  </a:lnTo>
                  <a:lnTo>
                    <a:pt x="1214" y="3891"/>
                  </a:lnTo>
                  <a:lnTo>
                    <a:pt x="1108" y="3840"/>
                  </a:lnTo>
                  <a:lnTo>
                    <a:pt x="1006" y="3785"/>
                  </a:lnTo>
                  <a:lnTo>
                    <a:pt x="907" y="3724"/>
                  </a:lnTo>
                  <a:lnTo>
                    <a:pt x="812" y="3656"/>
                  </a:lnTo>
                  <a:lnTo>
                    <a:pt x="723" y="3584"/>
                  </a:lnTo>
                  <a:lnTo>
                    <a:pt x="636" y="3507"/>
                  </a:lnTo>
                  <a:lnTo>
                    <a:pt x="555" y="3426"/>
                  </a:lnTo>
                  <a:lnTo>
                    <a:pt x="478" y="3339"/>
                  </a:lnTo>
                  <a:lnTo>
                    <a:pt x="406" y="3250"/>
                  </a:lnTo>
                  <a:lnTo>
                    <a:pt x="339" y="3155"/>
                  </a:lnTo>
                  <a:lnTo>
                    <a:pt x="277" y="3056"/>
                  </a:lnTo>
                  <a:lnTo>
                    <a:pt x="222" y="2954"/>
                  </a:lnTo>
                  <a:lnTo>
                    <a:pt x="171" y="2848"/>
                  </a:lnTo>
                  <a:lnTo>
                    <a:pt x="127" y="2740"/>
                  </a:lnTo>
                  <a:lnTo>
                    <a:pt x="89" y="2628"/>
                  </a:lnTo>
                  <a:lnTo>
                    <a:pt x="58" y="2514"/>
                  </a:lnTo>
                  <a:lnTo>
                    <a:pt x="33" y="2397"/>
                  </a:lnTo>
                  <a:lnTo>
                    <a:pt x="15" y="2276"/>
                  </a:lnTo>
                  <a:lnTo>
                    <a:pt x="4" y="2155"/>
                  </a:lnTo>
                  <a:lnTo>
                    <a:pt x="0" y="2031"/>
                  </a:lnTo>
                  <a:lnTo>
                    <a:pt x="4" y="1907"/>
                  </a:lnTo>
                  <a:lnTo>
                    <a:pt x="15" y="1786"/>
                  </a:lnTo>
                  <a:lnTo>
                    <a:pt x="33" y="1665"/>
                  </a:lnTo>
                  <a:lnTo>
                    <a:pt x="58" y="1548"/>
                  </a:lnTo>
                  <a:lnTo>
                    <a:pt x="89" y="1434"/>
                  </a:lnTo>
                  <a:lnTo>
                    <a:pt x="127" y="1322"/>
                  </a:lnTo>
                  <a:lnTo>
                    <a:pt x="171" y="1214"/>
                  </a:lnTo>
                  <a:lnTo>
                    <a:pt x="222" y="1108"/>
                  </a:lnTo>
                  <a:lnTo>
                    <a:pt x="277" y="1006"/>
                  </a:lnTo>
                  <a:lnTo>
                    <a:pt x="339" y="907"/>
                  </a:lnTo>
                  <a:lnTo>
                    <a:pt x="406" y="812"/>
                  </a:lnTo>
                  <a:lnTo>
                    <a:pt x="478" y="723"/>
                  </a:lnTo>
                  <a:lnTo>
                    <a:pt x="555" y="636"/>
                  </a:lnTo>
                  <a:lnTo>
                    <a:pt x="636" y="555"/>
                  </a:lnTo>
                  <a:lnTo>
                    <a:pt x="723" y="478"/>
                  </a:lnTo>
                  <a:lnTo>
                    <a:pt x="812" y="406"/>
                  </a:lnTo>
                  <a:lnTo>
                    <a:pt x="907" y="339"/>
                  </a:lnTo>
                  <a:lnTo>
                    <a:pt x="1006" y="277"/>
                  </a:lnTo>
                  <a:lnTo>
                    <a:pt x="1108" y="222"/>
                  </a:lnTo>
                  <a:lnTo>
                    <a:pt x="1214" y="171"/>
                  </a:lnTo>
                  <a:lnTo>
                    <a:pt x="1322" y="127"/>
                  </a:lnTo>
                  <a:lnTo>
                    <a:pt x="1434" y="89"/>
                  </a:lnTo>
                  <a:lnTo>
                    <a:pt x="1548" y="58"/>
                  </a:lnTo>
                  <a:lnTo>
                    <a:pt x="1665" y="33"/>
                  </a:lnTo>
                  <a:lnTo>
                    <a:pt x="1786" y="15"/>
                  </a:lnTo>
                  <a:lnTo>
                    <a:pt x="1907" y="4"/>
                  </a:lnTo>
                  <a:lnTo>
                    <a:pt x="2031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7"/>
            <p:cNvSpPr>
              <a:spLocks/>
            </p:cNvSpPr>
            <p:nvPr/>
          </p:nvSpPr>
          <p:spPr bwMode="auto">
            <a:xfrm>
              <a:off x="3143" y="1527"/>
              <a:ext cx="2028" cy="1900"/>
            </a:xfrm>
            <a:custGeom>
              <a:avLst/>
              <a:gdLst>
                <a:gd name="T0" fmla="*/ 1394 w 2028"/>
                <a:gd name="T1" fmla="*/ 0 h 1900"/>
                <a:gd name="T2" fmla="*/ 1714 w 2028"/>
                <a:gd name="T3" fmla="*/ 0 h 1900"/>
                <a:gd name="T4" fmla="*/ 1761 w 2028"/>
                <a:gd name="T5" fmla="*/ 4 h 1900"/>
                <a:gd name="T6" fmla="*/ 1805 w 2028"/>
                <a:gd name="T7" fmla="*/ 14 h 1900"/>
                <a:gd name="T8" fmla="*/ 1847 w 2028"/>
                <a:gd name="T9" fmla="*/ 31 h 1900"/>
                <a:gd name="T10" fmla="*/ 1885 w 2028"/>
                <a:gd name="T11" fmla="*/ 53 h 1900"/>
                <a:gd name="T12" fmla="*/ 1919 w 2028"/>
                <a:gd name="T13" fmla="*/ 79 h 1900"/>
                <a:gd name="T14" fmla="*/ 1950 w 2028"/>
                <a:gd name="T15" fmla="*/ 111 h 1900"/>
                <a:gd name="T16" fmla="*/ 1977 w 2028"/>
                <a:gd name="T17" fmla="*/ 146 h 1900"/>
                <a:gd name="T18" fmla="*/ 1998 w 2028"/>
                <a:gd name="T19" fmla="*/ 184 h 1900"/>
                <a:gd name="T20" fmla="*/ 2014 w 2028"/>
                <a:gd name="T21" fmla="*/ 226 h 1900"/>
                <a:gd name="T22" fmla="*/ 2024 w 2028"/>
                <a:gd name="T23" fmla="*/ 270 h 1900"/>
                <a:gd name="T24" fmla="*/ 2028 w 2028"/>
                <a:gd name="T25" fmla="*/ 317 h 1900"/>
                <a:gd name="T26" fmla="*/ 2028 w 2028"/>
                <a:gd name="T27" fmla="*/ 1180 h 1900"/>
                <a:gd name="T28" fmla="*/ 2024 w 2028"/>
                <a:gd name="T29" fmla="*/ 1226 h 1900"/>
                <a:gd name="T30" fmla="*/ 2014 w 2028"/>
                <a:gd name="T31" fmla="*/ 1271 h 1900"/>
                <a:gd name="T32" fmla="*/ 1998 w 2028"/>
                <a:gd name="T33" fmla="*/ 1312 h 1900"/>
                <a:gd name="T34" fmla="*/ 1977 w 2028"/>
                <a:gd name="T35" fmla="*/ 1351 h 1900"/>
                <a:gd name="T36" fmla="*/ 1950 w 2028"/>
                <a:gd name="T37" fmla="*/ 1385 h 1900"/>
                <a:gd name="T38" fmla="*/ 1919 w 2028"/>
                <a:gd name="T39" fmla="*/ 1416 h 1900"/>
                <a:gd name="T40" fmla="*/ 1885 w 2028"/>
                <a:gd name="T41" fmla="*/ 1443 h 1900"/>
                <a:gd name="T42" fmla="*/ 1847 w 2028"/>
                <a:gd name="T43" fmla="*/ 1464 h 1900"/>
                <a:gd name="T44" fmla="*/ 1805 w 2028"/>
                <a:gd name="T45" fmla="*/ 1480 h 1900"/>
                <a:gd name="T46" fmla="*/ 1761 w 2028"/>
                <a:gd name="T47" fmla="*/ 1490 h 1900"/>
                <a:gd name="T48" fmla="*/ 1714 w 2028"/>
                <a:gd name="T49" fmla="*/ 1493 h 1900"/>
                <a:gd name="T50" fmla="*/ 1714 w 2028"/>
                <a:gd name="T51" fmla="*/ 1900 h 1900"/>
                <a:gd name="T52" fmla="*/ 1219 w 2028"/>
                <a:gd name="T53" fmla="*/ 1493 h 1900"/>
                <a:gd name="T54" fmla="*/ 313 w 2028"/>
                <a:gd name="T55" fmla="*/ 1493 h 1900"/>
                <a:gd name="T56" fmla="*/ 267 w 2028"/>
                <a:gd name="T57" fmla="*/ 1490 h 1900"/>
                <a:gd name="T58" fmla="*/ 223 w 2028"/>
                <a:gd name="T59" fmla="*/ 1480 h 1900"/>
                <a:gd name="T60" fmla="*/ 181 w 2028"/>
                <a:gd name="T61" fmla="*/ 1464 h 1900"/>
                <a:gd name="T62" fmla="*/ 143 w 2028"/>
                <a:gd name="T63" fmla="*/ 1443 h 1900"/>
                <a:gd name="T64" fmla="*/ 107 w 2028"/>
                <a:gd name="T65" fmla="*/ 1416 h 1900"/>
                <a:gd name="T66" fmla="*/ 77 w 2028"/>
                <a:gd name="T67" fmla="*/ 1385 h 1900"/>
                <a:gd name="T68" fmla="*/ 51 w 2028"/>
                <a:gd name="T69" fmla="*/ 1351 h 1900"/>
                <a:gd name="T70" fmla="*/ 29 w 2028"/>
                <a:gd name="T71" fmla="*/ 1312 h 1900"/>
                <a:gd name="T72" fmla="*/ 13 w 2028"/>
                <a:gd name="T73" fmla="*/ 1271 h 1900"/>
                <a:gd name="T74" fmla="*/ 3 w 2028"/>
                <a:gd name="T75" fmla="*/ 1226 h 1900"/>
                <a:gd name="T76" fmla="*/ 0 w 2028"/>
                <a:gd name="T77" fmla="*/ 1180 h 1900"/>
                <a:gd name="T78" fmla="*/ 0 w 2028"/>
                <a:gd name="T79" fmla="*/ 1001 h 1900"/>
                <a:gd name="T80" fmla="*/ 173 w 2028"/>
                <a:gd name="T81" fmla="*/ 857 h 1900"/>
                <a:gd name="T82" fmla="*/ 1081 w 2028"/>
                <a:gd name="T83" fmla="*/ 857 h 1900"/>
                <a:gd name="T84" fmla="*/ 1127 w 2028"/>
                <a:gd name="T85" fmla="*/ 853 h 1900"/>
                <a:gd name="T86" fmla="*/ 1171 w 2028"/>
                <a:gd name="T87" fmla="*/ 843 h 1900"/>
                <a:gd name="T88" fmla="*/ 1213 w 2028"/>
                <a:gd name="T89" fmla="*/ 827 h 1900"/>
                <a:gd name="T90" fmla="*/ 1251 w 2028"/>
                <a:gd name="T91" fmla="*/ 807 h 1900"/>
                <a:gd name="T92" fmla="*/ 1287 w 2028"/>
                <a:gd name="T93" fmla="*/ 779 h 1900"/>
                <a:gd name="T94" fmla="*/ 1317 w 2028"/>
                <a:gd name="T95" fmla="*/ 749 h 1900"/>
                <a:gd name="T96" fmla="*/ 1343 w 2028"/>
                <a:gd name="T97" fmla="*/ 714 h 1900"/>
                <a:gd name="T98" fmla="*/ 1365 w 2028"/>
                <a:gd name="T99" fmla="*/ 675 h 1900"/>
                <a:gd name="T100" fmla="*/ 1381 w 2028"/>
                <a:gd name="T101" fmla="*/ 634 h 1900"/>
                <a:gd name="T102" fmla="*/ 1391 w 2028"/>
                <a:gd name="T103" fmla="*/ 590 h 1900"/>
                <a:gd name="T104" fmla="*/ 1394 w 2028"/>
                <a:gd name="T105" fmla="*/ 543 h 1900"/>
                <a:gd name="T106" fmla="*/ 1394 w 2028"/>
                <a:gd name="T107" fmla="*/ 0 h 1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28" h="1900">
                  <a:moveTo>
                    <a:pt x="1394" y="0"/>
                  </a:moveTo>
                  <a:lnTo>
                    <a:pt x="1714" y="0"/>
                  </a:lnTo>
                  <a:lnTo>
                    <a:pt x="1761" y="4"/>
                  </a:lnTo>
                  <a:lnTo>
                    <a:pt x="1805" y="14"/>
                  </a:lnTo>
                  <a:lnTo>
                    <a:pt x="1847" y="31"/>
                  </a:lnTo>
                  <a:lnTo>
                    <a:pt x="1885" y="53"/>
                  </a:lnTo>
                  <a:lnTo>
                    <a:pt x="1919" y="79"/>
                  </a:lnTo>
                  <a:lnTo>
                    <a:pt x="1950" y="111"/>
                  </a:lnTo>
                  <a:lnTo>
                    <a:pt x="1977" y="146"/>
                  </a:lnTo>
                  <a:lnTo>
                    <a:pt x="1998" y="184"/>
                  </a:lnTo>
                  <a:lnTo>
                    <a:pt x="2014" y="226"/>
                  </a:lnTo>
                  <a:lnTo>
                    <a:pt x="2024" y="270"/>
                  </a:lnTo>
                  <a:lnTo>
                    <a:pt x="2028" y="317"/>
                  </a:lnTo>
                  <a:lnTo>
                    <a:pt x="2028" y="1180"/>
                  </a:lnTo>
                  <a:lnTo>
                    <a:pt x="2024" y="1226"/>
                  </a:lnTo>
                  <a:lnTo>
                    <a:pt x="2014" y="1271"/>
                  </a:lnTo>
                  <a:lnTo>
                    <a:pt x="1998" y="1312"/>
                  </a:lnTo>
                  <a:lnTo>
                    <a:pt x="1977" y="1351"/>
                  </a:lnTo>
                  <a:lnTo>
                    <a:pt x="1950" y="1385"/>
                  </a:lnTo>
                  <a:lnTo>
                    <a:pt x="1919" y="1416"/>
                  </a:lnTo>
                  <a:lnTo>
                    <a:pt x="1885" y="1443"/>
                  </a:lnTo>
                  <a:lnTo>
                    <a:pt x="1847" y="1464"/>
                  </a:lnTo>
                  <a:lnTo>
                    <a:pt x="1805" y="1480"/>
                  </a:lnTo>
                  <a:lnTo>
                    <a:pt x="1761" y="1490"/>
                  </a:lnTo>
                  <a:lnTo>
                    <a:pt x="1714" y="1493"/>
                  </a:lnTo>
                  <a:lnTo>
                    <a:pt x="1714" y="1900"/>
                  </a:lnTo>
                  <a:lnTo>
                    <a:pt x="1219" y="1493"/>
                  </a:lnTo>
                  <a:lnTo>
                    <a:pt x="313" y="1493"/>
                  </a:lnTo>
                  <a:lnTo>
                    <a:pt x="267" y="1490"/>
                  </a:lnTo>
                  <a:lnTo>
                    <a:pt x="223" y="1480"/>
                  </a:lnTo>
                  <a:lnTo>
                    <a:pt x="181" y="1464"/>
                  </a:lnTo>
                  <a:lnTo>
                    <a:pt x="143" y="1443"/>
                  </a:lnTo>
                  <a:lnTo>
                    <a:pt x="107" y="1416"/>
                  </a:lnTo>
                  <a:lnTo>
                    <a:pt x="77" y="1385"/>
                  </a:lnTo>
                  <a:lnTo>
                    <a:pt x="51" y="1351"/>
                  </a:lnTo>
                  <a:lnTo>
                    <a:pt x="29" y="1312"/>
                  </a:lnTo>
                  <a:lnTo>
                    <a:pt x="13" y="1271"/>
                  </a:lnTo>
                  <a:lnTo>
                    <a:pt x="3" y="1226"/>
                  </a:lnTo>
                  <a:lnTo>
                    <a:pt x="0" y="1180"/>
                  </a:lnTo>
                  <a:lnTo>
                    <a:pt x="0" y="1001"/>
                  </a:lnTo>
                  <a:lnTo>
                    <a:pt x="173" y="857"/>
                  </a:lnTo>
                  <a:lnTo>
                    <a:pt x="1081" y="857"/>
                  </a:lnTo>
                  <a:lnTo>
                    <a:pt x="1127" y="853"/>
                  </a:lnTo>
                  <a:lnTo>
                    <a:pt x="1171" y="843"/>
                  </a:lnTo>
                  <a:lnTo>
                    <a:pt x="1213" y="827"/>
                  </a:lnTo>
                  <a:lnTo>
                    <a:pt x="1251" y="807"/>
                  </a:lnTo>
                  <a:lnTo>
                    <a:pt x="1287" y="779"/>
                  </a:lnTo>
                  <a:lnTo>
                    <a:pt x="1317" y="749"/>
                  </a:lnTo>
                  <a:lnTo>
                    <a:pt x="1343" y="714"/>
                  </a:lnTo>
                  <a:lnTo>
                    <a:pt x="1365" y="675"/>
                  </a:lnTo>
                  <a:lnTo>
                    <a:pt x="1381" y="634"/>
                  </a:lnTo>
                  <a:lnTo>
                    <a:pt x="1391" y="590"/>
                  </a:lnTo>
                  <a:lnTo>
                    <a:pt x="1394" y="543"/>
                  </a:lnTo>
                  <a:lnTo>
                    <a:pt x="1394" y="0"/>
                  </a:lnTo>
                  <a:close/>
                </a:path>
              </a:pathLst>
            </a:custGeom>
            <a:solidFill>
              <a:srgbClr val="32CA69"/>
            </a:solidFill>
            <a:ln w="0">
              <a:solidFill>
                <a:srgbClr val="32CA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8"/>
            <p:cNvSpPr>
              <a:spLocks/>
            </p:cNvSpPr>
            <p:nvPr/>
          </p:nvSpPr>
          <p:spPr bwMode="auto">
            <a:xfrm>
              <a:off x="2509" y="893"/>
              <a:ext cx="2028" cy="1897"/>
            </a:xfrm>
            <a:custGeom>
              <a:avLst/>
              <a:gdLst>
                <a:gd name="T0" fmla="*/ 314 w 2028"/>
                <a:gd name="T1" fmla="*/ 0 h 1897"/>
                <a:gd name="T2" fmla="*/ 1715 w 2028"/>
                <a:gd name="T3" fmla="*/ 0 h 1897"/>
                <a:gd name="T4" fmla="*/ 1761 w 2028"/>
                <a:gd name="T5" fmla="*/ 4 h 1897"/>
                <a:gd name="T6" fmla="*/ 1805 w 2028"/>
                <a:gd name="T7" fmla="*/ 14 h 1897"/>
                <a:gd name="T8" fmla="*/ 1847 w 2028"/>
                <a:gd name="T9" fmla="*/ 30 h 1897"/>
                <a:gd name="T10" fmla="*/ 1885 w 2028"/>
                <a:gd name="T11" fmla="*/ 51 h 1897"/>
                <a:gd name="T12" fmla="*/ 1921 w 2028"/>
                <a:gd name="T13" fmla="*/ 78 h 1897"/>
                <a:gd name="T14" fmla="*/ 1951 w 2028"/>
                <a:gd name="T15" fmla="*/ 109 h 1897"/>
                <a:gd name="T16" fmla="*/ 1977 w 2028"/>
                <a:gd name="T17" fmla="*/ 143 h 1897"/>
                <a:gd name="T18" fmla="*/ 1999 w 2028"/>
                <a:gd name="T19" fmla="*/ 181 h 1897"/>
                <a:gd name="T20" fmla="*/ 2015 w 2028"/>
                <a:gd name="T21" fmla="*/ 223 h 1897"/>
                <a:gd name="T22" fmla="*/ 2025 w 2028"/>
                <a:gd name="T23" fmla="*/ 268 h 1897"/>
                <a:gd name="T24" fmla="*/ 2028 w 2028"/>
                <a:gd name="T25" fmla="*/ 314 h 1897"/>
                <a:gd name="T26" fmla="*/ 2028 w 2028"/>
                <a:gd name="T27" fmla="*/ 1177 h 1897"/>
                <a:gd name="T28" fmla="*/ 2025 w 2028"/>
                <a:gd name="T29" fmla="*/ 1224 h 1897"/>
                <a:gd name="T30" fmla="*/ 2015 w 2028"/>
                <a:gd name="T31" fmla="*/ 1268 h 1897"/>
                <a:gd name="T32" fmla="*/ 1999 w 2028"/>
                <a:gd name="T33" fmla="*/ 1309 h 1897"/>
                <a:gd name="T34" fmla="*/ 1977 w 2028"/>
                <a:gd name="T35" fmla="*/ 1348 h 1897"/>
                <a:gd name="T36" fmla="*/ 1951 w 2028"/>
                <a:gd name="T37" fmla="*/ 1383 h 1897"/>
                <a:gd name="T38" fmla="*/ 1921 w 2028"/>
                <a:gd name="T39" fmla="*/ 1413 h 1897"/>
                <a:gd name="T40" fmla="*/ 1885 w 2028"/>
                <a:gd name="T41" fmla="*/ 1441 h 1897"/>
                <a:gd name="T42" fmla="*/ 1847 w 2028"/>
                <a:gd name="T43" fmla="*/ 1461 h 1897"/>
                <a:gd name="T44" fmla="*/ 1805 w 2028"/>
                <a:gd name="T45" fmla="*/ 1477 h 1897"/>
                <a:gd name="T46" fmla="*/ 1761 w 2028"/>
                <a:gd name="T47" fmla="*/ 1487 h 1897"/>
                <a:gd name="T48" fmla="*/ 1715 w 2028"/>
                <a:gd name="T49" fmla="*/ 1491 h 1897"/>
                <a:gd name="T50" fmla="*/ 809 w 2028"/>
                <a:gd name="T51" fmla="*/ 1491 h 1897"/>
                <a:gd name="T52" fmla="*/ 314 w 2028"/>
                <a:gd name="T53" fmla="*/ 1897 h 1897"/>
                <a:gd name="T54" fmla="*/ 314 w 2028"/>
                <a:gd name="T55" fmla="*/ 1491 h 1897"/>
                <a:gd name="T56" fmla="*/ 267 w 2028"/>
                <a:gd name="T57" fmla="*/ 1487 h 1897"/>
                <a:gd name="T58" fmla="*/ 223 w 2028"/>
                <a:gd name="T59" fmla="*/ 1477 h 1897"/>
                <a:gd name="T60" fmla="*/ 181 w 2028"/>
                <a:gd name="T61" fmla="*/ 1461 h 1897"/>
                <a:gd name="T62" fmla="*/ 143 w 2028"/>
                <a:gd name="T63" fmla="*/ 1441 h 1897"/>
                <a:gd name="T64" fmla="*/ 109 w 2028"/>
                <a:gd name="T65" fmla="*/ 1413 h 1897"/>
                <a:gd name="T66" fmla="*/ 78 w 2028"/>
                <a:gd name="T67" fmla="*/ 1383 h 1897"/>
                <a:gd name="T68" fmla="*/ 51 w 2028"/>
                <a:gd name="T69" fmla="*/ 1348 h 1897"/>
                <a:gd name="T70" fmla="*/ 30 w 2028"/>
                <a:gd name="T71" fmla="*/ 1309 h 1897"/>
                <a:gd name="T72" fmla="*/ 14 w 2028"/>
                <a:gd name="T73" fmla="*/ 1268 h 1897"/>
                <a:gd name="T74" fmla="*/ 4 w 2028"/>
                <a:gd name="T75" fmla="*/ 1224 h 1897"/>
                <a:gd name="T76" fmla="*/ 0 w 2028"/>
                <a:gd name="T77" fmla="*/ 1177 h 1897"/>
                <a:gd name="T78" fmla="*/ 0 w 2028"/>
                <a:gd name="T79" fmla="*/ 314 h 1897"/>
                <a:gd name="T80" fmla="*/ 4 w 2028"/>
                <a:gd name="T81" fmla="*/ 268 h 1897"/>
                <a:gd name="T82" fmla="*/ 14 w 2028"/>
                <a:gd name="T83" fmla="*/ 223 h 1897"/>
                <a:gd name="T84" fmla="*/ 30 w 2028"/>
                <a:gd name="T85" fmla="*/ 181 h 1897"/>
                <a:gd name="T86" fmla="*/ 51 w 2028"/>
                <a:gd name="T87" fmla="*/ 143 h 1897"/>
                <a:gd name="T88" fmla="*/ 78 w 2028"/>
                <a:gd name="T89" fmla="*/ 109 h 1897"/>
                <a:gd name="T90" fmla="*/ 109 w 2028"/>
                <a:gd name="T91" fmla="*/ 78 h 1897"/>
                <a:gd name="T92" fmla="*/ 143 w 2028"/>
                <a:gd name="T93" fmla="*/ 51 h 1897"/>
                <a:gd name="T94" fmla="*/ 181 w 2028"/>
                <a:gd name="T95" fmla="*/ 30 h 1897"/>
                <a:gd name="T96" fmla="*/ 223 w 2028"/>
                <a:gd name="T97" fmla="*/ 14 h 1897"/>
                <a:gd name="T98" fmla="*/ 267 w 2028"/>
                <a:gd name="T99" fmla="*/ 4 h 1897"/>
                <a:gd name="T100" fmla="*/ 314 w 2028"/>
                <a:gd name="T101" fmla="*/ 0 h 1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28" h="1897">
                  <a:moveTo>
                    <a:pt x="314" y="0"/>
                  </a:moveTo>
                  <a:lnTo>
                    <a:pt x="1715" y="0"/>
                  </a:lnTo>
                  <a:lnTo>
                    <a:pt x="1761" y="4"/>
                  </a:lnTo>
                  <a:lnTo>
                    <a:pt x="1805" y="14"/>
                  </a:lnTo>
                  <a:lnTo>
                    <a:pt x="1847" y="30"/>
                  </a:lnTo>
                  <a:lnTo>
                    <a:pt x="1885" y="51"/>
                  </a:lnTo>
                  <a:lnTo>
                    <a:pt x="1921" y="78"/>
                  </a:lnTo>
                  <a:lnTo>
                    <a:pt x="1951" y="109"/>
                  </a:lnTo>
                  <a:lnTo>
                    <a:pt x="1977" y="143"/>
                  </a:lnTo>
                  <a:lnTo>
                    <a:pt x="1999" y="181"/>
                  </a:lnTo>
                  <a:lnTo>
                    <a:pt x="2015" y="223"/>
                  </a:lnTo>
                  <a:lnTo>
                    <a:pt x="2025" y="268"/>
                  </a:lnTo>
                  <a:lnTo>
                    <a:pt x="2028" y="314"/>
                  </a:lnTo>
                  <a:lnTo>
                    <a:pt x="2028" y="1177"/>
                  </a:lnTo>
                  <a:lnTo>
                    <a:pt x="2025" y="1224"/>
                  </a:lnTo>
                  <a:lnTo>
                    <a:pt x="2015" y="1268"/>
                  </a:lnTo>
                  <a:lnTo>
                    <a:pt x="1999" y="1309"/>
                  </a:lnTo>
                  <a:lnTo>
                    <a:pt x="1977" y="1348"/>
                  </a:lnTo>
                  <a:lnTo>
                    <a:pt x="1951" y="1383"/>
                  </a:lnTo>
                  <a:lnTo>
                    <a:pt x="1921" y="1413"/>
                  </a:lnTo>
                  <a:lnTo>
                    <a:pt x="1885" y="1441"/>
                  </a:lnTo>
                  <a:lnTo>
                    <a:pt x="1847" y="1461"/>
                  </a:lnTo>
                  <a:lnTo>
                    <a:pt x="1805" y="1477"/>
                  </a:lnTo>
                  <a:lnTo>
                    <a:pt x="1761" y="1487"/>
                  </a:lnTo>
                  <a:lnTo>
                    <a:pt x="1715" y="1491"/>
                  </a:lnTo>
                  <a:lnTo>
                    <a:pt x="809" y="1491"/>
                  </a:lnTo>
                  <a:lnTo>
                    <a:pt x="314" y="1897"/>
                  </a:lnTo>
                  <a:lnTo>
                    <a:pt x="314" y="1491"/>
                  </a:lnTo>
                  <a:lnTo>
                    <a:pt x="267" y="1487"/>
                  </a:lnTo>
                  <a:lnTo>
                    <a:pt x="223" y="1477"/>
                  </a:lnTo>
                  <a:lnTo>
                    <a:pt x="181" y="1461"/>
                  </a:lnTo>
                  <a:lnTo>
                    <a:pt x="143" y="1441"/>
                  </a:lnTo>
                  <a:lnTo>
                    <a:pt x="109" y="1413"/>
                  </a:lnTo>
                  <a:lnTo>
                    <a:pt x="78" y="1383"/>
                  </a:lnTo>
                  <a:lnTo>
                    <a:pt x="51" y="1348"/>
                  </a:lnTo>
                  <a:lnTo>
                    <a:pt x="30" y="1309"/>
                  </a:lnTo>
                  <a:lnTo>
                    <a:pt x="14" y="1268"/>
                  </a:lnTo>
                  <a:lnTo>
                    <a:pt x="4" y="1224"/>
                  </a:lnTo>
                  <a:lnTo>
                    <a:pt x="0" y="1177"/>
                  </a:lnTo>
                  <a:lnTo>
                    <a:pt x="0" y="314"/>
                  </a:lnTo>
                  <a:lnTo>
                    <a:pt x="4" y="268"/>
                  </a:lnTo>
                  <a:lnTo>
                    <a:pt x="14" y="223"/>
                  </a:lnTo>
                  <a:lnTo>
                    <a:pt x="30" y="181"/>
                  </a:lnTo>
                  <a:lnTo>
                    <a:pt x="51" y="143"/>
                  </a:lnTo>
                  <a:lnTo>
                    <a:pt x="78" y="109"/>
                  </a:lnTo>
                  <a:lnTo>
                    <a:pt x="109" y="78"/>
                  </a:lnTo>
                  <a:lnTo>
                    <a:pt x="143" y="51"/>
                  </a:lnTo>
                  <a:lnTo>
                    <a:pt x="181" y="30"/>
                  </a:lnTo>
                  <a:lnTo>
                    <a:pt x="223" y="14"/>
                  </a:lnTo>
                  <a:lnTo>
                    <a:pt x="267" y="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0" t="-9323"/>
          <a:stretch/>
        </p:blipFill>
        <p:spPr>
          <a:xfrm>
            <a:off x="5435272" y="1653281"/>
            <a:ext cx="982504" cy="391235"/>
          </a:xfrm>
          <a:prstGeom prst="rect">
            <a:avLst/>
          </a:prstGeom>
        </p:spPr>
      </p:pic>
      <p:grpSp>
        <p:nvGrpSpPr>
          <p:cNvPr id="30" name="Group 14"/>
          <p:cNvGrpSpPr>
            <a:grpSpLocks noChangeAspect="1"/>
          </p:cNvGrpSpPr>
          <p:nvPr/>
        </p:nvGrpSpPr>
        <p:grpSpPr bwMode="auto">
          <a:xfrm>
            <a:off x="3742313" y="3292180"/>
            <a:ext cx="1598612" cy="1598612"/>
            <a:chOff x="1809" y="129"/>
            <a:chExt cx="4062" cy="4062"/>
          </a:xfrm>
        </p:grpSpPr>
        <p:sp>
          <p:nvSpPr>
            <p:cNvPr id="31" name="AutoShape 13"/>
            <p:cNvSpPr>
              <a:spLocks noChangeAspect="1" noChangeArrowheads="1" noTextEdit="1"/>
            </p:cNvSpPr>
            <p:nvPr/>
          </p:nvSpPr>
          <p:spPr bwMode="auto">
            <a:xfrm>
              <a:off x="1809" y="129"/>
              <a:ext cx="4062" cy="4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1809" y="129"/>
              <a:ext cx="4062" cy="4062"/>
            </a:xfrm>
            <a:custGeom>
              <a:avLst/>
              <a:gdLst>
                <a:gd name="T0" fmla="*/ 2155 w 4062"/>
                <a:gd name="T1" fmla="*/ 4 h 4062"/>
                <a:gd name="T2" fmla="*/ 2397 w 4062"/>
                <a:gd name="T3" fmla="*/ 33 h 4062"/>
                <a:gd name="T4" fmla="*/ 2628 w 4062"/>
                <a:gd name="T5" fmla="*/ 89 h 4062"/>
                <a:gd name="T6" fmla="*/ 2848 w 4062"/>
                <a:gd name="T7" fmla="*/ 171 h 4062"/>
                <a:gd name="T8" fmla="*/ 3056 w 4062"/>
                <a:gd name="T9" fmla="*/ 277 h 4062"/>
                <a:gd name="T10" fmla="*/ 3250 w 4062"/>
                <a:gd name="T11" fmla="*/ 406 h 4062"/>
                <a:gd name="T12" fmla="*/ 3426 w 4062"/>
                <a:gd name="T13" fmla="*/ 555 h 4062"/>
                <a:gd name="T14" fmla="*/ 3584 w 4062"/>
                <a:gd name="T15" fmla="*/ 723 h 4062"/>
                <a:gd name="T16" fmla="*/ 3724 w 4062"/>
                <a:gd name="T17" fmla="*/ 907 h 4062"/>
                <a:gd name="T18" fmla="*/ 3840 w 4062"/>
                <a:gd name="T19" fmla="*/ 1108 h 4062"/>
                <a:gd name="T20" fmla="*/ 3935 w 4062"/>
                <a:gd name="T21" fmla="*/ 1322 h 4062"/>
                <a:gd name="T22" fmla="*/ 4004 w 4062"/>
                <a:gd name="T23" fmla="*/ 1548 h 4062"/>
                <a:gd name="T24" fmla="*/ 4047 w 4062"/>
                <a:gd name="T25" fmla="*/ 1786 h 4062"/>
                <a:gd name="T26" fmla="*/ 4062 w 4062"/>
                <a:gd name="T27" fmla="*/ 2031 h 4062"/>
                <a:gd name="T28" fmla="*/ 4047 w 4062"/>
                <a:gd name="T29" fmla="*/ 2276 h 4062"/>
                <a:gd name="T30" fmla="*/ 4004 w 4062"/>
                <a:gd name="T31" fmla="*/ 2514 h 4062"/>
                <a:gd name="T32" fmla="*/ 3935 w 4062"/>
                <a:gd name="T33" fmla="*/ 2740 h 4062"/>
                <a:gd name="T34" fmla="*/ 3840 w 4062"/>
                <a:gd name="T35" fmla="*/ 2954 h 4062"/>
                <a:gd name="T36" fmla="*/ 3724 w 4062"/>
                <a:gd name="T37" fmla="*/ 3155 h 4062"/>
                <a:gd name="T38" fmla="*/ 3584 w 4062"/>
                <a:gd name="T39" fmla="*/ 3339 h 4062"/>
                <a:gd name="T40" fmla="*/ 3426 w 4062"/>
                <a:gd name="T41" fmla="*/ 3507 h 4062"/>
                <a:gd name="T42" fmla="*/ 3250 w 4062"/>
                <a:gd name="T43" fmla="*/ 3656 h 4062"/>
                <a:gd name="T44" fmla="*/ 3056 w 4062"/>
                <a:gd name="T45" fmla="*/ 3785 h 4062"/>
                <a:gd name="T46" fmla="*/ 2848 w 4062"/>
                <a:gd name="T47" fmla="*/ 3891 h 4062"/>
                <a:gd name="T48" fmla="*/ 2628 w 4062"/>
                <a:gd name="T49" fmla="*/ 3973 h 4062"/>
                <a:gd name="T50" fmla="*/ 2397 w 4062"/>
                <a:gd name="T51" fmla="*/ 4029 h 4062"/>
                <a:gd name="T52" fmla="*/ 2155 w 4062"/>
                <a:gd name="T53" fmla="*/ 4058 h 4062"/>
                <a:gd name="T54" fmla="*/ 1907 w 4062"/>
                <a:gd name="T55" fmla="*/ 4058 h 4062"/>
                <a:gd name="T56" fmla="*/ 1665 w 4062"/>
                <a:gd name="T57" fmla="*/ 4029 h 4062"/>
                <a:gd name="T58" fmla="*/ 1434 w 4062"/>
                <a:gd name="T59" fmla="*/ 3973 h 4062"/>
                <a:gd name="T60" fmla="*/ 1214 w 4062"/>
                <a:gd name="T61" fmla="*/ 3891 h 4062"/>
                <a:gd name="T62" fmla="*/ 1006 w 4062"/>
                <a:gd name="T63" fmla="*/ 3785 h 4062"/>
                <a:gd name="T64" fmla="*/ 812 w 4062"/>
                <a:gd name="T65" fmla="*/ 3656 h 4062"/>
                <a:gd name="T66" fmla="*/ 636 w 4062"/>
                <a:gd name="T67" fmla="*/ 3507 h 4062"/>
                <a:gd name="T68" fmla="*/ 478 w 4062"/>
                <a:gd name="T69" fmla="*/ 3339 h 4062"/>
                <a:gd name="T70" fmla="*/ 339 w 4062"/>
                <a:gd name="T71" fmla="*/ 3155 h 4062"/>
                <a:gd name="T72" fmla="*/ 222 w 4062"/>
                <a:gd name="T73" fmla="*/ 2954 h 4062"/>
                <a:gd name="T74" fmla="*/ 127 w 4062"/>
                <a:gd name="T75" fmla="*/ 2740 h 4062"/>
                <a:gd name="T76" fmla="*/ 58 w 4062"/>
                <a:gd name="T77" fmla="*/ 2514 h 4062"/>
                <a:gd name="T78" fmla="*/ 15 w 4062"/>
                <a:gd name="T79" fmla="*/ 2276 h 4062"/>
                <a:gd name="T80" fmla="*/ 0 w 4062"/>
                <a:gd name="T81" fmla="*/ 2031 h 4062"/>
                <a:gd name="T82" fmla="*/ 15 w 4062"/>
                <a:gd name="T83" fmla="*/ 1786 h 4062"/>
                <a:gd name="T84" fmla="*/ 58 w 4062"/>
                <a:gd name="T85" fmla="*/ 1548 h 4062"/>
                <a:gd name="T86" fmla="*/ 127 w 4062"/>
                <a:gd name="T87" fmla="*/ 1322 h 4062"/>
                <a:gd name="T88" fmla="*/ 222 w 4062"/>
                <a:gd name="T89" fmla="*/ 1108 h 4062"/>
                <a:gd name="T90" fmla="*/ 339 w 4062"/>
                <a:gd name="T91" fmla="*/ 907 h 4062"/>
                <a:gd name="T92" fmla="*/ 478 w 4062"/>
                <a:gd name="T93" fmla="*/ 723 h 4062"/>
                <a:gd name="T94" fmla="*/ 636 w 4062"/>
                <a:gd name="T95" fmla="*/ 555 h 4062"/>
                <a:gd name="T96" fmla="*/ 812 w 4062"/>
                <a:gd name="T97" fmla="*/ 406 h 4062"/>
                <a:gd name="T98" fmla="*/ 1006 w 4062"/>
                <a:gd name="T99" fmla="*/ 277 h 4062"/>
                <a:gd name="T100" fmla="*/ 1214 w 4062"/>
                <a:gd name="T101" fmla="*/ 171 h 4062"/>
                <a:gd name="T102" fmla="*/ 1434 w 4062"/>
                <a:gd name="T103" fmla="*/ 89 h 4062"/>
                <a:gd name="T104" fmla="*/ 1665 w 4062"/>
                <a:gd name="T105" fmla="*/ 33 h 4062"/>
                <a:gd name="T106" fmla="*/ 1907 w 4062"/>
                <a:gd name="T107" fmla="*/ 4 h 4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62" h="4062">
                  <a:moveTo>
                    <a:pt x="2031" y="0"/>
                  </a:moveTo>
                  <a:lnTo>
                    <a:pt x="2155" y="4"/>
                  </a:lnTo>
                  <a:lnTo>
                    <a:pt x="2276" y="15"/>
                  </a:lnTo>
                  <a:lnTo>
                    <a:pt x="2397" y="33"/>
                  </a:lnTo>
                  <a:lnTo>
                    <a:pt x="2514" y="58"/>
                  </a:lnTo>
                  <a:lnTo>
                    <a:pt x="2628" y="89"/>
                  </a:lnTo>
                  <a:lnTo>
                    <a:pt x="2740" y="127"/>
                  </a:lnTo>
                  <a:lnTo>
                    <a:pt x="2848" y="171"/>
                  </a:lnTo>
                  <a:lnTo>
                    <a:pt x="2954" y="222"/>
                  </a:lnTo>
                  <a:lnTo>
                    <a:pt x="3056" y="277"/>
                  </a:lnTo>
                  <a:lnTo>
                    <a:pt x="3155" y="339"/>
                  </a:lnTo>
                  <a:lnTo>
                    <a:pt x="3250" y="406"/>
                  </a:lnTo>
                  <a:lnTo>
                    <a:pt x="3339" y="478"/>
                  </a:lnTo>
                  <a:lnTo>
                    <a:pt x="3426" y="555"/>
                  </a:lnTo>
                  <a:lnTo>
                    <a:pt x="3507" y="636"/>
                  </a:lnTo>
                  <a:lnTo>
                    <a:pt x="3584" y="723"/>
                  </a:lnTo>
                  <a:lnTo>
                    <a:pt x="3656" y="812"/>
                  </a:lnTo>
                  <a:lnTo>
                    <a:pt x="3724" y="907"/>
                  </a:lnTo>
                  <a:lnTo>
                    <a:pt x="3785" y="1006"/>
                  </a:lnTo>
                  <a:lnTo>
                    <a:pt x="3840" y="1108"/>
                  </a:lnTo>
                  <a:lnTo>
                    <a:pt x="3891" y="1214"/>
                  </a:lnTo>
                  <a:lnTo>
                    <a:pt x="3935" y="1322"/>
                  </a:lnTo>
                  <a:lnTo>
                    <a:pt x="3973" y="1434"/>
                  </a:lnTo>
                  <a:lnTo>
                    <a:pt x="4004" y="1548"/>
                  </a:lnTo>
                  <a:lnTo>
                    <a:pt x="4029" y="1665"/>
                  </a:lnTo>
                  <a:lnTo>
                    <a:pt x="4047" y="1786"/>
                  </a:lnTo>
                  <a:lnTo>
                    <a:pt x="4058" y="1907"/>
                  </a:lnTo>
                  <a:lnTo>
                    <a:pt x="4062" y="2031"/>
                  </a:lnTo>
                  <a:lnTo>
                    <a:pt x="4058" y="2155"/>
                  </a:lnTo>
                  <a:lnTo>
                    <a:pt x="4047" y="2276"/>
                  </a:lnTo>
                  <a:lnTo>
                    <a:pt x="4029" y="2397"/>
                  </a:lnTo>
                  <a:lnTo>
                    <a:pt x="4004" y="2514"/>
                  </a:lnTo>
                  <a:lnTo>
                    <a:pt x="3973" y="2628"/>
                  </a:lnTo>
                  <a:lnTo>
                    <a:pt x="3935" y="2740"/>
                  </a:lnTo>
                  <a:lnTo>
                    <a:pt x="3891" y="2848"/>
                  </a:lnTo>
                  <a:lnTo>
                    <a:pt x="3840" y="2954"/>
                  </a:lnTo>
                  <a:lnTo>
                    <a:pt x="3785" y="3056"/>
                  </a:lnTo>
                  <a:lnTo>
                    <a:pt x="3724" y="3155"/>
                  </a:lnTo>
                  <a:lnTo>
                    <a:pt x="3656" y="3250"/>
                  </a:lnTo>
                  <a:lnTo>
                    <a:pt x="3584" y="3339"/>
                  </a:lnTo>
                  <a:lnTo>
                    <a:pt x="3507" y="3426"/>
                  </a:lnTo>
                  <a:lnTo>
                    <a:pt x="3426" y="3507"/>
                  </a:lnTo>
                  <a:lnTo>
                    <a:pt x="3339" y="3584"/>
                  </a:lnTo>
                  <a:lnTo>
                    <a:pt x="3250" y="3656"/>
                  </a:lnTo>
                  <a:lnTo>
                    <a:pt x="3155" y="3724"/>
                  </a:lnTo>
                  <a:lnTo>
                    <a:pt x="3056" y="3785"/>
                  </a:lnTo>
                  <a:lnTo>
                    <a:pt x="2954" y="3840"/>
                  </a:lnTo>
                  <a:lnTo>
                    <a:pt x="2848" y="3891"/>
                  </a:lnTo>
                  <a:lnTo>
                    <a:pt x="2740" y="3935"/>
                  </a:lnTo>
                  <a:lnTo>
                    <a:pt x="2628" y="3973"/>
                  </a:lnTo>
                  <a:lnTo>
                    <a:pt x="2514" y="4004"/>
                  </a:lnTo>
                  <a:lnTo>
                    <a:pt x="2397" y="4029"/>
                  </a:lnTo>
                  <a:lnTo>
                    <a:pt x="2276" y="4047"/>
                  </a:lnTo>
                  <a:lnTo>
                    <a:pt x="2155" y="4058"/>
                  </a:lnTo>
                  <a:lnTo>
                    <a:pt x="2031" y="4062"/>
                  </a:lnTo>
                  <a:lnTo>
                    <a:pt x="1907" y="4058"/>
                  </a:lnTo>
                  <a:lnTo>
                    <a:pt x="1786" y="4047"/>
                  </a:lnTo>
                  <a:lnTo>
                    <a:pt x="1665" y="4029"/>
                  </a:lnTo>
                  <a:lnTo>
                    <a:pt x="1548" y="4004"/>
                  </a:lnTo>
                  <a:lnTo>
                    <a:pt x="1434" y="3973"/>
                  </a:lnTo>
                  <a:lnTo>
                    <a:pt x="1322" y="3935"/>
                  </a:lnTo>
                  <a:lnTo>
                    <a:pt x="1214" y="3891"/>
                  </a:lnTo>
                  <a:lnTo>
                    <a:pt x="1108" y="3840"/>
                  </a:lnTo>
                  <a:lnTo>
                    <a:pt x="1006" y="3785"/>
                  </a:lnTo>
                  <a:lnTo>
                    <a:pt x="907" y="3724"/>
                  </a:lnTo>
                  <a:lnTo>
                    <a:pt x="812" y="3656"/>
                  </a:lnTo>
                  <a:lnTo>
                    <a:pt x="723" y="3584"/>
                  </a:lnTo>
                  <a:lnTo>
                    <a:pt x="636" y="3507"/>
                  </a:lnTo>
                  <a:lnTo>
                    <a:pt x="555" y="3426"/>
                  </a:lnTo>
                  <a:lnTo>
                    <a:pt x="478" y="3339"/>
                  </a:lnTo>
                  <a:lnTo>
                    <a:pt x="406" y="3250"/>
                  </a:lnTo>
                  <a:lnTo>
                    <a:pt x="339" y="3155"/>
                  </a:lnTo>
                  <a:lnTo>
                    <a:pt x="277" y="3056"/>
                  </a:lnTo>
                  <a:lnTo>
                    <a:pt x="222" y="2954"/>
                  </a:lnTo>
                  <a:lnTo>
                    <a:pt x="171" y="2848"/>
                  </a:lnTo>
                  <a:lnTo>
                    <a:pt x="127" y="2740"/>
                  </a:lnTo>
                  <a:lnTo>
                    <a:pt x="89" y="2628"/>
                  </a:lnTo>
                  <a:lnTo>
                    <a:pt x="58" y="2514"/>
                  </a:lnTo>
                  <a:lnTo>
                    <a:pt x="33" y="2397"/>
                  </a:lnTo>
                  <a:lnTo>
                    <a:pt x="15" y="2276"/>
                  </a:lnTo>
                  <a:lnTo>
                    <a:pt x="4" y="2155"/>
                  </a:lnTo>
                  <a:lnTo>
                    <a:pt x="0" y="2031"/>
                  </a:lnTo>
                  <a:lnTo>
                    <a:pt x="4" y="1907"/>
                  </a:lnTo>
                  <a:lnTo>
                    <a:pt x="15" y="1786"/>
                  </a:lnTo>
                  <a:lnTo>
                    <a:pt x="33" y="1665"/>
                  </a:lnTo>
                  <a:lnTo>
                    <a:pt x="58" y="1548"/>
                  </a:lnTo>
                  <a:lnTo>
                    <a:pt x="89" y="1434"/>
                  </a:lnTo>
                  <a:lnTo>
                    <a:pt x="127" y="1322"/>
                  </a:lnTo>
                  <a:lnTo>
                    <a:pt x="171" y="1214"/>
                  </a:lnTo>
                  <a:lnTo>
                    <a:pt x="222" y="1108"/>
                  </a:lnTo>
                  <a:lnTo>
                    <a:pt x="277" y="1006"/>
                  </a:lnTo>
                  <a:lnTo>
                    <a:pt x="339" y="907"/>
                  </a:lnTo>
                  <a:lnTo>
                    <a:pt x="406" y="812"/>
                  </a:lnTo>
                  <a:lnTo>
                    <a:pt x="478" y="723"/>
                  </a:lnTo>
                  <a:lnTo>
                    <a:pt x="555" y="636"/>
                  </a:lnTo>
                  <a:lnTo>
                    <a:pt x="636" y="555"/>
                  </a:lnTo>
                  <a:lnTo>
                    <a:pt x="723" y="478"/>
                  </a:lnTo>
                  <a:lnTo>
                    <a:pt x="812" y="406"/>
                  </a:lnTo>
                  <a:lnTo>
                    <a:pt x="907" y="339"/>
                  </a:lnTo>
                  <a:lnTo>
                    <a:pt x="1006" y="277"/>
                  </a:lnTo>
                  <a:lnTo>
                    <a:pt x="1108" y="222"/>
                  </a:lnTo>
                  <a:lnTo>
                    <a:pt x="1214" y="171"/>
                  </a:lnTo>
                  <a:lnTo>
                    <a:pt x="1322" y="127"/>
                  </a:lnTo>
                  <a:lnTo>
                    <a:pt x="1434" y="89"/>
                  </a:lnTo>
                  <a:lnTo>
                    <a:pt x="1548" y="58"/>
                  </a:lnTo>
                  <a:lnTo>
                    <a:pt x="1665" y="33"/>
                  </a:lnTo>
                  <a:lnTo>
                    <a:pt x="1786" y="15"/>
                  </a:lnTo>
                  <a:lnTo>
                    <a:pt x="1907" y="4"/>
                  </a:lnTo>
                  <a:lnTo>
                    <a:pt x="2031" y="0"/>
                  </a:lnTo>
                  <a:close/>
                </a:path>
              </a:pathLst>
            </a:custGeom>
            <a:solidFill>
              <a:srgbClr val="94FF8E"/>
            </a:solidFill>
            <a:ln w="0">
              <a:solidFill>
                <a:srgbClr val="94FF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2369" y="689"/>
              <a:ext cx="2942" cy="2942"/>
            </a:xfrm>
            <a:custGeom>
              <a:avLst/>
              <a:gdLst>
                <a:gd name="T0" fmla="*/ 1576 w 2942"/>
                <a:gd name="T1" fmla="*/ 4 h 2942"/>
                <a:gd name="T2" fmla="*/ 1780 w 2942"/>
                <a:gd name="T3" fmla="*/ 32 h 2942"/>
                <a:gd name="T4" fmla="*/ 1974 w 2942"/>
                <a:gd name="T5" fmla="*/ 87 h 2942"/>
                <a:gd name="T6" fmla="*/ 2155 w 2942"/>
                <a:gd name="T7" fmla="*/ 169 h 2942"/>
                <a:gd name="T8" fmla="*/ 2324 w 2942"/>
                <a:gd name="T9" fmla="*/ 272 h 2942"/>
                <a:gd name="T10" fmla="*/ 2477 w 2942"/>
                <a:gd name="T11" fmla="*/ 396 h 2942"/>
                <a:gd name="T12" fmla="*/ 2611 w 2942"/>
                <a:gd name="T13" fmla="*/ 540 h 2942"/>
                <a:gd name="T14" fmla="*/ 2724 w 2942"/>
                <a:gd name="T15" fmla="*/ 700 h 2942"/>
                <a:gd name="T16" fmla="*/ 2816 w 2942"/>
                <a:gd name="T17" fmla="*/ 875 h 2942"/>
                <a:gd name="T18" fmla="*/ 2885 w 2942"/>
                <a:gd name="T19" fmla="*/ 1064 h 2942"/>
                <a:gd name="T20" fmla="*/ 2927 w 2942"/>
                <a:gd name="T21" fmla="*/ 1263 h 2942"/>
                <a:gd name="T22" fmla="*/ 2942 w 2942"/>
                <a:gd name="T23" fmla="*/ 1471 h 2942"/>
                <a:gd name="T24" fmla="*/ 2927 w 2942"/>
                <a:gd name="T25" fmla="*/ 1679 h 2942"/>
                <a:gd name="T26" fmla="*/ 2885 w 2942"/>
                <a:gd name="T27" fmla="*/ 1878 h 2942"/>
                <a:gd name="T28" fmla="*/ 2816 w 2942"/>
                <a:gd name="T29" fmla="*/ 2067 h 2942"/>
                <a:gd name="T30" fmla="*/ 2724 w 2942"/>
                <a:gd name="T31" fmla="*/ 2242 h 2942"/>
                <a:gd name="T32" fmla="*/ 2611 w 2942"/>
                <a:gd name="T33" fmla="*/ 2402 h 2942"/>
                <a:gd name="T34" fmla="*/ 2477 w 2942"/>
                <a:gd name="T35" fmla="*/ 2546 h 2942"/>
                <a:gd name="T36" fmla="*/ 2324 w 2942"/>
                <a:gd name="T37" fmla="*/ 2670 h 2942"/>
                <a:gd name="T38" fmla="*/ 2155 w 2942"/>
                <a:gd name="T39" fmla="*/ 2773 h 2942"/>
                <a:gd name="T40" fmla="*/ 1974 w 2942"/>
                <a:gd name="T41" fmla="*/ 2855 h 2942"/>
                <a:gd name="T42" fmla="*/ 1780 w 2942"/>
                <a:gd name="T43" fmla="*/ 2910 h 2942"/>
                <a:gd name="T44" fmla="*/ 1576 w 2942"/>
                <a:gd name="T45" fmla="*/ 2938 h 2942"/>
                <a:gd name="T46" fmla="*/ 1366 w 2942"/>
                <a:gd name="T47" fmla="*/ 2938 h 2942"/>
                <a:gd name="T48" fmla="*/ 1162 w 2942"/>
                <a:gd name="T49" fmla="*/ 2910 h 2942"/>
                <a:gd name="T50" fmla="*/ 968 w 2942"/>
                <a:gd name="T51" fmla="*/ 2855 h 2942"/>
                <a:gd name="T52" fmla="*/ 787 w 2942"/>
                <a:gd name="T53" fmla="*/ 2773 h 2942"/>
                <a:gd name="T54" fmla="*/ 618 w 2942"/>
                <a:gd name="T55" fmla="*/ 2670 h 2942"/>
                <a:gd name="T56" fmla="*/ 465 w 2942"/>
                <a:gd name="T57" fmla="*/ 2546 h 2942"/>
                <a:gd name="T58" fmla="*/ 331 w 2942"/>
                <a:gd name="T59" fmla="*/ 2402 h 2942"/>
                <a:gd name="T60" fmla="*/ 218 w 2942"/>
                <a:gd name="T61" fmla="*/ 2242 h 2942"/>
                <a:gd name="T62" fmla="*/ 126 w 2942"/>
                <a:gd name="T63" fmla="*/ 2067 h 2942"/>
                <a:gd name="T64" fmla="*/ 57 w 2942"/>
                <a:gd name="T65" fmla="*/ 1878 h 2942"/>
                <a:gd name="T66" fmla="*/ 15 w 2942"/>
                <a:gd name="T67" fmla="*/ 1679 h 2942"/>
                <a:gd name="T68" fmla="*/ 0 w 2942"/>
                <a:gd name="T69" fmla="*/ 1471 h 2942"/>
                <a:gd name="T70" fmla="*/ 15 w 2942"/>
                <a:gd name="T71" fmla="*/ 1263 h 2942"/>
                <a:gd name="T72" fmla="*/ 57 w 2942"/>
                <a:gd name="T73" fmla="*/ 1064 h 2942"/>
                <a:gd name="T74" fmla="*/ 126 w 2942"/>
                <a:gd name="T75" fmla="*/ 875 h 2942"/>
                <a:gd name="T76" fmla="*/ 218 w 2942"/>
                <a:gd name="T77" fmla="*/ 700 h 2942"/>
                <a:gd name="T78" fmla="*/ 331 w 2942"/>
                <a:gd name="T79" fmla="*/ 540 h 2942"/>
                <a:gd name="T80" fmla="*/ 465 w 2942"/>
                <a:gd name="T81" fmla="*/ 396 h 2942"/>
                <a:gd name="T82" fmla="*/ 618 w 2942"/>
                <a:gd name="T83" fmla="*/ 272 h 2942"/>
                <a:gd name="T84" fmla="*/ 787 w 2942"/>
                <a:gd name="T85" fmla="*/ 169 h 2942"/>
                <a:gd name="T86" fmla="*/ 968 w 2942"/>
                <a:gd name="T87" fmla="*/ 87 h 2942"/>
                <a:gd name="T88" fmla="*/ 1162 w 2942"/>
                <a:gd name="T89" fmla="*/ 32 h 2942"/>
                <a:gd name="T90" fmla="*/ 1366 w 2942"/>
                <a:gd name="T91" fmla="*/ 4 h 2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42" h="2942">
                  <a:moveTo>
                    <a:pt x="1471" y="0"/>
                  </a:moveTo>
                  <a:lnTo>
                    <a:pt x="1576" y="4"/>
                  </a:lnTo>
                  <a:lnTo>
                    <a:pt x="1679" y="15"/>
                  </a:lnTo>
                  <a:lnTo>
                    <a:pt x="1780" y="32"/>
                  </a:lnTo>
                  <a:lnTo>
                    <a:pt x="1878" y="57"/>
                  </a:lnTo>
                  <a:lnTo>
                    <a:pt x="1974" y="87"/>
                  </a:lnTo>
                  <a:lnTo>
                    <a:pt x="2067" y="126"/>
                  </a:lnTo>
                  <a:lnTo>
                    <a:pt x="2155" y="169"/>
                  </a:lnTo>
                  <a:lnTo>
                    <a:pt x="2242" y="218"/>
                  </a:lnTo>
                  <a:lnTo>
                    <a:pt x="2324" y="272"/>
                  </a:lnTo>
                  <a:lnTo>
                    <a:pt x="2402" y="331"/>
                  </a:lnTo>
                  <a:lnTo>
                    <a:pt x="2477" y="396"/>
                  </a:lnTo>
                  <a:lnTo>
                    <a:pt x="2546" y="465"/>
                  </a:lnTo>
                  <a:lnTo>
                    <a:pt x="2611" y="540"/>
                  </a:lnTo>
                  <a:lnTo>
                    <a:pt x="2670" y="618"/>
                  </a:lnTo>
                  <a:lnTo>
                    <a:pt x="2724" y="700"/>
                  </a:lnTo>
                  <a:lnTo>
                    <a:pt x="2773" y="787"/>
                  </a:lnTo>
                  <a:lnTo>
                    <a:pt x="2816" y="875"/>
                  </a:lnTo>
                  <a:lnTo>
                    <a:pt x="2855" y="968"/>
                  </a:lnTo>
                  <a:lnTo>
                    <a:pt x="2885" y="1064"/>
                  </a:lnTo>
                  <a:lnTo>
                    <a:pt x="2910" y="1162"/>
                  </a:lnTo>
                  <a:lnTo>
                    <a:pt x="2927" y="1263"/>
                  </a:lnTo>
                  <a:lnTo>
                    <a:pt x="2938" y="1366"/>
                  </a:lnTo>
                  <a:lnTo>
                    <a:pt x="2942" y="1471"/>
                  </a:lnTo>
                  <a:lnTo>
                    <a:pt x="2938" y="1576"/>
                  </a:lnTo>
                  <a:lnTo>
                    <a:pt x="2927" y="1679"/>
                  </a:lnTo>
                  <a:lnTo>
                    <a:pt x="2910" y="1780"/>
                  </a:lnTo>
                  <a:lnTo>
                    <a:pt x="2885" y="1878"/>
                  </a:lnTo>
                  <a:lnTo>
                    <a:pt x="2855" y="1974"/>
                  </a:lnTo>
                  <a:lnTo>
                    <a:pt x="2816" y="2067"/>
                  </a:lnTo>
                  <a:lnTo>
                    <a:pt x="2773" y="2155"/>
                  </a:lnTo>
                  <a:lnTo>
                    <a:pt x="2724" y="2242"/>
                  </a:lnTo>
                  <a:lnTo>
                    <a:pt x="2670" y="2324"/>
                  </a:lnTo>
                  <a:lnTo>
                    <a:pt x="2611" y="2402"/>
                  </a:lnTo>
                  <a:lnTo>
                    <a:pt x="2546" y="2477"/>
                  </a:lnTo>
                  <a:lnTo>
                    <a:pt x="2477" y="2546"/>
                  </a:lnTo>
                  <a:lnTo>
                    <a:pt x="2402" y="2611"/>
                  </a:lnTo>
                  <a:lnTo>
                    <a:pt x="2324" y="2670"/>
                  </a:lnTo>
                  <a:lnTo>
                    <a:pt x="2242" y="2724"/>
                  </a:lnTo>
                  <a:lnTo>
                    <a:pt x="2155" y="2773"/>
                  </a:lnTo>
                  <a:lnTo>
                    <a:pt x="2067" y="2816"/>
                  </a:lnTo>
                  <a:lnTo>
                    <a:pt x="1974" y="2855"/>
                  </a:lnTo>
                  <a:lnTo>
                    <a:pt x="1878" y="2885"/>
                  </a:lnTo>
                  <a:lnTo>
                    <a:pt x="1780" y="2910"/>
                  </a:lnTo>
                  <a:lnTo>
                    <a:pt x="1679" y="2927"/>
                  </a:lnTo>
                  <a:lnTo>
                    <a:pt x="1576" y="2938"/>
                  </a:lnTo>
                  <a:lnTo>
                    <a:pt x="1471" y="2942"/>
                  </a:lnTo>
                  <a:lnTo>
                    <a:pt x="1366" y="2938"/>
                  </a:lnTo>
                  <a:lnTo>
                    <a:pt x="1263" y="2927"/>
                  </a:lnTo>
                  <a:lnTo>
                    <a:pt x="1162" y="2910"/>
                  </a:lnTo>
                  <a:lnTo>
                    <a:pt x="1064" y="2885"/>
                  </a:lnTo>
                  <a:lnTo>
                    <a:pt x="968" y="2855"/>
                  </a:lnTo>
                  <a:lnTo>
                    <a:pt x="875" y="2816"/>
                  </a:lnTo>
                  <a:lnTo>
                    <a:pt x="787" y="2773"/>
                  </a:lnTo>
                  <a:lnTo>
                    <a:pt x="700" y="2724"/>
                  </a:lnTo>
                  <a:lnTo>
                    <a:pt x="618" y="2670"/>
                  </a:lnTo>
                  <a:lnTo>
                    <a:pt x="540" y="2611"/>
                  </a:lnTo>
                  <a:lnTo>
                    <a:pt x="465" y="2546"/>
                  </a:lnTo>
                  <a:lnTo>
                    <a:pt x="396" y="2477"/>
                  </a:lnTo>
                  <a:lnTo>
                    <a:pt x="331" y="2402"/>
                  </a:lnTo>
                  <a:lnTo>
                    <a:pt x="272" y="2324"/>
                  </a:lnTo>
                  <a:lnTo>
                    <a:pt x="218" y="2242"/>
                  </a:lnTo>
                  <a:lnTo>
                    <a:pt x="169" y="2155"/>
                  </a:lnTo>
                  <a:lnTo>
                    <a:pt x="126" y="2067"/>
                  </a:lnTo>
                  <a:lnTo>
                    <a:pt x="87" y="1974"/>
                  </a:lnTo>
                  <a:lnTo>
                    <a:pt x="57" y="1878"/>
                  </a:lnTo>
                  <a:lnTo>
                    <a:pt x="32" y="1780"/>
                  </a:lnTo>
                  <a:lnTo>
                    <a:pt x="15" y="1679"/>
                  </a:lnTo>
                  <a:lnTo>
                    <a:pt x="4" y="1576"/>
                  </a:lnTo>
                  <a:lnTo>
                    <a:pt x="0" y="1471"/>
                  </a:lnTo>
                  <a:lnTo>
                    <a:pt x="4" y="1366"/>
                  </a:lnTo>
                  <a:lnTo>
                    <a:pt x="15" y="1263"/>
                  </a:lnTo>
                  <a:lnTo>
                    <a:pt x="32" y="1162"/>
                  </a:lnTo>
                  <a:lnTo>
                    <a:pt x="57" y="1064"/>
                  </a:lnTo>
                  <a:lnTo>
                    <a:pt x="87" y="968"/>
                  </a:lnTo>
                  <a:lnTo>
                    <a:pt x="126" y="875"/>
                  </a:lnTo>
                  <a:lnTo>
                    <a:pt x="169" y="787"/>
                  </a:lnTo>
                  <a:lnTo>
                    <a:pt x="218" y="700"/>
                  </a:lnTo>
                  <a:lnTo>
                    <a:pt x="272" y="618"/>
                  </a:lnTo>
                  <a:lnTo>
                    <a:pt x="331" y="540"/>
                  </a:lnTo>
                  <a:lnTo>
                    <a:pt x="396" y="465"/>
                  </a:lnTo>
                  <a:lnTo>
                    <a:pt x="465" y="396"/>
                  </a:lnTo>
                  <a:lnTo>
                    <a:pt x="540" y="331"/>
                  </a:lnTo>
                  <a:lnTo>
                    <a:pt x="618" y="272"/>
                  </a:lnTo>
                  <a:lnTo>
                    <a:pt x="700" y="218"/>
                  </a:lnTo>
                  <a:lnTo>
                    <a:pt x="787" y="169"/>
                  </a:lnTo>
                  <a:lnTo>
                    <a:pt x="875" y="126"/>
                  </a:lnTo>
                  <a:lnTo>
                    <a:pt x="968" y="87"/>
                  </a:lnTo>
                  <a:lnTo>
                    <a:pt x="1064" y="57"/>
                  </a:lnTo>
                  <a:lnTo>
                    <a:pt x="1162" y="32"/>
                  </a:lnTo>
                  <a:lnTo>
                    <a:pt x="1263" y="15"/>
                  </a:lnTo>
                  <a:lnTo>
                    <a:pt x="1366" y="4"/>
                  </a:lnTo>
                  <a:lnTo>
                    <a:pt x="1471" y="0"/>
                  </a:lnTo>
                  <a:close/>
                </a:path>
              </a:pathLst>
            </a:custGeom>
            <a:solidFill>
              <a:srgbClr val="32CA69"/>
            </a:solidFill>
            <a:ln w="0">
              <a:solidFill>
                <a:srgbClr val="32CA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2954" y="1658"/>
              <a:ext cx="344" cy="285"/>
            </a:xfrm>
            <a:custGeom>
              <a:avLst/>
              <a:gdLst>
                <a:gd name="T0" fmla="*/ 61 w 344"/>
                <a:gd name="T1" fmla="*/ 0 h 285"/>
                <a:gd name="T2" fmla="*/ 179 w 344"/>
                <a:gd name="T3" fmla="*/ 44 h 285"/>
                <a:gd name="T4" fmla="*/ 207 w 344"/>
                <a:gd name="T5" fmla="*/ 53 h 285"/>
                <a:gd name="T6" fmla="*/ 234 w 344"/>
                <a:gd name="T7" fmla="*/ 56 h 285"/>
                <a:gd name="T8" fmla="*/ 261 w 344"/>
                <a:gd name="T9" fmla="*/ 56 h 285"/>
                <a:gd name="T10" fmla="*/ 288 w 344"/>
                <a:gd name="T11" fmla="*/ 51 h 285"/>
                <a:gd name="T12" fmla="*/ 301 w 344"/>
                <a:gd name="T13" fmla="*/ 49 h 285"/>
                <a:gd name="T14" fmla="*/ 314 w 344"/>
                <a:gd name="T15" fmla="*/ 51 h 285"/>
                <a:gd name="T16" fmla="*/ 326 w 344"/>
                <a:gd name="T17" fmla="*/ 59 h 285"/>
                <a:gd name="T18" fmla="*/ 335 w 344"/>
                <a:gd name="T19" fmla="*/ 72 h 285"/>
                <a:gd name="T20" fmla="*/ 341 w 344"/>
                <a:gd name="T21" fmla="*/ 91 h 285"/>
                <a:gd name="T22" fmla="*/ 344 w 344"/>
                <a:gd name="T23" fmla="*/ 112 h 285"/>
                <a:gd name="T24" fmla="*/ 343 w 344"/>
                <a:gd name="T25" fmla="*/ 135 h 285"/>
                <a:gd name="T26" fmla="*/ 338 w 344"/>
                <a:gd name="T27" fmla="*/ 161 h 285"/>
                <a:gd name="T28" fmla="*/ 330 w 344"/>
                <a:gd name="T29" fmla="*/ 188 h 285"/>
                <a:gd name="T30" fmla="*/ 317 w 344"/>
                <a:gd name="T31" fmla="*/ 214 h 285"/>
                <a:gd name="T32" fmla="*/ 304 w 344"/>
                <a:gd name="T33" fmla="*/ 237 h 285"/>
                <a:gd name="T34" fmla="*/ 288 w 344"/>
                <a:gd name="T35" fmla="*/ 256 h 285"/>
                <a:gd name="T36" fmla="*/ 272 w 344"/>
                <a:gd name="T37" fmla="*/ 271 h 285"/>
                <a:gd name="T38" fmla="*/ 256 w 344"/>
                <a:gd name="T39" fmla="*/ 280 h 285"/>
                <a:gd name="T40" fmla="*/ 240 w 344"/>
                <a:gd name="T41" fmla="*/ 285 h 285"/>
                <a:gd name="T42" fmla="*/ 224 w 344"/>
                <a:gd name="T43" fmla="*/ 284 h 285"/>
                <a:gd name="T44" fmla="*/ 218 w 344"/>
                <a:gd name="T45" fmla="*/ 282 h 285"/>
                <a:gd name="T46" fmla="*/ 211 w 344"/>
                <a:gd name="T47" fmla="*/ 278 h 285"/>
                <a:gd name="T48" fmla="*/ 208 w 344"/>
                <a:gd name="T49" fmla="*/ 273 h 285"/>
                <a:gd name="T50" fmla="*/ 205 w 344"/>
                <a:gd name="T51" fmla="*/ 268 h 285"/>
                <a:gd name="T52" fmla="*/ 188 w 344"/>
                <a:gd name="T53" fmla="*/ 246 h 285"/>
                <a:gd name="T54" fmla="*/ 167 w 344"/>
                <a:gd name="T55" fmla="*/ 228 h 285"/>
                <a:gd name="T56" fmla="*/ 144 w 344"/>
                <a:gd name="T57" fmla="*/ 213 h 285"/>
                <a:gd name="T58" fmla="*/ 118 w 344"/>
                <a:gd name="T59" fmla="*/ 202 h 285"/>
                <a:gd name="T60" fmla="*/ 0 w 344"/>
                <a:gd name="T61" fmla="*/ 156 h 285"/>
                <a:gd name="T62" fmla="*/ 61 w 344"/>
                <a:gd name="T63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4" h="285">
                  <a:moveTo>
                    <a:pt x="61" y="0"/>
                  </a:moveTo>
                  <a:lnTo>
                    <a:pt x="179" y="44"/>
                  </a:lnTo>
                  <a:lnTo>
                    <a:pt x="207" y="53"/>
                  </a:lnTo>
                  <a:lnTo>
                    <a:pt x="234" y="56"/>
                  </a:lnTo>
                  <a:lnTo>
                    <a:pt x="261" y="56"/>
                  </a:lnTo>
                  <a:lnTo>
                    <a:pt x="288" y="51"/>
                  </a:lnTo>
                  <a:lnTo>
                    <a:pt x="301" y="49"/>
                  </a:lnTo>
                  <a:lnTo>
                    <a:pt x="314" y="51"/>
                  </a:lnTo>
                  <a:lnTo>
                    <a:pt x="326" y="59"/>
                  </a:lnTo>
                  <a:lnTo>
                    <a:pt x="335" y="72"/>
                  </a:lnTo>
                  <a:lnTo>
                    <a:pt x="341" y="91"/>
                  </a:lnTo>
                  <a:lnTo>
                    <a:pt x="344" y="112"/>
                  </a:lnTo>
                  <a:lnTo>
                    <a:pt x="343" y="135"/>
                  </a:lnTo>
                  <a:lnTo>
                    <a:pt x="338" y="161"/>
                  </a:lnTo>
                  <a:lnTo>
                    <a:pt x="330" y="188"/>
                  </a:lnTo>
                  <a:lnTo>
                    <a:pt x="317" y="214"/>
                  </a:lnTo>
                  <a:lnTo>
                    <a:pt x="304" y="237"/>
                  </a:lnTo>
                  <a:lnTo>
                    <a:pt x="288" y="256"/>
                  </a:lnTo>
                  <a:lnTo>
                    <a:pt x="272" y="271"/>
                  </a:lnTo>
                  <a:lnTo>
                    <a:pt x="256" y="280"/>
                  </a:lnTo>
                  <a:lnTo>
                    <a:pt x="240" y="285"/>
                  </a:lnTo>
                  <a:lnTo>
                    <a:pt x="224" y="284"/>
                  </a:lnTo>
                  <a:lnTo>
                    <a:pt x="218" y="282"/>
                  </a:lnTo>
                  <a:lnTo>
                    <a:pt x="211" y="278"/>
                  </a:lnTo>
                  <a:lnTo>
                    <a:pt x="208" y="273"/>
                  </a:lnTo>
                  <a:lnTo>
                    <a:pt x="205" y="268"/>
                  </a:lnTo>
                  <a:lnTo>
                    <a:pt x="188" y="246"/>
                  </a:lnTo>
                  <a:lnTo>
                    <a:pt x="167" y="228"/>
                  </a:lnTo>
                  <a:lnTo>
                    <a:pt x="144" y="213"/>
                  </a:lnTo>
                  <a:lnTo>
                    <a:pt x="118" y="202"/>
                  </a:lnTo>
                  <a:lnTo>
                    <a:pt x="0" y="156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19"/>
            <p:cNvSpPr>
              <a:spLocks/>
            </p:cNvSpPr>
            <p:nvPr/>
          </p:nvSpPr>
          <p:spPr bwMode="auto">
            <a:xfrm>
              <a:off x="2957" y="2372"/>
              <a:ext cx="341" cy="287"/>
            </a:xfrm>
            <a:custGeom>
              <a:avLst/>
              <a:gdLst>
                <a:gd name="T0" fmla="*/ 238 w 341"/>
                <a:gd name="T1" fmla="*/ 0 h 287"/>
                <a:gd name="T2" fmla="*/ 254 w 341"/>
                <a:gd name="T3" fmla="*/ 3 h 287"/>
                <a:gd name="T4" fmla="*/ 270 w 341"/>
                <a:gd name="T5" fmla="*/ 13 h 287"/>
                <a:gd name="T6" fmla="*/ 286 w 341"/>
                <a:gd name="T7" fmla="*/ 28 h 287"/>
                <a:gd name="T8" fmla="*/ 301 w 341"/>
                <a:gd name="T9" fmla="*/ 46 h 287"/>
                <a:gd name="T10" fmla="*/ 314 w 341"/>
                <a:gd name="T11" fmla="*/ 69 h 287"/>
                <a:gd name="T12" fmla="*/ 327 w 341"/>
                <a:gd name="T13" fmla="*/ 94 h 287"/>
                <a:gd name="T14" fmla="*/ 335 w 341"/>
                <a:gd name="T15" fmla="*/ 122 h 287"/>
                <a:gd name="T16" fmla="*/ 340 w 341"/>
                <a:gd name="T17" fmla="*/ 149 h 287"/>
                <a:gd name="T18" fmla="*/ 341 w 341"/>
                <a:gd name="T19" fmla="*/ 172 h 287"/>
                <a:gd name="T20" fmla="*/ 338 w 341"/>
                <a:gd name="T21" fmla="*/ 194 h 287"/>
                <a:gd name="T22" fmla="*/ 332 w 341"/>
                <a:gd name="T23" fmla="*/ 213 h 287"/>
                <a:gd name="T24" fmla="*/ 323 w 341"/>
                <a:gd name="T25" fmla="*/ 226 h 287"/>
                <a:gd name="T26" fmla="*/ 311 w 341"/>
                <a:gd name="T27" fmla="*/ 236 h 287"/>
                <a:gd name="T28" fmla="*/ 297 w 341"/>
                <a:gd name="T29" fmla="*/ 239 h 287"/>
                <a:gd name="T30" fmla="*/ 285 w 341"/>
                <a:gd name="T31" fmla="*/ 236 h 287"/>
                <a:gd name="T32" fmla="*/ 258 w 341"/>
                <a:gd name="T33" fmla="*/ 230 h 287"/>
                <a:gd name="T34" fmla="*/ 231 w 341"/>
                <a:gd name="T35" fmla="*/ 230 h 287"/>
                <a:gd name="T36" fmla="*/ 204 w 341"/>
                <a:gd name="T37" fmla="*/ 234 h 287"/>
                <a:gd name="T38" fmla="*/ 176 w 341"/>
                <a:gd name="T39" fmla="*/ 242 h 287"/>
                <a:gd name="T40" fmla="*/ 58 w 341"/>
                <a:gd name="T41" fmla="*/ 287 h 287"/>
                <a:gd name="T42" fmla="*/ 0 w 341"/>
                <a:gd name="T43" fmla="*/ 130 h 287"/>
                <a:gd name="T44" fmla="*/ 119 w 341"/>
                <a:gd name="T45" fmla="*/ 86 h 287"/>
                <a:gd name="T46" fmla="*/ 144 w 341"/>
                <a:gd name="T47" fmla="*/ 72 h 287"/>
                <a:gd name="T48" fmla="*/ 168 w 341"/>
                <a:gd name="T49" fmla="*/ 58 h 287"/>
                <a:gd name="T50" fmla="*/ 189 w 341"/>
                <a:gd name="T51" fmla="*/ 40 h 287"/>
                <a:gd name="T52" fmla="*/ 205 w 341"/>
                <a:gd name="T53" fmla="*/ 18 h 287"/>
                <a:gd name="T54" fmla="*/ 211 w 341"/>
                <a:gd name="T55" fmla="*/ 12 h 287"/>
                <a:gd name="T56" fmla="*/ 218 w 341"/>
                <a:gd name="T57" fmla="*/ 6 h 287"/>
                <a:gd name="T58" fmla="*/ 224 w 341"/>
                <a:gd name="T59" fmla="*/ 2 h 287"/>
                <a:gd name="T60" fmla="*/ 238 w 341"/>
                <a:gd name="T61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41" h="287">
                  <a:moveTo>
                    <a:pt x="238" y="0"/>
                  </a:moveTo>
                  <a:lnTo>
                    <a:pt x="254" y="3"/>
                  </a:lnTo>
                  <a:lnTo>
                    <a:pt x="270" y="13"/>
                  </a:lnTo>
                  <a:lnTo>
                    <a:pt x="286" y="28"/>
                  </a:lnTo>
                  <a:lnTo>
                    <a:pt x="301" y="46"/>
                  </a:lnTo>
                  <a:lnTo>
                    <a:pt x="314" y="69"/>
                  </a:lnTo>
                  <a:lnTo>
                    <a:pt x="327" y="94"/>
                  </a:lnTo>
                  <a:lnTo>
                    <a:pt x="335" y="122"/>
                  </a:lnTo>
                  <a:lnTo>
                    <a:pt x="340" y="149"/>
                  </a:lnTo>
                  <a:lnTo>
                    <a:pt x="341" y="172"/>
                  </a:lnTo>
                  <a:lnTo>
                    <a:pt x="338" y="194"/>
                  </a:lnTo>
                  <a:lnTo>
                    <a:pt x="332" y="213"/>
                  </a:lnTo>
                  <a:lnTo>
                    <a:pt x="323" y="226"/>
                  </a:lnTo>
                  <a:lnTo>
                    <a:pt x="311" y="236"/>
                  </a:lnTo>
                  <a:lnTo>
                    <a:pt x="297" y="239"/>
                  </a:lnTo>
                  <a:lnTo>
                    <a:pt x="285" y="236"/>
                  </a:lnTo>
                  <a:lnTo>
                    <a:pt x="258" y="230"/>
                  </a:lnTo>
                  <a:lnTo>
                    <a:pt x="231" y="230"/>
                  </a:lnTo>
                  <a:lnTo>
                    <a:pt x="204" y="234"/>
                  </a:lnTo>
                  <a:lnTo>
                    <a:pt x="176" y="242"/>
                  </a:lnTo>
                  <a:lnTo>
                    <a:pt x="58" y="287"/>
                  </a:lnTo>
                  <a:lnTo>
                    <a:pt x="0" y="130"/>
                  </a:lnTo>
                  <a:lnTo>
                    <a:pt x="119" y="86"/>
                  </a:lnTo>
                  <a:lnTo>
                    <a:pt x="144" y="72"/>
                  </a:lnTo>
                  <a:lnTo>
                    <a:pt x="168" y="58"/>
                  </a:lnTo>
                  <a:lnTo>
                    <a:pt x="189" y="40"/>
                  </a:lnTo>
                  <a:lnTo>
                    <a:pt x="205" y="18"/>
                  </a:lnTo>
                  <a:lnTo>
                    <a:pt x="211" y="12"/>
                  </a:lnTo>
                  <a:lnTo>
                    <a:pt x="218" y="6"/>
                  </a:lnTo>
                  <a:lnTo>
                    <a:pt x="224" y="2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Rectangle 20"/>
            <p:cNvSpPr>
              <a:spLocks noChangeArrowheads="1"/>
            </p:cNvSpPr>
            <p:nvPr/>
          </p:nvSpPr>
          <p:spPr bwMode="auto">
            <a:xfrm>
              <a:off x="2083" y="1770"/>
              <a:ext cx="394" cy="742"/>
            </a:xfrm>
            <a:prstGeom prst="rect">
              <a:avLst/>
            </a:prstGeom>
            <a:solidFill>
              <a:srgbClr val="FCAD32"/>
            </a:solidFill>
            <a:ln w="0">
              <a:solidFill>
                <a:srgbClr val="FCAD3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21"/>
            <p:cNvSpPr>
              <a:spLocks/>
            </p:cNvSpPr>
            <p:nvPr/>
          </p:nvSpPr>
          <p:spPr bwMode="auto">
            <a:xfrm>
              <a:off x="2212" y="1520"/>
              <a:ext cx="966" cy="556"/>
            </a:xfrm>
            <a:custGeom>
              <a:avLst/>
              <a:gdLst>
                <a:gd name="T0" fmla="*/ 531 w 966"/>
                <a:gd name="T1" fmla="*/ 4 h 556"/>
                <a:gd name="T2" fmla="*/ 548 w 966"/>
                <a:gd name="T3" fmla="*/ 9 h 556"/>
                <a:gd name="T4" fmla="*/ 587 w 966"/>
                <a:gd name="T5" fmla="*/ 22 h 556"/>
                <a:gd name="T6" fmla="*/ 641 w 966"/>
                <a:gd name="T7" fmla="*/ 39 h 556"/>
                <a:gd name="T8" fmla="*/ 702 w 966"/>
                <a:gd name="T9" fmla="*/ 60 h 556"/>
                <a:gd name="T10" fmla="*/ 769 w 966"/>
                <a:gd name="T11" fmla="*/ 82 h 556"/>
                <a:gd name="T12" fmla="*/ 830 w 966"/>
                <a:gd name="T13" fmla="*/ 103 h 556"/>
                <a:gd name="T14" fmla="*/ 882 w 966"/>
                <a:gd name="T15" fmla="*/ 122 h 556"/>
                <a:gd name="T16" fmla="*/ 918 w 966"/>
                <a:gd name="T17" fmla="*/ 133 h 556"/>
                <a:gd name="T18" fmla="*/ 931 w 966"/>
                <a:gd name="T19" fmla="*/ 138 h 556"/>
                <a:gd name="T20" fmla="*/ 966 w 966"/>
                <a:gd name="T21" fmla="*/ 154 h 556"/>
                <a:gd name="T22" fmla="*/ 864 w 966"/>
                <a:gd name="T23" fmla="*/ 404 h 556"/>
                <a:gd name="T24" fmla="*/ 832 w 966"/>
                <a:gd name="T25" fmla="*/ 393 h 556"/>
                <a:gd name="T26" fmla="*/ 807 w 966"/>
                <a:gd name="T27" fmla="*/ 383 h 556"/>
                <a:gd name="T28" fmla="*/ 764 w 966"/>
                <a:gd name="T29" fmla="*/ 366 h 556"/>
                <a:gd name="T30" fmla="*/ 710 w 966"/>
                <a:gd name="T31" fmla="*/ 345 h 556"/>
                <a:gd name="T32" fmla="*/ 649 w 966"/>
                <a:gd name="T33" fmla="*/ 321 h 556"/>
                <a:gd name="T34" fmla="*/ 592 w 966"/>
                <a:gd name="T35" fmla="*/ 298 h 556"/>
                <a:gd name="T36" fmla="*/ 542 w 966"/>
                <a:gd name="T37" fmla="*/ 278 h 556"/>
                <a:gd name="T38" fmla="*/ 507 w 966"/>
                <a:gd name="T39" fmla="*/ 265 h 556"/>
                <a:gd name="T40" fmla="*/ 493 w 966"/>
                <a:gd name="T41" fmla="*/ 260 h 556"/>
                <a:gd name="T42" fmla="*/ 481 w 966"/>
                <a:gd name="T43" fmla="*/ 257 h 556"/>
                <a:gd name="T44" fmla="*/ 464 w 966"/>
                <a:gd name="T45" fmla="*/ 253 h 556"/>
                <a:gd name="T46" fmla="*/ 445 w 966"/>
                <a:gd name="T47" fmla="*/ 255 h 556"/>
                <a:gd name="T48" fmla="*/ 428 w 966"/>
                <a:gd name="T49" fmla="*/ 267 h 556"/>
                <a:gd name="T50" fmla="*/ 417 w 966"/>
                <a:gd name="T51" fmla="*/ 293 h 556"/>
                <a:gd name="T52" fmla="*/ 416 w 966"/>
                <a:gd name="T53" fmla="*/ 318 h 556"/>
                <a:gd name="T54" fmla="*/ 414 w 966"/>
                <a:gd name="T55" fmla="*/ 347 h 556"/>
                <a:gd name="T56" fmla="*/ 411 w 966"/>
                <a:gd name="T57" fmla="*/ 395 h 556"/>
                <a:gd name="T58" fmla="*/ 407 w 966"/>
                <a:gd name="T59" fmla="*/ 453 h 556"/>
                <a:gd name="T60" fmla="*/ 403 w 966"/>
                <a:gd name="T61" fmla="*/ 510 h 556"/>
                <a:gd name="T62" fmla="*/ 400 w 966"/>
                <a:gd name="T63" fmla="*/ 556 h 556"/>
                <a:gd name="T64" fmla="*/ 3 w 966"/>
                <a:gd name="T65" fmla="*/ 534 h 556"/>
                <a:gd name="T66" fmla="*/ 12 w 966"/>
                <a:gd name="T67" fmla="*/ 480 h 556"/>
                <a:gd name="T68" fmla="*/ 28 w 966"/>
                <a:gd name="T69" fmla="*/ 415 h 556"/>
                <a:gd name="T70" fmla="*/ 51 w 966"/>
                <a:gd name="T71" fmla="*/ 343 h 556"/>
                <a:gd name="T72" fmla="*/ 84 w 966"/>
                <a:gd name="T73" fmla="*/ 269 h 556"/>
                <a:gd name="T74" fmla="*/ 128 w 966"/>
                <a:gd name="T75" fmla="*/ 196 h 556"/>
                <a:gd name="T76" fmla="*/ 184 w 966"/>
                <a:gd name="T77" fmla="*/ 129 h 556"/>
                <a:gd name="T78" fmla="*/ 254 w 966"/>
                <a:gd name="T79" fmla="*/ 71 h 556"/>
                <a:gd name="T80" fmla="*/ 338 w 966"/>
                <a:gd name="T81" fmla="*/ 26 h 556"/>
                <a:gd name="T82" fmla="*/ 435 w 966"/>
                <a:gd name="T83" fmla="*/ 1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6" h="556">
                  <a:moveTo>
                    <a:pt x="483" y="0"/>
                  </a:moveTo>
                  <a:lnTo>
                    <a:pt x="531" y="4"/>
                  </a:lnTo>
                  <a:lnTo>
                    <a:pt x="536" y="5"/>
                  </a:lnTo>
                  <a:lnTo>
                    <a:pt x="548" y="9"/>
                  </a:lnTo>
                  <a:lnTo>
                    <a:pt x="564" y="15"/>
                  </a:lnTo>
                  <a:lnTo>
                    <a:pt x="587" y="22"/>
                  </a:lnTo>
                  <a:lnTo>
                    <a:pt x="613" y="31"/>
                  </a:lnTo>
                  <a:lnTo>
                    <a:pt x="641" y="39"/>
                  </a:lnTo>
                  <a:lnTo>
                    <a:pt x="670" y="50"/>
                  </a:lnTo>
                  <a:lnTo>
                    <a:pt x="702" y="60"/>
                  </a:lnTo>
                  <a:lnTo>
                    <a:pt x="736" y="71"/>
                  </a:lnTo>
                  <a:lnTo>
                    <a:pt x="769" y="82"/>
                  </a:lnTo>
                  <a:lnTo>
                    <a:pt x="800" y="93"/>
                  </a:lnTo>
                  <a:lnTo>
                    <a:pt x="830" y="103"/>
                  </a:lnTo>
                  <a:lnTo>
                    <a:pt x="857" y="113"/>
                  </a:lnTo>
                  <a:lnTo>
                    <a:pt x="882" y="122"/>
                  </a:lnTo>
                  <a:lnTo>
                    <a:pt x="902" y="128"/>
                  </a:lnTo>
                  <a:lnTo>
                    <a:pt x="918" y="133"/>
                  </a:lnTo>
                  <a:lnTo>
                    <a:pt x="928" y="137"/>
                  </a:lnTo>
                  <a:lnTo>
                    <a:pt x="931" y="138"/>
                  </a:lnTo>
                  <a:lnTo>
                    <a:pt x="950" y="146"/>
                  </a:lnTo>
                  <a:lnTo>
                    <a:pt x="966" y="154"/>
                  </a:lnTo>
                  <a:lnTo>
                    <a:pt x="867" y="404"/>
                  </a:lnTo>
                  <a:lnTo>
                    <a:pt x="864" y="404"/>
                  </a:lnTo>
                  <a:lnTo>
                    <a:pt x="835" y="394"/>
                  </a:lnTo>
                  <a:lnTo>
                    <a:pt x="832" y="393"/>
                  </a:lnTo>
                  <a:lnTo>
                    <a:pt x="822" y="389"/>
                  </a:lnTo>
                  <a:lnTo>
                    <a:pt x="807" y="383"/>
                  </a:lnTo>
                  <a:lnTo>
                    <a:pt x="787" y="375"/>
                  </a:lnTo>
                  <a:lnTo>
                    <a:pt x="764" y="366"/>
                  </a:lnTo>
                  <a:lnTo>
                    <a:pt x="738" y="356"/>
                  </a:lnTo>
                  <a:lnTo>
                    <a:pt x="710" y="345"/>
                  </a:lnTo>
                  <a:lnTo>
                    <a:pt x="680" y="332"/>
                  </a:lnTo>
                  <a:lnTo>
                    <a:pt x="649" y="321"/>
                  </a:lnTo>
                  <a:lnTo>
                    <a:pt x="620" y="309"/>
                  </a:lnTo>
                  <a:lnTo>
                    <a:pt x="592" y="298"/>
                  </a:lnTo>
                  <a:lnTo>
                    <a:pt x="566" y="288"/>
                  </a:lnTo>
                  <a:lnTo>
                    <a:pt x="542" y="278"/>
                  </a:lnTo>
                  <a:lnTo>
                    <a:pt x="521" y="271"/>
                  </a:lnTo>
                  <a:lnTo>
                    <a:pt x="507" y="265"/>
                  </a:lnTo>
                  <a:lnTo>
                    <a:pt x="497" y="261"/>
                  </a:lnTo>
                  <a:lnTo>
                    <a:pt x="493" y="260"/>
                  </a:lnTo>
                  <a:lnTo>
                    <a:pt x="488" y="258"/>
                  </a:lnTo>
                  <a:lnTo>
                    <a:pt x="481" y="257"/>
                  </a:lnTo>
                  <a:lnTo>
                    <a:pt x="473" y="255"/>
                  </a:lnTo>
                  <a:lnTo>
                    <a:pt x="464" y="253"/>
                  </a:lnTo>
                  <a:lnTo>
                    <a:pt x="454" y="253"/>
                  </a:lnTo>
                  <a:lnTo>
                    <a:pt x="445" y="255"/>
                  </a:lnTo>
                  <a:lnTo>
                    <a:pt x="435" y="260"/>
                  </a:lnTo>
                  <a:lnTo>
                    <a:pt x="428" y="267"/>
                  </a:lnTo>
                  <a:lnTo>
                    <a:pt x="422" y="277"/>
                  </a:lnTo>
                  <a:lnTo>
                    <a:pt x="417" y="293"/>
                  </a:lnTo>
                  <a:lnTo>
                    <a:pt x="416" y="314"/>
                  </a:lnTo>
                  <a:lnTo>
                    <a:pt x="416" y="318"/>
                  </a:lnTo>
                  <a:lnTo>
                    <a:pt x="414" y="330"/>
                  </a:lnTo>
                  <a:lnTo>
                    <a:pt x="414" y="347"/>
                  </a:lnTo>
                  <a:lnTo>
                    <a:pt x="413" y="369"/>
                  </a:lnTo>
                  <a:lnTo>
                    <a:pt x="411" y="395"/>
                  </a:lnTo>
                  <a:lnTo>
                    <a:pt x="409" y="423"/>
                  </a:lnTo>
                  <a:lnTo>
                    <a:pt x="407" y="453"/>
                  </a:lnTo>
                  <a:lnTo>
                    <a:pt x="406" y="482"/>
                  </a:lnTo>
                  <a:lnTo>
                    <a:pt x="403" y="510"/>
                  </a:lnTo>
                  <a:lnTo>
                    <a:pt x="402" y="535"/>
                  </a:lnTo>
                  <a:lnTo>
                    <a:pt x="400" y="556"/>
                  </a:lnTo>
                  <a:lnTo>
                    <a:pt x="0" y="556"/>
                  </a:lnTo>
                  <a:lnTo>
                    <a:pt x="3" y="534"/>
                  </a:lnTo>
                  <a:lnTo>
                    <a:pt x="7" y="508"/>
                  </a:lnTo>
                  <a:lnTo>
                    <a:pt x="12" y="480"/>
                  </a:lnTo>
                  <a:lnTo>
                    <a:pt x="19" y="448"/>
                  </a:lnTo>
                  <a:lnTo>
                    <a:pt x="28" y="415"/>
                  </a:lnTo>
                  <a:lnTo>
                    <a:pt x="39" y="379"/>
                  </a:lnTo>
                  <a:lnTo>
                    <a:pt x="51" y="343"/>
                  </a:lnTo>
                  <a:lnTo>
                    <a:pt x="67" y="306"/>
                  </a:lnTo>
                  <a:lnTo>
                    <a:pt x="84" y="269"/>
                  </a:lnTo>
                  <a:lnTo>
                    <a:pt x="105" y="233"/>
                  </a:lnTo>
                  <a:lnTo>
                    <a:pt x="128" y="196"/>
                  </a:lnTo>
                  <a:lnTo>
                    <a:pt x="155" y="161"/>
                  </a:lnTo>
                  <a:lnTo>
                    <a:pt x="184" y="129"/>
                  </a:lnTo>
                  <a:lnTo>
                    <a:pt x="217" y="98"/>
                  </a:lnTo>
                  <a:lnTo>
                    <a:pt x="254" y="71"/>
                  </a:lnTo>
                  <a:lnTo>
                    <a:pt x="294" y="47"/>
                  </a:lnTo>
                  <a:lnTo>
                    <a:pt x="338" y="26"/>
                  </a:lnTo>
                  <a:lnTo>
                    <a:pt x="387" y="10"/>
                  </a:lnTo>
                  <a:lnTo>
                    <a:pt x="435" y="1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22"/>
            <p:cNvSpPr>
              <a:spLocks/>
            </p:cNvSpPr>
            <p:nvPr/>
          </p:nvSpPr>
          <p:spPr bwMode="auto">
            <a:xfrm>
              <a:off x="2212" y="2240"/>
              <a:ext cx="934" cy="558"/>
            </a:xfrm>
            <a:custGeom>
              <a:avLst/>
              <a:gdLst>
                <a:gd name="T0" fmla="*/ 403 w 934"/>
                <a:gd name="T1" fmla="*/ 0 h 558"/>
                <a:gd name="T2" fmla="*/ 406 w 934"/>
                <a:gd name="T3" fmla="*/ 47 h 558"/>
                <a:gd name="T4" fmla="*/ 409 w 934"/>
                <a:gd name="T5" fmla="*/ 105 h 558"/>
                <a:gd name="T6" fmla="*/ 413 w 934"/>
                <a:gd name="T7" fmla="*/ 161 h 558"/>
                <a:gd name="T8" fmla="*/ 417 w 934"/>
                <a:gd name="T9" fmla="*/ 210 h 558"/>
                <a:gd name="T10" fmla="*/ 419 w 934"/>
                <a:gd name="T11" fmla="*/ 239 h 558"/>
                <a:gd name="T12" fmla="*/ 420 w 934"/>
                <a:gd name="T13" fmla="*/ 263 h 558"/>
                <a:gd name="T14" fmla="*/ 430 w 934"/>
                <a:gd name="T15" fmla="*/ 291 h 558"/>
                <a:gd name="T16" fmla="*/ 448 w 934"/>
                <a:gd name="T17" fmla="*/ 302 h 558"/>
                <a:gd name="T18" fmla="*/ 467 w 934"/>
                <a:gd name="T19" fmla="*/ 303 h 558"/>
                <a:gd name="T20" fmla="*/ 484 w 934"/>
                <a:gd name="T21" fmla="*/ 299 h 558"/>
                <a:gd name="T22" fmla="*/ 496 w 934"/>
                <a:gd name="T23" fmla="*/ 298 h 558"/>
                <a:gd name="T24" fmla="*/ 509 w 934"/>
                <a:gd name="T25" fmla="*/ 293 h 558"/>
                <a:gd name="T26" fmla="*/ 541 w 934"/>
                <a:gd name="T27" fmla="*/ 281 h 558"/>
                <a:gd name="T28" fmla="*/ 587 w 934"/>
                <a:gd name="T29" fmla="*/ 262 h 558"/>
                <a:gd name="T30" fmla="*/ 642 w 934"/>
                <a:gd name="T31" fmla="*/ 241 h 558"/>
                <a:gd name="T32" fmla="*/ 699 w 934"/>
                <a:gd name="T33" fmla="*/ 219 h 558"/>
                <a:gd name="T34" fmla="*/ 752 w 934"/>
                <a:gd name="T35" fmla="*/ 198 h 558"/>
                <a:gd name="T36" fmla="*/ 797 w 934"/>
                <a:gd name="T37" fmla="*/ 181 h 558"/>
                <a:gd name="T38" fmla="*/ 827 w 934"/>
                <a:gd name="T39" fmla="*/ 169 h 558"/>
                <a:gd name="T40" fmla="*/ 934 w 934"/>
                <a:gd name="T41" fmla="*/ 419 h 558"/>
                <a:gd name="T42" fmla="*/ 920 w 934"/>
                <a:gd name="T43" fmla="*/ 423 h 558"/>
                <a:gd name="T44" fmla="*/ 885 w 934"/>
                <a:gd name="T45" fmla="*/ 436 h 558"/>
                <a:gd name="T46" fmla="*/ 833 w 934"/>
                <a:gd name="T47" fmla="*/ 454 h 558"/>
                <a:gd name="T48" fmla="*/ 771 w 934"/>
                <a:gd name="T49" fmla="*/ 475 h 558"/>
                <a:gd name="T50" fmla="*/ 706 w 934"/>
                <a:gd name="T51" fmla="*/ 497 h 558"/>
                <a:gd name="T52" fmla="*/ 643 w 934"/>
                <a:gd name="T53" fmla="*/ 518 h 558"/>
                <a:gd name="T54" fmla="*/ 590 w 934"/>
                <a:gd name="T55" fmla="*/ 537 h 558"/>
                <a:gd name="T56" fmla="*/ 551 w 934"/>
                <a:gd name="T57" fmla="*/ 549 h 558"/>
                <a:gd name="T58" fmla="*/ 534 w 934"/>
                <a:gd name="T59" fmla="*/ 553 h 558"/>
                <a:gd name="T60" fmla="*/ 438 w 934"/>
                <a:gd name="T61" fmla="*/ 555 h 558"/>
                <a:gd name="T62" fmla="*/ 342 w 934"/>
                <a:gd name="T63" fmla="*/ 531 h 558"/>
                <a:gd name="T64" fmla="*/ 256 w 934"/>
                <a:gd name="T65" fmla="*/ 486 h 558"/>
                <a:gd name="T66" fmla="*/ 185 w 934"/>
                <a:gd name="T67" fmla="*/ 428 h 558"/>
                <a:gd name="T68" fmla="*/ 129 w 934"/>
                <a:gd name="T69" fmla="*/ 361 h 558"/>
                <a:gd name="T70" fmla="*/ 84 w 934"/>
                <a:gd name="T71" fmla="*/ 288 h 558"/>
                <a:gd name="T72" fmla="*/ 51 w 934"/>
                <a:gd name="T73" fmla="*/ 214 h 558"/>
                <a:gd name="T74" fmla="*/ 28 w 934"/>
                <a:gd name="T75" fmla="*/ 142 h 558"/>
                <a:gd name="T76" fmla="*/ 12 w 934"/>
                <a:gd name="T77" fmla="*/ 76 h 558"/>
                <a:gd name="T78" fmla="*/ 3 w 934"/>
                <a:gd name="T79" fmla="*/ 22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34" h="558">
                  <a:moveTo>
                    <a:pt x="0" y="0"/>
                  </a:moveTo>
                  <a:lnTo>
                    <a:pt x="403" y="0"/>
                  </a:lnTo>
                  <a:lnTo>
                    <a:pt x="404" y="21"/>
                  </a:lnTo>
                  <a:lnTo>
                    <a:pt x="406" y="47"/>
                  </a:lnTo>
                  <a:lnTo>
                    <a:pt x="407" y="75"/>
                  </a:lnTo>
                  <a:lnTo>
                    <a:pt x="409" y="105"/>
                  </a:lnTo>
                  <a:lnTo>
                    <a:pt x="411" y="133"/>
                  </a:lnTo>
                  <a:lnTo>
                    <a:pt x="413" y="161"/>
                  </a:lnTo>
                  <a:lnTo>
                    <a:pt x="416" y="188"/>
                  </a:lnTo>
                  <a:lnTo>
                    <a:pt x="417" y="210"/>
                  </a:lnTo>
                  <a:lnTo>
                    <a:pt x="418" y="228"/>
                  </a:lnTo>
                  <a:lnTo>
                    <a:pt x="419" y="239"/>
                  </a:lnTo>
                  <a:lnTo>
                    <a:pt x="419" y="242"/>
                  </a:lnTo>
                  <a:lnTo>
                    <a:pt x="420" y="263"/>
                  </a:lnTo>
                  <a:lnTo>
                    <a:pt x="424" y="279"/>
                  </a:lnTo>
                  <a:lnTo>
                    <a:pt x="430" y="291"/>
                  </a:lnTo>
                  <a:lnTo>
                    <a:pt x="439" y="298"/>
                  </a:lnTo>
                  <a:lnTo>
                    <a:pt x="448" y="302"/>
                  </a:lnTo>
                  <a:lnTo>
                    <a:pt x="457" y="303"/>
                  </a:lnTo>
                  <a:lnTo>
                    <a:pt x="467" y="303"/>
                  </a:lnTo>
                  <a:lnTo>
                    <a:pt x="476" y="302"/>
                  </a:lnTo>
                  <a:lnTo>
                    <a:pt x="484" y="299"/>
                  </a:lnTo>
                  <a:lnTo>
                    <a:pt x="491" y="298"/>
                  </a:lnTo>
                  <a:lnTo>
                    <a:pt x="496" y="298"/>
                  </a:lnTo>
                  <a:lnTo>
                    <a:pt x="499" y="297"/>
                  </a:lnTo>
                  <a:lnTo>
                    <a:pt x="509" y="293"/>
                  </a:lnTo>
                  <a:lnTo>
                    <a:pt x="523" y="287"/>
                  </a:lnTo>
                  <a:lnTo>
                    <a:pt x="541" y="281"/>
                  </a:lnTo>
                  <a:lnTo>
                    <a:pt x="562" y="272"/>
                  </a:lnTo>
                  <a:lnTo>
                    <a:pt x="587" y="262"/>
                  </a:lnTo>
                  <a:lnTo>
                    <a:pt x="614" y="252"/>
                  </a:lnTo>
                  <a:lnTo>
                    <a:pt x="642" y="241"/>
                  </a:lnTo>
                  <a:lnTo>
                    <a:pt x="670" y="230"/>
                  </a:lnTo>
                  <a:lnTo>
                    <a:pt x="699" y="219"/>
                  </a:lnTo>
                  <a:lnTo>
                    <a:pt x="726" y="208"/>
                  </a:lnTo>
                  <a:lnTo>
                    <a:pt x="752" y="198"/>
                  </a:lnTo>
                  <a:lnTo>
                    <a:pt x="776" y="188"/>
                  </a:lnTo>
                  <a:lnTo>
                    <a:pt x="797" y="181"/>
                  </a:lnTo>
                  <a:lnTo>
                    <a:pt x="814" y="174"/>
                  </a:lnTo>
                  <a:lnTo>
                    <a:pt x="827" y="169"/>
                  </a:lnTo>
                  <a:lnTo>
                    <a:pt x="835" y="166"/>
                  </a:lnTo>
                  <a:lnTo>
                    <a:pt x="934" y="419"/>
                  </a:lnTo>
                  <a:lnTo>
                    <a:pt x="930" y="420"/>
                  </a:lnTo>
                  <a:lnTo>
                    <a:pt x="920" y="423"/>
                  </a:lnTo>
                  <a:lnTo>
                    <a:pt x="905" y="428"/>
                  </a:lnTo>
                  <a:lnTo>
                    <a:pt x="885" y="436"/>
                  </a:lnTo>
                  <a:lnTo>
                    <a:pt x="861" y="444"/>
                  </a:lnTo>
                  <a:lnTo>
                    <a:pt x="833" y="454"/>
                  </a:lnTo>
                  <a:lnTo>
                    <a:pt x="803" y="464"/>
                  </a:lnTo>
                  <a:lnTo>
                    <a:pt x="771" y="475"/>
                  </a:lnTo>
                  <a:lnTo>
                    <a:pt x="739" y="486"/>
                  </a:lnTo>
                  <a:lnTo>
                    <a:pt x="706" y="497"/>
                  </a:lnTo>
                  <a:lnTo>
                    <a:pt x="674" y="508"/>
                  </a:lnTo>
                  <a:lnTo>
                    <a:pt x="643" y="518"/>
                  </a:lnTo>
                  <a:lnTo>
                    <a:pt x="615" y="528"/>
                  </a:lnTo>
                  <a:lnTo>
                    <a:pt x="590" y="537"/>
                  </a:lnTo>
                  <a:lnTo>
                    <a:pt x="568" y="543"/>
                  </a:lnTo>
                  <a:lnTo>
                    <a:pt x="551" y="549"/>
                  </a:lnTo>
                  <a:lnTo>
                    <a:pt x="540" y="553"/>
                  </a:lnTo>
                  <a:lnTo>
                    <a:pt x="534" y="553"/>
                  </a:lnTo>
                  <a:lnTo>
                    <a:pt x="486" y="558"/>
                  </a:lnTo>
                  <a:lnTo>
                    <a:pt x="438" y="555"/>
                  </a:lnTo>
                  <a:lnTo>
                    <a:pt x="390" y="547"/>
                  </a:lnTo>
                  <a:lnTo>
                    <a:pt x="342" y="531"/>
                  </a:lnTo>
                  <a:lnTo>
                    <a:pt x="296" y="511"/>
                  </a:lnTo>
                  <a:lnTo>
                    <a:pt x="256" y="486"/>
                  </a:lnTo>
                  <a:lnTo>
                    <a:pt x="219" y="458"/>
                  </a:lnTo>
                  <a:lnTo>
                    <a:pt x="185" y="428"/>
                  </a:lnTo>
                  <a:lnTo>
                    <a:pt x="156" y="395"/>
                  </a:lnTo>
                  <a:lnTo>
                    <a:pt x="129" y="361"/>
                  </a:lnTo>
                  <a:lnTo>
                    <a:pt x="105" y="325"/>
                  </a:lnTo>
                  <a:lnTo>
                    <a:pt x="84" y="288"/>
                  </a:lnTo>
                  <a:lnTo>
                    <a:pt x="67" y="251"/>
                  </a:lnTo>
                  <a:lnTo>
                    <a:pt x="51" y="214"/>
                  </a:lnTo>
                  <a:lnTo>
                    <a:pt x="39" y="177"/>
                  </a:lnTo>
                  <a:lnTo>
                    <a:pt x="28" y="142"/>
                  </a:lnTo>
                  <a:lnTo>
                    <a:pt x="19" y="108"/>
                  </a:lnTo>
                  <a:lnTo>
                    <a:pt x="12" y="76"/>
                  </a:lnTo>
                  <a:lnTo>
                    <a:pt x="7" y="48"/>
                  </a:lnTo>
                  <a:lnTo>
                    <a:pt x="3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23"/>
            <p:cNvSpPr>
              <a:spLocks/>
            </p:cNvSpPr>
            <p:nvPr/>
          </p:nvSpPr>
          <p:spPr bwMode="auto">
            <a:xfrm>
              <a:off x="2055" y="1686"/>
              <a:ext cx="112" cy="906"/>
            </a:xfrm>
            <a:custGeom>
              <a:avLst/>
              <a:gdLst>
                <a:gd name="T0" fmla="*/ 0 w 112"/>
                <a:gd name="T1" fmla="*/ 0 h 906"/>
                <a:gd name="T2" fmla="*/ 26 w 112"/>
                <a:gd name="T3" fmla="*/ 4 h 906"/>
                <a:gd name="T4" fmla="*/ 49 w 112"/>
                <a:gd name="T5" fmla="*/ 12 h 906"/>
                <a:gd name="T6" fmla="*/ 70 w 112"/>
                <a:gd name="T7" fmla="*/ 26 h 906"/>
                <a:gd name="T8" fmla="*/ 88 w 112"/>
                <a:gd name="T9" fmla="*/ 43 h 906"/>
                <a:gd name="T10" fmla="*/ 101 w 112"/>
                <a:gd name="T11" fmla="*/ 64 h 906"/>
                <a:gd name="T12" fmla="*/ 110 w 112"/>
                <a:gd name="T13" fmla="*/ 87 h 906"/>
                <a:gd name="T14" fmla="*/ 112 w 112"/>
                <a:gd name="T15" fmla="*/ 112 h 906"/>
                <a:gd name="T16" fmla="*/ 112 w 112"/>
                <a:gd name="T17" fmla="*/ 794 h 906"/>
                <a:gd name="T18" fmla="*/ 110 w 112"/>
                <a:gd name="T19" fmla="*/ 819 h 906"/>
                <a:gd name="T20" fmla="*/ 101 w 112"/>
                <a:gd name="T21" fmla="*/ 842 h 906"/>
                <a:gd name="T22" fmla="*/ 88 w 112"/>
                <a:gd name="T23" fmla="*/ 863 h 906"/>
                <a:gd name="T24" fmla="*/ 70 w 112"/>
                <a:gd name="T25" fmla="*/ 881 h 906"/>
                <a:gd name="T26" fmla="*/ 49 w 112"/>
                <a:gd name="T27" fmla="*/ 894 h 906"/>
                <a:gd name="T28" fmla="*/ 26 w 112"/>
                <a:gd name="T29" fmla="*/ 902 h 906"/>
                <a:gd name="T30" fmla="*/ 0 w 112"/>
                <a:gd name="T31" fmla="*/ 906 h 906"/>
                <a:gd name="T32" fmla="*/ 0 w 112"/>
                <a:gd name="T33" fmla="*/ 0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2" h="906">
                  <a:moveTo>
                    <a:pt x="0" y="0"/>
                  </a:moveTo>
                  <a:lnTo>
                    <a:pt x="26" y="4"/>
                  </a:lnTo>
                  <a:lnTo>
                    <a:pt x="49" y="12"/>
                  </a:lnTo>
                  <a:lnTo>
                    <a:pt x="70" y="26"/>
                  </a:lnTo>
                  <a:lnTo>
                    <a:pt x="88" y="43"/>
                  </a:lnTo>
                  <a:lnTo>
                    <a:pt x="101" y="64"/>
                  </a:lnTo>
                  <a:lnTo>
                    <a:pt x="110" y="87"/>
                  </a:lnTo>
                  <a:lnTo>
                    <a:pt x="112" y="112"/>
                  </a:lnTo>
                  <a:lnTo>
                    <a:pt x="112" y="794"/>
                  </a:lnTo>
                  <a:lnTo>
                    <a:pt x="110" y="819"/>
                  </a:lnTo>
                  <a:lnTo>
                    <a:pt x="101" y="842"/>
                  </a:lnTo>
                  <a:lnTo>
                    <a:pt x="88" y="863"/>
                  </a:lnTo>
                  <a:lnTo>
                    <a:pt x="70" y="881"/>
                  </a:lnTo>
                  <a:lnTo>
                    <a:pt x="49" y="894"/>
                  </a:lnTo>
                  <a:lnTo>
                    <a:pt x="26" y="902"/>
                  </a:lnTo>
                  <a:lnTo>
                    <a:pt x="0" y="9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140"/>
            </a:solidFill>
            <a:ln w="0">
              <a:solidFill>
                <a:srgbClr val="FFD1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24"/>
            <p:cNvSpPr>
              <a:spLocks/>
            </p:cNvSpPr>
            <p:nvPr/>
          </p:nvSpPr>
          <p:spPr bwMode="auto">
            <a:xfrm>
              <a:off x="2141" y="1830"/>
              <a:ext cx="538" cy="620"/>
            </a:xfrm>
            <a:custGeom>
              <a:avLst/>
              <a:gdLst>
                <a:gd name="T0" fmla="*/ 270 w 538"/>
                <a:gd name="T1" fmla="*/ 0 h 620"/>
                <a:gd name="T2" fmla="*/ 538 w 538"/>
                <a:gd name="T3" fmla="*/ 154 h 620"/>
                <a:gd name="T4" fmla="*/ 538 w 538"/>
                <a:gd name="T5" fmla="*/ 464 h 620"/>
                <a:gd name="T6" fmla="*/ 270 w 538"/>
                <a:gd name="T7" fmla="*/ 620 h 620"/>
                <a:gd name="T8" fmla="*/ 0 w 538"/>
                <a:gd name="T9" fmla="*/ 464 h 620"/>
                <a:gd name="T10" fmla="*/ 0 w 538"/>
                <a:gd name="T11" fmla="*/ 154 h 620"/>
                <a:gd name="T12" fmla="*/ 270 w 538"/>
                <a:gd name="T13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8" h="620">
                  <a:moveTo>
                    <a:pt x="270" y="0"/>
                  </a:moveTo>
                  <a:lnTo>
                    <a:pt x="538" y="154"/>
                  </a:lnTo>
                  <a:lnTo>
                    <a:pt x="538" y="464"/>
                  </a:lnTo>
                  <a:lnTo>
                    <a:pt x="270" y="620"/>
                  </a:lnTo>
                  <a:lnTo>
                    <a:pt x="0" y="464"/>
                  </a:lnTo>
                  <a:lnTo>
                    <a:pt x="0" y="15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25"/>
            <p:cNvSpPr>
              <a:spLocks/>
            </p:cNvSpPr>
            <p:nvPr/>
          </p:nvSpPr>
          <p:spPr bwMode="auto">
            <a:xfrm>
              <a:off x="4382" y="1658"/>
              <a:ext cx="344" cy="285"/>
            </a:xfrm>
            <a:custGeom>
              <a:avLst/>
              <a:gdLst>
                <a:gd name="T0" fmla="*/ 283 w 344"/>
                <a:gd name="T1" fmla="*/ 0 h 285"/>
                <a:gd name="T2" fmla="*/ 344 w 344"/>
                <a:gd name="T3" fmla="*/ 156 h 285"/>
                <a:gd name="T4" fmla="*/ 226 w 344"/>
                <a:gd name="T5" fmla="*/ 202 h 285"/>
                <a:gd name="T6" fmla="*/ 200 w 344"/>
                <a:gd name="T7" fmla="*/ 213 h 285"/>
                <a:gd name="T8" fmla="*/ 177 w 344"/>
                <a:gd name="T9" fmla="*/ 228 h 285"/>
                <a:gd name="T10" fmla="*/ 156 w 344"/>
                <a:gd name="T11" fmla="*/ 246 h 285"/>
                <a:gd name="T12" fmla="*/ 139 w 344"/>
                <a:gd name="T13" fmla="*/ 268 h 285"/>
                <a:gd name="T14" fmla="*/ 136 w 344"/>
                <a:gd name="T15" fmla="*/ 273 h 285"/>
                <a:gd name="T16" fmla="*/ 133 w 344"/>
                <a:gd name="T17" fmla="*/ 278 h 285"/>
                <a:gd name="T18" fmla="*/ 126 w 344"/>
                <a:gd name="T19" fmla="*/ 282 h 285"/>
                <a:gd name="T20" fmla="*/ 120 w 344"/>
                <a:gd name="T21" fmla="*/ 284 h 285"/>
                <a:gd name="T22" fmla="*/ 104 w 344"/>
                <a:gd name="T23" fmla="*/ 285 h 285"/>
                <a:gd name="T24" fmla="*/ 88 w 344"/>
                <a:gd name="T25" fmla="*/ 280 h 285"/>
                <a:gd name="T26" fmla="*/ 72 w 344"/>
                <a:gd name="T27" fmla="*/ 271 h 285"/>
                <a:gd name="T28" fmla="*/ 56 w 344"/>
                <a:gd name="T29" fmla="*/ 256 h 285"/>
                <a:gd name="T30" fmla="*/ 40 w 344"/>
                <a:gd name="T31" fmla="*/ 237 h 285"/>
                <a:gd name="T32" fmla="*/ 27 w 344"/>
                <a:gd name="T33" fmla="*/ 214 h 285"/>
                <a:gd name="T34" fmla="*/ 14 w 344"/>
                <a:gd name="T35" fmla="*/ 188 h 285"/>
                <a:gd name="T36" fmla="*/ 6 w 344"/>
                <a:gd name="T37" fmla="*/ 161 h 285"/>
                <a:gd name="T38" fmla="*/ 1 w 344"/>
                <a:gd name="T39" fmla="*/ 135 h 285"/>
                <a:gd name="T40" fmla="*/ 0 w 344"/>
                <a:gd name="T41" fmla="*/ 112 h 285"/>
                <a:gd name="T42" fmla="*/ 3 w 344"/>
                <a:gd name="T43" fmla="*/ 91 h 285"/>
                <a:gd name="T44" fmla="*/ 9 w 344"/>
                <a:gd name="T45" fmla="*/ 72 h 285"/>
                <a:gd name="T46" fmla="*/ 18 w 344"/>
                <a:gd name="T47" fmla="*/ 59 h 285"/>
                <a:gd name="T48" fmla="*/ 30 w 344"/>
                <a:gd name="T49" fmla="*/ 51 h 285"/>
                <a:gd name="T50" fmla="*/ 43 w 344"/>
                <a:gd name="T51" fmla="*/ 49 h 285"/>
                <a:gd name="T52" fmla="*/ 56 w 344"/>
                <a:gd name="T53" fmla="*/ 51 h 285"/>
                <a:gd name="T54" fmla="*/ 83 w 344"/>
                <a:gd name="T55" fmla="*/ 56 h 285"/>
                <a:gd name="T56" fmla="*/ 110 w 344"/>
                <a:gd name="T57" fmla="*/ 56 h 285"/>
                <a:gd name="T58" fmla="*/ 137 w 344"/>
                <a:gd name="T59" fmla="*/ 53 h 285"/>
                <a:gd name="T60" fmla="*/ 165 w 344"/>
                <a:gd name="T61" fmla="*/ 44 h 285"/>
                <a:gd name="T62" fmla="*/ 283 w 344"/>
                <a:gd name="T63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4" h="285">
                  <a:moveTo>
                    <a:pt x="283" y="0"/>
                  </a:moveTo>
                  <a:lnTo>
                    <a:pt x="344" y="156"/>
                  </a:lnTo>
                  <a:lnTo>
                    <a:pt x="226" y="202"/>
                  </a:lnTo>
                  <a:lnTo>
                    <a:pt x="200" y="213"/>
                  </a:lnTo>
                  <a:lnTo>
                    <a:pt x="177" y="228"/>
                  </a:lnTo>
                  <a:lnTo>
                    <a:pt x="156" y="246"/>
                  </a:lnTo>
                  <a:lnTo>
                    <a:pt x="139" y="268"/>
                  </a:lnTo>
                  <a:lnTo>
                    <a:pt x="136" y="273"/>
                  </a:lnTo>
                  <a:lnTo>
                    <a:pt x="133" y="278"/>
                  </a:lnTo>
                  <a:lnTo>
                    <a:pt x="126" y="282"/>
                  </a:lnTo>
                  <a:lnTo>
                    <a:pt x="120" y="284"/>
                  </a:lnTo>
                  <a:lnTo>
                    <a:pt x="104" y="285"/>
                  </a:lnTo>
                  <a:lnTo>
                    <a:pt x="88" y="280"/>
                  </a:lnTo>
                  <a:lnTo>
                    <a:pt x="72" y="271"/>
                  </a:lnTo>
                  <a:lnTo>
                    <a:pt x="56" y="256"/>
                  </a:lnTo>
                  <a:lnTo>
                    <a:pt x="40" y="237"/>
                  </a:lnTo>
                  <a:lnTo>
                    <a:pt x="27" y="214"/>
                  </a:lnTo>
                  <a:lnTo>
                    <a:pt x="14" y="188"/>
                  </a:lnTo>
                  <a:lnTo>
                    <a:pt x="6" y="161"/>
                  </a:lnTo>
                  <a:lnTo>
                    <a:pt x="1" y="135"/>
                  </a:lnTo>
                  <a:lnTo>
                    <a:pt x="0" y="112"/>
                  </a:lnTo>
                  <a:lnTo>
                    <a:pt x="3" y="91"/>
                  </a:lnTo>
                  <a:lnTo>
                    <a:pt x="9" y="72"/>
                  </a:lnTo>
                  <a:lnTo>
                    <a:pt x="18" y="59"/>
                  </a:lnTo>
                  <a:lnTo>
                    <a:pt x="30" y="51"/>
                  </a:lnTo>
                  <a:lnTo>
                    <a:pt x="43" y="49"/>
                  </a:lnTo>
                  <a:lnTo>
                    <a:pt x="56" y="51"/>
                  </a:lnTo>
                  <a:lnTo>
                    <a:pt x="83" y="56"/>
                  </a:lnTo>
                  <a:lnTo>
                    <a:pt x="110" y="56"/>
                  </a:lnTo>
                  <a:lnTo>
                    <a:pt x="137" y="53"/>
                  </a:lnTo>
                  <a:lnTo>
                    <a:pt x="165" y="44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26"/>
            <p:cNvSpPr>
              <a:spLocks/>
            </p:cNvSpPr>
            <p:nvPr/>
          </p:nvSpPr>
          <p:spPr bwMode="auto">
            <a:xfrm>
              <a:off x="4382" y="2372"/>
              <a:ext cx="341" cy="287"/>
            </a:xfrm>
            <a:custGeom>
              <a:avLst/>
              <a:gdLst>
                <a:gd name="T0" fmla="*/ 103 w 341"/>
                <a:gd name="T1" fmla="*/ 0 h 287"/>
                <a:gd name="T2" fmla="*/ 117 w 341"/>
                <a:gd name="T3" fmla="*/ 2 h 287"/>
                <a:gd name="T4" fmla="*/ 123 w 341"/>
                <a:gd name="T5" fmla="*/ 6 h 287"/>
                <a:gd name="T6" fmla="*/ 130 w 341"/>
                <a:gd name="T7" fmla="*/ 12 h 287"/>
                <a:gd name="T8" fmla="*/ 136 w 341"/>
                <a:gd name="T9" fmla="*/ 18 h 287"/>
                <a:gd name="T10" fmla="*/ 152 w 341"/>
                <a:gd name="T11" fmla="*/ 40 h 287"/>
                <a:gd name="T12" fmla="*/ 173 w 341"/>
                <a:gd name="T13" fmla="*/ 58 h 287"/>
                <a:gd name="T14" fmla="*/ 197 w 341"/>
                <a:gd name="T15" fmla="*/ 72 h 287"/>
                <a:gd name="T16" fmla="*/ 222 w 341"/>
                <a:gd name="T17" fmla="*/ 86 h 287"/>
                <a:gd name="T18" fmla="*/ 341 w 341"/>
                <a:gd name="T19" fmla="*/ 130 h 287"/>
                <a:gd name="T20" fmla="*/ 283 w 341"/>
                <a:gd name="T21" fmla="*/ 287 h 287"/>
                <a:gd name="T22" fmla="*/ 162 w 341"/>
                <a:gd name="T23" fmla="*/ 239 h 287"/>
                <a:gd name="T24" fmla="*/ 135 w 341"/>
                <a:gd name="T25" fmla="*/ 231 h 287"/>
                <a:gd name="T26" fmla="*/ 107 w 341"/>
                <a:gd name="T27" fmla="*/ 226 h 287"/>
                <a:gd name="T28" fmla="*/ 80 w 341"/>
                <a:gd name="T29" fmla="*/ 226 h 287"/>
                <a:gd name="T30" fmla="*/ 53 w 341"/>
                <a:gd name="T31" fmla="*/ 232 h 287"/>
                <a:gd name="T32" fmla="*/ 40 w 341"/>
                <a:gd name="T33" fmla="*/ 235 h 287"/>
                <a:gd name="T34" fmla="*/ 28 w 341"/>
                <a:gd name="T35" fmla="*/ 232 h 287"/>
                <a:gd name="T36" fmla="*/ 16 w 341"/>
                <a:gd name="T37" fmla="*/ 224 h 287"/>
                <a:gd name="T38" fmla="*/ 8 w 341"/>
                <a:gd name="T39" fmla="*/ 211 h 287"/>
                <a:gd name="T40" fmla="*/ 2 w 341"/>
                <a:gd name="T41" fmla="*/ 193 h 287"/>
                <a:gd name="T42" fmla="*/ 0 w 341"/>
                <a:gd name="T43" fmla="*/ 172 h 287"/>
                <a:gd name="T44" fmla="*/ 1 w 341"/>
                <a:gd name="T45" fmla="*/ 149 h 287"/>
                <a:gd name="T46" fmla="*/ 6 w 341"/>
                <a:gd name="T47" fmla="*/ 122 h 287"/>
                <a:gd name="T48" fmla="*/ 14 w 341"/>
                <a:gd name="T49" fmla="*/ 94 h 287"/>
                <a:gd name="T50" fmla="*/ 27 w 341"/>
                <a:gd name="T51" fmla="*/ 69 h 287"/>
                <a:gd name="T52" fmla="*/ 40 w 341"/>
                <a:gd name="T53" fmla="*/ 46 h 287"/>
                <a:gd name="T54" fmla="*/ 55 w 341"/>
                <a:gd name="T55" fmla="*/ 28 h 287"/>
                <a:gd name="T56" fmla="*/ 71 w 341"/>
                <a:gd name="T57" fmla="*/ 13 h 287"/>
                <a:gd name="T58" fmla="*/ 87 w 341"/>
                <a:gd name="T59" fmla="*/ 3 h 287"/>
                <a:gd name="T60" fmla="*/ 103 w 341"/>
                <a:gd name="T61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41" h="287">
                  <a:moveTo>
                    <a:pt x="103" y="0"/>
                  </a:moveTo>
                  <a:lnTo>
                    <a:pt x="117" y="2"/>
                  </a:lnTo>
                  <a:lnTo>
                    <a:pt x="123" y="6"/>
                  </a:lnTo>
                  <a:lnTo>
                    <a:pt x="130" y="12"/>
                  </a:lnTo>
                  <a:lnTo>
                    <a:pt x="136" y="18"/>
                  </a:lnTo>
                  <a:lnTo>
                    <a:pt x="152" y="40"/>
                  </a:lnTo>
                  <a:lnTo>
                    <a:pt x="173" y="58"/>
                  </a:lnTo>
                  <a:lnTo>
                    <a:pt x="197" y="72"/>
                  </a:lnTo>
                  <a:lnTo>
                    <a:pt x="222" y="86"/>
                  </a:lnTo>
                  <a:lnTo>
                    <a:pt x="341" y="130"/>
                  </a:lnTo>
                  <a:lnTo>
                    <a:pt x="283" y="287"/>
                  </a:lnTo>
                  <a:lnTo>
                    <a:pt x="162" y="239"/>
                  </a:lnTo>
                  <a:lnTo>
                    <a:pt x="135" y="231"/>
                  </a:lnTo>
                  <a:lnTo>
                    <a:pt x="107" y="226"/>
                  </a:lnTo>
                  <a:lnTo>
                    <a:pt x="80" y="226"/>
                  </a:lnTo>
                  <a:lnTo>
                    <a:pt x="53" y="232"/>
                  </a:lnTo>
                  <a:lnTo>
                    <a:pt x="40" y="235"/>
                  </a:lnTo>
                  <a:lnTo>
                    <a:pt x="28" y="232"/>
                  </a:lnTo>
                  <a:lnTo>
                    <a:pt x="16" y="224"/>
                  </a:lnTo>
                  <a:lnTo>
                    <a:pt x="8" y="211"/>
                  </a:lnTo>
                  <a:lnTo>
                    <a:pt x="2" y="193"/>
                  </a:lnTo>
                  <a:lnTo>
                    <a:pt x="0" y="172"/>
                  </a:lnTo>
                  <a:lnTo>
                    <a:pt x="1" y="149"/>
                  </a:lnTo>
                  <a:lnTo>
                    <a:pt x="6" y="122"/>
                  </a:lnTo>
                  <a:lnTo>
                    <a:pt x="14" y="94"/>
                  </a:lnTo>
                  <a:lnTo>
                    <a:pt x="27" y="69"/>
                  </a:lnTo>
                  <a:lnTo>
                    <a:pt x="40" y="46"/>
                  </a:lnTo>
                  <a:lnTo>
                    <a:pt x="55" y="28"/>
                  </a:lnTo>
                  <a:lnTo>
                    <a:pt x="71" y="13"/>
                  </a:lnTo>
                  <a:lnTo>
                    <a:pt x="87" y="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27"/>
            <p:cNvSpPr>
              <a:spLocks noChangeArrowheads="1"/>
            </p:cNvSpPr>
            <p:nvPr/>
          </p:nvSpPr>
          <p:spPr bwMode="auto">
            <a:xfrm>
              <a:off x="5203" y="1770"/>
              <a:ext cx="394" cy="742"/>
            </a:xfrm>
            <a:prstGeom prst="rect">
              <a:avLst/>
            </a:prstGeom>
            <a:solidFill>
              <a:srgbClr val="FCAD32"/>
            </a:solidFill>
            <a:ln w="0">
              <a:solidFill>
                <a:srgbClr val="FCAD3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28"/>
            <p:cNvSpPr>
              <a:spLocks/>
            </p:cNvSpPr>
            <p:nvPr/>
          </p:nvSpPr>
          <p:spPr bwMode="auto">
            <a:xfrm>
              <a:off x="4502" y="1520"/>
              <a:ext cx="969" cy="556"/>
            </a:xfrm>
            <a:custGeom>
              <a:avLst/>
              <a:gdLst>
                <a:gd name="T0" fmla="*/ 534 w 969"/>
                <a:gd name="T1" fmla="*/ 1 h 556"/>
                <a:gd name="T2" fmla="*/ 630 w 969"/>
                <a:gd name="T3" fmla="*/ 26 h 556"/>
                <a:gd name="T4" fmla="*/ 715 w 969"/>
                <a:gd name="T5" fmla="*/ 71 h 556"/>
                <a:gd name="T6" fmla="*/ 786 w 969"/>
                <a:gd name="T7" fmla="*/ 129 h 556"/>
                <a:gd name="T8" fmla="*/ 841 w 969"/>
                <a:gd name="T9" fmla="*/ 196 h 556"/>
                <a:gd name="T10" fmla="*/ 885 w 969"/>
                <a:gd name="T11" fmla="*/ 269 h 556"/>
                <a:gd name="T12" fmla="*/ 917 w 969"/>
                <a:gd name="T13" fmla="*/ 343 h 556"/>
                <a:gd name="T14" fmla="*/ 942 w 969"/>
                <a:gd name="T15" fmla="*/ 415 h 556"/>
                <a:gd name="T16" fmla="*/ 957 w 969"/>
                <a:gd name="T17" fmla="*/ 480 h 556"/>
                <a:gd name="T18" fmla="*/ 966 w 969"/>
                <a:gd name="T19" fmla="*/ 534 h 556"/>
                <a:gd name="T20" fmla="*/ 566 w 969"/>
                <a:gd name="T21" fmla="*/ 556 h 556"/>
                <a:gd name="T22" fmla="*/ 563 w 969"/>
                <a:gd name="T23" fmla="*/ 510 h 556"/>
                <a:gd name="T24" fmla="*/ 559 w 969"/>
                <a:gd name="T25" fmla="*/ 453 h 556"/>
                <a:gd name="T26" fmla="*/ 555 w 969"/>
                <a:gd name="T27" fmla="*/ 395 h 556"/>
                <a:gd name="T28" fmla="*/ 552 w 969"/>
                <a:gd name="T29" fmla="*/ 347 h 556"/>
                <a:gd name="T30" fmla="*/ 550 w 969"/>
                <a:gd name="T31" fmla="*/ 318 h 556"/>
                <a:gd name="T32" fmla="*/ 549 w 969"/>
                <a:gd name="T33" fmla="*/ 293 h 556"/>
                <a:gd name="T34" fmla="*/ 538 w 969"/>
                <a:gd name="T35" fmla="*/ 267 h 556"/>
                <a:gd name="T36" fmla="*/ 521 w 969"/>
                <a:gd name="T37" fmla="*/ 255 h 556"/>
                <a:gd name="T38" fmla="*/ 502 w 969"/>
                <a:gd name="T39" fmla="*/ 253 h 556"/>
                <a:gd name="T40" fmla="*/ 485 w 969"/>
                <a:gd name="T41" fmla="*/ 257 h 556"/>
                <a:gd name="T42" fmla="*/ 473 w 969"/>
                <a:gd name="T43" fmla="*/ 260 h 556"/>
                <a:gd name="T44" fmla="*/ 459 w 969"/>
                <a:gd name="T45" fmla="*/ 265 h 556"/>
                <a:gd name="T46" fmla="*/ 424 w 969"/>
                <a:gd name="T47" fmla="*/ 278 h 556"/>
                <a:gd name="T48" fmla="*/ 374 w 969"/>
                <a:gd name="T49" fmla="*/ 298 h 556"/>
                <a:gd name="T50" fmla="*/ 317 w 969"/>
                <a:gd name="T51" fmla="*/ 321 h 556"/>
                <a:gd name="T52" fmla="*/ 256 w 969"/>
                <a:gd name="T53" fmla="*/ 345 h 556"/>
                <a:gd name="T54" fmla="*/ 202 w 969"/>
                <a:gd name="T55" fmla="*/ 366 h 556"/>
                <a:gd name="T56" fmla="*/ 159 w 969"/>
                <a:gd name="T57" fmla="*/ 383 h 556"/>
                <a:gd name="T58" fmla="*/ 134 w 969"/>
                <a:gd name="T59" fmla="*/ 393 h 556"/>
                <a:gd name="T60" fmla="*/ 102 w 969"/>
                <a:gd name="T61" fmla="*/ 404 h 556"/>
                <a:gd name="T62" fmla="*/ 0 w 969"/>
                <a:gd name="T63" fmla="*/ 154 h 556"/>
                <a:gd name="T64" fmla="*/ 38 w 969"/>
                <a:gd name="T65" fmla="*/ 138 h 556"/>
                <a:gd name="T66" fmla="*/ 52 w 969"/>
                <a:gd name="T67" fmla="*/ 133 h 556"/>
                <a:gd name="T68" fmla="*/ 88 w 969"/>
                <a:gd name="T69" fmla="*/ 122 h 556"/>
                <a:gd name="T70" fmla="*/ 139 w 969"/>
                <a:gd name="T71" fmla="*/ 103 h 556"/>
                <a:gd name="T72" fmla="*/ 201 w 969"/>
                <a:gd name="T73" fmla="*/ 82 h 556"/>
                <a:gd name="T74" fmla="*/ 266 w 969"/>
                <a:gd name="T75" fmla="*/ 60 h 556"/>
                <a:gd name="T76" fmla="*/ 329 w 969"/>
                <a:gd name="T77" fmla="*/ 39 h 556"/>
                <a:gd name="T78" fmla="*/ 383 w 969"/>
                <a:gd name="T79" fmla="*/ 22 h 556"/>
                <a:gd name="T80" fmla="*/ 421 w 969"/>
                <a:gd name="T81" fmla="*/ 9 h 556"/>
                <a:gd name="T82" fmla="*/ 438 w 969"/>
                <a:gd name="T83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9" h="556">
                  <a:moveTo>
                    <a:pt x="486" y="0"/>
                  </a:moveTo>
                  <a:lnTo>
                    <a:pt x="534" y="1"/>
                  </a:lnTo>
                  <a:lnTo>
                    <a:pt x="582" y="10"/>
                  </a:lnTo>
                  <a:lnTo>
                    <a:pt x="630" y="26"/>
                  </a:lnTo>
                  <a:lnTo>
                    <a:pt x="675" y="47"/>
                  </a:lnTo>
                  <a:lnTo>
                    <a:pt x="715" y="71"/>
                  </a:lnTo>
                  <a:lnTo>
                    <a:pt x="752" y="98"/>
                  </a:lnTo>
                  <a:lnTo>
                    <a:pt x="786" y="129"/>
                  </a:lnTo>
                  <a:lnTo>
                    <a:pt x="815" y="161"/>
                  </a:lnTo>
                  <a:lnTo>
                    <a:pt x="841" y="196"/>
                  </a:lnTo>
                  <a:lnTo>
                    <a:pt x="864" y="233"/>
                  </a:lnTo>
                  <a:lnTo>
                    <a:pt x="885" y="269"/>
                  </a:lnTo>
                  <a:lnTo>
                    <a:pt x="902" y="306"/>
                  </a:lnTo>
                  <a:lnTo>
                    <a:pt x="917" y="343"/>
                  </a:lnTo>
                  <a:lnTo>
                    <a:pt x="931" y="379"/>
                  </a:lnTo>
                  <a:lnTo>
                    <a:pt x="942" y="415"/>
                  </a:lnTo>
                  <a:lnTo>
                    <a:pt x="950" y="448"/>
                  </a:lnTo>
                  <a:lnTo>
                    <a:pt x="957" y="480"/>
                  </a:lnTo>
                  <a:lnTo>
                    <a:pt x="963" y="508"/>
                  </a:lnTo>
                  <a:lnTo>
                    <a:pt x="966" y="534"/>
                  </a:lnTo>
                  <a:lnTo>
                    <a:pt x="969" y="556"/>
                  </a:lnTo>
                  <a:lnTo>
                    <a:pt x="566" y="556"/>
                  </a:lnTo>
                  <a:lnTo>
                    <a:pt x="564" y="535"/>
                  </a:lnTo>
                  <a:lnTo>
                    <a:pt x="563" y="510"/>
                  </a:lnTo>
                  <a:lnTo>
                    <a:pt x="560" y="482"/>
                  </a:lnTo>
                  <a:lnTo>
                    <a:pt x="559" y="453"/>
                  </a:lnTo>
                  <a:lnTo>
                    <a:pt x="557" y="423"/>
                  </a:lnTo>
                  <a:lnTo>
                    <a:pt x="555" y="395"/>
                  </a:lnTo>
                  <a:lnTo>
                    <a:pt x="553" y="369"/>
                  </a:lnTo>
                  <a:lnTo>
                    <a:pt x="552" y="347"/>
                  </a:lnTo>
                  <a:lnTo>
                    <a:pt x="552" y="330"/>
                  </a:lnTo>
                  <a:lnTo>
                    <a:pt x="550" y="318"/>
                  </a:lnTo>
                  <a:lnTo>
                    <a:pt x="550" y="314"/>
                  </a:lnTo>
                  <a:lnTo>
                    <a:pt x="549" y="293"/>
                  </a:lnTo>
                  <a:lnTo>
                    <a:pt x="544" y="277"/>
                  </a:lnTo>
                  <a:lnTo>
                    <a:pt x="538" y="267"/>
                  </a:lnTo>
                  <a:lnTo>
                    <a:pt x="531" y="260"/>
                  </a:lnTo>
                  <a:lnTo>
                    <a:pt x="521" y="255"/>
                  </a:lnTo>
                  <a:lnTo>
                    <a:pt x="512" y="253"/>
                  </a:lnTo>
                  <a:lnTo>
                    <a:pt x="502" y="253"/>
                  </a:lnTo>
                  <a:lnTo>
                    <a:pt x="493" y="255"/>
                  </a:lnTo>
                  <a:lnTo>
                    <a:pt x="485" y="257"/>
                  </a:lnTo>
                  <a:lnTo>
                    <a:pt x="478" y="258"/>
                  </a:lnTo>
                  <a:lnTo>
                    <a:pt x="473" y="260"/>
                  </a:lnTo>
                  <a:lnTo>
                    <a:pt x="469" y="261"/>
                  </a:lnTo>
                  <a:lnTo>
                    <a:pt x="459" y="265"/>
                  </a:lnTo>
                  <a:lnTo>
                    <a:pt x="445" y="271"/>
                  </a:lnTo>
                  <a:lnTo>
                    <a:pt x="424" y="278"/>
                  </a:lnTo>
                  <a:lnTo>
                    <a:pt x="400" y="288"/>
                  </a:lnTo>
                  <a:lnTo>
                    <a:pt x="374" y="298"/>
                  </a:lnTo>
                  <a:lnTo>
                    <a:pt x="346" y="309"/>
                  </a:lnTo>
                  <a:lnTo>
                    <a:pt x="317" y="321"/>
                  </a:lnTo>
                  <a:lnTo>
                    <a:pt x="286" y="332"/>
                  </a:lnTo>
                  <a:lnTo>
                    <a:pt x="256" y="345"/>
                  </a:lnTo>
                  <a:lnTo>
                    <a:pt x="228" y="356"/>
                  </a:lnTo>
                  <a:lnTo>
                    <a:pt x="202" y="366"/>
                  </a:lnTo>
                  <a:lnTo>
                    <a:pt x="179" y="375"/>
                  </a:lnTo>
                  <a:lnTo>
                    <a:pt x="159" y="383"/>
                  </a:lnTo>
                  <a:lnTo>
                    <a:pt x="144" y="389"/>
                  </a:lnTo>
                  <a:lnTo>
                    <a:pt x="134" y="393"/>
                  </a:lnTo>
                  <a:lnTo>
                    <a:pt x="131" y="394"/>
                  </a:lnTo>
                  <a:lnTo>
                    <a:pt x="102" y="404"/>
                  </a:lnTo>
                  <a:lnTo>
                    <a:pt x="99" y="404"/>
                  </a:lnTo>
                  <a:lnTo>
                    <a:pt x="0" y="154"/>
                  </a:lnTo>
                  <a:lnTo>
                    <a:pt x="17" y="146"/>
                  </a:lnTo>
                  <a:lnTo>
                    <a:pt x="38" y="138"/>
                  </a:lnTo>
                  <a:lnTo>
                    <a:pt x="42" y="137"/>
                  </a:lnTo>
                  <a:lnTo>
                    <a:pt x="52" y="133"/>
                  </a:lnTo>
                  <a:lnTo>
                    <a:pt x="67" y="128"/>
                  </a:lnTo>
                  <a:lnTo>
                    <a:pt x="88" y="122"/>
                  </a:lnTo>
                  <a:lnTo>
                    <a:pt x="112" y="113"/>
                  </a:lnTo>
                  <a:lnTo>
                    <a:pt x="139" y="103"/>
                  </a:lnTo>
                  <a:lnTo>
                    <a:pt x="169" y="93"/>
                  </a:lnTo>
                  <a:lnTo>
                    <a:pt x="201" y="82"/>
                  </a:lnTo>
                  <a:lnTo>
                    <a:pt x="234" y="71"/>
                  </a:lnTo>
                  <a:lnTo>
                    <a:pt x="266" y="60"/>
                  </a:lnTo>
                  <a:lnTo>
                    <a:pt x="298" y="50"/>
                  </a:lnTo>
                  <a:lnTo>
                    <a:pt x="329" y="39"/>
                  </a:lnTo>
                  <a:lnTo>
                    <a:pt x="357" y="31"/>
                  </a:lnTo>
                  <a:lnTo>
                    <a:pt x="383" y="22"/>
                  </a:lnTo>
                  <a:lnTo>
                    <a:pt x="404" y="15"/>
                  </a:lnTo>
                  <a:lnTo>
                    <a:pt x="421" y="9"/>
                  </a:lnTo>
                  <a:lnTo>
                    <a:pt x="432" y="5"/>
                  </a:lnTo>
                  <a:lnTo>
                    <a:pt x="438" y="4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rgbClr val="FF4C5B"/>
            </a:solidFill>
            <a:ln w="0">
              <a:solidFill>
                <a:srgbClr val="FF4C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29"/>
            <p:cNvSpPr>
              <a:spLocks/>
            </p:cNvSpPr>
            <p:nvPr/>
          </p:nvSpPr>
          <p:spPr bwMode="auto">
            <a:xfrm>
              <a:off x="4534" y="2240"/>
              <a:ext cx="931" cy="558"/>
            </a:xfrm>
            <a:custGeom>
              <a:avLst/>
              <a:gdLst>
                <a:gd name="T0" fmla="*/ 931 w 931"/>
                <a:gd name="T1" fmla="*/ 0 h 558"/>
                <a:gd name="T2" fmla="*/ 925 w 931"/>
                <a:gd name="T3" fmla="*/ 47 h 558"/>
                <a:gd name="T4" fmla="*/ 912 w 931"/>
                <a:gd name="T5" fmla="*/ 107 h 558"/>
                <a:gd name="T6" fmla="*/ 893 w 931"/>
                <a:gd name="T7" fmla="*/ 175 h 558"/>
                <a:gd name="T8" fmla="*/ 866 w 931"/>
                <a:gd name="T9" fmla="*/ 249 h 558"/>
                <a:gd name="T10" fmla="*/ 827 w 931"/>
                <a:gd name="T11" fmla="*/ 323 h 558"/>
                <a:gd name="T12" fmla="*/ 778 w 931"/>
                <a:gd name="T13" fmla="*/ 393 h 558"/>
                <a:gd name="T14" fmla="*/ 715 w 931"/>
                <a:gd name="T15" fmla="*/ 457 h 558"/>
                <a:gd name="T16" fmla="*/ 638 w 931"/>
                <a:gd name="T17" fmla="*/ 510 h 558"/>
                <a:gd name="T18" fmla="*/ 544 w 931"/>
                <a:gd name="T19" fmla="*/ 547 h 558"/>
                <a:gd name="T20" fmla="*/ 448 w 931"/>
                <a:gd name="T21" fmla="*/ 558 h 558"/>
                <a:gd name="T22" fmla="*/ 394 w 931"/>
                <a:gd name="T23" fmla="*/ 553 h 558"/>
                <a:gd name="T24" fmla="*/ 366 w 931"/>
                <a:gd name="T25" fmla="*/ 543 h 558"/>
                <a:gd name="T26" fmla="*/ 319 w 931"/>
                <a:gd name="T27" fmla="*/ 528 h 558"/>
                <a:gd name="T28" fmla="*/ 260 w 931"/>
                <a:gd name="T29" fmla="*/ 508 h 558"/>
                <a:gd name="T30" fmla="*/ 195 w 931"/>
                <a:gd name="T31" fmla="*/ 486 h 558"/>
                <a:gd name="T32" fmla="*/ 131 w 931"/>
                <a:gd name="T33" fmla="*/ 464 h 558"/>
                <a:gd name="T34" fmla="*/ 73 w 931"/>
                <a:gd name="T35" fmla="*/ 444 h 558"/>
                <a:gd name="T36" fmla="*/ 29 w 931"/>
                <a:gd name="T37" fmla="*/ 428 h 558"/>
                <a:gd name="T38" fmla="*/ 4 w 931"/>
                <a:gd name="T39" fmla="*/ 420 h 558"/>
                <a:gd name="T40" fmla="*/ 96 w 931"/>
                <a:gd name="T41" fmla="*/ 166 h 558"/>
                <a:gd name="T42" fmla="*/ 117 w 931"/>
                <a:gd name="T43" fmla="*/ 174 h 558"/>
                <a:gd name="T44" fmla="*/ 155 w 931"/>
                <a:gd name="T45" fmla="*/ 188 h 558"/>
                <a:gd name="T46" fmla="*/ 205 w 931"/>
                <a:gd name="T47" fmla="*/ 208 h 558"/>
                <a:gd name="T48" fmla="*/ 261 w 931"/>
                <a:gd name="T49" fmla="*/ 230 h 558"/>
                <a:gd name="T50" fmla="*/ 317 w 931"/>
                <a:gd name="T51" fmla="*/ 252 h 558"/>
                <a:gd name="T52" fmla="*/ 368 w 931"/>
                <a:gd name="T53" fmla="*/ 272 h 558"/>
                <a:gd name="T54" fmla="*/ 408 w 931"/>
                <a:gd name="T55" fmla="*/ 287 h 558"/>
                <a:gd name="T56" fmla="*/ 431 w 931"/>
                <a:gd name="T57" fmla="*/ 297 h 558"/>
                <a:gd name="T58" fmla="*/ 440 w 931"/>
                <a:gd name="T59" fmla="*/ 298 h 558"/>
                <a:gd name="T60" fmla="*/ 454 w 931"/>
                <a:gd name="T61" fmla="*/ 302 h 558"/>
                <a:gd name="T62" fmla="*/ 473 w 931"/>
                <a:gd name="T63" fmla="*/ 303 h 558"/>
                <a:gd name="T64" fmla="*/ 491 w 931"/>
                <a:gd name="T65" fmla="*/ 298 h 558"/>
                <a:gd name="T66" fmla="*/ 506 w 931"/>
                <a:gd name="T67" fmla="*/ 279 h 558"/>
                <a:gd name="T68" fmla="*/ 512 w 931"/>
                <a:gd name="T69" fmla="*/ 242 h 558"/>
                <a:gd name="T70" fmla="*/ 514 w 931"/>
                <a:gd name="T71" fmla="*/ 228 h 558"/>
                <a:gd name="T72" fmla="*/ 516 w 931"/>
                <a:gd name="T73" fmla="*/ 188 h 558"/>
                <a:gd name="T74" fmla="*/ 520 w 931"/>
                <a:gd name="T75" fmla="*/ 133 h 558"/>
                <a:gd name="T76" fmla="*/ 523 w 931"/>
                <a:gd name="T77" fmla="*/ 75 h 558"/>
                <a:gd name="T78" fmla="*/ 527 w 931"/>
                <a:gd name="T79" fmla="*/ 21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31" h="558">
                  <a:moveTo>
                    <a:pt x="528" y="0"/>
                  </a:moveTo>
                  <a:lnTo>
                    <a:pt x="931" y="0"/>
                  </a:lnTo>
                  <a:lnTo>
                    <a:pt x="928" y="22"/>
                  </a:lnTo>
                  <a:lnTo>
                    <a:pt x="925" y="47"/>
                  </a:lnTo>
                  <a:lnTo>
                    <a:pt x="918" y="75"/>
                  </a:lnTo>
                  <a:lnTo>
                    <a:pt x="912" y="107"/>
                  </a:lnTo>
                  <a:lnTo>
                    <a:pt x="904" y="140"/>
                  </a:lnTo>
                  <a:lnTo>
                    <a:pt x="893" y="175"/>
                  </a:lnTo>
                  <a:lnTo>
                    <a:pt x="880" y="212"/>
                  </a:lnTo>
                  <a:lnTo>
                    <a:pt x="866" y="249"/>
                  </a:lnTo>
                  <a:lnTo>
                    <a:pt x="847" y="286"/>
                  </a:lnTo>
                  <a:lnTo>
                    <a:pt x="827" y="323"/>
                  </a:lnTo>
                  <a:lnTo>
                    <a:pt x="804" y="358"/>
                  </a:lnTo>
                  <a:lnTo>
                    <a:pt x="778" y="393"/>
                  </a:lnTo>
                  <a:lnTo>
                    <a:pt x="749" y="426"/>
                  </a:lnTo>
                  <a:lnTo>
                    <a:pt x="715" y="457"/>
                  </a:lnTo>
                  <a:lnTo>
                    <a:pt x="678" y="485"/>
                  </a:lnTo>
                  <a:lnTo>
                    <a:pt x="638" y="510"/>
                  </a:lnTo>
                  <a:lnTo>
                    <a:pt x="592" y="531"/>
                  </a:lnTo>
                  <a:lnTo>
                    <a:pt x="544" y="547"/>
                  </a:lnTo>
                  <a:lnTo>
                    <a:pt x="496" y="555"/>
                  </a:lnTo>
                  <a:lnTo>
                    <a:pt x="448" y="558"/>
                  </a:lnTo>
                  <a:lnTo>
                    <a:pt x="400" y="553"/>
                  </a:lnTo>
                  <a:lnTo>
                    <a:pt x="394" y="553"/>
                  </a:lnTo>
                  <a:lnTo>
                    <a:pt x="383" y="549"/>
                  </a:lnTo>
                  <a:lnTo>
                    <a:pt x="366" y="543"/>
                  </a:lnTo>
                  <a:lnTo>
                    <a:pt x="344" y="537"/>
                  </a:lnTo>
                  <a:lnTo>
                    <a:pt x="319" y="528"/>
                  </a:lnTo>
                  <a:lnTo>
                    <a:pt x="291" y="518"/>
                  </a:lnTo>
                  <a:lnTo>
                    <a:pt x="260" y="508"/>
                  </a:lnTo>
                  <a:lnTo>
                    <a:pt x="228" y="497"/>
                  </a:lnTo>
                  <a:lnTo>
                    <a:pt x="195" y="486"/>
                  </a:lnTo>
                  <a:lnTo>
                    <a:pt x="163" y="475"/>
                  </a:lnTo>
                  <a:lnTo>
                    <a:pt x="131" y="464"/>
                  </a:lnTo>
                  <a:lnTo>
                    <a:pt x="101" y="454"/>
                  </a:lnTo>
                  <a:lnTo>
                    <a:pt x="73" y="444"/>
                  </a:lnTo>
                  <a:lnTo>
                    <a:pt x="49" y="436"/>
                  </a:lnTo>
                  <a:lnTo>
                    <a:pt x="29" y="428"/>
                  </a:lnTo>
                  <a:lnTo>
                    <a:pt x="14" y="423"/>
                  </a:lnTo>
                  <a:lnTo>
                    <a:pt x="4" y="420"/>
                  </a:lnTo>
                  <a:lnTo>
                    <a:pt x="0" y="419"/>
                  </a:lnTo>
                  <a:lnTo>
                    <a:pt x="96" y="166"/>
                  </a:lnTo>
                  <a:lnTo>
                    <a:pt x="104" y="169"/>
                  </a:lnTo>
                  <a:lnTo>
                    <a:pt x="117" y="174"/>
                  </a:lnTo>
                  <a:lnTo>
                    <a:pt x="134" y="181"/>
                  </a:lnTo>
                  <a:lnTo>
                    <a:pt x="155" y="188"/>
                  </a:lnTo>
                  <a:lnTo>
                    <a:pt x="179" y="198"/>
                  </a:lnTo>
                  <a:lnTo>
                    <a:pt x="205" y="208"/>
                  </a:lnTo>
                  <a:lnTo>
                    <a:pt x="233" y="219"/>
                  </a:lnTo>
                  <a:lnTo>
                    <a:pt x="261" y="230"/>
                  </a:lnTo>
                  <a:lnTo>
                    <a:pt x="289" y="241"/>
                  </a:lnTo>
                  <a:lnTo>
                    <a:pt x="317" y="252"/>
                  </a:lnTo>
                  <a:lnTo>
                    <a:pt x="344" y="262"/>
                  </a:lnTo>
                  <a:lnTo>
                    <a:pt x="368" y="272"/>
                  </a:lnTo>
                  <a:lnTo>
                    <a:pt x="390" y="281"/>
                  </a:lnTo>
                  <a:lnTo>
                    <a:pt x="408" y="287"/>
                  </a:lnTo>
                  <a:lnTo>
                    <a:pt x="422" y="293"/>
                  </a:lnTo>
                  <a:lnTo>
                    <a:pt x="431" y="297"/>
                  </a:lnTo>
                  <a:lnTo>
                    <a:pt x="435" y="298"/>
                  </a:lnTo>
                  <a:lnTo>
                    <a:pt x="440" y="298"/>
                  </a:lnTo>
                  <a:lnTo>
                    <a:pt x="446" y="299"/>
                  </a:lnTo>
                  <a:lnTo>
                    <a:pt x="454" y="302"/>
                  </a:lnTo>
                  <a:lnTo>
                    <a:pt x="464" y="303"/>
                  </a:lnTo>
                  <a:lnTo>
                    <a:pt x="473" y="303"/>
                  </a:lnTo>
                  <a:lnTo>
                    <a:pt x="483" y="302"/>
                  </a:lnTo>
                  <a:lnTo>
                    <a:pt x="491" y="298"/>
                  </a:lnTo>
                  <a:lnTo>
                    <a:pt x="500" y="291"/>
                  </a:lnTo>
                  <a:lnTo>
                    <a:pt x="506" y="279"/>
                  </a:lnTo>
                  <a:lnTo>
                    <a:pt x="510" y="263"/>
                  </a:lnTo>
                  <a:lnTo>
                    <a:pt x="512" y="242"/>
                  </a:lnTo>
                  <a:lnTo>
                    <a:pt x="512" y="239"/>
                  </a:lnTo>
                  <a:lnTo>
                    <a:pt x="514" y="228"/>
                  </a:lnTo>
                  <a:lnTo>
                    <a:pt x="515" y="210"/>
                  </a:lnTo>
                  <a:lnTo>
                    <a:pt x="516" y="188"/>
                  </a:lnTo>
                  <a:lnTo>
                    <a:pt x="517" y="161"/>
                  </a:lnTo>
                  <a:lnTo>
                    <a:pt x="520" y="133"/>
                  </a:lnTo>
                  <a:lnTo>
                    <a:pt x="522" y="105"/>
                  </a:lnTo>
                  <a:lnTo>
                    <a:pt x="523" y="75"/>
                  </a:lnTo>
                  <a:lnTo>
                    <a:pt x="526" y="47"/>
                  </a:lnTo>
                  <a:lnTo>
                    <a:pt x="527" y="21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rgbClr val="FF4C5B"/>
            </a:solidFill>
            <a:ln w="0">
              <a:solidFill>
                <a:srgbClr val="FF4C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30"/>
            <p:cNvSpPr>
              <a:spLocks/>
            </p:cNvSpPr>
            <p:nvPr/>
          </p:nvSpPr>
          <p:spPr bwMode="auto">
            <a:xfrm>
              <a:off x="5513" y="1686"/>
              <a:ext cx="112" cy="906"/>
            </a:xfrm>
            <a:custGeom>
              <a:avLst/>
              <a:gdLst>
                <a:gd name="T0" fmla="*/ 112 w 112"/>
                <a:gd name="T1" fmla="*/ 0 h 906"/>
                <a:gd name="T2" fmla="*/ 112 w 112"/>
                <a:gd name="T3" fmla="*/ 906 h 906"/>
                <a:gd name="T4" fmla="*/ 86 w 112"/>
                <a:gd name="T5" fmla="*/ 902 h 906"/>
                <a:gd name="T6" fmla="*/ 63 w 112"/>
                <a:gd name="T7" fmla="*/ 894 h 906"/>
                <a:gd name="T8" fmla="*/ 42 w 112"/>
                <a:gd name="T9" fmla="*/ 881 h 906"/>
                <a:gd name="T10" fmla="*/ 24 w 112"/>
                <a:gd name="T11" fmla="*/ 863 h 906"/>
                <a:gd name="T12" fmla="*/ 11 w 112"/>
                <a:gd name="T13" fmla="*/ 842 h 906"/>
                <a:gd name="T14" fmla="*/ 2 w 112"/>
                <a:gd name="T15" fmla="*/ 819 h 906"/>
                <a:gd name="T16" fmla="*/ 0 w 112"/>
                <a:gd name="T17" fmla="*/ 794 h 906"/>
                <a:gd name="T18" fmla="*/ 0 w 112"/>
                <a:gd name="T19" fmla="*/ 112 h 906"/>
                <a:gd name="T20" fmla="*/ 2 w 112"/>
                <a:gd name="T21" fmla="*/ 87 h 906"/>
                <a:gd name="T22" fmla="*/ 11 w 112"/>
                <a:gd name="T23" fmla="*/ 64 h 906"/>
                <a:gd name="T24" fmla="*/ 24 w 112"/>
                <a:gd name="T25" fmla="*/ 43 h 906"/>
                <a:gd name="T26" fmla="*/ 42 w 112"/>
                <a:gd name="T27" fmla="*/ 26 h 906"/>
                <a:gd name="T28" fmla="*/ 63 w 112"/>
                <a:gd name="T29" fmla="*/ 12 h 906"/>
                <a:gd name="T30" fmla="*/ 86 w 112"/>
                <a:gd name="T31" fmla="*/ 4 h 906"/>
                <a:gd name="T32" fmla="*/ 112 w 112"/>
                <a:gd name="T33" fmla="*/ 0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2" h="906">
                  <a:moveTo>
                    <a:pt x="112" y="0"/>
                  </a:moveTo>
                  <a:lnTo>
                    <a:pt x="112" y="906"/>
                  </a:lnTo>
                  <a:lnTo>
                    <a:pt x="86" y="902"/>
                  </a:lnTo>
                  <a:lnTo>
                    <a:pt x="63" y="894"/>
                  </a:lnTo>
                  <a:lnTo>
                    <a:pt x="42" y="881"/>
                  </a:lnTo>
                  <a:lnTo>
                    <a:pt x="24" y="863"/>
                  </a:lnTo>
                  <a:lnTo>
                    <a:pt x="11" y="842"/>
                  </a:lnTo>
                  <a:lnTo>
                    <a:pt x="2" y="819"/>
                  </a:lnTo>
                  <a:lnTo>
                    <a:pt x="0" y="794"/>
                  </a:lnTo>
                  <a:lnTo>
                    <a:pt x="0" y="112"/>
                  </a:lnTo>
                  <a:lnTo>
                    <a:pt x="2" y="87"/>
                  </a:lnTo>
                  <a:lnTo>
                    <a:pt x="11" y="64"/>
                  </a:lnTo>
                  <a:lnTo>
                    <a:pt x="24" y="43"/>
                  </a:lnTo>
                  <a:lnTo>
                    <a:pt x="42" y="26"/>
                  </a:lnTo>
                  <a:lnTo>
                    <a:pt x="63" y="12"/>
                  </a:lnTo>
                  <a:lnTo>
                    <a:pt x="86" y="4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FD140"/>
            </a:solidFill>
            <a:ln w="0">
              <a:solidFill>
                <a:srgbClr val="FFD1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Freeform 31"/>
            <p:cNvSpPr>
              <a:spLocks/>
            </p:cNvSpPr>
            <p:nvPr/>
          </p:nvSpPr>
          <p:spPr bwMode="auto">
            <a:xfrm>
              <a:off x="5001" y="1830"/>
              <a:ext cx="538" cy="620"/>
            </a:xfrm>
            <a:custGeom>
              <a:avLst/>
              <a:gdLst>
                <a:gd name="T0" fmla="*/ 268 w 538"/>
                <a:gd name="T1" fmla="*/ 0 h 620"/>
                <a:gd name="T2" fmla="*/ 538 w 538"/>
                <a:gd name="T3" fmla="*/ 154 h 620"/>
                <a:gd name="T4" fmla="*/ 538 w 538"/>
                <a:gd name="T5" fmla="*/ 464 h 620"/>
                <a:gd name="T6" fmla="*/ 268 w 538"/>
                <a:gd name="T7" fmla="*/ 620 h 620"/>
                <a:gd name="T8" fmla="*/ 0 w 538"/>
                <a:gd name="T9" fmla="*/ 464 h 620"/>
                <a:gd name="T10" fmla="*/ 0 w 538"/>
                <a:gd name="T11" fmla="*/ 154 h 620"/>
                <a:gd name="T12" fmla="*/ 268 w 538"/>
                <a:gd name="T13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8" h="620">
                  <a:moveTo>
                    <a:pt x="268" y="0"/>
                  </a:moveTo>
                  <a:lnTo>
                    <a:pt x="538" y="154"/>
                  </a:lnTo>
                  <a:lnTo>
                    <a:pt x="538" y="464"/>
                  </a:lnTo>
                  <a:lnTo>
                    <a:pt x="268" y="620"/>
                  </a:lnTo>
                  <a:lnTo>
                    <a:pt x="0" y="464"/>
                  </a:lnTo>
                  <a:lnTo>
                    <a:pt x="0" y="154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32"/>
            <p:cNvSpPr>
              <a:spLocks/>
            </p:cNvSpPr>
            <p:nvPr/>
          </p:nvSpPr>
          <p:spPr bwMode="auto">
            <a:xfrm>
              <a:off x="4057" y="1274"/>
              <a:ext cx="285" cy="344"/>
            </a:xfrm>
            <a:custGeom>
              <a:avLst/>
              <a:gdLst>
                <a:gd name="T0" fmla="*/ 129 w 285"/>
                <a:gd name="T1" fmla="*/ 0 h 344"/>
                <a:gd name="T2" fmla="*/ 285 w 285"/>
                <a:gd name="T3" fmla="*/ 61 h 344"/>
                <a:gd name="T4" fmla="*/ 241 w 285"/>
                <a:gd name="T5" fmla="*/ 179 h 344"/>
                <a:gd name="T6" fmla="*/ 232 w 285"/>
                <a:gd name="T7" fmla="*/ 207 h 344"/>
                <a:gd name="T8" fmla="*/ 229 w 285"/>
                <a:gd name="T9" fmla="*/ 234 h 344"/>
                <a:gd name="T10" fmla="*/ 229 w 285"/>
                <a:gd name="T11" fmla="*/ 261 h 344"/>
                <a:gd name="T12" fmla="*/ 234 w 285"/>
                <a:gd name="T13" fmla="*/ 288 h 344"/>
                <a:gd name="T14" fmla="*/ 236 w 285"/>
                <a:gd name="T15" fmla="*/ 301 h 344"/>
                <a:gd name="T16" fmla="*/ 234 w 285"/>
                <a:gd name="T17" fmla="*/ 314 h 344"/>
                <a:gd name="T18" fmla="*/ 226 w 285"/>
                <a:gd name="T19" fmla="*/ 326 h 344"/>
                <a:gd name="T20" fmla="*/ 213 w 285"/>
                <a:gd name="T21" fmla="*/ 335 h 344"/>
                <a:gd name="T22" fmla="*/ 194 w 285"/>
                <a:gd name="T23" fmla="*/ 341 h 344"/>
                <a:gd name="T24" fmla="*/ 173 w 285"/>
                <a:gd name="T25" fmla="*/ 344 h 344"/>
                <a:gd name="T26" fmla="*/ 150 w 285"/>
                <a:gd name="T27" fmla="*/ 343 h 344"/>
                <a:gd name="T28" fmla="*/ 124 w 285"/>
                <a:gd name="T29" fmla="*/ 338 h 344"/>
                <a:gd name="T30" fmla="*/ 97 w 285"/>
                <a:gd name="T31" fmla="*/ 330 h 344"/>
                <a:gd name="T32" fmla="*/ 71 w 285"/>
                <a:gd name="T33" fmla="*/ 317 h 344"/>
                <a:gd name="T34" fmla="*/ 48 w 285"/>
                <a:gd name="T35" fmla="*/ 304 h 344"/>
                <a:gd name="T36" fmla="*/ 29 w 285"/>
                <a:gd name="T37" fmla="*/ 288 h 344"/>
                <a:gd name="T38" fmla="*/ 14 w 285"/>
                <a:gd name="T39" fmla="*/ 272 h 344"/>
                <a:gd name="T40" fmla="*/ 5 w 285"/>
                <a:gd name="T41" fmla="*/ 256 h 344"/>
                <a:gd name="T42" fmla="*/ 0 w 285"/>
                <a:gd name="T43" fmla="*/ 240 h 344"/>
                <a:gd name="T44" fmla="*/ 1 w 285"/>
                <a:gd name="T45" fmla="*/ 224 h 344"/>
                <a:gd name="T46" fmla="*/ 3 w 285"/>
                <a:gd name="T47" fmla="*/ 218 h 344"/>
                <a:gd name="T48" fmla="*/ 7 w 285"/>
                <a:gd name="T49" fmla="*/ 211 h 344"/>
                <a:gd name="T50" fmla="*/ 12 w 285"/>
                <a:gd name="T51" fmla="*/ 208 h 344"/>
                <a:gd name="T52" fmla="*/ 17 w 285"/>
                <a:gd name="T53" fmla="*/ 205 h 344"/>
                <a:gd name="T54" fmla="*/ 39 w 285"/>
                <a:gd name="T55" fmla="*/ 188 h 344"/>
                <a:gd name="T56" fmla="*/ 57 w 285"/>
                <a:gd name="T57" fmla="*/ 167 h 344"/>
                <a:gd name="T58" fmla="*/ 72 w 285"/>
                <a:gd name="T59" fmla="*/ 144 h 344"/>
                <a:gd name="T60" fmla="*/ 83 w 285"/>
                <a:gd name="T61" fmla="*/ 118 h 344"/>
                <a:gd name="T62" fmla="*/ 129 w 285"/>
                <a:gd name="T63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5" h="344">
                  <a:moveTo>
                    <a:pt x="129" y="0"/>
                  </a:moveTo>
                  <a:lnTo>
                    <a:pt x="285" y="61"/>
                  </a:lnTo>
                  <a:lnTo>
                    <a:pt x="241" y="179"/>
                  </a:lnTo>
                  <a:lnTo>
                    <a:pt x="232" y="207"/>
                  </a:lnTo>
                  <a:lnTo>
                    <a:pt x="229" y="234"/>
                  </a:lnTo>
                  <a:lnTo>
                    <a:pt x="229" y="261"/>
                  </a:lnTo>
                  <a:lnTo>
                    <a:pt x="234" y="288"/>
                  </a:lnTo>
                  <a:lnTo>
                    <a:pt x="236" y="301"/>
                  </a:lnTo>
                  <a:lnTo>
                    <a:pt x="234" y="314"/>
                  </a:lnTo>
                  <a:lnTo>
                    <a:pt x="226" y="326"/>
                  </a:lnTo>
                  <a:lnTo>
                    <a:pt x="213" y="335"/>
                  </a:lnTo>
                  <a:lnTo>
                    <a:pt x="194" y="341"/>
                  </a:lnTo>
                  <a:lnTo>
                    <a:pt x="173" y="344"/>
                  </a:lnTo>
                  <a:lnTo>
                    <a:pt x="150" y="343"/>
                  </a:lnTo>
                  <a:lnTo>
                    <a:pt x="124" y="338"/>
                  </a:lnTo>
                  <a:lnTo>
                    <a:pt x="97" y="330"/>
                  </a:lnTo>
                  <a:lnTo>
                    <a:pt x="71" y="317"/>
                  </a:lnTo>
                  <a:lnTo>
                    <a:pt x="48" y="304"/>
                  </a:lnTo>
                  <a:lnTo>
                    <a:pt x="29" y="288"/>
                  </a:lnTo>
                  <a:lnTo>
                    <a:pt x="14" y="272"/>
                  </a:lnTo>
                  <a:lnTo>
                    <a:pt x="5" y="256"/>
                  </a:lnTo>
                  <a:lnTo>
                    <a:pt x="0" y="240"/>
                  </a:lnTo>
                  <a:lnTo>
                    <a:pt x="1" y="224"/>
                  </a:lnTo>
                  <a:lnTo>
                    <a:pt x="3" y="218"/>
                  </a:lnTo>
                  <a:lnTo>
                    <a:pt x="7" y="211"/>
                  </a:lnTo>
                  <a:lnTo>
                    <a:pt x="12" y="208"/>
                  </a:lnTo>
                  <a:lnTo>
                    <a:pt x="17" y="205"/>
                  </a:lnTo>
                  <a:lnTo>
                    <a:pt x="39" y="188"/>
                  </a:lnTo>
                  <a:lnTo>
                    <a:pt x="57" y="167"/>
                  </a:lnTo>
                  <a:lnTo>
                    <a:pt x="72" y="144"/>
                  </a:lnTo>
                  <a:lnTo>
                    <a:pt x="83" y="1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Freeform 33"/>
            <p:cNvSpPr>
              <a:spLocks/>
            </p:cNvSpPr>
            <p:nvPr/>
          </p:nvSpPr>
          <p:spPr bwMode="auto">
            <a:xfrm>
              <a:off x="3341" y="1277"/>
              <a:ext cx="287" cy="341"/>
            </a:xfrm>
            <a:custGeom>
              <a:avLst/>
              <a:gdLst>
                <a:gd name="T0" fmla="*/ 157 w 287"/>
                <a:gd name="T1" fmla="*/ 0 h 341"/>
                <a:gd name="T2" fmla="*/ 201 w 287"/>
                <a:gd name="T3" fmla="*/ 119 h 341"/>
                <a:gd name="T4" fmla="*/ 215 w 287"/>
                <a:gd name="T5" fmla="*/ 144 h 341"/>
                <a:gd name="T6" fmla="*/ 229 w 287"/>
                <a:gd name="T7" fmla="*/ 168 h 341"/>
                <a:gd name="T8" fmla="*/ 247 w 287"/>
                <a:gd name="T9" fmla="*/ 189 h 341"/>
                <a:gd name="T10" fmla="*/ 269 w 287"/>
                <a:gd name="T11" fmla="*/ 205 h 341"/>
                <a:gd name="T12" fmla="*/ 275 w 287"/>
                <a:gd name="T13" fmla="*/ 211 h 341"/>
                <a:gd name="T14" fmla="*/ 281 w 287"/>
                <a:gd name="T15" fmla="*/ 218 h 341"/>
                <a:gd name="T16" fmla="*/ 285 w 287"/>
                <a:gd name="T17" fmla="*/ 224 h 341"/>
                <a:gd name="T18" fmla="*/ 287 w 287"/>
                <a:gd name="T19" fmla="*/ 238 h 341"/>
                <a:gd name="T20" fmla="*/ 284 w 287"/>
                <a:gd name="T21" fmla="*/ 254 h 341"/>
                <a:gd name="T22" fmla="*/ 274 w 287"/>
                <a:gd name="T23" fmla="*/ 270 h 341"/>
                <a:gd name="T24" fmla="*/ 259 w 287"/>
                <a:gd name="T25" fmla="*/ 286 h 341"/>
                <a:gd name="T26" fmla="*/ 241 w 287"/>
                <a:gd name="T27" fmla="*/ 301 h 341"/>
                <a:gd name="T28" fmla="*/ 218 w 287"/>
                <a:gd name="T29" fmla="*/ 314 h 341"/>
                <a:gd name="T30" fmla="*/ 193 w 287"/>
                <a:gd name="T31" fmla="*/ 327 h 341"/>
                <a:gd name="T32" fmla="*/ 165 w 287"/>
                <a:gd name="T33" fmla="*/ 335 h 341"/>
                <a:gd name="T34" fmla="*/ 138 w 287"/>
                <a:gd name="T35" fmla="*/ 340 h 341"/>
                <a:gd name="T36" fmla="*/ 115 w 287"/>
                <a:gd name="T37" fmla="*/ 341 h 341"/>
                <a:gd name="T38" fmla="*/ 93 w 287"/>
                <a:gd name="T39" fmla="*/ 338 h 341"/>
                <a:gd name="T40" fmla="*/ 74 w 287"/>
                <a:gd name="T41" fmla="*/ 332 h 341"/>
                <a:gd name="T42" fmla="*/ 61 w 287"/>
                <a:gd name="T43" fmla="*/ 323 h 341"/>
                <a:gd name="T44" fmla="*/ 51 w 287"/>
                <a:gd name="T45" fmla="*/ 311 h 341"/>
                <a:gd name="T46" fmla="*/ 48 w 287"/>
                <a:gd name="T47" fmla="*/ 297 h 341"/>
                <a:gd name="T48" fmla="*/ 51 w 287"/>
                <a:gd name="T49" fmla="*/ 285 h 341"/>
                <a:gd name="T50" fmla="*/ 57 w 287"/>
                <a:gd name="T51" fmla="*/ 258 h 341"/>
                <a:gd name="T52" fmla="*/ 57 w 287"/>
                <a:gd name="T53" fmla="*/ 231 h 341"/>
                <a:gd name="T54" fmla="*/ 53 w 287"/>
                <a:gd name="T55" fmla="*/ 204 h 341"/>
                <a:gd name="T56" fmla="*/ 45 w 287"/>
                <a:gd name="T57" fmla="*/ 176 h 341"/>
                <a:gd name="T58" fmla="*/ 0 w 287"/>
                <a:gd name="T59" fmla="*/ 58 h 341"/>
                <a:gd name="T60" fmla="*/ 157 w 287"/>
                <a:gd name="T61" fmla="*/ 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7" h="341">
                  <a:moveTo>
                    <a:pt x="157" y="0"/>
                  </a:moveTo>
                  <a:lnTo>
                    <a:pt x="201" y="119"/>
                  </a:lnTo>
                  <a:lnTo>
                    <a:pt x="215" y="144"/>
                  </a:lnTo>
                  <a:lnTo>
                    <a:pt x="229" y="168"/>
                  </a:lnTo>
                  <a:lnTo>
                    <a:pt x="247" y="189"/>
                  </a:lnTo>
                  <a:lnTo>
                    <a:pt x="269" y="205"/>
                  </a:lnTo>
                  <a:lnTo>
                    <a:pt x="275" y="211"/>
                  </a:lnTo>
                  <a:lnTo>
                    <a:pt x="281" y="218"/>
                  </a:lnTo>
                  <a:lnTo>
                    <a:pt x="285" y="224"/>
                  </a:lnTo>
                  <a:lnTo>
                    <a:pt x="287" y="238"/>
                  </a:lnTo>
                  <a:lnTo>
                    <a:pt x="284" y="254"/>
                  </a:lnTo>
                  <a:lnTo>
                    <a:pt x="274" y="270"/>
                  </a:lnTo>
                  <a:lnTo>
                    <a:pt x="259" y="286"/>
                  </a:lnTo>
                  <a:lnTo>
                    <a:pt x="241" y="301"/>
                  </a:lnTo>
                  <a:lnTo>
                    <a:pt x="218" y="314"/>
                  </a:lnTo>
                  <a:lnTo>
                    <a:pt x="193" y="327"/>
                  </a:lnTo>
                  <a:lnTo>
                    <a:pt x="165" y="335"/>
                  </a:lnTo>
                  <a:lnTo>
                    <a:pt x="138" y="340"/>
                  </a:lnTo>
                  <a:lnTo>
                    <a:pt x="115" y="341"/>
                  </a:lnTo>
                  <a:lnTo>
                    <a:pt x="93" y="338"/>
                  </a:lnTo>
                  <a:lnTo>
                    <a:pt x="74" y="332"/>
                  </a:lnTo>
                  <a:lnTo>
                    <a:pt x="61" y="323"/>
                  </a:lnTo>
                  <a:lnTo>
                    <a:pt x="51" y="311"/>
                  </a:lnTo>
                  <a:lnTo>
                    <a:pt x="48" y="297"/>
                  </a:lnTo>
                  <a:lnTo>
                    <a:pt x="51" y="285"/>
                  </a:lnTo>
                  <a:lnTo>
                    <a:pt x="57" y="258"/>
                  </a:lnTo>
                  <a:lnTo>
                    <a:pt x="57" y="231"/>
                  </a:lnTo>
                  <a:lnTo>
                    <a:pt x="53" y="204"/>
                  </a:lnTo>
                  <a:lnTo>
                    <a:pt x="45" y="176"/>
                  </a:lnTo>
                  <a:lnTo>
                    <a:pt x="0" y="58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34"/>
            <p:cNvSpPr>
              <a:spLocks noChangeArrowheads="1"/>
            </p:cNvSpPr>
            <p:nvPr/>
          </p:nvSpPr>
          <p:spPr bwMode="auto">
            <a:xfrm>
              <a:off x="3488" y="403"/>
              <a:ext cx="742" cy="394"/>
            </a:xfrm>
            <a:prstGeom prst="rect">
              <a:avLst/>
            </a:prstGeom>
            <a:solidFill>
              <a:srgbClr val="FCAD32"/>
            </a:solidFill>
            <a:ln w="0">
              <a:solidFill>
                <a:srgbClr val="FCAD3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35"/>
            <p:cNvSpPr>
              <a:spLocks/>
            </p:cNvSpPr>
            <p:nvPr/>
          </p:nvSpPr>
          <p:spPr bwMode="auto">
            <a:xfrm>
              <a:off x="3924" y="532"/>
              <a:ext cx="556" cy="966"/>
            </a:xfrm>
            <a:custGeom>
              <a:avLst/>
              <a:gdLst>
                <a:gd name="T0" fmla="*/ 22 w 556"/>
                <a:gd name="T1" fmla="*/ 3 h 966"/>
                <a:gd name="T2" fmla="*/ 76 w 556"/>
                <a:gd name="T3" fmla="*/ 12 h 966"/>
                <a:gd name="T4" fmla="*/ 141 w 556"/>
                <a:gd name="T5" fmla="*/ 28 h 966"/>
                <a:gd name="T6" fmla="*/ 213 w 556"/>
                <a:gd name="T7" fmla="*/ 51 h 966"/>
                <a:gd name="T8" fmla="*/ 287 w 556"/>
                <a:gd name="T9" fmla="*/ 84 h 966"/>
                <a:gd name="T10" fmla="*/ 360 w 556"/>
                <a:gd name="T11" fmla="*/ 128 h 966"/>
                <a:gd name="T12" fmla="*/ 427 w 556"/>
                <a:gd name="T13" fmla="*/ 184 h 966"/>
                <a:gd name="T14" fmla="*/ 485 w 556"/>
                <a:gd name="T15" fmla="*/ 254 h 966"/>
                <a:gd name="T16" fmla="*/ 530 w 556"/>
                <a:gd name="T17" fmla="*/ 338 h 966"/>
                <a:gd name="T18" fmla="*/ 555 w 556"/>
                <a:gd name="T19" fmla="*/ 435 h 966"/>
                <a:gd name="T20" fmla="*/ 552 w 556"/>
                <a:gd name="T21" fmla="*/ 531 h 966"/>
                <a:gd name="T22" fmla="*/ 547 w 556"/>
                <a:gd name="T23" fmla="*/ 548 h 966"/>
                <a:gd name="T24" fmla="*/ 534 w 556"/>
                <a:gd name="T25" fmla="*/ 587 h 966"/>
                <a:gd name="T26" fmla="*/ 517 w 556"/>
                <a:gd name="T27" fmla="*/ 641 h 966"/>
                <a:gd name="T28" fmla="*/ 496 w 556"/>
                <a:gd name="T29" fmla="*/ 702 h 966"/>
                <a:gd name="T30" fmla="*/ 474 w 556"/>
                <a:gd name="T31" fmla="*/ 769 h 966"/>
                <a:gd name="T32" fmla="*/ 453 w 556"/>
                <a:gd name="T33" fmla="*/ 830 h 966"/>
                <a:gd name="T34" fmla="*/ 434 w 556"/>
                <a:gd name="T35" fmla="*/ 882 h 966"/>
                <a:gd name="T36" fmla="*/ 423 w 556"/>
                <a:gd name="T37" fmla="*/ 918 h 966"/>
                <a:gd name="T38" fmla="*/ 418 w 556"/>
                <a:gd name="T39" fmla="*/ 931 h 966"/>
                <a:gd name="T40" fmla="*/ 402 w 556"/>
                <a:gd name="T41" fmla="*/ 966 h 966"/>
                <a:gd name="T42" fmla="*/ 152 w 556"/>
                <a:gd name="T43" fmla="*/ 864 h 966"/>
                <a:gd name="T44" fmla="*/ 163 w 556"/>
                <a:gd name="T45" fmla="*/ 832 h 966"/>
                <a:gd name="T46" fmla="*/ 173 w 556"/>
                <a:gd name="T47" fmla="*/ 807 h 966"/>
                <a:gd name="T48" fmla="*/ 190 w 556"/>
                <a:gd name="T49" fmla="*/ 764 h 966"/>
                <a:gd name="T50" fmla="*/ 211 w 556"/>
                <a:gd name="T51" fmla="*/ 710 h 966"/>
                <a:gd name="T52" fmla="*/ 235 w 556"/>
                <a:gd name="T53" fmla="*/ 649 h 966"/>
                <a:gd name="T54" fmla="*/ 258 w 556"/>
                <a:gd name="T55" fmla="*/ 592 h 966"/>
                <a:gd name="T56" fmla="*/ 278 w 556"/>
                <a:gd name="T57" fmla="*/ 542 h 966"/>
                <a:gd name="T58" fmla="*/ 291 w 556"/>
                <a:gd name="T59" fmla="*/ 507 h 966"/>
                <a:gd name="T60" fmla="*/ 296 w 556"/>
                <a:gd name="T61" fmla="*/ 493 h 966"/>
                <a:gd name="T62" fmla="*/ 299 w 556"/>
                <a:gd name="T63" fmla="*/ 481 h 966"/>
                <a:gd name="T64" fmla="*/ 303 w 556"/>
                <a:gd name="T65" fmla="*/ 464 h 966"/>
                <a:gd name="T66" fmla="*/ 301 w 556"/>
                <a:gd name="T67" fmla="*/ 445 h 966"/>
                <a:gd name="T68" fmla="*/ 289 w 556"/>
                <a:gd name="T69" fmla="*/ 428 h 966"/>
                <a:gd name="T70" fmla="*/ 263 w 556"/>
                <a:gd name="T71" fmla="*/ 417 h 966"/>
                <a:gd name="T72" fmla="*/ 238 w 556"/>
                <a:gd name="T73" fmla="*/ 416 h 966"/>
                <a:gd name="T74" fmla="*/ 209 w 556"/>
                <a:gd name="T75" fmla="*/ 414 h 966"/>
                <a:gd name="T76" fmla="*/ 161 w 556"/>
                <a:gd name="T77" fmla="*/ 411 h 966"/>
                <a:gd name="T78" fmla="*/ 103 w 556"/>
                <a:gd name="T79" fmla="*/ 407 h 966"/>
                <a:gd name="T80" fmla="*/ 46 w 556"/>
                <a:gd name="T81" fmla="*/ 403 h 966"/>
                <a:gd name="T82" fmla="*/ 0 w 556"/>
                <a:gd name="T83" fmla="*/ 400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56" h="966">
                  <a:moveTo>
                    <a:pt x="0" y="0"/>
                  </a:moveTo>
                  <a:lnTo>
                    <a:pt x="22" y="3"/>
                  </a:lnTo>
                  <a:lnTo>
                    <a:pt x="48" y="7"/>
                  </a:lnTo>
                  <a:lnTo>
                    <a:pt x="76" y="12"/>
                  </a:lnTo>
                  <a:lnTo>
                    <a:pt x="108" y="19"/>
                  </a:lnTo>
                  <a:lnTo>
                    <a:pt x="141" y="28"/>
                  </a:lnTo>
                  <a:lnTo>
                    <a:pt x="177" y="39"/>
                  </a:lnTo>
                  <a:lnTo>
                    <a:pt x="213" y="51"/>
                  </a:lnTo>
                  <a:lnTo>
                    <a:pt x="250" y="67"/>
                  </a:lnTo>
                  <a:lnTo>
                    <a:pt x="287" y="84"/>
                  </a:lnTo>
                  <a:lnTo>
                    <a:pt x="323" y="105"/>
                  </a:lnTo>
                  <a:lnTo>
                    <a:pt x="360" y="128"/>
                  </a:lnTo>
                  <a:lnTo>
                    <a:pt x="395" y="155"/>
                  </a:lnTo>
                  <a:lnTo>
                    <a:pt x="427" y="184"/>
                  </a:lnTo>
                  <a:lnTo>
                    <a:pt x="458" y="217"/>
                  </a:lnTo>
                  <a:lnTo>
                    <a:pt x="485" y="254"/>
                  </a:lnTo>
                  <a:lnTo>
                    <a:pt x="509" y="294"/>
                  </a:lnTo>
                  <a:lnTo>
                    <a:pt x="530" y="338"/>
                  </a:lnTo>
                  <a:lnTo>
                    <a:pt x="546" y="387"/>
                  </a:lnTo>
                  <a:lnTo>
                    <a:pt x="555" y="435"/>
                  </a:lnTo>
                  <a:lnTo>
                    <a:pt x="556" y="483"/>
                  </a:lnTo>
                  <a:lnTo>
                    <a:pt x="552" y="531"/>
                  </a:lnTo>
                  <a:lnTo>
                    <a:pt x="551" y="536"/>
                  </a:lnTo>
                  <a:lnTo>
                    <a:pt x="547" y="548"/>
                  </a:lnTo>
                  <a:lnTo>
                    <a:pt x="541" y="564"/>
                  </a:lnTo>
                  <a:lnTo>
                    <a:pt x="534" y="587"/>
                  </a:lnTo>
                  <a:lnTo>
                    <a:pt x="525" y="613"/>
                  </a:lnTo>
                  <a:lnTo>
                    <a:pt x="517" y="641"/>
                  </a:lnTo>
                  <a:lnTo>
                    <a:pt x="506" y="670"/>
                  </a:lnTo>
                  <a:lnTo>
                    <a:pt x="496" y="702"/>
                  </a:lnTo>
                  <a:lnTo>
                    <a:pt x="485" y="736"/>
                  </a:lnTo>
                  <a:lnTo>
                    <a:pt x="474" y="769"/>
                  </a:lnTo>
                  <a:lnTo>
                    <a:pt x="463" y="800"/>
                  </a:lnTo>
                  <a:lnTo>
                    <a:pt x="453" y="830"/>
                  </a:lnTo>
                  <a:lnTo>
                    <a:pt x="443" y="857"/>
                  </a:lnTo>
                  <a:lnTo>
                    <a:pt x="434" y="882"/>
                  </a:lnTo>
                  <a:lnTo>
                    <a:pt x="428" y="902"/>
                  </a:lnTo>
                  <a:lnTo>
                    <a:pt x="423" y="918"/>
                  </a:lnTo>
                  <a:lnTo>
                    <a:pt x="419" y="928"/>
                  </a:lnTo>
                  <a:lnTo>
                    <a:pt x="418" y="931"/>
                  </a:lnTo>
                  <a:lnTo>
                    <a:pt x="410" y="950"/>
                  </a:lnTo>
                  <a:lnTo>
                    <a:pt x="402" y="966"/>
                  </a:lnTo>
                  <a:lnTo>
                    <a:pt x="152" y="867"/>
                  </a:lnTo>
                  <a:lnTo>
                    <a:pt x="152" y="864"/>
                  </a:lnTo>
                  <a:lnTo>
                    <a:pt x="162" y="835"/>
                  </a:lnTo>
                  <a:lnTo>
                    <a:pt x="163" y="832"/>
                  </a:lnTo>
                  <a:lnTo>
                    <a:pt x="167" y="822"/>
                  </a:lnTo>
                  <a:lnTo>
                    <a:pt x="173" y="807"/>
                  </a:lnTo>
                  <a:lnTo>
                    <a:pt x="181" y="787"/>
                  </a:lnTo>
                  <a:lnTo>
                    <a:pt x="190" y="764"/>
                  </a:lnTo>
                  <a:lnTo>
                    <a:pt x="200" y="738"/>
                  </a:lnTo>
                  <a:lnTo>
                    <a:pt x="211" y="710"/>
                  </a:lnTo>
                  <a:lnTo>
                    <a:pt x="224" y="680"/>
                  </a:lnTo>
                  <a:lnTo>
                    <a:pt x="235" y="649"/>
                  </a:lnTo>
                  <a:lnTo>
                    <a:pt x="247" y="620"/>
                  </a:lnTo>
                  <a:lnTo>
                    <a:pt x="258" y="592"/>
                  </a:lnTo>
                  <a:lnTo>
                    <a:pt x="268" y="566"/>
                  </a:lnTo>
                  <a:lnTo>
                    <a:pt x="278" y="542"/>
                  </a:lnTo>
                  <a:lnTo>
                    <a:pt x="285" y="521"/>
                  </a:lnTo>
                  <a:lnTo>
                    <a:pt x="291" y="507"/>
                  </a:lnTo>
                  <a:lnTo>
                    <a:pt x="295" y="497"/>
                  </a:lnTo>
                  <a:lnTo>
                    <a:pt x="296" y="493"/>
                  </a:lnTo>
                  <a:lnTo>
                    <a:pt x="298" y="488"/>
                  </a:lnTo>
                  <a:lnTo>
                    <a:pt x="299" y="481"/>
                  </a:lnTo>
                  <a:lnTo>
                    <a:pt x="301" y="473"/>
                  </a:lnTo>
                  <a:lnTo>
                    <a:pt x="303" y="464"/>
                  </a:lnTo>
                  <a:lnTo>
                    <a:pt x="303" y="454"/>
                  </a:lnTo>
                  <a:lnTo>
                    <a:pt x="301" y="445"/>
                  </a:lnTo>
                  <a:lnTo>
                    <a:pt x="296" y="435"/>
                  </a:lnTo>
                  <a:lnTo>
                    <a:pt x="289" y="428"/>
                  </a:lnTo>
                  <a:lnTo>
                    <a:pt x="279" y="422"/>
                  </a:lnTo>
                  <a:lnTo>
                    <a:pt x="263" y="417"/>
                  </a:lnTo>
                  <a:lnTo>
                    <a:pt x="242" y="416"/>
                  </a:lnTo>
                  <a:lnTo>
                    <a:pt x="238" y="416"/>
                  </a:lnTo>
                  <a:lnTo>
                    <a:pt x="226" y="414"/>
                  </a:lnTo>
                  <a:lnTo>
                    <a:pt x="209" y="414"/>
                  </a:lnTo>
                  <a:lnTo>
                    <a:pt x="187" y="413"/>
                  </a:lnTo>
                  <a:lnTo>
                    <a:pt x="161" y="411"/>
                  </a:lnTo>
                  <a:lnTo>
                    <a:pt x="133" y="409"/>
                  </a:lnTo>
                  <a:lnTo>
                    <a:pt x="103" y="407"/>
                  </a:lnTo>
                  <a:lnTo>
                    <a:pt x="74" y="406"/>
                  </a:lnTo>
                  <a:lnTo>
                    <a:pt x="46" y="403"/>
                  </a:lnTo>
                  <a:lnTo>
                    <a:pt x="21" y="402"/>
                  </a:lnTo>
                  <a:lnTo>
                    <a:pt x="0" y="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F2F7"/>
            </a:solidFill>
            <a:ln w="0">
              <a:solidFill>
                <a:srgbClr val="EAF2F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36"/>
            <p:cNvSpPr>
              <a:spLocks/>
            </p:cNvSpPr>
            <p:nvPr/>
          </p:nvSpPr>
          <p:spPr bwMode="auto">
            <a:xfrm>
              <a:off x="3202" y="535"/>
              <a:ext cx="558" cy="931"/>
            </a:xfrm>
            <a:custGeom>
              <a:avLst/>
              <a:gdLst>
                <a:gd name="T0" fmla="*/ 558 w 558"/>
                <a:gd name="T1" fmla="*/ 403 h 931"/>
                <a:gd name="T2" fmla="*/ 511 w 558"/>
                <a:gd name="T3" fmla="*/ 405 h 931"/>
                <a:gd name="T4" fmla="*/ 453 w 558"/>
                <a:gd name="T5" fmla="*/ 409 h 931"/>
                <a:gd name="T6" fmla="*/ 397 w 558"/>
                <a:gd name="T7" fmla="*/ 414 h 931"/>
                <a:gd name="T8" fmla="*/ 348 w 558"/>
                <a:gd name="T9" fmla="*/ 416 h 931"/>
                <a:gd name="T10" fmla="*/ 319 w 558"/>
                <a:gd name="T11" fmla="*/ 419 h 931"/>
                <a:gd name="T12" fmla="*/ 295 w 558"/>
                <a:gd name="T13" fmla="*/ 421 h 931"/>
                <a:gd name="T14" fmla="*/ 267 w 558"/>
                <a:gd name="T15" fmla="*/ 431 h 931"/>
                <a:gd name="T16" fmla="*/ 256 w 558"/>
                <a:gd name="T17" fmla="*/ 448 h 931"/>
                <a:gd name="T18" fmla="*/ 255 w 558"/>
                <a:gd name="T19" fmla="*/ 467 h 931"/>
                <a:gd name="T20" fmla="*/ 259 w 558"/>
                <a:gd name="T21" fmla="*/ 485 h 931"/>
                <a:gd name="T22" fmla="*/ 260 w 558"/>
                <a:gd name="T23" fmla="*/ 496 h 931"/>
                <a:gd name="T24" fmla="*/ 265 w 558"/>
                <a:gd name="T25" fmla="*/ 509 h 931"/>
                <a:gd name="T26" fmla="*/ 277 w 558"/>
                <a:gd name="T27" fmla="*/ 541 h 931"/>
                <a:gd name="T28" fmla="*/ 296 w 558"/>
                <a:gd name="T29" fmla="*/ 587 h 931"/>
                <a:gd name="T30" fmla="*/ 317 w 558"/>
                <a:gd name="T31" fmla="*/ 642 h 931"/>
                <a:gd name="T32" fmla="*/ 339 w 558"/>
                <a:gd name="T33" fmla="*/ 698 h 931"/>
                <a:gd name="T34" fmla="*/ 360 w 558"/>
                <a:gd name="T35" fmla="*/ 752 h 931"/>
                <a:gd name="T36" fmla="*/ 377 w 558"/>
                <a:gd name="T37" fmla="*/ 797 h 931"/>
                <a:gd name="T38" fmla="*/ 389 w 558"/>
                <a:gd name="T39" fmla="*/ 827 h 931"/>
                <a:gd name="T40" fmla="*/ 139 w 558"/>
                <a:gd name="T41" fmla="*/ 931 h 931"/>
                <a:gd name="T42" fmla="*/ 135 w 558"/>
                <a:gd name="T43" fmla="*/ 917 h 931"/>
                <a:gd name="T44" fmla="*/ 122 w 558"/>
                <a:gd name="T45" fmla="*/ 882 h 931"/>
                <a:gd name="T46" fmla="*/ 104 w 558"/>
                <a:gd name="T47" fmla="*/ 830 h 931"/>
                <a:gd name="T48" fmla="*/ 83 w 558"/>
                <a:gd name="T49" fmla="*/ 768 h 931"/>
                <a:gd name="T50" fmla="*/ 61 w 558"/>
                <a:gd name="T51" fmla="*/ 703 h 931"/>
                <a:gd name="T52" fmla="*/ 40 w 558"/>
                <a:gd name="T53" fmla="*/ 640 h 931"/>
                <a:gd name="T54" fmla="*/ 21 w 558"/>
                <a:gd name="T55" fmla="*/ 587 h 931"/>
                <a:gd name="T56" fmla="*/ 9 w 558"/>
                <a:gd name="T57" fmla="*/ 548 h 931"/>
                <a:gd name="T58" fmla="*/ 5 w 558"/>
                <a:gd name="T59" fmla="*/ 531 h 931"/>
                <a:gd name="T60" fmla="*/ 3 w 558"/>
                <a:gd name="T61" fmla="*/ 435 h 931"/>
                <a:gd name="T62" fmla="*/ 27 w 558"/>
                <a:gd name="T63" fmla="*/ 339 h 931"/>
                <a:gd name="T64" fmla="*/ 73 w 558"/>
                <a:gd name="T65" fmla="*/ 253 h 931"/>
                <a:gd name="T66" fmla="*/ 132 w 558"/>
                <a:gd name="T67" fmla="*/ 182 h 931"/>
                <a:gd name="T68" fmla="*/ 200 w 558"/>
                <a:gd name="T69" fmla="*/ 127 h 931"/>
                <a:gd name="T70" fmla="*/ 272 w 558"/>
                <a:gd name="T71" fmla="*/ 84 h 931"/>
                <a:gd name="T72" fmla="*/ 346 w 558"/>
                <a:gd name="T73" fmla="*/ 51 h 931"/>
                <a:gd name="T74" fmla="*/ 418 w 558"/>
                <a:gd name="T75" fmla="*/ 27 h 931"/>
                <a:gd name="T76" fmla="*/ 483 w 558"/>
                <a:gd name="T77" fmla="*/ 13 h 931"/>
                <a:gd name="T78" fmla="*/ 536 w 558"/>
                <a:gd name="T79" fmla="*/ 3 h 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58" h="931">
                  <a:moveTo>
                    <a:pt x="558" y="0"/>
                  </a:moveTo>
                  <a:lnTo>
                    <a:pt x="558" y="403"/>
                  </a:lnTo>
                  <a:lnTo>
                    <a:pt x="537" y="404"/>
                  </a:lnTo>
                  <a:lnTo>
                    <a:pt x="511" y="405"/>
                  </a:lnTo>
                  <a:lnTo>
                    <a:pt x="483" y="408"/>
                  </a:lnTo>
                  <a:lnTo>
                    <a:pt x="453" y="409"/>
                  </a:lnTo>
                  <a:lnTo>
                    <a:pt x="425" y="411"/>
                  </a:lnTo>
                  <a:lnTo>
                    <a:pt x="397" y="414"/>
                  </a:lnTo>
                  <a:lnTo>
                    <a:pt x="370" y="415"/>
                  </a:lnTo>
                  <a:lnTo>
                    <a:pt x="348" y="416"/>
                  </a:lnTo>
                  <a:lnTo>
                    <a:pt x="330" y="417"/>
                  </a:lnTo>
                  <a:lnTo>
                    <a:pt x="319" y="419"/>
                  </a:lnTo>
                  <a:lnTo>
                    <a:pt x="316" y="419"/>
                  </a:lnTo>
                  <a:lnTo>
                    <a:pt x="295" y="421"/>
                  </a:lnTo>
                  <a:lnTo>
                    <a:pt x="279" y="425"/>
                  </a:lnTo>
                  <a:lnTo>
                    <a:pt x="267" y="431"/>
                  </a:lnTo>
                  <a:lnTo>
                    <a:pt x="260" y="440"/>
                  </a:lnTo>
                  <a:lnTo>
                    <a:pt x="256" y="448"/>
                  </a:lnTo>
                  <a:lnTo>
                    <a:pt x="255" y="458"/>
                  </a:lnTo>
                  <a:lnTo>
                    <a:pt x="255" y="467"/>
                  </a:lnTo>
                  <a:lnTo>
                    <a:pt x="256" y="477"/>
                  </a:lnTo>
                  <a:lnTo>
                    <a:pt x="259" y="485"/>
                  </a:lnTo>
                  <a:lnTo>
                    <a:pt x="260" y="491"/>
                  </a:lnTo>
                  <a:lnTo>
                    <a:pt x="260" y="496"/>
                  </a:lnTo>
                  <a:lnTo>
                    <a:pt x="261" y="500"/>
                  </a:lnTo>
                  <a:lnTo>
                    <a:pt x="265" y="509"/>
                  </a:lnTo>
                  <a:lnTo>
                    <a:pt x="271" y="523"/>
                  </a:lnTo>
                  <a:lnTo>
                    <a:pt x="277" y="541"/>
                  </a:lnTo>
                  <a:lnTo>
                    <a:pt x="286" y="563"/>
                  </a:lnTo>
                  <a:lnTo>
                    <a:pt x="296" y="587"/>
                  </a:lnTo>
                  <a:lnTo>
                    <a:pt x="306" y="614"/>
                  </a:lnTo>
                  <a:lnTo>
                    <a:pt x="317" y="642"/>
                  </a:lnTo>
                  <a:lnTo>
                    <a:pt x="328" y="670"/>
                  </a:lnTo>
                  <a:lnTo>
                    <a:pt x="339" y="698"/>
                  </a:lnTo>
                  <a:lnTo>
                    <a:pt x="350" y="726"/>
                  </a:lnTo>
                  <a:lnTo>
                    <a:pt x="360" y="752"/>
                  </a:lnTo>
                  <a:lnTo>
                    <a:pt x="370" y="776"/>
                  </a:lnTo>
                  <a:lnTo>
                    <a:pt x="377" y="797"/>
                  </a:lnTo>
                  <a:lnTo>
                    <a:pt x="384" y="814"/>
                  </a:lnTo>
                  <a:lnTo>
                    <a:pt x="389" y="827"/>
                  </a:lnTo>
                  <a:lnTo>
                    <a:pt x="392" y="835"/>
                  </a:lnTo>
                  <a:lnTo>
                    <a:pt x="139" y="931"/>
                  </a:lnTo>
                  <a:lnTo>
                    <a:pt x="138" y="927"/>
                  </a:lnTo>
                  <a:lnTo>
                    <a:pt x="135" y="917"/>
                  </a:lnTo>
                  <a:lnTo>
                    <a:pt x="130" y="902"/>
                  </a:lnTo>
                  <a:lnTo>
                    <a:pt x="122" y="882"/>
                  </a:lnTo>
                  <a:lnTo>
                    <a:pt x="114" y="858"/>
                  </a:lnTo>
                  <a:lnTo>
                    <a:pt x="104" y="830"/>
                  </a:lnTo>
                  <a:lnTo>
                    <a:pt x="94" y="800"/>
                  </a:lnTo>
                  <a:lnTo>
                    <a:pt x="83" y="768"/>
                  </a:lnTo>
                  <a:lnTo>
                    <a:pt x="72" y="736"/>
                  </a:lnTo>
                  <a:lnTo>
                    <a:pt x="61" y="703"/>
                  </a:lnTo>
                  <a:lnTo>
                    <a:pt x="50" y="671"/>
                  </a:lnTo>
                  <a:lnTo>
                    <a:pt x="40" y="640"/>
                  </a:lnTo>
                  <a:lnTo>
                    <a:pt x="30" y="612"/>
                  </a:lnTo>
                  <a:lnTo>
                    <a:pt x="21" y="587"/>
                  </a:lnTo>
                  <a:lnTo>
                    <a:pt x="15" y="565"/>
                  </a:lnTo>
                  <a:lnTo>
                    <a:pt x="9" y="548"/>
                  </a:lnTo>
                  <a:lnTo>
                    <a:pt x="5" y="537"/>
                  </a:lnTo>
                  <a:lnTo>
                    <a:pt x="5" y="531"/>
                  </a:lnTo>
                  <a:lnTo>
                    <a:pt x="0" y="483"/>
                  </a:lnTo>
                  <a:lnTo>
                    <a:pt x="3" y="435"/>
                  </a:lnTo>
                  <a:lnTo>
                    <a:pt x="11" y="387"/>
                  </a:lnTo>
                  <a:lnTo>
                    <a:pt x="27" y="339"/>
                  </a:lnTo>
                  <a:lnTo>
                    <a:pt x="48" y="293"/>
                  </a:lnTo>
                  <a:lnTo>
                    <a:pt x="73" y="253"/>
                  </a:lnTo>
                  <a:lnTo>
                    <a:pt x="101" y="216"/>
                  </a:lnTo>
                  <a:lnTo>
                    <a:pt x="132" y="182"/>
                  </a:lnTo>
                  <a:lnTo>
                    <a:pt x="165" y="153"/>
                  </a:lnTo>
                  <a:lnTo>
                    <a:pt x="200" y="127"/>
                  </a:lnTo>
                  <a:lnTo>
                    <a:pt x="235" y="104"/>
                  </a:lnTo>
                  <a:lnTo>
                    <a:pt x="272" y="84"/>
                  </a:lnTo>
                  <a:lnTo>
                    <a:pt x="309" y="65"/>
                  </a:lnTo>
                  <a:lnTo>
                    <a:pt x="346" y="51"/>
                  </a:lnTo>
                  <a:lnTo>
                    <a:pt x="383" y="38"/>
                  </a:lnTo>
                  <a:lnTo>
                    <a:pt x="418" y="27"/>
                  </a:lnTo>
                  <a:lnTo>
                    <a:pt x="451" y="19"/>
                  </a:lnTo>
                  <a:lnTo>
                    <a:pt x="483" y="13"/>
                  </a:lnTo>
                  <a:lnTo>
                    <a:pt x="511" y="6"/>
                  </a:lnTo>
                  <a:lnTo>
                    <a:pt x="536" y="3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rgbClr val="EAF2F7"/>
            </a:solidFill>
            <a:ln w="0">
              <a:solidFill>
                <a:srgbClr val="EAF2F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37"/>
            <p:cNvSpPr>
              <a:spLocks/>
            </p:cNvSpPr>
            <p:nvPr/>
          </p:nvSpPr>
          <p:spPr bwMode="auto">
            <a:xfrm>
              <a:off x="3408" y="375"/>
              <a:ext cx="902" cy="112"/>
            </a:xfrm>
            <a:custGeom>
              <a:avLst/>
              <a:gdLst>
                <a:gd name="T0" fmla="*/ 0 w 902"/>
                <a:gd name="T1" fmla="*/ 0 h 112"/>
                <a:gd name="T2" fmla="*/ 902 w 902"/>
                <a:gd name="T3" fmla="*/ 0 h 112"/>
                <a:gd name="T4" fmla="*/ 900 w 902"/>
                <a:gd name="T5" fmla="*/ 26 h 112"/>
                <a:gd name="T6" fmla="*/ 892 w 902"/>
                <a:gd name="T7" fmla="*/ 49 h 112"/>
                <a:gd name="T8" fmla="*/ 880 w 902"/>
                <a:gd name="T9" fmla="*/ 70 h 112"/>
                <a:gd name="T10" fmla="*/ 863 w 902"/>
                <a:gd name="T11" fmla="*/ 88 h 112"/>
                <a:gd name="T12" fmla="*/ 842 w 902"/>
                <a:gd name="T13" fmla="*/ 101 h 112"/>
                <a:gd name="T14" fmla="*/ 819 w 902"/>
                <a:gd name="T15" fmla="*/ 110 h 112"/>
                <a:gd name="T16" fmla="*/ 794 w 902"/>
                <a:gd name="T17" fmla="*/ 112 h 112"/>
                <a:gd name="T18" fmla="*/ 112 w 902"/>
                <a:gd name="T19" fmla="*/ 112 h 112"/>
                <a:gd name="T20" fmla="*/ 87 w 902"/>
                <a:gd name="T21" fmla="*/ 110 h 112"/>
                <a:gd name="T22" fmla="*/ 64 w 902"/>
                <a:gd name="T23" fmla="*/ 101 h 112"/>
                <a:gd name="T24" fmla="*/ 43 w 902"/>
                <a:gd name="T25" fmla="*/ 88 h 112"/>
                <a:gd name="T26" fmla="*/ 25 w 902"/>
                <a:gd name="T27" fmla="*/ 70 h 112"/>
                <a:gd name="T28" fmla="*/ 12 w 902"/>
                <a:gd name="T29" fmla="*/ 49 h 112"/>
                <a:gd name="T30" fmla="*/ 4 w 902"/>
                <a:gd name="T31" fmla="*/ 26 h 112"/>
                <a:gd name="T32" fmla="*/ 0 w 902"/>
                <a:gd name="T3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2" h="112">
                  <a:moveTo>
                    <a:pt x="0" y="0"/>
                  </a:moveTo>
                  <a:lnTo>
                    <a:pt x="902" y="0"/>
                  </a:lnTo>
                  <a:lnTo>
                    <a:pt x="900" y="26"/>
                  </a:lnTo>
                  <a:lnTo>
                    <a:pt x="892" y="49"/>
                  </a:lnTo>
                  <a:lnTo>
                    <a:pt x="880" y="70"/>
                  </a:lnTo>
                  <a:lnTo>
                    <a:pt x="863" y="88"/>
                  </a:lnTo>
                  <a:lnTo>
                    <a:pt x="842" y="101"/>
                  </a:lnTo>
                  <a:lnTo>
                    <a:pt x="819" y="110"/>
                  </a:lnTo>
                  <a:lnTo>
                    <a:pt x="794" y="112"/>
                  </a:lnTo>
                  <a:lnTo>
                    <a:pt x="112" y="112"/>
                  </a:lnTo>
                  <a:lnTo>
                    <a:pt x="87" y="110"/>
                  </a:lnTo>
                  <a:lnTo>
                    <a:pt x="64" y="101"/>
                  </a:lnTo>
                  <a:lnTo>
                    <a:pt x="43" y="88"/>
                  </a:lnTo>
                  <a:lnTo>
                    <a:pt x="25" y="70"/>
                  </a:lnTo>
                  <a:lnTo>
                    <a:pt x="12" y="49"/>
                  </a:lnTo>
                  <a:lnTo>
                    <a:pt x="4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140"/>
            </a:solidFill>
            <a:ln w="0">
              <a:solidFill>
                <a:srgbClr val="FFD1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38"/>
            <p:cNvSpPr>
              <a:spLocks/>
            </p:cNvSpPr>
            <p:nvPr/>
          </p:nvSpPr>
          <p:spPr bwMode="auto">
            <a:xfrm>
              <a:off x="3550" y="461"/>
              <a:ext cx="620" cy="538"/>
            </a:xfrm>
            <a:custGeom>
              <a:avLst/>
              <a:gdLst>
                <a:gd name="T0" fmla="*/ 156 w 620"/>
                <a:gd name="T1" fmla="*/ 0 h 538"/>
                <a:gd name="T2" fmla="*/ 466 w 620"/>
                <a:gd name="T3" fmla="*/ 0 h 538"/>
                <a:gd name="T4" fmla="*/ 620 w 620"/>
                <a:gd name="T5" fmla="*/ 270 h 538"/>
                <a:gd name="T6" fmla="*/ 466 w 620"/>
                <a:gd name="T7" fmla="*/ 538 h 538"/>
                <a:gd name="T8" fmla="*/ 156 w 620"/>
                <a:gd name="T9" fmla="*/ 538 h 538"/>
                <a:gd name="T10" fmla="*/ 0 w 620"/>
                <a:gd name="T11" fmla="*/ 270 h 538"/>
                <a:gd name="T12" fmla="*/ 156 w 620"/>
                <a:gd name="T13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0" h="538">
                  <a:moveTo>
                    <a:pt x="156" y="0"/>
                  </a:moveTo>
                  <a:lnTo>
                    <a:pt x="466" y="0"/>
                  </a:lnTo>
                  <a:lnTo>
                    <a:pt x="620" y="270"/>
                  </a:lnTo>
                  <a:lnTo>
                    <a:pt x="466" y="538"/>
                  </a:lnTo>
                  <a:lnTo>
                    <a:pt x="156" y="538"/>
                  </a:lnTo>
                  <a:lnTo>
                    <a:pt x="0" y="27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39"/>
            <p:cNvSpPr>
              <a:spLocks/>
            </p:cNvSpPr>
            <p:nvPr/>
          </p:nvSpPr>
          <p:spPr bwMode="auto">
            <a:xfrm>
              <a:off x="4057" y="2702"/>
              <a:ext cx="285" cy="344"/>
            </a:xfrm>
            <a:custGeom>
              <a:avLst/>
              <a:gdLst>
                <a:gd name="T0" fmla="*/ 173 w 285"/>
                <a:gd name="T1" fmla="*/ 0 h 344"/>
                <a:gd name="T2" fmla="*/ 194 w 285"/>
                <a:gd name="T3" fmla="*/ 3 h 344"/>
                <a:gd name="T4" fmla="*/ 213 w 285"/>
                <a:gd name="T5" fmla="*/ 9 h 344"/>
                <a:gd name="T6" fmla="*/ 226 w 285"/>
                <a:gd name="T7" fmla="*/ 18 h 344"/>
                <a:gd name="T8" fmla="*/ 234 w 285"/>
                <a:gd name="T9" fmla="*/ 30 h 344"/>
                <a:gd name="T10" fmla="*/ 236 w 285"/>
                <a:gd name="T11" fmla="*/ 43 h 344"/>
                <a:gd name="T12" fmla="*/ 234 w 285"/>
                <a:gd name="T13" fmla="*/ 56 h 344"/>
                <a:gd name="T14" fmla="*/ 229 w 285"/>
                <a:gd name="T15" fmla="*/ 83 h 344"/>
                <a:gd name="T16" fmla="*/ 229 w 285"/>
                <a:gd name="T17" fmla="*/ 110 h 344"/>
                <a:gd name="T18" fmla="*/ 232 w 285"/>
                <a:gd name="T19" fmla="*/ 137 h 344"/>
                <a:gd name="T20" fmla="*/ 241 w 285"/>
                <a:gd name="T21" fmla="*/ 165 h 344"/>
                <a:gd name="T22" fmla="*/ 285 w 285"/>
                <a:gd name="T23" fmla="*/ 283 h 344"/>
                <a:gd name="T24" fmla="*/ 129 w 285"/>
                <a:gd name="T25" fmla="*/ 344 h 344"/>
                <a:gd name="T26" fmla="*/ 83 w 285"/>
                <a:gd name="T27" fmla="*/ 226 h 344"/>
                <a:gd name="T28" fmla="*/ 72 w 285"/>
                <a:gd name="T29" fmla="*/ 200 h 344"/>
                <a:gd name="T30" fmla="*/ 57 w 285"/>
                <a:gd name="T31" fmla="*/ 177 h 344"/>
                <a:gd name="T32" fmla="*/ 39 w 285"/>
                <a:gd name="T33" fmla="*/ 156 h 344"/>
                <a:gd name="T34" fmla="*/ 17 w 285"/>
                <a:gd name="T35" fmla="*/ 139 h 344"/>
                <a:gd name="T36" fmla="*/ 12 w 285"/>
                <a:gd name="T37" fmla="*/ 136 h 344"/>
                <a:gd name="T38" fmla="*/ 7 w 285"/>
                <a:gd name="T39" fmla="*/ 133 h 344"/>
                <a:gd name="T40" fmla="*/ 3 w 285"/>
                <a:gd name="T41" fmla="*/ 126 h 344"/>
                <a:gd name="T42" fmla="*/ 1 w 285"/>
                <a:gd name="T43" fmla="*/ 120 h 344"/>
                <a:gd name="T44" fmla="*/ 0 w 285"/>
                <a:gd name="T45" fmla="*/ 104 h 344"/>
                <a:gd name="T46" fmla="*/ 5 w 285"/>
                <a:gd name="T47" fmla="*/ 88 h 344"/>
                <a:gd name="T48" fmla="*/ 14 w 285"/>
                <a:gd name="T49" fmla="*/ 72 h 344"/>
                <a:gd name="T50" fmla="*/ 29 w 285"/>
                <a:gd name="T51" fmla="*/ 56 h 344"/>
                <a:gd name="T52" fmla="*/ 48 w 285"/>
                <a:gd name="T53" fmla="*/ 40 h 344"/>
                <a:gd name="T54" fmla="*/ 71 w 285"/>
                <a:gd name="T55" fmla="*/ 27 h 344"/>
                <a:gd name="T56" fmla="*/ 97 w 285"/>
                <a:gd name="T57" fmla="*/ 14 h 344"/>
                <a:gd name="T58" fmla="*/ 124 w 285"/>
                <a:gd name="T59" fmla="*/ 6 h 344"/>
                <a:gd name="T60" fmla="*/ 150 w 285"/>
                <a:gd name="T61" fmla="*/ 1 h 344"/>
                <a:gd name="T62" fmla="*/ 173 w 285"/>
                <a:gd name="T63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5" h="344">
                  <a:moveTo>
                    <a:pt x="173" y="0"/>
                  </a:moveTo>
                  <a:lnTo>
                    <a:pt x="194" y="3"/>
                  </a:lnTo>
                  <a:lnTo>
                    <a:pt x="213" y="9"/>
                  </a:lnTo>
                  <a:lnTo>
                    <a:pt x="226" y="18"/>
                  </a:lnTo>
                  <a:lnTo>
                    <a:pt x="234" y="30"/>
                  </a:lnTo>
                  <a:lnTo>
                    <a:pt x="236" y="43"/>
                  </a:lnTo>
                  <a:lnTo>
                    <a:pt x="234" y="56"/>
                  </a:lnTo>
                  <a:lnTo>
                    <a:pt x="229" y="83"/>
                  </a:lnTo>
                  <a:lnTo>
                    <a:pt x="229" y="110"/>
                  </a:lnTo>
                  <a:lnTo>
                    <a:pt x="232" y="137"/>
                  </a:lnTo>
                  <a:lnTo>
                    <a:pt x="241" y="165"/>
                  </a:lnTo>
                  <a:lnTo>
                    <a:pt x="285" y="283"/>
                  </a:lnTo>
                  <a:lnTo>
                    <a:pt x="129" y="344"/>
                  </a:lnTo>
                  <a:lnTo>
                    <a:pt x="83" y="226"/>
                  </a:lnTo>
                  <a:lnTo>
                    <a:pt x="72" y="200"/>
                  </a:lnTo>
                  <a:lnTo>
                    <a:pt x="57" y="177"/>
                  </a:lnTo>
                  <a:lnTo>
                    <a:pt x="39" y="156"/>
                  </a:lnTo>
                  <a:lnTo>
                    <a:pt x="17" y="139"/>
                  </a:lnTo>
                  <a:lnTo>
                    <a:pt x="12" y="136"/>
                  </a:lnTo>
                  <a:lnTo>
                    <a:pt x="7" y="133"/>
                  </a:lnTo>
                  <a:lnTo>
                    <a:pt x="3" y="126"/>
                  </a:lnTo>
                  <a:lnTo>
                    <a:pt x="1" y="120"/>
                  </a:lnTo>
                  <a:lnTo>
                    <a:pt x="0" y="104"/>
                  </a:lnTo>
                  <a:lnTo>
                    <a:pt x="5" y="88"/>
                  </a:lnTo>
                  <a:lnTo>
                    <a:pt x="14" y="72"/>
                  </a:lnTo>
                  <a:lnTo>
                    <a:pt x="29" y="56"/>
                  </a:lnTo>
                  <a:lnTo>
                    <a:pt x="48" y="40"/>
                  </a:lnTo>
                  <a:lnTo>
                    <a:pt x="71" y="27"/>
                  </a:lnTo>
                  <a:lnTo>
                    <a:pt x="97" y="14"/>
                  </a:lnTo>
                  <a:lnTo>
                    <a:pt x="124" y="6"/>
                  </a:lnTo>
                  <a:lnTo>
                    <a:pt x="150" y="1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40"/>
            <p:cNvSpPr>
              <a:spLocks/>
            </p:cNvSpPr>
            <p:nvPr/>
          </p:nvSpPr>
          <p:spPr bwMode="auto">
            <a:xfrm>
              <a:off x="3341" y="2702"/>
              <a:ext cx="287" cy="341"/>
            </a:xfrm>
            <a:custGeom>
              <a:avLst/>
              <a:gdLst>
                <a:gd name="T0" fmla="*/ 115 w 287"/>
                <a:gd name="T1" fmla="*/ 0 h 341"/>
                <a:gd name="T2" fmla="*/ 138 w 287"/>
                <a:gd name="T3" fmla="*/ 1 h 341"/>
                <a:gd name="T4" fmla="*/ 165 w 287"/>
                <a:gd name="T5" fmla="*/ 6 h 341"/>
                <a:gd name="T6" fmla="*/ 193 w 287"/>
                <a:gd name="T7" fmla="*/ 14 h 341"/>
                <a:gd name="T8" fmla="*/ 218 w 287"/>
                <a:gd name="T9" fmla="*/ 27 h 341"/>
                <a:gd name="T10" fmla="*/ 241 w 287"/>
                <a:gd name="T11" fmla="*/ 40 h 341"/>
                <a:gd name="T12" fmla="*/ 259 w 287"/>
                <a:gd name="T13" fmla="*/ 55 h 341"/>
                <a:gd name="T14" fmla="*/ 274 w 287"/>
                <a:gd name="T15" fmla="*/ 71 h 341"/>
                <a:gd name="T16" fmla="*/ 284 w 287"/>
                <a:gd name="T17" fmla="*/ 87 h 341"/>
                <a:gd name="T18" fmla="*/ 287 w 287"/>
                <a:gd name="T19" fmla="*/ 103 h 341"/>
                <a:gd name="T20" fmla="*/ 285 w 287"/>
                <a:gd name="T21" fmla="*/ 117 h 341"/>
                <a:gd name="T22" fmla="*/ 281 w 287"/>
                <a:gd name="T23" fmla="*/ 123 h 341"/>
                <a:gd name="T24" fmla="*/ 275 w 287"/>
                <a:gd name="T25" fmla="*/ 130 h 341"/>
                <a:gd name="T26" fmla="*/ 269 w 287"/>
                <a:gd name="T27" fmla="*/ 136 h 341"/>
                <a:gd name="T28" fmla="*/ 247 w 287"/>
                <a:gd name="T29" fmla="*/ 152 h 341"/>
                <a:gd name="T30" fmla="*/ 229 w 287"/>
                <a:gd name="T31" fmla="*/ 173 h 341"/>
                <a:gd name="T32" fmla="*/ 215 w 287"/>
                <a:gd name="T33" fmla="*/ 197 h 341"/>
                <a:gd name="T34" fmla="*/ 201 w 287"/>
                <a:gd name="T35" fmla="*/ 222 h 341"/>
                <a:gd name="T36" fmla="*/ 157 w 287"/>
                <a:gd name="T37" fmla="*/ 341 h 341"/>
                <a:gd name="T38" fmla="*/ 0 w 287"/>
                <a:gd name="T39" fmla="*/ 283 h 341"/>
                <a:gd name="T40" fmla="*/ 45 w 287"/>
                <a:gd name="T41" fmla="*/ 165 h 341"/>
                <a:gd name="T42" fmla="*/ 53 w 287"/>
                <a:gd name="T43" fmla="*/ 137 h 341"/>
                <a:gd name="T44" fmla="*/ 57 w 287"/>
                <a:gd name="T45" fmla="*/ 110 h 341"/>
                <a:gd name="T46" fmla="*/ 57 w 287"/>
                <a:gd name="T47" fmla="*/ 83 h 341"/>
                <a:gd name="T48" fmla="*/ 51 w 287"/>
                <a:gd name="T49" fmla="*/ 56 h 341"/>
                <a:gd name="T50" fmla="*/ 48 w 287"/>
                <a:gd name="T51" fmla="*/ 44 h 341"/>
                <a:gd name="T52" fmla="*/ 51 w 287"/>
                <a:gd name="T53" fmla="*/ 30 h 341"/>
                <a:gd name="T54" fmla="*/ 61 w 287"/>
                <a:gd name="T55" fmla="*/ 18 h 341"/>
                <a:gd name="T56" fmla="*/ 74 w 287"/>
                <a:gd name="T57" fmla="*/ 9 h 341"/>
                <a:gd name="T58" fmla="*/ 93 w 287"/>
                <a:gd name="T59" fmla="*/ 3 h 341"/>
                <a:gd name="T60" fmla="*/ 115 w 287"/>
                <a:gd name="T61" fmla="*/ 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7" h="341">
                  <a:moveTo>
                    <a:pt x="115" y="0"/>
                  </a:moveTo>
                  <a:lnTo>
                    <a:pt x="138" y="1"/>
                  </a:lnTo>
                  <a:lnTo>
                    <a:pt x="165" y="6"/>
                  </a:lnTo>
                  <a:lnTo>
                    <a:pt x="193" y="14"/>
                  </a:lnTo>
                  <a:lnTo>
                    <a:pt x="218" y="27"/>
                  </a:lnTo>
                  <a:lnTo>
                    <a:pt x="241" y="40"/>
                  </a:lnTo>
                  <a:lnTo>
                    <a:pt x="259" y="55"/>
                  </a:lnTo>
                  <a:lnTo>
                    <a:pt x="274" y="71"/>
                  </a:lnTo>
                  <a:lnTo>
                    <a:pt x="284" y="87"/>
                  </a:lnTo>
                  <a:lnTo>
                    <a:pt x="287" y="103"/>
                  </a:lnTo>
                  <a:lnTo>
                    <a:pt x="285" y="117"/>
                  </a:lnTo>
                  <a:lnTo>
                    <a:pt x="281" y="123"/>
                  </a:lnTo>
                  <a:lnTo>
                    <a:pt x="275" y="130"/>
                  </a:lnTo>
                  <a:lnTo>
                    <a:pt x="269" y="136"/>
                  </a:lnTo>
                  <a:lnTo>
                    <a:pt x="247" y="152"/>
                  </a:lnTo>
                  <a:lnTo>
                    <a:pt x="229" y="173"/>
                  </a:lnTo>
                  <a:lnTo>
                    <a:pt x="215" y="197"/>
                  </a:lnTo>
                  <a:lnTo>
                    <a:pt x="201" y="222"/>
                  </a:lnTo>
                  <a:lnTo>
                    <a:pt x="157" y="341"/>
                  </a:lnTo>
                  <a:lnTo>
                    <a:pt x="0" y="283"/>
                  </a:lnTo>
                  <a:lnTo>
                    <a:pt x="45" y="165"/>
                  </a:lnTo>
                  <a:lnTo>
                    <a:pt x="53" y="137"/>
                  </a:lnTo>
                  <a:lnTo>
                    <a:pt x="57" y="110"/>
                  </a:lnTo>
                  <a:lnTo>
                    <a:pt x="57" y="83"/>
                  </a:lnTo>
                  <a:lnTo>
                    <a:pt x="51" y="56"/>
                  </a:lnTo>
                  <a:lnTo>
                    <a:pt x="48" y="44"/>
                  </a:lnTo>
                  <a:lnTo>
                    <a:pt x="51" y="30"/>
                  </a:lnTo>
                  <a:lnTo>
                    <a:pt x="61" y="18"/>
                  </a:lnTo>
                  <a:lnTo>
                    <a:pt x="74" y="9"/>
                  </a:lnTo>
                  <a:lnTo>
                    <a:pt x="93" y="3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Rectangle 41"/>
            <p:cNvSpPr>
              <a:spLocks noChangeArrowheads="1"/>
            </p:cNvSpPr>
            <p:nvPr/>
          </p:nvSpPr>
          <p:spPr bwMode="auto">
            <a:xfrm>
              <a:off x="3488" y="3523"/>
              <a:ext cx="742" cy="394"/>
            </a:xfrm>
            <a:prstGeom prst="rect">
              <a:avLst/>
            </a:prstGeom>
            <a:solidFill>
              <a:srgbClr val="FCAD32"/>
            </a:solidFill>
            <a:ln w="0">
              <a:solidFill>
                <a:srgbClr val="FCAD3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42"/>
            <p:cNvSpPr>
              <a:spLocks/>
            </p:cNvSpPr>
            <p:nvPr/>
          </p:nvSpPr>
          <p:spPr bwMode="auto">
            <a:xfrm>
              <a:off x="3924" y="2822"/>
              <a:ext cx="556" cy="969"/>
            </a:xfrm>
            <a:custGeom>
              <a:avLst/>
              <a:gdLst>
                <a:gd name="T0" fmla="*/ 410 w 556"/>
                <a:gd name="T1" fmla="*/ 17 h 969"/>
                <a:gd name="T2" fmla="*/ 419 w 556"/>
                <a:gd name="T3" fmla="*/ 42 h 969"/>
                <a:gd name="T4" fmla="*/ 428 w 556"/>
                <a:gd name="T5" fmla="*/ 67 h 969"/>
                <a:gd name="T6" fmla="*/ 443 w 556"/>
                <a:gd name="T7" fmla="*/ 112 h 969"/>
                <a:gd name="T8" fmla="*/ 463 w 556"/>
                <a:gd name="T9" fmla="*/ 169 h 969"/>
                <a:gd name="T10" fmla="*/ 485 w 556"/>
                <a:gd name="T11" fmla="*/ 234 h 969"/>
                <a:gd name="T12" fmla="*/ 506 w 556"/>
                <a:gd name="T13" fmla="*/ 298 h 969"/>
                <a:gd name="T14" fmla="*/ 525 w 556"/>
                <a:gd name="T15" fmla="*/ 357 h 969"/>
                <a:gd name="T16" fmla="*/ 541 w 556"/>
                <a:gd name="T17" fmla="*/ 404 h 969"/>
                <a:gd name="T18" fmla="*/ 551 w 556"/>
                <a:gd name="T19" fmla="*/ 432 h 969"/>
                <a:gd name="T20" fmla="*/ 556 w 556"/>
                <a:gd name="T21" fmla="*/ 486 h 969"/>
                <a:gd name="T22" fmla="*/ 546 w 556"/>
                <a:gd name="T23" fmla="*/ 582 h 969"/>
                <a:gd name="T24" fmla="*/ 509 w 556"/>
                <a:gd name="T25" fmla="*/ 675 h 969"/>
                <a:gd name="T26" fmla="*/ 458 w 556"/>
                <a:gd name="T27" fmla="*/ 752 h 969"/>
                <a:gd name="T28" fmla="*/ 395 w 556"/>
                <a:gd name="T29" fmla="*/ 815 h 969"/>
                <a:gd name="T30" fmla="*/ 323 w 556"/>
                <a:gd name="T31" fmla="*/ 864 h 969"/>
                <a:gd name="T32" fmla="*/ 250 w 556"/>
                <a:gd name="T33" fmla="*/ 902 h 969"/>
                <a:gd name="T34" fmla="*/ 177 w 556"/>
                <a:gd name="T35" fmla="*/ 931 h 969"/>
                <a:gd name="T36" fmla="*/ 108 w 556"/>
                <a:gd name="T37" fmla="*/ 950 h 969"/>
                <a:gd name="T38" fmla="*/ 48 w 556"/>
                <a:gd name="T39" fmla="*/ 963 h 969"/>
                <a:gd name="T40" fmla="*/ 0 w 556"/>
                <a:gd name="T41" fmla="*/ 969 h 969"/>
                <a:gd name="T42" fmla="*/ 21 w 556"/>
                <a:gd name="T43" fmla="*/ 564 h 969"/>
                <a:gd name="T44" fmla="*/ 74 w 556"/>
                <a:gd name="T45" fmla="*/ 560 h 969"/>
                <a:gd name="T46" fmla="*/ 133 w 556"/>
                <a:gd name="T47" fmla="*/ 557 h 969"/>
                <a:gd name="T48" fmla="*/ 187 w 556"/>
                <a:gd name="T49" fmla="*/ 553 h 969"/>
                <a:gd name="T50" fmla="*/ 226 w 556"/>
                <a:gd name="T51" fmla="*/ 552 h 969"/>
                <a:gd name="T52" fmla="*/ 242 w 556"/>
                <a:gd name="T53" fmla="*/ 550 h 969"/>
                <a:gd name="T54" fmla="*/ 279 w 556"/>
                <a:gd name="T55" fmla="*/ 544 h 969"/>
                <a:gd name="T56" fmla="*/ 296 w 556"/>
                <a:gd name="T57" fmla="*/ 531 h 969"/>
                <a:gd name="T58" fmla="*/ 303 w 556"/>
                <a:gd name="T59" fmla="*/ 512 h 969"/>
                <a:gd name="T60" fmla="*/ 301 w 556"/>
                <a:gd name="T61" fmla="*/ 493 h 969"/>
                <a:gd name="T62" fmla="*/ 298 w 556"/>
                <a:gd name="T63" fmla="*/ 478 h 969"/>
                <a:gd name="T64" fmla="*/ 295 w 556"/>
                <a:gd name="T65" fmla="*/ 469 h 969"/>
                <a:gd name="T66" fmla="*/ 285 w 556"/>
                <a:gd name="T67" fmla="*/ 445 h 969"/>
                <a:gd name="T68" fmla="*/ 268 w 556"/>
                <a:gd name="T69" fmla="*/ 400 h 969"/>
                <a:gd name="T70" fmla="*/ 247 w 556"/>
                <a:gd name="T71" fmla="*/ 346 h 969"/>
                <a:gd name="T72" fmla="*/ 224 w 556"/>
                <a:gd name="T73" fmla="*/ 286 h 969"/>
                <a:gd name="T74" fmla="*/ 200 w 556"/>
                <a:gd name="T75" fmla="*/ 228 h 969"/>
                <a:gd name="T76" fmla="*/ 181 w 556"/>
                <a:gd name="T77" fmla="*/ 179 h 969"/>
                <a:gd name="T78" fmla="*/ 167 w 556"/>
                <a:gd name="T79" fmla="*/ 144 h 969"/>
                <a:gd name="T80" fmla="*/ 162 w 556"/>
                <a:gd name="T81" fmla="*/ 131 h 969"/>
                <a:gd name="T82" fmla="*/ 152 w 556"/>
                <a:gd name="T83" fmla="*/ 99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56" h="969">
                  <a:moveTo>
                    <a:pt x="402" y="0"/>
                  </a:moveTo>
                  <a:lnTo>
                    <a:pt x="410" y="17"/>
                  </a:lnTo>
                  <a:lnTo>
                    <a:pt x="418" y="38"/>
                  </a:lnTo>
                  <a:lnTo>
                    <a:pt x="419" y="42"/>
                  </a:lnTo>
                  <a:lnTo>
                    <a:pt x="423" y="52"/>
                  </a:lnTo>
                  <a:lnTo>
                    <a:pt x="428" y="67"/>
                  </a:lnTo>
                  <a:lnTo>
                    <a:pt x="434" y="88"/>
                  </a:lnTo>
                  <a:lnTo>
                    <a:pt x="443" y="112"/>
                  </a:lnTo>
                  <a:lnTo>
                    <a:pt x="453" y="139"/>
                  </a:lnTo>
                  <a:lnTo>
                    <a:pt x="463" y="169"/>
                  </a:lnTo>
                  <a:lnTo>
                    <a:pt x="474" y="201"/>
                  </a:lnTo>
                  <a:lnTo>
                    <a:pt x="485" y="234"/>
                  </a:lnTo>
                  <a:lnTo>
                    <a:pt x="496" y="266"/>
                  </a:lnTo>
                  <a:lnTo>
                    <a:pt x="506" y="298"/>
                  </a:lnTo>
                  <a:lnTo>
                    <a:pt x="517" y="329"/>
                  </a:lnTo>
                  <a:lnTo>
                    <a:pt x="525" y="357"/>
                  </a:lnTo>
                  <a:lnTo>
                    <a:pt x="534" y="383"/>
                  </a:lnTo>
                  <a:lnTo>
                    <a:pt x="541" y="404"/>
                  </a:lnTo>
                  <a:lnTo>
                    <a:pt x="547" y="421"/>
                  </a:lnTo>
                  <a:lnTo>
                    <a:pt x="551" y="432"/>
                  </a:lnTo>
                  <a:lnTo>
                    <a:pt x="552" y="438"/>
                  </a:lnTo>
                  <a:lnTo>
                    <a:pt x="556" y="486"/>
                  </a:lnTo>
                  <a:lnTo>
                    <a:pt x="555" y="534"/>
                  </a:lnTo>
                  <a:lnTo>
                    <a:pt x="546" y="582"/>
                  </a:lnTo>
                  <a:lnTo>
                    <a:pt x="530" y="630"/>
                  </a:lnTo>
                  <a:lnTo>
                    <a:pt x="509" y="675"/>
                  </a:lnTo>
                  <a:lnTo>
                    <a:pt x="485" y="715"/>
                  </a:lnTo>
                  <a:lnTo>
                    <a:pt x="458" y="752"/>
                  </a:lnTo>
                  <a:lnTo>
                    <a:pt x="427" y="786"/>
                  </a:lnTo>
                  <a:lnTo>
                    <a:pt x="395" y="815"/>
                  </a:lnTo>
                  <a:lnTo>
                    <a:pt x="360" y="841"/>
                  </a:lnTo>
                  <a:lnTo>
                    <a:pt x="323" y="864"/>
                  </a:lnTo>
                  <a:lnTo>
                    <a:pt x="287" y="885"/>
                  </a:lnTo>
                  <a:lnTo>
                    <a:pt x="250" y="902"/>
                  </a:lnTo>
                  <a:lnTo>
                    <a:pt x="213" y="917"/>
                  </a:lnTo>
                  <a:lnTo>
                    <a:pt x="177" y="931"/>
                  </a:lnTo>
                  <a:lnTo>
                    <a:pt x="141" y="942"/>
                  </a:lnTo>
                  <a:lnTo>
                    <a:pt x="108" y="950"/>
                  </a:lnTo>
                  <a:lnTo>
                    <a:pt x="76" y="957"/>
                  </a:lnTo>
                  <a:lnTo>
                    <a:pt x="48" y="963"/>
                  </a:lnTo>
                  <a:lnTo>
                    <a:pt x="22" y="966"/>
                  </a:lnTo>
                  <a:lnTo>
                    <a:pt x="0" y="969"/>
                  </a:lnTo>
                  <a:lnTo>
                    <a:pt x="0" y="566"/>
                  </a:lnTo>
                  <a:lnTo>
                    <a:pt x="21" y="564"/>
                  </a:lnTo>
                  <a:lnTo>
                    <a:pt x="46" y="563"/>
                  </a:lnTo>
                  <a:lnTo>
                    <a:pt x="74" y="560"/>
                  </a:lnTo>
                  <a:lnTo>
                    <a:pt x="103" y="559"/>
                  </a:lnTo>
                  <a:lnTo>
                    <a:pt x="133" y="557"/>
                  </a:lnTo>
                  <a:lnTo>
                    <a:pt x="161" y="555"/>
                  </a:lnTo>
                  <a:lnTo>
                    <a:pt x="187" y="553"/>
                  </a:lnTo>
                  <a:lnTo>
                    <a:pt x="209" y="552"/>
                  </a:lnTo>
                  <a:lnTo>
                    <a:pt x="226" y="552"/>
                  </a:lnTo>
                  <a:lnTo>
                    <a:pt x="238" y="550"/>
                  </a:lnTo>
                  <a:lnTo>
                    <a:pt x="242" y="550"/>
                  </a:lnTo>
                  <a:lnTo>
                    <a:pt x="263" y="549"/>
                  </a:lnTo>
                  <a:lnTo>
                    <a:pt x="279" y="544"/>
                  </a:lnTo>
                  <a:lnTo>
                    <a:pt x="289" y="538"/>
                  </a:lnTo>
                  <a:lnTo>
                    <a:pt x="296" y="531"/>
                  </a:lnTo>
                  <a:lnTo>
                    <a:pt x="301" y="521"/>
                  </a:lnTo>
                  <a:lnTo>
                    <a:pt x="303" y="512"/>
                  </a:lnTo>
                  <a:lnTo>
                    <a:pt x="303" y="502"/>
                  </a:lnTo>
                  <a:lnTo>
                    <a:pt x="301" y="493"/>
                  </a:lnTo>
                  <a:lnTo>
                    <a:pt x="299" y="485"/>
                  </a:lnTo>
                  <a:lnTo>
                    <a:pt x="298" y="478"/>
                  </a:lnTo>
                  <a:lnTo>
                    <a:pt x="296" y="473"/>
                  </a:lnTo>
                  <a:lnTo>
                    <a:pt x="295" y="469"/>
                  </a:lnTo>
                  <a:lnTo>
                    <a:pt x="291" y="459"/>
                  </a:lnTo>
                  <a:lnTo>
                    <a:pt x="285" y="445"/>
                  </a:lnTo>
                  <a:lnTo>
                    <a:pt x="278" y="424"/>
                  </a:lnTo>
                  <a:lnTo>
                    <a:pt x="268" y="400"/>
                  </a:lnTo>
                  <a:lnTo>
                    <a:pt x="258" y="374"/>
                  </a:lnTo>
                  <a:lnTo>
                    <a:pt x="247" y="346"/>
                  </a:lnTo>
                  <a:lnTo>
                    <a:pt x="235" y="317"/>
                  </a:lnTo>
                  <a:lnTo>
                    <a:pt x="224" y="286"/>
                  </a:lnTo>
                  <a:lnTo>
                    <a:pt x="211" y="256"/>
                  </a:lnTo>
                  <a:lnTo>
                    <a:pt x="200" y="228"/>
                  </a:lnTo>
                  <a:lnTo>
                    <a:pt x="190" y="202"/>
                  </a:lnTo>
                  <a:lnTo>
                    <a:pt x="181" y="179"/>
                  </a:lnTo>
                  <a:lnTo>
                    <a:pt x="173" y="159"/>
                  </a:lnTo>
                  <a:lnTo>
                    <a:pt x="167" y="144"/>
                  </a:lnTo>
                  <a:lnTo>
                    <a:pt x="163" y="134"/>
                  </a:lnTo>
                  <a:lnTo>
                    <a:pt x="162" y="131"/>
                  </a:lnTo>
                  <a:lnTo>
                    <a:pt x="152" y="102"/>
                  </a:lnTo>
                  <a:lnTo>
                    <a:pt x="152" y="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43"/>
            <p:cNvSpPr>
              <a:spLocks/>
            </p:cNvSpPr>
            <p:nvPr/>
          </p:nvSpPr>
          <p:spPr bwMode="auto">
            <a:xfrm>
              <a:off x="3202" y="2854"/>
              <a:ext cx="558" cy="931"/>
            </a:xfrm>
            <a:custGeom>
              <a:avLst/>
              <a:gdLst>
                <a:gd name="T0" fmla="*/ 392 w 558"/>
                <a:gd name="T1" fmla="*/ 96 h 931"/>
                <a:gd name="T2" fmla="*/ 384 w 558"/>
                <a:gd name="T3" fmla="*/ 117 h 931"/>
                <a:gd name="T4" fmla="*/ 370 w 558"/>
                <a:gd name="T5" fmla="*/ 155 h 931"/>
                <a:gd name="T6" fmla="*/ 350 w 558"/>
                <a:gd name="T7" fmla="*/ 205 h 931"/>
                <a:gd name="T8" fmla="*/ 328 w 558"/>
                <a:gd name="T9" fmla="*/ 261 h 931"/>
                <a:gd name="T10" fmla="*/ 306 w 558"/>
                <a:gd name="T11" fmla="*/ 317 h 931"/>
                <a:gd name="T12" fmla="*/ 286 w 558"/>
                <a:gd name="T13" fmla="*/ 368 h 931"/>
                <a:gd name="T14" fmla="*/ 271 w 558"/>
                <a:gd name="T15" fmla="*/ 408 h 931"/>
                <a:gd name="T16" fmla="*/ 261 w 558"/>
                <a:gd name="T17" fmla="*/ 431 h 931"/>
                <a:gd name="T18" fmla="*/ 260 w 558"/>
                <a:gd name="T19" fmla="*/ 440 h 931"/>
                <a:gd name="T20" fmla="*/ 256 w 558"/>
                <a:gd name="T21" fmla="*/ 454 h 931"/>
                <a:gd name="T22" fmla="*/ 255 w 558"/>
                <a:gd name="T23" fmla="*/ 473 h 931"/>
                <a:gd name="T24" fmla="*/ 260 w 558"/>
                <a:gd name="T25" fmla="*/ 491 h 931"/>
                <a:gd name="T26" fmla="*/ 279 w 558"/>
                <a:gd name="T27" fmla="*/ 506 h 931"/>
                <a:gd name="T28" fmla="*/ 316 w 558"/>
                <a:gd name="T29" fmla="*/ 512 h 931"/>
                <a:gd name="T30" fmla="*/ 330 w 558"/>
                <a:gd name="T31" fmla="*/ 514 h 931"/>
                <a:gd name="T32" fmla="*/ 370 w 558"/>
                <a:gd name="T33" fmla="*/ 516 h 931"/>
                <a:gd name="T34" fmla="*/ 425 w 558"/>
                <a:gd name="T35" fmla="*/ 520 h 931"/>
                <a:gd name="T36" fmla="*/ 483 w 558"/>
                <a:gd name="T37" fmla="*/ 523 h 931"/>
                <a:gd name="T38" fmla="*/ 537 w 558"/>
                <a:gd name="T39" fmla="*/ 527 h 931"/>
                <a:gd name="T40" fmla="*/ 558 w 558"/>
                <a:gd name="T41" fmla="*/ 931 h 931"/>
                <a:gd name="T42" fmla="*/ 511 w 558"/>
                <a:gd name="T43" fmla="*/ 925 h 931"/>
                <a:gd name="T44" fmla="*/ 451 w 558"/>
                <a:gd name="T45" fmla="*/ 912 h 931"/>
                <a:gd name="T46" fmla="*/ 383 w 558"/>
                <a:gd name="T47" fmla="*/ 893 h 931"/>
                <a:gd name="T48" fmla="*/ 309 w 558"/>
                <a:gd name="T49" fmla="*/ 866 h 931"/>
                <a:gd name="T50" fmla="*/ 235 w 558"/>
                <a:gd name="T51" fmla="*/ 827 h 931"/>
                <a:gd name="T52" fmla="*/ 165 w 558"/>
                <a:gd name="T53" fmla="*/ 778 h 931"/>
                <a:gd name="T54" fmla="*/ 101 w 558"/>
                <a:gd name="T55" fmla="*/ 715 h 931"/>
                <a:gd name="T56" fmla="*/ 48 w 558"/>
                <a:gd name="T57" fmla="*/ 638 h 931"/>
                <a:gd name="T58" fmla="*/ 11 w 558"/>
                <a:gd name="T59" fmla="*/ 544 h 931"/>
                <a:gd name="T60" fmla="*/ 0 w 558"/>
                <a:gd name="T61" fmla="*/ 448 h 931"/>
                <a:gd name="T62" fmla="*/ 5 w 558"/>
                <a:gd name="T63" fmla="*/ 394 h 931"/>
                <a:gd name="T64" fmla="*/ 15 w 558"/>
                <a:gd name="T65" fmla="*/ 366 h 931"/>
                <a:gd name="T66" fmla="*/ 30 w 558"/>
                <a:gd name="T67" fmla="*/ 319 h 931"/>
                <a:gd name="T68" fmla="*/ 50 w 558"/>
                <a:gd name="T69" fmla="*/ 260 h 931"/>
                <a:gd name="T70" fmla="*/ 72 w 558"/>
                <a:gd name="T71" fmla="*/ 195 h 931"/>
                <a:gd name="T72" fmla="*/ 94 w 558"/>
                <a:gd name="T73" fmla="*/ 131 h 931"/>
                <a:gd name="T74" fmla="*/ 114 w 558"/>
                <a:gd name="T75" fmla="*/ 73 h 931"/>
                <a:gd name="T76" fmla="*/ 130 w 558"/>
                <a:gd name="T77" fmla="*/ 29 h 931"/>
                <a:gd name="T78" fmla="*/ 138 w 558"/>
                <a:gd name="T79" fmla="*/ 4 h 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58" h="931">
                  <a:moveTo>
                    <a:pt x="139" y="0"/>
                  </a:moveTo>
                  <a:lnTo>
                    <a:pt x="392" y="96"/>
                  </a:lnTo>
                  <a:lnTo>
                    <a:pt x="389" y="104"/>
                  </a:lnTo>
                  <a:lnTo>
                    <a:pt x="384" y="117"/>
                  </a:lnTo>
                  <a:lnTo>
                    <a:pt x="377" y="134"/>
                  </a:lnTo>
                  <a:lnTo>
                    <a:pt x="370" y="155"/>
                  </a:lnTo>
                  <a:lnTo>
                    <a:pt x="360" y="179"/>
                  </a:lnTo>
                  <a:lnTo>
                    <a:pt x="350" y="205"/>
                  </a:lnTo>
                  <a:lnTo>
                    <a:pt x="339" y="233"/>
                  </a:lnTo>
                  <a:lnTo>
                    <a:pt x="328" y="261"/>
                  </a:lnTo>
                  <a:lnTo>
                    <a:pt x="317" y="289"/>
                  </a:lnTo>
                  <a:lnTo>
                    <a:pt x="306" y="317"/>
                  </a:lnTo>
                  <a:lnTo>
                    <a:pt x="296" y="344"/>
                  </a:lnTo>
                  <a:lnTo>
                    <a:pt x="286" y="368"/>
                  </a:lnTo>
                  <a:lnTo>
                    <a:pt x="277" y="390"/>
                  </a:lnTo>
                  <a:lnTo>
                    <a:pt x="271" y="408"/>
                  </a:lnTo>
                  <a:lnTo>
                    <a:pt x="265" y="422"/>
                  </a:lnTo>
                  <a:lnTo>
                    <a:pt x="261" y="431"/>
                  </a:lnTo>
                  <a:lnTo>
                    <a:pt x="260" y="435"/>
                  </a:lnTo>
                  <a:lnTo>
                    <a:pt x="260" y="440"/>
                  </a:lnTo>
                  <a:lnTo>
                    <a:pt x="259" y="446"/>
                  </a:lnTo>
                  <a:lnTo>
                    <a:pt x="256" y="454"/>
                  </a:lnTo>
                  <a:lnTo>
                    <a:pt x="255" y="464"/>
                  </a:lnTo>
                  <a:lnTo>
                    <a:pt x="255" y="473"/>
                  </a:lnTo>
                  <a:lnTo>
                    <a:pt x="256" y="483"/>
                  </a:lnTo>
                  <a:lnTo>
                    <a:pt x="260" y="491"/>
                  </a:lnTo>
                  <a:lnTo>
                    <a:pt x="267" y="500"/>
                  </a:lnTo>
                  <a:lnTo>
                    <a:pt x="279" y="506"/>
                  </a:lnTo>
                  <a:lnTo>
                    <a:pt x="295" y="510"/>
                  </a:lnTo>
                  <a:lnTo>
                    <a:pt x="316" y="512"/>
                  </a:lnTo>
                  <a:lnTo>
                    <a:pt x="319" y="512"/>
                  </a:lnTo>
                  <a:lnTo>
                    <a:pt x="330" y="514"/>
                  </a:lnTo>
                  <a:lnTo>
                    <a:pt x="348" y="515"/>
                  </a:lnTo>
                  <a:lnTo>
                    <a:pt x="370" y="516"/>
                  </a:lnTo>
                  <a:lnTo>
                    <a:pt x="397" y="517"/>
                  </a:lnTo>
                  <a:lnTo>
                    <a:pt x="425" y="520"/>
                  </a:lnTo>
                  <a:lnTo>
                    <a:pt x="453" y="522"/>
                  </a:lnTo>
                  <a:lnTo>
                    <a:pt x="483" y="523"/>
                  </a:lnTo>
                  <a:lnTo>
                    <a:pt x="511" y="526"/>
                  </a:lnTo>
                  <a:lnTo>
                    <a:pt x="537" y="527"/>
                  </a:lnTo>
                  <a:lnTo>
                    <a:pt x="558" y="528"/>
                  </a:lnTo>
                  <a:lnTo>
                    <a:pt x="558" y="931"/>
                  </a:lnTo>
                  <a:lnTo>
                    <a:pt x="536" y="928"/>
                  </a:lnTo>
                  <a:lnTo>
                    <a:pt x="511" y="925"/>
                  </a:lnTo>
                  <a:lnTo>
                    <a:pt x="483" y="918"/>
                  </a:lnTo>
                  <a:lnTo>
                    <a:pt x="451" y="912"/>
                  </a:lnTo>
                  <a:lnTo>
                    <a:pt x="418" y="904"/>
                  </a:lnTo>
                  <a:lnTo>
                    <a:pt x="383" y="893"/>
                  </a:lnTo>
                  <a:lnTo>
                    <a:pt x="346" y="880"/>
                  </a:lnTo>
                  <a:lnTo>
                    <a:pt x="309" y="866"/>
                  </a:lnTo>
                  <a:lnTo>
                    <a:pt x="272" y="847"/>
                  </a:lnTo>
                  <a:lnTo>
                    <a:pt x="235" y="827"/>
                  </a:lnTo>
                  <a:lnTo>
                    <a:pt x="200" y="804"/>
                  </a:lnTo>
                  <a:lnTo>
                    <a:pt x="165" y="778"/>
                  </a:lnTo>
                  <a:lnTo>
                    <a:pt x="132" y="749"/>
                  </a:lnTo>
                  <a:lnTo>
                    <a:pt x="101" y="715"/>
                  </a:lnTo>
                  <a:lnTo>
                    <a:pt x="73" y="678"/>
                  </a:lnTo>
                  <a:lnTo>
                    <a:pt x="48" y="638"/>
                  </a:lnTo>
                  <a:lnTo>
                    <a:pt x="27" y="592"/>
                  </a:lnTo>
                  <a:lnTo>
                    <a:pt x="11" y="544"/>
                  </a:lnTo>
                  <a:lnTo>
                    <a:pt x="3" y="496"/>
                  </a:lnTo>
                  <a:lnTo>
                    <a:pt x="0" y="448"/>
                  </a:lnTo>
                  <a:lnTo>
                    <a:pt x="5" y="400"/>
                  </a:lnTo>
                  <a:lnTo>
                    <a:pt x="5" y="394"/>
                  </a:lnTo>
                  <a:lnTo>
                    <a:pt x="9" y="383"/>
                  </a:lnTo>
                  <a:lnTo>
                    <a:pt x="15" y="366"/>
                  </a:lnTo>
                  <a:lnTo>
                    <a:pt x="21" y="344"/>
                  </a:lnTo>
                  <a:lnTo>
                    <a:pt x="30" y="319"/>
                  </a:lnTo>
                  <a:lnTo>
                    <a:pt x="40" y="291"/>
                  </a:lnTo>
                  <a:lnTo>
                    <a:pt x="50" y="260"/>
                  </a:lnTo>
                  <a:lnTo>
                    <a:pt x="61" y="228"/>
                  </a:lnTo>
                  <a:lnTo>
                    <a:pt x="72" y="195"/>
                  </a:lnTo>
                  <a:lnTo>
                    <a:pt x="83" y="163"/>
                  </a:lnTo>
                  <a:lnTo>
                    <a:pt x="94" y="131"/>
                  </a:lnTo>
                  <a:lnTo>
                    <a:pt x="104" y="101"/>
                  </a:lnTo>
                  <a:lnTo>
                    <a:pt x="114" y="73"/>
                  </a:lnTo>
                  <a:lnTo>
                    <a:pt x="122" y="49"/>
                  </a:lnTo>
                  <a:lnTo>
                    <a:pt x="130" y="29"/>
                  </a:lnTo>
                  <a:lnTo>
                    <a:pt x="135" y="14"/>
                  </a:lnTo>
                  <a:lnTo>
                    <a:pt x="138" y="4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44"/>
            <p:cNvSpPr>
              <a:spLocks/>
            </p:cNvSpPr>
            <p:nvPr/>
          </p:nvSpPr>
          <p:spPr bwMode="auto">
            <a:xfrm>
              <a:off x="3408" y="3833"/>
              <a:ext cx="902" cy="112"/>
            </a:xfrm>
            <a:custGeom>
              <a:avLst/>
              <a:gdLst>
                <a:gd name="T0" fmla="*/ 112 w 902"/>
                <a:gd name="T1" fmla="*/ 0 h 112"/>
                <a:gd name="T2" fmla="*/ 794 w 902"/>
                <a:gd name="T3" fmla="*/ 0 h 112"/>
                <a:gd name="T4" fmla="*/ 819 w 902"/>
                <a:gd name="T5" fmla="*/ 2 h 112"/>
                <a:gd name="T6" fmla="*/ 842 w 902"/>
                <a:gd name="T7" fmla="*/ 11 h 112"/>
                <a:gd name="T8" fmla="*/ 863 w 902"/>
                <a:gd name="T9" fmla="*/ 24 h 112"/>
                <a:gd name="T10" fmla="*/ 880 w 902"/>
                <a:gd name="T11" fmla="*/ 42 h 112"/>
                <a:gd name="T12" fmla="*/ 892 w 902"/>
                <a:gd name="T13" fmla="*/ 63 h 112"/>
                <a:gd name="T14" fmla="*/ 900 w 902"/>
                <a:gd name="T15" fmla="*/ 86 h 112"/>
                <a:gd name="T16" fmla="*/ 902 w 902"/>
                <a:gd name="T17" fmla="*/ 112 h 112"/>
                <a:gd name="T18" fmla="*/ 0 w 902"/>
                <a:gd name="T19" fmla="*/ 112 h 112"/>
                <a:gd name="T20" fmla="*/ 4 w 902"/>
                <a:gd name="T21" fmla="*/ 86 h 112"/>
                <a:gd name="T22" fmla="*/ 12 w 902"/>
                <a:gd name="T23" fmla="*/ 63 h 112"/>
                <a:gd name="T24" fmla="*/ 25 w 902"/>
                <a:gd name="T25" fmla="*/ 42 h 112"/>
                <a:gd name="T26" fmla="*/ 43 w 902"/>
                <a:gd name="T27" fmla="*/ 24 h 112"/>
                <a:gd name="T28" fmla="*/ 64 w 902"/>
                <a:gd name="T29" fmla="*/ 11 h 112"/>
                <a:gd name="T30" fmla="*/ 87 w 902"/>
                <a:gd name="T31" fmla="*/ 2 h 112"/>
                <a:gd name="T32" fmla="*/ 112 w 902"/>
                <a:gd name="T3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2" h="112">
                  <a:moveTo>
                    <a:pt x="112" y="0"/>
                  </a:moveTo>
                  <a:lnTo>
                    <a:pt x="794" y="0"/>
                  </a:lnTo>
                  <a:lnTo>
                    <a:pt x="819" y="2"/>
                  </a:lnTo>
                  <a:lnTo>
                    <a:pt x="842" y="11"/>
                  </a:lnTo>
                  <a:lnTo>
                    <a:pt x="863" y="24"/>
                  </a:lnTo>
                  <a:lnTo>
                    <a:pt x="880" y="42"/>
                  </a:lnTo>
                  <a:lnTo>
                    <a:pt x="892" y="63"/>
                  </a:lnTo>
                  <a:lnTo>
                    <a:pt x="900" y="86"/>
                  </a:lnTo>
                  <a:lnTo>
                    <a:pt x="902" y="112"/>
                  </a:lnTo>
                  <a:lnTo>
                    <a:pt x="0" y="112"/>
                  </a:lnTo>
                  <a:lnTo>
                    <a:pt x="4" y="86"/>
                  </a:lnTo>
                  <a:lnTo>
                    <a:pt x="12" y="63"/>
                  </a:lnTo>
                  <a:lnTo>
                    <a:pt x="25" y="42"/>
                  </a:lnTo>
                  <a:lnTo>
                    <a:pt x="43" y="24"/>
                  </a:lnTo>
                  <a:lnTo>
                    <a:pt x="64" y="11"/>
                  </a:lnTo>
                  <a:lnTo>
                    <a:pt x="87" y="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FD140"/>
            </a:solidFill>
            <a:ln w="0">
              <a:solidFill>
                <a:srgbClr val="FFD1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45"/>
            <p:cNvSpPr>
              <a:spLocks/>
            </p:cNvSpPr>
            <p:nvPr/>
          </p:nvSpPr>
          <p:spPr bwMode="auto">
            <a:xfrm>
              <a:off x="3550" y="3321"/>
              <a:ext cx="620" cy="538"/>
            </a:xfrm>
            <a:custGeom>
              <a:avLst/>
              <a:gdLst>
                <a:gd name="T0" fmla="*/ 156 w 620"/>
                <a:gd name="T1" fmla="*/ 0 h 538"/>
                <a:gd name="T2" fmla="*/ 466 w 620"/>
                <a:gd name="T3" fmla="*/ 0 h 538"/>
                <a:gd name="T4" fmla="*/ 620 w 620"/>
                <a:gd name="T5" fmla="*/ 268 h 538"/>
                <a:gd name="T6" fmla="*/ 466 w 620"/>
                <a:gd name="T7" fmla="*/ 538 h 538"/>
                <a:gd name="T8" fmla="*/ 156 w 620"/>
                <a:gd name="T9" fmla="*/ 538 h 538"/>
                <a:gd name="T10" fmla="*/ 0 w 620"/>
                <a:gd name="T11" fmla="*/ 268 h 538"/>
                <a:gd name="T12" fmla="*/ 156 w 620"/>
                <a:gd name="T13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0" h="538">
                  <a:moveTo>
                    <a:pt x="156" y="0"/>
                  </a:moveTo>
                  <a:lnTo>
                    <a:pt x="466" y="0"/>
                  </a:lnTo>
                  <a:lnTo>
                    <a:pt x="620" y="268"/>
                  </a:lnTo>
                  <a:lnTo>
                    <a:pt x="466" y="538"/>
                  </a:lnTo>
                  <a:lnTo>
                    <a:pt x="156" y="538"/>
                  </a:lnTo>
                  <a:lnTo>
                    <a:pt x="0" y="268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504660" y="3796847"/>
            <a:ext cx="3247296" cy="477054"/>
            <a:chOff x="4502636" y="1789786"/>
            <a:chExt cx="3247296" cy="477054"/>
          </a:xfrm>
        </p:grpSpPr>
        <p:sp>
          <p:nvSpPr>
            <p:cNvPr id="64" name="직사각형 63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LG &amp; </a:t>
              </a:r>
              <a:r>
                <a:rPr lang="en-US" altLang="ko-KR" sz="2500" dirty="0" err="1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Pantos</a:t>
              </a:r>
              <a:endPara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4435840" y="381422"/>
            <a:ext cx="3247296" cy="477054"/>
            <a:chOff x="4502636" y="1789786"/>
            <a:chExt cx="3247296" cy="477054"/>
          </a:xfrm>
        </p:grpSpPr>
        <p:sp>
          <p:nvSpPr>
            <p:cNvPr id="67" name="직사각형 66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500" dirty="0" err="1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하이로지스틱스</a:t>
              </a:r>
              <a:endPara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69" name="직사각형 68"/>
          <p:cNvSpPr/>
          <p:nvPr/>
        </p:nvSpPr>
        <p:spPr>
          <a:xfrm>
            <a:off x="863219" y="1704214"/>
            <a:ext cx="40191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ko-KR" sz="2000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육상운송을 전문적으로 하는 기업</a:t>
            </a:r>
            <a:endParaRPr lang="en-US" altLang="ko-KR" sz="2000" dirty="0">
              <a:ln>
                <a:solidFill>
                  <a:schemeClr val="bg2">
                    <a:lumMod val="75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r"/>
            <a:r>
              <a:rPr lang="ko-KR" altLang="ko-KR" sz="2000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하이 </a:t>
            </a:r>
            <a:r>
              <a:rPr lang="ko-KR" altLang="ko-KR" sz="2000" dirty="0" err="1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로지스틱스를</a:t>
            </a:r>
            <a:r>
              <a:rPr lang="ko-KR" altLang="ko-KR" sz="2000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 합병하면서 </a:t>
            </a:r>
            <a:endParaRPr lang="en-US" altLang="ko-KR" sz="2000" dirty="0">
              <a:ln>
                <a:solidFill>
                  <a:schemeClr val="bg2">
                    <a:lumMod val="75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51776" y="4462840"/>
            <a:ext cx="6096000" cy="646331"/>
          </a:xfrm>
          <a:prstGeom prst="rect">
            <a:avLst/>
          </a:prstGeom>
          <a:ln>
            <a:solidFill>
              <a:schemeClr val="bg2">
                <a:lumMod val="75000"/>
                <a:alpha val="0"/>
              </a:schemeClr>
            </a:solidFill>
          </a:ln>
        </p:spPr>
        <p:txBody>
          <a:bodyPr>
            <a:spAutoFit/>
          </a:bodyPr>
          <a:lstStyle/>
          <a:p>
            <a:pPr algn="just"/>
            <a:r>
              <a:rPr lang="en-US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LG</a:t>
            </a:r>
            <a:r>
              <a:rPr lang="ko-KR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상사</a:t>
            </a:r>
            <a:r>
              <a:rPr lang="en-US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, </a:t>
            </a:r>
            <a:r>
              <a:rPr lang="ko-KR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범한 </a:t>
            </a:r>
            <a:r>
              <a:rPr lang="ko-KR" altLang="ko-KR" dirty="0" err="1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판토스</a:t>
            </a:r>
            <a:r>
              <a:rPr lang="ko-KR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 </a:t>
            </a:r>
            <a:endParaRPr lang="en-US" altLang="ko-KR" dirty="0">
              <a:ln>
                <a:solidFill>
                  <a:schemeClr val="bg2">
                    <a:lumMod val="75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just"/>
            <a:r>
              <a:rPr lang="ko-KR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두 회사는 </a:t>
            </a:r>
            <a:r>
              <a:rPr lang="ko-KR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각자 해외 거점</a:t>
            </a:r>
            <a:r>
              <a:rPr lang="ko-KR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을</a:t>
            </a:r>
            <a:r>
              <a:rPr lang="en-US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 </a:t>
            </a:r>
            <a:r>
              <a:rPr lang="ko-KR" altLang="en-US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활용</a:t>
            </a:r>
            <a:endParaRPr lang="ko-KR" altLang="ko-KR" dirty="0">
              <a:ln>
                <a:solidFill>
                  <a:schemeClr val="bg2">
                    <a:lumMod val="75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7312157" y="1698694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sz="2000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육상운송의 노하우와 네트워크</a:t>
            </a:r>
            <a:r>
              <a:rPr lang="ko-KR" altLang="ko-KR" sz="2000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를 </a:t>
            </a:r>
            <a:endParaRPr lang="en-US" altLang="ko-KR" sz="2000" dirty="0">
              <a:ln>
                <a:solidFill>
                  <a:schemeClr val="bg2">
                    <a:lumMod val="75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r>
              <a:rPr lang="ko-KR" altLang="ko-KR" sz="2000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단숨에 확보</a:t>
            </a:r>
            <a:endParaRPr lang="ko-KR" altLang="en-US" sz="2000" dirty="0">
              <a:ln>
                <a:solidFill>
                  <a:schemeClr val="bg2">
                    <a:lumMod val="75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75" name="Group 48"/>
          <p:cNvGrpSpPr>
            <a:grpSpLocks noChangeAspect="1"/>
          </p:cNvGrpSpPr>
          <p:nvPr/>
        </p:nvGrpSpPr>
        <p:grpSpPr bwMode="auto">
          <a:xfrm>
            <a:off x="6914797" y="3275497"/>
            <a:ext cx="1461175" cy="1461175"/>
            <a:chOff x="1809" y="129"/>
            <a:chExt cx="4062" cy="4062"/>
          </a:xfrm>
        </p:grpSpPr>
        <p:sp>
          <p:nvSpPr>
            <p:cNvPr id="76" name="AutoShape 47"/>
            <p:cNvSpPr>
              <a:spLocks noChangeAspect="1" noChangeArrowheads="1" noTextEdit="1"/>
            </p:cNvSpPr>
            <p:nvPr/>
          </p:nvSpPr>
          <p:spPr bwMode="auto">
            <a:xfrm>
              <a:off x="1809" y="129"/>
              <a:ext cx="4062" cy="4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Freeform 50"/>
            <p:cNvSpPr>
              <a:spLocks/>
            </p:cNvSpPr>
            <p:nvPr/>
          </p:nvSpPr>
          <p:spPr bwMode="auto">
            <a:xfrm>
              <a:off x="1809" y="129"/>
              <a:ext cx="4062" cy="4062"/>
            </a:xfrm>
            <a:custGeom>
              <a:avLst/>
              <a:gdLst>
                <a:gd name="T0" fmla="*/ 2155 w 4062"/>
                <a:gd name="T1" fmla="*/ 4 h 4062"/>
                <a:gd name="T2" fmla="*/ 2397 w 4062"/>
                <a:gd name="T3" fmla="*/ 33 h 4062"/>
                <a:gd name="T4" fmla="*/ 2628 w 4062"/>
                <a:gd name="T5" fmla="*/ 89 h 4062"/>
                <a:gd name="T6" fmla="*/ 2848 w 4062"/>
                <a:gd name="T7" fmla="*/ 171 h 4062"/>
                <a:gd name="T8" fmla="*/ 3056 w 4062"/>
                <a:gd name="T9" fmla="*/ 277 h 4062"/>
                <a:gd name="T10" fmla="*/ 3250 w 4062"/>
                <a:gd name="T11" fmla="*/ 406 h 4062"/>
                <a:gd name="T12" fmla="*/ 3426 w 4062"/>
                <a:gd name="T13" fmla="*/ 555 h 4062"/>
                <a:gd name="T14" fmla="*/ 3584 w 4062"/>
                <a:gd name="T15" fmla="*/ 723 h 4062"/>
                <a:gd name="T16" fmla="*/ 3724 w 4062"/>
                <a:gd name="T17" fmla="*/ 907 h 4062"/>
                <a:gd name="T18" fmla="*/ 3840 w 4062"/>
                <a:gd name="T19" fmla="*/ 1108 h 4062"/>
                <a:gd name="T20" fmla="*/ 3935 w 4062"/>
                <a:gd name="T21" fmla="*/ 1322 h 4062"/>
                <a:gd name="T22" fmla="*/ 4004 w 4062"/>
                <a:gd name="T23" fmla="*/ 1548 h 4062"/>
                <a:gd name="T24" fmla="*/ 4047 w 4062"/>
                <a:gd name="T25" fmla="*/ 1786 h 4062"/>
                <a:gd name="T26" fmla="*/ 4062 w 4062"/>
                <a:gd name="T27" fmla="*/ 2031 h 4062"/>
                <a:gd name="T28" fmla="*/ 4047 w 4062"/>
                <a:gd name="T29" fmla="*/ 2276 h 4062"/>
                <a:gd name="T30" fmla="*/ 4004 w 4062"/>
                <a:gd name="T31" fmla="*/ 2514 h 4062"/>
                <a:gd name="T32" fmla="*/ 3935 w 4062"/>
                <a:gd name="T33" fmla="*/ 2740 h 4062"/>
                <a:gd name="T34" fmla="*/ 3840 w 4062"/>
                <a:gd name="T35" fmla="*/ 2954 h 4062"/>
                <a:gd name="T36" fmla="*/ 3724 w 4062"/>
                <a:gd name="T37" fmla="*/ 3155 h 4062"/>
                <a:gd name="T38" fmla="*/ 3584 w 4062"/>
                <a:gd name="T39" fmla="*/ 3339 h 4062"/>
                <a:gd name="T40" fmla="*/ 3426 w 4062"/>
                <a:gd name="T41" fmla="*/ 3507 h 4062"/>
                <a:gd name="T42" fmla="*/ 3250 w 4062"/>
                <a:gd name="T43" fmla="*/ 3656 h 4062"/>
                <a:gd name="T44" fmla="*/ 3056 w 4062"/>
                <a:gd name="T45" fmla="*/ 3785 h 4062"/>
                <a:gd name="T46" fmla="*/ 2848 w 4062"/>
                <a:gd name="T47" fmla="*/ 3891 h 4062"/>
                <a:gd name="T48" fmla="*/ 2628 w 4062"/>
                <a:gd name="T49" fmla="*/ 3973 h 4062"/>
                <a:gd name="T50" fmla="*/ 2397 w 4062"/>
                <a:gd name="T51" fmla="*/ 4029 h 4062"/>
                <a:gd name="T52" fmla="*/ 2155 w 4062"/>
                <a:gd name="T53" fmla="*/ 4058 h 4062"/>
                <a:gd name="T54" fmla="*/ 1907 w 4062"/>
                <a:gd name="T55" fmla="*/ 4058 h 4062"/>
                <a:gd name="T56" fmla="*/ 1665 w 4062"/>
                <a:gd name="T57" fmla="*/ 4029 h 4062"/>
                <a:gd name="T58" fmla="*/ 1434 w 4062"/>
                <a:gd name="T59" fmla="*/ 3973 h 4062"/>
                <a:gd name="T60" fmla="*/ 1214 w 4062"/>
                <a:gd name="T61" fmla="*/ 3891 h 4062"/>
                <a:gd name="T62" fmla="*/ 1006 w 4062"/>
                <a:gd name="T63" fmla="*/ 3785 h 4062"/>
                <a:gd name="T64" fmla="*/ 812 w 4062"/>
                <a:gd name="T65" fmla="*/ 3656 h 4062"/>
                <a:gd name="T66" fmla="*/ 636 w 4062"/>
                <a:gd name="T67" fmla="*/ 3507 h 4062"/>
                <a:gd name="T68" fmla="*/ 478 w 4062"/>
                <a:gd name="T69" fmla="*/ 3339 h 4062"/>
                <a:gd name="T70" fmla="*/ 339 w 4062"/>
                <a:gd name="T71" fmla="*/ 3155 h 4062"/>
                <a:gd name="T72" fmla="*/ 222 w 4062"/>
                <a:gd name="T73" fmla="*/ 2954 h 4062"/>
                <a:gd name="T74" fmla="*/ 127 w 4062"/>
                <a:gd name="T75" fmla="*/ 2740 h 4062"/>
                <a:gd name="T76" fmla="*/ 58 w 4062"/>
                <a:gd name="T77" fmla="*/ 2514 h 4062"/>
                <a:gd name="T78" fmla="*/ 15 w 4062"/>
                <a:gd name="T79" fmla="*/ 2276 h 4062"/>
                <a:gd name="T80" fmla="*/ 0 w 4062"/>
                <a:gd name="T81" fmla="*/ 2031 h 4062"/>
                <a:gd name="T82" fmla="*/ 15 w 4062"/>
                <a:gd name="T83" fmla="*/ 1786 h 4062"/>
                <a:gd name="T84" fmla="*/ 58 w 4062"/>
                <a:gd name="T85" fmla="*/ 1548 h 4062"/>
                <a:gd name="T86" fmla="*/ 127 w 4062"/>
                <a:gd name="T87" fmla="*/ 1322 h 4062"/>
                <a:gd name="T88" fmla="*/ 222 w 4062"/>
                <a:gd name="T89" fmla="*/ 1108 h 4062"/>
                <a:gd name="T90" fmla="*/ 339 w 4062"/>
                <a:gd name="T91" fmla="*/ 907 h 4062"/>
                <a:gd name="T92" fmla="*/ 478 w 4062"/>
                <a:gd name="T93" fmla="*/ 723 h 4062"/>
                <a:gd name="T94" fmla="*/ 636 w 4062"/>
                <a:gd name="T95" fmla="*/ 555 h 4062"/>
                <a:gd name="T96" fmla="*/ 812 w 4062"/>
                <a:gd name="T97" fmla="*/ 406 h 4062"/>
                <a:gd name="T98" fmla="*/ 1006 w 4062"/>
                <a:gd name="T99" fmla="*/ 277 h 4062"/>
                <a:gd name="T100" fmla="*/ 1214 w 4062"/>
                <a:gd name="T101" fmla="*/ 171 h 4062"/>
                <a:gd name="T102" fmla="*/ 1434 w 4062"/>
                <a:gd name="T103" fmla="*/ 89 h 4062"/>
                <a:gd name="T104" fmla="*/ 1665 w 4062"/>
                <a:gd name="T105" fmla="*/ 33 h 4062"/>
                <a:gd name="T106" fmla="*/ 1907 w 4062"/>
                <a:gd name="T107" fmla="*/ 4 h 4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62" h="4062">
                  <a:moveTo>
                    <a:pt x="2031" y="0"/>
                  </a:moveTo>
                  <a:lnTo>
                    <a:pt x="2155" y="4"/>
                  </a:lnTo>
                  <a:lnTo>
                    <a:pt x="2276" y="15"/>
                  </a:lnTo>
                  <a:lnTo>
                    <a:pt x="2397" y="33"/>
                  </a:lnTo>
                  <a:lnTo>
                    <a:pt x="2514" y="58"/>
                  </a:lnTo>
                  <a:lnTo>
                    <a:pt x="2628" y="89"/>
                  </a:lnTo>
                  <a:lnTo>
                    <a:pt x="2740" y="127"/>
                  </a:lnTo>
                  <a:lnTo>
                    <a:pt x="2848" y="171"/>
                  </a:lnTo>
                  <a:lnTo>
                    <a:pt x="2954" y="222"/>
                  </a:lnTo>
                  <a:lnTo>
                    <a:pt x="3056" y="277"/>
                  </a:lnTo>
                  <a:lnTo>
                    <a:pt x="3155" y="339"/>
                  </a:lnTo>
                  <a:lnTo>
                    <a:pt x="3250" y="406"/>
                  </a:lnTo>
                  <a:lnTo>
                    <a:pt x="3339" y="478"/>
                  </a:lnTo>
                  <a:lnTo>
                    <a:pt x="3426" y="555"/>
                  </a:lnTo>
                  <a:lnTo>
                    <a:pt x="3507" y="636"/>
                  </a:lnTo>
                  <a:lnTo>
                    <a:pt x="3584" y="723"/>
                  </a:lnTo>
                  <a:lnTo>
                    <a:pt x="3656" y="812"/>
                  </a:lnTo>
                  <a:lnTo>
                    <a:pt x="3724" y="907"/>
                  </a:lnTo>
                  <a:lnTo>
                    <a:pt x="3785" y="1006"/>
                  </a:lnTo>
                  <a:lnTo>
                    <a:pt x="3840" y="1108"/>
                  </a:lnTo>
                  <a:lnTo>
                    <a:pt x="3891" y="1214"/>
                  </a:lnTo>
                  <a:lnTo>
                    <a:pt x="3935" y="1322"/>
                  </a:lnTo>
                  <a:lnTo>
                    <a:pt x="3973" y="1434"/>
                  </a:lnTo>
                  <a:lnTo>
                    <a:pt x="4004" y="1548"/>
                  </a:lnTo>
                  <a:lnTo>
                    <a:pt x="4029" y="1665"/>
                  </a:lnTo>
                  <a:lnTo>
                    <a:pt x="4047" y="1786"/>
                  </a:lnTo>
                  <a:lnTo>
                    <a:pt x="4058" y="1907"/>
                  </a:lnTo>
                  <a:lnTo>
                    <a:pt x="4062" y="2031"/>
                  </a:lnTo>
                  <a:lnTo>
                    <a:pt x="4058" y="2155"/>
                  </a:lnTo>
                  <a:lnTo>
                    <a:pt x="4047" y="2276"/>
                  </a:lnTo>
                  <a:lnTo>
                    <a:pt x="4029" y="2397"/>
                  </a:lnTo>
                  <a:lnTo>
                    <a:pt x="4004" y="2514"/>
                  </a:lnTo>
                  <a:lnTo>
                    <a:pt x="3973" y="2628"/>
                  </a:lnTo>
                  <a:lnTo>
                    <a:pt x="3935" y="2740"/>
                  </a:lnTo>
                  <a:lnTo>
                    <a:pt x="3891" y="2848"/>
                  </a:lnTo>
                  <a:lnTo>
                    <a:pt x="3840" y="2954"/>
                  </a:lnTo>
                  <a:lnTo>
                    <a:pt x="3785" y="3056"/>
                  </a:lnTo>
                  <a:lnTo>
                    <a:pt x="3724" y="3155"/>
                  </a:lnTo>
                  <a:lnTo>
                    <a:pt x="3656" y="3250"/>
                  </a:lnTo>
                  <a:lnTo>
                    <a:pt x="3584" y="3339"/>
                  </a:lnTo>
                  <a:lnTo>
                    <a:pt x="3507" y="3426"/>
                  </a:lnTo>
                  <a:lnTo>
                    <a:pt x="3426" y="3507"/>
                  </a:lnTo>
                  <a:lnTo>
                    <a:pt x="3339" y="3584"/>
                  </a:lnTo>
                  <a:lnTo>
                    <a:pt x="3250" y="3656"/>
                  </a:lnTo>
                  <a:lnTo>
                    <a:pt x="3155" y="3724"/>
                  </a:lnTo>
                  <a:lnTo>
                    <a:pt x="3056" y="3785"/>
                  </a:lnTo>
                  <a:lnTo>
                    <a:pt x="2954" y="3840"/>
                  </a:lnTo>
                  <a:lnTo>
                    <a:pt x="2848" y="3891"/>
                  </a:lnTo>
                  <a:lnTo>
                    <a:pt x="2740" y="3935"/>
                  </a:lnTo>
                  <a:lnTo>
                    <a:pt x="2628" y="3973"/>
                  </a:lnTo>
                  <a:lnTo>
                    <a:pt x="2514" y="4004"/>
                  </a:lnTo>
                  <a:lnTo>
                    <a:pt x="2397" y="4029"/>
                  </a:lnTo>
                  <a:lnTo>
                    <a:pt x="2276" y="4047"/>
                  </a:lnTo>
                  <a:lnTo>
                    <a:pt x="2155" y="4058"/>
                  </a:lnTo>
                  <a:lnTo>
                    <a:pt x="2031" y="4062"/>
                  </a:lnTo>
                  <a:lnTo>
                    <a:pt x="1907" y="4058"/>
                  </a:lnTo>
                  <a:lnTo>
                    <a:pt x="1786" y="4047"/>
                  </a:lnTo>
                  <a:lnTo>
                    <a:pt x="1665" y="4029"/>
                  </a:lnTo>
                  <a:lnTo>
                    <a:pt x="1548" y="4004"/>
                  </a:lnTo>
                  <a:lnTo>
                    <a:pt x="1434" y="3973"/>
                  </a:lnTo>
                  <a:lnTo>
                    <a:pt x="1322" y="3935"/>
                  </a:lnTo>
                  <a:lnTo>
                    <a:pt x="1214" y="3891"/>
                  </a:lnTo>
                  <a:lnTo>
                    <a:pt x="1108" y="3840"/>
                  </a:lnTo>
                  <a:lnTo>
                    <a:pt x="1006" y="3785"/>
                  </a:lnTo>
                  <a:lnTo>
                    <a:pt x="907" y="3724"/>
                  </a:lnTo>
                  <a:lnTo>
                    <a:pt x="812" y="3656"/>
                  </a:lnTo>
                  <a:lnTo>
                    <a:pt x="723" y="3584"/>
                  </a:lnTo>
                  <a:lnTo>
                    <a:pt x="636" y="3507"/>
                  </a:lnTo>
                  <a:lnTo>
                    <a:pt x="555" y="3426"/>
                  </a:lnTo>
                  <a:lnTo>
                    <a:pt x="478" y="3339"/>
                  </a:lnTo>
                  <a:lnTo>
                    <a:pt x="406" y="3250"/>
                  </a:lnTo>
                  <a:lnTo>
                    <a:pt x="339" y="3155"/>
                  </a:lnTo>
                  <a:lnTo>
                    <a:pt x="277" y="3056"/>
                  </a:lnTo>
                  <a:lnTo>
                    <a:pt x="222" y="2954"/>
                  </a:lnTo>
                  <a:lnTo>
                    <a:pt x="171" y="2848"/>
                  </a:lnTo>
                  <a:lnTo>
                    <a:pt x="127" y="2740"/>
                  </a:lnTo>
                  <a:lnTo>
                    <a:pt x="89" y="2628"/>
                  </a:lnTo>
                  <a:lnTo>
                    <a:pt x="58" y="2514"/>
                  </a:lnTo>
                  <a:lnTo>
                    <a:pt x="33" y="2397"/>
                  </a:lnTo>
                  <a:lnTo>
                    <a:pt x="15" y="2276"/>
                  </a:lnTo>
                  <a:lnTo>
                    <a:pt x="4" y="2155"/>
                  </a:lnTo>
                  <a:lnTo>
                    <a:pt x="0" y="2031"/>
                  </a:lnTo>
                  <a:lnTo>
                    <a:pt x="4" y="1907"/>
                  </a:lnTo>
                  <a:lnTo>
                    <a:pt x="15" y="1786"/>
                  </a:lnTo>
                  <a:lnTo>
                    <a:pt x="33" y="1665"/>
                  </a:lnTo>
                  <a:lnTo>
                    <a:pt x="58" y="1548"/>
                  </a:lnTo>
                  <a:lnTo>
                    <a:pt x="89" y="1434"/>
                  </a:lnTo>
                  <a:lnTo>
                    <a:pt x="127" y="1322"/>
                  </a:lnTo>
                  <a:lnTo>
                    <a:pt x="171" y="1214"/>
                  </a:lnTo>
                  <a:lnTo>
                    <a:pt x="222" y="1108"/>
                  </a:lnTo>
                  <a:lnTo>
                    <a:pt x="277" y="1006"/>
                  </a:lnTo>
                  <a:lnTo>
                    <a:pt x="339" y="907"/>
                  </a:lnTo>
                  <a:lnTo>
                    <a:pt x="406" y="812"/>
                  </a:lnTo>
                  <a:lnTo>
                    <a:pt x="478" y="723"/>
                  </a:lnTo>
                  <a:lnTo>
                    <a:pt x="555" y="636"/>
                  </a:lnTo>
                  <a:lnTo>
                    <a:pt x="636" y="555"/>
                  </a:lnTo>
                  <a:lnTo>
                    <a:pt x="723" y="478"/>
                  </a:lnTo>
                  <a:lnTo>
                    <a:pt x="812" y="406"/>
                  </a:lnTo>
                  <a:lnTo>
                    <a:pt x="907" y="339"/>
                  </a:lnTo>
                  <a:lnTo>
                    <a:pt x="1006" y="277"/>
                  </a:lnTo>
                  <a:lnTo>
                    <a:pt x="1108" y="222"/>
                  </a:lnTo>
                  <a:lnTo>
                    <a:pt x="1214" y="171"/>
                  </a:lnTo>
                  <a:lnTo>
                    <a:pt x="1322" y="127"/>
                  </a:lnTo>
                  <a:lnTo>
                    <a:pt x="1434" y="89"/>
                  </a:lnTo>
                  <a:lnTo>
                    <a:pt x="1548" y="58"/>
                  </a:lnTo>
                  <a:lnTo>
                    <a:pt x="1665" y="33"/>
                  </a:lnTo>
                  <a:lnTo>
                    <a:pt x="1786" y="15"/>
                  </a:lnTo>
                  <a:lnTo>
                    <a:pt x="1907" y="4"/>
                  </a:lnTo>
                  <a:lnTo>
                    <a:pt x="2031" y="0"/>
                  </a:lnTo>
                  <a:close/>
                </a:path>
              </a:pathLst>
            </a:custGeom>
            <a:solidFill>
              <a:srgbClr val="FF656F"/>
            </a:solidFill>
            <a:ln w="0">
              <a:solidFill>
                <a:srgbClr val="FF65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Freeform 51"/>
            <p:cNvSpPr>
              <a:spLocks/>
            </p:cNvSpPr>
            <p:nvPr/>
          </p:nvSpPr>
          <p:spPr bwMode="auto">
            <a:xfrm>
              <a:off x="2225" y="3391"/>
              <a:ext cx="3230" cy="800"/>
            </a:xfrm>
            <a:custGeom>
              <a:avLst/>
              <a:gdLst>
                <a:gd name="T0" fmla="*/ 0 w 3230"/>
                <a:gd name="T1" fmla="*/ 0 h 800"/>
                <a:gd name="T2" fmla="*/ 3230 w 3230"/>
                <a:gd name="T3" fmla="*/ 0 h 800"/>
                <a:gd name="T4" fmla="*/ 3159 w 3230"/>
                <a:gd name="T5" fmla="*/ 90 h 800"/>
                <a:gd name="T6" fmla="*/ 3081 w 3230"/>
                <a:gd name="T7" fmla="*/ 175 h 800"/>
                <a:gd name="T8" fmla="*/ 3000 w 3230"/>
                <a:gd name="T9" fmla="*/ 255 h 800"/>
                <a:gd name="T10" fmla="*/ 2914 w 3230"/>
                <a:gd name="T11" fmla="*/ 331 h 800"/>
                <a:gd name="T12" fmla="*/ 2824 w 3230"/>
                <a:gd name="T13" fmla="*/ 401 h 800"/>
                <a:gd name="T14" fmla="*/ 2730 w 3230"/>
                <a:gd name="T15" fmla="*/ 466 h 800"/>
                <a:gd name="T16" fmla="*/ 2632 w 3230"/>
                <a:gd name="T17" fmla="*/ 528 h 800"/>
                <a:gd name="T18" fmla="*/ 2531 w 3230"/>
                <a:gd name="T19" fmla="*/ 582 h 800"/>
                <a:gd name="T20" fmla="*/ 2426 w 3230"/>
                <a:gd name="T21" fmla="*/ 631 h 800"/>
                <a:gd name="T22" fmla="*/ 2318 w 3230"/>
                <a:gd name="T23" fmla="*/ 676 h 800"/>
                <a:gd name="T24" fmla="*/ 2207 w 3230"/>
                <a:gd name="T25" fmla="*/ 713 h 800"/>
                <a:gd name="T26" fmla="*/ 2093 w 3230"/>
                <a:gd name="T27" fmla="*/ 743 h 800"/>
                <a:gd name="T28" fmla="*/ 1977 w 3230"/>
                <a:gd name="T29" fmla="*/ 768 h 800"/>
                <a:gd name="T30" fmla="*/ 1859 w 3230"/>
                <a:gd name="T31" fmla="*/ 785 h 800"/>
                <a:gd name="T32" fmla="*/ 1738 w 3230"/>
                <a:gd name="T33" fmla="*/ 796 h 800"/>
                <a:gd name="T34" fmla="*/ 1615 w 3230"/>
                <a:gd name="T35" fmla="*/ 800 h 800"/>
                <a:gd name="T36" fmla="*/ 1492 w 3230"/>
                <a:gd name="T37" fmla="*/ 796 h 800"/>
                <a:gd name="T38" fmla="*/ 1371 w 3230"/>
                <a:gd name="T39" fmla="*/ 785 h 800"/>
                <a:gd name="T40" fmla="*/ 1253 w 3230"/>
                <a:gd name="T41" fmla="*/ 768 h 800"/>
                <a:gd name="T42" fmla="*/ 1137 w 3230"/>
                <a:gd name="T43" fmla="*/ 743 h 800"/>
                <a:gd name="T44" fmla="*/ 1023 w 3230"/>
                <a:gd name="T45" fmla="*/ 713 h 800"/>
                <a:gd name="T46" fmla="*/ 912 w 3230"/>
                <a:gd name="T47" fmla="*/ 676 h 800"/>
                <a:gd name="T48" fmla="*/ 804 w 3230"/>
                <a:gd name="T49" fmla="*/ 631 h 800"/>
                <a:gd name="T50" fmla="*/ 699 w 3230"/>
                <a:gd name="T51" fmla="*/ 582 h 800"/>
                <a:gd name="T52" fmla="*/ 598 w 3230"/>
                <a:gd name="T53" fmla="*/ 528 h 800"/>
                <a:gd name="T54" fmla="*/ 500 w 3230"/>
                <a:gd name="T55" fmla="*/ 466 h 800"/>
                <a:gd name="T56" fmla="*/ 406 w 3230"/>
                <a:gd name="T57" fmla="*/ 401 h 800"/>
                <a:gd name="T58" fmla="*/ 316 w 3230"/>
                <a:gd name="T59" fmla="*/ 331 h 800"/>
                <a:gd name="T60" fmla="*/ 230 w 3230"/>
                <a:gd name="T61" fmla="*/ 255 h 800"/>
                <a:gd name="T62" fmla="*/ 149 w 3230"/>
                <a:gd name="T63" fmla="*/ 175 h 800"/>
                <a:gd name="T64" fmla="*/ 71 w 3230"/>
                <a:gd name="T65" fmla="*/ 90 h 800"/>
                <a:gd name="T66" fmla="*/ 0 w 3230"/>
                <a:gd name="T67" fmla="*/ 0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30" h="800">
                  <a:moveTo>
                    <a:pt x="0" y="0"/>
                  </a:moveTo>
                  <a:lnTo>
                    <a:pt x="3230" y="0"/>
                  </a:lnTo>
                  <a:lnTo>
                    <a:pt x="3159" y="90"/>
                  </a:lnTo>
                  <a:lnTo>
                    <a:pt x="3081" y="175"/>
                  </a:lnTo>
                  <a:lnTo>
                    <a:pt x="3000" y="255"/>
                  </a:lnTo>
                  <a:lnTo>
                    <a:pt x="2914" y="331"/>
                  </a:lnTo>
                  <a:lnTo>
                    <a:pt x="2824" y="401"/>
                  </a:lnTo>
                  <a:lnTo>
                    <a:pt x="2730" y="466"/>
                  </a:lnTo>
                  <a:lnTo>
                    <a:pt x="2632" y="528"/>
                  </a:lnTo>
                  <a:lnTo>
                    <a:pt x="2531" y="582"/>
                  </a:lnTo>
                  <a:lnTo>
                    <a:pt x="2426" y="631"/>
                  </a:lnTo>
                  <a:lnTo>
                    <a:pt x="2318" y="676"/>
                  </a:lnTo>
                  <a:lnTo>
                    <a:pt x="2207" y="713"/>
                  </a:lnTo>
                  <a:lnTo>
                    <a:pt x="2093" y="743"/>
                  </a:lnTo>
                  <a:lnTo>
                    <a:pt x="1977" y="768"/>
                  </a:lnTo>
                  <a:lnTo>
                    <a:pt x="1859" y="785"/>
                  </a:lnTo>
                  <a:lnTo>
                    <a:pt x="1738" y="796"/>
                  </a:lnTo>
                  <a:lnTo>
                    <a:pt x="1615" y="800"/>
                  </a:lnTo>
                  <a:lnTo>
                    <a:pt x="1492" y="796"/>
                  </a:lnTo>
                  <a:lnTo>
                    <a:pt x="1371" y="785"/>
                  </a:lnTo>
                  <a:lnTo>
                    <a:pt x="1253" y="768"/>
                  </a:lnTo>
                  <a:lnTo>
                    <a:pt x="1137" y="743"/>
                  </a:lnTo>
                  <a:lnTo>
                    <a:pt x="1023" y="713"/>
                  </a:lnTo>
                  <a:lnTo>
                    <a:pt x="912" y="676"/>
                  </a:lnTo>
                  <a:lnTo>
                    <a:pt x="804" y="631"/>
                  </a:lnTo>
                  <a:lnTo>
                    <a:pt x="699" y="582"/>
                  </a:lnTo>
                  <a:lnTo>
                    <a:pt x="598" y="528"/>
                  </a:lnTo>
                  <a:lnTo>
                    <a:pt x="500" y="466"/>
                  </a:lnTo>
                  <a:lnTo>
                    <a:pt x="406" y="401"/>
                  </a:lnTo>
                  <a:lnTo>
                    <a:pt x="316" y="331"/>
                  </a:lnTo>
                  <a:lnTo>
                    <a:pt x="230" y="255"/>
                  </a:lnTo>
                  <a:lnTo>
                    <a:pt x="149" y="175"/>
                  </a:lnTo>
                  <a:lnTo>
                    <a:pt x="71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2D34"/>
            </a:solidFill>
            <a:ln w="0">
              <a:solidFill>
                <a:srgbClr val="FF2D3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Freeform 52"/>
            <p:cNvSpPr>
              <a:spLocks/>
            </p:cNvSpPr>
            <p:nvPr/>
          </p:nvSpPr>
          <p:spPr bwMode="auto">
            <a:xfrm>
              <a:off x="3908" y="1226"/>
              <a:ext cx="524" cy="1350"/>
            </a:xfrm>
            <a:custGeom>
              <a:avLst/>
              <a:gdLst>
                <a:gd name="T0" fmla="*/ 108 w 524"/>
                <a:gd name="T1" fmla="*/ 0 h 1350"/>
                <a:gd name="T2" fmla="*/ 415 w 524"/>
                <a:gd name="T3" fmla="*/ 0 h 1350"/>
                <a:gd name="T4" fmla="*/ 524 w 524"/>
                <a:gd name="T5" fmla="*/ 1350 h 1350"/>
                <a:gd name="T6" fmla="*/ 0 w 524"/>
                <a:gd name="T7" fmla="*/ 1350 h 1350"/>
                <a:gd name="T8" fmla="*/ 108 w 524"/>
                <a:gd name="T9" fmla="*/ 0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4" h="1350">
                  <a:moveTo>
                    <a:pt x="108" y="0"/>
                  </a:moveTo>
                  <a:lnTo>
                    <a:pt x="415" y="0"/>
                  </a:lnTo>
                  <a:lnTo>
                    <a:pt x="524" y="1350"/>
                  </a:lnTo>
                  <a:lnTo>
                    <a:pt x="0" y="135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Freeform 53"/>
            <p:cNvSpPr>
              <a:spLocks/>
            </p:cNvSpPr>
            <p:nvPr/>
          </p:nvSpPr>
          <p:spPr bwMode="auto">
            <a:xfrm>
              <a:off x="3542" y="2144"/>
              <a:ext cx="1683" cy="1247"/>
            </a:xfrm>
            <a:custGeom>
              <a:avLst/>
              <a:gdLst>
                <a:gd name="T0" fmla="*/ 0 w 1683"/>
                <a:gd name="T1" fmla="*/ 0 h 1247"/>
                <a:gd name="T2" fmla="*/ 560 w 1683"/>
                <a:gd name="T3" fmla="*/ 304 h 1247"/>
                <a:gd name="T4" fmla="*/ 560 w 1683"/>
                <a:gd name="T5" fmla="*/ 0 h 1247"/>
                <a:gd name="T6" fmla="*/ 1123 w 1683"/>
                <a:gd name="T7" fmla="*/ 304 h 1247"/>
                <a:gd name="T8" fmla="*/ 1123 w 1683"/>
                <a:gd name="T9" fmla="*/ 0 h 1247"/>
                <a:gd name="T10" fmla="*/ 1683 w 1683"/>
                <a:gd name="T11" fmla="*/ 304 h 1247"/>
                <a:gd name="T12" fmla="*/ 1683 w 1683"/>
                <a:gd name="T13" fmla="*/ 1247 h 1247"/>
                <a:gd name="T14" fmla="*/ 0 w 1683"/>
                <a:gd name="T15" fmla="*/ 1247 h 1247"/>
                <a:gd name="T16" fmla="*/ 0 w 1683"/>
                <a:gd name="T17" fmla="*/ 0 h 1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83" h="1247">
                  <a:moveTo>
                    <a:pt x="0" y="0"/>
                  </a:moveTo>
                  <a:lnTo>
                    <a:pt x="560" y="304"/>
                  </a:lnTo>
                  <a:lnTo>
                    <a:pt x="560" y="0"/>
                  </a:lnTo>
                  <a:lnTo>
                    <a:pt x="1123" y="304"/>
                  </a:lnTo>
                  <a:lnTo>
                    <a:pt x="1123" y="0"/>
                  </a:lnTo>
                  <a:lnTo>
                    <a:pt x="1683" y="304"/>
                  </a:lnTo>
                  <a:lnTo>
                    <a:pt x="1683" y="1247"/>
                  </a:lnTo>
                  <a:lnTo>
                    <a:pt x="0" y="1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F2F7"/>
            </a:solidFill>
            <a:ln w="0">
              <a:solidFill>
                <a:srgbClr val="EAF2F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4"/>
            <p:cNvSpPr>
              <a:spLocks noChangeArrowheads="1"/>
            </p:cNvSpPr>
            <p:nvPr/>
          </p:nvSpPr>
          <p:spPr bwMode="auto">
            <a:xfrm>
              <a:off x="2455" y="1226"/>
              <a:ext cx="1087" cy="2165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5"/>
            <p:cNvSpPr>
              <a:spLocks noChangeArrowheads="1"/>
            </p:cNvSpPr>
            <p:nvPr/>
          </p:nvSpPr>
          <p:spPr bwMode="auto">
            <a:xfrm>
              <a:off x="2589" y="1399"/>
              <a:ext cx="199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6"/>
            <p:cNvSpPr>
              <a:spLocks noChangeArrowheads="1"/>
            </p:cNvSpPr>
            <p:nvPr/>
          </p:nvSpPr>
          <p:spPr bwMode="auto">
            <a:xfrm>
              <a:off x="2900" y="1399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7"/>
            <p:cNvSpPr>
              <a:spLocks noChangeArrowheads="1"/>
            </p:cNvSpPr>
            <p:nvPr/>
          </p:nvSpPr>
          <p:spPr bwMode="auto">
            <a:xfrm>
              <a:off x="3210" y="1399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8"/>
            <p:cNvSpPr>
              <a:spLocks noChangeArrowheads="1"/>
            </p:cNvSpPr>
            <p:nvPr/>
          </p:nvSpPr>
          <p:spPr bwMode="auto">
            <a:xfrm>
              <a:off x="2589" y="1744"/>
              <a:ext cx="199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9"/>
            <p:cNvSpPr>
              <a:spLocks noChangeArrowheads="1"/>
            </p:cNvSpPr>
            <p:nvPr/>
          </p:nvSpPr>
          <p:spPr bwMode="auto">
            <a:xfrm>
              <a:off x="2900" y="1744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60"/>
            <p:cNvSpPr>
              <a:spLocks noChangeArrowheads="1"/>
            </p:cNvSpPr>
            <p:nvPr/>
          </p:nvSpPr>
          <p:spPr bwMode="auto">
            <a:xfrm>
              <a:off x="3210" y="1744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1"/>
            <p:cNvSpPr>
              <a:spLocks noChangeArrowheads="1"/>
            </p:cNvSpPr>
            <p:nvPr/>
          </p:nvSpPr>
          <p:spPr bwMode="auto">
            <a:xfrm>
              <a:off x="2589" y="2086"/>
              <a:ext cx="199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2"/>
            <p:cNvSpPr>
              <a:spLocks noChangeArrowheads="1"/>
            </p:cNvSpPr>
            <p:nvPr/>
          </p:nvSpPr>
          <p:spPr bwMode="auto">
            <a:xfrm>
              <a:off x="2900" y="2086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3"/>
            <p:cNvSpPr>
              <a:spLocks noChangeArrowheads="1"/>
            </p:cNvSpPr>
            <p:nvPr/>
          </p:nvSpPr>
          <p:spPr bwMode="auto">
            <a:xfrm>
              <a:off x="3210" y="2086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4"/>
            <p:cNvSpPr>
              <a:spLocks noChangeArrowheads="1"/>
            </p:cNvSpPr>
            <p:nvPr/>
          </p:nvSpPr>
          <p:spPr bwMode="auto">
            <a:xfrm>
              <a:off x="2589" y="2432"/>
              <a:ext cx="199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5"/>
            <p:cNvSpPr>
              <a:spLocks noChangeArrowheads="1"/>
            </p:cNvSpPr>
            <p:nvPr/>
          </p:nvSpPr>
          <p:spPr bwMode="auto">
            <a:xfrm>
              <a:off x="2900" y="2432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6"/>
            <p:cNvSpPr>
              <a:spLocks noChangeArrowheads="1"/>
            </p:cNvSpPr>
            <p:nvPr/>
          </p:nvSpPr>
          <p:spPr bwMode="auto">
            <a:xfrm>
              <a:off x="3210" y="2432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7"/>
            <p:cNvSpPr>
              <a:spLocks noChangeArrowheads="1"/>
            </p:cNvSpPr>
            <p:nvPr/>
          </p:nvSpPr>
          <p:spPr bwMode="auto">
            <a:xfrm>
              <a:off x="2589" y="2774"/>
              <a:ext cx="199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8"/>
            <p:cNvSpPr>
              <a:spLocks noChangeArrowheads="1"/>
            </p:cNvSpPr>
            <p:nvPr/>
          </p:nvSpPr>
          <p:spPr bwMode="auto">
            <a:xfrm>
              <a:off x="2900" y="2774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9"/>
            <p:cNvSpPr>
              <a:spLocks noChangeArrowheads="1"/>
            </p:cNvSpPr>
            <p:nvPr/>
          </p:nvSpPr>
          <p:spPr bwMode="auto">
            <a:xfrm>
              <a:off x="3210" y="2774"/>
              <a:ext cx="198" cy="19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70"/>
            <p:cNvSpPr>
              <a:spLocks noChangeArrowheads="1"/>
            </p:cNvSpPr>
            <p:nvPr/>
          </p:nvSpPr>
          <p:spPr bwMode="auto">
            <a:xfrm>
              <a:off x="3668" y="2544"/>
              <a:ext cx="92" cy="1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1"/>
            <p:cNvSpPr>
              <a:spLocks noChangeArrowheads="1"/>
            </p:cNvSpPr>
            <p:nvPr/>
          </p:nvSpPr>
          <p:spPr bwMode="auto">
            <a:xfrm>
              <a:off x="3786" y="2544"/>
              <a:ext cx="92" cy="1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2"/>
            <p:cNvSpPr>
              <a:spLocks noChangeArrowheads="1"/>
            </p:cNvSpPr>
            <p:nvPr/>
          </p:nvSpPr>
          <p:spPr bwMode="auto">
            <a:xfrm>
              <a:off x="4262" y="2544"/>
              <a:ext cx="93" cy="1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3"/>
            <p:cNvSpPr>
              <a:spLocks noChangeArrowheads="1"/>
            </p:cNvSpPr>
            <p:nvPr/>
          </p:nvSpPr>
          <p:spPr bwMode="auto">
            <a:xfrm>
              <a:off x="4384" y="2544"/>
              <a:ext cx="92" cy="1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4"/>
            <p:cNvSpPr>
              <a:spLocks noChangeArrowheads="1"/>
            </p:cNvSpPr>
            <p:nvPr/>
          </p:nvSpPr>
          <p:spPr bwMode="auto">
            <a:xfrm>
              <a:off x="4860" y="2544"/>
              <a:ext cx="93" cy="1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5"/>
            <p:cNvSpPr>
              <a:spLocks noChangeArrowheads="1"/>
            </p:cNvSpPr>
            <p:nvPr/>
          </p:nvSpPr>
          <p:spPr bwMode="auto">
            <a:xfrm>
              <a:off x="4982" y="2544"/>
              <a:ext cx="93" cy="1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05" name="그룹 104"/>
          <p:cNvGrpSpPr/>
          <p:nvPr/>
        </p:nvGrpSpPr>
        <p:grpSpPr>
          <a:xfrm>
            <a:off x="8366276" y="3834697"/>
            <a:ext cx="3247296" cy="477054"/>
            <a:chOff x="4502636" y="1789786"/>
            <a:chExt cx="3247296" cy="477054"/>
          </a:xfrm>
        </p:grpSpPr>
        <p:sp>
          <p:nvSpPr>
            <p:cNvPr id="106" name="직사각형 105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물류산업 정책</a:t>
              </a:r>
              <a:endPara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09" name="직사각형 108"/>
          <p:cNvSpPr/>
          <p:nvPr/>
        </p:nvSpPr>
        <p:spPr>
          <a:xfrm>
            <a:off x="5578982" y="4300207"/>
            <a:ext cx="6096000" cy="21698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‘</a:t>
            </a: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물류 신 사업 창출</a:t>
            </a: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’</a:t>
            </a:r>
            <a:endParaRPr lang="en-US" altLang="ko-KR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E36326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물류사업과 관련한 규제를 완화하는 개정을 논의함으로써 </a:t>
            </a:r>
            <a:endParaRPr lang="en-US" altLang="ko-KR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적극적으로 물류산업을 진흥하고자 함</a:t>
            </a:r>
            <a:r>
              <a:rPr lang="en-US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. </a:t>
            </a:r>
          </a:p>
          <a:p>
            <a:pPr algn="r">
              <a:lnSpc>
                <a:spcPct val="150000"/>
              </a:lnSpc>
            </a:pP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구체적으로 우리 정부는 </a:t>
            </a: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세계 </a:t>
            </a:r>
            <a:r>
              <a:rPr lang="en-US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10</a:t>
            </a: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위권의 물류국가</a:t>
            </a: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로 </a:t>
            </a:r>
            <a:endParaRPr lang="en-US" altLang="ko-KR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만든다는 </a:t>
            </a: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‘</a:t>
            </a:r>
            <a:r>
              <a:rPr lang="en-US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2016~2025</a:t>
            </a: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년 </a:t>
            </a:r>
            <a:r>
              <a:rPr lang="ko-KR" altLang="ko-KR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국가물류기본계획</a:t>
            </a:r>
            <a:r>
              <a:rPr lang="ko-KR" altLang="ko-KR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’</a:t>
            </a:r>
            <a:r>
              <a:rPr lang="ko-KR" altLang="ko-KR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을</a:t>
            </a:r>
            <a:r>
              <a:rPr lang="ko-KR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 발표</a:t>
            </a:r>
            <a:r>
              <a:rPr lang="en-US" altLang="ko-KR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. </a:t>
            </a:r>
            <a:endParaRPr lang="ko-KR" altLang="ko-KR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1776" y="5327095"/>
            <a:ext cx="5493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LG</a:t>
            </a:r>
            <a:r>
              <a:rPr lang="ko-KR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브랜드의 인지도와 영향력 효과</a:t>
            </a:r>
            <a:r>
              <a:rPr lang="ko-KR" altLang="en-US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로 </a:t>
            </a:r>
            <a:r>
              <a:rPr lang="ko-KR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해외사업을</a:t>
            </a:r>
            <a:endParaRPr lang="en-US" altLang="ko-KR" dirty="0">
              <a:ln>
                <a:solidFill>
                  <a:schemeClr val="bg2">
                    <a:lumMod val="75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just"/>
            <a:r>
              <a:rPr lang="ko-KR" altLang="ko-KR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 더 적극적으로 </a:t>
            </a:r>
            <a:r>
              <a:rPr lang="ko-KR" altLang="en-US" dirty="0">
                <a:ln>
                  <a:solidFill>
                    <a:schemeClr val="bg2">
                      <a:lumMod val="75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유치</a:t>
            </a:r>
            <a:endParaRPr lang="ko-KR" altLang="en-US" dirty="0"/>
          </a:p>
        </p:txBody>
      </p:sp>
      <p:sp>
        <p:nvSpPr>
          <p:cNvPr id="104" name="Freeform 336"/>
          <p:cNvSpPr>
            <a:spLocks/>
          </p:cNvSpPr>
          <p:nvPr/>
        </p:nvSpPr>
        <p:spPr bwMode="auto">
          <a:xfrm>
            <a:off x="465046" y="4677365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rgbClr val="00254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108" name="Freeform 336"/>
          <p:cNvSpPr>
            <a:spLocks/>
          </p:cNvSpPr>
          <p:nvPr/>
        </p:nvSpPr>
        <p:spPr bwMode="auto">
          <a:xfrm>
            <a:off x="465046" y="5541620"/>
            <a:ext cx="217281" cy="217281"/>
          </a:xfrm>
          <a:custGeom>
            <a:avLst/>
            <a:gdLst>
              <a:gd name="T0" fmla="*/ 42 w 75"/>
              <a:gd name="T1" fmla="*/ 0 h 75"/>
              <a:gd name="T2" fmla="*/ 58 w 75"/>
              <a:gd name="T3" fmla="*/ 7 h 75"/>
              <a:gd name="T4" fmla="*/ 72 w 75"/>
              <a:gd name="T5" fmla="*/ 24 h 75"/>
              <a:gd name="T6" fmla="*/ 75 w 75"/>
              <a:gd name="T7" fmla="*/ 40 h 75"/>
              <a:gd name="T8" fmla="*/ 68 w 75"/>
              <a:gd name="T9" fmla="*/ 59 h 75"/>
              <a:gd name="T10" fmla="*/ 54 w 75"/>
              <a:gd name="T11" fmla="*/ 70 h 75"/>
              <a:gd name="T12" fmla="*/ 35 w 75"/>
              <a:gd name="T13" fmla="*/ 75 h 75"/>
              <a:gd name="T14" fmla="*/ 26 w 75"/>
              <a:gd name="T15" fmla="*/ 75 h 75"/>
              <a:gd name="T16" fmla="*/ 16 w 75"/>
              <a:gd name="T17" fmla="*/ 70 h 75"/>
              <a:gd name="T18" fmla="*/ 9 w 75"/>
              <a:gd name="T19" fmla="*/ 63 h 75"/>
              <a:gd name="T20" fmla="*/ 2 w 75"/>
              <a:gd name="T21" fmla="*/ 56 h 75"/>
              <a:gd name="T22" fmla="*/ 0 w 75"/>
              <a:gd name="T23" fmla="*/ 47 h 75"/>
              <a:gd name="T24" fmla="*/ 0 w 75"/>
              <a:gd name="T25" fmla="*/ 26 h 75"/>
              <a:gd name="T26" fmla="*/ 9 w 75"/>
              <a:gd name="T27" fmla="*/ 10 h 75"/>
              <a:gd name="T28" fmla="*/ 23 w 75"/>
              <a:gd name="T29" fmla="*/ 0 h 75"/>
              <a:gd name="T30" fmla="*/ 42 w 75"/>
              <a:gd name="T31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5" h="75">
                <a:moveTo>
                  <a:pt x="42" y="0"/>
                </a:moveTo>
                <a:lnTo>
                  <a:pt x="58" y="7"/>
                </a:lnTo>
                <a:lnTo>
                  <a:pt x="72" y="24"/>
                </a:lnTo>
                <a:lnTo>
                  <a:pt x="75" y="40"/>
                </a:lnTo>
                <a:lnTo>
                  <a:pt x="68" y="59"/>
                </a:lnTo>
                <a:lnTo>
                  <a:pt x="54" y="70"/>
                </a:lnTo>
                <a:lnTo>
                  <a:pt x="35" y="75"/>
                </a:lnTo>
                <a:lnTo>
                  <a:pt x="26" y="75"/>
                </a:lnTo>
                <a:lnTo>
                  <a:pt x="16" y="70"/>
                </a:lnTo>
                <a:lnTo>
                  <a:pt x="9" y="63"/>
                </a:lnTo>
                <a:lnTo>
                  <a:pt x="2" y="56"/>
                </a:lnTo>
                <a:lnTo>
                  <a:pt x="0" y="47"/>
                </a:lnTo>
                <a:lnTo>
                  <a:pt x="0" y="26"/>
                </a:lnTo>
                <a:lnTo>
                  <a:pt x="9" y="10"/>
                </a:lnTo>
                <a:lnTo>
                  <a:pt x="23" y="0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6340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285260" y="-146304"/>
            <a:ext cx="1772354" cy="1493959"/>
            <a:chOff x="1809260" y="456934"/>
            <a:chExt cx="1772354" cy="1493959"/>
          </a:xfrm>
        </p:grpSpPr>
        <p:sp>
          <p:nvSpPr>
            <p:cNvPr id="11" name="직사각형 10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998008" y="758783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SWOT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998008" y="1375341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Threat</a:t>
              </a:r>
            </a:p>
          </p:txBody>
        </p:sp>
      </p:grpSp>
      <p:cxnSp>
        <p:nvCxnSpPr>
          <p:cNvPr id="15" name="직선 연결선 14"/>
          <p:cNvCxnSpPr/>
          <p:nvPr/>
        </p:nvCxnSpPr>
        <p:spPr>
          <a:xfrm flipH="1">
            <a:off x="4779564" y="2554664"/>
            <a:ext cx="818885" cy="1150917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6682012" y="2626337"/>
            <a:ext cx="1201130" cy="1564911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V="1">
            <a:off x="5178317" y="4181963"/>
            <a:ext cx="2094564" cy="41392"/>
          </a:xfrm>
          <a:prstGeom prst="line">
            <a:avLst/>
          </a:prstGeom>
          <a:ln w="6350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그룹 45"/>
          <p:cNvGrpSpPr/>
          <p:nvPr/>
        </p:nvGrpSpPr>
        <p:grpSpPr>
          <a:xfrm>
            <a:off x="6914797" y="3275497"/>
            <a:ext cx="1461175" cy="1461175"/>
            <a:chOff x="6914797" y="3275497"/>
            <a:chExt cx="1461175" cy="1461175"/>
          </a:xfrm>
        </p:grpSpPr>
        <p:sp>
          <p:nvSpPr>
            <p:cNvPr id="19" name="AutoShape 47"/>
            <p:cNvSpPr>
              <a:spLocks noChangeAspect="1" noChangeArrowheads="1" noTextEdit="1"/>
            </p:cNvSpPr>
            <p:nvPr/>
          </p:nvSpPr>
          <p:spPr bwMode="auto">
            <a:xfrm>
              <a:off x="6914797" y="3275497"/>
              <a:ext cx="1461175" cy="1461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50"/>
            <p:cNvSpPr>
              <a:spLocks/>
            </p:cNvSpPr>
            <p:nvPr/>
          </p:nvSpPr>
          <p:spPr bwMode="auto">
            <a:xfrm>
              <a:off x="6914797" y="3275497"/>
              <a:ext cx="1461175" cy="1461175"/>
            </a:xfrm>
            <a:custGeom>
              <a:avLst/>
              <a:gdLst>
                <a:gd name="T0" fmla="*/ 2155 w 4062"/>
                <a:gd name="T1" fmla="*/ 4 h 4062"/>
                <a:gd name="T2" fmla="*/ 2397 w 4062"/>
                <a:gd name="T3" fmla="*/ 33 h 4062"/>
                <a:gd name="T4" fmla="*/ 2628 w 4062"/>
                <a:gd name="T5" fmla="*/ 89 h 4062"/>
                <a:gd name="T6" fmla="*/ 2848 w 4062"/>
                <a:gd name="T7" fmla="*/ 171 h 4062"/>
                <a:gd name="T8" fmla="*/ 3056 w 4062"/>
                <a:gd name="T9" fmla="*/ 277 h 4062"/>
                <a:gd name="T10" fmla="*/ 3250 w 4062"/>
                <a:gd name="T11" fmla="*/ 406 h 4062"/>
                <a:gd name="T12" fmla="*/ 3426 w 4062"/>
                <a:gd name="T13" fmla="*/ 555 h 4062"/>
                <a:gd name="T14" fmla="*/ 3584 w 4062"/>
                <a:gd name="T15" fmla="*/ 723 h 4062"/>
                <a:gd name="T16" fmla="*/ 3724 w 4062"/>
                <a:gd name="T17" fmla="*/ 907 h 4062"/>
                <a:gd name="T18" fmla="*/ 3840 w 4062"/>
                <a:gd name="T19" fmla="*/ 1108 h 4062"/>
                <a:gd name="T20" fmla="*/ 3935 w 4062"/>
                <a:gd name="T21" fmla="*/ 1322 h 4062"/>
                <a:gd name="T22" fmla="*/ 4004 w 4062"/>
                <a:gd name="T23" fmla="*/ 1548 h 4062"/>
                <a:gd name="T24" fmla="*/ 4047 w 4062"/>
                <a:gd name="T25" fmla="*/ 1786 h 4062"/>
                <a:gd name="T26" fmla="*/ 4062 w 4062"/>
                <a:gd name="T27" fmla="*/ 2031 h 4062"/>
                <a:gd name="T28" fmla="*/ 4047 w 4062"/>
                <a:gd name="T29" fmla="*/ 2276 h 4062"/>
                <a:gd name="T30" fmla="*/ 4004 w 4062"/>
                <a:gd name="T31" fmla="*/ 2514 h 4062"/>
                <a:gd name="T32" fmla="*/ 3935 w 4062"/>
                <a:gd name="T33" fmla="*/ 2740 h 4062"/>
                <a:gd name="T34" fmla="*/ 3840 w 4062"/>
                <a:gd name="T35" fmla="*/ 2954 h 4062"/>
                <a:gd name="T36" fmla="*/ 3724 w 4062"/>
                <a:gd name="T37" fmla="*/ 3155 h 4062"/>
                <a:gd name="T38" fmla="*/ 3584 w 4062"/>
                <a:gd name="T39" fmla="*/ 3339 h 4062"/>
                <a:gd name="T40" fmla="*/ 3426 w 4062"/>
                <a:gd name="T41" fmla="*/ 3507 h 4062"/>
                <a:gd name="T42" fmla="*/ 3250 w 4062"/>
                <a:gd name="T43" fmla="*/ 3656 h 4062"/>
                <a:gd name="T44" fmla="*/ 3056 w 4062"/>
                <a:gd name="T45" fmla="*/ 3785 h 4062"/>
                <a:gd name="T46" fmla="*/ 2848 w 4062"/>
                <a:gd name="T47" fmla="*/ 3891 h 4062"/>
                <a:gd name="T48" fmla="*/ 2628 w 4062"/>
                <a:gd name="T49" fmla="*/ 3973 h 4062"/>
                <a:gd name="T50" fmla="*/ 2397 w 4062"/>
                <a:gd name="T51" fmla="*/ 4029 h 4062"/>
                <a:gd name="T52" fmla="*/ 2155 w 4062"/>
                <a:gd name="T53" fmla="*/ 4058 h 4062"/>
                <a:gd name="T54" fmla="*/ 1907 w 4062"/>
                <a:gd name="T55" fmla="*/ 4058 h 4062"/>
                <a:gd name="T56" fmla="*/ 1665 w 4062"/>
                <a:gd name="T57" fmla="*/ 4029 h 4062"/>
                <a:gd name="T58" fmla="*/ 1434 w 4062"/>
                <a:gd name="T59" fmla="*/ 3973 h 4062"/>
                <a:gd name="T60" fmla="*/ 1214 w 4062"/>
                <a:gd name="T61" fmla="*/ 3891 h 4062"/>
                <a:gd name="T62" fmla="*/ 1006 w 4062"/>
                <a:gd name="T63" fmla="*/ 3785 h 4062"/>
                <a:gd name="T64" fmla="*/ 812 w 4062"/>
                <a:gd name="T65" fmla="*/ 3656 h 4062"/>
                <a:gd name="T66" fmla="*/ 636 w 4062"/>
                <a:gd name="T67" fmla="*/ 3507 h 4062"/>
                <a:gd name="T68" fmla="*/ 478 w 4062"/>
                <a:gd name="T69" fmla="*/ 3339 h 4062"/>
                <a:gd name="T70" fmla="*/ 339 w 4062"/>
                <a:gd name="T71" fmla="*/ 3155 h 4062"/>
                <a:gd name="T72" fmla="*/ 222 w 4062"/>
                <a:gd name="T73" fmla="*/ 2954 h 4062"/>
                <a:gd name="T74" fmla="*/ 127 w 4062"/>
                <a:gd name="T75" fmla="*/ 2740 h 4062"/>
                <a:gd name="T76" fmla="*/ 58 w 4062"/>
                <a:gd name="T77" fmla="*/ 2514 h 4062"/>
                <a:gd name="T78" fmla="*/ 15 w 4062"/>
                <a:gd name="T79" fmla="*/ 2276 h 4062"/>
                <a:gd name="T80" fmla="*/ 0 w 4062"/>
                <a:gd name="T81" fmla="*/ 2031 h 4062"/>
                <a:gd name="T82" fmla="*/ 15 w 4062"/>
                <a:gd name="T83" fmla="*/ 1786 h 4062"/>
                <a:gd name="T84" fmla="*/ 58 w 4062"/>
                <a:gd name="T85" fmla="*/ 1548 h 4062"/>
                <a:gd name="T86" fmla="*/ 127 w 4062"/>
                <a:gd name="T87" fmla="*/ 1322 h 4062"/>
                <a:gd name="T88" fmla="*/ 222 w 4062"/>
                <a:gd name="T89" fmla="*/ 1108 h 4062"/>
                <a:gd name="T90" fmla="*/ 339 w 4062"/>
                <a:gd name="T91" fmla="*/ 907 h 4062"/>
                <a:gd name="T92" fmla="*/ 478 w 4062"/>
                <a:gd name="T93" fmla="*/ 723 h 4062"/>
                <a:gd name="T94" fmla="*/ 636 w 4062"/>
                <a:gd name="T95" fmla="*/ 555 h 4062"/>
                <a:gd name="T96" fmla="*/ 812 w 4062"/>
                <a:gd name="T97" fmla="*/ 406 h 4062"/>
                <a:gd name="T98" fmla="*/ 1006 w 4062"/>
                <a:gd name="T99" fmla="*/ 277 h 4062"/>
                <a:gd name="T100" fmla="*/ 1214 w 4062"/>
                <a:gd name="T101" fmla="*/ 171 h 4062"/>
                <a:gd name="T102" fmla="*/ 1434 w 4062"/>
                <a:gd name="T103" fmla="*/ 89 h 4062"/>
                <a:gd name="T104" fmla="*/ 1665 w 4062"/>
                <a:gd name="T105" fmla="*/ 33 h 4062"/>
                <a:gd name="T106" fmla="*/ 1907 w 4062"/>
                <a:gd name="T107" fmla="*/ 4 h 4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62" h="4062">
                  <a:moveTo>
                    <a:pt x="2031" y="0"/>
                  </a:moveTo>
                  <a:lnTo>
                    <a:pt x="2155" y="4"/>
                  </a:lnTo>
                  <a:lnTo>
                    <a:pt x="2276" y="15"/>
                  </a:lnTo>
                  <a:lnTo>
                    <a:pt x="2397" y="33"/>
                  </a:lnTo>
                  <a:lnTo>
                    <a:pt x="2514" y="58"/>
                  </a:lnTo>
                  <a:lnTo>
                    <a:pt x="2628" y="89"/>
                  </a:lnTo>
                  <a:lnTo>
                    <a:pt x="2740" y="127"/>
                  </a:lnTo>
                  <a:lnTo>
                    <a:pt x="2848" y="171"/>
                  </a:lnTo>
                  <a:lnTo>
                    <a:pt x="2954" y="222"/>
                  </a:lnTo>
                  <a:lnTo>
                    <a:pt x="3056" y="277"/>
                  </a:lnTo>
                  <a:lnTo>
                    <a:pt x="3155" y="339"/>
                  </a:lnTo>
                  <a:lnTo>
                    <a:pt x="3250" y="406"/>
                  </a:lnTo>
                  <a:lnTo>
                    <a:pt x="3339" y="478"/>
                  </a:lnTo>
                  <a:lnTo>
                    <a:pt x="3426" y="555"/>
                  </a:lnTo>
                  <a:lnTo>
                    <a:pt x="3507" y="636"/>
                  </a:lnTo>
                  <a:lnTo>
                    <a:pt x="3584" y="723"/>
                  </a:lnTo>
                  <a:lnTo>
                    <a:pt x="3656" y="812"/>
                  </a:lnTo>
                  <a:lnTo>
                    <a:pt x="3724" y="907"/>
                  </a:lnTo>
                  <a:lnTo>
                    <a:pt x="3785" y="1006"/>
                  </a:lnTo>
                  <a:lnTo>
                    <a:pt x="3840" y="1108"/>
                  </a:lnTo>
                  <a:lnTo>
                    <a:pt x="3891" y="1214"/>
                  </a:lnTo>
                  <a:lnTo>
                    <a:pt x="3935" y="1322"/>
                  </a:lnTo>
                  <a:lnTo>
                    <a:pt x="3973" y="1434"/>
                  </a:lnTo>
                  <a:lnTo>
                    <a:pt x="4004" y="1548"/>
                  </a:lnTo>
                  <a:lnTo>
                    <a:pt x="4029" y="1665"/>
                  </a:lnTo>
                  <a:lnTo>
                    <a:pt x="4047" y="1786"/>
                  </a:lnTo>
                  <a:lnTo>
                    <a:pt x="4058" y="1907"/>
                  </a:lnTo>
                  <a:lnTo>
                    <a:pt x="4062" y="2031"/>
                  </a:lnTo>
                  <a:lnTo>
                    <a:pt x="4058" y="2155"/>
                  </a:lnTo>
                  <a:lnTo>
                    <a:pt x="4047" y="2276"/>
                  </a:lnTo>
                  <a:lnTo>
                    <a:pt x="4029" y="2397"/>
                  </a:lnTo>
                  <a:lnTo>
                    <a:pt x="4004" y="2514"/>
                  </a:lnTo>
                  <a:lnTo>
                    <a:pt x="3973" y="2628"/>
                  </a:lnTo>
                  <a:lnTo>
                    <a:pt x="3935" y="2740"/>
                  </a:lnTo>
                  <a:lnTo>
                    <a:pt x="3891" y="2848"/>
                  </a:lnTo>
                  <a:lnTo>
                    <a:pt x="3840" y="2954"/>
                  </a:lnTo>
                  <a:lnTo>
                    <a:pt x="3785" y="3056"/>
                  </a:lnTo>
                  <a:lnTo>
                    <a:pt x="3724" y="3155"/>
                  </a:lnTo>
                  <a:lnTo>
                    <a:pt x="3656" y="3250"/>
                  </a:lnTo>
                  <a:lnTo>
                    <a:pt x="3584" y="3339"/>
                  </a:lnTo>
                  <a:lnTo>
                    <a:pt x="3507" y="3426"/>
                  </a:lnTo>
                  <a:lnTo>
                    <a:pt x="3426" y="3507"/>
                  </a:lnTo>
                  <a:lnTo>
                    <a:pt x="3339" y="3584"/>
                  </a:lnTo>
                  <a:lnTo>
                    <a:pt x="3250" y="3656"/>
                  </a:lnTo>
                  <a:lnTo>
                    <a:pt x="3155" y="3724"/>
                  </a:lnTo>
                  <a:lnTo>
                    <a:pt x="3056" y="3785"/>
                  </a:lnTo>
                  <a:lnTo>
                    <a:pt x="2954" y="3840"/>
                  </a:lnTo>
                  <a:lnTo>
                    <a:pt x="2848" y="3891"/>
                  </a:lnTo>
                  <a:lnTo>
                    <a:pt x="2740" y="3935"/>
                  </a:lnTo>
                  <a:lnTo>
                    <a:pt x="2628" y="3973"/>
                  </a:lnTo>
                  <a:lnTo>
                    <a:pt x="2514" y="4004"/>
                  </a:lnTo>
                  <a:lnTo>
                    <a:pt x="2397" y="4029"/>
                  </a:lnTo>
                  <a:lnTo>
                    <a:pt x="2276" y="4047"/>
                  </a:lnTo>
                  <a:lnTo>
                    <a:pt x="2155" y="4058"/>
                  </a:lnTo>
                  <a:lnTo>
                    <a:pt x="2031" y="4062"/>
                  </a:lnTo>
                  <a:lnTo>
                    <a:pt x="1907" y="4058"/>
                  </a:lnTo>
                  <a:lnTo>
                    <a:pt x="1786" y="4047"/>
                  </a:lnTo>
                  <a:lnTo>
                    <a:pt x="1665" y="4029"/>
                  </a:lnTo>
                  <a:lnTo>
                    <a:pt x="1548" y="4004"/>
                  </a:lnTo>
                  <a:lnTo>
                    <a:pt x="1434" y="3973"/>
                  </a:lnTo>
                  <a:lnTo>
                    <a:pt x="1322" y="3935"/>
                  </a:lnTo>
                  <a:lnTo>
                    <a:pt x="1214" y="3891"/>
                  </a:lnTo>
                  <a:lnTo>
                    <a:pt x="1108" y="3840"/>
                  </a:lnTo>
                  <a:lnTo>
                    <a:pt x="1006" y="3785"/>
                  </a:lnTo>
                  <a:lnTo>
                    <a:pt x="907" y="3724"/>
                  </a:lnTo>
                  <a:lnTo>
                    <a:pt x="812" y="3656"/>
                  </a:lnTo>
                  <a:lnTo>
                    <a:pt x="723" y="3584"/>
                  </a:lnTo>
                  <a:lnTo>
                    <a:pt x="636" y="3507"/>
                  </a:lnTo>
                  <a:lnTo>
                    <a:pt x="555" y="3426"/>
                  </a:lnTo>
                  <a:lnTo>
                    <a:pt x="478" y="3339"/>
                  </a:lnTo>
                  <a:lnTo>
                    <a:pt x="406" y="3250"/>
                  </a:lnTo>
                  <a:lnTo>
                    <a:pt x="339" y="3155"/>
                  </a:lnTo>
                  <a:lnTo>
                    <a:pt x="277" y="3056"/>
                  </a:lnTo>
                  <a:lnTo>
                    <a:pt x="222" y="2954"/>
                  </a:lnTo>
                  <a:lnTo>
                    <a:pt x="171" y="2848"/>
                  </a:lnTo>
                  <a:lnTo>
                    <a:pt x="127" y="2740"/>
                  </a:lnTo>
                  <a:lnTo>
                    <a:pt x="89" y="2628"/>
                  </a:lnTo>
                  <a:lnTo>
                    <a:pt x="58" y="2514"/>
                  </a:lnTo>
                  <a:lnTo>
                    <a:pt x="33" y="2397"/>
                  </a:lnTo>
                  <a:lnTo>
                    <a:pt x="15" y="2276"/>
                  </a:lnTo>
                  <a:lnTo>
                    <a:pt x="4" y="2155"/>
                  </a:lnTo>
                  <a:lnTo>
                    <a:pt x="0" y="2031"/>
                  </a:lnTo>
                  <a:lnTo>
                    <a:pt x="4" y="1907"/>
                  </a:lnTo>
                  <a:lnTo>
                    <a:pt x="15" y="1786"/>
                  </a:lnTo>
                  <a:lnTo>
                    <a:pt x="33" y="1665"/>
                  </a:lnTo>
                  <a:lnTo>
                    <a:pt x="58" y="1548"/>
                  </a:lnTo>
                  <a:lnTo>
                    <a:pt x="89" y="1434"/>
                  </a:lnTo>
                  <a:lnTo>
                    <a:pt x="127" y="1322"/>
                  </a:lnTo>
                  <a:lnTo>
                    <a:pt x="171" y="1214"/>
                  </a:lnTo>
                  <a:lnTo>
                    <a:pt x="222" y="1108"/>
                  </a:lnTo>
                  <a:lnTo>
                    <a:pt x="277" y="1006"/>
                  </a:lnTo>
                  <a:lnTo>
                    <a:pt x="339" y="907"/>
                  </a:lnTo>
                  <a:lnTo>
                    <a:pt x="406" y="812"/>
                  </a:lnTo>
                  <a:lnTo>
                    <a:pt x="478" y="723"/>
                  </a:lnTo>
                  <a:lnTo>
                    <a:pt x="555" y="636"/>
                  </a:lnTo>
                  <a:lnTo>
                    <a:pt x="636" y="555"/>
                  </a:lnTo>
                  <a:lnTo>
                    <a:pt x="723" y="478"/>
                  </a:lnTo>
                  <a:lnTo>
                    <a:pt x="812" y="406"/>
                  </a:lnTo>
                  <a:lnTo>
                    <a:pt x="907" y="339"/>
                  </a:lnTo>
                  <a:lnTo>
                    <a:pt x="1006" y="277"/>
                  </a:lnTo>
                  <a:lnTo>
                    <a:pt x="1108" y="222"/>
                  </a:lnTo>
                  <a:lnTo>
                    <a:pt x="1214" y="171"/>
                  </a:lnTo>
                  <a:lnTo>
                    <a:pt x="1322" y="127"/>
                  </a:lnTo>
                  <a:lnTo>
                    <a:pt x="1434" y="89"/>
                  </a:lnTo>
                  <a:lnTo>
                    <a:pt x="1548" y="58"/>
                  </a:lnTo>
                  <a:lnTo>
                    <a:pt x="1665" y="33"/>
                  </a:lnTo>
                  <a:lnTo>
                    <a:pt x="1786" y="15"/>
                  </a:lnTo>
                  <a:lnTo>
                    <a:pt x="1907" y="4"/>
                  </a:lnTo>
                  <a:lnTo>
                    <a:pt x="2031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" name="Freeform 51"/>
            <p:cNvSpPr>
              <a:spLocks/>
            </p:cNvSpPr>
            <p:nvPr/>
          </p:nvSpPr>
          <p:spPr bwMode="auto">
            <a:xfrm>
              <a:off x="7064440" y="4448898"/>
              <a:ext cx="1161890" cy="287774"/>
            </a:xfrm>
            <a:custGeom>
              <a:avLst/>
              <a:gdLst>
                <a:gd name="T0" fmla="*/ 0 w 3230"/>
                <a:gd name="T1" fmla="*/ 0 h 800"/>
                <a:gd name="T2" fmla="*/ 3230 w 3230"/>
                <a:gd name="T3" fmla="*/ 0 h 800"/>
                <a:gd name="T4" fmla="*/ 3159 w 3230"/>
                <a:gd name="T5" fmla="*/ 90 h 800"/>
                <a:gd name="T6" fmla="*/ 3081 w 3230"/>
                <a:gd name="T7" fmla="*/ 175 h 800"/>
                <a:gd name="T8" fmla="*/ 3000 w 3230"/>
                <a:gd name="T9" fmla="*/ 255 h 800"/>
                <a:gd name="T10" fmla="*/ 2914 w 3230"/>
                <a:gd name="T11" fmla="*/ 331 h 800"/>
                <a:gd name="T12" fmla="*/ 2824 w 3230"/>
                <a:gd name="T13" fmla="*/ 401 h 800"/>
                <a:gd name="T14" fmla="*/ 2730 w 3230"/>
                <a:gd name="T15" fmla="*/ 466 h 800"/>
                <a:gd name="T16" fmla="*/ 2632 w 3230"/>
                <a:gd name="T17" fmla="*/ 528 h 800"/>
                <a:gd name="T18" fmla="*/ 2531 w 3230"/>
                <a:gd name="T19" fmla="*/ 582 h 800"/>
                <a:gd name="T20" fmla="*/ 2426 w 3230"/>
                <a:gd name="T21" fmla="*/ 631 h 800"/>
                <a:gd name="T22" fmla="*/ 2318 w 3230"/>
                <a:gd name="T23" fmla="*/ 676 h 800"/>
                <a:gd name="T24" fmla="*/ 2207 w 3230"/>
                <a:gd name="T25" fmla="*/ 713 h 800"/>
                <a:gd name="T26" fmla="*/ 2093 w 3230"/>
                <a:gd name="T27" fmla="*/ 743 h 800"/>
                <a:gd name="T28" fmla="*/ 1977 w 3230"/>
                <a:gd name="T29" fmla="*/ 768 h 800"/>
                <a:gd name="T30" fmla="*/ 1859 w 3230"/>
                <a:gd name="T31" fmla="*/ 785 h 800"/>
                <a:gd name="T32" fmla="*/ 1738 w 3230"/>
                <a:gd name="T33" fmla="*/ 796 h 800"/>
                <a:gd name="T34" fmla="*/ 1615 w 3230"/>
                <a:gd name="T35" fmla="*/ 800 h 800"/>
                <a:gd name="T36" fmla="*/ 1492 w 3230"/>
                <a:gd name="T37" fmla="*/ 796 h 800"/>
                <a:gd name="T38" fmla="*/ 1371 w 3230"/>
                <a:gd name="T39" fmla="*/ 785 h 800"/>
                <a:gd name="T40" fmla="*/ 1253 w 3230"/>
                <a:gd name="T41" fmla="*/ 768 h 800"/>
                <a:gd name="T42" fmla="*/ 1137 w 3230"/>
                <a:gd name="T43" fmla="*/ 743 h 800"/>
                <a:gd name="T44" fmla="*/ 1023 w 3230"/>
                <a:gd name="T45" fmla="*/ 713 h 800"/>
                <a:gd name="T46" fmla="*/ 912 w 3230"/>
                <a:gd name="T47" fmla="*/ 676 h 800"/>
                <a:gd name="T48" fmla="*/ 804 w 3230"/>
                <a:gd name="T49" fmla="*/ 631 h 800"/>
                <a:gd name="T50" fmla="*/ 699 w 3230"/>
                <a:gd name="T51" fmla="*/ 582 h 800"/>
                <a:gd name="T52" fmla="*/ 598 w 3230"/>
                <a:gd name="T53" fmla="*/ 528 h 800"/>
                <a:gd name="T54" fmla="*/ 500 w 3230"/>
                <a:gd name="T55" fmla="*/ 466 h 800"/>
                <a:gd name="T56" fmla="*/ 406 w 3230"/>
                <a:gd name="T57" fmla="*/ 401 h 800"/>
                <a:gd name="T58" fmla="*/ 316 w 3230"/>
                <a:gd name="T59" fmla="*/ 331 h 800"/>
                <a:gd name="T60" fmla="*/ 230 w 3230"/>
                <a:gd name="T61" fmla="*/ 255 h 800"/>
                <a:gd name="T62" fmla="*/ 149 w 3230"/>
                <a:gd name="T63" fmla="*/ 175 h 800"/>
                <a:gd name="T64" fmla="*/ 71 w 3230"/>
                <a:gd name="T65" fmla="*/ 90 h 800"/>
                <a:gd name="T66" fmla="*/ 0 w 3230"/>
                <a:gd name="T67" fmla="*/ 0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30" h="800">
                  <a:moveTo>
                    <a:pt x="0" y="0"/>
                  </a:moveTo>
                  <a:lnTo>
                    <a:pt x="3230" y="0"/>
                  </a:lnTo>
                  <a:lnTo>
                    <a:pt x="3159" y="90"/>
                  </a:lnTo>
                  <a:lnTo>
                    <a:pt x="3081" y="175"/>
                  </a:lnTo>
                  <a:lnTo>
                    <a:pt x="3000" y="255"/>
                  </a:lnTo>
                  <a:lnTo>
                    <a:pt x="2914" y="331"/>
                  </a:lnTo>
                  <a:lnTo>
                    <a:pt x="2824" y="401"/>
                  </a:lnTo>
                  <a:lnTo>
                    <a:pt x="2730" y="466"/>
                  </a:lnTo>
                  <a:lnTo>
                    <a:pt x="2632" y="528"/>
                  </a:lnTo>
                  <a:lnTo>
                    <a:pt x="2531" y="582"/>
                  </a:lnTo>
                  <a:lnTo>
                    <a:pt x="2426" y="631"/>
                  </a:lnTo>
                  <a:lnTo>
                    <a:pt x="2318" y="676"/>
                  </a:lnTo>
                  <a:lnTo>
                    <a:pt x="2207" y="713"/>
                  </a:lnTo>
                  <a:lnTo>
                    <a:pt x="2093" y="743"/>
                  </a:lnTo>
                  <a:lnTo>
                    <a:pt x="1977" y="768"/>
                  </a:lnTo>
                  <a:lnTo>
                    <a:pt x="1859" y="785"/>
                  </a:lnTo>
                  <a:lnTo>
                    <a:pt x="1738" y="796"/>
                  </a:lnTo>
                  <a:lnTo>
                    <a:pt x="1615" y="800"/>
                  </a:lnTo>
                  <a:lnTo>
                    <a:pt x="1492" y="796"/>
                  </a:lnTo>
                  <a:lnTo>
                    <a:pt x="1371" y="785"/>
                  </a:lnTo>
                  <a:lnTo>
                    <a:pt x="1253" y="768"/>
                  </a:lnTo>
                  <a:lnTo>
                    <a:pt x="1137" y="743"/>
                  </a:lnTo>
                  <a:lnTo>
                    <a:pt x="1023" y="713"/>
                  </a:lnTo>
                  <a:lnTo>
                    <a:pt x="912" y="676"/>
                  </a:lnTo>
                  <a:lnTo>
                    <a:pt x="804" y="631"/>
                  </a:lnTo>
                  <a:lnTo>
                    <a:pt x="699" y="582"/>
                  </a:lnTo>
                  <a:lnTo>
                    <a:pt x="598" y="528"/>
                  </a:lnTo>
                  <a:lnTo>
                    <a:pt x="500" y="466"/>
                  </a:lnTo>
                  <a:lnTo>
                    <a:pt x="406" y="401"/>
                  </a:lnTo>
                  <a:lnTo>
                    <a:pt x="316" y="331"/>
                  </a:lnTo>
                  <a:lnTo>
                    <a:pt x="230" y="255"/>
                  </a:lnTo>
                  <a:lnTo>
                    <a:pt x="149" y="175"/>
                  </a:lnTo>
                  <a:lnTo>
                    <a:pt x="71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E3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52"/>
            <p:cNvSpPr>
              <a:spLocks/>
            </p:cNvSpPr>
            <p:nvPr/>
          </p:nvSpPr>
          <p:spPr bwMode="auto">
            <a:xfrm>
              <a:off x="7669845" y="3670108"/>
              <a:ext cx="188492" cy="485619"/>
            </a:xfrm>
            <a:custGeom>
              <a:avLst/>
              <a:gdLst>
                <a:gd name="T0" fmla="*/ 108 w 524"/>
                <a:gd name="T1" fmla="*/ 0 h 1350"/>
                <a:gd name="T2" fmla="*/ 415 w 524"/>
                <a:gd name="T3" fmla="*/ 0 h 1350"/>
                <a:gd name="T4" fmla="*/ 524 w 524"/>
                <a:gd name="T5" fmla="*/ 1350 h 1350"/>
                <a:gd name="T6" fmla="*/ 0 w 524"/>
                <a:gd name="T7" fmla="*/ 1350 h 1350"/>
                <a:gd name="T8" fmla="*/ 108 w 524"/>
                <a:gd name="T9" fmla="*/ 0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4" h="1350">
                  <a:moveTo>
                    <a:pt x="108" y="0"/>
                  </a:moveTo>
                  <a:lnTo>
                    <a:pt x="415" y="0"/>
                  </a:lnTo>
                  <a:lnTo>
                    <a:pt x="524" y="1350"/>
                  </a:lnTo>
                  <a:lnTo>
                    <a:pt x="0" y="135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53"/>
            <p:cNvSpPr>
              <a:spLocks/>
            </p:cNvSpPr>
            <p:nvPr/>
          </p:nvSpPr>
          <p:spPr bwMode="auto">
            <a:xfrm>
              <a:off x="7538189" y="4000329"/>
              <a:ext cx="605406" cy="448568"/>
            </a:xfrm>
            <a:custGeom>
              <a:avLst/>
              <a:gdLst>
                <a:gd name="T0" fmla="*/ 0 w 1683"/>
                <a:gd name="T1" fmla="*/ 0 h 1247"/>
                <a:gd name="T2" fmla="*/ 560 w 1683"/>
                <a:gd name="T3" fmla="*/ 304 h 1247"/>
                <a:gd name="T4" fmla="*/ 560 w 1683"/>
                <a:gd name="T5" fmla="*/ 0 h 1247"/>
                <a:gd name="T6" fmla="*/ 1123 w 1683"/>
                <a:gd name="T7" fmla="*/ 304 h 1247"/>
                <a:gd name="T8" fmla="*/ 1123 w 1683"/>
                <a:gd name="T9" fmla="*/ 0 h 1247"/>
                <a:gd name="T10" fmla="*/ 1683 w 1683"/>
                <a:gd name="T11" fmla="*/ 304 h 1247"/>
                <a:gd name="T12" fmla="*/ 1683 w 1683"/>
                <a:gd name="T13" fmla="*/ 1247 h 1247"/>
                <a:gd name="T14" fmla="*/ 0 w 1683"/>
                <a:gd name="T15" fmla="*/ 1247 h 1247"/>
                <a:gd name="T16" fmla="*/ 0 w 1683"/>
                <a:gd name="T17" fmla="*/ 0 h 1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83" h="1247">
                  <a:moveTo>
                    <a:pt x="0" y="0"/>
                  </a:moveTo>
                  <a:lnTo>
                    <a:pt x="560" y="304"/>
                  </a:lnTo>
                  <a:lnTo>
                    <a:pt x="560" y="0"/>
                  </a:lnTo>
                  <a:lnTo>
                    <a:pt x="1123" y="304"/>
                  </a:lnTo>
                  <a:lnTo>
                    <a:pt x="1123" y="0"/>
                  </a:lnTo>
                  <a:lnTo>
                    <a:pt x="1683" y="304"/>
                  </a:lnTo>
                  <a:lnTo>
                    <a:pt x="1683" y="1247"/>
                  </a:lnTo>
                  <a:lnTo>
                    <a:pt x="0" y="12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F2F7"/>
            </a:solidFill>
            <a:ln w="0">
              <a:solidFill>
                <a:srgbClr val="EAF2F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Rectangle 54"/>
            <p:cNvSpPr>
              <a:spLocks noChangeArrowheads="1"/>
            </p:cNvSpPr>
            <p:nvPr/>
          </p:nvSpPr>
          <p:spPr bwMode="auto">
            <a:xfrm>
              <a:off x="7147175" y="3670108"/>
              <a:ext cx="391014" cy="77879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Rectangle 55"/>
            <p:cNvSpPr>
              <a:spLocks noChangeArrowheads="1"/>
            </p:cNvSpPr>
            <p:nvPr/>
          </p:nvSpPr>
          <p:spPr bwMode="auto">
            <a:xfrm>
              <a:off x="7195377" y="3732339"/>
              <a:ext cx="7158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Rectangle 56"/>
            <p:cNvSpPr>
              <a:spLocks noChangeArrowheads="1"/>
            </p:cNvSpPr>
            <p:nvPr/>
          </p:nvSpPr>
          <p:spPr bwMode="auto">
            <a:xfrm>
              <a:off x="7307249" y="3732339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Rectangle 57"/>
            <p:cNvSpPr>
              <a:spLocks noChangeArrowheads="1"/>
            </p:cNvSpPr>
            <p:nvPr/>
          </p:nvSpPr>
          <p:spPr bwMode="auto">
            <a:xfrm>
              <a:off x="7418762" y="3732339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Rectangle 58"/>
            <p:cNvSpPr>
              <a:spLocks noChangeArrowheads="1"/>
            </p:cNvSpPr>
            <p:nvPr/>
          </p:nvSpPr>
          <p:spPr bwMode="auto">
            <a:xfrm>
              <a:off x="7195377" y="3856442"/>
              <a:ext cx="7158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Rectangle 59"/>
            <p:cNvSpPr>
              <a:spLocks noChangeArrowheads="1"/>
            </p:cNvSpPr>
            <p:nvPr/>
          </p:nvSpPr>
          <p:spPr bwMode="auto">
            <a:xfrm>
              <a:off x="7307249" y="3856442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Rectangle 60"/>
            <p:cNvSpPr>
              <a:spLocks noChangeArrowheads="1"/>
            </p:cNvSpPr>
            <p:nvPr/>
          </p:nvSpPr>
          <p:spPr bwMode="auto">
            <a:xfrm>
              <a:off x="7418762" y="3856442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Rectangle 61"/>
            <p:cNvSpPr>
              <a:spLocks noChangeArrowheads="1"/>
            </p:cNvSpPr>
            <p:nvPr/>
          </p:nvSpPr>
          <p:spPr bwMode="auto">
            <a:xfrm>
              <a:off x="7195377" y="3979465"/>
              <a:ext cx="7158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Rectangle 62"/>
            <p:cNvSpPr>
              <a:spLocks noChangeArrowheads="1"/>
            </p:cNvSpPr>
            <p:nvPr/>
          </p:nvSpPr>
          <p:spPr bwMode="auto">
            <a:xfrm>
              <a:off x="7307249" y="3979465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Rectangle 63"/>
            <p:cNvSpPr>
              <a:spLocks noChangeArrowheads="1"/>
            </p:cNvSpPr>
            <p:nvPr/>
          </p:nvSpPr>
          <p:spPr bwMode="auto">
            <a:xfrm>
              <a:off x="7418762" y="3979465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Rectangle 64"/>
            <p:cNvSpPr>
              <a:spLocks noChangeArrowheads="1"/>
            </p:cNvSpPr>
            <p:nvPr/>
          </p:nvSpPr>
          <p:spPr bwMode="auto">
            <a:xfrm>
              <a:off x="7195377" y="4103928"/>
              <a:ext cx="7158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Rectangle 65"/>
            <p:cNvSpPr>
              <a:spLocks noChangeArrowheads="1"/>
            </p:cNvSpPr>
            <p:nvPr/>
          </p:nvSpPr>
          <p:spPr bwMode="auto">
            <a:xfrm>
              <a:off x="7307249" y="4103928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Rectangle 66"/>
            <p:cNvSpPr>
              <a:spLocks noChangeArrowheads="1"/>
            </p:cNvSpPr>
            <p:nvPr/>
          </p:nvSpPr>
          <p:spPr bwMode="auto">
            <a:xfrm>
              <a:off x="7418762" y="4103928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Rectangle 67"/>
            <p:cNvSpPr>
              <a:spLocks noChangeArrowheads="1"/>
            </p:cNvSpPr>
            <p:nvPr/>
          </p:nvSpPr>
          <p:spPr bwMode="auto">
            <a:xfrm>
              <a:off x="7195377" y="4226951"/>
              <a:ext cx="7158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Rectangle 68"/>
            <p:cNvSpPr>
              <a:spLocks noChangeArrowheads="1"/>
            </p:cNvSpPr>
            <p:nvPr/>
          </p:nvSpPr>
          <p:spPr bwMode="auto">
            <a:xfrm>
              <a:off x="7307249" y="4226951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Rectangle 69"/>
            <p:cNvSpPr>
              <a:spLocks noChangeArrowheads="1"/>
            </p:cNvSpPr>
            <p:nvPr/>
          </p:nvSpPr>
          <p:spPr bwMode="auto">
            <a:xfrm>
              <a:off x="7418762" y="4226951"/>
              <a:ext cx="71224" cy="71224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Rectangle 70"/>
            <p:cNvSpPr>
              <a:spLocks noChangeArrowheads="1"/>
            </p:cNvSpPr>
            <p:nvPr/>
          </p:nvSpPr>
          <p:spPr bwMode="auto">
            <a:xfrm>
              <a:off x="7583513" y="4144216"/>
              <a:ext cx="33094" cy="618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Rectangle 71"/>
            <p:cNvSpPr>
              <a:spLocks noChangeArrowheads="1"/>
            </p:cNvSpPr>
            <p:nvPr/>
          </p:nvSpPr>
          <p:spPr bwMode="auto">
            <a:xfrm>
              <a:off x="7625960" y="4144216"/>
              <a:ext cx="33094" cy="618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Rectangle 72"/>
            <p:cNvSpPr>
              <a:spLocks noChangeArrowheads="1"/>
            </p:cNvSpPr>
            <p:nvPr/>
          </p:nvSpPr>
          <p:spPr bwMode="auto">
            <a:xfrm>
              <a:off x="7797186" y="4144216"/>
              <a:ext cx="33454" cy="618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73"/>
            <p:cNvSpPr>
              <a:spLocks noChangeArrowheads="1"/>
            </p:cNvSpPr>
            <p:nvPr/>
          </p:nvSpPr>
          <p:spPr bwMode="auto">
            <a:xfrm>
              <a:off x="7841071" y="4144216"/>
              <a:ext cx="33094" cy="618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74"/>
            <p:cNvSpPr>
              <a:spLocks noChangeArrowheads="1"/>
            </p:cNvSpPr>
            <p:nvPr/>
          </p:nvSpPr>
          <p:spPr bwMode="auto">
            <a:xfrm>
              <a:off x="8012297" y="4144216"/>
              <a:ext cx="33454" cy="618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75"/>
            <p:cNvSpPr>
              <a:spLocks noChangeArrowheads="1"/>
            </p:cNvSpPr>
            <p:nvPr/>
          </p:nvSpPr>
          <p:spPr bwMode="auto">
            <a:xfrm>
              <a:off x="8056183" y="4144216"/>
              <a:ext cx="33454" cy="61872"/>
            </a:xfrm>
            <a:prstGeom prst="rect">
              <a:avLst/>
            </a:pr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47" name="그룹 46"/>
          <p:cNvGrpSpPr/>
          <p:nvPr/>
        </p:nvGrpSpPr>
        <p:grpSpPr>
          <a:xfrm>
            <a:off x="8366276" y="3834697"/>
            <a:ext cx="3247296" cy="477054"/>
            <a:chOff x="4502636" y="1789786"/>
            <a:chExt cx="3247296" cy="477054"/>
          </a:xfrm>
        </p:grpSpPr>
        <p:sp>
          <p:nvSpPr>
            <p:cNvPr id="48" name="직사각형 47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정책의 이면</a:t>
              </a:r>
              <a:endPara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06" name="그룹 105"/>
          <p:cNvGrpSpPr/>
          <p:nvPr/>
        </p:nvGrpSpPr>
        <p:grpSpPr>
          <a:xfrm>
            <a:off x="5046611" y="1019583"/>
            <a:ext cx="2110292" cy="2098826"/>
            <a:chOff x="2604647" y="1959284"/>
            <a:chExt cx="1455308" cy="1455308"/>
          </a:xfrm>
        </p:grpSpPr>
        <p:sp>
          <p:nvSpPr>
            <p:cNvPr id="105" name="타원 104"/>
            <p:cNvSpPr/>
            <p:nvPr/>
          </p:nvSpPr>
          <p:spPr>
            <a:xfrm>
              <a:off x="2604647" y="1959284"/>
              <a:ext cx="1455308" cy="1455308"/>
            </a:xfrm>
            <a:prstGeom prst="ellipse">
              <a:avLst/>
            </a:prstGeom>
            <a:solidFill>
              <a:schemeClr val="accent1"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2" name="Group 4"/>
            <p:cNvGrpSpPr>
              <a:grpSpLocks noChangeAspect="1"/>
            </p:cNvGrpSpPr>
            <p:nvPr/>
          </p:nvGrpSpPr>
          <p:grpSpPr bwMode="auto">
            <a:xfrm>
              <a:off x="2816364" y="2023299"/>
              <a:ext cx="1031874" cy="1125381"/>
              <a:chOff x="1958" y="108"/>
              <a:chExt cx="3763" cy="4104"/>
            </a:xfrm>
          </p:grpSpPr>
          <p:sp>
            <p:nvSpPr>
              <p:cNvPr id="53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1959" y="108"/>
                <a:ext cx="3762" cy="41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6"/>
              <p:cNvSpPr>
                <a:spLocks/>
              </p:cNvSpPr>
              <p:nvPr/>
            </p:nvSpPr>
            <p:spPr bwMode="auto">
              <a:xfrm>
                <a:off x="3110" y="1942"/>
                <a:ext cx="1525" cy="1264"/>
              </a:xfrm>
              <a:custGeom>
                <a:avLst/>
                <a:gdLst>
                  <a:gd name="T0" fmla="*/ 692 w 1525"/>
                  <a:gd name="T1" fmla="*/ 0 h 1264"/>
                  <a:gd name="T2" fmla="*/ 834 w 1525"/>
                  <a:gd name="T3" fmla="*/ 0 h 1264"/>
                  <a:gd name="T4" fmla="*/ 834 w 1525"/>
                  <a:gd name="T5" fmla="*/ 672 h 1264"/>
                  <a:gd name="T6" fmla="*/ 1525 w 1525"/>
                  <a:gd name="T7" fmla="*/ 1147 h 1264"/>
                  <a:gd name="T8" fmla="*/ 1445 w 1525"/>
                  <a:gd name="T9" fmla="*/ 1264 h 1264"/>
                  <a:gd name="T10" fmla="*/ 763 w 1525"/>
                  <a:gd name="T11" fmla="*/ 795 h 1264"/>
                  <a:gd name="T12" fmla="*/ 81 w 1525"/>
                  <a:gd name="T13" fmla="*/ 1264 h 1264"/>
                  <a:gd name="T14" fmla="*/ 0 w 1525"/>
                  <a:gd name="T15" fmla="*/ 1147 h 1264"/>
                  <a:gd name="T16" fmla="*/ 692 w 1525"/>
                  <a:gd name="T17" fmla="*/ 672 h 1264"/>
                  <a:gd name="T18" fmla="*/ 692 w 1525"/>
                  <a:gd name="T19" fmla="*/ 0 h 1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5" h="1264">
                    <a:moveTo>
                      <a:pt x="692" y="0"/>
                    </a:moveTo>
                    <a:lnTo>
                      <a:pt x="834" y="0"/>
                    </a:lnTo>
                    <a:lnTo>
                      <a:pt x="834" y="672"/>
                    </a:lnTo>
                    <a:lnTo>
                      <a:pt x="1525" y="1147"/>
                    </a:lnTo>
                    <a:lnTo>
                      <a:pt x="1445" y="1264"/>
                    </a:lnTo>
                    <a:lnTo>
                      <a:pt x="763" y="795"/>
                    </a:lnTo>
                    <a:lnTo>
                      <a:pt x="81" y="1264"/>
                    </a:lnTo>
                    <a:lnTo>
                      <a:pt x="0" y="1147"/>
                    </a:lnTo>
                    <a:lnTo>
                      <a:pt x="692" y="672"/>
                    </a:lnTo>
                    <a:lnTo>
                      <a:pt x="692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6" name="Freeform 7"/>
              <p:cNvSpPr>
                <a:spLocks/>
              </p:cNvSpPr>
              <p:nvPr/>
            </p:nvSpPr>
            <p:spPr bwMode="auto">
              <a:xfrm>
                <a:off x="3578" y="1229"/>
                <a:ext cx="590" cy="490"/>
              </a:xfrm>
              <a:custGeom>
                <a:avLst/>
                <a:gdLst>
                  <a:gd name="T0" fmla="*/ 0 w 590"/>
                  <a:gd name="T1" fmla="*/ 0 h 490"/>
                  <a:gd name="T2" fmla="*/ 590 w 590"/>
                  <a:gd name="T3" fmla="*/ 0 h 490"/>
                  <a:gd name="T4" fmla="*/ 590 w 590"/>
                  <a:gd name="T5" fmla="*/ 228 h 490"/>
                  <a:gd name="T6" fmla="*/ 295 w 590"/>
                  <a:gd name="T7" fmla="*/ 490 h 490"/>
                  <a:gd name="T8" fmla="*/ 0 w 590"/>
                  <a:gd name="T9" fmla="*/ 228 h 490"/>
                  <a:gd name="T10" fmla="*/ 0 w 590"/>
                  <a:gd name="T11" fmla="*/ 0 h 4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0" h="490">
                    <a:moveTo>
                      <a:pt x="0" y="0"/>
                    </a:moveTo>
                    <a:lnTo>
                      <a:pt x="590" y="0"/>
                    </a:lnTo>
                    <a:lnTo>
                      <a:pt x="590" y="228"/>
                    </a:lnTo>
                    <a:lnTo>
                      <a:pt x="295" y="490"/>
                    </a:lnTo>
                    <a:lnTo>
                      <a:pt x="0" y="2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B6B"/>
              </a:solidFill>
              <a:ln w="0">
                <a:solidFill>
                  <a:srgbClr val="E8AB6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7" name="Freeform 8"/>
              <p:cNvSpPr>
                <a:spLocks/>
              </p:cNvSpPr>
              <p:nvPr/>
            </p:nvSpPr>
            <p:spPr bwMode="auto">
              <a:xfrm>
                <a:off x="3022" y="1452"/>
                <a:ext cx="1702" cy="561"/>
              </a:xfrm>
              <a:custGeom>
                <a:avLst/>
                <a:gdLst>
                  <a:gd name="T0" fmla="*/ 536 w 1702"/>
                  <a:gd name="T1" fmla="*/ 0 h 561"/>
                  <a:gd name="T2" fmla="*/ 851 w 1702"/>
                  <a:gd name="T3" fmla="*/ 202 h 561"/>
                  <a:gd name="T4" fmla="*/ 1178 w 1702"/>
                  <a:gd name="T5" fmla="*/ 10 h 561"/>
                  <a:gd name="T6" fmla="*/ 1187 w 1702"/>
                  <a:gd name="T7" fmla="*/ 14 h 561"/>
                  <a:gd name="T8" fmla="*/ 1196 w 1702"/>
                  <a:gd name="T9" fmla="*/ 17 h 561"/>
                  <a:gd name="T10" fmla="*/ 1601 w 1702"/>
                  <a:gd name="T11" fmla="*/ 112 h 561"/>
                  <a:gd name="T12" fmla="*/ 1629 w 1702"/>
                  <a:gd name="T13" fmla="*/ 122 h 561"/>
                  <a:gd name="T14" fmla="*/ 1654 w 1702"/>
                  <a:gd name="T15" fmla="*/ 138 h 561"/>
                  <a:gd name="T16" fmla="*/ 1674 w 1702"/>
                  <a:gd name="T17" fmla="*/ 158 h 561"/>
                  <a:gd name="T18" fmla="*/ 1688 w 1702"/>
                  <a:gd name="T19" fmla="*/ 183 h 561"/>
                  <a:gd name="T20" fmla="*/ 1698 w 1702"/>
                  <a:gd name="T21" fmla="*/ 211 h 561"/>
                  <a:gd name="T22" fmla="*/ 1702 w 1702"/>
                  <a:gd name="T23" fmla="*/ 239 h 561"/>
                  <a:gd name="T24" fmla="*/ 1702 w 1702"/>
                  <a:gd name="T25" fmla="*/ 495 h 561"/>
                  <a:gd name="T26" fmla="*/ 1698 w 1702"/>
                  <a:gd name="T27" fmla="*/ 516 h 561"/>
                  <a:gd name="T28" fmla="*/ 1690 w 1702"/>
                  <a:gd name="T29" fmla="*/ 534 h 561"/>
                  <a:gd name="T30" fmla="*/ 1675 w 1702"/>
                  <a:gd name="T31" fmla="*/ 549 h 561"/>
                  <a:gd name="T32" fmla="*/ 1657 w 1702"/>
                  <a:gd name="T33" fmla="*/ 558 h 561"/>
                  <a:gd name="T34" fmla="*/ 1636 w 1702"/>
                  <a:gd name="T35" fmla="*/ 561 h 561"/>
                  <a:gd name="T36" fmla="*/ 66 w 1702"/>
                  <a:gd name="T37" fmla="*/ 561 h 561"/>
                  <a:gd name="T38" fmla="*/ 45 w 1702"/>
                  <a:gd name="T39" fmla="*/ 558 h 561"/>
                  <a:gd name="T40" fmla="*/ 27 w 1702"/>
                  <a:gd name="T41" fmla="*/ 549 h 561"/>
                  <a:gd name="T42" fmla="*/ 12 w 1702"/>
                  <a:gd name="T43" fmla="*/ 534 h 561"/>
                  <a:gd name="T44" fmla="*/ 4 w 1702"/>
                  <a:gd name="T45" fmla="*/ 516 h 561"/>
                  <a:gd name="T46" fmla="*/ 0 w 1702"/>
                  <a:gd name="T47" fmla="*/ 495 h 561"/>
                  <a:gd name="T48" fmla="*/ 0 w 1702"/>
                  <a:gd name="T49" fmla="*/ 239 h 561"/>
                  <a:gd name="T50" fmla="*/ 4 w 1702"/>
                  <a:gd name="T51" fmla="*/ 211 h 561"/>
                  <a:gd name="T52" fmla="*/ 13 w 1702"/>
                  <a:gd name="T53" fmla="*/ 183 h 561"/>
                  <a:gd name="T54" fmla="*/ 28 w 1702"/>
                  <a:gd name="T55" fmla="*/ 158 h 561"/>
                  <a:gd name="T56" fmla="*/ 48 w 1702"/>
                  <a:gd name="T57" fmla="*/ 138 h 561"/>
                  <a:gd name="T58" fmla="*/ 73 w 1702"/>
                  <a:gd name="T59" fmla="*/ 122 h 561"/>
                  <a:gd name="T60" fmla="*/ 101 w 1702"/>
                  <a:gd name="T61" fmla="*/ 112 h 561"/>
                  <a:gd name="T62" fmla="*/ 506 w 1702"/>
                  <a:gd name="T63" fmla="*/ 17 h 561"/>
                  <a:gd name="T64" fmla="*/ 522 w 1702"/>
                  <a:gd name="T65" fmla="*/ 10 h 561"/>
                  <a:gd name="T66" fmla="*/ 536 w 1702"/>
                  <a:gd name="T67" fmla="*/ 0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02" h="561">
                    <a:moveTo>
                      <a:pt x="536" y="0"/>
                    </a:moveTo>
                    <a:lnTo>
                      <a:pt x="851" y="202"/>
                    </a:lnTo>
                    <a:lnTo>
                      <a:pt x="1178" y="10"/>
                    </a:lnTo>
                    <a:lnTo>
                      <a:pt x="1187" y="14"/>
                    </a:lnTo>
                    <a:lnTo>
                      <a:pt x="1196" y="17"/>
                    </a:lnTo>
                    <a:lnTo>
                      <a:pt x="1601" y="112"/>
                    </a:lnTo>
                    <a:lnTo>
                      <a:pt x="1629" y="122"/>
                    </a:lnTo>
                    <a:lnTo>
                      <a:pt x="1654" y="138"/>
                    </a:lnTo>
                    <a:lnTo>
                      <a:pt x="1674" y="158"/>
                    </a:lnTo>
                    <a:lnTo>
                      <a:pt x="1688" y="183"/>
                    </a:lnTo>
                    <a:lnTo>
                      <a:pt x="1698" y="211"/>
                    </a:lnTo>
                    <a:lnTo>
                      <a:pt x="1702" y="239"/>
                    </a:lnTo>
                    <a:lnTo>
                      <a:pt x="1702" y="495"/>
                    </a:lnTo>
                    <a:lnTo>
                      <a:pt x="1698" y="516"/>
                    </a:lnTo>
                    <a:lnTo>
                      <a:pt x="1690" y="534"/>
                    </a:lnTo>
                    <a:lnTo>
                      <a:pt x="1675" y="549"/>
                    </a:lnTo>
                    <a:lnTo>
                      <a:pt x="1657" y="558"/>
                    </a:lnTo>
                    <a:lnTo>
                      <a:pt x="1636" y="561"/>
                    </a:lnTo>
                    <a:lnTo>
                      <a:pt x="66" y="561"/>
                    </a:lnTo>
                    <a:lnTo>
                      <a:pt x="45" y="558"/>
                    </a:lnTo>
                    <a:lnTo>
                      <a:pt x="27" y="549"/>
                    </a:lnTo>
                    <a:lnTo>
                      <a:pt x="12" y="534"/>
                    </a:lnTo>
                    <a:lnTo>
                      <a:pt x="4" y="516"/>
                    </a:lnTo>
                    <a:lnTo>
                      <a:pt x="0" y="495"/>
                    </a:lnTo>
                    <a:lnTo>
                      <a:pt x="0" y="239"/>
                    </a:lnTo>
                    <a:lnTo>
                      <a:pt x="4" y="211"/>
                    </a:lnTo>
                    <a:lnTo>
                      <a:pt x="13" y="183"/>
                    </a:lnTo>
                    <a:lnTo>
                      <a:pt x="28" y="158"/>
                    </a:lnTo>
                    <a:lnTo>
                      <a:pt x="48" y="138"/>
                    </a:lnTo>
                    <a:lnTo>
                      <a:pt x="73" y="122"/>
                    </a:lnTo>
                    <a:lnTo>
                      <a:pt x="101" y="112"/>
                    </a:lnTo>
                    <a:lnTo>
                      <a:pt x="506" y="17"/>
                    </a:lnTo>
                    <a:lnTo>
                      <a:pt x="522" y="10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rgbClr val="546C96"/>
              </a:solidFill>
              <a:ln w="0">
                <a:solidFill>
                  <a:srgbClr val="546C9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8" name="Freeform 9"/>
              <p:cNvSpPr>
                <a:spLocks/>
              </p:cNvSpPr>
              <p:nvPr/>
            </p:nvSpPr>
            <p:spPr bwMode="auto">
              <a:xfrm>
                <a:off x="3578" y="1229"/>
                <a:ext cx="590" cy="272"/>
              </a:xfrm>
              <a:custGeom>
                <a:avLst/>
                <a:gdLst>
                  <a:gd name="T0" fmla="*/ 5 w 590"/>
                  <a:gd name="T1" fmla="*/ 0 h 272"/>
                  <a:gd name="T2" fmla="*/ 19 w 590"/>
                  <a:gd name="T3" fmla="*/ 0 h 272"/>
                  <a:gd name="T4" fmla="*/ 139 w 590"/>
                  <a:gd name="T5" fmla="*/ 0 h 272"/>
                  <a:gd name="T6" fmla="*/ 182 w 590"/>
                  <a:gd name="T7" fmla="*/ 0 h 272"/>
                  <a:gd name="T8" fmla="*/ 225 w 590"/>
                  <a:gd name="T9" fmla="*/ 0 h 272"/>
                  <a:gd name="T10" fmla="*/ 271 w 590"/>
                  <a:gd name="T11" fmla="*/ 0 h 272"/>
                  <a:gd name="T12" fmla="*/ 319 w 590"/>
                  <a:gd name="T13" fmla="*/ 0 h 272"/>
                  <a:gd name="T14" fmla="*/ 363 w 590"/>
                  <a:gd name="T15" fmla="*/ 0 h 272"/>
                  <a:gd name="T16" fmla="*/ 488 w 590"/>
                  <a:gd name="T17" fmla="*/ 0 h 272"/>
                  <a:gd name="T18" fmla="*/ 521 w 590"/>
                  <a:gd name="T19" fmla="*/ 0 h 272"/>
                  <a:gd name="T20" fmla="*/ 550 w 590"/>
                  <a:gd name="T21" fmla="*/ 0 h 272"/>
                  <a:gd name="T22" fmla="*/ 571 w 590"/>
                  <a:gd name="T23" fmla="*/ 0 h 272"/>
                  <a:gd name="T24" fmla="*/ 585 w 590"/>
                  <a:gd name="T25" fmla="*/ 0 h 272"/>
                  <a:gd name="T26" fmla="*/ 590 w 590"/>
                  <a:gd name="T27" fmla="*/ 0 h 272"/>
                  <a:gd name="T28" fmla="*/ 590 w 590"/>
                  <a:gd name="T29" fmla="*/ 41 h 272"/>
                  <a:gd name="T30" fmla="*/ 587 w 590"/>
                  <a:gd name="T31" fmla="*/ 42 h 272"/>
                  <a:gd name="T32" fmla="*/ 582 w 590"/>
                  <a:gd name="T33" fmla="*/ 49 h 272"/>
                  <a:gd name="T34" fmla="*/ 575 w 590"/>
                  <a:gd name="T35" fmla="*/ 59 h 272"/>
                  <a:gd name="T36" fmla="*/ 564 w 590"/>
                  <a:gd name="T37" fmla="*/ 74 h 272"/>
                  <a:gd name="T38" fmla="*/ 550 w 590"/>
                  <a:gd name="T39" fmla="*/ 90 h 272"/>
                  <a:gd name="T40" fmla="*/ 533 w 590"/>
                  <a:gd name="T41" fmla="*/ 109 h 272"/>
                  <a:gd name="T42" fmla="*/ 512 w 590"/>
                  <a:gd name="T43" fmla="*/ 129 h 272"/>
                  <a:gd name="T44" fmla="*/ 489 w 590"/>
                  <a:gd name="T45" fmla="*/ 149 h 272"/>
                  <a:gd name="T46" fmla="*/ 463 w 590"/>
                  <a:gd name="T47" fmla="*/ 170 h 272"/>
                  <a:gd name="T48" fmla="*/ 434 w 590"/>
                  <a:gd name="T49" fmla="*/ 191 h 272"/>
                  <a:gd name="T50" fmla="*/ 402 w 590"/>
                  <a:gd name="T51" fmla="*/ 210 h 272"/>
                  <a:gd name="T52" fmla="*/ 368 w 590"/>
                  <a:gd name="T53" fmla="*/ 228 h 272"/>
                  <a:gd name="T54" fmla="*/ 331 w 590"/>
                  <a:gd name="T55" fmla="*/ 243 h 272"/>
                  <a:gd name="T56" fmla="*/ 291 w 590"/>
                  <a:gd name="T57" fmla="*/ 256 h 272"/>
                  <a:gd name="T58" fmla="*/ 249 w 590"/>
                  <a:gd name="T59" fmla="*/ 266 h 272"/>
                  <a:gd name="T60" fmla="*/ 204 w 590"/>
                  <a:gd name="T61" fmla="*/ 271 h 272"/>
                  <a:gd name="T62" fmla="*/ 157 w 590"/>
                  <a:gd name="T63" fmla="*/ 272 h 272"/>
                  <a:gd name="T64" fmla="*/ 107 w 590"/>
                  <a:gd name="T65" fmla="*/ 268 h 272"/>
                  <a:gd name="T66" fmla="*/ 55 w 590"/>
                  <a:gd name="T67" fmla="*/ 257 h 272"/>
                  <a:gd name="T68" fmla="*/ 0 w 590"/>
                  <a:gd name="T69" fmla="*/ 241 h 272"/>
                  <a:gd name="T70" fmla="*/ 0 w 590"/>
                  <a:gd name="T71" fmla="*/ 0 h 272"/>
                  <a:gd name="T72" fmla="*/ 5 w 590"/>
                  <a:gd name="T73" fmla="*/ 0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90" h="272">
                    <a:moveTo>
                      <a:pt x="5" y="0"/>
                    </a:moveTo>
                    <a:lnTo>
                      <a:pt x="19" y="0"/>
                    </a:lnTo>
                    <a:lnTo>
                      <a:pt x="139" y="0"/>
                    </a:lnTo>
                    <a:lnTo>
                      <a:pt x="182" y="0"/>
                    </a:lnTo>
                    <a:lnTo>
                      <a:pt x="225" y="0"/>
                    </a:lnTo>
                    <a:lnTo>
                      <a:pt x="271" y="0"/>
                    </a:lnTo>
                    <a:lnTo>
                      <a:pt x="319" y="0"/>
                    </a:lnTo>
                    <a:lnTo>
                      <a:pt x="363" y="0"/>
                    </a:lnTo>
                    <a:lnTo>
                      <a:pt x="488" y="0"/>
                    </a:lnTo>
                    <a:lnTo>
                      <a:pt x="521" y="0"/>
                    </a:lnTo>
                    <a:lnTo>
                      <a:pt x="550" y="0"/>
                    </a:lnTo>
                    <a:lnTo>
                      <a:pt x="571" y="0"/>
                    </a:lnTo>
                    <a:lnTo>
                      <a:pt x="585" y="0"/>
                    </a:lnTo>
                    <a:lnTo>
                      <a:pt x="590" y="0"/>
                    </a:lnTo>
                    <a:lnTo>
                      <a:pt x="590" y="41"/>
                    </a:lnTo>
                    <a:lnTo>
                      <a:pt x="587" y="42"/>
                    </a:lnTo>
                    <a:lnTo>
                      <a:pt x="582" y="49"/>
                    </a:lnTo>
                    <a:lnTo>
                      <a:pt x="575" y="59"/>
                    </a:lnTo>
                    <a:lnTo>
                      <a:pt x="564" y="74"/>
                    </a:lnTo>
                    <a:lnTo>
                      <a:pt x="550" y="90"/>
                    </a:lnTo>
                    <a:lnTo>
                      <a:pt x="533" y="109"/>
                    </a:lnTo>
                    <a:lnTo>
                      <a:pt x="512" y="129"/>
                    </a:lnTo>
                    <a:lnTo>
                      <a:pt x="489" y="149"/>
                    </a:lnTo>
                    <a:lnTo>
                      <a:pt x="463" y="170"/>
                    </a:lnTo>
                    <a:lnTo>
                      <a:pt x="434" y="191"/>
                    </a:lnTo>
                    <a:lnTo>
                      <a:pt x="402" y="210"/>
                    </a:lnTo>
                    <a:lnTo>
                      <a:pt x="368" y="228"/>
                    </a:lnTo>
                    <a:lnTo>
                      <a:pt x="331" y="243"/>
                    </a:lnTo>
                    <a:lnTo>
                      <a:pt x="291" y="256"/>
                    </a:lnTo>
                    <a:lnTo>
                      <a:pt x="249" y="266"/>
                    </a:lnTo>
                    <a:lnTo>
                      <a:pt x="204" y="271"/>
                    </a:lnTo>
                    <a:lnTo>
                      <a:pt x="157" y="272"/>
                    </a:lnTo>
                    <a:lnTo>
                      <a:pt x="107" y="268"/>
                    </a:lnTo>
                    <a:lnTo>
                      <a:pt x="55" y="257"/>
                    </a:lnTo>
                    <a:lnTo>
                      <a:pt x="0" y="241"/>
                    </a:lnTo>
                    <a:lnTo>
                      <a:pt x="0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D29460"/>
              </a:solidFill>
              <a:ln w="0">
                <a:solidFill>
                  <a:srgbClr val="D2946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9" name="Freeform 10"/>
              <p:cNvSpPr>
                <a:spLocks/>
              </p:cNvSpPr>
              <p:nvPr/>
            </p:nvSpPr>
            <p:spPr bwMode="auto">
              <a:xfrm>
                <a:off x="3447" y="476"/>
                <a:ext cx="852" cy="915"/>
              </a:xfrm>
              <a:custGeom>
                <a:avLst/>
                <a:gdLst>
                  <a:gd name="T0" fmla="*/ 0 w 852"/>
                  <a:gd name="T1" fmla="*/ 0 h 915"/>
                  <a:gd name="T2" fmla="*/ 852 w 852"/>
                  <a:gd name="T3" fmla="*/ 0 h 915"/>
                  <a:gd name="T4" fmla="*/ 823 w 852"/>
                  <a:gd name="T5" fmla="*/ 627 h 915"/>
                  <a:gd name="T6" fmla="*/ 818 w 852"/>
                  <a:gd name="T7" fmla="*/ 662 h 915"/>
                  <a:gd name="T8" fmla="*/ 808 w 852"/>
                  <a:gd name="T9" fmla="*/ 694 h 915"/>
                  <a:gd name="T10" fmla="*/ 792 w 852"/>
                  <a:gd name="T11" fmla="*/ 725 h 915"/>
                  <a:gd name="T12" fmla="*/ 771 w 852"/>
                  <a:gd name="T13" fmla="*/ 751 h 915"/>
                  <a:gd name="T14" fmla="*/ 745 w 852"/>
                  <a:gd name="T15" fmla="*/ 775 h 915"/>
                  <a:gd name="T16" fmla="*/ 609 w 852"/>
                  <a:gd name="T17" fmla="*/ 877 h 915"/>
                  <a:gd name="T18" fmla="*/ 583 w 852"/>
                  <a:gd name="T19" fmla="*/ 893 h 915"/>
                  <a:gd name="T20" fmla="*/ 553 w 852"/>
                  <a:gd name="T21" fmla="*/ 905 h 915"/>
                  <a:gd name="T22" fmla="*/ 523 w 852"/>
                  <a:gd name="T23" fmla="*/ 913 h 915"/>
                  <a:gd name="T24" fmla="*/ 491 w 852"/>
                  <a:gd name="T25" fmla="*/ 915 h 915"/>
                  <a:gd name="T26" fmla="*/ 360 w 852"/>
                  <a:gd name="T27" fmla="*/ 915 h 915"/>
                  <a:gd name="T28" fmla="*/ 329 w 852"/>
                  <a:gd name="T29" fmla="*/ 913 h 915"/>
                  <a:gd name="T30" fmla="*/ 298 w 852"/>
                  <a:gd name="T31" fmla="*/ 905 h 915"/>
                  <a:gd name="T32" fmla="*/ 269 w 852"/>
                  <a:gd name="T33" fmla="*/ 893 h 915"/>
                  <a:gd name="T34" fmla="*/ 243 w 852"/>
                  <a:gd name="T35" fmla="*/ 877 h 915"/>
                  <a:gd name="T36" fmla="*/ 107 w 852"/>
                  <a:gd name="T37" fmla="*/ 775 h 915"/>
                  <a:gd name="T38" fmla="*/ 81 w 852"/>
                  <a:gd name="T39" fmla="*/ 751 h 915"/>
                  <a:gd name="T40" fmla="*/ 60 w 852"/>
                  <a:gd name="T41" fmla="*/ 725 h 915"/>
                  <a:gd name="T42" fmla="*/ 44 w 852"/>
                  <a:gd name="T43" fmla="*/ 694 h 915"/>
                  <a:gd name="T44" fmla="*/ 34 w 852"/>
                  <a:gd name="T45" fmla="*/ 662 h 915"/>
                  <a:gd name="T46" fmla="*/ 29 w 852"/>
                  <a:gd name="T47" fmla="*/ 627 h 915"/>
                  <a:gd name="T48" fmla="*/ 0 w 852"/>
                  <a:gd name="T49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52" h="915">
                    <a:moveTo>
                      <a:pt x="0" y="0"/>
                    </a:moveTo>
                    <a:lnTo>
                      <a:pt x="852" y="0"/>
                    </a:lnTo>
                    <a:lnTo>
                      <a:pt x="823" y="627"/>
                    </a:lnTo>
                    <a:lnTo>
                      <a:pt x="818" y="662"/>
                    </a:lnTo>
                    <a:lnTo>
                      <a:pt x="808" y="694"/>
                    </a:lnTo>
                    <a:lnTo>
                      <a:pt x="792" y="725"/>
                    </a:lnTo>
                    <a:lnTo>
                      <a:pt x="771" y="751"/>
                    </a:lnTo>
                    <a:lnTo>
                      <a:pt x="745" y="775"/>
                    </a:lnTo>
                    <a:lnTo>
                      <a:pt x="609" y="877"/>
                    </a:lnTo>
                    <a:lnTo>
                      <a:pt x="583" y="893"/>
                    </a:lnTo>
                    <a:lnTo>
                      <a:pt x="553" y="905"/>
                    </a:lnTo>
                    <a:lnTo>
                      <a:pt x="523" y="913"/>
                    </a:lnTo>
                    <a:lnTo>
                      <a:pt x="491" y="915"/>
                    </a:lnTo>
                    <a:lnTo>
                      <a:pt x="360" y="915"/>
                    </a:lnTo>
                    <a:lnTo>
                      <a:pt x="329" y="913"/>
                    </a:lnTo>
                    <a:lnTo>
                      <a:pt x="298" y="905"/>
                    </a:lnTo>
                    <a:lnTo>
                      <a:pt x="269" y="893"/>
                    </a:lnTo>
                    <a:lnTo>
                      <a:pt x="243" y="877"/>
                    </a:lnTo>
                    <a:lnTo>
                      <a:pt x="107" y="775"/>
                    </a:lnTo>
                    <a:lnTo>
                      <a:pt x="81" y="751"/>
                    </a:lnTo>
                    <a:lnTo>
                      <a:pt x="60" y="725"/>
                    </a:lnTo>
                    <a:lnTo>
                      <a:pt x="44" y="694"/>
                    </a:lnTo>
                    <a:lnTo>
                      <a:pt x="34" y="662"/>
                    </a:lnTo>
                    <a:lnTo>
                      <a:pt x="29" y="6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BD7B"/>
              </a:solidFill>
              <a:ln w="0">
                <a:solidFill>
                  <a:srgbClr val="F2BD7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0" name="Freeform 11"/>
              <p:cNvSpPr>
                <a:spLocks/>
              </p:cNvSpPr>
              <p:nvPr/>
            </p:nvSpPr>
            <p:spPr bwMode="auto">
              <a:xfrm>
                <a:off x="3447" y="476"/>
                <a:ext cx="701" cy="915"/>
              </a:xfrm>
              <a:custGeom>
                <a:avLst/>
                <a:gdLst>
                  <a:gd name="T0" fmla="*/ 0 w 701"/>
                  <a:gd name="T1" fmla="*/ 0 h 915"/>
                  <a:gd name="T2" fmla="*/ 701 w 701"/>
                  <a:gd name="T3" fmla="*/ 0 h 915"/>
                  <a:gd name="T4" fmla="*/ 687 w 701"/>
                  <a:gd name="T5" fmla="*/ 23 h 915"/>
                  <a:gd name="T6" fmla="*/ 666 w 701"/>
                  <a:gd name="T7" fmla="*/ 44 h 915"/>
                  <a:gd name="T8" fmla="*/ 641 w 701"/>
                  <a:gd name="T9" fmla="*/ 62 h 915"/>
                  <a:gd name="T10" fmla="*/ 613 w 701"/>
                  <a:gd name="T11" fmla="*/ 77 h 915"/>
                  <a:gd name="T12" fmla="*/ 580 w 701"/>
                  <a:gd name="T13" fmla="*/ 91 h 915"/>
                  <a:gd name="T14" fmla="*/ 547 w 701"/>
                  <a:gd name="T15" fmla="*/ 102 h 915"/>
                  <a:gd name="T16" fmla="*/ 509 w 701"/>
                  <a:gd name="T17" fmla="*/ 111 h 915"/>
                  <a:gd name="T18" fmla="*/ 472 w 701"/>
                  <a:gd name="T19" fmla="*/ 118 h 915"/>
                  <a:gd name="T20" fmla="*/ 435 w 701"/>
                  <a:gd name="T21" fmla="*/ 124 h 915"/>
                  <a:gd name="T22" fmla="*/ 397 w 701"/>
                  <a:gd name="T23" fmla="*/ 128 h 915"/>
                  <a:gd name="T24" fmla="*/ 361 w 701"/>
                  <a:gd name="T25" fmla="*/ 129 h 915"/>
                  <a:gd name="T26" fmla="*/ 328 w 701"/>
                  <a:gd name="T27" fmla="*/ 131 h 915"/>
                  <a:gd name="T28" fmla="*/ 304 w 701"/>
                  <a:gd name="T29" fmla="*/ 133 h 915"/>
                  <a:gd name="T30" fmla="*/ 284 w 701"/>
                  <a:gd name="T31" fmla="*/ 142 h 915"/>
                  <a:gd name="T32" fmla="*/ 268 w 701"/>
                  <a:gd name="T33" fmla="*/ 153 h 915"/>
                  <a:gd name="T34" fmla="*/ 254 w 701"/>
                  <a:gd name="T35" fmla="*/ 168 h 915"/>
                  <a:gd name="T36" fmla="*/ 243 w 701"/>
                  <a:gd name="T37" fmla="*/ 183 h 915"/>
                  <a:gd name="T38" fmla="*/ 236 w 701"/>
                  <a:gd name="T39" fmla="*/ 199 h 915"/>
                  <a:gd name="T40" fmla="*/ 231 w 701"/>
                  <a:gd name="T41" fmla="*/ 215 h 915"/>
                  <a:gd name="T42" fmla="*/ 229 w 701"/>
                  <a:gd name="T43" fmla="*/ 229 h 915"/>
                  <a:gd name="T44" fmla="*/ 229 w 701"/>
                  <a:gd name="T45" fmla="*/ 622 h 915"/>
                  <a:gd name="T46" fmla="*/ 233 w 701"/>
                  <a:gd name="T47" fmla="*/ 665 h 915"/>
                  <a:gd name="T48" fmla="*/ 242 w 701"/>
                  <a:gd name="T49" fmla="*/ 707 h 915"/>
                  <a:gd name="T50" fmla="*/ 254 w 701"/>
                  <a:gd name="T51" fmla="*/ 746 h 915"/>
                  <a:gd name="T52" fmla="*/ 272 w 701"/>
                  <a:gd name="T53" fmla="*/ 782 h 915"/>
                  <a:gd name="T54" fmla="*/ 292 w 701"/>
                  <a:gd name="T55" fmla="*/ 815 h 915"/>
                  <a:gd name="T56" fmla="*/ 314 w 701"/>
                  <a:gd name="T57" fmla="*/ 843 h 915"/>
                  <a:gd name="T58" fmla="*/ 338 w 701"/>
                  <a:gd name="T59" fmla="*/ 868 h 915"/>
                  <a:gd name="T60" fmla="*/ 361 w 701"/>
                  <a:gd name="T61" fmla="*/ 888 h 915"/>
                  <a:gd name="T62" fmla="*/ 385 w 701"/>
                  <a:gd name="T63" fmla="*/ 903 h 915"/>
                  <a:gd name="T64" fmla="*/ 406 w 701"/>
                  <a:gd name="T65" fmla="*/ 913 h 915"/>
                  <a:gd name="T66" fmla="*/ 426 w 701"/>
                  <a:gd name="T67" fmla="*/ 915 h 915"/>
                  <a:gd name="T68" fmla="*/ 360 w 701"/>
                  <a:gd name="T69" fmla="*/ 915 h 915"/>
                  <a:gd name="T70" fmla="*/ 329 w 701"/>
                  <a:gd name="T71" fmla="*/ 913 h 915"/>
                  <a:gd name="T72" fmla="*/ 298 w 701"/>
                  <a:gd name="T73" fmla="*/ 905 h 915"/>
                  <a:gd name="T74" fmla="*/ 269 w 701"/>
                  <a:gd name="T75" fmla="*/ 893 h 915"/>
                  <a:gd name="T76" fmla="*/ 243 w 701"/>
                  <a:gd name="T77" fmla="*/ 877 h 915"/>
                  <a:gd name="T78" fmla="*/ 107 w 701"/>
                  <a:gd name="T79" fmla="*/ 775 h 915"/>
                  <a:gd name="T80" fmla="*/ 81 w 701"/>
                  <a:gd name="T81" fmla="*/ 751 h 915"/>
                  <a:gd name="T82" fmla="*/ 60 w 701"/>
                  <a:gd name="T83" fmla="*/ 725 h 915"/>
                  <a:gd name="T84" fmla="*/ 44 w 701"/>
                  <a:gd name="T85" fmla="*/ 694 h 915"/>
                  <a:gd name="T86" fmla="*/ 34 w 701"/>
                  <a:gd name="T87" fmla="*/ 662 h 915"/>
                  <a:gd name="T88" fmla="*/ 29 w 701"/>
                  <a:gd name="T89" fmla="*/ 627 h 915"/>
                  <a:gd name="T90" fmla="*/ 0 w 701"/>
                  <a:gd name="T91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01" h="915">
                    <a:moveTo>
                      <a:pt x="0" y="0"/>
                    </a:moveTo>
                    <a:lnTo>
                      <a:pt x="701" y="0"/>
                    </a:lnTo>
                    <a:lnTo>
                      <a:pt x="687" y="23"/>
                    </a:lnTo>
                    <a:lnTo>
                      <a:pt x="666" y="44"/>
                    </a:lnTo>
                    <a:lnTo>
                      <a:pt x="641" y="62"/>
                    </a:lnTo>
                    <a:lnTo>
                      <a:pt x="613" y="77"/>
                    </a:lnTo>
                    <a:lnTo>
                      <a:pt x="580" y="91"/>
                    </a:lnTo>
                    <a:lnTo>
                      <a:pt x="547" y="102"/>
                    </a:lnTo>
                    <a:lnTo>
                      <a:pt x="509" y="111"/>
                    </a:lnTo>
                    <a:lnTo>
                      <a:pt x="472" y="118"/>
                    </a:lnTo>
                    <a:lnTo>
                      <a:pt x="435" y="124"/>
                    </a:lnTo>
                    <a:lnTo>
                      <a:pt x="397" y="128"/>
                    </a:lnTo>
                    <a:lnTo>
                      <a:pt x="361" y="129"/>
                    </a:lnTo>
                    <a:lnTo>
                      <a:pt x="328" y="131"/>
                    </a:lnTo>
                    <a:lnTo>
                      <a:pt x="304" y="133"/>
                    </a:lnTo>
                    <a:lnTo>
                      <a:pt x="284" y="142"/>
                    </a:lnTo>
                    <a:lnTo>
                      <a:pt x="268" y="153"/>
                    </a:lnTo>
                    <a:lnTo>
                      <a:pt x="254" y="168"/>
                    </a:lnTo>
                    <a:lnTo>
                      <a:pt x="243" y="183"/>
                    </a:lnTo>
                    <a:lnTo>
                      <a:pt x="236" y="199"/>
                    </a:lnTo>
                    <a:lnTo>
                      <a:pt x="231" y="215"/>
                    </a:lnTo>
                    <a:lnTo>
                      <a:pt x="229" y="229"/>
                    </a:lnTo>
                    <a:lnTo>
                      <a:pt x="229" y="622"/>
                    </a:lnTo>
                    <a:lnTo>
                      <a:pt x="233" y="665"/>
                    </a:lnTo>
                    <a:lnTo>
                      <a:pt x="242" y="707"/>
                    </a:lnTo>
                    <a:lnTo>
                      <a:pt x="254" y="746"/>
                    </a:lnTo>
                    <a:lnTo>
                      <a:pt x="272" y="782"/>
                    </a:lnTo>
                    <a:lnTo>
                      <a:pt x="292" y="815"/>
                    </a:lnTo>
                    <a:lnTo>
                      <a:pt x="314" y="843"/>
                    </a:lnTo>
                    <a:lnTo>
                      <a:pt x="338" y="868"/>
                    </a:lnTo>
                    <a:lnTo>
                      <a:pt x="361" y="888"/>
                    </a:lnTo>
                    <a:lnTo>
                      <a:pt x="385" y="903"/>
                    </a:lnTo>
                    <a:lnTo>
                      <a:pt x="406" y="913"/>
                    </a:lnTo>
                    <a:lnTo>
                      <a:pt x="426" y="915"/>
                    </a:lnTo>
                    <a:lnTo>
                      <a:pt x="360" y="915"/>
                    </a:lnTo>
                    <a:lnTo>
                      <a:pt x="329" y="913"/>
                    </a:lnTo>
                    <a:lnTo>
                      <a:pt x="298" y="905"/>
                    </a:lnTo>
                    <a:lnTo>
                      <a:pt x="269" y="893"/>
                    </a:lnTo>
                    <a:lnTo>
                      <a:pt x="243" y="877"/>
                    </a:lnTo>
                    <a:lnTo>
                      <a:pt x="107" y="775"/>
                    </a:lnTo>
                    <a:lnTo>
                      <a:pt x="81" y="751"/>
                    </a:lnTo>
                    <a:lnTo>
                      <a:pt x="60" y="725"/>
                    </a:lnTo>
                    <a:lnTo>
                      <a:pt x="44" y="694"/>
                    </a:lnTo>
                    <a:lnTo>
                      <a:pt x="34" y="662"/>
                    </a:lnTo>
                    <a:lnTo>
                      <a:pt x="29" y="6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B6B"/>
              </a:solidFill>
              <a:ln w="0">
                <a:solidFill>
                  <a:srgbClr val="E8AB6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1" name="Freeform 12"/>
              <p:cNvSpPr>
                <a:spLocks/>
              </p:cNvSpPr>
              <p:nvPr/>
            </p:nvSpPr>
            <p:spPr bwMode="auto">
              <a:xfrm>
                <a:off x="4429" y="1610"/>
                <a:ext cx="295" cy="403"/>
              </a:xfrm>
              <a:custGeom>
                <a:avLst/>
                <a:gdLst>
                  <a:gd name="T0" fmla="*/ 267 w 295"/>
                  <a:gd name="T1" fmla="*/ 0 h 403"/>
                  <a:gd name="T2" fmla="*/ 281 w 295"/>
                  <a:gd name="T3" fmla="*/ 25 h 403"/>
                  <a:gd name="T4" fmla="*/ 291 w 295"/>
                  <a:gd name="T5" fmla="*/ 53 h 403"/>
                  <a:gd name="T6" fmla="*/ 295 w 295"/>
                  <a:gd name="T7" fmla="*/ 81 h 403"/>
                  <a:gd name="T8" fmla="*/ 295 w 295"/>
                  <a:gd name="T9" fmla="*/ 337 h 403"/>
                  <a:gd name="T10" fmla="*/ 291 w 295"/>
                  <a:gd name="T11" fmla="*/ 358 h 403"/>
                  <a:gd name="T12" fmla="*/ 283 w 295"/>
                  <a:gd name="T13" fmla="*/ 376 h 403"/>
                  <a:gd name="T14" fmla="*/ 268 w 295"/>
                  <a:gd name="T15" fmla="*/ 391 h 403"/>
                  <a:gd name="T16" fmla="*/ 250 w 295"/>
                  <a:gd name="T17" fmla="*/ 400 h 403"/>
                  <a:gd name="T18" fmla="*/ 229 w 295"/>
                  <a:gd name="T19" fmla="*/ 403 h 403"/>
                  <a:gd name="T20" fmla="*/ 0 w 295"/>
                  <a:gd name="T21" fmla="*/ 403 h 403"/>
                  <a:gd name="T22" fmla="*/ 0 w 295"/>
                  <a:gd name="T23" fmla="*/ 312 h 403"/>
                  <a:gd name="T24" fmla="*/ 3 w 295"/>
                  <a:gd name="T25" fmla="*/ 285 h 403"/>
                  <a:gd name="T26" fmla="*/ 9 w 295"/>
                  <a:gd name="T27" fmla="*/ 259 h 403"/>
                  <a:gd name="T28" fmla="*/ 20 w 295"/>
                  <a:gd name="T29" fmla="*/ 234 h 403"/>
                  <a:gd name="T30" fmla="*/ 35 w 295"/>
                  <a:gd name="T31" fmla="*/ 210 h 403"/>
                  <a:gd name="T32" fmla="*/ 55 w 295"/>
                  <a:gd name="T33" fmla="*/ 191 h 403"/>
                  <a:gd name="T34" fmla="*/ 267 w 295"/>
                  <a:gd name="T35" fmla="*/ 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5" h="403">
                    <a:moveTo>
                      <a:pt x="267" y="0"/>
                    </a:moveTo>
                    <a:lnTo>
                      <a:pt x="281" y="25"/>
                    </a:lnTo>
                    <a:lnTo>
                      <a:pt x="291" y="53"/>
                    </a:lnTo>
                    <a:lnTo>
                      <a:pt x="295" y="81"/>
                    </a:lnTo>
                    <a:lnTo>
                      <a:pt x="295" y="337"/>
                    </a:lnTo>
                    <a:lnTo>
                      <a:pt x="291" y="358"/>
                    </a:lnTo>
                    <a:lnTo>
                      <a:pt x="283" y="376"/>
                    </a:lnTo>
                    <a:lnTo>
                      <a:pt x="268" y="391"/>
                    </a:lnTo>
                    <a:lnTo>
                      <a:pt x="250" y="400"/>
                    </a:lnTo>
                    <a:lnTo>
                      <a:pt x="229" y="403"/>
                    </a:lnTo>
                    <a:lnTo>
                      <a:pt x="0" y="403"/>
                    </a:lnTo>
                    <a:lnTo>
                      <a:pt x="0" y="312"/>
                    </a:lnTo>
                    <a:lnTo>
                      <a:pt x="3" y="285"/>
                    </a:lnTo>
                    <a:lnTo>
                      <a:pt x="9" y="259"/>
                    </a:lnTo>
                    <a:lnTo>
                      <a:pt x="20" y="234"/>
                    </a:lnTo>
                    <a:lnTo>
                      <a:pt x="35" y="210"/>
                    </a:lnTo>
                    <a:lnTo>
                      <a:pt x="55" y="19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53967"/>
              </a:solidFill>
              <a:ln w="0">
                <a:solidFill>
                  <a:srgbClr val="25396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13"/>
              <p:cNvSpPr>
                <a:spLocks/>
              </p:cNvSpPr>
              <p:nvPr/>
            </p:nvSpPr>
            <p:spPr bwMode="auto">
              <a:xfrm>
                <a:off x="3022" y="1610"/>
                <a:ext cx="295" cy="403"/>
              </a:xfrm>
              <a:custGeom>
                <a:avLst/>
                <a:gdLst>
                  <a:gd name="T0" fmla="*/ 28 w 295"/>
                  <a:gd name="T1" fmla="*/ 0 h 403"/>
                  <a:gd name="T2" fmla="*/ 240 w 295"/>
                  <a:gd name="T3" fmla="*/ 191 h 403"/>
                  <a:gd name="T4" fmla="*/ 259 w 295"/>
                  <a:gd name="T5" fmla="*/ 210 h 403"/>
                  <a:gd name="T6" fmla="*/ 274 w 295"/>
                  <a:gd name="T7" fmla="*/ 234 h 403"/>
                  <a:gd name="T8" fmla="*/ 285 w 295"/>
                  <a:gd name="T9" fmla="*/ 259 h 403"/>
                  <a:gd name="T10" fmla="*/ 292 w 295"/>
                  <a:gd name="T11" fmla="*/ 285 h 403"/>
                  <a:gd name="T12" fmla="*/ 295 w 295"/>
                  <a:gd name="T13" fmla="*/ 312 h 403"/>
                  <a:gd name="T14" fmla="*/ 295 w 295"/>
                  <a:gd name="T15" fmla="*/ 403 h 403"/>
                  <a:gd name="T16" fmla="*/ 66 w 295"/>
                  <a:gd name="T17" fmla="*/ 403 h 403"/>
                  <a:gd name="T18" fmla="*/ 45 w 295"/>
                  <a:gd name="T19" fmla="*/ 400 h 403"/>
                  <a:gd name="T20" fmla="*/ 27 w 295"/>
                  <a:gd name="T21" fmla="*/ 391 h 403"/>
                  <a:gd name="T22" fmla="*/ 12 w 295"/>
                  <a:gd name="T23" fmla="*/ 376 h 403"/>
                  <a:gd name="T24" fmla="*/ 4 w 295"/>
                  <a:gd name="T25" fmla="*/ 358 h 403"/>
                  <a:gd name="T26" fmla="*/ 0 w 295"/>
                  <a:gd name="T27" fmla="*/ 337 h 403"/>
                  <a:gd name="T28" fmla="*/ 0 w 295"/>
                  <a:gd name="T29" fmla="*/ 81 h 403"/>
                  <a:gd name="T30" fmla="*/ 4 w 295"/>
                  <a:gd name="T31" fmla="*/ 53 h 403"/>
                  <a:gd name="T32" fmla="*/ 12 w 295"/>
                  <a:gd name="T33" fmla="*/ 25 h 403"/>
                  <a:gd name="T34" fmla="*/ 28 w 295"/>
                  <a:gd name="T35" fmla="*/ 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5" h="403">
                    <a:moveTo>
                      <a:pt x="28" y="0"/>
                    </a:moveTo>
                    <a:lnTo>
                      <a:pt x="240" y="191"/>
                    </a:lnTo>
                    <a:lnTo>
                      <a:pt x="259" y="210"/>
                    </a:lnTo>
                    <a:lnTo>
                      <a:pt x="274" y="234"/>
                    </a:lnTo>
                    <a:lnTo>
                      <a:pt x="285" y="259"/>
                    </a:lnTo>
                    <a:lnTo>
                      <a:pt x="292" y="285"/>
                    </a:lnTo>
                    <a:lnTo>
                      <a:pt x="295" y="312"/>
                    </a:lnTo>
                    <a:lnTo>
                      <a:pt x="295" y="403"/>
                    </a:lnTo>
                    <a:lnTo>
                      <a:pt x="66" y="403"/>
                    </a:lnTo>
                    <a:lnTo>
                      <a:pt x="45" y="400"/>
                    </a:lnTo>
                    <a:lnTo>
                      <a:pt x="27" y="391"/>
                    </a:lnTo>
                    <a:lnTo>
                      <a:pt x="12" y="376"/>
                    </a:lnTo>
                    <a:lnTo>
                      <a:pt x="4" y="358"/>
                    </a:lnTo>
                    <a:lnTo>
                      <a:pt x="0" y="337"/>
                    </a:lnTo>
                    <a:lnTo>
                      <a:pt x="0" y="81"/>
                    </a:lnTo>
                    <a:lnTo>
                      <a:pt x="4" y="53"/>
                    </a:lnTo>
                    <a:lnTo>
                      <a:pt x="12" y="25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253967"/>
              </a:solidFill>
              <a:ln w="0">
                <a:solidFill>
                  <a:srgbClr val="25396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3" name="Freeform 14"/>
              <p:cNvSpPr>
                <a:spLocks/>
              </p:cNvSpPr>
              <p:nvPr/>
            </p:nvSpPr>
            <p:spPr bwMode="auto">
              <a:xfrm>
                <a:off x="3791" y="1719"/>
                <a:ext cx="164" cy="294"/>
              </a:xfrm>
              <a:custGeom>
                <a:avLst/>
                <a:gdLst>
                  <a:gd name="T0" fmla="*/ 21 w 164"/>
                  <a:gd name="T1" fmla="*/ 0 h 294"/>
                  <a:gd name="T2" fmla="*/ 143 w 164"/>
                  <a:gd name="T3" fmla="*/ 0 h 294"/>
                  <a:gd name="T4" fmla="*/ 164 w 164"/>
                  <a:gd name="T5" fmla="*/ 294 h 294"/>
                  <a:gd name="T6" fmla="*/ 0 w 164"/>
                  <a:gd name="T7" fmla="*/ 294 h 294"/>
                  <a:gd name="T8" fmla="*/ 21 w 164"/>
                  <a:gd name="T9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294">
                    <a:moveTo>
                      <a:pt x="21" y="0"/>
                    </a:moveTo>
                    <a:lnTo>
                      <a:pt x="143" y="0"/>
                    </a:lnTo>
                    <a:lnTo>
                      <a:pt x="164" y="294"/>
                    </a:lnTo>
                    <a:lnTo>
                      <a:pt x="0" y="294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253967"/>
              </a:solidFill>
              <a:ln w="0">
                <a:solidFill>
                  <a:srgbClr val="25396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4" name="Freeform 15"/>
              <p:cNvSpPr>
                <a:spLocks/>
              </p:cNvSpPr>
              <p:nvPr/>
            </p:nvSpPr>
            <p:spPr bwMode="auto">
              <a:xfrm>
                <a:off x="3791" y="1654"/>
                <a:ext cx="164" cy="98"/>
              </a:xfrm>
              <a:custGeom>
                <a:avLst/>
                <a:gdLst>
                  <a:gd name="T0" fmla="*/ 0 w 164"/>
                  <a:gd name="T1" fmla="*/ 0 h 98"/>
                  <a:gd name="T2" fmla="*/ 164 w 164"/>
                  <a:gd name="T3" fmla="*/ 0 h 98"/>
                  <a:gd name="T4" fmla="*/ 164 w 164"/>
                  <a:gd name="T5" fmla="*/ 18 h 98"/>
                  <a:gd name="T6" fmla="*/ 160 w 164"/>
                  <a:gd name="T7" fmla="*/ 40 h 98"/>
                  <a:gd name="T8" fmla="*/ 153 w 164"/>
                  <a:gd name="T9" fmla="*/ 58 h 98"/>
                  <a:gd name="T10" fmla="*/ 140 w 164"/>
                  <a:gd name="T11" fmla="*/ 74 h 98"/>
                  <a:gd name="T12" fmla="*/ 124 w 164"/>
                  <a:gd name="T13" fmla="*/ 87 h 98"/>
                  <a:gd name="T14" fmla="*/ 106 w 164"/>
                  <a:gd name="T15" fmla="*/ 94 h 98"/>
                  <a:gd name="T16" fmla="*/ 84 w 164"/>
                  <a:gd name="T17" fmla="*/ 98 h 98"/>
                  <a:gd name="T18" fmla="*/ 79 w 164"/>
                  <a:gd name="T19" fmla="*/ 98 h 98"/>
                  <a:gd name="T20" fmla="*/ 58 w 164"/>
                  <a:gd name="T21" fmla="*/ 94 h 98"/>
                  <a:gd name="T22" fmla="*/ 40 w 164"/>
                  <a:gd name="T23" fmla="*/ 87 h 98"/>
                  <a:gd name="T24" fmla="*/ 23 w 164"/>
                  <a:gd name="T25" fmla="*/ 74 h 98"/>
                  <a:gd name="T26" fmla="*/ 11 w 164"/>
                  <a:gd name="T27" fmla="*/ 58 h 98"/>
                  <a:gd name="T28" fmla="*/ 2 w 164"/>
                  <a:gd name="T29" fmla="*/ 40 h 98"/>
                  <a:gd name="T30" fmla="*/ 0 w 164"/>
                  <a:gd name="T31" fmla="*/ 18 h 98"/>
                  <a:gd name="T32" fmla="*/ 0 w 164"/>
                  <a:gd name="T33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4" h="98">
                    <a:moveTo>
                      <a:pt x="0" y="0"/>
                    </a:moveTo>
                    <a:lnTo>
                      <a:pt x="164" y="0"/>
                    </a:lnTo>
                    <a:lnTo>
                      <a:pt x="164" y="18"/>
                    </a:lnTo>
                    <a:lnTo>
                      <a:pt x="160" y="40"/>
                    </a:lnTo>
                    <a:lnTo>
                      <a:pt x="153" y="58"/>
                    </a:lnTo>
                    <a:lnTo>
                      <a:pt x="140" y="74"/>
                    </a:lnTo>
                    <a:lnTo>
                      <a:pt x="124" y="87"/>
                    </a:lnTo>
                    <a:lnTo>
                      <a:pt x="106" y="94"/>
                    </a:lnTo>
                    <a:lnTo>
                      <a:pt x="84" y="98"/>
                    </a:lnTo>
                    <a:lnTo>
                      <a:pt x="79" y="98"/>
                    </a:lnTo>
                    <a:lnTo>
                      <a:pt x="58" y="94"/>
                    </a:lnTo>
                    <a:lnTo>
                      <a:pt x="40" y="87"/>
                    </a:lnTo>
                    <a:lnTo>
                      <a:pt x="23" y="74"/>
                    </a:lnTo>
                    <a:lnTo>
                      <a:pt x="11" y="58"/>
                    </a:lnTo>
                    <a:lnTo>
                      <a:pt x="2" y="40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C1E4E"/>
              </a:solidFill>
              <a:ln w="0">
                <a:solidFill>
                  <a:srgbClr val="0C1E4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5" name="Freeform 16"/>
              <p:cNvSpPr>
                <a:spLocks/>
              </p:cNvSpPr>
              <p:nvPr/>
            </p:nvSpPr>
            <p:spPr bwMode="auto">
              <a:xfrm>
                <a:off x="3480" y="1377"/>
                <a:ext cx="393" cy="414"/>
              </a:xfrm>
              <a:custGeom>
                <a:avLst/>
                <a:gdLst>
                  <a:gd name="T0" fmla="*/ 68 w 393"/>
                  <a:gd name="T1" fmla="*/ 0 h 414"/>
                  <a:gd name="T2" fmla="*/ 82 w 393"/>
                  <a:gd name="T3" fmla="*/ 1 h 414"/>
                  <a:gd name="T4" fmla="*/ 93 w 393"/>
                  <a:gd name="T5" fmla="*/ 7 h 414"/>
                  <a:gd name="T6" fmla="*/ 393 w 393"/>
                  <a:gd name="T7" fmla="*/ 277 h 414"/>
                  <a:gd name="T8" fmla="*/ 389 w 393"/>
                  <a:gd name="T9" fmla="*/ 278 h 414"/>
                  <a:gd name="T10" fmla="*/ 381 w 393"/>
                  <a:gd name="T11" fmla="*/ 283 h 414"/>
                  <a:gd name="T12" fmla="*/ 367 w 393"/>
                  <a:gd name="T13" fmla="*/ 291 h 414"/>
                  <a:gd name="T14" fmla="*/ 349 w 393"/>
                  <a:gd name="T15" fmla="*/ 302 h 414"/>
                  <a:gd name="T16" fmla="*/ 326 w 393"/>
                  <a:gd name="T17" fmla="*/ 315 h 414"/>
                  <a:gd name="T18" fmla="*/ 300 w 393"/>
                  <a:gd name="T19" fmla="*/ 333 h 414"/>
                  <a:gd name="T20" fmla="*/ 271 w 393"/>
                  <a:gd name="T21" fmla="*/ 354 h 414"/>
                  <a:gd name="T22" fmla="*/ 239 w 393"/>
                  <a:gd name="T23" fmla="*/ 378 h 414"/>
                  <a:gd name="T24" fmla="*/ 205 w 393"/>
                  <a:gd name="T25" fmla="*/ 404 h 414"/>
                  <a:gd name="T26" fmla="*/ 191 w 393"/>
                  <a:gd name="T27" fmla="*/ 411 h 414"/>
                  <a:gd name="T28" fmla="*/ 176 w 393"/>
                  <a:gd name="T29" fmla="*/ 414 h 414"/>
                  <a:gd name="T30" fmla="*/ 163 w 393"/>
                  <a:gd name="T31" fmla="*/ 410 h 414"/>
                  <a:gd name="T32" fmla="*/ 150 w 393"/>
                  <a:gd name="T33" fmla="*/ 402 h 414"/>
                  <a:gd name="T34" fmla="*/ 140 w 393"/>
                  <a:gd name="T35" fmla="*/ 389 h 414"/>
                  <a:gd name="T36" fmla="*/ 0 w 393"/>
                  <a:gd name="T37" fmla="*/ 80 h 414"/>
                  <a:gd name="T38" fmla="*/ 45 w 393"/>
                  <a:gd name="T39" fmla="*/ 13 h 414"/>
                  <a:gd name="T40" fmla="*/ 54 w 393"/>
                  <a:gd name="T41" fmla="*/ 3 h 414"/>
                  <a:gd name="T42" fmla="*/ 68 w 393"/>
                  <a:gd name="T43" fmla="*/ 0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3" h="414">
                    <a:moveTo>
                      <a:pt x="68" y="0"/>
                    </a:moveTo>
                    <a:lnTo>
                      <a:pt x="82" y="1"/>
                    </a:lnTo>
                    <a:lnTo>
                      <a:pt x="93" y="7"/>
                    </a:lnTo>
                    <a:lnTo>
                      <a:pt x="393" y="277"/>
                    </a:lnTo>
                    <a:lnTo>
                      <a:pt x="389" y="278"/>
                    </a:lnTo>
                    <a:lnTo>
                      <a:pt x="381" y="283"/>
                    </a:lnTo>
                    <a:lnTo>
                      <a:pt x="367" y="291"/>
                    </a:lnTo>
                    <a:lnTo>
                      <a:pt x="349" y="302"/>
                    </a:lnTo>
                    <a:lnTo>
                      <a:pt x="326" y="315"/>
                    </a:lnTo>
                    <a:lnTo>
                      <a:pt x="300" y="333"/>
                    </a:lnTo>
                    <a:lnTo>
                      <a:pt x="271" y="354"/>
                    </a:lnTo>
                    <a:lnTo>
                      <a:pt x="239" y="378"/>
                    </a:lnTo>
                    <a:lnTo>
                      <a:pt x="205" y="404"/>
                    </a:lnTo>
                    <a:lnTo>
                      <a:pt x="191" y="411"/>
                    </a:lnTo>
                    <a:lnTo>
                      <a:pt x="176" y="414"/>
                    </a:lnTo>
                    <a:lnTo>
                      <a:pt x="163" y="410"/>
                    </a:lnTo>
                    <a:lnTo>
                      <a:pt x="150" y="402"/>
                    </a:lnTo>
                    <a:lnTo>
                      <a:pt x="140" y="389"/>
                    </a:lnTo>
                    <a:lnTo>
                      <a:pt x="0" y="80"/>
                    </a:lnTo>
                    <a:lnTo>
                      <a:pt x="45" y="13"/>
                    </a:lnTo>
                    <a:lnTo>
                      <a:pt x="54" y="3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253967"/>
              </a:solidFill>
              <a:ln w="0">
                <a:solidFill>
                  <a:srgbClr val="25396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6" name="Freeform 17"/>
              <p:cNvSpPr>
                <a:spLocks/>
              </p:cNvSpPr>
              <p:nvPr/>
            </p:nvSpPr>
            <p:spPr bwMode="auto">
              <a:xfrm>
                <a:off x="3873" y="1377"/>
                <a:ext cx="392" cy="414"/>
              </a:xfrm>
              <a:custGeom>
                <a:avLst/>
                <a:gdLst>
                  <a:gd name="T0" fmla="*/ 325 w 392"/>
                  <a:gd name="T1" fmla="*/ 0 h 414"/>
                  <a:gd name="T2" fmla="*/ 338 w 392"/>
                  <a:gd name="T3" fmla="*/ 3 h 414"/>
                  <a:gd name="T4" fmla="*/ 348 w 392"/>
                  <a:gd name="T5" fmla="*/ 13 h 414"/>
                  <a:gd name="T6" fmla="*/ 392 w 392"/>
                  <a:gd name="T7" fmla="*/ 80 h 414"/>
                  <a:gd name="T8" fmla="*/ 253 w 392"/>
                  <a:gd name="T9" fmla="*/ 389 h 414"/>
                  <a:gd name="T10" fmla="*/ 243 w 392"/>
                  <a:gd name="T11" fmla="*/ 402 h 414"/>
                  <a:gd name="T12" fmla="*/ 230 w 392"/>
                  <a:gd name="T13" fmla="*/ 410 h 414"/>
                  <a:gd name="T14" fmla="*/ 215 w 392"/>
                  <a:gd name="T15" fmla="*/ 414 h 414"/>
                  <a:gd name="T16" fmla="*/ 200 w 392"/>
                  <a:gd name="T17" fmla="*/ 411 h 414"/>
                  <a:gd name="T18" fmla="*/ 187 w 392"/>
                  <a:gd name="T19" fmla="*/ 404 h 414"/>
                  <a:gd name="T20" fmla="*/ 153 w 392"/>
                  <a:gd name="T21" fmla="*/ 378 h 414"/>
                  <a:gd name="T22" fmla="*/ 122 w 392"/>
                  <a:gd name="T23" fmla="*/ 354 h 414"/>
                  <a:gd name="T24" fmla="*/ 92 w 392"/>
                  <a:gd name="T25" fmla="*/ 333 h 414"/>
                  <a:gd name="T26" fmla="*/ 66 w 392"/>
                  <a:gd name="T27" fmla="*/ 315 h 414"/>
                  <a:gd name="T28" fmla="*/ 44 w 392"/>
                  <a:gd name="T29" fmla="*/ 302 h 414"/>
                  <a:gd name="T30" fmla="*/ 25 w 392"/>
                  <a:gd name="T31" fmla="*/ 291 h 414"/>
                  <a:gd name="T32" fmla="*/ 11 w 392"/>
                  <a:gd name="T33" fmla="*/ 283 h 414"/>
                  <a:gd name="T34" fmla="*/ 2 w 392"/>
                  <a:gd name="T35" fmla="*/ 278 h 414"/>
                  <a:gd name="T36" fmla="*/ 0 w 392"/>
                  <a:gd name="T37" fmla="*/ 277 h 414"/>
                  <a:gd name="T38" fmla="*/ 299 w 392"/>
                  <a:gd name="T39" fmla="*/ 7 h 414"/>
                  <a:gd name="T40" fmla="*/ 311 w 392"/>
                  <a:gd name="T41" fmla="*/ 1 h 414"/>
                  <a:gd name="T42" fmla="*/ 325 w 392"/>
                  <a:gd name="T43" fmla="*/ 0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2" h="414">
                    <a:moveTo>
                      <a:pt x="325" y="0"/>
                    </a:moveTo>
                    <a:lnTo>
                      <a:pt x="338" y="3"/>
                    </a:lnTo>
                    <a:lnTo>
                      <a:pt x="348" y="13"/>
                    </a:lnTo>
                    <a:lnTo>
                      <a:pt x="392" y="80"/>
                    </a:lnTo>
                    <a:lnTo>
                      <a:pt x="253" y="389"/>
                    </a:lnTo>
                    <a:lnTo>
                      <a:pt x="243" y="402"/>
                    </a:lnTo>
                    <a:lnTo>
                      <a:pt x="230" y="410"/>
                    </a:lnTo>
                    <a:lnTo>
                      <a:pt x="215" y="414"/>
                    </a:lnTo>
                    <a:lnTo>
                      <a:pt x="200" y="411"/>
                    </a:lnTo>
                    <a:lnTo>
                      <a:pt x="187" y="404"/>
                    </a:lnTo>
                    <a:lnTo>
                      <a:pt x="153" y="378"/>
                    </a:lnTo>
                    <a:lnTo>
                      <a:pt x="122" y="354"/>
                    </a:lnTo>
                    <a:lnTo>
                      <a:pt x="92" y="333"/>
                    </a:lnTo>
                    <a:lnTo>
                      <a:pt x="66" y="315"/>
                    </a:lnTo>
                    <a:lnTo>
                      <a:pt x="44" y="302"/>
                    </a:lnTo>
                    <a:lnTo>
                      <a:pt x="25" y="291"/>
                    </a:lnTo>
                    <a:lnTo>
                      <a:pt x="11" y="283"/>
                    </a:lnTo>
                    <a:lnTo>
                      <a:pt x="2" y="278"/>
                    </a:lnTo>
                    <a:lnTo>
                      <a:pt x="0" y="277"/>
                    </a:lnTo>
                    <a:lnTo>
                      <a:pt x="299" y="7"/>
                    </a:lnTo>
                    <a:lnTo>
                      <a:pt x="311" y="1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rgbClr val="253967"/>
              </a:solidFill>
              <a:ln w="0">
                <a:solidFill>
                  <a:srgbClr val="25396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7" name="Freeform 18"/>
              <p:cNvSpPr>
                <a:spLocks/>
              </p:cNvSpPr>
              <p:nvPr/>
            </p:nvSpPr>
            <p:spPr bwMode="auto">
              <a:xfrm>
                <a:off x="4071" y="239"/>
                <a:ext cx="323" cy="662"/>
              </a:xfrm>
              <a:custGeom>
                <a:avLst/>
                <a:gdLst>
                  <a:gd name="T0" fmla="*/ 107 w 323"/>
                  <a:gd name="T1" fmla="*/ 0 h 662"/>
                  <a:gd name="T2" fmla="*/ 137 w 323"/>
                  <a:gd name="T3" fmla="*/ 3 h 662"/>
                  <a:gd name="T4" fmla="*/ 164 w 323"/>
                  <a:gd name="T5" fmla="*/ 11 h 662"/>
                  <a:gd name="T6" fmla="*/ 188 w 323"/>
                  <a:gd name="T7" fmla="*/ 22 h 662"/>
                  <a:gd name="T8" fmla="*/ 210 w 323"/>
                  <a:gd name="T9" fmla="*/ 37 h 662"/>
                  <a:gd name="T10" fmla="*/ 229 w 323"/>
                  <a:gd name="T11" fmla="*/ 56 h 662"/>
                  <a:gd name="T12" fmla="*/ 246 w 323"/>
                  <a:gd name="T13" fmla="*/ 77 h 662"/>
                  <a:gd name="T14" fmla="*/ 261 w 323"/>
                  <a:gd name="T15" fmla="*/ 99 h 662"/>
                  <a:gd name="T16" fmla="*/ 274 w 323"/>
                  <a:gd name="T17" fmla="*/ 124 h 662"/>
                  <a:gd name="T18" fmla="*/ 285 w 323"/>
                  <a:gd name="T19" fmla="*/ 150 h 662"/>
                  <a:gd name="T20" fmla="*/ 294 w 323"/>
                  <a:gd name="T21" fmla="*/ 177 h 662"/>
                  <a:gd name="T22" fmla="*/ 301 w 323"/>
                  <a:gd name="T23" fmla="*/ 206 h 662"/>
                  <a:gd name="T24" fmla="*/ 307 w 323"/>
                  <a:gd name="T25" fmla="*/ 233 h 662"/>
                  <a:gd name="T26" fmla="*/ 312 w 323"/>
                  <a:gd name="T27" fmla="*/ 261 h 662"/>
                  <a:gd name="T28" fmla="*/ 317 w 323"/>
                  <a:gd name="T29" fmla="*/ 288 h 662"/>
                  <a:gd name="T30" fmla="*/ 320 w 323"/>
                  <a:gd name="T31" fmla="*/ 314 h 662"/>
                  <a:gd name="T32" fmla="*/ 322 w 323"/>
                  <a:gd name="T33" fmla="*/ 339 h 662"/>
                  <a:gd name="T34" fmla="*/ 323 w 323"/>
                  <a:gd name="T35" fmla="*/ 361 h 662"/>
                  <a:gd name="T36" fmla="*/ 323 w 323"/>
                  <a:gd name="T37" fmla="*/ 381 h 662"/>
                  <a:gd name="T38" fmla="*/ 323 w 323"/>
                  <a:gd name="T39" fmla="*/ 399 h 662"/>
                  <a:gd name="T40" fmla="*/ 323 w 323"/>
                  <a:gd name="T41" fmla="*/ 414 h 662"/>
                  <a:gd name="T42" fmla="*/ 323 w 323"/>
                  <a:gd name="T43" fmla="*/ 424 h 662"/>
                  <a:gd name="T44" fmla="*/ 323 w 323"/>
                  <a:gd name="T45" fmla="*/ 431 h 662"/>
                  <a:gd name="T46" fmla="*/ 323 w 323"/>
                  <a:gd name="T47" fmla="*/ 434 h 662"/>
                  <a:gd name="T48" fmla="*/ 301 w 323"/>
                  <a:gd name="T49" fmla="*/ 462 h 662"/>
                  <a:gd name="T50" fmla="*/ 285 w 323"/>
                  <a:gd name="T51" fmla="*/ 492 h 662"/>
                  <a:gd name="T52" fmla="*/ 272 w 323"/>
                  <a:gd name="T53" fmla="*/ 523 h 662"/>
                  <a:gd name="T54" fmla="*/ 264 w 323"/>
                  <a:gd name="T55" fmla="*/ 553 h 662"/>
                  <a:gd name="T56" fmla="*/ 259 w 323"/>
                  <a:gd name="T57" fmla="*/ 582 h 662"/>
                  <a:gd name="T58" fmla="*/ 256 w 323"/>
                  <a:gd name="T59" fmla="*/ 608 h 662"/>
                  <a:gd name="T60" fmla="*/ 256 w 323"/>
                  <a:gd name="T61" fmla="*/ 630 h 662"/>
                  <a:gd name="T62" fmla="*/ 256 w 323"/>
                  <a:gd name="T63" fmla="*/ 648 h 662"/>
                  <a:gd name="T64" fmla="*/ 257 w 323"/>
                  <a:gd name="T65" fmla="*/ 659 h 662"/>
                  <a:gd name="T66" fmla="*/ 257 w 323"/>
                  <a:gd name="T67" fmla="*/ 662 h 662"/>
                  <a:gd name="T68" fmla="*/ 204 w 323"/>
                  <a:gd name="T69" fmla="*/ 579 h 662"/>
                  <a:gd name="T70" fmla="*/ 198 w 323"/>
                  <a:gd name="T71" fmla="*/ 564 h 662"/>
                  <a:gd name="T72" fmla="*/ 194 w 323"/>
                  <a:gd name="T73" fmla="*/ 547 h 662"/>
                  <a:gd name="T74" fmla="*/ 193 w 323"/>
                  <a:gd name="T75" fmla="*/ 532 h 662"/>
                  <a:gd name="T76" fmla="*/ 191 w 323"/>
                  <a:gd name="T77" fmla="*/ 512 h 662"/>
                  <a:gd name="T78" fmla="*/ 189 w 323"/>
                  <a:gd name="T79" fmla="*/ 488 h 662"/>
                  <a:gd name="T80" fmla="*/ 185 w 323"/>
                  <a:gd name="T81" fmla="*/ 463 h 662"/>
                  <a:gd name="T82" fmla="*/ 180 w 323"/>
                  <a:gd name="T83" fmla="*/ 436 h 662"/>
                  <a:gd name="T84" fmla="*/ 173 w 323"/>
                  <a:gd name="T85" fmla="*/ 407 h 662"/>
                  <a:gd name="T86" fmla="*/ 164 w 323"/>
                  <a:gd name="T87" fmla="*/ 379 h 662"/>
                  <a:gd name="T88" fmla="*/ 153 w 323"/>
                  <a:gd name="T89" fmla="*/ 352 h 662"/>
                  <a:gd name="T90" fmla="*/ 139 w 323"/>
                  <a:gd name="T91" fmla="*/ 324 h 662"/>
                  <a:gd name="T92" fmla="*/ 124 w 323"/>
                  <a:gd name="T93" fmla="*/ 299 h 662"/>
                  <a:gd name="T94" fmla="*/ 106 w 323"/>
                  <a:gd name="T95" fmla="*/ 278 h 662"/>
                  <a:gd name="T96" fmla="*/ 84 w 323"/>
                  <a:gd name="T97" fmla="*/ 260 h 662"/>
                  <a:gd name="T98" fmla="*/ 60 w 323"/>
                  <a:gd name="T99" fmla="*/ 246 h 662"/>
                  <a:gd name="T100" fmla="*/ 31 w 323"/>
                  <a:gd name="T101" fmla="*/ 237 h 662"/>
                  <a:gd name="T102" fmla="*/ 0 w 323"/>
                  <a:gd name="T103" fmla="*/ 21 h 662"/>
                  <a:gd name="T104" fmla="*/ 40 w 323"/>
                  <a:gd name="T105" fmla="*/ 8 h 662"/>
                  <a:gd name="T106" fmla="*/ 75 w 323"/>
                  <a:gd name="T107" fmla="*/ 1 h 662"/>
                  <a:gd name="T108" fmla="*/ 107 w 323"/>
                  <a:gd name="T109" fmla="*/ 0 h 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3" h="662">
                    <a:moveTo>
                      <a:pt x="107" y="0"/>
                    </a:moveTo>
                    <a:lnTo>
                      <a:pt x="137" y="3"/>
                    </a:lnTo>
                    <a:lnTo>
                      <a:pt x="164" y="11"/>
                    </a:lnTo>
                    <a:lnTo>
                      <a:pt x="188" y="22"/>
                    </a:lnTo>
                    <a:lnTo>
                      <a:pt x="210" y="37"/>
                    </a:lnTo>
                    <a:lnTo>
                      <a:pt x="229" y="56"/>
                    </a:lnTo>
                    <a:lnTo>
                      <a:pt x="246" y="77"/>
                    </a:lnTo>
                    <a:lnTo>
                      <a:pt x="261" y="99"/>
                    </a:lnTo>
                    <a:lnTo>
                      <a:pt x="274" y="124"/>
                    </a:lnTo>
                    <a:lnTo>
                      <a:pt x="285" y="150"/>
                    </a:lnTo>
                    <a:lnTo>
                      <a:pt x="294" y="177"/>
                    </a:lnTo>
                    <a:lnTo>
                      <a:pt x="301" y="206"/>
                    </a:lnTo>
                    <a:lnTo>
                      <a:pt x="307" y="233"/>
                    </a:lnTo>
                    <a:lnTo>
                      <a:pt x="312" y="261"/>
                    </a:lnTo>
                    <a:lnTo>
                      <a:pt x="317" y="288"/>
                    </a:lnTo>
                    <a:lnTo>
                      <a:pt x="320" y="314"/>
                    </a:lnTo>
                    <a:lnTo>
                      <a:pt x="322" y="339"/>
                    </a:lnTo>
                    <a:lnTo>
                      <a:pt x="323" y="361"/>
                    </a:lnTo>
                    <a:lnTo>
                      <a:pt x="323" y="381"/>
                    </a:lnTo>
                    <a:lnTo>
                      <a:pt x="323" y="399"/>
                    </a:lnTo>
                    <a:lnTo>
                      <a:pt x="323" y="414"/>
                    </a:lnTo>
                    <a:lnTo>
                      <a:pt x="323" y="424"/>
                    </a:lnTo>
                    <a:lnTo>
                      <a:pt x="323" y="431"/>
                    </a:lnTo>
                    <a:lnTo>
                      <a:pt x="323" y="434"/>
                    </a:lnTo>
                    <a:lnTo>
                      <a:pt x="301" y="462"/>
                    </a:lnTo>
                    <a:lnTo>
                      <a:pt x="285" y="492"/>
                    </a:lnTo>
                    <a:lnTo>
                      <a:pt x="272" y="523"/>
                    </a:lnTo>
                    <a:lnTo>
                      <a:pt x="264" y="553"/>
                    </a:lnTo>
                    <a:lnTo>
                      <a:pt x="259" y="582"/>
                    </a:lnTo>
                    <a:lnTo>
                      <a:pt x="256" y="608"/>
                    </a:lnTo>
                    <a:lnTo>
                      <a:pt x="256" y="630"/>
                    </a:lnTo>
                    <a:lnTo>
                      <a:pt x="256" y="648"/>
                    </a:lnTo>
                    <a:lnTo>
                      <a:pt x="257" y="659"/>
                    </a:lnTo>
                    <a:lnTo>
                      <a:pt x="257" y="662"/>
                    </a:lnTo>
                    <a:lnTo>
                      <a:pt x="204" y="579"/>
                    </a:lnTo>
                    <a:lnTo>
                      <a:pt x="198" y="564"/>
                    </a:lnTo>
                    <a:lnTo>
                      <a:pt x="194" y="547"/>
                    </a:lnTo>
                    <a:lnTo>
                      <a:pt x="193" y="532"/>
                    </a:lnTo>
                    <a:lnTo>
                      <a:pt x="191" y="512"/>
                    </a:lnTo>
                    <a:lnTo>
                      <a:pt x="189" y="488"/>
                    </a:lnTo>
                    <a:lnTo>
                      <a:pt x="185" y="463"/>
                    </a:lnTo>
                    <a:lnTo>
                      <a:pt x="180" y="436"/>
                    </a:lnTo>
                    <a:lnTo>
                      <a:pt x="173" y="407"/>
                    </a:lnTo>
                    <a:lnTo>
                      <a:pt x="164" y="379"/>
                    </a:lnTo>
                    <a:lnTo>
                      <a:pt x="153" y="352"/>
                    </a:lnTo>
                    <a:lnTo>
                      <a:pt x="139" y="324"/>
                    </a:lnTo>
                    <a:lnTo>
                      <a:pt x="124" y="299"/>
                    </a:lnTo>
                    <a:lnTo>
                      <a:pt x="106" y="278"/>
                    </a:lnTo>
                    <a:lnTo>
                      <a:pt x="84" y="260"/>
                    </a:lnTo>
                    <a:lnTo>
                      <a:pt x="60" y="246"/>
                    </a:lnTo>
                    <a:lnTo>
                      <a:pt x="31" y="237"/>
                    </a:lnTo>
                    <a:lnTo>
                      <a:pt x="0" y="21"/>
                    </a:lnTo>
                    <a:lnTo>
                      <a:pt x="40" y="8"/>
                    </a:lnTo>
                    <a:lnTo>
                      <a:pt x="75" y="1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481821"/>
              </a:solidFill>
              <a:ln w="0">
                <a:solidFill>
                  <a:srgbClr val="48182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8" name="Freeform 19"/>
              <p:cNvSpPr>
                <a:spLocks/>
              </p:cNvSpPr>
              <p:nvPr/>
            </p:nvSpPr>
            <p:spPr bwMode="auto">
              <a:xfrm>
                <a:off x="4229" y="803"/>
                <a:ext cx="134" cy="261"/>
              </a:xfrm>
              <a:custGeom>
                <a:avLst/>
                <a:gdLst>
                  <a:gd name="T0" fmla="*/ 67 w 134"/>
                  <a:gd name="T1" fmla="*/ 0 h 261"/>
                  <a:gd name="T2" fmla="*/ 67 w 134"/>
                  <a:gd name="T3" fmla="*/ 0 h 261"/>
                  <a:gd name="T4" fmla="*/ 88 w 134"/>
                  <a:gd name="T5" fmla="*/ 3 h 261"/>
                  <a:gd name="T6" fmla="*/ 106 w 134"/>
                  <a:gd name="T7" fmla="*/ 13 h 261"/>
                  <a:gd name="T8" fmla="*/ 121 w 134"/>
                  <a:gd name="T9" fmla="*/ 26 h 261"/>
                  <a:gd name="T10" fmla="*/ 131 w 134"/>
                  <a:gd name="T11" fmla="*/ 44 h 261"/>
                  <a:gd name="T12" fmla="*/ 134 w 134"/>
                  <a:gd name="T13" fmla="*/ 64 h 261"/>
                  <a:gd name="T14" fmla="*/ 133 w 134"/>
                  <a:gd name="T15" fmla="*/ 84 h 261"/>
                  <a:gd name="T16" fmla="*/ 96 w 134"/>
                  <a:gd name="T17" fmla="*/ 232 h 261"/>
                  <a:gd name="T18" fmla="*/ 91 w 134"/>
                  <a:gd name="T19" fmla="*/ 244 h 261"/>
                  <a:gd name="T20" fmla="*/ 82 w 134"/>
                  <a:gd name="T21" fmla="*/ 254 h 261"/>
                  <a:gd name="T22" fmla="*/ 71 w 134"/>
                  <a:gd name="T23" fmla="*/ 259 h 261"/>
                  <a:gd name="T24" fmla="*/ 57 w 134"/>
                  <a:gd name="T25" fmla="*/ 261 h 261"/>
                  <a:gd name="T26" fmla="*/ 43 w 134"/>
                  <a:gd name="T27" fmla="*/ 259 h 261"/>
                  <a:gd name="T28" fmla="*/ 31 w 134"/>
                  <a:gd name="T29" fmla="*/ 251 h 261"/>
                  <a:gd name="T30" fmla="*/ 22 w 134"/>
                  <a:gd name="T31" fmla="*/ 241 h 261"/>
                  <a:gd name="T32" fmla="*/ 19 w 134"/>
                  <a:gd name="T33" fmla="*/ 228 h 261"/>
                  <a:gd name="T34" fmla="*/ 0 w 134"/>
                  <a:gd name="T35" fmla="*/ 76 h 261"/>
                  <a:gd name="T36" fmla="*/ 0 w 134"/>
                  <a:gd name="T37" fmla="*/ 56 h 261"/>
                  <a:gd name="T38" fmla="*/ 6 w 134"/>
                  <a:gd name="T39" fmla="*/ 39 h 261"/>
                  <a:gd name="T40" fmla="*/ 16 w 134"/>
                  <a:gd name="T41" fmla="*/ 23 h 261"/>
                  <a:gd name="T42" fmla="*/ 30 w 134"/>
                  <a:gd name="T43" fmla="*/ 10 h 261"/>
                  <a:gd name="T44" fmla="*/ 47 w 134"/>
                  <a:gd name="T45" fmla="*/ 3 h 261"/>
                  <a:gd name="T46" fmla="*/ 67 w 134"/>
                  <a:gd name="T47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4" h="261">
                    <a:moveTo>
                      <a:pt x="67" y="0"/>
                    </a:moveTo>
                    <a:lnTo>
                      <a:pt x="67" y="0"/>
                    </a:lnTo>
                    <a:lnTo>
                      <a:pt x="88" y="3"/>
                    </a:lnTo>
                    <a:lnTo>
                      <a:pt x="106" y="13"/>
                    </a:lnTo>
                    <a:lnTo>
                      <a:pt x="121" y="26"/>
                    </a:lnTo>
                    <a:lnTo>
                      <a:pt x="131" y="44"/>
                    </a:lnTo>
                    <a:lnTo>
                      <a:pt x="134" y="64"/>
                    </a:lnTo>
                    <a:lnTo>
                      <a:pt x="133" y="84"/>
                    </a:lnTo>
                    <a:lnTo>
                      <a:pt x="96" y="232"/>
                    </a:lnTo>
                    <a:lnTo>
                      <a:pt x="91" y="244"/>
                    </a:lnTo>
                    <a:lnTo>
                      <a:pt x="82" y="254"/>
                    </a:lnTo>
                    <a:lnTo>
                      <a:pt x="71" y="259"/>
                    </a:lnTo>
                    <a:lnTo>
                      <a:pt x="57" y="261"/>
                    </a:lnTo>
                    <a:lnTo>
                      <a:pt x="43" y="259"/>
                    </a:lnTo>
                    <a:lnTo>
                      <a:pt x="31" y="251"/>
                    </a:lnTo>
                    <a:lnTo>
                      <a:pt x="22" y="241"/>
                    </a:lnTo>
                    <a:lnTo>
                      <a:pt x="19" y="228"/>
                    </a:lnTo>
                    <a:lnTo>
                      <a:pt x="0" y="76"/>
                    </a:lnTo>
                    <a:lnTo>
                      <a:pt x="0" y="56"/>
                    </a:lnTo>
                    <a:lnTo>
                      <a:pt x="6" y="39"/>
                    </a:lnTo>
                    <a:lnTo>
                      <a:pt x="16" y="23"/>
                    </a:lnTo>
                    <a:lnTo>
                      <a:pt x="30" y="10"/>
                    </a:lnTo>
                    <a:lnTo>
                      <a:pt x="47" y="3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2BD7B"/>
              </a:solidFill>
              <a:ln w="0">
                <a:solidFill>
                  <a:srgbClr val="F2BD7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9" name="Freeform 20"/>
              <p:cNvSpPr>
                <a:spLocks/>
              </p:cNvSpPr>
              <p:nvPr/>
            </p:nvSpPr>
            <p:spPr bwMode="auto">
              <a:xfrm>
                <a:off x="3347" y="117"/>
                <a:ext cx="887" cy="784"/>
              </a:xfrm>
              <a:custGeom>
                <a:avLst/>
                <a:gdLst>
                  <a:gd name="T0" fmla="*/ 578 w 887"/>
                  <a:gd name="T1" fmla="*/ 0 h 784"/>
                  <a:gd name="T2" fmla="*/ 668 w 887"/>
                  <a:gd name="T3" fmla="*/ 13 h 784"/>
                  <a:gd name="T4" fmla="*/ 741 w 887"/>
                  <a:gd name="T5" fmla="*/ 38 h 784"/>
                  <a:gd name="T6" fmla="*/ 799 w 887"/>
                  <a:gd name="T7" fmla="*/ 71 h 784"/>
                  <a:gd name="T8" fmla="*/ 841 w 887"/>
                  <a:gd name="T9" fmla="*/ 108 h 784"/>
                  <a:gd name="T10" fmla="*/ 868 w 887"/>
                  <a:gd name="T11" fmla="*/ 146 h 784"/>
                  <a:gd name="T12" fmla="*/ 883 w 887"/>
                  <a:gd name="T13" fmla="*/ 180 h 784"/>
                  <a:gd name="T14" fmla="*/ 887 w 887"/>
                  <a:gd name="T15" fmla="*/ 222 h 784"/>
                  <a:gd name="T16" fmla="*/ 881 w 887"/>
                  <a:gd name="T17" fmla="*/ 272 h 784"/>
                  <a:gd name="T18" fmla="*/ 861 w 887"/>
                  <a:gd name="T19" fmla="*/ 318 h 784"/>
                  <a:gd name="T20" fmla="*/ 825 w 887"/>
                  <a:gd name="T21" fmla="*/ 357 h 784"/>
                  <a:gd name="T22" fmla="*/ 771 w 887"/>
                  <a:gd name="T23" fmla="*/ 389 h 784"/>
                  <a:gd name="T24" fmla="*/ 699 w 887"/>
                  <a:gd name="T25" fmla="*/ 411 h 784"/>
                  <a:gd name="T26" fmla="*/ 604 w 887"/>
                  <a:gd name="T27" fmla="*/ 423 h 784"/>
                  <a:gd name="T28" fmla="*/ 515 w 887"/>
                  <a:gd name="T29" fmla="*/ 424 h 784"/>
                  <a:gd name="T30" fmla="*/ 446 w 887"/>
                  <a:gd name="T31" fmla="*/ 418 h 784"/>
                  <a:gd name="T32" fmla="*/ 377 w 887"/>
                  <a:gd name="T33" fmla="*/ 415 h 784"/>
                  <a:gd name="T34" fmla="*/ 306 w 887"/>
                  <a:gd name="T35" fmla="*/ 426 h 784"/>
                  <a:gd name="T36" fmla="*/ 231 w 887"/>
                  <a:gd name="T37" fmla="*/ 457 h 784"/>
                  <a:gd name="T38" fmla="*/ 184 w 887"/>
                  <a:gd name="T39" fmla="*/ 497 h 784"/>
                  <a:gd name="T40" fmla="*/ 154 w 887"/>
                  <a:gd name="T41" fmla="*/ 548 h 784"/>
                  <a:gd name="T42" fmla="*/ 138 w 887"/>
                  <a:gd name="T43" fmla="*/ 602 h 784"/>
                  <a:gd name="T44" fmla="*/ 131 w 887"/>
                  <a:gd name="T45" fmla="*/ 653 h 784"/>
                  <a:gd name="T46" fmla="*/ 131 w 887"/>
                  <a:gd name="T47" fmla="*/ 692 h 784"/>
                  <a:gd name="T48" fmla="*/ 133 w 887"/>
                  <a:gd name="T49" fmla="*/ 716 h 784"/>
                  <a:gd name="T50" fmla="*/ 68 w 887"/>
                  <a:gd name="T51" fmla="*/ 784 h 784"/>
                  <a:gd name="T52" fmla="*/ 67 w 887"/>
                  <a:gd name="T53" fmla="*/ 767 h 784"/>
                  <a:gd name="T54" fmla="*/ 63 w 887"/>
                  <a:gd name="T55" fmla="*/ 722 h 784"/>
                  <a:gd name="T56" fmla="*/ 53 w 887"/>
                  <a:gd name="T57" fmla="*/ 664 h 784"/>
                  <a:gd name="T58" fmla="*/ 34 w 887"/>
                  <a:gd name="T59" fmla="*/ 604 h 784"/>
                  <a:gd name="T60" fmla="*/ 2 w 887"/>
                  <a:gd name="T61" fmla="*/ 556 h 784"/>
                  <a:gd name="T62" fmla="*/ 1 w 887"/>
                  <a:gd name="T63" fmla="*/ 543 h 784"/>
                  <a:gd name="T64" fmla="*/ 0 w 887"/>
                  <a:gd name="T65" fmla="*/ 510 h 784"/>
                  <a:gd name="T66" fmla="*/ 1 w 887"/>
                  <a:gd name="T67" fmla="*/ 459 h 784"/>
                  <a:gd name="T68" fmla="*/ 10 w 887"/>
                  <a:gd name="T69" fmla="*/ 396 h 784"/>
                  <a:gd name="T70" fmla="*/ 28 w 887"/>
                  <a:gd name="T71" fmla="*/ 327 h 784"/>
                  <a:gd name="T72" fmla="*/ 61 w 887"/>
                  <a:gd name="T73" fmla="*/ 253 h 784"/>
                  <a:gd name="T74" fmla="*/ 109 w 887"/>
                  <a:gd name="T75" fmla="*/ 181 h 784"/>
                  <a:gd name="T76" fmla="*/ 180 w 887"/>
                  <a:gd name="T77" fmla="*/ 117 h 784"/>
                  <a:gd name="T78" fmla="*/ 168 w 887"/>
                  <a:gd name="T79" fmla="*/ 67 h 784"/>
                  <a:gd name="T80" fmla="*/ 256 w 887"/>
                  <a:gd name="T81" fmla="*/ 40 h 784"/>
                  <a:gd name="T82" fmla="*/ 352 w 887"/>
                  <a:gd name="T83" fmla="*/ 18 h 784"/>
                  <a:gd name="T84" fmla="*/ 446 w 887"/>
                  <a:gd name="T85" fmla="*/ 5 h 784"/>
                  <a:gd name="T86" fmla="*/ 526 w 887"/>
                  <a:gd name="T87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87" h="784">
                    <a:moveTo>
                      <a:pt x="526" y="0"/>
                    </a:moveTo>
                    <a:lnTo>
                      <a:pt x="578" y="0"/>
                    </a:lnTo>
                    <a:lnTo>
                      <a:pt x="626" y="5"/>
                    </a:lnTo>
                    <a:lnTo>
                      <a:pt x="668" y="13"/>
                    </a:lnTo>
                    <a:lnTo>
                      <a:pt x="706" y="25"/>
                    </a:lnTo>
                    <a:lnTo>
                      <a:pt x="741" y="38"/>
                    </a:lnTo>
                    <a:lnTo>
                      <a:pt x="772" y="54"/>
                    </a:lnTo>
                    <a:lnTo>
                      <a:pt x="799" y="71"/>
                    </a:lnTo>
                    <a:lnTo>
                      <a:pt x="821" y="89"/>
                    </a:lnTo>
                    <a:lnTo>
                      <a:pt x="841" y="108"/>
                    </a:lnTo>
                    <a:lnTo>
                      <a:pt x="856" y="128"/>
                    </a:lnTo>
                    <a:lnTo>
                      <a:pt x="868" y="146"/>
                    </a:lnTo>
                    <a:lnTo>
                      <a:pt x="877" y="164"/>
                    </a:lnTo>
                    <a:lnTo>
                      <a:pt x="883" y="180"/>
                    </a:lnTo>
                    <a:lnTo>
                      <a:pt x="886" y="195"/>
                    </a:lnTo>
                    <a:lnTo>
                      <a:pt x="887" y="222"/>
                    </a:lnTo>
                    <a:lnTo>
                      <a:pt x="886" y="247"/>
                    </a:lnTo>
                    <a:lnTo>
                      <a:pt x="881" y="272"/>
                    </a:lnTo>
                    <a:lnTo>
                      <a:pt x="873" y="296"/>
                    </a:lnTo>
                    <a:lnTo>
                      <a:pt x="861" y="318"/>
                    </a:lnTo>
                    <a:lnTo>
                      <a:pt x="845" y="338"/>
                    </a:lnTo>
                    <a:lnTo>
                      <a:pt x="825" y="357"/>
                    </a:lnTo>
                    <a:lnTo>
                      <a:pt x="801" y="374"/>
                    </a:lnTo>
                    <a:lnTo>
                      <a:pt x="771" y="389"/>
                    </a:lnTo>
                    <a:lnTo>
                      <a:pt x="738" y="401"/>
                    </a:lnTo>
                    <a:lnTo>
                      <a:pt x="699" y="411"/>
                    </a:lnTo>
                    <a:lnTo>
                      <a:pt x="654" y="419"/>
                    </a:lnTo>
                    <a:lnTo>
                      <a:pt x="604" y="423"/>
                    </a:lnTo>
                    <a:lnTo>
                      <a:pt x="548" y="424"/>
                    </a:lnTo>
                    <a:lnTo>
                      <a:pt x="515" y="424"/>
                    </a:lnTo>
                    <a:lnTo>
                      <a:pt x="480" y="420"/>
                    </a:lnTo>
                    <a:lnTo>
                      <a:pt x="446" y="418"/>
                    </a:lnTo>
                    <a:lnTo>
                      <a:pt x="411" y="416"/>
                    </a:lnTo>
                    <a:lnTo>
                      <a:pt x="377" y="415"/>
                    </a:lnTo>
                    <a:lnTo>
                      <a:pt x="342" y="419"/>
                    </a:lnTo>
                    <a:lnTo>
                      <a:pt x="306" y="426"/>
                    </a:lnTo>
                    <a:lnTo>
                      <a:pt x="268" y="439"/>
                    </a:lnTo>
                    <a:lnTo>
                      <a:pt x="231" y="457"/>
                    </a:lnTo>
                    <a:lnTo>
                      <a:pt x="205" y="476"/>
                    </a:lnTo>
                    <a:lnTo>
                      <a:pt x="184" y="497"/>
                    </a:lnTo>
                    <a:lnTo>
                      <a:pt x="168" y="522"/>
                    </a:lnTo>
                    <a:lnTo>
                      <a:pt x="154" y="548"/>
                    </a:lnTo>
                    <a:lnTo>
                      <a:pt x="145" y="576"/>
                    </a:lnTo>
                    <a:lnTo>
                      <a:pt x="138" y="602"/>
                    </a:lnTo>
                    <a:lnTo>
                      <a:pt x="134" y="628"/>
                    </a:lnTo>
                    <a:lnTo>
                      <a:pt x="131" y="653"/>
                    </a:lnTo>
                    <a:lnTo>
                      <a:pt x="131" y="674"/>
                    </a:lnTo>
                    <a:lnTo>
                      <a:pt x="131" y="692"/>
                    </a:lnTo>
                    <a:lnTo>
                      <a:pt x="131" y="706"/>
                    </a:lnTo>
                    <a:lnTo>
                      <a:pt x="133" y="716"/>
                    </a:lnTo>
                    <a:lnTo>
                      <a:pt x="133" y="719"/>
                    </a:lnTo>
                    <a:lnTo>
                      <a:pt x="68" y="784"/>
                    </a:lnTo>
                    <a:lnTo>
                      <a:pt x="68" y="779"/>
                    </a:lnTo>
                    <a:lnTo>
                      <a:pt x="67" y="767"/>
                    </a:lnTo>
                    <a:lnTo>
                      <a:pt x="66" y="747"/>
                    </a:lnTo>
                    <a:lnTo>
                      <a:pt x="63" y="722"/>
                    </a:lnTo>
                    <a:lnTo>
                      <a:pt x="59" y="694"/>
                    </a:lnTo>
                    <a:lnTo>
                      <a:pt x="53" y="664"/>
                    </a:lnTo>
                    <a:lnTo>
                      <a:pt x="46" y="634"/>
                    </a:lnTo>
                    <a:lnTo>
                      <a:pt x="34" y="604"/>
                    </a:lnTo>
                    <a:lnTo>
                      <a:pt x="19" y="578"/>
                    </a:lnTo>
                    <a:lnTo>
                      <a:pt x="2" y="556"/>
                    </a:lnTo>
                    <a:lnTo>
                      <a:pt x="2" y="552"/>
                    </a:lnTo>
                    <a:lnTo>
                      <a:pt x="1" y="543"/>
                    </a:lnTo>
                    <a:lnTo>
                      <a:pt x="0" y="528"/>
                    </a:lnTo>
                    <a:lnTo>
                      <a:pt x="0" y="510"/>
                    </a:lnTo>
                    <a:lnTo>
                      <a:pt x="0" y="486"/>
                    </a:lnTo>
                    <a:lnTo>
                      <a:pt x="1" y="459"/>
                    </a:lnTo>
                    <a:lnTo>
                      <a:pt x="3" y="429"/>
                    </a:lnTo>
                    <a:lnTo>
                      <a:pt x="10" y="396"/>
                    </a:lnTo>
                    <a:lnTo>
                      <a:pt x="17" y="362"/>
                    </a:lnTo>
                    <a:lnTo>
                      <a:pt x="28" y="327"/>
                    </a:lnTo>
                    <a:lnTo>
                      <a:pt x="42" y="289"/>
                    </a:lnTo>
                    <a:lnTo>
                      <a:pt x="61" y="253"/>
                    </a:lnTo>
                    <a:lnTo>
                      <a:pt x="83" y="217"/>
                    </a:lnTo>
                    <a:lnTo>
                      <a:pt x="109" y="181"/>
                    </a:lnTo>
                    <a:lnTo>
                      <a:pt x="141" y="148"/>
                    </a:lnTo>
                    <a:lnTo>
                      <a:pt x="180" y="117"/>
                    </a:lnTo>
                    <a:lnTo>
                      <a:pt x="131" y="83"/>
                    </a:lnTo>
                    <a:lnTo>
                      <a:pt x="168" y="67"/>
                    </a:lnTo>
                    <a:lnTo>
                      <a:pt x="210" y="52"/>
                    </a:lnTo>
                    <a:lnTo>
                      <a:pt x="256" y="40"/>
                    </a:lnTo>
                    <a:lnTo>
                      <a:pt x="303" y="27"/>
                    </a:lnTo>
                    <a:lnTo>
                      <a:pt x="352" y="18"/>
                    </a:lnTo>
                    <a:lnTo>
                      <a:pt x="400" y="10"/>
                    </a:lnTo>
                    <a:lnTo>
                      <a:pt x="446" y="5"/>
                    </a:lnTo>
                    <a:lnTo>
                      <a:pt x="489" y="1"/>
                    </a:lnTo>
                    <a:lnTo>
                      <a:pt x="526" y="0"/>
                    </a:lnTo>
                    <a:close/>
                  </a:path>
                </a:pathLst>
              </a:custGeom>
              <a:solidFill>
                <a:srgbClr val="2B0215"/>
              </a:solidFill>
              <a:ln w="0">
                <a:solidFill>
                  <a:srgbClr val="2B021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0" name="Freeform 21"/>
              <p:cNvSpPr>
                <a:spLocks/>
              </p:cNvSpPr>
              <p:nvPr/>
            </p:nvSpPr>
            <p:spPr bwMode="auto">
              <a:xfrm>
                <a:off x="3347" y="234"/>
                <a:ext cx="667" cy="667"/>
              </a:xfrm>
              <a:custGeom>
                <a:avLst/>
                <a:gdLst>
                  <a:gd name="T0" fmla="*/ 155 w 667"/>
                  <a:gd name="T1" fmla="*/ 38 h 667"/>
                  <a:gd name="T2" fmla="*/ 124 w 667"/>
                  <a:gd name="T3" fmla="*/ 112 h 667"/>
                  <a:gd name="T4" fmla="*/ 109 w 667"/>
                  <a:gd name="T5" fmla="*/ 177 h 667"/>
                  <a:gd name="T6" fmla="*/ 107 w 667"/>
                  <a:gd name="T7" fmla="*/ 231 h 667"/>
                  <a:gd name="T8" fmla="*/ 110 w 667"/>
                  <a:gd name="T9" fmla="*/ 266 h 667"/>
                  <a:gd name="T10" fmla="*/ 113 w 667"/>
                  <a:gd name="T11" fmla="*/ 278 h 667"/>
                  <a:gd name="T12" fmla="*/ 190 w 667"/>
                  <a:gd name="T13" fmla="*/ 242 h 667"/>
                  <a:gd name="T14" fmla="*/ 261 w 667"/>
                  <a:gd name="T15" fmla="*/ 227 h 667"/>
                  <a:gd name="T16" fmla="*/ 328 w 667"/>
                  <a:gd name="T17" fmla="*/ 228 h 667"/>
                  <a:gd name="T18" fmla="*/ 392 w 667"/>
                  <a:gd name="T19" fmla="*/ 242 h 667"/>
                  <a:gd name="T20" fmla="*/ 456 w 667"/>
                  <a:gd name="T21" fmla="*/ 261 h 667"/>
                  <a:gd name="T22" fmla="*/ 521 w 667"/>
                  <a:gd name="T23" fmla="*/ 281 h 667"/>
                  <a:gd name="T24" fmla="*/ 591 w 667"/>
                  <a:gd name="T25" fmla="*/ 294 h 667"/>
                  <a:gd name="T26" fmla="*/ 667 w 667"/>
                  <a:gd name="T27" fmla="*/ 299 h 667"/>
                  <a:gd name="T28" fmla="*/ 591 w 667"/>
                  <a:gd name="T29" fmla="*/ 307 h 667"/>
                  <a:gd name="T30" fmla="*/ 515 w 667"/>
                  <a:gd name="T31" fmla="*/ 307 h 667"/>
                  <a:gd name="T32" fmla="*/ 446 w 667"/>
                  <a:gd name="T33" fmla="*/ 301 h 667"/>
                  <a:gd name="T34" fmla="*/ 377 w 667"/>
                  <a:gd name="T35" fmla="*/ 298 h 667"/>
                  <a:gd name="T36" fmla="*/ 306 w 667"/>
                  <a:gd name="T37" fmla="*/ 309 h 667"/>
                  <a:gd name="T38" fmla="*/ 231 w 667"/>
                  <a:gd name="T39" fmla="*/ 340 h 667"/>
                  <a:gd name="T40" fmla="*/ 184 w 667"/>
                  <a:gd name="T41" fmla="*/ 380 h 667"/>
                  <a:gd name="T42" fmla="*/ 154 w 667"/>
                  <a:gd name="T43" fmla="*/ 431 h 667"/>
                  <a:gd name="T44" fmla="*/ 138 w 667"/>
                  <a:gd name="T45" fmla="*/ 485 h 667"/>
                  <a:gd name="T46" fmla="*/ 131 w 667"/>
                  <a:gd name="T47" fmla="*/ 536 h 667"/>
                  <a:gd name="T48" fmla="*/ 131 w 667"/>
                  <a:gd name="T49" fmla="*/ 575 h 667"/>
                  <a:gd name="T50" fmla="*/ 133 w 667"/>
                  <a:gd name="T51" fmla="*/ 599 h 667"/>
                  <a:gd name="T52" fmla="*/ 68 w 667"/>
                  <a:gd name="T53" fmla="*/ 667 h 667"/>
                  <a:gd name="T54" fmla="*/ 67 w 667"/>
                  <a:gd name="T55" fmla="*/ 650 h 667"/>
                  <a:gd name="T56" fmla="*/ 63 w 667"/>
                  <a:gd name="T57" fmla="*/ 605 h 667"/>
                  <a:gd name="T58" fmla="*/ 53 w 667"/>
                  <a:gd name="T59" fmla="*/ 547 h 667"/>
                  <a:gd name="T60" fmla="*/ 34 w 667"/>
                  <a:gd name="T61" fmla="*/ 487 h 667"/>
                  <a:gd name="T62" fmla="*/ 2 w 667"/>
                  <a:gd name="T63" fmla="*/ 439 h 667"/>
                  <a:gd name="T64" fmla="*/ 1 w 667"/>
                  <a:gd name="T65" fmla="*/ 426 h 667"/>
                  <a:gd name="T66" fmla="*/ 0 w 667"/>
                  <a:gd name="T67" fmla="*/ 393 h 667"/>
                  <a:gd name="T68" fmla="*/ 1 w 667"/>
                  <a:gd name="T69" fmla="*/ 342 h 667"/>
                  <a:gd name="T70" fmla="*/ 10 w 667"/>
                  <a:gd name="T71" fmla="*/ 279 h 667"/>
                  <a:gd name="T72" fmla="*/ 28 w 667"/>
                  <a:gd name="T73" fmla="*/ 210 h 667"/>
                  <a:gd name="T74" fmla="*/ 61 w 667"/>
                  <a:gd name="T75" fmla="*/ 136 h 667"/>
                  <a:gd name="T76" fmla="*/ 109 w 667"/>
                  <a:gd name="T77" fmla="*/ 64 h 667"/>
                  <a:gd name="T78" fmla="*/ 180 w 667"/>
                  <a:gd name="T79" fmla="*/ 0 h 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7" h="667">
                    <a:moveTo>
                      <a:pt x="180" y="0"/>
                    </a:moveTo>
                    <a:lnTo>
                      <a:pt x="155" y="38"/>
                    </a:lnTo>
                    <a:lnTo>
                      <a:pt x="136" y="75"/>
                    </a:lnTo>
                    <a:lnTo>
                      <a:pt x="124" y="112"/>
                    </a:lnTo>
                    <a:lnTo>
                      <a:pt x="114" y="146"/>
                    </a:lnTo>
                    <a:lnTo>
                      <a:pt x="109" y="177"/>
                    </a:lnTo>
                    <a:lnTo>
                      <a:pt x="107" y="206"/>
                    </a:lnTo>
                    <a:lnTo>
                      <a:pt x="107" y="231"/>
                    </a:lnTo>
                    <a:lnTo>
                      <a:pt x="108" y="251"/>
                    </a:lnTo>
                    <a:lnTo>
                      <a:pt x="110" y="266"/>
                    </a:lnTo>
                    <a:lnTo>
                      <a:pt x="112" y="276"/>
                    </a:lnTo>
                    <a:lnTo>
                      <a:pt x="113" y="278"/>
                    </a:lnTo>
                    <a:lnTo>
                      <a:pt x="153" y="257"/>
                    </a:lnTo>
                    <a:lnTo>
                      <a:pt x="190" y="242"/>
                    </a:lnTo>
                    <a:lnTo>
                      <a:pt x="226" y="232"/>
                    </a:lnTo>
                    <a:lnTo>
                      <a:pt x="261" y="227"/>
                    </a:lnTo>
                    <a:lnTo>
                      <a:pt x="296" y="226"/>
                    </a:lnTo>
                    <a:lnTo>
                      <a:pt x="328" y="228"/>
                    </a:lnTo>
                    <a:lnTo>
                      <a:pt x="360" y="235"/>
                    </a:lnTo>
                    <a:lnTo>
                      <a:pt x="392" y="242"/>
                    </a:lnTo>
                    <a:lnTo>
                      <a:pt x="424" y="251"/>
                    </a:lnTo>
                    <a:lnTo>
                      <a:pt x="456" y="261"/>
                    </a:lnTo>
                    <a:lnTo>
                      <a:pt x="489" y="271"/>
                    </a:lnTo>
                    <a:lnTo>
                      <a:pt x="521" y="281"/>
                    </a:lnTo>
                    <a:lnTo>
                      <a:pt x="556" y="288"/>
                    </a:lnTo>
                    <a:lnTo>
                      <a:pt x="591" y="294"/>
                    </a:lnTo>
                    <a:lnTo>
                      <a:pt x="628" y="298"/>
                    </a:lnTo>
                    <a:lnTo>
                      <a:pt x="667" y="299"/>
                    </a:lnTo>
                    <a:lnTo>
                      <a:pt x="631" y="303"/>
                    </a:lnTo>
                    <a:lnTo>
                      <a:pt x="591" y="307"/>
                    </a:lnTo>
                    <a:lnTo>
                      <a:pt x="548" y="307"/>
                    </a:lnTo>
                    <a:lnTo>
                      <a:pt x="515" y="307"/>
                    </a:lnTo>
                    <a:lnTo>
                      <a:pt x="480" y="303"/>
                    </a:lnTo>
                    <a:lnTo>
                      <a:pt x="446" y="301"/>
                    </a:lnTo>
                    <a:lnTo>
                      <a:pt x="411" y="299"/>
                    </a:lnTo>
                    <a:lnTo>
                      <a:pt x="377" y="298"/>
                    </a:lnTo>
                    <a:lnTo>
                      <a:pt x="342" y="302"/>
                    </a:lnTo>
                    <a:lnTo>
                      <a:pt x="306" y="309"/>
                    </a:lnTo>
                    <a:lnTo>
                      <a:pt x="268" y="322"/>
                    </a:lnTo>
                    <a:lnTo>
                      <a:pt x="231" y="340"/>
                    </a:lnTo>
                    <a:lnTo>
                      <a:pt x="205" y="359"/>
                    </a:lnTo>
                    <a:lnTo>
                      <a:pt x="184" y="380"/>
                    </a:lnTo>
                    <a:lnTo>
                      <a:pt x="168" y="405"/>
                    </a:lnTo>
                    <a:lnTo>
                      <a:pt x="154" y="431"/>
                    </a:lnTo>
                    <a:lnTo>
                      <a:pt x="145" y="459"/>
                    </a:lnTo>
                    <a:lnTo>
                      <a:pt x="138" y="485"/>
                    </a:lnTo>
                    <a:lnTo>
                      <a:pt x="134" y="511"/>
                    </a:lnTo>
                    <a:lnTo>
                      <a:pt x="131" y="536"/>
                    </a:lnTo>
                    <a:lnTo>
                      <a:pt x="131" y="557"/>
                    </a:lnTo>
                    <a:lnTo>
                      <a:pt x="131" y="575"/>
                    </a:lnTo>
                    <a:lnTo>
                      <a:pt x="131" y="589"/>
                    </a:lnTo>
                    <a:lnTo>
                      <a:pt x="133" y="599"/>
                    </a:lnTo>
                    <a:lnTo>
                      <a:pt x="133" y="602"/>
                    </a:lnTo>
                    <a:lnTo>
                      <a:pt x="68" y="667"/>
                    </a:lnTo>
                    <a:lnTo>
                      <a:pt x="68" y="662"/>
                    </a:lnTo>
                    <a:lnTo>
                      <a:pt x="67" y="650"/>
                    </a:lnTo>
                    <a:lnTo>
                      <a:pt x="66" y="630"/>
                    </a:lnTo>
                    <a:lnTo>
                      <a:pt x="63" y="605"/>
                    </a:lnTo>
                    <a:lnTo>
                      <a:pt x="59" y="577"/>
                    </a:lnTo>
                    <a:lnTo>
                      <a:pt x="53" y="547"/>
                    </a:lnTo>
                    <a:lnTo>
                      <a:pt x="46" y="517"/>
                    </a:lnTo>
                    <a:lnTo>
                      <a:pt x="34" y="487"/>
                    </a:lnTo>
                    <a:lnTo>
                      <a:pt x="19" y="461"/>
                    </a:lnTo>
                    <a:lnTo>
                      <a:pt x="2" y="439"/>
                    </a:lnTo>
                    <a:lnTo>
                      <a:pt x="2" y="435"/>
                    </a:lnTo>
                    <a:lnTo>
                      <a:pt x="1" y="426"/>
                    </a:lnTo>
                    <a:lnTo>
                      <a:pt x="0" y="411"/>
                    </a:lnTo>
                    <a:lnTo>
                      <a:pt x="0" y="393"/>
                    </a:lnTo>
                    <a:lnTo>
                      <a:pt x="0" y="369"/>
                    </a:lnTo>
                    <a:lnTo>
                      <a:pt x="1" y="342"/>
                    </a:lnTo>
                    <a:lnTo>
                      <a:pt x="3" y="312"/>
                    </a:lnTo>
                    <a:lnTo>
                      <a:pt x="10" y="279"/>
                    </a:lnTo>
                    <a:lnTo>
                      <a:pt x="17" y="245"/>
                    </a:lnTo>
                    <a:lnTo>
                      <a:pt x="28" y="210"/>
                    </a:lnTo>
                    <a:lnTo>
                      <a:pt x="42" y="172"/>
                    </a:lnTo>
                    <a:lnTo>
                      <a:pt x="61" y="136"/>
                    </a:lnTo>
                    <a:lnTo>
                      <a:pt x="83" y="100"/>
                    </a:lnTo>
                    <a:lnTo>
                      <a:pt x="109" y="64"/>
                    </a:lnTo>
                    <a:lnTo>
                      <a:pt x="141" y="31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0D000B"/>
              </a:solidFill>
              <a:ln w="0">
                <a:solidFill>
                  <a:srgbClr val="0D000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1" name="Freeform 22"/>
              <p:cNvSpPr>
                <a:spLocks/>
              </p:cNvSpPr>
              <p:nvPr/>
            </p:nvSpPr>
            <p:spPr bwMode="auto">
              <a:xfrm>
                <a:off x="3381" y="803"/>
                <a:ext cx="136" cy="261"/>
              </a:xfrm>
              <a:custGeom>
                <a:avLst/>
                <a:gdLst>
                  <a:gd name="T0" fmla="*/ 69 w 136"/>
                  <a:gd name="T1" fmla="*/ 0 h 261"/>
                  <a:gd name="T2" fmla="*/ 69 w 136"/>
                  <a:gd name="T3" fmla="*/ 0 h 261"/>
                  <a:gd name="T4" fmla="*/ 89 w 136"/>
                  <a:gd name="T5" fmla="*/ 3 h 261"/>
                  <a:gd name="T6" fmla="*/ 105 w 136"/>
                  <a:gd name="T7" fmla="*/ 10 h 261"/>
                  <a:gd name="T8" fmla="*/ 120 w 136"/>
                  <a:gd name="T9" fmla="*/ 23 h 261"/>
                  <a:gd name="T10" fmla="*/ 130 w 136"/>
                  <a:gd name="T11" fmla="*/ 39 h 261"/>
                  <a:gd name="T12" fmla="*/ 136 w 136"/>
                  <a:gd name="T13" fmla="*/ 56 h 261"/>
                  <a:gd name="T14" fmla="*/ 136 w 136"/>
                  <a:gd name="T15" fmla="*/ 76 h 261"/>
                  <a:gd name="T16" fmla="*/ 117 w 136"/>
                  <a:gd name="T17" fmla="*/ 228 h 261"/>
                  <a:gd name="T18" fmla="*/ 112 w 136"/>
                  <a:gd name="T19" fmla="*/ 241 h 261"/>
                  <a:gd name="T20" fmla="*/ 104 w 136"/>
                  <a:gd name="T21" fmla="*/ 251 h 261"/>
                  <a:gd name="T22" fmla="*/ 93 w 136"/>
                  <a:gd name="T23" fmla="*/ 259 h 261"/>
                  <a:gd name="T24" fmla="*/ 78 w 136"/>
                  <a:gd name="T25" fmla="*/ 261 h 261"/>
                  <a:gd name="T26" fmla="*/ 65 w 136"/>
                  <a:gd name="T27" fmla="*/ 259 h 261"/>
                  <a:gd name="T28" fmla="*/ 54 w 136"/>
                  <a:gd name="T29" fmla="*/ 254 h 261"/>
                  <a:gd name="T30" fmla="*/ 45 w 136"/>
                  <a:gd name="T31" fmla="*/ 244 h 261"/>
                  <a:gd name="T32" fmla="*/ 40 w 136"/>
                  <a:gd name="T33" fmla="*/ 232 h 261"/>
                  <a:gd name="T34" fmla="*/ 3 w 136"/>
                  <a:gd name="T35" fmla="*/ 84 h 261"/>
                  <a:gd name="T36" fmla="*/ 0 w 136"/>
                  <a:gd name="T37" fmla="*/ 64 h 261"/>
                  <a:gd name="T38" fmla="*/ 5 w 136"/>
                  <a:gd name="T39" fmla="*/ 44 h 261"/>
                  <a:gd name="T40" fmla="*/ 15 w 136"/>
                  <a:gd name="T41" fmla="*/ 26 h 261"/>
                  <a:gd name="T42" fmla="*/ 29 w 136"/>
                  <a:gd name="T43" fmla="*/ 13 h 261"/>
                  <a:gd name="T44" fmla="*/ 48 w 136"/>
                  <a:gd name="T45" fmla="*/ 3 h 261"/>
                  <a:gd name="T46" fmla="*/ 69 w 136"/>
                  <a:gd name="T47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6" h="261">
                    <a:moveTo>
                      <a:pt x="69" y="0"/>
                    </a:moveTo>
                    <a:lnTo>
                      <a:pt x="69" y="0"/>
                    </a:lnTo>
                    <a:lnTo>
                      <a:pt x="89" y="3"/>
                    </a:lnTo>
                    <a:lnTo>
                      <a:pt x="105" y="10"/>
                    </a:lnTo>
                    <a:lnTo>
                      <a:pt x="120" y="23"/>
                    </a:lnTo>
                    <a:lnTo>
                      <a:pt x="130" y="39"/>
                    </a:lnTo>
                    <a:lnTo>
                      <a:pt x="136" y="56"/>
                    </a:lnTo>
                    <a:lnTo>
                      <a:pt x="136" y="76"/>
                    </a:lnTo>
                    <a:lnTo>
                      <a:pt x="117" y="228"/>
                    </a:lnTo>
                    <a:lnTo>
                      <a:pt x="112" y="241"/>
                    </a:lnTo>
                    <a:lnTo>
                      <a:pt x="104" y="251"/>
                    </a:lnTo>
                    <a:lnTo>
                      <a:pt x="93" y="259"/>
                    </a:lnTo>
                    <a:lnTo>
                      <a:pt x="78" y="261"/>
                    </a:lnTo>
                    <a:lnTo>
                      <a:pt x="65" y="259"/>
                    </a:lnTo>
                    <a:lnTo>
                      <a:pt x="54" y="254"/>
                    </a:lnTo>
                    <a:lnTo>
                      <a:pt x="45" y="244"/>
                    </a:lnTo>
                    <a:lnTo>
                      <a:pt x="40" y="232"/>
                    </a:lnTo>
                    <a:lnTo>
                      <a:pt x="3" y="84"/>
                    </a:lnTo>
                    <a:lnTo>
                      <a:pt x="0" y="64"/>
                    </a:lnTo>
                    <a:lnTo>
                      <a:pt x="5" y="44"/>
                    </a:lnTo>
                    <a:lnTo>
                      <a:pt x="15" y="26"/>
                    </a:lnTo>
                    <a:lnTo>
                      <a:pt x="29" y="13"/>
                    </a:lnTo>
                    <a:lnTo>
                      <a:pt x="48" y="3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E8AB6B"/>
              </a:solidFill>
              <a:ln w="0">
                <a:solidFill>
                  <a:srgbClr val="E8AB6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2" name="Freeform 23"/>
              <p:cNvSpPr>
                <a:spLocks/>
              </p:cNvSpPr>
              <p:nvPr/>
            </p:nvSpPr>
            <p:spPr bwMode="auto">
              <a:xfrm>
                <a:off x="4036" y="1947"/>
                <a:ext cx="295" cy="66"/>
              </a:xfrm>
              <a:custGeom>
                <a:avLst/>
                <a:gdLst>
                  <a:gd name="T0" fmla="*/ 66 w 295"/>
                  <a:gd name="T1" fmla="*/ 0 h 66"/>
                  <a:gd name="T2" fmla="*/ 229 w 295"/>
                  <a:gd name="T3" fmla="*/ 0 h 66"/>
                  <a:gd name="T4" fmla="*/ 250 w 295"/>
                  <a:gd name="T5" fmla="*/ 4 h 66"/>
                  <a:gd name="T6" fmla="*/ 269 w 295"/>
                  <a:gd name="T7" fmla="*/ 13 h 66"/>
                  <a:gd name="T8" fmla="*/ 282 w 295"/>
                  <a:gd name="T9" fmla="*/ 28 h 66"/>
                  <a:gd name="T10" fmla="*/ 291 w 295"/>
                  <a:gd name="T11" fmla="*/ 45 h 66"/>
                  <a:gd name="T12" fmla="*/ 295 w 295"/>
                  <a:gd name="T13" fmla="*/ 66 h 66"/>
                  <a:gd name="T14" fmla="*/ 0 w 295"/>
                  <a:gd name="T15" fmla="*/ 66 h 66"/>
                  <a:gd name="T16" fmla="*/ 4 w 295"/>
                  <a:gd name="T17" fmla="*/ 45 h 66"/>
                  <a:gd name="T18" fmla="*/ 14 w 295"/>
                  <a:gd name="T19" fmla="*/ 28 h 66"/>
                  <a:gd name="T20" fmla="*/ 27 w 295"/>
                  <a:gd name="T21" fmla="*/ 13 h 66"/>
                  <a:gd name="T22" fmla="*/ 45 w 295"/>
                  <a:gd name="T23" fmla="*/ 4 h 66"/>
                  <a:gd name="T24" fmla="*/ 66 w 295"/>
                  <a:gd name="T25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5" h="66">
                    <a:moveTo>
                      <a:pt x="66" y="0"/>
                    </a:moveTo>
                    <a:lnTo>
                      <a:pt x="229" y="0"/>
                    </a:lnTo>
                    <a:lnTo>
                      <a:pt x="250" y="4"/>
                    </a:lnTo>
                    <a:lnTo>
                      <a:pt x="269" y="13"/>
                    </a:lnTo>
                    <a:lnTo>
                      <a:pt x="282" y="28"/>
                    </a:lnTo>
                    <a:lnTo>
                      <a:pt x="291" y="45"/>
                    </a:lnTo>
                    <a:lnTo>
                      <a:pt x="295" y="66"/>
                    </a:lnTo>
                    <a:lnTo>
                      <a:pt x="0" y="66"/>
                    </a:lnTo>
                    <a:lnTo>
                      <a:pt x="4" y="45"/>
                    </a:lnTo>
                    <a:lnTo>
                      <a:pt x="14" y="28"/>
                    </a:lnTo>
                    <a:lnTo>
                      <a:pt x="27" y="13"/>
                    </a:lnTo>
                    <a:lnTo>
                      <a:pt x="45" y="4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253967"/>
              </a:solidFill>
              <a:ln w="0">
                <a:solidFill>
                  <a:srgbClr val="25396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3" name="Freeform 24"/>
              <p:cNvSpPr>
                <a:spLocks/>
              </p:cNvSpPr>
              <p:nvPr/>
            </p:nvSpPr>
            <p:spPr bwMode="auto">
              <a:xfrm>
                <a:off x="2514" y="3425"/>
                <a:ext cx="590" cy="491"/>
              </a:xfrm>
              <a:custGeom>
                <a:avLst/>
                <a:gdLst>
                  <a:gd name="T0" fmla="*/ 0 w 590"/>
                  <a:gd name="T1" fmla="*/ 0 h 491"/>
                  <a:gd name="T2" fmla="*/ 590 w 590"/>
                  <a:gd name="T3" fmla="*/ 0 h 491"/>
                  <a:gd name="T4" fmla="*/ 590 w 590"/>
                  <a:gd name="T5" fmla="*/ 229 h 491"/>
                  <a:gd name="T6" fmla="*/ 295 w 590"/>
                  <a:gd name="T7" fmla="*/ 491 h 491"/>
                  <a:gd name="T8" fmla="*/ 0 w 590"/>
                  <a:gd name="T9" fmla="*/ 229 h 491"/>
                  <a:gd name="T10" fmla="*/ 0 w 590"/>
                  <a:gd name="T11" fmla="*/ 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0" h="491">
                    <a:moveTo>
                      <a:pt x="0" y="0"/>
                    </a:moveTo>
                    <a:lnTo>
                      <a:pt x="590" y="0"/>
                    </a:lnTo>
                    <a:lnTo>
                      <a:pt x="590" y="229"/>
                    </a:lnTo>
                    <a:lnTo>
                      <a:pt x="295" y="491"/>
                    </a:lnTo>
                    <a:lnTo>
                      <a:pt x="0" y="2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B6B"/>
              </a:solidFill>
              <a:ln w="0">
                <a:solidFill>
                  <a:srgbClr val="E8AB6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4" name="Freeform 25"/>
              <p:cNvSpPr>
                <a:spLocks/>
              </p:cNvSpPr>
              <p:nvPr/>
            </p:nvSpPr>
            <p:spPr bwMode="auto">
              <a:xfrm>
                <a:off x="1958" y="3650"/>
                <a:ext cx="1702" cy="560"/>
              </a:xfrm>
              <a:custGeom>
                <a:avLst/>
                <a:gdLst>
                  <a:gd name="T0" fmla="*/ 536 w 1702"/>
                  <a:gd name="T1" fmla="*/ 0 h 560"/>
                  <a:gd name="T2" fmla="*/ 851 w 1702"/>
                  <a:gd name="T3" fmla="*/ 200 h 560"/>
                  <a:gd name="T4" fmla="*/ 1180 w 1702"/>
                  <a:gd name="T5" fmla="*/ 9 h 560"/>
                  <a:gd name="T6" fmla="*/ 1187 w 1702"/>
                  <a:gd name="T7" fmla="*/ 14 h 560"/>
                  <a:gd name="T8" fmla="*/ 1196 w 1702"/>
                  <a:gd name="T9" fmla="*/ 16 h 560"/>
                  <a:gd name="T10" fmla="*/ 1601 w 1702"/>
                  <a:gd name="T11" fmla="*/ 111 h 560"/>
                  <a:gd name="T12" fmla="*/ 1629 w 1702"/>
                  <a:gd name="T13" fmla="*/ 122 h 560"/>
                  <a:gd name="T14" fmla="*/ 1654 w 1702"/>
                  <a:gd name="T15" fmla="*/ 137 h 560"/>
                  <a:gd name="T16" fmla="*/ 1674 w 1702"/>
                  <a:gd name="T17" fmla="*/ 158 h 560"/>
                  <a:gd name="T18" fmla="*/ 1688 w 1702"/>
                  <a:gd name="T19" fmla="*/ 181 h 560"/>
                  <a:gd name="T20" fmla="*/ 1698 w 1702"/>
                  <a:gd name="T21" fmla="*/ 209 h 560"/>
                  <a:gd name="T22" fmla="*/ 1702 w 1702"/>
                  <a:gd name="T23" fmla="*/ 239 h 560"/>
                  <a:gd name="T24" fmla="*/ 1702 w 1702"/>
                  <a:gd name="T25" fmla="*/ 495 h 560"/>
                  <a:gd name="T26" fmla="*/ 1698 w 1702"/>
                  <a:gd name="T27" fmla="*/ 515 h 560"/>
                  <a:gd name="T28" fmla="*/ 1690 w 1702"/>
                  <a:gd name="T29" fmla="*/ 533 h 560"/>
                  <a:gd name="T30" fmla="*/ 1675 w 1702"/>
                  <a:gd name="T31" fmla="*/ 547 h 560"/>
                  <a:gd name="T32" fmla="*/ 1657 w 1702"/>
                  <a:gd name="T33" fmla="*/ 557 h 560"/>
                  <a:gd name="T34" fmla="*/ 1636 w 1702"/>
                  <a:gd name="T35" fmla="*/ 560 h 560"/>
                  <a:gd name="T36" fmla="*/ 66 w 1702"/>
                  <a:gd name="T37" fmla="*/ 560 h 560"/>
                  <a:gd name="T38" fmla="*/ 45 w 1702"/>
                  <a:gd name="T39" fmla="*/ 557 h 560"/>
                  <a:gd name="T40" fmla="*/ 27 w 1702"/>
                  <a:gd name="T41" fmla="*/ 547 h 560"/>
                  <a:gd name="T42" fmla="*/ 12 w 1702"/>
                  <a:gd name="T43" fmla="*/ 533 h 560"/>
                  <a:gd name="T44" fmla="*/ 3 w 1702"/>
                  <a:gd name="T45" fmla="*/ 515 h 560"/>
                  <a:gd name="T46" fmla="*/ 0 w 1702"/>
                  <a:gd name="T47" fmla="*/ 495 h 560"/>
                  <a:gd name="T48" fmla="*/ 0 w 1702"/>
                  <a:gd name="T49" fmla="*/ 239 h 560"/>
                  <a:gd name="T50" fmla="*/ 3 w 1702"/>
                  <a:gd name="T51" fmla="*/ 209 h 560"/>
                  <a:gd name="T52" fmla="*/ 13 w 1702"/>
                  <a:gd name="T53" fmla="*/ 181 h 560"/>
                  <a:gd name="T54" fmla="*/ 28 w 1702"/>
                  <a:gd name="T55" fmla="*/ 158 h 560"/>
                  <a:gd name="T56" fmla="*/ 48 w 1702"/>
                  <a:gd name="T57" fmla="*/ 137 h 560"/>
                  <a:gd name="T58" fmla="*/ 73 w 1702"/>
                  <a:gd name="T59" fmla="*/ 122 h 560"/>
                  <a:gd name="T60" fmla="*/ 101 w 1702"/>
                  <a:gd name="T61" fmla="*/ 111 h 560"/>
                  <a:gd name="T62" fmla="*/ 506 w 1702"/>
                  <a:gd name="T63" fmla="*/ 16 h 560"/>
                  <a:gd name="T64" fmla="*/ 522 w 1702"/>
                  <a:gd name="T65" fmla="*/ 10 h 560"/>
                  <a:gd name="T66" fmla="*/ 536 w 1702"/>
                  <a:gd name="T67" fmla="*/ 0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02" h="560">
                    <a:moveTo>
                      <a:pt x="536" y="0"/>
                    </a:moveTo>
                    <a:lnTo>
                      <a:pt x="851" y="200"/>
                    </a:lnTo>
                    <a:lnTo>
                      <a:pt x="1180" y="9"/>
                    </a:lnTo>
                    <a:lnTo>
                      <a:pt x="1187" y="14"/>
                    </a:lnTo>
                    <a:lnTo>
                      <a:pt x="1196" y="16"/>
                    </a:lnTo>
                    <a:lnTo>
                      <a:pt x="1601" y="111"/>
                    </a:lnTo>
                    <a:lnTo>
                      <a:pt x="1629" y="122"/>
                    </a:lnTo>
                    <a:lnTo>
                      <a:pt x="1654" y="137"/>
                    </a:lnTo>
                    <a:lnTo>
                      <a:pt x="1674" y="158"/>
                    </a:lnTo>
                    <a:lnTo>
                      <a:pt x="1688" y="181"/>
                    </a:lnTo>
                    <a:lnTo>
                      <a:pt x="1698" y="209"/>
                    </a:lnTo>
                    <a:lnTo>
                      <a:pt x="1702" y="239"/>
                    </a:lnTo>
                    <a:lnTo>
                      <a:pt x="1702" y="495"/>
                    </a:lnTo>
                    <a:lnTo>
                      <a:pt x="1698" y="515"/>
                    </a:lnTo>
                    <a:lnTo>
                      <a:pt x="1690" y="533"/>
                    </a:lnTo>
                    <a:lnTo>
                      <a:pt x="1675" y="547"/>
                    </a:lnTo>
                    <a:lnTo>
                      <a:pt x="1657" y="557"/>
                    </a:lnTo>
                    <a:lnTo>
                      <a:pt x="1636" y="560"/>
                    </a:lnTo>
                    <a:lnTo>
                      <a:pt x="66" y="560"/>
                    </a:lnTo>
                    <a:lnTo>
                      <a:pt x="45" y="557"/>
                    </a:lnTo>
                    <a:lnTo>
                      <a:pt x="27" y="547"/>
                    </a:lnTo>
                    <a:lnTo>
                      <a:pt x="12" y="533"/>
                    </a:lnTo>
                    <a:lnTo>
                      <a:pt x="3" y="515"/>
                    </a:lnTo>
                    <a:lnTo>
                      <a:pt x="0" y="495"/>
                    </a:lnTo>
                    <a:lnTo>
                      <a:pt x="0" y="239"/>
                    </a:lnTo>
                    <a:lnTo>
                      <a:pt x="3" y="209"/>
                    </a:lnTo>
                    <a:lnTo>
                      <a:pt x="13" y="181"/>
                    </a:lnTo>
                    <a:lnTo>
                      <a:pt x="28" y="158"/>
                    </a:lnTo>
                    <a:lnTo>
                      <a:pt x="48" y="137"/>
                    </a:lnTo>
                    <a:lnTo>
                      <a:pt x="73" y="122"/>
                    </a:lnTo>
                    <a:lnTo>
                      <a:pt x="101" y="111"/>
                    </a:lnTo>
                    <a:lnTo>
                      <a:pt x="506" y="16"/>
                    </a:lnTo>
                    <a:lnTo>
                      <a:pt x="522" y="10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rgbClr val="F4F9FF"/>
              </a:solidFill>
              <a:ln w="0">
                <a:solidFill>
                  <a:srgbClr val="F4F9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5" name="Freeform 26"/>
              <p:cNvSpPr>
                <a:spLocks/>
              </p:cNvSpPr>
              <p:nvPr/>
            </p:nvSpPr>
            <p:spPr bwMode="auto">
              <a:xfrm>
                <a:off x="2514" y="3425"/>
                <a:ext cx="590" cy="273"/>
              </a:xfrm>
              <a:custGeom>
                <a:avLst/>
                <a:gdLst>
                  <a:gd name="T0" fmla="*/ 0 w 590"/>
                  <a:gd name="T1" fmla="*/ 0 h 273"/>
                  <a:gd name="T2" fmla="*/ 590 w 590"/>
                  <a:gd name="T3" fmla="*/ 0 h 273"/>
                  <a:gd name="T4" fmla="*/ 590 w 590"/>
                  <a:gd name="T5" fmla="*/ 41 h 273"/>
                  <a:gd name="T6" fmla="*/ 589 w 590"/>
                  <a:gd name="T7" fmla="*/ 43 h 273"/>
                  <a:gd name="T8" fmla="*/ 584 w 590"/>
                  <a:gd name="T9" fmla="*/ 50 h 273"/>
                  <a:gd name="T10" fmla="*/ 575 w 590"/>
                  <a:gd name="T11" fmla="*/ 61 h 273"/>
                  <a:gd name="T12" fmla="*/ 564 w 590"/>
                  <a:gd name="T13" fmla="*/ 74 h 273"/>
                  <a:gd name="T14" fmla="*/ 550 w 590"/>
                  <a:gd name="T15" fmla="*/ 91 h 273"/>
                  <a:gd name="T16" fmla="*/ 533 w 590"/>
                  <a:gd name="T17" fmla="*/ 109 h 273"/>
                  <a:gd name="T18" fmla="*/ 513 w 590"/>
                  <a:gd name="T19" fmla="*/ 129 h 273"/>
                  <a:gd name="T20" fmla="*/ 489 w 590"/>
                  <a:gd name="T21" fmla="*/ 150 h 273"/>
                  <a:gd name="T22" fmla="*/ 463 w 590"/>
                  <a:gd name="T23" fmla="*/ 171 h 273"/>
                  <a:gd name="T24" fmla="*/ 434 w 590"/>
                  <a:gd name="T25" fmla="*/ 191 h 273"/>
                  <a:gd name="T26" fmla="*/ 402 w 590"/>
                  <a:gd name="T27" fmla="*/ 211 h 273"/>
                  <a:gd name="T28" fmla="*/ 368 w 590"/>
                  <a:gd name="T29" fmla="*/ 229 h 273"/>
                  <a:gd name="T30" fmla="*/ 331 w 590"/>
                  <a:gd name="T31" fmla="*/ 245 h 273"/>
                  <a:gd name="T32" fmla="*/ 291 w 590"/>
                  <a:gd name="T33" fmla="*/ 257 h 273"/>
                  <a:gd name="T34" fmla="*/ 249 w 590"/>
                  <a:gd name="T35" fmla="*/ 267 h 273"/>
                  <a:gd name="T36" fmla="*/ 204 w 590"/>
                  <a:gd name="T37" fmla="*/ 272 h 273"/>
                  <a:gd name="T38" fmla="*/ 157 w 590"/>
                  <a:gd name="T39" fmla="*/ 273 h 273"/>
                  <a:gd name="T40" fmla="*/ 107 w 590"/>
                  <a:gd name="T41" fmla="*/ 268 h 273"/>
                  <a:gd name="T42" fmla="*/ 55 w 590"/>
                  <a:gd name="T43" fmla="*/ 258 h 273"/>
                  <a:gd name="T44" fmla="*/ 0 w 590"/>
                  <a:gd name="T45" fmla="*/ 241 h 273"/>
                  <a:gd name="T46" fmla="*/ 0 w 590"/>
                  <a:gd name="T47" fmla="*/ 0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90" h="273">
                    <a:moveTo>
                      <a:pt x="0" y="0"/>
                    </a:moveTo>
                    <a:lnTo>
                      <a:pt x="590" y="0"/>
                    </a:lnTo>
                    <a:lnTo>
                      <a:pt x="590" y="41"/>
                    </a:lnTo>
                    <a:lnTo>
                      <a:pt x="589" y="43"/>
                    </a:lnTo>
                    <a:lnTo>
                      <a:pt x="584" y="50"/>
                    </a:lnTo>
                    <a:lnTo>
                      <a:pt x="575" y="61"/>
                    </a:lnTo>
                    <a:lnTo>
                      <a:pt x="564" y="74"/>
                    </a:lnTo>
                    <a:lnTo>
                      <a:pt x="550" y="91"/>
                    </a:lnTo>
                    <a:lnTo>
                      <a:pt x="533" y="109"/>
                    </a:lnTo>
                    <a:lnTo>
                      <a:pt x="513" y="129"/>
                    </a:lnTo>
                    <a:lnTo>
                      <a:pt x="489" y="150"/>
                    </a:lnTo>
                    <a:lnTo>
                      <a:pt x="463" y="171"/>
                    </a:lnTo>
                    <a:lnTo>
                      <a:pt x="434" y="191"/>
                    </a:lnTo>
                    <a:lnTo>
                      <a:pt x="402" y="211"/>
                    </a:lnTo>
                    <a:lnTo>
                      <a:pt x="368" y="229"/>
                    </a:lnTo>
                    <a:lnTo>
                      <a:pt x="331" y="245"/>
                    </a:lnTo>
                    <a:lnTo>
                      <a:pt x="291" y="257"/>
                    </a:lnTo>
                    <a:lnTo>
                      <a:pt x="249" y="267"/>
                    </a:lnTo>
                    <a:lnTo>
                      <a:pt x="204" y="272"/>
                    </a:lnTo>
                    <a:lnTo>
                      <a:pt x="157" y="273"/>
                    </a:lnTo>
                    <a:lnTo>
                      <a:pt x="107" y="268"/>
                    </a:lnTo>
                    <a:lnTo>
                      <a:pt x="55" y="258"/>
                    </a:lnTo>
                    <a:lnTo>
                      <a:pt x="0" y="2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29460"/>
              </a:solidFill>
              <a:ln w="0">
                <a:solidFill>
                  <a:srgbClr val="D2946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6" name="Freeform 27"/>
              <p:cNvSpPr>
                <a:spLocks/>
              </p:cNvSpPr>
              <p:nvPr/>
            </p:nvSpPr>
            <p:spPr bwMode="auto">
              <a:xfrm>
                <a:off x="2383" y="2672"/>
                <a:ext cx="852" cy="917"/>
              </a:xfrm>
              <a:custGeom>
                <a:avLst/>
                <a:gdLst>
                  <a:gd name="T0" fmla="*/ 0 w 852"/>
                  <a:gd name="T1" fmla="*/ 0 h 917"/>
                  <a:gd name="T2" fmla="*/ 852 w 852"/>
                  <a:gd name="T3" fmla="*/ 0 h 917"/>
                  <a:gd name="T4" fmla="*/ 823 w 852"/>
                  <a:gd name="T5" fmla="*/ 628 h 917"/>
                  <a:gd name="T6" fmla="*/ 818 w 852"/>
                  <a:gd name="T7" fmla="*/ 662 h 917"/>
                  <a:gd name="T8" fmla="*/ 808 w 852"/>
                  <a:gd name="T9" fmla="*/ 696 h 917"/>
                  <a:gd name="T10" fmla="*/ 792 w 852"/>
                  <a:gd name="T11" fmla="*/ 725 h 917"/>
                  <a:gd name="T12" fmla="*/ 771 w 852"/>
                  <a:gd name="T13" fmla="*/ 753 h 917"/>
                  <a:gd name="T14" fmla="*/ 745 w 852"/>
                  <a:gd name="T15" fmla="*/ 776 h 917"/>
                  <a:gd name="T16" fmla="*/ 609 w 852"/>
                  <a:gd name="T17" fmla="*/ 877 h 917"/>
                  <a:gd name="T18" fmla="*/ 583 w 852"/>
                  <a:gd name="T19" fmla="*/ 895 h 917"/>
                  <a:gd name="T20" fmla="*/ 554 w 852"/>
                  <a:gd name="T21" fmla="*/ 907 h 917"/>
                  <a:gd name="T22" fmla="*/ 523 w 852"/>
                  <a:gd name="T23" fmla="*/ 914 h 917"/>
                  <a:gd name="T24" fmla="*/ 492 w 852"/>
                  <a:gd name="T25" fmla="*/ 917 h 917"/>
                  <a:gd name="T26" fmla="*/ 361 w 852"/>
                  <a:gd name="T27" fmla="*/ 917 h 917"/>
                  <a:gd name="T28" fmla="*/ 329 w 852"/>
                  <a:gd name="T29" fmla="*/ 914 h 917"/>
                  <a:gd name="T30" fmla="*/ 299 w 852"/>
                  <a:gd name="T31" fmla="*/ 907 h 917"/>
                  <a:gd name="T32" fmla="*/ 269 w 852"/>
                  <a:gd name="T33" fmla="*/ 895 h 917"/>
                  <a:gd name="T34" fmla="*/ 243 w 852"/>
                  <a:gd name="T35" fmla="*/ 877 h 917"/>
                  <a:gd name="T36" fmla="*/ 107 w 852"/>
                  <a:gd name="T37" fmla="*/ 776 h 917"/>
                  <a:gd name="T38" fmla="*/ 81 w 852"/>
                  <a:gd name="T39" fmla="*/ 753 h 917"/>
                  <a:gd name="T40" fmla="*/ 60 w 852"/>
                  <a:gd name="T41" fmla="*/ 725 h 917"/>
                  <a:gd name="T42" fmla="*/ 44 w 852"/>
                  <a:gd name="T43" fmla="*/ 696 h 917"/>
                  <a:gd name="T44" fmla="*/ 34 w 852"/>
                  <a:gd name="T45" fmla="*/ 662 h 917"/>
                  <a:gd name="T46" fmla="*/ 29 w 852"/>
                  <a:gd name="T47" fmla="*/ 628 h 917"/>
                  <a:gd name="T48" fmla="*/ 0 w 852"/>
                  <a:gd name="T49" fmla="*/ 0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52" h="917">
                    <a:moveTo>
                      <a:pt x="0" y="0"/>
                    </a:moveTo>
                    <a:lnTo>
                      <a:pt x="852" y="0"/>
                    </a:lnTo>
                    <a:lnTo>
                      <a:pt x="823" y="628"/>
                    </a:lnTo>
                    <a:lnTo>
                      <a:pt x="818" y="662"/>
                    </a:lnTo>
                    <a:lnTo>
                      <a:pt x="808" y="696"/>
                    </a:lnTo>
                    <a:lnTo>
                      <a:pt x="792" y="725"/>
                    </a:lnTo>
                    <a:lnTo>
                      <a:pt x="771" y="753"/>
                    </a:lnTo>
                    <a:lnTo>
                      <a:pt x="745" y="776"/>
                    </a:lnTo>
                    <a:lnTo>
                      <a:pt x="609" y="877"/>
                    </a:lnTo>
                    <a:lnTo>
                      <a:pt x="583" y="895"/>
                    </a:lnTo>
                    <a:lnTo>
                      <a:pt x="554" y="907"/>
                    </a:lnTo>
                    <a:lnTo>
                      <a:pt x="523" y="914"/>
                    </a:lnTo>
                    <a:lnTo>
                      <a:pt x="492" y="917"/>
                    </a:lnTo>
                    <a:lnTo>
                      <a:pt x="361" y="917"/>
                    </a:lnTo>
                    <a:lnTo>
                      <a:pt x="329" y="914"/>
                    </a:lnTo>
                    <a:lnTo>
                      <a:pt x="299" y="907"/>
                    </a:lnTo>
                    <a:lnTo>
                      <a:pt x="269" y="895"/>
                    </a:lnTo>
                    <a:lnTo>
                      <a:pt x="243" y="877"/>
                    </a:lnTo>
                    <a:lnTo>
                      <a:pt x="107" y="776"/>
                    </a:lnTo>
                    <a:lnTo>
                      <a:pt x="81" y="753"/>
                    </a:lnTo>
                    <a:lnTo>
                      <a:pt x="60" y="725"/>
                    </a:lnTo>
                    <a:lnTo>
                      <a:pt x="44" y="696"/>
                    </a:lnTo>
                    <a:lnTo>
                      <a:pt x="34" y="662"/>
                    </a:lnTo>
                    <a:lnTo>
                      <a:pt x="29" y="6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BD7B"/>
              </a:solidFill>
              <a:ln w="0">
                <a:solidFill>
                  <a:srgbClr val="F2BD7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7" name="Freeform 28"/>
              <p:cNvSpPr>
                <a:spLocks/>
              </p:cNvSpPr>
              <p:nvPr/>
            </p:nvSpPr>
            <p:spPr bwMode="auto">
              <a:xfrm>
                <a:off x="2383" y="2672"/>
                <a:ext cx="702" cy="917"/>
              </a:xfrm>
              <a:custGeom>
                <a:avLst/>
                <a:gdLst>
                  <a:gd name="T0" fmla="*/ 0 w 702"/>
                  <a:gd name="T1" fmla="*/ 0 h 917"/>
                  <a:gd name="T2" fmla="*/ 702 w 702"/>
                  <a:gd name="T3" fmla="*/ 0 h 917"/>
                  <a:gd name="T4" fmla="*/ 687 w 702"/>
                  <a:gd name="T5" fmla="*/ 24 h 917"/>
                  <a:gd name="T6" fmla="*/ 667 w 702"/>
                  <a:gd name="T7" fmla="*/ 44 h 917"/>
                  <a:gd name="T8" fmla="*/ 643 w 702"/>
                  <a:gd name="T9" fmla="*/ 63 h 917"/>
                  <a:gd name="T10" fmla="*/ 613 w 702"/>
                  <a:gd name="T11" fmla="*/ 79 h 917"/>
                  <a:gd name="T12" fmla="*/ 582 w 702"/>
                  <a:gd name="T13" fmla="*/ 91 h 917"/>
                  <a:gd name="T14" fmla="*/ 547 w 702"/>
                  <a:gd name="T15" fmla="*/ 102 h 917"/>
                  <a:gd name="T16" fmla="*/ 511 w 702"/>
                  <a:gd name="T17" fmla="*/ 112 h 917"/>
                  <a:gd name="T18" fmla="*/ 473 w 702"/>
                  <a:gd name="T19" fmla="*/ 120 h 917"/>
                  <a:gd name="T20" fmla="*/ 435 w 702"/>
                  <a:gd name="T21" fmla="*/ 125 h 917"/>
                  <a:gd name="T22" fmla="*/ 397 w 702"/>
                  <a:gd name="T23" fmla="*/ 128 h 917"/>
                  <a:gd name="T24" fmla="*/ 362 w 702"/>
                  <a:gd name="T25" fmla="*/ 131 h 917"/>
                  <a:gd name="T26" fmla="*/ 328 w 702"/>
                  <a:gd name="T27" fmla="*/ 132 h 917"/>
                  <a:gd name="T28" fmla="*/ 305 w 702"/>
                  <a:gd name="T29" fmla="*/ 135 h 917"/>
                  <a:gd name="T30" fmla="*/ 285 w 702"/>
                  <a:gd name="T31" fmla="*/ 142 h 917"/>
                  <a:gd name="T32" fmla="*/ 268 w 702"/>
                  <a:gd name="T33" fmla="*/ 155 h 917"/>
                  <a:gd name="T34" fmla="*/ 254 w 702"/>
                  <a:gd name="T35" fmla="*/ 168 h 917"/>
                  <a:gd name="T36" fmla="*/ 243 w 702"/>
                  <a:gd name="T37" fmla="*/ 184 h 917"/>
                  <a:gd name="T38" fmla="*/ 236 w 702"/>
                  <a:gd name="T39" fmla="*/ 201 h 917"/>
                  <a:gd name="T40" fmla="*/ 232 w 702"/>
                  <a:gd name="T41" fmla="*/ 216 h 917"/>
                  <a:gd name="T42" fmla="*/ 229 w 702"/>
                  <a:gd name="T43" fmla="*/ 229 h 917"/>
                  <a:gd name="T44" fmla="*/ 229 w 702"/>
                  <a:gd name="T45" fmla="*/ 263 h 917"/>
                  <a:gd name="T46" fmla="*/ 229 w 702"/>
                  <a:gd name="T47" fmla="*/ 300 h 917"/>
                  <a:gd name="T48" fmla="*/ 229 w 702"/>
                  <a:gd name="T49" fmla="*/ 342 h 917"/>
                  <a:gd name="T50" fmla="*/ 229 w 702"/>
                  <a:gd name="T51" fmla="*/ 520 h 917"/>
                  <a:gd name="T52" fmla="*/ 229 w 702"/>
                  <a:gd name="T53" fmla="*/ 560 h 917"/>
                  <a:gd name="T54" fmla="*/ 229 w 702"/>
                  <a:gd name="T55" fmla="*/ 595 h 917"/>
                  <a:gd name="T56" fmla="*/ 229 w 702"/>
                  <a:gd name="T57" fmla="*/ 622 h 917"/>
                  <a:gd name="T58" fmla="*/ 233 w 702"/>
                  <a:gd name="T59" fmla="*/ 666 h 917"/>
                  <a:gd name="T60" fmla="*/ 242 w 702"/>
                  <a:gd name="T61" fmla="*/ 708 h 917"/>
                  <a:gd name="T62" fmla="*/ 255 w 702"/>
                  <a:gd name="T63" fmla="*/ 747 h 917"/>
                  <a:gd name="T64" fmla="*/ 272 w 702"/>
                  <a:gd name="T65" fmla="*/ 783 h 917"/>
                  <a:gd name="T66" fmla="*/ 293 w 702"/>
                  <a:gd name="T67" fmla="*/ 816 h 917"/>
                  <a:gd name="T68" fmla="*/ 315 w 702"/>
                  <a:gd name="T69" fmla="*/ 845 h 917"/>
                  <a:gd name="T70" fmla="*/ 338 w 702"/>
                  <a:gd name="T71" fmla="*/ 870 h 917"/>
                  <a:gd name="T72" fmla="*/ 362 w 702"/>
                  <a:gd name="T73" fmla="*/ 890 h 917"/>
                  <a:gd name="T74" fmla="*/ 385 w 702"/>
                  <a:gd name="T75" fmla="*/ 905 h 917"/>
                  <a:gd name="T76" fmla="*/ 407 w 702"/>
                  <a:gd name="T77" fmla="*/ 913 h 917"/>
                  <a:gd name="T78" fmla="*/ 426 w 702"/>
                  <a:gd name="T79" fmla="*/ 917 h 917"/>
                  <a:gd name="T80" fmla="*/ 361 w 702"/>
                  <a:gd name="T81" fmla="*/ 917 h 917"/>
                  <a:gd name="T82" fmla="*/ 329 w 702"/>
                  <a:gd name="T83" fmla="*/ 914 h 917"/>
                  <a:gd name="T84" fmla="*/ 299 w 702"/>
                  <a:gd name="T85" fmla="*/ 907 h 917"/>
                  <a:gd name="T86" fmla="*/ 269 w 702"/>
                  <a:gd name="T87" fmla="*/ 895 h 917"/>
                  <a:gd name="T88" fmla="*/ 243 w 702"/>
                  <a:gd name="T89" fmla="*/ 877 h 917"/>
                  <a:gd name="T90" fmla="*/ 107 w 702"/>
                  <a:gd name="T91" fmla="*/ 776 h 917"/>
                  <a:gd name="T92" fmla="*/ 81 w 702"/>
                  <a:gd name="T93" fmla="*/ 753 h 917"/>
                  <a:gd name="T94" fmla="*/ 60 w 702"/>
                  <a:gd name="T95" fmla="*/ 725 h 917"/>
                  <a:gd name="T96" fmla="*/ 44 w 702"/>
                  <a:gd name="T97" fmla="*/ 696 h 917"/>
                  <a:gd name="T98" fmla="*/ 34 w 702"/>
                  <a:gd name="T99" fmla="*/ 662 h 917"/>
                  <a:gd name="T100" fmla="*/ 29 w 702"/>
                  <a:gd name="T101" fmla="*/ 628 h 917"/>
                  <a:gd name="T102" fmla="*/ 0 w 702"/>
                  <a:gd name="T103" fmla="*/ 0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02" h="917">
                    <a:moveTo>
                      <a:pt x="0" y="0"/>
                    </a:moveTo>
                    <a:lnTo>
                      <a:pt x="702" y="0"/>
                    </a:lnTo>
                    <a:lnTo>
                      <a:pt x="687" y="24"/>
                    </a:lnTo>
                    <a:lnTo>
                      <a:pt x="667" y="44"/>
                    </a:lnTo>
                    <a:lnTo>
                      <a:pt x="643" y="63"/>
                    </a:lnTo>
                    <a:lnTo>
                      <a:pt x="613" y="79"/>
                    </a:lnTo>
                    <a:lnTo>
                      <a:pt x="582" y="91"/>
                    </a:lnTo>
                    <a:lnTo>
                      <a:pt x="547" y="102"/>
                    </a:lnTo>
                    <a:lnTo>
                      <a:pt x="511" y="112"/>
                    </a:lnTo>
                    <a:lnTo>
                      <a:pt x="473" y="120"/>
                    </a:lnTo>
                    <a:lnTo>
                      <a:pt x="435" y="125"/>
                    </a:lnTo>
                    <a:lnTo>
                      <a:pt x="397" y="128"/>
                    </a:lnTo>
                    <a:lnTo>
                      <a:pt x="362" y="131"/>
                    </a:lnTo>
                    <a:lnTo>
                      <a:pt x="328" y="132"/>
                    </a:lnTo>
                    <a:lnTo>
                      <a:pt x="305" y="135"/>
                    </a:lnTo>
                    <a:lnTo>
                      <a:pt x="285" y="142"/>
                    </a:lnTo>
                    <a:lnTo>
                      <a:pt x="268" y="155"/>
                    </a:lnTo>
                    <a:lnTo>
                      <a:pt x="254" y="168"/>
                    </a:lnTo>
                    <a:lnTo>
                      <a:pt x="243" y="184"/>
                    </a:lnTo>
                    <a:lnTo>
                      <a:pt x="236" y="201"/>
                    </a:lnTo>
                    <a:lnTo>
                      <a:pt x="232" y="216"/>
                    </a:lnTo>
                    <a:lnTo>
                      <a:pt x="229" y="229"/>
                    </a:lnTo>
                    <a:lnTo>
                      <a:pt x="229" y="263"/>
                    </a:lnTo>
                    <a:lnTo>
                      <a:pt x="229" y="300"/>
                    </a:lnTo>
                    <a:lnTo>
                      <a:pt x="229" y="342"/>
                    </a:lnTo>
                    <a:lnTo>
                      <a:pt x="229" y="520"/>
                    </a:lnTo>
                    <a:lnTo>
                      <a:pt x="229" y="560"/>
                    </a:lnTo>
                    <a:lnTo>
                      <a:pt x="229" y="595"/>
                    </a:lnTo>
                    <a:lnTo>
                      <a:pt x="229" y="622"/>
                    </a:lnTo>
                    <a:lnTo>
                      <a:pt x="233" y="666"/>
                    </a:lnTo>
                    <a:lnTo>
                      <a:pt x="242" y="708"/>
                    </a:lnTo>
                    <a:lnTo>
                      <a:pt x="255" y="747"/>
                    </a:lnTo>
                    <a:lnTo>
                      <a:pt x="272" y="783"/>
                    </a:lnTo>
                    <a:lnTo>
                      <a:pt x="293" y="816"/>
                    </a:lnTo>
                    <a:lnTo>
                      <a:pt x="315" y="845"/>
                    </a:lnTo>
                    <a:lnTo>
                      <a:pt x="338" y="870"/>
                    </a:lnTo>
                    <a:lnTo>
                      <a:pt x="362" y="890"/>
                    </a:lnTo>
                    <a:lnTo>
                      <a:pt x="385" y="905"/>
                    </a:lnTo>
                    <a:lnTo>
                      <a:pt x="407" y="913"/>
                    </a:lnTo>
                    <a:lnTo>
                      <a:pt x="426" y="917"/>
                    </a:lnTo>
                    <a:lnTo>
                      <a:pt x="361" y="917"/>
                    </a:lnTo>
                    <a:lnTo>
                      <a:pt x="329" y="914"/>
                    </a:lnTo>
                    <a:lnTo>
                      <a:pt x="299" y="907"/>
                    </a:lnTo>
                    <a:lnTo>
                      <a:pt x="269" y="895"/>
                    </a:lnTo>
                    <a:lnTo>
                      <a:pt x="243" y="877"/>
                    </a:lnTo>
                    <a:lnTo>
                      <a:pt x="107" y="776"/>
                    </a:lnTo>
                    <a:lnTo>
                      <a:pt x="81" y="753"/>
                    </a:lnTo>
                    <a:lnTo>
                      <a:pt x="60" y="725"/>
                    </a:lnTo>
                    <a:lnTo>
                      <a:pt x="44" y="696"/>
                    </a:lnTo>
                    <a:lnTo>
                      <a:pt x="34" y="662"/>
                    </a:lnTo>
                    <a:lnTo>
                      <a:pt x="29" y="6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AB6B"/>
              </a:solidFill>
              <a:ln w="0">
                <a:solidFill>
                  <a:srgbClr val="E8AB6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8" name="Freeform 29"/>
              <p:cNvSpPr>
                <a:spLocks/>
              </p:cNvSpPr>
              <p:nvPr/>
            </p:nvSpPr>
            <p:spPr bwMode="auto">
              <a:xfrm>
                <a:off x="3365" y="3808"/>
                <a:ext cx="295" cy="402"/>
              </a:xfrm>
              <a:custGeom>
                <a:avLst/>
                <a:gdLst>
                  <a:gd name="T0" fmla="*/ 267 w 295"/>
                  <a:gd name="T1" fmla="*/ 0 h 402"/>
                  <a:gd name="T2" fmla="*/ 281 w 295"/>
                  <a:gd name="T3" fmla="*/ 23 h 402"/>
                  <a:gd name="T4" fmla="*/ 291 w 295"/>
                  <a:gd name="T5" fmla="*/ 51 h 402"/>
                  <a:gd name="T6" fmla="*/ 295 w 295"/>
                  <a:gd name="T7" fmla="*/ 81 h 402"/>
                  <a:gd name="T8" fmla="*/ 295 w 295"/>
                  <a:gd name="T9" fmla="*/ 337 h 402"/>
                  <a:gd name="T10" fmla="*/ 291 w 295"/>
                  <a:gd name="T11" fmla="*/ 357 h 402"/>
                  <a:gd name="T12" fmla="*/ 283 w 295"/>
                  <a:gd name="T13" fmla="*/ 375 h 402"/>
                  <a:gd name="T14" fmla="*/ 268 w 295"/>
                  <a:gd name="T15" fmla="*/ 389 h 402"/>
                  <a:gd name="T16" fmla="*/ 250 w 295"/>
                  <a:gd name="T17" fmla="*/ 399 h 402"/>
                  <a:gd name="T18" fmla="*/ 229 w 295"/>
                  <a:gd name="T19" fmla="*/ 402 h 402"/>
                  <a:gd name="T20" fmla="*/ 0 w 295"/>
                  <a:gd name="T21" fmla="*/ 402 h 402"/>
                  <a:gd name="T22" fmla="*/ 0 w 295"/>
                  <a:gd name="T23" fmla="*/ 312 h 402"/>
                  <a:gd name="T24" fmla="*/ 3 w 295"/>
                  <a:gd name="T25" fmla="*/ 283 h 402"/>
                  <a:gd name="T26" fmla="*/ 10 w 295"/>
                  <a:gd name="T27" fmla="*/ 257 h 402"/>
                  <a:gd name="T28" fmla="*/ 20 w 295"/>
                  <a:gd name="T29" fmla="*/ 232 h 402"/>
                  <a:gd name="T30" fmla="*/ 36 w 295"/>
                  <a:gd name="T31" fmla="*/ 210 h 402"/>
                  <a:gd name="T32" fmla="*/ 55 w 295"/>
                  <a:gd name="T33" fmla="*/ 190 h 402"/>
                  <a:gd name="T34" fmla="*/ 267 w 295"/>
                  <a:gd name="T35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5" h="402">
                    <a:moveTo>
                      <a:pt x="267" y="0"/>
                    </a:moveTo>
                    <a:lnTo>
                      <a:pt x="281" y="23"/>
                    </a:lnTo>
                    <a:lnTo>
                      <a:pt x="291" y="51"/>
                    </a:lnTo>
                    <a:lnTo>
                      <a:pt x="295" y="81"/>
                    </a:lnTo>
                    <a:lnTo>
                      <a:pt x="295" y="337"/>
                    </a:lnTo>
                    <a:lnTo>
                      <a:pt x="291" y="357"/>
                    </a:lnTo>
                    <a:lnTo>
                      <a:pt x="283" y="375"/>
                    </a:lnTo>
                    <a:lnTo>
                      <a:pt x="268" y="389"/>
                    </a:lnTo>
                    <a:lnTo>
                      <a:pt x="250" y="399"/>
                    </a:lnTo>
                    <a:lnTo>
                      <a:pt x="229" y="402"/>
                    </a:lnTo>
                    <a:lnTo>
                      <a:pt x="0" y="402"/>
                    </a:lnTo>
                    <a:lnTo>
                      <a:pt x="0" y="312"/>
                    </a:lnTo>
                    <a:lnTo>
                      <a:pt x="3" y="283"/>
                    </a:lnTo>
                    <a:lnTo>
                      <a:pt x="10" y="257"/>
                    </a:lnTo>
                    <a:lnTo>
                      <a:pt x="20" y="232"/>
                    </a:lnTo>
                    <a:lnTo>
                      <a:pt x="36" y="210"/>
                    </a:lnTo>
                    <a:lnTo>
                      <a:pt x="55" y="19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9" name="Freeform 30"/>
              <p:cNvSpPr>
                <a:spLocks/>
              </p:cNvSpPr>
              <p:nvPr/>
            </p:nvSpPr>
            <p:spPr bwMode="auto">
              <a:xfrm>
                <a:off x="1958" y="3808"/>
                <a:ext cx="295" cy="402"/>
              </a:xfrm>
              <a:custGeom>
                <a:avLst/>
                <a:gdLst>
                  <a:gd name="T0" fmla="*/ 28 w 295"/>
                  <a:gd name="T1" fmla="*/ 0 h 402"/>
                  <a:gd name="T2" fmla="*/ 240 w 295"/>
                  <a:gd name="T3" fmla="*/ 190 h 402"/>
                  <a:gd name="T4" fmla="*/ 260 w 295"/>
                  <a:gd name="T5" fmla="*/ 210 h 402"/>
                  <a:gd name="T6" fmla="*/ 275 w 295"/>
                  <a:gd name="T7" fmla="*/ 232 h 402"/>
                  <a:gd name="T8" fmla="*/ 286 w 295"/>
                  <a:gd name="T9" fmla="*/ 257 h 402"/>
                  <a:gd name="T10" fmla="*/ 292 w 295"/>
                  <a:gd name="T11" fmla="*/ 283 h 402"/>
                  <a:gd name="T12" fmla="*/ 295 w 295"/>
                  <a:gd name="T13" fmla="*/ 312 h 402"/>
                  <a:gd name="T14" fmla="*/ 295 w 295"/>
                  <a:gd name="T15" fmla="*/ 402 h 402"/>
                  <a:gd name="T16" fmla="*/ 66 w 295"/>
                  <a:gd name="T17" fmla="*/ 402 h 402"/>
                  <a:gd name="T18" fmla="*/ 45 w 295"/>
                  <a:gd name="T19" fmla="*/ 399 h 402"/>
                  <a:gd name="T20" fmla="*/ 27 w 295"/>
                  <a:gd name="T21" fmla="*/ 389 h 402"/>
                  <a:gd name="T22" fmla="*/ 12 w 295"/>
                  <a:gd name="T23" fmla="*/ 375 h 402"/>
                  <a:gd name="T24" fmla="*/ 3 w 295"/>
                  <a:gd name="T25" fmla="*/ 357 h 402"/>
                  <a:gd name="T26" fmla="*/ 0 w 295"/>
                  <a:gd name="T27" fmla="*/ 337 h 402"/>
                  <a:gd name="T28" fmla="*/ 0 w 295"/>
                  <a:gd name="T29" fmla="*/ 81 h 402"/>
                  <a:gd name="T30" fmla="*/ 3 w 295"/>
                  <a:gd name="T31" fmla="*/ 51 h 402"/>
                  <a:gd name="T32" fmla="*/ 13 w 295"/>
                  <a:gd name="T33" fmla="*/ 23 h 402"/>
                  <a:gd name="T34" fmla="*/ 28 w 295"/>
                  <a:gd name="T35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5" h="402">
                    <a:moveTo>
                      <a:pt x="28" y="0"/>
                    </a:moveTo>
                    <a:lnTo>
                      <a:pt x="240" y="190"/>
                    </a:lnTo>
                    <a:lnTo>
                      <a:pt x="260" y="210"/>
                    </a:lnTo>
                    <a:lnTo>
                      <a:pt x="275" y="232"/>
                    </a:lnTo>
                    <a:lnTo>
                      <a:pt x="286" y="257"/>
                    </a:lnTo>
                    <a:lnTo>
                      <a:pt x="292" y="283"/>
                    </a:lnTo>
                    <a:lnTo>
                      <a:pt x="295" y="312"/>
                    </a:lnTo>
                    <a:lnTo>
                      <a:pt x="295" y="402"/>
                    </a:lnTo>
                    <a:lnTo>
                      <a:pt x="66" y="402"/>
                    </a:lnTo>
                    <a:lnTo>
                      <a:pt x="45" y="399"/>
                    </a:lnTo>
                    <a:lnTo>
                      <a:pt x="27" y="389"/>
                    </a:lnTo>
                    <a:lnTo>
                      <a:pt x="12" y="375"/>
                    </a:lnTo>
                    <a:lnTo>
                      <a:pt x="3" y="357"/>
                    </a:lnTo>
                    <a:lnTo>
                      <a:pt x="0" y="337"/>
                    </a:lnTo>
                    <a:lnTo>
                      <a:pt x="0" y="81"/>
                    </a:lnTo>
                    <a:lnTo>
                      <a:pt x="3" y="51"/>
                    </a:lnTo>
                    <a:lnTo>
                      <a:pt x="13" y="23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0" name="Freeform 31"/>
              <p:cNvSpPr>
                <a:spLocks/>
              </p:cNvSpPr>
              <p:nvPr/>
            </p:nvSpPr>
            <p:spPr bwMode="auto">
              <a:xfrm>
                <a:off x="2727" y="3916"/>
                <a:ext cx="164" cy="294"/>
              </a:xfrm>
              <a:custGeom>
                <a:avLst/>
                <a:gdLst>
                  <a:gd name="T0" fmla="*/ 21 w 164"/>
                  <a:gd name="T1" fmla="*/ 0 h 294"/>
                  <a:gd name="T2" fmla="*/ 143 w 164"/>
                  <a:gd name="T3" fmla="*/ 0 h 294"/>
                  <a:gd name="T4" fmla="*/ 164 w 164"/>
                  <a:gd name="T5" fmla="*/ 294 h 294"/>
                  <a:gd name="T6" fmla="*/ 0 w 164"/>
                  <a:gd name="T7" fmla="*/ 294 h 294"/>
                  <a:gd name="T8" fmla="*/ 21 w 164"/>
                  <a:gd name="T9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294">
                    <a:moveTo>
                      <a:pt x="21" y="0"/>
                    </a:moveTo>
                    <a:lnTo>
                      <a:pt x="143" y="0"/>
                    </a:lnTo>
                    <a:lnTo>
                      <a:pt x="164" y="294"/>
                    </a:lnTo>
                    <a:lnTo>
                      <a:pt x="0" y="294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253967"/>
              </a:solidFill>
              <a:ln w="0">
                <a:solidFill>
                  <a:srgbClr val="25396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1" name="Freeform 32"/>
              <p:cNvSpPr>
                <a:spLocks/>
              </p:cNvSpPr>
              <p:nvPr/>
            </p:nvSpPr>
            <p:spPr bwMode="auto">
              <a:xfrm>
                <a:off x="2727" y="3850"/>
                <a:ext cx="164" cy="98"/>
              </a:xfrm>
              <a:custGeom>
                <a:avLst/>
                <a:gdLst>
                  <a:gd name="T0" fmla="*/ 0 w 164"/>
                  <a:gd name="T1" fmla="*/ 0 h 98"/>
                  <a:gd name="T2" fmla="*/ 164 w 164"/>
                  <a:gd name="T3" fmla="*/ 0 h 98"/>
                  <a:gd name="T4" fmla="*/ 164 w 164"/>
                  <a:gd name="T5" fmla="*/ 19 h 98"/>
                  <a:gd name="T6" fmla="*/ 162 w 164"/>
                  <a:gd name="T7" fmla="*/ 40 h 98"/>
                  <a:gd name="T8" fmla="*/ 153 w 164"/>
                  <a:gd name="T9" fmla="*/ 59 h 98"/>
                  <a:gd name="T10" fmla="*/ 140 w 164"/>
                  <a:gd name="T11" fmla="*/ 75 h 98"/>
                  <a:gd name="T12" fmla="*/ 124 w 164"/>
                  <a:gd name="T13" fmla="*/ 87 h 98"/>
                  <a:gd name="T14" fmla="*/ 106 w 164"/>
                  <a:gd name="T15" fmla="*/ 96 h 98"/>
                  <a:gd name="T16" fmla="*/ 84 w 164"/>
                  <a:gd name="T17" fmla="*/ 98 h 98"/>
                  <a:gd name="T18" fmla="*/ 79 w 164"/>
                  <a:gd name="T19" fmla="*/ 98 h 98"/>
                  <a:gd name="T20" fmla="*/ 58 w 164"/>
                  <a:gd name="T21" fmla="*/ 96 h 98"/>
                  <a:gd name="T22" fmla="*/ 40 w 164"/>
                  <a:gd name="T23" fmla="*/ 87 h 98"/>
                  <a:gd name="T24" fmla="*/ 23 w 164"/>
                  <a:gd name="T25" fmla="*/ 75 h 98"/>
                  <a:gd name="T26" fmla="*/ 11 w 164"/>
                  <a:gd name="T27" fmla="*/ 59 h 98"/>
                  <a:gd name="T28" fmla="*/ 4 w 164"/>
                  <a:gd name="T29" fmla="*/ 40 h 98"/>
                  <a:gd name="T30" fmla="*/ 0 w 164"/>
                  <a:gd name="T31" fmla="*/ 19 h 98"/>
                  <a:gd name="T32" fmla="*/ 0 w 164"/>
                  <a:gd name="T33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4" h="98">
                    <a:moveTo>
                      <a:pt x="0" y="0"/>
                    </a:moveTo>
                    <a:lnTo>
                      <a:pt x="164" y="0"/>
                    </a:lnTo>
                    <a:lnTo>
                      <a:pt x="164" y="19"/>
                    </a:lnTo>
                    <a:lnTo>
                      <a:pt x="162" y="40"/>
                    </a:lnTo>
                    <a:lnTo>
                      <a:pt x="153" y="59"/>
                    </a:lnTo>
                    <a:lnTo>
                      <a:pt x="140" y="75"/>
                    </a:lnTo>
                    <a:lnTo>
                      <a:pt x="124" y="87"/>
                    </a:lnTo>
                    <a:lnTo>
                      <a:pt x="106" y="96"/>
                    </a:lnTo>
                    <a:lnTo>
                      <a:pt x="84" y="98"/>
                    </a:lnTo>
                    <a:lnTo>
                      <a:pt x="79" y="98"/>
                    </a:lnTo>
                    <a:lnTo>
                      <a:pt x="58" y="96"/>
                    </a:lnTo>
                    <a:lnTo>
                      <a:pt x="40" y="87"/>
                    </a:lnTo>
                    <a:lnTo>
                      <a:pt x="23" y="75"/>
                    </a:lnTo>
                    <a:lnTo>
                      <a:pt x="11" y="59"/>
                    </a:lnTo>
                    <a:lnTo>
                      <a:pt x="4" y="40"/>
                    </a:lnTo>
                    <a:lnTo>
                      <a:pt x="0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C1E4E"/>
              </a:solidFill>
              <a:ln w="0">
                <a:solidFill>
                  <a:srgbClr val="0C1E4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2" name="Freeform 33"/>
              <p:cNvSpPr>
                <a:spLocks/>
              </p:cNvSpPr>
              <p:nvPr/>
            </p:nvSpPr>
            <p:spPr bwMode="auto">
              <a:xfrm>
                <a:off x="2417" y="3573"/>
                <a:ext cx="392" cy="414"/>
              </a:xfrm>
              <a:custGeom>
                <a:avLst/>
                <a:gdLst>
                  <a:gd name="T0" fmla="*/ 67 w 392"/>
                  <a:gd name="T1" fmla="*/ 0 h 414"/>
                  <a:gd name="T2" fmla="*/ 81 w 392"/>
                  <a:gd name="T3" fmla="*/ 1 h 414"/>
                  <a:gd name="T4" fmla="*/ 93 w 392"/>
                  <a:gd name="T5" fmla="*/ 8 h 414"/>
                  <a:gd name="T6" fmla="*/ 392 w 392"/>
                  <a:gd name="T7" fmla="*/ 277 h 414"/>
                  <a:gd name="T8" fmla="*/ 389 w 392"/>
                  <a:gd name="T9" fmla="*/ 278 h 414"/>
                  <a:gd name="T10" fmla="*/ 381 w 392"/>
                  <a:gd name="T11" fmla="*/ 283 h 414"/>
                  <a:gd name="T12" fmla="*/ 367 w 392"/>
                  <a:gd name="T13" fmla="*/ 291 h 414"/>
                  <a:gd name="T14" fmla="*/ 348 w 392"/>
                  <a:gd name="T15" fmla="*/ 302 h 414"/>
                  <a:gd name="T16" fmla="*/ 326 w 392"/>
                  <a:gd name="T17" fmla="*/ 317 h 414"/>
                  <a:gd name="T18" fmla="*/ 300 w 392"/>
                  <a:gd name="T19" fmla="*/ 334 h 414"/>
                  <a:gd name="T20" fmla="*/ 270 w 392"/>
                  <a:gd name="T21" fmla="*/ 354 h 414"/>
                  <a:gd name="T22" fmla="*/ 239 w 392"/>
                  <a:gd name="T23" fmla="*/ 378 h 414"/>
                  <a:gd name="T24" fmla="*/ 205 w 392"/>
                  <a:gd name="T25" fmla="*/ 405 h 414"/>
                  <a:gd name="T26" fmla="*/ 192 w 392"/>
                  <a:gd name="T27" fmla="*/ 413 h 414"/>
                  <a:gd name="T28" fmla="*/ 177 w 392"/>
                  <a:gd name="T29" fmla="*/ 414 h 414"/>
                  <a:gd name="T30" fmla="*/ 162 w 392"/>
                  <a:gd name="T31" fmla="*/ 411 h 414"/>
                  <a:gd name="T32" fmla="*/ 149 w 392"/>
                  <a:gd name="T33" fmla="*/ 403 h 414"/>
                  <a:gd name="T34" fmla="*/ 139 w 392"/>
                  <a:gd name="T35" fmla="*/ 390 h 414"/>
                  <a:gd name="T36" fmla="*/ 0 w 392"/>
                  <a:gd name="T37" fmla="*/ 81 h 414"/>
                  <a:gd name="T38" fmla="*/ 44 w 392"/>
                  <a:gd name="T39" fmla="*/ 15 h 414"/>
                  <a:gd name="T40" fmla="*/ 53 w 392"/>
                  <a:gd name="T41" fmla="*/ 5 h 414"/>
                  <a:gd name="T42" fmla="*/ 67 w 392"/>
                  <a:gd name="T43" fmla="*/ 0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2" h="414">
                    <a:moveTo>
                      <a:pt x="67" y="0"/>
                    </a:moveTo>
                    <a:lnTo>
                      <a:pt x="81" y="1"/>
                    </a:lnTo>
                    <a:lnTo>
                      <a:pt x="93" y="8"/>
                    </a:lnTo>
                    <a:lnTo>
                      <a:pt x="392" y="277"/>
                    </a:lnTo>
                    <a:lnTo>
                      <a:pt x="389" y="278"/>
                    </a:lnTo>
                    <a:lnTo>
                      <a:pt x="381" y="283"/>
                    </a:lnTo>
                    <a:lnTo>
                      <a:pt x="367" y="291"/>
                    </a:lnTo>
                    <a:lnTo>
                      <a:pt x="348" y="302"/>
                    </a:lnTo>
                    <a:lnTo>
                      <a:pt x="326" y="317"/>
                    </a:lnTo>
                    <a:lnTo>
                      <a:pt x="300" y="334"/>
                    </a:lnTo>
                    <a:lnTo>
                      <a:pt x="270" y="354"/>
                    </a:lnTo>
                    <a:lnTo>
                      <a:pt x="239" y="378"/>
                    </a:lnTo>
                    <a:lnTo>
                      <a:pt x="205" y="405"/>
                    </a:lnTo>
                    <a:lnTo>
                      <a:pt x="192" y="413"/>
                    </a:lnTo>
                    <a:lnTo>
                      <a:pt x="177" y="414"/>
                    </a:lnTo>
                    <a:lnTo>
                      <a:pt x="162" y="411"/>
                    </a:lnTo>
                    <a:lnTo>
                      <a:pt x="149" y="403"/>
                    </a:lnTo>
                    <a:lnTo>
                      <a:pt x="139" y="390"/>
                    </a:lnTo>
                    <a:lnTo>
                      <a:pt x="0" y="81"/>
                    </a:lnTo>
                    <a:lnTo>
                      <a:pt x="44" y="15"/>
                    </a:lnTo>
                    <a:lnTo>
                      <a:pt x="53" y="5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3" name="Freeform 34"/>
              <p:cNvSpPr>
                <a:spLocks/>
              </p:cNvSpPr>
              <p:nvPr/>
            </p:nvSpPr>
            <p:spPr bwMode="auto">
              <a:xfrm>
                <a:off x="2809" y="3573"/>
                <a:ext cx="393" cy="414"/>
              </a:xfrm>
              <a:custGeom>
                <a:avLst/>
                <a:gdLst>
                  <a:gd name="T0" fmla="*/ 325 w 393"/>
                  <a:gd name="T1" fmla="*/ 0 h 414"/>
                  <a:gd name="T2" fmla="*/ 338 w 393"/>
                  <a:gd name="T3" fmla="*/ 5 h 414"/>
                  <a:gd name="T4" fmla="*/ 348 w 393"/>
                  <a:gd name="T5" fmla="*/ 15 h 414"/>
                  <a:gd name="T6" fmla="*/ 393 w 393"/>
                  <a:gd name="T7" fmla="*/ 81 h 414"/>
                  <a:gd name="T8" fmla="*/ 253 w 393"/>
                  <a:gd name="T9" fmla="*/ 390 h 414"/>
                  <a:gd name="T10" fmla="*/ 243 w 393"/>
                  <a:gd name="T11" fmla="*/ 403 h 414"/>
                  <a:gd name="T12" fmla="*/ 230 w 393"/>
                  <a:gd name="T13" fmla="*/ 411 h 414"/>
                  <a:gd name="T14" fmla="*/ 217 w 393"/>
                  <a:gd name="T15" fmla="*/ 414 h 414"/>
                  <a:gd name="T16" fmla="*/ 202 w 393"/>
                  <a:gd name="T17" fmla="*/ 413 h 414"/>
                  <a:gd name="T18" fmla="*/ 188 w 393"/>
                  <a:gd name="T19" fmla="*/ 405 h 414"/>
                  <a:gd name="T20" fmla="*/ 153 w 393"/>
                  <a:gd name="T21" fmla="*/ 378 h 414"/>
                  <a:gd name="T22" fmla="*/ 122 w 393"/>
                  <a:gd name="T23" fmla="*/ 354 h 414"/>
                  <a:gd name="T24" fmla="*/ 93 w 393"/>
                  <a:gd name="T25" fmla="*/ 334 h 414"/>
                  <a:gd name="T26" fmla="*/ 67 w 393"/>
                  <a:gd name="T27" fmla="*/ 317 h 414"/>
                  <a:gd name="T28" fmla="*/ 44 w 393"/>
                  <a:gd name="T29" fmla="*/ 302 h 414"/>
                  <a:gd name="T30" fmla="*/ 26 w 393"/>
                  <a:gd name="T31" fmla="*/ 291 h 414"/>
                  <a:gd name="T32" fmla="*/ 12 w 393"/>
                  <a:gd name="T33" fmla="*/ 283 h 414"/>
                  <a:gd name="T34" fmla="*/ 4 w 393"/>
                  <a:gd name="T35" fmla="*/ 278 h 414"/>
                  <a:gd name="T36" fmla="*/ 0 w 393"/>
                  <a:gd name="T37" fmla="*/ 277 h 414"/>
                  <a:gd name="T38" fmla="*/ 300 w 393"/>
                  <a:gd name="T39" fmla="*/ 8 h 414"/>
                  <a:gd name="T40" fmla="*/ 311 w 393"/>
                  <a:gd name="T41" fmla="*/ 1 h 414"/>
                  <a:gd name="T42" fmla="*/ 325 w 393"/>
                  <a:gd name="T43" fmla="*/ 0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3" h="414">
                    <a:moveTo>
                      <a:pt x="325" y="0"/>
                    </a:moveTo>
                    <a:lnTo>
                      <a:pt x="338" y="5"/>
                    </a:lnTo>
                    <a:lnTo>
                      <a:pt x="348" y="15"/>
                    </a:lnTo>
                    <a:lnTo>
                      <a:pt x="393" y="81"/>
                    </a:lnTo>
                    <a:lnTo>
                      <a:pt x="253" y="390"/>
                    </a:lnTo>
                    <a:lnTo>
                      <a:pt x="243" y="403"/>
                    </a:lnTo>
                    <a:lnTo>
                      <a:pt x="230" y="411"/>
                    </a:lnTo>
                    <a:lnTo>
                      <a:pt x="217" y="414"/>
                    </a:lnTo>
                    <a:lnTo>
                      <a:pt x="202" y="413"/>
                    </a:lnTo>
                    <a:lnTo>
                      <a:pt x="188" y="405"/>
                    </a:lnTo>
                    <a:lnTo>
                      <a:pt x="153" y="378"/>
                    </a:lnTo>
                    <a:lnTo>
                      <a:pt x="122" y="354"/>
                    </a:lnTo>
                    <a:lnTo>
                      <a:pt x="93" y="334"/>
                    </a:lnTo>
                    <a:lnTo>
                      <a:pt x="67" y="317"/>
                    </a:lnTo>
                    <a:lnTo>
                      <a:pt x="44" y="302"/>
                    </a:lnTo>
                    <a:lnTo>
                      <a:pt x="26" y="291"/>
                    </a:lnTo>
                    <a:lnTo>
                      <a:pt x="12" y="283"/>
                    </a:lnTo>
                    <a:lnTo>
                      <a:pt x="4" y="278"/>
                    </a:lnTo>
                    <a:lnTo>
                      <a:pt x="0" y="277"/>
                    </a:lnTo>
                    <a:lnTo>
                      <a:pt x="300" y="8"/>
                    </a:lnTo>
                    <a:lnTo>
                      <a:pt x="311" y="1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4" name="Freeform 35"/>
              <p:cNvSpPr>
                <a:spLocks/>
              </p:cNvSpPr>
              <p:nvPr/>
            </p:nvSpPr>
            <p:spPr bwMode="auto">
              <a:xfrm>
                <a:off x="3008" y="2436"/>
                <a:ext cx="324" cy="662"/>
              </a:xfrm>
              <a:custGeom>
                <a:avLst/>
                <a:gdLst>
                  <a:gd name="T0" fmla="*/ 107 w 324"/>
                  <a:gd name="T1" fmla="*/ 0 h 662"/>
                  <a:gd name="T2" fmla="*/ 137 w 324"/>
                  <a:gd name="T3" fmla="*/ 3 h 662"/>
                  <a:gd name="T4" fmla="*/ 163 w 324"/>
                  <a:gd name="T5" fmla="*/ 11 h 662"/>
                  <a:gd name="T6" fmla="*/ 187 w 324"/>
                  <a:gd name="T7" fmla="*/ 22 h 662"/>
                  <a:gd name="T8" fmla="*/ 209 w 324"/>
                  <a:gd name="T9" fmla="*/ 37 h 662"/>
                  <a:gd name="T10" fmla="*/ 228 w 324"/>
                  <a:gd name="T11" fmla="*/ 55 h 662"/>
                  <a:gd name="T12" fmla="*/ 245 w 324"/>
                  <a:gd name="T13" fmla="*/ 76 h 662"/>
                  <a:gd name="T14" fmla="*/ 260 w 324"/>
                  <a:gd name="T15" fmla="*/ 100 h 662"/>
                  <a:gd name="T16" fmla="*/ 273 w 324"/>
                  <a:gd name="T17" fmla="*/ 124 h 662"/>
                  <a:gd name="T18" fmla="*/ 284 w 324"/>
                  <a:gd name="T19" fmla="*/ 151 h 662"/>
                  <a:gd name="T20" fmla="*/ 293 w 324"/>
                  <a:gd name="T21" fmla="*/ 178 h 662"/>
                  <a:gd name="T22" fmla="*/ 301 w 324"/>
                  <a:gd name="T23" fmla="*/ 205 h 662"/>
                  <a:gd name="T24" fmla="*/ 307 w 324"/>
                  <a:gd name="T25" fmla="*/ 234 h 662"/>
                  <a:gd name="T26" fmla="*/ 312 w 324"/>
                  <a:gd name="T27" fmla="*/ 261 h 662"/>
                  <a:gd name="T28" fmla="*/ 316 w 324"/>
                  <a:gd name="T29" fmla="*/ 289 h 662"/>
                  <a:gd name="T30" fmla="*/ 319 w 324"/>
                  <a:gd name="T31" fmla="*/ 313 h 662"/>
                  <a:gd name="T32" fmla="*/ 321 w 324"/>
                  <a:gd name="T33" fmla="*/ 338 h 662"/>
                  <a:gd name="T34" fmla="*/ 322 w 324"/>
                  <a:gd name="T35" fmla="*/ 361 h 662"/>
                  <a:gd name="T36" fmla="*/ 322 w 324"/>
                  <a:gd name="T37" fmla="*/ 382 h 662"/>
                  <a:gd name="T38" fmla="*/ 324 w 324"/>
                  <a:gd name="T39" fmla="*/ 399 h 662"/>
                  <a:gd name="T40" fmla="*/ 324 w 324"/>
                  <a:gd name="T41" fmla="*/ 413 h 662"/>
                  <a:gd name="T42" fmla="*/ 322 w 324"/>
                  <a:gd name="T43" fmla="*/ 424 h 662"/>
                  <a:gd name="T44" fmla="*/ 322 w 324"/>
                  <a:gd name="T45" fmla="*/ 430 h 662"/>
                  <a:gd name="T46" fmla="*/ 322 w 324"/>
                  <a:gd name="T47" fmla="*/ 433 h 662"/>
                  <a:gd name="T48" fmla="*/ 300 w 324"/>
                  <a:gd name="T49" fmla="*/ 461 h 662"/>
                  <a:gd name="T50" fmla="*/ 284 w 324"/>
                  <a:gd name="T51" fmla="*/ 493 h 662"/>
                  <a:gd name="T52" fmla="*/ 271 w 324"/>
                  <a:gd name="T53" fmla="*/ 522 h 662"/>
                  <a:gd name="T54" fmla="*/ 264 w 324"/>
                  <a:gd name="T55" fmla="*/ 554 h 662"/>
                  <a:gd name="T56" fmla="*/ 259 w 324"/>
                  <a:gd name="T57" fmla="*/ 582 h 662"/>
                  <a:gd name="T58" fmla="*/ 256 w 324"/>
                  <a:gd name="T59" fmla="*/ 608 h 662"/>
                  <a:gd name="T60" fmla="*/ 255 w 324"/>
                  <a:gd name="T61" fmla="*/ 629 h 662"/>
                  <a:gd name="T62" fmla="*/ 256 w 324"/>
                  <a:gd name="T63" fmla="*/ 647 h 662"/>
                  <a:gd name="T64" fmla="*/ 256 w 324"/>
                  <a:gd name="T65" fmla="*/ 658 h 662"/>
                  <a:gd name="T66" fmla="*/ 258 w 324"/>
                  <a:gd name="T67" fmla="*/ 662 h 662"/>
                  <a:gd name="T68" fmla="*/ 204 w 324"/>
                  <a:gd name="T69" fmla="*/ 580 h 662"/>
                  <a:gd name="T70" fmla="*/ 197 w 324"/>
                  <a:gd name="T71" fmla="*/ 563 h 662"/>
                  <a:gd name="T72" fmla="*/ 193 w 324"/>
                  <a:gd name="T73" fmla="*/ 547 h 662"/>
                  <a:gd name="T74" fmla="*/ 193 w 324"/>
                  <a:gd name="T75" fmla="*/ 531 h 662"/>
                  <a:gd name="T76" fmla="*/ 190 w 324"/>
                  <a:gd name="T77" fmla="*/ 511 h 662"/>
                  <a:gd name="T78" fmla="*/ 188 w 324"/>
                  <a:gd name="T79" fmla="*/ 489 h 662"/>
                  <a:gd name="T80" fmla="*/ 184 w 324"/>
                  <a:gd name="T81" fmla="*/ 463 h 662"/>
                  <a:gd name="T82" fmla="*/ 179 w 324"/>
                  <a:gd name="T83" fmla="*/ 435 h 662"/>
                  <a:gd name="T84" fmla="*/ 172 w 324"/>
                  <a:gd name="T85" fmla="*/ 408 h 662"/>
                  <a:gd name="T86" fmla="*/ 163 w 324"/>
                  <a:gd name="T87" fmla="*/ 379 h 662"/>
                  <a:gd name="T88" fmla="*/ 152 w 324"/>
                  <a:gd name="T89" fmla="*/ 351 h 662"/>
                  <a:gd name="T90" fmla="*/ 139 w 324"/>
                  <a:gd name="T91" fmla="*/ 325 h 662"/>
                  <a:gd name="T92" fmla="*/ 123 w 324"/>
                  <a:gd name="T93" fmla="*/ 300 h 662"/>
                  <a:gd name="T94" fmla="*/ 105 w 324"/>
                  <a:gd name="T95" fmla="*/ 277 h 662"/>
                  <a:gd name="T96" fmla="*/ 83 w 324"/>
                  <a:gd name="T97" fmla="*/ 260 h 662"/>
                  <a:gd name="T98" fmla="*/ 59 w 324"/>
                  <a:gd name="T99" fmla="*/ 245 h 662"/>
                  <a:gd name="T100" fmla="*/ 30 w 324"/>
                  <a:gd name="T101" fmla="*/ 236 h 662"/>
                  <a:gd name="T102" fmla="*/ 0 w 324"/>
                  <a:gd name="T103" fmla="*/ 20 h 662"/>
                  <a:gd name="T104" fmla="*/ 39 w 324"/>
                  <a:gd name="T105" fmla="*/ 8 h 662"/>
                  <a:gd name="T106" fmla="*/ 75 w 324"/>
                  <a:gd name="T107" fmla="*/ 1 h 662"/>
                  <a:gd name="T108" fmla="*/ 107 w 324"/>
                  <a:gd name="T109" fmla="*/ 0 h 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24" h="662">
                    <a:moveTo>
                      <a:pt x="107" y="0"/>
                    </a:moveTo>
                    <a:lnTo>
                      <a:pt x="137" y="3"/>
                    </a:lnTo>
                    <a:lnTo>
                      <a:pt x="163" y="11"/>
                    </a:lnTo>
                    <a:lnTo>
                      <a:pt x="187" y="22"/>
                    </a:lnTo>
                    <a:lnTo>
                      <a:pt x="209" y="37"/>
                    </a:lnTo>
                    <a:lnTo>
                      <a:pt x="228" y="55"/>
                    </a:lnTo>
                    <a:lnTo>
                      <a:pt x="245" y="76"/>
                    </a:lnTo>
                    <a:lnTo>
                      <a:pt x="260" y="100"/>
                    </a:lnTo>
                    <a:lnTo>
                      <a:pt x="273" y="124"/>
                    </a:lnTo>
                    <a:lnTo>
                      <a:pt x="284" y="151"/>
                    </a:lnTo>
                    <a:lnTo>
                      <a:pt x="293" y="178"/>
                    </a:lnTo>
                    <a:lnTo>
                      <a:pt x="301" y="205"/>
                    </a:lnTo>
                    <a:lnTo>
                      <a:pt x="307" y="234"/>
                    </a:lnTo>
                    <a:lnTo>
                      <a:pt x="312" y="261"/>
                    </a:lnTo>
                    <a:lnTo>
                      <a:pt x="316" y="289"/>
                    </a:lnTo>
                    <a:lnTo>
                      <a:pt x="319" y="313"/>
                    </a:lnTo>
                    <a:lnTo>
                      <a:pt x="321" y="338"/>
                    </a:lnTo>
                    <a:lnTo>
                      <a:pt x="322" y="361"/>
                    </a:lnTo>
                    <a:lnTo>
                      <a:pt x="322" y="382"/>
                    </a:lnTo>
                    <a:lnTo>
                      <a:pt x="324" y="399"/>
                    </a:lnTo>
                    <a:lnTo>
                      <a:pt x="324" y="413"/>
                    </a:lnTo>
                    <a:lnTo>
                      <a:pt x="322" y="424"/>
                    </a:lnTo>
                    <a:lnTo>
                      <a:pt x="322" y="430"/>
                    </a:lnTo>
                    <a:lnTo>
                      <a:pt x="322" y="433"/>
                    </a:lnTo>
                    <a:lnTo>
                      <a:pt x="300" y="461"/>
                    </a:lnTo>
                    <a:lnTo>
                      <a:pt x="284" y="493"/>
                    </a:lnTo>
                    <a:lnTo>
                      <a:pt x="271" y="522"/>
                    </a:lnTo>
                    <a:lnTo>
                      <a:pt x="264" y="554"/>
                    </a:lnTo>
                    <a:lnTo>
                      <a:pt x="259" y="582"/>
                    </a:lnTo>
                    <a:lnTo>
                      <a:pt x="256" y="608"/>
                    </a:lnTo>
                    <a:lnTo>
                      <a:pt x="255" y="629"/>
                    </a:lnTo>
                    <a:lnTo>
                      <a:pt x="256" y="647"/>
                    </a:lnTo>
                    <a:lnTo>
                      <a:pt x="256" y="658"/>
                    </a:lnTo>
                    <a:lnTo>
                      <a:pt x="258" y="662"/>
                    </a:lnTo>
                    <a:lnTo>
                      <a:pt x="204" y="580"/>
                    </a:lnTo>
                    <a:lnTo>
                      <a:pt x="197" y="563"/>
                    </a:lnTo>
                    <a:lnTo>
                      <a:pt x="193" y="547"/>
                    </a:lnTo>
                    <a:lnTo>
                      <a:pt x="193" y="531"/>
                    </a:lnTo>
                    <a:lnTo>
                      <a:pt x="190" y="511"/>
                    </a:lnTo>
                    <a:lnTo>
                      <a:pt x="188" y="489"/>
                    </a:lnTo>
                    <a:lnTo>
                      <a:pt x="184" y="463"/>
                    </a:lnTo>
                    <a:lnTo>
                      <a:pt x="179" y="435"/>
                    </a:lnTo>
                    <a:lnTo>
                      <a:pt x="172" y="408"/>
                    </a:lnTo>
                    <a:lnTo>
                      <a:pt x="163" y="379"/>
                    </a:lnTo>
                    <a:lnTo>
                      <a:pt x="152" y="351"/>
                    </a:lnTo>
                    <a:lnTo>
                      <a:pt x="139" y="325"/>
                    </a:lnTo>
                    <a:lnTo>
                      <a:pt x="123" y="300"/>
                    </a:lnTo>
                    <a:lnTo>
                      <a:pt x="105" y="277"/>
                    </a:lnTo>
                    <a:lnTo>
                      <a:pt x="83" y="260"/>
                    </a:lnTo>
                    <a:lnTo>
                      <a:pt x="59" y="245"/>
                    </a:lnTo>
                    <a:lnTo>
                      <a:pt x="30" y="236"/>
                    </a:lnTo>
                    <a:lnTo>
                      <a:pt x="0" y="20"/>
                    </a:lnTo>
                    <a:lnTo>
                      <a:pt x="39" y="8"/>
                    </a:lnTo>
                    <a:lnTo>
                      <a:pt x="75" y="1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481821"/>
              </a:solidFill>
              <a:ln w="0">
                <a:solidFill>
                  <a:srgbClr val="48182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5" name="Freeform 36"/>
              <p:cNvSpPr>
                <a:spLocks/>
              </p:cNvSpPr>
              <p:nvPr/>
            </p:nvSpPr>
            <p:spPr bwMode="auto">
              <a:xfrm>
                <a:off x="3165" y="2999"/>
                <a:ext cx="134" cy="263"/>
              </a:xfrm>
              <a:custGeom>
                <a:avLst/>
                <a:gdLst>
                  <a:gd name="T0" fmla="*/ 67 w 134"/>
                  <a:gd name="T1" fmla="*/ 0 h 263"/>
                  <a:gd name="T2" fmla="*/ 67 w 134"/>
                  <a:gd name="T3" fmla="*/ 0 h 263"/>
                  <a:gd name="T4" fmla="*/ 88 w 134"/>
                  <a:gd name="T5" fmla="*/ 4 h 263"/>
                  <a:gd name="T6" fmla="*/ 106 w 134"/>
                  <a:gd name="T7" fmla="*/ 13 h 263"/>
                  <a:gd name="T8" fmla="*/ 121 w 134"/>
                  <a:gd name="T9" fmla="*/ 27 h 263"/>
                  <a:gd name="T10" fmla="*/ 131 w 134"/>
                  <a:gd name="T11" fmla="*/ 44 h 263"/>
                  <a:gd name="T12" fmla="*/ 134 w 134"/>
                  <a:gd name="T13" fmla="*/ 64 h 263"/>
                  <a:gd name="T14" fmla="*/ 133 w 134"/>
                  <a:gd name="T15" fmla="*/ 85 h 263"/>
                  <a:gd name="T16" fmla="*/ 96 w 134"/>
                  <a:gd name="T17" fmla="*/ 233 h 263"/>
                  <a:gd name="T18" fmla="*/ 91 w 134"/>
                  <a:gd name="T19" fmla="*/ 244 h 263"/>
                  <a:gd name="T20" fmla="*/ 82 w 134"/>
                  <a:gd name="T21" fmla="*/ 254 h 263"/>
                  <a:gd name="T22" fmla="*/ 71 w 134"/>
                  <a:gd name="T23" fmla="*/ 260 h 263"/>
                  <a:gd name="T24" fmla="*/ 58 w 134"/>
                  <a:gd name="T25" fmla="*/ 263 h 263"/>
                  <a:gd name="T26" fmla="*/ 43 w 134"/>
                  <a:gd name="T27" fmla="*/ 260 h 263"/>
                  <a:gd name="T28" fmla="*/ 32 w 134"/>
                  <a:gd name="T29" fmla="*/ 253 h 263"/>
                  <a:gd name="T30" fmla="*/ 24 w 134"/>
                  <a:gd name="T31" fmla="*/ 242 h 263"/>
                  <a:gd name="T32" fmla="*/ 19 w 134"/>
                  <a:gd name="T33" fmla="*/ 228 h 263"/>
                  <a:gd name="T34" fmla="*/ 0 w 134"/>
                  <a:gd name="T35" fmla="*/ 76 h 263"/>
                  <a:gd name="T36" fmla="*/ 0 w 134"/>
                  <a:gd name="T37" fmla="*/ 58 h 263"/>
                  <a:gd name="T38" fmla="*/ 6 w 134"/>
                  <a:gd name="T39" fmla="*/ 39 h 263"/>
                  <a:gd name="T40" fmla="*/ 16 w 134"/>
                  <a:gd name="T41" fmla="*/ 24 h 263"/>
                  <a:gd name="T42" fmla="*/ 31 w 134"/>
                  <a:gd name="T43" fmla="*/ 12 h 263"/>
                  <a:gd name="T44" fmla="*/ 47 w 134"/>
                  <a:gd name="T45" fmla="*/ 4 h 263"/>
                  <a:gd name="T46" fmla="*/ 67 w 134"/>
                  <a:gd name="T47" fmla="*/ 0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4" h="263">
                    <a:moveTo>
                      <a:pt x="67" y="0"/>
                    </a:moveTo>
                    <a:lnTo>
                      <a:pt x="67" y="0"/>
                    </a:lnTo>
                    <a:lnTo>
                      <a:pt x="88" y="4"/>
                    </a:lnTo>
                    <a:lnTo>
                      <a:pt x="106" y="13"/>
                    </a:lnTo>
                    <a:lnTo>
                      <a:pt x="121" y="27"/>
                    </a:lnTo>
                    <a:lnTo>
                      <a:pt x="131" y="44"/>
                    </a:lnTo>
                    <a:lnTo>
                      <a:pt x="134" y="64"/>
                    </a:lnTo>
                    <a:lnTo>
                      <a:pt x="133" y="85"/>
                    </a:lnTo>
                    <a:lnTo>
                      <a:pt x="96" y="233"/>
                    </a:lnTo>
                    <a:lnTo>
                      <a:pt x="91" y="244"/>
                    </a:lnTo>
                    <a:lnTo>
                      <a:pt x="82" y="254"/>
                    </a:lnTo>
                    <a:lnTo>
                      <a:pt x="71" y="260"/>
                    </a:lnTo>
                    <a:lnTo>
                      <a:pt x="58" y="263"/>
                    </a:lnTo>
                    <a:lnTo>
                      <a:pt x="43" y="260"/>
                    </a:lnTo>
                    <a:lnTo>
                      <a:pt x="32" y="253"/>
                    </a:lnTo>
                    <a:lnTo>
                      <a:pt x="24" y="242"/>
                    </a:lnTo>
                    <a:lnTo>
                      <a:pt x="19" y="228"/>
                    </a:lnTo>
                    <a:lnTo>
                      <a:pt x="0" y="76"/>
                    </a:lnTo>
                    <a:lnTo>
                      <a:pt x="0" y="58"/>
                    </a:lnTo>
                    <a:lnTo>
                      <a:pt x="6" y="39"/>
                    </a:lnTo>
                    <a:lnTo>
                      <a:pt x="16" y="24"/>
                    </a:lnTo>
                    <a:lnTo>
                      <a:pt x="31" y="12"/>
                    </a:lnTo>
                    <a:lnTo>
                      <a:pt x="47" y="4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2BD7B"/>
              </a:solidFill>
              <a:ln w="0">
                <a:solidFill>
                  <a:srgbClr val="F2BD7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6" name="Freeform 37"/>
              <p:cNvSpPr>
                <a:spLocks/>
              </p:cNvSpPr>
              <p:nvPr/>
            </p:nvSpPr>
            <p:spPr bwMode="auto">
              <a:xfrm>
                <a:off x="2283" y="2313"/>
                <a:ext cx="888" cy="785"/>
              </a:xfrm>
              <a:custGeom>
                <a:avLst/>
                <a:gdLst>
                  <a:gd name="T0" fmla="*/ 578 w 888"/>
                  <a:gd name="T1" fmla="*/ 1 h 785"/>
                  <a:gd name="T2" fmla="*/ 669 w 888"/>
                  <a:gd name="T3" fmla="*/ 15 h 785"/>
                  <a:gd name="T4" fmla="*/ 741 w 888"/>
                  <a:gd name="T5" fmla="*/ 40 h 785"/>
                  <a:gd name="T6" fmla="*/ 799 w 888"/>
                  <a:gd name="T7" fmla="*/ 72 h 785"/>
                  <a:gd name="T8" fmla="*/ 841 w 888"/>
                  <a:gd name="T9" fmla="*/ 109 h 785"/>
                  <a:gd name="T10" fmla="*/ 868 w 888"/>
                  <a:gd name="T11" fmla="*/ 147 h 785"/>
                  <a:gd name="T12" fmla="*/ 883 w 888"/>
                  <a:gd name="T13" fmla="*/ 182 h 785"/>
                  <a:gd name="T14" fmla="*/ 888 w 888"/>
                  <a:gd name="T15" fmla="*/ 223 h 785"/>
                  <a:gd name="T16" fmla="*/ 881 w 888"/>
                  <a:gd name="T17" fmla="*/ 274 h 785"/>
                  <a:gd name="T18" fmla="*/ 861 w 888"/>
                  <a:gd name="T19" fmla="*/ 318 h 785"/>
                  <a:gd name="T20" fmla="*/ 825 w 888"/>
                  <a:gd name="T21" fmla="*/ 358 h 785"/>
                  <a:gd name="T22" fmla="*/ 771 w 888"/>
                  <a:gd name="T23" fmla="*/ 389 h 785"/>
                  <a:gd name="T24" fmla="*/ 699 w 888"/>
                  <a:gd name="T25" fmla="*/ 412 h 785"/>
                  <a:gd name="T26" fmla="*/ 604 w 888"/>
                  <a:gd name="T27" fmla="*/ 424 h 785"/>
                  <a:gd name="T28" fmla="*/ 515 w 888"/>
                  <a:gd name="T29" fmla="*/ 424 h 785"/>
                  <a:gd name="T30" fmla="*/ 446 w 888"/>
                  <a:gd name="T31" fmla="*/ 419 h 785"/>
                  <a:gd name="T32" fmla="*/ 377 w 888"/>
                  <a:gd name="T33" fmla="*/ 417 h 785"/>
                  <a:gd name="T34" fmla="*/ 306 w 888"/>
                  <a:gd name="T35" fmla="*/ 427 h 785"/>
                  <a:gd name="T36" fmla="*/ 231 w 888"/>
                  <a:gd name="T37" fmla="*/ 458 h 785"/>
                  <a:gd name="T38" fmla="*/ 185 w 888"/>
                  <a:gd name="T39" fmla="*/ 499 h 785"/>
                  <a:gd name="T40" fmla="*/ 155 w 888"/>
                  <a:gd name="T41" fmla="*/ 550 h 785"/>
                  <a:gd name="T42" fmla="*/ 139 w 888"/>
                  <a:gd name="T43" fmla="*/ 603 h 785"/>
                  <a:gd name="T44" fmla="*/ 131 w 888"/>
                  <a:gd name="T45" fmla="*/ 653 h 785"/>
                  <a:gd name="T46" fmla="*/ 131 w 888"/>
                  <a:gd name="T47" fmla="*/ 693 h 785"/>
                  <a:gd name="T48" fmla="*/ 133 w 888"/>
                  <a:gd name="T49" fmla="*/ 716 h 785"/>
                  <a:gd name="T50" fmla="*/ 68 w 888"/>
                  <a:gd name="T51" fmla="*/ 785 h 785"/>
                  <a:gd name="T52" fmla="*/ 67 w 888"/>
                  <a:gd name="T53" fmla="*/ 767 h 785"/>
                  <a:gd name="T54" fmla="*/ 64 w 888"/>
                  <a:gd name="T55" fmla="*/ 724 h 785"/>
                  <a:gd name="T56" fmla="*/ 54 w 888"/>
                  <a:gd name="T57" fmla="*/ 665 h 785"/>
                  <a:gd name="T58" fmla="*/ 34 w 888"/>
                  <a:gd name="T59" fmla="*/ 604 h 785"/>
                  <a:gd name="T60" fmla="*/ 2 w 888"/>
                  <a:gd name="T61" fmla="*/ 556 h 785"/>
                  <a:gd name="T62" fmla="*/ 1 w 888"/>
                  <a:gd name="T63" fmla="*/ 543 h 785"/>
                  <a:gd name="T64" fmla="*/ 0 w 888"/>
                  <a:gd name="T65" fmla="*/ 510 h 785"/>
                  <a:gd name="T66" fmla="*/ 1 w 888"/>
                  <a:gd name="T67" fmla="*/ 460 h 785"/>
                  <a:gd name="T68" fmla="*/ 10 w 888"/>
                  <a:gd name="T69" fmla="*/ 398 h 785"/>
                  <a:gd name="T70" fmla="*/ 28 w 888"/>
                  <a:gd name="T71" fmla="*/ 327 h 785"/>
                  <a:gd name="T72" fmla="*/ 61 w 888"/>
                  <a:gd name="T73" fmla="*/ 254 h 785"/>
                  <a:gd name="T74" fmla="*/ 110 w 888"/>
                  <a:gd name="T75" fmla="*/ 183 h 785"/>
                  <a:gd name="T76" fmla="*/ 180 w 888"/>
                  <a:gd name="T77" fmla="*/ 118 h 785"/>
                  <a:gd name="T78" fmla="*/ 169 w 888"/>
                  <a:gd name="T79" fmla="*/ 68 h 785"/>
                  <a:gd name="T80" fmla="*/ 256 w 888"/>
                  <a:gd name="T81" fmla="*/ 40 h 785"/>
                  <a:gd name="T82" fmla="*/ 353 w 888"/>
                  <a:gd name="T83" fmla="*/ 19 h 785"/>
                  <a:gd name="T84" fmla="*/ 446 w 888"/>
                  <a:gd name="T85" fmla="*/ 5 h 785"/>
                  <a:gd name="T86" fmla="*/ 526 w 888"/>
                  <a:gd name="T87" fmla="*/ 0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88" h="785">
                    <a:moveTo>
                      <a:pt x="526" y="0"/>
                    </a:moveTo>
                    <a:lnTo>
                      <a:pt x="578" y="1"/>
                    </a:lnTo>
                    <a:lnTo>
                      <a:pt x="626" y="6"/>
                    </a:lnTo>
                    <a:lnTo>
                      <a:pt x="669" y="15"/>
                    </a:lnTo>
                    <a:lnTo>
                      <a:pt x="708" y="26"/>
                    </a:lnTo>
                    <a:lnTo>
                      <a:pt x="741" y="40"/>
                    </a:lnTo>
                    <a:lnTo>
                      <a:pt x="772" y="55"/>
                    </a:lnTo>
                    <a:lnTo>
                      <a:pt x="799" y="72"/>
                    </a:lnTo>
                    <a:lnTo>
                      <a:pt x="821" y="91"/>
                    </a:lnTo>
                    <a:lnTo>
                      <a:pt x="841" y="109"/>
                    </a:lnTo>
                    <a:lnTo>
                      <a:pt x="856" y="128"/>
                    </a:lnTo>
                    <a:lnTo>
                      <a:pt x="868" y="147"/>
                    </a:lnTo>
                    <a:lnTo>
                      <a:pt x="877" y="164"/>
                    </a:lnTo>
                    <a:lnTo>
                      <a:pt x="883" y="182"/>
                    </a:lnTo>
                    <a:lnTo>
                      <a:pt x="886" y="196"/>
                    </a:lnTo>
                    <a:lnTo>
                      <a:pt x="888" y="223"/>
                    </a:lnTo>
                    <a:lnTo>
                      <a:pt x="886" y="249"/>
                    </a:lnTo>
                    <a:lnTo>
                      <a:pt x="881" y="274"/>
                    </a:lnTo>
                    <a:lnTo>
                      <a:pt x="873" y="297"/>
                    </a:lnTo>
                    <a:lnTo>
                      <a:pt x="861" y="318"/>
                    </a:lnTo>
                    <a:lnTo>
                      <a:pt x="846" y="339"/>
                    </a:lnTo>
                    <a:lnTo>
                      <a:pt x="825" y="358"/>
                    </a:lnTo>
                    <a:lnTo>
                      <a:pt x="801" y="374"/>
                    </a:lnTo>
                    <a:lnTo>
                      <a:pt x="771" y="389"/>
                    </a:lnTo>
                    <a:lnTo>
                      <a:pt x="738" y="402"/>
                    </a:lnTo>
                    <a:lnTo>
                      <a:pt x="699" y="412"/>
                    </a:lnTo>
                    <a:lnTo>
                      <a:pt x="654" y="419"/>
                    </a:lnTo>
                    <a:lnTo>
                      <a:pt x="604" y="424"/>
                    </a:lnTo>
                    <a:lnTo>
                      <a:pt x="548" y="425"/>
                    </a:lnTo>
                    <a:lnTo>
                      <a:pt x="515" y="424"/>
                    </a:lnTo>
                    <a:lnTo>
                      <a:pt x="481" y="422"/>
                    </a:lnTo>
                    <a:lnTo>
                      <a:pt x="446" y="419"/>
                    </a:lnTo>
                    <a:lnTo>
                      <a:pt x="411" y="417"/>
                    </a:lnTo>
                    <a:lnTo>
                      <a:pt x="377" y="417"/>
                    </a:lnTo>
                    <a:lnTo>
                      <a:pt x="342" y="419"/>
                    </a:lnTo>
                    <a:lnTo>
                      <a:pt x="306" y="427"/>
                    </a:lnTo>
                    <a:lnTo>
                      <a:pt x="270" y="439"/>
                    </a:lnTo>
                    <a:lnTo>
                      <a:pt x="231" y="458"/>
                    </a:lnTo>
                    <a:lnTo>
                      <a:pt x="206" y="476"/>
                    </a:lnTo>
                    <a:lnTo>
                      <a:pt x="185" y="499"/>
                    </a:lnTo>
                    <a:lnTo>
                      <a:pt x="168" y="524"/>
                    </a:lnTo>
                    <a:lnTo>
                      <a:pt x="155" y="550"/>
                    </a:lnTo>
                    <a:lnTo>
                      <a:pt x="145" y="576"/>
                    </a:lnTo>
                    <a:lnTo>
                      <a:pt x="139" y="603"/>
                    </a:lnTo>
                    <a:lnTo>
                      <a:pt x="134" y="629"/>
                    </a:lnTo>
                    <a:lnTo>
                      <a:pt x="131" y="653"/>
                    </a:lnTo>
                    <a:lnTo>
                      <a:pt x="131" y="675"/>
                    </a:lnTo>
                    <a:lnTo>
                      <a:pt x="131" y="693"/>
                    </a:lnTo>
                    <a:lnTo>
                      <a:pt x="133" y="708"/>
                    </a:lnTo>
                    <a:lnTo>
                      <a:pt x="133" y="716"/>
                    </a:lnTo>
                    <a:lnTo>
                      <a:pt x="134" y="720"/>
                    </a:lnTo>
                    <a:lnTo>
                      <a:pt x="68" y="785"/>
                    </a:lnTo>
                    <a:lnTo>
                      <a:pt x="68" y="780"/>
                    </a:lnTo>
                    <a:lnTo>
                      <a:pt x="67" y="767"/>
                    </a:lnTo>
                    <a:lnTo>
                      <a:pt x="66" y="747"/>
                    </a:lnTo>
                    <a:lnTo>
                      <a:pt x="64" y="724"/>
                    </a:lnTo>
                    <a:lnTo>
                      <a:pt x="59" y="695"/>
                    </a:lnTo>
                    <a:lnTo>
                      <a:pt x="54" y="665"/>
                    </a:lnTo>
                    <a:lnTo>
                      <a:pt x="46" y="634"/>
                    </a:lnTo>
                    <a:lnTo>
                      <a:pt x="34" y="604"/>
                    </a:lnTo>
                    <a:lnTo>
                      <a:pt x="21" y="578"/>
                    </a:lnTo>
                    <a:lnTo>
                      <a:pt x="2" y="556"/>
                    </a:lnTo>
                    <a:lnTo>
                      <a:pt x="2" y="553"/>
                    </a:lnTo>
                    <a:lnTo>
                      <a:pt x="1" y="543"/>
                    </a:lnTo>
                    <a:lnTo>
                      <a:pt x="0" y="530"/>
                    </a:lnTo>
                    <a:lnTo>
                      <a:pt x="0" y="510"/>
                    </a:lnTo>
                    <a:lnTo>
                      <a:pt x="0" y="486"/>
                    </a:lnTo>
                    <a:lnTo>
                      <a:pt x="1" y="460"/>
                    </a:lnTo>
                    <a:lnTo>
                      <a:pt x="5" y="430"/>
                    </a:lnTo>
                    <a:lnTo>
                      <a:pt x="10" y="398"/>
                    </a:lnTo>
                    <a:lnTo>
                      <a:pt x="17" y="363"/>
                    </a:lnTo>
                    <a:lnTo>
                      <a:pt x="28" y="327"/>
                    </a:lnTo>
                    <a:lnTo>
                      <a:pt x="42" y="291"/>
                    </a:lnTo>
                    <a:lnTo>
                      <a:pt x="61" y="254"/>
                    </a:lnTo>
                    <a:lnTo>
                      <a:pt x="83" y="218"/>
                    </a:lnTo>
                    <a:lnTo>
                      <a:pt x="110" y="183"/>
                    </a:lnTo>
                    <a:lnTo>
                      <a:pt x="143" y="149"/>
                    </a:lnTo>
                    <a:lnTo>
                      <a:pt x="180" y="118"/>
                    </a:lnTo>
                    <a:lnTo>
                      <a:pt x="131" y="85"/>
                    </a:lnTo>
                    <a:lnTo>
                      <a:pt x="169" y="68"/>
                    </a:lnTo>
                    <a:lnTo>
                      <a:pt x="210" y="53"/>
                    </a:lnTo>
                    <a:lnTo>
                      <a:pt x="256" y="40"/>
                    </a:lnTo>
                    <a:lnTo>
                      <a:pt x="303" y="29"/>
                    </a:lnTo>
                    <a:lnTo>
                      <a:pt x="353" y="19"/>
                    </a:lnTo>
                    <a:lnTo>
                      <a:pt x="400" y="11"/>
                    </a:lnTo>
                    <a:lnTo>
                      <a:pt x="446" y="5"/>
                    </a:lnTo>
                    <a:lnTo>
                      <a:pt x="489" y="1"/>
                    </a:lnTo>
                    <a:lnTo>
                      <a:pt x="526" y="0"/>
                    </a:lnTo>
                    <a:close/>
                  </a:path>
                </a:pathLst>
              </a:custGeom>
              <a:solidFill>
                <a:srgbClr val="2B0215"/>
              </a:solidFill>
              <a:ln w="0">
                <a:solidFill>
                  <a:srgbClr val="2B021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7" name="Freeform 38"/>
              <p:cNvSpPr>
                <a:spLocks/>
              </p:cNvSpPr>
              <p:nvPr/>
            </p:nvSpPr>
            <p:spPr bwMode="auto">
              <a:xfrm>
                <a:off x="2283" y="2431"/>
                <a:ext cx="667" cy="667"/>
              </a:xfrm>
              <a:custGeom>
                <a:avLst/>
                <a:gdLst>
                  <a:gd name="T0" fmla="*/ 156 w 667"/>
                  <a:gd name="T1" fmla="*/ 37 h 667"/>
                  <a:gd name="T2" fmla="*/ 124 w 667"/>
                  <a:gd name="T3" fmla="*/ 112 h 667"/>
                  <a:gd name="T4" fmla="*/ 110 w 667"/>
                  <a:gd name="T5" fmla="*/ 178 h 667"/>
                  <a:gd name="T6" fmla="*/ 108 w 667"/>
                  <a:gd name="T7" fmla="*/ 230 h 667"/>
                  <a:gd name="T8" fmla="*/ 110 w 667"/>
                  <a:gd name="T9" fmla="*/ 266 h 667"/>
                  <a:gd name="T10" fmla="*/ 113 w 667"/>
                  <a:gd name="T11" fmla="*/ 279 h 667"/>
                  <a:gd name="T12" fmla="*/ 191 w 667"/>
                  <a:gd name="T13" fmla="*/ 241 h 667"/>
                  <a:gd name="T14" fmla="*/ 262 w 667"/>
                  <a:gd name="T15" fmla="*/ 226 h 667"/>
                  <a:gd name="T16" fmla="*/ 328 w 667"/>
                  <a:gd name="T17" fmla="*/ 229 h 667"/>
                  <a:gd name="T18" fmla="*/ 393 w 667"/>
                  <a:gd name="T19" fmla="*/ 241 h 667"/>
                  <a:gd name="T20" fmla="*/ 456 w 667"/>
                  <a:gd name="T21" fmla="*/ 261 h 667"/>
                  <a:gd name="T22" fmla="*/ 522 w 667"/>
                  <a:gd name="T23" fmla="*/ 280 h 667"/>
                  <a:gd name="T24" fmla="*/ 591 w 667"/>
                  <a:gd name="T25" fmla="*/ 295 h 667"/>
                  <a:gd name="T26" fmla="*/ 667 w 667"/>
                  <a:gd name="T27" fmla="*/ 299 h 667"/>
                  <a:gd name="T28" fmla="*/ 592 w 667"/>
                  <a:gd name="T29" fmla="*/ 306 h 667"/>
                  <a:gd name="T30" fmla="*/ 515 w 667"/>
                  <a:gd name="T31" fmla="*/ 306 h 667"/>
                  <a:gd name="T32" fmla="*/ 446 w 667"/>
                  <a:gd name="T33" fmla="*/ 301 h 667"/>
                  <a:gd name="T34" fmla="*/ 377 w 667"/>
                  <a:gd name="T35" fmla="*/ 299 h 667"/>
                  <a:gd name="T36" fmla="*/ 306 w 667"/>
                  <a:gd name="T37" fmla="*/ 309 h 667"/>
                  <a:gd name="T38" fmla="*/ 231 w 667"/>
                  <a:gd name="T39" fmla="*/ 340 h 667"/>
                  <a:gd name="T40" fmla="*/ 185 w 667"/>
                  <a:gd name="T41" fmla="*/ 381 h 667"/>
                  <a:gd name="T42" fmla="*/ 155 w 667"/>
                  <a:gd name="T43" fmla="*/ 432 h 667"/>
                  <a:gd name="T44" fmla="*/ 139 w 667"/>
                  <a:gd name="T45" fmla="*/ 485 h 667"/>
                  <a:gd name="T46" fmla="*/ 131 w 667"/>
                  <a:gd name="T47" fmla="*/ 535 h 667"/>
                  <a:gd name="T48" fmla="*/ 131 w 667"/>
                  <a:gd name="T49" fmla="*/ 575 h 667"/>
                  <a:gd name="T50" fmla="*/ 133 w 667"/>
                  <a:gd name="T51" fmla="*/ 598 h 667"/>
                  <a:gd name="T52" fmla="*/ 68 w 667"/>
                  <a:gd name="T53" fmla="*/ 667 h 667"/>
                  <a:gd name="T54" fmla="*/ 67 w 667"/>
                  <a:gd name="T55" fmla="*/ 649 h 667"/>
                  <a:gd name="T56" fmla="*/ 64 w 667"/>
                  <a:gd name="T57" fmla="*/ 606 h 667"/>
                  <a:gd name="T58" fmla="*/ 54 w 667"/>
                  <a:gd name="T59" fmla="*/ 547 h 667"/>
                  <a:gd name="T60" fmla="*/ 34 w 667"/>
                  <a:gd name="T61" fmla="*/ 486 h 667"/>
                  <a:gd name="T62" fmla="*/ 2 w 667"/>
                  <a:gd name="T63" fmla="*/ 438 h 667"/>
                  <a:gd name="T64" fmla="*/ 1 w 667"/>
                  <a:gd name="T65" fmla="*/ 425 h 667"/>
                  <a:gd name="T66" fmla="*/ 0 w 667"/>
                  <a:gd name="T67" fmla="*/ 392 h 667"/>
                  <a:gd name="T68" fmla="*/ 1 w 667"/>
                  <a:gd name="T69" fmla="*/ 342 h 667"/>
                  <a:gd name="T70" fmla="*/ 10 w 667"/>
                  <a:gd name="T71" fmla="*/ 279 h 667"/>
                  <a:gd name="T72" fmla="*/ 28 w 667"/>
                  <a:gd name="T73" fmla="*/ 209 h 667"/>
                  <a:gd name="T74" fmla="*/ 61 w 667"/>
                  <a:gd name="T75" fmla="*/ 136 h 667"/>
                  <a:gd name="T76" fmla="*/ 110 w 667"/>
                  <a:gd name="T77" fmla="*/ 65 h 667"/>
                  <a:gd name="T78" fmla="*/ 180 w 667"/>
                  <a:gd name="T79" fmla="*/ 0 h 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7" h="667">
                    <a:moveTo>
                      <a:pt x="180" y="0"/>
                    </a:moveTo>
                    <a:lnTo>
                      <a:pt x="156" y="37"/>
                    </a:lnTo>
                    <a:lnTo>
                      <a:pt x="138" y="76"/>
                    </a:lnTo>
                    <a:lnTo>
                      <a:pt x="124" y="112"/>
                    </a:lnTo>
                    <a:lnTo>
                      <a:pt x="115" y="146"/>
                    </a:lnTo>
                    <a:lnTo>
                      <a:pt x="110" y="178"/>
                    </a:lnTo>
                    <a:lnTo>
                      <a:pt x="108" y="207"/>
                    </a:lnTo>
                    <a:lnTo>
                      <a:pt x="108" y="230"/>
                    </a:lnTo>
                    <a:lnTo>
                      <a:pt x="109" y="250"/>
                    </a:lnTo>
                    <a:lnTo>
                      <a:pt x="110" y="266"/>
                    </a:lnTo>
                    <a:lnTo>
                      <a:pt x="112" y="275"/>
                    </a:lnTo>
                    <a:lnTo>
                      <a:pt x="113" y="279"/>
                    </a:lnTo>
                    <a:lnTo>
                      <a:pt x="153" y="258"/>
                    </a:lnTo>
                    <a:lnTo>
                      <a:pt x="191" y="241"/>
                    </a:lnTo>
                    <a:lnTo>
                      <a:pt x="227" y="231"/>
                    </a:lnTo>
                    <a:lnTo>
                      <a:pt x="262" y="226"/>
                    </a:lnTo>
                    <a:lnTo>
                      <a:pt x="296" y="226"/>
                    </a:lnTo>
                    <a:lnTo>
                      <a:pt x="328" y="229"/>
                    </a:lnTo>
                    <a:lnTo>
                      <a:pt x="360" y="234"/>
                    </a:lnTo>
                    <a:lnTo>
                      <a:pt x="393" y="241"/>
                    </a:lnTo>
                    <a:lnTo>
                      <a:pt x="424" y="251"/>
                    </a:lnTo>
                    <a:lnTo>
                      <a:pt x="456" y="261"/>
                    </a:lnTo>
                    <a:lnTo>
                      <a:pt x="489" y="271"/>
                    </a:lnTo>
                    <a:lnTo>
                      <a:pt x="522" y="280"/>
                    </a:lnTo>
                    <a:lnTo>
                      <a:pt x="556" y="289"/>
                    </a:lnTo>
                    <a:lnTo>
                      <a:pt x="591" y="295"/>
                    </a:lnTo>
                    <a:lnTo>
                      <a:pt x="628" y="299"/>
                    </a:lnTo>
                    <a:lnTo>
                      <a:pt x="667" y="299"/>
                    </a:lnTo>
                    <a:lnTo>
                      <a:pt x="631" y="304"/>
                    </a:lnTo>
                    <a:lnTo>
                      <a:pt x="592" y="306"/>
                    </a:lnTo>
                    <a:lnTo>
                      <a:pt x="548" y="307"/>
                    </a:lnTo>
                    <a:lnTo>
                      <a:pt x="515" y="306"/>
                    </a:lnTo>
                    <a:lnTo>
                      <a:pt x="481" y="304"/>
                    </a:lnTo>
                    <a:lnTo>
                      <a:pt x="446" y="301"/>
                    </a:lnTo>
                    <a:lnTo>
                      <a:pt x="411" y="299"/>
                    </a:lnTo>
                    <a:lnTo>
                      <a:pt x="377" y="299"/>
                    </a:lnTo>
                    <a:lnTo>
                      <a:pt x="342" y="301"/>
                    </a:lnTo>
                    <a:lnTo>
                      <a:pt x="306" y="309"/>
                    </a:lnTo>
                    <a:lnTo>
                      <a:pt x="270" y="321"/>
                    </a:lnTo>
                    <a:lnTo>
                      <a:pt x="231" y="340"/>
                    </a:lnTo>
                    <a:lnTo>
                      <a:pt x="206" y="358"/>
                    </a:lnTo>
                    <a:lnTo>
                      <a:pt x="185" y="381"/>
                    </a:lnTo>
                    <a:lnTo>
                      <a:pt x="168" y="406"/>
                    </a:lnTo>
                    <a:lnTo>
                      <a:pt x="155" y="432"/>
                    </a:lnTo>
                    <a:lnTo>
                      <a:pt x="145" y="458"/>
                    </a:lnTo>
                    <a:lnTo>
                      <a:pt x="139" y="485"/>
                    </a:lnTo>
                    <a:lnTo>
                      <a:pt x="134" y="511"/>
                    </a:lnTo>
                    <a:lnTo>
                      <a:pt x="131" y="535"/>
                    </a:lnTo>
                    <a:lnTo>
                      <a:pt x="131" y="557"/>
                    </a:lnTo>
                    <a:lnTo>
                      <a:pt x="131" y="575"/>
                    </a:lnTo>
                    <a:lnTo>
                      <a:pt x="133" y="590"/>
                    </a:lnTo>
                    <a:lnTo>
                      <a:pt x="133" y="598"/>
                    </a:lnTo>
                    <a:lnTo>
                      <a:pt x="134" y="602"/>
                    </a:lnTo>
                    <a:lnTo>
                      <a:pt x="68" y="667"/>
                    </a:lnTo>
                    <a:lnTo>
                      <a:pt x="68" y="662"/>
                    </a:lnTo>
                    <a:lnTo>
                      <a:pt x="67" y="649"/>
                    </a:lnTo>
                    <a:lnTo>
                      <a:pt x="66" y="629"/>
                    </a:lnTo>
                    <a:lnTo>
                      <a:pt x="64" y="606"/>
                    </a:lnTo>
                    <a:lnTo>
                      <a:pt x="59" y="577"/>
                    </a:lnTo>
                    <a:lnTo>
                      <a:pt x="54" y="547"/>
                    </a:lnTo>
                    <a:lnTo>
                      <a:pt x="46" y="516"/>
                    </a:lnTo>
                    <a:lnTo>
                      <a:pt x="34" y="486"/>
                    </a:lnTo>
                    <a:lnTo>
                      <a:pt x="21" y="460"/>
                    </a:lnTo>
                    <a:lnTo>
                      <a:pt x="2" y="438"/>
                    </a:lnTo>
                    <a:lnTo>
                      <a:pt x="2" y="435"/>
                    </a:lnTo>
                    <a:lnTo>
                      <a:pt x="1" y="425"/>
                    </a:lnTo>
                    <a:lnTo>
                      <a:pt x="0" y="412"/>
                    </a:lnTo>
                    <a:lnTo>
                      <a:pt x="0" y="392"/>
                    </a:lnTo>
                    <a:lnTo>
                      <a:pt x="0" y="368"/>
                    </a:lnTo>
                    <a:lnTo>
                      <a:pt x="1" y="342"/>
                    </a:lnTo>
                    <a:lnTo>
                      <a:pt x="5" y="312"/>
                    </a:lnTo>
                    <a:lnTo>
                      <a:pt x="10" y="279"/>
                    </a:lnTo>
                    <a:lnTo>
                      <a:pt x="17" y="245"/>
                    </a:lnTo>
                    <a:lnTo>
                      <a:pt x="28" y="209"/>
                    </a:lnTo>
                    <a:lnTo>
                      <a:pt x="42" y="173"/>
                    </a:lnTo>
                    <a:lnTo>
                      <a:pt x="61" y="136"/>
                    </a:lnTo>
                    <a:lnTo>
                      <a:pt x="83" y="100"/>
                    </a:lnTo>
                    <a:lnTo>
                      <a:pt x="110" y="65"/>
                    </a:lnTo>
                    <a:lnTo>
                      <a:pt x="143" y="31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0D000B"/>
              </a:solidFill>
              <a:ln w="0">
                <a:solidFill>
                  <a:srgbClr val="0D000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8" name="Freeform 39"/>
              <p:cNvSpPr>
                <a:spLocks/>
              </p:cNvSpPr>
              <p:nvPr/>
            </p:nvSpPr>
            <p:spPr bwMode="auto">
              <a:xfrm>
                <a:off x="2319" y="2999"/>
                <a:ext cx="134" cy="263"/>
              </a:xfrm>
              <a:custGeom>
                <a:avLst/>
                <a:gdLst>
                  <a:gd name="T0" fmla="*/ 67 w 134"/>
                  <a:gd name="T1" fmla="*/ 0 h 263"/>
                  <a:gd name="T2" fmla="*/ 67 w 134"/>
                  <a:gd name="T3" fmla="*/ 0 h 263"/>
                  <a:gd name="T4" fmla="*/ 87 w 134"/>
                  <a:gd name="T5" fmla="*/ 4 h 263"/>
                  <a:gd name="T6" fmla="*/ 104 w 134"/>
                  <a:gd name="T7" fmla="*/ 12 h 263"/>
                  <a:gd name="T8" fmla="*/ 118 w 134"/>
                  <a:gd name="T9" fmla="*/ 24 h 263"/>
                  <a:gd name="T10" fmla="*/ 128 w 134"/>
                  <a:gd name="T11" fmla="*/ 39 h 263"/>
                  <a:gd name="T12" fmla="*/ 134 w 134"/>
                  <a:gd name="T13" fmla="*/ 58 h 263"/>
                  <a:gd name="T14" fmla="*/ 134 w 134"/>
                  <a:gd name="T15" fmla="*/ 76 h 263"/>
                  <a:gd name="T16" fmla="*/ 115 w 134"/>
                  <a:gd name="T17" fmla="*/ 228 h 263"/>
                  <a:gd name="T18" fmla="*/ 112 w 134"/>
                  <a:gd name="T19" fmla="*/ 242 h 263"/>
                  <a:gd name="T20" fmla="*/ 103 w 134"/>
                  <a:gd name="T21" fmla="*/ 253 h 263"/>
                  <a:gd name="T22" fmla="*/ 90 w 134"/>
                  <a:gd name="T23" fmla="*/ 260 h 263"/>
                  <a:gd name="T24" fmla="*/ 77 w 134"/>
                  <a:gd name="T25" fmla="*/ 263 h 263"/>
                  <a:gd name="T26" fmla="*/ 63 w 134"/>
                  <a:gd name="T27" fmla="*/ 260 h 263"/>
                  <a:gd name="T28" fmla="*/ 52 w 134"/>
                  <a:gd name="T29" fmla="*/ 254 h 263"/>
                  <a:gd name="T30" fmla="*/ 43 w 134"/>
                  <a:gd name="T31" fmla="*/ 244 h 263"/>
                  <a:gd name="T32" fmla="*/ 38 w 134"/>
                  <a:gd name="T33" fmla="*/ 233 h 263"/>
                  <a:gd name="T34" fmla="*/ 1 w 134"/>
                  <a:gd name="T35" fmla="*/ 85 h 263"/>
                  <a:gd name="T36" fmla="*/ 0 w 134"/>
                  <a:gd name="T37" fmla="*/ 64 h 263"/>
                  <a:gd name="T38" fmla="*/ 3 w 134"/>
                  <a:gd name="T39" fmla="*/ 44 h 263"/>
                  <a:gd name="T40" fmla="*/ 13 w 134"/>
                  <a:gd name="T41" fmla="*/ 27 h 263"/>
                  <a:gd name="T42" fmla="*/ 28 w 134"/>
                  <a:gd name="T43" fmla="*/ 13 h 263"/>
                  <a:gd name="T44" fmla="*/ 46 w 134"/>
                  <a:gd name="T45" fmla="*/ 4 h 263"/>
                  <a:gd name="T46" fmla="*/ 67 w 134"/>
                  <a:gd name="T47" fmla="*/ 0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4" h="263">
                    <a:moveTo>
                      <a:pt x="67" y="0"/>
                    </a:moveTo>
                    <a:lnTo>
                      <a:pt x="67" y="0"/>
                    </a:lnTo>
                    <a:lnTo>
                      <a:pt x="87" y="4"/>
                    </a:lnTo>
                    <a:lnTo>
                      <a:pt x="104" y="12"/>
                    </a:lnTo>
                    <a:lnTo>
                      <a:pt x="118" y="24"/>
                    </a:lnTo>
                    <a:lnTo>
                      <a:pt x="128" y="39"/>
                    </a:lnTo>
                    <a:lnTo>
                      <a:pt x="134" y="58"/>
                    </a:lnTo>
                    <a:lnTo>
                      <a:pt x="134" y="76"/>
                    </a:lnTo>
                    <a:lnTo>
                      <a:pt x="115" y="228"/>
                    </a:lnTo>
                    <a:lnTo>
                      <a:pt x="112" y="242"/>
                    </a:lnTo>
                    <a:lnTo>
                      <a:pt x="103" y="253"/>
                    </a:lnTo>
                    <a:lnTo>
                      <a:pt x="90" y="260"/>
                    </a:lnTo>
                    <a:lnTo>
                      <a:pt x="77" y="263"/>
                    </a:lnTo>
                    <a:lnTo>
                      <a:pt x="63" y="260"/>
                    </a:lnTo>
                    <a:lnTo>
                      <a:pt x="52" y="254"/>
                    </a:lnTo>
                    <a:lnTo>
                      <a:pt x="43" y="244"/>
                    </a:lnTo>
                    <a:lnTo>
                      <a:pt x="38" y="233"/>
                    </a:lnTo>
                    <a:lnTo>
                      <a:pt x="1" y="85"/>
                    </a:lnTo>
                    <a:lnTo>
                      <a:pt x="0" y="64"/>
                    </a:lnTo>
                    <a:lnTo>
                      <a:pt x="3" y="44"/>
                    </a:lnTo>
                    <a:lnTo>
                      <a:pt x="13" y="27"/>
                    </a:lnTo>
                    <a:lnTo>
                      <a:pt x="28" y="13"/>
                    </a:lnTo>
                    <a:lnTo>
                      <a:pt x="46" y="4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E8AB6B"/>
              </a:solidFill>
              <a:ln w="0">
                <a:solidFill>
                  <a:srgbClr val="E8AB6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9" name="Freeform 40"/>
              <p:cNvSpPr>
                <a:spLocks/>
              </p:cNvSpPr>
              <p:nvPr/>
            </p:nvSpPr>
            <p:spPr bwMode="auto">
              <a:xfrm>
                <a:off x="2973" y="4145"/>
                <a:ext cx="294" cy="65"/>
              </a:xfrm>
              <a:custGeom>
                <a:avLst/>
                <a:gdLst>
                  <a:gd name="T0" fmla="*/ 65 w 294"/>
                  <a:gd name="T1" fmla="*/ 0 h 65"/>
                  <a:gd name="T2" fmla="*/ 229 w 294"/>
                  <a:gd name="T3" fmla="*/ 0 h 65"/>
                  <a:gd name="T4" fmla="*/ 249 w 294"/>
                  <a:gd name="T5" fmla="*/ 2 h 65"/>
                  <a:gd name="T6" fmla="*/ 268 w 294"/>
                  <a:gd name="T7" fmla="*/ 12 h 65"/>
                  <a:gd name="T8" fmla="*/ 281 w 294"/>
                  <a:gd name="T9" fmla="*/ 26 h 65"/>
                  <a:gd name="T10" fmla="*/ 291 w 294"/>
                  <a:gd name="T11" fmla="*/ 45 h 65"/>
                  <a:gd name="T12" fmla="*/ 294 w 294"/>
                  <a:gd name="T13" fmla="*/ 65 h 65"/>
                  <a:gd name="T14" fmla="*/ 0 w 294"/>
                  <a:gd name="T15" fmla="*/ 65 h 65"/>
                  <a:gd name="T16" fmla="*/ 3 w 294"/>
                  <a:gd name="T17" fmla="*/ 45 h 65"/>
                  <a:gd name="T18" fmla="*/ 13 w 294"/>
                  <a:gd name="T19" fmla="*/ 26 h 65"/>
                  <a:gd name="T20" fmla="*/ 26 w 294"/>
                  <a:gd name="T21" fmla="*/ 12 h 65"/>
                  <a:gd name="T22" fmla="*/ 45 w 294"/>
                  <a:gd name="T23" fmla="*/ 2 h 65"/>
                  <a:gd name="T24" fmla="*/ 65 w 294"/>
                  <a:gd name="T25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4" h="65">
                    <a:moveTo>
                      <a:pt x="65" y="0"/>
                    </a:moveTo>
                    <a:lnTo>
                      <a:pt x="229" y="0"/>
                    </a:lnTo>
                    <a:lnTo>
                      <a:pt x="249" y="2"/>
                    </a:lnTo>
                    <a:lnTo>
                      <a:pt x="268" y="12"/>
                    </a:lnTo>
                    <a:lnTo>
                      <a:pt x="281" y="26"/>
                    </a:lnTo>
                    <a:lnTo>
                      <a:pt x="291" y="45"/>
                    </a:lnTo>
                    <a:lnTo>
                      <a:pt x="294" y="65"/>
                    </a:lnTo>
                    <a:lnTo>
                      <a:pt x="0" y="65"/>
                    </a:lnTo>
                    <a:lnTo>
                      <a:pt x="3" y="45"/>
                    </a:lnTo>
                    <a:lnTo>
                      <a:pt x="13" y="26"/>
                    </a:lnTo>
                    <a:lnTo>
                      <a:pt x="26" y="12"/>
                    </a:lnTo>
                    <a:lnTo>
                      <a:pt x="45" y="2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0" name="Freeform 41"/>
              <p:cNvSpPr>
                <a:spLocks/>
              </p:cNvSpPr>
              <p:nvPr/>
            </p:nvSpPr>
            <p:spPr bwMode="auto">
              <a:xfrm>
                <a:off x="4419" y="2337"/>
                <a:ext cx="1176" cy="1583"/>
              </a:xfrm>
              <a:custGeom>
                <a:avLst/>
                <a:gdLst>
                  <a:gd name="T0" fmla="*/ 650 w 1176"/>
                  <a:gd name="T1" fmla="*/ 2 h 1583"/>
                  <a:gd name="T2" fmla="*/ 761 w 1176"/>
                  <a:gd name="T3" fmla="*/ 21 h 1583"/>
                  <a:gd name="T4" fmla="*/ 854 w 1176"/>
                  <a:gd name="T5" fmla="*/ 58 h 1583"/>
                  <a:gd name="T6" fmla="*/ 932 w 1176"/>
                  <a:gd name="T7" fmla="*/ 110 h 1583"/>
                  <a:gd name="T8" fmla="*/ 997 w 1176"/>
                  <a:gd name="T9" fmla="*/ 177 h 1583"/>
                  <a:gd name="T10" fmla="*/ 1051 w 1176"/>
                  <a:gd name="T11" fmla="*/ 257 h 1583"/>
                  <a:gd name="T12" fmla="*/ 1092 w 1176"/>
                  <a:gd name="T13" fmla="*/ 347 h 1583"/>
                  <a:gd name="T14" fmla="*/ 1123 w 1176"/>
                  <a:gd name="T15" fmla="*/ 447 h 1583"/>
                  <a:gd name="T16" fmla="*/ 1145 w 1176"/>
                  <a:gd name="T17" fmla="*/ 554 h 1583"/>
                  <a:gd name="T18" fmla="*/ 1161 w 1176"/>
                  <a:gd name="T19" fmla="*/ 667 h 1583"/>
                  <a:gd name="T20" fmla="*/ 1170 w 1176"/>
                  <a:gd name="T21" fmla="*/ 786 h 1583"/>
                  <a:gd name="T22" fmla="*/ 1175 w 1176"/>
                  <a:gd name="T23" fmla="*/ 906 h 1583"/>
                  <a:gd name="T24" fmla="*/ 1176 w 1176"/>
                  <a:gd name="T25" fmla="*/ 1028 h 1583"/>
                  <a:gd name="T26" fmla="*/ 1175 w 1176"/>
                  <a:gd name="T27" fmla="*/ 1149 h 1583"/>
                  <a:gd name="T28" fmla="*/ 1174 w 1176"/>
                  <a:gd name="T29" fmla="*/ 1268 h 1583"/>
                  <a:gd name="T30" fmla="*/ 1173 w 1176"/>
                  <a:gd name="T31" fmla="*/ 1383 h 1583"/>
                  <a:gd name="T32" fmla="*/ 1164 w 1176"/>
                  <a:gd name="T33" fmla="*/ 1414 h 1583"/>
                  <a:gd name="T34" fmla="*/ 1141 w 1176"/>
                  <a:gd name="T35" fmla="*/ 1436 h 1583"/>
                  <a:gd name="T36" fmla="*/ 1089 w 1176"/>
                  <a:gd name="T37" fmla="*/ 1465 h 1583"/>
                  <a:gd name="T38" fmla="*/ 1013 w 1176"/>
                  <a:gd name="T39" fmla="*/ 1499 h 1583"/>
                  <a:gd name="T40" fmla="*/ 916 w 1176"/>
                  <a:gd name="T41" fmla="*/ 1534 h 1583"/>
                  <a:gd name="T42" fmla="*/ 798 w 1176"/>
                  <a:gd name="T43" fmla="*/ 1564 h 1583"/>
                  <a:gd name="T44" fmla="*/ 662 w 1176"/>
                  <a:gd name="T45" fmla="*/ 1580 h 1583"/>
                  <a:gd name="T46" fmla="*/ 514 w 1176"/>
                  <a:gd name="T47" fmla="*/ 1580 h 1583"/>
                  <a:gd name="T48" fmla="*/ 379 w 1176"/>
                  <a:gd name="T49" fmla="*/ 1564 h 1583"/>
                  <a:gd name="T50" fmla="*/ 260 w 1176"/>
                  <a:gd name="T51" fmla="*/ 1534 h 1583"/>
                  <a:gd name="T52" fmla="*/ 163 w 1176"/>
                  <a:gd name="T53" fmla="*/ 1499 h 1583"/>
                  <a:gd name="T54" fmla="*/ 87 w 1176"/>
                  <a:gd name="T55" fmla="*/ 1465 h 1583"/>
                  <a:gd name="T56" fmla="*/ 35 w 1176"/>
                  <a:gd name="T57" fmla="*/ 1436 h 1583"/>
                  <a:gd name="T58" fmla="*/ 13 w 1176"/>
                  <a:gd name="T59" fmla="*/ 1414 h 1583"/>
                  <a:gd name="T60" fmla="*/ 4 w 1176"/>
                  <a:gd name="T61" fmla="*/ 1383 h 1583"/>
                  <a:gd name="T62" fmla="*/ 3 w 1176"/>
                  <a:gd name="T63" fmla="*/ 1268 h 1583"/>
                  <a:gd name="T64" fmla="*/ 2 w 1176"/>
                  <a:gd name="T65" fmla="*/ 1149 h 1583"/>
                  <a:gd name="T66" fmla="*/ 0 w 1176"/>
                  <a:gd name="T67" fmla="*/ 1028 h 1583"/>
                  <a:gd name="T68" fmla="*/ 2 w 1176"/>
                  <a:gd name="T69" fmla="*/ 906 h 1583"/>
                  <a:gd name="T70" fmla="*/ 7 w 1176"/>
                  <a:gd name="T71" fmla="*/ 786 h 1583"/>
                  <a:gd name="T72" fmla="*/ 16 w 1176"/>
                  <a:gd name="T73" fmla="*/ 667 h 1583"/>
                  <a:gd name="T74" fmla="*/ 31 w 1176"/>
                  <a:gd name="T75" fmla="*/ 554 h 1583"/>
                  <a:gd name="T76" fmla="*/ 54 w 1176"/>
                  <a:gd name="T77" fmla="*/ 447 h 1583"/>
                  <a:gd name="T78" fmla="*/ 85 w 1176"/>
                  <a:gd name="T79" fmla="*/ 347 h 1583"/>
                  <a:gd name="T80" fmla="*/ 127 w 1176"/>
                  <a:gd name="T81" fmla="*/ 257 h 1583"/>
                  <a:gd name="T82" fmla="*/ 179 w 1176"/>
                  <a:gd name="T83" fmla="*/ 177 h 1583"/>
                  <a:gd name="T84" fmla="*/ 244 w 1176"/>
                  <a:gd name="T85" fmla="*/ 110 h 1583"/>
                  <a:gd name="T86" fmla="*/ 323 w 1176"/>
                  <a:gd name="T87" fmla="*/ 58 h 1583"/>
                  <a:gd name="T88" fmla="*/ 417 w 1176"/>
                  <a:gd name="T89" fmla="*/ 21 h 1583"/>
                  <a:gd name="T90" fmla="*/ 527 w 1176"/>
                  <a:gd name="T91" fmla="*/ 2 h 1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76" h="1583">
                    <a:moveTo>
                      <a:pt x="589" y="0"/>
                    </a:moveTo>
                    <a:lnTo>
                      <a:pt x="650" y="2"/>
                    </a:lnTo>
                    <a:lnTo>
                      <a:pt x="707" y="8"/>
                    </a:lnTo>
                    <a:lnTo>
                      <a:pt x="761" y="21"/>
                    </a:lnTo>
                    <a:lnTo>
                      <a:pt x="809" y="37"/>
                    </a:lnTo>
                    <a:lnTo>
                      <a:pt x="854" y="58"/>
                    </a:lnTo>
                    <a:lnTo>
                      <a:pt x="895" y="82"/>
                    </a:lnTo>
                    <a:lnTo>
                      <a:pt x="932" y="110"/>
                    </a:lnTo>
                    <a:lnTo>
                      <a:pt x="967" y="141"/>
                    </a:lnTo>
                    <a:lnTo>
                      <a:pt x="997" y="177"/>
                    </a:lnTo>
                    <a:lnTo>
                      <a:pt x="1026" y="215"/>
                    </a:lnTo>
                    <a:lnTo>
                      <a:pt x="1051" y="257"/>
                    </a:lnTo>
                    <a:lnTo>
                      <a:pt x="1072" y="301"/>
                    </a:lnTo>
                    <a:lnTo>
                      <a:pt x="1092" y="347"/>
                    </a:lnTo>
                    <a:lnTo>
                      <a:pt x="1108" y="396"/>
                    </a:lnTo>
                    <a:lnTo>
                      <a:pt x="1123" y="447"/>
                    </a:lnTo>
                    <a:lnTo>
                      <a:pt x="1135" y="500"/>
                    </a:lnTo>
                    <a:lnTo>
                      <a:pt x="1145" y="554"/>
                    </a:lnTo>
                    <a:lnTo>
                      <a:pt x="1154" y="610"/>
                    </a:lnTo>
                    <a:lnTo>
                      <a:pt x="1161" y="667"/>
                    </a:lnTo>
                    <a:lnTo>
                      <a:pt x="1166" y="726"/>
                    </a:lnTo>
                    <a:lnTo>
                      <a:pt x="1170" y="786"/>
                    </a:lnTo>
                    <a:lnTo>
                      <a:pt x="1173" y="845"/>
                    </a:lnTo>
                    <a:lnTo>
                      <a:pt x="1175" y="906"/>
                    </a:lnTo>
                    <a:lnTo>
                      <a:pt x="1176" y="967"/>
                    </a:lnTo>
                    <a:lnTo>
                      <a:pt x="1176" y="1028"/>
                    </a:lnTo>
                    <a:lnTo>
                      <a:pt x="1176" y="1089"/>
                    </a:lnTo>
                    <a:lnTo>
                      <a:pt x="1175" y="1149"/>
                    </a:lnTo>
                    <a:lnTo>
                      <a:pt x="1175" y="1208"/>
                    </a:lnTo>
                    <a:lnTo>
                      <a:pt x="1174" y="1268"/>
                    </a:lnTo>
                    <a:lnTo>
                      <a:pt x="1173" y="1327"/>
                    </a:lnTo>
                    <a:lnTo>
                      <a:pt x="1173" y="1383"/>
                    </a:lnTo>
                    <a:lnTo>
                      <a:pt x="1170" y="1399"/>
                    </a:lnTo>
                    <a:lnTo>
                      <a:pt x="1164" y="1414"/>
                    </a:lnTo>
                    <a:lnTo>
                      <a:pt x="1155" y="1426"/>
                    </a:lnTo>
                    <a:lnTo>
                      <a:pt x="1141" y="1436"/>
                    </a:lnTo>
                    <a:lnTo>
                      <a:pt x="1119" y="1450"/>
                    </a:lnTo>
                    <a:lnTo>
                      <a:pt x="1089" y="1465"/>
                    </a:lnTo>
                    <a:lnTo>
                      <a:pt x="1054" y="1482"/>
                    </a:lnTo>
                    <a:lnTo>
                      <a:pt x="1013" y="1499"/>
                    </a:lnTo>
                    <a:lnTo>
                      <a:pt x="967" y="1518"/>
                    </a:lnTo>
                    <a:lnTo>
                      <a:pt x="916" y="1534"/>
                    </a:lnTo>
                    <a:lnTo>
                      <a:pt x="860" y="1550"/>
                    </a:lnTo>
                    <a:lnTo>
                      <a:pt x="798" y="1564"/>
                    </a:lnTo>
                    <a:lnTo>
                      <a:pt x="733" y="1574"/>
                    </a:lnTo>
                    <a:lnTo>
                      <a:pt x="662" y="1580"/>
                    </a:lnTo>
                    <a:lnTo>
                      <a:pt x="589" y="1583"/>
                    </a:lnTo>
                    <a:lnTo>
                      <a:pt x="514" y="1580"/>
                    </a:lnTo>
                    <a:lnTo>
                      <a:pt x="445" y="1574"/>
                    </a:lnTo>
                    <a:lnTo>
                      <a:pt x="379" y="1564"/>
                    </a:lnTo>
                    <a:lnTo>
                      <a:pt x="318" y="1550"/>
                    </a:lnTo>
                    <a:lnTo>
                      <a:pt x="260" y="1534"/>
                    </a:lnTo>
                    <a:lnTo>
                      <a:pt x="209" y="1518"/>
                    </a:lnTo>
                    <a:lnTo>
                      <a:pt x="163" y="1499"/>
                    </a:lnTo>
                    <a:lnTo>
                      <a:pt x="122" y="1482"/>
                    </a:lnTo>
                    <a:lnTo>
                      <a:pt x="87" y="1465"/>
                    </a:lnTo>
                    <a:lnTo>
                      <a:pt x="58" y="1450"/>
                    </a:lnTo>
                    <a:lnTo>
                      <a:pt x="35" y="1436"/>
                    </a:lnTo>
                    <a:lnTo>
                      <a:pt x="23" y="1426"/>
                    </a:lnTo>
                    <a:lnTo>
                      <a:pt x="13" y="1414"/>
                    </a:lnTo>
                    <a:lnTo>
                      <a:pt x="7" y="1399"/>
                    </a:lnTo>
                    <a:lnTo>
                      <a:pt x="4" y="1383"/>
                    </a:lnTo>
                    <a:lnTo>
                      <a:pt x="4" y="1327"/>
                    </a:lnTo>
                    <a:lnTo>
                      <a:pt x="3" y="1268"/>
                    </a:lnTo>
                    <a:lnTo>
                      <a:pt x="3" y="1208"/>
                    </a:lnTo>
                    <a:lnTo>
                      <a:pt x="2" y="1149"/>
                    </a:lnTo>
                    <a:lnTo>
                      <a:pt x="0" y="1089"/>
                    </a:lnTo>
                    <a:lnTo>
                      <a:pt x="0" y="1028"/>
                    </a:lnTo>
                    <a:lnTo>
                      <a:pt x="0" y="967"/>
                    </a:lnTo>
                    <a:lnTo>
                      <a:pt x="2" y="906"/>
                    </a:lnTo>
                    <a:lnTo>
                      <a:pt x="4" y="845"/>
                    </a:lnTo>
                    <a:lnTo>
                      <a:pt x="7" y="786"/>
                    </a:lnTo>
                    <a:lnTo>
                      <a:pt x="10" y="726"/>
                    </a:lnTo>
                    <a:lnTo>
                      <a:pt x="16" y="667"/>
                    </a:lnTo>
                    <a:lnTo>
                      <a:pt x="23" y="610"/>
                    </a:lnTo>
                    <a:lnTo>
                      <a:pt x="31" y="554"/>
                    </a:lnTo>
                    <a:lnTo>
                      <a:pt x="41" y="500"/>
                    </a:lnTo>
                    <a:lnTo>
                      <a:pt x="54" y="447"/>
                    </a:lnTo>
                    <a:lnTo>
                      <a:pt x="69" y="396"/>
                    </a:lnTo>
                    <a:lnTo>
                      <a:pt x="85" y="347"/>
                    </a:lnTo>
                    <a:lnTo>
                      <a:pt x="105" y="301"/>
                    </a:lnTo>
                    <a:lnTo>
                      <a:pt x="127" y="257"/>
                    </a:lnTo>
                    <a:lnTo>
                      <a:pt x="151" y="215"/>
                    </a:lnTo>
                    <a:lnTo>
                      <a:pt x="179" y="177"/>
                    </a:lnTo>
                    <a:lnTo>
                      <a:pt x="211" y="141"/>
                    </a:lnTo>
                    <a:lnTo>
                      <a:pt x="244" y="110"/>
                    </a:lnTo>
                    <a:lnTo>
                      <a:pt x="282" y="82"/>
                    </a:lnTo>
                    <a:lnTo>
                      <a:pt x="323" y="58"/>
                    </a:lnTo>
                    <a:lnTo>
                      <a:pt x="367" y="37"/>
                    </a:lnTo>
                    <a:lnTo>
                      <a:pt x="417" y="21"/>
                    </a:lnTo>
                    <a:lnTo>
                      <a:pt x="469" y="8"/>
                    </a:lnTo>
                    <a:lnTo>
                      <a:pt x="527" y="2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B0215"/>
              </a:solidFill>
              <a:ln w="0">
                <a:solidFill>
                  <a:srgbClr val="2B021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1" name="Freeform 42"/>
              <p:cNvSpPr>
                <a:spLocks/>
              </p:cNvSpPr>
              <p:nvPr/>
            </p:nvSpPr>
            <p:spPr bwMode="auto">
              <a:xfrm>
                <a:off x="4419" y="2338"/>
                <a:ext cx="756" cy="1582"/>
              </a:xfrm>
              <a:custGeom>
                <a:avLst/>
                <a:gdLst>
                  <a:gd name="T0" fmla="*/ 545 w 756"/>
                  <a:gd name="T1" fmla="*/ 0 h 1582"/>
                  <a:gd name="T2" fmla="*/ 756 w 756"/>
                  <a:gd name="T3" fmla="*/ 415 h 1582"/>
                  <a:gd name="T4" fmla="*/ 589 w 756"/>
                  <a:gd name="T5" fmla="*/ 1582 h 1582"/>
                  <a:gd name="T6" fmla="*/ 514 w 756"/>
                  <a:gd name="T7" fmla="*/ 1579 h 1582"/>
                  <a:gd name="T8" fmla="*/ 445 w 756"/>
                  <a:gd name="T9" fmla="*/ 1573 h 1582"/>
                  <a:gd name="T10" fmla="*/ 379 w 756"/>
                  <a:gd name="T11" fmla="*/ 1563 h 1582"/>
                  <a:gd name="T12" fmla="*/ 318 w 756"/>
                  <a:gd name="T13" fmla="*/ 1549 h 1582"/>
                  <a:gd name="T14" fmla="*/ 260 w 756"/>
                  <a:gd name="T15" fmla="*/ 1533 h 1582"/>
                  <a:gd name="T16" fmla="*/ 209 w 756"/>
                  <a:gd name="T17" fmla="*/ 1517 h 1582"/>
                  <a:gd name="T18" fmla="*/ 163 w 756"/>
                  <a:gd name="T19" fmla="*/ 1498 h 1582"/>
                  <a:gd name="T20" fmla="*/ 122 w 756"/>
                  <a:gd name="T21" fmla="*/ 1481 h 1582"/>
                  <a:gd name="T22" fmla="*/ 87 w 756"/>
                  <a:gd name="T23" fmla="*/ 1464 h 1582"/>
                  <a:gd name="T24" fmla="*/ 58 w 756"/>
                  <a:gd name="T25" fmla="*/ 1449 h 1582"/>
                  <a:gd name="T26" fmla="*/ 35 w 756"/>
                  <a:gd name="T27" fmla="*/ 1435 h 1582"/>
                  <a:gd name="T28" fmla="*/ 23 w 756"/>
                  <a:gd name="T29" fmla="*/ 1425 h 1582"/>
                  <a:gd name="T30" fmla="*/ 13 w 756"/>
                  <a:gd name="T31" fmla="*/ 1413 h 1582"/>
                  <a:gd name="T32" fmla="*/ 7 w 756"/>
                  <a:gd name="T33" fmla="*/ 1398 h 1582"/>
                  <a:gd name="T34" fmla="*/ 4 w 756"/>
                  <a:gd name="T35" fmla="*/ 1382 h 1582"/>
                  <a:gd name="T36" fmla="*/ 4 w 756"/>
                  <a:gd name="T37" fmla="*/ 1324 h 1582"/>
                  <a:gd name="T38" fmla="*/ 3 w 756"/>
                  <a:gd name="T39" fmla="*/ 1266 h 1582"/>
                  <a:gd name="T40" fmla="*/ 3 w 756"/>
                  <a:gd name="T41" fmla="*/ 1206 h 1582"/>
                  <a:gd name="T42" fmla="*/ 2 w 756"/>
                  <a:gd name="T43" fmla="*/ 1145 h 1582"/>
                  <a:gd name="T44" fmla="*/ 0 w 756"/>
                  <a:gd name="T45" fmla="*/ 1084 h 1582"/>
                  <a:gd name="T46" fmla="*/ 0 w 756"/>
                  <a:gd name="T47" fmla="*/ 1023 h 1582"/>
                  <a:gd name="T48" fmla="*/ 2 w 756"/>
                  <a:gd name="T49" fmla="*/ 961 h 1582"/>
                  <a:gd name="T50" fmla="*/ 2 w 756"/>
                  <a:gd name="T51" fmla="*/ 900 h 1582"/>
                  <a:gd name="T52" fmla="*/ 4 w 756"/>
                  <a:gd name="T53" fmla="*/ 839 h 1582"/>
                  <a:gd name="T54" fmla="*/ 7 w 756"/>
                  <a:gd name="T55" fmla="*/ 778 h 1582"/>
                  <a:gd name="T56" fmla="*/ 11 w 756"/>
                  <a:gd name="T57" fmla="*/ 719 h 1582"/>
                  <a:gd name="T58" fmla="*/ 16 w 756"/>
                  <a:gd name="T59" fmla="*/ 660 h 1582"/>
                  <a:gd name="T60" fmla="*/ 24 w 756"/>
                  <a:gd name="T61" fmla="*/ 602 h 1582"/>
                  <a:gd name="T62" fmla="*/ 33 w 756"/>
                  <a:gd name="T63" fmla="*/ 546 h 1582"/>
                  <a:gd name="T64" fmla="*/ 44 w 756"/>
                  <a:gd name="T65" fmla="*/ 491 h 1582"/>
                  <a:gd name="T66" fmla="*/ 56 w 756"/>
                  <a:gd name="T67" fmla="*/ 438 h 1582"/>
                  <a:gd name="T68" fmla="*/ 71 w 756"/>
                  <a:gd name="T69" fmla="*/ 387 h 1582"/>
                  <a:gd name="T70" fmla="*/ 89 w 756"/>
                  <a:gd name="T71" fmla="*/ 337 h 1582"/>
                  <a:gd name="T72" fmla="*/ 110 w 756"/>
                  <a:gd name="T73" fmla="*/ 291 h 1582"/>
                  <a:gd name="T74" fmla="*/ 132 w 756"/>
                  <a:gd name="T75" fmla="*/ 247 h 1582"/>
                  <a:gd name="T76" fmla="*/ 157 w 756"/>
                  <a:gd name="T77" fmla="*/ 206 h 1582"/>
                  <a:gd name="T78" fmla="*/ 186 w 756"/>
                  <a:gd name="T79" fmla="*/ 168 h 1582"/>
                  <a:gd name="T80" fmla="*/ 218 w 756"/>
                  <a:gd name="T81" fmla="*/ 133 h 1582"/>
                  <a:gd name="T82" fmla="*/ 253 w 756"/>
                  <a:gd name="T83" fmla="*/ 102 h 1582"/>
                  <a:gd name="T84" fmla="*/ 293 w 756"/>
                  <a:gd name="T85" fmla="*/ 74 h 1582"/>
                  <a:gd name="T86" fmla="*/ 335 w 756"/>
                  <a:gd name="T87" fmla="*/ 51 h 1582"/>
                  <a:gd name="T88" fmla="*/ 381 w 756"/>
                  <a:gd name="T89" fmla="*/ 31 h 1582"/>
                  <a:gd name="T90" fmla="*/ 432 w 756"/>
                  <a:gd name="T91" fmla="*/ 16 h 1582"/>
                  <a:gd name="T92" fmla="*/ 487 w 756"/>
                  <a:gd name="T93" fmla="*/ 6 h 1582"/>
                  <a:gd name="T94" fmla="*/ 545 w 756"/>
                  <a:gd name="T95" fmla="*/ 0 h 1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56" h="1582">
                    <a:moveTo>
                      <a:pt x="545" y="0"/>
                    </a:moveTo>
                    <a:lnTo>
                      <a:pt x="756" y="415"/>
                    </a:lnTo>
                    <a:lnTo>
                      <a:pt x="589" y="1582"/>
                    </a:lnTo>
                    <a:lnTo>
                      <a:pt x="514" y="1579"/>
                    </a:lnTo>
                    <a:lnTo>
                      <a:pt x="445" y="1573"/>
                    </a:lnTo>
                    <a:lnTo>
                      <a:pt x="379" y="1563"/>
                    </a:lnTo>
                    <a:lnTo>
                      <a:pt x="318" y="1549"/>
                    </a:lnTo>
                    <a:lnTo>
                      <a:pt x="260" y="1533"/>
                    </a:lnTo>
                    <a:lnTo>
                      <a:pt x="209" y="1517"/>
                    </a:lnTo>
                    <a:lnTo>
                      <a:pt x="163" y="1498"/>
                    </a:lnTo>
                    <a:lnTo>
                      <a:pt x="122" y="1481"/>
                    </a:lnTo>
                    <a:lnTo>
                      <a:pt x="87" y="1464"/>
                    </a:lnTo>
                    <a:lnTo>
                      <a:pt x="58" y="1449"/>
                    </a:lnTo>
                    <a:lnTo>
                      <a:pt x="35" y="1435"/>
                    </a:lnTo>
                    <a:lnTo>
                      <a:pt x="23" y="1425"/>
                    </a:lnTo>
                    <a:lnTo>
                      <a:pt x="13" y="1413"/>
                    </a:lnTo>
                    <a:lnTo>
                      <a:pt x="7" y="1398"/>
                    </a:lnTo>
                    <a:lnTo>
                      <a:pt x="4" y="1382"/>
                    </a:lnTo>
                    <a:lnTo>
                      <a:pt x="4" y="1324"/>
                    </a:lnTo>
                    <a:lnTo>
                      <a:pt x="3" y="1266"/>
                    </a:lnTo>
                    <a:lnTo>
                      <a:pt x="3" y="1206"/>
                    </a:lnTo>
                    <a:lnTo>
                      <a:pt x="2" y="1145"/>
                    </a:lnTo>
                    <a:lnTo>
                      <a:pt x="0" y="1084"/>
                    </a:lnTo>
                    <a:lnTo>
                      <a:pt x="0" y="1023"/>
                    </a:lnTo>
                    <a:lnTo>
                      <a:pt x="2" y="961"/>
                    </a:lnTo>
                    <a:lnTo>
                      <a:pt x="2" y="900"/>
                    </a:lnTo>
                    <a:lnTo>
                      <a:pt x="4" y="839"/>
                    </a:lnTo>
                    <a:lnTo>
                      <a:pt x="7" y="778"/>
                    </a:lnTo>
                    <a:lnTo>
                      <a:pt x="11" y="719"/>
                    </a:lnTo>
                    <a:lnTo>
                      <a:pt x="16" y="660"/>
                    </a:lnTo>
                    <a:lnTo>
                      <a:pt x="24" y="602"/>
                    </a:lnTo>
                    <a:lnTo>
                      <a:pt x="33" y="546"/>
                    </a:lnTo>
                    <a:lnTo>
                      <a:pt x="44" y="491"/>
                    </a:lnTo>
                    <a:lnTo>
                      <a:pt x="56" y="438"/>
                    </a:lnTo>
                    <a:lnTo>
                      <a:pt x="71" y="387"/>
                    </a:lnTo>
                    <a:lnTo>
                      <a:pt x="89" y="337"/>
                    </a:lnTo>
                    <a:lnTo>
                      <a:pt x="110" y="291"/>
                    </a:lnTo>
                    <a:lnTo>
                      <a:pt x="132" y="247"/>
                    </a:lnTo>
                    <a:lnTo>
                      <a:pt x="157" y="206"/>
                    </a:lnTo>
                    <a:lnTo>
                      <a:pt x="186" y="168"/>
                    </a:lnTo>
                    <a:lnTo>
                      <a:pt x="218" y="133"/>
                    </a:lnTo>
                    <a:lnTo>
                      <a:pt x="253" y="102"/>
                    </a:lnTo>
                    <a:lnTo>
                      <a:pt x="293" y="74"/>
                    </a:lnTo>
                    <a:lnTo>
                      <a:pt x="335" y="51"/>
                    </a:lnTo>
                    <a:lnTo>
                      <a:pt x="381" y="31"/>
                    </a:lnTo>
                    <a:lnTo>
                      <a:pt x="432" y="16"/>
                    </a:lnTo>
                    <a:lnTo>
                      <a:pt x="487" y="6"/>
                    </a:lnTo>
                    <a:lnTo>
                      <a:pt x="545" y="0"/>
                    </a:lnTo>
                    <a:close/>
                  </a:path>
                </a:pathLst>
              </a:custGeom>
              <a:solidFill>
                <a:srgbClr val="0D000B"/>
              </a:solidFill>
              <a:ln w="0">
                <a:solidFill>
                  <a:srgbClr val="0D000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2" name="Freeform 43"/>
              <p:cNvSpPr>
                <a:spLocks/>
              </p:cNvSpPr>
              <p:nvPr/>
            </p:nvSpPr>
            <p:spPr bwMode="auto">
              <a:xfrm>
                <a:off x="4606" y="2337"/>
                <a:ext cx="989" cy="1583"/>
              </a:xfrm>
              <a:custGeom>
                <a:avLst/>
                <a:gdLst>
                  <a:gd name="T0" fmla="*/ 463 w 989"/>
                  <a:gd name="T1" fmla="*/ 2 h 1583"/>
                  <a:gd name="T2" fmla="*/ 574 w 989"/>
                  <a:gd name="T3" fmla="*/ 21 h 1583"/>
                  <a:gd name="T4" fmla="*/ 667 w 989"/>
                  <a:gd name="T5" fmla="*/ 58 h 1583"/>
                  <a:gd name="T6" fmla="*/ 745 w 989"/>
                  <a:gd name="T7" fmla="*/ 110 h 1583"/>
                  <a:gd name="T8" fmla="*/ 810 w 989"/>
                  <a:gd name="T9" fmla="*/ 177 h 1583"/>
                  <a:gd name="T10" fmla="*/ 864 w 989"/>
                  <a:gd name="T11" fmla="*/ 257 h 1583"/>
                  <a:gd name="T12" fmla="*/ 905 w 989"/>
                  <a:gd name="T13" fmla="*/ 347 h 1583"/>
                  <a:gd name="T14" fmla="*/ 936 w 989"/>
                  <a:gd name="T15" fmla="*/ 447 h 1583"/>
                  <a:gd name="T16" fmla="*/ 958 w 989"/>
                  <a:gd name="T17" fmla="*/ 554 h 1583"/>
                  <a:gd name="T18" fmla="*/ 974 w 989"/>
                  <a:gd name="T19" fmla="*/ 667 h 1583"/>
                  <a:gd name="T20" fmla="*/ 983 w 989"/>
                  <a:gd name="T21" fmla="*/ 786 h 1583"/>
                  <a:gd name="T22" fmla="*/ 988 w 989"/>
                  <a:gd name="T23" fmla="*/ 906 h 1583"/>
                  <a:gd name="T24" fmla="*/ 989 w 989"/>
                  <a:gd name="T25" fmla="*/ 1028 h 1583"/>
                  <a:gd name="T26" fmla="*/ 988 w 989"/>
                  <a:gd name="T27" fmla="*/ 1149 h 1583"/>
                  <a:gd name="T28" fmla="*/ 987 w 989"/>
                  <a:gd name="T29" fmla="*/ 1268 h 1583"/>
                  <a:gd name="T30" fmla="*/ 986 w 989"/>
                  <a:gd name="T31" fmla="*/ 1383 h 1583"/>
                  <a:gd name="T32" fmla="*/ 977 w 989"/>
                  <a:gd name="T33" fmla="*/ 1414 h 1583"/>
                  <a:gd name="T34" fmla="*/ 954 w 989"/>
                  <a:gd name="T35" fmla="*/ 1436 h 1583"/>
                  <a:gd name="T36" fmla="*/ 902 w 989"/>
                  <a:gd name="T37" fmla="*/ 1465 h 1583"/>
                  <a:gd name="T38" fmla="*/ 826 w 989"/>
                  <a:gd name="T39" fmla="*/ 1499 h 1583"/>
                  <a:gd name="T40" fmla="*/ 729 w 989"/>
                  <a:gd name="T41" fmla="*/ 1534 h 1583"/>
                  <a:gd name="T42" fmla="*/ 611 w 989"/>
                  <a:gd name="T43" fmla="*/ 1564 h 1583"/>
                  <a:gd name="T44" fmla="*/ 475 w 989"/>
                  <a:gd name="T45" fmla="*/ 1580 h 1583"/>
                  <a:gd name="T46" fmla="*/ 569 w 989"/>
                  <a:gd name="T47" fmla="*/ 416 h 1583"/>
                  <a:gd name="T48" fmla="*/ 473 w 989"/>
                  <a:gd name="T49" fmla="*/ 446 h 1583"/>
                  <a:gd name="T50" fmla="*/ 386 w 989"/>
                  <a:gd name="T51" fmla="*/ 457 h 1583"/>
                  <a:gd name="T52" fmla="*/ 304 w 989"/>
                  <a:gd name="T53" fmla="*/ 456 h 1583"/>
                  <a:gd name="T54" fmla="*/ 223 w 989"/>
                  <a:gd name="T55" fmla="*/ 450 h 1583"/>
                  <a:gd name="T56" fmla="*/ 138 w 989"/>
                  <a:gd name="T57" fmla="*/ 444 h 1583"/>
                  <a:gd name="T58" fmla="*/ 48 w 989"/>
                  <a:gd name="T59" fmla="*/ 446 h 1583"/>
                  <a:gd name="T60" fmla="*/ 0 w 989"/>
                  <a:gd name="T61" fmla="*/ 450 h 1583"/>
                  <a:gd name="T62" fmla="*/ 2 w 989"/>
                  <a:gd name="T63" fmla="*/ 430 h 1583"/>
                  <a:gd name="T64" fmla="*/ 7 w 989"/>
                  <a:gd name="T65" fmla="*/ 393 h 1583"/>
                  <a:gd name="T66" fmla="*/ 19 w 989"/>
                  <a:gd name="T67" fmla="*/ 344 h 1583"/>
                  <a:gd name="T68" fmla="*/ 35 w 989"/>
                  <a:gd name="T69" fmla="*/ 287 h 1583"/>
                  <a:gd name="T70" fmla="*/ 60 w 989"/>
                  <a:gd name="T71" fmla="*/ 226 h 1583"/>
                  <a:gd name="T72" fmla="*/ 95 w 989"/>
                  <a:gd name="T73" fmla="*/ 165 h 1583"/>
                  <a:gd name="T74" fmla="*/ 139 w 989"/>
                  <a:gd name="T75" fmla="*/ 108 h 1583"/>
                  <a:gd name="T76" fmla="*/ 195 w 989"/>
                  <a:gd name="T77" fmla="*/ 59 h 1583"/>
                  <a:gd name="T78" fmla="*/ 266 w 989"/>
                  <a:gd name="T79" fmla="*/ 22 h 1583"/>
                  <a:gd name="T80" fmla="*/ 352 w 989"/>
                  <a:gd name="T81" fmla="*/ 2 h 1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89" h="1583">
                    <a:moveTo>
                      <a:pt x="402" y="0"/>
                    </a:moveTo>
                    <a:lnTo>
                      <a:pt x="463" y="2"/>
                    </a:lnTo>
                    <a:lnTo>
                      <a:pt x="520" y="8"/>
                    </a:lnTo>
                    <a:lnTo>
                      <a:pt x="574" y="21"/>
                    </a:lnTo>
                    <a:lnTo>
                      <a:pt x="622" y="37"/>
                    </a:lnTo>
                    <a:lnTo>
                      <a:pt x="667" y="58"/>
                    </a:lnTo>
                    <a:lnTo>
                      <a:pt x="708" y="82"/>
                    </a:lnTo>
                    <a:lnTo>
                      <a:pt x="745" y="110"/>
                    </a:lnTo>
                    <a:lnTo>
                      <a:pt x="780" y="141"/>
                    </a:lnTo>
                    <a:lnTo>
                      <a:pt x="810" y="177"/>
                    </a:lnTo>
                    <a:lnTo>
                      <a:pt x="839" y="215"/>
                    </a:lnTo>
                    <a:lnTo>
                      <a:pt x="864" y="257"/>
                    </a:lnTo>
                    <a:lnTo>
                      <a:pt x="885" y="301"/>
                    </a:lnTo>
                    <a:lnTo>
                      <a:pt x="905" y="347"/>
                    </a:lnTo>
                    <a:lnTo>
                      <a:pt x="921" y="396"/>
                    </a:lnTo>
                    <a:lnTo>
                      <a:pt x="936" y="447"/>
                    </a:lnTo>
                    <a:lnTo>
                      <a:pt x="948" y="500"/>
                    </a:lnTo>
                    <a:lnTo>
                      <a:pt x="958" y="554"/>
                    </a:lnTo>
                    <a:lnTo>
                      <a:pt x="967" y="610"/>
                    </a:lnTo>
                    <a:lnTo>
                      <a:pt x="974" y="667"/>
                    </a:lnTo>
                    <a:lnTo>
                      <a:pt x="979" y="726"/>
                    </a:lnTo>
                    <a:lnTo>
                      <a:pt x="983" y="786"/>
                    </a:lnTo>
                    <a:lnTo>
                      <a:pt x="986" y="845"/>
                    </a:lnTo>
                    <a:lnTo>
                      <a:pt x="988" y="906"/>
                    </a:lnTo>
                    <a:lnTo>
                      <a:pt x="989" y="967"/>
                    </a:lnTo>
                    <a:lnTo>
                      <a:pt x="989" y="1028"/>
                    </a:lnTo>
                    <a:lnTo>
                      <a:pt x="989" y="1089"/>
                    </a:lnTo>
                    <a:lnTo>
                      <a:pt x="988" y="1149"/>
                    </a:lnTo>
                    <a:lnTo>
                      <a:pt x="988" y="1208"/>
                    </a:lnTo>
                    <a:lnTo>
                      <a:pt x="987" y="1268"/>
                    </a:lnTo>
                    <a:lnTo>
                      <a:pt x="986" y="1327"/>
                    </a:lnTo>
                    <a:lnTo>
                      <a:pt x="986" y="1383"/>
                    </a:lnTo>
                    <a:lnTo>
                      <a:pt x="983" y="1399"/>
                    </a:lnTo>
                    <a:lnTo>
                      <a:pt x="977" y="1414"/>
                    </a:lnTo>
                    <a:lnTo>
                      <a:pt x="968" y="1426"/>
                    </a:lnTo>
                    <a:lnTo>
                      <a:pt x="954" y="1436"/>
                    </a:lnTo>
                    <a:lnTo>
                      <a:pt x="932" y="1450"/>
                    </a:lnTo>
                    <a:lnTo>
                      <a:pt x="902" y="1465"/>
                    </a:lnTo>
                    <a:lnTo>
                      <a:pt x="867" y="1482"/>
                    </a:lnTo>
                    <a:lnTo>
                      <a:pt x="826" y="1499"/>
                    </a:lnTo>
                    <a:lnTo>
                      <a:pt x="780" y="1518"/>
                    </a:lnTo>
                    <a:lnTo>
                      <a:pt x="729" y="1534"/>
                    </a:lnTo>
                    <a:lnTo>
                      <a:pt x="673" y="1550"/>
                    </a:lnTo>
                    <a:lnTo>
                      <a:pt x="611" y="1564"/>
                    </a:lnTo>
                    <a:lnTo>
                      <a:pt x="546" y="1574"/>
                    </a:lnTo>
                    <a:lnTo>
                      <a:pt x="475" y="1580"/>
                    </a:lnTo>
                    <a:lnTo>
                      <a:pt x="402" y="1583"/>
                    </a:lnTo>
                    <a:lnTo>
                      <a:pt x="569" y="416"/>
                    </a:lnTo>
                    <a:lnTo>
                      <a:pt x="519" y="434"/>
                    </a:lnTo>
                    <a:lnTo>
                      <a:pt x="473" y="446"/>
                    </a:lnTo>
                    <a:lnTo>
                      <a:pt x="428" y="454"/>
                    </a:lnTo>
                    <a:lnTo>
                      <a:pt x="386" y="457"/>
                    </a:lnTo>
                    <a:lnTo>
                      <a:pt x="345" y="458"/>
                    </a:lnTo>
                    <a:lnTo>
                      <a:pt x="304" y="456"/>
                    </a:lnTo>
                    <a:lnTo>
                      <a:pt x="263" y="454"/>
                    </a:lnTo>
                    <a:lnTo>
                      <a:pt x="223" y="450"/>
                    </a:lnTo>
                    <a:lnTo>
                      <a:pt x="180" y="446"/>
                    </a:lnTo>
                    <a:lnTo>
                      <a:pt x="138" y="444"/>
                    </a:lnTo>
                    <a:lnTo>
                      <a:pt x="95" y="444"/>
                    </a:lnTo>
                    <a:lnTo>
                      <a:pt x="48" y="446"/>
                    </a:lnTo>
                    <a:lnTo>
                      <a:pt x="0" y="452"/>
                    </a:lnTo>
                    <a:lnTo>
                      <a:pt x="0" y="450"/>
                    </a:lnTo>
                    <a:lnTo>
                      <a:pt x="1" y="442"/>
                    </a:lnTo>
                    <a:lnTo>
                      <a:pt x="2" y="430"/>
                    </a:lnTo>
                    <a:lnTo>
                      <a:pt x="5" y="412"/>
                    </a:lnTo>
                    <a:lnTo>
                      <a:pt x="7" y="393"/>
                    </a:lnTo>
                    <a:lnTo>
                      <a:pt x="12" y="370"/>
                    </a:lnTo>
                    <a:lnTo>
                      <a:pt x="19" y="344"/>
                    </a:lnTo>
                    <a:lnTo>
                      <a:pt x="26" y="317"/>
                    </a:lnTo>
                    <a:lnTo>
                      <a:pt x="35" y="287"/>
                    </a:lnTo>
                    <a:lnTo>
                      <a:pt x="46" y="257"/>
                    </a:lnTo>
                    <a:lnTo>
                      <a:pt x="60" y="226"/>
                    </a:lnTo>
                    <a:lnTo>
                      <a:pt x="76" y="195"/>
                    </a:lnTo>
                    <a:lnTo>
                      <a:pt x="95" y="165"/>
                    </a:lnTo>
                    <a:lnTo>
                      <a:pt x="114" y="135"/>
                    </a:lnTo>
                    <a:lnTo>
                      <a:pt x="139" y="108"/>
                    </a:lnTo>
                    <a:lnTo>
                      <a:pt x="165" y="82"/>
                    </a:lnTo>
                    <a:lnTo>
                      <a:pt x="195" y="59"/>
                    </a:lnTo>
                    <a:lnTo>
                      <a:pt x="229" y="38"/>
                    </a:lnTo>
                    <a:lnTo>
                      <a:pt x="266" y="22"/>
                    </a:lnTo>
                    <a:lnTo>
                      <a:pt x="307" y="10"/>
                    </a:lnTo>
                    <a:lnTo>
                      <a:pt x="352" y="2"/>
                    </a:lnTo>
                    <a:lnTo>
                      <a:pt x="402" y="0"/>
                    </a:lnTo>
                    <a:close/>
                  </a:path>
                </a:pathLst>
              </a:custGeom>
              <a:solidFill>
                <a:srgbClr val="2B0215"/>
              </a:solidFill>
              <a:ln w="0">
                <a:solidFill>
                  <a:srgbClr val="2B021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3" name="Freeform 44"/>
              <p:cNvSpPr>
                <a:spLocks/>
              </p:cNvSpPr>
              <p:nvPr/>
            </p:nvSpPr>
            <p:spPr bwMode="auto">
              <a:xfrm>
                <a:off x="5236" y="2381"/>
                <a:ext cx="359" cy="1509"/>
              </a:xfrm>
              <a:custGeom>
                <a:avLst/>
                <a:gdLst>
                  <a:gd name="T0" fmla="*/ 57 w 359"/>
                  <a:gd name="T1" fmla="*/ 25 h 1509"/>
                  <a:gd name="T2" fmla="*/ 139 w 359"/>
                  <a:gd name="T3" fmla="*/ 89 h 1509"/>
                  <a:gd name="T4" fmla="*/ 206 w 359"/>
                  <a:gd name="T5" fmla="*/ 168 h 1509"/>
                  <a:gd name="T6" fmla="*/ 257 w 359"/>
                  <a:gd name="T7" fmla="*/ 263 h 1509"/>
                  <a:gd name="T8" fmla="*/ 296 w 359"/>
                  <a:gd name="T9" fmla="*/ 370 h 1509"/>
                  <a:gd name="T10" fmla="*/ 324 w 359"/>
                  <a:gd name="T11" fmla="*/ 487 h 1509"/>
                  <a:gd name="T12" fmla="*/ 342 w 359"/>
                  <a:gd name="T13" fmla="*/ 612 h 1509"/>
                  <a:gd name="T14" fmla="*/ 353 w 359"/>
                  <a:gd name="T15" fmla="*/ 743 h 1509"/>
                  <a:gd name="T16" fmla="*/ 358 w 359"/>
                  <a:gd name="T17" fmla="*/ 876 h 1509"/>
                  <a:gd name="T18" fmla="*/ 359 w 359"/>
                  <a:gd name="T19" fmla="*/ 1011 h 1509"/>
                  <a:gd name="T20" fmla="*/ 358 w 359"/>
                  <a:gd name="T21" fmla="*/ 1146 h 1509"/>
                  <a:gd name="T22" fmla="*/ 356 w 359"/>
                  <a:gd name="T23" fmla="*/ 1275 h 1509"/>
                  <a:gd name="T24" fmla="*/ 353 w 359"/>
                  <a:gd name="T25" fmla="*/ 1355 h 1509"/>
                  <a:gd name="T26" fmla="*/ 338 w 359"/>
                  <a:gd name="T27" fmla="*/ 1382 h 1509"/>
                  <a:gd name="T28" fmla="*/ 301 w 359"/>
                  <a:gd name="T29" fmla="*/ 1406 h 1509"/>
                  <a:gd name="T30" fmla="*/ 235 w 359"/>
                  <a:gd name="T31" fmla="*/ 1439 h 1509"/>
                  <a:gd name="T32" fmla="*/ 144 w 359"/>
                  <a:gd name="T33" fmla="*/ 1475 h 1509"/>
                  <a:gd name="T34" fmla="*/ 32 w 359"/>
                  <a:gd name="T35" fmla="*/ 1509 h 1509"/>
                  <a:gd name="T36" fmla="*/ 62 w 359"/>
                  <a:gd name="T37" fmla="*/ 1474 h 1509"/>
                  <a:gd name="T38" fmla="*/ 100 w 359"/>
                  <a:gd name="T39" fmla="*/ 1414 h 1509"/>
                  <a:gd name="T40" fmla="*/ 142 w 359"/>
                  <a:gd name="T41" fmla="*/ 1334 h 1509"/>
                  <a:gd name="T42" fmla="*/ 184 w 359"/>
                  <a:gd name="T43" fmla="*/ 1235 h 1509"/>
                  <a:gd name="T44" fmla="*/ 222 w 359"/>
                  <a:gd name="T45" fmla="*/ 1120 h 1509"/>
                  <a:gd name="T46" fmla="*/ 256 w 359"/>
                  <a:gd name="T47" fmla="*/ 993 h 1509"/>
                  <a:gd name="T48" fmla="*/ 278 w 359"/>
                  <a:gd name="T49" fmla="*/ 857 h 1509"/>
                  <a:gd name="T50" fmla="*/ 290 w 359"/>
                  <a:gd name="T51" fmla="*/ 714 h 1509"/>
                  <a:gd name="T52" fmla="*/ 282 w 359"/>
                  <a:gd name="T53" fmla="*/ 570 h 1509"/>
                  <a:gd name="T54" fmla="*/ 250 w 359"/>
                  <a:gd name="T55" fmla="*/ 465 h 1509"/>
                  <a:gd name="T56" fmla="*/ 204 w 359"/>
                  <a:gd name="T57" fmla="*/ 417 h 1509"/>
                  <a:gd name="T58" fmla="*/ 158 w 359"/>
                  <a:gd name="T59" fmla="*/ 377 h 1509"/>
                  <a:gd name="T60" fmla="*/ 113 w 359"/>
                  <a:gd name="T61" fmla="*/ 335 h 1509"/>
                  <a:gd name="T62" fmla="*/ 67 w 359"/>
                  <a:gd name="T63" fmla="*/ 281 h 1509"/>
                  <a:gd name="T64" fmla="*/ 22 w 359"/>
                  <a:gd name="T65" fmla="*/ 206 h 1509"/>
                  <a:gd name="T66" fmla="*/ 5 w 359"/>
                  <a:gd name="T67" fmla="*/ 151 h 1509"/>
                  <a:gd name="T68" fmla="*/ 0 w 359"/>
                  <a:gd name="T69" fmla="*/ 91 h 1509"/>
                  <a:gd name="T70" fmla="*/ 3 w 359"/>
                  <a:gd name="T71" fmla="*/ 39 h 1509"/>
                  <a:gd name="T72" fmla="*/ 8 w 359"/>
                  <a:gd name="T73" fmla="*/ 0 h 1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9" h="1509">
                    <a:moveTo>
                      <a:pt x="8" y="0"/>
                    </a:moveTo>
                    <a:lnTo>
                      <a:pt x="57" y="25"/>
                    </a:lnTo>
                    <a:lnTo>
                      <a:pt x="100" y="54"/>
                    </a:lnTo>
                    <a:lnTo>
                      <a:pt x="139" y="89"/>
                    </a:lnTo>
                    <a:lnTo>
                      <a:pt x="174" y="126"/>
                    </a:lnTo>
                    <a:lnTo>
                      <a:pt x="206" y="168"/>
                    </a:lnTo>
                    <a:lnTo>
                      <a:pt x="234" y="214"/>
                    </a:lnTo>
                    <a:lnTo>
                      <a:pt x="257" y="263"/>
                    </a:lnTo>
                    <a:lnTo>
                      <a:pt x="278" y="315"/>
                    </a:lnTo>
                    <a:lnTo>
                      <a:pt x="296" y="370"/>
                    </a:lnTo>
                    <a:lnTo>
                      <a:pt x="312" y="427"/>
                    </a:lnTo>
                    <a:lnTo>
                      <a:pt x="324" y="487"/>
                    </a:lnTo>
                    <a:lnTo>
                      <a:pt x="334" y="549"/>
                    </a:lnTo>
                    <a:lnTo>
                      <a:pt x="342" y="612"/>
                    </a:lnTo>
                    <a:lnTo>
                      <a:pt x="348" y="677"/>
                    </a:lnTo>
                    <a:lnTo>
                      <a:pt x="353" y="743"/>
                    </a:lnTo>
                    <a:lnTo>
                      <a:pt x="357" y="809"/>
                    </a:lnTo>
                    <a:lnTo>
                      <a:pt x="358" y="876"/>
                    </a:lnTo>
                    <a:lnTo>
                      <a:pt x="359" y="944"/>
                    </a:lnTo>
                    <a:lnTo>
                      <a:pt x="359" y="1011"/>
                    </a:lnTo>
                    <a:lnTo>
                      <a:pt x="359" y="1079"/>
                    </a:lnTo>
                    <a:lnTo>
                      <a:pt x="358" y="1146"/>
                    </a:lnTo>
                    <a:lnTo>
                      <a:pt x="357" y="1210"/>
                    </a:lnTo>
                    <a:lnTo>
                      <a:pt x="356" y="1275"/>
                    </a:lnTo>
                    <a:lnTo>
                      <a:pt x="356" y="1339"/>
                    </a:lnTo>
                    <a:lnTo>
                      <a:pt x="353" y="1355"/>
                    </a:lnTo>
                    <a:lnTo>
                      <a:pt x="347" y="1370"/>
                    </a:lnTo>
                    <a:lnTo>
                      <a:pt x="338" y="1382"/>
                    </a:lnTo>
                    <a:lnTo>
                      <a:pt x="324" y="1392"/>
                    </a:lnTo>
                    <a:lnTo>
                      <a:pt x="301" y="1406"/>
                    </a:lnTo>
                    <a:lnTo>
                      <a:pt x="271" y="1422"/>
                    </a:lnTo>
                    <a:lnTo>
                      <a:pt x="235" y="1439"/>
                    </a:lnTo>
                    <a:lnTo>
                      <a:pt x="193" y="1458"/>
                    </a:lnTo>
                    <a:lnTo>
                      <a:pt x="144" y="1475"/>
                    </a:lnTo>
                    <a:lnTo>
                      <a:pt x="91" y="1493"/>
                    </a:lnTo>
                    <a:lnTo>
                      <a:pt x="32" y="1509"/>
                    </a:lnTo>
                    <a:lnTo>
                      <a:pt x="46" y="1495"/>
                    </a:lnTo>
                    <a:lnTo>
                      <a:pt x="62" y="1474"/>
                    </a:lnTo>
                    <a:lnTo>
                      <a:pt x="81" y="1448"/>
                    </a:lnTo>
                    <a:lnTo>
                      <a:pt x="100" y="1414"/>
                    </a:lnTo>
                    <a:lnTo>
                      <a:pt x="120" y="1377"/>
                    </a:lnTo>
                    <a:lnTo>
                      <a:pt x="142" y="1334"/>
                    </a:lnTo>
                    <a:lnTo>
                      <a:pt x="163" y="1286"/>
                    </a:lnTo>
                    <a:lnTo>
                      <a:pt x="184" y="1235"/>
                    </a:lnTo>
                    <a:lnTo>
                      <a:pt x="204" y="1179"/>
                    </a:lnTo>
                    <a:lnTo>
                      <a:pt x="222" y="1120"/>
                    </a:lnTo>
                    <a:lnTo>
                      <a:pt x="240" y="1057"/>
                    </a:lnTo>
                    <a:lnTo>
                      <a:pt x="256" y="993"/>
                    </a:lnTo>
                    <a:lnTo>
                      <a:pt x="268" y="926"/>
                    </a:lnTo>
                    <a:lnTo>
                      <a:pt x="278" y="857"/>
                    </a:lnTo>
                    <a:lnTo>
                      <a:pt x="286" y="786"/>
                    </a:lnTo>
                    <a:lnTo>
                      <a:pt x="290" y="714"/>
                    </a:lnTo>
                    <a:lnTo>
                      <a:pt x="288" y="642"/>
                    </a:lnTo>
                    <a:lnTo>
                      <a:pt x="282" y="570"/>
                    </a:lnTo>
                    <a:lnTo>
                      <a:pt x="272" y="497"/>
                    </a:lnTo>
                    <a:lnTo>
                      <a:pt x="250" y="465"/>
                    </a:lnTo>
                    <a:lnTo>
                      <a:pt x="226" y="439"/>
                    </a:lnTo>
                    <a:lnTo>
                      <a:pt x="204" y="417"/>
                    </a:lnTo>
                    <a:lnTo>
                      <a:pt x="181" y="396"/>
                    </a:lnTo>
                    <a:lnTo>
                      <a:pt x="158" y="377"/>
                    </a:lnTo>
                    <a:lnTo>
                      <a:pt x="135" y="356"/>
                    </a:lnTo>
                    <a:lnTo>
                      <a:pt x="113" y="335"/>
                    </a:lnTo>
                    <a:lnTo>
                      <a:pt x="91" y="310"/>
                    </a:lnTo>
                    <a:lnTo>
                      <a:pt x="67" y="281"/>
                    </a:lnTo>
                    <a:lnTo>
                      <a:pt x="44" y="247"/>
                    </a:lnTo>
                    <a:lnTo>
                      <a:pt x="22" y="206"/>
                    </a:lnTo>
                    <a:lnTo>
                      <a:pt x="11" y="179"/>
                    </a:lnTo>
                    <a:lnTo>
                      <a:pt x="5" y="151"/>
                    </a:lnTo>
                    <a:lnTo>
                      <a:pt x="1" y="121"/>
                    </a:lnTo>
                    <a:lnTo>
                      <a:pt x="0" y="91"/>
                    </a:lnTo>
                    <a:lnTo>
                      <a:pt x="1" y="64"/>
                    </a:lnTo>
                    <a:lnTo>
                      <a:pt x="3" y="39"/>
                    </a:lnTo>
                    <a:lnTo>
                      <a:pt x="6" y="17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481821"/>
              </a:solidFill>
              <a:ln w="0">
                <a:solidFill>
                  <a:srgbClr val="48182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4" name="Freeform 45"/>
              <p:cNvSpPr>
                <a:spLocks/>
              </p:cNvSpPr>
              <p:nvPr/>
            </p:nvSpPr>
            <p:spPr bwMode="auto">
              <a:xfrm>
                <a:off x="4299" y="3514"/>
                <a:ext cx="1417" cy="698"/>
              </a:xfrm>
              <a:custGeom>
                <a:avLst/>
                <a:gdLst>
                  <a:gd name="T0" fmla="*/ 500 w 1417"/>
                  <a:gd name="T1" fmla="*/ 0 h 698"/>
                  <a:gd name="T2" fmla="*/ 917 w 1417"/>
                  <a:gd name="T3" fmla="*/ 0 h 698"/>
                  <a:gd name="T4" fmla="*/ 917 w 1417"/>
                  <a:gd name="T5" fmla="*/ 101 h 698"/>
                  <a:gd name="T6" fmla="*/ 919 w 1417"/>
                  <a:gd name="T7" fmla="*/ 120 h 698"/>
                  <a:gd name="T8" fmla="*/ 927 w 1417"/>
                  <a:gd name="T9" fmla="*/ 138 h 698"/>
                  <a:gd name="T10" fmla="*/ 937 w 1417"/>
                  <a:gd name="T11" fmla="*/ 155 h 698"/>
                  <a:gd name="T12" fmla="*/ 952 w 1417"/>
                  <a:gd name="T13" fmla="*/ 168 h 698"/>
                  <a:gd name="T14" fmla="*/ 968 w 1417"/>
                  <a:gd name="T15" fmla="*/ 177 h 698"/>
                  <a:gd name="T16" fmla="*/ 1341 w 1417"/>
                  <a:gd name="T17" fmla="*/ 332 h 698"/>
                  <a:gd name="T18" fmla="*/ 1362 w 1417"/>
                  <a:gd name="T19" fmla="*/ 345 h 698"/>
                  <a:gd name="T20" fmla="*/ 1381 w 1417"/>
                  <a:gd name="T21" fmla="*/ 360 h 698"/>
                  <a:gd name="T22" fmla="*/ 1397 w 1417"/>
                  <a:gd name="T23" fmla="*/ 378 h 698"/>
                  <a:gd name="T24" fmla="*/ 1408 w 1417"/>
                  <a:gd name="T25" fmla="*/ 400 h 698"/>
                  <a:gd name="T26" fmla="*/ 1415 w 1417"/>
                  <a:gd name="T27" fmla="*/ 423 h 698"/>
                  <a:gd name="T28" fmla="*/ 1417 w 1417"/>
                  <a:gd name="T29" fmla="*/ 448 h 698"/>
                  <a:gd name="T30" fmla="*/ 1417 w 1417"/>
                  <a:gd name="T31" fmla="*/ 615 h 698"/>
                  <a:gd name="T32" fmla="*/ 1415 w 1417"/>
                  <a:gd name="T33" fmla="*/ 637 h 698"/>
                  <a:gd name="T34" fmla="*/ 1406 w 1417"/>
                  <a:gd name="T35" fmla="*/ 657 h 698"/>
                  <a:gd name="T36" fmla="*/ 1393 w 1417"/>
                  <a:gd name="T37" fmla="*/ 673 h 698"/>
                  <a:gd name="T38" fmla="*/ 1376 w 1417"/>
                  <a:gd name="T39" fmla="*/ 687 h 698"/>
                  <a:gd name="T40" fmla="*/ 1356 w 1417"/>
                  <a:gd name="T41" fmla="*/ 696 h 698"/>
                  <a:gd name="T42" fmla="*/ 1334 w 1417"/>
                  <a:gd name="T43" fmla="*/ 698 h 698"/>
                  <a:gd name="T44" fmla="*/ 83 w 1417"/>
                  <a:gd name="T45" fmla="*/ 698 h 698"/>
                  <a:gd name="T46" fmla="*/ 61 w 1417"/>
                  <a:gd name="T47" fmla="*/ 696 h 698"/>
                  <a:gd name="T48" fmla="*/ 41 w 1417"/>
                  <a:gd name="T49" fmla="*/ 687 h 698"/>
                  <a:gd name="T50" fmla="*/ 23 w 1417"/>
                  <a:gd name="T51" fmla="*/ 673 h 698"/>
                  <a:gd name="T52" fmla="*/ 11 w 1417"/>
                  <a:gd name="T53" fmla="*/ 657 h 698"/>
                  <a:gd name="T54" fmla="*/ 2 w 1417"/>
                  <a:gd name="T55" fmla="*/ 637 h 698"/>
                  <a:gd name="T56" fmla="*/ 0 w 1417"/>
                  <a:gd name="T57" fmla="*/ 615 h 698"/>
                  <a:gd name="T58" fmla="*/ 0 w 1417"/>
                  <a:gd name="T59" fmla="*/ 448 h 698"/>
                  <a:gd name="T60" fmla="*/ 2 w 1417"/>
                  <a:gd name="T61" fmla="*/ 423 h 698"/>
                  <a:gd name="T62" fmla="*/ 8 w 1417"/>
                  <a:gd name="T63" fmla="*/ 400 h 698"/>
                  <a:gd name="T64" fmla="*/ 21 w 1417"/>
                  <a:gd name="T65" fmla="*/ 378 h 698"/>
                  <a:gd name="T66" fmla="*/ 36 w 1417"/>
                  <a:gd name="T67" fmla="*/ 360 h 698"/>
                  <a:gd name="T68" fmla="*/ 54 w 1417"/>
                  <a:gd name="T69" fmla="*/ 345 h 698"/>
                  <a:gd name="T70" fmla="*/ 77 w 1417"/>
                  <a:gd name="T71" fmla="*/ 332 h 698"/>
                  <a:gd name="T72" fmla="*/ 449 w 1417"/>
                  <a:gd name="T73" fmla="*/ 177 h 698"/>
                  <a:gd name="T74" fmla="*/ 466 w 1417"/>
                  <a:gd name="T75" fmla="*/ 168 h 698"/>
                  <a:gd name="T76" fmla="*/ 480 w 1417"/>
                  <a:gd name="T77" fmla="*/ 155 h 698"/>
                  <a:gd name="T78" fmla="*/ 491 w 1417"/>
                  <a:gd name="T79" fmla="*/ 138 h 698"/>
                  <a:gd name="T80" fmla="*/ 497 w 1417"/>
                  <a:gd name="T81" fmla="*/ 120 h 698"/>
                  <a:gd name="T82" fmla="*/ 500 w 1417"/>
                  <a:gd name="T83" fmla="*/ 101 h 698"/>
                  <a:gd name="T84" fmla="*/ 500 w 1417"/>
                  <a:gd name="T85" fmla="*/ 0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17" h="698">
                    <a:moveTo>
                      <a:pt x="500" y="0"/>
                    </a:moveTo>
                    <a:lnTo>
                      <a:pt x="917" y="0"/>
                    </a:lnTo>
                    <a:lnTo>
                      <a:pt x="917" y="101"/>
                    </a:lnTo>
                    <a:lnTo>
                      <a:pt x="919" y="120"/>
                    </a:lnTo>
                    <a:lnTo>
                      <a:pt x="927" y="138"/>
                    </a:lnTo>
                    <a:lnTo>
                      <a:pt x="937" y="155"/>
                    </a:lnTo>
                    <a:lnTo>
                      <a:pt x="952" y="168"/>
                    </a:lnTo>
                    <a:lnTo>
                      <a:pt x="968" y="177"/>
                    </a:lnTo>
                    <a:lnTo>
                      <a:pt x="1341" y="332"/>
                    </a:lnTo>
                    <a:lnTo>
                      <a:pt x="1362" y="345"/>
                    </a:lnTo>
                    <a:lnTo>
                      <a:pt x="1381" y="360"/>
                    </a:lnTo>
                    <a:lnTo>
                      <a:pt x="1397" y="378"/>
                    </a:lnTo>
                    <a:lnTo>
                      <a:pt x="1408" y="400"/>
                    </a:lnTo>
                    <a:lnTo>
                      <a:pt x="1415" y="423"/>
                    </a:lnTo>
                    <a:lnTo>
                      <a:pt x="1417" y="448"/>
                    </a:lnTo>
                    <a:lnTo>
                      <a:pt x="1417" y="615"/>
                    </a:lnTo>
                    <a:lnTo>
                      <a:pt x="1415" y="637"/>
                    </a:lnTo>
                    <a:lnTo>
                      <a:pt x="1406" y="657"/>
                    </a:lnTo>
                    <a:lnTo>
                      <a:pt x="1393" y="673"/>
                    </a:lnTo>
                    <a:lnTo>
                      <a:pt x="1376" y="687"/>
                    </a:lnTo>
                    <a:lnTo>
                      <a:pt x="1356" y="696"/>
                    </a:lnTo>
                    <a:lnTo>
                      <a:pt x="1334" y="698"/>
                    </a:lnTo>
                    <a:lnTo>
                      <a:pt x="83" y="698"/>
                    </a:lnTo>
                    <a:lnTo>
                      <a:pt x="61" y="696"/>
                    </a:lnTo>
                    <a:lnTo>
                      <a:pt x="41" y="687"/>
                    </a:lnTo>
                    <a:lnTo>
                      <a:pt x="23" y="673"/>
                    </a:lnTo>
                    <a:lnTo>
                      <a:pt x="11" y="657"/>
                    </a:lnTo>
                    <a:lnTo>
                      <a:pt x="2" y="637"/>
                    </a:lnTo>
                    <a:lnTo>
                      <a:pt x="0" y="615"/>
                    </a:lnTo>
                    <a:lnTo>
                      <a:pt x="0" y="448"/>
                    </a:lnTo>
                    <a:lnTo>
                      <a:pt x="2" y="423"/>
                    </a:lnTo>
                    <a:lnTo>
                      <a:pt x="8" y="400"/>
                    </a:lnTo>
                    <a:lnTo>
                      <a:pt x="21" y="378"/>
                    </a:lnTo>
                    <a:lnTo>
                      <a:pt x="36" y="360"/>
                    </a:lnTo>
                    <a:lnTo>
                      <a:pt x="54" y="345"/>
                    </a:lnTo>
                    <a:lnTo>
                      <a:pt x="77" y="332"/>
                    </a:lnTo>
                    <a:lnTo>
                      <a:pt x="449" y="177"/>
                    </a:lnTo>
                    <a:lnTo>
                      <a:pt x="466" y="168"/>
                    </a:lnTo>
                    <a:lnTo>
                      <a:pt x="480" y="155"/>
                    </a:lnTo>
                    <a:lnTo>
                      <a:pt x="491" y="138"/>
                    </a:lnTo>
                    <a:lnTo>
                      <a:pt x="497" y="120"/>
                    </a:lnTo>
                    <a:lnTo>
                      <a:pt x="500" y="101"/>
                    </a:ln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E8AB6B"/>
              </a:solidFill>
              <a:ln w="0">
                <a:solidFill>
                  <a:srgbClr val="E8AB6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5" name="Freeform 46"/>
              <p:cNvSpPr>
                <a:spLocks/>
              </p:cNvSpPr>
              <p:nvPr/>
            </p:nvSpPr>
            <p:spPr bwMode="auto">
              <a:xfrm>
                <a:off x="4299" y="3697"/>
                <a:ext cx="1417" cy="515"/>
              </a:xfrm>
              <a:custGeom>
                <a:avLst/>
                <a:gdLst>
                  <a:gd name="T0" fmla="*/ 436 w 1417"/>
                  <a:gd name="T1" fmla="*/ 0 h 515"/>
                  <a:gd name="T2" fmla="*/ 709 w 1417"/>
                  <a:gd name="T3" fmla="*/ 117 h 515"/>
                  <a:gd name="T4" fmla="*/ 980 w 1417"/>
                  <a:gd name="T5" fmla="*/ 0 h 515"/>
                  <a:gd name="T6" fmla="*/ 1341 w 1417"/>
                  <a:gd name="T7" fmla="*/ 149 h 515"/>
                  <a:gd name="T8" fmla="*/ 1362 w 1417"/>
                  <a:gd name="T9" fmla="*/ 162 h 515"/>
                  <a:gd name="T10" fmla="*/ 1381 w 1417"/>
                  <a:gd name="T11" fmla="*/ 177 h 515"/>
                  <a:gd name="T12" fmla="*/ 1397 w 1417"/>
                  <a:gd name="T13" fmla="*/ 195 h 515"/>
                  <a:gd name="T14" fmla="*/ 1408 w 1417"/>
                  <a:gd name="T15" fmla="*/ 217 h 515"/>
                  <a:gd name="T16" fmla="*/ 1415 w 1417"/>
                  <a:gd name="T17" fmla="*/ 240 h 515"/>
                  <a:gd name="T18" fmla="*/ 1417 w 1417"/>
                  <a:gd name="T19" fmla="*/ 265 h 515"/>
                  <a:gd name="T20" fmla="*/ 1417 w 1417"/>
                  <a:gd name="T21" fmla="*/ 432 h 515"/>
                  <a:gd name="T22" fmla="*/ 1415 w 1417"/>
                  <a:gd name="T23" fmla="*/ 454 h 515"/>
                  <a:gd name="T24" fmla="*/ 1406 w 1417"/>
                  <a:gd name="T25" fmla="*/ 474 h 515"/>
                  <a:gd name="T26" fmla="*/ 1393 w 1417"/>
                  <a:gd name="T27" fmla="*/ 490 h 515"/>
                  <a:gd name="T28" fmla="*/ 1376 w 1417"/>
                  <a:gd name="T29" fmla="*/ 504 h 515"/>
                  <a:gd name="T30" fmla="*/ 1356 w 1417"/>
                  <a:gd name="T31" fmla="*/ 513 h 515"/>
                  <a:gd name="T32" fmla="*/ 1334 w 1417"/>
                  <a:gd name="T33" fmla="*/ 515 h 515"/>
                  <a:gd name="T34" fmla="*/ 83 w 1417"/>
                  <a:gd name="T35" fmla="*/ 515 h 515"/>
                  <a:gd name="T36" fmla="*/ 61 w 1417"/>
                  <a:gd name="T37" fmla="*/ 513 h 515"/>
                  <a:gd name="T38" fmla="*/ 41 w 1417"/>
                  <a:gd name="T39" fmla="*/ 504 h 515"/>
                  <a:gd name="T40" fmla="*/ 23 w 1417"/>
                  <a:gd name="T41" fmla="*/ 490 h 515"/>
                  <a:gd name="T42" fmla="*/ 11 w 1417"/>
                  <a:gd name="T43" fmla="*/ 474 h 515"/>
                  <a:gd name="T44" fmla="*/ 2 w 1417"/>
                  <a:gd name="T45" fmla="*/ 454 h 515"/>
                  <a:gd name="T46" fmla="*/ 0 w 1417"/>
                  <a:gd name="T47" fmla="*/ 432 h 515"/>
                  <a:gd name="T48" fmla="*/ 0 w 1417"/>
                  <a:gd name="T49" fmla="*/ 265 h 515"/>
                  <a:gd name="T50" fmla="*/ 2 w 1417"/>
                  <a:gd name="T51" fmla="*/ 240 h 515"/>
                  <a:gd name="T52" fmla="*/ 8 w 1417"/>
                  <a:gd name="T53" fmla="*/ 217 h 515"/>
                  <a:gd name="T54" fmla="*/ 21 w 1417"/>
                  <a:gd name="T55" fmla="*/ 195 h 515"/>
                  <a:gd name="T56" fmla="*/ 36 w 1417"/>
                  <a:gd name="T57" fmla="*/ 177 h 515"/>
                  <a:gd name="T58" fmla="*/ 54 w 1417"/>
                  <a:gd name="T59" fmla="*/ 162 h 515"/>
                  <a:gd name="T60" fmla="*/ 77 w 1417"/>
                  <a:gd name="T61" fmla="*/ 149 h 515"/>
                  <a:gd name="T62" fmla="*/ 436 w 1417"/>
                  <a:gd name="T6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17" h="515">
                    <a:moveTo>
                      <a:pt x="436" y="0"/>
                    </a:moveTo>
                    <a:lnTo>
                      <a:pt x="709" y="117"/>
                    </a:lnTo>
                    <a:lnTo>
                      <a:pt x="980" y="0"/>
                    </a:lnTo>
                    <a:lnTo>
                      <a:pt x="1341" y="149"/>
                    </a:lnTo>
                    <a:lnTo>
                      <a:pt x="1362" y="162"/>
                    </a:lnTo>
                    <a:lnTo>
                      <a:pt x="1381" y="177"/>
                    </a:lnTo>
                    <a:lnTo>
                      <a:pt x="1397" y="195"/>
                    </a:lnTo>
                    <a:lnTo>
                      <a:pt x="1408" y="217"/>
                    </a:lnTo>
                    <a:lnTo>
                      <a:pt x="1415" y="240"/>
                    </a:lnTo>
                    <a:lnTo>
                      <a:pt x="1417" y="265"/>
                    </a:lnTo>
                    <a:lnTo>
                      <a:pt x="1417" y="432"/>
                    </a:lnTo>
                    <a:lnTo>
                      <a:pt x="1415" y="454"/>
                    </a:lnTo>
                    <a:lnTo>
                      <a:pt x="1406" y="474"/>
                    </a:lnTo>
                    <a:lnTo>
                      <a:pt x="1393" y="490"/>
                    </a:lnTo>
                    <a:lnTo>
                      <a:pt x="1376" y="504"/>
                    </a:lnTo>
                    <a:lnTo>
                      <a:pt x="1356" y="513"/>
                    </a:lnTo>
                    <a:lnTo>
                      <a:pt x="1334" y="515"/>
                    </a:lnTo>
                    <a:lnTo>
                      <a:pt x="83" y="515"/>
                    </a:lnTo>
                    <a:lnTo>
                      <a:pt x="61" y="513"/>
                    </a:lnTo>
                    <a:lnTo>
                      <a:pt x="41" y="504"/>
                    </a:lnTo>
                    <a:lnTo>
                      <a:pt x="23" y="490"/>
                    </a:lnTo>
                    <a:lnTo>
                      <a:pt x="11" y="474"/>
                    </a:lnTo>
                    <a:lnTo>
                      <a:pt x="2" y="454"/>
                    </a:lnTo>
                    <a:lnTo>
                      <a:pt x="0" y="432"/>
                    </a:lnTo>
                    <a:lnTo>
                      <a:pt x="0" y="265"/>
                    </a:lnTo>
                    <a:lnTo>
                      <a:pt x="2" y="240"/>
                    </a:lnTo>
                    <a:lnTo>
                      <a:pt x="8" y="217"/>
                    </a:lnTo>
                    <a:lnTo>
                      <a:pt x="21" y="195"/>
                    </a:lnTo>
                    <a:lnTo>
                      <a:pt x="36" y="177"/>
                    </a:lnTo>
                    <a:lnTo>
                      <a:pt x="54" y="162"/>
                    </a:lnTo>
                    <a:lnTo>
                      <a:pt x="77" y="149"/>
                    </a:lnTo>
                    <a:lnTo>
                      <a:pt x="436" y="0"/>
                    </a:lnTo>
                    <a:close/>
                  </a:path>
                </a:pathLst>
              </a:custGeom>
              <a:solidFill>
                <a:srgbClr val="F4F9FF"/>
              </a:solidFill>
              <a:ln w="0">
                <a:solidFill>
                  <a:srgbClr val="F4F9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6" name="Freeform 47"/>
              <p:cNvSpPr>
                <a:spLocks/>
              </p:cNvSpPr>
              <p:nvPr/>
            </p:nvSpPr>
            <p:spPr bwMode="auto">
              <a:xfrm>
                <a:off x="4689" y="3514"/>
                <a:ext cx="527" cy="225"/>
              </a:xfrm>
              <a:custGeom>
                <a:avLst/>
                <a:gdLst>
                  <a:gd name="T0" fmla="*/ 110 w 527"/>
                  <a:gd name="T1" fmla="*/ 0 h 225"/>
                  <a:gd name="T2" fmla="*/ 527 w 527"/>
                  <a:gd name="T3" fmla="*/ 0 h 225"/>
                  <a:gd name="T4" fmla="*/ 527 w 527"/>
                  <a:gd name="T5" fmla="*/ 2 h 225"/>
                  <a:gd name="T6" fmla="*/ 524 w 527"/>
                  <a:gd name="T7" fmla="*/ 7 h 225"/>
                  <a:gd name="T8" fmla="*/ 522 w 527"/>
                  <a:gd name="T9" fmla="*/ 15 h 225"/>
                  <a:gd name="T10" fmla="*/ 517 w 527"/>
                  <a:gd name="T11" fmla="*/ 26 h 225"/>
                  <a:gd name="T12" fmla="*/ 511 w 527"/>
                  <a:gd name="T13" fmla="*/ 40 h 225"/>
                  <a:gd name="T14" fmla="*/ 503 w 527"/>
                  <a:gd name="T15" fmla="*/ 55 h 225"/>
                  <a:gd name="T16" fmla="*/ 493 w 527"/>
                  <a:gd name="T17" fmla="*/ 71 h 225"/>
                  <a:gd name="T18" fmla="*/ 481 w 527"/>
                  <a:gd name="T19" fmla="*/ 89 h 225"/>
                  <a:gd name="T20" fmla="*/ 467 w 527"/>
                  <a:gd name="T21" fmla="*/ 107 h 225"/>
                  <a:gd name="T22" fmla="*/ 450 w 527"/>
                  <a:gd name="T23" fmla="*/ 125 h 225"/>
                  <a:gd name="T24" fmla="*/ 431 w 527"/>
                  <a:gd name="T25" fmla="*/ 143 h 225"/>
                  <a:gd name="T26" fmla="*/ 409 w 527"/>
                  <a:gd name="T27" fmla="*/ 161 h 225"/>
                  <a:gd name="T28" fmla="*/ 384 w 527"/>
                  <a:gd name="T29" fmla="*/ 177 h 225"/>
                  <a:gd name="T30" fmla="*/ 355 w 527"/>
                  <a:gd name="T31" fmla="*/ 191 h 225"/>
                  <a:gd name="T32" fmla="*/ 324 w 527"/>
                  <a:gd name="T33" fmla="*/ 203 h 225"/>
                  <a:gd name="T34" fmla="*/ 289 w 527"/>
                  <a:gd name="T35" fmla="*/ 214 h 225"/>
                  <a:gd name="T36" fmla="*/ 250 w 527"/>
                  <a:gd name="T37" fmla="*/ 222 h 225"/>
                  <a:gd name="T38" fmla="*/ 208 w 527"/>
                  <a:gd name="T39" fmla="*/ 225 h 225"/>
                  <a:gd name="T40" fmla="*/ 163 w 527"/>
                  <a:gd name="T41" fmla="*/ 225 h 225"/>
                  <a:gd name="T42" fmla="*/ 112 w 527"/>
                  <a:gd name="T43" fmla="*/ 223 h 225"/>
                  <a:gd name="T44" fmla="*/ 59 w 527"/>
                  <a:gd name="T45" fmla="*/ 214 h 225"/>
                  <a:gd name="T46" fmla="*/ 0 w 527"/>
                  <a:gd name="T47" fmla="*/ 202 h 225"/>
                  <a:gd name="T48" fmla="*/ 59 w 527"/>
                  <a:gd name="T49" fmla="*/ 177 h 225"/>
                  <a:gd name="T50" fmla="*/ 76 w 527"/>
                  <a:gd name="T51" fmla="*/ 168 h 225"/>
                  <a:gd name="T52" fmla="*/ 90 w 527"/>
                  <a:gd name="T53" fmla="*/ 155 h 225"/>
                  <a:gd name="T54" fmla="*/ 101 w 527"/>
                  <a:gd name="T55" fmla="*/ 138 h 225"/>
                  <a:gd name="T56" fmla="*/ 107 w 527"/>
                  <a:gd name="T57" fmla="*/ 120 h 225"/>
                  <a:gd name="T58" fmla="*/ 110 w 527"/>
                  <a:gd name="T59" fmla="*/ 101 h 225"/>
                  <a:gd name="T60" fmla="*/ 110 w 527"/>
                  <a:gd name="T61" fmla="*/ 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27" h="225">
                    <a:moveTo>
                      <a:pt x="110" y="0"/>
                    </a:moveTo>
                    <a:lnTo>
                      <a:pt x="527" y="0"/>
                    </a:lnTo>
                    <a:lnTo>
                      <a:pt x="527" y="2"/>
                    </a:lnTo>
                    <a:lnTo>
                      <a:pt x="524" y="7"/>
                    </a:lnTo>
                    <a:lnTo>
                      <a:pt x="522" y="15"/>
                    </a:lnTo>
                    <a:lnTo>
                      <a:pt x="517" y="26"/>
                    </a:lnTo>
                    <a:lnTo>
                      <a:pt x="511" y="40"/>
                    </a:lnTo>
                    <a:lnTo>
                      <a:pt x="503" y="55"/>
                    </a:lnTo>
                    <a:lnTo>
                      <a:pt x="493" y="71"/>
                    </a:lnTo>
                    <a:lnTo>
                      <a:pt x="481" y="89"/>
                    </a:lnTo>
                    <a:lnTo>
                      <a:pt x="467" y="107"/>
                    </a:lnTo>
                    <a:lnTo>
                      <a:pt x="450" y="125"/>
                    </a:lnTo>
                    <a:lnTo>
                      <a:pt x="431" y="143"/>
                    </a:lnTo>
                    <a:lnTo>
                      <a:pt x="409" y="161"/>
                    </a:lnTo>
                    <a:lnTo>
                      <a:pt x="384" y="177"/>
                    </a:lnTo>
                    <a:lnTo>
                      <a:pt x="355" y="191"/>
                    </a:lnTo>
                    <a:lnTo>
                      <a:pt x="324" y="203"/>
                    </a:lnTo>
                    <a:lnTo>
                      <a:pt x="289" y="214"/>
                    </a:lnTo>
                    <a:lnTo>
                      <a:pt x="250" y="222"/>
                    </a:lnTo>
                    <a:lnTo>
                      <a:pt x="208" y="225"/>
                    </a:lnTo>
                    <a:lnTo>
                      <a:pt x="163" y="225"/>
                    </a:lnTo>
                    <a:lnTo>
                      <a:pt x="112" y="223"/>
                    </a:lnTo>
                    <a:lnTo>
                      <a:pt x="59" y="214"/>
                    </a:lnTo>
                    <a:lnTo>
                      <a:pt x="0" y="202"/>
                    </a:lnTo>
                    <a:lnTo>
                      <a:pt x="59" y="177"/>
                    </a:lnTo>
                    <a:lnTo>
                      <a:pt x="76" y="168"/>
                    </a:lnTo>
                    <a:lnTo>
                      <a:pt x="90" y="155"/>
                    </a:lnTo>
                    <a:lnTo>
                      <a:pt x="101" y="138"/>
                    </a:lnTo>
                    <a:lnTo>
                      <a:pt x="107" y="120"/>
                    </a:lnTo>
                    <a:lnTo>
                      <a:pt x="110" y="101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D29460"/>
              </a:solidFill>
              <a:ln w="0">
                <a:solidFill>
                  <a:srgbClr val="D2946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7" name="Freeform 48"/>
              <p:cNvSpPr>
                <a:spLocks/>
              </p:cNvSpPr>
              <p:nvPr/>
            </p:nvSpPr>
            <p:spPr bwMode="auto">
              <a:xfrm>
                <a:off x="4299" y="3875"/>
                <a:ext cx="250" cy="337"/>
              </a:xfrm>
              <a:custGeom>
                <a:avLst/>
                <a:gdLst>
                  <a:gd name="T0" fmla="*/ 36 w 250"/>
                  <a:gd name="T1" fmla="*/ 0 h 337"/>
                  <a:gd name="T2" fmla="*/ 202 w 250"/>
                  <a:gd name="T3" fmla="*/ 133 h 337"/>
                  <a:gd name="T4" fmla="*/ 222 w 250"/>
                  <a:gd name="T5" fmla="*/ 153 h 337"/>
                  <a:gd name="T6" fmla="*/ 237 w 250"/>
                  <a:gd name="T7" fmla="*/ 177 h 337"/>
                  <a:gd name="T8" fmla="*/ 246 w 250"/>
                  <a:gd name="T9" fmla="*/ 203 h 337"/>
                  <a:gd name="T10" fmla="*/ 250 w 250"/>
                  <a:gd name="T11" fmla="*/ 230 h 337"/>
                  <a:gd name="T12" fmla="*/ 250 w 250"/>
                  <a:gd name="T13" fmla="*/ 337 h 337"/>
                  <a:gd name="T14" fmla="*/ 83 w 250"/>
                  <a:gd name="T15" fmla="*/ 337 h 337"/>
                  <a:gd name="T16" fmla="*/ 61 w 250"/>
                  <a:gd name="T17" fmla="*/ 335 h 337"/>
                  <a:gd name="T18" fmla="*/ 41 w 250"/>
                  <a:gd name="T19" fmla="*/ 326 h 337"/>
                  <a:gd name="T20" fmla="*/ 23 w 250"/>
                  <a:gd name="T21" fmla="*/ 312 h 337"/>
                  <a:gd name="T22" fmla="*/ 11 w 250"/>
                  <a:gd name="T23" fmla="*/ 296 h 337"/>
                  <a:gd name="T24" fmla="*/ 2 w 250"/>
                  <a:gd name="T25" fmla="*/ 276 h 337"/>
                  <a:gd name="T26" fmla="*/ 0 w 250"/>
                  <a:gd name="T27" fmla="*/ 254 h 337"/>
                  <a:gd name="T28" fmla="*/ 0 w 250"/>
                  <a:gd name="T29" fmla="*/ 87 h 337"/>
                  <a:gd name="T30" fmla="*/ 2 w 250"/>
                  <a:gd name="T31" fmla="*/ 62 h 337"/>
                  <a:gd name="T32" fmla="*/ 8 w 250"/>
                  <a:gd name="T33" fmla="*/ 40 h 337"/>
                  <a:gd name="T34" fmla="*/ 19 w 250"/>
                  <a:gd name="T35" fmla="*/ 19 h 337"/>
                  <a:gd name="T36" fmla="*/ 36 w 250"/>
                  <a:gd name="T37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0" h="337">
                    <a:moveTo>
                      <a:pt x="36" y="0"/>
                    </a:moveTo>
                    <a:lnTo>
                      <a:pt x="202" y="133"/>
                    </a:lnTo>
                    <a:lnTo>
                      <a:pt x="222" y="153"/>
                    </a:lnTo>
                    <a:lnTo>
                      <a:pt x="237" y="177"/>
                    </a:lnTo>
                    <a:lnTo>
                      <a:pt x="246" y="203"/>
                    </a:lnTo>
                    <a:lnTo>
                      <a:pt x="250" y="230"/>
                    </a:lnTo>
                    <a:lnTo>
                      <a:pt x="250" y="337"/>
                    </a:lnTo>
                    <a:lnTo>
                      <a:pt x="83" y="337"/>
                    </a:lnTo>
                    <a:lnTo>
                      <a:pt x="61" y="335"/>
                    </a:lnTo>
                    <a:lnTo>
                      <a:pt x="41" y="326"/>
                    </a:lnTo>
                    <a:lnTo>
                      <a:pt x="23" y="312"/>
                    </a:lnTo>
                    <a:lnTo>
                      <a:pt x="11" y="296"/>
                    </a:lnTo>
                    <a:lnTo>
                      <a:pt x="2" y="276"/>
                    </a:lnTo>
                    <a:lnTo>
                      <a:pt x="0" y="254"/>
                    </a:lnTo>
                    <a:lnTo>
                      <a:pt x="0" y="87"/>
                    </a:lnTo>
                    <a:lnTo>
                      <a:pt x="2" y="62"/>
                    </a:lnTo>
                    <a:lnTo>
                      <a:pt x="8" y="40"/>
                    </a:lnTo>
                    <a:lnTo>
                      <a:pt x="19" y="19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8" name="Freeform 49"/>
              <p:cNvSpPr>
                <a:spLocks/>
              </p:cNvSpPr>
              <p:nvPr/>
            </p:nvSpPr>
            <p:spPr bwMode="auto">
              <a:xfrm>
                <a:off x="5466" y="3875"/>
                <a:ext cx="250" cy="337"/>
              </a:xfrm>
              <a:custGeom>
                <a:avLst/>
                <a:gdLst>
                  <a:gd name="T0" fmla="*/ 215 w 250"/>
                  <a:gd name="T1" fmla="*/ 0 h 337"/>
                  <a:gd name="T2" fmla="*/ 230 w 250"/>
                  <a:gd name="T3" fmla="*/ 19 h 337"/>
                  <a:gd name="T4" fmla="*/ 241 w 250"/>
                  <a:gd name="T5" fmla="*/ 40 h 337"/>
                  <a:gd name="T6" fmla="*/ 249 w 250"/>
                  <a:gd name="T7" fmla="*/ 62 h 337"/>
                  <a:gd name="T8" fmla="*/ 250 w 250"/>
                  <a:gd name="T9" fmla="*/ 87 h 337"/>
                  <a:gd name="T10" fmla="*/ 250 w 250"/>
                  <a:gd name="T11" fmla="*/ 254 h 337"/>
                  <a:gd name="T12" fmla="*/ 248 w 250"/>
                  <a:gd name="T13" fmla="*/ 276 h 337"/>
                  <a:gd name="T14" fmla="*/ 239 w 250"/>
                  <a:gd name="T15" fmla="*/ 296 h 337"/>
                  <a:gd name="T16" fmla="*/ 226 w 250"/>
                  <a:gd name="T17" fmla="*/ 312 h 337"/>
                  <a:gd name="T18" fmla="*/ 209 w 250"/>
                  <a:gd name="T19" fmla="*/ 326 h 337"/>
                  <a:gd name="T20" fmla="*/ 189 w 250"/>
                  <a:gd name="T21" fmla="*/ 335 h 337"/>
                  <a:gd name="T22" fmla="*/ 167 w 250"/>
                  <a:gd name="T23" fmla="*/ 337 h 337"/>
                  <a:gd name="T24" fmla="*/ 0 w 250"/>
                  <a:gd name="T25" fmla="*/ 337 h 337"/>
                  <a:gd name="T26" fmla="*/ 0 w 250"/>
                  <a:gd name="T27" fmla="*/ 230 h 337"/>
                  <a:gd name="T28" fmla="*/ 4 w 250"/>
                  <a:gd name="T29" fmla="*/ 203 h 337"/>
                  <a:gd name="T30" fmla="*/ 12 w 250"/>
                  <a:gd name="T31" fmla="*/ 177 h 337"/>
                  <a:gd name="T32" fmla="*/ 27 w 250"/>
                  <a:gd name="T33" fmla="*/ 153 h 337"/>
                  <a:gd name="T34" fmla="*/ 47 w 250"/>
                  <a:gd name="T35" fmla="*/ 133 h 337"/>
                  <a:gd name="T36" fmla="*/ 215 w 250"/>
                  <a:gd name="T37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0" h="337">
                    <a:moveTo>
                      <a:pt x="215" y="0"/>
                    </a:moveTo>
                    <a:lnTo>
                      <a:pt x="230" y="19"/>
                    </a:lnTo>
                    <a:lnTo>
                      <a:pt x="241" y="40"/>
                    </a:lnTo>
                    <a:lnTo>
                      <a:pt x="249" y="62"/>
                    </a:lnTo>
                    <a:lnTo>
                      <a:pt x="250" y="87"/>
                    </a:lnTo>
                    <a:lnTo>
                      <a:pt x="250" y="254"/>
                    </a:lnTo>
                    <a:lnTo>
                      <a:pt x="248" y="276"/>
                    </a:lnTo>
                    <a:lnTo>
                      <a:pt x="239" y="296"/>
                    </a:lnTo>
                    <a:lnTo>
                      <a:pt x="226" y="312"/>
                    </a:lnTo>
                    <a:lnTo>
                      <a:pt x="209" y="326"/>
                    </a:lnTo>
                    <a:lnTo>
                      <a:pt x="189" y="335"/>
                    </a:lnTo>
                    <a:lnTo>
                      <a:pt x="167" y="337"/>
                    </a:lnTo>
                    <a:lnTo>
                      <a:pt x="0" y="337"/>
                    </a:lnTo>
                    <a:lnTo>
                      <a:pt x="0" y="230"/>
                    </a:lnTo>
                    <a:lnTo>
                      <a:pt x="4" y="203"/>
                    </a:lnTo>
                    <a:lnTo>
                      <a:pt x="12" y="177"/>
                    </a:lnTo>
                    <a:lnTo>
                      <a:pt x="27" y="153"/>
                    </a:lnTo>
                    <a:lnTo>
                      <a:pt x="47" y="133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9" name="Freeform 50"/>
              <p:cNvSpPr>
                <a:spLocks/>
              </p:cNvSpPr>
              <p:nvPr/>
            </p:nvSpPr>
            <p:spPr bwMode="auto">
              <a:xfrm>
                <a:off x="4966" y="3814"/>
                <a:ext cx="83" cy="315"/>
              </a:xfrm>
              <a:custGeom>
                <a:avLst/>
                <a:gdLst>
                  <a:gd name="T0" fmla="*/ 0 w 83"/>
                  <a:gd name="T1" fmla="*/ 0 h 315"/>
                  <a:gd name="T2" fmla="*/ 83 w 83"/>
                  <a:gd name="T3" fmla="*/ 0 h 315"/>
                  <a:gd name="T4" fmla="*/ 83 w 83"/>
                  <a:gd name="T5" fmla="*/ 279 h 315"/>
                  <a:gd name="T6" fmla="*/ 81 w 83"/>
                  <a:gd name="T7" fmla="*/ 294 h 315"/>
                  <a:gd name="T8" fmla="*/ 73 w 83"/>
                  <a:gd name="T9" fmla="*/ 305 h 315"/>
                  <a:gd name="T10" fmla="*/ 62 w 83"/>
                  <a:gd name="T11" fmla="*/ 312 h 315"/>
                  <a:gd name="T12" fmla="*/ 48 w 83"/>
                  <a:gd name="T13" fmla="*/ 315 h 315"/>
                  <a:gd name="T14" fmla="*/ 36 w 83"/>
                  <a:gd name="T15" fmla="*/ 315 h 315"/>
                  <a:gd name="T16" fmla="*/ 21 w 83"/>
                  <a:gd name="T17" fmla="*/ 312 h 315"/>
                  <a:gd name="T18" fmla="*/ 10 w 83"/>
                  <a:gd name="T19" fmla="*/ 305 h 315"/>
                  <a:gd name="T20" fmla="*/ 2 w 83"/>
                  <a:gd name="T21" fmla="*/ 294 h 315"/>
                  <a:gd name="T22" fmla="*/ 0 w 83"/>
                  <a:gd name="T23" fmla="*/ 279 h 315"/>
                  <a:gd name="T24" fmla="*/ 0 w 83"/>
                  <a:gd name="T25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315">
                    <a:moveTo>
                      <a:pt x="0" y="0"/>
                    </a:moveTo>
                    <a:lnTo>
                      <a:pt x="83" y="0"/>
                    </a:lnTo>
                    <a:lnTo>
                      <a:pt x="83" y="279"/>
                    </a:lnTo>
                    <a:lnTo>
                      <a:pt x="81" y="294"/>
                    </a:lnTo>
                    <a:lnTo>
                      <a:pt x="73" y="305"/>
                    </a:lnTo>
                    <a:lnTo>
                      <a:pt x="62" y="312"/>
                    </a:lnTo>
                    <a:lnTo>
                      <a:pt x="48" y="315"/>
                    </a:lnTo>
                    <a:lnTo>
                      <a:pt x="36" y="315"/>
                    </a:lnTo>
                    <a:lnTo>
                      <a:pt x="21" y="312"/>
                    </a:lnTo>
                    <a:lnTo>
                      <a:pt x="10" y="305"/>
                    </a:lnTo>
                    <a:lnTo>
                      <a:pt x="2" y="294"/>
                    </a:lnTo>
                    <a:lnTo>
                      <a:pt x="0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0" name="Freeform 51"/>
              <p:cNvSpPr>
                <a:spLocks/>
              </p:cNvSpPr>
              <p:nvPr/>
            </p:nvSpPr>
            <p:spPr bwMode="auto">
              <a:xfrm>
                <a:off x="4673" y="3629"/>
                <a:ext cx="335" cy="303"/>
              </a:xfrm>
              <a:custGeom>
                <a:avLst/>
                <a:gdLst>
                  <a:gd name="T0" fmla="*/ 70 w 335"/>
                  <a:gd name="T1" fmla="*/ 0 h 303"/>
                  <a:gd name="T2" fmla="*/ 84 w 335"/>
                  <a:gd name="T3" fmla="*/ 0 h 303"/>
                  <a:gd name="T4" fmla="*/ 96 w 335"/>
                  <a:gd name="T5" fmla="*/ 6 h 303"/>
                  <a:gd name="T6" fmla="*/ 335 w 335"/>
                  <a:gd name="T7" fmla="*/ 185 h 303"/>
                  <a:gd name="T8" fmla="*/ 196 w 335"/>
                  <a:gd name="T9" fmla="*/ 297 h 303"/>
                  <a:gd name="T10" fmla="*/ 183 w 335"/>
                  <a:gd name="T11" fmla="*/ 303 h 303"/>
                  <a:gd name="T12" fmla="*/ 169 w 335"/>
                  <a:gd name="T13" fmla="*/ 303 h 303"/>
                  <a:gd name="T14" fmla="*/ 157 w 335"/>
                  <a:gd name="T15" fmla="*/ 299 h 303"/>
                  <a:gd name="T16" fmla="*/ 147 w 335"/>
                  <a:gd name="T17" fmla="*/ 290 h 303"/>
                  <a:gd name="T18" fmla="*/ 0 w 335"/>
                  <a:gd name="T19" fmla="*/ 86 h 303"/>
                  <a:gd name="T20" fmla="*/ 47 w 335"/>
                  <a:gd name="T21" fmla="*/ 15 h 303"/>
                  <a:gd name="T22" fmla="*/ 57 w 335"/>
                  <a:gd name="T23" fmla="*/ 5 h 303"/>
                  <a:gd name="T24" fmla="*/ 70 w 335"/>
                  <a:gd name="T25" fmla="*/ 0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5" h="303">
                    <a:moveTo>
                      <a:pt x="70" y="0"/>
                    </a:moveTo>
                    <a:lnTo>
                      <a:pt x="84" y="0"/>
                    </a:lnTo>
                    <a:lnTo>
                      <a:pt x="96" y="6"/>
                    </a:lnTo>
                    <a:lnTo>
                      <a:pt x="335" y="185"/>
                    </a:lnTo>
                    <a:lnTo>
                      <a:pt x="196" y="297"/>
                    </a:lnTo>
                    <a:lnTo>
                      <a:pt x="183" y="303"/>
                    </a:lnTo>
                    <a:lnTo>
                      <a:pt x="169" y="303"/>
                    </a:lnTo>
                    <a:lnTo>
                      <a:pt x="157" y="299"/>
                    </a:lnTo>
                    <a:lnTo>
                      <a:pt x="147" y="290"/>
                    </a:lnTo>
                    <a:lnTo>
                      <a:pt x="0" y="86"/>
                    </a:lnTo>
                    <a:lnTo>
                      <a:pt x="47" y="15"/>
                    </a:lnTo>
                    <a:lnTo>
                      <a:pt x="57" y="5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1" name="Freeform 52"/>
              <p:cNvSpPr>
                <a:spLocks/>
              </p:cNvSpPr>
              <p:nvPr/>
            </p:nvSpPr>
            <p:spPr bwMode="auto">
              <a:xfrm>
                <a:off x="5008" y="3629"/>
                <a:ext cx="333" cy="303"/>
              </a:xfrm>
              <a:custGeom>
                <a:avLst/>
                <a:gdLst>
                  <a:gd name="T0" fmla="*/ 264 w 333"/>
                  <a:gd name="T1" fmla="*/ 0 h 303"/>
                  <a:gd name="T2" fmla="*/ 276 w 333"/>
                  <a:gd name="T3" fmla="*/ 5 h 303"/>
                  <a:gd name="T4" fmla="*/ 286 w 333"/>
                  <a:gd name="T5" fmla="*/ 15 h 303"/>
                  <a:gd name="T6" fmla="*/ 333 w 333"/>
                  <a:gd name="T7" fmla="*/ 86 h 303"/>
                  <a:gd name="T8" fmla="*/ 187 w 333"/>
                  <a:gd name="T9" fmla="*/ 290 h 303"/>
                  <a:gd name="T10" fmla="*/ 177 w 333"/>
                  <a:gd name="T11" fmla="*/ 299 h 303"/>
                  <a:gd name="T12" fmla="*/ 164 w 333"/>
                  <a:gd name="T13" fmla="*/ 303 h 303"/>
                  <a:gd name="T14" fmla="*/ 151 w 333"/>
                  <a:gd name="T15" fmla="*/ 303 h 303"/>
                  <a:gd name="T16" fmla="*/ 139 w 333"/>
                  <a:gd name="T17" fmla="*/ 297 h 303"/>
                  <a:gd name="T18" fmla="*/ 0 w 333"/>
                  <a:gd name="T19" fmla="*/ 185 h 303"/>
                  <a:gd name="T20" fmla="*/ 238 w 333"/>
                  <a:gd name="T21" fmla="*/ 6 h 303"/>
                  <a:gd name="T22" fmla="*/ 250 w 333"/>
                  <a:gd name="T23" fmla="*/ 0 h 303"/>
                  <a:gd name="T24" fmla="*/ 264 w 333"/>
                  <a:gd name="T25" fmla="*/ 0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3" h="303">
                    <a:moveTo>
                      <a:pt x="264" y="0"/>
                    </a:moveTo>
                    <a:lnTo>
                      <a:pt x="276" y="5"/>
                    </a:lnTo>
                    <a:lnTo>
                      <a:pt x="286" y="15"/>
                    </a:lnTo>
                    <a:lnTo>
                      <a:pt x="333" y="86"/>
                    </a:lnTo>
                    <a:lnTo>
                      <a:pt x="187" y="290"/>
                    </a:lnTo>
                    <a:lnTo>
                      <a:pt x="177" y="299"/>
                    </a:lnTo>
                    <a:lnTo>
                      <a:pt x="164" y="303"/>
                    </a:lnTo>
                    <a:lnTo>
                      <a:pt x="151" y="303"/>
                    </a:lnTo>
                    <a:lnTo>
                      <a:pt x="139" y="297"/>
                    </a:lnTo>
                    <a:lnTo>
                      <a:pt x="0" y="185"/>
                    </a:lnTo>
                    <a:lnTo>
                      <a:pt x="238" y="6"/>
                    </a:lnTo>
                    <a:lnTo>
                      <a:pt x="250" y="0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2" name="Freeform 53"/>
              <p:cNvSpPr>
                <a:spLocks/>
              </p:cNvSpPr>
              <p:nvPr/>
            </p:nvSpPr>
            <p:spPr bwMode="auto">
              <a:xfrm>
                <a:off x="4598" y="2711"/>
                <a:ext cx="824" cy="899"/>
              </a:xfrm>
              <a:custGeom>
                <a:avLst/>
                <a:gdLst>
                  <a:gd name="T0" fmla="*/ 618 w 824"/>
                  <a:gd name="T1" fmla="*/ 0 h 899"/>
                  <a:gd name="T2" fmla="*/ 634 w 824"/>
                  <a:gd name="T3" fmla="*/ 25 h 899"/>
                  <a:gd name="T4" fmla="*/ 654 w 824"/>
                  <a:gd name="T5" fmla="*/ 50 h 899"/>
                  <a:gd name="T6" fmla="*/ 677 w 824"/>
                  <a:gd name="T7" fmla="*/ 75 h 899"/>
                  <a:gd name="T8" fmla="*/ 705 w 824"/>
                  <a:gd name="T9" fmla="*/ 99 h 899"/>
                  <a:gd name="T10" fmla="*/ 731 w 824"/>
                  <a:gd name="T11" fmla="*/ 126 h 899"/>
                  <a:gd name="T12" fmla="*/ 757 w 824"/>
                  <a:gd name="T13" fmla="*/ 152 h 899"/>
                  <a:gd name="T14" fmla="*/ 781 w 824"/>
                  <a:gd name="T15" fmla="*/ 178 h 899"/>
                  <a:gd name="T16" fmla="*/ 801 w 824"/>
                  <a:gd name="T17" fmla="*/ 206 h 899"/>
                  <a:gd name="T18" fmla="*/ 816 w 824"/>
                  <a:gd name="T19" fmla="*/ 236 h 899"/>
                  <a:gd name="T20" fmla="*/ 824 w 824"/>
                  <a:gd name="T21" fmla="*/ 267 h 899"/>
                  <a:gd name="T22" fmla="*/ 824 w 824"/>
                  <a:gd name="T23" fmla="*/ 298 h 899"/>
                  <a:gd name="T24" fmla="*/ 823 w 824"/>
                  <a:gd name="T25" fmla="*/ 329 h 899"/>
                  <a:gd name="T26" fmla="*/ 793 w 824"/>
                  <a:gd name="T27" fmla="*/ 621 h 899"/>
                  <a:gd name="T28" fmla="*/ 787 w 824"/>
                  <a:gd name="T29" fmla="*/ 653 h 899"/>
                  <a:gd name="T30" fmla="*/ 775 w 824"/>
                  <a:gd name="T31" fmla="*/ 683 h 899"/>
                  <a:gd name="T32" fmla="*/ 757 w 824"/>
                  <a:gd name="T33" fmla="*/ 710 h 899"/>
                  <a:gd name="T34" fmla="*/ 735 w 824"/>
                  <a:gd name="T35" fmla="*/ 734 h 899"/>
                  <a:gd name="T36" fmla="*/ 707 w 824"/>
                  <a:gd name="T37" fmla="*/ 752 h 899"/>
                  <a:gd name="T38" fmla="*/ 470 w 824"/>
                  <a:gd name="T39" fmla="*/ 884 h 899"/>
                  <a:gd name="T40" fmla="*/ 447 w 824"/>
                  <a:gd name="T41" fmla="*/ 894 h 899"/>
                  <a:gd name="T42" fmla="*/ 422 w 824"/>
                  <a:gd name="T43" fmla="*/ 899 h 899"/>
                  <a:gd name="T44" fmla="*/ 397 w 824"/>
                  <a:gd name="T45" fmla="*/ 899 h 899"/>
                  <a:gd name="T46" fmla="*/ 373 w 824"/>
                  <a:gd name="T47" fmla="*/ 894 h 899"/>
                  <a:gd name="T48" fmla="*/ 349 w 824"/>
                  <a:gd name="T49" fmla="*/ 884 h 899"/>
                  <a:gd name="T50" fmla="*/ 111 w 824"/>
                  <a:gd name="T51" fmla="*/ 752 h 899"/>
                  <a:gd name="T52" fmla="*/ 84 w 824"/>
                  <a:gd name="T53" fmla="*/ 734 h 899"/>
                  <a:gd name="T54" fmla="*/ 61 w 824"/>
                  <a:gd name="T55" fmla="*/ 710 h 899"/>
                  <a:gd name="T56" fmla="*/ 44 w 824"/>
                  <a:gd name="T57" fmla="*/ 683 h 899"/>
                  <a:gd name="T58" fmla="*/ 32 w 824"/>
                  <a:gd name="T59" fmla="*/ 653 h 899"/>
                  <a:gd name="T60" fmla="*/ 27 w 824"/>
                  <a:gd name="T61" fmla="*/ 621 h 899"/>
                  <a:gd name="T62" fmla="*/ 0 w 824"/>
                  <a:gd name="T63" fmla="*/ 376 h 899"/>
                  <a:gd name="T64" fmla="*/ 2 w 824"/>
                  <a:gd name="T65" fmla="*/ 336 h 899"/>
                  <a:gd name="T66" fmla="*/ 8 w 824"/>
                  <a:gd name="T67" fmla="*/ 302 h 899"/>
                  <a:gd name="T68" fmla="*/ 18 w 824"/>
                  <a:gd name="T69" fmla="*/ 272 h 899"/>
                  <a:gd name="T70" fmla="*/ 32 w 824"/>
                  <a:gd name="T71" fmla="*/ 246 h 899"/>
                  <a:gd name="T72" fmla="*/ 48 w 824"/>
                  <a:gd name="T73" fmla="*/ 224 h 899"/>
                  <a:gd name="T74" fmla="*/ 68 w 824"/>
                  <a:gd name="T75" fmla="*/ 205 h 899"/>
                  <a:gd name="T76" fmla="*/ 89 w 824"/>
                  <a:gd name="T77" fmla="*/ 190 h 899"/>
                  <a:gd name="T78" fmla="*/ 114 w 824"/>
                  <a:gd name="T79" fmla="*/ 177 h 899"/>
                  <a:gd name="T80" fmla="*/ 141 w 824"/>
                  <a:gd name="T81" fmla="*/ 165 h 899"/>
                  <a:gd name="T82" fmla="*/ 170 w 824"/>
                  <a:gd name="T83" fmla="*/ 155 h 899"/>
                  <a:gd name="T84" fmla="*/ 200 w 824"/>
                  <a:gd name="T85" fmla="*/ 148 h 899"/>
                  <a:gd name="T86" fmla="*/ 231 w 824"/>
                  <a:gd name="T87" fmla="*/ 140 h 899"/>
                  <a:gd name="T88" fmla="*/ 263 w 824"/>
                  <a:gd name="T89" fmla="*/ 134 h 899"/>
                  <a:gd name="T90" fmla="*/ 297 w 824"/>
                  <a:gd name="T91" fmla="*/ 129 h 899"/>
                  <a:gd name="T92" fmla="*/ 330 w 824"/>
                  <a:gd name="T93" fmla="*/ 123 h 899"/>
                  <a:gd name="T94" fmla="*/ 365 w 824"/>
                  <a:gd name="T95" fmla="*/ 116 h 899"/>
                  <a:gd name="T96" fmla="*/ 400 w 824"/>
                  <a:gd name="T97" fmla="*/ 108 h 899"/>
                  <a:gd name="T98" fmla="*/ 434 w 824"/>
                  <a:gd name="T99" fmla="*/ 99 h 899"/>
                  <a:gd name="T100" fmla="*/ 467 w 824"/>
                  <a:gd name="T101" fmla="*/ 89 h 899"/>
                  <a:gd name="T102" fmla="*/ 500 w 824"/>
                  <a:gd name="T103" fmla="*/ 77 h 899"/>
                  <a:gd name="T104" fmla="*/ 532 w 824"/>
                  <a:gd name="T105" fmla="*/ 62 h 899"/>
                  <a:gd name="T106" fmla="*/ 562 w 824"/>
                  <a:gd name="T107" fmla="*/ 45 h 899"/>
                  <a:gd name="T108" fmla="*/ 590 w 824"/>
                  <a:gd name="T109" fmla="*/ 25 h 899"/>
                  <a:gd name="T110" fmla="*/ 618 w 824"/>
                  <a:gd name="T111" fmla="*/ 0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24" h="899">
                    <a:moveTo>
                      <a:pt x="618" y="0"/>
                    </a:moveTo>
                    <a:lnTo>
                      <a:pt x="634" y="25"/>
                    </a:lnTo>
                    <a:lnTo>
                      <a:pt x="654" y="50"/>
                    </a:lnTo>
                    <a:lnTo>
                      <a:pt x="677" y="75"/>
                    </a:lnTo>
                    <a:lnTo>
                      <a:pt x="705" y="99"/>
                    </a:lnTo>
                    <a:lnTo>
                      <a:pt x="731" y="126"/>
                    </a:lnTo>
                    <a:lnTo>
                      <a:pt x="757" y="152"/>
                    </a:lnTo>
                    <a:lnTo>
                      <a:pt x="781" y="178"/>
                    </a:lnTo>
                    <a:lnTo>
                      <a:pt x="801" y="206"/>
                    </a:lnTo>
                    <a:lnTo>
                      <a:pt x="816" y="236"/>
                    </a:lnTo>
                    <a:lnTo>
                      <a:pt x="824" y="267"/>
                    </a:lnTo>
                    <a:lnTo>
                      <a:pt x="824" y="298"/>
                    </a:lnTo>
                    <a:lnTo>
                      <a:pt x="823" y="329"/>
                    </a:lnTo>
                    <a:lnTo>
                      <a:pt x="793" y="621"/>
                    </a:lnTo>
                    <a:lnTo>
                      <a:pt x="787" y="653"/>
                    </a:lnTo>
                    <a:lnTo>
                      <a:pt x="775" y="683"/>
                    </a:lnTo>
                    <a:lnTo>
                      <a:pt x="757" y="710"/>
                    </a:lnTo>
                    <a:lnTo>
                      <a:pt x="735" y="734"/>
                    </a:lnTo>
                    <a:lnTo>
                      <a:pt x="707" y="752"/>
                    </a:lnTo>
                    <a:lnTo>
                      <a:pt x="470" y="884"/>
                    </a:lnTo>
                    <a:lnTo>
                      <a:pt x="447" y="894"/>
                    </a:lnTo>
                    <a:lnTo>
                      <a:pt x="422" y="899"/>
                    </a:lnTo>
                    <a:lnTo>
                      <a:pt x="397" y="899"/>
                    </a:lnTo>
                    <a:lnTo>
                      <a:pt x="373" y="894"/>
                    </a:lnTo>
                    <a:lnTo>
                      <a:pt x="349" y="884"/>
                    </a:lnTo>
                    <a:lnTo>
                      <a:pt x="111" y="752"/>
                    </a:lnTo>
                    <a:lnTo>
                      <a:pt x="84" y="734"/>
                    </a:lnTo>
                    <a:lnTo>
                      <a:pt x="61" y="710"/>
                    </a:lnTo>
                    <a:lnTo>
                      <a:pt x="44" y="683"/>
                    </a:lnTo>
                    <a:lnTo>
                      <a:pt x="32" y="653"/>
                    </a:lnTo>
                    <a:lnTo>
                      <a:pt x="27" y="621"/>
                    </a:lnTo>
                    <a:lnTo>
                      <a:pt x="0" y="376"/>
                    </a:lnTo>
                    <a:lnTo>
                      <a:pt x="2" y="336"/>
                    </a:lnTo>
                    <a:lnTo>
                      <a:pt x="8" y="302"/>
                    </a:lnTo>
                    <a:lnTo>
                      <a:pt x="18" y="272"/>
                    </a:lnTo>
                    <a:lnTo>
                      <a:pt x="32" y="246"/>
                    </a:lnTo>
                    <a:lnTo>
                      <a:pt x="48" y="224"/>
                    </a:lnTo>
                    <a:lnTo>
                      <a:pt x="68" y="205"/>
                    </a:lnTo>
                    <a:lnTo>
                      <a:pt x="89" y="190"/>
                    </a:lnTo>
                    <a:lnTo>
                      <a:pt x="114" y="177"/>
                    </a:lnTo>
                    <a:lnTo>
                      <a:pt x="141" y="165"/>
                    </a:lnTo>
                    <a:lnTo>
                      <a:pt x="170" y="155"/>
                    </a:lnTo>
                    <a:lnTo>
                      <a:pt x="200" y="148"/>
                    </a:lnTo>
                    <a:lnTo>
                      <a:pt x="231" y="140"/>
                    </a:lnTo>
                    <a:lnTo>
                      <a:pt x="263" y="134"/>
                    </a:lnTo>
                    <a:lnTo>
                      <a:pt x="297" y="129"/>
                    </a:lnTo>
                    <a:lnTo>
                      <a:pt x="330" y="123"/>
                    </a:lnTo>
                    <a:lnTo>
                      <a:pt x="365" y="116"/>
                    </a:lnTo>
                    <a:lnTo>
                      <a:pt x="400" y="108"/>
                    </a:lnTo>
                    <a:lnTo>
                      <a:pt x="434" y="99"/>
                    </a:lnTo>
                    <a:lnTo>
                      <a:pt x="467" y="89"/>
                    </a:lnTo>
                    <a:lnTo>
                      <a:pt x="500" y="77"/>
                    </a:lnTo>
                    <a:lnTo>
                      <a:pt x="532" y="62"/>
                    </a:lnTo>
                    <a:lnTo>
                      <a:pt x="562" y="45"/>
                    </a:lnTo>
                    <a:lnTo>
                      <a:pt x="590" y="25"/>
                    </a:lnTo>
                    <a:lnTo>
                      <a:pt x="618" y="0"/>
                    </a:lnTo>
                    <a:close/>
                  </a:path>
                </a:pathLst>
              </a:custGeom>
              <a:solidFill>
                <a:srgbClr val="F2BD7B"/>
              </a:solidFill>
              <a:ln w="0">
                <a:solidFill>
                  <a:srgbClr val="F2BD7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54"/>
              <p:cNvSpPr>
                <a:spLocks/>
              </p:cNvSpPr>
              <p:nvPr/>
            </p:nvSpPr>
            <p:spPr bwMode="auto">
              <a:xfrm>
                <a:off x="4598" y="2711"/>
                <a:ext cx="640" cy="899"/>
              </a:xfrm>
              <a:custGeom>
                <a:avLst/>
                <a:gdLst>
                  <a:gd name="T0" fmla="*/ 623 w 640"/>
                  <a:gd name="T1" fmla="*/ 9 h 899"/>
                  <a:gd name="T2" fmla="*/ 629 w 640"/>
                  <a:gd name="T3" fmla="*/ 19 h 899"/>
                  <a:gd name="T4" fmla="*/ 620 w 640"/>
                  <a:gd name="T5" fmla="*/ 60 h 899"/>
                  <a:gd name="T6" fmla="*/ 569 w 640"/>
                  <a:gd name="T7" fmla="*/ 103 h 899"/>
                  <a:gd name="T8" fmla="*/ 505 w 640"/>
                  <a:gd name="T9" fmla="*/ 137 h 899"/>
                  <a:gd name="T10" fmla="*/ 434 w 640"/>
                  <a:gd name="T11" fmla="*/ 164 h 899"/>
                  <a:gd name="T12" fmla="*/ 364 w 640"/>
                  <a:gd name="T13" fmla="*/ 186 h 899"/>
                  <a:gd name="T14" fmla="*/ 299 w 640"/>
                  <a:gd name="T15" fmla="*/ 208 h 899"/>
                  <a:gd name="T16" fmla="*/ 248 w 640"/>
                  <a:gd name="T17" fmla="*/ 230 h 899"/>
                  <a:gd name="T18" fmla="*/ 217 w 640"/>
                  <a:gd name="T19" fmla="*/ 257 h 899"/>
                  <a:gd name="T20" fmla="*/ 208 w 640"/>
                  <a:gd name="T21" fmla="*/ 286 h 899"/>
                  <a:gd name="T22" fmla="*/ 206 w 640"/>
                  <a:gd name="T23" fmla="*/ 337 h 899"/>
                  <a:gd name="T24" fmla="*/ 208 w 640"/>
                  <a:gd name="T25" fmla="*/ 402 h 899"/>
                  <a:gd name="T26" fmla="*/ 213 w 640"/>
                  <a:gd name="T27" fmla="*/ 473 h 899"/>
                  <a:gd name="T28" fmla="*/ 221 w 640"/>
                  <a:gd name="T29" fmla="*/ 543 h 899"/>
                  <a:gd name="T30" fmla="*/ 229 w 640"/>
                  <a:gd name="T31" fmla="*/ 606 h 899"/>
                  <a:gd name="T32" fmla="*/ 238 w 640"/>
                  <a:gd name="T33" fmla="*/ 653 h 899"/>
                  <a:gd name="T34" fmla="*/ 262 w 640"/>
                  <a:gd name="T35" fmla="*/ 713 h 899"/>
                  <a:gd name="T36" fmla="*/ 303 w 640"/>
                  <a:gd name="T37" fmla="*/ 785 h 899"/>
                  <a:gd name="T38" fmla="*/ 345 w 640"/>
                  <a:gd name="T39" fmla="*/ 836 h 899"/>
                  <a:gd name="T40" fmla="*/ 384 w 640"/>
                  <a:gd name="T41" fmla="*/ 869 h 899"/>
                  <a:gd name="T42" fmla="*/ 414 w 640"/>
                  <a:gd name="T43" fmla="*/ 888 h 899"/>
                  <a:gd name="T44" fmla="*/ 431 w 640"/>
                  <a:gd name="T45" fmla="*/ 895 h 899"/>
                  <a:gd name="T46" fmla="*/ 405 w 640"/>
                  <a:gd name="T47" fmla="*/ 899 h 899"/>
                  <a:gd name="T48" fmla="*/ 349 w 640"/>
                  <a:gd name="T49" fmla="*/ 884 h 899"/>
                  <a:gd name="T50" fmla="*/ 84 w 640"/>
                  <a:gd name="T51" fmla="*/ 734 h 899"/>
                  <a:gd name="T52" fmla="*/ 44 w 640"/>
                  <a:gd name="T53" fmla="*/ 683 h 899"/>
                  <a:gd name="T54" fmla="*/ 27 w 640"/>
                  <a:gd name="T55" fmla="*/ 621 h 899"/>
                  <a:gd name="T56" fmla="*/ 2 w 640"/>
                  <a:gd name="T57" fmla="*/ 336 h 899"/>
                  <a:gd name="T58" fmla="*/ 18 w 640"/>
                  <a:gd name="T59" fmla="*/ 272 h 899"/>
                  <a:gd name="T60" fmla="*/ 48 w 640"/>
                  <a:gd name="T61" fmla="*/ 224 h 899"/>
                  <a:gd name="T62" fmla="*/ 89 w 640"/>
                  <a:gd name="T63" fmla="*/ 190 h 899"/>
                  <a:gd name="T64" fmla="*/ 141 w 640"/>
                  <a:gd name="T65" fmla="*/ 165 h 899"/>
                  <a:gd name="T66" fmla="*/ 200 w 640"/>
                  <a:gd name="T67" fmla="*/ 148 h 899"/>
                  <a:gd name="T68" fmla="*/ 263 w 640"/>
                  <a:gd name="T69" fmla="*/ 134 h 899"/>
                  <a:gd name="T70" fmla="*/ 330 w 640"/>
                  <a:gd name="T71" fmla="*/ 123 h 899"/>
                  <a:gd name="T72" fmla="*/ 400 w 640"/>
                  <a:gd name="T73" fmla="*/ 108 h 899"/>
                  <a:gd name="T74" fmla="*/ 467 w 640"/>
                  <a:gd name="T75" fmla="*/ 89 h 899"/>
                  <a:gd name="T76" fmla="*/ 532 w 640"/>
                  <a:gd name="T77" fmla="*/ 62 h 899"/>
                  <a:gd name="T78" fmla="*/ 590 w 640"/>
                  <a:gd name="T79" fmla="*/ 25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0" h="899">
                    <a:moveTo>
                      <a:pt x="618" y="0"/>
                    </a:moveTo>
                    <a:lnTo>
                      <a:pt x="623" y="9"/>
                    </a:lnTo>
                    <a:lnTo>
                      <a:pt x="628" y="17"/>
                    </a:lnTo>
                    <a:lnTo>
                      <a:pt x="629" y="19"/>
                    </a:lnTo>
                    <a:lnTo>
                      <a:pt x="640" y="34"/>
                    </a:lnTo>
                    <a:lnTo>
                      <a:pt x="620" y="60"/>
                    </a:lnTo>
                    <a:lnTo>
                      <a:pt x="597" y="83"/>
                    </a:lnTo>
                    <a:lnTo>
                      <a:pt x="569" y="103"/>
                    </a:lnTo>
                    <a:lnTo>
                      <a:pt x="538" y="122"/>
                    </a:lnTo>
                    <a:lnTo>
                      <a:pt x="505" y="137"/>
                    </a:lnTo>
                    <a:lnTo>
                      <a:pt x="470" y="152"/>
                    </a:lnTo>
                    <a:lnTo>
                      <a:pt x="434" y="164"/>
                    </a:lnTo>
                    <a:lnTo>
                      <a:pt x="399" y="175"/>
                    </a:lnTo>
                    <a:lnTo>
                      <a:pt x="364" y="186"/>
                    </a:lnTo>
                    <a:lnTo>
                      <a:pt x="330" y="196"/>
                    </a:lnTo>
                    <a:lnTo>
                      <a:pt x="299" y="208"/>
                    </a:lnTo>
                    <a:lnTo>
                      <a:pt x="272" y="219"/>
                    </a:lnTo>
                    <a:lnTo>
                      <a:pt x="248" y="230"/>
                    </a:lnTo>
                    <a:lnTo>
                      <a:pt x="229" y="244"/>
                    </a:lnTo>
                    <a:lnTo>
                      <a:pt x="217" y="257"/>
                    </a:lnTo>
                    <a:lnTo>
                      <a:pt x="212" y="269"/>
                    </a:lnTo>
                    <a:lnTo>
                      <a:pt x="208" y="286"/>
                    </a:lnTo>
                    <a:lnTo>
                      <a:pt x="207" y="310"/>
                    </a:lnTo>
                    <a:lnTo>
                      <a:pt x="206" y="337"/>
                    </a:lnTo>
                    <a:lnTo>
                      <a:pt x="207" y="368"/>
                    </a:lnTo>
                    <a:lnTo>
                      <a:pt x="208" y="402"/>
                    </a:lnTo>
                    <a:lnTo>
                      <a:pt x="211" y="436"/>
                    </a:lnTo>
                    <a:lnTo>
                      <a:pt x="213" y="473"/>
                    </a:lnTo>
                    <a:lnTo>
                      <a:pt x="217" y="509"/>
                    </a:lnTo>
                    <a:lnTo>
                      <a:pt x="221" y="543"/>
                    </a:lnTo>
                    <a:lnTo>
                      <a:pt x="225" y="576"/>
                    </a:lnTo>
                    <a:lnTo>
                      <a:pt x="229" y="606"/>
                    </a:lnTo>
                    <a:lnTo>
                      <a:pt x="233" y="632"/>
                    </a:lnTo>
                    <a:lnTo>
                      <a:pt x="238" y="653"/>
                    </a:lnTo>
                    <a:lnTo>
                      <a:pt x="243" y="668"/>
                    </a:lnTo>
                    <a:lnTo>
                      <a:pt x="262" y="713"/>
                    </a:lnTo>
                    <a:lnTo>
                      <a:pt x="282" y="751"/>
                    </a:lnTo>
                    <a:lnTo>
                      <a:pt x="303" y="785"/>
                    </a:lnTo>
                    <a:lnTo>
                      <a:pt x="324" y="812"/>
                    </a:lnTo>
                    <a:lnTo>
                      <a:pt x="345" y="836"/>
                    </a:lnTo>
                    <a:lnTo>
                      <a:pt x="365" y="854"/>
                    </a:lnTo>
                    <a:lnTo>
                      <a:pt x="384" y="869"/>
                    </a:lnTo>
                    <a:lnTo>
                      <a:pt x="400" y="879"/>
                    </a:lnTo>
                    <a:lnTo>
                      <a:pt x="414" y="888"/>
                    </a:lnTo>
                    <a:lnTo>
                      <a:pt x="425" y="893"/>
                    </a:lnTo>
                    <a:lnTo>
                      <a:pt x="431" y="895"/>
                    </a:lnTo>
                    <a:lnTo>
                      <a:pt x="434" y="897"/>
                    </a:lnTo>
                    <a:lnTo>
                      <a:pt x="405" y="899"/>
                    </a:lnTo>
                    <a:lnTo>
                      <a:pt x="376" y="894"/>
                    </a:lnTo>
                    <a:lnTo>
                      <a:pt x="349" y="884"/>
                    </a:lnTo>
                    <a:lnTo>
                      <a:pt x="111" y="752"/>
                    </a:lnTo>
                    <a:lnTo>
                      <a:pt x="84" y="734"/>
                    </a:lnTo>
                    <a:lnTo>
                      <a:pt x="61" y="710"/>
                    </a:lnTo>
                    <a:lnTo>
                      <a:pt x="44" y="683"/>
                    </a:lnTo>
                    <a:lnTo>
                      <a:pt x="32" y="653"/>
                    </a:lnTo>
                    <a:lnTo>
                      <a:pt x="27" y="621"/>
                    </a:lnTo>
                    <a:lnTo>
                      <a:pt x="0" y="376"/>
                    </a:lnTo>
                    <a:lnTo>
                      <a:pt x="2" y="336"/>
                    </a:lnTo>
                    <a:lnTo>
                      <a:pt x="8" y="302"/>
                    </a:lnTo>
                    <a:lnTo>
                      <a:pt x="18" y="272"/>
                    </a:lnTo>
                    <a:lnTo>
                      <a:pt x="32" y="246"/>
                    </a:lnTo>
                    <a:lnTo>
                      <a:pt x="48" y="224"/>
                    </a:lnTo>
                    <a:lnTo>
                      <a:pt x="68" y="205"/>
                    </a:lnTo>
                    <a:lnTo>
                      <a:pt x="89" y="190"/>
                    </a:lnTo>
                    <a:lnTo>
                      <a:pt x="114" y="177"/>
                    </a:lnTo>
                    <a:lnTo>
                      <a:pt x="141" y="165"/>
                    </a:lnTo>
                    <a:lnTo>
                      <a:pt x="170" y="155"/>
                    </a:lnTo>
                    <a:lnTo>
                      <a:pt x="200" y="148"/>
                    </a:lnTo>
                    <a:lnTo>
                      <a:pt x="231" y="140"/>
                    </a:lnTo>
                    <a:lnTo>
                      <a:pt x="263" y="134"/>
                    </a:lnTo>
                    <a:lnTo>
                      <a:pt x="297" y="129"/>
                    </a:lnTo>
                    <a:lnTo>
                      <a:pt x="330" y="123"/>
                    </a:lnTo>
                    <a:lnTo>
                      <a:pt x="365" y="116"/>
                    </a:lnTo>
                    <a:lnTo>
                      <a:pt x="400" y="108"/>
                    </a:lnTo>
                    <a:lnTo>
                      <a:pt x="434" y="99"/>
                    </a:lnTo>
                    <a:lnTo>
                      <a:pt x="467" y="89"/>
                    </a:lnTo>
                    <a:lnTo>
                      <a:pt x="500" y="77"/>
                    </a:lnTo>
                    <a:lnTo>
                      <a:pt x="532" y="62"/>
                    </a:lnTo>
                    <a:lnTo>
                      <a:pt x="562" y="45"/>
                    </a:lnTo>
                    <a:lnTo>
                      <a:pt x="590" y="25"/>
                    </a:lnTo>
                    <a:lnTo>
                      <a:pt x="618" y="0"/>
                    </a:lnTo>
                    <a:close/>
                  </a:path>
                </a:pathLst>
              </a:custGeom>
              <a:solidFill>
                <a:srgbClr val="E8AB6B"/>
              </a:solidFill>
              <a:ln w="0">
                <a:solidFill>
                  <a:srgbClr val="E8AB6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4" name="Freeform 55"/>
              <p:cNvSpPr>
                <a:spLocks/>
              </p:cNvSpPr>
              <p:nvPr/>
            </p:nvSpPr>
            <p:spPr bwMode="auto">
              <a:xfrm>
                <a:off x="5132" y="4129"/>
                <a:ext cx="251" cy="83"/>
              </a:xfrm>
              <a:custGeom>
                <a:avLst/>
                <a:gdLst>
                  <a:gd name="T0" fmla="*/ 71 w 251"/>
                  <a:gd name="T1" fmla="*/ 0 h 83"/>
                  <a:gd name="T2" fmla="*/ 180 w 251"/>
                  <a:gd name="T3" fmla="*/ 0 h 83"/>
                  <a:gd name="T4" fmla="*/ 202 w 251"/>
                  <a:gd name="T5" fmla="*/ 3 h 83"/>
                  <a:gd name="T6" fmla="*/ 222 w 251"/>
                  <a:gd name="T7" fmla="*/ 13 h 83"/>
                  <a:gd name="T8" fmla="*/ 237 w 251"/>
                  <a:gd name="T9" fmla="*/ 28 h 83"/>
                  <a:gd name="T10" fmla="*/ 247 w 251"/>
                  <a:gd name="T11" fmla="*/ 48 h 83"/>
                  <a:gd name="T12" fmla="*/ 251 w 251"/>
                  <a:gd name="T13" fmla="*/ 71 h 83"/>
                  <a:gd name="T14" fmla="*/ 251 w 251"/>
                  <a:gd name="T15" fmla="*/ 83 h 83"/>
                  <a:gd name="T16" fmla="*/ 0 w 251"/>
                  <a:gd name="T17" fmla="*/ 83 h 83"/>
                  <a:gd name="T18" fmla="*/ 0 w 251"/>
                  <a:gd name="T19" fmla="*/ 71 h 83"/>
                  <a:gd name="T20" fmla="*/ 4 w 251"/>
                  <a:gd name="T21" fmla="*/ 48 h 83"/>
                  <a:gd name="T22" fmla="*/ 14 w 251"/>
                  <a:gd name="T23" fmla="*/ 28 h 83"/>
                  <a:gd name="T24" fmla="*/ 29 w 251"/>
                  <a:gd name="T25" fmla="*/ 13 h 83"/>
                  <a:gd name="T26" fmla="*/ 49 w 251"/>
                  <a:gd name="T27" fmla="*/ 3 h 83"/>
                  <a:gd name="T28" fmla="*/ 71 w 251"/>
                  <a:gd name="T2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1" h="83">
                    <a:moveTo>
                      <a:pt x="71" y="0"/>
                    </a:moveTo>
                    <a:lnTo>
                      <a:pt x="180" y="0"/>
                    </a:lnTo>
                    <a:lnTo>
                      <a:pt x="202" y="3"/>
                    </a:lnTo>
                    <a:lnTo>
                      <a:pt x="222" y="13"/>
                    </a:lnTo>
                    <a:lnTo>
                      <a:pt x="237" y="28"/>
                    </a:lnTo>
                    <a:lnTo>
                      <a:pt x="247" y="48"/>
                    </a:lnTo>
                    <a:lnTo>
                      <a:pt x="251" y="71"/>
                    </a:lnTo>
                    <a:lnTo>
                      <a:pt x="251" y="83"/>
                    </a:lnTo>
                    <a:lnTo>
                      <a:pt x="0" y="83"/>
                    </a:lnTo>
                    <a:lnTo>
                      <a:pt x="0" y="71"/>
                    </a:lnTo>
                    <a:lnTo>
                      <a:pt x="4" y="48"/>
                    </a:lnTo>
                    <a:lnTo>
                      <a:pt x="14" y="28"/>
                    </a:lnTo>
                    <a:lnTo>
                      <a:pt x="29" y="13"/>
                    </a:lnTo>
                    <a:lnTo>
                      <a:pt x="49" y="3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rgbClr val="E8F3FF"/>
              </a:solidFill>
              <a:ln w="0">
                <a:solidFill>
                  <a:srgbClr val="E8F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107" name="그룹 106"/>
          <p:cNvGrpSpPr/>
          <p:nvPr/>
        </p:nvGrpSpPr>
        <p:grpSpPr>
          <a:xfrm>
            <a:off x="4435840" y="381422"/>
            <a:ext cx="3247296" cy="477054"/>
            <a:chOff x="4502636" y="1789786"/>
            <a:chExt cx="3247296" cy="477054"/>
          </a:xfrm>
        </p:grpSpPr>
        <p:sp>
          <p:nvSpPr>
            <p:cNvPr id="108" name="직사각형 107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 err="1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Panstos</a:t>
              </a:r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vs. </a:t>
              </a:r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협력사</a:t>
              </a:r>
              <a:endPara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11" name="직사각형 110"/>
          <p:cNvSpPr/>
          <p:nvPr/>
        </p:nvSpPr>
        <p:spPr>
          <a:xfrm>
            <a:off x="7012288" y="1377030"/>
            <a:ext cx="3318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범한 판토스가 일감 확보를 위해 </a:t>
            </a:r>
            <a:endParaRPr lang="en-US" altLang="ko-KR" kern="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112" name="직사각형 111"/>
          <p:cNvSpPr/>
          <p:nvPr/>
        </p:nvSpPr>
        <p:spPr>
          <a:xfrm>
            <a:off x="7155545" y="1732399"/>
            <a:ext cx="31902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공격적인 수주영업</a:t>
            </a:r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에 나서면서 </a:t>
            </a:r>
            <a:endParaRPr lang="en-US" altLang="ko-KR" kern="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113" name="직사각형 112"/>
          <p:cNvSpPr/>
          <p:nvPr/>
        </p:nvSpPr>
        <p:spPr>
          <a:xfrm>
            <a:off x="7107081" y="2088015"/>
            <a:ext cx="44005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중소선사와 포워딩 업체의 반발을 사고 있</a:t>
            </a:r>
            <a:r>
              <a:rPr lang="ko-KR" altLang="en-US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음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7" name="타원 126"/>
          <p:cNvSpPr/>
          <p:nvPr/>
        </p:nvSpPr>
        <p:spPr>
          <a:xfrm>
            <a:off x="3859744" y="3323445"/>
            <a:ext cx="1493557" cy="1493557"/>
          </a:xfrm>
          <a:prstGeom prst="ellipse">
            <a:avLst/>
          </a:prstGeom>
          <a:solidFill>
            <a:srgbClr val="D1D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6" name="그룹 125"/>
          <p:cNvGrpSpPr/>
          <p:nvPr/>
        </p:nvGrpSpPr>
        <p:grpSpPr>
          <a:xfrm>
            <a:off x="4104223" y="3553206"/>
            <a:ext cx="1033061" cy="1039579"/>
            <a:chOff x="1587500" y="1922463"/>
            <a:chExt cx="3019425" cy="3038475"/>
          </a:xfrm>
        </p:grpSpPr>
        <p:sp>
          <p:nvSpPr>
            <p:cNvPr id="116" name="AutoShape 57"/>
            <p:cNvSpPr>
              <a:spLocks noChangeAspect="1" noChangeArrowheads="1" noTextEdit="1"/>
            </p:cNvSpPr>
            <p:nvPr/>
          </p:nvSpPr>
          <p:spPr bwMode="auto">
            <a:xfrm>
              <a:off x="1587500" y="1922463"/>
              <a:ext cx="3019425" cy="3038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Freeform 60"/>
            <p:cNvSpPr>
              <a:spLocks/>
            </p:cNvSpPr>
            <p:nvPr/>
          </p:nvSpPr>
          <p:spPr bwMode="auto">
            <a:xfrm>
              <a:off x="1731963" y="1927226"/>
              <a:ext cx="663575" cy="981075"/>
            </a:xfrm>
            <a:custGeom>
              <a:avLst/>
              <a:gdLst>
                <a:gd name="T0" fmla="*/ 121 w 836"/>
                <a:gd name="T1" fmla="*/ 0 h 1236"/>
                <a:gd name="T2" fmla="*/ 714 w 836"/>
                <a:gd name="T3" fmla="*/ 0 h 1236"/>
                <a:gd name="T4" fmla="*/ 742 w 836"/>
                <a:gd name="T5" fmla="*/ 2 h 1236"/>
                <a:gd name="T6" fmla="*/ 767 w 836"/>
                <a:gd name="T7" fmla="*/ 11 h 1236"/>
                <a:gd name="T8" fmla="*/ 791 w 836"/>
                <a:gd name="T9" fmla="*/ 26 h 1236"/>
                <a:gd name="T10" fmla="*/ 809 w 836"/>
                <a:gd name="T11" fmla="*/ 45 h 1236"/>
                <a:gd name="T12" fmla="*/ 823 w 836"/>
                <a:gd name="T13" fmla="*/ 67 h 1236"/>
                <a:gd name="T14" fmla="*/ 832 w 836"/>
                <a:gd name="T15" fmla="*/ 94 h 1236"/>
                <a:gd name="T16" fmla="*/ 836 w 836"/>
                <a:gd name="T17" fmla="*/ 122 h 1236"/>
                <a:gd name="T18" fmla="*/ 836 w 836"/>
                <a:gd name="T19" fmla="*/ 1236 h 1236"/>
                <a:gd name="T20" fmla="*/ 644 w 836"/>
                <a:gd name="T21" fmla="*/ 1236 h 1236"/>
                <a:gd name="T22" fmla="*/ 365 w 836"/>
                <a:gd name="T23" fmla="*/ 838 h 1236"/>
                <a:gd name="T24" fmla="*/ 333 w 836"/>
                <a:gd name="T25" fmla="*/ 799 h 1236"/>
                <a:gd name="T26" fmla="*/ 300 w 836"/>
                <a:gd name="T27" fmla="*/ 765 h 1236"/>
                <a:gd name="T28" fmla="*/ 263 w 836"/>
                <a:gd name="T29" fmla="*/ 735 h 1236"/>
                <a:gd name="T30" fmla="*/ 223 w 836"/>
                <a:gd name="T31" fmla="*/ 710 h 1236"/>
                <a:gd name="T32" fmla="*/ 180 w 836"/>
                <a:gd name="T33" fmla="*/ 689 h 1236"/>
                <a:gd name="T34" fmla="*/ 138 w 836"/>
                <a:gd name="T35" fmla="*/ 673 h 1236"/>
                <a:gd name="T36" fmla="*/ 93 w 836"/>
                <a:gd name="T37" fmla="*/ 661 h 1236"/>
                <a:gd name="T38" fmla="*/ 46 w 836"/>
                <a:gd name="T39" fmla="*/ 655 h 1236"/>
                <a:gd name="T40" fmla="*/ 0 w 836"/>
                <a:gd name="T41" fmla="*/ 653 h 1236"/>
                <a:gd name="T42" fmla="*/ 0 w 836"/>
                <a:gd name="T43" fmla="*/ 122 h 1236"/>
                <a:gd name="T44" fmla="*/ 3 w 836"/>
                <a:gd name="T45" fmla="*/ 94 h 1236"/>
                <a:gd name="T46" fmla="*/ 13 w 836"/>
                <a:gd name="T47" fmla="*/ 67 h 1236"/>
                <a:gd name="T48" fmla="*/ 27 w 836"/>
                <a:gd name="T49" fmla="*/ 45 h 1236"/>
                <a:gd name="T50" fmla="*/ 46 w 836"/>
                <a:gd name="T51" fmla="*/ 26 h 1236"/>
                <a:gd name="T52" fmla="*/ 68 w 836"/>
                <a:gd name="T53" fmla="*/ 11 h 1236"/>
                <a:gd name="T54" fmla="*/ 94 w 836"/>
                <a:gd name="T55" fmla="*/ 2 h 1236"/>
                <a:gd name="T56" fmla="*/ 121 w 836"/>
                <a:gd name="T57" fmla="*/ 0 h 1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36" h="1236">
                  <a:moveTo>
                    <a:pt x="121" y="0"/>
                  </a:moveTo>
                  <a:lnTo>
                    <a:pt x="714" y="0"/>
                  </a:lnTo>
                  <a:lnTo>
                    <a:pt x="742" y="2"/>
                  </a:lnTo>
                  <a:lnTo>
                    <a:pt x="767" y="11"/>
                  </a:lnTo>
                  <a:lnTo>
                    <a:pt x="791" y="26"/>
                  </a:lnTo>
                  <a:lnTo>
                    <a:pt x="809" y="45"/>
                  </a:lnTo>
                  <a:lnTo>
                    <a:pt x="823" y="67"/>
                  </a:lnTo>
                  <a:lnTo>
                    <a:pt x="832" y="94"/>
                  </a:lnTo>
                  <a:lnTo>
                    <a:pt x="836" y="122"/>
                  </a:lnTo>
                  <a:lnTo>
                    <a:pt x="836" y="1236"/>
                  </a:lnTo>
                  <a:lnTo>
                    <a:pt x="644" y="1236"/>
                  </a:lnTo>
                  <a:lnTo>
                    <a:pt x="365" y="838"/>
                  </a:lnTo>
                  <a:lnTo>
                    <a:pt x="333" y="799"/>
                  </a:lnTo>
                  <a:lnTo>
                    <a:pt x="300" y="765"/>
                  </a:lnTo>
                  <a:lnTo>
                    <a:pt x="263" y="735"/>
                  </a:lnTo>
                  <a:lnTo>
                    <a:pt x="223" y="710"/>
                  </a:lnTo>
                  <a:lnTo>
                    <a:pt x="180" y="689"/>
                  </a:lnTo>
                  <a:lnTo>
                    <a:pt x="138" y="673"/>
                  </a:lnTo>
                  <a:lnTo>
                    <a:pt x="93" y="661"/>
                  </a:lnTo>
                  <a:lnTo>
                    <a:pt x="46" y="655"/>
                  </a:lnTo>
                  <a:lnTo>
                    <a:pt x="0" y="653"/>
                  </a:lnTo>
                  <a:lnTo>
                    <a:pt x="0" y="122"/>
                  </a:lnTo>
                  <a:lnTo>
                    <a:pt x="3" y="94"/>
                  </a:lnTo>
                  <a:lnTo>
                    <a:pt x="13" y="67"/>
                  </a:lnTo>
                  <a:lnTo>
                    <a:pt x="27" y="45"/>
                  </a:lnTo>
                  <a:lnTo>
                    <a:pt x="46" y="26"/>
                  </a:lnTo>
                  <a:lnTo>
                    <a:pt x="68" y="11"/>
                  </a:lnTo>
                  <a:lnTo>
                    <a:pt x="94" y="2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22445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Freeform 61"/>
            <p:cNvSpPr>
              <a:spLocks/>
            </p:cNvSpPr>
            <p:nvPr/>
          </p:nvSpPr>
          <p:spPr bwMode="auto">
            <a:xfrm>
              <a:off x="1731963" y="3382963"/>
              <a:ext cx="663575" cy="1563688"/>
            </a:xfrm>
            <a:custGeom>
              <a:avLst/>
              <a:gdLst>
                <a:gd name="T0" fmla="*/ 0 w 836"/>
                <a:gd name="T1" fmla="*/ 0 h 1971"/>
                <a:gd name="T2" fmla="*/ 62 w 836"/>
                <a:gd name="T3" fmla="*/ 88 h 1971"/>
                <a:gd name="T4" fmla="*/ 95 w 836"/>
                <a:gd name="T5" fmla="*/ 130 h 1971"/>
                <a:gd name="T6" fmla="*/ 132 w 836"/>
                <a:gd name="T7" fmla="*/ 166 h 1971"/>
                <a:gd name="T8" fmla="*/ 174 w 836"/>
                <a:gd name="T9" fmla="*/ 198 h 1971"/>
                <a:gd name="T10" fmla="*/ 218 w 836"/>
                <a:gd name="T11" fmla="*/ 224 h 1971"/>
                <a:gd name="T12" fmla="*/ 265 w 836"/>
                <a:gd name="T13" fmla="*/ 246 h 1971"/>
                <a:gd name="T14" fmla="*/ 314 w 836"/>
                <a:gd name="T15" fmla="*/ 261 h 1971"/>
                <a:gd name="T16" fmla="*/ 366 w 836"/>
                <a:gd name="T17" fmla="*/ 270 h 1971"/>
                <a:gd name="T18" fmla="*/ 418 w 836"/>
                <a:gd name="T19" fmla="*/ 274 h 1971"/>
                <a:gd name="T20" fmla="*/ 755 w 836"/>
                <a:gd name="T21" fmla="*/ 274 h 1971"/>
                <a:gd name="T22" fmla="*/ 836 w 836"/>
                <a:gd name="T23" fmla="*/ 482 h 1971"/>
                <a:gd name="T24" fmla="*/ 836 w 836"/>
                <a:gd name="T25" fmla="*/ 1849 h 1971"/>
                <a:gd name="T26" fmla="*/ 832 w 836"/>
                <a:gd name="T27" fmla="*/ 1877 h 1971"/>
                <a:gd name="T28" fmla="*/ 823 w 836"/>
                <a:gd name="T29" fmla="*/ 1902 h 1971"/>
                <a:gd name="T30" fmla="*/ 809 w 836"/>
                <a:gd name="T31" fmla="*/ 1925 h 1971"/>
                <a:gd name="T32" fmla="*/ 791 w 836"/>
                <a:gd name="T33" fmla="*/ 1944 h 1971"/>
                <a:gd name="T34" fmla="*/ 767 w 836"/>
                <a:gd name="T35" fmla="*/ 1959 h 1971"/>
                <a:gd name="T36" fmla="*/ 742 w 836"/>
                <a:gd name="T37" fmla="*/ 1967 h 1971"/>
                <a:gd name="T38" fmla="*/ 714 w 836"/>
                <a:gd name="T39" fmla="*/ 1971 h 1971"/>
                <a:gd name="T40" fmla="*/ 121 w 836"/>
                <a:gd name="T41" fmla="*/ 1971 h 1971"/>
                <a:gd name="T42" fmla="*/ 94 w 836"/>
                <a:gd name="T43" fmla="*/ 1967 h 1971"/>
                <a:gd name="T44" fmla="*/ 68 w 836"/>
                <a:gd name="T45" fmla="*/ 1959 h 1971"/>
                <a:gd name="T46" fmla="*/ 46 w 836"/>
                <a:gd name="T47" fmla="*/ 1944 h 1971"/>
                <a:gd name="T48" fmla="*/ 27 w 836"/>
                <a:gd name="T49" fmla="*/ 1925 h 1971"/>
                <a:gd name="T50" fmla="*/ 13 w 836"/>
                <a:gd name="T51" fmla="*/ 1902 h 1971"/>
                <a:gd name="T52" fmla="*/ 3 w 836"/>
                <a:gd name="T53" fmla="*/ 1877 h 1971"/>
                <a:gd name="T54" fmla="*/ 0 w 836"/>
                <a:gd name="T55" fmla="*/ 1849 h 1971"/>
                <a:gd name="T56" fmla="*/ 0 w 836"/>
                <a:gd name="T57" fmla="*/ 0 h 1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36" h="1971">
                  <a:moveTo>
                    <a:pt x="0" y="0"/>
                  </a:moveTo>
                  <a:lnTo>
                    <a:pt x="62" y="88"/>
                  </a:lnTo>
                  <a:lnTo>
                    <a:pt x="95" y="130"/>
                  </a:lnTo>
                  <a:lnTo>
                    <a:pt x="132" y="166"/>
                  </a:lnTo>
                  <a:lnTo>
                    <a:pt x="174" y="198"/>
                  </a:lnTo>
                  <a:lnTo>
                    <a:pt x="218" y="224"/>
                  </a:lnTo>
                  <a:lnTo>
                    <a:pt x="265" y="246"/>
                  </a:lnTo>
                  <a:lnTo>
                    <a:pt x="314" y="261"/>
                  </a:lnTo>
                  <a:lnTo>
                    <a:pt x="366" y="270"/>
                  </a:lnTo>
                  <a:lnTo>
                    <a:pt x="418" y="274"/>
                  </a:lnTo>
                  <a:lnTo>
                    <a:pt x="755" y="274"/>
                  </a:lnTo>
                  <a:lnTo>
                    <a:pt x="836" y="482"/>
                  </a:lnTo>
                  <a:lnTo>
                    <a:pt x="836" y="1849"/>
                  </a:lnTo>
                  <a:lnTo>
                    <a:pt x="832" y="1877"/>
                  </a:lnTo>
                  <a:lnTo>
                    <a:pt x="823" y="1902"/>
                  </a:lnTo>
                  <a:lnTo>
                    <a:pt x="809" y="1925"/>
                  </a:lnTo>
                  <a:lnTo>
                    <a:pt x="791" y="1944"/>
                  </a:lnTo>
                  <a:lnTo>
                    <a:pt x="767" y="1959"/>
                  </a:lnTo>
                  <a:lnTo>
                    <a:pt x="742" y="1967"/>
                  </a:lnTo>
                  <a:lnTo>
                    <a:pt x="714" y="1971"/>
                  </a:lnTo>
                  <a:lnTo>
                    <a:pt x="121" y="1971"/>
                  </a:lnTo>
                  <a:lnTo>
                    <a:pt x="94" y="1967"/>
                  </a:lnTo>
                  <a:lnTo>
                    <a:pt x="68" y="1959"/>
                  </a:lnTo>
                  <a:lnTo>
                    <a:pt x="46" y="1944"/>
                  </a:lnTo>
                  <a:lnTo>
                    <a:pt x="27" y="1925"/>
                  </a:lnTo>
                  <a:lnTo>
                    <a:pt x="13" y="1902"/>
                  </a:lnTo>
                  <a:lnTo>
                    <a:pt x="3" y="1877"/>
                  </a:lnTo>
                  <a:lnTo>
                    <a:pt x="0" y="18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22445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Freeform 62"/>
            <p:cNvSpPr>
              <a:spLocks/>
            </p:cNvSpPr>
            <p:nvPr/>
          </p:nvSpPr>
          <p:spPr bwMode="auto">
            <a:xfrm>
              <a:off x="2733675" y="2419351"/>
              <a:ext cx="663575" cy="879475"/>
            </a:xfrm>
            <a:custGeom>
              <a:avLst/>
              <a:gdLst>
                <a:gd name="T0" fmla="*/ 121 w 836"/>
                <a:gd name="T1" fmla="*/ 0 h 1107"/>
                <a:gd name="T2" fmla="*/ 714 w 836"/>
                <a:gd name="T3" fmla="*/ 0 h 1107"/>
                <a:gd name="T4" fmla="*/ 742 w 836"/>
                <a:gd name="T5" fmla="*/ 4 h 1107"/>
                <a:gd name="T6" fmla="*/ 767 w 836"/>
                <a:gd name="T7" fmla="*/ 13 h 1107"/>
                <a:gd name="T8" fmla="*/ 789 w 836"/>
                <a:gd name="T9" fmla="*/ 27 h 1107"/>
                <a:gd name="T10" fmla="*/ 809 w 836"/>
                <a:gd name="T11" fmla="*/ 47 h 1107"/>
                <a:gd name="T12" fmla="*/ 823 w 836"/>
                <a:gd name="T13" fmla="*/ 69 h 1107"/>
                <a:gd name="T14" fmla="*/ 832 w 836"/>
                <a:gd name="T15" fmla="*/ 94 h 1107"/>
                <a:gd name="T16" fmla="*/ 836 w 836"/>
                <a:gd name="T17" fmla="*/ 122 h 1107"/>
                <a:gd name="T18" fmla="*/ 836 w 836"/>
                <a:gd name="T19" fmla="*/ 1107 h 1107"/>
                <a:gd name="T20" fmla="*/ 799 w 836"/>
                <a:gd name="T21" fmla="*/ 1071 h 1107"/>
                <a:gd name="T22" fmla="*/ 758 w 836"/>
                <a:gd name="T23" fmla="*/ 1040 h 1107"/>
                <a:gd name="T24" fmla="*/ 714 w 836"/>
                <a:gd name="T25" fmla="*/ 1014 h 1107"/>
                <a:gd name="T26" fmla="*/ 668 w 836"/>
                <a:gd name="T27" fmla="*/ 993 h 1107"/>
                <a:gd name="T28" fmla="*/ 619 w 836"/>
                <a:gd name="T29" fmla="*/ 978 h 1107"/>
                <a:gd name="T30" fmla="*/ 569 w 836"/>
                <a:gd name="T31" fmla="*/ 969 h 1107"/>
                <a:gd name="T32" fmla="*/ 518 w 836"/>
                <a:gd name="T33" fmla="*/ 966 h 1107"/>
                <a:gd name="T34" fmla="*/ 467 w 836"/>
                <a:gd name="T35" fmla="*/ 969 h 1107"/>
                <a:gd name="T36" fmla="*/ 415 w 836"/>
                <a:gd name="T37" fmla="*/ 978 h 1107"/>
                <a:gd name="T38" fmla="*/ 364 w 836"/>
                <a:gd name="T39" fmla="*/ 993 h 1107"/>
                <a:gd name="T40" fmla="*/ 251 w 836"/>
                <a:gd name="T41" fmla="*/ 1035 h 1107"/>
                <a:gd name="T42" fmla="*/ 197 w 836"/>
                <a:gd name="T43" fmla="*/ 895 h 1107"/>
                <a:gd name="T44" fmla="*/ 175 w 836"/>
                <a:gd name="T45" fmla="*/ 847 h 1107"/>
                <a:gd name="T46" fmla="*/ 148 w 836"/>
                <a:gd name="T47" fmla="*/ 803 h 1107"/>
                <a:gd name="T48" fmla="*/ 117 w 836"/>
                <a:gd name="T49" fmla="*/ 764 h 1107"/>
                <a:gd name="T50" fmla="*/ 82 w 836"/>
                <a:gd name="T51" fmla="*/ 728 h 1107"/>
                <a:gd name="T52" fmla="*/ 43 w 836"/>
                <a:gd name="T53" fmla="*/ 696 h 1107"/>
                <a:gd name="T54" fmla="*/ 0 w 836"/>
                <a:gd name="T55" fmla="*/ 670 h 1107"/>
                <a:gd name="T56" fmla="*/ 0 w 836"/>
                <a:gd name="T57" fmla="*/ 122 h 1107"/>
                <a:gd name="T58" fmla="*/ 3 w 836"/>
                <a:gd name="T59" fmla="*/ 94 h 1107"/>
                <a:gd name="T60" fmla="*/ 12 w 836"/>
                <a:gd name="T61" fmla="*/ 69 h 1107"/>
                <a:gd name="T62" fmla="*/ 26 w 836"/>
                <a:gd name="T63" fmla="*/ 47 h 1107"/>
                <a:gd name="T64" fmla="*/ 45 w 836"/>
                <a:gd name="T65" fmla="*/ 27 h 1107"/>
                <a:gd name="T66" fmla="*/ 68 w 836"/>
                <a:gd name="T67" fmla="*/ 13 h 1107"/>
                <a:gd name="T68" fmla="*/ 94 w 836"/>
                <a:gd name="T69" fmla="*/ 4 h 1107"/>
                <a:gd name="T70" fmla="*/ 121 w 836"/>
                <a:gd name="T71" fmla="*/ 0 h 1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36" h="1107">
                  <a:moveTo>
                    <a:pt x="121" y="0"/>
                  </a:moveTo>
                  <a:lnTo>
                    <a:pt x="714" y="0"/>
                  </a:lnTo>
                  <a:lnTo>
                    <a:pt x="742" y="4"/>
                  </a:lnTo>
                  <a:lnTo>
                    <a:pt x="767" y="13"/>
                  </a:lnTo>
                  <a:lnTo>
                    <a:pt x="789" y="27"/>
                  </a:lnTo>
                  <a:lnTo>
                    <a:pt x="809" y="47"/>
                  </a:lnTo>
                  <a:lnTo>
                    <a:pt x="823" y="69"/>
                  </a:lnTo>
                  <a:lnTo>
                    <a:pt x="832" y="94"/>
                  </a:lnTo>
                  <a:lnTo>
                    <a:pt x="836" y="122"/>
                  </a:lnTo>
                  <a:lnTo>
                    <a:pt x="836" y="1107"/>
                  </a:lnTo>
                  <a:lnTo>
                    <a:pt x="799" y="1071"/>
                  </a:lnTo>
                  <a:lnTo>
                    <a:pt x="758" y="1040"/>
                  </a:lnTo>
                  <a:lnTo>
                    <a:pt x="714" y="1014"/>
                  </a:lnTo>
                  <a:lnTo>
                    <a:pt x="668" y="993"/>
                  </a:lnTo>
                  <a:lnTo>
                    <a:pt x="619" y="978"/>
                  </a:lnTo>
                  <a:lnTo>
                    <a:pt x="569" y="969"/>
                  </a:lnTo>
                  <a:lnTo>
                    <a:pt x="518" y="966"/>
                  </a:lnTo>
                  <a:lnTo>
                    <a:pt x="467" y="969"/>
                  </a:lnTo>
                  <a:lnTo>
                    <a:pt x="415" y="978"/>
                  </a:lnTo>
                  <a:lnTo>
                    <a:pt x="364" y="993"/>
                  </a:lnTo>
                  <a:lnTo>
                    <a:pt x="251" y="1035"/>
                  </a:lnTo>
                  <a:lnTo>
                    <a:pt x="197" y="895"/>
                  </a:lnTo>
                  <a:lnTo>
                    <a:pt x="175" y="847"/>
                  </a:lnTo>
                  <a:lnTo>
                    <a:pt x="148" y="803"/>
                  </a:lnTo>
                  <a:lnTo>
                    <a:pt x="117" y="764"/>
                  </a:lnTo>
                  <a:lnTo>
                    <a:pt x="82" y="728"/>
                  </a:lnTo>
                  <a:lnTo>
                    <a:pt x="43" y="696"/>
                  </a:lnTo>
                  <a:lnTo>
                    <a:pt x="0" y="670"/>
                  </a:lnTo>
                  <a:lnTo>
                    <a:pt x="0" y="122"/>
                  </a:lnTo>
                  <a:lnTo>
                    <a:pt x="3" y="94"/>
                  </a:lnTo>
                  <a:lnTo>
                    <a:pt x="12" y="69"/>
                  </a:lnTo>
                  <a:lnTo>
                    <a:pt x="26" y="47"/>
                  </a:lnTo>
                  <a:lnTo>
                    <a:pt x="45" y="27"/>
                  </a:lnTo>
                  <a:lnTo>
                    <a:pt x="68" y="13"/>
                  </a:lnTo>
                  <a:lnTo>
                    <a:pt x="94" y="4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22445">
                <a:alpha val="78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Freeform 63"/>
            <p:cNvSpPr>
              <a:spLocks/>
            </p:cNvSpPr>
            <p:nvPr/>
          </p:nvSpPr>
          <p:spPr bwMode="auto">
            <a:xfrm>
              <a:off x="2733675" y="3959226"/>
              <a:ext cx="663575" cy="987425"/>
            </a:xfrm>
            <a:custGeom>
              <a:avLst/>
              <a:gdLst>
                <a:gd name="T0" fmla="*/ 316 w 836"/>
                <a:gd name="T1" fmla="*/ 0 h 1245"/>
                <a:gd name="T2" fmla="*/ 570 w 836"/>
                <a:gd name="T3" fmla="*/ 459 h 1245"/>
                <a:gd name="T4" fmla="*/ 597 w 836"/>
                <a:gd name="T5" fmla="*/ 502 h 1245"/>
                <a:gd name="T6" fmla="*/ 628 w 836"/>
                <a:gd name="T7" fmla="*/ 540 h 1245"/>
                <a:gd name="T8" fmla="*/ 664 w 836"/>
                <a:gd name="T9" fmla="*/ 575 h 1245"/>
                <a:gd name="T10" fmla="*/ 702 w 836"/>
                <a:gd name="T11" fmla="*/ 605 h 1245"/>
                <a:gd name="T12" fmla="*/ 744 w 836"/>
                <a:gd name="T13" fmla="*/ 631 h 1245"/>
                <a:gd name="T14" fmla="*/ 789 w 836"/>
                <a:gd name="T15" fmla="*/ 652 h 1245"/>
                <a:gd name="T16" fmla="*/ 836 w 836"/>
                <a:gd name="T17" fmla="*/ 668 h 1245"/>
                <a:gd name="T18" fmla="*/ 836 w 836"/>
                <a:gd name="T19" fmla="*/ 1123 h 1245"/>
                <a:gd name="T20" fmla="*/ 832 w 836"/>
                <a:gd name="T21" fmla="*/ 1151 h 1245"/>
                <a:gd name="T22" fmla="*/ 823 w 836"/>
                <a:gd name="T23" fmla="*/ 1176 h 1245"/>
                <a:gd name="T24" fmla="*/ 809 w 836"/>
                <a:gd name="T25" fmla="*/ 1199 h 1245"/>
                <a:gd name="T26" fmla="*/ 789 w 836"/>
                <a:gd name="T27" fmla="*/ 1218 h 1245"/>
                <a:gd name="T28" fmla="*/ 767 w 836"/>
                <a:gd name="T29" fmla="*/ 1233 h 1245"/>
                <a:gd name="T30" fmla="*/ 742 w 836"/>
                <a:gd name="T31" fmla="*/ 1241 h 1245"/>
                <a:gd name="T32" fmla="*/ 714 w 836"/>
                <a:gd name="T33" fmla="*/ 1245 h 1245"/>
                <a:gd name="T34" fmla="*/ 121 w 836"/>
                <a:gd name="T35" fmla="*/ 1245 h 1245"/>
                <a:gd name="T36" fmla="*/ 94 w 836"/>
                <a:gd name="T37" fmla="*/ 1241 h 1245"/>
                <a:gd name="T38" fmla="*/ 68 w 836"/>
                <a:gd name="T39" fmla="*/ 1233 h 1245"/>
                <a:gd name="T40" fmla="*/ 45 w 836"/>
                <a:gd name="T41" fmla="*/ 1218 h 1245"/>
                <a:gd name="T42" fmla="*/ 26 w 836"/>
                <a:gd name="T43" fmla="*/ 1199 h 1245"/>
                <a:gd name="T44" fmla="*/ 12 w 836"/>
                <a:gd name="T45" fmla="*/ 1176 h 1245"/>
                <a:gd name="T46" fmla="*/ 3 w 836"/>
                <a:gd name="T47" fmla="*/ 1151 h 1245"/>
                <a:gd name="T48" fmla="*/ 0 w 836"/>
                <a:gd name="T49" fmla="*/ 1123 h 1245"/>
                <a:gd name="T50" fmla="*/ 0 w 836"/>
                <a:gd name="T51" fmla="*/ 88 h 1245"/>
                <a:gd name="T52" fmla="*/ 51 w 836"/>
                <a:gd name="T53" fmla="*/ 86 h 1245"/>
                <a:gd name="T54" fmla="*/ 100 w 836"/>
                <a:gd name="T55" fmla="*/ 76 h 1245"/>
                <a:gd name="T56" fmla="*/ 150 w 836"/>
                <a:gd name="T57" fmla="*/ 61 h 1245"/>
                <a:gd name="T58" fmla="*/ 316 w 836"/>
                <a:gd name="T59" fmla="*/ 0 h 1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36" h="1245">
                  <a:moveTo>
                    <a:pt x="316" y="0"/>
                  </a:moveTo>
                  <a:lnTo>
                    <a:pt x="570" y="459"/>
                  </a:lnTo>
                  <a:lnTo>
                    <a:pt x="597" y="502"/>
                  </a:lnTo>
                  <a:lnTo>
                    <a:pt x="628" y="540"/>
                  </a:lnTo>
                  <a:lnTo>
                    <a:pt x="664" y="575"/>
                  </a:lnTo>
                  <a:lnTo>
                    <a:pt x="702" y="605"/>
                  </a:lnTo>
                  <a:lnTo>
                    <a:pt x="744" y="631"/>
                  </a:lnTo>
                  <a:lnTo>
                    <a:pt x="789" y="652"/>
                  </a:lnTo>
                  <a:lnTo>
                    <a:pt x="836" y="668"/>
                  </a:lnTo>
                  <a:lnTo>
                    <a:pt x="836" y="1123"/>
                  </a:lnTo>
                  <a:lnTo>
                    <a:pt x="832" y="1151"/>
                  </a:lnTo>
                  <a:lnTo>
                    <a:pt x="823" y="1176"/>
                  </a:lnTo>
                  <a:lnTo>
                    <a:pt x="809" y="1199"/>
                  </a:lnTo>
                  <a:lnTo>
                    <a:pt x="789" y="1218"/>
                  </a:lnTo>
                  <a:lnTo>
                    <a:pt x="767" y="1233"/>
                  </a:lnTo>
                  <a:lnTo>
                    <a:pt x="742" y="1241"/>
                  </a:lnTo>
                  <a:lnTo>
                    <a:pt x="714" y="1245"/>
                  </a:lnTo>
                  <a:lnTo>
                    <a:pt x="121" y="1245"/>
                  </a:lnTo>
                  <a:lnTo>
                    <a:pt x="94" y="1241"/>
                  </a:lnTo>
                  <a:lnTo>
                    <a:pt x="68" y="1233"/>
                  </a:lnTo>
                  <a:lnTo>
                    <a:pt x="45" y="1218"/>
                  </a:lnTo>
                  <a:lnTo>
                    <a:pt x="26" y="1199"/>
                  </a:lnTo>
                  <a:lnTo>
                    <a:pt x="12" y="1176"/>
                  </a:lnTo>
                  <a:lnTo>
                    <a:pt x="3" y="1151"/>
                  </a:lnTo>
                  <a:lnTo>
                    <a:pt x="0" y="1123"/>
                  </a:lnTo>
                  <a:lnTo>
                    <a:pt x="0" y="88"/>
                  </a:lnTo>
                  <a:lnTo>
                    <a:pt x="51" y="86"/>
                  </a:lnTo>
                  <a:lnTo>
                    <a:pt x="100" y="76"/>
                  </a:lnTo>
                  <a:lnTo>
                    <a:pt x="150" y="61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022445">
                <a:alpha val="78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Freeform 64"/>
            <p:cNvSpPr>
              <a:spLocks/>
            </p:cNvSpPr>
            <p:nvPr/>
          </p:nvSpPr>
          <p:spPr bwMode="auto">
            <a:xfrm>
              <a:off x="3756025" y="4475163"/>
              <a:ext cx="596900" cy="471488"/>
            </a:xfrm>
            <a:custGeom>
              <a:avLst/>
              <a:gdLst>
                <a:gd name="T0" fmla="*/ 0 w 752"/>
                <a:gd name="T1" fmla="*/ 0 h 595"/>
                <a:gd name="T2" fmla="*/ 593 w 752"/>
                <a:gd name="T3" fmla="*/ 503 h 595"/>
                <a:gd name="T4" fmla="*/ 631 w 752"/>
                <a:gd name="T5" fmla="*/ 531 h 595"/>
                <a:gd name="T6" fmla="*/ 669 w 752"/>
                <a:gd name="T7" fmla="*/ 554 h 595"/>
                <a:gd name="T8" fmla="*/ 711 w 752"/>
                <a:gd name="T9" fmla="*/ 574 h 595"/>
                <a:gd name="T10" fmla="*/ 752 w 752"/>
                <a:gd name="T11" fmla="*/ 589 h 595"/>
                <a:gd name="T12" fmla="*/ 734 w 752"/>
                <a:gd name="T13" fmla="*/ 593 h 595"/>
                <a:gd name="T14" fmla="*/ 714 w 752"/>
                <a:gd name="T15" fmla="*/ 595 h 595"/>
                <a:gd name="T16" fmla="*/ 122 w 752"/>
                <a:gd name="T17" fmla="*/ 595 h 595"/>
                <a:gd name="T18" fmla="*/ 94 w 752"/>
                <a:gd name="T19" fmla="*/ 591 h 595"/>
                <a:gd name="T20" fmla="*/ 68 w 752"/>
                <a:gd name="T21" fmla="*/ 583 h 595"/>
                <a:gd name="T22" fmla="*/ 45 w 752"/>
                <a:gd name="T23" fmla="*/ 568 h 595"/>
                <a:gd name="T24" fmla="*/ 27 w 752"/>
                <a:gd name="T25" fmla="*/ 549 h 595"/>
                <a:gd name="T26" fmla="*/ 13 w 752"/>
                <a:gd name="T27" fmla="*/ 526 h 595"/>
                <a:gd name="T28" fmla="*/ 3 w 752"/>
                <a:gd name="T29" fmla="*/ 501 h 595"/>
                <a:gd name="T30" fmla="*/ 0 w 752"/>
                <a:gd name="T31" fmla="*/ 473 h 595"/>
                <a:gd name="T32" fmla="*/ 0 w 752"/>
                <a:gd name="T33" fmla="*/ 0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52" h="595">
                  <a:moveTo>
                    <a:pt x="0" y="0"/>
                  </a:moveTo>
                  <a:lnTo>
                    <a:pt x="593" y="503"/>
                  </a:lnTo>
                  <a:lnTo>
                    <a:pt x="631" y="531"/>
                  </a:lnTo>
                  <a:lnTo>
                    <a:pt x="669" y="554"/>
                  </a:lnTo>
                  <a:lnTo>
                    <a:pt x="711" y="574"/>
                  </a:lnTo>
                  <a:lnTo>
                    <a:pt x="752" y="589"/>
                  </a:lnTo>
                  <a:lnTo>
                    <a:pt x="734" y="593"/>
                  </a:lnTo>
                  <a:lnTo>
                    <a:pt x="714" y="595"/>
                  </a:lnTo>
                  <a:lnTo>
                    <a:pt x="122" y="595"/>
                  </a:lnTo>
                  <a:lnTo>
                    <a:pt x="94" y="591"/>
                  </a:lnTo>
                  <a:lnTo>
                    <a:pt x="68" y="583"/>
                  </a:lnTo>
                  <a:lnTo>
                    <a:pt x="45" y="568"/>
                  </a:lnTo>
                  <a:lnTo>
                    <a:pt x="27" y="549"/>
                  </a:lnTo>
                  <a:lnTo>
                    <a:pt x="13" y="526"/>
                  </a:lnTo>
                  <a:lnTo>
                    <a:pt x="3" y="501"/>
                  </a:lnTo>
                  <a:lnTo>
                    <a:pt x="0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22445">
                <a:alpha val="5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Freeform 65"/>
            <p:cNvSpPr>
              <a:spLocks/>
            </p:cNvSpPr>
            <p:nvPr/>
          </p:nvSpPr>
          <p:spPr bwMode="auto">
            <a:xfrm>
              <a:off x="3756025" y="2928938"/>
              <a:ext cx="663575" cy="1201738"/>
            </a:xfrm>
            <a:custGeom>
              <a:avLst/>
              <a:gdLst>
                <a:gd name="T0" fmla="*/ 122 w 836"/>
                <a:gd name="T1" fmla="*/ 0 h 1515"/>
                <a:gd name="T2" fmla="*/ 714 w 836"/>
                <a:gd name="T3" fmla="*/ 0 h 1515"/>
                <a:gd name="T4" fmla="*/ 742 w 836"/>
                <a:gd name="T5" fmla="*/ 2 h 1515"/>
                <a:gd name="T6" fmla="*/ 768 w 836"/>
                <a:gd name="T7" fmla="*/ 11 h 1515"/>
                <a:gd name="T8" fmla="*/ 790 w 836"/>
                <a:gd name="T9" fmla="*/ 27 h 1515"/>
                <a:gd name="T10" fmla="*/ 809 w 836"/>
                <a:gd name="T11" fmla="*/ 45 h 1515"/>
                <a:gd name="T12" fmla="*/ 823 w 836"/>
                <a:gd name="T13" fmla="*/ 67 h 1515"/>
                <a:gd name="T14" fmla="*/ 832 w 836"/>
                <a:gd name="T15" fmla="*/ 94 h 1515"/>
                <a:gd name="T16" fmla="*/ 836 w 836"/>
                <a:gd name="T17" fmla="*/ 122 h 1515"/>
                <a:gd name="T18" fmla="*/ 836 w 836"/>
                <a:gd name="T19" fmla="*/ 1515 h 1515"/>
                <a:gd name="T20" fmla="*/ 379 w 836"/>
                <a:gd name="T21" fmla="*/ 1127 h 1515"/>
                <a:gd name="T22" fmla="*/ 339 w 836"/>
                <a:gd name="T23" fmla="*/ 1098 h 1515"/>
                <a:gd name="T24" fmla="*/ 298 w 836"/>
                <a:gd name="T25" fmla="*/ 1073 h 1515"/>
                <a:gd name="T26" fmla="*/ 254 w 836"/>
                <a:gd name="T27" fmla="*/ 1053 h 1515"/>
                <a:gd name="T28" fmla="*/ 207 w 836"/>
                <a:gd name="T29" fmla="*/ 1038 h 1515"/>
                <a:gd name="T30" fmla="*/ 160 w 836"/>
                <a:gd name="T31" fmla="*/ 1029 h 1515"/>
                <a:gd name="T32" fmla="*/ 112 w 836"/>
                <a:gd name="T33" fmla="*/ 1025 h 1515"/>
                <a:gd name="T34" fmla="*/ 64 w 836"/>
                <a:gd name="T35" fmla="*/ 1026 h 1515"/>
                <a:gd name="T36" fmla="*/ 14 w 836"/>
                <a:gd name="T37" fmla="*/ 1032 h 1515"/>
                <a:gd name="T38" fmla="*/ 0 w 836"/>
                <a:gd name="T39" fmla="*/ 1036 h 1515"/>
                <a:gd name="T40" fmla="*/ 0 w 836"/>
                <a:gd name="T41" fmla="*/ 122 h 1515"/>
                <a:gd name="T42" fmla="*/ 3 w 836"/>
                <a:gd name="T43" fmla="*/ 94 h 1515"/>
                <a:gd name="T44" fmla="*/ 13 w 836"/>
                <a:gd name="T45" fmla="*/ 67 h 1515"/>
                <a:gd name="T46" fmla="*/ 27 w 836"/>
                <a:gd name="T47" fmla="*/ 45 h 1515"/>
                <a:gd name="T48" fmla="*/ 45 w 836"/>
                <a:gd name="T49" fmla="*/ 27 h 1515"/>
                <a:gd name="T50" fmla="*/ 68 w 836"/>
                <a:gd name="T51" fmla="*/ 11 h 1515"/>
                <a:gd name="T52" fmla="*/ 94 w 836"/>
                <a:gd name="T53" fmla="*/ 2 h 1515"/>
                <a:gd name="T54" fmla="*/ 122 w 836"/>
                <a:gd name="T55" fmla="*/ 0 h 1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36" h="1515">
                  <a:moveTo>
                    <a:pt x="122" y="0"/>
                  </a:moveTo>
                  <a:lnTo>
                    <a:pt x="714" y="0"/>
                  </a:lnTo>
                  <a:lnTo>
                    <a:pt x="742" y="2"/>
                  </a:lnTo>
                  <a:lnTo>
                    <a:pt x="768" y="11"/>
                  </a:lnTo>
                  <a:lnTo>
                    <a:pt x="790" y="27"/>
                  </a:lnTo>
                  <a:lnTo>
                    <a:pt x="809" y="45"/>
                  </a:lnTo>
                  <a:lnTo>
                    <a:pt x="823" y="67"/>
                  </a:lnTo>
                  <a:lnTo>
                    <a:pt x="832" y="94"/>
                  </a:lnTo>
                  <a:lnTo>
                    <a:pt x="836" y="122"/>
                  </a:lnTo>
                  <a:lnTo>
                    <a:pt x="836" y="1515"/>
                  </a:lnTo>
                  <a:lnTo>
                    <a:pt x="379" y="1127"/>
                  </a:lnTo>
                  <a:lnTo>
                    <a:pt x="339" y="1098"/>
                  </a:lnTo>
                  <a:lnTo>
                    <a:pt x="298" y="1073"/>
                  </a:lnTo>
                  <a:lnTo>
                    <a:pt x="254" y="1053"/>
                  </a:lnTo>
                  <a:lnTo>
                    <a:pt x="207" y="1038"/>
                  </a:lnTo>
                  <a:lnTo>
                    <a:pt x="160" y="1029"/>
                  </a:lnTo>
                  <a:lnTo>
                    <a:pt x="112" y="1025"/>
                  </a:lnTo>
                  <a:lnTo>
                    <a:pt x="64" y="1026"/>
                  </a:lnTo>
                  <a:lnTo>
                    <a:pt x="14" y="1032"/>
                  </a:lnTo>
                  <a:lnTo>
                    <a:pt x="0" y="1036"/>
                  </a:lnTo>
                  <a:lnTo>
                    <a:pt x="0" y="122"/>
                  </a:lnTo>
                  <a:lnTo>
                    <a:pt x="3" y="94"/>
                  </a:lnTo>
                  <a:lnTo>
                    <a:pt x="13" y="67"/>
                  </a:lnTo>
                  <a:lnTo>
                    <a:pt x="27" y="45"/>
                  </a:lnTo>
                  <a:lnTo>
                    <a:pt x="45" y="27"/>
                  </a:lnTo>
                  <a:lnTo>
                    <a:pt x="68" y="11"/>
                  </a:lnTo>
                  <a:lnTo>
                    <a:pt x="94" y="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022445">
                <a:alpha val="5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Freeform 66"/>
            <p:cNvSpPr>
              <a:spLocks/>
            </p:cNvSpPr>
            <p:nvPr/>
          </p:nvSpPr>
          <p:spPr bwMode="auto">
            <a:xfrm>
              <a:off x="1587500" y="2640013"/>
              <a:ext cx="3014663" cy="2122488"/>
            </a:xfrm>
            <a:custGeom>
              <a:avLst/>
              <a:gdLst>
                <a:gd name="T0" fmla="*/ 208 w 3798"/>
                <a:gd name="T1" fmla="*/ 0 h 2675"/>
                <a:gd name="T2" fmla="*/ 271 w 3798"/>
                <a:gd name="T3" fmla="*/ 16 h 2675"/>
                <a:gd name="T4" fmla="*/ 326 w 3798"/>
                <a:gd name="T5" fmla="*/ 54 h 2675"/>
                <a:gd name="T6" fmla="*/ 700 w 3798"/>
                <a:gd name="T7" fmla="*/ 581 h 2675"/>
                <a:gd name="T8" fmla="*/ 1270 w 3798"/>
                <a:gd name="T9" fmla="*/ 584 h 2675"/>
                <a:gd name="T10" fmla="*/ 1330 w 3798"/>
                <a:gd name="T11" fmla="*/ 606 h 2675"/>
                <a:gd name="T12" fmla="*/ 1381 w 3798"/>
                <a:gd name="T13" fmla="*/ 647 h 2675"/>
                <a:gd name="T14" fmla="*/ 1415 w 3798"/>
                <a:gd name="T15" fmla="*/ 704 h 2675"/>
                <a:gd name="T16" fmla="*/ 1894 w 3798"/>
                <a:gd name="T17" fmla="*/ 944 h 2675"/>
                <a:gd name="T18" fmla="*/ 1954 w 3798"/>
                <a:gd name="T19" fmla="*/ 931 h 2675"/>
                <a:gd name="T20" fmla="*/ 2013 w 3798"/>
                <a:gd name="T21" fmla="*/ 939 h 2675"/>
                <a:gd name="T22" fmla="*/ 2068 w 3798"/>
                <a:gd name="T23" fmla="*/ 964 h 2675"/>
                <a:gd name="T24" fmla="*/ 2112 w 3798"/>
                <a:gd name="T25" fmla="*/ 1004 h 2675"/>
                <a:gd name="T26" fmla="*/ 2496 w 3798"/>
                <a:gd name="T27" fmla="*/ 1694 h 2675"/>
                <a:gd name="T28" fmla="*/ 2828 w 3798"/>
                <a:gd name="T29" fmla="*/ 1632 h 2675"/>
                <a:gd name="T30" fmla="*/ 2895 w 3798"/>
                <a:gd name="T31" fmla="*/ 1643 h 2675"/>
                <a:gd name="T32" fmla="*/ 2954 w 3798"/>
                <a:gd name="T33" fmla="*/ 1677 h 2675"/>
                <a:gd name="T34" fmla="*/ 3754 w 3798"/>
                <a:gd name="T35" fmla="*/ 2360 h 2675"/>
                <a:gd name="T36" fmla="*/ 3787 w 3798"/>
                <a:gd name="T37" fmla="*/ 2418 h 2675"/>
                <a:gd name="T38" fmla="*/ 3798 w 3798"/>
                <a:gd name="T39" fmla="*/ 2482 h 2675"/>
                <a:gd name="T40" fmla="*/ 3787 w 3798"/>
                <a:gd name="T41" fmla="*/ 2547 h 2675"/>
                <a:gd name="T42" fmla="*/ 3752 w 3798"/>
                <a:gd name="T43" fmla="*/ 2606 h 2675"/>
                <a:gd name="T44" fmla="*/ 3700 w 3798"/>
                <a:gd name="T45" fmla="*/ 2649 h 2675"/>
                <a:gd name="T46" fmla="*/ 3638 w 3798"/>
                <a:gd name="T47" fmla="*/ 2671 h 2675"/>
                <a:gd name="T48" fmla="*/ 3574 w 3798"/>
                <a:gd name="T49" fmla="*/ 2671 h 2675"/>
                <a:gd name="T50" fmla="*/ 3510 w 3798"/>
                <a:gd name="T51" fmla="*/ 2649 h 2675"/>
                <a:gd name="T52" fmla="*/ 2777 w 3798"/>
                <a:gd name="T53" fmla="*/ 2031 h 2675"/>
                <a:gd name="T54" fmla="*/ 2402 w 3798"/>
                <a:gd name="T55" fmla="*/ 2102 h 2675"/>
                <a:gd name="T56" fmla="*/ 2342 w 3798"/>
                <a:gd name="T57" fmla="*/ 2095 h 2675"/>
                <a:gd name="T58" fmla="*/ 2289 w 3798"/>
                <a:gd name="T59" fmla="*/ 2069 h 2675"/>
                <a:gd name="T60" fmla="*/ 2245 w 3798"/>
                <a:gd name="T61" fmla="*/ 2028 h 2675"/>
                <a:gd name="T62" fmla="*/ 1873 w 3798"/>
                <a:gd name="T63" fmla="*/ 1361 h 2675"/>
                <a:gd name="T64" fmla="*/ 1478 w 3798"/>
                <a:gd name="T65" fmla="*/ 1504 h 2675"/>
                <a:gd name="T66" fmla="*/ 1412 w 3798"/>
                <a:gd name="T67" fmla="*/ 1504 h 2675"/>
                <a:gd name="T68" fmla="*/ 1351 w 3798"/>
                <a:gd name="T69" fmla="*/ 1482 h 2675"/>
                <a:gd name="T70" fmla="*/ 1301 w 3798"/>
                <a:gd name="T71" fmla="*/ 1442 h 2675"/>
                <a:gd name="T72" fmla="*/ 1266 w 3798"/>
                <a:gd name="T73" fmla="*/ 1385 h 2675"/>
                <a:gd name="T74" fmla="*/ 601 w 3798"/>
                <a:gd name="T75" fmla="*/ 966 h 2675"/>
                <a:gd name="T76" fmla="*/ 541 w 3798"/>
                <a:gd name="T77" fmla="*/ 955 h 2675"/>
                <a:gd name="T78" fmla="*/ 487 w 3798"/>
                <a:gd name="T79" fmla="*/ 928 h 2675"/>
                <a:gd name="T80" fmla="*/ 445 w 3798"/>
                <a:gd name="T81" fmla="*/ 884 h 2675"/>
                <a:gd name="T82" fmla="*/ 17 w 3798"/>
                <a:gd name="T83" fmla="*/ 271 h 2675"/>
                <a:gd name="T84" fmla="*/ 0 w 3798"/>
                <a:gd name="T85" fmla="*/ 207 h 2675"/>
                <a:gd name="T86" fmla="*/ 6 w 3798"/>
                <a:gd name="T87" fmla="*/ 142 h 2675"/>
                <a:gd name="T88" fmla="*/ 34 w 3798"/>
                <a:gd name="T89" fmla="*/ 82 h 2675"/>
                <a:gd name="T90" fmla="*/ 81 w 3798"/>
                <a:gd name="T91" fmla="*/ 33 h 2675"/>
                <a:gd name="T92" fmla="*/ 142 w 3798"/>
                <a:gd name="T93" fmla="*/ 5 h 2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98" h="2675">
                  <a:moveTo>
                    <a:pt x="176" y="0"/>
                  </a:moveTo>
                  <a:lnTo>
                    <a:pt x="208" y="0"/>
                  </a:lnTo>
                  <a:lnTo>
                    <a:pt x="241" y="5"/>
                  </a:lnTo>
                  <a:lnTo>
                    <a:pt x="271" y="16"/>
                  </a:lnTo>
                  <a:lnTo>
                    <a:pt x="300" y="32"/>
                  </a:lnTo>
                  <a:lnTo>
                    <a:pt x="326" y="54"/>
                  </a:lnTo>
                  <a:lnTo>
                    <a:pt x="348" y="80"/>
                  </a:lnTo>
                  <a:lnTo>
                    <a:pt x="700" y="581"/>
                  </a:lnTo>
                  <a:lnTo>
                    <a:pt x="1236" y="581"/>
                  </a:lnTo>
                  <a:lnTo>
                    <a:pt x="1270" y="584"/>
                  </a:lnTo>
                  <a:lnTo>
                    <a:pt x="1301" y="592"/>
                  </a:lnTo>
                  <a:lnTo>
                    <a:pt x="1330" y="606"/>
                  </a:lnTo>
                  <a:lnTo>
                    <a:pt x="1358" y="625"/>
                  </a:lnTo>
                  <a:lnTo>
                    <a:pt x="1381" y="647"/>
                  </a:lnTo>
                  <a:lnTo>
                    <a:pt x="1400" y="674"/>
                  </a:lnTo>
                  <a:lnTo>
                    <a:pt x="1415" y="704"/>
                  </a:lnTo>
                  <a:lnTo>
                    <a:pt x="1556" y="1069"/>
                  </a:lnTo>
                  <a:lnTo>
                    <a:pt x="1894" y="944"/>
                  </a:lnTo>
                  <a:lnTo>
                    <a:pt x="1924" y="935"/>
                  </a:lnTo>
                  <a:lnTo>
                    <a:pt x="1954" y="931"/>
                  </a:lnTo>
                  <a:lnTo>
                    <a:pt x="1984" y="933"/>
                  </a:lnTo>
                  <a:lnTo>
                    <a:pt x="2013" y="939"/>
                  </a:lnTo>
                  <a:lnTo>
                    <a:pt x="2041" y="950"/>
                  </a:lnTo>
                  <a:lnTo>
                    <a:pt x="2068" y="964"/>
                  </a:lnTo>
                  <a:lnTo>
                    <a:pt x="2091" y="982"/>
                  </a:lnTo>
                  <a:lnTo>
                    <a:pt x="2112" y="1004"/>
                  </a:lnTo>
                  <a:lnTo>
                    <a:pt x="2129" y="1031"/>
                  </a:lnTo>
                  <a:lnTo>
                    <a:pt x="2496" y="1694"/>
                  </a:lnTo>
                  <a:lnTo>
                    <a:pt x="2793" y="1635"/>
                  </a:lnTo>
                  <a:lnTo>
                    <a:pt x="2828" y="1632"/>
                  </a:lnTo>
                  <a:lnTo>
                    <a:pt x="2862" y="1634"/>
                  </a:lnTo>
                  <a:lnTo>
                    <a:pt x="2895" y="1643"/>
                  </a:lnTo>
                  <a:lnTo>
                    <a:pt x="2925" y="1657"/>
                  </a:lnTo>
                  <a:lnTo>
                    <a:pt x="2954" y="1677"/>
                  </a:lnTo>
                  <a:lnTo>
                    <a:pt x="3730" y="2335"/>
                  </a:lnTo>
                  <a:lnTo>
                    <a:pt x="3754" y="2360"/>
                  </a:lnTo>
                  <a:lnTo>
                    <a:pt x="3773" y="2388"/>
                  </a:lnTo>
                  <a:lnTo>
                    <a:pt x="3787" y="2418"/>
                  </a:lnTo>
                  <a:lnTo>
                    <a:pt x="3795" y="2450"/>
                  </a:lnTo>
                  <a:lnTo>
                    <a:pt x="3798" y="2482"/>
                  </a:lnTo>
                  <a:lnTo>
                    <a:pt x="3795" y="2515"/>
                  </a:lnTo>
                  <a:lnTo>
                    <a:pt x="3787" y="2547"/>
                  </a:lnTo>
                  <a:lnTo>
                    <a:pt x="3773" y="2577"/>
                  </a:lnTo>
                  <a:lnTo>
                    <a:pt x="3752" y="2606"/>
                  </a:lnTo>
                  <a:lnTo>
                    <a:pt x="3728" y="2631"/>
                  </a:lnTo>
                  <a:lnTo>
                    <a:pt x="3700" y="2649"/>
                  </a:lnTo>
                  <a:lnTo>
                    <a:pt x="3670" y="2663"/>
                  </a:lnTo>
                  <a:lnTo>
                    <a:pt x="3638" y="2671"/>
                  </a:lnTo>
                  <a:lnTo>
                    <a:pt x="3606" y="2675"/>
                  </a:lnTo>
                  <a:lnTo>
                    <a:pt x="3574" y="2671"/>
                  </a:lnTo>
                  <a:lnTo>
                    <a:pt x="3541" y="2663"/>
                  </a:lnTo>
                  <a:lnTo>
                    <a:pt x="3510" y="2649"/>
                  </a:lnTo>
                  <a:lnTo>
                    <a:pt x="3482" y="2628"/>
                  </a:lnTo>
                  <a:lnTo>
                    <a:pt x="2777" y="2031"/>
                  </a:lnTo>
                  <a:lnTo>
                    <a:pt x="2432" y="2098"/>
                  </a:lnTo>
                  <a:lnTo>
                    <a:pt x="2402" y="2102"/>
                  </a:lnTo>
                  <a:lnTo>
                    <a:pt x="2372" y="2100"/>
                  </a:lnTo>
                  <a:lnTo>
                    <a:pt x="2342" y="2095"/>
                  </a:lnTo>
                  <a:lnTo>
                    <a:pt x="2314" y="2084"/>
                  </a:lnTo>
                  <a:lnTo>
                    <a:pt x="2289" y="2069"/>
                  </a:lnTo>
                  <a:lnTo>
                    <a:pt x="2265" y="2051"/>
                  </a:lnTo>
                  <a:lnTo>
                    <a:pt x="2245" y="2028"/>
                  </a:lnTo>
                  <a:lnTo>
                    <a:pt x="2227" y="2003"/>
                  </a:lnTo>
                  <a:lnTo>
                    <a:pt x="1873" y="1361"/>
                  </a:lnTo>
                  <a:lnTo>
                    <a:pt x="1512" y="1495"/>
                  </a:lnTo>
                  <a:lnTo>
                    <a:pt x="1478" y="1504"/>
                  </a:lnTo>
                  <a:lnTo>
                    <a:pt x="1445" y="1506"/>
                  </a:lnTo>
                  <a:lnTo>
                    <a:pt x="1412" y="1504"/>
                  </a:lnTo>
                  <a:lnTo>
                    <a:pt x="1381" y="1496"/>
                  </a:lnTo>
                  <a:lnTo>
                    <a:pt x="1351" y="1482"/>
                  </a:lnTo>
                  <a:lnTo>
                    <a:pt x="1324" y="1465"/>
                  </a:lnTo>
                  <a:lnTo>
                    <a:pt x="1301" y="1442"/>
                  </a:lnTo>
                  <a:lnTo>
                    <a:pt x="1282" y="1415"/>
                  </a:lnTo>
                  <a:lnTo>
                    <a:pt x="1266" y="1385"/>
                  </a:lnTo>
                  <a:lnTo>
                    <a:pt x="1104" y="966"/>
                  </a:lnTo>
                  <a:lnTo>
                    <a:pt x="601" y="966"/>
                  </a:lnTo>
                  <a:lnTo>
                    <a:pt x="570" y="964"/>
                  </a:lnTo>
                  <a:lnTo>
                    <a:pt x="541" y="955"/>
                  </a:lnTo>
                  <a:lnTo>
                    <a:pt x="513" y="944"/>
                  </a:lnTo>
                  <a:lnTo>
                    <a:pt x="487" y="928"/>
                  </a:lnTo>
                  <a:lnTo>
                    <a:pt x="464" y="908"/>
                  </a:lnTo>
                  <a:lnTo>
                    <a:pt x="445" y="884"/>
                  </a:lnTo>
                  <a:lnTo>
                    <a:pt x="35" y="301"/>
                  </a:lnTo>
                  <a:lnTo>
                    <a:pt x="17" y="271"/>
                  </a:lnTo>
                  <a:lnTo>
                    <a:pt x="6" y="240"/>
                  </a:lnTo>
                  <a:lnTo>
                    <a:pt x="0" y="207"/>
                  </a:lnTo>
                  <a:lnTo>
                    <a:pt x="1" y="174"/>
                  </a:lnTo>
                  <a:lnTo>
                    <a:pt x="6" y="142"/>
                  </a:lnTo>
                  <a:lnTo>
                    <a:pt x="17" y="111"/>
                  </a:lnTo>
                  <a:lnTo>
                    <a:pt x="34" y="82"/>
                  </a:lnTo>
                  <a:lnTo>
                    <a:pt x="54" y="56"/>
                  </a:lnTo>
                  <a:lnTo>
                    <a:pt x="81" y="33"/>
                  </a:lnTo>
                  <a:lnTo>
                    <a:pt x="111" y="16"/>
                  </a:lnTo>
                  <a:lnTo>
                    <a:pt x="142" y="5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E3632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128" name="그룹 127"/>
          <p:cNvGrpSpPr/>
          <p:nvPr/>
        </p:nvGrpSpPr>
        <p:grpSpPr>
          <a:xfrm>
            <a:off x="621905" y="3859639"/>
            <a:ext cx="3247296" cy="477054"/>
            <a:chOff x="4502636" y="1789786"/>
            <a:chExt cx="3247296" cy="477054"/>
          </a:xfrm>
        </p:grpSpPr>
        <p:sp>
          <p:nvSpPr>
            <p:cNvPr id="129" name="직사각형 128"/>
            <p:cNvSpPr/>
            <p:nvPr/>
          </p:nvSpPr>
          <p:spPr>
            <a:xfrm flipV="1">
              <a:off x="4760784" y="1827236"/>
              <a:ext cx="2735187" cy="417992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4502636" y="1789786"/>
              <a:ext cx="324729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글로벌 경제위기</a:t>
              </a:r>
              <a:endPara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31" name="직사각형 130"/>
          <p:cNvSpPr/>
          <p:nvPr/>
        </p:nvSpPr>
        <p:spPr>
          <a:xfrm>
            <a:off x="7429175" y="4714927"/>
            <a:ext cx="42043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</a:t>
            </a:r>
            <a:r>
              <a:rPr lang="ko-KR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자 물류로 대표되는 우리나라의 물류 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r"/>
            <a:r>
              <a:rPr lang="ko-KR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적폐에 대한 </a:t>
            </a:r>
            <a:r>
              <a:rPr lang="ko-KR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대응책이 미비</a:t>
            </a:r>
            <a:r>
              <a:rPr lang="ko-KR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함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2" name="직사각형 131"/>
          <p:cNvSpPr/>
          <p:nvPr/>
        </p:nvSpPr>
        <p:spPr>
          <a:xfrm>
            <a:off x="7538189" y="5488233"/>
            <a:ext cx="40926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도로에 편중된 화물운송</a:t>
            </a:r>
            <a:r>
              <a:rPr lang="ko-KR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도 우리나라 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r"/>
            <a:r>
              <a:rPr lang="ko-KR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물류산업의 고질적인 문제점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3" name="직사각형 132"/>
          <p:cNvSpPr/>
          <p:nvPr/>
        </p:nvSpPr>
        <p:spPr>
          <a:xfrm>
            <a:off x="561049" y="472093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외환 시장이 요동</a:t>
            </a:r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을 치면서 </a:t>
            </a:r>
            <a:endParaRPr lang="en-US" altLang="ko-KR" kern="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  <a:p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글로벌 거래에 변동성이 커짐</a:t>
            </a:r>
            <a:endParaRPr lang="en-US" altLang="ko-KR" kern="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  <a:p>
            <a:endParaRPr lang="en-US" altLang="ko-KR" kern="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  <a:p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글로벌 경기 침체와 금융 시장 불안에 따라 </a:t>
            </a:r>
            <a:endParaRPr lang="en-US" altLang="ko-KR" kern="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  <a:p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전반적인 업황이 부정적</a:t>
            </a:r>
            <a:r>
              <a:rPr lang="ko-KR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일 가능성</a:t>
            </a:r>
            <a:r>
              <a:rPr lang="en-US" altLang="ko-KR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</a:t>
            </a:r>
            <a:r>
              <a:rPr lang="ko-KR" altLang="en-US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높아짐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8773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101298" y="1944153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CHAPTER </a:t>
            </a:r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57600" y="2575095"/>
            <a:ext cx="4876800" cy="1706880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466802" y="2884656"/>
            <a:ext cx="40675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산업 전망</a:t>
            </a:r>
            <a:endParaRPr lang="ko-KR" altLang="en-US" sz="60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5159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285260" y="-146304"/>
            <a:ext cx="2022718" cy="1493959"/>
            <a:chOff x="1809260" y="456934"/>
            <a:chExt cx="2022718" cy="1493959"/>
          </a:xfrm>
        </p:grpSpPr>
        <p:sp>
          <p:nvSpPr>
            <p:cNvPr id="6" name="직사각형 5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92772" y="753646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산업전망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cxnSp>
          <p:nvCxnSpPr>
            <p:cNvPr id="8" name="직선 연결선 7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2248372" y="1382427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01.</a:t>
              </a:r>
            </a:p>
          </p:txBody>
        </p:sp>
      </p:grpSp>
      <p:cxnSp>
        <p:nvCxnSpPr>
          <p:cNvPr id="28" name="직선 연결선 27"/>
          <p:cNvCxnSpPr/>
          <p:nvPr/>
        </p:nvCxnSpPr>
        <p:spPr>
          <a:xfrm>
            <a:off x="287448" y="1626109"/>
            <a:ext cx="0" cy="4850891"/>
          </a:xfrm>
          <a:prstGeom prst="line">
            <a:avLst/>
          </a:prstGeom>
          <a:ln w="3492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368772" y="5783196"/>
            <a:ext cx="3445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출처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dirty="0" err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삼정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KPMG 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경제연구원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(2015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년 이후 전망치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3353563" y="1004007"/>
            <a:ext cx="2608837" cy="860901"/>
            <a:chOff x="3353563" y="1004007"/>
            <a:chExt cx="2608837" cy="860901"/>
          </a:xfrm>
        </p:grpSpPr>
        <p:sp>
          <p:nvSpPr>
            <p:cNvPr id="44" name="모서리가 둥근 직사각형 43"/>
            <p:cNvSpPr/>
            <p:nvPr/>
          </p:nvSpPr>
          <p:spPr>
            <a:xfrm>
              <a:off x="3418283" y="1004007"/>
              <a:ext cx="2479397" cy="860901"/>
            </a:xfrm>
            <a:prstGeom prst="roundRect">
              <a:avLst/>
            </a:prstGeom>
            <a:solidFill>
              <a:srgbClr val="1F4E79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353563" y="1080514"/>
              <a:ext cx="26088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직구시장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308492" y="4799376"/>
            <a:ext cx="2940540" cy="614364"/>
            <a:chOff x="8523881" y="3278271"/>
            <a:chExt cx="3516366" cy="395115"/>
          </a:xfrm>
          <a:solidFill>
            <a:schemeClr val="accent1"/>
          </a:solidFill>
        </p:grpSpPr>
        <p:sp>
          <p:nvSpPr>
            <p:cNvPr id="14" name="양쪽 모서리가 둥근 사각형 13"/>
            <p:cNvSpPr/>
            <p:nvPr/>
          </p:nvSpPr>
          <p:spPr>
            <a:xfrm rot="5400000">
              <a:off x="10092617" y="1714444"/>
              <a:ext cx="383803" cy="3511457"/>
            </a:xfrm>
            <a:prstGeom prst="round2Same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양쪽 모서리가 둥근 사각형 14"/>
            <p:cNvSpPr/>
            <p:nvPr/>
          </p:nvSpPr>
          <p:spPr>
            <a:xfrm rot="5400000">
              <a:off x="10087708" y="1725756"/>
              <a:ext cx="383803" cy="3511457"/>
            </a:xfrm>
            <a:prstGeom prst="round2Same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3367077" y="4868031"/>
            <a:ext cx="220605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233(</a:t>
            </a:r>
            <a:r>
              <a:rPr lang="ko-KR" altLang="en-US" sz="2500" b="1" dirty="0" err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십억달러</a:t>
            </a:r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sz="2500" dirty="0">
              <a:solidFill>
                <a:schemeClr val="accent5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2172914" y="4855798"/>
            <a:ext cx="96051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2014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308492" y="3877325"/>
            <a:ext cx="4356261" cy="580013"/>
            <a:chOff x="303845" y="2994441"/>
            <a:chExt cx="4356261" cy="580013"/>
          </a:xfrm>
        </p:grpSpPr>
        <p:sp>
          <p:nvSpPr>
            <p:cNvPr id="34" name="양쪽 모서리가 둥근 사각형 33"/>
            <p:cNvSpPr/>
            <p:nvPr/>
          </p:nvSpPr>
          <p:spPr>
            <a:xfrm rot="5400000">
              <a:off x="1741517" y="1556769"/>
              <a:ext cx="580013" cy="3455358"/>
            </a:xfrm>
            <a:prstGeom prst="round2SameRect">
              <a:avLst/>
            </a:prstGeom>
            <a:solidFill>
              <a:srgbClr val="5982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3893549" y="3044833"/>
              <a:ext cx="76655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304</a:t>
              </a:r>
              <a:endParaRPr lang="ko-KR" altLang="en-US" sz="250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2629942" y="3035777"/>
              <a:ext cx="960519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2015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08492" y="2955272"/>
            <a:ext cx="5129136" cy="580014"/>
            <a:chOff x="316543" y="3967185"/>
            <a:chExt cx="5129136" cy="580014"/>
          </a:xfrm>
        </p:grpSpPr>
        <p:sp>
          <p:nvSpPr>
            <p:cNvPr id="37" name="양쪽 모서리가 둥근 사각형 36"/>
            <p:cNvSpPr/>
            <p:nvPr/>
          </p:nvSpPr>
          <p:spPr>
            <a:xfrm rot="5400000">
              <a:off x="2141564" y="2142164"/>
              <a:ext cx="580014" cy="4230056"/>
            </a:xfrm>
            <a:prstGeom prst="round2SameRect">
              <a:avLst/>
            </a:prstGeom>
            <a:solidFill>
              <a:srgbClr val="7F9E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679122" y="4005919"/>
              <a:ext cx="766557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400</a:t>
              </a:r>
              <a:endParaRPr lang="ko-KR" altLang="en-US" sz="250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3022033" y="4005919"/>
              <a:ext cx="1356462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ln>
                    <a:solidFill>
                      <a:schemeClr val="tx1">
                        <a:lumMod val="65000"/>
                        <a:lumOff val="3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2016(F)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39" name="양쪽 모서리가 둥근 사각형 38"/>
          <p:cNvSpPr/>
          <p:nvPr/>
        </p:nvSpPr>
        <p:spPr>
          <a:xfrm rot="5400000">
            <a:off x="2647581" y="-303926"/>
            <a:ext cx="557882" cy="5236060"/>
          </a:xfrm>
          <a:prstGeom prst="round2SameRect">
            <a:avLst>
              <a:gd name="adj1" fmla="val 21220"/>
              <a:gd name="adj2" fmla="val 0"/>
            </a:avLst>
          </a:prstGeom>
          <a:blipFill dpi="0" rotWithShape="1">
            <a:blip r:embed="rId3"/>
            <a:srcRect/>
            <a:stretch>
              <a:fillRect b="-2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5613154" y="2054931"/>
            <a:ext cx="881973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30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530</a:t>
            </a:r>
            <a:endParaRPr lang="ko-KR" altLang="en-US" sz="3000" dirty="0">
              <a:solidFill>
                <a:srgbClr val="E36326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3976528" y="2075577"/>
            <a:ext cx="1356462" cy="477054"/>
          </a:xfrm>
          <a:prstGeom prst="rect">
            <a:avLst/>
          </a:prstGeom>
          <a:blipFill dpi="0" rotWithShape="1">
            <a:blip r:embed="rId3"/>
            <a:srcRect/>
            <a:stretch>
              <a:fillRect b="-25000"/>
            </a:stretch>
          </a:blipFill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2017(F)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941002" y="1004007"/>
            <a:ext cx="2942755" cy="866274"/>
            <a:chOff x="8941002" y="1032434"/>
            <a:chExt cx="2942755" cy="866274"/>
          </a:xfrm>
        </p:grpSpPr>
        <p:sp>
          <p:nvSpPr>
            <p:cNvPr id="52" name="모서리가 둥근 직사각형 51"/>
            <p:cNvSpPr/>
            <p:nvPr/>
          </p:nvSpPr>
          <p:spPr>
            <a:xfrm>
              <a:off x="9014006" y="1032434"/>
              <a:ext cx="2796747" cy="866274"/>
            </a:xfrm>
            <a:prstGeom prst="roundRect">
              <a:avLst/>
            </a:prstGeom>
            <a:solidFill>
              <a:srgbClr val="1F4E79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1002" y="1111628"/>
              <a:ext cx="294275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 err="1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역직구시장</a:t>
              </a:r>
              <a:endPara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6500474" y="1993900"/>
            <a:ext cx="4966663" cy="3568700"/>
            <a:chOff x="6500474" y="1993900"/>
            <a:chExt cx="4966663" cy="3568700"/>
          </a:xfrm>
        </p:grpSpPr>
        <p:cxnSp>
          <p:nvCxnSpPr>
            <p:cNvPr id="55" name="직선 연결선 54"/>
            <p:cNvCxnSpPr/>
            <p:nvPr/>
          </p:nvCxnSpPr>
          <p:spPr>
            <a:xfrm>
              <a:off x="6500474" y="1993900"/>
              <a:ext cx="4929526" cy="0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>
              <a:off x="6500474" y="2717800"/>
              <a:ext cx="4929526" cy="0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>
              <a:off x="6500474" y="3441394"/>
              <a:ext cx="4929526" cy="0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/>
            <p:cNvCxnSpPr/>
            <p:nvPr/>
          </p:nvCxnSpPr>
          <p:spPr>
            <a:xfrm>
              <a:off x="6537611" y="4155546"/>
              <a:ext cx="4929526" cy="0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>
              <a:off x="6537611" y="4864254"/>
              <a:ext cx="4929526" cy="0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/>
            <p:cNvCxnSpPr/>
            <p:nvPr/>
          </p:nvCxnSpPr>
          <p:spPr>
            <a:xfrm>
              <a:off x="6537611" y="5562600"/>
              <a:ext cx="4929526" cy="0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/>
            <p:cNvCxnSpPr/>
            <p:nvPr/>
          </p:nvCxnSpPr>
          <p:spPr>
            <a:xfrm flipH="1" flipV="1">
              <a:off x="11125200" y="1999319"/>
              <a:ext cx="12700" cy="3512063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/>
            <p:cNvCxnSpPr/>
            <p:nvPr/>
          </p:nvCxnSpPr>
          <p:spPr>
            <a:xfrm flipH="1" flipV="1">
              <a:off x="10396691" y="2050537"/>
              <a:ext cx="12700" cy="3512063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/>
            <p:cNvCxnSpPr/>
            <p:nvPr/>
          </p:nvCxnSpPr>
          <p:spPr>
            <a:xfrm flipH="1" flipV="1">
              <a:off x="9684147" y="2024928"/>
              <a:ext cx="12700" cy="3512063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/>
            <p:cNvCxnSpPr/>
            <p:nvPr/>
          </p:nvCxnSpPr>
          <p:spPr>
            <a:xfrm flipH="1" flipV="1">
              <a:off x="8970624" y="2024928"/>
              <a:ext cx="12700" cy="3512063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/>
            <p:cNvCxnSpPr/>
            <p:nvPr/>
          </p:nvCxnSpPr>
          <p:spPr>
            <a:xfrm flipH="1" flipV="1">
              <a:off x="8258122" y="2050536"/>
              <a:ext cx="12700" cy="3512063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/>
            <p:cNvCxnSpPr/>
            <p:nvPr/>
          </p:nvCxnSpPr>
          <p:spPr>
            <a:xfrm flipH="1" flipV="1">
              <a:off x="7545089" y="1999528"/>
              <a:ext cx="12700" cy="3512063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/>
            <p:cNvCxnSpPr/>
            <p:nvPr/>
          </p:nvCxnSpPr>
          <p:spPr>
            <a:xfrm flipH="1" flipV="1">
              <a:off x="6834903" y="2019510"/>
              <a:ext cx="12700" cy="3512063"/>
            </a:xfrm>
            <a:prstGeom prst="line">
              <a:avLst/>
            </a:prstGeom>
            <a:ln w="31750" cap="rnd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6" name="직선 연결선 75"/>
          <p:cNvCxnSpPr>
            <a:stCxn id="70" idx="7"/>
            <a:endCxn id="72" idx="3"/>
          </p:cNvCxnSpPr>
          <p:nvPr/>
        </p:nvCxnSpPr>
        <p:spPr>
          <a:xfrm flipV="1">
            <a:off x="7619666" y="3518418"/>
            <a:ext cx="1983814" cy="1521244"/>
          </a:xfrm>
          <a:prstGeom prst="line">
            <a:avLst/>
          </a:prstGeom>
          <a:ln w="53975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타원 69"/>
          <p:cNvSpPr/>
          <p:nvPr/>
        </p:nvSpPr>
        <p:spPr>
          <a:xfrm>
            <a:off x="7458164" y="5011953"/>
            <a:ext cx="189211" cy="189211"/>
          </a:xfrm>
          <a:prstGeom prst="ellipse">
            <a:avLst/>
          </a:prstGeom>
          <a:solidFill>
            <a:srgbClr val="4472C4"/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0" name="직선 연결선 79"/>
          <p:cNvCxnSpPr>
            <a:endCxn id="73" idx="3"/>
          </p:cNvCxnSpPr>
          <p:nvPr/>
        </p:nvCxnSpPr>
        <p:spPr>
          <a:xfrm flipV="1">
            <a:off x="9737273" y="3253885"/>
            <a:ext cx="631927" cy="161222"/>
          </a:xfrm>
          <a:prstGeom prst="line">
            <a:avLst/>
          </a:prstGeom>
          <a:ln w="53975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타원 71"/>
          <p:cNvSpPr/>
          <p:nvPr/>
        </p:nvSpPr>
        <p:spPr>
          <a:xfrm>
            <a:off x="9575771" y="3356916"/>
            <a:ext cx="189211" cy="189211"/>
          </a:xfrm>
          <a:prstGeom prst="ellipse">
            <a:avLst/>
          </a:prstGeom>
          <a:solidFill>
            <a:srgbClr val="5982CB"/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2" name="직선 연결선 81"/>
          <p:cNvCxnSpPr>
            <a:stCxn id="73" idx="7"/>
            <a:endCxn id="74" idx="7"/>
          </p:cNvCxnSpPr>
          <p:nvPr/>
        </p:nvCxnSpPr>
        <p:spPr>
          <a:xfrm flipV="1">
            <a:off x="10502993" y="2448399"/>
            <a:ext cx="710999" cy="671693"/>
          </a:xfrm>
          <a:prstGeom prst="line">
            <a:avLst/>
          </a:prstGeom>
          <a:ln w="53975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타원 73"/>
          <p:cNvSpPr/>
          <p:nvPr/>
        </p:nvSpPr>
        <p:spPr>
          <a:xfrm>
            <a:off x="11052490" y="2420690"/>
            <a:ext cx="189211" cy="189211"/>
          </a:xfrm>
          <a:prstGeom prst="ellipse">
            <a:avLst/>
          </a:prstGeom>
          <a:solidFill>
            <a:srgbClr val="7F9ED7">
              <a:alpha val="82000"/>
            </a:srgb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/>
          <p:cNvSpPr/>
          <p:nvPr/>
        </p:nvSpPr>
        <p:spPr>
          <a:xfrm>
            <a:off x="10341491" y="3092383"/>
            <a:ext cx="189211" cy="189211"/>
          </a:xfrm>
          <a:prstGeom prst="ellipse">
            <a:avLst/>
          </a:prstGeom>
          <a:solidFill>
            <a:srgbClr val="7F9ED7"/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/>
          <p:cNvSpPr/>
          <p:nvPr/>
        </p:nvSpPr>
        <p:spPr>
          <a:xfrm>
            <a:off x="7734011" y="4868031"/>
            <a:ext cx="1797287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2052(</a:t>
            </a:r>
            <a:r>
              <a:rPr lang="ko-KR" altLang="en-US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억원</a:t>
            </a:r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sz="2500" dirty="0">
              <a:solidFill>
                <a:schemeClr val="accent5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9" name="직사각형 88"/>
          <p:cNvSpPr/>
          <p:nvPr/>
        </p:nvSpPr>
        <p:spPr>
          <a:xfrm>
            <a:off x="8443302" y="3245279"/>
            <a:ext cx="96051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4204</a:t>
            </a:r>
            <a:endParaRPr lang="ko-KR" altLang="en-US" sz="2500" dirty="0">
              <a:solidFill>
                <a:schemeClr val="accent5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0" name="직사각형 89"/>
          <p:cNvSpPr/>
          <p:nvPr/>
        </p:nvSpPr>
        <p:spPr>
          <a:xfrm>
            <a:off x="9509397" y="2764420"/>
            <a:ext cx="96051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4787</a:t>
            </a:r>
            <a:endParaRPr lang="ko-KR" altLang="en-US" sz="2500" dirty="0">
              <a:solidFill>
                <a:schemeClr val="accent5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10023295" y="2085709"/>
            <a:ext cx="10567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5500</a:t>
            </a:r>
            <a:endParaRPr lang="ko-KR" altLang="en-US" sz="2500" dirty="0">
              <a:solidFill>
                <a:srgbClr val="E36326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직사각형 92"/>
          <p:cNvSpPr/>
          <p:nvPr/>
        </p:nvSpPr>
        <p:spPr>
          <a:xfrm>
            <a:off x="8450614" y="5782007"/>
            <a:ext cx="34453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출처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통계청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r"/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(2016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년 이후 전망치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94" name="직선 연결선 93"/>
          <p:cNvCxnSpPr/>
          <p:nvPr/>
        </p:nvCxnSpPr>
        <p:spPr>
          <a:xfrm>
            <a:off x="5549899" y="5254051"/>
            <a:ext cx="1908265" cy="1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928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285260" y="-146304"/>
            <a:ext cx="2022718" cy="1493959"/>
            <a:chOff x="1809260" y="456934"/>
            <a:chExt cx="2022718" cy="1493959"/>
          </a:xfrm>
        </p:grpSpPr>
        <p:sp>
          <p:nvSpPr>
            <p:cNvPr id="11" name="직사각형 10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92772" y="753646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산업전망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2248372" y="1382427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02.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597607" y="1782474"/>
            <a:ext cx="2709541" cy="866274"/>
            <a:chOff x="5050626" y="2794337"/>
            <a:chExt cx="2709541" cy="866274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5050626" y="2794337"/>
              <a:ext cx="2479397" cy="866274"/>
            </a:xfrm>
            <a:prstGeom prst="roundRect">
              <a:avLst/>
            </a:prstGeom>
            <a:solidFill>
              <a:srgbClr val="1F4E79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151330" y="2842753"/>
              <a:ext cx="260883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BDI </a:t>
              </a:r>
              <a:r>
                <a:rPr lang="ko-KR" altLang="en-US" sz="44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지수</a:t>
              </a:r>
            </a:p>
          </p:txBody>
        </p:sp>
      </p:grpSp>
      <p:cxnSp>
        <p:nvCxnSpPr>
          <p:cNvPr id="19" name="직선 연결선 18"/>
          <p:cNvCxnSpPr/>
          <p:nvPr/>
        </p:nvCxnSpPr>
        <p:spPr>
          <a:xfrm flipV="1">
            <a:off x="1793668" y="5143500"/>
            <a:ext cx="1" cy="1714500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 flipV="1">
            <a:off x="2500739" y="5334000"/>
            <a:ext cx="1" cy="1714500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3207810" y="5334000"/>
            <a:ext cx="1" cy="1714500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 flipV="1">
            <a:off x="3914881" y="5609503"/>
            <a:ext cx="1" cy="1714500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V="1">
            <a:off x="4676176" y="4476750"/>
            <a:ext cx="0" cy="2381250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V="1">
            <a:off x="5387376" y="3952875"/>
            <a:ext cx="0" cy="2905125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V="1">
            <a:off x="6797390" y="5016500"/>
            <a:ext cx="0" cy="2032000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 flipV="1">
            <a:off x="6059488" y="4695103"/>
            <a:ext cx="0" cy="2162897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flipV="1">
            <a:off x="7533990" y="4593503"/>
            <a:ext cx="0" cy="2366097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 flipV="1">
            <a:off x="8256588" y="4252552"/>
            <a:ext cx="0" cy="2656248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 flipV="1">
            <a:off x="8993188" y="3535002"/>
            <a:ext cx="0" cy="3424598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 flipV="1">
            <a:off x="9691688" y="1822703"/>
            <a:ext cx="0" cy="5136897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 flipV="1">
            <a:off x="10415588" y="2187106"/>
            <a:ext cx="0" cy="5136897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>
            <a:endCxn id="15" idx="149"/>
          </p:cNvCxnSpPr>
          <p:nvPr/>
        </p:nvCxnSpPr>
        <p:spPr>
          <a:xfrm flipV="1">
            <a:off x="11126788" y="2480596"/>
            <a:ext cx="47863" cy="4438776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/>
          <p:cNvCxnSpPr/>
          <p:nvPr/>
        </p:nvCxnSpPr>
        <p:spPr>
          <a:xfrm flipV="1">
            <a:off x="8408988" y="4136292"/>
            <a:ext cx="3526956" cy="21651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>
            <a:stCxn id="15" idx="102"/>
          </p:cNvCxnSpPr>
          <p:nvPr/>
        </p:nvCxnSpPr>
        <p:spPr>
          <a:xfrm>
            <a:off x="8656558" y="3415891"/>
            <a:ext cx="3271916" cy="2338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 flipV="1">
            <a:off x="6944909" y="4840962"/>
            <a:ext cx="4991035" cy="36933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V="1">
            <a:off x="3959937" y="5580676"/>
            <a:ext cx="7976007" cy="47856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 flipV="1">
            <a:off x="1303258" y="6322279"/>
            <a:ext cx="10625216" cy="10059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 flipV="1">
            <a:off x="4413988" y="4873166"/>
            <a:ext cx="1859805" cy="13763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자유형 14"/>
          <p:cNvSpPr/>
          <p:nvPr/>
        </p:nvSpPr>
        <p:spPr>
          <a:xfrm>
            <a:off x="1358900" y="1810007"/>
            <a:ext cx="10569575" cy="3935298"/>
          </a:xfrm>
          <a:custGeom>
            <a:avLst/>
            <a:gdLst>
              <a:gd name="connsiteX0" fmla="*/ 0 w 8369300"/>
              <a:gd name="connsiteY0" fmla="*/ 2832100 h 2832100"/>
              <a:gd name="connsiteX1" fmla="*/ 25400 w 8369300"/>
              <a:gd name="connsiteY1" fmla="*/ 2768600 h 2832100"/>
              <a:gd name="connsiteX2" fmla="*/ 63500 w 8369300"/>
              <a:gd name="connsiteY2" fmla="*/ 2743200 h 2832100"/>
              <a:gd name="connsiteX3" fmla="*/ 139700 w 8369300"/>
              <a:gd name="connsiteY3" fmla="*/ 2628900 h 2832100"/>
              <a:gd name="connsiteX4" fmla="*/ 165100 w 8369300"/>
              <a:gd name="connsiteY4" fmla="*/ 2590800 h 2832100"/>
              <a:gd name="connsiteX5" fmla="*/ 203200 w 8369300"/>
              <a:gd name="connsiteY5" fmla="*/ 2438400 h 2832100"/>
              <a:gd name="connsiteX6" fmla="*/ 215900 w 8369300"/>
              <a:gd name="connsiteY6" fmla="*/ 2400300 h 2832100"/>
              <a:gd name="connsiteX7" fmla="*/ 228600 w 8369300"/>
              <a:gd name="connsiteY7" fmla="*/ 2336800 h 2832100"/>
              <a:gd name="connsiteX8" fmla="*/ 368300 w 8369300"/>
              <a:gd name="connsiteY8" fmla="*/ 2349500 h 2832100"/>
              <a:gd name="connsiteX9" fmla="*/ 444500 w 8369300"/>
              <a:gd name="connsiteY9" fmla="*/ 2400300 h 2832100"/>
              <a:gd name="connsiteX10" fmla="*/ 520700 w 8369300"/>
              <a:gd name="connsiteY10" fmla="*/ 2463800 h 2832100"/>
              <a:gd name="connsiteX11" fmla="*/ 571500 w 8369300"/>
              <a:gd name="connsiteY11" fmla="*/ 2540000 h 2832100"/>
              <a:gd name="connsiteX12" fmla="*/ 584200 w 8369300"/>
              <a:gd name="connsiteY12" fmla="*/ 2578100 h 2832100"/>
              <a:gd name="connsiteX13" fmla="*/ 609600 w 8369300"/>
              <a:gd name="connsiteY13" fmla="*/ 2616200 h 2832100"/>
              <a:gd name="connsiteX14" fmla="*/ 685800 w 8369300"/>
              <a:gd name="connsiteY14" fmla="*/ 2641600 h 2832100"/>
              <a:gd name="connsiteX15" fmla="*/ 800100 w 8369300"/>
              <a:gd name="connsiteY15" fmla="*/ 2616200 h 2832100"/>
              <a:gd name="connsiteX16" fmla="*/ 876300 w 8369300"/>
              <a:gd name="connsiteY16" fmla="*/ 2565400 h 2832100"/>
              <a:gd name="connsiteX17" fmla="*/ 952500 w 8369300"/>
              <a:gd name="connsiteY17" fmla="*/ 2540000 h 2832100"/>
              <a:gd name="connsiteX18" fmla="*/ 1473200 w 8369300"/>
              <a:gd name="connsiteY18" fmla="*/ 2552700 h 2832100"/>
              <a:gd name="connsiteX19" fmla="*/ 1536700 w 8369300"/>
              <a:gd name="connsiteY19" fmla="*/ 2565400 h 2832100"/>
              <a:gd name="connsiteX20" fmla="*/ 1612900 w 8369300"/>
              <a:gd name="connsiteY20" fmla="*/ 2590800 h 2832100"/>
              <a:gd name="connsiteX21" fmla="*/ 1676400 w 8369300"/>
              <a:gd name="connsiteY21" fmla="*/ 2654300 h 2832100"/>
              <a:gd name="connsiteX22" fmla="*/ 1739900 w 8369300"/>
              <a:gd name="connsiteY22" fmla="*/ 2717800 h 2832100"/>
              <a:gd name="connsiteX23" fmla="*/ 1790700 w 8369300"/>
              <a:gd name="connsiteY23" fmla="*/ 2781300 h 2832100"/>
              <a:gd name="connsiteX24" fmla="*/ 1866900 w 8369300"/>
              <a:gd name="connsiteY24" fmla="*/ 2806700 h 2832100"/>
              <a:gd name="connsiteX25" fmla="*/ 1981200 w 8369300"/>
              <a:gd name="connsiteY25" fmla="*/ 2794000 h 2832100"/>
              <a:gd name="connsiteX26" fmla="*/ 2057400 w 8369300"/>
              <a:gd name="connsiteY26" fmla="*/ 2743200 h 2832100"/>
              <a:gd name="connsiteX27" fmla="*/ 2120900 w 8369300"/>
              <a:gd name="connsiteY27" fmla="*/ 2692400 h 2832100"/>
              <a:gd name="connsiteX28" fmla="*/ 2146300 w 8369300"/>
              <a:gd name="connsiteY28" fmla="*/ 2654300 h 2832100"/>
              <a:gd name="connsiteX29" fmla="*/ 2235200 w 8369300"/>
              <a:gd name="connsiteY29" fmla="*/ 2540000 h 2832100"/>
              <a:gd name="connsiteX30" fmla="*/ 2247900 w 8369300"/>
              <a:gd name="connsiteY30" fmla="*/ 2501900 h 2832100"/>
              <a:gd name="connsiteX31" fmla="*/ 2324100 w 8369300"/>
              <a:gd name="connsiteY31" fmla="*/ 2387600 h 2832100"/>
              <a:gd name="connsiteX32" fmla="*/ 2349500 w 8369300"/>
              <a:gd name="connsiteY32" fmla="*/ 2349500 h 2832100"/>
              <a:gd name="connsiteX33" fmla="*/ 2374900 w 8369300"/>
              <a:gd name="connsiteY33" fmla="*/ 2247900 h 2832100"/>
              <a:gd name="connsiteX34" fmla="*/ 2400300 w 8369300"/>
              <a:gd name="connsiteY34" fmla="*/ 2209800 h 2832100"/>
              <a:gd name="connsiteX35" fmla="*/ 2425700 w 8369300"/>
              <a:gd name="connsiteY35" fmla="*/ 2133600 h 2832100"/>
              <a:gd name="connsiteX36" fmla="*/ 2451100 w 8369300"/>
              <a:gd name="connsiteY36" fmla="*/ 2057400 h 2832100"/>
              <a:gd name="connsiteX37" fmla="*/ 2489200 w 8369300"/>
              <a:gd name="connsiteY37" fmla="*/ 1981200 h 2832100"/>
              <a:gd name="connsiteX38" fmla="*/ 2527300 w 8369300"/>
              <a:gd name="connsiteY38" fmla="*/ 1955800 h 2832100"/>
              <a:gd name="connsiteX39" fmla="*/ 2552700 w 8369300"/>
              <a:gd name="connsiteY39" fmla="*/ 1917700 h 2832100"/>
              <a:gd name="connsiteX40" fmla="*/ 2654300 w 8369300"/>
              <a:gd name="connsiteY40" fmla="*/ 1905000 h 2832100"/>
              <a:gd name="connsiteX41" fmla="*/ 2692400 w 8369300"/>
              <a:gd name="connsiteY41" fmla="*/ 1892300 h 2832100"/>
              <a:gd name="connsiteX42" fmla="*/ 2768600 w 8369300"/>
              <a:gd name="connsiteY42" fmla="*/ 1879600 h 2832100"/>
              <a:gd name="connsiteX43" fmla="*/ 2882900 w 8369300"/>
              <a:gd name="connsiteY43" fmla="*/ 1816100 h 2832100"/>
              <a:gd name="connsiteX44" fmla="*/ 2921000 w 8369300"/>
              <a:gd name="connsiteY44" fmla="*/ 1790700 h 2832100"/>
              <a:gd name="connsiteX45" fmla="*/ 2971800 w 8369300"/>
              <a:gd name="connsiteY45" fmla="*/ 1739900 h 2832100"/>
              <a:gd name="connsiteX46" fmla="*/ 2997200 w 8369300"/>
              <a:gd name="connsiteY46" fmla="*/ 1701800 h 2832100"/>
              <a:gd name="connsiteX47" fmla="*/ 3035300 w 8369300"/>
              <a:gd name="connsiteY47" fmla="*/ 1676400 h 2832100"/>
              <a:gd name="connsiteX48" fmla="*/ 3060700 w 8369300"/>
              <a:gd name="connsiteY48" fmla="*/ 1638300 h 2832100"/>
              <a:gd name="connsiteX49" fmla="*/ 3098800 w 8369300"/>
              <a:gd name="connsiteY49" fmla="*/ 1562100 h 2832100"/>
              <a:gd name="connsiteX50" fmla="*/ 3136900 w 8369300"/>
              <a:gd name="connsiteY50" fmla="*/ 1549400 h 2832100"/>
              <a:gd name="connsiteX51" fmla="*/ 3213100 w 8369300"/>
              <a:gd name="connsiteY51" fmla="*/ 1511300 h 2832100"/>
              <a:gd name="connsiteX52" fmla="*/ 3289300 w 8369300"/>
              <a:gd name="connsiteY52" fmla="*/ 1536700 h 2832100"/>
              <a:gd name="connsiteX53" fmla="*/ 3327400 w 8369300"/>
              <a:gd name="connsiteY53" fmla="*/ 1562100 h 2832100"/>
              <a:gd name="connsiteX54" fmla="*/ 3352800 w 8369300"/>
              <a:gd name="connsiteY54" fmla="*/ 1600200 h 2832100"/>
              <a:gd name="connsiteX55" fmla="*/ 3390900 w 8369300"/>
              <a:gd name="connsiteY55" fmla="*/ 1651000 h 2832100"/>
              <a:gd name="connsiteX56" fmla="*/ 3467100 w 8369300"/>
              <a:gd name="connsiteY56" fmla="*/ 1727200 h 2832100"/>
              <a:gd name="connsiteX57" fmla="*/ 3530600 w 8369300"/>
              <a:gd name="connsiteY57" fmla="*/ 1841500 h 2832100"/>
              <a:gd name="connsiteX58" fmla="*/ 3568700 w 8369300"/>
              <a:gd name="connsiteY58" fmla="*/ 1866900 h 2832100"/>
              <a:gd name="connsiteX59" fmla="*/ 3594100 w 8369300"/>
              <a:gd name="connsiteY59" fmla="*/ 1905000 h 2832100"/>
              <a:gd name="connsiteX60" fmla="*/ 3606800 w 8369300"/>
              <a:gd name="connsiteY60" fmla="*/ 1943100 h 2832100"/>
              <a:gd name="connsiteX61" fmla="*/ 3644900 w 8369300"/>
              <a:gd name="connsiteY61" fmla="*/ 1968500 h 2832100"/>
              <a:gd name="connsiteX62" fmla="*/ 3708400 w 8369300"/>
              <a:gd name="connsiteY62" fmla="*/ 2044700 h 2832100"/>
              <a:gd name="connsiteX63" fmla="*/ 3733800 w 8369300"/>
              <a:gd name="connsiteY63" fmla="*/ 2082800 h 2832100"/>
              <a:gd name="connsiteX64" fmla="*/ 3810000 w 8369300"/>
              <a:gd name="connsiteY64" fmla="*/ 2133600 h 2832100"/>
              <a:gd name="connsiteX65" fmla="*/ 3873500 w 8369300"/>
              <a:gd name="connsiteY65" fmla="*/ 2197100 h 2832100"/>
              <a:gd name="connsiteX66" fmla="*/ 3949700 w 8369300"/>
              <a:gd name="connsiteY66" fmla="*/ 2222500 h 2832100"/>
              <a:gd name="connsiteX67" fmla="*/ 3987800 w 8369300"/>
              <a:gd name="connsiteY67" fmla="*/ 2247900 h 2832100"/>
              <a:gd name="connsiteX68" fmla="*/ 4025900 w 8369300"/>
              <a:gd name="connsiteY68" fmla="*/ 2260600 h 2832100"/>
              <a:gd name="connsiteX69" fmla="*/ 4089400 w 8369300"/>
              <a:gd name="connsiteY69" fmla="*/ 2286000 h 2832100"/>
              <a:gd name="connsiteX70" fmla="*/ 4203700 w 8369300"/>
              <a:gd name="connsiteY70" fmla="*/ 2324100 h 2832100"/>
              <a:gd name="connsiteX71" fmla="*/ 4241800 w 8369300"/>
              <a:gd name="connsiteY71" fmla="*/ 2336800 h 2832100"/>
              <a:gd name="connsiteX72" fmla="*/ 4279900 w 8369300"/>
              <a:gd name="connsiteY72" fmla="*/ 2311400 h 2832100"/>
              <a:gd name="connsiteX73" fmla="*/ 4318000 w 8369300"/>
              <a:gd name="connsiteY73" fmla="*/ 2298700 h 2832100"/>
              <a:gd name="connsiteX74" fmla="*/ 4356100 w 8369300"/>
              <a:gd name="connsiteY74" fmla="*/ 2260600 h 2832100"/>
              <a:gd name="connsiteX75" fmla="*/ 4394200 w 8369300"/>
              <a:gd name="connsiteY75" fmla="*/ 2235200 h 2832100"/>
              <a:gd name="connsiteX76" fmla="*/ 4470400 w 8369300"/>
              <a:gd name="connsiteY76" fmla="*/ 2159000 h 2832100"/>
              <a:gd name="connsiteX77" fmla="*/ 4508500 w 8369300"/>
              <a:gd name="connsiteY77" fmla="*/ 2120900 h 2832100"/>
              <a:gd name="connsiteX78" fmla="*/ 4597400 w 8369300"/>
              <a:gd name="connsiteY78" fmla="*/ 2019300 h 2832100"/>
              <a:gd name="connsiteX79" fmla="*/ 4635500 w 8369300"/>
              <a:gd name="connsiteY79" fmla="*/ 2006600 h 2832100"/>
              <a:gd name="connsiteX80" fmla="*/ 4914900 w 8369300"/>
              <a:gd name="connsiteY80" fmla="*/ 1993900 h 2832100"/>
              <a:gd name="connsiteX81" fmla="*/ 4991100 w 8369300"/>
              <a:gd name="connsiteY81" fmla="*/ 1943100 h 2832100"/>
              <a:gd name="connsiteX82" fmla="*/ 5041900 w 8369300"/>
              <a:gd name="connsiteY82" fmla="*/ 1879600 h 2832100"/>
              <a:gd name="connsiteX83" fmla="*/ 5067300 w 8369300"/>
              <a:gd name="connsiteY83" fmla="*/ 1841500 h 2832100"/>
              <a:gd name="connsiteX84" fmla="*/ 5143500 w 8369300"/>
              <a:gd name="connsiteY84" fmla="*/ 1778000 h 2832100"/>
              <a:gd name="connsiteX85" fmla="*/ 5181600 w 8369300"/>
              <a:gd name="connsiteY85" fmla="*/ 1765300 h 2832100"/>
              <a:gd name="connsiteX86" fmla="*/ 5232400 w 8369300"/>
              <a:gd name="connsiteY86" fmla="*/ 1778000 h 2832100"/>
              <a:gd name="connsiteX87" fmla="*/ 5321300 w 8369300"/>
              <a:gd name="connsiteY87" fmla="*/ 1828800 h 2832100"/>
              <a:gd name="connsiteX88" fmla="*/ 5372100 w 8369300"/>
              <a:gd name="connsiteY88" fmla="*/ 1816100 h 2832100"/>
              <a:gd name="connsiteX89" fmla="*/ 5410200 w 8369300"/>
              <a:gd name="connsiteY89" fmla="*/ 1790700 h 2832100"/>
              <a:gd name="connsiteX90" fmla="*/ 5448300 w 8369300"/>
              <a:gd name="connsiteY90" fmla="*/ 1778000 h 2832100"/>
              <a:gd name="connsiteX91" fmla="*/ 5473700 w 8369300"/>
              <a:gd name="connsiteY91" fmla="*/ 1739900 h 2832100"/>
              <a:gd name="connsiteX92" fmla="*/ 5511800 w 8369300"/>
              <a:gd name="connsiteY92" fmla="*/ 1714500 h 2832100"/>
              <a:gd name="connsiteX93" fmla="*/ 5562600 w 8369300"/>
              <a:gd name="connsiteY93" fmla="*/ 1638300 h 2832100"/>
              <a:gd name="connsiteX94" fmla="*/ 5588000 w 8369300"/>
              <a:gd name="connsiteY94" fmla="*/ 1600200 h 2832100"/>
              <a:gd name="connsiteX95" fmla="*/ 5626100 w 8369300"/>
              <a:gd name="connsiteY95" fmla="*/ 1562100 h 2832100"/>
              <a:gd name="connsiteX96" fmla="*/ 5664200 w 8369300"/>
              <a:gd name="connsiteY96" fmla="*/ 1473200 h 2832100"/>
              <a:gd name="connsiteX97" fmla="*/ 5676900 w 8369300"/>
              <a:gd name="connsiteY97" fmla="*/ 1435100 h 2832100"/>
              <a:gd name="connsiteX98" fmla="*/ 5702300 w 8369300"/>
              <a:gd name="connsiteY98" fmla="*/ 1397000 h 2832100"/>
              <a:gd name="connsiteX99" fmla="*/ 5727700 w 8369300"/>
              <a:gd name="connsiteY99" fmla="*/ 1320800 h 2832100"/>
              <a:gd name="connsiteX100" fmla="*/ 5740400 w 8369300"/>
              <a:gd name="connsiteY100" fmla="*/ 1282700 h 2832100"/>
              <a:gd name="connsiteX101" fmla="*/ 5753100 w 8369300"/>
              <a:gd name="connsiteY101" fmla="*/ 1231900 h 2832100"/>
              <a:gd name="connsiteX102" fmla="*/ 5778500 w 8369300"/>
              <a:gd name="connsiteY102" fmla="*/ 1155700 h 2832100"/>
              <a:gd name="connsiteX103" fmla="*/ 5791200 w 8369300"/>
              <a:gd name="connsiteY103" fmla="*/ 1092200 h 2832100"/>
              <a:gd name="connsiteX104" fmla="*/ 5803900 w 8369300"/>
              <a:gd name="connsiteY104" fmla="*/ 1054100 h 2832100"/>
              <a:gd name="connsiteX105" fmla="*/ 5816600 w 8369300"/>
              <a:gd name="connsiteY105" fmla="*/ 990600 h 2832100"/>
              <a:gd name="connsiteX106" fmla="*/ 5842000 w 8369300"/>
              <a:gd name="connsiteY106" fmla="*/ 952500 h 2832100"/>
              <a:gd name="connsiteX107" fmla="*/ 5994400 w 8369300"/>
              <a:gd name="connsiteY107" fmla="*/ 977900 h 2832100"/>
              <a:gd name="connsiteX108" fmla="*/ 6032500 w 8369300"/>
              <a:gd name="connsiteY108" fmla="*/ 1003300 h 2832100"/>
              <a:gd name="connsiteX109" fmla="*/ 6057900 w 8369300"/>
              <a:gd name="connsiteY109" fmla="*/ 1041400 h 2832100"/>
              <a:gd name="connsiteX110" fmla="*/ 6083300 w 8369300"/>
              <a:gd name="connsiteY110" fmla="*/ 1117600 h 2832100"/>
              <a:gd name="connsiteX111" fmla="*/ 6096000 w 8369300"/>
              <a:gd name="connsiteY111" fmla="*/ 1244600 h 2832100"/>
              <a:gd name="connsiteX112" fmla="*/ 6108700 w 8369300"/>
              <a:gd name="connsiteY112" fmla="*/ 1206500 h 2832100"/>
              <a:gd name="connsiteX113" fmla="*/ 6134100 w 8369300"/>
              <a:gd name="connsiteY113" fmla="*/ 1168400 h 2832100"/>
              <a:gd name="connsiteX114" fmla="*/ 6184900 w 8369300"/>
              <a:gd name="connsiteY114" fmla="*/ 990600 h 2832100"/>
              <a:gd name="connsiteX115" fmla="*/ 6197600 w 8369300"/>
              <a:gd name="connsiteY115" fmla="*/ 952500 h 2832100"/>
              <a:gd name="connsiteX116" fmla="*/ 6210300 w 8369300"/>
              <a:gd name="connsiteY116" fmla="*/ 762000 h 2832100"/>
              <a:gd name="connsiteX117" fmla="*/ 6235700 w 8369300"/>
              <a:gd name="connsiteY117" fmla="*/ 685800 h 2832100"/>
              <a:gd name="connsiteX118" fmla="*/ 6248400 w 8369300"/>
              <a:gd name="connsiteY118" fmla="*/ 635000 h 2832100"/>
              <a:gd name="connsiteX119" fmla="*/ 6286500 w 8369300"/>
              <a:gd name="connsiteY119" fmla="*/ 520700 h 2832100"/>
              <a:gd name="connsiteX120" fmla="*/ 6299200 w 8369300"/>
              <a:gd name="connsiteY120" fmla="*/ 482600 h 2832100"/>
              <a:gd name="connsiteX121" fmla="*/ 6311900 w 8369300"/>
              <a:gd name="connsiteY121" fmla="*/ 431800 h 2832100"/>
              <a:gd name="connsiteX122" fmla="*/ 6324600 w 8369300"/>
              <a:gd name="connsiteY122" fmla="*/ 368300 h 2832100"/>
              <a:gd name="connsiteX123" fmla="*/ 6350000 w 8369300"/>
              <a:gd name="connsiteY123" fmla="*/ 330200 h 2832100"/>
              <a:gd name="connsiteX124" fmla="*/ 6375400 w 8369300"/>
              <a:gd name="connsiteY124" fmla="*/ 279400 h 2832100"/>
              <a:gd name="connsiteX125" fmla="*/ 6388100 w 8369300"/>
              <a:gd name="connsiteY125" fmla="*/ 228600 h 2832100"/>
              <a:gd name="connsiteX126" fmla="*/ 6464300 w 8369300"/>
              <a:gd name="connsiteY126" fmla="*/ 101600 h 2832100"/>
              <a:gd name="connsiteX127" fmla="*/ 6489700 w 8369300"/>
              <a:gd name="connsiteY127" fmla="*/ 63500 h 2832100"/>
              <a:gd name="connsiteX128" fmla="*/ 6515100 w 8369300"/>
              <a:gd name="connsiteY128" fmla="*/ 25400 h 2832100"/>
              <a:gd name="connsiteX129" fmla="*/ 6578600 w 8369300"/>
              <a:gd name="connsiteY129" fmla="*/ 0 h 2832100"/>
              <a:gd name="connsiteX130" fmla="*/ 6680200 w 8369300"/>
              <a:gd name="connsiteY130" fmla="*/ 38100 h 2832100"/>
              <a:gd name="connsiteX131" fmla="*/ 6756400 w 8369300"/>
              <a:gd name="connsiteY131" fmla="*/ 76200 h 2832100"/>
              <a:gd name="connsiteX132" fmla="*/ 6819900 w 8369300"/>
              <a:gd name="connsiteY132" fmla="*/ 139700 h 2832100"/>
              <a:gd name="connsiteX133" fmla="*/ 6896100 w 8369300"/>
              <a:gd name="connsiteY133" fmla="*/ 215900 h 2832100"/>
              <a:gd name="connsiteX134" fmla="*/ 6959600 w 8369300"/>
              <a:gd name="connsiteY134" fmla="*/ 304800 h 2832100"/>
              <a:gd name="connsiteX135" fmla="*/ 6997700 w 8369300"/>
              <a:gd name="connsiteY135" fmla="*/ 342900 h 2832100"/>
              <a:gd name="connsiteX136" fmla="*/ 7023100 w 8369300"/>
              <a:gd name="connsiteY136" fmla="*/ 381000 h 2832100"/>
              <a:gd name="connsiteX137" fmla="*/ 7061200 w 8369300"/>
              <a:gd name="connsiteY137" fmla="*/ 431800 h 2832100"/>
              <a:gd name="connsiteX138" fmla="*/ 7124700 w 8369300"/>
              <a:gd name="connsiteY138" fmla="*/ 406400 h 2832100"/>
              <a:gd name="connsiteX139" fmla="*/ 7162800 w 8369300"/>
              <a:gd name="connsiteY139" fmla="*/ 304800 h 2832100"/>
              <a:gd name="connsiteX140" fmla="*/ 7200900 w 8369300"/>
              <a:gd name="connsiteY140" fmla="*/ 266700 h 2832100"/>
              <a:gd name="connsiteX141" fmla="*/ 7226300 w 8369300"/>
              <a:gd name="connsiteY141" fmla="*/ 165100 h 2832100"/>
              <a:gd name="connsiteX142" fmla="*/ 7239000 w 8369300"/>
              <a:gd name="connsiteY142" fmla="*/ 63500 h 2832100"/>
              <a:gd name="connsiteX143" fmla="*/ 7315200 w 8369300"/>
              <a:gd name="connsiteY143" fmla="*/ 76200 h 2832100"/>
              <a:gd name="connsiteX144" fmla="*/ 7391400 w 8369300"/>
              <a:gd name="connsiteY144" fmla="*/ 127000 h 2832100"/>
              <a:gd name="connsiteX145" fmla="*/ 7480300 w 8369300"/>
              <a:gd name="connsiteY145" fmla="*/ 228600 h 2832100"/>
              <a:gd name="connsiteX146" fmla="*/ 7531100 w 8369300"/>
              <a:gd name="connsiteY146" fmla="*/ 304800 h 2832100"/>
              <a:gd name="connsiteX147" fmla="*/ 7594600 w 8369300"/>
              <a:gd name="connsiteY147" fmla="*/ 368300 h 2832100"/>
              <a:gd name="connsiteX148" fmla="*/ 7696200 w 8369300"/>
              <a:gd name="connsiteY148" fmla="*/ 393700 h 2832100"/>
              <a:gd name="connsiteX149" fmla="*/ 7772400 w 8369300"/>
              <a:gd name="connsiteY149" fmla="*/ 482600 h 2832100"/>
              <a:gd name="connsiteX150" fmla="*/ 7810500 w 8369300"/>
              <a:gd name="connsiteY150" fmla="*/ 571500 h 2832100"/>
              <a:gd name="connsiteX151" fmla="*/ 7835900 w 8369300"/>
              <a:gd name="connsiteY151" fmla="*/ 698500 h 2832100"/>
              <a:gd name="connsiteX152" fmla="*/ 7848600 w 8369300"/>
              <a:gd name="connsiteY152" fmla="*/ 736600 h 2832100"/>
              <a:gd name="connsiteX153" fmla="*/ 7874000 w 8369300"/>
              <a:gd name="connsiteY153" fmla="*/ 774700 h 2832100"/>
              <a:gd name="connsiteX154" fmla="*/ 7988300 w 8369300"/>
              <a:gd name="connsiteY154" fmla="*/ 825500 h 2832100"/>
              <a:gd name="connsiteX155" fmla="*/ 8064500 w 8369300"/>
              <a:gd name="connsiteY155" fmla="*/ 876300 h 2832100"/>
              <a:gd name="connsiteX156" fmla="*/ 8077200 w 8369300"/>
              <a:gd name="connsiteY156" fmla="*/ 914400 h 2832100"/>
              <a:gd name="connsiteX157" fmla="*/ 8115300 w 8369300"/>
              <a:gd name="connsiteY157" fmla="*/ 952500 h 2832100"/>
              <a:gd name="connsiteX158" fmla="*/ 8140700 w 8369300"/>
              <a:gd name="connsiteY158" fmla="*/ 990600 h 2832100"/>
              <a:gd name="connsiteX159" fmla="*/ 8242300 w 8369300"/>
              <a:gd name="connsiteY159" fmla="*/ 965200 h 2832100"/>
              <a:gd name="connsiteX160" fmla="*/ 8280400 w 8369300"/>
              <a:gd name="connsiteY160" fmla="*/ 889000 h 2832100"/>
              <a:gd name="connsiteX161" fmla="*/ 8305800 w 8369300"/>
              <a:gd name="connsiteY161" fmla="*/ 850900 h 2832100"/>
              <a:gd name="connsiteX162" fmla="*/ 8343900 w 8369300"/>
              <a:gd name="connsiteY162" fmla="*/ 723900 h 2832100"/>
              <a:gd name="connsiteX163" fmla="*/ 8356600 w 8369300"/>
              <a:gd name="connsiteY163" fmla="*/ 685800 h 2832100"/>
              <a:gd name="connsiteX164" fmla="*/ 8369300 w 8369300"/>
              <a:gd name="connsiteY164" fmla="*/ 6477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8369300" h="2832100">
                <a:moveTo>
                  <a:pt x="0" y="2832100"/>
                </a:moveTo>
                <a:cubicBezTo>
                  <a:pt x="8467" y="2810933"/>
                  <a:pt x="12149" y="2787151"/>
                  <a:pt x="25400" y="2768600"/>
                </a:cubicBezTo>
                <a:cubicBezTo>
                  <a:pt x="34272" y="2756180"/>
                  <a:pt x="53449" y="2754687"/>
                  <a:pt x="63500" y="2743200"/>
                </a:cubicBezTo>
                <a:lnTo>
                  <a:pt x="139700" y="2628900"/>
                </a:lnTo>
                <a:cubicBezTo>
                  <a:pt x="148167" y="2616200"/>
                  <a:pt x="160273" y="2605280"/>
                  <a:pt x="165100" y="2590800"/>
                </a:cubicBezTo>
                <a:cubicBezTo>
                  <a:pt x="216424" y="2436827"/>
                  <a:pt x="168997" y="2592314"/>
                  <a:pt x="203200" y="2438400"/>
                </a:cubicBezTo>
                <a:cubicBezTo>
                  <a:pt x="206104" y="2425332"/>
                  <a:pt x="212653" y="2413287"/>
                  <a:pt x="215900" y="2400300"/>
                </a:cubicBezTo>
                <a:cubicBezTo>
                  <a:pt x="221135" y="2379359"/>
                  <a:pt x="224367" y="2357967"/>
                  <a:pt x="228600" y="2336800"/>
                </a:cubicBezTo>
                <a:cubicBezTo>
                  <a:pt x="275167" y="2341033"/>
                  <a:pt x="323441" y="2336306"/>
                  <a:pt x="368300" y="2349500"/>
                </a:cubicBezTo>
                <a:cubicBezTo>
                  <a:pt x="397587" y="2358114"/>
                  <a:pt x="419100" y="2383367"/>
                  <a:pt x="444500" y="2400300"/>
                </a:cubicBezTo>
                <a:cubicBezTo>
                  <a:pt x="478367" y="2422878"/>
                  <a:pt x="494373" y="2429951"/>
                  <a:pt x="520700" y="2463800"/>
                </a:cubicBezTo>
                <a:cubicBezTo>
                  <a:pt x="539442" y="2487897"/>
                  <a:pt x="561847" y="2511040"/>
                  <a:pt x="571500" y="2540000"/>
                </a:cubicBezTo>
                <a:cubicBezTo>
                  <a:pt x="575733" y="2552700"/>
                  <a:pt x="578213" y="2566126"/>
                  <a:pt x="584200" y="2578100"/>
                </a:cubicBezTo>
                <a:cubicBezTo>
                  <a:pt x="591026" y="2591752"/>
                  <a:pt x="596657" y="2608110"/>
                  <a:pt x="609600" y="2616200"/>
                </a:cubicBezTo>
                <a:cubicBezTo>
                  <a:pt x="632304" y="2630390"/>
                  <a:pt x="685800" y="2641600"/>
                  <a:pt x="685800" y="2641600"/>
                </a:cubicBezTo>
                <a:cubicBezTo>
                  <a:pt x="706475" y="2638154"/>
                  <a:pt x="773302" y="2631088"/>
                  <a:pt x="800100" y="2616200"/>
                </a:cubicBezTo>
                <a:cubicBezTo>
                  <a:pt x="826785" y="2601375"/>
                  <a:pt x="847340" y="2575053"/>
                  <a:pt x="876300" y="2565400"/>
                </a:cubicBezTo>
                <a:lnTo>
                  <a:pt x="952500" y="2540000"/>
                </a:lnTo>
                <a:lnTo>
                  <a:pt x="1473200" y="2552700"/>
                </a:lnTo>
                <a:cubicBezTo>
                  <a:pt x="1494765" y="2553638"/>
                  <a:pt x="1515875" y="2559720"/>
                  <a:pt x="1536700" y="2565400"/>
                </a:cubicBezTo>
                <a:cubicBezTo>
                  <a:pt x="1562531" y="2572445"/>
                  <a:pt x="1612900" y="2590800"/>
                  <a:pt x="1612900" y="2590800"/>
                </a:cubicBezTo>
                <a:cubicBezTo>
                  <a:pt x="1680633" y="2692400"/>
                  <a:pt x="1591733" y="2569633"/>
                  <a:pt x="1676400" y="2654300"/>
                </a:cubicBezTo>
                <a:cubicBezTo>
                  <a:pt x="1761067" y="2738967"/>
                  <a:pt x="1638300" y="2650067"/>
                  <a:pt x="1739900" y="2717800"/>
                </a:cubicBezTo>
                <a:cubicBezTo>
                  <a:pt x="1753672" y="2759115"/>
                  <a:pt x="1745743" y="2761319"/>
                  <a:pt x="1790700" y="2781300"/>
                </a:cubicBezTo>
                <a:cubicBezTo>
                  <a:pt x="1815166" y="2792174"/>
                  <a:pt x="1866900" y="2806700"/>
                  <a:pt x="1866900" y="2806700"/>
                </a:cubicBezTo>
                <a:cubicBezTo>
                  <a:pt x="1905000" y="2802467"/>
                  <a:pt x="1944833" y="2806122"/>
                  <a:pt x="1981200" y="2794000"/>
                </a:cubicBezTo>
                <a:cubicBezTo>
                  <a:pt x="2010160" y="2784347"/>
                  <a:pt x="2057400" y="2743200"/>
                  <a:pt x="2057400" y="2743200"/>
                </a:cubicBezTo>
                <a:cubicBezTo>
                  <a:pt x="2130193" y="2634011"/>
                  <a:pt x="2033266" y="2762507"/>
                  <a:pt x="2120900" y="2692400"/>
                </a:cubicBezTo>
                <a:cubicBezTo>
                  <a:pt x="2132819" y="2682865"/>
                  <a:pt x="2136529" y="2666026"/>
                  <a:pt x="2146300" y="2654300"/>
                </a:cubicBezTo>
                <a:cubicBezTo>
                  <a:pt x="2182826" y="2610469"/>
                  <a:pt x="2213801" y="2604197"/>
                  <a:pt x="2235200" y="2540000"/>
                </a:cubicBezTo>
                <a:cubicBezTo>
                  <a:pt x="2239433" y="2527300"/>
                  <a:pt x="2241399" y="2513602"/>
                  <a:pt x="2247900" y="2501900"/>
                </a:cubicBezTo>
                <a:lnTo>
                  <a:pt x="2324100" y="2387600"/>
                </a:lnTo>
                <a:lnTo>
                  <a:pt x="2349500" y="2349500"/>
                </a:lnTo>
                <a:cubicBezTo>
                  <a:pt x="2354330" y="2325348"/>
                  <a:pt x="2361883" y="2273935"/>
                  <a:pt x="2374900" y="2247900"/>
                </a:cubicBezTo>
                <a:cubicBezTo>
                  <a:pt x="2381726" y="2234248"/>
                  <a:pt x="2394101" y="2223748"/>
                  <a:pt x="2400300" y="2209800"/>
                </a:cubicBezTo>
                <a:cubicBezTo>
                  <a:pt x="2411174" y="2185334"/>
                  <a:pt x="2417233" y="2159000"/>
                  <a:pt x="2425700" y="2133600"/>
                </a:cubicBezTo>
                <a:lnTo>
                  <a:pt x="2451100" y="2057400"/>
                </a:lnTo>
                <a:cubicBezTo>
                  <a:pt x="2461429" y="2026412"/>
                  <a:pt x="2464581" y="2005819"/>
                  <a:pt x="2489200" y="1981200"/>
                </a:cubicBezTo>
                <a:cubicBezTo>
                  <a:pt x="2499993" y="1970407"/>
                  <a:pt x="2514600" y="1964267"/>
                  <a:pt x="2527300" y="1955800"/>
                </a:cubicBezTo>
                <a:cubicBezTo>
                  <a:pt x="2535767" y="1943100"/>
                  <a:pt x="2538528" y="1923369"/>
                  <a:pt x="2552700" y="1917700"/>
                </a:cubicBezTo>
                <a:cubicBezTo>
                  <a:pt x="2584389" y="1905024"/>
                  <a:pt x="2620720" y="1911105"/>
                  <a:pt x="2654300" y="1905000"/>
                </a:cubicBezTo>
                <a:cubicBezTo>
                  <a:pt x="2667471" y="1902605"/>
                  <a:pt x="2679332" y="1895204"/>
                  <a:pt x="2692400" y="1892300"/>
                </a:cubicBezTo>
                <a:cubicBezTo>
                  <a:pt x="2717537" y="1886714"/>
                  <a:pt x="2743463" y="1885186"/>
                  <a:pt x="2768600" y="1879600"/>
                </a:cubicBezTo>
                <a:cubicBezTo>
                  <a:pt x="2818895" y="1868423"/>
                  <a:pt x="2833792" y="1848839"/>
                  <a:pt x="2882900" y="1816100"/>
                </a:cubicBezTo>
                <a:lnTo>
                  <a:pt x="2921000" y="1790700"/>
                </a:lnTo>
                <a:cubicBezTo>
                  <a:pt x="2948709" y="1707573"/>
                  <a:pt x="2910224" y="1789161"/>
                  <a:pt x="2971800" y="1739900"/>
                </a:cubicBezTo>
                <a:cubicBezTo>
                  <a:pt x="2983719" y="1730365"/>
                  <a:pt x="2986407" y="1712593"/>
                  <a:pt x="2997200" y="1701800"/>
                </a:cubicBezTo>
                <a:cubicBezTo>
                  <a:pt x="3007993" y="1691007"/>
                  <a:pt x="3022600" y="1684867"/>
                  <a:pt x="3035300" y="1676400"/>
                </a:cubicBezTo>
                <a:cubicBezTo>
                  <a:pt x="3043767" y="1663700"/>
                  <a:pt x="3053874" y="1651952"/>
                  <a:pt x="3060700" y="1638300"/>
                </a:cubicBezTo>
                <a:cubicBezTo>
                  <a:pt x="3076038" y="1607624"/>
                  <a:pt x="3068470" y="1586364"/>
                  <a:pt x="3098800" y="1562100"/>
                </a:cubicBezTo>
                <a:cubicBezTo>
                  <a:pt x="3109253" y="1553737"/>
                  <a:pt x="3124926" y="1555387"/>
                  <a:pt x="3136900" y="1549400"/>
                </a:cubicBezTo>
                <a:cubicBezTo>
                  <a:pt x="3235377" y="1500161"/>
                  <a:pt x="3117335" y="1543222"/>
                  <a:pt x="3213100" y="1511300"/>
                </a:cubicBezTo>
                <a:cubicBezTo>
                  <a:pt x="3238500" y="1519767"/>
                  <a:pt x="3264834" y="1525826"/>
                  <a:pt x="3289300" y="1536700"/>
                </a:cubicBezTo>
                <a:cubicBezTo>
                  <a:pt x="3303248" y="1542899"/>
                  <a:pt x="3316607" y="1551307"/>
                  <a:pt x="3327400" y="1562100"/>
                </a:cubicBezTo>
                <a:cubicBezTo>
                  <a:pt x="3338193" y="1572893"/>
                  <a:pt x="3343928" y="1587780"/>
                  <a:pt x="3352800" y="1600200"/>
                </a:cubicBezTo>
                <a:cubicBezTo>
                  <a:pt x="3365103" y="1617424"/>
                  <a:pt x="3376740" y="1635267"/>
                  <a:pt x="3390900" y="1651000"/>
                </a:cubicBezTo>
                <a:cubicBezTo>
                  <a:pt x="3414930" y="1677700"/>
                  <a:pt x="3467100" y="1727200"/>
                  <a:pt x="3467100" y="1727200"/>
                </a:cubicBezTo>
                <a:cubicBezTo>
                  <a:pt x="3480334" y="1766903"/>
                  <a:pt x="3493169" y="1816546"/>
                  <a:pt x="3530600" y="1841500"/>
                </a:cubicBezTo>
                <a:lnTo>
                  <a:pt x="3568700" y="1866900"/>
                </a:lnTo>
                <a:cubicBezTo>
                  <a:pt x="3577167" y="1879600"/>
                  <a:pt x="3587274" y="1891348"/>
                  <a:pt x="3594100" y="1905000"/>
                </a:cubicBezTo>
                <a:cubicBezTo>
                  <a:pt x="3600087" y="1916974"/>
                  <a:pt x="3598437" y="1932647"/>
                  <a:pt x="3606800" y="1943100"/>
                </a:cubicBezTo>
                <a:cubicBezTo>
                  <a:pt x="3616335" y="1955019"/>
                  <a:pt x="3632200" y="1960033"/>
                  <a:pt x="3644900" y="1968500"/>
                </a:cubicBezTo>
                <a:cubicBezTo>
                  <a:pt x="3707963" y="2063095"/>
                  <a:pt x="3626912" y="1946914"/>
                  <a:pt x="3708400" y="2044700"/>
                </a:cubicBezTo>
                <a:cubicBezTo>
                  <a:pt x="3718171" y="2056426"/>
                  <a:pt x="3722313" y="2072749"/>
                  <a:pt x="3733800" y="2082800"/>
                </a:cubicBezTo>
                <a:cubicBezTo>
                  <a:pt x="3756774" y="2102902"/>
                  <a:pt x="3810000" y="2133600"/>
                  <a:pt x="3810000" y="2133600"/>
                </a:cubicBezTo>
                <a:cubicBezTo>
                  <a:pt x="3833172" y="2168358"/>
                  <a:pt x="3833395" y="2179275"/>
                  <a:pt x="3873500" y="2197100"/>
                </a:cubicBezTo>
                <a:cubicBezTo>
                  <a:pt x="3897966" y="2207974"/>
                  <a:pt x="3927423" y="2207648"/>
                  <a:pt x="3949700" y="2222500"/>
                </a:cubicBezTo>
                <a:cubicBezTo>
                  <a:pt x="3962400" y="2230967"/>
                  <a:pt x="3974148" y="2241074"/>
                  <a:pt x="3987800" y="2247900"/>
                </a:cubicBezTo>
                <a:cubicBezTo>
                  <a:pt x="3999774" y="2253887"/>
                  <a:pt x="4013365" y="2255900"/>
                  <a:pt x="4025900" y="2260600"/>
                </a:cubicBezTo>
                <a:cubicBezTo>
                  <a:pt x="4047246" y="2268605"/>
                  <a:pt x="4067975" y="2278209"/>
                  <a:pt x="4089400" y="2286000"/>
                </a:cubicBezTo>
                <a:lnTo>
                  <a:pt x="4203700" y="2324100"/>
                </a:lnTo>
                <a:lnTo>
                  <a:pt x="4241800" y="2336800"/>
                </a:lnTo>
                <a:cubicBezTo>
                  <a:pt x="4254500" y="2328333"/>
                  <a:pt x="4266248" y="2318226"/>
                  <a:pt x="4279900" y="2311400"/>
                </a:cubicBezTo>
                <a:cubicBezTo>
                  <a:pt x="4291874" y="2305413"/>
                  <a:pt x="4306861" y="2306126"/>
                  <a:pt x="4318000" y="2298700"/>
                </a:cubicBezTo>
                <a:cubicBezTo>
                  <a:pt x="4332944" y="2288737"/>
                  <a:pt x="4342302" y="2272098"/>
                  <a:pt x="4356100" y="2260600"/>
                </a:cubicBezTo>
                <a:cubicBezTo>
                  <a:pt x="4367826" y="2250829"/>
                  <a:pt x="4382792" y="2245341"/>
                  <a:pt x="4394200" y="2235200"/>
                </a:cubicBezTo>
                <a:cubicBezTo>
                  <a:pt x="4421048" y="2211335"/>
                  <a:pt x="4445000" y="2184400"/>
                  <a:pt x="4470400" y="2159000"/>
                </a:cubicBezTo>
                <a:cubicBezTo>
                  <a:pt x="4483100" y="2146300"/>
                  <a:pt x="4498537" y="2135844"/>
                  <a:pt x="4508500" y="2120900"/>
                </a:cubicBezTo>
                <a:cubicBezTo>
                  <a:pt x="4546600" y="2063750"/>
                  <a:pt x="4544483" y="2045758"/>
                  <a:pt x="4597400" y="2019300"/>
                </a:cubicBezTo>
                <a:cubicBezTo>
                  <a:pt x="4609374" y="2013313"/>
                  <a:pt x="4622156" y="2007668"/>
                  <a:pt x="4635500" y="2006600"/>
                </a:cubicBezTo>
                <a:cubicBezTo>
                  <a:pt x="4728433" y="1999165"/>
                  <a:pt x="4821767" y="1998133"/>
                  <a:pt x="4914900" y="1993900"/>
                </a:cubicBezTo>
                <a:cubicBezTo>
                  <a:pt x="4940300" y="1976967"/>
                  <a:pt x="4981447" y="1972060"/>
                  <a:pt x="4991100" y="1943100"/>
                </a:cubicBezTo>
                <a:cubicBezTo>
                  <a:pt x="5008627" y="1890520"/>
                  <a:pt x="4992661" y="1912426"/>
                  <a:pt x="5041900" y="1879600"/>
                </a:cubicBezTo>
                <a:cubicBezTo>
                  <a:pt x="5050367" y="1866900"/>
                  <a:pt x="5057529" y="1853226"/>
                  <a:pt x="5067300" y="1841500"/>
                </a:cubicBezTo>
                <a:cubicBezTo>
                  <a:pt x="5087362" y="1817425"/>
                  <a:pt x="5114957" y="1792271"/>
                  <a:pt x="5143500" y="1778000"/>
                </a:cubicBezTo>
                <a:cubicBezTo>
                  <a:pt x="5155474" y="1772013"/>
                  <a:pt x="5168900" y="1769533"/>
                  <a:pt x="5181600" y="1765300"/>
                </a:cubicBezTo>
                <a:cubicBezTo>
                  <a:pt x="5198533" y="1769533"/>
                  <a:pt x="5216057" y="1771871"/>
                  <a:pt x="5232400" y="1778000"/>
                </a:cubicBezTo>
                <a:cubicBezTo>
                  <a:pt x="5269230" y="1791811"/>
                  <a:pt x="5289717" y="1807745"/>
                  <a:pt x="5321300" y="1828800"/>
                </a:cubicBezTo>
                <a:cubicBezTo>
                  <a:pt x="5338233" y="1824567"/>
                  <a:pt x="5356057" y="1822976"/>
                  <a:pt x="5372100" y="1816100"/>
                </a:cubicBezTo>
                <a:cubicBezTo>
                  <a:pt x="5386129" y="1810087"/>
                  <a:pt x="5396548" y="1797526"/>
                  <a:pt x="5410200" y="1790700"/>
                </a:cubicBezTo>
                <a:cubicBezTo>
                  <a:pt x="5422174" y="1784713"/>
                  <a:pt x="5435600" y="1782233"/>
                  <a:pt x="5448300" y="1778000"/>
                </a:cubicBezTo>
                <a:cubicBezTo>
                  <a:pt x="5456767" y="1765300"/>
                  <a:pt x="5462907" y="1750693"/>
                  <a:pt x="5473700" y="1739900"/>
                </a:cubicBezTo>
                <a:cubicBezTo>
                  <a:pt x="5484493" y="1729107"/>
                  <a:pt x="5501749" y="1725987"/>
                  <a:pt x="5511800" y="1714500"/>
                </a:cubicBezTo>
                <a:cubicBezTo>
                  <a:pt x="5531902" y="1691526"/>
                  <a:pt x="5545667" y="1663700"/>
                  <a:pt x="5562600" y="1638300"/>
                </a:cubicBezTo>
                <a:cubicBezTo>
                  <a:pt x="5571067" y="1625600"/>
                  <a:pt x="5577207" y="1610993"/>
                  <a:pt x="5588000" y="1600200"/>
                </a:cubicBezTo>
                <a:lnTo>
                  <a:pt x="5626100" y="1562100"/>
                </a:lnTo>
                <a:cubicBezTo>
                  <a:pt x="5652531" y="1456374"/>
                  <a:pt x="5620347" y="1560905"/>
                  <a:pt x="5664200" y="1473200"/>
                </a:cubicBezTo>
                <a:cubicBezTo>
                  <a:pt x="5670187" y="1461226"/>
                  <a:pt x="5670913" y="1447074"/>
                  <a:pt x="5676900" y="1435100"/>
                </a:cubicBezTo>
                <a:cubicBezTo>
                  <a:pt x="5683726" y="1421448"/>
                  <a:pt x="5696101" y="1410948"/>
                  <a:pt x="5702300" y="1397000"/>
                </a:cubicBezTo>
                <a:cubicBezTo>
                  <a:pt x="5713174" y="1372534"/>
                  <a:pt x="5719233" y="1346200"/>
                  <a:pt x="5727700" y="1320800"/>
                </a:cubicBezTo>
                <a:cubicBezTo>
                  <a:pt x="5731933" y="1308100"/>
                  <a:pt x="5737153" y="1295687"/>
                  <a:pt x="5740400" y="1282700"/>
                </a:cubicBezTo>
                <a:cubicBezTo>
                  <a:pt x="5744633" y="1265767"/>
                  <a:pt x="5748084" y="1248618"/>
                  <a:pt x="5753100" y="1231900"/>
                </a:cubicBezTo>
                <a:cubicBezTo>
                  <a:pt x="5760793" y="1206255"/>
                  <a:pt x="5773249" y="1181954"/>
                  <a:pt x="5778500" y="1155700"/>
                </a:cubicBezTo>
                <a:cubicBezTo>
                  <a:pt x="5782733" y="1134533"/>
                  <a:pt x="5785965" y="1113141"/>
                  <a:pt x="5791200" y="1092200"/>
                </a:cubicBezTo>
                <a:cubicBezTo>
                  <a:pt x="5794447" y="1079213"/>
                  <a:pt x="5800653" y="1067087"/>
                  <a:pt x="5803900" y="1054100"/>
                </a:cubicBezTo>
                <a:cubicBezTo>
                  <a:pt x="5809135" y="1033159"/>
                  <a:pt x="5809021" y="1010811"/>
                  <a:pt x="5816600" y="990600"/>
                </a:cubicBezTo>
                <a:cubicBezTo>
                  <a:pt x="5821959" y="976308"/>
                  <a:pt x="5833533" y="965200"/>
                  <a:pt x="5842000" y="952500"/>
                </a:cubicBezTo>
                <a:cubicBezTo>
                  <a:pt x="5878216" y="956524"/>
                  <a:pt x="5951847" y="956624"/>
                  <a:pt x="5994400" y="977900"/>
                </a:cubicBezTo>
                <a:cubicBezTo>
                  <a:pt x="6008052" y="984726"/>
                  <a:pt x="6019800" y="994833"/>
                  <a:pt x="6032500" y="1003300"/>
                </a:cubicBezTo>
                <a:cubicBezTo>
                  <a:pt x="6040967" y="1016000"/>
                  <a:pt x="6051701" y="1027452"/>
                  <a:pt x="6057900" y="1041400"/>
                </a:cubicBezTo>
                <a:cubicBezTo>
                  <a:pt x="6068774" y="1065866"/>
                  <a:pt x="6083300" y="1117600"/>
                  <a:pt x="6083300" y="1117600"/>
                </a:cubicBezTo>
                <a:cubicBezTo>
                  <a:pt x="6087533" y="1159933"/>
                  <a:pt x="6084312" y="1203692"/>
                  <a:pt x="6096000" y="1244600"/>
                </a:cubicBezTo>
                <a:cubicBezTo>
                  <a:pt x="6099678" y="1257472"/>
                  <a:pt x="6102713" y="1218474"/>
                  <a:pt x="6108700" y="1206500"/>
                </a:cubicBezTo>
                <a:cubicBezTo>
                  <a:pt x="6115526" y="1192848"/>
                  <a:pt x="6127274" y="1182052"/>
                  <a:pt x="6134100" y="1168400"/>
                </a:cubicBezTo>
                <a:cubicBezTo>
                  <a:pt x="6168453" y="1099695"/>
                  <a:pt x="6164044" y="1074025"/>
                  <a:pt x="6184900" y="990600"/>
                </a:cubicBezTo>
                <a:cubicBezTo>
                  <a:pt x="6188147" y="977613"/>
                  <a:pt x="6193367" y="965200"/>
                  <a:pt x="6197600" y="952500"/>
                </a:cubicBezTo>
                <a:cubicBezTo>
                  <a:pt x="6201833" y="889000"/>
                  <a:pt x="6201300" y="825001"/>
                  <a:pt x="6210300" y="762000"/>
                </a:cubicBezTo>
                <a:cubicBezTo>
                  <a:pt x="6214086" y="735495"/>
                  <a:pt x="6228007" y="711445"/>
                  <a:pt x="6235700" y="685800"/>
                </a:cubicBezTo>
                <a:cubicBezTo>
                  <a:pt x="6240716" y="669082"/>
                  <a:pt x="6243384" y="651718"/>
                  <a:pt x="6248400" y="635000"/>
                </a:cubicBezTo>
                <a:lnTo>
                  <a:pt x="6286500" y="520700"/>
                </a:lnTo>
                <a:cubicBezTo>
                  <a:pt x="6290733" y="508000"/>
                  <a:pt x="6295953" y="495587"/>
                  <a:pt x="6299200" y="482600"/>
                </a:cubicBezTo>
                <a:cubicBezTo>
                  <a:pt x="6303433" y="465667"/>
                  <a:pt x="6308114" y="448839"/>
                  <a:pt x="6311900" y="431800"/>
                </a:cubicBezTo>
                <a:cubicBezTo>
                  <a:pt x="6316583" y="410728"/>
                  <a:pt x="6317021" y="388511"/>
                  <a:pt x="6324600" y="368300"/>
                </a:cubicBezTo>
                <a:cubicBezTo>
                  <a:pt x="6329959" y="354008"/>
                  <a:pt x="6342427" y="343452"/>
                  <a:pt x="6350000" y="330200"/>
                </a:cubicBezTo>
                <a:cubicBezTo>
                  <a:pt x="6359393" y="313762"/>
                  <a:pt x="6368753" y="297127"/>
                  <a:pt x="6375400" y="279400"/>
                </a:cubicBezTo>
                <a:cubicBezTo>
                  <a:pt x="6381529" y="263057"/>
                  <a:pt x="6381971" y="244943"/>
                  <a:pt x="6388100" y="228600"/>
                </a:cubicBezTo>
                <a:cubicBezTo>
                  <a:pt x="6404837" y="183969"/>
                  <a:pt x="6438981" y="139578"/>
                  <a:pt x="6464300" y="101600"/>
                </a:cubicBezTo>
                <a:lnTo>
                  <a:pt x="6489700" y="63500"/>
                </a:lnTo>
                <a:cubicBezTo>
                  <a:pt x="6498167" y="50800"/>
                  <a:pt x="6500928" y="31069"/>
                  <a:pt x="6515100" y="25400"/>
                </a:cubicBezTo>
                <a:lnTo>
                  <a:pt x="6578600" y="0"/>
                </a:lnTo>
                <a:cubicBezTo>
                  <a:pt x="6672258" y="23415"/>
                  <a:pt x="6587224" y="-1747"/>
                  <a:pt x="6680200" y="38100"/>
                </a:cubicBezTo>
                <a:cubicBezTo>
                  <a:pt x="6753812" y="69648"/>
                  <a:pt x="6683181" y="27387"/>
                  <a:pt x="6756400" y="76200"/>
                </a:cubicBezTo>
                <a:cubicBezTo>
                  <a:pt x="6824133" y="177800"/>
                  <a:pt x="6735233" y="55033"/>
                  <a:pt x="6819900" y="139700"/>
                </a:cubicBezTo>
                <a:cubicBezTo>
                  <a:pt x="6914416" y="234216"/>
                  <a:pt x="6806310" y="156040"/>
                  <a:pt x="6896100" y="215900"/>
                </a:cubicBezTo>
                <a:cubicBezTo>
                  <a:pt x="6916202" y="246053"/>
                  <a:pt x="6935971" y="277233"/>
                  <a:pt x="6959600" y="304800"/>
                </a:cubicBezTo>
                <a:cubicBezTo>
                  <a:pt x="6971289" y="318437"/>
                  <a:pt x="6986202" y="329102"/>
                  <a:pt x="6997700" y="342900"/>
                </a:cubicBezTo>
                <a:cubicBezTo>
                  <a:pt x="7007471" y="354626"/>
                  <a:pt x="7014228" y="368580"/>
                  <a:pt x="7023100" y="381000"/>
                </a:cubicBezTo>
                <a:cubicBezTo>
                  <a:pt x="7035403" y="398224"/>
                  <a:pt x="7048500" y="414867"/>
                  <a:pt x="7061200" y="431800"/>
                </a:cubicBezTo>
                <a:cubicBezTo>
                  <a:pt x="7082367" y="423333"/>
                  <a:pt x="7106149" y="419651"/>
                  <a:pt x="7124700" y="406400"/>
                </a:cubicBezTo>
                <a:cubicBezTo>
                  <a:pt x="7165127" y="377524"/>
                  <a:pt x="7142788" y="344823"/>
                  <a:pt x="7162800" y="304800"/>
                </a:cubicBezTo>
                <a:cubicBezTo>
                  <a:pt x="7170832" y="288736"/>
                  <a:pt x="7188200" y="279400"/>
                  <a:pt x="7200900" y="266700"/>
                </a:cubicBezTo>
                <a:cubicBezTo>
                  <a:pt x="7209367" y="232833"/>
                  <a:pt x="7219867" y="199411"/>
                  <a:pt x="7226300" y="165100"/>
                </a:cubicBezTo>
                <a:cubicBezTo>
                  <a:pt x="7232590" y="131554"/>
                  <a:pt x="7214866" y="87634"/>
                  <a:pt x="7239000" y="63500"/>
                </a:cubicBezTo>
                <a:cubicBezTo>
                  <a:pt x="7257208" y="45292"/>
                  <a:pt x="7289800" y="71967"/>
                  <a:pt x="7315200" y="76200"/>
                </a:cubicBezTo>
                <a:cubicBezTo>
                  <a:pt x="7340600" y="93133"/>
                  <a:pt x="7374467" y="101600"/>
                  <a:pt x="7391400" y="127000"/>
                </a:cubicBezTo>
                <a:cubicBezTo>
                  <a:pt x="7450667" y="215900"/>
                  <a:pt x="7416800" y="186267"/>
                  <a:pt x="7480300" y="228600"/>
                </a:cubicBezTo>
                <a:lnTo>
                  <a:pt x="7531100" y="304800"/>
                </a:lnTo>
                <a:cubicBezTo>
                  <a:pt x="7551420" y="335280"/>
                  <a:pt x="7557347" y="354753"/>
                  <a:pt x="7594600" y="368300"/>
                </a:cubicBezTo>
                <a:cubicBezTo>
                  <a:pt x="7627407" y="380230"/>
                  <a:pt x="7662333" y="385233"/>
                  <a:pt x="7696200" y="393700"/>
                </a:cubicBezTo>
                <a:cubicBezTo>
                  <a:pt x="7719861" y="417361"/>
                  <a:pt x="7757894" y="448752"/>
                  <a:pt x="7772400" y="482600"/>
                </a:cubicBezTo>
                <a:cubicBezTo>
                  <a:pt x="7821606" y="597414"/>
                  <a:pt x="7746732" y="475848"/>
                  <a:pt x="7810500" y="571500"/>
                </a:cubicBezTo>
                <a:cubicBezTo>
                  <a:pt x="7818967" y="613833"/>
                  <a:pt x="7822248" y="657544"/>
                  <a:pt x="7835900" y="698500"/>
                </a:cubicBezTo>
                <a:cubicBezTo>
                  <a:pt x="7840133" y="711200"/>
                  <a:pt x="7842613" y="724626"/>
                  <a:pt x="7848600" y="736600"/>
                </a:cubicBezTo>
                <a:cubicBezTo>
                  <a:pt x="7855426" y="750252"/>
                  <a:pt x="7863207" y="763907"/>
                  <a:pt x="7874000" y="774700"/>
                </a:cubicBezTo>
                <a:cubicBezTo>
                  <a:pt x="7925696" y="826396"/>
                  <a:pt x="7912848" y="775199"/>
                  <a:pt x="7988300" y="825500"/>
                </a:cubicBezTo>
                <a:lnTo>
                  <a:pt x="8064500" y="876300"/>
                </a:lnTo>
                <a:cubicBezTo>
                  <a:pt x="8068733" y="889000"/>
                  <a:pt x="8069774" y="903261"/>
                  <a:pt x="8077200" y="914400"/>
                </a:cubicBezTo>
                <a:cubicBezTo>
                  <a:pt x="8087163" y="929344"/>
                  <a:pt x="8103802" y="938702"/>
                  <a:pt x="8115300" y="952500"/>
                </a:cubicBezTo>
                <a:cubicBezTo>
                  <a:pt x="8125071" y="964226"/>
                  <a:pt x="8132233" y="977900"/>
                  <a:pt x="8140700" y="990600"/>
                </a:cubicBezTo>
                <a:cubicBezTo>
                  <a:pt x="8174567" y="982133"/>
                  <a:pt x="8211076" y="980812"/>
                  <a:pt x="8242300" y="965200"/>
                </a:cubicBezTo>
                <a:cubicBezTo>
                  <a:pt x="8266564" y="953068"/>
                  <a:pt x="8270382" y="909036"/>
                  <a:pt x="8280400" y="889000"/>
                </a:cubicBezTo>
                <a:cubicBezTo>
                  <a:pt x="8287226" y="875348"/>
                  <a:pt x="8297333" y="863600"/>
                  <a:pt x="8305800" y="850900"/>
                </a:cubicBezTo>
                <a:cubicBezTo>
                  <a:pt x="8324994" y="774125"/>
                  <a:pt x="8312980" y="816659"/>
                  <a:pt x="8343900" y="723900"/>
                </a:cubicBezTo>
                <a:lnTo>
                  <a:pt x="8356600" y="685800"/>
                </a:lnTo>
                <a:lnTo>
                  <a:pt x="8369300" y="647700"/>
                </a:lnTo>
              </a:path>
            </a:pathLst>
          </a:custGeom>
          <a:noFill/>
          <a:ln w="76200" cap="rnd">
            <a:solidFill>
              <a:srgbClr val="7F9E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3" name="직선 연결선 62"/>
          <p:cNvCxnSpPr/>
          <p:nvPr/>
        </p:nvCxnSpPr>
        <p:spPr>
          <a:xfrm flipV="1">
            <a:off x="9314846" y="2690946"/>
            <a:ext cx="1859805" cy="13763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 flipV="1">
            <a:off x="1507636" y="5597722"/>
            <a:ext cx="1859805" cy="13763"/>
          </a:xfrm>
          <a:prstGeom prst="line">
            <a:avLst/>
          </a:prstGeom>
          <a:ln w="31750" cap="rnd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oup 4"/>
          <p:cNvGrpSpPr>
            <a:grpSpLocks noChangeAspect="1"/>
          </p:cNvGrpSpPr>
          <p:nvPr/>
        </p:nvGrpSpPr>
        <p:grpSpPr bwMode="auto">
          <a:xfrm>
            <a:off x="10397654" y="4979984"/>
            <a:ext cx="1271060" cy="1291175"/>
            <a:chOff x="3651" y="1968"/>
            <a:chExt cx="1327" cy="1348"/>
          </a:xfrm>
        </p:grpSpPr>
        <p:sp>
          <p:nvSpPr>
            <p:cNvPr id="67" name="AutoShape 3"/>
            <p:cNvSpPr>
              <a:spLocks noChangeAspect="1" noChangeArrowheads="1" noTextEdit="1"/>
            </p:cNvSpPr>
            <p:nvPr/>
          </p:nvSpPr>
          <p:spPr bwMode="auto">
            <a:xfrm>
              <a:off x="3651" y="1968"/>
              <a:ext cx="1327" cy="13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Freeform 6"/>
            <p:cNvSpPr>
              <a:spLocks/>
            </p:cNvSpPr>
            <p:nvPr/>
          </p:nvSpPr>
          <p:spPr bwMode="auto">
            <a:xfrm>
              <a:off x="3791" y="2641"/>
              <a:ext cx="1170" cy="467"/>
            </a:xfrm>
            <a:custGeom>
              <a:avLst/>
              <a:gdLst>
                <a:gd name="T0" fmla="*/ 3170 w 3509"/>
                <a:gd name="T1" fmla="*/ 40 h 1402"/>
                <a:gd name="T2" fmla="*/ 3287 w 3509"/>
                <a:gd name="T3" fmla="*/ 123 h 1402"/>
                <a:gd name="T4" fmla="*/ 3381 w 3509"/>
                <a:gd name="T5" fmla="*/ 215 h 1402"/>
                <a:gd name="T6" fmla="*/ 3451 w 3509"/>
                <a:gd name="T7" fmla="*/ 313 h 1402"/>
                <a:gd name="T8" fmla="*/ 3494 w 3509"/>
                <a:gd name="T9" fmla="*/ 417 h 1402"/>
                <a:gd name="T10" fmla="*/ 3509 w 3509"/>
                <a:gd name="T11" fmla="*/ 526 h 1402"/>
                <a:gd name="T12" fmla="*/ 3492 w 3509"/>
                <a:gd name="T13" fmla="*/ 646 h 1402"/>
                <a:gd name="T14" fmla="*/ 3441 w 3509"/>
                <a:gd name="T15" fmla="*/ 763 h 1402"/>
                <a:gd name="T16" fmla="*/ 3359 w 3509"/>
                <a:gd name="T17" fmla="*/ 873 h 1402"/>
                <a:gd name="T18" fmla="*/ 3249 w 3509"/>
                <a:gd name="T19" fmla="*/ 977 h 1402"/>
                <a:gd name="T20" fmla="*/ 3113 w 3509"/>
                <a:gd name="T21" fmla="*/ 1074 h 1402"/>
                <a:gd name="T22" fmla="*/ 2951 w 3509"/>
                <a:gd name="T23" fmla="*/ 1160 h 1402"/>
                <a:gd name="T24" fmla="*/ 2769 w 3509"/>
                <a:gd name="T25" fmla="*/ 1236 h 1402"/>
                <a:gd name="T26" fmla="*/ 2568 w 3509"/>
                <a:gd name="T27" fmla="*/ 1298 h 1402"/>
                <a:gd name="T28" fmla="*/ 2350 w 3509"/>
                <a:gd name="T29" fmla="*/ 1347 h 1402"/>
                <a:gd name="T30" fmla="*/ 2118 w 3509"/>
                <a:gd name="T31" fmla="*/ 1381 h 1402"/>
                <a:gd name="T32" fmla="*/ 1874 w 3509"/>
                <a:gd name="T33" fmla="*/ 1400 h 1402"/>
                <a:gd name="T34" fmla="*/ 1620 w 3509"/>
                <a:gd name="T35" fmla="*/ 1400 h 1402"/>
                <a:gd name="T36" fmla="*/ 1374 w 3509"/>
                <a:gd name="T37" fmla="*/ 1381 h 1402"/>
                <a:gd name="T38" fmla="*/ 1140 w 3509"/>
                <a:gd name="T39" fmla="*/ 1347 h 1402"/>
                <a:gd name="T40" fmla="*/ 919 w 3509"/>
                <a:gd name="T41" fmla="*/ 1296 h 1402"/>
                <a:gd name="T42" fmla="*/ 717 w 3509"/>
                <a:gd name="T43" fmla="*/ 1232 h 1402"/>
                <a:gd name="T44" fmla="*/ 535 w 3509"/>
                <a:gd name="T45" fmla="*/ 1155 h 1402"/>
                <a:gd name="T46" fmla="*/ 373 w 3509"/>
                <a:gd name="T47" fmla="*/ 1066 h 1402"/>
                <a:gd name="T48" fmla="*/ 237 w 3509"/>
                <a:gd name="T49" fmla="*/ 970 h 1402"/>
                <a:gd name="T50" fmla="*/ 128 w 3509"/>
                <a:gd name="T51" fmla="*/ 863 h 1402"/>
                <a:gd name="T52" fmla="*/ 48 w 3509"/>
                <a:gd name="T53" fmla="*/ 750 h 1402"/>
                <a:gd name="T54" fmla="*/ 0 w 3509"/>
                <a:gd name="T55" fmla="*/ 633 h 1402"/>
                <a:gd name="T56" fmla="*/ 174 w 3509"/>
                <a:gd name="T57" fmla="*/ 718 h 1402"/>
                <a:gd name="T58" fmla="*/ 372 w 3509"/>
                <a:gd name="T59" fmla="*/ 791 h 1402"/>
                <a:gd name="T60" fmla="*/ 590 w 3509"/>
                <a:gd name="T61" fmla="*/ 850 h 1402"/>
                <a:gd name="T62" fmla="*/ 827 w 3509"/>
                <a:gd name="T63" fmla="*/ 894 h 1402"/>
                <a:gd name="T64" fmla="*/ 1078 w 3509"/>
                <a:gd name="T65" fmla="*/ 921 h 1402"/>
                <a:gd name="T66" fmla="*/ 1341 w 3509"/>
                <a:gd name="T67" fmla="*/ 930 h 1402"/>
                <a:gd name="T68" fmla="*/ 1580 w 3509"/>
                <a:gd name="T69" fmla="*/ 922 h 1402"/>
                <a:gd name="T70" fmla="*/ 1810 w 3509"/>
                <a:gd name="T71" fmla="*/ 900 h 1402"/>
                <a:gd name="T72" fmla="*/ 2027 w 3509"/>
                <a:gd name="T73" fmla="*/ 864 h 1402"/>
                <a:gd name="T74" fmla="*/ 2230 w 3509"/>
                <a:gd name="T75" fmla="*/ 815 h 1402"/>
                <a:gd name="T76" fmla="*/ 2418 w 3509"/>
                <a:gd name="T77" fmla="*/ 754 h 1402"/>
                <a:gd name="T78" fmla="*/ 2588 w 3509"/>
                <a:gd name="T79" fmla="*/ 683 h 1402"/>
                <a:gd name="T80" fmla="*/ 2737 w 3509"/>
                <a:gd name="T81" fmla="*/ 601 h 1402"/>
                <a:gd name="T82" fmla="*/ 2862 w 3509"/>
                <a:gd name="T83" fmla="*/ 511 h 1402"/>
                <a:gd name="T84" fmla="*/ 2965 w 3509"/>
                <a:gd name="T85" fmla="*/ 413 h 1402"/>
                <a:gd name="T86" fmla="*/ 3040 w 3509"/>
                <a:gd name="T87" fmla="*/ 309 h 1402"/>
                <a:gd name="T88" fmla="*/ 3087 w 3509"/>
                <a:gd name="T89" fmla="*/ 199 h 1402"/>
                <a:gd name="T90" fmla="*/ 3104 w 3509"/>
                <a:gd name="T91" fmla="*/ 8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09" h="1402">
                  <a:moveTo>
                    <a:pt x="3104" y="0"/>
                  </a:moveTo>
                  <a:lnTo>
                    <a:pt x="3170" y="40"/>
                  </a:lnTo>
                  <a:lnTo>
                    <a:pt x="3231" y="80"/>
                  </a:lnTo>
                  <a:lnTo>
                    <a:pt x="3287" y="123"/>
                  </a:lnTo>
                  <a:lnTo>
                    <a:pt x="3337" y="168"/>
                  </a:lnTo>
                  <a:lnTo>
                    <a:pt x="3381" y="215"/>
                  </a:lnTo>
                  <a:lnTo>
                    <a:pt x="3419" y="263"/>
                  </a:lnTo>
                  <a:lnTo>
                    <a:pt x="3451" y="313"/>
                  </a:lnTo>
                  <a:lnTo>
                    <a:pt x="3476" y="363"/>
                  </a:lnTo>
                  <a:lnTo>
                    <a:pt x="3494" y="417"/>
                  </a:lnTo>
                  <a:lnTo>
                    <a:pt x="3506" y="471"/>
                  </a:lnTo>
                  <a:lnTo>
                    <a:pt x="3509" y="526"/>
                  </a:lnTo>
                  <a:lnTo>
                    <a:pt x="3506" y="586"/>
                  </a:lnTo>
                  <a:lnTo>
                    <a:pt x="3492" y="646"/>
                  </a:lnTo>
                  <a:lnTo>
                    <a:pt x="3471" y="705"/>
                  </a:lnTo>
                  <a:lnTo>
                    <a:pt x="3441" y="763"/>
                  </a:lnTo>
                  <a:lnTo>
                    <a:pt x="3405" y="819"/>
                  </a:lnTo>
                  <a:lnTo>
                    <a:pt x="3359" y="873"/>
                  </a:lnTo>
                  <a:lnTo>
                    <a:pt x="3307" y="927"/>
                  </a:lnTo>
                  <a:lnTo>
                    <a:pt x="3249" y="977"/>
                  </a:lnTo>
                  <a:lnTo>
                    <a:pt x="3184" y="1026"/>
                  </a:lnTo>
                  <a:lnTo>
                    <a:pt x="3113" y="1074"/>
                  </a:lnTo>
                  <a:lnTo>
                    <a:pt x="3035" y="1118"/>
                  </a:lnTo>
                  <a:lnTo>
                    <a:pt x="2951" y="1160"/>
                  </a:lnTo>
                  <a:lnTo>
                    <a:pt x="2862" y="1199"/>
                  </a:lnTo>
                  <a:lnTo>
                    <a:pt x="2769" y="1236"/>
                  </a:lnTo>
                  <a:lnTo>
                    <a:pt x="2671" y="1269"/>
                  </a:lnTo>
                  <a:lnTo>
                    <a:pt x="2568" y="1298"/>
                  </a:lnTo>
                  <a:lnTo>
                    <a:pt x="2461" y="1325"/>
                  </a:lnTo>
                  <a:lnTo>
                    <a:pt x="2350" y="1347"/>
                  </a:lnTo>
                  <a:lnTo>
                    <a:pt x="2235" y="1367"/>
                  </a:lnTo>
                  <a:lnTo>
                    <a:pt x="2118" y="1381"/>
                  </a:lnTo>
                  <a:lnTo>
                    <a:pt x="1997" y="1392"/>
                  </a:lnTo>
                  <a:lnTo>
                    <a:pt x="1874" y="1400"/>
                  </a:lnTo>
                  <a:lnTo>
                    <a:pt x="1749" y="1402"/>
                  </a:lnTo>
                  <a:lnTo>
                    <a:pt x="1620" y="1400"/>
                  </a:lnTo>
                  <a:lnTo>
                    <a:pt x="1496" y="1392"/>
                  </a:lnTo>
                  <a:lnTo>
                    <a:pt x="1374" y="1381"/>
                  </a:lnTo>
                  <a:lnTo>
                    <a:pt x="1256" y="1365"/>
                  </a:lnTo>
                  <a:lnTo>
                    <a:pt x="1140" y="1347"/>
                  </a:lnTo>
                  <a:lnTo>
                    <a:pt x="1028" y="1323"/>
                  </a:lnTo>
                  <a:lnTo>
                    <a:pt x="919" y="1296"/>
                  </a:lnTo>
                  <a:lnTo>
                    <a:pt x="816" y="1265"/>
                  </a:lnTo>
                  <a:lnTo>
                    <a:pt x="717" y="1232"/>
                  </a:lnTo>
                  <a:lnTo>
                    <a:pt x="624" y="1195"/>
                  </a:lnTo>
                  <a:lnTo>
                    <a:pt x="535" y="1155"/>
                  </a:lnTo>
                  <a:lnTo>
                    <a:pt x="451" y="1112"/>
                  </a:lnTo>
                  <a:lnTo>
                    <a:pt x="373" y="1066"/>
                  </a:lnTo>
                  <a:lnTo>
                    <a:pt x="302" y="1019"/>
                  </a:lnTo>
                  <a:lnTo>
                    <a:pt x="237" y="970"/>
                  </a:lnTo>
                  <a:lnTo>
                    <a:pt x="179" y="917"/>
                  </a:lnTo>
                  <a:lnTo>
                    <a:pt x="128" y="863"/>
                  </a:lnTo>
                  <a:lnTo>
                    <a:pt x="84" y="808"/>
                  </a:lnTo>
                  <a:lnTo>
                    <a:pt x="48" y="750"/>
                  </a:lnTo>
                  <a:lnTo>
                    <a:pt x="20" y="693"/>
                  </a:lnTo>
                  <a:lnTo>
                    <a:pt x="0" y="633"/>
                  </a:lnTo>
                  <a:lnTo>
                    <a:pt x="84" y="677"/>
                  </a:lnTo>
                  <a:lnTo>
                    <a:pt x="174" y="718"/>
                  </a:lnTo>
                  <a:lnTo>
                    <a:pt x="270" y="756"/>
                  </a:lnTo>
                  <a:lnTo>
                    <a:pt x="372" y="791"/>
                  </a:lnTo>
                  <a:lnTo>
                    <a:pt x="479" y="821"/>
                  </a:lnTo>
                  <a:lnTo>
                    <a:pt x="590" y="850"/>
                  </a:lnTo>
                  <a:lnTo>
                    <a:pt x="706" y="874"/>
                  </a:lnTo>
                  <a:lnTo>
                    <a:pt x="827" y="894"/>
                  </a:lnTo>
                  <a:lnTo>
                    <a:pt x="950" y="910"/>
                  </a:lnTo>
                  <a:lnTo>
                    <a:pt x="1078" y="921"/>
                  </a:lnTo>
                  <a:lnTo>
                    <a:pt x="1208" y="928"/>
                  </a:lnTo>
                  <a:lnTo>
                    <a:pt x="1341" y="930"/>
                  </a:lnTo>
                  <a:lnTo>
                    <a:pt x="1461" y="928"/>
                  </a:lnTo>
                  <a:lnTo>
                    <a:pt x="1580" y="922"/>
                  </a:lnTo>
                  <a:lnTo>
                    <a:pt x="1697" y="913"/>
                  </a:lnTo>
                  <a:lnTo>
                    <a:pt x="1810" y="900"/>
                  </a:lnTo>
                  <a:lnTo>
                    <a:pt x="1920" y="884"/>
                  </a:lnTo>
                  <a:lnTo>
                    <a:pt x="2027" y="864"/>
                  </a:lnTo>
                  <a:lnTo>
                    <a:pt x="2131" y="841"/>
                  </a:lnTo>
                  <a:lnTo>
                    <a:pt x="2230" y="815"/>
                  </a:lnTo>
                  <a:lnTo>
                    <a:pt x="2326" y="786"/>
                  </a:lnTo>
                  <a:lnTo>
                    <a:pt x="2418" y="754"/>
                  </a:lnTo>
                  <a:lnTo>
                    <a:pt x="2505" y="720"/>
                  </a:lnTo>
                  <a:lnTo>
                    <a:pt x="2588" y="683"/>
                  </a:lnTo>
                  <a:lnTo>
                    <a:pt x="2664" y="642"/>
                  </a:lnTo>
                  <a:lnTo>
                    <a:pt x="2737" y="601"/>
                  </a:lnTo>
                  <a:lnTo>
                    <a:pt x="2802" y="558"/>
                  </a:lnTo>
                  <a:lnTo>
                    <a:pt x="2862" y="511"/>
                  </a:lnTo>
                  <a:lnTo>
                    <a:pt x="2917" y="464"/>
                  </a:lnTo>
                  <a:lnTo>
                    <a:pt x="2965" y="413"/>
                  </a:lnTo>
                  <a:lnTo>
                    <a:pt x="3007" y="362"/>
                  </a:lnTo>
                  <a:lnTo>
                    <a:pt x="3040" y="309"/>
                  </a:lnTo>
                  <a:lnTo>
                    <a:pt x="3067" y="255"/>
                  </a:lnTo>
                  <a:lnTo>
                    <a:pt x="3087" y="199"/>
                  </a:lnTo>
                  <a:lnTo>
                    <a:pt x="3099" y="142"/>
                  </a:lnTo>
                  <a:lnTo>
                    <a:pt x="3104" y="85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FCC62D"/>
            </a:solidFill>
            <a:ln w="0">
              <a:solidFill>
                <a:srgbClr val="FCC6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Freeform 7"/>
            <p:cNvSpPr>
              <a:spLocks/>
            </p:cNvSpPr>
            <p:nvPr/>
          </p:nvSpPr>
          <p:spPr bwMode="auto">
            <a:xfrm>
              <a:off x="3786" y="2816"/>
              <a:ext cx="1175" cy="472"/>
            </a:xfrm>
            <a:custGeom>
              <a:avLst/>
              <a:gdLst>
                <a:gd name="T0" fmla="*/ 5 w 3524"/>
                <a:gd name="T1" fmla="*/ 60 h 1415"/>
                <a:gd name="T2" fmla="*/ 40 w 3524"/>
                <a:gd name="T3" fmla="*/ 179 h 1415"/>
                <a:gd name="T4" fmla="*/ 106 w 3524"/>
                <a:gd name="T5" fmla="*/ 293 h 1415"/>
                <a:gd name="T6" fmla="*/ 204 w 3524"/>
                <a:gd name="T7" fmla="*/ 401 h 1415"/>
                <a:gd name="T8" fmla="*/ 327 w 3524"/>
                <a:gd name="T9" fmla="*/ 500 h 1415"/>
                <a:gd name="T10" fmla="*/ 476 w 3524"/>
                <a:gd name="T11" fmla="*/ 592 h 1415"/>
                <a:gd name="T12" fmla="*/ 647 w 3524"/>
                <a:gd name="T13" fmla="*/ 673 h 1415"/>
                <a:gd name="T14" fmla="*/ 839 w 3524"/>
                <a:gd name="T15" fmla="*/ 743 h 1415"/>
                <a:gd name="T16" fmla="*/ 1050 w 3524"/>
                <a:gd name="T17" fmla="*/ 799 h 1415"/>
                <a:gd name="T18" fmla="*/ 1276 w 3524"/>
                <a:gd name="T19" fmla="*/ 841 h 1415"/>
                <a:gd name="T20" fmla="*/ 1513 w 3524"/>
                <a:gd name="T21" fmla="*/ 866 h 1415"/>
                <a:gd name="T22" fmla="*/ 1764 w 3524"/>
                <a:gd name="T23" fmla="*/ 876 h 1415"/>
                <a:gd name="T24" fmla="*/ 2012 w 3524"/>
                <a:gd name="T25" fmla="*/ 866 h 1415"/>
                <a:gd name="T26" fmla="*/ 2250 w 3524"/>
                <a:gd name="T27" fmla="*/ 841 h 1415"/>
                <a:gd name="T28" fmla="*/ 2476 w 3524"/>
                <a:gd name="T29" fmla="*/ 799 h 1415"/>
                <a:gd name="T30" fmla="*/ 2686 w 3524"/>
                <a:gd name="T31" fmla="*/ 743 h 1415"/>
                <a:gd name="T32" fmla="*/ 2877 w 3524"/>
                <a:gd name="T33" fmla="*/ 673 h 1415"/>
                <a:gd name="T34" fmla="*/ 3050 w 3524"/>
                <a:gd name="T35" fmla="*/ 592 h 1415"/>
                <a:gd name="T36" fmla="*/ 3199 w 3524"/>
                <a:gd name="T37" fmla="*/ 500 h 1415"/>
                <a:gd name="T38" fmla="*/ 3322 w 3524"/>
                <a:gd name="T39" fmla="*/ 401 h 1415"/>
                <a:gd name="T40" fmla="*/ 3420 w 3524"/>
                <a:gd name="T41" fmla="*/ 293 h 1415"/>
                <a:gd name="T42" fmla="*/ 3486 w 3524"/>
                <a:gd name="T43" fmla="*/ 179 h 1415"/>
                <a:gd name="T44" fmla="*/ 3521 w 3524"/>
                <a:gd name="T45" fmla="*/ 60 h 1415"/>
                <a:gd name="T46" fmla="*/ 3524 w 3524"/>
                <a:gd name="T47" fmla="*/ 570 h 1415"/>
                <a:gd name="T48" fmla="*/ 3508 w 3524"/>
                <a:gd name="T49" fmla="*/ 684 h 1415"/>
                <a:gd name="T50" fmla="*/ 3461 w 3524"/>
                <a:gd name="T51" fmla="*/ 794 h 1415"/>
                <a:gd name="T52" fmla="*/ 3386 w 3524"/>
                <a:gd name="T53" fmla="*/ 898 h 1415"/>
                <a:gd name="T54" fmla="*/ 3284 w 3524"/>
                <a:gd name="T55" fmla="*/ 996 h 1415"/>
                <a:gd name="T56" fmla="*/ 3157 w 3524"/>
                <a:gd name="T57" fmla="*/ 1086 h 1415"/>
                <a:gd name="T58" fmla="*/ 3008 w 3524"/>
                <a:gd name="T59" fmla="*/ 1168 h 1415"/>
                <a:gd name="T60" fmla="*/ 2839 w 3524"/>
                <a:gd name="T61" fmla="*/ 1239 h 1415"/>
                <a:gd name="T62" fmla="*/ 2652 w 3524"/>
                <a:gd name="T63" fmla="*/ 1300 h 1415"/>
                <a:gd name="T64" fmla="*/ 2449 w 3524"/>
                <a:gd name="T65" fmla="*/ 1349 h 1415"/>
                <a:gd name="T66" fmla="*/ 2232 w 3524"/>
                <a:gd name="T67" fmla="*/ 1385 h 1415"/>
                <a:gd name="T68" fmla="*/ 2001 w 3524"/>
                <a:gd name="T69" fmla="*/ 1407 h 1415"/>
                <a:gd name="T70" fmla="*/ 1764 w 3524"/>
                <a:gd name="T71" fmla="*/ 1415 h 1415"/>
                <a:gd name="T72" fmla="*/ 1523 w 3524"/>
                <a:gd name="T73" fmla="*/ 1407 h 1415"/>
                <a:gd name="T74" fmla="*/ 1294 w 3524"/>
                <a:gd name="T75" fmla="*/ 1385 h 1415"/>
                <a:gd name="T76" fmla="*/ 1077 w 3524"/>
                <a:gd name="T77" fmla="*/ 1349 h 1415"/>
                <a:gd name="T78" fmla="*/ 874 w 3524"/>
                <a:gd name="T79" fmla="*/ 1300 h 1415"/>
                <a:gd name="T80" fmla="*/ 687 w 3524"/>
                <a:gd name="T81" fmla="*/ 1239 h 1415"/>
                <a:gd name="T82" fmla="*/ 517 w 3524"/>
                <a:gd name="T83" fmla="*/ 1168 h 1415"/>
                <a:gd name="T84" fmla="*/ 368 w 3524"/>
                <a:gd name="T85" fmla="*/ 1086 h 1415"/>
                <a:gd name="T86" fmla="*/ 242 w 3524"/>
                <a:gd name="T87" fmla="*/ 996 h 1415"/>
                <a:gd name="T88" fmla="*/ 140 w 3524"/>
                <a:gd name="T89" fmla="*/ 898 h 1415"/>
                <a:gd name="T90" fmla="*/ 64 w 3524"/>
                <a:gd name="T91" fmla="*/ 794 h 1415"/>
                <a:gd name="T92" fmla="*/ 16 w 3524"/>
                <a:gd name="T93" fmla="*/ 684 h 1415"/>
                <a:gd name="T94" fmla="*/ 0 w 3524"/>
                <a:gd name="T95" fmla="*/ 57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524" h="1415">
                  <a:moveTo>
                    <a:pt x="0" y="0"/>
                  </a:moveTo>
                  <a:lnTo>
                    <a:pt x="5" y="60"/>
                  </a:lnTo>
                  <a:lnTo>
                    <a:pt x="19" y="120"/>
                  </a:lnTo>
                  <a:lnTo>
                    <a:pt x="40" y="179"/>
                  </a:lnTo>
                  <a:lnTo>
                    <a:pt x="69" y="237"/>
                  </a:lnTo>
                  <a:lnTo>
                    <a:pt x="106" y="293"/>
                  </a:lnTo>
                  <a:lnTo>
                    <a:pt x="151" y="347"/>
                  </a:lnTo>
                  <a:lnTo>
                    <a:pt x="204" y="401"/>
                  </a:lnTo>
                  <a:lnTo>
                    <a:pt x="262" y="451"/>
                  </a:lnTo>
                  <a:lnTo>
                    <a:pt x="327" y="500"/>
                  </a:lnTo>
                  <a:lnTo>
                    <a:pt x="398" y="548"/>
                  </a:lnTo>
                  <a:lnTo>
                    <a:pt x="476" y="592"/>
                  </a:lnTo>
                  <a:lnTo>
                    <a:pt x="560" y="634"/>
                  </a:lnTo>
                  <a:lnTo>
                    <a:pt x="647" y="673"/>
                  </a:lnTo>
                  <a:lnTo>
                    <a:pt x="741" y="710"/>
                  </a:lnTo>
                  <a:lnTo>
                    <a:pt x="839" y="743"/>
                  </a:lnTo>
                  <a:lnTo>
                    <a:pt x="943" y="772"/>
                  </a:lnTo>
                  <a:lnTo>
                    <a:pt x="1050" y="799"/>
                  </a:lnTo>
                  <a:lnTo>
                    <a:pt x="1161" y="821"/>
                  </a:lnTo>
                  <a:lnTo>
                    <a:pt x="1276" y="841"/>
                  </a:lnTo>
                  <a:lnTo>
                    <a:pt x="1393" y="855"/>
                  </a:lnTo>
                  <a:lnTo>
                    <a:pt x="1513" y="866"/>
                  </a:lnTo>
                  <a:lnTo>
                    <a:pt x="1637" y="874"/>
                  </a:lnTo>
                  <a:lnTo>
                    <a:pt x="1764" y="876"/>
                  </a:lnTo>
                  <a:lnTo>
                    <a:pt x="1889" y="874"/>
                  </a:lnTo>
                  <a:lnTo>
                    <a:pt x="2012" y="866"/>
                  </a:lnTo>
                  <a:lnTo>
                    <a:pt x="2133" y="855"/>
                  </a:lnTo>
                  <a:lnTo>
                    <a:pt x="2250" y="841"/>
                  </a:lnTo>
                  <a:lnTo>
                    <a:pt x="2365" y="821"/>
                  </a:lnTo>
                  <a:lnTo>
                    <a:pt x="2476" y="799"/>
                  </a:lnTo>
                  <a:lnTo>
                    <a:pt x="2583" y="772"/>
                  </a:lnTo>
                  <a:lnTo>
                    <a:pt x="2686" y="743"/>
                  </a:lnTo>
                  <a:lnTo>
                    <a:pt x="2784" y="710"/>
                  </a:lnTo>
                  <a:lnTo>
                    <a:pt x="2877" y="673"/>
                  </a:lnTo>
                  <a:lnTo>
                    <a:pt x="2966" y="634"/>
                  </a:lnTo>
                  <a:lnTo>
                    <a:pt x="3050" y="592"/>
                  </a:lnTo>
                  <a:lnTo>
                    <a:pt x="3128" y="548"/>
                  </a:lnTo>
                  <a:lnTo>
                    <a:pt x="3199" y="500"/>
                  </a:lnTo>
                  <a:lnTo>
                    <a:pt x="3264" y="451"/>
                  </a:lnTo>
                  <a:lnTo>
                    <a:pt x="3322" y="401"/>
                  </a:lnTo>
                  <a:lnTo>
                    <a:pt x="3374" y="347"/>
                  </a:lnTo>
                  <a:lnTo>
                    <a:pt x="3420" y="293"/>
                  </a:lnTo>
                  <a:lnTo>
                    <a:pt x="3456" y="237"/>
                  </a:lnTo>
                  <a:lnTo>
                    <a:pt x="3486" y="179"/>
                  </a:lnTo>
                  <a:lnTo>
                    <a:pt x="3507" y="120"/>
                  </a:lnTo>
                  <a:lnTo>
                    <a:pt x="3521" y="60"/>
                  </a:lnTo>
                  <a:lnTo>
                    <a:pt x="3524" y="0"/>
                  </a:lnTo>
                  <a:lnTo>
                    <a:pt x="3524" y="570"/>
                  </a:lnTo>
                  <a:lnTo>
                    <a:pt x="3521" y="627"/>
                  </a:lnTo>
                  <a:lnTo>
                    <a:pt x="3508" y="684"/>
                  </a:lnTo>
                  <a:lnTo>
                    <a:pt x="3489" y="740"/>
                  </a:lnTo>
                  <a:lnTo>
                    <a:pt x="3461" y="794"/>
                  </a:lnTo>
                  <a:lnTo>
                    <a:pt x="3427" y="847"/>
                  </a:lnTo>
                  <a:lnTo>
                    <a:pt x="3386" y="898"/>
                  </a:lnTo>
                  <a:lnTo>
                    <a:pt x="3338" y="949"/>
                  </a:lnTo>
                  <a:lnTo>
                    <a:pt x="3284" y="996"/>
                  </a:lnTo>
                  <a:lnTo>
                    <a:pt x="3224" y="1042"/>
                  </a:lnTo>
                  <a:lnTo>
                    <a:pt x="3157" y="1086"/>
                  </a:lnTo>
                  <a:lnTo>
                    <a:pt x="3086" y="1127"/>
                  </a:lnTo>
                  <a:lnTo>
                    <a:pt x="3008" y="1168"/>
                  </a:lnTo>
                  <a:lnTo>
                    <a:pt x="2927" y="1205"/>
                  </a:lnTo>
                  <a:lnTo>
                    <a:pt x="2839" y="1239"/>
                  </a:lnTo>
                  <a:lnTo>
                    <a:pt x="2748" y="1271"/>
                  </a:lnTo>
                  <a:lnTo>
                    <a:pt x="2652" y="1300"/>
                  </a:lnTo>
                  <a:lnTo>
                    <a:pt x="2552" y="1326"/>
                  </a:lnTo>
                  <a:lnTo>
                    <a:pt x="2449" y="1349"/>
                  </a:lnTo>
                  <a:lnTo>
                    <a:pt x="2341" y="1369"/>
                  </a:lnTo>
                  <a:lnTo>
                    <a:pt x="2232" y="1385"/>
                  </a:lnTo>
                  <a:lnTo>
                    <a:pt x="2118" y="1398"/>
                  </a:lnTo>
                  <a:lnTo>
                    <a:pt x="2001" y="1407"/>
                  </a:lnTo>
                  <a:lnTo>
                    <a:pt x="1883" y="1413"/>
                  </a:lnTo>
                  <a:lnTo>
                    <a:pt x="1764" y="1415"/>
                  </a:lnTo>
                  <a:lnTo>
                    <a:pt x="1643" y="1413"/>
                  </a:lnTo>
                  <a:lnTo>
                    <a:pt x="1523" y="1407"/>
                  </a:lnTo>
                  <a:lnTo>
                    <a:pt x="1407" y="1398"/>
                  </a:lnTo>
                  <a:lnTo>
                    <a:pt x="1294" y="1385"/>
                  </a:lnTo>
                  <a:lnTo>
                    <a:pt x="1184" y="1369"/>
                  </a:lnTo>
                  <a:lnTo>
                    <a:pt x="1077" y="1349"/>
                  </a:lnTo>
                  <a:lnTo>
                    <a:pt x="974" y="1326"/>
                  </a:lnTo>
                  <a:lnTo>
                    <a:pt x="874" y="1300"/>
                  </a:lnTo>
                  <a:lnTo>
                    <a:pt x="778" y="1271"/>
                  </a:lnTo>
                  <a:lnTo>
                    <a:pt x="687" y="1239"/>
                  </a:lnTo>
                  <a:lnTo>
                    <a:pt x="599" y="1205"/>
                  </a:lnTo>
                  <a:lnTo>
                    <a:pt x="517" y="1168"/>
                  </a:lnTo>
                  <a:lnTo>
                    <a:pt x="440" y="1127"/>
                  </a:lnTo>
                  <a:lnTo>
                    <a:pt x="368" y="1086"/>
                  </a:lnTo>
                  <a:lnTo>
                    <a:pt x="302" y="1042"/>
                  </a:lnTo>
                  <a:lnTo>
                    <a:pt x="242" y="996"/>
                  </a:lnTo>
                  <a:lnTo>
                    <a:pt x="188" y="949"/>
                  </a:lnTo>
                  <a:lnTo>
                    <a:pt x="140" y="898"/>
                  </a:lnTo>
                  <a:lnTo>
                    <a:pt x="98" y="847"/>
                  </a:lnTo>
                  <a:lnTo>
                    <a:pt x="64" y="794"/>
                  </a:lnTo>
                  <a:lnTo>
                    <a:pt x="36" y="740"/>
                  </a:lnTo>
                  <a:lnTo>
                    <a:pt x="16" y="684"/>
                  </a:lnTo>
                  <a:lnTo>
                    <a:pt x="5" y="627"/>
                  </a:lnTo>
                  <a:lnTo>
                    <a:pt x="0" y="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AF18"/>
            </a:solidFill>
            <a:ln w="0">
              <a:solidFill>
                <a:srgbClr val="E4AF1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Freeform 8"/>
            <p:cNvSpPr>
              <a:spLocks/>
            </p:cNvSpPr>
            <p:nvPr/>
          </p:nvSpPr>
          <p:spPr bwMode="auto">
            <a:xfrm>
              <a:off x="3854" y="2951"/>
              <a:ext cx="45" cy="222"/>
            </a:xfrm>
            <a:custGeom>
              <a:avLst/>
              <a:gdLst>
                <a:gd name="T0" fmla="*/ 0 w 135"/>
                <a:gd name="T1" fmla="*/ 0 h 667"/>
                <a:gd name="T2" fmla="*/ 42 w 135"/>
                <a:gd name="T3" fmla="*/ 37 h 667"/>
                <a:gd name="T4" fmla="*/ 87 w 135"/>
                <a:gd name="T5" fmla="*/ 74 h 667"/>
                <a:gd name="T6" fmla="*/ 135 w 135"/>
                <a:gd name="T7" fmla="*/ 108 h 667"/>
                <a:gd name="T8" fmla="*/ 135 w 135"/>
                <a:gd name="T9" fmla="*/ 667 h 667"/>
                <a:gd name="T10" fmla="*/ 87 w 135"/>
                <a:gd name="T11" fmla="*/ 634 h 667"/>
                <a:gd name="T12" fmla="*/ 42 w 135"/>
                <a:gd name="T13" fmla="*/ 598 h 667"/>
                <a:gd name="T14" fmla="*/ 0 w 135"/>
                <a:gd name="T15" fmla="*/ 563 h 667"/>
                <a:gd name="T16" fmla="*/ 0 w 135"/>
                <a:gd name="T17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667">
                  <a:moveTo>
                    <a:pt x="0" y="0"/>
                  </a:moveTo>
                  <a:lnTo>
                    <a:pt x="42" y="37"/>
                  </a:lnTo>
                  <a:lnTo>
                    <a:pt x="87" y="74"/>
                  </a:lnTo>
                  <a:lnTo>
                    <a:pt x="135" y="108"/>
                  </a:lnTo>
                  <a:lnTo>
                    <a:pt x="135" y="667"/>
                  </a:lnTo>
                  <a:lnTo>
                    <a:pt x="87" y="634"/>
                  </a:lnTo>
                  <a:lnTo>
                    <a:pt x="42" y="598"/>
                  </a:lnTo>
                  <a:lnTo>
                    <a:pt x="0" y="5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Freeform 9"/>
            <p:cNvSpPr>
              <a:spLocks/>
            </p:cNvSpPr>
            <p:nvPr/>
          </p:nvSpPr>
          <p:spPr bwMode="auto">
            <a:xfrm>
              <a:off x="4848" y="2951"/>
              <a:ext cx="45" cy="222"/>
            </a:xfrm>
            <a:custGeom>
              <a:avLst/>
              <a:gdLst>
                <a:gd name="T0" fmla="*/ 136 w 136"/>
                <a:gd name="T1" fmla="*/ 0 h 667"/>
                <a:gd name="T2" fmla="*/ 136 w 136"/>
                <a:gd name="T3" fmla="*/ 563 h 667"/>
                <a:gd name="T4" fmla="*/ 94 w 136"/>
                <a:gd name="T5" fmla="*/ 598 h 667"/>
                <a:gd name="T6" fmla="*/ 50 w 136"/>
                <a:gd name="T7" fmla="*/ 634 h 667"/>
                <a:gd name="T8" fmla="*/ 0 w 136"/>
                <a:gd name="T9" fmla="*/ 667 h 667"/>
                <a:gd name="T10" fmla="*/ 0 w 136"/>
                <a:gd name="T11" fmla="*/ 108 h 667"/>
                <a:gd name="T12" fmla="*/ 50 w 136"/>
                <a:gd name="T13" fmla="*/ 74 h 667"/>
                <a:gd name="T14" fmla="*/ 94 w 136"/>
                <a:gd name="T15" fmla="*/ 37 h 667"/>
                <a:gd name="T16" fmla="*/ 136 w 136"/>
                <a:gd name="T17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6" h="667">
                  <a:moveTo>
                    <a:pt x="136" y="0"/>
                  </a:moveTo>
                  <a:lnTo>
                    <a:pt x="136" y="563"/>
                  </a:lnTo>
                  <a:lnTo>
                    <a:pt x="94" y="598"/>
                  </a:lnTo>
                  <a:lnTo>
                    <a:pt x="50" y="634"/>
                  </a:lnTo>
                  <a:lnTo>
                    <a:pt x="0" y="667"/>
                  </a:lnTo>
                  <a:lnTo>
                    <a:pt x="0" y="108"/>
                  </a:lnTo>
                  <a:lnTo>
                    <a:pt x="50" y="74"/>
                  </a:lnTo>
                  <a:lnTo>
                    <a:pt x="94" y="3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Freeform 10"/>
            <p:cNvSpPr>
              <a:spLocks/>
            </p:cNvSpPr>
            <p:nvPr/>
          </p:nvSpPr>
          <p:spPr bwMode="auto">
            <a:xfrm>
              <a:off x="3944" y="3014"/>
              <a:ext cx="45" cy="206"/>
            </a:xfrm>
            <a:custGeom>
              <a:avLst/>
              <a:gdLst>
                <a:gd name="T0" fmla="*/ 0 w 135"/>
                <a:gd name="T1" fmla="*/ 0 h 618"/>
                <a:gd name="T2" fmla="*/ 66 w 135"/>
                <a:gd name="T3" fmla="*/ 35 h 618"/>
                <a:gd name="T4" fmla="*/ 135 w 135"/>
                <a:gd name="T5" fmla="*/ 67 h 618"/>
                <a:gd name="T6" fmla="*/ 135 w 135"/>
                <a:gd name="T7" fmla="*/ 618 h 618"/>
                <a:gd name="T8" fmla="*/ 66 w 135"/>
                <a:gd name="T9" fmla="*/ 587 h 618"/>
                <a:gd name="T10" fmla="*/ 0 w 135"/>
                <a:gd name="T11" fmla="*/ 556 h 618"/>
                <a:gd name="T12" fmla="*/ 0 w 135"/>
                <a:gd name="T13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618">
                  <a:moveTo>
                    <a:pt x="0" y="0"/>
                  </a:moveTo>
                  <a:lnTo>
                    <a:pt x="66" y="35"/>
                  </a:lnTo>
                  <a:lnTo>
                    <a:pt x="135" y="67"/>
                  </a:lnTo>
                  <a:lnTo>
                    <a:pt x="135" y="618"/>
                  </a:lnTo>
                  <a:lnTo>
                    <a:pt x="66" y="587"/>
                  </a:lnTo>
                  <a:lnTo>
                    <a:pt x="0" y="5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Freeform 11"/>
            <p:cNvSpPr>
              <a:spLocks/>
            </p:cNvSpPr>
            <p:nvPr/>
          </p:nvSpPr>
          <p:spPr bwMode="auto">
            <a:xfrm>
              <a:off x="4757" y="3014"/>
              <a:ext cx="46" cy="206"/>
            </a:xfrm>
            <a:custGeom>
              <a:avLst/>
              <a:gdLst>
                <a:gd name="T0" fmla="*/ 136 w 136"/>
                <a:gd name="T1" fmla="*/ 0 h 618"/>
                <a:gd name="T2" fmla="*/ 136 w 136"/>
                <a:gd name="T3" fmla="*/ 556 h 618"/>
                <a:gd name="T4" fmla="*/ 71 w 136"/>
                <a:gd name="T5" fmla="*/ 587 h 618"/>
                <a:gd name="T6" fmla="*/ 0 w 136"/>
                <a:gd name="T7" fmla="*/ 618 h 618"/>
                <a:gd name="T8" fmla="*/ 0 w 136"/>
                <a:gd name="T9" fmla="*/ 67 h 618"/>
                <a:gd name="T10" fmla="*/ 71 w 136"/>
                <a:gd name="T11" fmla="*/ 35 h 618"/>
                <a:gd name="T12" fmla="*/ 136 w 136"/>
                <a:gd name="T13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618">
                  <a:moveTo>
                    <a:pt x="136" y="0"/>
                  </a:moveTo>
                  <a:lnTo>
                    <a:pt x="136" y="556"/>
                  </a:lnTo>
                  <a:lnTo>
                    <a:pt x="71" y="587"/>
                  </a:lnTo>
                  <a:lnTo>
                    <a:pt x="0" y="618"/>
                  </a:lnTo>
                  <a:lnTo>
                    <a:pt x="0" y="67"/>
                  </a:lnTo>
                  <a:lnTo>
                    <a:pt x="71" y="35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Freeform 12"/>
            <p:cNvSpPr>
              <a:spLocks/>
            </p:cNvSpPr>
            <p:nvPr/>
          </p:nvSpPr>
          <p:spPr bwMode="auto">
            <a:xfrm>
              <a:off x="4035" y="3054"/>
              <a:ext cx="45" cy="197"/>
            </a:xfrm>
            <a:custGeom>
              <a:avLst/>
              <a:gdLst>
                <a:gd name="T0" fmla="*/ 0 w 134"/>
                <a:gd name="T1" fmla="*/ 0 h 592"/>
                <a:gd name="T2" fmla="*/ 67 w 134"/>
                <a:gd name="T3" fmla="*/ 24 h 592"/>
                <a:gd name="T4" fmla="*/ 134 w 134"/>
                <a:gd name="T5" fmla="*/ 46 h 592"/>
                <a:gd name="T6" fmla="*/ 134 w 134"/>
                <a:gd name="T7" fmla="*/ 592 h 592"/>
                <a:gd name="T8" fmla="*/ 67 w 134"/>
                <a:gd name="T9" fmla="*/ 571 h 592"/>
                <a:gd name="T10" fmla="*/ 0 w 134"/>
                <a:gd name="T11" fmla="*/ 550 h 592"/>
                <a:gd name="T12" fmla="*/ 0 w 134"/>
                <a:gd name="T13" fmla="*/ 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592">
                  <a:moveTo>
                    <a:pt x="0" y="0"/>
                  </a:moveTo>
                  <a:lnTo>
                    <a:pt x="67" y="24"/>
                  </a:lnTo>
                  <a:lnTo>
                    <a:pt x="134" y="46"/>
                  </a:lnTo>
                  <a:lnTo>
                    <a:pt x="134" y="592"/>
                  </a:lnTo>
                  <a:lnTo>
                    <a:pt x="67" y="571"/>
                  </a:lnTo>
                  <a:lnTo>
                    <a:pt x="0" y="5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Freeform 13"/>
            <p:cNvSpPr>
              <a:spLocks/>
            </p:cNvSpPr>
            <p:nvPr/>
          </p:nvSpPr>
          <p:spPr bwMode="auto">
            <a:xfrm>
              <a:off x="4667" y="3054"/>
              <a:ext cx="46" cy="197"/>
            </a:xfrm>
            <a:custGeom>
              <a:avLst/>
              <a:gdLst>
                <a:gd name="T0" fmla="*/ 137 w 137"/>
                <a:gd name="T1" fmla="*/ 0 h 592"/>
                <a:gd name="T2" fmla="*/ 137 w 137"/>
                <a:gd name="T3" fmla="*/ 550 h 592"/>
                <a:gd name="T4" fmla="*/ 69 w 137"/>
                <a:gd name="T5" fmla="*/ 571 h 592"/>
                <a:gd name="T6" fmla="*/ 0 w 137"/>
                <a:gd name="T7" fmla="*/ 592 h 592"/>
                <a:gd name="T8" fmla="*/ 0 w 137"/>
                <a:gd name="T9" fmla="*/ 46 h 592"/>
                <a:gd name="T10" fmla="*/ 69 w 137"/>
                <a:gd name="T11" fmla="*/ 24 h 592"/>
                <a:gd name="T12" fmla="*/ 137 w 137"/>
                <a:gd name="T13" fmla="*/ 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592">
                  <a:moveTo>
                    <a:pt x="137" y="0"/>
                  </a:moveTo>
                  <a:lnTo>
                    <a:pt x="137" y="550"/>
                  </a:lnTo>
                  <a:lnTo>
                    <a:pt x="69" y="571"/>
                  </a:lnTo>
                  <a:lnTo>
                    <a:pt x="0" y="592"/>
                  </a:lnTo>
                  <a:lnTo>
                    <a:pt x="0" y="46"/>
                  </a:lnTo>
                  <a:lnTo>
                    <a:pt x="69" y="2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Freeform 14"/>
            <p:cNvSpPr>
              <a:spLocks/>
            </p:cNvSpPr>
            <p:nvPr/>
          </p:nvSpPr>
          <p:spPr bwMode="auto">
            <a:xfrm>
              <a:off x="4148" y="3086"/>
              <a:ext cx="45" cy="189"/>
            </a:xfrm>
            <a:custGeom>
              <a:avLst/>
              <a:gdLst>
                <a:gd name="T0" fmla="*/ 0 w 134"/>
                <a:gd name="T1" fmla="*/ 0 h 567"/>
                <a:gd name="T2" fmla="*/ 66 w 134"/>
                <a:gd name="T3" fmla="*/ 14 h 567"/>
                <a:gd name="T4" fmla="*/ 134 w 134"/>
                <a:gd name="T5" fmla="*/ 26 h 567"/>
                <a:gd name="T6" fmla="*/ 134 w 134"/>
                <a:gd name="T7" fmla="*/ 567 h 567"/>
                <a:gd name="T8" fmla="*/ 66 w 134"/>
                <a:gd name="T9" fmla="*/ 556 h 567"/>
                <a:gd name="T10" fmla="*/ 0 w 134"/>
                <a:gd name="T11" fmla="*/ 544 h 567"/>
                <a:gd name="T12" fmla="*/ 0 w 134"/>
                <a:gd name="T13" fmla="*/ 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567">
                  <a:moveTo>
                    <a:pt x="0" y="0"/>
                  </a:moveTo>
                  <a:lnTo>
                    <a:pt x="66" y="14"/>
                  </a:lnTo>
                  <a:lnTo>
                    <a:pt x="134" y="26"/>
                  </a:lnTo>
                  <a:lnTo>
                    <a:pt x="134" y="567"/>
                  </a:lnTo>
                  <a:lnTo>
                    <a:pt x="66" y="556"/>
                  </a:lnTo>
                  <a:lnTo>
                    <a:pt x="0" y="5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Freeform 15"/>
            <p:cNvSpPr>
              <a:spLocks/>
            </p:cNvSpPr>
            <p:nvPr/>
          </p:nvSpPr>
          <p:spPr bwMode="auto">
            <a:xfrm>
              <a:off x="4554" y="3086"/>
              <a:ext cx="46" cy="189"/>
            </a:xfrm>
            <a:custGeom>
              <a:avLst/>
              <a:gdLst>
                <a:gd name="T0" fmla="*/ 137 w 137"/>
                <a:gd name="T1" fmla="*/ 0 h 567"/>
                <a:gd name="T2" fmla="*/ 137 w 137"/>
                <a:gd name="T3" fmla="*/ 544 h 567"/>
                <a:gd name="T4" fmla="*/ 69 w 137"/>
                <a:gd name="T5" fmla="*/ 556 h 567"/>
                <a:gd name="T6" fmla="*/ 0 w 137"/>
                <a:gd name="T7" fmla="*/ 567 h 567"/>
                <a:gd name="T8" fmla="*/ 0 w 137"/>
                <a:gd name="T9" fmla="*/ 26 h 567"/>
                <a:gd name="T10" fmla="*/ 69 w 137"/>
                <a:gd name="T11" fmla="*/ 14 h 567"/>
                <a:gd name="T12" fmla="*/ 137 w 137"/>
                <a:gd name="T13" fmla="*/ 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567">
                  <a:moveTo>
                    <a:pt x="137" y="0"/>
                  </a:moveTo>
                  <a:lnTo>
                    <a:pt x="137" y="544"/>
                  </a:lnTo>
                  <a:lnTo>
                    <a:pt x="69" y="556"/>
                  </a:lnTo>
                  <a:lnTo>
                    <a:pt x="0" y="567"/>
                  </a:lnTo>
                  <a:lnTo>
                    <a:pt x="0" y="26"/>
                  </a:lnTo>
                  <a:lnTo>
                    <a:pt x="69" y="1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Freeform 16"/>
            <p:cNvSpPr>
              <a:spLocks/>
            </p:cNvSpPr>
            <p:nvPr/>
          </p:nvSpPr>
          <p:spPr bwMode="auto">
            <a:xfrm>
              <a:off x="4283" y="3106"/>
              <a:ext cx="45" cy="182"/>
            </a:xfrm>
            <a:custGeom>
              <a:avLst/>
              <a:gdLst>
                <a:gd name="T0" fmla="*/ 0 w 136"/>
                <a:gd name="T1" fmla="*/ 0 h 546"/>
                <a:gd name="T2" fmla="*/ 68 w 136"/>
                <a:gd name="T3" fmla="*/ 4 h 546"/>
                <a:gd name="T4" fmla="*/ 136 w 136"/>
                <a:gd name="T5" fmla="*/ 7 h 546"/>
                <a:gd name="T6" fmla="*/ 136 w 136"/>
                <a:gd name="T7" fmla="*/ 546 h 546"/>
                <a:gd name="T8" fmla="*/ 0 w 136"/>
                <a:gd name="T9" fmla="*/ 539 h 546"/>
                <a:gd name="T10" fmla="*/ 0 w 136"/>
                <a:gd name="T11" fmla="*/ 0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546">
                  <a:moveTo>
                    <a:pt x="0" y="0"/>
                  </a:moveTo>
                  <a:lnTo>
                    <a:pt x="68" y="4"/>
                  </a:lnTo>
                  <a:lnTo>
                    <a:pt x="136" y="7"/>
                  </a:lnTo>
                  <a:lnTo>
                    <a:pt x="136" y="546"/>
                  </a:lnTo>
                  <a:lnTo>
                    <a:pt x="0" y="5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Freeform 17"/>
            <p:cNvSpPr>
              <a:spLocks/>
            </p:cNvSpPr>
            <p:nvPr/>
          </p:nvSpPr>
          <p:spPr bwMode="auto">
            <a:xfrm>
              <a:off x="4419" y="3106"/>
              <a:ext cx="45" cy="182"/>
            </a:xfrm>
            <a:custGeom>
              <a:avLst/>
              <a:gdLst>
                <a:gd name="T0" fmla="*/ 135 w 135"/>
                <a:gd name="T1" fmla="*/ 0 h 546"/>
                <a:gd name="T2" fmla="*/ 135 w 135"/>
                <a:gd name="T3" fmla="*/ 539 h 546"/>
                <a:gd name="T4" fmla="*/ 0 w 135"/>
                <a:gd name="T5" fmla="*/ 546 h 546"/>
                <a:gd name="T6" fmla="*/ 0 w 135"/>
                <a:gd name="T7" fmla="*/ 7 h 546"/>
                <a:gd name="T8" fmla="*/ 69 w 135"/>
                <a:gd name="T9" fmla="*/ 4 h 546"/>
                <a:gd name="T10" fmla="*/ 135 w 135"/>
                <a:gd name="T11" fmla="*/ 0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546">
                  <a:moveTo>
                    <a:pt x="135" y="0"/>
                  </a:moveTo>
                  <a:lnTo>
                    <a:pt x="135" y="539"/>
                  </a:lnTo>
                  <a:lnTo>
                    <a:pt x="0" y="546"/>
                  </a:lnTo>
                  <a:lnTo>
                    <a:pt x="0" y="7"/>
                  </a:lnTo>
                  <a:lnTo>
                    <a:pt x="69" y="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Freeform 18"/>
            <p:cNvSpPr>
              <a:spLocks/>
            </p:cNvSpPr>
            <p:nvPr/>
          </p:nvSpPr>
          <p:spPr bwMode="auto">
            <a:xfrm>
              <a:off x="3651" y="2479"/>
              <a:ext cx="1175" cy="471"/>
            </a:xfrm>
            <a:custGeom>
              <a:avLst/>
              <a:gdLst>
                <a:gd name="T0" fmla="*/ 5 w 3525"/>
                <a:gd name="T1" fmla="*/ 61 h 1415"/>
                <a:gd name="T2" fmla="*/ 39 w 3525"/>
                <a:gd name="T3" fmla="*/ 180 h 1415"/>
                <a:gd name="T4" fmla="*/ 106 w 3525"/>
                <a:gd name="T5" fmla="*/ 293 h 1415"/>
                <a:gd name="T6" fmla="*/ 202 w 3525"/>
                <a:gd name="T7" fmla="*/ 401 h 1415"/>
                <a:gd name="T8" fmla="*/ 326 w 3525"/>
                <a:gd name="T9" fmla="*/ 501 h 1415"/>
                <a:gd name="T10" fmla="*/ 475 w 3525"/>
                <a:gd name="T11" fmla="*/ 593 h 1415"/>
                <a:gd name="T12" fmla="*/ 647 w 3525"/>
                <a:gd name="T13" fmla="*/ 674 h 1415"/>
                <a:gd name="T14" fmla="*/ 839 w 3525"/>
                <a:gd name="T15" fmla="*/ 742 h 1415"/>
                <a:gd name="T16" fmla="*/ 1050 w 3525"/>
                <a:gd name="T17" fmla="*/ 799 h 1415"/>
                <a:gd name="T18" fmla="*/ 1274 w 3525"/>
                <a:gd name="T19" fmla="*/ 842 h 1415"/>
                <a:gd name="T20" fmla="*/ 1513 w 3525"/>
                <a:gd name="T21" fmla="*/ 867 h 1415"/>
                <a:gd name="T22" fmla="*/ 1762 w 3525"/>
                <a:gd name="T23" fmla="*/ 877 h 1415"/>
                <a:gd name="T24" fmla="*/ 2012 w 3525"/>
                <a:gd name="T25" fmla="*/ 867 h 1415"/>
                <a:gd name="T26" fmla="*/ 2250 w 3525"/>
                <a:gd name="T27" fmla="*/ 842 h 1415"/>
                <a:gd name="T28" fmla="*/ 2475 w 3525"/>
                <a:gd name="T29" fmla="*/ 799 h 1415"/>
                <a:gd name="T30" fmla="*/ 2686 w 3525"/>
                <a:gd name="T31" fmla="*/ 742 h 1415"/>
                <a:gd name="T32" fmla="*/ 2877 w 3525"/>
                <a:gd name="T33" fmla="*/ 674 h 1415"/>
                <a:gd name="T34" fmla="*/ 3049 w 3525"/>
                <a:gd name="T35" fmla="*/ 593 h 1415"/>
                <a:gd name="T36" fmla="*/ 3198 w 3525"/>
                <a:gd name="T37" fmla="*/ 501 h 1415"/>
                <a:gd name="T38" fmla="*/ 3322 w 3525"/>
                <a:gd name="T39" fmla="*/ 401 h 1415"/>
                <a:gd name="T40" fmla="*/ 3419 w 3525"/>
                <a:gd name="T41" fmla="*/ 293 h 1415"/>
                <a:gd name="T42" fmla="*/ 3485 w 3525"/>
                <a:gd name="T43" fmla="*/ 180 h 1415"/>
                <a:gd name="T44" fmla="*/ 3520 w 3525"/>
                <a:gd name="T45" fmla="*/ 61 h 1415"/>
                <a:gd name="T46" fmla="*/ 3525 w 3525"/>
                <a:gd name="T47" fmla="*/ 570 h 1415"/>
                <a:gd name="T48" fmla="*/ 3508 w 3525"/>
                <a:gd name="T49" fmla="*/ 685 h 1415"/>
                <a:gd name="T50" fmla="*/ 3461 w 3525"/>
                <a:gd name="T51" fmla="*/ 795 h 1415"/>
                <a:gd name="T52" fmla="*/ 3386 w 3525"/>
                <a:gd name="T53" fmla="*/ 899 h 1415"/>
                <a:gd name="T54" fmla="*/ 3283 w 3525"/>
                <a:gd name="T55" fmla="*/ 997 h 1415"/>
                <a:gd name="T56" fmla="*/ 3158 w 3525"/>
                <a:gd name="T57" fmla="*/ 1087 h 1415"/>
                <a:gd name="T58" fmla="*/ 3009 w 3525"/>
                <a:gd name="T59" fmla="*/ 1168 h 1415"/>
                <a:gd name="T60" fmla="*/ 2839 w 3525"/>
                <a:gd name="T61" fmla="*/ 1240 h 1415"/>
                <a:gd name="T62" fmla="*/ 2651 w 3525"/>
                <a:gd name="T63" fmla="*/ 1300 h 1415"/>
                <a:gd name="T64" fmla="*/ 2448 w 3525"/>
                <a:gd name="T65" fmla="*/ 1349 h 1415"/>
                <a:gd name="T66" fmla="*/ 2231 w 3525"/>
                <a:gd name="T67" fmla="*/ 1386 h 1415"/>
                <a:gd name="T68" fmla="*/ 2001 w 3525"/>
                <a:gd name="T69" fmla="*/ 1408 h 1415"/>
                <a:gd name="T70" fmla="*/ 1762 w 3525"/>
                <a:gd name="T71" fmla="*/ 1415 h 1415"/>
                <a:gd name="T72" fmla="*/ 1523 w 3525"/>
                <a:gd name="T73" fmla="*/ 1408 h 1415"/>
                <a:gd name="T74" fmla="*/ 1294 w 3525"/>
                <a:gd name="T75" fmla="*/ 1386 h 1415"/>
                <a:gd name="T76" fmla="*/ 1077 w 3525"/>
                <a:gd name="T77" fmla="*/ 1349 h 1415"/>
                <a:gd name="T78" fmla="*/ 873 w 3525"/>
                <a:gd name="T79" fmla="*/ 1300 h 1415"/>
                <a:gd name="T80" fmla="*/ 686 w 3525"/>
                <a:gd name="T81" fmla="*/ 1240 h 1415"/>
                <a:gd name="T82" fmla="*/ 516 w 3525"/>
                <a:gd name="T83" fmla="*/ 1168 h 1415"/>
                <a:gd name="T84" fmla="*/ 367 w 3525"/>
                <a:gd name="T85" fmla="*/ 1087 h 1415"/>
                <a:gd name="T86" fmla="*/ 241 w 3525"/>
                <a:gd name="T87" fmla="*/ 997 h 1415"/>
                <a:gd name="T88" fmla="*/ 139 w 3525"/>
                <a:gd name="T89" fmla="*/ 899 h 1415"/>
                <a:gd name="T90" fmla="*/ 63 w 3525"/>
                <a:gd name="T91" fmla="*/ 795 h 1415"/>
                <a:gd name="T92" fmla="*/ 16 w 3525"/>
                <a:gd name="T93" fmla="*/ 685 h 1415"/>
                <a:gd name="T94" fmla="*/ 0 w 3525"/>
                <a:gd name="T95" fmla="*/ 57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525" h="1415">
                  <a:moveTo>
                    <a:pt x="0" y="0"/>
                  </a:moveTo>
                  <a:lnTo>
                    <a:pt x="5" y="61"/>
                  </a:lnTo>
                  <a:lnTo>
                    <a:pt x="18" y="121"/>
                  </a:lnTo>
                  <a:lnTo>
                    <a:pt x="39" y="180"/>
                  </a:lnTo>
                  <a:lnTo>
                    <a:pt x="69" y="238"/>
                  </a:lnTo>
                  <a:lnTo>
                    <a:pt x="106" y="293"/>
                  </a:lnTo>
                  <a:lnTo>
                    <a:pt x="150" y="348"/>
                  </a:lnTo>
                  <a:lnTo>
                    <a:pt x="202" y="401"/>
                  </a:lnTo>
                  <a:lnTo>
                    <a:pt x="261" y="452"/>
                  </a:lnTo>
                  <a:lnTo>
                    <a:pt x="326" y="501"/>
                  </a:lnTo>
                  <a:lnTo>
                    <a:pt x="398" y="548"/>
                  </a:lnTo>
                  <a:lnTo>
                    <a:pt x="475" y="593"/>
                  </a:lnTo>
                  <a:lnTo>
                    <a:pt x="559" y="635"/>
                  </a:lnTo>
                  <a:lnTo>
                    <a:pt x="647" y="674"/>
                  </a:lnTo>
                  <a:lnTo>
                    <a:pt x="740" y="709"/>
                  </a:lnTo>
                  <a:lnTo>
                    <a:pt x="839" y="742"/>
                  </a:lnTo>
                  <a:lnTo>
                    <a:pt x="942" y="773"/>
                  </a:lnTo>
                  <a:lnTo>
                    <a:pt x="1050" y="799"/>
                  </a:lnTo>
                  <a:lnTo>
                    <a:pt x="1160" y="822"/>
                  </a:lnTo>
                  <a:lnTo>
                    <a:pt x="1274" y="842"/>
                  </a:lnTo>
                  <a:lnTo>
                    <a:pt x="1392" y="856"/>
                  </a:lnTo>
                  <a:lnTo>
                    <a:pt x="1513" y="867"/>
                  </a:lnTo>
                  <a:lnTo>
                    <a:pt x="1636" y="875"/>
                  </a:lnTo>
                  <a:lnTo>
                    <a:pt x="1762" y="877"/>
                  </a:lnTo>
                  <a:lnTo>
                    <a:pt x="1889" y="875"/>
                  </a:lnTo>
                  <a:lnTo>
                    <a:pt x="2012" y="867"/>
                  </a:lnTo>
                  <a:lnTo>
                    <a:pt x="2133" y="856"/>
                  </a:lnTo>
                  <a:lnTo>
                    <a:pt x="2250" y="842"/>
                  </a:lnTo>
                  <a:lnTo>
                    <a:pt x="2364" y="822"/>
                  </a:lnTo>
                  <a:lnTo>
                    <a:pt x="2475" y="799"/>
                  </a:lnTo>
                  <a:lnTo>
                    <a:pt x="2582" y="773"/>
                  </a:lnTo>
                  <a:lnTo>
                    <a:pt x="2686" y="742"/>
                  </a:lnTo>
                  <a:lnTo>
                    <a:pt x="2784" y="709"/>
                  </a:lnTo>
                  <a:lnTo>
                    <a:pt x="2877" y="674"/>
                  </a:lnTo>
                  <a:lnTo>
                    <a:pt x="2965" y="635"/>
                  </a:lnTo>
                  <a:lnTo>
                    <a:pt x="3049" y="593"/>
                  </a:lnTo>
                  <a:lnTo>
                    <a:pt x="3127" y="548"/>
                  </a:lnTo>
                  <a:lnTo>
                    <a:pt x="3198" y="501"/>
                  </a:lnTo>
                  <a:lnTo>
                    <a:pt x="3264" y="452"/>
                  </a:lnTo>
                  <a:lnTo>
                    <a:pt x="3322" y="401"/>
                  </a:lnTo>
                  <a:lnTo>
                    <a:pt x="3375" y="348"/>
                  </a:lnTo>
                  <a:lnTo>
                    <a:pt x="3419" y="293"/>
                  </a:lnTo>
                  <a:lnTo>
                    <a:pt x="3456" y="238"/>
                  </a:lnTo>
                  <a:lnTo>
                    <a:pt x="3485" y="180"/>
                  </a:lnTo>
                  <a:lnTo>
                    <a:pt x="3506" y="121"/>
                  </a:lnTo>
                  <a:lnTo>
                    <a:pt x="3520" y="61"/>
                  </a:lnTo>
                  <a:lnTo>
                    <a:pt x="3525" y="0"/>
                  </a:lnTo>
                  <a:lnTo>
                    <a:pt x="3525" y="570"/>
                  </a:lnTo>
                  <a:lnTo>
                    <a:pt x="3520" y="627"/>
                  </a:lnTo>
                  <a:lnTo>
                    <a:pt x="3508" y="685"/>
                  </a:lnTo>
                  <a:lnTo>
                    <a:pt x="3488" y="740"/>
                  </a:lnTo>
                  <a:lnTo>
                    <a:pt x="3461" y="795"/>
                  </a:lnTo>
                  <a:lnTo>
                    <a:pt x="3428" y="848"/>
                  </a:lnTo>
                  <a:lnTo>
                    <a:pt x="3386" y="899"/>
                  </a:lnTo>
                  <a:lnTo>
                    <a:pt x="3338" y="948"/>
                  </a:lnTo>
                  <a:lnTo>
                    <a:pt x="3283" y="997"/>
                  </a:lnTo>
                  <a:lnTo>
                    <a:pt x="3223" y="1043"/>
                  </a:lnTo>
                  <a:lnTo>
                    <a:pt x="3158" y="1087"/>
                  </a:lnTo>
                  <a:lnTo>
                    <a:pt x="3085" y="1128"/>
                  </a:lnTo>
                  <a:lnTo>
                    <a:pt x="3009" y="1168"/>
                  </a:lnTo>
                  <a:lnTo>
                    <a:pt x="2926" y="1206"/>
                  </a:lnTo>
                  <a:lnTo>
                    <a:pt x="2839" y="1240"/>
                  </a:lnTo>
                  <a:lnTo>
                    <a:pt x="2747" y="1272"/>
                  </a:lnTo>
                  <a:lnTo>
                    <a:pt x="2651" y="1300"/>
                  </a:lnTo>
                  <a:lnTo>
                    <a:pt x="2552" y="1326"/>
                  </a:lnTo>
                  <a:lnTo>
                    <a:pt x="2448" y="1349"/>
                  </a:lnTo>
                  <a:lnTo>
                    <a:pt x="2341" y="1369"/>
                  </a:lnTo>
                  <a:lnTo>
                    <a:pt x="2231" y="1386"/>
                  </a:lnTo>
                  <a:lnTo>
                    <a:pt x="2118" y="1398"/>
                  </a:lnTo>
                  <a:lnTo>
                    <a:pt x="2001" y="1408"/>
                  </a:lnTo>
                  <a:lnTo>
                    <a:pt x="1882" y="1414"/>
                  </a:lnTo>
                  <a:lnTo>
                    <a:pt x="1762" y="1415"/>
                  </a:lnTo>
                  <a:lnTo>
                    <a:pt x="1642" y="1414"/>
                  </a:lnTo>
                  <a:lnTo>
                    <a:pt x="1523" y="1408"/>
                  </a:lnTo>
                  <a:lnTo>
                    <a:pt x="1407" y="1398"/>
                  </a:lnTo>
                  <a:lnTo>
                    <a:pt x="1294" y="1386"/>
                  </a:lnTo>
                  <a:lnTo>
                    <a:pt x="1184" y="1369"/>
                  </a:lnTo>
                  <a:lnTo>
                    <a:pt x="1077" y="1349"/>
                  </a:lnTo>
                  <a:lnTo>
                    <a:pt x="973" y="1326"/>
                  </a:lnTo>
                  <a:lnTo>
                    <a:pt x="873" y="1300"/>
                  </a:lnTo>
                  <a:lnTo>
                    <a:pt x="777" y="1272"/>
                  </a:lnTo>
                  <a:lnTo>
                    <a:pt x="686" y="1240"/>
                  </a:lnTo>
                  <a:lnTo>
                    <a:pt x="599" y="1206"/>
                  </a:lnTo>
                  <a:lnTo>
                    <a:pt x="516" y="1168"/>
                  </a:lnTo>
                  <a:lnTo>
                    <a:pt x="440" y="1128"/>
                  </a:lnTo>
                  <a:lnTo>
                    <a:pt x="367" y="1087"/>
                  </a:lnTo>
                  <a:lnTo>
                    <a:pt x="302" y="1043"/>
                  </a:lnTo>
                  <a:lnTo>
                    <a:pt x="241" y="997"/>
                  </a:lnTo>
                  <a:lnTo>
                    <a:pt x="187" y="948"/>
                  </a:lnTo>
                  <a:lnTo>
                    <a:pt x="139" y="899"/>
                  </a:lnTo>
                  <a:lnTo>
                    <a:pt x="97" y="848"/>
                  </a:lnTo>
                  <a:lnTo>
                    <a:pt x="63" y="795"/>
                  </a:lnTo>
                  <a:lnTo>
                    <a:pt x="35" y="740"/>
                  </a:lnTo>
                  <a:lnTo>
                    <a:pt x="16" y="685"/>
                  </a:lnTo>
                  <a:lnTo>
                    <a:pt x="5" y="627"/>
                  </a:lnTo>
                  <a:lnTo>
                    <a:pt x="0" y="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AF18"/>
            </a:solidFill>
            <a:ln w="0">
              <a:solidFill>
                <a:srgbClr val="E4AF1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Freeform 19"/>
            <p:cNvSpPr>
              <a:spLocks/>
            </p:cNvSpPr>
            <p:nvPr/>
          </p:nvSpPr>
          <p:spPr bwMode="auto">
            <a:xfrm>
              <a:off x="3718" y="2613"/>
              <a:ext cx="46" cy="223"/>
            </a:xfrm>
            <a:custGeom>
              <a:avLst/>
              <a:gdLst>
                <a:gd name="T0" fmla="*/ 0 w 136"/>
                <a:gd name="T1" fmla="*/ 0 h 668"/>
                <a:gd name="T2" fmla="*/ 42 w 136"/>
                <a:gd name="T3" fmla="*/ 38 h 668"/>
                <a:gd name="T4" fmla="*/ 88 w 136"/>
                <a:gd name="T5" fmla="*/ 74 h 668"/>
                <a:gd name="T6" fmla="*/ 136 w 136"/>
                <a:gd name="T7" fmla="*/ 109 h 668"/>
                <a:gd name="T8" fmla="*/ 136 w 136"/>
                <a:gd name="T9" fmla="*/ 668 h 668"/>
                <a:gd name="T10" fmla="*/ 88 w 136"/>
                <a:gd name="T11" fmla="*/ 634 h 668"/>
                <a:gd name="T12" fmla="*/ 42 w 136"/>
                <a:gd name="T13" fmla="*/ 599 h 668"/>
                <a:gd name="T14" fmla="*/ 0 w 136"/>
                <a:gd name="T15" fmla="*/ 564 h 668"/>
                <a:gd name="T16" fmla="*/ 0 w 136"/>
                <a:gd name="T17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6" h="668">
                  <a:moveTo>
                    <a:pt x="0" y="0"/>
                  </a:moveTo>
                  <a:lnTo>
                    <a:pt x="42" y="38"/>
                  </a:lnTo>
                  <a:lnTo>
                    <a:pt x="88" y="74"/>
                  </a:lnTo>
                  <a:lnTo>
                    <a:pt x="136" y="109"/>
                  </a:lnTo>
                  <a:lnTo>
                    <a:pt x="136" y="668"/>
                  </a:lnTo>
                  <a:lnTo>
                    <a:pt x="88" y="634"/>
                  </a:lnTo>
                  <a:lnTo>
                    <a:pt x="42" y="599"/>
                  </a:lnTo>
                  <a:lnTo>
                    <a:pt x="0" y="5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Freeform 20"/>
            <p:cNvSpPr>
              <a:spLocks/>
            </p:cNvSpPr>
            <p:nvPr/>
          </p:nvSpPr>
          <p:spPr bwMode="auto">
            <a:xfrm>
              <a:off x="4713" y="2613"/>
              <a:ext cx="44" cy="223"/>
            </a:xfrm>
            <a:custGeom>
              <a:avLst/>
              <a:gdLst>
                <a:gd name="T0" fmla="*/ 134 w 134"/>
                <a:gd name="T1" fmla="*/ 0 h 668"/>
                <a:gd name="T2" fmla="*/ 134 w 134"/>
                <a:gd name="T3" fmla="*/ 564 h 668"/>
                <a:gd name="T4" fmla="*/ 92 w 134"/>
                <a:gd name="T5" fmla="*/ 599 h 668"/>
                <a:gd name="T6" fmla="*/ 48 w 134"/>
                <a:gd name="T7" fmla="*/ 634 h 668"/>
                <a:gd name="T8" fmla="*/ 0 w 134"/>
                <a:gd name="T9" fmla="*/ 668 h 668"/>
                <a:gd name="T10" fmla="*/ 0 w 134"/>
                <a:gd name="T11" fmla="*/ 109 h 668"/>
                <a:gd name="T12" fmla="*/ 48 w 134"/>
                <a:gd name="T13" fmla="*/ 74 h 668"/>
                <a:gd name="T14" fmla="*/ 94 w 134"/>
                <a:gd name="T15" fmla="*/ 38 h 668"/>
                <a:gd name="T16" fmla="*/ 134 w 134"/>
                <a:gd name="T17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668">
                  <a:moveTo>
                    <a:pt x="134" y="0"/>
                  </a:moveTo>
                  <a:lnTo>
                    <a:pt x="134" y="564"/>
                  </a:lnTo>
                  <a:lnTo>
                    <a:pt x="92" y="599"/>
                  </a:lnTo>
                  <a:lnTo>
                    <a:pt x="48" y="634"/>
                  </a:lnTo>
                  <a:lnTo>
                    <a:pt x="0" y="668"/>
                  </a:lnTo>
                  <a:lnTo>
                    <a:pt x="0" y="109"/>
                  </a:lnTo>
                  <a:lnTo>
                    <a:pt x="48" y="74"/>
                  </a:lnTo>
                  <a:lnTo>
                    <a:pt x="94" y="3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Freeform 21"/>
            <p:cNvSpPr>
              <a:spLocks/>
            </p:cNvSpPr>
            <p:nvPr/>
          </p:nvSpPr>
          <p:spPr bwMode="auto">
            <a:xfrm>
              <a:off x="3809" y="2677"/>
              <a:ext cx="45" cy="206"/>
            </a:xfrm>
            <a:custGeom>
              <a:avLst/>
              <a:gdLst>
                <a:gd name="T0" fmla="*/ 0 w 135"/>
                <a:gd name="T1" fmla="*/ 0 h 618"/>
                <a:gd name="T2" fmla="*/ 66 w 135"/>
                <a:gd name="T3" fmla="*/ 33 h 618"/>
                <a:gd name="T4" fmla="*/ 135 w 135"/>
                <a:gd name="T5" fmla="*/ 65 h 618"/>
                <a:gd name="T6" fmla="*/ 135 w 135"/>
                <a:gd name="T7" fmla="*/ 618 h 618"/>
                <a:gd name="T8" fmla="*/ 66 w 135"/>
                <a:gd name="T9" fmla="*/ 587 h 618"/>
                <a:gd name="T10" fmla="*/ 0 w 135"/>
                <a:gd name="T11" fmla="*/ 556 h 618"/>
                <a:gd name="T12" fmla="*/ 0 w 135"/>
                <a:gd name="T13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618">
                  <a:moveTo>
                    <a:pt x="0" y="0"/>
                  </a:moveTo>
                  <a:lnTo>
                    <a:pt x="66" y="33"/>
                  </a:lnTo>
                  <a:lnTo>
                    <a:pt x="135" y="65"/>
                  </a:lnTo>
                  <a:lnTo>
                    <a:pt x="135" y="618"/>
                  </a:lnTo>
                  <a:lnTo>
                    <a:pt x="66" y="587"/>
                  </a:lnTo>
                  <a:lnTo>
                    <a:pt x="0" y="5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22"/>
            <p:cNvSpPr>
              <a:spLocks/>
            </p:cNvSpPr>
            <p:nvPr/>
          </p:nvSpPr>
          <p:spPr bwMode="auto">
            <a:xfrm>
              <a:off x="4622" y="2677"/>
              <a:ext cx="45" cy="206"/>
            </a:xfrm>
            <a:custGeom>
              <a:avLst/>
              <a:gdLst>
                <a:gd name="T0" fmla="*/ 135 w 135"/>
                <a:gd name="T1" fmla="*/ 0 h 618"/>
                <a:gd name="T2" fmla="*/ 135 w 135"/>
                <a:gd name="T3" fmla="*/ 556 h 618"/>
                <a:gd name="T4" fmla="*/ 70 w 135"/>
                <a:gd name="T5" fmla="*/ 587 h 618"/>
                <a:gd name="T6" fmla="*/ 0 w 135"/>
                <a:gd name="T7" fmla="*/ 618 h 618"/>
                <a:gd name="T8" fmla="*/ 0 w 135"/>
                <a:gd name="T9" fmla="*/ 65 h 618"/>
                <a:gd name="T10" fmla="*/ 70 w 135"/>
                <a:gd name="T11" fmla="*/ 33 h 618"/>
                <a:gd name="T12" fmla="*/ 135 w 135"/>
                <a:gd name="T13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618">
                  <a:moveTo>
                    <a:pt x="135" y="0"/>
                  </a:moveTo>
                  <a:lnTo>
                    <a:pt x="135" y="556"/>
                  </a:lnTo>
                  <a:lnTo>
                    <a:pt x="70" y="587"/>
                  </a:lnTo>
                  <a:lnTo>
                    <a:pt x="0" y="618"/>
                  </a:lnTo>
                  <a:lnTo>
                    <a:pt x="0" y="65"/>
                  </a:lnTo>
                  <a:lnTo>
                    <a:pt x="70" y="3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23"/>
            <p:cNvSpPr>
              <a:spLocks/>
            </p:cNvSpPr>
            <p:nvPr/>
          </p:nvSpPr>
          <p:spPr bwMode="auto">
            <a:xfrm>
              <a:off x="3899" y="2717"/>
              <a:ext cx="45" cy="197"/>
            </a:xfrm>
            <a:custGeom>
              <a:avLst/>
              <a:gdLst>
                <a:gd name="T0" fmla="*/ 0 w 136"/>
                <a:gd name="T1" fmla="*/ 0 h 592"/>
                <a:gd name="T2" fmla="*/ 68 w 136"/>
                <a:gd name="T3" fmla="*/ 24 h 592"/>
                <a:gd name="T4" fmla="*/ 136 w 136"/>
                <a:gd name="T5" fmla="*/ 44 h 592"/>
                <a:gd name="T6" fmla="*/ 136 w 136"/>
                <a:gd name="T7" fmla="*/ 592 h 592"/>
                <a:gd name="T8" fmla="*/ 68 w 136"/>
                <a:gd name="T9" fmla="*/ 571 h 592"/>
                <a:gd name="T10" fmla="*/ 0 w 136"/>
                <a:gd name="T11" fmla="*/ 549 h 592"/>
                <a:gd name="T12" fmla="*/ 0 w 136"/>
                <a:gd name="T13" fmla="*/ 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592">
                  <a:moveTo>
                    <a:pt x="0" y="0"/>
                  </a:moveTo>
                  <a:lnTo>
                    <a:pt x="68" y="24"/>
                  </a:lnTo>
                  <a:lnTo>
                    <a:pt x="136" y="44"/>
                  </a:lnTo>
                  <a:lnTo>
                    <a:pt x="136" y="592"/>
                  </a:lnTo>
                  <a:lnTo>
                    <a:pt x="68" y="571"/>
                  </a:lnTo>
                  <a:lnTo>
                    <a:pt x="0" y="5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24"/>
            <p:cNvSpPr>
              <a:spLocks/>
            </p:cNvSpPr>
            <p:nvPr/>
          </p:nvSpPr>
          <p:spPr bwMode="auto">
            <a:xfrm>
              <a:off x="4532" y="2717"/>
              <a:ext cx="45" cy="197"/>
            </a:xfrm>
            <a:custGeom>
              <a:avLst/>
              <a:gdLst>
                <a:gd name="T0" fmla="*/ 135 w 135"/>
                <a:gd name="T1" fmla="*/ 0 h 592"/>
                <a:gd name="T2" fmla="*/ 135 w 135"/>
                <a:gd name="T3" fmla="*/ 549 h 592"/>
                <a:gd name="T4" fmla="*/ 69 w 135"/>
                <a:gd name="T5" fmla="*/ 571 h 592"/>
                <a:gd name="T6" fmla="*/ 0 w 135"/>
                <a:gd name="T7" fmla="*/ 592 h 592"/>
                <a:gd name="T8" fmla="*/ 0 w 135"/>
                <a:gd name="T9" fmla="*/ 44 h 592"/>
                <a:gd name="T10" fmla="*/ 69 w 135"/>
                <a:gd name="T11" fmla="*/ 24 h 592"/>
                <a:gd name="T12" fmla="*/ 135 w 135"/>
                <a:gd name="T13" fmla="*/ 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592">
                  <a:moveTo>
                    <a:pt x="135" y="0"/>
                  </a:moveTo>
                  <a:lnTo>
                    <a:pt x="135" y="549"/>
                  </a:lnTo>
                  <a:lnTo>
                    <a:pt x="69" y="571"/>
                  </a:lnTo>
                  <a:lnTo>
                    <a:pt x="0" y="592"/>
                  </a:lnTo>
                  <a:lnTo>
                    <a:pt x="0" y="44"/>
                  </a:lnTo>
                  <a:lnTo>
                    <a:pt x="69" y="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25"/>
            <p:cNvSpPr>
              <a:spLocks/>
            </p:cNvSpPr>
            <p:nvPr/>
          </p:nvSpPr>
          <p:spPr bwMode="auto">
            <a:xfrm>
              <a:off x="4012" y="2749"/>
              <a:ext cx="45" cy="189"/>
            </a:xfrm>
            <a:custGeom>
              <a:avLst/>
              <a:gdLst>
                <a:gd name="T0" fmla="*/ 0 w 136"/>
                <a:gd name="T1" fmla="*/ 0 h 568"/>
                <a:gd name="T2" fmla="*/ 68 w 136"/>
                <a:gd name="T3" fmla="*/ 13 h 568"/>
                <a:gd name="T4" fmla="*/ 136 w 136"/>
                <a:gd name="T5" fmla="*/ 26 h 568"/>
                <a:gd name="T6" fmla="*/ 136 w 136"/>
                <a:gd name="T7" fmla="*/ 568 h 568"/>
                <a:gd name="T8" fmla="*/ 68 w 136"/>
                <a:gd name="T9" fmla="*/ 556 h 568"/>
                <a:gd name="T10" fmla="*/ 0 w 136"/>
                <a:gd name="T11" fmla="*/ 544 h 568"/>
                <a:gd name="T12" fmla="*/ 0 w 136"/>
                <a:gd name="T13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568">
                  <a:moveTo>
                    <a:pt x="0" y="0"/>
                  </a:moveTo>
                  <a:lnTo>
                    <a:pt x="68" y="13"/>
                  </a:lnTo>
                  <a:lnTo>
                    <a:pt x="136" y="26"/>
                  </a:lnTo>
                  <a:lnTo>
                    <a:pt x="136" y="568"/>
                  </a:lnTo>
                  <a:lnTo>
                    <a:pt x="68" y="556"/>
                  </a:lnTo>
                  <a:lnTo>
                    <a:pt x="0" y="5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Freeform 26"/>
            <p:cNvSpPr>
              <a:spLocks/>
            </p:cNvSpPr>
            <p:nvPr/>
          </p:nvSpPr>
          <p:spPr bwMode="auto">
            <a:xfrm>
              <a:off x="4419" y="2749"/>
              <a:ext cx="45" cy="189"/>
            </a:xfrm>
            <a:custGeom>
              <a:avLst/>
              <a:gdLst>
                <a:gd name="T0" fmla="*/ 135 w 135"/>
                <a:gd name="T1" fmla="*/ 0 h 568"/>
                <a:gd name="T2" fmla="*/ 135 w 135"/>
                <a:gd name="T3" fmla="*/ 544 h 568"/>
                <a:gd name="T4" fmla="*/ 69 w 135"/>
                <a:gd name="T5" fmla="*/ 556 h 568"/>
                <a:gd name="T6" fmla="*/ 0 w 135"/>
                <a:gd name="T7" fmla="*/ 568 h 568"/>
                <a:gd name="T8" fmla="*/ 0 w 135"/>
                <a:gd name="T9" fmla="*/ 26 h 568"/>
                <a:gd name="T10" fmla="*/ 69 w 135"/>
                <a:gd name="T11" fmla="*/ 13 h 568"/>
                <a:gd name="T12" fmla="*/ 135 w 135"/>
                <a:gd name="T13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568">
                  <a:moveTo>
                    <a:pt x="135" y="0"/>
                  </a:moveTo>
                  <a:lnTo>
                    <a:pt x="135" y="544"/>
                  </a:lnTo>
                  <a:lnTo>
                    <a:pt x="69" y="556"/>
                  </a:lnTo>
                  <a:lnTo>
                    <a:pt x="0" y="568"/>
                  </a:lnTo>
                  <a:lnTo>
                    <a:pt x="0" y="26"/>
                  </a:lnTo>
                  <a:lnTo>
                    <a:pt x="69" y="1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Freeform 27"/>
            <p:cNvSpPr>
              <a:spLocks/>
            </p:cNvSpPr>
            <p:nvPr/>
          </p:nvSpPr>
          <p:spPr bwMode="auto">
            <a:xfrm>
              <a:off x="4148" y="2768"/>
              <a:ext cx="45" cy="183"/>
            </a:xfrm>
            <a:custGeom>
              <a:avLst/>
              <a:gdLst>
                <a:gd name="T0" fmla="*/ 0 w 134"/>
                <a:gd name="T1" fmla="*/ 0 h 547"/>
                <a:gd name="T2" fmla="*/ 66 w 134"/>
                <a:gd name="T3" fmla="*/ 5 h 547"/>
                <a:gd name="T4" fmla="*/ 134 w 134"/>
                <a:gd name="T5" fmla="*/ 8 h 547"/>
                <a:gd name="T6" fmla="*/ 134 w 134"/>
                <a:gd name="T7" fmla="*/ 547 h 547"/>
                <a:gd name="T8" fmla="*/ 66 w 134"/>
                <a:gd name="T9" fmla="*/ 544 h 547"/>
                <a:gd name="T10" fmla="*/ 0 w 134"/>
                <a:gd name="T11" fmla="*/ 540 h 547"/>
                <a:gd name="T12" fmla="*/ 0 w 134"/>
                <a:gd name="T13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547">
                  <a:moveTo>
                    <a:pt x="0" y="0"/>
                  </a:moveTo>
                  <a:lnTo>
                    <a:pt x="66" y="5"/>
                  </a:lnTo>
                  <a:lnTo>
                    <a:pt x="134" y="8"/>
                  </a:lnTo>
                  <a:lnTo>
                    <a:pt x="134" y="547"/>
                  </a:lnTo>
                  <a:lnTo>
                    <a:pt x="66" y="544"/>
                  </a:lnTo>
                  <a:lnTo>
                    <a:pt x="0" y="5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Freeform 28"/>
            <p:cNvSpPr>
              <a:spLocks/>
            </p:cNvSpPr>
            <p:nvPr/>
          </p:nvSpPr>
          <p:spPr bwMode="auto">
            <a:xfrm>
              <a:off x="4283" y="2768"/>
              <a:ext cx="45" cy="183"/>
            </a:xfrm>
            <a:custGeom>
              <a:avLst/>
              <a:gdLst>
                <a:gd name="T0" fmla="*/ 136 w 136"/>
                <a:gd name="T1" fmla="*/ 0 h 547"/>
                <a:gd name="T2" fmla="*/ 136 w 136"/>
                <a:gd name="T3" fmla="*/ 540 h 547"/>
                <a:gd name="T4" fmla="*/ 69 w 136"/>
                <a:gd name="T5" fmla="*/ 544 h 547"/>
                <a:gd name="T6" fmla="*/ 0 w 136"/>
                <a:gd name="T7" fmla="*/ 547 h 547"/>
                <a:gd name="T8" fmla="*/ 0 w 136"/>
                <a:gd name="T9" fmla="*/ 8 h 547"/>
                <a:gd name="T10" fmla="*/ 136 w 136"/>
                <a:gd name="T11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547">
                  <a:moveTo>
                    <a:pt x="136" y="0"/>
                  </a:moveTo>
                  <a:lnTo>
                    <a:pt x="136" y="540"/>
                  </a:lnTo>
                  <a:lnTo>
                    <a:pt x="69" y="544"/>
                  </a:lnTo>
                  <a:lnTo>
                    <a:pt x="0" y="547"/>
                  </a:lnTo>
                  <a:lnTo>
                    <a:pt x="0" y="8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Freeform 29"/>
            <p:cNvSpPr>
              <a:spLocks/>
            </p:cNvSpPr>
            <p:nvPr/>
          </p:nvSpPr>
          <p:spPr bwMode="auto">
            <a:xfrm>
              <a:off x="3952" y="2733"/>
              <a:ext cx="918" cy="284"/>
            </a:xfrm>
            <a:custGeom>
              <a:avLst/>
              <a:gdLst>
                <a:gd name="T0" fmla="*/ 2622 w 2756"/>
                <a:gd name="T1" fmla="*/ 36 h 854"/>
                <a:gd name="T2" fmla="*/ 2696 w 2756"/>
                <a:gd name="T3" fmla="*/ 107 h 854"/>
                <a:gd name="T4" fmla="*/ 2741 w 2756"/>
                <a:gd name="T5" fmla="*/ 179 h 854"/>
                <a:gd name="T6" fmla="*/ 2756 w 2756"/>
                <a:gd name="T7" fmla="*/ 250 h 854"/>
                <a:gd name="T8" fmla="*/ 2741 w 2756"/>
                <a:gd name="T9" fmla="*/ 324 h 854"/>
                <a:gd name="T10" fmla="*/ 2697 w 2756"/>
                <a:gd name="T11" fmla="*/ 400 h 854"/>
                <a:gd name="T12" fmla="*/ 2623 w 2756"/>
                <a:gd name="T13" fmla="*/ 478 h 854"/>
                <a:gd name="T14" fmla="*/ 2522 w 2756"/>
                <a:gd name="T15" fmla="*/ 554 h 854"/>
                <a:gd name="T16" fmla="*/ 2395 w 2756"/>
                <a:gd name="T17" fmla="*/ 627 h 854"/>
                <a:gd name="T18" fmla="*/ 2242 w 2756"/>
                <a:gd name="T19" fmla="*/ 694 h 854"/>
                <a:gd name="T20" fmla="*/ 2065 w 2756"/>
                <a:gd name="T21" fmla="*/ 752 h 854"/>
                <a:gd name="T22" fmla="*/ 1864 w 2756"/>
                <a:gd name="T23" fmla="*/ 800 h 854"/>
                <a:gd name="T24" fmla="*/ 1640 w 2756"/>
                <a:gd name="T25" fmla="*/ 833 h 854"/>
                <a:gd name="T26" fmla="*/ 1396 w 2756"/>
                <a:gd name="T27" fmla="*/ 852 h 854"/>
                <a:gd name="T28" fmla="*/ 1143 w 2756"/>
                <a:gd name="T29" fmla="*/ 852 h 854"/>
                <a:gd name="T30" fmla="*/ 912 w 2756"/>
                <a:gd name="T31" fmla="*/ 836 h 854"/>
                <a:gd name="T32" fmla="*/ 700 w 2756"/>
                <a:gd name="T33" fmla="*/ 805 h 854"/>
                <a:gd name="T34" fmla="*/ 506 w 2756"/>
                <a:gd name="T35" fmla="*/ 762 h 854"/>
                <a:gd name="T36" fmla="*/ 335 w 2756"/>
                <a:gd name="T37" fmla="*/ 710 h 854"/>
                <a:gd name="T38" fmla="*/ 185 w 2756"/>
                <a:gd name="T39" fmla="*/ 650 h 854"/>
                <a:gd name="T40" fmla="*/ 55 w 2756"/>
                <a:gd name="T41" fmla="*/ 582 h 854"/>
                <a:gd name="T42" fmla="*/ 112 w 2756"/>
                <a:gd name="T43" fmla="*/ 575 h 854"/>
                <a:gd name="T44" fmla="*/ 346 w 2756"/>
                <a:gd name="T45" fmla="*/ 618 h 854"/>
                <a:gd name="T46" fmla="*/ 597 w 2756"/>
                <a:gd name="T47" fmla="*/ 645 h 854"/>
                <a:gd name="T48" fmla="*/ 859 w 2756"/>
                <a:gd name="T49" fmla="*/ 654 h 854"/>
                <a:gd name="T50" fmla="*/ 1105 w 2756"/>
                <a:gd name="T51" fmla="*/ 646 h 854"/>
                <a:gd name="T52" fmla="*/ 1340 w 2756"/>
                <a:gd name="T53" fmla="*/ 623 h 854"/>
                <a:gd name="T54" fmla="*/ 1563 w 2756"/>
                <a:gd name="T55" fmla="*/ 583 h 854"/>
                <a:gd name="T56" fmla="*/ 1772 w 2756"/>
                <a:gd name="T57" fmla="*/ 532 h 854"/>
                <a:gd name="T58" fmla="*/ 1963 w 2756"/>
                <a:gd name="T59" fmla="*/ 468 h 854"/>
                <a:gd name="T60" fmla="*/ 2133 w 2756"/>
                <a:gd name="T61" fmla="*/ 392 h 854"/>
                <a:gd name="T62" fmla="*/ 2282 w 2756"/>
                <a:gd name="T63" fmla="*/ 306 h 854"/>
                <a:gd name="T64" fmla="*/ 2407 w 2756"/>
                <a:gd name="T65" fmla="*/ 212 h 854"/>
                <a:gd name="T66" fmla="*/ 2505 w 2756"/>
                <a:gd name="T67" fmla="*/ 110 h 854"/>
                <a:gd name="T68" fmla="*/ 2575 w 2756"/>
                <a:gd name="T6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6" h="854">
                  <a:moveTo>
                    <a:pt x="2575" y="0"/>
                  </a:moveTo>
                  <a:lnTo>
                    <a:pt x="2622" y="36"/>
                  </a:lnTo>
                  <a:lnTo>
                    <a:pt x="2663" y="71"/>
                  </a:lnTo>
                  <a:lnTo>
                    <a:pt x="2696" y="107"/>
                  </a:lnTo>
                  <a:lnTo>
                    <a:pt x="2722" y="142"/>
                  </a:lnTo>
                  <a:lnTo>
                    <a:pt x="2741" y="179"/>
                  </a:lnTo>
                  <a:lnTo>
                    <a:pt x="2752" y="215"/>
                  </a:lnTo>
                  <a:lnTo>
                    <a:pt x="2756" y="250"/>
                  </a:lnTo>
                  <a:lnTo>
                    <a:pt x="2752" y="286"/>
                  </a:lnTo>
                  <a:lnTo>
                    <a:pt x="2741" y="324"/>
                  </a:lnTo>
                  <a:lnTo>
                    <a:pt x="2723" y="362"/>
                  </a:lnTo>
                  <a:lnTo>
                    <a:pt x="2697" y="400"/>
                  </a:lnTo>
                  <a:lnTo>
                    <a:pt x="2664" y="439"/>
                  </a:lnTo>
                  <a:lnTo>
                    <a:pt x="2623" y="478"/>
                  </a:lnTo>
                  <a:lnTo>
                    <a:pt x="2576" y="516"/>
                  </a:lnTo>
                  <a:lnTo>
                    <a:pt x="2522" y="554"/>
                  </a:lnTo>
                  <a:lnTo>
                    <a:pt x="2462" y="591"/>
                  </a:lnTo>
                  <a:lnTo>
                    <a:pt x="2395" y="627"/>
                  </a:lnTo>
                  <a:lnTo>
                    <a:pt x="2321" y="662"/>
                  </a:lnTo>
                  <a:lnTo>
                    <a:pt x="2242" y="694"/>
                  </a:lnTo>
                  <a:lnTo>
                    <a:pt x="2156" y="724"/>
                  </a:lnTo>
                  <a:lnTo>
                    <a:pt x="2065" y="752"/>
                  </a:lnTo>
                  <a:lnTo>
                    <a:pt x="1966" y="777"/>
                  </a:lnTo>
                  <a:lnTo>
                    <a:pt x="1864" y="800"/>
                  </a:lnTo>
                  <a:lnTo>
                    <a:pt x="1754" y="819"/>
                  </a:lnTo>
                  <a:lnTo>
                    <a:pt x="1640" y="833"/>
                  </a:lnTo>
                  <a:lnTo>
                    <a:pt x="1520" y="844"/>
                  </a:lnTo>
                  <a:lnTo>
                    <a:pt x="1396" y="852"/>
                  </a:lnTo>
                  <a:lnTo>
                    <a:pt x="1267" y="854"/>
                  </a:lnTo>
                  <a:lnTo>
                    <a:pt x="1143" y="852"/>
                  </a:lnTo>
                  <a:lnTo>
                    <a:pt x="1025" y="846"/>
                  </a:lnTo>
                  <a:lnTo>
                    <a:pt x="912" y="836"/>
                  </a:lnTo>
                  <a:lnTo>
                    <a:pt x="803" y="822"/>
                  </a:lnTo>
                  <a:lnTo>
                    <a:pt x="700" y="805"/>
                  </a:lnTo>
                  <a:lnTo>
                    <a:pt x="601" y="786"/>
                  </a:lnTo>
                  <a:lnTo>
                    <a:pt x="506" y="762"/>
                  </a:lnTo>
                  <a:lnTo>
                    <a:pt x="419" y="738"/>
                  </a:lnTo>
                  <a:lnTo>
                    <a:pt x="335" y="710"/>
                  </a:lnTo>
                  <a:lnTo>
                    <a:pt x="256" y="680"/>
                  </a:lnTo>
                  <a:lnTo>
                    <a:pt x="185" y="650"/>
                  </a:lnTo>
                  <a:lnTo>
                    <a:pt x="117" y="616"/>
                  </a:lnTo>
                  <a:lnTo>
                    <a:pt x="55" y="582"/>
                  </a:lnTo>
                  <a:lnTo>
                    <a:pt x="0" y="547"/>
                  </a:lnTo>
                  <a:lnTo>
                    <a:pt x="112" y="575"/>
                  </a:lnTo>
                  <a:lnTo>
                    <a:pt x="227" y="598"/>
                  </a:lnTo>
                  <a:lnTo>
                    <a:pt x="346" y="618"/>
                  </a:lnTo>
                  <a:lnTo>
                    <a:pt x="471" y="634"/>
                  </a:lnTo>
                  <a:lnTo>
                    <a:pt x="597" y="645"/>
                  </a:lnTo>
                  <a:lnTo>
                    <a:pt x="727" y="652"/>
                  </a:lnTo>
                  <a:lnTo>
                    <a:pt x="859" y="654"/>
                  </a:lnTo>
                  <a:lnTo>
                    <a:pt x="983" y="652"/>
                  </a:lnTo>
                  <a:lnTo>
                    <a:pt x="1105" y="646"/>
                  </a:lnTo>
                  <a:lnTo>
                    <a:pt x="1225" y="636"/>
                  </a:lnTo>
                  <a:lnTo>
                    <a:pt x="1340" y="623"/>
                  </a:lnTo>
                  <a:lnTo>
                    <a:pt x="1454" y="604"/>
                  </a:lnTo>
                  <a:lnTo>
                    <a:pt x="1563" y="583"/>
                  </a:lnTo>
                  <a:lnTo>
                    <a:pt x="1669" y="559"/>
                  </a:lnTo>
                  <a:lnTo>
                    <a:pt x="1772" y="532"/>
                  </a:lnTo>
                  <a:lnTo>
                    <a:pt x="1869" y="501"/>
                  </a:lnTo>
                  <a:lnTo>
                    <a:pt x="1963" y="468"/>
                  </a:lnTo>
                  <a:lnTo>
                    <a:pt x="2050" y="431"/>
                  </a:lnTo>
                  <a:lnTo>
                    <a:pt x="2133" y="392"/>
                  </a:lnTo>
                  <a:lnTo>
                    <a:pt x="2210" y="351"/>
                  </a:lnTo>
                  <a:lnTo>
                    <a:pt x="2282" y="306"/>
                  </a:lnTo>
                  <a:lnTo>
                    <a:pt x="2347" y="261"/>
                  </a:lnTo>
                  <a:lnTo>
                    <a:pt x="2407" y="212"/>
                  </a:lnTo>
                  <a:lnTo>
                    <a:pt x="2459" y="162"/>
                  </a:lnTo>
                  <a:lnTo>
                    <a:pt x="2505" y="110"/>
                  </a:lnTo>
                  <a:lnTo>
                    <a:pt x="2544" y="56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rgbClr val="FFD949"/>
            </a:solidFill>
            <a:ln w="0">
              <a:solidFill>
                <a:srgbClr val="FFD94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Freeform 30"/>
            <p:cNvSpPr>
              <a:spLocks/>
            </p:cNvSpPr>
            <p:nvPr/>
          </p:nvSpPr>
          <p:spPr bwMode="auto">
            <a:xfrm>
              <a:off x="3651" y="2317"/>
              <a:ext cx="990" cy="454"/>
            </a:xfrm>
            <a:custGeom>
              <a:avLst/>
              <a:gdLst>
                <a:gd name="T0" fmla="*/ 339 w 2972"/>
                <a:gd name="T1" fmla="*/ 381 h 1361"/>
                <a:gd name="T2" fmla="*/ 355 w 2972"/>
                <a:gd name="T3" fmla="*/ 495 h 1361"/>
                <a:gd name="T4" fmla="*/ 401 w 2972"/>
                <a:gd name="T5" fmla="*/ 605 h 1361"/>
                <a:gd name="T6" fmla="*/ 478 w 2972"/>
                <a:gd name="T7" fmla="*/ 709 h 1361"/>
                <a:gd name="T8" fmla="*/ 580 w 2972"/>
                <a:gd name="T9" fmla="*/ 807 h 1361"/>
                <a:gd name="T10" fmla="*/ 706 w 2972"/>
                <a:gd name="T11" fmla="*/ 897 h 1361"/>
                <a:gd name="T12" fmla="*/ 855 w 2972"/>
                <a:gd name="T13" fmla="*/ 979 h 1361"/>
                <a:gd name="T14" fmla="*/ 1025 w 2972"/>
                <a:gd name="T15" fmla="*/ 1050 h 1361"/>
                <a:gd name="T16" fmla="*/ 1212 w 2972"/>
                <a:gd name="T17" fmla="*/ 1111 h 1361"/>
                <a:gd name="T18" fmla="*/ 1415 w 2972"/>
                <a:gd name="T19" fmla="*/ 1160 h 1361"/>
                <a:gd name="T20" fmla="*/ 1632 w 2972"/>
                <a:gd name="T21" fmla="*/ 1196 h 1361"/>
                <a:gd name="T22" fmla="*/ 1862 w 2972"/>
                <a:gd name="T23" fmla="*/ 1218 h 1361"/>
                <a:gd name="T24" fmla="*/ 2101 w 2972"/>
                <a:gd name="T25" fmla="*/ 1226 h 1361"/>
                <a:gd name="T26" fmla="*/ 2367 w 2972"/>
                <a:gd name="T27" fmla="*/ 1217 h 1361"/>
                <a:gd name="T28" fmla="*/ 2621 w 2972"/>
                <a:gd name="T29" fmla="*/ 1188 h 1361"/>
                <a:gd name="T30" fmla="*/ 2860 w 2972"/>
                <a:gd name="T31" fmla="*/ 1144 h 1361"/>
                <a:gd name="T32" fmla="*/ 2883 w 2972"/>
                <a:gd name="T33" fmla="*/ 1155 h 1361"/>
                <a:gd name="T34" fmla="*/ 2691 w 2972"/>
                <a:gd name="T35" fmla="*/ 1225 h 1361"/>
                <a:gd name="T36" fmla="*/ 2480 w 2972"/>
                <a:gd name="T37" fmla="*/ 1283 h 1361"/>
                <a:gd name="T38" fmla="*/ 2253 w 2972"/>
                <a:gd name="T39" fmla="*/ 1326 h 1361"/>
                <a:gd name="T40" fmla="*/ 2013 w 2972"/>
                <a:gd name="T41" fmla="*/ 1351 h 1361"/>
                <a:gd name="T42" fmla="*/ 1762 w 2972"/>
                <a:gd name="T43" fmla="*/ 1361 h 1361"/>
                <a:gd name="T44" fmla="*/ 1513 w 2972"/>
                <a:gd name="T45" fmla="*/ 1351 h 1361"/>
                <a:gd name="T46" fmla="*/ 1274 w 2972"/>
                <a:gd name="T47" fmla="*/ 1326 h 1361"/>
                <a:gd name="T48" fmla="*/ 1050 w 2972"/>
                <a:gd name="T49" fmla="*/ 1284 h 1361"/>
                <a:gd name="T50" fmla="*/ 839 w 2972"/>
                <a:gd name="T51" fmla="*/ 1228 h 1361"/>
                <a:gd name="T52" fmla="*/ 647 w 2972"/>
                <a:gd name="T53" fmla="*/ 1158 h 1361"/>
                <a:gd name="T54" fmla="*/ 475 w 2972"/>
                <a:gd name="T55" fmla="*/ 1077 h 1361"/>
                <a:gd name="T56" fmla="*/ 326 w 2972"/>
                <a:gd name="T57" fmla="*/ 985 h 1361"/>
                <a:gd name="T58" fmla="*/ 202 w 2972"/>
                <a:gd name="T59" fmla="*/ 886 h 1361"/>
                <a:gd name="T60" fmla="*/ 106 w 2972"/>
                <a:gd name="T61" fmla="*/ 778 h 1361"/>
                <a:gd name="T62" fmla="*/ 39 w 2972"/>
                <a:gd name="T63" fmla="*/ 664 h 1361"/>
                <a:gd name="T64" fmla="*/ 5 w 2972"/>
                <a:gd name="T65" fmla="*/ 545 h 1361"/>
                <a:gd name="T66" fmla="*/ 3 w 2972"/>
                <a:gd name="T67" fmla="*/ 430 h 1361"/>
                <a:gd name="T68" fmla="*/ 33 w 2972"/>
                <a:gd name="T69" fmla="*/ 323 h 1361"/>
                <a:gd name="T70" fmla="*/ 90 w 2972"/>
                <a:gd name="T71" fmla="*/ 222 h 1361"/>
                <a:gd name="T72" fmla="*/ 172 w 2972"/>
                <a:gd name="T73" fmla="*/ 127 h 1361"/>
                <a:gd name="T74" fmla="*/ 278 w 2972"/>
                <a:gd name="T75" fmla="*/ 40 h 1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972" h="1361">
                  <a:moveTo>
                    <a:pt x="339" y="0"/>
                  </a:moveTo>
                  <a:lnTo>
                    <a:pt x="339" y="381"/>
                  </a:lnTo>
                  <a:lnTo>
                    <a:pt x="344" y="438"/>
                  </a:lnTo>
                  <a:lnTo>
                    <a:pt x="355" y="495"/>
                  </a:lnTo>
                  <a:lnTo>
                    <a:pt x="374" y="551"/>
                  </a:lnTo>
                  <a:lnTo>
                    <a:pt x="401" y="605"/>
                  </a:lnTo>
                  <a:lnTo>
                    <a:pt x="436" y="658"/>
                  </a:lnTo>
                  <a:lnTo>
                    <a:pt x="478" y="709"/>
                  </a:lnTo>
                  <a:lnTo>
                    <a:pt x="526" y="760"/>
                  </a:lnTo>
                  <a:lnTo>
                    <a:pt x="580" y="807"/>
                  </a:lnTo>
                  <a:lnTo>
                    <a:pt x="640" y="853"/>
                  </a:lnTo>
                  <a:lnTo>
                    <a:pt x="706" y="897"/>
                  </a:lnTo>
                  <a:lnTo>
                    <a:pt x="778" y="938"/>
                  </a:lnTo>
                  <a:lnTo>
                    <a:pt x="855" y="979"/>
                  </a:lnTo>
                  <a:lnTo>
                    <a:pt x="937" y="1016"/>
                  </a:lnTo>
                  <a:lnTo>
                    <a:pt x="1025" y="1050"/>
                  </a:lnTo>
                  <a:lnTo>
                    <a:pt x="1116" y="1082"/>
                  </a:lnTo>
                  <a:lnTo>
                    <a:pt x="1212" y="1111"/>
                  </a:lnTo>
                  <a:lnTo>
                    <a:pt x="1312" y="1137"/>
                  </a:lnTo>
                  <a:lnTo>
                    <a:pt x="1415" y="1160"/>
                  </a:lnTo>
                  <a:lnTo>
                    <a:pt x="1523" y="1180"/>
                  </a:lnTo>
                  <a:lnTo>
                    <a:pt x="1632" y="1196"/>
                  </a:lnTo>
                  <a:lnTo>
                    <a:pt x="1746" y="1209"/>
                  </a:lnTo>
                  <a:lnTo>
                    <a:pt x="1862" y="1218"/>
                  </a:lnTo>
                  <a:lnTo>
                    <a:pt x="1981" y="1224"/>
                  </a:lnTo>
                  <a:lnTo>
                    <a:pt x="2101" y="1226"/>
                  </a:lnTo>
                  <a:lnTo>
                    <a:pt x="2236" y="1224"/>
                  </a:lnTo>
                  <a:lnTo>
                    <a:pt x="2367" y="1217"/>
                  </a:lnTo>
                  <a:lnTo>
                    <a:pt x="2496" y="1204"/>
                  </a:lnTo>
                  <a:lnTo>
                    <a:pt x="2621" y="1188"/>
                  </a:lnTo>
                  <a:lnTo>
                    <a:pt x="2742" y="1169"/>
                  </a:lnTo>
                  <a:lnTo>
                    <a:pt x="2860" y="1144"/>
                  </a:lnTo>
                  <a:lnTo>
                    <a:pt x="2972" y="1115"/>
                  </a:lnTo>
                  <a:lnTo>
                    <a:pt x="2883" y="1155"/>
                  </a:lnTo>
                  <a:lnTo>
                    <a:pt x="2789" y="1192"/>
                  </a:lnTo>
                  <a:lnTo>
                    <a:pt x="2691" y="1225"/>
                  </a:lnTo>
                  <a:lnTo>
                    <a:pt x="2587" y="1256"/>
                  </a:lnTo>
                  <a:lnTo>
                    <a:pt x="2480" y="1283"/>
                  </a:lnTo>
                  <a:lnTo>
                    <a:pt x="2368" y="1306"/>
                  </a:lnTo>
                  <a:lnTo>
                    <a:pt x="2253" y="1326"/>
                  </a:lnTo>
                  <a:lnTo>
                    <a:pt x="2135" y="1340"/>
                  </a:lnTo>
                  <a:lnTo>
                    <a:pt x="2013" y="1351"/>
                  </a:lnTo>
                  <a:lnTo>
                    <a:pt x="1889" y="1359"/>
                  </a:lnTo>
                  <a:lnTo>
                    <a:pt x="1762" y="1361"/>
                  </a:lnTo>
                  <a:lnTo>
                    <a:pt x="1636" y="1359"/>
                  </a:lnTo>
                  <a:lnTo>
                    <a:pt x="1513" y="1351"/>
                  </a:lnTo>
                  <a:lnTo>
                    <a:pt x="1392" y="1340"/>
                  </a:lnTo>
                  <a:lnTo>
                    <a:pt x="1274" y="1326"/>
                  </a:lnTo>
                  <a:lnTo>
                    <a:pt x="1160" y="1306"/>
                  </a:lnTo>
                  <a:lnTo>
                    <a:pt x="1050" y="1284"/>
                  </a:lnTo>
                  <a:lnTo>
                    <a:pt x="942" y="1257"/>
                  </a:lnTo>
                  <a:lnTo>
                    <a:pt x="839" y="1228"/>
                  </a:lnTo>
                  <a:lnTo>
                    <a:pt x="740" y="1195"/>
                  </a:lnTo>
                  <a:lnTo>
                    <a:pt x="647" y="1158"/>
                  </a:lnTo>
                  <a:lnTo>
                    <a:pt x="559" y="1119"/>
                  </a:lnTo>
                  <a:lnTo>
                    <a:pt x="475" y="1077"/>
                  </a:lnTo>
                  <a:lnTo>
                    <a:pt x="398" y="1033"/>
                  </a:lnTo>
                  <a:lnTo>
                    <a:pt x="326" y="985"/>
                  </a:lnTo>
                  <a:lnTo>
                    <a:pt x="261" y="936"/>
                  </a:lnTo>
                  <a:lnTo>
                    <a:pt x="202" y="886"/>
                  </a:lnTo>
                  <a:lnTo>
                    <a:pt x="150" y="832"/>
                  </a:lnTo>
                  <a:lnTo>
                    <a:pt x="106" y="778"/>
                  </a:lnTo>
                  <a:lnTo>
                    <a:pt x="69" y="722"/>
                  </a:lnTo>
                  <a:lnTo>
                    <a:pt x="39" y="664"/>
                  </a:lnTo>
                  <a:lnTo>
                    <a:pt x="18" y="605"/>
                  </a:lnTo>
                  <a:lnTo>
                    <a:pt x="5" y="545"/>
                  </a:lnTo>
                  <a:lnTo>
                    <a:pt x="0" y="485"/>
                  </a:lnTo>
                  <a:lnTo>
                    <a:pt x="3" y="430"/>
                  </a:lnTo>
                  <a:lnTo>
                    <a:pt x="15" y="376"/>
                  </a:lnTo>
                  <a:lnTo>
                    <a:pt x="33" y="323"/>
                  </a:lnTo>
                  <a:lnTo>
                    <a:pt x="58" y="272"/>
                  </a:lnTo>
                  <a:lnTo>
                    <a:pt x="90" y="222"/>
                  </a:lnTo>
                  <a:lnTo>
                    <a:pt x="128" y="174"/>
                  </a:lnTo>
                  <a:lnTo>
                    <a:pt x="172" y="127"/>
                  </a:lnTo>
                  <a:lnTo>
                    <a:pt x="222" y="83"/>
                  </a:lnTo>
                  <a:lnTo>
                    <a:pt x="278" y="40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rgbClr val="FFD949"/>
            </a:solidFill>
            <a:ln w="0">
              <a:solidFill>
                <a:srgbClr val="FFD94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Freeform 31"/>
            <p:cNvSpPr>
              <a:spLocks/>
            </p:cNvSpPr>
            <p:nvPr/>
          </p:nvSpPr>
          <p:spPr bwMode="auto">
            <a:xfrm>
              <a:off x="3764" y="2254"/>
              <a:ext cx="1175" cy="472"/>
            </a:xfrm>
            <a:custGeom>
              <a:avLst/>
              <a:gdLst>
                <a:gd name="T0" fmla="*/ 5 w 3525"/>
                <a:gd name="T1" fmla="*/ 61 h 1415"/>
                <a:gd name="T2" fmla="*/ 39 w 3525"/>
                <a:gd name="T3" fmla="*/ 180 h 1415"/>
                <a:gd name="T4" fmla="*/ 106 w 3525"/>
                <a:gd name="T5" fmla="*/ 293 h 1415"/>
                <a:gd name="T6" fmla="*/ 202 w 3525"/>
                <a:gd name="T7" fmla="*/ 401 h 1415"/>
                <a:gd name="T8" fmla="*/ 326 w 3525"/>
                <a:gd name="T9" fmla="*/ 501 h 1415"/>
                <a:gd name="T10" fmla="*/ 475 w 3525"/>
                <a:gd name="T11" fmla="*/ 593 h 1415"/>
                <a:gd name="T12" fmla="*/ 646 w 3525"/>
                <a:gd name="T13" fmla="*/ 674 h 1415"/>
                <a:gd name="T14" fmla="*/ 839 w 3525"/>
                <a:gd name="T15" fmla="*/ 742 h 1415"/>
                <a:gd name="T16" fmla="*/ 1049 w 3525"/>
                <a:gd name="T17" fmla="*/ 799 h 1415"/>
                <a:gd name="T18" fmla="*/ 1274 w 3525"/>
                <a:gd name="T19" fmla="*/ 842 h 1415"/>
                <a:gd name="T20" fmla="*/ 1513 w 3525"/>
                <a:gd name="T21" fmla="*/ 867 h 1415"/>
                <a:gd name="T22" fmla="*/ 1762 w 3525"/>
                <a:gd name="T23" fmla="*/ 877 h 1415"/>
                <a:gd name="T24" fmla="*/ 2012 w 3525"/>
                <a:gd name="T25" fmla="*/ 867 h 1415"/>
                <a:gd name="T26" fmla="*/ 2249 w 3525"/>
                <a:gd name="T27" fmla="*/ 842 h 1415"/>
                <a:gd name="T28" fmla="*/ 2475 w 3525"/>
                <a:gd name="T29" fmla="*/ 799 h 1415"/>
                <a:gd name="T30" fmla="*/ 2686 w 3525"/>
                <a:gd name="T31" fmla="*/ 742 h 1415"/>
                <a:gd name="T32" fmla="*/ 2877 w 3525"/>
                <a:gd name="T33" fmla="*/ 674 h 1415"/>
                <a:gd name="T34" fmla="*/ 3049 w 3525"/>
                <a:gd name="T35" fmla="*/ 593 h 1415"/>
                <a:gd name="T36" fmla="*/ 3198 w 3525"/>
                <a:gd name="T37" fmla="*/ 501 h 1415"/>
                <a:gd name="T38" fmla="*/ 3321 w 3525"/>
                <a:gd name="T39" fmla="*/ 401 h 1415"/>
                <a:gd name="T40" fmla="*/ 3419 w 3525"/>
                <a:gd name="T41" fmla="*/ 293 h 1415"/>
                <a:gd name="T42" fmla="*/ 3485 w 3525"/>
                <a:gd name="T43" fmla="*/ 180 h 1415"/>
                <a:gd name="T44" fmla="*/ 3520 w 3525"/>
                <a:gd name="T45" fmla="*/ 61 h 1415"/>
                <a:gd name="T46" fmla="*/ 3525 w 3525"/>
                <a:gd name="T47" fmla="*/ 570 h 1415"/>
                <a:gd name="T48" fmla="*/ 3507 w 3525"/>
                <a:gd name="T49" fmla="*/ 685 h 1415"/>
                <a:gd name="T50" fmla="*/ 3461 w 3525"/>
                <a:gd name="T51" fmla="*/ 795 h 1415"/>
                <a:gd name="T52" fmla="*/ 3385 w 3525"/>
                <a:gd name="T53" fmla="*/ 899 h 1415"/>
                <a:gd name="T54" fmla="*/ 3283 w 3525"/>
                <a:gd name="T55" fmla="*/ 997 h 1415"/>
                <a:gd name="T56" fmla="*/ 3158 w 3525"/>
                <a:gd name="T57" fmla="*/ 1087 h 1415"/>
                <a:gd name="T58" fmla="*/ 3008 w 3525"/>
                <a:gd name="T59" fmla="*/ 1168 h 1415"/>
                <a:gd name="T60" fmla="*/ 2838 w 3525"/>
                <a:gd name="T61" fmla="*/ 1240 h 1415"/>
                <a:gd name="T62" fmla="*/ 2651 w 3525"/>
                <a:gd name="T63" fmla="*/ 1300 h 1415"/>
                <a:gd name="T64" fmla="*/ 2448 w 3525"/>
                <a:gd name="T65" fmla="*/ 1349 h 1415"/>
                <a:gd name="T66" fmla="*/ 2231 w 3525"/>
                <a:gd name="T67" fmla="*/ 1386 h 1415"/>
                <a:gd name="T68" fmla="*/ 2001 w 3525"/>
                <a:gd name="T69" fmla="*/ 1408 h 1415"/>
                <a:gd name="T70" fmla="*/ 1762 w 3525"/>
                <a:gd name="T71" fmla="*/ 1415 h 1415"/>
                <a:gd name="T72" fmla="*/ 1523 w 3525"/>
                <a:gd name="T73" fmla="*/ 1408 h 1415"/>
                <a:gd name="T74" fmla="*/ 1293 w 3525"/>
                <a:gd name="T75" fmla="*/ 1386 h 1415"/>
                <a:gd name="T76" fmla="*/ 1076 w 3525"/>
                <a:gd name="T77" fmla="*/ 1349 h 1415"/>
                <a:gd name="T78" fmla="*/ 873 w 3525"/>
                <a:gd name="T79" fmla="*/ 1300 h 1415"/>
                <a:gd name="T80" fmla="*/ 686 w 3525"/>
                <a:gd name="T81" fmla="*/ 1240 h 1415"/>
                <a:gd name="T82" fmla="*/ 516 w 3525"/>
                <a:gd name="T83" fmla="*/ 1168 h 1415"/>
                <a:gd name="T84" fmla="*/ 367 w 3525"/>
                <a:gd name="T85" fmla="*/ 1087 h 1415"/>
                <a:gd name="T86" fmla="*/ 241 w 3525"/>
                <a:gd name="T87" fmla="*/ 997 h 1415"/>
                <a:gd name="T88" fmla="*/ 139 w 3525"/>
                <a:gd name="T89" fmla="*/ 899 h 1415"/>
                <a:gd name="T90" fmla="*/ 62 w 3525"/>
                <a:gd name="T91" fmla="*/ 795 h 1415"/>
                <a:gd name="T92" fmla="*/ 16 w 3525"/>
                <a:gd name="T93" fmla="*/ 685 h 1415"/>
                <a:gd name="T94" fmla="*/ 0 w 3525"/>
                <a:gd name="T95" fmla="*/ 57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525" h="1415">
                  <a:moveTo>
                    <a:pt x="0" y="0"/>
                  </a:moveTo>
                  <a:lnTo>
                    <a:pt x="5" y="61"/>
                  </a:lnTo>
                  <a:lnTo>
                    <a:pt x="18" y="121"/>
                  </a:lnTo>
                  <a:lnTo>
                    <a:pt x="39" y="180"/>
                  </a:lnTo>
                  <a:lnTo>
                    <a:pt x="69" y="238"/>
                  </a:lnTo>
                  <a:lnTo>
                    <a:pt x="106" y="293"/>
                  </a:lnTo>
                  <a:lnTo>
                    <a:pt x="150" y="348"/>
                  </a:lnTo>
                  <a:lnTo>
                    <a:pt x="202" y="401"/>
                  </a:lnTo>
                  <a:lnTo>
                    <a:pt x="261" y="452"/>
                  </a:lnTo>
                  <a:lnTo>
                    <a:pt x="326" y="501"/>
                  </a:lnTo>
                  <a:lnTo>
                    <a:pt x="398" y="548"/>
                  </a:lnTo>
                  <a:lnTo>
                    <a:pt x="475" y="593"/>
                  </a:lnTo>
                  <a:lnTo>
                    <a:pt x="559" y="635"/>
                  </a:lnTo>
                  <a:lnTo>
                    <a:pt x="646" y="674"/>
                  </a:lnTo>
                  <a:lnTo>
                    <a:pt x="740" y="709"/>
                  </a:lnTo>
                  <a:lnTo>
                    <a:pt x="839" y="742"/>
                  </a:lnTo>
                  <a:lnTo>
                    <a:pt x="942" y="773"/>
                  </a:lnTo>
                  <a:lnTo>
                    <a:pt x="1049" y="799"/>
                  </a:lnTo>
                  <a:lnTo>
                    <a:pt x="1160" y="822"/>
                  </a:lnTo>
                  <a:lnTo>
                    <a:pt x="1274" y="842"/>
                  </a:lnTo>
                  <a:lnTo>
                    <a:pt x="1392" y="856"/>
                  </a:lnTo>
                  <a:lnTo>
                    <a:pt x="1513" y="867"/>
                  </a:lnTo>
                  <a:lnTo>
                    <a:pt x="1636" y="875"/>
                  </a:lnTo>
                  <a:lnTo>
                    <a:pt x="1762" y="877"/>
                  </a:lnTo>
                  <a:lnTo>
                    <a:pt x="1888" y="875"/>
                  </a:lnTo>
                  <a:lnTo>
                    <a:pt x="2012" y="867"/>
                  </a:lnTo>
                  <a:lnTo>
                    <a:pt x="2132" y="856"/>
                  </a:lnTo>
                  <a:lnTo>
                    <a:pt x="2249" y="842"/>
                  </a:lnTo>
                  <a:lnTo>
                    <a:pt x="2364" y="822"/>
                  </a:lnTo>
                  <a:lnTo>
                    <a:pt x="2475" y="799"/>
                  </a:lnTo>
                  <a:lnTo>
                    <a:pt x="2582" y="773"/>
                  </a:lnTo>
                  <a:lnTo>
                    <a:pt x="2686" y="742"/>
                  </a:lnTo>
                  <a:lnTo>
                    <a:pt x="2784" y="709"/>
                  </a:lnTo>
                  <a:lnTo>
                    <a:pt x="2877" y="674"/>
                  </a:lnTo>
                  <a:lnTo>
                    <a:pt x="2965" y="635"/>
                  </a:lnTo>
                  <a:lnTo>
                    <a:pt x="3049" y="593"/>
                  </a:lnTo>
                  <a:lnTo>
                    <a:pt x="3127" y="548"/>
                  </a:lnTo>
                  <a:lnTo>
                    <a:pt x="3198" y="501"/>
                  </a:lnTo>
                  <a:lnTo>
                    <a:pt x="3264" y="452"/>
                  </a:lnTo>
                  <a:lnTo>
                    <a:pt x="3321" y="401"/>
                  </a:lnTo>
                  <a:lnTo>
                    <a:pt x="3374" y="348"/>
                  </a:lnTo>
                  <a:lnTo>
                    <a:pt x="3419" y="293"/>
                  </a:lnTo>
                  <a:lnTo>
                    <a:pt x="3456" y="238"/>
                  </a:lnTo>
                  <a:lnTo>
                    <a:pt x="3485" y="180"/>
                  </a:lnTo>
                  <a:lnTo>
                    <a:pt x="3506" y="121"/>
                  </a:lnTo>
                  <a:lnTo>
                    <a:pt x="3520" y="61"/>
                  </a:lnTo>
                  <a:lnTo>
                    <a:pt x="3525" y="0"/>
                  </a:lnTo>
                  <a:lnTo>
                    <a:pt x="3525" y="570"/>
                  </a:lnTo>
                  <a:lnTo>
                    <a:pt x="3520" y="627"/>
                  </a:lnTo>
                  <a:lnTo>
                    <a:pt x="3507" y="685"/>
                  </a:lnTo>
                  <a:lnTo>
                    <a:pt x="3488" y="740"/>
                  </a:lnTo>
                  <a:lnTo>
                    <a:pt x="3461" y="795"/>
                  </a:lnTo>
                  <a:lnTo>
                    <a:pt x="3427" y="848"/>
                  </a:lnTo>
                  <a:lnTo>
                    <a:pt x="3385" y="899"/>
                  </a:lnTo>
                  <a:lnTo>
                    <a:pt x="3337" y="948"/>
                  </a:lnTo>
                  <a:lnTo>
                    <a:pt x="3283" y="997"/>
                  </a:lnTo>
                  <a:lnTo>
                    <a:pt x="3223" y="1043"/>
                  </a:lnTo>
                  <a:lnTo>
                    <a:pt x="3158" y="1087"/>
                  </a:lnTo>
                  <a:lnTo>
                    <a:pt x="3085" y="1128"/>
                  </a:lnTo>
                  <a:lnTo>
                    <a:pt x="3008" y="1168"/>
                  </a:lnTo>
                  <a:lnTo>
                    <a:pt x="2926" y="1206"/>
                  </a:lnTo>
                  <a:lnTo>
                    <a:pt x="2838" y="1240"/>
                  </a:lnTo>
                  <a:lnTo>
                    <a:pt x="2747" y="1272"/>
                  </a:lnTo>
                  <a:lnTo>
                    <a:pt x="2651" y="1300"/>
                  </a:lnTo>
                  <a:lnTo>
                    <a:pt x="2551" y="1326"/>
                  </a:lnTo>
                  <a:lnTo>
                    <a:pt x="2448" y="1349"/>
                  </a:lnTo>
                  <a:lnTo>
                    <a:pt x="2341" y="1369"/>
                  </a:lnTo>
                  <a:lnTo>
                    <a:pt x="2231" y="1386"/>
                  </a:lnTo>
                  <a:lnTo>
                    <a:pt x="2118" y="1398"/>
                  </a:lnTo>
                  <a:lnTo>
                    <a:pt x="2001" y="1408"/>
                  </a:lnTo>
                  <a:lnTo>
                    <a:pt x="1882" y="1414"/>
                  </a:lnTo>
                  <a:lnTo>
                    <a:pt x="1762" y="1415"/>
                  </a:lnTo>
                  <a:lnTo>
                    <a:pt x="1642" y="1414"/>
                  </a:lnTo>
                  <a:lnTo>
                    <a:pt x="1523" y="1408"/>
                  </a:lnTo>
                  <a:lnTo>
                    <a:pt x="1407" y="1398"/>
                  </a:lnTo>
                  <a:lnTo>
                    <a:pt x="1293" y="1386"/>
                  </a:lnTo>
                  <a:lnTo>
                    <a:pt x="1184" y="1369"/>
                  </a:lnTo>
                  <a:lnTo>
                    <a:pt x="1076" y="1349"/>
                  </a:lnTo>
                  <a:lnTo>
                    <a:pt x="973" y="1326"/>
                  </a:lnTo>
                  <a:lnTo>
                    <a:pt x="873" y="1300"/>
                  </a:lnTo>
                  <a:lnTo>
                    <a:pt x="777" y="1272"/>
                  </a:lnTo>
                  <a:lnTo>
                    <a:pt x="686" y="1240"/>
                  </a:lnTo>
                  <a:lnTo>
                    <a:pt x="598" y="1206"/>
                  </a:lnTo>
                  <a:lnTo>
                    <a:pt x="516" y="1168"/>
                  </a:lnTo>
                  <a:lnTo>
                    <a:pt x="439" y="1128"/>
                  </a:lnTo>
                  <a:lnTo>
                    <a:pt x="367" y="1087"/>
                  </a:lnTo>
                  <a:lnTo>
                    <a:pt x="301" y="1043"/>
                  </a:lnTo>
                  <a:lnTo>
                    <a:pt x="241" y="997"/>
                  </a:lnTo>
                  <a:lnTo>
                    <a:pt x="187" y="948"/>
                  </a:lnTo>
                  <a:lnTo>
                    <a:pt x="139" y="899"/>
                  </a:lnTo>
                  <a:lnTo>
                    <a:pt x="97" y="848"/>
                  </a:lnTo>
                  <a:lnTo>
                    <a:pt x="62" y="795"/>
                  </a:lnTo>
                  <a:lnTo>
                    <a:pt x="35" y="740"/>
                  </a:lnTo>
                  <a:lnTo>
                    <a:pt x="16" y="685"/>
                  </a:lnTo>
                  <a:lnTo>
                    <a:pt x="5" y="627"/>
                  </a:lnTo>
                  <a:lnTo>
                    <a:pt x="0" y="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AF18"/>
            </a:solidFill>
            <a:ln w="0">
              <a:solidFill>
                <a:srgbClr val="E4AF1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Freeform 32"/>
            <p:cNvSpPr>
              <a:spLocks/>
            </p:cNvSpPr>
            <p:nvPr/>
          </p:nvSpPr>
          <p:spPr bwMode="auto">
            <a:xfrm>
              <a:off x="3831" y="2389"/>
              <a:ext cx="45" cy="222"/>
            </a:xfrm>
            <a:custGeom>
              <a:avLst/>
              <a:gdLst>
                <a:gd name="T0" fmla="*/ 0 w 135"/>
                <a:gd name="T1" fmla="*/ 0 h 668"/>
                <a:gd name="T2" fmla="*/ 42 w 135"/>
                <a:gd name="T3" fmla="*/ 38 h 668"/>
                <a:gd name="T4" fmla="*/ 87 w 135"/>
                <a:gd name="T5" fmla="*/ 74 h 668"/>
                <a:gd name="T6" fmla="*/ 135 w 135"/>
                <a:gd name="T7" fmla="*/ 109 h 668"/>
                <a:gd name="T8" fmla="*/ 135 w 135"/>
                <a:gd name="T9" fmla="*/ 668 h 668"/>
                <a:gd name="T10" fmla="*/ 87 w 135"/>
                <a:gd name="T11" fmla="*/ 634 h 668"/>
                <a:gd name="T12" fmla="*/ 42 w 135"/>
                <a:gd name="T13" fmla="*/ 599 h 668"/>
                <a:gd name="T14" fmla="*/ 0 w 135"/>
                <a:gd name="T15" fmla="*/ 564 h 668"/>
                <a:gd name="T16" fmla="*/ 0 w 135"/>
                <a:gd name="T17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668">
                  <a:moveTo>
                    <a:pt x="0" y="0"/>
                  </a:moveTo>
                  <a:lnTo>
                    <a:pt x="42" y="38"/>
                  </a:lnTo>
                  <a:lnTo>
                    <a:pt x="87" y="74"/>
                  </a:lnTo>
                  <a:lnTo>
                    <a:pt x="135" y="109"/>
                  </a:lnTo>
                  <a:lnTo>
                    <a:pt x="135" y="668"/>
                  </a:lnTo>
                  <a:lnTo>
                    <a:pt x="87" y="634"/>
                  </a:lnTo>
                  <a:lnTo>
                    <a:pt x="42" y="599"/>
                  </a:lnTo>
                  <a:lnTo>
                    <a:pt x="0" y="5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Freeform 33"/>
            <p:cNvSpPr>
              <a:spLocks/>
            </p:cNvSpPr>
            <p:nvPr/>
          </p:nvSpPr>
          <p:spPr bwMode="auto">
            <a:xfrm>
              <a:off x="4826" y="2389"/>
              <a:ext cx="44" cy="222"/>
            </a:xfrm>
            <a:custGeom>
              <a:avLst/>
              <a:gdLst>
                <a:gd name="T0" fmla="*/ 134 w 134"/>
                <a:gd name="T1" fmla="*/ 0 h 668"/>
                <a:gd name="T2" fmla="*/ 134 w 134"/>
                <a:gd name="T3" fmla="*/ 564 h 668"/>
                <a:gd name="T4" fmla="*/ 92 w 134"/>
                <a:gd name="T5" fmla="*/ 599 h 668"/>
                <a:gd name="T6" fmla="*/ 48 w 134"/>
                <a:gd name="T7" fmla="*/ 634 h 668"/>
                <a:gd name="T8" fmla="*/ 0 w 134"/>
                <a:gd name="T9" fmla="*/ 668 h 668"/>
                <a:gd name="T10" fmla="*/ 0 w 134"/>
                <a:gd name="T11" fmla="*/ 109 h 668"/>
                <a:gd name="T12" fmla="*/ 48 w 134"/>
                <a:gd name="T13" fmla="*/ 74 h 668"/>
                <a:gd name="T14" fmla="*/ 94 w 134"/>
                <a:gd name="T15" fmla="*/ 38 h 668"/>
                <a:gd name="T16" fmla="*/ 134 w 134"/>
                <a:gd name="T17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668">
                  <a:moveTo>
                    <a:pt x="134" y="0"/>
                  </a:moveTo>
                  <a:lnTo>
                    <a:pt x="134" y="564"/>
                  </a:lnTo>
                  <a:lnTo>
                    <a:pt x="92" y="599"/>
                  </a:lnTo>
                  <a:lnTo>
                    <a:pt x="48" y="634"/>
                  </a:lnTo>
                  <a:lnTo>
                    <a:pt x="0" y="668"/>
                  </a:lnTo>
                  <a:lnTo>
                    <a:pt x="0" y="109"/>
                  </a:lnTo>
                  <a:lnTo>
                    <a:pt x="48" y="74"/>
                  </a:lnTo>
                  <a:lnTo>
                    <a:pt x="94" y="3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Freeform 34"/>
            <p:cNvSpPr>
              <a:spLocks/>
            </p:cNvSpPr>
            <p:nvPr/>
          </p:nvSpPr>
          <p:spPr bwMode="auto">
            <a:xfrm>
              <a:off x="3922" y="2452"/>
              <a:ext cx="45" cy="206"/>
            </a:xfrm>
            <a:custGeom>
              <a:avLst/>
              <a:gdLst>
                <a:gd name="T0" fmla="*/ 0 w 135"/>
                <a:gd name="T1" fmla="*/ 0 h 618"/>
                <a:gd name="T2" fmla="*/ 66 w 135"/>
                <a:gd name="T3" fmla="*/ 33 h 618"/>
                <a:gd name="T4" fmla="*/ 135 w 135"/>
                <a:gd name="T5" fmla="*/ 65 h 618"/>
                <a:gd name="T6" fmla="*/ 135 w 135"/>
                <a:gd name="T7" fmla="*/ 618 h 618"/>
                <a:gd name="T8" fmla="*/ 66 w 135"/>
                <a:gd name="T9" fmla="*/ 587 h 618"/>
                <a:gd name="T10" fmla="*/ 0 w 135"/>
                <a:gd name="T11" fmla="*/ 556 h 618"/>
                <a:gd name="T12" fmla="*/ 0 w 135"/>
                <a:gd name="T13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618">
                  <a:moveTo>
                    <a:pt x="0" y="0"/>
                  </a:moveTo>
                  <a:lnTo>
                    <a:pt x="66" y="33"/>
                  </a:lnTo>
                  <a:lnTo>
                    <a:pt x="135" y="65"/>
                  </a:lnTo>
                  <a:lnTo>
                    <a:pt x="135" y="618"/>
                  </a:lnTo>
                  <a:lnTo>
                    <a:pt x="66" y="587"/>
                  </a:lnTo>
                  <a:lnTo>
                    <a:pt x="0" y="5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Freeform 35"/>
            <p:cNvSpPr>
              <a:spLocks/>
            </p:cNvSpPr>
            <p:nvPr/>
          </p:nvSpPr>
          <p:spPr bwMode="auto">
            <a:xfrm>
              <a:off x="4735" y="2452"/>
              <a:ext cx="45" cy="206"/>
            </a:xfrm>
            <a:custGeom>
              <a:avLst/>
              <a:gdLst>
                <a:gd name="T0" fmla="*/ 135 w 135"/>
                <a:gd name="T1" fmla="*/ 0 h 618"/>
                <a:gd name="T2" fmla="*/ 135 w 135"/>
                <a:gd name="T3" fmla="*/ 556 h 618"/>
                <a:gd name="T4" fmla="*/ 70 w 135"/>
                <a:gd name="T5" fmla="*/ 587 h 618"/>
                <a:gd name="T6" fmla="*/ 0 w 135"/>
                <a:gd name="T7" fmla="*/ 618 h 618"/>
                <a:gd name="T8" fmla="*/ 0 w 135"/>
                <a:gd name="T9" fmla="*/ 65 h 618"/>
                <a:gd name="T10" fmla="*/ 70 w 135"/>
                <a:gd name="T11" fmla="*/ 33 h 618"/>
                <a:gd name="T12" fmla="*/ 135 w 135"/>
                <a:gd name="T13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618">
                  <a:moveTo>
                    <a:pt x="135" y="0"/>
                  </a:moveTo>
                  <a:lnTo>
                    <a:pt x="135" y="556"/>
                  </a:lnTo>
                  <a:lnTo>
                    <a:pt x="70" y="587"/>
                  </a:lnTo>
                  <a:lnTo>
                    <a:pt x="0" y="618"/>
                  </a:lnTo>
                  <a:lnTo>
                    <a:pt x="0" y="65"/>
                  </a:lnTo>
                  <a:lnTo>
                    <a:pt x="70" y="3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Freeform 36"/>
            <p:cNvSpPr>
              <a:spLocks/>
            </p:cNvSpPr>
            <p:nvPr/>
          </p:nvSpPr>
          <p:spPr bwMode="auto">
            <a:xfrm>
              <a:off x="4012" y="2492"/>
              <a:ext cx="45" cy="197"/>
            </a:xfrm>
            <a:custGeom>
              <a:avLst/>
              <a:gdLst>
                <a:gd name="T0" fmla="*/ 0 w 136"/>
                <a:gd name="T1" fmla="*/ 0 h 591"/>
                <a:gd name="T2" fmla="*/ 68 w 136"/>
                <a:gd name="T3" fmla="*/ 24 h 591"/>
                <a:gd name="T4" fmla="*/ 136 w 136"/>
                <a:gd name="T5" fmla="*/ 44 h 591"/>
                <a:gd name="T6" fmla="*/ 136 w 136"/>
                <a:gd name="T7" fmla="*/ 591 h 591"/>
                <a:gd name="T8" fmla="*/ 68 w 136"/>
                <a:gd name="T9" fmla="*/ 571 h 591"/>
                <a:gd name="T10" fmla="*/ 0 w 136"/>
                <a:gd name="T11" fmla="*/ 549 h 591"/>
                <a:gd name="T12" fmla="*/ 0 w 136"/>
                <a:gd name="T13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591">
                  <a:moveTo>
                    <a:pt x="0" y="0"/>
                  </a:moveTo>
                  <a:lnTo>
                    <a:pt x="68" y="24"/>
                  </a:lnTo>
                  <a:lnTo>
                    <a:pt x="136" y="44"/>
                  </a:lnTo>
                  <a:lnTo>
                    <a:pt x="136" y="591"/>
                  </a:lnTo>
                  <a:lnTo>
                    <a:pt x="68" y="571"/>
                  </a:lnTo>
                  <a:lnTo>
                    <a:pt x="0" y="5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Freeform 37"/>
            <p:cNvSpPr>
              <a:spLocks/>
            </p:cNvSpPr>
            <p:nvPr/>
          </p:nvSpPr>
          <p:spPr bwMode="auto">
            <a:xfrm>
              <a:off x="4645" y="2492"/>
              <a:ext cx="45" cy="197"/>
            </a:xfrm>
            <a:custGeom>
              <a:avLst/>
              <a:gdLst>
                <a:gd name="T0" fmla="*/ 135 w 135"/>
                <a:gd name="T1" fmla="*/ 0 h 591"/>
                <a:gd name="T2" fmla="*/ 135 w 135"/>
                <a:gd name="T3" fmla="*/ 549 h 591"/>
                <a:gd name="T4" fmla="*/ 69 w 135"/>
                <a:gd name="T5" fmla="*/ 571 h 591"/>
                <a:gd name="T6" fmla="*/ 0 w 135"/>
                <a:gd name="T7" fmla="*/ 591 h 591"/>
                <a:gd name="T8" fmla="*/ 0 w 135"/>
                <a:gd name="T9" fmla="*/ 44 h 591"/>
                <a:gd name="T10" fmla="*/ 69 w 135"/>
                <a:gd name="T11" fmla="*/ 24 h 591"/>
                <a:gd name="T12" fmla="*/ 135 w 135"/>
                <a:gd name="T13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591">
                  <a:moveTo>
                    <a:pt x="135" y="0"/>
                  </a:moveTo>
                  <a:lnTo>
                    <a:pt x="135" y="549"/>
                  </a:lnTo>
                  <a:lnTo>
                    <a:pt x="69" y="571"/>
                  </a:lnTo>
                  <a:lnTo>
                    <a:pt x="0" y="591"/>
                  </a:lnTo>
                  <a:lnTo>
                    <a:pt x="0" y="44"/>
                  </a:lnTo>
                  <a:lnTo>
                    <a:pt x="69" y="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Freeform 38"/>
            <p:cNvSpPr>
              <a:spLocks/>
            </p:cNvSpPr>
            <p:nvPr/>
          </p:nvSpPr>
          <p:spPr bwMode="auto">
            <a:xfrm>
              <a:off x="4125" y="2524"/>
              <a:ext cx="45" cy="189"/>
            </a:xfrm>
            <a:custGeom>
              <a:avLst/>
              <a:gdLst>
                <a:gd name="T0" fmla="*/ 0 w 135"/>
                <a:gd name="T1" fmla="*/ 0 h 568"/>
                <a:gd name="T2" fmla="*/ 68 w 135"/>
                <a:gd name="T3" fmla="*/ 13 h 568"/>
                <a:gd name="T4" fmla="*/ 135 w 135"/>
                <a:gd name="T5" fmla="*/ 26 h 568"/>
                <a:gd name="T6" fmla="*/ 135 w 135"/>
                <a:gd name="T7" fmla="*/ 568 h 568"/>
                <a:gd name="T8" fmla="*/ 68 w 135"/>
                <a:gd name="T9" fmla="*/ 556 h 568"/>
                <a:gd name="T10" fmla="*/ 0 w 135"/>
                <a:gd name="T11" fmla="*/ 544 h 568"/>
                <a:gd name="T12" fmla="*/ 0 w 135"/>
                <a:gd name="T13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568">
                  <a:moveTo>
                    <a:pt x="0" y="0"/>
                  </a:moveTo>
                  <a:lnTo>
                    <a:pt x="68" y="13"/>
                  </a:lnTo>
                  <a:lnTo>
                    <a:pt x="135" y="26"/>
                  </a:lnTo>
                  <a:lnTo>
                    <a:pt x="135" y="568"/>
                  </a:lnTo>
                  <a:lnTo>
                    <a:pt x="68" y="556"/>
                  </a:lnTo>
                  <a:lnTo>
                    <a:pt x="0" y="5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Freeform 39"/>
            <p:cNvSpPr>
              <a:spLocks/>
            </p:cNvSpPr>
            <p:nvPr/>
          </p:nvSpPr>
          <p:spPr bwMode="auto">
            <a:xfrm>
              <a:off x="4532" y="2524"/>
              <a:ext cx="45" cy="189"/>
            </a:xfrm>
            <a:custGeom>
              <a:avLst/>
              <a:gdLst>
                <a:gd name="T0" fmla="*/ 135 w 135"/>
                <a:gd name="T1" fmla="*/ 0 h 568"/>
                <a:gd name="T2" fmla="*/ 135 w 135"/>
                <a:gd name="T3" fmla="*/ 544 h 568"/>
                <a:gd name="T4" fmla="*/ 69 w 135"/>
                <a:gd name="T5" fmla="*/ 556 h 568"/>
                <a:gd name="T6" fmla="*/ 0 w 135"/>
                <a:gd name="T7" fmla="*/ 568 h 568"/>
                <a:gd name="T8" fmla="*/ 0 w 135"/>
                <a:gd name="T9" fmla="*/ 26 h 568"/>
                <a:gd name="T10" fmla="*/ 69 w 135"/>
                <a:gd name="T11" fmla="*/ 13 h 568"/>
                <a:gd name="T12" fmla="*/ 135 w 135"/>
                <a:gd name="T13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568">
                  <a:moveTo>
                    <a:pt x="135" y="0"/>
                  </a:moveTo>
                  <a:lnTo>
                    <a:pt x="135" y="544"/>
                  </a:lnTo>
                  <a:lnTo>
                    <a:pt x="69" y="556"/>
                  </a:lnTo>
                  <a:lnTo>
                    <a:pt x="0" y="568"/>
                  </a:lnTo>
                  <a:lnTo>
                    <a:pt x="0" y="26"/>
                  </a:lnTo>
                  <a:lnTo>
                    <a:pt x="69" y="1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Freeform 40"/>
            <p:cNvSpPr>
              <a:spLocks/>
            </p:cNvSpPr>
            <p:nvPr/>
          </p:nvSpPr>
          <p:spPr bwMode="auto">
            <a:xfrm>
              <a:off x="4261" y="2544"/>
              <a:ext cx="45" cy="182"/>
            </a:xfrm>
            <a:custGeom>
              <a:avLst/>
              <a:gdLst>
                <a:gd name="T0" fmla="*/ 0 w 134"/>
                <a:gd name="T1" fmla="*/ 0 h 547"/>
                <a:gd name="T2" fmla="*/ 66 w 134"/>
                <a:gd name="T3" fmla="*/ 5 h 547"/>
                <a:gd name="T4" fmla="*/ 134 w 134"/>
                <a:gd name="T5" fmla="*/ 8 h 547"/>
                <a:gd name="T6" fmla="*/ 134 w 134"/>
                <a:gd name="T7" fmla="*/ 547 h 547"/>
                <a:gd name="T8" fmla="*/ 66 w 134"/>
                <a:gd name="T9" fmla="*/ 544 h 547"/>
                <a:gd name="T10" fmla="*/ 0 w 134"/>
                <a:gd name="T11" fmla="*/ 540 h 547"/>
                <a:gd name="T12" fmla="*/ 0 w 134"/>
                <a:gd name="T13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547">
                  <a:moveTo>
                    <a:pt x="0" y="0"/>
                  </a:moveTo>
                  <a:lnTo>
                    <a:pt x="66" y="5"/>
                  </a:lnTo>
                  <a:lnTo>
                    <a:pt x="134" y="8"/>
                  </a:lnTo>
                  <a:lnTo>
                    <a:pt x="134" y="547"/>
                  </a:lnTo>
                  <a:lnTo>
                    <a:pt x="66" y="544"/>
                  </a:lnTo>
                  <a:lnTo>
                    <a:pt x="0" y="5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Freeform 41"/>
            <p:cNvSpPr>
              <a:spLocks/>
            </p:cNvSpPr>
            <p:nvPr/>
          </p:nvSpPr>
          <p:spPr bwMode="auto">
            <a:xfrm>
              <a:off x="4396" y="2544"/>
              <a:ext cx="45" cy="182"/>
            </a:xfrm>
            <a:custGeom>
              <a:avLst/>
              <a:gdLst>
                <a:gd name="T0" fmla="*/ 136 w 136"/>
                <a:gd name="T1" fmla="*/ 0 h 547"/>
                <a:gd name="T2" fmla="*/ 136 w 136"/>
                <a:gd name="T3" fmla="*/ 540 h 547"/>
                <a:gd name="T4" fmla="*/ 69 w 136"/>
                <a:gd name="T5" fmla="*/ 544 h 547"/>
                <a:gd name="T6" fmla="*/ 0 w 136"/>
                <a:gd name="T7" fmla="*/ 547 h 547"/>
                <a:gd name="T8" fmla="*/ 0 w 136"/>
                <a:gd name="T9" fmla="*/ 8 h 547"/>
                <a:gd name="T10" fmla="*/ 136 w 136"/>
                <a:gd name="T11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547">
                  <a:moveTo>
                    <a:pt x="136" y="0"/>
                  </a:moveTo>
                  <a:lnTo>
                    <a:pt x="136" y="540"/>
                  </a:lnTo>
                  <a:lnTo>
                    <a:pt x="69" y="544"/>
                  </a:lnTo>
                  <a:lnTo>
                    <a:pt x="0" y="547"/>
                  </a:lnTo>
                  <a:lnTo>
                    <a:pt x="0" y="8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CE9912"/>
            </a:solidFill>
            <a:ln w="0">
              <a:solidFill>
                <a:srgbClr val="CE991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Freeform 42"/>
            <p:cNvSpPr>
              <a:spLocks/>
            </p:cNvSpPr>
            <p:nvPr/>
          </p:nvSpPr>
          <p:spPr bwMode="auto">
            <a:xfrm>
              <a:off x="3764" y="1985"/>
              <a:ext cx="1175" cy="561"/>
            </a:xfrm>
            <a:custGeom>
              <a:avLst/>
              <a:gdLst>
                <a:gd name="T0" fmla="*/ 1882 w 3525"/>
                <a:gd name="T1" fmla="*/ 1 h 1685"/>
                <a:gd name="T2" fmla="*/ 2118 w 3525"/>
                <a:gd name="T3" fmla="*/ 16 h 1685"/>
                <a:gd name="T4" fmla="*/ 2341 w 3525"/>
                <a:gd name="T5" fmla="*/ 43 h 1685"/>
                <a:gd name="T6" fmla="*/ 2551 w 3525"/>
                <a:gd name="T7" fmla="*/ 82 h 1685"/>
                <a:gd name="T8" fmla="*/ 2747 w 3525"/>
                <a:gd name="T9" fmla="*/ 133 h 1685"/>
                <a:gd name="T10" fmla="*/ 2926 w 3525"/>
                <a:gd name="T11" fmla="*/ 195 h 1685"/>
                <a:gd name="T12" fmla="*/ 3085 w 3525"/>
                <a:gd name="T13" fmla="*/ 266 h 1685"/>
                <a:gd name="T14" fmla="*/ 3223 w 3525"/>
                <a:gd name="T15" fmla="*/ 348 h 1685"/>
                <a:gd name="T16" fmla="*/ 3337 w 3525"/>
                <a:gd name="T17" fmla="*/ 438 h 1685"/>
                <a:gd name="T18" fmla="*/ 3427 w 3525"/>
                <a:gd name="T19" fmla="*/ 536 h 1685"/>
                <a:gd name="T20" fmla="*/ 3488 w 3525"/>
                <a:gd name="T21" fmla="*/ 640 h 1685"/>
                <a:gd name="T22" fmla="*/ 3520 w 3525"/>
                <a:gd name="T23" fmla="*/ 751 h 1685"/>
                <a:gd name="T24" fmla="*/ 3520 w 3525"/>
                <a:gd name="T25" fmla="*/ 869 h 1685"/>
                <a:gd name="T26" fmla="*/ 3485 w 3525"/>
                <a:gd name="T27" fmla="*/ 988 h 1685"/>
                <a:gd name="T28" fmla="*/ 3419 w 3525"/>
                <a:gd name="T29" fmla="*/ 1102 h 1685"/>
                <a:gd name="T30" fmla="*/ 3321 w 3525"/>
                <a:gd name="T31" fmla="*/ 1210 h 1685"/>
                <a:gd name="T32" fmla="*/ 3198 w 3525"/>
                <a:gd name="T33" fmla="*/ 1309 h 1685"/>
                <a:gd name="T34" fmla="*/ 3049 w 3525"/>
                <a:gd name="T35" fmla="*/ 1401 h 1685"/>
                <a:gd name="T36" fmla="*/ 2877 w 3525"/>
                <a:gd name="T37" fmla="*/ 1482 h 1685"/>
                <a:gd name="T38" fmla="*/ 2686 w 3525"/>
                <a:gd name="T39" fmla="*/ 1552 h 1685"/>
                <a:gd name="T40" fmla="*/ 2475 w 3525"/>
                <a:gd name="T41" fmla="*/ 1608 h 1685"/>
                <a:gd name="T42" fmla="*/ 2249 w 3525"/>
                <a:gd name="T43" fmla="*/ 1650 h 1685"/>
                <a:gd name="T44" fmla="*/ 2012 w 3525"/>
                <a:gd name="T45" fmla="*/ 1675 h 1685"/>
                <a:gd name="T46" fmla="*/ 1762 w 3525"/>
                <a:gd name="T47" fmla="*/ 1685 h 1685"/>
                <a:gd name="T48" fmla="*/ 1513 w 3525"/>
                <a:gd name="T49" fmla="*/ 1675 h 1685"/>
                <a:gd name="T50" fmla="*/ 1274 w 3525"/>
                <a:gd name="T51" fmla="*/ 1650 h 1685"/>
                <a:gd name="T52" fmla="*/ 1049 w 3525"/>
                <a:gd name="T53" fmla="*/ 1608 h 1685"/>
                <a:gd name="T54" fmla="*/ 839 w 3525"/>
                <a:gd name="T55" fmla="*/ 1552 h 1685"/>
                <a:gd name="T56" fmla="*/ 646 w 3525"/>
                <a:gd name="T57" fmla="*/ 1482 h 1685"/>
                <a:gd name="T58" fmla="*/ 475 w 3525"/>
                <a:gd name="T59" fmla="*/ 1401 h 1685"/>
                <a:gd name="T60" fmla="*/ 326 w 3525"/>
                <a:gd name="T61" fmla="*/ 1309 h 1685"/>
                <a:gd name="T62" fmla="*/ 202 w 3525"/>
                <a:gd name="T63" fmla="*/ 1210 h 1685"/>
                <a:gd name="T64" fmla="*/ 106 w 3525"/>
                <a:gd name="T65" fmla="*/ 1102 h 1685"/>
                <a:gd name="T66" fmla="*/ 39 w 3525"/>
                <a:gd name="T67" fmla="*/ 988 h 1685"/>
                <a:gd name="T68" fmla="*/ 5 w 3525"/>
                <a:gd name="T69" fmla="*/ 869 h 1685"/>
                <a:gd name="T70" fmla="*/ 5 w 3525"/>
                <a:gd name="T71" fmla="*/ 751 h 1685"/>
                <a:gd name="T72" fmla="*/ 35 w 3525"/>
                <a:gd name="T73" fmla="*/ 640 h 1685"/>
                <a:gd name="T74" fmla="*/ 97 w 3525"/>
                <a:gd name="T75" fmla="*/ 536 h 1685"/>
                <a:gd name="T76" fmla="*/ 187 w 3525"/>
                <a:gd name="T77" fmla="*/ 438 h 1685"/>
                <a:gd name="T78" fmla="*/ 301 w 3525"/>
                <a:gd name="T79" fmla="*/ 348 h 1685"/>
                <a:gd name="T80" fmla="*/ 439 w 3525"/>
                <a:gd name="T81" fmla="*/ 266 h 1685"/>
                <a:gd name="T82" fmla="*/ 598 w 3525"/>
                <a:gd name="T83" fmla="*/ 195 h 1685"/>
                <a:gd name="T84" fmla="*/ 777 w 3525"/>
                <a:gd name="T85" fmla="*/ 133 h 1685"/>
                <a:gd name="T86" fmla="*/ 973 w 3525"/>
                <a:gd name="T87" fmla="*/ 82 h 1685"/>
                <a:gd name="T88" fmla="*/ 1184 w 3525"/>
                <a:gd name="T89" fmla="*/ 43 h 1685"/>
                <a:gd name="T90" fmla="*/ 1407 w 3525"/>
                <a:gd name="T91" fmla="*/ 16 h 1685"/>
                <a:gd name="T92" fmla="*/ 1642 w 3525"/>
                <a:gd name="T93" fmla="*/ 1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525" h="1685">
                  <a:moveTo>
                    <a:pt x="1762" y="0"/>
                  </a:moveTo>
                  <a:lnTo>
                    <a:pt x="1882" y="1"/>
                  </a:lnTo>
                  <a:lnTo>
                    <a:pt x="2001" y="8"/>
                  </a:lnTo>
                  <a:lnTo>
                    <a:pt x="2118" y="16"/>
                  </a:lnTo>
                  <a:lnTo>
                    <a:pt x="2231" y="27"/>
                  </a:lnTo>
                  <a:lnTo>
                    <a:pt x="2341" y="43"/>
                  </a:lnTo>
                  <a:lnTo>
                    <a:pt x="2448" y="60"/>
                  </a:lnTo>
                  <a:lnTo>
                    <a:pt x="2551" y="82"/>
                  </a:lnTo>
                  <a:lnTo>
                    <a:pt x="2651" y="106"/>
                  </a:lnTo>
                  <a:lnTo>
                    <a:pt x="2747" y="133"/>
                  </a:lnTo>
                  <a:lnTo>
                    <a:pt x="2838" y="162"/>
                  </a:lnTo>
                  <a:lnTo>
                    <a:pt x="2926" y="195"/>
                  </a:lnTo>
                  <a:lnTo>
                    <a:pt x="3008" y="229"/>
                  </a:lnTo>
                  <a:lnTo>
                    <a:pt x="3085" y="266"/>
                  </a:lnTo>
                  <a:lnTo>
                    <a:pt x="3158" y="305"/>
                  </a:lnTo>
                  <a:lnTo>
                    <a:pt x="3223" y="348"/>
                  </a:lnTo>
                  <a:lnTo>
                    <a:pt x="3283" y="391"/>
                  </a:lnTo>
                  <a:lnTo>
                    <a:pt x="3337" y="438"/>
                  </a:lnTo>
                  <a:lnTo>
                    <a:pt x="3385" y="486"/>
                  </a:lnTo>
                  <a:lnTo>
                    <a:pt x="3427" y="536"/>
                  </a:lnTo>
                  <a:lnTo>
                    <a:pt x="3461" y="587"/>
                  </a:lnTo>
                  <a:lnTo>
                    <a:pt x="3488" y="640"/>
                  </a:lnTo>
                  <a:lnTo>
                    <a:pt x="3507" y="695"/>
                  </a:lnTo>
                  <a:lnTo>
                    <a:pt x="3520" y="751"/>
                  </a:lnTo>
                  <a:lnTo>
                    <a:pt x="3525" y="809"/>
                  </a:lnTo>
                  <a:lnTo>
                    <a:pt x="3520" y="869"/>
                  </a:lnTo>
                  <a:lnTo>
                    <a:pt x="3506" y="929"/>
                  </a:lnTo>
                  <a:lnTo>
                    <a:pt x="3485" y="988"/>
                  </a:lnTo>
                  <a:lnTo>
                    <a:pt x="3456" y="1046"/>
                  </a:lnTo>
                  <a:lnTo>
                    <a:pt x="3419" y="1102"/>
                  </a:lnTo>
                  <a:lnTo>
                    <a:pt x="3374" y="1156"/>
                  </a:lnTo>
                  <a:lnTo>
                    <a:pt x="3321" y="1210"/>
                  </a:lnTo>
                  <a:lnTo>
                    <a:pt x="3264" y="1260"/>
                  </a:lnTo>
                  <a:lnTo>
                    <a:pt x="3198" y="1309"/>
                  </a:lnTo>
                  <a:lnTo>
                    <a:pt x="3127" y="1357"/>
                  </a:lnTo>
                  <a:lnTo>
                    <a:pt x="3049" y="1401"/>
                  </a:lnTo>
                  <a:lnTo>
                    <a:pt x="2965" y="1443"/>
                  </a:lnTo>
                  <a:lnTo>
                    <a:pt x="2877" y="1482"/>
                  </a:lnTo>
                  <a:lnTo>
                    <a:pt x="2784" y="1519"/>
                  </a:lnTo>
                  <a:lnTo>
                    <a:pt x="2686" y="1552"/>
                  </a:lnTo>
                  <a:lnTo>
                    <a:pt x="2582" y="1581"/>
                  </a:lnTo>
                  <a:lnTo>
                    <a:pt x="2475" y="1608"/>
                  </a:lnTo>
                  <a:lnTo>
                    <a:pt x="2364" y="1630"/>
                  </a:lnTo>
                  <a:lnTo>
                    <a:pt x="2249" y="1650"/>
                  </a:lnTo>
                  <a:lnTo>
                    <a:pt x="2132" y="1664"/>
                  </a:lnTo>
                  <a:lnTo>
                    <a:pt x="2012" y="1675"/>
                  </a:lnTo>
                  <a:lnTo>
                    <a:pt x="1888" y="1683"/>
                  </a:lnTo>
                  <a:lnTo>
                    <a:pt x="1762" y="1685"/>
                  </a:lnTo>
                  <a:lnTo>
                    <a:pt x="1636" y="1683"/>
                  </a:lnTo>
                  <a:lnTo>
                    <a:pt x="1513" y="1675"/>
                  </a:lnTo>
                  <a:lnTo>
                    <a:pt x="1392" y="1664"/>
                  </a:lnTo>
                  <a:lnTo>
                    <a:pt x="1274" y="1650"/>
                  </a:lnTo>
                  <a:lnTo>
                    <a:pt x="1160" y="1630"/>
                  </a:lnTo>
                  <a:lnTo>
                    <a:pt x="1049" y="1608"/>
                  </a:lnTo>
                  <a:lnTo>
                    <a:pt x="942" y="1581"/>
                  </a:lnTo>
                  <a:lnTo>
                    <a:pt x="839" y="1552"/>
                  </a:lnTo>
                  <a:lnTo>
                    <a:pt x="740" y="1519"/>
                  </a:lnTo>
                  <a:lnTo>
                    <a:pt x="646" y="1482"/>
                  </a:lnTo>
                  <a:lnTo>
                    <a:pt x="559" y="1443"/>
                  </a:lnTo>
                  <a:lnTo>
                    <a:pt x="475" y="1401"/>
                  </a:lnTo>
                  <a:lnTo>
                    <a:pt x="398" y="1357"/>
                  </a:lnTo>
                  <a:lnTo>
                    <a:pt x="326" y="1309"/>
                  </a:lnTo>
                  <a:lnTo>
                    <a:pt x="261" y="1260"/>
                  </a:lnTo>
                  <a:lnTo>
                    <a:pt x="202" y="1210"/>
                  </a:lnTo>
                  <a:lnTo>
                    <a:pt x="150" y="1156"/>
                  </a:lnTo>
                  <a:lnTo>
                    <a:pt x="106" y="1102"/>
                  </a:lnTo>
                  <a:lnTo>
                    <a:pt x="69" y="1046"/>
                  </a:lnTo>
                  <a:lnTo>
                    <a:pt x="39" y="988"/>
                  </a:lnTo>
                  <a:lnTo>
                    <a:pt x="18" y="929"/>
                  </a:lnTo>
                  <a:lnTo>
                    <a:pt x="5" y="869"/>
                  </a:lnTo>
                  <a:lnTo>
                    <a:pt x="0" y="809"/>
                  </a:lnTo>
                  <a:lnTo>
                    <a:pt x="5" y="751"/>
                  </a:lnTo>
                  <a:lnTo>
                    <a:pt x="16" y="695"/>
                  </a:lnTo>
                  <a:lnTo>
                    <a:pt x="35" y="640"/>
                  </a:lnTo>
                  <a:lnTo>
                    <a:pt x="62" y="587"/>
                  </a:lnTo>
                  <a:lnTo>
                    <a:pt x="97" y="536"/>
                  </a:lnTo>
                  <a:lnTo>
                    <a:pt x="139" y="486"/>
                  </a:lnTo>
                  <a:lnTo>
                    <a:pt x="187" y="438"/>
                  </a:lnTo>
                  <a:lnTo>
                    <a:pt x="241" y="391"/>
                  </a:lnTo>
                  <a:lnTo>
                    <a:pt x="301" y="348"/>
                  </a:lnTo>
                  <a:lnTo>
                    <a:pt x="367" y="305"/>
                  </a:lnTo>
                  <a:lnTo>
                    <a:pt x="439" y="266"/>
                  </a:lnTo>
                  <a:lnTo>
                    <a:pt x="516" y="229"/>
                  </a:lnTo>
                  <a:lnTo>
                    <a:pt x="598" y="195"/>
                  </a:lnTo>
                  <a:lnTo>
                    <a:pt x="686" y="162"/>
                  </a:lnTo>
                  <a:lnTo>
                    <a:pt x="777" y="133"/>
                  </a:lnTo>
                  <a:lnTo>
                    <a:pt x="873" y="106"/>
                  </a:lnTo>
                  <a:lnTo>
                    <a:pt x="973" y="82"/>
                  </a:lnTo>
                  <a:lnTo>
                    <a:pt x="1076" y="60"/>
                  </a:lnTo>
                  <a:lnTo>
                    <a:pt x="1184" y="43"/>
                  </a:lnTo>
                  <a:lnTo>
                    <a:pt x="1293" y="27"/>
                  </a:lnTo>
                  <a:lnTo>
                    <a:pt x="1407" y="16"/>
                  </a:lnTo>
                  <a:lnTo>
                    <a:pt x="1523" y="8"/>
                  </a:lnTo>
                  <a:lnTo>
                    <a:pt x="1642" y="1"/>
                  </a:lnTo>
                  <a:lnTo>
                    <a:pt x="1762" y="0"/>
                  </a:lnTo>
                  <a:close/>
                </a:path>
              </a:pathLst>
            </a:custGeom>
            <a:solidFill>
              <a:srgbClr val="FCC62D"/>
            </a:solidFill>
            <a:ln w="0">
              <a:solidFill>
                <a:srgbClr val="FCC6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Freeform 43"/>
            <p:cNvSpPr>
              <a:spLocks/>
            </p:cNvSpPr>
            <p:nvPr/>
          </p:nvSpPr>
          <p:spPr bwMode="auto">
            <a:xfrm>
              <a:off x="3854" y="2052"/>
              <a:ext cx="994" cy="404"/>
            </a:xfrm>
            <a:custGeom>
              <a:avLst/>
              <a:gdLst>
                <a:gd name="T0" fmla="*/ 1615 w 2981"/>
                <a:gd name="T1" fmla="*/ 3 h 1211"/>
                <a:gd name="T2" fmla="*/ 1849 w 2981"/>
                <a:gd name="T3" fmla="*/ 19 h 1211"/>
                <a:gd name="T4" fmla="*/ 2065 w 2981"/>
                <a:gd name="T5" fmla="*/ 51 h 1211"/>
                <a:gd name="T6" fmla="*/ 2259 w 2981"/>
                <a:gd name="T7" fmla="*/ 95 h 1211"/>
                <a:gd name="T8" fmla="*/ 2433 w 2981"/>
                <a:gd name="T9" fmla="*/ 149 h 1211"/>
                <a:gd name="T10" fmla="*/ 2585 w 2981"/>
                <a:gd name="T11" fmla="*/ 211 h 1211"/>
                <a:gd name="T12" fmla="*/ 2713 w 2981"/>
                <a:gd name="T13" fmla="*/ 280 h 1211"/>
                <a:gd name="T14" fmla="*/ 2818 w 2981"/>
                <a:gd name="T15" fmla="*/ 352 h 1211"/>
                <a:gd name="T16" fmla="*/ 2896 w 2981"/>
                <a:gd name="T17" fmla="*/ 427 h 1211"/>
                <a:gd name="T18" fmla="*/ 2951 w 2981"/>
                <a:gd name="T19" fmla="*/ 500 h 1211"/>
                <a:gd name="T20" fmla="*/ 2978 w 2981"/>
                <a:gd name="T21" fmla="*/ 573 h 1211"/>
                <a:gd name="T22" fmla="*/ 2978 w 2981"/>
                <a:gd name="T23" fmla="*/ 643 h 1211"/>
                <a:gd name="T24" fmla="*/ 2948 w 2981"/>
                <a:gd name="T25" fmla="*/ 719 h 1211"/>
                <a:gd name="T26" fmla="*/ 2889 w 2981"/>
                <a:gd name="T27" fmla="*/ 796 h 1211"/>
                <a:gd name="T28" fmla="*/ 2802 w 2981"/>
                <a:gd name="T29" fmla="*/ 873 h 1211"/>
                <a:gd name="T30" fmla="*/ 2687 w 2981"/>
                <a:gd name="T31" fmla="*/ 948 h 1211"/>
                <a:gd name="T32" fmla="*/ 2546 w 2981"/>
                <a:gd name="T33" fmla="*/ 1019 h 1211"/>
                <a:gd name="T34" fmla="*/ 2381 w 2981"/>
                <a:gd name="T35" fmla="*/ 1081 h 1211"/>
                <a:gd name="T36" fmla="*/ 2192 w 2981"/>
                <a:gd name="T37" fmla="*/ 1134 h 1211"/>
                <a:gd name="T38" fmla="*/ 1980 w 2981"/>
                <a:gd name="T39" fmla="*/ 1176 h 1211"/>
                <a:gd name="T40" fmla="*/ 1746 w 2981"/>
                <a:gd name="T41" fmla="*/ 1201 h 1211"/>
                <a:gd name="T42" fmla="*/ 1491 w 2981"/>
                <a:gd name="T43" fmla="*/ 1211 h 1211"/>
                <a:gd name="T44" fmla="*/ 1237 w 2981"/>
                <a:gd name="T45" fmla="*/ 1201 h 1211"/>
                <a:gd name="T46" fmla="*/ 1003 w 2981"/>
                <a:gd name="T47" fmla="*/ 1176 h 1211"/>
                <a:gd name="T48" fmla="*/ 789 w 2981"/>
                <a:gd name="T49" fmla="*/ 1134 h 1211"/>
                <a:gd name="T50" fmla="*/ 601 w 2981"/>
                <a:gd name="T51" fmla="*/ 1081 h 1211"/>
                <a:gd name="T52" fmla="*/ 436 w 2981"/>
                <a:gd name="T53" fmla="*/ 1019 h 1211"/>
                <a:gd name="T54" fmla="*/ 295 w 2981"/>
                <a:gd name="T55" fmla="*/ 948 h 1211"/>
                <a:gd name="T56" fmla="*/ 181 w 2981"/>
                <a:gd name="T57" fmla="*/ 873 h 1211"/>
                <a:gd name="T58" fmla="*/ 93 w 2981"/>
                <a:gd name="T59" fmla="*/ 796 h 1211"/>
                <a:gd name="T60" fmla="*/ 34 w 2981"/>
                <a:gd name="T61" fmla="*/ 719 h 1211"/>
                <a:gd name="T62" fmla="*/ 3 w 2981"/>
                <a:gd name="T63" fmla="*/ 643 h 1211"/>
                <a:gd name="T64" fmla="*/ 3 w 2981"/>
                <a:gd name="T65" fmla="*/ 573 h 1211"/>
                <a:gd name="T66" fmla="*/ 30 w 2981"/>
                <a:gd name="T67" fmla="*/ 500 h 1211"/>
                <a:gd name="T68" fmla="*/ 85 w 2981"/>
                <a:gd name="T69" fmla="*/ 427 h 1211"/>
                <a:gd name="T70" fmla="*/ 165 w 2981"/>
                <a:gd name="T71" fmla="*/ 352 h 1211"/>
                <a:gd name="T72" fmla="*/ 270 w 2981"/>
                <a:gd name="T73" fmla="*/ 280 h 1211"/>
                <a:gd name="T74" fmla="*/ 398 w 2981"/>
                <a:gd name="T75" fmla="*/ 211 h 1211"/>
                <a:gd name="T76" fmla="*/ 549 w 2981"/>
                <a:gd name="T77" fmla="*/ 149 h 1211"/>
                <a:gd name="T78" fmla="*/ 723 w 2981"/>
                <a:gd name="T79" fmla="*/ 95 h 1211"/>
                <a:gd name="T80" fmla="*/ 918 w 2981"/>
                <a:gd name="T81" fmla="*/ 51 h 1211"/>
                <a:gd name="T82" fmla="*/ 1132 w 2981"/>
                <a:gd name="T83" fmla="*/ 19 h 1211"/>
                <a:gd name="T84" fmla="*/ 1367 w 2981"/>
                <a:gd name="T85" fmla="*/ 3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81" h="1211">
                  <a:moveTo>
                    <a:pt x="1491" y="0"/>
                  </a:moveTo>
                  <a:lnTo>
                    <a:pt x="1615" y="3"/>
                  </a:lnTo>
                  <a:lnTo>
                    <a:pt x="1735" y="9"/>
                  </a:lnTo>
                  <a:lnTo>
                    <a:pt x="1849" y="19"/>
                  </a:lnTo>
                  <a:lnTo>
                    <a:pt x="1960" y="34"/>
                  </a:lnTo>
                  <a:lnTo>
                    <a:pt x="2065" y="51"/>
                  </a:lnTo>
                  <a:lnTo>
                    <a:pt x="2165" y="72"/>
                  </a:lnTo>
                  <a:lnTo>
                    <a:pt x="2259" y="95"/>
                  </a:lnTo>
                  <a:lnTo>
                    <a:pt x="2348" y="121"/>
                  </a:lnTo>
                  <a:lnTo>
                    <a:pt x="2433" y="149"/>
                  </a:lnTo>
                  <a:lnTo>
                    <a:pt x="2511" y="179"/>
                  </a:lnTo>
                  <a:lnTo>
                    <a:pt x="2585" y="211"/>
                  </a:lnTo>
                  <a:lnTo>
                    <a:pt x="2651" y="244"/>
                  </a:lnTo>
                  <a:lnTo>
                    <a:pt x="2713" y="280"/>
                  </a:lnTo>
                  <a:lnTo>
                    <a:pt x="2768" y="315"/>
                  </a:lnTo>
                  <a:lnTo>
                    <a:pt x="2818" y="352"/>
                  </a:lnTo>
                  <a:lnTo>
                    <a:pt x="2859" y="390"/>
                  </a:lnTo>
                  <a:lnTo>
                    <a:pt x="2896" y="427"/>
                  </a:lnTo>
                  <a:lnTo>
                    <a:pt x="2927" y="464"/>
                  </a:lnTo>
                  <a:lnTo>
                    <a:pt x="2951" y="500"/>
                  </a:lnTo>
                  <a:lnTo>
                    <a:pt x="2968" y="537"/>
                  </a:lnTo>
                  <a:lnTo>
                    <a:pt x="2978" y="573"/>
                  </a:lnTo>
                  <a:lnTo>
                    <a:pt x="2981" y="607"/>
                  </a:lnTo>
                  <a:lnTo>
                    <a:pt x="2978" y="643"/>
                  </a:lnTo>
                  <a:lnTo>
                    <a:pt x="2967" y="681"/>
                  </a:lnTo>
                  <a:lnTo>
                    <a:pt x="2948" y="719"/>
                  </a:lnTo>
                  <a:lnTo>
                    <a:pt x="2922" y="757"/>
                  </a:lnTo>
                  <a:lnTo>
                    <a:pt x="2889" y="796"/>
                  </a:lnTo>
                  <a:lnTo>
                    <a:pt x="2848" y="835"/>
                  </a:lnTo>
                  <a:lnTo>
                    <a:pt x="2802" y="873"/>
                  </a:lnTo>
                  <a:lnTo>
                    <a:pt x="2747" y="911"/>
                  </a:lnTo>
                  <a:lnTo>
                    <a:pt x="2687" y="948"/>
                  </a:lnTo>
                  <a:lnTo>
                    <a:pt x="2620" y="984"/>
                  </a:lnTo>
                  <a:lnTo>
                    <a:pt x="2546" y="1019"/>
                  </a:lnTo>
                  <a:lnTo>
                    <a:pt x="2468" y="1051"/>
                  </a:lnTo>
                  <a:lnTo>
                    <a:pt x="2381" y="1081"/>
                  </a:lnTo>
                  <a:lnTo>
                    <a:pt x="2290" y="1109"/>
                  </a:lnTo>
                  <a:lnTo>
                    <a:pt x="2192" y="1134"/>
                  </a:lnTo>
                  <a:lnTo>
                    <a:pt x="2089" y="1157"/>
                  </a:lnTo>
                  <a:lnTo>
                    <a:pt x="1980" y="1176"/>
                  </a:lnTo>
                  <a:lnTo>
                    <a:pt x="1865" y="1190"/>
                  </a:lnTo>
                  <a:lnTo>
                    <a:pt x="1746" y="1201"/>
                  </a:lnTo>
                  <a:lnTo>
                    <a:pt x="1621" y="1209"/>
                  </a:lnTo>
                  <a:lnTo>
                    <a:pt x="1491" y="1211"/>
                  </a:lnTo>
                  <a:lnTo>
                    <a:pt x="1361" y="1209"/>
                  </a:lnTo>
                  <a:lnTo>
                    <a:pt x="1237" y="1201"/>
                  </a:lnTo>
                  <a:lnTo>
                    <a:pt x="1116" y="1190"/>
                  </a:lnTo>
                  <a:lnTo>
                    <a:pt x="1003" y="1176"/>
                  </a:lnTo>
                  <a:lnTo>
                    <a:pt x="893" y="1157"/>
                  </a:lnTo>
                  <a:lnTo>
                    <a:pt x="789" y="1134"/>
                  </a:lnTo>
                  <a:lnTo>
                    <a:pt x="692" y="1109"/>
                  </a:lnTo>
                  <a:lnTo>
                    <a:pt x="601" y="1081"/>
                  </a:lnTo>
                  <a:lnTo>
                    <a:pt x="515" y="1051"/>
                  </a:lnTo>
                  <a:lnTo>
                    <a:pt x="436" y="1019"/>
                  </a:lnTo>
                  <a:lnTo>
                    <a:pt x="362" y="984"/>
                  </a:lnTo>
                  <a:lnTo>
                    <a:pt x="295" y="948"/>
                  </a:lnTo>
                  <a:lnTo>
                    <a:pt x="235" y="911"/>
                  </a:lnTo>
                  <a:lnTo>
                    <a:pt x="181" y="873"/>
                  </a:lnTo>
                  <a:lnTo>
                    <a:pt x="134" y="835"/>
                  </a:lnTo>
                  <a:lnTo>
                    <a:pt x="93" y="796"/>
                  </a:lnTo>
                  <a:lnTo>
                    <a:pt x="60" y="757"/>
                  </a:lnTo>
                  <a:lnTo>
                    <a:pt x="34" y="719"/>
                  </a:lnTo>
                  <a:lnTo>
                    <a:pt x="16" y="681"/>
                  </a:lnTo>
                  <a:lnTo>
                    <a:pt x="3" y="643"/>
                  </a:lnTo>
                  <a:lnTo>
                    <a:pt x="0" y="607"/>
                  </a:lnTo>
                  <a:lnTo>
                    <a:pt x="3" y="573"/>
                  </a:lnTo>
                  <a:lnTo>
                    <a:pt x="14" y="537"/>
                  </a:lnTo>
                  <a:lnTo>
                    <a:pt x="30" y="500"/>
                  </a:lnTo>
                  <a:lnTo>
                    <a:pt x="55" y="464"/>
                  </a:lnTo>
                  <a:lnTo>
                    <a:pt x="85" y="427"/>
                  </a:lnTo>
                  <a:lnTo>
                    <a:pt x="122" y="390"/>
                  </a:lnTo>
                  <a:lnTo>
                    <a:pt x="165" y="352"/>
                  </a:lnTo>
                  <a:lnTo>
                    <a:pt x="214" y="315"/>
                  </a:lnTo>
                  <a:lnTo>
                    <a:pt x="270" y="280"/>
                  </a:lnTo>
                  <a:lnTo>
                    <a:pt x="331" y="244"/>
                  </a:lnTo>
                  <a:lnTo>
                    <a:pt x="398" y="211"/>
                  </a:lnTo>
                  <a:lnTo>
                    <a:pt x="470" y="179"/>
                  </a:lnTo>
                  <a:lnTo>
                    <a:pt x="549" y="149"/>
                  </a:lnTo>
                  <a:lnTo>
                    <a:pt x="633" y="121"/>
                  </a:lnTo>
                  <a:lnTo>
                    <a:pt x="723" y="95"/>
                  </a:lnTo>
                  <a:lnTo>
                    <a:pt x="818" y="72"/>
                  </a:lnTo>
                  <a:lnTo>
                    <a:pt x="918" y="51"/>
                  </a:lnTo>
                  <a:lnTo>
                    <a:pt x="1022" y="34"/>
                  </a:lnTo>
                  <a:lnTo>
                    <a:pt x="1132" y="19"/>
                  </a:lnTo>
                  <a:lnTo>
                    <a:pt x="1248" y="9"/>
                  </a:lnTo>
                  <a:lnTo>
                    <a:pt x="1367" y="3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D949"/>
            </a:solidFill>
            <a:ln w="0">
              <a:solidFill>
                <a:srgbClr val="FFD94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Freeform 44"/>
            <p:cNvSpPr>
              <a:spLocks/>
            </p:cNvSpPr>
            <p:nvPr/>
          </p:nvSpPr>
          <p:spPr bwMode="auto">
            <a:xfrm>
              <a:off x="4148" y="2142"/>
              <a:ext cx="393" cy="315"/>
            </a:xfrm>
            <a:custGeom>
              <a:avLst/>
              <a:gdLst>
                <a:gd name="T0" fmla="*/ 282 w 1178"/>
                <a:gd name="T1" fmla="*/ 2 h 944"/>
                <a:gd name="T2" fmla="*/ 318 w 1178"/>
                <a:gd name="T3" fmla="*/ 21 h 944"/>
                <a:gd name="T4" fmla="*/ 379 w 1178"/>
                <a:gd name="T5" fmla="*/ 42 h 944"/>
                <a:gd name="T6" fmla="*/ 467 w 1178"/>
                <a:gd name="T7" fmla="*/ 55 h 944"/>
                <a:gd name="T8" fmla="*/ 560 w 1178"/>
                <a:gd name="T9" fmla="*/ 58 h 944"/>
                <a:gd name="T10" fmla="*/ 653 w 1178"/>
                <a:gd name="T11" fmla="*/ 58 h 944"/>
                <a:gd name="T12" fmla="*/ 765 w 1178"/>
                <a:gd name="T13" fmla="*/ 67 h 944"/>
                <a:gd name="T14" fmla="*/ 860 w 1178"/>
                <a:gd name="T15" fmla="*/ 90 h 944"/>
                <a:gd name="T16" fmla="*/ 938 w 1178"/>
                <a:gd name="T17" fmla="*/ 123 h 944"/>
                <a:gd name="T18" fmla="*/ 998 w 1178"/>
                <a:gd name="T19" fmla="*/ 170 h 944"/>
                <a:gd name="T20" fmla="*/ 1041 w 1178"/>
                <a:gd name="T21" fmla="*/ 234 h 944"/>
                <a:gd name="T22" fmla="*/ 1089 w 1178"/>
                <a:gd name="T23" fmla="*/ 255 h 944"/>
                <a:gd name="T24" fmla="*/ 1124 w 1178"/>
                <a:gd name="T25" fmla="*/ 284 h 944"/>
                <a:gd name="T26" fmla="*/ 1145 w 1178"/>
                <a:gd name="T27" fmla="*/ 343 h 944"/>
                <a:gd name="T28" fmla="*/ 1142 w 1178"/>
                <a:gd name="T29" fmla="*/ 380 h 944"/>
                <a:gd name="T30" fmla="*/ 1116 w 1178"/>
                <a:gd name="T31" fmla="*/ 409 h 944"/>
                <a:gd name="T32" fmla="*/ 1068 w 1178"/>
                <a:gd name="T33" fmla="*/ 429 h 944"/>
                <a:gd name="T34" fmla="*/ 1050 w 1178"/>
                <a:gd name="T35" fmla="*/ 493 h 944"/>
                <a:gd name="T36" fmla="*/ 1014 w 1178"/>
                <a:gd name="T37" fmla="*/ 551 h 944"/>
                <a:gd name="T38" fmla="*/ 958 w 1178"/>
                <a:gd name="T39" fmla="*/ 603 h 944"/>
                <a:gd name="T40" fmla="*/ 883 w 1178"/>
                <a:gd name="T41" fmla="*/ 646 h 944"/>
                <a:gd name="T42" fmla="*/ 845 w 1178"/>
                <a:gd name="T43" fmla="*/ 734 h 944"/>
                <a:gd name="T44" fmla="*/ 857 w 1178"/>
                <a:gd name="T45" fmla="*/ 760 h 944"/>
                <a:gd name="T46" fmla="*/ 886 w 1178"/>
                <a:gd name="T47" fmla="*/ 778 h 944"/>
                <a:gd name="T48" fmla="*/ 1090 w 1178"/>
                <a:gd name="T49" fmla="*/ 903 h 944"/>
                <a:gd name="T50" fmla="*/ 902 w 1178"/>
                <a:gd name="T51" fmla="*/ 929 h 944"/>
                <a:gd name="T52" fmla="*/ 698 w 1178"/>
                <a:gd name="T53" fmla="*/ 941 h 944"/>
                <a:gd name="T54" fmla="*/ 484 w 1178"/>
                <a:gd name="T55" fmla="*/ 941 h 944"/>
                <a:gd name="T56" fmla="*/ 278 w 1178"/>
                <a:gd name="T57" fmla="*/ 928 h 944"/>
                <a:gd name="T58" fmla="*/ 89 w 1178"/>
                <a:gd name="T59" fmla="*/ 902 h 944"/>
                <a:gd name="T60" fmla="*/ 298 w 1178"/>
                <a:gd name="T61" fmla="*/ 778 h 944"/>
                <a:gd name="T62" fmla="*/ 326 w 1178"/>
                <a:gd name="T63" fmla="*/ 760 h 944"/>
                <a:gd name="T64" fmla="*/ 340 w 1178"/>
                <a:gd name="T65" fmla="*/ 733 h 944"/>
                <a:gd name="T66" fmla="*/ 302 w 1178"/>
                <a:gd name="T67" fmla="*/ 646 h 944"/>
                <a:gd name="T68" fmla="*/ 225 w 1178"/>
                <a:gd name="T69" fmla="*/ 603 h 944"/>
                <a:gd name="T70" fmla="*/ 171 w 1178"/>
                <a:gd name="T71" fmla="*/ 551 h 944"/>
                <a:gd name="T72" fmla="*/ 134 w 1178"/>
                <a:gd name="T73" fmla="*/ 493 h 944"/>
                <a:gd name="T74" fmla="*/ 116 w 1178"/>
                <a:gd name="T75" fmla="*/ 429 h 944"/>
                <a:gd name="T76" fmla="*/ 69 w 1178"/>
                <a:gd name="T77" fmla="*/ 409 h 944"/>
                <a:gd name="T78" fmla="*/ 42 w 1178"/>
                <a:gd name="T79" fmla="*/ 380 h 944"/>
                <a:gd name="T80" fmla="*/ 41 w 1178"/>
                <a:gd name="T81" fmla="*/ 344 h 944"/>
                <a:gd name="T82" fmla="*/ 61 w 1178"/>
                <a:gd name="T83" fmla="*/ 284 h 944"/>
                <a:gd name="T84" fmla="*/ 95 w 1178"/>
                <a:gd name="T85" fmla="*/ 255 h 944"/>
                <a:gd name="T86" fmla="*/ 144 w 1178"/>
                <a:gd name="T87" fmla="*/ 234 h 944"/>
                <a:gd name="T88" fmla="*/ 185 w 1178"/>
                <a:gd name="T89" fmla="*/ 164 h 944"/>
                <a:gd name="T90" fmla="*/ 229 w 1178"/>
                <a:gd name="T91" fmla="*/ 118 h 944"/>
                <a:gd name="T92" fmla="*/ 252 w 1178"/>
                <a:gd name="T93" fmla="*/ 96 h 944"/>
                <a:gd name="T94" fmla="*/ 265 w 1178"/>
                <a:gd name="T95" fmla="*/ 78 h 944"/>
                <a:gd name="T96" fmla="*/ 266 w 1178"/>
                <a:gd name="T97" fmla="*/ 56 h 944"/>
                <a:gd name="T98" fmla="*/ 261 w 1178"/>
                <a:gd name="T99" fmla="*/ 22 h 944"/>
                <a:gd name="T100" fmla="*/ 264 w 1178"/>
                <a:gd name="T101" fmla="*/ 2 h 944"/>
                <a:gd name="T102" fmla="*/ 276 w 1178"/>
                <a:gd name="T103" fmla="*/ 0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78" h="944">
                  <a:moveTo>
                    <a:pt x="276" y="0"/>
                  </a:moveTo>
                  <a:lnTo>
                    <a:pt x="282" y="2"/>
                  </a:lnTo>
                  <a:lnTo>
                    <a:pt x="298" y="12"/>
                  </a:lnTo>
                  <a:lnTo>
                    <a:pt x="318" y="21"/>
                  </a:lnTo>
                  <a:lnTo>
                    <a:pt x="341" y="31"/>
                  </a:lnTo>
                  <a:lnTo>
                    <a:pt x="379" y="42"/>
                  </a:lnTo>
                  <a:lnTo>
                    <a:pt x="421" y="50"/>
                  </a:lnTo>
                  <a:lnTo>
                    <a:pt x="467" y="55"/>
                  </a:lnTo>
                  <a:lnTo>
                    <a:pt x="512" y="58"/>
                  </a:lnTo>
                  <a:lnTo>
                    <a:pt x="560" y="58"/>
                  </a:lnTo>
                  <a:lnTo>
                    <a:pt x="593" y="56"/>
                  </a:lnTo>
                  <a:lnTo>
                    <a:pt x="653" y="58"/>
                  </a:lnTo>
                  <a:lnTo>
                    <a:pt x="711" y="61"/>
                  </a:lnTo>
                  <a:lnTo>
                    <a:pt x="765" y="67"/>
                  </a:lnTo>
                  <a:lnTo>
                    <a:pt x="814" y="77"/>
                  </a:lnTo>
                  <a:lnTo>
                    <a:pt x="860" y="90"/>
                  </a:lnTo>
                  <a:lnTo>
                    <a:pt x="901" y="104"/>
                  </a:lnTo>
                  <a:lnTo>
                    <a:pt x="938" y="123"/>
                  </a:lnTo>
                  <a:lnTo>
                    <a:pt x="970" y="145"/>
                  </a:lnTo>
                  <a:lnTo>
                    <a:pt x="998" y="170"/>
                  </a:lnTo>
                  <a:lnTo>
                    <a:pt x="1021" y="200"/>
                  </a:lnTo>
                  <a:lnTo>
                    <a:pt x="1041" y="234"/>
                  </a:lnTo>
                  <a:lnTo>
                    <a:pt x="1067" y="243"/>
                  </a:lnTo>
                  <a:lnTo>
                    <a:pt x="1089" y="255"/>
                  </a:lnTo>
                  <a:lnTo>
                    <a:pt x="1109" y="268"/>
                  </a:lnTo>
                  <a:lnTo>
                    <a:pt x="1124" y="284"/>
                  </a:lnTo>
                  <a:lnTo>
                    <a:pt x="1132" y="303"/>
                  </a:lnTo>
                  <a:lnTo>
                    <a:pt x="1145" y="343"/>
                  </a:lnTo>
                  <a:lnTo>
                    <a:pt x="1147" y="363"/>
                  </a:lnTo>
                  <a:lnTo>
                    <a:pt x="1142" y="380"/>
                  </a:lnTo>
                  <a:lnTo>
                    <a:pt x="1132" y="396"/>
                  </a:lnTo>
                  <a:lnTo>
                    <a:pt x="1116" y="409"/>
                  </a:lnTo>
                  <a:lnTo>
                    <a:pt x="1094" y="420"/>
                  </a:lnTo>
                  <a:lnTo>
                    <a:pt x="1068" y="429"/>
                  </a:lnTo>
                  <a:lnTo>
                    <a:pt x="1062" y="461"/>
                  </a:lnTo>
                  <a:lnTo>
                    <a:pt x="1050" y="493"/>
                  </a:lnTo>
                  <a:lnTo>
                    <a:pt x="1035" y="523"/>
                  </a:lnTo>
                  <a:lnTo>
                    <a:pt x="1014" y="551"/>
                  </a:lnTo>
                  <a:lnTo>
                    <a:pt x="989" y="578"/>
                  </a:lnTo>
                  <a:lnTo>
                    <a:pt x="958" y="603"/>
                  </a:lnTo>
                  <a:lnTo>
                    <a:pt x="924" y="626"/>
                  </a:lnTo>
                  <a:lnTo>
                    <a:pt x="883" y="646"/>
                  </a:lnTo>
                  <a:lnTo>
                    <a:pt x="836" y="663"/>
                  </a:lnTo>
                  <a:lnTo>
                    <a:pt x="845" y="734"/>
                  </a:lnTo>
                  <a:lnTo>
                    <a:pt x="849" y="748"/>
                  </a:lnTo>
                  <a:lnTo>
                    <a:pt x="857" y="760"/>
                  </a:lnTo>
                  <a:lnTo>
                    <a:pt x="870" y="770"/>
                  </a:lnTo>
                  <a:lnTo>
                    <a:pt x="886" y="778"/>
                  </a:lnTo>
                  <a:lnTo>
                    <a:pt x="1178" y="886"/>
                  </a:lnTo>
                  <a:lnTo>
                    <a:pt x="1090" y="903"/>
                  </a:lnTo>
                  <a:lnTo>
                    <a:pt x="998" y="917"/>
                  </a:lnTo>
                  <a:lnTo>
                    <a:pt x="902" y="929"/>
                  </a:lnTo>
                  <a:lnTo>
                    <a:pt x="802" y="936"/>
                  </a:lnTo>
                  <a:lnTo>
                    <a:pt x="698" y="941"/>
                  </a:lnTo>
                  <a:lnTo>
                    <a:pt x="593" y="944"/>
                  </a:lnTo>
                  <a:lnTo>
                    <a:pt x="484" y="941"/>
                  </a:lnTo>
                  <a:lnTo>
                    <a:pt x="379" y="936"/>
                  </a:lnTo>
                  <a:lnTo>
                    <a:pt x="278" y="928"/>
                  </a:lnTo>
                  <a:lnTo>
                    <a:pt x="182" y="917"/>
                  </a:lnTo>
                  <a:lnTo>
                    <a:pt x="89" y="902"/>
                  </a:lnTo>
                  <a:lnTo>
                    <a:pt x="0" y="885"/>
                  </a:lnTo>
                  <a:lnTo>
                    <a:pt x="298" y="778"/>
                  </a:lnTo>
                  <a:lnTo>
                    <a:pt x="314" y="770"/>
                  </a:lnTo>
                  <a:lnTo>
                    <a:pt x="326" y="760"/>
                  </a:lnTo>
                  <a:lnTo>
                    <a:pt x="336" y="746"/>
                  </a:lnTo>
                  <a:lnTo>
                    <a:pt x="340" y="733"/>
                  </a:lnTo>
                  <a:lnTo>
                    <a:pt x="349" y="663"/>
                  </a:lnTo>
                  <a:lnTo>
                    <a:pt x="302" y="646"/>
                  </a:lnTo>
                  <a:lnTo>
                    <a:pt x="261" y="626"/>
                  </a:lnTo>
                  <a:lnTo>
                    <a:pt x="225" y="603"/>
                  </a:lnTo>
                  <a:lnTo>
                    <a:pt x="196" y="578"/>
                  </a:lnTo>
                  <a:lnTo>
                    <a:pt x="171" y="551"/>
                  </a:lnTo>
                  <a:lnTo>
                    <a:pt x="150" y="523"/>
                  </a:lnTo>
                  <a:lnTo>
                    <a:pt x="134" y="493"/>
                  </a:lnTo>
                  <a:lnTo>
                    <a:pt x="123" y="461"/>
                  </a:lnTo>
                  <a:lnTo>
                    <a:pt x="116" y="429"/>
                  </a:lnTo>
                  <a:lnTo>
                    <a:pt x="90" y="420"/>
                  </a:lnTo>
                  <a:lnTo>
                    <a:pt x="69" y="409"/>
                  </a:lnTo>
                  <a:lnTo>
                    <a:pt x="53" y="396"/>
                  </a:lnTo>
                  <a:lnTo>
                    <a:pt x="42" y="380"/>
                  </a:lnTo>
                  <a:lnTo>
                    <a:pt x="38" y="363"/>
                  </a:lnTo>
                  <a:lnTo>
                    <a:pt x="41" y="344"/>
                  </a:lnTo>
                  <a:lnTo>
                    <a:pt x="53" y="303"/>
                  </a:lnTo>
                  <a:lnTo>
                    <a:pt x="61" y="284"/>
                  </a:lnTo>
                  <a:lnTo>
                    <a:pt x="76" y="268"/>
                  </a:lnTo>
                  <a:lnTo>
                    <a:pt x="95" y="255"/>
                  </a:lnTo>
                  <a:lnTo>
                    <a:pt x="118" y="243"/>
                  </a:lnTo>
                  <a:lnTo>
                    <a:pt x="144" y="234"/>
                  </a:lnTo>
                  <a:lnTo>
                    <a:pt x="163" y="197"/>
                  </a:lnTo>
                  <a:lnTo>
                    <a:pt x="185" y="164"/>
                  </a:lnTo>
                  <a:lnTo>
                    <a:pt x="212" y="134"/>
                  </a:lnTo>
                  <a:lnTo>
                    <a:pt x="229" y="118"/>
                  </a:lnTo>
                  <a:lnTo>
                    <a:pt x="243" y="105"/>
                  </a:lnTo>
                  <a:lnTo>
                    <a:pt x="252" y="96"/>
                  </a:lnTo>
                  <a:lnTo>
                    <a:pt x="260" y="87"/>
                  </a:lnTo>
                  <a:lnTo>
                    <a:pt x="265" y="78"/>
                  </a:lnTo>
                  <a:lnTo>
                    <a:pt x="266" y="69"/>
                  </a:lnTo>
                  <a:lnTo>
                    <a:pt x="266" y="56"/>
                  </a:lnTo>
                  <a:lnTo>
                    <a:pt x="264" y="40"/>
                  </a:lnTo>
                  <a:lnTo>
                    <a:pt x="261" y="22"/>
                  </a:lnTo>
                  <a:lnTo>
                    <a:pt x="261" y="6"/>
                  </a:lnTo>
                  <a:lnTo>
                    <a:pt x="264" y="2"/>
                  </a:lnTo>
                  <a:lnTo>
                    <a:pt x="270" y="0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F0C41B"/>
            </a:solidFill>
            <a:ln w="0">
              <a:solidFill>
                <a:srgbClr val="F0C41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111" name="직선 연결선 110"/>
          <p:cNvCxnSpPr>
            <a:stCxn id="15" idx="118"/>
            <a:endCxn id="15" idx="164"/>
          </p:cNvCxnSpPr>
          <p:nvPr/>
        </p:nvCxnSpPr>
        <p:spPr>
          <a:xfrm>
            <a:off x="9249994" y="2692361"/>
            <a:ext cx="2678481" cy="17647"/>
          </a:xfrm>
          <a:prstGeom prst="line">
            <a:avLst/>
          </a:prstGeom>
          <a:ln w="57150" cap="rnd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직사각형 107"/>
          <p:cNvSpPr/>
          <p:nvPr/>
        </p:nvSpPr>
        <p:spPr>
          <a:xfrm>
            <a:off x="10068827" y="2370008"/>
            <a:ext cx="1326362" cy="641876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TextBox 108"/>
          <p:cNvSpPr txBox="1"/>
          <p:nvPr/>
        </p:nvSpPr>
        <p:spPr>
          <a:xfrm>
            <a:off x="10234545" y="2366155"/>
            <a:ext cx="13020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834</a:t>
            </a:r>
            <a:endParaRPr lang="ko-KR" altLang="en-US" sz="38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2" name="직사각형 111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직사각형 112"/>
          <p:cNvSpPr/>
          <p:nvPr/>
        </p:nvSpPr>
        <p:spPr>
          <a:xfrm>
            <a:off x="469517" y="2784249"/>
            <a:ext cx="34453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출처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investing.com 2016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5" name="직사각형 114"/>
          <p:cNvSpPr/>
          <p:nvPr/>
        </p:nvSpPr>
        <p:spPr>
          <a:xfrm>
            <a:off x="770879" y="6093811"/>
            <a:ext cx="1410322" cy="477054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25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2016.06</a:t>
            </a:r>
            <a:endParaRPr lang="ko-KR" altLang="en-US" sz="2500" dirty="0">
              <a:ln>
                <a:solidFill>
                  <a:schemeClr val="bg1">
                    <a:alpha val="4200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5468050" y="6078912"/>
            <a:ext cx="1410322" cy="477054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25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2016.08</a:t>
            </a:r>
            <a:endParaRPr lang="ko-KR" altLang="en-US" sz="2500" dirty="0">
              <a:ln>
                <a:solidFill>
                  <a:schemeClr val="bg1">
                    <a:alpha val="4200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7" name="직사각형 116"/>
          <p:cNvSpPr/>
          <p:nvPr/>
        </p:nvSpPr>
        <p:spPr>
          <a:xfrm>
            <a:off x="3062125" y="6080548"/>
            <a:ext cx="1410322" cy="477054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25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2016.07</a:t>
            </a:r>
            <a:endParaRPr lang="ko-KR" altLang="en-US" sz="2500" dirty="0">
              <a:ln>
                <a:solidFill>
                  <a:schemeClr val="bg1">
                    <a:alpha val="4200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8" name="직사각형 117"/>
          <p:cNvSpPr/>
          <p:nvPr/>
        </p:nvSpPr>
        <p:spPr>
          <a:xfrm>
            <a:off x="8261378" y="6078912"/>
            <a:ext cx="1410322" cy="477054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25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2016.09</a:t>
            </a:r>
            <a:endParaRPr lang="ko-KR" altLang="en-US" sz="2500" dirty="0">
              <a:ln>
                <a:solidFill>
                  <a:schemeClr val="bg1">
                    <a:alpha val="4200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9" name="직사각형 118"/>
          <p:cNvSpPr/>
          <p:nvPr/>
        </p:nvSpPr>
        <p:spPr>
          <a:xfrm>
            <a:off x="3115501" y="1850568"/>
            <a:ext cx="2342949" cy="78483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ko-KR" altLang="en-US" sz="2500" kern="0" spc="-40" dirty="0" err="1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건화물</a:t>
            </a:r>
            <a:r>
              <a:rPr lang="ko-KR" altLang="en-US" sz="25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 운임지수</a:t>
            </a:r>
            <a:endParaRPr lang="en-US" altLang="ko-KR" sz="2500" kern="0" spc="-40" dirty="0">
              <a:ln>
                <a:solidFill>
                  <a:schemeClr val="bg1">
                    <a:alpha val="42000"/>
                  </a:scheme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r>
              <a:rPr lang="en-US" altLang="ko-KR" sz="20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Baltic Dry Index</a:t>
            </a:r>
            <a:endParaRPr lang="ko-KR" altLang="en-US" sz="2000" dirty="0">
              <a:ln>
                <a:solidFill>
                  <a:schemeClr val="bg1">
                    <a:alpha val="4200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23" name="직선 화살표 연결선 122"/>
          <p:cNvCxnSpPr/>
          <p:nvPr/>
        </p:nvCxnSpPr>
        <p:spPr>
          <a:xfrm flipV="1">
            <a:off x="770879" y="779189"/>
            <a:ext cx="10708182" cy="4281254"/>
          </a:xfrm>
          <a:prstGeom prst="straightConnector1">
            <a:avLst/>
          </a:prstGeom>
          <a:ln w="95250">
            <a:solidFill>
              <a:srgbClr val="7F9ED7">
                <a:alpha val="41000"/>
              </a:srgbClr>
            </a:solidFill>
            <a:headEnd type="diamon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직사각형 123"/>
          <p:cNvSpPr/>
          <p:nvPr/>
        </p:nvSpPr>
        <p:spPr>
          <a:xfrm rot="20297521">
            <a:off x="8168504" y="998929"/>
            <a:ext cx="2974212" cy="40011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ko-KR" altLang="en-US" sz="20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꾸준한 상승세 보이고 있음</a:t>
            </a:r>
            <a:endParaRPr lang="ko-KR" altLang="en-US" sz="2000" dirty="0">
              <a:ln>
                <a:solidFill>
                  <a:schemeClr val="bg1">
                    <a:alpha val="4200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5" name="타원 124"/>
          <p:cNvSpPr/>
          <p:nvPr/>
        </p:nvSpPr>
        <p:spPr>
          <a:xfrm>
            <a:off x="1562211" y="4936744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타원 125"/>
          <p:cNvSpPr/>
          <p:nvPr/>
        </p:nvSpPr>
        <p:spPr>
          <a:xfrm>
            <a:off x="3645551" y="5583358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타원 126"/>
          <p:cNvSpPr/>
          <p:nvPr/>
        </p:nvSpPr>
        <p:spPr>
          <a:xfrm>
            <a:off x="5304852" y="3835614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타원 127"/>
          <p:cNvSpPr/>
          <p:nvPr/>
        </p:nvSpPr>
        <p:spPr>
          <a:xfrm>
            <a:off x="6651050" y="4954423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타원 128"/>
          <p:cNvSpPr/>
          <p:nvPr/>
        </p:nvSpPr>
        <p:spPr>
          <a:xfrm>
            <a:off x="8628216" y="3071720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타원 129"/>
          <p:cNvSpPr/>
          <p:nvPr/>
        </p:nvSpPr>
        <p:spPr>
          <a:xfrm>
            <a:off x="10493832" y="1802793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/>
          <p:cNvSpPr/>
          <p:nvPr/>
        </p:nvSpPr>
        <p:spPr>
          <a:xfrm>
            <a:off x="9673937" y="1849851"/>
            <a:ext cx="1994777" cy="477054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25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2016</a:t>
            </a:r>
            <a:r>
              <a:rPr lang="ko-KR" altLang="en-US" sz="25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년 </a:t>
            </a:r>
            <a:r>
              <a:rPr lang="en-US" altLang="ko-KR" sz="25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10</a:t>
            </a:r>
            <a:r>
              <a:rPr lang="ko-KR" altLang="en-US" sz="25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월</a:t>
            </a:r>
            <a:endParaRPr lang="ko-KR" altLang="en-US" sz="2500" dirty="0">
              <a:ln>
                <a:solidFill>
                  <a:schemeClr val="bg1">
                    <a:alpha val="4200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1" name="타원 130"/>
          <p:cNvSpPr/>
          <p:nvPr/>
        </p:nvSpPr>
        <p:spPr>
          <a:xfrm>
            <a:off x="11789686" y="2614923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64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203515" cy="218410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2756382" y="945439"/>
            <a:ext cx="2011974" cy="2483096"/>
            <a:chOff x="1185333" y="919956"/>
            <a:chExt cx="2415824" cy="2884223"/>
          </a:xfrm>
        </p:grpSpPr>
        <p:sp>
          <p:nvSpPr>
            <p:cNvPr id="10" name="직사각형 9"/>
            <p:cNvSpPr/>
            <p:nvPr/>
          </p:nvSpPr>
          <p:spPr>
            <a:xfrm>
              <a:off x="1185333" y="919956"/>
              <a:ext cx="2415824" cy="2884223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388533" y="1106311"/>
              <a:ext cx="1986845" cy="2483556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73906" y="3049004"/>
              <a:ext cx="1901473" cy="464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CONTENTS</a:t>
              </a:r>
              <a:endPara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157043" y="1871867"/>
            <a:ext cx="6167655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 : </a:t>
            </a:r>
            <a:r>
              <a:rPr lang="ko-KR" altLang="en-US" sz="28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범한판토스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소개</a:t>
            </a:r>
            <a:endParaRPr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회사개요 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0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주요연혁</a:t>
            </a:r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 :</a:t>
            </a: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사업영역 소개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Sea / Air / Rail / Express / Contract 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03: SWOT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분석</a:t>
            </a: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</a:t>
            </a:r>
          </a:p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Strength / Weakness / Opportunity / Threat</a:t>
            </a:r>
          </a:p>
          <a:p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04 :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물류산업 전망</a:t>
            </a:r>
            <a:endParaRPr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 : </a:t>
            </a:r>
            <a:r>
              <a:rPr lang="ko-KR" altLang="en-US" sz="28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범한판토스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기업 전망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5928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101298" y="1944153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CHAPTER </a:t>
            </a:r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05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57600" y="2575095"/>
            <a:ext cx="4876800" cy="1706880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346531" y="2920703"/>
            <a:ext cx="40675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기업 전망</a:t>
            </a:r>
            <a:endParaRPr lang="ko-KR" altLang="en-US" sz="60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7233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 rot="16200000">
            <a:off x="4165270" y="4390097"/>
            <a:ext cx="3908161" cy="614364"/>
            <a:chOff x="8523881" y="3278271"/>
            <a:chExt cx="3516366" cy="395115"/>
          </a:xfrm>
          <a:solidFill>
            <a:schemeClr val="accent1"/>
          </a:solidFill>
        </p:grpSpPr>
        <p:sp>
          <p:nvSpPr>
            <p:cNvPr id="6" name="양쪽 모서리가 둥근 사각형 5"/>
            <p:cNvSpPr/>
            <p:nvPr/>
          </p:nvSpPr>
          <p:spPr>
            <a:xfrm rot="5400000">
              <a:off x="10092617" y="1714444"/>
              <a:ext cx="383803" cy="3511457"/>
            </a:xfrm>
            <a:prstGeom prst="round2Same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양쪽 모서리가 둥근 사각형 6"/>
            <p:cNvSpPr/>
            <p:nvPr/>
          </p:nvSpPr>
          <p:spPr>
            <a:xfrm rot="5400000">
              <a:off x="10087708" y="1725756"/>
              <a:ext cx="383803" cy="3511457"/>
            </a:xfrm>
            <a:prstGeom prst="round2Same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양쪽 모서리가 둥근 사각형 7"/>
          <p:cNvSpPr/>
          <p:nvPr/>
        </p:nvSpPr>
        <p:spPr>
          <a:xfrm>
            <a:off x="7545417" y="2870200"/>
            <a:ext cx="580013" cy="3768460"/>
          </a:xfrm>
          <a:prstGeom prst="round2SameRect">
            <a:avLst/>
          </a:prstGeom>
          <a:solidFill>
            <a:srgbClr val="5982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양쪽 모서리가 둥근 사각형 8"/>
          <p:cNvSpPr/>
          <p:nvPr/>
        </p:nvSpPr>
        <p:spPr>
          <a:xfrm>
            <a:off x="9294451" y="2616200"/>
            <a:ext cx="580014" cy="4022460"/>
          </a:xfrm>
          <a:prstGeom prst="round2SameRect">
            <a:avLst/>
          </a:prstGeom>
          <a:solidFill>
            <a:srgbClr val="7F9E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양쪽 모서리가 둥근 사각형 10"/>
          <p:cNvSpPr/>
          <p:nvPr/>
        </p:nvSpPr>
        <p:spPr>
          <a:xfrm>
            <a:off x="4235723" y="3187699"/>
            <a:ext cx="557882" cy="3450961"/>
          </a:xfrm>
          <a:prstGeom prst="round2SameRect">
            <a:avLst>
              <a:gd name="adj1" fmla="val 21220"/>
              <a:gd name="adj2" fmla="val 0"/>
            </a:avLst>
          </a:prstGeom>
          <a:solidFill>
            <a:srgbClr val="3762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양쪽 모서리가 둥근 사각형 13"/>
          <p:cNvSpPr/>
          <p:nvPr/>
        </p:nvSpPr>
        <p:spPr>
          <a:xfrm>
            <a:off x="10911634" y="3835400"/>
            <a:ext cx="580014" cy="2803260"/>
          </a:xfrm>
          <a:prstGeom prst="round2SameRect">
            <a:avLst/>
          </a:prstGeom>
          <a:solidFill>
            <a:srgbClr val="9FB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/>
          <p:cNvSpPr/>
          <p:nvPr/>
        </p:nvSpPr>
        <p:spPr>
          <a:xfrm>
            <a:off x="4404443" y="3077477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6000334" y="2627521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7725202" y="2759979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9474237" y="2517300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088884" y="3729258"/>
            <a:ext cx="220442" cy="220442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/>
          <p:cNvCxnSpPr>
            <a:endCxn id="16" idx="2"/>
          </p:cNvCxnSpPr>
          <p:nvPr/>
        </p:nvCxnSpPr>
        <p:spPr>
          <a:xfrm flipV="1">
            <a:off x="4589340" y="2737742"/>
            <a:ext cx="1410994" cy="416829"/>
          </a:xfrm>
          <a:prstGeom prst="line">
            <a:avLst/>
          </a:prstGeom>
          <a:ln w="41275">
            <a:solidFill>
              <a:srgbClr val="E363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>
            <a:endCxn id="17" idx="2"/>
          </p:cNvCxnSpPr>
          <p:nvPr/>
        </p:nvCxnSpPr>
        <p:spPr>
          <a:xfrm>
            <a:off x="6101757" y="2737743"/>
            <a:ext cx="1623445" cy="132457"/>
          </a:xfrm>
          <a:prstGeom prst="line">
            <a:avLst/>
          </a:prstGeom>
          <a:ln w="41275">
            <a:solidFill>
              <a:srgbClr val="E363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>
            <a:endCxn id="18" idx="2"/>
          </p:cNvCxnSpPr>
          <p:nvPr/>
        </p:nvCxnSpPr>
        <p:spPr>
          <a:xfrm flipV="1">
            <a:off x="7829941" y="2627521"/>
            <a:ext cx="1644296" cy="241111"/>
          </a:xfrm>
          <a:prstGeom prst="line">
            <a:avLst/>
          </a:prstGeom>
          <a:ln w="41275">
            <a:solidFill>
              <a:srgbClr val="E363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>
            <a:endCxn id="19" idx="1"/>
          </p:cNvCxnSpPr>
          <p:nvPr/>
        </p:nvCxnSpPr>
        <p:spPr>
          <a:xfrm>
            <a:off x="9544148" y="2616200"/>
            <a:ext cx="1577019" cy="1145341"/>
          </a:xfrm>
          <a:prstGeom prst="line">
            <a:avLst/>
          </a:prstGeom>
          <a:ln w="41275">
            <a:solidFill>
              <a:srgbClr val="E363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4"/>
          <p:cNvGrpSpPr>
            <a:grpSpLocks noChangeAspect="1"/>
          </p:cNvGrpSpPr>
          <p:nvPr/>
        </p:nvGrpSpPr>
        <p:grpSpPr bwMode="auto">
          <a:xfrm>
            <a:off x="945268" y="5432532"/>
            <a:ext cx="1075477" cy="1192713"/>
            <a:chOff x="912" y="602"/>
            <a:chExt cx="2642" cy="2930"/>
          </a:xfrm>
        </p:grpSpPr>
        <p:sp>
          <p:nvSpPr>
            <p:cNvPr id="37" name="Freeform 7"/>
            <p:cNvSpPr>
              <a:spLocks/>
            </p:cNvSpPr>
            <p:nvPr/>
          </p:nvSpPr>
          <p:spPr bwMode="auto">
            <a:xfrm>
              <a:off x="1302" y="1143"/>
              <a:ext cx="647" cy="1845"/>
            </a:xfrm>
            <a:custGeom>
              <a:avLst/>
              <a:gdLst>
                <a:gd name="T0" fmla="*/ 131 w 647"/>
                <a:gd name="T1" fmla="*/ 0 h 1845"/>
                <a:gd name="T2" fmla="*/ 515 w 647"/>
                <a:gd name="T3" fmla="*/ 0 h 1845"/>
                <a:gd name="T4" fmla="*/ 647 w 647"/>
                <a:gd name="T5" fmla="*/ 1845 h 1845"/>
                <a:gd name="T6" fmla="*/ 0 w 647"/>
                <a:gd name="T7" fmla="*/ 1845 h 1845"/>
                <a:gd name="T8" fmla="*/ 131 w 647"/>
                <a:gd name="T9" fmla="*/ 0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845">
                  <a:moveTo>
                    <a:pt x="131" y="0"/>
                  </a:moveTo>
                  <a:lnTo>
                    <a:pt x="515" y="0"/>
                  </a:lnTo>
                  <a:lnTo>
                    <a:pt x="647" y="1845"/>
                  </a:lnTo>
                  <a:lnTo>
                    <a:pt x="0" y="1845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32CA69"/>
            </a:solidFill>
            <a:ln w="0">
              <a:solidFill>
                <a:srgbClr val="32CA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9"/>
            <p:cNvSpPr>
              <a:spLocks/>
            </p:cNvSpPr>
            <p:nvPr/>
          </p:nvSpPr>
          <p:spPr bwMode="auto">
            <a:xfrm>
              <a:off x="1040" y="1908"/>
              <a:ext cx="2386" cy="1624"/>
            </a:xfrm>
            <a:custGeom>
              <a:avLst/>
              <a:gdLst>
                <a:gd name="T0" fmla="*/ 1193 w 2386"/>
                <a:gd name="T1" fmla="*/ 0 h 1624"/>
                <a:gd name="T2" fmla="*/ 2386 w 2386"/>
                <a:gd name="T3" fmla="*/ 534 h 1624"/>
                <a:gd name="T4" fmla="*/ 2386 w 2386"/>
                <a:gd name="T5" fmla="*/ 1624 h 1624"/>
                <a:gd name="T6" fmla="*/ 0 w 2386"/>
                <a:gd name="T7" fmla="*/ 1624 h 1624"/>
                <a:gd name="T8" fmla="*/ 0 w 2386"/>
                <a:gd name="T9" fmla="*/ 534 h 1624"/>
                <a:gd name="T10" fmla="*/ 1193 w 2386"/>
                <a:gd name="T11" fmla="*/ 0 h 1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86" h="1624">
                  <a:moveTo>
                    <a:pt x="1193" y="0"/>
                  </a:moveTo>
                  <a:lnTo>
                    <a:pt x="2386" y="534"/>
                  </a:lnTo>
                  <a:lnTo>
                    <a:pt x="2386" y="1624"/>
                  </a:lnTo>
                  <a:lnTo>
                    <a:pt x="0" y="1624"/>
                  </a:lnTo>
                  <a:lnTo>
                    <a:pt x="0" y="534"/>
                  </a:lnTo>
                  <a:lnTo>
                    <a:pt x="1193" y="0"/>
                  </a:lnTo>
                  <a:close/>
                </a:path>
              </a:pathLst>
            </a:custGeom>
            <a:solidFill>
              <a:srgbClr val="D1D7DD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10"/>
            <p:cNvSpPr>
              <a:spLocks/>
            </p:cNvSpPr>
            <p:nvPr/>
          </p:nvSpPr>
          <p:spPr bwMode="auto">
            <a:xfrm>
              <a:off x="912" y="1716"/>
              <a:ext cx="2642" cy="783"/>
            </a:xfrm>
            <a:custGeom>
              <a:avLst/>
              <a:gdLst>
                <a:gd name="T0" fmla="*/ 1321 w 2642"/>
                <a:gd name="T1" fmla="*/ 0 h 783"/>
                <a:gd name="T2" fmla="*/ 2642 w 2642"/>
                <a:gd name="T3" fmla="*/ 594 h 783"/>
                <a:gd name="T4" fmla="*/ 2642 w 2642"/>
                <a:gd name="T5" fmla="*/ 783 h 783"/>
                <a:gd name="T6" fmla="*/ 2514 w 2642"/>
                <a:gd name="T7" fmla="*/ 726 h 783"/>
                <a:gd name="T8" fmla="*/ 1321 w 2642"/>
                <a:gd name="T9" fmla="*/ 192 h 783"/>
                <a:gd name="T10" fmla="*/ 128 w 2642"/>
                <a:gd name="T11" fmla="*/ 726 h 783"/>
                <a:gd name="T12" fmla="*/ 0 w 2642"/>
                <a:gd name="T13" fmla="*/ 783 h 783"/>
                <a:gd name="T14" fmla="*/ 0 w 2642"/>
                <a:gd name="T15" fmla="*/ 594 h 783"/>
                <a:gd name="T16" fmla="*/ 1321 w 2642"/>
                <a:gd name="T17" fmla="*/ 0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42" h="783">
                  <a:moveTo>
                    <a:pt x="1321" y="0"/>
                  </a:moveTo>
                  <a:lnTo>
                    <a:pt x="2642" y="594"/>
                  </a:lnTo>
                  <a:lnTo>
                    <a:pt x="2642" y="783"/>
                  </a:lnTo>
                  <a:lnTo>
                    <a:pt x="2514" y="726"/>
                  </a:lnTo>
                  <a:lnTo>
                    <a:pt x="1321" y="192"/>
                  </a:lnTo>
                  <a:lnTo>
                    <a:pt x="128" y="726"/>
                  </a:lnTo>
                  <a:lnTo>
                    <a:pt x="0" y="783"/>
                  </a:lnTo>
                  <a:lnTo>
                    <a:pt x="0" y="594"/>
                  </a:lnTo>
                  <a:lnTo>
                    <a:pt x="1321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Rectangle 11"/>
            <p:cNvSpPr>
              <a:spLocks noChangeArrowheads="1"/>
            </p:cNvSpPr>
            <p:nvPr/>
          </p:nvSpPr>
          <p:spPr bwMode="auto">
            <a:xfrm>
              <a:off x="1168" y="2496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Rectangle 12"/>
            <p:cNvSpPr>
              <a:spLocks noChangeArrowheads="1"/>
            </p:cNvSpPr>
            <p:nvPr/>
          </p:nvSpPr>
          <p:spPr bwMode="auto">
            <a:xfrm>
              <a:off x="1485" y="2496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3"/>
            <p:cNvSpPr>
              <a:spLocks noChangeArrowheads="1"/>
            </p:cNvSpPr>
            <p:nvPr/>
          </p:nvSpPr>
          <p:spPr bwMode="auto">
            <a:xfrm>
              <a:off x="1801" y="2496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4"/>
            <p:cNvSpPr>
              <a:spLocks noChangeArrowheads="1"/>
            </p:cNvSpPr>
            <p:nvPr/>
          </p:nvSpPr>
          <p:spPr bwMode="auto">
            <a:xfrm>
              <a:off x="2121" y="2496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5"/>
            <p:cNvSpPr>
              <a:spLocks noChangeArrowheads="1"/>
            </p:cNvSpPr>
            <p:nvPr/>
          </p:nvSpPr>
          <p:spPr bwMode="auto">
            <a:xfrm>
              <a:off x="2437" y="2496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6"/>
            <p:cNvSpPr>
              <a:spLocks noChangeArrowheads="1"/>
            </p:cNvSpPr>
            <p:nvPr/>
          </p:nvSpPr>
          <p:spPr bwMode="auto">
            <a:xfrm>
              <a:off x="1168" y="2812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7"/>
            <p:cNvSpPr>
              <a:spLocks noChangeArrowheads="1"/>
            </p:cNvSpPr>
            <p:nvPr/>
          </p:nvSpPr>
          <p:spPr bwMode="auto">
            <a:xfrm>
              <a:off x="1485" y="2812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8"/>
            <p:cNvSpPr>
              <a:spLocks noChangeArrowheads="1"/>
            </p:cNvSpPr>
            <p:nvPr/>
          </p:nvSpPr>
          <p:spPr bwMode="auto">
            <a:xfrm>
              <a:off x="1801" y="2812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19"/>
            <p:cNvSpPr>
              <a:spLocks noChangeArrowheads="1"/>
            </p:cNvSpPr>
            <p:nvPr/>
          </p:nvSpPr>
          <p:spPr bwMode="auto">
            <a:xfrm>
              <a:off x="2121" y="2812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0"/>
            <p:cNvSpPr>
              <a:spLocks noChangeArrowheads="1"/>
            </p:cNvSpPr>
            <p:nvPr/>
          </p:nvSpPr>
          <p:spPr bwMode="auto">
            <a:xfrm>
              <a:off x="2437" y="2812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1"/>
            <p:cNvSpPr>
              <a:spLocks noChangeArrowheads="1"/>
            </p:cNvSpPr>
            <p:nvPr/>
          </p:nvSpPr>
          <p:spPr bwMode="auto">
            <a:xfrm>
              <a:off x="2757" y="2496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2"/>
            <p:cNvSpPr>
              <a:spLocks noChangeArrowheads="1"/>
            </p:cNvSpPr>
            <p:nvPr/>
          </p:nvSpPr>
          <p:spPr bwMode="auto">
            <a:xfrm>
              <a:off x="3074" y="2496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3"/>
            <p:cNvSpPr>
              <a:spLocks noChangeArrowheads="1"/>
            </p:cNvSpPr>
            <p:nvPr/>
          </p:nvSpPr>
          <p:spPr bwMode="auto">
            <a:xfrm>
              <a:off x="2757" y="2812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4"/>
            <p:cNvSpPr>
              <a:spLocks noChangeArrowheads="1"/>
            </p:cNvSpPr>
            <p:nvPr/>
          </p:nvSpPr>
          <p:spPr bwMode="auto">
            <a:xfrm>
              <a:off x="3074" y="2812"/>
              <a:ext cx="224" cy="218"/>
            </a:xfrm>
            <a:prstGeom prst="rect">
              <a:avLst/>
            </a:pr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5"/>
            <p:cNvSpPr>
              <a:spLocks noChangeArrowheads="1"/>
            </p:cNvSpPr>
            <p:nvPr/>
          </p:nvSpPr>
          <p:spPr bwMode="auto">
            <a:xfrm>
              <a:off x="2067" y="3161"/>
              <a:ext cx="330" cy="371"/>
            </a:xfrm>
            <a:prstGeom prst="rect">
              <a:avLst/>
            </a:prstGeom>
            <a:solidFill>
              <a:srgbClr val="EAF2F7"/>
            </a:solidFill>
            <a:ln w="0">
              <a:solidFill>
                <a:srgbClr val="EAF2F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26"/>
            <p:cNvSpPr>
              <a:spLocks/>
            </p:cNvSpPr>
            <p:nvPr/>
          </p:nvSpPr>
          <p:spPr bwMode="auto">
            <a:xfrm>
              <a:off x="1005" y="602"/>
              <a:ext cx="883" cy="496"/>
            </a:xfrm>
            <a:custGeom>
              <a:avLst/>
              <a:gdLst>
                <a:gd name="T0" fmla="*/ 551 w 883"/>
                <a:gd name="T1" fmla="*/ 3 h 496"/>
                <a:gd name="T2" fmla="*/ 591 w 883"/>
                <a:gd name="T3" fmla="*/ 19 h 496"/>
                <a:gd name="T4" fmla="*/ 626 w 883"/>
                <a:gd name="T5" fmla="*/ 19 h 496"/>
                <a:gd name="T6" fmla="*/ 665 w 883"/>
                <a:gd name="T7" fmla="*/ 3 h 496"/>
                <a:gd name="T8" fmla="*/ 713 w 883"/>
                <a:gd name="T9" fmla="*/ 3 h 496"/>
                <a:gd name="T10" fmla="*/ 756 w 883"/>
                <a:gd name="T11" fmla="*/ 24 h 496"/>
                <a:gd name="T12" fmla="*/ 786 w 883"/>
                <a:gd name="T13" fmla="*/ 61 h 496"/>
                <a:gd name="T14" fmla="*/ 797 w 883"/>
                <a:gd name="T15" fmla="*/ 109 h 496"/>
                <a:gd name="T16" fmla="*/ 819 w 883"/>
                <a:gd name="T17" fmla="*/ 121 h 496"/>
                <a:gd name="T18" fmla="*/ 856 w 883"/>
                <a:gd name="T19" fmla="*/ 150 h 496"/>
                <a:gd name="T20" fmla="*/ 879 w 883"/>
                <a:gd name="T21" fmla="*/ 193 h 496"/>
                <a:gd name="T22" fmla="*/ 881 w 883"/>
                <a:gd name="T23" fmla="*/ 243 h 496"/>
                <a:gd name="T24" fmla="*/ 860 w 883"/>
                <a:gd name="T25" fmla="*/ 286 h 496"/>
                <a:gd name="T26" fmla="*/ 823 w 883"/>
                <a:gd name="T27" fmla="*/ 315 h 496"/>
                <a:gd name="T28" fmla="*/ 775 w 883"/>
                <a:gd name="T29" fmla="*/ 326 h 496"/>
                <a:gd name="T30" fmla="*/ 764 w 883"/>
                <a:gd name="T31" fmla="*/ 351 h 496"/>
                <a:gd name="T32" fmla="*/ 733 w 883"/>
                <a:gd name="T33" fmla="*/ 390 h 496"/>
                <a:gd name="T34" fmla="*/ 689 w 883"/>
                <a:gd name="T35" fmla="*/ 413 h 496"/>
                <a:gd name="T36" fmla="*/ 641 w 883"/>
                <a:gd name="T37" fmla="*/ 414 h 496"/>
                <a:gd name="T38" fmla="*/ 601 w 883"/>
                <a:gd name="T39" fmla="*/ 397 h 496"/>
                <a:gd name="T40" fmla="*/ 568 w 883"/>
                <a:gd name="T41" fmla="*/ 404 h 496"/>
                <a:gd name="T42" fmla="*/ 521 w 883"/>
                <a:gd name="T43" fmla="*/ 431 h 496"/>
                <a:gd name="T44" fmla="*/ 469 w 883"/>
                <a:gd name="T45" fmla="*/ 433 h 496"/>
                <a:gd name="T46" fmla="*/ 429 w 883"/>
                <a:gd name="T47" fmla="*/ 416 h 496"/>
                <a:gd name="T48" fmla="*/ 401 w 883"/>
                <a:gd name="T49" fmla="*/ 426 h 496"/>
                <a:gd name="T50" fmla="*/ 362 w 883"/>
                <a:gd name="T51" fmla="*/ 461 h 496"/>
                <a:gd name="T52" fmla="*/ 311 w 883"/>
                <a:gd name="T53" fmla="*/ 474 h 496"/>
                <a:gd name="T54" fmla="*/ 264 w 883"/>
                <a:gd name="T55" fmla="*/ 463 h 496"/>
                <a:gd name="T56" fmla="*/ 228 w 883"/>
                <a:gd name="T57" fmla="*/ 437 h 496"/>
                <a:gd name="T58" fmla="*/ 202 w 883"/>
                <a:gd name="T59" fmla="*/ 445 h 496"/>
                <a:gd name="T60" fmla="*/ 162 w 883"/>
                <a:gd name="T61" fmla="*/ 481 h 496"/>
                <a:gd name="T62" fmla="*/ 109 w 883"/>
                <a:gd name="T63" fmla="*/ 496 h 496"/>
                <a:gd name="T64" fmla="*/ 61 w 883"/>
                <a:gd name="T65" fmla="*/ 485 h 496"/>
                <a:gd name="T66" fmla="*/ 24 w 883"/>
                <a:gd name="T67" fmla="*/ 456 h 496"/>
                <a:gd name="T68" fmla="*/ 3 w 883"/>
                <a:gd name="T69" fmla="*/ 413 h 496"/>
                <a:gd name="T70" fmla="*/ 3 w 883"/>
                <a:gd name="T71" fmla="*/ 361 h 496"/>
                <a:gd name="T72" fmla="*/ 28 w 883"/>
                <a:gd name="T73" fmla="*/ 317 h 496"/>
                <a:gd name="T74" fmla="*/ 68 w 883"/>
                <a:gd name="T75" fmla="*/ 286 h 496"/>
                <a:gd name="T76" fmla="*/ 90 w 883"/>
                <a:gd name="T77" fmla="*/ 269 h 496"/>
                <a:gd name="T78" fmla="*/ 93 w 883"/>
                <a:gd name="T79" fmla="*/ 230 h 496"/>
                <a:gd name="T80" fmla="*/ 114 w 883"/>
                <a:gd name="T81" fmla="*/ 187 h 496"/>
                <a:gd name="T82" fmla="*/ 151 w 883"/>
                <a:gd name="T83" fmla="*/ 158 h 496"/>
                <a:gd name="T84" fmla="*/ 199 w 883"/>
                <a:gd name="T85" fmla="*/ 148 h 496"/>
                <a:gd name="T86" fmla="*/ 239 w 883"/>
                <a:gd name="T87" fmla="*/ 155 h 496"/>
                <a:gd name="T88" fmla="*/ 254 w 883"/>
                <a:gd name="T89" fmla="*/ 160 h 496"/>
                <a:gd name="T90" fmla="*/ 253 w 883"/>
                <a:gd name="T91" fmla="*/ 152 h 496"/>
                <a:gd name="T92" fmla="*/ 255 w 883"/>
                <a:gd name="T93" fmla="*/ 122 h 496"/>
                <a:gd name="T94" fmla="*/ 276 w 883"/>
                <a:gd name="T95" fmla="*/ 79 h 496"/>
                <a:gd name="T96" fmla="*/ 313 w 883"/>
                <a:gd name="T97" fmla="*/ 49 h 496"/>
                <a:gd name="T98" fmla="*/ 361 w 883"/>
                <a:gd name="T99" fmla="*/ 38 h 496"/>
                <a:gd name="T100" fmla="*/ 408 w 883"/>
                <a:gd name="T101" fmla="*/ 49 h 496"/>
                <a:gd name="T102" fmla="*/ 442 w 883"/>
                <a:gd name="T103" fmla="*/ 41 h 496"/>
                <a:gd name="T104" fmla="*/ 481 w 883"/>
                <a:gd name="T105" fmla="*/ 11 h 496"/>
                <a:gd name="T106" fmla="*/ 527 w 883"/>
                <a:gd name="T107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83" h="496">
                  <a:moveTo>
                    <a:pt x="527" y="0"/>
                  </a:moveTo>
                  <a:lnTo>
                    <a:pt x="551" y="3"/>
                  </a:lnTo>
                  <a:lnTo>
                    <a:pt x="573" y="9"/>
                  </a:lnTo>
                  <a:lnTo>
                    <a:pt x="591" y="19"/>
                  </a:lnTo>
                  <a:lnTo>
                    <a:pt x="607" y="32"/>
                  </a:lnTo>
                  <a:lnTo>
                    <a:pt x="626" y="19"/>
                  </a:lnTo>
                  <a:lnTo>
                    <a:pt x="644" y="9"/>
                  </a:lnTo>
                  <a:lnTo>
                    <a:pt x="665" y="3"/>
                  </a:lnTo>
                  <a:lnTo>
                    <a:pt x="687" y="0"/>
                  </a:lnTo>
                  <a:lnTo>
                    <a:pt x="713" y="3"/>
                  </a:lnTo>
                  <a:lnTo>
                    <a:pt x="737" y="11"/>
                  </a:lnTo>
                  <a:lnTo>
                    <a:pt x="756" y="24"/>
                  </a:lnTo>
                  <a:lnTo>
                    <a:pt x="773" y="41"/>
                  </a:lnTo>
                  <a:lnTo>
                    <a:pt x="786" y="61"/>
                  </a:lnTo>
                  <a:lnTo>
                    <a:pt x="793" y="84"/>
                  </a:lnTo>
                  <a:lnTo>
                    <a:pt x="797" y="109"/>
                  </a:lnTo>
                  <a:lnTo>
                    <a:pt x="797" y="112"/>
                  </a:lnTo>
                  <a:lnTo>
                    <a:pt x="819" y="121"/>
                  </a:lnTo>
                  <a:lnTo>
                    <a:pt x="840" y="134"/>
                  </a:lnTo>
                  <a:lnTo>
                    <a:pt x="856" y="150"/>
                  </a:lnTo>
                  <a:lnTo>
                    <a:pt x="869" y="170"/>
                  </a:lnTo>
                  <a:lnTo>
                    <a:pt x="879" y="193"/>
                  </a:lnTo>
                  <a:lnTo>
                    <a:pt x="883" y="218"/>
                  </a:lnTo>
                  <a:lnTo>
                    <a:pt x="881" y="243"/>
                  </a:lnTo>
                  <a:lnTo>
                    <a:pt x="872" y="266"/>
                  </a:lnTo>
                  <a:lnTo>
                    <a:pt x="860" y="286"/>
                  </a:lnTo>
                  <a:lnTo>
                    <a:pt x="842" y="303"/>
                  </a:lnTo>
                  <a:lnTo>
                    <a:pt x="823" y="315"/>
                  </a:lnTo>
                  <a:lnTo>
                    <a:pt x="799" y="324"/>
                  </a:lnTo>
                  <a:lnTo>
                    <a:pt x="775" y="326"/>
                  </a:lnTo>
                  <a:lnTo>
                    <a:pt x="771" y="326"/>
                  </a:lnTo>
                  <a:lnTo>
                    <a:pt x="764" y="351"/>
                  </a:lnTo>
                  <a:lnTo>
                    <a:pt x="750" y="372"/>
                  </a:lnTo>
                  <a:lnTo>
                    <a:pt x="733" y="390"/>
                  </a:lnTo>
                  <a:lnTo>
                    <a:pt x="712" y="404"/>
                  </a:lnTo>
                  <a:lnTo>
                    <a:pt x="689" y="413"/>
                  </a:lnTo>
                  <a:lnTo>
                    <a:pt x="663" y="416"/>
                  </a:lnTo>
                  <a:lnTo>
                    <a:pt x="641" y="414"/>
                  </a:lnTo>
                  <a:lnTo>
                    <a:pt x="621" y="408"/>
                  </a:lnTo>
                  <a:lnTo>
                    <a:pt x="601" y="397"/>
                  </a:lnTo>
                  <a:lnTo>
                    <a:pt x="585" y="384"/>
                  </a:lnTo>
                  <a:lnTo>
                    <a:pt x="568" y="404"/>
                  </a:lnTo>
                  <a:lnTo>
                    <a:pt x="546" y="420"/>
                  </a:lnTo>
                  <a:lnTo>
                    <a:pt x="521" y="431"/>
                  </a:lnTo>
                  <a:lnTo>
                    <a:pt x="493" y="435"/>
                  </a:lnTo>
                  <a:lnTo>
                    <a:pt x="469" y="433"/>
                  </a:lnTo>
                  <a:lnTo>
                    <a:pt x="449" y="426"/>
                  </a:lnTo>
                  <a:lnTo>
                    <a:pt x="429" y="416"/>
                  </a:lnTo>
                  <a:lnTo>
                    <a:pt x="413" y="403"/>
                  </a:lnTo>
                  <a:lnTo>
                    <a:pt x="401" y="426"/>
                  </a:lnTo>
                  <a:lnTo>
                    <a:pt x="383" y="446"/>
                  </a:lnTo>
                  <a:lnTo>
                    <a:pt x="362" y="461"/>
                  </a:lnTo>
                  <a:lnTo>
                    <a:pt x="338" y="470"/>
                  </a:lnTo>
                  <a:lnTo>
                    <a:pt x="311" y="474"/>
                  </a:lnTo>
                  <a:lnTo>
                    <a:pt x="286" y="470"/>
                  </a:lnTo>
                  <a:lnTo>
                    <a:pt x="264" y="463"/>
                  </a:lnTo>
                  <a:lnTo>
                    <a:pt x="244" y="452"/>
                  </a:lnTo>
                  <a:lnTo>
                    <a:pt x="228" y="437"/>
                  </a:lnTo>
                  <a:lnTo>
                    <a:pt x="215" y="419"/>
                  </a:lnTo>
                  <a:lnTo>
                    <a:pt x="202" y="445"/>
                  </a:lnTo>
                  <a:lnTo>
                    <a:pt x="184" y="465"/>
                  </a:lnTo>
                  <a:lnTo>
                    <a:pt x="162" y="481"/>
                  </a:lnTo>
                  <a:lnTo>
                    <a:pt x="137" y="493"/>
                  </a:lnTo>
                  <a:lnTo>
                    <a:pt x="109" y="496"/>
                  </a:lnTo>
                  <a:lnTo>
                    <a:pt x="84" y="493"/>
                  </a:lnTo>
                  <a:lnTo>
                    <a:pt x="61" y="485"/>
                  </a:lnTo>
                  <a:lnTo>
                    <a:pt x="41" y="473"/>
                  </a:lnTo>
                  <a:lnTo>
                    <a:pt x="24" y="456"/>
                  </a:lnTo>
                  <a:lnTo>
                    <a:pt x="12" y="436"/>
                  </a:lnTo>
                  <a:lnTo>
                    <a:pt x="3" y="413"/>
                  </a:lnTo>
                  <a:lnTo>
                    <a:pt x="0" y="387"/>
                  </a:lnTo>
                  <a:lnTo>
                    <a:pt x="3" y="361"/>
                  </a:lnTo>
                  <a:lnTo>
                    <a:pt x="13" y="337"/>
                  </a:lnTo>
                  <a:lnTo>
                    <a:pt x="28" y="317"/>
                  </a:lnTo>
                  <a:lnTo>
                    <a:pt x="46" y="299"/>
                  </a:lnTo>
                  <a:lnTo>
                    <a:pt x="68" y="286"/>
                  </a:lnTo>
                  <a:lnTo>
                    <a:pt x="93" y="278"/>
                  </a:lnTo>
                  <a:lnTo>
                    <a:pt x="90" y="269"/>
                  </a:lnTo>
                  <a:lnTo>
                    <a:pt x="89" y="256"/>
                  </a:lnTo>
                  <a:lnTo>
                    <a:pt x="93" y="230"/>
                  </a:lnTo>
                  <a:lnTo>
                    <a:pt x="100" y="208"/>
                  </a:lnTo>
                  <a:lnTo>
                    <a:pt x="114" y="187"/>
                  </a:lnTo>
                  <a:lnTo>
                    <a:pt x="130" y="171"/>
                  </a:lnTo>
                  <a:lnTo>
                    <a:pt x="151" y="158"/>
                  </a:lnTo>
                  <a:lnTo>
                    <a:pt x="173" y="150"/>
                  </a:lnTo>
                  <a:lnTo>
                    <a:pt x="199" y="148"/>
                  </a:lnTo>
                  <a:lnTo>
                    <a:pt x="220" y="149"/>
                  </a:lnTo>
                  <a:lnTo>
                    <a:pt x="239" y="155"/>
                  </a:lnTo>
                  <a:lnTo>
                    <a:pt x="256" y="164"/>
                  </a:lnTo>
                  <a:lnTo>
                    <a:pt x="254" y="160"/>
                  </a:lnTo>
                  <a:lnTo>
                    <a:pt x="253" y="157"/>
                  </a:lnTo>
                  <a:lnTo>
                    <a:pt x="253" y="152"/>
                  </a:lnTo>
                  <a:lnTo>
                    <a:pt x="253" y="148"/>
                  </a:lnTo>
                  <a:lnTo>
                    <a:pt x="255" y="122"/>
                  </a:lnTo>
                  <a:lnTo>
                    <a:pt x="264" y="99"/>
                  </a:lnTo>
                  <a:lnTo>
                    <a:pt x="276" y="79"/>
                  </a:lnTo>
                  <a:lnTo>
                    <a:pt x="293" y="62"/>
                  </a:lnTo>
                  <a:lnTo>
                    <a:pt x="313" y="49"/>
                  </a:lnTo>
                  <a:lnTo>
                    <a:pt x="336" y="41"/>
                  </a:lnTo>
                  <a:lnTo>
                    <a:pt x="361" y="38"/>
                  </a:lnTo>
                  <a:lnTo>
                    <a:pt x="386" y="42"/>
                  </a:lnTo>
                  <a:lnTo>
                    <a:pt x="408" y="49"/>
                  </a:lnTo>
                  <a:lnTo>
                    <a:pt x="429" y="61"/>
                  </a:lnTo>
                  <a:lnTo>
                    <a:pt x="442" y="41"/>
                  </a:lnTo>
                  <a:lnTo>
                    <a:pt x="460" y="25"/>
                  </a:lnTo>
                  <a:lnTo>
                    <a:pt x="481" y="11"/>
                  </a:lnTo>
                  <a:lnTo>
                    <a:pt x="504" y="3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A8E3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57" name="Group 29"/>
          <p:cNvGrpSpPr>
            <a:grpSpLocks noChangeAspect="1"/>
          </p:cNvGrpSpPr>
          <p:nvPr/>
        </p:nvGrpSpPr>
        <p:grpSpPr bwMode="auto">
          <a:xfrm>
            <a:off x="2378647" y="5033825"/>
            <a:ext cx="1375922" cy="1598612"/>
            <a:chOff x="2048" y="113"/>
            <a:chExt cx="3528" cy="4099"/>
          </a:xfrm>
        </p:grpSpPr>
        <p:sp>
          <p:nvSpPr>
            <p:cNvPr id="60" name="Freeform 31"/>
            <p:cNvSpPr>
              <a:spLocks noEditPoints="1"/>
            </p:cNvSpPr>
            <p:nvPr/>
          </p:nvSpPr>
          <p:spPr bwMode="auto">
            <a:xfrm>
              <a:off x="2684" y="115"/>
              <a:ext cx="2261" cy="3673"/>
            </a:xfrm>
            <a:custGeom>
              <a:avLst/>
              <a:gdLst>
                <a:gd name="T0" fmla="*/ 904 w 2261"/>
                <a:gd name="T1" fmla="*/ 142 h 3673"/>
                <a:gd name="T2" fmla="*/ 156 w 2261"/>
                <a:gd name="T3" fmla="*/ 3532 h 3673"/>
                <a:gd name="T4" fmla="*/ 2096 w 2261"/>
                <a:gd name="T5" fmla="*/ 3532 h 3673"/>
                <a:gd name="T6" fmla="*/ 1355 w 2261"/>
                <a:gd name="T7" fmla="*/ 142 h 3673"/>
                <a:gd name="T8" fmla="*/ 904 w 2261"/>
                <a:gd name="T9" fmla="*/ 142 h 3673"/>
                <a:gd name="T10" fmla="*/ 847 w 2261"/>
                <a:gd name="T11" fmla="*/ 0 h 3673"/>
                <a:gd name="T12" fmla="*/ 1412 w 2261"/>
                <a:gd name="T13" fmla="*/ 0 h 3673"/>
                <a:gd name="T14" fmla="*/ 1432 w 2261"/>
                <a:gd name="T15" fmla="*/ 3 h 3673"/>
                <a:gd name="T16" fmla="*/ 1450 w 2261"/>
                <a:gd name="T17" fmla="*/ 10 h 3673"/>
                <a:gd name="T18" fmla="*/ 1465 w 2261"/>
                <a:gd name="T19" fmla="*/ 23 h 3673"/>
                <a:gd name="T20" fmla="*/ 1476 w 2261"/>
                <a:gd name="T21" fmla="*/ 38 h 3673"/>
                <a:gd name="T22" fmla="*/ 1482 w 2261"/>
                <a:gd name="T23" fmla="*/ 58 h 3673"/>
                <a:gd name="T24" fmla="*/ 2259 w 2261"/>
                <a:gd name="T25" fmla="*/ 3588 h 3673"/>
                <a:gd name="T26" fmla="*/ 2261 w 2261"/>
                <a:gd name="T27" fmla="*/ 3609 h 3673"/>
                <a:gd name="T28" fmla="*/ 2256 w 2261"/>
                <a:gd name="T29" fmla="*/ 3629 h 3673"/>
                <a:gd name="T30" fmla="*/ 2245 w 2261"/>
                <a:gd name="T31" fmla="*/ 3646 h 3673"/>
                <a:gd name="T32" fmla="*/ 2233 w 2261"/>
                <a:gd name="T33" fmla="*/ 3658 h 3673"/>
                <a:gd name="T34" fmla="*/ 2219 w 2261"/>
                <a:gd name="T35" fmla="*/ 3667 h 3673"/>
                <a:gd name="T36" fmla="*/ 2204 w 2261"/>
                <a:gd name="T37" fmla="*/ 3672 h 3673"/>
                <a:gd name="T38" fmla="*/ 2188 w 2261"/>
                <a:gd name="T39" fmla="*/ 3673 h 3673"/>
                <a:gd name="T40" fmla="*/ 71 w 2261"/>
                <a:gd name="T41" fmla="*/ 3673 h 3673"/>
                <a:gd name="T42" fmla="*/ 55 w 2261"/>
                <a:gd name="T43" fmla="*/ 3672 h 3673"/>
                <a:gd name="T44" fmla="*/ 40 w 2261"/>
                <a:gd name="T45" fmla="*/ 3667 h 3673"/>
                <a:gd name="T46" fmla="*/ 26 w 2261"/>
                <a:gd name="T47" fmla="*/ 3658 h 3673"/>
                <a:gd name="T48" fmla="*/ 14 w 2261"/>
                <a:gd name="T49" fmla="*/ 3646 h 3673"/>
                <a:gd name="T50" fmla="*/ 6 w 2261"/>
                <a:gd name="T51" fmla="*/ 3633 h 3673"/>
                <a:gd name="T52" fmla="*/ 1 w 2261"/>
                <a:gd name="T53" fmla="*/ 3619 h 3673"/>
                <a:gd name="T54" fmla="*/ 0 w 2261"/>
                <a:gd name="T55" fmla="*/ 3605 h 3673"/>
                <a:gd name="T56" fmla="*/ 0 w 2261"/>
                <a:gd name="T57" fmla="*/ 3588 h 3673"/>
                <a:gd name="T58" fmla="*/ 777 w 2261"/>
                <a:gd name="T59" fmla="*/ 58 h 3673"/>
                <a:gd name="T60" fmla="*/ 783 w 2261"/>
                <a:gd name="T61" fmla="*/ 38 h 3673"/>
                <a:gd name="T62" fmla="*/ 795 w 2261"/>
                <a:gd name="T63" fmla="*/ 23 h 3673"/>
                <a:gd name="T64" fmla="*/ 809 w 2261"/>
                <a:gd name="T65" fmla="*/ 10 h 3673"/>
                <a:gd name="T66" fmla="*/ 827 w 2261"/>
                <a:gd name="T67" fmla="*/ 3 h 3673"/>
                <a:gd name="T68" fmla="*/ 847 w 2261"/>
                <a:gd name="T69" fmla="*/ 0 h 3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61" h="3673">
                  <a:moveTo>
                    <a:pt x="904" y="142"/>
                  </a:moveTo>
                  <a:lnTo>
                    <a:pt x="156" y="3532"/>
                  </a:lnTo>
                  <a:lnTo>
                    <a:pt x="2096" y="3532"/>
                  </a:lnTo>
                  <a:lnTo>
                    <a:pt x="1355" y="142"/>
                  </a:lnTo>
                  <a:lnTo>
                    <a:pt x="904" y="142"/>
                  </a:lnTo>
                  <a:close/>
                  <a:moveTo>
                    <a:pt x="847" y="0"/>
                  </a:moveTo>
                  <a:lnTo>
                    <a:pt x="1412" y="0"/>
                  </a:lnTo>
                  <a:lnTo>
                    <a:pt x="1432" y="3"/>
                  </a:lnTo>
                  <a:lnTo>
                    <a:pt x="1450" y="10"/>
                  </a:lnTo>
                  <a:lnTo>
                    <a:pt x="1465" y="23"/>
                  </a:lnTo>
                  <a:lnTo>
                    <a:pt x="1476" y="38"/>
                  </a:lnTo>
                  <a:lnTo>
                    <a:pt x="1482" y="58"/>
                  </a:lnTo>
                  <a:lnTo>
                    <a:pt x="2259" y="3588"/>
                  </a:lnTo>
                  <a:lnTo>
                    <a:pt x="2261" y="3609"/>
                  </a:lnTo>
                  <a:lnTo>
                    <a:pt x="2256" y="3629"/>
                  </a:lnTo>
                  <a:lnTo>
                    <a:pt x="2245" y="3646"/>
                  </a:lnTo>
                  <a:lnTo>
                    <a:pt x="2233" y="3658"/>
                  </a:lnTo>
                  <a:lnTo>
                    <a:pt x="2219" y="3667"/>
                  </a:lnTo>
                  <a:lnTo>
                    <a:pt x="2204" y="3672"/>
                  </a:lnTo>
                  <a:lnTo>
                    <a:pt x="2188" y="3673"/>
                  </a:lnTo>
                  <a:lnTo>
                    <a:pt x="71" y="3673"/>
                  </a:lnTo>
                  <a:lnTo>
                    <a:pt x="55" y="3672"/>
                  </a:lnTo>
                  <a:lnTo>
                    <a:pt x="40" y="3667"/>
                  </a:lnTo>
                  <a:lnTo>
                    <a:pt x="26" y="3658"/>
                  </a:lnTo>
                  <a:lnTo>
                    <a:pt x="14" y="3646"/>
                  </a:lnTo>
                  <a:lnTo>
                    <a:pt x="6" y="3633"/>
                  </a:lnTo>
                  <a:lnTo>
                    <a:pt x="1" y="3619"/>
                  </a:lnTo>
                  <a:lnTo>
                    <a:pt x="0" y="3605"/>
                  </a:lnTo>
                  <a:lnTo>
                    <a:pt x="0" y="3588"/>
                  </a:lnTo>
                  <a:lnTo>
                    <a:pt x="777" y="58"/>
                  </a:lnTo>
                  <a:lnTo>
                    <a:pt x="783" y="38"/>
                  </a:lnTo>
                  <a:lnTo>
                    <a:pt x="795" y="23"/>
                  </a:lnTo>
                  <a:lnTo>
                    <a:pt x="809" y="10"/>
                  </a:lnTo>
                  <a:lnTo>
                    <a:pt x="827" y="3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32"/>
            <p:cNvSpPr>
              <a:spLocks noEditPoints="1"/>
            </p:cNvSpPr>
            <p:nvPr/>
          </p:nvSpPr>
          <p:spPr bwMode="auto">
            <a:xfrm>
              <a:off x="2048" y="1599"/>
              <a:ext cx="3528" cy="847"/>
            </a:xfrm>
            <a:custGeom>
              <a:avLst/>
              <a:gdLst>
                <a:gd name="T0" fmla="*/ 601 w 3528"/>
                <a:gd name="T1" fmla="*/ 142 h 847"/>
                <a:gd name="T2" fmla="*/ 206 w 3528"/>
                <a:gd name="T3" fmla="*/ 707 h 847"/>
                <a:gd name="T4" fmla="*/ 3325 w 3528"/>
                <a:gd name="T5" fmla="*/ 707 h 847"/>
                <a:gd name="T6" fmla="*/ 2930 w 3528"/>
                <a:gd name="T7" fmla="*/ 142 h 847"/>
                <a:gd name="T8" fmla="*/ 601 w 3528"/>
                <a:gd name="T9" fmla="*/ 142 h 847"/>
                <a:gd name="T10" fmla="*/ 565 w 3528"/>
                <a:gd name="T11" fmla="*/ 0 h 847"/>
                <a:gd name="T12" fmla="*/ 2966 w 3528"/>
                <a:gd name="T13" fmla="*/ 0 h 847"/>
                <a:gd name="T14" fmla="*/ 2987 w 3528"/>
                <a:gd name="T15" fmla="*/ 4 h 847"/>
                <a:gd name="T16" fmla="*/ 3005 w 3528"/>
                <a:gd name="T17" fmla="*/ 15 h 847"/>
                <a:gd name="T18" fmla="*/ 3022 w 3528"/>
                <a:gd name="T19" fmla="*/ 29 h 847"/>
                <a:gd name="T20" fmla="*/ 3516 w 3528"/>
                <a:gd name="T21" fmla="*/ 735 h 847"/>
                <a:gd name="T22" fmla="*/ 3524 w 3528"/>
                <a:gd name="T23" fmla="*/ 751 h 847"/>
                <a:gd name="T24" fmla="*/ 3528 w 3528"/>
                <a:gd name="T25" fmla="*/ 770 h 847"/>
                <a:gd name="T26" fmla="*/ 3528 w 3528"/>
                <a:gd name="T27" fmla="*/ 789 h 847"/>
                <a:gd name="T28" fmla="*/ 3523 w 3528"/>
                <a:gd name="T29" fmla="*/ 805 h 847"/>
                <a:gd name="T30" fmla="*/ 3511 w 3528"/>
                <a:gd name="T31" fmla="*/ 823 h 847"/>
                <a:gd name="T32" fmla="*/ 3496 w 3528"/>
                <a:gd name="T33" fmla="*/ 837 h 847"/>
                <a:gd name="T34" fmla="*/ 3479 w 3528"/>
                <a:gd name="T35" fmla="*/ 845 h 847"/>
                <a:gd name="T36" fmla="*/ 3459 w 3528"/>
                <a:gd name="T37" fmla="*/ 847 h 847"/>
                <a:gd name="T38" fmla="*/ 72 w 3528"/>
                <a:gd name="T39" fmla="*/ 847 h 847"/>
                <a:gd name="T40" fmla="*/ 52 w 3528"/>
                <a:gd name="T41" fmla="*/ 845 h 847"/>
                <a:gd name="T42" fmla="*/ 35 w 3528"/>
                <a:gd name="T43" fmla="*/ 838 h 847"/>
                <a:gd name="T44" fmla="*/ 20 w 3528"/>
                <a:gd name="T45" fmla="*/ 827 h 847"/>
                <a:gd name="T46" fmla="*/ 8 w 3528"/>
                <a:gd name="T47" fmla="*/ 812 h 847"/>
                <a:gd name="T48" fmla="*/ 2 w 3528"/>
                <a:gd name="T49" fmla="*/ 799 h 847"/>
                <a:gd name="T50" fmla="*/ 0 w 3528"/>
                <a:gd name="T51" fmla="*/ 785 h 847"/>
                <a:gd name="T52" fmla="*/ 2 w 3528"/>
                <a:gd name="T53" fmla="*/ 770 h 847"/>
                <a:gd name="T54" fmla="*/ 7 w 3528"/>
                <a:gd name="T55" fmla="*/ 755 h 847"/>
                <a:gd name="T56" fmla="*/ 15 w 3528"/>
                <a:gd name="T57" fmla="*/ 741 h 847"/>
                <a:gd name="T58" fmla="*/ 509 w 3528"/>
                <a:gd name="T59" fmla="*/ 35 h 847"/>
                <a:gd name="T60" fmla="*/ 526 w 3528"/>
                <a:gd name="T61" fmla="*/ 16 h 847"/>
                <a:gd name="T62" fmla="*/ 544 w 3528"/>
                <a:gd name="T63" fmla="*/ 5 h 847"/>
                <a:gd name="T64" fmla="*/ 565 w 3528"/>
                <a:gd name="T65" fmla="*/ 0 h 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28" h="847">
                  <a:moveTo>
                    <a:pt x="601" y="142"/>
                  </a:moveTo>
                  <a:lnTo>
                    <a:pt x="206" y="707"/>
                  </a:lnTo>
                  <a:lnTo>
                    <a:pt x="3325" y="707"/>
                  </a:lnTo>
                  <a:lnTo>
                    <a:pt x="2930" y="142"/>
                  </a:lnTo>
                  <a:lnTo>
                    <a:pt x="601" y="142"/>
                  </a:lnTo>
                  <a:close/>
                  <a:moveTo>
                    <a:pt x="565" y="0"/>
                  </a:moveTo>
                  <a:lnTo>
                    <a:pt x="2966" y="0"/>
                  </a:lnTo>
                  <a:lnTo>
                    <a:pt x="2987" y="4"/>
                  </a:lnTo>
                  <a:lnTo>
                    <a:pt x="3005" y="15"/>
                  </a:lnTo>
                  <a:lnTo>
                    <a:pt x="3022" y="29"/>
                  </a:lnTo>
                  <a:lnTo>
                    <a:pt x="3516" y="735"/>
                  </a:lnTo>
                  <a:lnTo>
                    <a:pt x="3524" y="751"/>
                  </a:lnTo>
                  <a:lnTo>
                    <a:pt x="3528" y="770"/>
                  </a:lnTo>
                  <a:lnTo>
                    <a:pt x="3528" y="789"/>
                  </a:lnTo>
                  <a:lnTo>
                    <a:pt x="3523" y="805"/>
                  </a:lnTo>
                  <a:lnTo>
                    <a:pt x="3511" y="823"/>
                  </a:lnTo>
                  <a:lnTo>
                    <a:pt x="3496" y="837"/>
                  </a:lnTo>
                  <a:lnTo>
                    <a:pt x="3479" y="845"/>
                  </a:lnTo>
                  <a:lnTo>
                    <a:pt x="3459" y="847"/>
                  </a:lnTo>
                  <a:lnTo>
                    <a:pt x="72" y="847"/>
                  </a:lnTo>
                  <a:lnTo>
                    <a:pt x="52" y="845"/>
                  </a:lnTo>
                  <a:lnTo>
                    <a:pt x="35" y="838"/>
                  </a:lnTo>
                  <a:lnTo>
                    <a:pt x="20" y="827"/>
                  </a:lnTo>
                  <a:lnTo>
                    <a:pt x="8" y="812"/>
                  </a:lnTo>
                  <a:lnTo>
                    <a:pt x="2" y="799"/>
                  </a:lnTo>
                  <a:lnTo>
                    <a:pt x="0" y="785"/>
                  </a:lnTo>
                  <a:lnTo>
                    <a:pt x="2" y="770"/>
                  </a:lnTo>
                  <a:lnTo>
                    <a:pt x="7" y="755"/>
                  </a:lnTo>
                  <a:lnTo>
                    <a:pt x="15" y="741"/>
                  </a:lnTo>
                  <a:lnTo>
                    <a:pt x="509" y="35"/>
                  </a:lnTo>
                  <a:lnTo>
                    <a:pt x="526" y="16"/>
                  </a:lnTo>
                  <a:lnTo>
                    <a:pt x="544" y="5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33"/>
            <p:cNvSpPr>
              <a:spLocks noEditPoints="1"/>
            </p:cNvSpPr>
            <p:nvPr/>
          </p:nvSpPr>
          <p:spPr bwMode="auto">
            <a:xfrm>
              <a:off x="2751" y="752"/>
              <a:ext cx="2117" cy="565"/>
            </a:xfrm>
            <a:custGeom>
              <a:avLst/>
              <a:gdLst>
                <a:gd name="T0" fmla="*/ 392 w 2117"/>
                <a:gd name="T1" fmla="*/ 141 h 565"/>
                <a:gd name="T2" fmla="*/ 208 w 2117"/>
                <a:gd name="T3" fmla="*/ 423 h 565"/>
                <a:gd name="T4" fmla="*/ 1923 w 2117"/>
                <a:gd name="T5" fmla="*/ 423 h 565"/>
                <a:gd name="T6" fmla="*/ 1733 w 2117"/>
                <a:gd name="T7" fmla="*/ 141 h 565"/>
                <a:gd name="T8" fmla="*/ 392 w 2117"/>
                <a:gd name="T9" fmla="*/ 141 h 565"/>
                <a:gd name="T10" fmla="*/ 357 w 2117"/>
                <a:gd name="T11" fmla="*/ 0 h 565"/>
                <a:gd name="T12" fmla="*/ 1768 w 2117"/>
                <a:gd name="T13" fmla="*/ 0 h 565"/>
                <a:gd name="T14" fmla="*/ 1789 w 2117"/>
                <a:gd name="T15" fmla="*/ 4 h 565"/>
                <a:gd name="T16" fmla="*/ 1809 w 2117"/>
                <a:gd name="T17" fmla="*/ 14 h 565"/>
                <a:gd name="T18" fmla="*/ 1825 w 2117"/>
                <a:gd name="T19" fmla="*/ 28 h 565"/>
                <a:gd name="T20" fmla="*/ 2107 w 2117"/>
                <a:gd name="T21" fmla="*/ 452 h 565"/>
                <a:gd name="T22" fmla="*/ 2115 w 2117"/>
                <a:gd name="T23" fmla="*/ 469 h 565"/>
                <a:gd name="T24" fmla="*/ 2117 w 2117"/>
                <a:gd name="T25" fmla="*/ 486 h 565"/>
                <a:gd name="T26" fmla="*/ 2115 w 2117"/>
                <a:gd name="T27" fmla="*/ 505 h 565"/>
                <a:gd name="T28" fmla="*/ 2107 w 2117"/>
                <a:gd name="T29" fmla="*/ 523 h 565"/>
                <a:gd name="T30" fmla="*/ 2101 w 2117"/>
                <a:gd name="T31" fmla="*/ 537 h 565"/>
                <a:gd name="T32" fmla="*/ 2092 w 2117"/>
                <a:gd name="T33" fmla="*/ 550 h 565"/>
                <a:gd name="T34" fmla="*/ 2081 w 2117"/>
                <a:gd name="T35" fmla="*/ 557 h 565"/>
                <a:gd name="T36" fmla="*/ 2066 w 2117"/>
                <a:gd name="T37" fmla="*/ 562 h 565"/>
                <a:gd name="T38" fmla="*/ 2051 w 2117"/>
                <a:gd name="T39" fmla="*/ 565 h 565"/>
                <a:gd name="T40" fmla="*/ 75 w 2117"/>
                <a:gd name="T41" fmla="*/ 565 h 565"/>
                <a:gd name="T42" fmla="*/ 55 w 2117"/>
                <a:gd name="T43" fmla="*/ 562 h 565"/>
                <a:gd name="T44" fmla="*/ 38 w 2117"/>
                <a:gd name="T45" fmla="*/ 555 h 565"/>
                <a:gd name="T46" fmla="*/ 23 w 2117"/>
                <a:gd name="T47" fmla="*/ 544 h 565"/>
                <a:gd name="T48" fmla="*/ 10 w 2117"/>
                <a:gd name="T49" fmla="*/ 529 h 565"/>
                <a:gd name="T50" fmla="*/ 3 w 2117"/>
                <a:gd name="T51" fmla="*/ 513 h 565"/>
                <a:gd name="T52" fmla="*/ 0 w 2117"/>
                <a:gd name="T53" fmla="*/ 494 h 565"/>
                <a:gd name="T54" fmla="*/ 3 w 2117"/>
                <a:gd name="T55" fmla="*/ 475 h 565"/>
                <a:gd name="T56" fmla="*/ 10 w 2117"/>
                <a:gd name="T57" fmla="*/ 459 h 565"/>
                <a:gd name="T58" fmla="*/ 294 w 2117"/>
                <a:gd name="T59" fmla="*/ 35 h 565"/>
                <a:gd name="T60" fmla="*/ 315 w 2117"/>
                <a:gd name="T61" fmla="*/ 16 h 565"/>
                <a:gd name="T62" fmla="*/ 336 w 2117"/>
                <a:gd name="T63" fmla="*/ 4 h 565"/>
                <a:gd name="T64" fmla="*/ 357 w 2117"/>
                <a:gd name="T6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17" h="565">
                  <a:moveTo>
                    <a:pt x="392" y="141"/>
                  </a:moveTo>
                  <a:lnTo>
                    <a:pt x="208" y="423"/>
                  </a:lnTo>
                  <a:lnTo>
                    <a:pt x="1923" y="423"/>
                  </a:lnTo>
                  <a:lnTo>
                    <a:pt x="1733" y="141"/>
                  </a:lnTo>
                  <a:lnTo>
                    <a:pt x="392" y="141"/>
                  </a:lnTo>
                  <a:close/>
                  <a:moveTo>
                    <a:pt x="357" y="0"/>
                  </a:moveTo>
                  <a:lnTo>
                    <a:pt x="1768" y="0"/>
                  </a:lnTo>
                  <a:lnTo>
                    <a:pt x="1789" y="4"/>
                  </a:lnTo>
                  <a:lnTo>
                    <a:pt x="1809" y="14"/>
                  </a:lnTo>
                  <a:lnTo>
                    <a:pt x="1825" y="28"/>
                  </a:lnTo>
                  <a:lnTo>
                    <a:pt x="2107" y="452"/>
                  </a:lnTo>
                  <a:lnTo>
                    <a:pt x="2115" y="469"/>
                  </a:lnTo>
                  <a:lnTo>
                    <a:pt x="2117" y="486"/>
                  </a:lnTo>
                  <a:lnTo>
                    <a:pt x="2115" y="505"/>
                  </a:lnTo>
                  <a:lnTo>
                    <a:pt x="2107" y="523"/>
                  </a:lnTo>
                  <a:lnTo>
                    <a:pt x="2101" y="537"/>
                  </a:lnTo>
                  <a:lnTo>
                    <a:pt x="2092" y="550"/>
                  </a:lnTo>
                  <a:lnTo>
                    <a:pt x="2081" y="557"/>
                  </a:lnTo>
                  <a:lnTo>
                    <a:pt x="2066" y="562"/>
                  </a:lnTo>
                  <a:lnTo>
                    <a:pt x="2051" y="565"/>
                  </a:lnTo>
                  <a:lnTo>
                    <a:pt x="75" y="565"/>
                  </a:lnTo>
                  <a:lnTo>
                    <a:pt x="55" y="562"/>
                  </a:lnTo>
                  <a:lnTo>
                    <a:pt x="38" y="555"/>
                  </a:lnTo>
                  <a:lnTo>
                    <a:pt x="23" y="544"/>
                  </a:lnTo>
                  <a:lnTo>
                    <a:pt x="10" y="529"/>
                  </a:lnTo>
                  <a:lnTo>
                    <a:pt x="3" y="513"/>
                  </a:lnTo>
                  <a:lnTo>
                    <a:pt x="0" y="494"/>
                  </a:lnTo>
                  <a:lnTo>
                    <a:pt x="3" y="475"/>
                  </a:lnTo>
                  <a:lnTo>
                    <a:pt x="10" y="459"/>
                  </a:lnTo>
                  <a:lnTo>
                    <a:pt x="294" y="35"/>
                  </a:lnTo>
                  <a:lnTo>
                    <a:pt x="315" y="16"/>
                  </a:lnTo>
                  <a:lnTo>
                    <a:pt x="336" y="4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34"/>
            <p:cNvSpPr>
              <a:spLocks/>
            </p:cNvSpPr>
            <p:nvPr/>
          </p:nvSpPr>
          <p:spPr bwMode="auto">
            <a:xfrm>
              <a:off x="3319" y="113"/>
              <a:ext cx="1175" cy="1628"/>
            </a:xfrm>
            <a:custGeom>
              <a:avLst/>
              <a:gdLst>
                <a:gd name="T0" fmla="*/ 777 w 1175"/>
                <a:gd name="T1" fmla="*/ 0 h 1628"/>
                <a:gd name="T2" fmla="*/ 795 w 1175"/>
                <a:gd name="T3" fmla="*/ 4 h 1628"/>
                <a:gd name="T4" fmla="*/ 811 w 1175"/>
                <a:gd name="T5" fmla="*/ 12 h 1628"/>
                <a:gd name="T6" fmla="*/ 826 w 1175"/>
                <a:gd name="T7" fmla="*/ 24 h 1628"/>
                <a:gd name="T8" fmla="*/ 837 w 1175"/>
                <a:gd name="T9" fmla="*/ 40 h 1628"/>
                <a:gd name="T10" fmla="*/ 843 w 1175"/>
                <a:gd name="T11" fmla="*/ 56 h 1628"/>
                <a:gd name="T12" fmla="*/ 844 w 1175"/>
                <a:gd name="T13" fmla="*/ 73 h 1628"/>
                <a:gd name="T14" fmla="*/ 839 w 1175"/>
                <a:gd name="T15" fmla="*/ 91 h 1628"/>
                <a:gd name="T16" fmla="*/ 832 w 1175"/>
                <a:gd name="T17" fmla="*/ 108 h 1628"/>
                <a:gd name="T18" fmla="*/ 820 w 1175"/>
                <a:gd name="T19" fmla="*/ 123 h 1628"/>
                <a:gd name="T20" fmla="*/ 184 w 1175"/>
                <a:gd name="T21" fmla="*/ 709 h 1628"/>
                <a:gd name="T22" fmla="*/ 1151 w 1175"/>
                <a:gd name="T23" fmla="*/ 1507 h 1628"/>
                <a:gd name="T24" fmla="*/ 1164 w 1175"/>
                <a:gd name="T25" fmla="*/ 1520 h 1628"/>
                <a:gd name="T26" fmla="*/ 1171 w 1175"/>
                <a:gd name="T27" fmla="*/ 1536 h 1628"/>
                <a:gd name="T28" fmla="*/ 1175 w 1175"/>
                <a:gd name="T29" fmla="*/ 1555 h 1628"/>
                <a:gd name="T30" fmla="*/ 1175 w 1175"/>
                <a:gd name="T31" fmla="*/ 1573 h 1628"/>
                <a:gd name="T32" fmla="*/ 1169 w 1175"/>
                <a:gd name="T33" fmla="*/ 1591 h 1628"/>
                <a:gd name="T34" fmla="*/ 1158 w 1175"/>
                <a:gd name="T35" fmla="*/ 1606 h 1628"/>
                <a:gd name="T36" fmla="*/ 1142 w 1175"/>
                <a:gd name="T37" fmla="*/ 1618 h 1628"/>
                <a:gd name="T38" fmla="*/ 1123 w 1175"/>
                <a:gd name="T39" fmla="*/ 1625 h 1628"/>
                <a:gd name="T40" fmla="*/ 1102 w 1175"/>
                <a:gd name="T41" fmla="*/ 1628 h 1628"/>
                <a:gd name="T42" fmla="*/ 1088 w 1175"/>
                <a:gd name="T43" fmla="*/ 1625 h 1628"/>
                <a:gd name="T44" fmla="*/ 1073 w 1175"/>
                <a:gd name="T45" fmla="*/ 1620 h 1628"/>
                <a:gd name="T46" fmla="*/ 1059 w 1175"/>
                <a:gd name="T47" fmla="*/ 1613 h 1628"/>
                <a:gd name="T48" fmla="*/ 29 w 1175"/>
                <a:gd name="T49" fmla="*/ 766 h 1628"/>
                <a:gd name="T50" fmla="*/ 15 w 1175"/>
                <a:gd name="T51" fmla="*/ 750 h 1628"/>
                <a:gd name="T52" fmla="*/ 4 w 1175"/>
                <a:gd name="T53" fmla="*/ 730 h 1628"/>
                <a:gd name="T54" fmla="*/ 0 w 1175"/>
                <a:gd name="T55" fmla="*/ 709 h 1628"/>
                <a:gd name="T56" fmla="*/ 3 w 1175"/>
                <a:gd name="T57" fmla="*/ 688 h 1628"/>
                <a:gd name="T58" fmla="*/ 10 w 1175"/>
                <a:gd name="T59" fmla="*/ 669 h 1628"/>
                <a:gd name="T60" fmla="*/ 22 w 1175"/>
                <a:gd name="T61" fmla="*/ 653 h 1628"/>
                <a:gd name="T62" fmla="*/ 728 w 1175"/>
                <a:gd name="T63" fmla="*/ 17 h 1628"/>
                <a:gd name="T64" fmla="*/ 743 w 1175"/>
                <a:gd name="T65" fmla="*/ 6 h 1628"/>
                <a:gd name="T66" fmla="*/ 760 w 1175"/>
                <a:gd name="T67" fmla="*/ 0 h 1628"/>
                <a:gd name="T68" fmla="*/ 777 w 1175"/>
                <a:gd name="T69" fmla="*/ 0 h 1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75" h="1628">
                  <a:moveTo>
                    <a:pt x="777" y="0"/>
                  </a:moveTo>
                  <a:lnTo>
                    <a:pt x="795" y="4"/>
                  </a:lnTo>
                  <a:lnTo>
                    <a:pt x="811" y="12"/>
                  </a:lnTo>
                  <a:lnTo>
                    <a:pt x="826" y="24"/>
                  </a:lnTo>
                  <a:lnTo>
                    <a:pt x="837" y="40"/>
                  </a:lnTo>
                  <a:lnTo>
                    <a:pt x="843" y="56"/>
                  </a:lnTo>
                  <a:lnTo>
                    <a:pt x="844" y="73"/>
                  </a:lnTo>
                  <a:lnTo>
                    <a:pt x="839" y="91"/>
                  </a:lnTo>
                  <a:lnTo>
                    <a:pt x="832" y="108"/>
                  </a:lnTo>
                  <a:lnTo>
                    <a:pt x="820" y="123"/>
                  </a:lnTo>
                  <a:lnTo>
                    <a:pt x="184" y="709"/>
                  </a:lnTo>
                  <a:lnTo>
                    <a:pt x="1151" y="1507"/>
                  </a:lnTo>
                  <a:lnTo>
                    <a:pt x="1164" y="1520"/>
                  </a:lnTo>
                  <a:lnTo>
                    <a:pt x="1171" y="1536"/>
                  </a:lnTo>
                  <a:lnTo>
                    <a:pt x="1175" y="1555"/>
                  </a:lnTo>
                  <a:lnTo>
                    <a:pt x="1175" y="1573"/>
                  </a:lnTo>
                  <a:lnTo>
                    <a:pt x="1169" y="1591"/>
                  </a:lnTo>
                  <a:lnTo>
                    <a:pt x="1158" y="1606"/>
                  </a:lnTo>
                  <a:lnTo>
                    <a:pt x="1142" y="1618"/>
                  </a:lnTo>
                  <a:lnTo>
                    <a:pt x="1123" y="1625"/>
                  </a:lnTo>
                  <a:lnTo>
                    <a:pt x="1102" y="1628"/>
                  </a:lnTo>
                  <a:lnTo>
                    <a:pt x="1088" y="1625"/>
                  </a:lnTo>
                  <a:lnTo>
                    <a:pt x="1073" y="1620"/>
                  </a:lnTo>
                  <a:lnTo>
                    <a:pt x="1059" y="1613"/>
                  </a:lnTo>
                  <a:lnTo>
                    <a:pt x="29" y="766"/>
                  </a:lnTo>
                  <a:lnTo>
                    <a:pt x="15" y="750"/>
                  </a:lnTo>
                  <a:lnTo>
                    <a:pt x="4" y="730"/>
                  </a:lnTo>
                  <a:lnTo>
                    <a:pt x="0" y="709"/>
                  </a:lnTo>
                  <a:lnTo>
                    <a:pt x="3" y="688"/>
                  </a:lnTo>
                  <a:lnTo>
                    <a:pt x="10" y="669"/>
                  </a:lnTo>
                  <a:lnTo>
                    <a:pt x="22" y="653"/>
                  </a:lnTo>
                  <a:lnTo>
                    <a:pt x="728" y="17"/>
                  </a:lnTo>
                  <a:lnTo>
                    <a:pt x="743" y="6"/>
                  </a:lnTo>
                  <a:lnTo>
                    <a:pt x="760" y="0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Freeform 35"/>
            <p:cNvSpPr>
              <a:spLocks/>
            </p:cNvSpPr>
            <p:nvPr/>
          </p:nvSpPr>
          <p:spPr bwMode="auto">
            <a:xfrm>
              <a:off x="3133" y="122"/>
              <a:ext cx="1175" cy="1619"/>
            </a:xfrm>
            <a:custGeom>
              <a:avLst/>
              <a:gdLst>
                <a:gd name="T0" fmla="*/ 392 w 1175"/>
                <a:gd name="T1" fmla="*/ 0 h 1619"/>
                <a:gd name="T2" fmla="*/ 409 w 1175"/>
                <a:gd name="T3" fmla="*/ 1 h 1619"/>
                <a:gd name="T4" fmla="*/ 425 w 1175"/>
                <a:gd name="T5" fmla="*/ 6 h 1619"/>
                <a:gd name="T6" fmla="*/ 440 w 1175"/>
                <a:gd name="T7" fmla="*/ 15 h 1619"/>
                <a:gd name="T8" fmla="*/ 1146 w 1175"/>
                <a:gd name="T9" fmla="*/ 651 h 1619"/>
                <a:gd name="T10" fmla="*/ 1163 w 1175"/>
                <a:gd name="T11" fmla="*/ 665 h 1619"/>
                <a:gd name="T12" fmla="*/ 1172 w 1175"/>
                <a:gd name="T13" fmla="*/ 681 h 1619"/>
                <a:gd name="T14" fmla="*/ 1175 w 1175"/>
                <a:gd name="T15" fmla="*/ 700 h 1619"/>
                <a:gd name="T16" fmla="*/ 1173 w 1175"/>
                <a:gd name="T17" fmla="*/ 716 h 1619"/>
                <a:gd name="T18" fmla="*/ 1168 w 1175"/>
                <a:gd name="T19" fmla="*/ 731 h 1619"/>
                <a:gd name="T20" fmla="*/ 1160 w 1175"/>
                <a:gd name="T21" fmla="*/ 745 h 1619"/>
                <a:gd name="T22" fmla="*/ 1146 w 1175"/>
                <a:gd name="T23" fmla="*/ 757 h 1619"/>
                <a:gd name="T24" fmla="*/ 116 w 1175"/>
                <a:gd name="T25" fmla="*/ 1604 h 1619"/>
                <a:gd name="T26" fmla="*/ 102 w 1175"/>
                <a:gd name="T27" fmla="*/ 1611 h 1619"/>
                <a:gd name="T28" fmla="*/ 88 w 1175"/>
                <a:gd name="T29" fmla="*/ 1616 h 1619"/>
                <a:gd name="T30" fmla="*/ 73 w 1175"/>
                <a:gd name="T31" fmla="*/ 1619 h 1619"/>
                <a:gd name="T32" fmla="*/ 57 w 1175"/>
                <a:gd name="T33" fmla="*/ 1616 h 1619"/>
                <a:gd name="T34" fmla="*/ 42 w 1175"/>
                <a:gd name="T35" fmla="*/ 1613 h 1619"/>
                <a:gd name="T36" fmla="*/ 29 w 1175"/>
                <a:gd name="T37" fmla="*/ 1604 h 1619"/>
                <a:gd name="T38" fmla="*/ 17 w 1175"/>
                <a:gd name="T39" fmla="*/ 1590 h 1619"/>
                <a:gd name="T40" fmla="*/ 6 w 1175"/>
                <a:gd name="T41" fmla="*/ 1574 h 1619"/>
                <a:gd name="T42" fmla="*/ 0 w 1175"/>
                <a:gd name="T43" fmla="*/ 1557 h 1619"/>
                <a:gd name="T44" fmla="*/ 0 w 1175"/>
                <a:gd name="T45" fmla="*/ 1538 h 1619"/>
                <a:gd name="T46" fmla="*/ 4 w 1175"/>
                <a:gd name="T47" fmla="*/ 1519 h 1619"/>
                <a:gd name="T48" fmla="*/ 12 w 1175"/>
                <a:gd name="T49" fmla="*/ 1504 h 1619"/>
                <a:gd name="T50" fmla="*/ 24 w 1175"/>
                <a:gd name="T51" fmla="*/ 1491 h 1619"/>
                <a:gd name="T52" fmla="*/ 991 w 1175"/>
                <a:gd name="T53" fmla="*/ 700 h 1619"/>
                <a:gd name="T54" fmla="*/ 349 w 1175"/>
                <a:gd name="T55" fmla="*/ 122 h 1619"/>
                <a:gd name="T56" fmla="*/ 337 w 1175"/>
                <a:gd name="T57" fmla="*/ 105 h 1619"/>
                <a:gd name="T58" fmla="*/ 329 w 1175"/>
                <a:gd name="T59" fmla="*/ 89 h 1619"/>
                <a:gd name="T60" fmla="*/ 327 w 1175"/>
                <a:gd name="T61" fmla="*/ 72 h 1619"/>
                <a:gd name="T62" fmla="*/ 328 w 1175"/>
                <a:gd name="T63" fmla="*/ 54 h 1619"/>
                <a:gd name="T64" fmla="*/ 333 w 1175"/>
                <a:gd name="T65" fmla="*/ 37 h 1619"/>
                <a:gd name="T66" fmla="*/ 342 w 1175"/>
                <a:gd name="T67" fmla="*/ 22 h 1619"/>
                <a:gd name="T68" fmla="*/ 357 w 1175"/>
                <a:gd name="T69" fmla="*/ 11 h 1619"/>
                <a:gd name="T70" fmla="*/ 374 w 1175"/>
                <a:gd name="T71" fmla="*/ 3 h 1619"/>
                <a:gd name="T72" fmla="*/ 392 w 1175"/>
                <a:gd name="T73" fmla="*/ 0 h 1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75" h="1619">
                  <a:moveTo>
                    <a:pt x="392" y="0"/>
                  </a:moveTo>
                  <a:lnTo>
                    <a:pt x="409" y="1"/>
                  </a:lnTo>
                  <a:lnTo>
                    <a:pt x="425" y="6"/>
                  </a:lnTo>
                  <a:lnTo>
                    <a:pt x="440" y="15"/>
                  </a:lnTo>
                  <a:lnTo>
                    <a:pt x="1146" y="651"/>
                  </a:lnTo>
                  <a:lnTo>
                    <a:pt x="1163" y="665"/>
                  </a:lnTo>
                  <a:lnTo>
                    <a:pt x="1172" y="681"/>
                  </a:lnTo>
                  <a:lnTo>
                    <a:pt x="1175" y="700"/>
                  </a:lnTo>
                  <a:lnTo>
                    <a:pt x="1173" y="716"/>
                  </a:lnTo>
                  <a:lnTo>
                    <a:pt x="1168" y="731"/>
                  </a:lnTo>
                  <a:lnTo>
                    <a:pt x="1160" y="745"/>
                  </a:lnTo>
                  <a:lnTo>
                    <a:pt x="1146" y="757"/>
                  </a:lnTo>
                  <a:lnTo>
                    <a:pt x="116" y="1604"/>
                  </a:lnTo>
                  <a:lnTo>
                    <a:pt x="102" y="1611"/>
                  </a:lnTo>
                  <a:lnTo>
                    <a:pt x="88" y="1616"/>
                  </a:lnTo>
                  <a:lnTo>
                    <a:pt x="73" y="1619"/>
                  </a:lnTo>
                  <a:lnTo>
                    <a:pt x="57" y="1616"/>
                  </a:lnTo>
                  <a:lnTo>
                    <a:pt x="42" y="1613"/>
                  </a:lnTo>
                  <a:lnTo>
                    <a:pt x="29" y="1604"/>
                  </a:lnTo>
                  <a:lnTo>
                    <a:pt x="17" y="1590"/>
                  </a:lnTo>
                  <a:lnTo>
                    <a:pt x="6" y="1574"/>
                  </a:lnTo>
                  <a:lnTo>
                    <a:pt x="0" y="1557"/>
                  </a:lnTo>
                  <a:lnTo>
                    <a:pt x="0" y="1538"/>
                  </a:lnTo>
                  <a:lnTo>
                    <a:pt x="4" y="1519"/>
                  </a:lnTo>
                  <a:lnTo>
                    <a:pt x="12" y="1504"/>
                  </a:lnTo>
                  <a:lnTo>
                    <a:pt x="24" y="1491"/>
                  </a:lnTo>
                  <a:lnTo>
                    <a:pt x="991" y="700"/>
                  </a:lnTo>
                  <a:lnTo>
                    <a:pt x="349" y="122"/>
                  </a:lnTo>
                  <a:lnTo>
                    <a:pt x="337" y="105"/>
                  </a:lnTo>
                  <a:lnTo>
                    <a:pt x="329" y="89"/>
                  </a:lnTo>
                  <a:lnTo>
                    <a:pt x="327" y="72"/>
                  </a:lnTo>
                  <a:lnTo>
                    <a:pt x="328" y="54"/>
                  </a:lnTo>
                  <a:lnTo>
                    <a:pt x="333" y="37"/>
                  </a:lnTo>
                  <a:lnTo>
                    <a:pt x="342" y="22"/>
                  </a:lnTo>
                  <a:lnTo>
                    <a:pt x="357" y="11"/>
                  </a:lnTo>
                  <a:lnTo>
                    <a:pt x="374" y="3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36"/>
            <p:cNvSpPr>
              <a:spLocks/>
            </p:cNvSpPr>
            <p:nvPr/>
          </p:nvSpPr>
          <p:spPr bwMode="auto">
            <a:xfrm>
              <a:off x="2547" y="1593"/>
              <a:ext cx="1333" cy="853"/>
            </a:xfrm>
            <a:custGeom>
              <a:avLst/>
              <a:gdLst>
                <a:gd name="T0" fmla="*/ 1267 w 1333"/>
                <a:gd name="T1" fmla="*/ 0 h 853"/>
                <a:gd name="T2" fmla="*/ 1285 w 1333"/>
                <a:gd name="T3" fmla="*/ 4 h 853"/>
                <a:gd name="T4" fmla="*/ 1301 w 1333"/>
                <a:gd name="T5" fmla="*/ 12 h 853"/>
                <a:gd name="T6" fmla="*/ 1316 w 1333"/>
                <a:gd name="T7" fmla="*/ 27 h 853"/>
                <a:gd name="T8" fmla="*/ 1327 w 1333"/>
                <a:gd name="T9" fmla="*/ 42 h 853"/>
                <a:gd name="T10" fmla="*/ 1333 w 1333"/>
                <a:gd name="T11" fmla="*/ 60 h 853"/>
                <a:gd name="T12" fmla="*/ 1333 w 1333"/>
                <a:gd name="T13" fmla="*/ 77 h 853"/>
                <a:gd name="T14" fmla="*/ 1329 w 1333"/>
                <a:gd name="T15" fmla="*/ 94 h 853"/>
                <a:gd name="T16" fmla="*/ 1321 w 1333"/>
                <a:gd name="T17" fmla="*/ 111 h 853"/>
                <a:gd name="T18" fmla="*/ 1309 w 1333"/>
                <a:gd name="T19" fmla="*/ 126 h 853"/>
                <a:gd name="T20" fmla="*/ 546 w 1333"/>
                <a:gd name="T21" fmla="*/ 832 h 853"/>
                <a:gd name="T22" fmla="*/ 539 w 1333"/>
                <a:gd name="T23" fmla="*/ 842 h 853"/>
                <a:gd name="T24" fmla="*/ 528 w 1333"/>
                <a:gd name="T25" fmla="*/ 848 h 853"/>
                <a:gd name="T26" fmla="*/ 516 w 1333"/>
                <a:gd name="T27" fmla="*/ 852 h 853"/>
                <a:gd name="T28" fmla="*/ 504 w 1333"/>
                <a:gd name="T29" fmla="*/ 853 h 853"/>
                <a:gd name="T30" fmla="*/ 498 w 1333"/>
                <a:gd name="T31" fmla="*/ 853 h 853"/>
                <a:gd name="T32" fmla="*/ 482 w 1333"/>
                <a:gd name="T33" fmla="*/ 851 h 853"/>
                <a:gd name="T34" fmla="*/ 467 w 1333"/>
                <a:gd name="T35" fmla="*/ 844 h 853"/>
                <a:gd name="T36" fmla="*/ 455 w 1333"/>
                <a:gd name="T37" fmla="*/ 833 h 853"/>
                <a:gd name="T38" fmla="*/ 448 w 1333"/>
                <a:gd name="T39" fmla="*/ 818 h 853"/>
                <a:gd name="T40" fmla="*/ 10 w 1333"/>
                <a:gd name="T41" fmla="*/ 112 h 853"/>
                <a:gd name="T42" fmla="*/ 3 w 1333"/>
                <a:gd name="T43" fmla="*/ 94 h 853"/>
                <a:gd name="T44" fmla="*/ 0 w 1333"/>
                <a:gd name="T45" fmla="*/ 76 h 853"/>
                <a:gd name="T46" fmla="*/ 2 w 1333"/>
                <a:gd name="T47" fmla="*/ 57 h 853"/>
                <a:gd name="T48" fmla="*/ 8 w 1333"/>
                <a:gd name="T49" fmla="*/ 40 h 853"/>
                <a:gd name="T50" fmla="*/ 18 w 1333"/>
                <a:gd name="T51" fmla="*/ 25 h 853"/>
                <a:gd name="T52" fmla="*/ 32 w 1333"/>
                <a:gd name="T53" fmla="*/ 14 h 853"/>
                <a:gd name="T54" fmla="*/ 49 w 1333"/>
                <a:gd name="T55" fmla="*/ 5 h 853"/>
                <a:gd name="T56" fmla="*/ 68 w 1333"/>
                <a:gd name="T57" fmla="*/ 2 h 853"/>
                <a:gd name="T58" fmla="*/ 86 w 1333"/>
                <a:gd name="T59" fmla="*/ 5 h 853"/>
                <a:gd name="T60" fmla="*/ 102 w 1333"/>
                <a:gd name="T61" fmla="*/ 11 h 853"/>
                <a:gd name="T62" fmla="*/ 117 w 1333"/>
                <a:gd name="T63" fmla="*/ 21 h 853"/>
                <a:gd name="T64" fmla="*/ 130 w 1333"/>
                <a:gd name="T65" fmla="*/ 35 h 853"/>
                <a:gd name="T66" fmla="*/ 519 w 1333"/>
                <a:gd name="T67" fmla="*/ 670 h 853"/>
                <a:gd name="T68" fmla="*/ 1217 w 1333"/>
                <a:gd name="T69" fmla="*/ 20 h 853"/>
                <a:gd name="T70" fmla="*/ 1232 w 1333"/>
                <a:gd name="T71" fmla="*/ 9 h 853"/>
                <a:gd name="T72" fmla="*/ 1248 w 1333"/>
                <a:gd name="T73" fmla="*/ 1 h 853"/>
                <a:gd name="T74" fmla="*/ 1267 w 1333"/>
                <a:gd name="T75" fmla="*/ 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33" h="853">
                  <a:moveTo>
                    <a:pt x="1267" y="0"/>
                  </a:moveTo>
                  <a:lnTo>
                    <a:pt x="1285" y="4"/>
                  </a:lnTo>
                  <a:lnTo>
                    <a:pt x="1301" y="12"/>
                  </a:lnTo>
                  <a:lnTo>
                    <a:pt x="1316" y="27"/>
                  </a:lnTo>
                  <a:lnTo>
                    <a:pt x="1327" y="42"/>
                  </a:lnTo>
                  <a:lnTo>
                    <a:pt x="1333" y="60"/>
                  </a:lnTo>
                  <a:lnTo>
                    <a:pt x="1333" y="77"/>
                  </a:lnTo>
                  <a:lnTo>
                    <a:pt x="1329" y="94"/>
                  </a:lnTo>
                  <a:lnTo>
                    <a:pt x="1321" y="111"/>
                  </a:lnTo>
                  <a:lnTo>
                    <a:pt x="1309" y="126"/>
                  </a:lnTo>
                  <a:lnTo>
                    <a:pt x="546" y="832"/>
                  </a:lnTo>
                  <a:lnTo>
                    <a:pt x="539" y="842"/>
                  </a:lnTo>
                  <a:lnTo>
                    <a:pt x="528" y="848"/>
                  </a:lnTo>
                  <a:lnTo>
                    <a:pt x="516" y="852"/>
                  </a:lnTo>
                  <a:lnTo>
                    <a:pt x="504" y="853"/>
                  </a:lnTo>
                  <a:lnTo>
                    <a:pt x="498" y="853"/>
                  </a:lnTo>
                  <a:lnTo>
                    <a:pt x="482" y="851"/>
                  </a:lnTo>
                  <a:lnTo>
                    <a:pt x="467" y="844"/>
                  </a:lnTo>
                  <a:lnTo>
                    <a:pt x="455" y="833"/>
                  </a:lnTo>
                  <a:lnTo>
                    <a:pt x="448" y="818"/>
                  </a:lnTo>
                  <a:lnTo>
                    <a:pt x="10" y="112"/>
                  </a:lnTo>
                  <a:lnTo>
                    <a:pt x="3" y="94"/>
                  </a:lnTo>
                  <a:lnTo>
                    <a:pt x="0" y="76"/>
                  </a:lnTo>
                  <a:lnTo>
                    <a:pt x="2" y="57"/>
                  </a:lnTo>
                  <a:lnTo>
                    <a:pt x="8" y="40"/>
                  </a:lnTo>
                  <a:lnTo>
                    <a:pt x="18" y="25"/>
                  </a:lnTo>
                  <a:lnTo>
                    <a:pt x="32" y="14"/>
                  </a:lnTo>
                  <a:lnTo>
                    <a:pt x="49" y="5"/>
                  </a:lnTo>
                  <a:lnTo>
                    <a:pt x="68" y="2"/>
                  </a:lnTo>
                  <a:lnTo>
                    <a:pt x="86" y="5"/>
                  </a:lnTo>
                  <a:lnTo>
                    <a:pt x="102" y="11"/>
                  </a:lnTo>
                  <a:lnTo>
                    <a:pt x="117" y="21"/>
                  </a:lnTo>
                  <a:lnTo>
                    <a:pt x="130" y="35"/>
                  </a:lnTo>
                  <a:lnTo>
                    <a:pt x="519" y="670"/>
                  </a:lnTo>
                  <a:lnTo>
                    <a:pt x="1217" y="20"/>
                  </a:lnTo>
                  <a:lnTo>
                    <a:pt x="1232" y="9"/>
                  </a:lnTo>
                  <a:lnTo>
                    <a:pt x="1248" y="1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Freeform 37"/>
            <p:cNvSpPr>
              <a:spLocks/>
            </p:cNvSpPr>
            <p:nvPr/>
          </p:nvSpPr>
          <p:spPr bwMode="auto">
            <a:xfrm>
              <a:off x="3742" y="1594"/>
              <a:ext cx="1333" cy="852"/>
            </a:xfrm>
            <a:custGeom>
              <a:avLst/>
              <a:gdLst>
                <a:gd name="T0" fmla="*/ 1263 w 1333"/>
                <a:gd name="T1" fmla="*/ 0 h 852"/>
                <a:gd name="T2" fmla="*/ 1282 w 1333"/>
                <a:gd name="T3" fmla="*/ 4 h 852"/>
                <a:gd name="T4" fmla="*/ 1300 w 1333"/>
                <a:gd name="T5" fmla="*/ 13 h 852"/>
                <a:gd name="T6" fmla="*/ 1315 w 1333"/>
                <a:gd name="T7" fmla="*/ 24 h 852"/>
                <a:gd name="T8" fmla="*/ 1325 w 1333"/>
                <a:gd name="T9" fmla="*/ 39 h 852"/>
                <a:gd name="T10" fmla="*/ 1331 w 1333"/>
                <a:gd name="T11" fmla="*/ 56 h 852"/>
                <a:gd name="T12" fmla="*/ 1333 w 1333"/>
                <a:gd name="T13" fmla="*/ 75 h 852"/>
                <a:gd name="T14" fmla="*/ 1329 w 1333"/>
                <a:gd name="T15" fmla="*/ 93 h 852"/>
                <a:gd name="T16" fmla="*/ 1321 w 1333"/>
                <a:gd name="T17" fmla="*/ 111 h 852"/>
                <a:gd name="T18" fmla="*/ 884 w 1333"/>
                <a:gd name="T19" fmla="*/ 817 h 852"/>
                <a:gd name="T20" fmla="*/ 881 w 1333"/>
                <a:gd name="T21" fmla="*/ 832 h 852"/>
                <a:gd name="T22" fmla="*/ 874 w 1333"/>
                <a:gd name="T23" fmla="*/ 843 h 852"/>
                <a:gd name="T24" fmla="*/ 863 w 1333"/>
                <a:gd name="T25" fmla="*/ 850 h 852"/>
                <a:gd name="T26" fmla="*/ 848 w 1333"/>
                <a:gd name="T27" fmla="*/ 852 h 852"/>
                <a:gd name="T28" fmla="*/ 844 w 1333"/>
                <a:gd name="T29" fmla="*/ 852 h 852"/>
                <a:gd name="T30" fmla="*/ 842 w 1333"/>
                <a:gd name="T31" fmla="*/ 852 h 852"/>
                <a:gd name="T32" fmla="*/ 840 w 1333"/>
                <a:gd name="T33" fmla="*/ 852 h 852"/>
                <a:gd name="T34" fmla="*/ 838 w 1333"/>
                <a:gd name="T35" fmla="*/ 852 h 852"/>
                <a:gd name="T36" fmla="*/ 834 w 1333"/>
                <a:gd name="T37" fmla="*/ 852 h 852"/>
                <a:gd name="T38" fmla="*/ 818 w 1333"/>
                <a:gd name="T39" fmla="*/ 850 h 852"/>
                <a:gd name="T40" fmla="*/ 801 w 1333"/>
                <a:gd name="T41" fmla="*/ 843 h 852"/>
                <a:gd name="T42" fmla="*/ 784 w 1333"/>
                <a:gd name="T43" fmla="*/ 831 h 852"/>
                <a:gd name="T44" fmla="*/ 22 w 1333"/>
                <a:gd name="T45" fmla="*/ 125 h 852"/>
                <a:gd name="T46" fmla="*/ 10 w 1333"/>
                <a:gd name="T47" fmla="*/ 110 h 852"/>
                <a:gd name="T48" fmla="*/ 3 w 1333"/>
                <a:gd name="T49" fmla="*/ 93 h 852"/>
                <a:gd name="T50" fmla="*/ 0 w 1333"/>
                <a:gd name="T51" fmla="*/ 76 h 852"/>
                <a:gd name="T52" fmla="*/ 1 w 1333"/>
                <a:gd name="T53" fmla="*/ 59 h 852"/>
                <a:gd name="T54" fmla="*/ 6 w 1333"/>
                <a:gd name="T55" fmla="*/ 41 h 852"/>
                <a:gd name="T56" fmla="*/ 15 w 1333"/>
                <a:gd name="T57" fmla="*/ 26 h 852"/>
                <a:gd name="T58" fmla="*/ 30 w 1333"/>
                <a:gd name="T59" fmla="*/ 14 h 852"/>
                <a:gd name="T60" fmla="*/ 47 w 1333"/>
                <a:gd name="T61" fmla="*/ 8 h 852"/>
                <a:gd name="T62" fmla="*/ 65 w 1333"/>
                <a:gd name="T63" fmla="*/ 4 h 852"/>
                <a:gd name="T64" fmla="*/ 82 w 1333"/>
                <a:gd name="T65" fmla="*/ 5 h 852"/>
                <a:gd name="T66" fmla="*/ 98 w 1333"/>
                <a:gd name="T67" fmla="*/ 10 h 852"/>
                <a:gd name="T68" fmla="*/ 114 w 1333"/>
                <a:gd name="T69" fmla="*/ 19 h 852"/>
                <a:gd name="T70" fmla="*/ 813 w 1333"/>
                <a:gd name="T71" fmla="*/ 669 h 852"/>
                <a:gd name="T72" fmla="*/ 1201 w 1333"/>
                <a:gd name="T73" fmla="*/ 34 h 852"/>
                <a:gd name="T74" fmla="*/ 1213 w 1333"/>
                <a:gd name="T75" fmla="*/ 18 h 852"/>
                <a:gd name="T76" fmla="*/ 1228 w 1333"/>
                <a:gd name="T77" fmla="*/ 8 h 852"/>
                <a:gd name="T78" fmla="*/ 1246 w 1333"/>
                <a:gd name="T79" fmla="*/ 1 h 852"/>
                <a:gd name="T80" fmla="*/ 1263 w 1333"/>
                <a:gd name="T81" fmla="*/ 0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33" h="852">
                  <a:moveTo>
                    <a:pt x="1263" y="0"/>
                  </a:moveTo>
                  <a:lnTo>
                    <a:pt x="1282" y="4"/>
                  </a:lnTo>
                  <a:lnTo>
                    <a:pt x="1300" y="13"/>
                  </a:lnTo>
                  <a:lnTo>
                    <a:pt x="1315" y="24"/>
                  </a:lnTo>
                  <a:lnTo>
                    <a:pt x="1325" y="39"/>
                  </a:lnTo>
                  <a:lnTo>
                    <a:pt x="1331" y="56"/>
                  </a:lnTo>
                  <a:lnTo>
                    <a:pt x="1333" y="75"/>
                  </a:lnTo>
                  <a:lnTo>
                    <a:pt x="1329" y="93"/>
                  </a:lnTo>
                  <a:lnTo>
                    <a:pt x="1321" y="111"/>
                  </a:lnTo>
                  <a:lnTo>
                    <a:pt x="884" y="817"/>
                  </a:lnTo>
                  <a:lnTo>
                    <a:pt x="881" y="832"/>
                  </a:lnTo>
                  <a:lnTo>
                    <a:pt x="874" y="843"/>
                  </a:lnTo>
                  <a:lnTo>
                    <a:pt x="863" y="850"/>
                  </a:lnTo>
                  <a:lnTo>
                    <a:pt x="848" y="852"/>
                  </a:lnTo>
                  <a:lnTo>
                    <a:pt x="844" y="852"/>
                  </a:lnTo>
                  <a:lnTo>
                    <a:pt x="842" y="852"/>
                  </a:lnTo>
                  <a:lnTo>
                    <a:pt x="840" y="852"/>
                  </a:lnTo>
                  <a:lnTo>
                    <a:pt x="838" y="852"/>
                  </a:lnTo>
                  <a:lnTo>
                    <a:pt x="834" y="852"/>
                  </a:lnTo>
                  <a:lnTo>
                    <a:pt x="818" y="850"/>
                  </a:lnTo>
                  <a:lnTo>
                    <a:pt x="801" y="843"/>
                  </a:lnTo>
                  <a:lnTo>
                    <a:pt x="784" y="831"/>
                  </a:lnTo>
                  <a:lnTo>
                    <a:pt x="22" y="125"/>
                  </a:lnTo>
                  <a:lnTo>
                    <a:pt x="10" y="110"/>
                  </a:lnTo>
                  <a:lnTo>
                    <a:pt x="3" y="93"/>
                  </a:lnTo>
                  <a:lnTo>
                    <a:pt x="0" y="76"/>
                  </a:lnTo>
                  <a:lnTo>
                    <a:pt x="1" y="59"/>
                  </a:lnTo>
                  <a:lnTo>
                    <a:pt x="6" y="41"/>
                  </a:lnTo>
                  <a:lnTo>
                    <a:pt x="15" y="26"/>
                  </a:lnTo>
                  <a:lnTo>
                    <a:pt x="30" y="14"/>
                  </a:lnTo>
                  <a:lnTo>
                    <a:pt x="47" y="8"/>
                  </a:lnTo>
                  <a:lnTo>
                    <a:pt x="65" y="4"/>
                  </a:lnTo>
                  <a:lnTo>
                    <a:pt x="82" y="5"/>
                  </a:lnTo>
                  <a:lnTo>
                    <a:pt x="98" y="10"/>
                  </a:lnTo>
                  <a:lnTo>
                    <a:pt x="114" y="19"/>
                  </a:lnTo>
                  <a:lnTo>
                    <a:pt x="813" y="669"/>
                  </a:lnTo>
                  <a:lnTo>
                    <a:pt x="1201" y="34"/>
                  </a:lnTo>
                  <a:lnTo>
                    <a:pt x="1213" y="18"/>
                  </a:lnTo>
                  <a:lnTo>
                    <a:pt x="1228" y="8"/>
                  </a:lnTo>
                  <a:lnTo>
                    <a:pt x="1246" y="1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Freeform 38"/>
            <p:cNvSpPr>
              <a:spLocks/>
            </p:cNvSpPr>
            <p:nvPr/>
          </p:nvSpPr>
          <p:spPr bwMode="auto">
            <a:xfrm>
              <a:off x="2811" y="2301"/>
              <a:ext cx="1841" cy="1487"/>
            </a:xfrm>
            <a:custGeom>
              <a:avLst/>
              <a:gdLst>
                <a:gd name="T0" fmla="*/ 1780 w 1841"/>
                <a:gd name="T1" fmla="*/ 0 h 1487"/>
                <a:gd name="T2" fmla="*/ 1797 w 1841"/>
                <a:gd name="T3" fmla="*/ 3 h 1487"/>
                <a:gd name="T4" fmla="*/ 1814 w 1841"/>
                <a:gd name="T5" fmla="*/ 12 h 1487"/>
                <a:gd name="T6" fmla="*/ 1826 w 1841"/>
                <a:gd name="T7" fmla="*/ 23 h 1487"/>
                <a:gd name="T8" fmla="*/ 1836 w 1841"/>
                <a:gd name="T9" fmla="*/ 39 h 1487"/>
                <a:gd name="T10" fmla="*/ 1840 w 1841"/>
                <a:gd name="T11" fmla="*/ 58 h 1487"/>
                <a:gd name="T12" fmla="*/ 1841 w 1841"/>
                <a:gd name="T13" fmla="*/ 75 h 1487"/>
                <a:gd name="T14" fmla="*/ 1836 w 1841"/>
                <a:gd name="T15" fmla="*/ 93 h 1487"/>
                <a:gd name="T16" fmla="*/ 1829 w 1841"/>
                <a:gd name="T17" fmla="*/ 109 h 1487"/>
                <a:gd name="T18" fmla="*/ 1816 w 1841"/>
                <a:gd name="T19" fmla="*/ 123 h 1487"/>
                <a:gd name="T20" fmla="*/ 1800 w 1841"/>
                <a:gd name="T21" fmla="*/ 131 h 1487"/>
                <a:gd name="T22" fmla="*/ 261 w 1841"/>
                <a:gd name="T23" fmla="*/ 838 h 1487"/>
                <a:gd name="T24" fmla="*/ 1737 w 1841"/>
                <a:gd name="T25" fmla="*/ 1346 h 1487"/>
                <a:gd name="T26" fmla="*/ 1753 w 1841"/>
                <a:gd name="T27" fmla="*/ 1355 h 1487"/>
                <a:gd name="T28" fmla="*/ 1766 w 1841"/>
                <a:gd name="T29" fmla="*/ 1366 h 1487"/>
                <a:gd name="T30" fmla="*/ 1776 w 1841"/>
                <a:gd name="T31" fmla="*/ 1381 h 1487"/>
                <a:gd name="T32" fmla="*/ 1783 w 1841"/>
                <a:gd name="T33" fmla="*/ 1399 h 1487"/>
                <a:gd name="T34" fmla="*/ 1784 w 1841"/>
                <a:gd name="T35" fmla="*/ 1417 h 1487"/>
                <a:gd name="T36" fmla="*/ 1779 w 1841"/>
                <a:gd name="T37" fmla="*/ 1438 h 1487"/>
                <a:gd name="T38" fmla="*/ 1766 w 1841"/>
                <a:gd name="T39" fmla="*/ 1457 h 1487"/>
                <a:gd name="T40" fmla="*/ 1749 w 1841"/>
                <a:gd name="T41" fmla="*/ 1473 h 1487"/>
                <a:gd name="T42" fmla="*/ 1729 w 1841"/>
                <a:gd name="T43" fmla="*/ 1483 h 1487"/>
                <a:gd name="T44" fmla="*/ 1708 w 1841"/>
                <a:gd name="T45" fmla="*/ 1487 h 1487"/>
                <a:gd name="T46" fmla="*/ 1702 w 1841"/>
                <a:gd name="T47" fmla="*/ 1487 h 1487"/>
                <a:gd name="T48" fmla="*/ 1694 w 1841"/>
                <a:gd name="T49" fmla="*/ 1486 h 1487"/>
                <a:gd name="T50" fmla="*/ 1687 w 1841"/>
                <a:gd name="T51" fmla="*/ 1481 h 1487"/>
                <a:gd name="T52" fmla="*/ 50 w 1841"/>
                <a:gd name="T53" fmla="*/ 915 h 1487"/>
                <a:gd name="T54" fmla="*/ 34 w 1841"/>
                <a:gd name="T55" fmla="*/ 909 h 1487"/>
                <a:gd name="T56" fmla="*/ 20 w 1841"/>
                <a:gd name="T57" fmla="*/ 897 h 1487"/>
                <a:gd name="T58" fmla="*/ 10 w 1841"/>
                <a:gd name="T59" fmla="*/ 884 h 1487"/>
                <a:gd name="T60" fmla="*/ 2 w 1841"/>
                <a:gd name="T61" fmla="*/ 869 h 1487"/>
                <a:gd name="T62" fmla="*/ 0 w 1841"/>
                <a:gd name="T63" fmla="*/ 851 h 1487"/>
                <a:gd name="T64" fmla="*/ 2 w 1841"/>
                <a:gd name="T65" fmla="*/ 835 h 1487"/>
                <a:gd name="T66" fmla="*/ 7 w 1841"/>
                <a:gd name="T67" fmla="*/ 819 h 1487"/>
                <a:gd name="T68" fmla="*/ 15 w 1841"/>
                <a:gd name="T69" fmla="*/ 804 h 1487"/>
                <a:gd name="T70" fmla="*/ 27 w 1841"/>
                <a:gd name="T71" fmla="*/ 792 h 1487"/>
                <a:gd name="T72" fmla="*/ 42 w 1841"/>
                <a:gd name="T73" fmla="*/ 781 h 1487"/>
                <a:gd name="T74" fmla="*/ 1744 w 1841"/>
                <a:gd name="T75" fmla="*/ 5 h 1487"/>
                <a:gd name="T76" fmla="*/ 1761 w 1841"/>
                <a:gd name="T77" fmla="*/ 0 h 1487"/>
                <a:gd name="T78" fmla="*/ 1780 w 1841"/>
                <a:gd name="T79" fmla="*/ 0 h 1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41" h="1487">
                  <a:moveTo>
                    <a:pt x="1780" y="0"/>
                  </a:moveTo>
                  <a:lnTo>
                    <a:pt x="1797" y="3"/>
                  </a:lnTo>
                  <a:lnTo>
                    <a:pt x="1814" y="12"/>
                  </a:lnTo>
                  <a:lnTo>
                    <a:pt x="1826" y="23"/>
                  </a:lnTo>
                  <a:lnTo>
                    <a:pt x="1836" y="39"/>
                  </a:lnTo>
                  <a:lnTo>
                    <a:pt x="1840" y="58"/>
                  </a:lnTo>
                  <a:lnTo>
                    <a:pt x="1841" y="75"/>
                  </a:lnTo>
                  <a:lnTo>
                    <a:pt x="1836" y="93"/>
                  </a:lnTo>
                  <a:lnTo>
                    <a:pt x="1829" y="109"/>
                  </a:lnTo>
                  <a:lnTo>
                    <a:pt x="1816" y="123"/>
                  </a:lnTo>
                  <a:lnTo>
                    <a:pt x="1800" y="131"/>
                  </a:lnTo>
                  <a:lnTo>
                    <a:pt x="261" y="838"/>
                  </a:lnTo>
                  <a:lnTo>
                    <a:pt x="1737" y="1346"/>
                  </a:lnTo>
                  <a:lnTo>
                    <a:pt x="1753" y="1355"/>
                  </a:lnTo>
                  <a:lnTo>
                    <a:pt x="1766" y="1366"/>
                  </a:lnTo>
                  <a:lnTo>
                    <a:pt x="1776" y="1381"/>
                  </a:lnTo>
                  <a:lnTo>
                    <a:pt x="1783" y="1399"/>
                  </a:lnTo>
                  <a:lnTo>
                    <a:pt x="1784" y="1417"/>
                  </a:lnTo>
                  <a:lnTo>
                    <a:pt x="1779" y="1438"/>
                  </a:lnTo>
                  <a:lnTo>
                    <a:pt x="1766" y="1457"/>
                  </a:lnTo>
                  <a:lnTo>
                    <a:pt x="1749" y="1473"/>
                  </a:lnTo>
                  <a:lnTo>
                    <a:pt x="1729" y="1483"/>
                  </a:lnTo>
                  <a:lnTo>
                    <a:pt x="1708" y="1487"/>
                  </a:lnTo>
                  <a:lnTo>
                    <a:pt x="1702" y="1487"/>
                  </a:lnTo>
                  <a:lnTo>
                    <a:pt x="1694" y="1486"/>
                  </a:lnTo>
                  <a:lnTo>
                    <a:pt x="1687" y="1481"/>
                  </a:lnTo>
                  <a:lnTo>
                    <a:pt x="50" y="915"/>
                  </a:lnTo>
                  <a:lnTo>
                    <a:pt x="34" y="909"/>
                  </a:lnTo>
                  <a:lnTo>
                    <a:pt x="20" y="897"/>
                  </a:lnTo>
                  <a:lnTo>
                    <a:pt x="10" y="884"/>
                  </a:lnTo>
                  <a:lnTo>
                    <a:pt x="2" y="869"/>
                  </a:lnTo>
                  <a:lnTo>
                    <a:pt x="0" y="851"/>
                  </a:lnTo>
                  <a:lnTo>
                    <a:pt x="2" y="835"/>
                  </a:lnTo>
                  <a:lnTo>
                    <a:pt x="7" y="819"/>
                  </a:lnTo>
                  <a:lnTo>
                    <a:pt x="15" y="804"/>
                  </a:lnTo>
                  <a:lnTo>
                    <a:pt x="27" y="792"/>
                  </a:lnTo>
                  <a:lnTo>
                    <a:pt x="42" y="781"/>
                  </a:lnTo>
                  <a:lnTo>
                    <a:pt x="1744" y="5"/>
                  </a:lnTo>
                  <a:lnTo>
                    <a:pt x="1761" y="0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Freeform 39"/>
            <p:cNvSpPr>
              <a:spLocks/>
            </p:cNvSpPr>
            <p:nvPr/>
          </p:nvSpPr>
          <p:spPr bwMode="auto">
            <a:xfrm>
              <a:off x="2983" y="2301"/>
              <a:ext cx="1840" cy="1487"/>
            </a:xfrm>
            <a:custGeom>
              <a:avLst/>
              <a:gdLst>
                <a:gd name="T0" fmla="*/ 60 w 1840"/>
                <a:gd name="T1" fmla="*/ 0 h 1487"/>
                <a:gd name="T2" fmla="*/ 78 w 1840"/>
                <a:gd name="T3" fmla="*/ 0 h 1487"/>
                <a:gd name="T4" fmla="*/ 96 w 1840"/>
                <a:gd name="T5" fmla="*/ 5 h 1487"/>
                <a:gd name="T6" fmla="*/ 1797 w 1840"/>
                <a:gd name="T7" fmla="*/ 781 h 1487"/>
                <a:gd name="T8" fmla="*/ 1813 w 1840"/>
                <a:gd name="T9" fmla="*/ 790 h 1487"/>
                <a:gd name="T10" fmla="*/ 1824 w 1840"/>
                <a:gd name="T11" fmla="*/ 802 h 1487"/>
                <a:gd name="T12" fmla="*/ 1833 w 1840"/>
                <a:gd name="T13" fmla="*/ 815 h 1487"/>
                <a:gd name="T14" fmla="*/ 1838 w 1840"/>
                <a:gd name="T15" fmla="*/ 833 h 1487"/>
                <a:gd name="T16" fmla="*/ 1840 w 1840"/>
                <a:gd name="T17" fmla="*/ 851 h 1487"/>
                <a:gd name="T18" fmla="*/ 1838 w 1840"/>
                <a:gd name="T19" fmla="*/ 869 h 1487"/>
                <a:gd name="T20" fmla="*/ 1831 w 1840"/>
                <a:gd name="T21" fmla="*/ 884 h 1487"/>
                <a:gd name="T22" fmla="*/ 1821 w 1840"/>
                <a:gd name="T23" fmla="*/ 897 h 1487"/>
                <a:gd name="T24" fmla="*/ 1807 w 1840"/>
                <a:gd name="T25" fmla="*/ 909 h 1487"/>
                <a:gd name="T26" fmla="*/ 1791 w 1840"/>
                <a:gd name="T27" fmla="*/ 915 h 1487"/>
                <a:gd name="T28" fmla="*/ 152 w 1840"/>
                <a:gd name="T29" fmla="*/ 1481 h 1487"/>
                <a:gd name="T30" fmla="*/ 141 w 1840"/>
                <a:gd name="T31" fmla="*/ 1486 h 1487"/>
                <a:gd name="T32" fmla="*/ 133 w 1840"/>
                <a:gd name="T33" fmla="*/ 1487 h 1487"/>
                <a:gd name="T34" fmla="*/ 125 w 1840"/>
                <a:gd name="T35" fmla="*/ 1487 h 1487"/>
                <a:gd name="T36" fmla="*/ 108 w 1840"/>
                <a:gd name="T37" fmla="*/ 1484 h 1487"/>
                <a:gd name="T38" fmla="*/ 92 w 1840"/>
                <a:gd name="T39" fmla="*/ 1478 h 1487"/>
                <a:gd name="T40" fmla="*/ 78 w 1840"/>
                <a:gd name="T41" fmla="*/ 1467 h 1487"/>
                <a:gd name="T42" fmla="*/ 68 w 1840"/>
                <a:gd name="T43" fmla="*/ 1453 h 1487"/>
                <a:gd name="T44" fmla="*/ 62 w 1840"/>
                <a:gd name="T45" fmla="*/ 1438 h 1487"/>
                <a:gd name="T46" fmla="*/ 57 w 1840"/>
                <a:gd name="T47" fmla="*/ 1420 h 1487"/>
                <a:gd name="T48" fmla="*/ 58 w 1840"/>
                <a:gd name="T49" fmla="*/ 1401 h 1487"/>
                <a:gd name="T50" fmla="*/ 64 w 1840"/>
                <a:gd name="T51" fmla="*/ 1384 h 1487"/>
                <a:gd name="T52" fmla="*/ 74 w 1840"/>
                <a:gd name="T53" fmla="*/ 1369 h 1487"/>
                <a:gd name="T54" fmla="*/ 87 w 1840"/>
                <a:gd name="T55" fmla="*/ 1355 h 1487"/>
                <a:gd name="T56" fmla="*/ 104 w 1840"/>
                <a:gd name="T57" fmla="*/ 1346 h 1487"/>
                <a:gd name="T58" fmla="*/ 1578 w 1840"/>
                <a:gd name="T59" fmla="*/ 838 h 1487"/>
                <a:gd name="T60" fmla="*/ 41 w 1840"/>
                <a:gd name="T61" fmla="*/ 131 h 1487"/>
                <a:gd name="T62" fmla="*/ 24 w 1840"/>
                <a:gd name="T63" fmla="*/ 123 h 1487"/>
                <a:gd name="T64" fmla="*/ 12 w 1840"/>
                <a:gd name="T65" fmla="*/ 109 h 1487"/>
                <a:gd name="T66" fmla="*/ 3 w 1840"/>
                <a:gd name="T67" fmla="*/ 93 h 1487"/>
                <a:gd name="T68" fmla="*/ 0 w 1840"/>
                <a:gd name="T69" fmla="*/ 75 h 1487"/>
                <a:gd name="T70" fmla="*/ 0 w 1840"/>
                <a:gd name="T71" fmla="*/ 58 h 1487"/>
                <a:gd name="T72" fmla="*/ 5 w 1840"/>
                <a:gd name="T73" fmla="*/ 39 h 1487"/>
                <a:gd name="T74" fmla="*/ 14 w 1840"/>
                <a:gd name="T75" fmla="*/ 23 h 1487"/>
                <a:gd name="T76" fmla="*/ 27 w 1840"/>
                <a:gd name="T77" fmla="*/ 12 h 1487"/>
                <a:gd name="T78" fmla="*/ 43 w 1840"/>
                <a:gd name="T79" fmla="*/ 3 h 1487"/>
                <a:gd name="T80" fmla="*/ 60 w 1840"/>
                <a:gd name="T81" fmla="*/ 0 h 1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0" h="1487">
                  <a:moveTo>
                    <a:pt x="60" y="0"/>
                  </a:moveTo>
                  <a:lnTo>
                    <a:pt x="78" y="0"/>
                  </a:lnTo>
                  <a:lnTo>
                    <a:pt x="96" y="5"/>
                  </a:lnTo>
                  <a:lnTo>
                    <a:pt x="1797" y="781"/>
                  </a:lnTo>
                  <a:lnTo>
                    <a:pt x="1813" y="790"/>
                  </a:lnTo>
                  <a:lnTo>
                    <a:pt x="1824" y="802"/>
                  </a:lnTo>
                  <a:lnTo>
                    <a:pt x="1833" y="815"/>
                  </a:lnTo>
                  <a:lnTo>
                    <a:pt x="1838" y="833"/>
                  </a:lnTo>
                  <a:lnTo>
                    <a:pt x="1840" y="851"/>
                  </a:lnTo>
                  <a:lnTo>
                    <a:pt x="1838" y="869"/>
                  </a:lnTo>
                  <a:lnTo>
                    <a:pt x="1831" y="884"/>
                  </a:lnTo>
                  <a:lnTo>
                    <a:pt x="1821" y="897"/>
                  </a:lnTo>
                  <a:lnTo>
                    <a:pt x="1807" y="909"/>
                  </a:lnTo>
                  <a:lnTo>
                    <a:pt x="1791" y="915"/>
                  </a:lnTo>
                  <a:lnTo>
                    <a:pt x="152" y="1481"/>
                  </a:lnTo>
                  <a:lnTo>
                    <a:pt x="141" y="1486"/>
                  </a:lnTo>
                  <a:lnTo>
                    <a:pt x="133" y="1487"/>
                  </a:lnTo>
                  <a:lnTo>
                    <a:pt x="125" y="1487"/>
                  </a:lnTo>
                  <a:lnTo>
                    <a:pt x="108" y="1484"/>
                  </a:lnTo>
                  <a:lnTo>
                    <a:pt x="92" y="1478"/>
                  </a:lnTo>
                  <a:lnTo>
                    <a:pt x="78" y="1467"/>
                  </a:lnTo>
                  <a:lnTo>
                    <a:pt x="68" y="1453"/>
                  </a:lnTo>
                  <a:lnTo>
                    <a:pt x="62" y="1438"/>
                  </a:lnTo>
                  <a:lnTo>
                    <a:pt x="57" y="1420"/>
                  </a:lnTo>
                  <a:lnTo>
                    <a:pt x="58" y="1401"/>
                  </a:lnTo>
                  <a:lnTo>
                    <a:pt x="64" y="1384"/>
                  </a:lnTo>
                  <a:lnTo>
                    <a:pt x="74" y="1369"/>
                  </a:lnTo>
                  <a:lnTo>
                    <a:pt x="87" y="1355"/>
                  </a:lnTo>
                  <a:lnTo>
                    <a:pt x="104" y="1346"/>
                  </a:lnTo>
                  <a:lnTo>
                    <a:pt x="1578" y="838"/>
                  </a:lnTo>
                  <a:lnTo>
                    <a:pt x="41" y="131"/>
                  </a:lnTo>
                  <a:lnTo>
                    <a:pt x="24" y="123"/>
                  </a:lnTo>
                  <a:lnTo>
                    <a:pt x="12" y="109"/>
                  </a:lnTo>
                  <a:lnTo>
                    <a:pt x="3" y="93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5" y="39"/>
                  </a:lnTo>
                  <a:lnTo>
                    <a:pt x="14" y="23"/>
                  </a:lnTo>
                  <a:lnTo>
                    <a:pt x="27" y="12"/>
                  </a:lnTo>
                  <a:lnTo>
                    <a:pt x="43" y="3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>
              <a:off x="2402" y="3647"/>
              <a:ext cx="2823" cy="565"/>
            </a:xfrm>
            <a:prstGeom prst="rect">
              <a:avLst/>
            </a:prstGeom>
            <a:solidFill>
              <a:srgbClr val="2A4795"/>
            </a:solidFill>
            <a:ln w="0">
              <a:solidFill>
                <a:srgbClr val="2A479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Freeform 41"/>
            <p:cNvSpPr>
              <a:spLocks/>
            </p:cNvSpPr>
            <p:nvPr/>
          </p:nvSpPr>
          <p:spPr bwMode="auto">
            <a:xfrm>
              <a:off x="4802" y="3859"/>
              <a:ext cx="423" cy="142"/>
            </a:xfrm>
            <a:custGeom>
              <a:avLst/>
              <a:gdLst>
                <a:gd name="T0" fmla="*/ 70 w 423"/>
                <a:gd name="T1" fmla="*/ 0 h 142"/>
                <a:gd name="T2" fmla="*/ 423 w 423"/>
                <a:gd name="T3" fmla="*/ 0 h 142"/>
                <a:gd name="T4" fmla="*/ 423 w 423"/>
                <a:gd name="T5" fmla="*/ 142 h 142"/>
                <a:gd name="T6" fmla="*/ 70 w 423"/>
                <a:gd name="T7" fmla="*/ 142 h 142"/>
                <a:gd name="T8" fmla="*/ 50 w 423"/>
                <a:gd name="T9" fmla="*/ 139 h 142"/>
                <a:gd name="T10" fmla="*/ 33 w 423"/>
                <a:gd name="T11" fmla="*/ 132 h 142"/>
                <a:gd name="T12" fmla="*/ 19 w 423"/>
                <a:gd name="T13" fmla="*/ 122 h 142"/>
                <a:gd name="T14" fmla="*/ 9 w 423"/>
                <a:gd name="T15" fmla="*/ 108 h 142"/>
                <a:gd name="T16" fmla="*/ 2 w 423"/>
                <a:gd name="T17" fmla="*/ 91 h 142"/>
                <a:gd name="T18" fmla="*/ 0 w 423"/>
                <a:gd name="T19" fmla="*/ 71 h 142"/>
                <a:gd name="T20" fmla="*/ 2 w 423"/>
                <a:gd name="T21" fmla="*/ 51 h 142"/>
                <a:gd name="T22" fmla="*/ 9 w 423"/>
                <a:gd name="T23" fmla="*/ 33 h 142"/>
                <a:gd name="T24" fmla="*/ 19 w 423"/>
                <a:gd name="T25" fmla="*/ 20 h 142"/>
                <a:gd name="T26" fmla="*/ 33 w 423"/>
                <a:gd name="T27" fmla="*/ 9 h 142"/>
                <a:gd name="T28" fmla="*/ 50 w 423"/>
                <a:gd name="T29" fmla="*/ 2 h 142"/>
                <a:gd name="T30" fmla="*/ 70 w 423"/>
                <a:gd name="T3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42">
                  <a:moveTo>
                    <a:pt x="70" y="0"/>
                  </a:moveTo>
                  <a:lnTo>
                    <a:pt x="423" y="0"/>
                  </a:lnTo>
                  <a:lnTo>
                    <a:pt x="423" y="142"/>
                  </a:lnTo>
                  <a:lnTo>
                    <a:pt x="70" y="142"/>
                  </a:lnTo>
                  <a:lnTo>
                    <a:pt x="50" y="139"/>
                  </a:lnTo>
                  <a:lnTo>
                    <a:pt x="33" y="132"/>
                  </a:lnTo>
                  <a:lnTo>
                    <a:pt x="19" y="122"/>
                  </a:lnTo>
                  <a:lnTo>
                    <a:pt x="9" y="108"/>
                  </a:lnTo>
                  <a:lnTo>
                    <a:pt x="2" y="91"/>
                  </a:lnTo>
                  <a:lnTo>
                    <a:pt x="0" y="71"/>
                  </a:lnTo>
                  <a:lnTo>
                    <a:pt x="2" y="51"/>
                  </a:lnTo>
                  <a:lnTo>
                    <a:pt x="9" y="33"/>
                  </a:lnTo>
                  <a:lnTo>
                    <a:pt x="19" y="20"/>
                  </a:lnTo>
                  <a:lnTo>
                    <a:pt x="33" y="9"/>
                  </a:lnTo>
                  <a:lnTo>
                    <a:pt x="50" y="2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Freeform 42"/>
            <p:cNvSpPr>
              <a:spLocks/>
            </p:cNvSpPr>
            <p:nvPr/>
          </p:nvSpPr>
          <p:spPr bwMode="auto">
            <a:xfrm>
              <a:off x="2402" y="3859"/>
              <a:ext cx="424" cy="142"/>
            </a:xfrm>
            <a:custGeom>
              <a:avLst/>
              <a:gdLst>
                <a:gd name="T0" fmla="*/ 0 w 424"/>
                <a:gd name="T1" fmla="*/ 0 h 142"/>
                <a:gd name="T2" fmla="*/ 353 w 424"/>
                <a:gd name="T3" fmla="*/ 0 h 142"/>
                <a:gd name="T4" fmla="*/ 373 w 424"/>
                <a:gd name="T5" fmla="*/ 2 h 142"/>
                <a:gd name="T6" fmla="*/ 390 w 424"/>
                <a:gd name="T7" fmla="*/ 9 h 142"/>
                <a:gd name="T8" fmla="*/ 404 w 424"/>
                <a:gd name="T9" fmla="*/ 20 h 142"/>
                <a:gd name="T10" fmla="*/ 414 w 424"/>
                <a:gd name="T11" fmla="*/ 33 h 142"/>
                <a:gd name="T12" fmla="*/ 421 w 424"/>
                <a:gd name="T13" fmla="*/ 51 h 142"/>
                <a:gd name="T14" fmla="*/ 424 w 424"/>
                <a:gd name="T15" fmla="*/ 71 h 142"/>
                <a:gd name="T16" fmla="*/ 421 w 424"/>
                <a:gd name="T17" fmla="*/ 91 h 142"/>
                <a:gd name="T18" fmla="*/ 414 w 424"/>
                <a:gd name="T19" fmla="*/ 108 h 142"/>
                <a:gd name="T20" fmla="*/ 404 w 424"/>
                <a:gd name="T21" fmla="*/ 122 h 142"/>
                <a:gd name="T22" fmla="*/ 390 w 424"/>
                <a:gd name="T23" fmla="*/ 132 h 142"/>
                <a:gd name="T24" fmla="*/ 373 w 424"/>
                <a:gd name="T25" fmla="*/ 139 h 142"/>
                <a:gd name="T26" fmla="*/ 353 w 424"/>
                <a:gd name="T27" fmla="*/ 142 h 142"/>
                <a:gd name="T28" fmla="*/ 0 w 424"/>
                <a:gd name="T29" fmla="*/ 142 h 142"/>
                <a:gd name="T30" fmla="*/ 0 w 424"/>
                <a:gd name="T3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4" h="142">
                  <a:moveTo>
                    <a:pt x="0" y="0"/>
                  </a:moveTo>
                  <a:lnTo>
                    <a:pt x="353" y="0"/>
                  </a:lnTo>
                  <a:lnTo>
                    <a:pt x="373" y="2"/>
                  </a:lnTo>
                  <a:lnTo>
                    <a:pt x="390" y="9"/>
                  </a:lnTo>
                  <a:lnTo>
                    <a:pt x="404" y="20"/>
                  </a:lnTo>
                  <a:lnTo>
                    <a:pt x="414" y="33"/>
                  </a:lnTo>
                  <a:lnTo>
                    <a:pt x="421" y="51"/>
                  </a:lnTo>
                  <a:lnTo>
                    <a:pt x="424" y="71"/>
                  </a:lnTo>
                  <a:lnTo>
                    <a:pt x="421" y="91"/>
                  </a:lnTo>
                  <a:lnTo>
                    <a:pt x="414" y="108"/>
                  </a:lnTo>
                  <a:lnTo>
                    <a:pt x="404" y="122"/>
                  </a:lnTo>
                  <a:lnTo>
                    <a:pt x="390" y="132"/>
                  </a:lnTo>
                  <a:lnTo>
                    <a:pt x="373" y="139"/>
                  </a:lnTo>
                  <a:lnTo>
                    <a:pt x="353" y="142"/>
                  </a:lnTo>
                  <a:lnTo>
                    <a:pt x="0" y="1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192C6"/>
            </a:solidFill>
            <a:ln w="0">
              <a:solidFill>
                <a:srgbClr val="7192C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72" name="그룹 71"/>
          <p:cNvGrpSpPr/>
          <p:nvPr/>
        </p:nvGrpSpPr>
        <p:grpSpPr>
          <a:xfrm>
            <a:off x="285260" y="-146304"/>
            <a:ext cx="2022718" cy="1493959"/>
            <a:chOff x="1809260" y="456934"/>
            <a:chExt cx="2022718" cy="1493959"/>
          </a:xfrm>
        </p:grpSpPr>
        <p:sp>
          <p:nvSpPr>
            <p:cNvPr id="73" name="직사각형 72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892772" y="753646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기업전망</a:t>
              </a:r>
            </a:p>
          </p:txBody>
        </p:sp>
        <p:cxnSp>
          <p:nvCxnSpPr>
            <p:cNvPr id="75" name="직선 연결선 74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>
              <a:off x="2248372" y="1382427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01.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8220362" y="407877"/>
            <a:ext cx="3602715" cy="866274"/>
            <a:chOff x="8307446" y="407877"/>
            <a:chExt cx="3602715" cy="866274"/>
          </a:xfrm>
        </p:grpSpPr>
        <p:sp>
          <p:nvSpPr>
            <p:cNvPr id="78" name="모서리가 둥근 직사각형 77"/>
            <p:cNvSpPr/>
            <p:nvPr/>
          </p:nvSpPr>
          <p:spPr>
            <a:xfrm>
              <a:off x="8396822" y="407877"/>
              <a:ext cx="3423962" cy="866274"/>
            </a:xfrm>
            <a:prstGeom prst="roundRect">
              <a:avLst/>
            </a:prstGeom>
            <a:solidFill>
              <a:srgbClr val="1F4E79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8307446" y="487071"/>
              <a:ext cx="36027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플랜트 발주</a:t>
              </a:r>
            </a:p>
          </p:txBody>
        </p:sp>
      </p:grpSp>
      <p:sp>
        <p:nvSpPr>
          <p:cNvPr id="80" name="직사각형 79"/>
          <p:cNvSpPr/>
          <p:nvPr/>
        </p:nvSpPr>
        <p:spPr>
          <a:xfrm>
            <a:off x="10495066" y="5889362"/>
            <a:ext cx="1408078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4000" kern="0" spc="-40" dirty="0">
                <a:ln>
                  <a:solidFill>
                    <a:schemeClr val="bg1">
                      <a:alpha val="4200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2015</a:t>
            </a:r>
            <a:endParaRPr lang="ko-KR" altLang="en-US" sz="4000" dirty="0">
              <a:ln>
                <a:solidFill>
                  <a:schemeClr val="bg1">
                    <a:alpha val="4200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1" name="직사각형 80"/>
          <p:cNvSpPr/>
          <p:nvPr/>
        </p:nvSpPr>
        <p:spPr>
          <a:xfrm>
            <a:off x="10818219" y="3054761"/>
            <a:ext cx="7457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C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78</a:t>
            </a:r>
            <a:endParaRPr lang="ko-KR" altLang="en-US" sz="3600" dirty="0">
              <a:solidFill>
                <a:srgbClr val="C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4213322" y="2583859"/>
            <a:ext cx="57259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95</a:t>
            </a:r>
            <a:endParaRPr lang="ko-KR" altLang="en-US" sz="2500" dirty="0">
              <a:solidFill>
                <a:schemeClr val="accent5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5727276" y="2157347"/>
            <a:ext cx="766557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105</a:t>
            </a:r>
            <a:endParaRPr lang="ko-KR" altLang="en-US" sz="2500" dirty="0">
              <a:solidFill>
                <a:schemeClr val="accent5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7446662" y="2219670"/>
            <a:ext cx="766557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102</a:t>
            </a:r>
            <a:endParaRPr lang="ko-KR" altLang="en-US" sz="2500" dirty="0">
              <a:solidFill>
                <a:schemeClr val="accent5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9201179" y="2017329"/>
            <a:ext cx="766557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106</a:t>
            </a:r>
            <a:endParaRPr lang="ko-KR" altLang="en-US" sz="2500" dirty="0">
              <a:solidFill>
                <a:schemeClr val="accent5">
                  <a:lumMod val="7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7490584" y="1397939"/>
            <a:ext cx="43016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출처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해외건설협회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000" dirty="0" err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미래에셋증권</a:t>
            </a:r>
            <a:endParaRPr lang="ko-KR" altLang="en-US" sz="20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94" name="그룹 93"/>
          <p:cNvGrpSpPr/>
          <p:nvPr/>
        </p:nvGrpSpPr>
        <p:grpSpPr>
          <a:xfrm>
            <a:off x="368772" y="1655170"/>
            <a:ext cx="4840385" cy="1371853"/>
            <a:chOff x="368772" y="1655170"/>
            <a:chExt cx="4840385" cy="1371853"/>
          </a:xfrm>
        </p:grpSpPr>
        <p:sp>
          <p:nvSpPr>
            <p:cNvPr id="87" name="직사각형 86"/>
            <p:cNvSpPr/>
            <p:nvPr/>
          </p:nvSpPr>
          <p:spPr>
            <a:xfrm>
              <a:off x="368772" y="1655170"/>
              <a:ext cx="484038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kern="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함초롬바탕" panose="02030604000101010101" pitchFamily="18" charset="-127"/>
                </a:rPr>
                <a:t>중동시장 플랜트 발주 둔화</a:t>
              </a:r>
              <a:endParaRPr lang="en-US" altLang="ko-KR" sz="32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89" name="직사각형 88"/>
            <p:cNvSpPr/>
            <p:nvPr/>
          </p:nvSpPr>
          <p:spPr>
            <a:xfrm>
              <a:off x="384334" y="2226804"/>
              <a:ext cx="4623251" cy="8002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2000" kern="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함초롬바탕" panose="02030604000101010101" pitchFamily="18" charset="-127"/>
                </a:rPr>
                <a:t>2016</a:t>
              </a:r>
              <a:r>
                <a:rPr lang="ko-KR" altLang="en-US" sz="2000" kern="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함초롬바탕" panose="02030604000101010101" pitchFamily="18" charset="-127"/>
                </a:rPr>
                <a:t>년 </a:t>
              </a:r>
              <a:r>
                <a:rPr lang="ko-KR" altLang="en-US" sz="2000" kern="10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함초롬바탕" panose="02030604000101010101" pitchFamily="18" charset="-127"/>
                </a:rPr>
                <a:t>벌크사업팀</a:t>
              </a:r>
              <a:r>
                <a:rPr lang="ko-KR" altLang="en-US" sz="2000" kern="10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함초롬바탕" panose="02030604000101010101" pitchFamily="18" charset="-127"/>
                </a:rPr>
                <a:t>을</a:t>
              </a:r>
              <a:r>
                <a:rPr lang="ko-KR" altLang="en-US" sz="2000" kern="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함초롬바탕" panose="02030604000101010101" pitchFamily="18" charset="-127"/>
                </a:rPr>
                <a:t> 신설했지만</a:t>
              </a:r>
              <a:endParaRPr lang="en-US" altLang="ko-KR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2000" kern="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함초롬바탕" panose="02030604000101010101" pitchFamily="18" charset="-127"/>
                </a:rPr>
                <a:t>부정적인 전망이 계속됨</a:t>
              </a:r>
              <a:endParaRPr lang="en-US" altLang="ko-KR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endParaRPr>
            </a:p>
          </p:txBody>
        </p:sp>
      </p:grpSp>
      <p:sp>
        <p:nvSpPr>
          <p:cNvPr id="90" name="직사각형 89"/>
          <p:cNvSpPr/>
          <p:nvPr/>
        </p:nvSpPr>
        <p:spPr>
          <a:xfrm>
            <a:off x="4001671" y="5991005"/>
            <a:ext cx="1093889" cy="553998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3000" kern="0" spc="-4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2011</a:t>
            </a:r>
            <a:endParaRPr lang="ko-KR" altLang="en-US" sz="3000" dirty="0">
              <a:ln>
                <a:solidFill>
                  <a:schemeClr val="bg1"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5563609" y="5998189"/>
            <a:ext cx="1093889" cy="553998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3000" kern="0" spc="-4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2012</a:t>
            </a:r>
            <a:endParaRPr lang="ko-KR" altLang="en-US" sz="3000" dirty="0">
              <a:ln>
                <a:solidFill>
                  <a:schemeClr val="bg1"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7313547" y="6010852"/>
            <a:ext cx="1093889" cy="553998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3000" kern="0" spc="-4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2013</a:t>
            </a:r>
            <a:endParaRPr lang="ko-KR" altLang="en-US" sz="3000" dirty="0">
              <a:ln>
                <a:solidFill>
                  <a:schemeClr val="bg1"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3" name="직사각형 92"/>
          <p:cNvSpPr/>
          <p:nvPr/>
        </p:nvSpPr>
        <p:spPr>
          <a:xfrm>
            <a:off x="9094448" y="5998189"/>
            <a:ext cx="1093889" cy="553998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3000" kern="0" spc="-4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2014</a:t>
            </a:r>
            <a:endParaRPr lang="ko-KR" altLang="en-US" sz="3000" dirty="0">
              <a:ln>
                <a:solidFill>
                  <a:schemeClr val="bg1"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2558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85260" y="-146304"/>
            <a:ext cx="2022718" cy="1493959"/>
            <a:chOff x="1809260" y="456934"/>
            <a:chExt cx="2022718" cy="1493959"/>
          </a:xfrm>
        </p:grpSpPr>
        <p:sp>
          <p:nvSpPr>
            <p:cNvPr id="5" name="직사각형 4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92772" y="753646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기업전망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248372" y="1382427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02.</a:t>
              </a:r>
            </a:p>
          </p:txBody>
        </p:sp>
      </p:grpSp>
      <p:grpSp>
        <p:nvGrpSpPr>
          <p:cNvPr id="298" name="그룹 297"/>
          <p:cNvGrpSpPr/>
          <p:nvPr/>
        </p:nvGrpSpPr>
        <p:grpSpPr>
          <a:xfrm>
            <a:off x="509280" y="1482678"/>
            <a:ext cx="4939828" cy="2776397"/>
            <a:chOff x="522086" y="2077377"/>
            <a:chExt cx="4939828" cy="2776397"/>
          </a:xfrm>
        </p:grpSpPr>
        <p:grpSp>
          <p:nvGrpSpPr>
            <p:cNvPr id="20" name="그룹 19"/>
            <p:cNvGrpSpPr/>
            <p:nvPr/>
          </p:nvGrpSpPr>
          <p:grpSpPr>
            <a:xfrm>
              <a:off x="522086" y="2312182"/>
              <a:ext cx="4939828" cy="2541592"/>
              <a:chOff x="824276" y="531095"/>
              <a:chExt cx="10361612" cy="6014454"/>
            </a:xfrm>
            <a:solidFill>
              <a:srgbClr val="9FB7E1"/>
            </a:solidFill>
          </p:grpSpPr>
          <p:sp>
            <p:nvSpPr>
              <p:cNvPr id="21" name="Freeform 88"/>
              <p:cNvSpPr>
                <a:spLocks/>
              </p:cNvSpPr>
              <p:nvPr/>
            </p:nvSpPr>
            <p:spPr bwMode="auto">
              <a:xfrm>
                <a:off x="5849010" y="3287085"/>
                <a:ext cx="63444" cy="63444"/>
              </a:xfrm>
              <a:custGeom>
                <a:avLst/>
                <a:gdLst>
                  <a:gd name="T0" fmla="*/ 14 w 25"/>
                  <a:gd name="T1" fmla="*/ 0 h 25"/>
                  <a:gd name="T2" fmla="*/ 18 w 25"/>
                  <a:gd name="T3" fmla="*/ 1 h 25"/>
                  <a:gd name="T4" fmla="*/ 20 w 25"/>
                  <a:gd name="T5" fmla="*/ 3 h 25"/>
                  <a:gd name="T6" fmla="*/ 23 w 25"/>
                  <a:gd name="T7" fmla="*/ 5 h 25"/>
                  <a:gd name="T8" fmla="*/ 25 w 25"/>
                  <a:gd name="T9" fmla="*/ 9 h 25"/>
                  <a:gd name="T10" fmla="*/ 25 w 25"/>
                  <a:gd name="T11" fmla="*/ 13 h 25"/>
                  <a:gd name="T12" fmla="*/ 25 w 25"/>
                  <a:gd name="T13" fmla="*/ 17 h 25"/>
                  <a:gd name="T14" fmla="*/ 23 w 25"/>
                  <a:gd name="T15" fmla="*/ 21 h 25"/>
                  <a:gd name="T16" fmla="*/ 20 w 25"/>
                  <a:gd name="T17" fmla="*/ 24 h 25"/>
                  <a:gd name="T18" fmla="*/ 18 w 25"/>
                  <a:gd name="T19" fmla="*/ 25 h 25"/>
                  <a:gd name="T20" fmla="*/ 14 w 25"/>
                  <a:gd name="T21" fmla="*/ 25 h 25"/>
                  <a:gd name="T22" fmla="*/ 8 w 25"/>
                  <a:gd name="T23" fmla="*/ 25 h 25"/>
                  <a:gd name="T24" fmla="*/ 6 w 25"/>
                  <a:gd name="T25" fmla="*/ 24 h 25"/>
                  <a:gd name="T26" fmla="*/ 3 w 25"/>
                  <a:gd name="T27" fmla="*/ 21 h 25"/>
                  <a:gd name="T28" fmla="*/ 0 w 25"/>
                  <a:gd name="T29" fmla="*/ 17 h 25"/>
                  <a:gd name="T30" fmla="*/ 0 w 25"/>
                  <a:gd name="T31" fmla="*/ 13 h 25"/>
                  <a:gd name="T32" fmla="*/ 0 w 25"/>
                  <a:gd name="T33" fmla="*/ 9 h 25"/>
                  <a:gd name="T34" fmla="*/ 3 w 25"/>
                  <a:gd name="T35" fmla="*/ 5 h 25"/>
                  <a:gd name="T36" fmla="*/ 6 w 25"/>
                  <a:gd name="T37" fmla="*/ 3 h 25"/>
                  <a:gd name="T38" fmla="*/ 8 w 25"/>
                  <a:gd name="T39" fmla="*/ 1 h 25"/>
                  <a:gd name="T40" fmla="*/ 14 w 25"/>
                  <a:gd name="T4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5">
                    <a:moveTo>
                      <a:pt x="14" y="0"/>
                    </a:moveTo>
                    <a:lnTo>
                      <a:pt x="18" y="1"/>
                    </a:lnTo>
                    <a:lnTo>
                      <a:pt x="20" y="3"/>
                    </a:lnTo>
                    <a:lnTo>
                      <a:pt x="23" y="5"/>
                    </a:lnTo>
                    <a:lnTo>
                      <a:pt x="25" y="9"/>
                    </a:lnTo>
                    <a:lnTo>
                      <a:pt x="25" y="13"/>
                    </a:lnTo>
                    <a:lnTo>
                      <a:pt x="25" y="17"/>
                    </a:lnTo>
                    <a:lnTo>
                      <a:pt x="23" y="21"/>
                    </a:lnTo>
                    <a:lnTo>
                      <a:pt x="20" y="24"/>
                    </a:lnTo>
                    <a:lnTo>
                      <a:pt x="18" y="25"/>
                    </a:lnTo>
                    <a:lnTo>
                      <a:pt x="14" y="25"/>
                    </a:lnTo>
                    <a:lnTo>
                      <a:pt x="8" y="25"/>
                    </a:lnTo>
                    <a:lnTo>
                      <a:pt x="6" y="24"/>
                    </a:lnTo>
                    <a:lnTo>
                      <a:pt x="3" y="21"/>
                    </a:lnTo>
                    <a:lnTo>
                      <a:pt x="0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3" y="5"/>
                    </a:lnTo>
                    <a:lnTo>
                      <a:pt x="6" y="3"/>
                    </a:lnTo>
                    <a:lnTo>
                      <a:pt x="8" y="1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89"/>
              <p:cNvSpPr>
                <a:spLocks noEditPoints="1"/>
              </p:cNvSpPr>
              <p:nvPr/>
            </p:nvSpPr>
            <p:spPr bwMode="auto">
              <a:xfrm>
                <a:off x="5816020" y="3256632"/>
                <a:ext cx="131963" cy="126887"/>
              </a:xfrm>
              <a:custGeom>
                <a:avLst/>
                <a:gdLst>
                  <a:gd name="T0" fmla="*/ 27 w 52"/>
                  <a:gd name="T1" fmla="*/ 12 h 50"/>
                  <a:gd name="T2" fmla="*/ 21 w 52"/>
                  <a:gd name="T3" fmla="*/ 13 h 50"/>
                  <a:gd name="T4" fmla="*/ 19 w 52"/>
                  <a:gd name="T5" fmla="*/ 15 h 50"/>
                  <a:gd name="T6" fmla="*/ 16 w 52"/>
                  <a:gd name="T7" fmla="*/ 17 h 50"/>
                  <a:gd name="T8" fmla="*/ 13 w 52"/>
                  <a:gd name="T9" fmla="*/ 21 h 50"/>
                  <a:gd name="T10" fmla="*/ 13 w 52"/>
                  <a:gd name="T11" fmla="*/ 25 h 50"/>
                  <a:gd name="T12" fmla="*/ 13 w 52"/>
                  <a:gd name="T13" fmla="*/ 29 h 50"/>
                  <a:gd name="T14" fmla="*/ 16 w 52"/>
                  <a:gd name="T15" fmla="*/ 33 h 50"/>
                  <a:gd name="T16" fmla="*/ 19 w 52"/>
                  <a:gd name="T17" fmla="*/ 36 h 50"/>
                  <a:gd name="T18" fmla="*/ 21 w 52"/>
                  <a:gd name="T19" fmla="*/ 37 h 50"/>
                  <a:gd name="T20" fmla="*/ 27 w 52"/>
                  <a:gd name="T21" fmla="*/ 37 h 50"/>
                  <a:gd name="T22" fmla="*/ 31 w 52"/>
                  <a:gd name="T23" fmla="*/ 37 h 50"/>
                  <a:gd name="T24" fmla="*/ 33 w 52"/>
                  <a:gd name="T25" fmla="*/ 36 h 50"/>
                  <a:gd name="T26" fmla="*/ 36 w 52"/>
                  <a:gd name="T27" fmla="*/ 33 h 50"/>
                  <a:gd name="T28" fmla="*/ 38 w 52"/>
                  <a:gd name="T29" fmla="*/ 29 h 50"/>
                  <a:gd name="T30" fmla="*/ 38 w 52"/>
                  <a:gd name="T31" fmla="*/ 25 h 50"/>
                  <a:gd name="T32" fmla="*/ 38 w 52"/>
                  <a:gd name="T33" fmla="*/ 21 h 50"/>
                  <a:gd name="T34" fmla="*/ 36 w 52"/>
                  <a:gd name="T35" fmla="*/ 17 h 50"/>
                  <a:gd name="T36" fmla="*/ 33 w 52"/>
                  <a:gd name="T37" fmla="*/ 15 h 50"/>
                  <a:gd name="T38" fmla="*/ 31 w 52"/>
                  <a:gd name="T39" fmla="*/ 13 h 50"/>
                  <a:gd name="T40" fmla="*/ 27 w 52"/>
                  <a:gd name="T41" fmla="*/ 12 h 50"/>
                  <a:gd name="T42" fmla="*/ 27 w 52"/>
                  <a:gd name="T43" fmla="*/ 0 h 50"/>
                  <a:gd name="T44" fmla="*/ 38 w 52"/>
                  <a:gd name="T45" fmla="*/ 3 h 50"/>
                  <a:gd name="T46" fmla="*/ 48 w 52"/>
                  <a:gd name="T47" fmla="*/ 12 h 50"/>
                  <a:gd name="T48" fmla="*/ 52 w 52"/>
                  <a:gd name="T49" fmla="*/ 25 h 50"/>
                  <a:gd name="T50" fmla="*/ 48 w 52"/>
                  <a:gd name="T51" fmla="*/ 38 h 50"/>
                  <a:gd name="T52" fmla="*/ 38 w 52"/>
                  <a:gd name="T53" fmla="*/ 46 h 50"/>
                  <a:gd name="T54" fmla="*/ 27 w 52"/>
                  <a:gd name="T55" fmla="*/ 50 h 50"/>
                  <a:gd name="T56" fmla="*/ 13 w 52"/>
                  <a:gd name="T57" fmla="*/ 46 h 50"/>
                  <a:gd name="T58" fmla="*/ 4 w 52"/>
                  <a:gd name="T59" fmla="*/ 38 h 50"/>
                  <a:gd name="T60" fmla="*/ 0 w 52"/>
                  <a:gd name="T61" fmla="*/ 25 h 50"/>
                  <a:gd name="T62" fmla="*/ 4 w 52"/>
                  <a:gd name="T63" fmla="*/ 12 h 50"/>
                  <a:gd name="T64" fmla="*/ 13 w 52"/>
                  <a:gd name="T65" fmla="*/ 3 h 50"/>
                  <a:gd name="T66" fmla="*/ 27 w 52"/>
                  <a:gd name="T6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0">
                    <a:moveTo>
                      <a:pt x="27" y="12"/>
                    </a:moveTo>
                    <a:lnTo>
                      <a:pt x="21" y="13"/>
                    </a:lnTo>
                    <a:lnTo>
                      <a:pt x="19" y="15"/>
                    </a:lnTo>
                    <a:lnTo>
                      <a:pt x="16" y="17"/>
                    </a:lnTo>
                    <a:lnTo>
                      <a:pt x="13" y="21"/>
                    </a:lnTo>
                    <a:lnTo>
                      <a:pt x="13" y="25"/>
                    </a:lnTo>
                    <a:lnTo>
                      <a:pt x="13" y="29"/>
                    </a:lnTo>
                    <a:lnTo>
                      <a:pt x="16" y="33"/>
                    </a:lnTo>
                    <a:lnTo>
                      <a:pt x="19" y="36"/>
                    </a:lnTo>
                    <a:lnTo>
                      <a:pt x="21" y="37"/>
                    </a:lnTo>
                    <a:lnTo>
                      <a:pt x="27" y="37"/>
                    </a:lnTo>
                    <a:lnTo>
                      <a:pt x="31" y="37"/>
                    </a:lnTo>
                    <a:lnTo>
                      <a:pt x="33" y="36"/>
                    </a:lnTo>
                    <a:lnTo>
                      <a:pt x="36" y="33"/>
                    </a:lnTo>
                    <a:lnTo>
                      <a:pt x="38" y="29"/>
                    </a:lnTo>
                    <a:lnTo>
                      <a:pt x="38" y="25"/>
                    </a:lnTo>
                    <a:lnTo>
                      <a:pt x="38" y="21"/>
                    </a:lnTo>
                    <a:lnTo>
                      <a:pt x="36" y="17"/>
                    </a:lnTo>
                    <a:lnTo>
                      <a:pt x="33" y="15"/>
                    </a:lnTo>
                    <a:lnTo>
                      <a:pt x="31" y="13"/>
                    </a:lnTo>
                    <a:lnTo>
                      <a:pt x="27" y="12"/>
                    </a:lnTo>
                    <a:close/>
                    <a:moveTo>
                      <a:pt x="27" y="0"/>
                    </a:moveTo>
                    <a:lnTo>
                      <a:pt x="38" y="3"/>
                    </a:lnTo>
                    <a:lnTo>
                      <a:pt x="48" y="12"/>
                    </a:lnTo>
                    <a:lnTo>
                      <a:pt x="52" y="25"/>
                    </a:lnTo>
                    <a:lnTo>
                      <a:pt x="48" y="38"/>
                    </a:lnTo>
                    <a:lnTo>
                      <a:pt x="38" y="46"/>
                    </a:lnTo>
                    <a:lnTo>
                      <a:pt x="27" y="50"/>
                    </a:lnTo>
                    <a:lnTo>
                      <a:pt x="13" y="46"/>
                    </a:lnTo>
                    <a:lnTo>
                      <a:pt x="4" y="38"/>
                    </a:lnTo>
                    <a:lnTo>
                      <a:pt x="0" y="25"/>
                    </a:lnTo>
                    <a:lnTo>
                      <a:pt x="4" y="12"/>
                    </a:lnTo>
                    <a:lnTo>
                      <a:pt x="13" y="3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" name="Freeform 90"/>
              <p:cNvSpPr>
                <a:spLocks noEditPoints="1"/>
              </p:cNvSpPr>
              <p:nvPr/>
            </p:nvSpPr>
            <p:spPr bwMode="auto">
              <a:xfrm>
                <a:off x="5783029" y="3223641"/>
                <a:ext cx="197944" cy="192869"/>
              </a:xfrm>
              <a:custGeom>
                <a:avLst/>
                <a:gdLst>
                  <a:gd name="T0" fmla="*/ 40 w 78"/>
                  <a:gd name="T1" fmla="*/ 13 h 76"/>
                  <a:gd name="T2" fmla="*/ 26 w 78"/>
                  <a:gd name="T3" fmla="*/ 16 h 76"/>
                  <a:gd name="T4" fmla="*/ 17 w 78"/>
                  <a:gd name="T5" fmla="*/ 25 h 76"/>
                  <a:gd name="T6" fmla="*/ 13 w 78"/>
                  <a:gd name="T7" fmla="*/ 38 h 76"/>
                  <a:gd name="T8" fmla="*/ 17 w 78"/>
                  <a:gd name="T9" fmla="*/ 51 h 76"/>
                  <a:gd name="T10" fmla="*/ 26 w 78"/>
                  <a:gd name="T11" fmla="*/ 59 h 76"/>
                  <a:gd name="T12" fmla="*/ 40 w 78"/>
                  <a:gd name="T13" fmla="*/ 63 h 76"/>
                  <a:gd name="T14" fmla="*/ 51 w 78"/>
                  <a:gd name="T15" fmla="*/ 59 h 76"/>
                  <a:gd name="T16" fmla="*/ 61 w 78"/>
                  <a:gd name="T17" fmla="*/ 51 h 76"/>
                  <a:gd name="T18" fmla="*/ 65 w 78"/>
                  <a:gd name="T19" fmla="*/ 38 h 76"/>
                  <a:gd name="T20" fmla="*/ 61 w 78"/>
                  <a:gd name="T21" fmla="*/ 25 h 76"/>
                  <a:gd name="T22" fmla="*/ 51 w 78"/>
                  <a:gd name="T23" fmla="*/ 16 h 76"/>
                  <a:gd name="T24" fmla="*/ 40 w 78"/>
                  <a:gd name="T25" fmla="*/ 13 h 76"/>
                  <a:gd name="T26" fmla="*/ 40 w 78"/>
                  <a:gd name="T27" fmla="*/ 0 h 76"/>
                  <a:gd name="T28" fmla="*/ 54 w 78"/>
                  <a:gd name="T29" fmla="*/ 3 h 76"/>
                  <a:gd name="T30" fmla="*/ 66 w 78"/>
                  <a:gd name="T31" fmla="*/ 10 h 76"/>
                  <a:gd name="T32" fmla="*/ 74 w 78"/>
                  <a:gd name="T33" fmla="*/ 24 h 76"/>
                  <a:gd name="T34" fmla="*/ 78 w 78"/>
                  <a:gd name="T35" fmla="*/ 38 h 76"/>
                  <a:gd name="T36" fmla="*/ 74 w 78"/>
                  <a:gd name="T37" fmla="*/ 53 h 76"/>
                  <a:gd name="T38" fmla="*/ 66 w 78"/>
                  <a:gd name="T39" fmla="*/ 64 h 76"/>
                  <a:gd name="T40" fmla="*/ 54 w 78"/>
                  <a:gd name="T41" fmla="*/ 72 h 76"/>
                  <a:gd name="T42" fmla="*/ 40 w 78"/>
                  <a:gd name="T43" fmla="*/ 76 h 76"/>
                  <a:gd name="T44" fmla="*/ 24 w 78"/>
                  <a:gd name="T45" fmla="*/ 72 h 76"/>
                  <a:gd name="T46" fmla="*/ 12 w 78"/>
                  <a:gd name="T47" fmla="*/ 64 h 76"/>
                  <a:gd name="T48" fmla="*/ 4 w 78"/>
                  <a:gd name="T49" fmla="*/ 53 h 76"/>
                  <a:gd name="T50" fmla="*/ 0 w 78"/>
                  <a:gd name="T51" fmla="*/ 38 h 76"/>
                  <a:gd name="T52" fmla="*/ 4 w 78"/>
                  <a:gd name="T53" fmla="*/ 24 h 76"/>
                  <a:gd name="T54" fmla="*/ 12 w 78"/>
                  <a:gd name="T55" fmla="*/ 10 h 76"/>
                  <a:gd name="T56" fmla="*/ 24 w 78"/>
                  <a:gd name="T57" fmla="*/ 3 h 76"/>
                  <a:gd name="T58" fmla="*/ 40 w 78"/>
                  <a:gd name="T59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76">
                    <a:moveTo>
                      <a:pt x="40" y="13"/>
                    </a:moveTo>
                    <a:lnTo>
                      <a:pt x="26" y="16"/>
                    </a:lnTo>
                    <a:lnTo>
                      <a:pt x="17" y="25"/>
                    </a:lnTo>
                    <a:lnTo>
                      <a:pt x="13" y="38"/>
                    </a:lnTo>
                    <a:lnTo>
                      <a:pt x="17" y="51"/>
                    </a:lnTo>
                    <a:lnTo>
                      <a:pt x="26" y="59"/>
                    </a:lnTo>
                    <a:lnTo>
                      <a:pt x="40" y="63"/>
                    </a:lnTo>
                    <a:lnTo>
                      <a:pt x="51" y="59"/>
                    </a:lnTo>
                    <a:lnTo>
                      <a:pt x="61" y="51"/>
                    </a:lnTo>
                    <a:lnTo>
                      <a:pt x="65" y="38"/>
                    </a:lnTo>
                    <a:lnTo>
                      <a:pt x="61" y="25"/>
                    </a:lnTo>
                    <a:lnTo>
                      <a:pt x="51" y="16"/>
                    </a:lnTo>
                    <a:lnTo>
                      <a:pt x="40" y="13"/>
                    </a:lnTo>
                    <a:close/>
                    <a:moveTo>
                      <a:pt x="40" y="0"/>
                    </a:moveTo>
                    <a:lnTo>
                      <a:pt x="54" y="3"/>
                    </a:lnTo>
                    <a:lnTo>
                      <a:pt x="66" y="10"/>
                    </a:lnTo>
                    <a:lnTo>
                      <a:pt x="74" y="24"/>
                    </a:lnTo>
                    <a:lnTo>
                      <a:pt x="78" y="38"/>
                    </a:lnTo>
                    <a:lnTo>
                      <a:pt x="74" y="53"/>
                    </a:lnTo>
                    <a:lnTo>
                      <a:pt x="66" y="64"/>
                    </a:lnTo>
                    <a:lnTo>
                      <a:pt x="54" y="72"/>
                    </a:lnTo>
                    <a:lnTo>
                      <a:pt x="40" y="76"/>
                    </a:lnTo>
                    <a:lnTo>
                      <a:pt x="24" y="72"/>
                    </a:lnTo>
                    <a:lnTo>
                      <a:pt x="12" y="64"/>
                    </a:lnTo>
                    <a:lnTo>
                      <a:pt x="4" y="53"/>
                    </a:lnTo>
                    <a:lnTo>
                      <a:pt x="0" y="38"/>
                    </a:lnTo>
                    <a:lnTo>
                      <a:pt x="4" y="24"/>
                    </a:lnTo>
                    <a:lnTo>
                      <a:pt x="12" y="10"/>
                    </a:lnTo>
                    <a:lnTo>
                      <a:pt x="24" y="3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Freeform 335"/>
              <p:cNvSpPr>
                <a:spLocks/>
              </p:cNvSpPr>
              <p:nvPr/>
            </p:nvSpPr>
            <p:spPr bwMode="auto">
              <a:xfrm>
                <a:off x="7122958" y="4738675"/>
                <a:ext cx="10151" cy="15226"/>
              </a:xfrm>
              <a:custGeom>
                <a:avLst/>
                <a:gdLst>
                  <a:gd name="T0" fmla="*/ 3 w 4"/>
                  <a:gd name="T1" fmla="*/ 0 h 6"/>
                  <a:gd name="T2" fmla="*/ 4 w 4"/>
                  <a:gd name="T3" fmla="*/ 2 h 6"/>
                  <a:gd name="T4" fmla="*/ 1 w 4"/>
                  <a:gd name="T5" fmla="*/ 6 h 6"/>
                  <a:gd name="T6" fmla="*/ 0 w 4"/>
                  <a:gd name="T7" fmla="*/ 4 h 6"/>
                  <a:gd name="T8" fmla="*/ 1 w 4"/>
                  <a:gd name="T9" fmla="*/ 3 h 6"/>
                  <a:gd name="T10" fmla="*/ 1 w 4"/>
                  <a:gd name="T11" fmla="*/ 0 h 6"/>
                  <a:gd name="T12" fmla="*/ 3 w 4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6">
                    <a:moveTo>
                      <a:pt x="3" y="0"/>
                    </a:moveTo>
                    <a:lnTo>
                      <a:pt x="4" y="2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Freeform 336"/>
              <p:cNvSpPr>
                <a:spLocks noEditPoints="1"/>
              </p:cNvSpPr>
              <p:nvPr/>
            </p:nvSpPr>
            <p:spPr bwMode="auto">
              <a:xfrm>
                <a:off x="7067128" y="4695534"/>
                <a:ext cx="45679" cy="38067"/>
              </a:xfrm>
              <a:custGeom>
                <a:avLst/>
                <a:gdLst>
                  <a:gd name="T0" fmla="*/ 4 w 18"/>
                  <a:gd name="T1" fmla="*/ 13 h 15"/>
                  <a:gd name="T2" fmla="*/ 5 w 18"/>
                  <a:gd name="T3" fmla="*/ 13 h 15"/>
                  <a:gd name="T4" fmla="*/ 6 w 18"/>
                  <a:gd name="T5" fmla="*/ 15 h 15"/>
                  <a:gd name="T6" fmla="*/ 5 w 18"/>
                  <a:gd name="T7" fmla="*/ 15 h 15"/>
                  <a:gd name="T8" fmla="*/ 4 w 18"/>
                  <a:gd name="T9" fmla="*/ 13 h 15"/>
                  <a:gd name="T10" fmla="*/ 4 w 18"/>
                  <a:gd name="T11" fmla="*/ 13 h 15"/>
                  <a:gd name="T12" fmla="*/ 17 w 18"/>
                  <a:gd name="T13" fmla="*/ 11 h 15"/>
                  <a:gd name="T14" fmla="*/ 18 w 18"/>
                  <a:gd name="T15" fmla="*/ 13 h 15"/>
                  <a:gd name="T16" fmla="*/ 17 w 18"/>
                  <a:gd name="T17" fmla="*/ 15 h 15"/>
                  <a:gd name="T18" fmla="*/ 16 w 18"/>
                  <a:gd name="T19" fmla="*/ 13 h 15"/>
                  <a:gd name="T20" fmla="*/ 13 w 18"/>
                  <a:gd name="T21" fmla="*/ 12 h 15"/>
                  <a:gd name="T22" fmla="*/ 16 w 18"/>
                  <a:gd name="T23" fmla="*/ 12 h 15"/>
                  <a:gd name="T24" fmla="*/ 17 w 18"/>
                  <a:gd name="T25" fmla="*/ 11 h 15"/>
                  <a:gd name="T26" fmla="*/ 1 w 18"/>
                  <a:gd name="T27" fmla="*/ 0 h 15"/>
                  <a:gd name="T28" fmla="*/ 2 w 18"/>
                  <a:gd name="T29" fmla="*/ 1 h 15"/>
                  <a:gd name="T30" fmla="*/ 4 w 18"/>
                  <a:gd name="T31" fmla="*/ 3 h 15"/>
                  <a:gd name="T32" fmla="*/ 4 w 18"/>
                  <a:gd name="T33" fmla="*/ 4 h 15"/>
                  <a:gd name="T34" fmla="*/ 4 w 18"/>
                  <a:gd name="T35" fmla="*/ 7 h 15"/>
                  <a:gd name="T36" fmla="*/ 2 w 18"/>
                  <a:gd name="T37" fmla="*/ 8 h 15"/>
                  <a:gd name="T38" fmla="*/ 2 w 18"/>
                  <a:gd name="T39" fmla="*/ 8 h 15"/>
                  <a:gd name="T40" fmla="*/ 1 w 18"/>
                  <a:gd name="T41" fmla="*/ 8 h 15"/>
                  <a:gd name="T42" fmla="*/ 1 w 18"/>
                  <a:gd name="T43" fmla="*/ 5 h 15"/>
                  <a:gd name="T44" fmla="*/ 0 w 18"/>
                  <a:gd name="T45" fmla="*/ 4 h 15"/>
                  <a:gd name="T46" fmla="*/ 1 w 18"/>
                  <a:gd name="T4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" h="15">
                    <a:moveTo>
                      <a:pt x="4" y="13"/>
                    </a:moveTo>
                    <a:lnTo>
                      <a:pt x="5" y="13"/>
                    </a:lnTo>
                    <a:lnTo>
                      <a:pt x="6" y="15"/>
                    </a:lnTo>
                    <a:lnTo>
                      <a:pt x="5" y="15"/>
                    </a:lnTo>
                    <a:lnTo>
                      <a:pt x="4" y="13"/>
                    </a:lnTo>
                    <a:lnTo>
                      <a:pt x="4" y="13"/>
                    </a:lnTo>
                    <a:close/>
                    <a:moveTo>
                      <a:pt x="17" y="11"/>
                    </a:moveTo>
                    <a:lnTo>
                      <a:pt x="18" y="13"/>
                    </a:lnTo>
                    <a:lnTo>
                      <a:pt x="17" y="15"/>
                    </a:lnTo>
                    <a:lnTo>
                      <a:pt x="16" y="13"/>
                    </a:lnTo>
                    <a:lnTo>
                      <a:pt x="13" y="12"/>
                    </a:lnTo>
                    <a:lnTo>
                      <a:pt x="16" y="12"/>
                    </a:lnTo>
                    <a:lnTo>
                      <a:pt x="17" y="11"/>
                    </a:lnTo>
                    <a:close/>
                    <a:moveTo>
                      <a:pt x="1" y="0"/>
                    </a:moveTo>
                    <a:lnTo>
                      <a:pt x="2" y="1"/>
                    </a:lnTo>
                    <a:lnTo>
                      <a:pt x="4" y="3"/>
                    </a:lnTo>
                    <a:lnTo>
                      <a:pt x="4" y="4"/>
                    </a:lnTo>
                    <a:lnTo>
                      <a:pt x="4" y="7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1" y="8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Freeform 337"/>
              <p:cNvSpPr>
                <a:spLocks noEditPoints="1"/>
              </p:cNvSpPr>
              <p:nvPr/>
            </p:nvSpPr>
            <p:spPr bwMode="auto">
              <a:xfrm>
                <a:off x="7163562" y="4495052"/>
                <a:ext cx="286766" cy="157340"/>
              </a:xfrm>
              <a:custGeom>
                <a:avLst/>
                <a:gdLst>
                  <a:gd name="T0" fmla="*/ 4 w 113"/>
                  <a:gd name="T1" fmla="*/ 61 h 62"/>
                  <a:gd name="T2" fmla="*/ 4 w 113"/>
                  <a:gd name="T3" fmla="*/ 62 h 62"/>
                  <a:gd name="T4" fmla="*/ 4 w 113"/>
                  <a:gd name="T5" fmla="*/ 61 h 62"/>
                  <a:gd name="T6" fmla="*/ 4 w 113"/>
                  <a:gd name="T7" fmla="*/ 61 h 62"/>
                  <a:gd name="T8" fmla="*/ 1 w 113"/>
                  <a:gd name="T9" fmla="*/ 55 h 62"/>
                  <a:gd name="T10" fmla="*/ 4 w 113"/>
                  <a:gd name="T11" fmla="*/ 57 h 62"/>
                  <a:gd name="T12" fmla="*/ 4 w 113"/>
                  <a:gd name="T13" fmla="*/ 57 h 62"/>
                  <a:gd name="T14" fmla="*/ 4 w 113"/>
                  <a:gd name="T15" fmla="*/ 57 h 62"/>
                  <a:gd name="T16" fmla="*/ 1 w 113"/>
                  <a:gd name="T17" fmla="*/ 58 h 62"/>
                  <a:gd name="T18" fmla="*/ 0 w 113"/>
                  <a:gd name="T19" fmla="*/ 57 h 62"/>
                  <a:gd name="T20" fmla="*/ 1 w 113"/>
                  <a:gd name="T21" fmla="*/ 55 h 62"/>
                  <a:gd name="T22" fmla="*/ 110 w 113"/>
                  <a:gd name="T23" fmla="*/ 0 h 62"/>
                  <a:gd name="T24" fmla="*/ 113 w 113"/>
                  <a:gd name="T25" fmla="*/ 2 h 62"/>
                  <a:gd name="T26" fmla="*/ 113 w 113"/>
                  <a:gd name="T27" fmla="*/ 3 h 62"/>
                  <a:gd name="T28" fmla="*/ 110 w 113"/>
                  <a:gd name="T29" fmla="*/ 4 h 62"/>
                  <a:gd name="T30" fmla="*/ 109 w 113"/>
                  <a:gd name="T31" fmla="*/ 2 h 62"/>
                  <a:gd name="T32" fmla="*/ 110 w 113"/>
                  <a:gd name="T3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3" h="62">
                    <a:moveTo>
                      <a:pt x="4" y="61"/>
                    </a:moveTo>
                    <a:lnTo>
                      <a:pt x="4" y="62"/>
                    </a:lnTo>
                    <a:lnTo>
                      <a:pt x="4" y="61"/>
                    </a:lnTo>
                    <a:lnTo>
                      <a:pt x="4" y="61"/>
                    </a:lnTo>
                    <a:close/>
                    <a:moveTo>
                      <a:pt x="1" y="55"/>
                    </a:moveTo>
                    <a:lnTo>
                      <a:pt x="4" y="57"/>
                    </a:lnTo>
                    <a:lnTo>
                      <a:pt x="4" y="57"/>
                    </a:lnTo>
                    <a:lnTo>
                      <a:pt x="4" y="57"/>
                    </a:lnTo>
                    <a:lnTo>
                      <a:pt x="1" y="58"/>
                    </a:lnTo>
                    <a:lnTo>
                      <a:pt x="0" y="57"/>
                    </a:lnTo>
                    <a:lnTo>
                      <a:pt x="1" y="55"/>
                    </a:lnTo>
                    <a:close/>
                    <a:moveTo>
                      <a:pt x="110" y="0"/>
                    </a:moveTo>
                    <a:lnTo>
                      <a:pt x="113" y="2"/>
                    </a:lnTo>
                    <a:lnTo>
                      <a:pt x="113" y="3"/>
                    </a:lnTo>
                    <a:lnTo>
                      <a:pt x="110" y="4"/>
                    </a:lnTo>
                    <a:lnTo>
                      <a:pt x="109" y="2"/>
                    </a:lnTo>
                    <a:lnTo>
                      <a:pt x="11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338"/>
              <p:cNvSpPr>
                <a:spLocks noEditPoints="1"/>
              </p:cNvSpPr>
              <p:nvPr/>
            </p:nvSpPr>
            <p:spPr bwMode="auto">
              <a:xfrm>
                <a:off x="8549171" y="3931672"/>
                <a:ext cx="63444" cy="220785"/>
              </a:xfrm>
              <a:custGeom>
                <a:avLst/>
                <a:gdLst>
                  <a:gd name="T0" fmla="*/ 24 w 25"/>
                  <a:gd name="T1" fmla="*/ 80 h 87"/>
                  <a:gd name="T2" fmla="*/ 25 w 25"/>
                  <a:gd name="T3" fmla="*/ 84 h 87"/>
                  <a:gd name="T4" fmla="*/ 23 w 25"/>
                  <a:gd name="T5" fmla="*/ 84 h 87"/>
                  <a:gd name="T6" fmla="*/ 21 w 25"/>
                  <a:gd name="T7" fmla="*/ 81 h 87"/>
                  <a:gd name="T8" fmla="*/ 21 w 25"/>
                  <a:gd name="T9" fmla="*/ 76 h 87"/>
                  <a:gd name="T10" fmla="*/ 21 w 25"/>
                  <a:gd name="T11" fmla="*/ 79 h 87"/>
                  <a:gd name="T12" fmla="*/ 21 w 25"/>
                  <a:gd name="T13" fmla="*/ 76 h 87"/>
                  <a:gd name="T14" fmla="*/ 20 w 25"/>
                  <a:gd name="T15" fmla="*/ 72 h 87"/>
                  <a:gd name="T16" fmla="*/ 17 w 25"/>
                  <a:gd name="T17" fmla="*/ 72 h 87"/>
                  <a:gd name="T18" fmla="*/ 19 w 25"/>
                  <a:gd name="T19" fmla="*/ 71 h 87"/>
                  <a:gd name="T20" fmla="*/ 21 w 25"/>
                  <a:gd name="T21" fmla="*/ 67 h 87"/>
                  <a:gd name="T22" fmla="*/ 20 w 25"/>
                  <a:gd name="T23" fmla="*/ 70 h 87"/>
                  <a:gd name="T24" fmla="*/ 20 w 25"/>
                  <a:gd name="T25" fmla="*/ 66 h 87"/>
                  <a:gd name="T26" fmla="*/ 16 w 25"/>
                  <a:gd name="T27" fmla="*/ 66 h 87"/>
                  <a:gd name="T28" fmla="*/ 15 w 25"/>
                  <a:gd name="T29" fmla="*/ 67 h 87"/>
                  <a:gd name="T30" fmla="*/ 11 w 25"/>
                  <a:gd name="T31" fmla="*/ 55 h 87"/>
                  <a:gd name="T32" fmla="*/ 8 w 25"/>
                  <a:gd name="T33" fmla="*/ 56 h 87"/>
                  <a:gd name="T34" fmla="*/ 7 w 25"/>
                  <a:gd name="T35" fmla="*/ 35 h 87"/>
                  <a:gd name="T36" fmla="*/ 7 w 25"/>
                  <a:gd name="T37" fmla="*/ 41 h 87"/>
                  <a:gd name="T38" fmla="*/ 4 w 25"/>
                  <a:gd name="T39" fmla="*/ 39 h 87"/>
                  <a:gd name="T40" fmla="*/ 7 w 25"/>
                  <a:gd name="T41" fmla="*/ 35 h 87"/>
                  <a:gd name="T42" fmla="*/ 3 w 25"/>
                  <a:gd name="T43" fmla="*/ 29 h 87"/>
                  <a:gd name="T44" fmla="*/ 2 w 25"/>
                  <a:gd name="T45" fmla="*/ 26 h 87"/>
                  <a:gd name="T46" fmla="*/ 10 w 25"/>
                  <a:gd name="T47" fmla="*/ 18 h 87"/>
                  <a:gd name="T48" fmla="*/ 7 w 25"/>
                  <a:gd name="T49" fmla="*/ 22 h 87"/>
                  <a:gd name="T50" fmla="*/ 8 w 25"/>
                  <a:gd name="T51" fmla="*/ 26 h 87"/>
                  <a:gd name="T52" fmla="*/ 6 w 25"/>
                  <a:gd name="T53" fmla="*/ 29 h 87"/>
                  <a:gd name="T54" fmla="*/ 6 w 25"/>
                  <a:gd name="T55" fmla="*/ 24 h 87"/>
                  <a:gd name="T56" fmla="*/ 6 w 25"/>
                  <a:gd name="T57" fmla="*/ 18 h 87"/>
                  <a:gd name="T58" fmla="*/ 10 w 25"/>
                  <a:gd name="T59" fmla="*/ 0 h 87"/>
                  <a:gd name="T60" fmla="*/ 10 w 25"/>
                  <a:gd name="T61" fmla="*/ 4 h 87"/>
                  <a:gd name="T62" fmla="*/ 11 w 25"/>
                  <a:gd name="T63" fmla="*/ 8 h 87"/>
                  <a:gd name="T64" fmla="*/ 10 w 25"/>
                  <a:gd name="T65" fmla="*/ 10 h 87"/>
                  <a:gd name="T66" fmla="*/ 7 w 25"/>
                  <a:gd name="T67" fmla="*/ 16 h 87"/>
                  <a:gd name="T68" fmla="*/ 8 w 25"/>
                  <a:gd name="T69" fmla="*/ 10 h 87"/>
                  <a:gd name="T70" fmla="*/ 8 w 25"/>
                  <a:gd name="T71" fmla="*/ 6 h 87"/>
                  <a:gd name="T72" fmla="*/ 10 w 25"/>
                  <a:gd name="T7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" h="87">
                    <a:moveTo>
                      <a:pt x="23" y="79"/>
                    </a:moveTo>
                    <a:lnTo>
                      <a:pt x="24" y="80"/>
                    </a:lnTo>
                    <a:lnTo>
                      <a:pt x="24" y="83"/>
                    </a:lnTo>
                    <a:lnTo>
                      <a:pt x="25" y="84"/>
                    </a:lnTo>
                    <a:lnTo>
                      <a:pt x="24" y="87"/>
                    </a:lnTo>
                    <a:lnTo>
                      <a:pt x="23" y="84"/>
                    </a:lnTo>
                    <a:lnTo>
                      <a:pt x="21" y="83"/>
                    </a:lnTo>
                    <a:lnTo>
                      <a:pt x="21" y="81"/>
                    </a:lnTo>
                    <a:lnTo>
                      <a:pt x="23" y="79"/>
                    </a:lnTo>
                    <a:close/>
                    <a:moveTo>
                      <a:pt x="21" y="76"/>
                    </a:moveTo>
                    <a:lnTo>
                      <a:pt x="23" y="76"/>
                    </a:lnTo>
                    <a:lnTo>
                      <a:pt x="21" y="79"/>
                    </a:lnTo>
                    <a:lnTo>
                      <a:pt x="20" y="77"/>
                    </a:lnTo>
                    <a:lnTo>
                      <a:pt x="21" y="76"/>
                    </a:lnTo>
                    <a:close/>
                    <a:moveTo>
                      <a:pt x="19" y="71"/>
                    </a:moveTo>
                    <a:lnTo>
                      <a:pt x="20" y="72"/>
                    </a:lnTo>
                    <a:lnTo>
                      <a:pt x="19" y="74"/>
                    </a:lnTo>
                    <a:lnTo>
                      <a:pt x="17" y="72"/>
                    </a:lnTo>
                    <a:lnTo>
                      <a:pt x="16" y="71"/>
                    </a:lnTo>
                    <a:lnTo>
                      <a:pt x="19" y="71"/>
                    </a:lnTo>
                    <a:close/>
                    <a:moveTo>
                      <a:pt x="20" y="66"/>
                    </a:moveTo>
                    <a:lnTo>
                      <a:pt x="21" y="67"/>
                    </a:lnTo>
                    <a:lnTo>
                      <a:pt x="21" y="68"/>
                    </a:lnTo>
                    <a:lnTo>
                      <a:pt x="20" y="70"/>
                    </a:lnTo>
                    <a:lnTo>
                      <a:pt x="19" y="68"/>
                    </a:lnTo>
                    <a:lnTo>
                      <a:pt x="20" y="66"/>
                    </a:lnTo>
                    <a:close/>
                    <a:moveTo>
                      <a:pt x="14" y="64"/>
                    </a:moveTo>
                    <a:lnTo>
                      <a:pt x="16" y="66"/>
                    </a:lnTo>
                    <a:lnTo>
                      <a:pt x="16" y="68"/>
                    </a:lnTo>
                    <a:lnTo>
                      <a:pt x="15" y="67"/>
                    </a:lnTo>
                    <a:lnTo>
                      <a:pt x="14" y="64"/>
                    </a:lnTo>
                    <a:close/>
                    <a:moveTo>
                      <a:pt x="11" y="55"/>
                    </a:moveTo>
                    <a:lnTo>
                      <a:pt x="11" y="56"/>
                    </a:lnTo>
                    <a:lnTo>
                      <a:pt x="8" y="56"/>
                    </a:lnTo>
                    <a:lnTo>
                      <a:pt x="11" y="55"/>
                    </a:lnTo>
                    <a:close/>
                    <a:moveTo>
                      <a:pt x="7" y="35"/>
                    </a:moveTo>
                    <a:lnTo>
                      <a:pt x="8" y="38"/>
                    </a:lnTo>
                    <a:lnTo>
                      <a:pt x="7" y="41"/>
                    </a:lnTo>
                    <a:lnTo>
                      <a:pt x="4" y="41"/>
                    </a:lnTo>
                    <a:lnTo>
                      <a:pt x="4" y="39"/>
                    </a:lnTo>
                    <a:lnTo>
                      <a:pt x="4" y="37"/>
                    </a:lnTo>
                    <a:lnTo>
                      <a:pt x="7" y="35"/>
                    </a:lnTo>
                    <a:close/>
                    <a:moveTo>
                      <a:pt x="2" y="26"/>
                    </a:moveTo>
                    <a:lnTo>
                      <a:pt x="3" y="29"/>
                    </a:lnTo>
                    <a:lnTo>
                      <a:pt x="0" y="27"/>
                    </a:lnTo>
                    <a:lnTo>
                      <a:pt x="2" y="26"/>
                    </a:lnTo>
                    <a:close/>
                    <a:moveTo>
                      <a:pt x="10" y="18"/>
                    </a:moveTo>
                    <a:lnTo>
                      <a:pt x="10" y="18"/>
                    </a:lnTo>
                    <a:lnTo>
                      <a:pt x="8" y="20"/>
                    </a:lnTo>
                    <a:lnTo>
                      <a:pt x="7" y="22"/>
                    </a:lnTo>
                    <a:lnTo>
                      <a:pt x="8" y="24"/>
                    </a:lnTo>
                    <a:lnTo>
                      <a:pt x="8" y="26"/>
                    </a:lnTo>
                    <a:lnTo>
                      <a:pt x="6" y="30"/>
                    </a:lnTo>
                    <a:lnTo>
                      <a:pt x="6" y="29"/>
                    </a:lnTo>
                    <a:lnTo>
                      <a:pt x="6" y="26"/>
                    </a:lnTo>
                    <a:lnTo>
                      <a:pt x="6" y="24"/>
                    </a:lnTo>
                    <a:lnTo>
                      <a:pt x="6" y="22"/>
                    </a:lnTo>
                    <a:lnTo>
                      <a:pt x="6" y="18"/>
                    </a:lnTo>
                    <a:lnTo>
                      <a:pt x="10" y="18"/>
                    </a:lnTo>
                    <a:close/>
                    <a:moveTo>
                      <a:pt x="10" y="0"/>
                    </a:moveTo>
                    <a:lnTo>
                      <a:pt x="11" y="2"/>
                    </a:lnTo>
                    <a:lnTo>
                      <a:pt x="10" y="4"/>
                    </a:lnTo>
                    <a:lnTo>
                      <a:pt x="11" y="5"/>
                    </a:lnTo>
                    <a:lnTo>
                      <a:pt x="11" y="8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4"/>
                    </a:lnTo>
                    <a:lnTo>
                      <a:pt x="7" y="16"/>
                    </a:lnTo>
                    <a:lnTo>
                      <a:pt x="7" y="16"/>
                    </a:lnTo>
                    <a:lnTo>
                      <a:pt x="8" y="10"/>
                    </a:lnTo>
                    <a:lnTo>
                      <a:pt x="7" y="9"/>
                    </a:lnTo>
                    <a:lnTo>
                      <a:pt x="8" y="6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Freeform 339"/>
              <p:cNvSpPr>
                <a:spLocks noEditPoints="1"/>
              </p:cNvSpPr>
              <p:nvPr/>
            </p:nvSpPr>
            <p:spPr bwMode="auto">
              <a:xfrm>
                <a:off x="10125109" y="3868230"/>
                <a:ext cx="35528" cy="73595"/>
              </a:xfrm>
              <a:custGeom>
                <a:avLst/>
                <a:gdLst>
                  <a:gd name="T0" fmla="*/ 3 w 14"/>
                  <a:gd name="T1" fmla="*/ 24 h 29"/>
                  <a:gd name="T2" fmla="*/ 5 w 14"/>
                  <a:gd name="T3" fmla="*/ 24 h 29"/>
                  <a:gd name="T4" fmla="*/ 2 w 14"/>
                  <a:gd name="T5" fmla="*/ 27 h 29"/>
                  <a:gd name="T6" fmla="*/ 1 w 14"/>
                  <a:gd name="T7" fmla="*/ 29 h 29"/>
                  <a:gd name="T8" fmla="*/ 0 w 14"/>
                  <a:gd name="T9" fmla="*/ 27 h 29"/>
                  <a:gd name="T10" fmla="*/ 1 w 14"/>
                  <a:gd name="T11" fmla="*/ 26 h 29"/>
                  <a:gd name="T12" fmla="*/ 1 w 14"/>
                  <a:gd name="T13" fmla="*/ 24 h 29"/>
                  <a:gd name="T14" fmla="*/ 3 w 14"/>
                  <a:gd name="T15" fmla="*/ 24 h 29"/>
                  <a:gd name="T16" fmla="*/ 9 w 14"/>
                  <a:gd name="T17" fmla="*/ 16 h 29"/>
                  <a:gd name="T18" fmla="*/ 10 w 14"/>
                  <a:gd name="T19" fmla="*/ 17 h 29"/>
                  <a:gd name="T20" fmla="*/ 9 w 14"/>
                  <a:gd name="T21" fmla="*/ 17 h 29"/>
                  <a:gd name="T22" fmla="*/ 6 w 14"/>
                  <a:gd name="T23" fmla="*/ 17 h 29"/>
                  <a:gd name="T24" fmla="*/ 9 w 14"/>
                  <a:gd name="T25" fmla="*/ 16 h 29"/>
                  <a:gd name="T26" fmla="*/ 13 w 14"/>
                  <a:gd name="T27" fmla="*/ 0 h 29"/>
                  <a:gd name="T28" fmla="*/ 14 w 14"/>
                  <a:gd name="T29" fmla="*/ 1 h 29"/>
                  <a:gd name="T30" fmla="*/ 13 w 14"/>
                  <a:gd name="T31" fmla="*/ 2 h 29"/>
                  <a:gd name="T32" fmla="*/ 13 w 14"/>
                  <a:gd name="T33" fmla="*/ 5 h 29"/>
                  <a:gd name="T34" fmla="*/ 11 w 14"/>
                  <a:gd name="T35" fmla="*/ 1 h 29"/>
                  <a:gd name="T36" fmla="*/ 13 w 14"/>
                  <a:gd name="T3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" h="29">
                    <a:moveTo>
                      <a:pt x="3" y="24"/>
                    </a:moveTo>
                    <a:lnTo>
                      <a:pt x="5" y="24"/>
                    </a:lnTo>
                    <a:lnTo>
                      <a:pt x="2" y="27"/>
                    </a:lnTo>
                    <a:lnTo>
                      <a:pt x="1" y="29"/>
                    </a:lnTo>
                    <a:lnTo>
                      <a:pt x="0" y="27"/>
                    </a:lnTo>
                    <a:lnTo>
                      <a:pt x="1" y="26"/>
                    </a:lnTo>
                    <a:lnTo>
                      <a:pt x="1" y="24"/>
                    </a:lnTo>
                    <a:lnTo>
                      <a:pt x="3" y="24"/>
                    </a:lnTo>
                    <a:close/>
                    <a:moveTo>
                      <a:pt x="9" y="16"/>
                    </a:moveTo>
                    <a:lnTo>
                      <a:pt x="10" y="17"/>
                    </a:lnTo>
                    <a:lnTo>
                      <a:pt x="9" y="17"/>
                    </a:lnTo>
                    <a:lnTo>
                      <a:pt x="6" y="17"/>
                    </a:lnTo>
                    <a:lnTo>
                      <a:pt x="9" y="16"/>
                    </a:lnTo>
                    <a:close/>
                    <a:moveTo>
                      <a:pt x="13" y="0"/>
                    </a:moveTo>
                    <a:lnTo>
                      <a:pt x="14" y="1"/>
                    </a:lnTo>
                    <a:lnTo>
                      <a:pt x="13" y="2"/>
                    </a:lnTo>
                    <a:lnTo>
                      <a:pt x="13" y="5"/>
                    </a:lnTo>
                    <a:lnTo>
                      <a:pt x="11" y="1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" name="Freeform 340"/>
              <p:cNvSpPr>
                <a:spLocks noEditPoints="1"/>
              </p:cNvSpPr>
              <p:nvPr/>
            </p:nvSpPr>
            <p:spPr bwMode="auto">
              <a:xfrm>
                <a:off x="6435229" y="899069"/>
                <a:ext cx="3958882" cy="2124093"/>
              </a:xfrm>
              <a:custGeom>
                <a:avLst/>
                <a:gdLst>
                  <a:gd name="T0" fmla="*/ 1431 w 1560"/>
                  <a:gd name="T1" fmla="*/ 645 h 837"/>
                  <a:gd name="T2" fmla="*/ 1209 w 1560"/>
                  <a:gd name="T3" fmla="*/ 533 h 837"/>
                  <a:gd name="T4" fmla="*/ 1315 w 1560"/>
                  <a:gd name="T5" fmla="*/ 646 h 837"/>
                  <a:gd name="T6" fmla="*/ 1269 w 1560"/>
                  <a:gd name="T7" fmla="*/ 526 h 837"/>
                  <a:gd name="T8" fmla="*/ 83 w 1560"/>
                  <a:gd name="T9" fmla="*/ 433 h 837"/>
                  <a:gd name="T10" fmla="*/ 276 w 1560"/>
                  <a:gd name="T11" fmla="*/ 337 h 837"/>
                  <a:gd name="T12" fmla="*/ 280 w 1560"/>
                  <a:gd name="T13" fmla="*/ 309 h 837"/>
                  <a:gd name="T14" fmla="*/ 258 w 1560"/>
                  <a:gd name="T15" fmla="*/ 287 h 837"/>
                  <a:gd name="T16" fmla="*/ 205 w 1560"/>
                  <a:gd name="T17" fmla="*/ 255 h 837"/>
                  <a:gd name="T18" fmla="*/ 400 w 1560"/>
                  <a:gd name="T19" fmla="*/ 197 h 837"/>
                  <a:gd name="T20" fmla="*/ 469 w 1560"/>
                  <a:gd name="T21" fmla="*/ 145 h 837"/>
                  <a:gd name="T22" fmla="*/ 292 w 1560"/>
                  <a:gd name="T23" fmla="*/ 100 h 837"/>
                  <a:gd name="T24" fmla="*/ 229 w 1560"/>
                  <a:gd name="T25" fmla="*/ 225 h 837"/>
                  <a:gd name="T26" fmla="*/ 205 w 1560"/>
                  <a:gd name="T27" fmla="*/ 171 h 837"/>
                  <a:gd name="T28" fmla="*/ 974 w 1560"/>
                  <a:gd name="T29" fmla="*/ 103 h 837"/>
                  <a:gd name="T30" fmla="*/ 513 w 1560"/>
                  <a:gd name="T31" fmla="*/ 58 h 837"/>
                  <a:gd name="T32" fmla="*/ 1199 w 1560"/>
                  <a:gd name="T33" fmla="*/ 42 h 837"/>
                  <a:gd name="T34" fmla="*/ 956 w 1560"/>
                  <a:gd name="T35" fmla="*/ 36 h 837"/>
                  <a:gd name="T36" fmla="*/ 143 w 1560"/>
                  <a:gd name="T37" fmla="*/ 4 h 837"/>
                  <a:gd name="T38" fmla="*/ 600 w 1560"/>
                  <a:gd name="T39" fmla="*/ 16 h 837"/>
                  <a:gd name="T40" fmla="*/ 691 w 1560"/>
                  <a:gd name="T41" fmla="*/ 55 h 837"/>
                  <a:gd name="T42" fmla="*/ 710 w 1560"/>
                  <a:gd name="T43" fmla="*/ 112 h 837"/>
                  <a:gd name="T44" fmla="*/ 844 w 1560"/>
                  <a:gd name="T45" fmla="*/ 82 h 837"/>
                  <a:gd name="T46" fmla="*/ 926 w 1560"/>
                  <a:gd name="T47" fmla="*/ 108 h 837"/>
                  <a:gd name="T48" fmla="*/ 1022 w 1560"/>
                  <a:gd name="T49" fmla="*/ 53 h 837"/>
                  <a:gd name="T50" fmla="*/ 1188 w 1560"/>
                  <a:gd name="T51" fmla="*/ 57 h 837"/>
                  <a:gd name="T52" fmla="*/ 1314 w 1560"/>
                  <a:gd name="T53" fmla="*/ 51 h 837"/>
                  <a:gd name="T54" fmla="*/ 1472 w 1560"/>
                  <a:gd name="T55" fmla="*/ 37 h 837"/>
                  <a:gd name="T56" fmla="*/ 1544 w 1560"/>
                  <a:gd name="T57" fmla="*/ 67 h 837"/>
                  <a:gd name="T58" fmla="*/ 1486 w 1560"/>
                  <a:gd name="T59" fmla="*/ 107 h 837"/>
                  <a:gd name="T60" fmla="*/ 1509 w 1560"/>
                  <a:gd name="T61" fmla="*/ 188 h 837"/>
                  <a:gd name="T62" fmla="*/ 1484 w 1560"/>
                  <a:gd name="T63" fmla="*/ 317 h 837"/>
                  <a:gd name="T64" fmla="*/ 1454 w 1560"/>
                  <a:gd name="T65" fmla="*/ 413 h 837"/>
                  <a:gd name="T66" fmla="*/ 1435 w 1560"/>
                  <a:gd name="T67" fmla="*/ 538 h 837"/>
                  <a:gd name="T68" fmla="*/ 1397 w 1560"/>
                  <a:gd name="T69" fmla="*/ 282 h 837"/>
                  <a:gd name="T70" fmla="*/ 1342 w 1560"/>
                  <a:gd name="T71" fmla="*/ 311 h 837"/>
                  <a:gd name="T72" fmla="*/ 1288 w 1560"/>
                  <a:gd name="T73" fmla="*/ 379 h 837"/>
                  <a:gd name="T74" fmla="*/ 1193 w 1560"/>
                  <a:gd name="T75" fmla="*/ 521 h 837"/>
                  <a:gd name="T76" fmla="*/ 1278 w 1560"/>
                  <a:gd name="T77" fmla="*/ 613 h 837"/>
                  <a:gd name="T78" fmla="*/ 1211 w 1560"/>
                  <a:gd name="T79" fmla="*/ 734 h 837"/>
                  <a:gd name="T80" fmla="*/ 1186 w 1560"/>
                  <a:gd name="T81" fmla="*/ 666 h 837"/>
                  <a:gd name="T82" fmla="*/ 1098 w 1560"/>
                  <a:gd name="T83" fmla="*/ 575 h 837"/>
                  <a:gd name="T84" fmla="*/ 1019 w 1560"/>
                  <a:gd name="T85" fmla="*/ 645 h 837"/>
                  <a:gd name="T86" fmla="*/ 804 w 1560"/>
                  <a:gd name="T87" fmla="*/ 626 h 837"/>
                  <a:gd name="T88" fmla="*/ 663 w 1560"/>
                  <a:gd name="T89" fmla="*/ 679 h 837"/>
                  <a:gd name="T90" fmla="*/ 491 w 1560"/>
                  <a:gd name="T91" fmla="*/ 604 h 837"/>
                  <a:gd name="T92" fmla="*/ 400 w 1560"/>
                  <a:gd name="T93" fmla="*/ 671 h 837"/>
                  <a:gd name="T94" fmla="*/ 246 w 1560"/>
                  <a:gd name="T95" fmla="*/ 712 h 837"/>
                  <a:gd name="T96" fmla="*/ 241 w 1560"/>
                  <a:gd name="T97" fmla="*/ 834 h 837"/>
                  <a:gd name="T98" fmla="*/ 170 w 1560"/>
                  <a:gd name="T99" fmla="*/ 717 h 837"/>
                  <a:gd name="T100" fmla="*/ 22 w 1560"/>
                  <a:gd name="T101" fmla="*/ 553 h 837"/>
                  <a:gd name="T102" fmla="*/ 20 w 1560"/>
                  <a:gd name="T103" fmla="*/ 340 h 837"/>
                  <a:gd name="T104" fmla="*/ 118 w 1560"/>
                  <a:gd name="T105" fmla="*/ 375 h 837"/>
                  <a:gd name="T106" fmla="*/ 76 w 1560"/>
                  <a:gd name="T107" fmla="*/ 447 h 837"/>
                  <a:gd name="T108" fmla="*/ 153 w 1560"/>
                  <a:gd name="T109" fmla="*/ 368 h 837"/>
                  <a:gd name="T110" fmla="*/ 242 w 1560"/>
                  <a:gd name="T111" fmla="*/ 345 h 837"/>
                  <a:gd name="T112" fmla="*/ 353 w 1560"/>
                  <a:gd name="T113" fmla="*/ 321 h 837"/>
                  <a:gd name="T114" fmla="*/ 386 w 1560"/>
                  <a:gd name="T115" fmla="*/ 249 h 837"/>
                  <a:gd name="T116" fmla="*/ 437 w 1560"/>
                  <a:gd name="T117" fmla="*/ 326 h 837"/>
                  <a:gd name="T118" fmla="*/ 409 w 1560"/>
                  <a:gd name="T119" fmla="*/ 234 h 837"/>
                  <a:gd name="T120" fmla="*/ 496 w 1560"/>
                  <a:gd name="T121" fmla="*/ 267 h 837"/>
                  <a:gd name="T122" fmla="*/ 495 w 1560"/>
                  <a:gd name="T123" fmla="*/ 166 h 837"/>
                  <a:gd name="T124" fmla="*/ 530 w 1560"/>
                  <a:gd name="T125" fmla="*/ 75 h 8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60" h="837">
                    <a:moveTo>
                      <a:pt x="241" y="834"/>
                    </a:moveTo>
                    <a:lnTo>
                      <a:pt x="243" y="837"/>
                    </a:lnTo>
                    <a:lnTo>
                      <a:pt x="241" y="834"/>
                    </a:lnTo>
                    <a:lnTo>
                      <a:pt x="241" y="834"/>
                    </a:lnTo>
                    <a:close/>
                    <a:moveTo>
                      <a:pt x="390" y="767"/>
                    </a:moveTo>
                    <a:lnTo>
                      <a:pt x="394" y="768"/>
                    </a:lnTo>
                    <a:lnTo>
                      <a:pt x="376" y="770"/>
                    </a:lnTo>
                    <a:lnTo>
                      <a:pt x="390" y="767"/>
                    </a:lnTo>
                    <a:close/>
                    <a:moveTo>
                      <a:pt x="1389" y="716"/>
                    </a:moveTo>
                    <a:lnTo>
                      <a:pt x="1389" y="718"/>
                    </a:lnTo>
                    <a:lnTo>
                      <a:pt x="1386" y="720"/>
                    </a:lnTo>
                    <a:lnTo>
                      <a:pt x="1385" y="718"/>
                    </a:lnTo>
                    <a:lnTo>
                      <a:pt x="1388" y="717"/>
                    </a:lnTo>
                    <a:lnTo>
                      <a:pt x="1389" y="716"/>
                    </a:lnTo>
                    <a:close/>
                    <a:moveTo>
                      <a:pt x="1376" y="707"/>
                    </a:moveTo>
                    <a:lnTo>
                      <a:pt x="1377" y="708"/>
                    </a:lnTo>
                    <a:lnTo>
                      <a:pt x="1378" y="708"/>
                    </a:lnTo>
                    <a:lnTo>
                      <a:pt x="1380" y="708"/>
                    </a:lnTo>
                    <a:lnTo>
                      <a:pt x="1381" y="708"/>
                    </a:lnTo>
                    <a:lnTo>
                      <a:pt x="1380" y="709"/>
                    </a:lnTo>
                    <a:lnTo>
                      <a:pt x="1377" y="713"/>
                    </a:lnTo>
                    <a:lnTo>
                      <a:pt x="1376" y="713"/>
                    </a:lnTo>
                    <a:lnTo>
                      <a:pt x="1376" y="718"/>
                    </a:lnTo>
                    <a:lnTo>
                      <a:pt x="1376" y="722"/>
                    </a:lnTo>
                    <a:lnTo>
                      <a:pt x="1373" y="720"/>
                    </a:lnTo>
                    <a:lnTo>
                      <a:pt x="1373" y="718"/>
                    </a:lnTo>
                    <a:lnTo>
                      <a:pt x="1373" y="716"/>
                    </a:lnTo>
                    <a:lnTo>
                      <a:pt x="1375" y="712"/>
                    </a:lnTo>
                    <a:lnTo>
                      <a:pt x="1375" y="709"/>
                    </a:lnTo>
                    <a:lnTo>
                      <a:pt x="1376" y="707"/>
                    </a:lnTo>
                    <a:lnTo>
                      <a:pt x="1376" y="707"/>
                    </a:lnTo>
                    <a:close/>
                    <a:moveTo>
                      <a:pt x="1401" y="682"/>
                    </a:moveTo>
                    <a:lnTo>
                      <a:pt x="1402" y="684"/>
                    </a:lnTo>
                    <a:lnTo>
                      <a:pt x="1402" y="687"/>
                    </a:lnTo>
                    <a:lnTo>
                      <a:pt x="1400" y="688"/>
                    </a:lnTo>
                    <a:lnTo>
                      <a:pt x="1397" y="688"/>
                    </a:lnTo>
                    <a:lnTo>
                      <a:pt x="1396" y="691"/>
                    </a:lnTo>
                    <a:lnTo>
                      <a:pt x="1393" y="695"/>
                    </a:lnTo>
                    <a:lnTo>
                      <a:pt x="1392" y="696"/>
                    </a:lnTo>
                    <a:lnTo>
                      <a:pt x="1390" y="696"/>
                    </a:lnTo>
                    <a:lnTo>
                      <a:pt x="1389" y="696"/>
                    </a:lnTo>
                    <a:lnTo>
                      <a:pt x="1389" y="697"/>
                    </a:lnTo>
                    <a:lnTo>
                      <a:pt x="1388" y="699"/>
                    </a:lnTo>
                    <a:lnTo>
                      <a:pt x="1389" y="701"/>
                    </a:lnTo>
                    <a:lnTo>
                      <a:pt x="1386" y="704"/>
                    </a:lnTo>
                    <a:lnTo>
                      <a:pt x="1386" y="705"/>
                    </a:lnTo>
                    <a:lnTo>
                      <a:pt x="1385" y="707"/>
                    </a:lnTo>
                    <a:lnTo>
                      <a:pt x="1385" y="704"/>
                    </a:lnTo>
                    <a:lnTo>
                      <a:pt x="1385" y="701"/>
                    </a:lnTo>
                    <a:lnTo>
                      <a:pt x="1386" y="701"/>
                    </a:lnTo>
                    <a:lnTo>
                      <a:pt x="1385" y="700"/>
                    </a:lnTo>
                    <a:lnTo>
                      <a:pt x="1385" y="699"/>
                    </a:lnTo>
                    <a:lnTo>
                      <a:pt x="1386" y="697"/>
                    </a:lnTo>
                    <a:lnTo>
                      <a:pt x="1388" y="695"/>
                    </a:lnTo>
                    <a:lnTo>
                      <a:pt x="1388" y="693"/>
                    </a:lnTo>
                    <a:lnTo>
                      <a:pt x="1388" y="693"/>
                    </a:lnTo>
                    <a:lnTo>
                      <a:pt x="1390" y="692"/>
                    </a:lnTo>
                    <a:lnTo>
                      <a:pt x="1390" y="690"/>
                    </a:lnTo>
                    <a:lnTo>
                      <a:pt x="1390" y="688"/>
                    </a:lnTo>
                    <a:lnTo>
                      <a:pt x="1390" y="687"/>
                    </a:lnTo>
                    <a:lnTo>
                      <a:pt x="1392" y="687"/>
                    </a:lnTo>
                    <a:lnTo>
                      <a:pt x="1392" y="688"/>
                    </a:lnTo>
                    <a:lnTo>
                      <a:pt x="1393" y="688"/>
                    </a:lnTo>
                    <a:lnTo>
                      <a:pt x="1396" y="687"/>
                    </a:lnTo>
                    <a:lnTo>
                      <a:pt x="1397" y="687"/>
                    </a:lnTo>
                    <a:lnTo>
                      <a:pt x="1397" y="686"/>
                    </a:lnTo>
                    <a:lnTo>
                      <a:pt x="1400" y="683"/>
                    </a:lnTo>
                    <a:lnTo>
                      <a:pt x="1401" y="682"/>
                    </a:lnTo>
                    <a:close/>
                    <a:moveTo>
                      <a:pt x="1418" y="666"/>
                    </a:moveTo>
                    <a:lnTo>
                      <a:pt x="1415" y="670"/>
                    </a:lnTo>
                    <a:lnTo>
                      <a:pt x="1414" y="672"/>
                    </a:lnTo>
                    <a:lnTo>
                      <a:pt x="1414" y="674"/>
                    </a:lnTo>
                    <a:lnTo>
                      <a:pt x="1413" y="675"/>
                    </a:lnTo>
                    <a:lnTo>
                      <a:pt x="1411" y="678"/>
                    </a:lnTo>
                    <a:lnTo>
                      <a:pt x="1409" y="680"/>
                    </a:lnTo>
                    <a:lnTo>
                      <a:pt x="1407" y="680"/>
                    </a:lnTo>
                    <a:lnTo>
                      <a:pt x="1407" y="676"/>
                    </a:lnTo>
                    <a:lnTo>
                      <a:pt x="1410" y="675"/>
                    </a:lnTo>
                    <a:lnTo>
                      <a:pt x="1410" y="674"/>
                    </a:lnTo>
                    <a:lnTo>
                      <a:pt x="1411" y="672"/>
                    </a:lnTo>
                    <a:lnTo>
                      <a:pt x="1411" y="671"/>
                    </a:lnTo>
                    <a:lnTo>
                      <a:pt x="1413" y="670"/>
                    </a:lnTo>
                    <a:lnTo>
                      <a:pt x="1414" y="667"/>
                    </a:lnTo>
                    <a:lnTo>
                      <a:pt x="1417" y="667"/>
                    </a:lnTo>
                    <a:lnTo>
                      <a:pt x="1418" y="666"/>
                    </a:lnTo>
                    <a:close/>
                    <a:moveTo>
                      <a:pt x="1429" y="649"/>
                    </a:moveTo>
                    <a:lnTo>
                      <a:pt x="1429" y="649"/>
                    </a:lnTo>
                    <a:lnTo>
                      <a:pt x="1429" y="653"/>
                    </a:lnTo>
                    <a:lnTo>
                      <a:pt x="1427" y="654"/>
                    </a:lnTo>
                    <a:lnTo>
                      <a:pt x="1427" y="653"/>
                    </a:lnTo>
                    <a:lnTo>
                      <a:pt x="1427" y="650"/>
                    </a:lnTo>
                    <a:lnTo>
                      <a:pt x="1429" y="649"/>
                    </a:lnTo>
                    <a:close/>
                    <a:moveTo>
                      <a:pt x="1430" y="643"/>
                    </a:moveTo>
                    <a:lnTo>
                      <a:pt x="1431" y="643"/>
                    </a:lnTo>
                    <a:lnTo>
                      <a:pt x="1431" y="645"/>
                    </a:lnTo>
                    <a:lnTo>
                      <a:pt x="1430" y="645"/>
                    </a:lnTo>
                    <a:lnTo>
                      <a:pt x="1430" y="643"/>
                    </a:lnTo>
                    <a:lnTo>
                      <a:pt x="1430" y="643"/>
                    </a:lnTo>
                    <a:close/>
                    <a:moveTo>
                      <a:pt x="1431" y="640"/>
                    </a:moveTo>
                    <a:lnTo>
                      <a:pt x="1432" y="640"/>
                    </a:lnTo>
                    <a:lnTo>
                      <a:pt x="1432" y="641"/>
                    </a:lnTo>
                    <a:lnTo>
                      <a:pt x="1431" y="640"/>
                    </a:lnTo>
                    <a:close/>
                    <a:moveTo>
                      <a:pt x="1432" y="634"/>
                    </a:moveTo>
                    <a:lnTo>
                      <a:pt x="1432" y="636"/>
                    </a:lnTo>
                    <a:lnTo>
                      <a:pt x="1432" y="638"/>
                    </a:lnTo>
                    <a:lnTo>
                      <a:pt x="1431" y="636"/>
                    </a:lnTo>
                    <a:lnTo>
                      <a:pt x="1432" y="634"/>
                    </a:lnTo>
                    <a:close/>
                    <a:moveTo>
                      <a:pt x="1432" y="628"/>
                    </a:moveTo>
                    <a:lnTo>
                      <a:pt x="1434" y="629"/>
                    </a:lnTo>
                    <a:lnTo>
                      <a:pt x="1432" y="629"/>
                    </a:lnTo>
                    <a:lnTo>
                      <a:pt x="1432" y="628"/>
                    </a:lnTo>
                    <a:lnTo>
                      <a:pt x="1432" y="628"/>
                    </a:lnTo>
                    <a:close/>
                    <a:moveTo>
                      <a:pt x="1438" y="611"/>
                    </a:moveTo>
                    <a:lnTo>
                      <a:pt x="1438" y="611"/>
                    </a:lnTo>
                    <a:lnTo>
                      <a:pt x="1438" y="613"/>
                    </a:lnTo>
                    <a:lnTo>
                      <a:pt x="1436" y="615"/>
                    </a:lnTo>
                    <a:lnTo>
                      <a:pt x="1436" y="615"/>
                    </a:lnTo>
                    <a:lnTo>
                      <a:pt x="1436" y="612"/>
                    </a:lnTo>
                    <a:lnTo>
                      <a:pt x="1438" y="611"/>
                    </a:lnTo>
                    <a:close/>
                    <a:moveTo>
                      <a:pt x="1434" y="608"/>
                    </a:moveTo>
                    <a:lnTo>
                      <a:pt x="1435" y="608"/>
                    </a:lnTo>
                    <a:lnTo>
                      <a:pt x="1435" y="609"/>
                    </a:lnTo>
                    <a:lnTo>
                      <a:pt x="1435" y="609"/>
                    </a:lnTo>
                    <a:lnTo>
                      <a:pt x="1434" y="609"/>
                    </a:lnTo>
                    <a:lnTo>
                      <a:pt x="1434" y="608"/>
                    </a:lnTo>
                    <a:close/>
                    <a:moveTo>
                      <a:pt x="1438" y="603"/>
                    </a:moveTo>
                    <a:lnTo>
                      <a:pt x="1439" y="604"/>
                    </a:lnTo>
                    <a:lnTo>
                      <a:pt x="1440" y="605"/>
                    </a:lnTo>
                    <a:lnTo>
                      <a:pt x="1439" y="605"/>
                    </a:lnTo>
                    <a:lnTo>
                      <a:pt x="1438" y="605"/>
                    </a:lnTo>
                    <a:lnTo>
                      <a:pt x="1438" y="604"/>
                    </a:lnTo>
                    <a:lnTo>
                      <a:pt x="1438" y="603"/>
                    </a:lnTo>
                    <a:close/>
                    <a:moveTo>
                      <a:pt x="1438" y="595"/>
                    </a:moveTo>
                    <a:lnTo>
                      <a:pt x="1438" y="596"/>
                    </a:lnTo>
                    <a:lnTo>
                      <a:pt x="1438" y="597"/>
                    </a:lnTo>
                    <a:lnTo>
                      <a:pt x="1439" y="600"/>
                    </a:lnTo>
                    <a:lnTo>
                      <a:pt x="1438" y="601"/>
                    </a:lnTo>
                    <a:lnTo>
                      <a:pt x="1436" y="600"/>
                    </a:lnTo>
                    <a:lnTo>
                      <a:pt x="1438" y="597"/>
                    </a:lnTo>
                    <a:lnTo>
                      <a:pt x="1438" y="595"/>
                    </a:lnTo>
                    <a:close/>
                    <a:moveTo>
                      <a:pt x="1442" y="568"/>
                    </a:moveTo>
                    <a:lnTo>
                      <a:pt x="1446" y="571"/>
                    </a:lnTo>
                    <a:lnTo>
                      <a:pt x="1447" y="574"/>
                    </a:lnTo>
                    <a:lnTo>
                      <a:pt x="1446" y="575"/>
                    </a:lnTo>
                    <a:lnTo>
                      <a:pt x="1444" y="576"/>
                    </a:lnTo>
                    <a:lnTo>
                      <a:pt x="1446" y="579"/>
                    </a:lnTo>
                    <a:lnTo>
                      <a:pt x="1443" y="582"/>
                    </a:lnTo>
                    <a:lnTo>
                      <a:pt x="1442" y="583"/>
                    </a:lnTo>
                    <a:lnTo>
                      <a:pt x="1442" y="584"/>
                    </a:lnTo>
                    <a:lnTo>
                      <a:pt x="1442" y="587"/>
                    </a:lnTo>
                    <a:lnTo>
                      <a:pt x="1440" y="587"/>
                    </a:lnTo>
                    <a:lnTo>
                      <a:pt x="1439" y="586"/>
                    </a:lnTo>
                    <a:lnTo>
                      <a:pt x="1438" y="586"/>
                    </a:lnTo>
                    <a:lnTo>
                      <a:pt x="1436" y="584"/>
                    </a:lnTo>
                    <a:lnTo>
                      <a:pt x="1438" y="584"/>
                    </a:lnTo>
                    <a:lnTo>
                      <a:pt x="1438" y="583"/>
                    </a:lnTo>
                    <a:lnTo>
                      <a:pt x="1436" y="580"/>
                    </a:lnTo>
                    <a:lnTo>
                      <a:pt x="1436" y="579"/>
                    </a:lnTo>
                    <a:lnTo>
                      <a:pt x="1438" y="579"/>
                    </a:lnTo>
                    <a:lnTo>
                      <a:pt x="1439" y="578"/>
                    </a:lnTo>
                    <a:lnTo>
                      <a:pt x="1442" y="576"/>
                    </a:lnTo>
                    <a:lnTo>
                      <a:pt x="1442" y="574"/>
                    </a:lnTo>
                    <a:lnTo>
                      <a:pt x="1442" y="570"/>
                    </a:lnTo>
                    <a:lnTo>
                      <a:pt x="1442" y="568"/>
                    </a:lnTo>
                    <a:close/>
                    <a:moveTo>
                      <a:pt x="1435" y="566"/>
                    </a:moveTo>
                    <a:lnTo>
                      <a:pt x="1438" y="568"/>
                    </a:lnTo>
                    <a:lnTo>
                      <a:pt x="1438" y="570"/>
                    </a:lnTo>
                    <a:lnTo>
                      <a:pt x="1435" y="570"/>
                    </a:lnTo>
                    <a:lnTo>
                      <a:pt x="1434" y="568"/>
                    </a:lnTo>
                    <a:lnTo>
                      <a:pt x="1434" y="567"/>
                    </a:lnTo>
                    <a:lnTo>
                      <a:pt x="1435" y="566"/>
                    </a:lnTo>
                    <a:close/>
                    <a:moveTo>
                      <a:pt x="1447" y="566"/>
                    </a:moveTo>
                    <a:lnTo>
                      <a:pt x="1448" y="567"/>
                    </a:lnTo>
                    <a:lnTo>
                      <a:pt x="1448" y="568"/>
                    </a:lnTo>
                    <a:lnTo>
                      <a:pt x="1447" y="570"/>
                    </a:lnTo>
                    <a:lnTo>
                      <a:pt x="1447" y="570"/>
                    </a:lnTo>
                    <a:lnTo>
                      <a:pt x="1444" y="568"/>
                    </a:lnTo>
                    <a:lnTo>
                      <a:pt x="1444" y="567"/>
                    </a:lnTo>
                    <a:lnTo>
                      <a:pt x="1447" y="566"/>
                    </a:lnTo>
                    <a:close/>
                    <a:moveTo>
                      <a:pt x="25" y="532"/>
                    </a:moveTo>
                    <a:lnTo>
                      <a:pt x="26" y="534"/>
                    </a:lnTo>
                    <a:lnTo>
                      <a:pt x="26" y="536"/>
                    </a:lnTo>
                    <a:lnTo>
                      <a:pt x="24" y="534"/>
                    </a:lnTo>
                    <a:lnTo>
                      <a:pt x="25" y="532"/>
                    </a:lnTo>
                    <a:close/>
                    <a:moveTo>
                      <a:pt x="1211" y="526"/>
                    </a:moveTo>
                    <a:lnTo>
                      <a:pt x="1211" y="528"/>
                    </a:lnTo>
                    <a:lnTo>
                      <a:pt x="1211" y="528"/>
                    </a:lnTo>
                    <a:lnTo>
                      <a:pt x="1211" y="530"/>
                    </a:lnTo>
                    <a:lnTo>
                      <a:pt x="1210" y="530"/>
                    </a:lnTo>
                    <a:lnTo>
                      <a:pt x="1209" y="533"/>
                    </a:lnTo>
                    <a:lnTo>
                      <a:pt x="1207" y="532"/>
                    </a:lnTo>
                    <a:lnTo>
                      <a:pt x="1206" y="529"/>
                    </a:lnTo>
                    <a:lnTo>
                      <a:pt x="1209" y="526"/>
                    </a:lnTo>
                    <a:lnTo>
                      <a:pt x="1211" y="526"/>
                    </a:lnTo>
                    <a:close/>
                    <a:moveTo>
                      <a:pt x="1211" y="521"/>
                    </a:moveTo>
                    <a:lnTo>
                      <a:pt x="1213" y="522"/>
                    </a:lnTo>
                    <a:lnTo>
                      <a:pt x="1213" y="524"/>
                    </a:lnTo>
                    <a:lnTo>
                      <a:pt x="1211" y="525"/>
                    </a:lnTo>
                    <a:lnTo>
                      <a:pt x="1210" y="524"/>
                    </a:lnTo>
                    <a:lnTo>
                      <a:pt x="1211" y="522"/>
                    </a:lnTo>
                    <a:lnTo>
                      <a:pt x="1211" y="522"/>
                    </a:lnTo>
                    <a:lnTo>
                      <a:pt x="1211" y="521"/>
                    </a:lnTo>
                    <a:close/>
                    <a:moveTo>
                      <a:pt x="1209" y="521"/>
                    </a:moveTo>
                    <a:lnTo>
                      <a:pt x="1209" y="521"/>
                    </a:lnTo>
                    <a:lnTo>
                      <a:pt x="1209" y="524"/>
                    </a:lnTo>
                    <a:lnTo>
                      <a:pt x="1209" y="525"/>
                    </a:lnTo>
                    <a:lnTo>
                      <a:pt x="1207" y="522"/>
                    </a:lnTo>
                    <a:lnTo>
                      <a:pt x="1207" y="521"/>
                    </a:lnTo>
                    <a:lnTo>
                      <a:pt x="1209" y="521"/>
                    </a:lnTo>
                    <a:close/>
                    <a:moveTo>
                      <a:pt x="1264" y="515"/>
                    </a:moveTo>
                    <a:lnTo>
                      <a:pt x="1265" y="516"/>
                    </a:lnTo>
                    <a:lnTo>
                      <a:pt x="1267" y="518"/>
                    </a:lnTo>
                    <a:lnTo>
                      <a:pt x="1271" y="520"/>
                    </a:lnTo>
                    <a:lnTo>
                      <a:pt x="1272" y="522"/>
                    </a:lnTo>
                    <a:lnTo>
                      <a:pt x="1272" y="526"/>
                    </a:lnTo>
                    <a:lnTo>
                      <a:pt x="1273" y="529"/>
                    </a:lnTo>
                    <a:lnTo>
                      <a:pt x="1278" y="532"/>
                    </a:lnTo>
                    <a:lnTo>
                      <a:pt x="1278" y="534"/>
                    </a:lnTo>
                    <a:lnTo>
                      <a:pt x="1280" y="534"/>
                    </a:lnTo>
                    <a:lnTo>
                      <a:pt x="1282" y="537"/>
                    </a:lnTo>
                    <a:lnTo>
                      <a:pt x="1285" y="541"/>
                    </a:lnTo>
                    <a:lnTo>
                      <a:pt x="1286" y="545"/>
                    </a:lnTo>
                    <a:lnTo>
                      <a:pt x="1284" y="541"/>
                    </a:lnTo>
                    <a:lnTo>
                      <a:pt x="1281" y="538"/>
                    </a:lnTo>
                    <a:lnTo>
                      <a:pt x="1281" y="540"/>
                    </a:lnTo>
                    <a:lnTo>
                      <a:pt x="1281" y="541"/>
                    </a:lnTo>
                    <a:lnTo>
                      <a:pt x="1282" y="541"/>
                    </a:lnTo>
                    <a:lnTo>
                      <a:pt x="1282" y="543"/>
                    </a:lnTo>
                    <a:lnTo>
                      <a:pt x="1285" y="546"/>
                    </a:lnTo>
                    <a:lnTo>
                      <a:pt x="1288" y="547"/>
                    </a:lnTo>
                    <a:lnTo>
                      <a:pt x="1288" y="550"/>
                    </a:lnTo>
                    <a:lnTo>
                      <a:pt x="1288" y="553"/>
                    </a:lnTo>
                    <a:lnTo>
                      <a:pt x="1289" y="557"/>
                    </a:lnTo>
                    <a:lnTo>
                      <a:pt x="1288" y="557"/>
                    </a:lnTo>
                    <a:lnTo>
                      <a:pt x="1288" y="558"/>
                    </a:lnTo>
                    <a:lnTo>
                      <a:pt x="1288" y="561"/>
                    </a:lnTo>
                    <a:lnTo>
                      <a:pt x="1289" y="562"/>
                    </a:lnTo>
                    <a:lnTo>
                      <a:pt x="1290" y="566"/>
                    </a:lnTo>
                    <a:lnTo>
                      <a:pt x="1293" y="568"/>
                    </a:lnTo>
                    <a:lnTo>
                      <a:pt x="1294" y="570"/>
                    </a:lnTo>
                    <a:lnTo>
                      <a:pt x="1296" y="571"/>
                    </a:lnTo>
                    <a:lnTo>
                      <a:pt x="1296" y="574"/>
                    </a:lnTo>
                    <a:lnTo>
                      <a:pt x="1296" y="574"/>
                    </a:lnTo>
                    <a:lnTo>
                      <a:pt x="1297" y="575"/>
                    </a:lnTo>
                    <a:lnTo>
                      <a:pt x="1297" y="574"/>
                    </a:lnTo>
                    <a:lnTo>
                      <a:pt x="1298" y="574"/>
                    </a:lnTo>
                    <a:lnTo>
                      <a:pt x="1299" y="576"/>
                    </a:lnTo>
                    <a:lnTo>
                      <a:pt x="1299" y="579"/>
                    </a:lnTo>
                    <a:lnTo>
                      <a:pt x="1302" y="580"/>
                    </a:lnTo>
                    <a:lnTo>
                      <a:pt x="1303" y="584"/>
                    </a:lnTo>
                    <a:lnTo>
                      <a:pt x="1307" y="590"/>
                    </a:lnTo>
                    <a:lnTo>
                      <a:pt x="1309" y="592"/>
                    </a:lnTo>
                    <a:lnTo>
                      <a:pt x="1311" y="599"/>
                    </a:lnTo>
                    <a:lnTo>
                      <a:pt x="1315" y="603"/>
                    </a:lnTo>
                    <a:lnTo>
                      <a:pt x="1315" y="605"/>
                    </a:lnTo>
                    <a:lnTo>
                      <a:pt x="1318" y="605"/>
                    </a:lnTo>
                    <a:lnTo>
                      <a:pt x="1318" y="608"/>
                    </a:lnTo>
                    <a:lnTo>
                      <a:pt x="1321" y="612"/>
                    </a:lnTo>
                    <a:lnTo>
                      <a:pt x="1322" y="613"/>
                    </a:lnTo>
                    <a:lnTo>
                      <a:pt x="1322" y="615"/>
                    </a:lnTo>
                    <a:lnTo>
                      <a:pt x="1325" y="618"/>
                    </a:lnTo>
                    <a:lnTo>
                      <a:pt x="1326" y="621"/>
                    </a:lnTo>
                    <a:lnTo>
                      <a:pt x="1330" y="624"/>
                    </a:lnTo>
                    <a:lnTo>
                      <a:pt x="1331" y="626"/>
                    </a:lnTo>
                    <a:lnTo>
                      <a:pt x="1332" y="630"/>
                    </a:lnTo>
                    <a:lnTo>
                      <a:pt x="1331" y="629"/>
                    </a:lnTo>
                    <a:lnTo>
                      <a:pt x="1330" y="626"/>
                    </a:lnTo>
                    <a:lnTo>
                      <a:pt x="1327" y="625"/>
                    </a:lnTo>
                    <a:lnTo>
                      <a:pt x="1325" y="624"/>
                    </a:lnTo>
                    <a:lnTo>
                      <a:pt x="1323" y="620"/>
                    </a:lnTo>
                    <a:lnTo>
                      <a:pt x="1321" y="618"/>
                    </a:lnTo>
                    <a:lnTo>
                      <a:pt x="1318" y="618"/>
                    </a:lnTo>
                    <a:lnTo>
                      <a:pt x="1315" y="618"/>
                    </a:lnTo>
                    <a:lnTo>
                      <a:pt x="1314" y="618"/>
                    </a:lnTo>
                    <a:lnTo>
                      <a:pt x="1313" y="618"/>
                    </a:lnTo>
                    <a:lnTo>
                      <a:pt x="1313" y="620"/>
                    </a:lnTo>
                    <a:lnTo>
                      <a:pt x="1313" y="622"/>
                    </a:lnTo>
                    <a:lnTo>
                      <a:pt x="1311" y="624"/>
                    </a:lnTo>
                    <a:lnTo>
                      <a:pt x="1313" y="626"/>
                    </a:lnTo>
                    <a:lnTo>
                      <a:pt x="1313" y="629"/>
                    </a:lnTo>
                    <a:lnTo>
                      <a:pt x="1313" y="633"/>
                    </a:lnTo>
                    <a:lnTo>
                      <a:pt x="1314" y="636"/>
                    </a:lnTo>
                    <a:lnTo>
                      <a:pt x="1314" y="640"/>
                    </a:lnTo>
                    <a:lnTo>
                      <a:pt x="1314" y="643"/>
                    </a:lnTo>
                    <a:lnTo>
                      <a:pt x="1315" y="646"/>
                    </a:lnTo>
                    <a:lnTo>
                      <a:pt x="1317" y="650"/>
                    </a:lnTo>
                    <a:lnTo>
                      <a:pt x="1318" y="654"/>
                    </a:lnTo>
                    <a:lnTo>
                      <a:pt x="1319" y="655"/>
                    </a:lnTo>
                    <a:lnTo>
                      <a:pt x="1322" y="657"/>
                    </a:lnTo>
                    <a:lnTo>
                      <a:pt x="1325" y="659"/>
                    </a:lnTo>
                    <a:lnTo>
                      <a:pt x="1326" y="662"/>
                    </a:lnTo>
                    <a:lnTo>
                      <a:pt x="1326" y="665"/>
                    </a:lnTo>
                    <a:lnTo>
                      <a:pt x="1330" y="667"/>
                    </a:lnTo>
                    <a:lnTo>
                      <a:pt x="1331" y="667"/>
                    </a:lnTo>
                    <a:lnTo>
                      <a:pt x="1332" y="666"/>
                    </a:lnTo>
                    <a:lnTo>
                      <a:pt x="1334" y="668"/>
                    </a:lnTo>
                    <a:lnTo>
                      <a:pt x="1335" y="671"/>
                    </a:lnTo>
                    <a:lnTo>
                      <a:pt x="1336" y="674"/>
                    </a:lnTo>
                    <a:lnTo>
                      <a:pt x="1336" y="676"/>
                    </a:lnTo>
                    <a:lnTo>
                      <a:pt x="1336" y="679"/>
                    </a:lnTo>
                    <a:lnTo>
                      <a:pt x="1336" y="680"/>
                    </a:lnTo>
                    <a:lnTo>
                      <a:pt x="1336" y="682"/>
                    </a:lnTo>
                    <a:lnTo>
                      <a:pt x="1335" y="680"/>
                    </a:lnTo>
                    <a:lnTo>
                      <a:pt x="1335" y="678"/>
                    </a:lnTo>
                    <a:lnTo>
                      <a:pt x="1332" y="675"/>
                    </a:lnTo>
                    <a:lnTo>
                      <a:pt x="1332" y="674"/>
                    </a:lnTo>
                    <a:lnTo>
                      <a:pt x="1334" y="672"/>
                    </a:lnTo>
                    <a:lnTo>
                      <a:pt x="1332" y="671"/>
                    </a:lnTo>
                    <a:lnTo>
                      <a:pt x="1331" y="671"/>
                    </a:lnTo>
                    <a:lnTo>
                      <a:pt x="1331" y="672"/>
                    </a:lnTo>
                    <a:lnTo>
                      <a:pt x="1326" y="672"/>
                    </a:lnTo>
                    <a:lnTo>
                      <a:pt x="1325" y="672"/>
                    </a:lnTo>
                    <a:lnTo>
                      <a:pt x="1325" y="670"/>
                    </a:lnTo>
                    <a:lnTo>
                      <a:pt x="1323" y="670"/>
                    </a:lnTo>
                    <a:lnTo>
                      <a:pt x="1322" y="672"/>
                    </a:lnTo>
                    <a:lnTo>
                      <a:pt x="1321" y="675"/>
                    </a:lnTo>
                    <a:lnTo>
                      <a:pt x="1322" y="679"/>
                    </a:lnTo>
                    <a:lnTo>
                      <a:pt x="1323" y="680"/>
                    </a:lnTo>
                    <a:lnTo>
                      <a:pt x="1322" y="683"/>
                    </a:lnTo>
                    <a:lnTo>
                      <a:pt x="1323" y="686"/>
                    </a:lnTo>
                    <a:lnTo>
                      <a:pt x="1319" y="684"/>
                    </a:lnTo>
                    <a:lnTo>
                      <a:pt x="1318" y="680"/>
                    </a:lnTo>
                    <a:lnTo>
                      <a:pt x="1315" y="679"/>
                    </a:lnTo>
                    <a:lnTo>
                      <a:pt x="1314" y="675"/>
                    </a:lnTo>
                    <a:lnTo>
                      <a:pt x="1315" y="671"/>
                    </a:lnTo>
                    <a:lnTo>
                      <a:pt x="1315" y="667"/>
                    </a:lnTo>
                    <a:lnTo>
                      <a:pt x="1315" y="665"/>
                    </a:lnTo>
                    <a:lnTo>
                      <a:pt x="1313" y="661"/>
                    </a:lnTo>
                    <a:lnTo>
                      <a:pt x="1311" y="658"/>
                    </a:lnTo>
                    <a:lnTo>
                      <a:pt x="1310" y="655"/>
                    </a:lnTo>
                    <a:lnTo>
                      <a:pt x="1309" y="651"/>
                    </a:lnTo>
                    <a:lnTo>
                      <a:pt x="1309" y="646"/>
                    </a:lnTo>
                    <a:lnTo>
                      <a:pt x="1307" y="642"/>
                    </a:lnTo>
                    <a:lnTo>
                      <a:pt x="1307" y="641"/>
                    </a:lnTo>
                    <a:lnTo>
                      <a:pt x="1303" y="636"/>
                    </a:lnTo>
                    <a:lnTo>
                      <a:pt x="1301" y="633"/>
                    </a:lnTo>
                    <a:lnTo>
                      <a:pt x="1301" y="630"/>
                    </a:lnTo>
                    <a:lnTo>
                      <a:pt x="1301" y="628"/>
                    </a:lnTo>
                    <a:lnTo>
                      <a:pt x="1299" y="624"/>
                    </a:lnTo>
                    <a:lnTo>
                      <a:pt x="1298" y="620"/>
                    </a:lnTo>
                    <a:lnTo>
                      <a:pt x="1299" y="617"/>
                    </a:lnTo>
                    <a:lnTo>
                      <a:pt x="1298" y="616"/>
                    </a:lnTo>
                    <a:lnTo>
                      <a:pt x="1298" y="612"/>
                    </a:lnTo>
                    <a:lnTo>
                      <a:pt x="1297" y="608"/>
                    </a:lnTo>
                    <a:lnTo>
                      <a:pt x="1296" y="605"/>
                    </a:lnTo>
                    <a:lnTo>
                      <a:pt x="1293" y="601"/>
                    </a:lnTo>
                    <a:lnTo>
                      <a:pt x="1293" y="600"/>
                    </a:lnTo>
                    <a:lnTo>
                      <a:pt x="1294" y="599"/>
                    </a:lnTo>
                    <a:lnTo>
                      <a:pt x="1292" y="596"/>
                    </a:lnTo>
                    <a:lnTo>
                      <a:pt x="1289" y="595"/>
                    </a:lnTo>
                    <a:lnTo>
                      <a:pt x="1289" y="592"/>
                    </a:lnTo>
                    <a:lnTo>
                      <a:pt x="1288" y="590"/>
                    </a:lnTo>
                    <a:lnTo>
                      <a:pt x="1288" y="587"/>
                    </a:lnTo>
                    <a:lnTo>
                      <a:pt x="1288" y="583"/>
                    </a:lnTo>
                    <a:lnTo>
                      <a:pt x="1285" y="579"/>
                    </a:lnTo>
                    <a:lnTo>
                      <a:pt x="1282" y="578"/>
                    </a:lnTo>
                    <a:lnTo>
                      <a:pt x="1277" y="572"/>
                    </a:lnTo>
                    <a:lnTo>
                      <a:pt x="1278" y="571"/>
                    </a:lnTo>
                    <a:lnTo>
                      <a:pt x="1277" y="570"/>
                    </a:lnTo>
                    <a:lnTo>
                      <a:pt x="1274" y="568"/>
                    </a:lnTo>
                    <a:lnTo>
                      <a:pt x="1273" y="565"/>
                    </a:lnTo>
                    <a:lnTo>
                      <a:pt x="1272" y="559"/>
                    </a:lnTo>
                    <a:lnTo>
                      <a:pt x="1271" y="555"/>
                    </a:lnTo>
                    <a:lnTo>
                      <a:pt x="1271" y="554"/>
                    </a:lnTo>
                    <a:lnTo>
                      <a:pt x="1271" y="550"/>
                    </a:lnTo>
                    <a:lnTo>
                      <a:pt x="1268" y="546"/>
                    </a:lnTo>
                    <a:lnTo>
                      <a:pt x="1265" y="543"/>
                    </a:lnTo>
                    <a:lnTo>
                      <a:pt x="1265" y="540"/>
                    </a:lnTo>
                    <a:lnTo>
                      <a:pt x="1263" y="538"/>
                    </a:lnTo>
                    <a:lnTo>
                      <a:pt x="1264" y="534"/>
                    </a:lnTo>
                    <a:lnTo>
                      <a:pt x="1265" y="533"/>
                    </a:lnTo>
                    <a:lnTo>
                      <a:pt x="1267" y="536"/>
                    </a:lnTo>
                    <a:lnTo>
                      <a:pt x="1269" y="536"/>
                    </a:lnTo>
                    <a:lnTo>
                      <a:pt x="1271" y="534"/>
                    </a:lnTo>
                    <a:lnTo>
                      <a:pt x="1271" y="532"/>
                    </a:lnTo>
                    <a:lnTo>
                      <a:pt x="1268" y="532"/>
                    </a:lnTo>
                    <a:lnTo>
                      <a:pt x="1268" y="530"/>
                    </a:lnTo>
                    <a:lnTo>
                      <a:pt x="1269" y="529"/>
                    </a:lnTo>
                    <a:lnTo>
                      <a:pt x="1271" y="529"/>
                    </a:lnTo>
                    <a:lnTo>
                      <a:pt x="1269" y="526"/>
                    </a:lnTo>
                    <a:lnTo>
                      <a:pt x="1268" y="528"/>
                    </a:lnTo>
                    <a:lnTo>
                      <a:pt x="1268" y="528"/>
                    </a:lnTo>
                    <a:lnTo>
                      <a:pt x="1268" y="525"/>
                    </a:lnTo>
                    <a:lnTo>
                      <a:pt x="1267" y="524"/>
                    </a:lnTo>
                    <a:lnTo>
                      <a:pt x="1263" y="521"/>
                    </a:lnTo>
                    <a:lnTo>
                      <a:pt x="1259" y="518"/>
                    </a:lnTo>
                    <a:lnTo>
                      <a:pt x="1261" y="517"/>
                    </a:lnTo>
                    <a:lnTo>
                      <a:pt x="1263" y="518"/>
                    </a:lnTo>
                    <a:lnTo>
                      <a:pt x="1264" y="518"/>
                    </a:lnTo>
                    <a:lnTo>
                      <a:pt x="1264" y="517"/>
                    </a:lnTo>
                    <a:lnTo>
                      <a:pt x="1264" y="516"/>
                    </a:lnTo>
                    <a:lnTo>
                      <a:pt x="1264" y="515"/>
                    </a:lnTo>
                    <a:close/>
                    <a:moveTo>
                      <a:pt x="1198" y="511"/>
                    </a:moveTo>
                    <a:lnTo>
                      <a:pt x="1198" y="512"/>
                    </a:lnTo>
                    <a:lnTo>
                      <a:pt x="1197" y="513"/>
                    </a:lnTo>
                    <a:lnTo>
                      <a:pt x="1198" y="515"/>
                    </a:lnTo>
                    <a:lnTo>
                      <a:pt x="1197" y="516"/>
                    </a:lnTo>
                    <a:lnTo>
                      <a:pt x="1195" y="515"/>
                    </a:lnTo>
                    <a:lnTo>
                      <a:pt x="1195" y="516"/>
                    </a:lnTo>
                    <a:lnTo>
                      <a:pt x="1195" y="516"/>
                    </a:lnTo>
                    <a:lnTo>
                      <a:pt x="1194" y="516"/>
                    </a:lnTo>
                    <a:lnTo>
                      <a:pt x="1193" y="515"/>
                    </a:lnTo>
                    <a:lnTo>
                      <a:pt x="1193" y="513"/>
                    </a:lnTo>
                    <a:lnTo>
                      <a:pt x="1195" y="512"/>
                    </a:lnTo>
                    <a:lnTo>
                      <a:pt x="1197" y="511"/>
                    </a:lnTo>
                    <a:lnTo>
                      <a:pt x="1198" y="511"/>
                    </a:lnTo>
                    <a:close/>
                    <a:moveTo>
                      <a:pt x="1203" y="509"/>
                    </a:moveTo>
                    <a:lnTo>
                      <a:pt x="1205" y="509"/>
                    </a:lnTo>
                    <a:lnTo>
                      <a:pt x="1207" y="509"/>
                    </a:lnTo>
                    <a:lnTo>
                      <a:pt x="1209" y="509"/>
                    </a:lnTo>
                    <a:lnTo>
                      <a:pt x="1209" y="511"/>
                    </a:lnTo>
                    <a:lnTo>
                      <a:pt x="1207" y="512"/>
                    </a:lnTo>
                    <a:lnTo>
                      <a:pt x="1207" y="513"/>
                    </a:lnTo>
                    <a:lnTo>
                      <a:pt x="1209" y="512"/>
                    </a:lnTo>
                    <a:lnTo>
                      <a:pt x="1209" y="511"/>
                    </a:lnTo>
                    <a:lnTo>
                      <a:pt x="1211" y="511"/>
                    </a:lnTo>
                    <a:lnTo>
                      <a:pt x="1211" y="512"/>
                    </a:lnTo>
                    <a:lnTo>
                      <a:pt x="1210" y="513"/>
                    </a:lnTo>
                    <a:lnTo>
                      <a:pt x="1210" y="515"/>
                    </a:lnTo>
                    <a:lnTo>
                      <a:pt x="1210" y="516"/>
                    </a:lnTo>
                    <a:lnTo>
                      <a:pt x="1210" y="517"/>
                    </a:lnTo>
                    <a:lnTo>
                      <a:pt x="1209" y="518"/>
                    </a:lnTo>
                    <a:lnTo>
                      <a:pt x="1206" y="518"/>
                    </a:lnTo>
                    <a:lnTo>
                      <a:pt x="1205" y="516"/>
                    </a:lnTo>
                    <a:lnTo>
                      <a:pt x="1203" y="516"/>
                    </a:lnTo>
                    <a:lnTo>
                      <a:pt x="1203" y="517"/>
                    </a:lnTo>
                    <a:lnTo>
                      <a:pt x="1202" y="518"/>
                    </a:lnTo>
                    <a:lnTo>
                      <a:pt x="1202" y="518"/>
                    </a:lnTo>
                    <a:lnTo>
                      <a:pt x="1199" y="515"/>
                    </a:lnTo>
                    <a:lnTo>
                      <a:pt x="1199" y="513"/>
                    </a:lnTo>
                    <a:lnTo>
                      <a:pt x="1202" y="512"/>
                    </a:lnTo>
                    <a:lnTo>
                      <a:pt x="1202" y="509"/>
                    </a:lnTo>
                    <a:lnTo>
                      <a:pt x="1203" y="509"/>
                    </a:lnTo>
                    <a:close/>
                    <a:moveTo>
                      <a:pt x="1530" y="453"/>
                    </a:moveTo>
                    <a:lnTo>
                      <a:pt x="1533" y="454"/>
                    </a:lnTo>
                    <a:lnTo>
                      <a:pt x="1535" y="455"/>
                    </a:lnTo>
                    <a:lnTo>
                      <a:pt x="1536" y="455"/>
                    </a:lnTo>
                    <a:lnTo>
                      <a:pt x="1539" y="457"/>
                    </a:lnTo>
                    <a:lnTo>
                      <a:pt x="1542" y="459"/>
                    </a:lnTo>
                    <a:lnTo>
                      <a:pt x="1543" y="459"/>
                    </a:lnTo>
                    <a:lnTo>
                      <a:pt x="1540" y="461"/>
                    </a:lnTo>
                    <a:lnTo>
                      <a:pt x="1539" y="459"/>
                    </a:lnTo>
                    <a:lnTo>
                      <a:pt x="1535" y="458"/>
                    </a:lnTo>
                    <a:lnTo>
                      <a:pt x="1533" y="455"/>
                    </a:lnTo>
                    <a:lnTo>
                      <a:pt x="1530" y="455"/>
                    </a:lnTo>
                    <a:lnTo>
                      <a:pt x="1529" y="454"/>
                    </a:lnTo>
                    <a:lnTo>
                      <a:pt x="1530" y="453"/>
                    </a:lnTo>
                    <a:close/>
                    <a:moveTo>
                      <a:pt x="1509" y="443"/>
                    </a:moveTo>
                    <a:lnTo>
                      <a:pt x="1511" y="445"/>
                    </a:lnTo>
                    <a:lnTo>
                      <a:pt x="1510" y="445"/>
                    </a:lnTo>
                    <a:lnTo>
                      <a:pt x="1510" y="446"/>
                    </a:lnTo>
                    <a:lnTo>
                      <a:pt x="1513" y="449"/>
                    </a:lnTo>
                    <a:lnTo>
                      <a:pt x="1515" y="450"/>
                    </a:lnTo>
                    <a:lnTo>
                      <a:pt x="1515" y="451"/>
                    </a:lnTo>
                    <a:lnTo>
                      <a:pt x="1519" y="454"/>
                    </a:lnTo>
                    <a:lnTo>
                      <a:pt x="1522" y="455"/>
                    </a:lnTo>
                    <a:lnTo>
                      <a:pt x="1523" y="458"/>
                    </a:lnTo>
                    <a:lnTo>
                      <a:pt x="1522" y="458"/>
                    </a:lnTo>
                    <a:lnTo>
                      <a:pt x="1519" y="458"/>
                    </a:lnTo>
                    <a:lnTo>
                      <a:pt x="1518" y="455"/>
                    </a:lnTo>
                    <a:lnTo>
                      <a:pt x="1517" y="457"/>
                    </a:lnTo>
                    <a:lnTo>
                      <a:pt x="1515" y="457"/>
                    </a:lnTo>
                    <a:lnTo>
                      <a:pt x="1514" y="454"/>
                    </a:lnTo>
                    <a:lnTo>
                      <a:pt x="1511" y="454"/>
                    </a:lnTo>
                    <a:lnTo>
                      <a:pt x="1510" y="451"/>
                    </a:lnTo>
                    <a:lnTo>
                      <a:pt x="1510" y="450"/>
                    </a:lnTo>
                    <a:lnTo>
                      <a:pt x="1509" y="449"/>
                    </a:lnTo>
                    <a:lnTo>
                      <a:pt x="1506" y="449"/>
                    </a:lnTo>
                    <a:lnTo>
                      <a:pt x="1505" y="447"/>
                    </a:lnTo>
                    <a:lnTo>
                      <a:pt x="1505" y="446"/>
                    </a:lnTo>
                    <a:lnTo>
                      <a:pt x="1506" y="445"/>
                    </a:lnTo>
                    <a:lnTo>
                      <a:pt x="1508" y="445"/>
                    </a:lnTo>
                    <a:lnTo>
                      <a:pt x="1509" y="443"/>
                    </a:lnTo>
                    <a:close/>
                    <a:moveTo>
                      <a:pt x="80" y="433"/>
                    </a:moveTo>
                    <a:lnTo>
                      <a:pt x="83" y="433"/>
                    </a:lnTo>
                    <a:lnTo>
                      <a:pt x="83" y="434"/>
                    </a:lnTo>
                    <a:lnTo>
                      <a:pt x="81" y="436"/>
                    </a:lnTo>
                    <a:lnTo>
                      <a:pt x="83" y="437"/>
                    </a:lnTo>
                    <a:lnTo>
                      <a:pt x="83" y="438"/>
                    </a:lnTo>
                    <a:lnTo>
                      <a:pt x="81" y="438"/>
                    </a:lnTo>
                    <a:lnTo>
                      <a:pt x="81" y="437"/>
                    </a:lnTo>
                    <a:lnTo>
                      <a:pt x="79" y="436"/>
                    </a:lnTo>
                    <a:lnTo>
                      <a:pt x="79" y="434"/>
                    </a:lnTo>
                    <a:lnTo>
                      <a:pt x="80" y="433"/>
                    </a:lnTo>
                    <a:close/>
                    <a:moveTo>
                      <a:pt x="143" y="395"/>
                    </a:moveTo>
                    <a:lnTo>
                      <a:pt x="145" y="397"/>
                    </a:lnTo>
                    <a:lnTo>
                      <a:pt x="146" y="399"/>
                    </a:lnTo>
                    <a:lnTo>
                      <a:pt x="145" y="399"/>
                    </a:lnTo>
                    <a:lnTo>
                      <a:pt x="143" y="397"/>
                    </a:lnTo>
                    <a:lnTo>
                      <a:pt x="143" y="396"/>
                    </a:lnTo>
                    <a:lnTo>
                      <a:pt x="143" y="395"/>
                    </a:lnTo>
                    <a:close/>
                    <a:moveTo>
                      <a:pt x="1302" y="390"/>
                    </a:moveTo>
                    <a:lnTo>
                      <a:pt x="1302" y="392"/>
                    </a:lnTo>
                    <a:lnTo>
                      <a:pt x="1301" y="393"/>
                    </a:lnTo>
                    <a:lnTo>
                      <a:pt x="1299" y="393"/>
                    </a:lnTo>
                    <a:lnTo>
                      <a:pt x="1299" y="392"/>
                    </a:lnTo>
                    <a:lnTo>
                      <a:pt x="1301" y="391"/>
                    </a:lnTo>
                    <a:lnTo>
                      <a:pt x="1302" y="390"/>
                    </a:lnTo>
                    <a:close/>
                    <a:moveTo>
                      <a:pt x="401" y="368"/>
                    </a:moveTo>
                    <a:lnTo>
                      <a:pt x="404" y="368"/>
                    </a:lnTo>
                    <a:lnTo>
                      <a:pt x="405" y="370"/>
                    </a:lnTo>
                    <a:lnTo>
                      <a:pt x="407" y="368"/>
                    </a:lnTo>
                    <a:lnTo>
                      <a:pt x="409" y="370"/>
                    </a:lnTo>
                    <a:lnTo>
                      <a:pt x="409" y="372"/>
                    </a:lnTo>
                    <a:lnTo>
                      <a:pt x="409" y="372"/>
                    </a:lnTo>
                    <a:lnTo>
                      <a:pt x="407" y="374"/>
                    </a:lnTo>
                    <a:lnTo>
                      <a:pt x="404" y="372"/>
                    </a:lnTo>
                    <a:lnTo>
                      <a:pt x="404" y="371"/>
                    </a:lnTo>
                    <a:lnTo>
                      <a:pt x="403" y="370"/>
                    </a:lnTo>
                    <a:lnTo>
                      <a:pt x="401" y="368"/>
                    </a:lnTo>
                    <a:close/>
                    <a:moveTo>
                      <a:pt x="1446" y="355"/>
                    </a:moveTo>
                    <a:lnTo>
                      <a:pt x="1447" y="355"/>
                    </a:lnTo>
                    <a:lnTo>
                      <a:pt x="1450" y="358"/>
                    </a:lnTo>
                    <a:lnTo>
                      <a:pt x="1451" y="362"/>
                    </a:lnTo>
                    <a:lnTo>
                      <a:pt x="1451" y="365"/>
                    </a:lnTo>
                    <a:lnTo>
                      <a:pt x="1450" y="365"/>
                    </a:lnTo>
                    <a:lnTo>
                      <a:pt x="1447" y="367"/>
                    </a:lnTo>
                    <a:lnTo>
                      <a:pt x="1446" y="368"/>
                    </a:lnTo>
                    <a:lnTo>
                      <a:pt x="1444" y="371"/>
                    </a:lnTo>
                    <a:lnTo>
                      <a:pt x="1444" y="374"/>
                    </a:lnTo>
                    <a:lnTo>
                      <a:pt x="1443" y="374"/>
                    </a:lnTo>
                    <a:lnTo>
                      <a:pt x="1444" y="376"/>
                    </a:lnTo>
                    <a:lnTo>
                      <a:pt x="1444" y="379"/>
                    </a:lnTo>
                    <a:lnTo>
                      <a:pt x="1444" y="379"/>
                    </a:lnTo>
                    <a:lnTo>
                      <a:pt x="1442" y="376"/>
                    </a:lnTo>
                    <a:lnTo>
                      <a:pt x="1442" y="375"/>
                    </a:lnTo>
                    <a:lnTo>
                      <a:pt x="1443" y="374"/>
                    </a:lnTo>
                    <a:lnTo>
                      <a:pt x="1442" y="371"/>
                    </a:lnTo>
                    <a:lnTo>
                      <a:pt x="1442" y="370"/>
                    </a:lnTo>
                    <a:lnTo>
                      <a:pt x="1440" y="366"/>
                    </a:lnTo>
                    <a:lnTo>
                      <a:pt x="1440" y="363"/>
                    </a:lnTo>
                    <a:lnTo>
                      <a:pt x="1440" y="363"/>
                    </a:lnTo>
                    <a:lnTo>
                      <a:pt x="1439" y="365"/>
                    </a:lnTo>
                    <a:lnTo>
                      <a:pt x="1438" y="365"/>
                    </a:lnTo>
                    <a:lnTo>
                      <a:pt x="1439" y="362"/>
                    </a:lnTo>
                    <a:lnTo>
                      <a:pt x="1439" y="362"/>
                    </a:lnTo>
                    <a:lnTo>
                      <a:pt x="1443" y="358"/>
                    </a:lnTo>
                    <a:lnTo>
                      <a:pt x="1443" y="358"/>
                    </a:lnTo>
                    <a:lnTo>
                      <a:pt x="1444" y="357"/>
                    </a:lnTo>
                    <a:lnTo>
                      <a:pt x="1446" y="355"/>
                    </a:lnTo>
                    <a:close/>
                    <a:moveTo>
                      <a:pt x="216" y="349"/>
                    </a:moveTo>
                    <a:lnTo>
                      <a:pt x="218" y="349"/>
                    </a:lnTo>
                    <a:lnTo>
                      <a:pt x="217" y="350"/>
                    </a:lnTo>
                    <a:lnTo>
                      <a:pt x="214" y="350"/>
                    </a:lnTo>
                    <a:lnTo>
                      <a:pt x="214" y="351"/>
                    </a:lnTo>
                    <a:lnTo>
                      <a:pt x="213" y="351"/>
                    </a:lnTo>
                    <a:lnTo>
                      <a:pt x="213" y="350"/>
                    </a:lnTo>
                    <a:lnTo>
                      <a:pt x="216" y="349"/>
                    </a:lnTo>
                    <a:close/>
                    <a:moveTo>
                      <a:pt x="245" y="349"/>
                    </a:moveTo>
                    <a:lnTo>
                      <a:pt x="246" y="350"/>
                    </a:lnTo>
                    <a:lnTo>
                      <a:pt x="245" y="351"/>
                    </a:lnTo>
                    <a:lnTo>
                      <a:pt x="242" y="351"/>
                    </a:lnTo>
                    <a:lnTo>
                      <a:pt x="243" y="349"/>
                    </a:lnTo>
                    <a:lnTo>
                      <a:pt x="245" y="349"/>
                    </a:lnTo>
                    <a:close/>
                    <a:moveTo>
                      <a:pt x="250" y="347"/>
                    </a:moveTo>
                    <a:lnTo>
                      <a:pt x="250" y="349"/>
                    </a:lnTo>
                    <a:lnTo>
                      <a:pt x="249" y="351"/>
                    </a:lnTo>
                    <a:lnTo>
                      <a:pt x="247" y="350"/>
                    </a:lnTo>
                    <a:lnTo>
                      <a:pt x="247" y="350"/>
                    </a:lnTo>
                    <a:lnTo>
                      <a:pt x="249" y="347"/>
                    </a:lnTo>
                    <a:lnTo>
                      <a:pt x="250" y="347"/>
                    </a:lnTo>
                    <a:close/>
                    <a:moveTo>
                      <a:pt x="261" y="336"/>
                    </a:moveTo>
                    <a:lnTo>
                      <a:pt x="262" y="337"/>
                    </a:lnTo>
                    <a:lnTo>
                      <a:pt x="262" y="338"/>
                    </a:lnTo>
                    <a:lnTo>
                      <a:pt x="261" y="338"/>
                    </a:lnTo>
                    <a:lnTo>
                      <a:pt x="259" y="337"/>
                    </a:lnTo>
                    <a:lnTo>
                      <a:pt x="261" y="336"/>
                    </a:lnTo>
                    <a:close/>
                    <a:moveTo>
                      <a:pt x="275" y="336"/>
                    </a:moveTo>
                    <a:lnTo>
                      <a:pt x="278" y="337"/>
                    </a:lnTo>
                    <a:lnTo>
                      <a:pt x="276" y="337"/>
                    </a:lnTo>
                    <a:lnTo>
                      <a:pt x="274" y="338"/>
                    </a:lnTo>
                    <a:lnTo>
                      <a:pt x="272" y="340"/>
                    </a:lnTo>
                    <a:lnTo>
                      <a:pt x="271" y="340"/>
                    </a:lnTo>
                    <a:lnTo>
                      <a:pt x="272" y="337"/>
                    </a:lnTo>
                    <a:lnTo>
                      <a:pt x="275" y="336"/>
                    </a:lnTo>
                    <a:close/>
                    <a:moveTo>
                      <a:pt x="250" y="336"/>
                    </a:moveTo>
                    <a:lnTo>
                      <a:pt x="251" y="336"/>
                    </a:lnTo>
                    <a:lnTo>
                      <a:pt x="250" y="337"/>
                    </a:lnTo>
                    <a:lnTo>
                      <a:pt x="249" y="337"/>
                    </a:lnTo>
                    <a:lnTo>
                      <a:pt x="249" y="337"/>
                    </a:lnTo>
                    <a:lnTo>
                      <a:pt x="250" y="336"/>
                    </a:lnTo>
                    <a:close/>
                    <a:moveTo>
                      <a:pt x="254" y="336"/>
                    </a:moveTo>
                    <a:lnTo>
                      <a:pt x="257" y="336"/>
                    </a:lnTo>
                    <a:lnTo>
                      <a:pt x="257" y="338"/>
                    </a:lnTo>
                    <a:lnTo>
                      <a:pt x="255" y="338"/>
                    </a:lnTo>
                    <a:lnTo>
                      <a:pt x="254" y="337"/>
                    </a:lnTo>
                    <a:lnTo>
                      <a:pt x="253" y="336"/>
                    </a:lnTo>
                    <a:lnTo>
                      <a:pt x="254" y="336"/>
                    </a:lnTo>
                    <a:close/>
                    <a:moveTo>
                      <a:pt x="188" y="329"/>
                    </a:moveTo>
                    <a:lnTo>
                      <a:pt x="192" y="329"/>
                    </a:lnTo>
                    <a:lnTo>
                      <a:pt x="201" y="333"/>
                    </a:lnTo>
                    <a:lnTo>
                      <a:pt x="203" y="336"/>
                    </a:lnTo>
                    <a:lnTo>
                      <a:pt x="203" y="338"/>
                    </a:lnTo>
                    <a:lnTo>
                      <a:pt x="201" y="341"/>
                    </a:lnTo>
                    <a:lnTo>
                      <a:pt x="203" y="338"/>
                    </a:lnTo>
                    <a:lnTo>
                      <a:pt x="201" y="336"/>
                    </a:lnTo>
                    <a:lnTo>
                      <a:pt x="200" y="337"/>
                    </a:lnTo>
                    <a:lnTo>
                      <a:pt x="200" y="341"/>
                    </a:lnTo>
                    <a:lnTo>
                      <a:pt x="197" y="343"/>
                    </a:lnTo>
                    <a:lnTo>
                      <a:pt x="195" y="346"/>
                    </a:lnTo>
                    <a:lnTo>
                      <a:pt x="192" y="347"/>
                    </a:lnTo>
                    <a:lnTo>
                      <a:pt x="191" y="349"/>
                    </a:lnTo>
                    <a:lnTo>
                      <a:pt x="188" y="349"/>
                    </a:lnTo>
                    <a:lnTo>
                      <a:pt x="189" y="347"/>
                    </a:lnTo>
                    <a:lnTo>
                      <a:pt x="187" y="346"/>
                    </a:lnTo>
                    <a:lnTo>
                      <a:pt x="187" y="346"/>
                    </a:lnTo>
                    <a:lnTo>
                      <a:pt x="186" y="343"/>
                    </a:lnTo>
                    <a:lnTo>
                      <a:pt x="184" y="341"/>
                    </a:lnTo>
                    <a:lnTo>
                      <a:pt x="184" y="336"/>
                    </a:lnTo>
                    <a:lnTo>
                      <a:pt x="186" y="330"/>
                    </a:lnTo>
                    <a:lnTo>
                      <a:pt x="188" y="329"/>
                    </a:lnTo>
                    <a:close/>
                    <a:moveTo>
                      <a:pt x="292" y="326"/>
                    </a:moveTo>
                    <a:lnTo>
                      <a:pt x="290" y="329"/>
                    </a:lnTo>
                    <a:lnTo>
                      <a:pt x="290" y="328"/>
                    </a:lnTo>
                    <a:lnTo>
                      <a:pt x="292" y="326"/>
                    </a:lnTo>
                    <a:close/>
                    <a:moveTo>
                      <a:pt x="283" y="318"/>
                    </a:moveTo>
                    <a:lnTo>
                      <a:pt x="284" y="321"/>
                    </a:lnTo>
                    <a:lnTo>
                      <a:pt x="288" y="322"/>
                    </a:lnTo>
                    <a:lnTo>
                      <a:pt x="288" y="325"/>
                    </a:lnTo>
                    <a:lnTo>
                      <a:pt x="284" y="322"/>
                    </a:lnTo>
                    <a:lnTo>
                      <a:pt x="282" y="320"/>
                    </a:lnTo>
                    <a:lnTo>
                      <a:pt x="283" y="318"/>
                    </a:lnTo>
                    <a:close/>
                    <a:moveTo>
                      <a:pt x="279" y="316"/>
                    </a:moveTo>
                    <a:lnTo>
                      <a:pt x="280" y="317"/>
                    </a:lnTo>
                    <a:lnTo>
                      <a:pt x="279" y="318"/>
                    </a:lnTo>
                    <a:lnTo>
                      <a:pt x="279" y="318"/>
                    </a:lnTo>
                    <a:lnTo>
                      <a:pt x="279" y="316"/>
                    </a:lnTo>
                    <a:close/>
                    <a:moveTo>
                      <a:pt x="359" y="309"/>
                    </a:moveTo>
                    <a:lnTo>
                      <a:pt x="361" y="311"/>
                    </a:lnTo>
                    <a:lnTo>
                      <a:pt x="361" y="313"/>
                    </a:lnTo>
                    <a:lnTo>
                      <a:pt x="359" y="315"/>
                    </a:lnTo>
                    <a:lnTo>
                      <a:pt x="358" y="313"/>
                    </a:lnTo>
                    <a:lnTo>
                      <a:pt x="358" y="313"/>
                    </a:lnTo>
                    <a:lnTo>
                      <a:pt x="358" y="312"/>
                    </a:lnTo>
                    <a:lnTo>
                      <a:pt x="358" y="311"/>
                    </a:lnTo>
                    <a:lnTo>
                      <a:pt x="359" y="309"/>
                    </a:lnTo>
                    <a:close/>
                    <a:moveTo>
                      <a:pt x="1398" y="297"/>
                    </a:moveTo>
                    <a:lnTo>
                      <a:pt x="1398" y="297"/>
                    </a:lnTo>
                    <a:lnTo>
                      <a:pt x="1398" y="299"/>
                    </a:lnTo>
                    <a:lnTo>
                      <a:pt x="1397" y="300"/>
                    </a:lnTo>
                    <a:lnTo>
                      <a:pt x="1397" y="299"/>
                    </a:lnTo>
                    <a:lnTo>
                      <a:pt x="1397" y="297"/>
                    </a:lnTo>
                    <a:lnTo>
                      <a:pt x="1398" y="297"/>
                    </a:lnTo>
                    <a:close/>
                    <a:moveTo>
                      <a:pt x="275" y="293"/>
                    </a:moveTo>
                    <a:lnTo>
                      <a:pt x="276" y="293"/>
                    </a:lnTo>
                    <a:lnTo>
                      <a:pt x="279" y="296"/>
                    </a:lnTo>
                    <a:lnTo>
                      <a:pt x="280" y="297"/>
                    </a:lnTo>
                    <a:lnTo>
                      <a:pt x="283" y="299"/>
                    </a:lnTo>
                    <a:lnTo>
                      <a:pt x="286" y="301"/>
                    </a:lnTo>
                    <a:lnTo>
                      <a:pt x="288" y="301"/>
                    </a:lnTo>
                    <a:lnTo>
                      <a:pt x="291" y="305"/>
                    </a:lnTo>
                    <a:lnTo>
                      <a:pt x="295" y="308"/>
                    </a:lnTo>
                    <a:lnTo>
                      <a:pt x="295" y="312"/>
                    </a:lnTo>
                    <a:lnTo>
                      <a:pt x="293" y="313"/>
                    </a:lnTo>
                    <a:lnTo>
                      <a:pt x="292" y="313"/>
                    </a:lnTo>
                    <a:lnTo>
                      <a:pt x="291" y="315"/>
                    </a:lnTo>
                    <a:lnTo>
                      <a:pt x="287" y="315"/>
                    </a:lnTo>
                    <a:lnTo>
                      <a:pt x="286" y="313"/>
                    </a:lnTo>
                    <a:lnTo>
                      <a:pt x="287" y="312"/>
                    </a:lnTo>
                    <a:lnTo>
                      <a:pt x="286" y="309"/>
                    </a:lnTo>
                    <a:lnTo>
                      <a:pt x="286" y="308"/>
                    </a:lnTo>
                    <a:lnTo>
                      <a:pt x="283" y="308"/>
                    </a:lnTo>
                    <a:lnTo>
                      <a:pt x="282" y="308"/>
                    </a:lnTo>
                    <a:lnTo>
                      <a:pt x="282" y="311"/>
                    </a:lnTo>
                    <a:lnTo>
                      <a:pt x="280" y="309"/>
                    </a:lnTo>
                    <a:lnTo>
                      <a:pt x="279" y="308"/>
                    </a:lnTo>
                    <a:lnTo>
                      <a:pt x="276" y="307"/>
                    </a:lnTo>
                    <a:lnTo>
                      <a:pt x="272" y="301"/>
                    </a:lnTo>
                    <a:lnTo>
                      <a:pt x="271" y="300"/>
                    </a:lnTo>
                    <a:lnTo>
                      <a:pt x="272" y="300"/>
                    </a:lnTo>
                    <a:lnTo>
                      <a:pt x="274" y="301"/>
                    </a:lnTo>
                    <a:lnTo>
                      <a:pt x="275" y="301"/>
                    </a:lnTo>
                    <a:lnTo>
                      <a:pt x="275" y="300"/>
                    </a:lnTo>
                    <a:lnTo>
                      <a:pt x="274" y="299"/>
                    </a:lnTo>
                    <a:lnTo>
                      <a:pt x="272" y="297"/>
                    </a:lnTo>
                    <a:lnTo>
                      <a:pt x="274" y="296"/>
                    </a:lnTo>
                    <a:lnTo>
                      <a:pt x="274" y="295"/>
                    </a:lnTo>
                    <a:lnTo>
                      <a:pt x="275" y="293"/>
                    </a:lnTo>
                    <a:close/>
                    <a:moveTo>
                      <a:pt x="1397" y="292"/>
                    </a:moveTo>
                    <a:lnTo>
                      <a:pt x="1398" y="293"/>
                    </a:lnTo>
                    <a:lnTo>
                      <a:pt x="1398" y="295"/>
                    </a:lnTo>
                    <a:lnTo>
                      <a:pt x="1397" y="296"/>
                    </a:lnTo>
                    <a:lnTo>
                      <a:pt x="1394" y="293"/>
                    </a:lnTo>
                    <a:lnTo>
                      <a:pt x="1394" y="292"/>
                    </a:lnTo>
                    <a:lnTo>
                      <a:pt x="1397" y="292"/>
                    </a:lnTo>
                    <a:close/>
                    <a:moveTo>
                      <a:pt x="214" y="280"/>
                    </a:moveTo>
                    <a:lnTo>
                      <a:pt x="216" y="282"/>
                    </a:lnTo>
                    <a:lnTo>
                      <a:pt x="216" y="283"/>
                    </a:lnTo>
                    <a:lnTo>
                      <a:pt x="218" y="283"/>
                    </a:lnTo>
                    <a:lnTo>
                      <a:pt x="220" y="286"/>
                    </a:lnTo>
                    <a:lnTo>
                      <a:pt x="218" y="287"/>
                    </a:lnTo>
                    <a:lnTo>
                      <a:pt x="220" y="288"/>
                    </a:lnTo>
                    <a:lnTo>
                      <a:pt x="220" y="290"/>
                    </a:lnTo>
                    <a:lnTo>
                      <a:pt x="218" y="290"/>
                    </a:lnTo>
                    <a:lnTo>
                      <a:pt x="217" y="287"/>
                    </a:lnTo>
                    <a:lnTo>
                      <a:pt x="214" y="287"/>
                    </a:lnTo>
                    <a:lnTo>
                      <a:pt x="214" y="284"/>
                    </a:lnTo>
                    <a:lnTo>
                      <a:pt x="213" y="284"/>
                    </a:lnTo>
                    <a:lnTo>
                      <a:pt x="212" y="284"/>
                    </a:lnTo>
                    <a:lnTo>
                      <a:pt x="211" y="283"/>
                    </a:lnTo>
                    <a:lnTo>
                      <a:pt x="209" y="282"/>
                    </a:lnTo>
                    <a:lnTo>
                      <a:pt x="212" y="280"/>
                    </a:lnTo>
                    <a:lnTo>
                      <a:pt x="214" y="280"/>
                    </a:lnTo>
                    <a:close/>
                    <a:moveTo>
                      <a:pt x="502" y="259"/>
                    </a:moveTo>
                    <a:lnTo>
                      <a:pt x="503" y="259"/>
                    </a:lnTo>
                    <a:lnTo>
                      <a:pt x="504" y="262"/>
                    </a:lnTo>
                    <a:lnTo>
                      <a:pt x="503" y="263"/>
                    </a:lnTo>
                    <a:lnTo>
                      <a:pt x="502" y="262"/>
                    </a:lnTo>
                    <a:lnTo>
                      <a:pt x="502" y="259"/>
                    </a:lnTo>
                    <a:close/>
                    <a:moveTo>
                      <a:pt x="498" y="253"/>
                    </a:moveTo>
                    <a:lnTo>
                      <a:pt x="500" y="255"/>
                    </a:lnTo>
                    <a:lnTo>
                      <a:pt x="500" y="262"/>
                    </a:lnTo>
                    <a:lnTo>
                      <a:pt x="499" y="263"/>
                    </a:lnTo>
                    <a:lnTo>
                      <a:pt x="499" y="263"/>
                    </a:lnTo>
                    <a:lnTo>
                      <a:pt x="499" y="259"/>
                    </a:lnTo>
                    <a:lnTo>
                      <a:pt x="498" y="257"/>
                    </a:lnTo>
                    <a:lnTo>
                      <a:pt x="498" y="253"/>
                    </a:lnTo>
                    <a:lnTo>
                      <a:pt x="498" y="253"/>
                    </a:lnTo>
                    <a:close/>
                    <a:moveTo>
                      <a:pt x="495" y="247"/>
                    </a:moveTo>
                    <a:lnTo>
                      <a:pt x="496" y="249"/>
                    </a:lnTo>
                    <a:lnTo>
                      <a:pt x="496" y="251"/>
                    </a:lnTo>
                    <a:lnTo>
                      <a:pt x="495" y="250"/>
                    </a:lnTo>
                    <a:lnTo>
                      <a:pt x="494" y="247"/>
                    </a:lnTo>
                    <a:lnTo>
                      <a:pt x="495" y="247"/>
                    </a:lnTo>
                    <a:close/>
                    <a:moveTo>
                      <a:pt x="216" y="224"/>
                    </a:moveTo>
                    <a:lnTo>
                      <a:pt x="218" y="224"/>
                    </a:lnTo>
                    <a:lnTo>
                      <a:pt x="220" y="225"/>
                    </a:lnTo>
                    <a:lnTo>
                      <a:pt x="226" y="226"/>
                    </a:lnTo>
                    <a:lnTo>
                      <a:pt x="230" y="226"/>
                    </a:lnTo>
                    <a:lnTo>
                      <a:pt x="232" y="228"/>
                    </a:lnTo>
                    <a:lnTo>
                      <a:pt x="230" y="229"/>
                    </a:lnTo>
                    <a:lnTo>
                      <a:pt x="228" y="230"/>
                    </a:lnTo>
                    <a:lnTo>
                      <a:pt x="226" y="230"/>
                    </a:lnTo>
                    <a:lnTo>
                      <a:pt x="229" y="230"/>
                    </a:lnTo>
                    <a:lnTo>
                      <a:pt x="230" y="230"/>
                    </a:lnTo>
                    <a:lnTo>
                      <a:pt x="232" y="232"/>
                    </a:lnTo>
                    <a:lnTo>
                      <a:pt x="230" y="237"/>
                    </a:lnTo>
                    <a:lnTo>
                      <a:pt x="228" y="238"/>
                    </a:lnTo>
                    <a:lnTo>
                      <a:pt x="225" y="238"/>
                    </a:lnTo>
                    <a:lnTo>
                      <a:pt x="225" y="238"/>
                    </a:lnTo>
                    <a:lnTo>
                      <a:pt x="226" y="240"/>
                    </a:lnTo>
                    <a:lnTo>
                      <a:pt x="228" y="238"/>
                    </a:lnTo>
                    <a:lnTo>
                      <a:pt x="230" y="240"/>
                    </a:lnTo>
                    <a:lnTo>
                      <a:pt x="230" y="241"/>
                    </a:lnTo>
                    <a:lnTo>
                      <a:pt x="229" y="242"/>
                    </a:lnTo>
                    <a:lnTo>
                      <a:pt x="229" y="245"/>
                    </a:lnTo>
                    <a:lnTo>
                      <a:pt x="230" y="251"/>
                    </a:lnTo>
                    <a:lnTo>
                      <a:pt x="232" y="254"/>
                    </a:lnTo>
                    <a:lnTo>
                      <a:pt x="233" y="261"/>
                    </a:lnTo>
                    <a:lnTo>
                      <a:pt x="234" y="263"/>
                    </a:lnTo>
                    <a:lnTo>
                      <a:pt x="236" y="268"/>
                    </a:lnTo>
                    <a:lnTo>
                      <a:pt x="241" y="274"/>
                    </a:lnTo>
                    <a:lnTo>
                      <a:pt x="243" y="279"/>
                    </a:lnTo>
                    <a:lnTo>
                      <a:pt x="246" y="279"/>
                    </a:lnTo>
                    <a:lnTo>
                      <a:pt x="247" y="282"/>
                    </a:lnTo>
                    <a:lnTo>
                      <a:pt x="251" y="284"/>
                    </a:lnTo>
                    <a:lnTo>
                      <a:pt x="254" y="284"/>
                    </a:lnTo>
                    <a:lnTo>
                      <a:pt x="255" y="287"/>
                    </a:lnTo>
                    <a:lnTo>
                      <a:pt x="257" y="288"/>
                    </a:lnTo>
                    <a:lnTo>
                      <a:pt x="258" y="287"/>
                    </a:lnTo>
                    <a:lnTo>
                      <a:pt x="261" y="290"/>
                    </a:lnTo>
                    <a:lnTo>
                      <a:pt x="261" y="291"/>
                    </a:lnTo>
                    <a:lnTo>
                      <a:pt x="261" y="292"/>
                    </a:lnTo>
                    <a:lnTo>
                      <a:pt x="259" y="293"/>
                    </a:lnTo>
                    <a:lnTo>
                      <a:pt x="258" y="293"/>
                    </a:lnTo>
                    <a:lnTo>
                      <a:pt x="257" y="293"/>
                    </a:lnTo>
                    <a:lnTo>
                      <a:pt x="257" y="295"/>
                    </a:lnTo>
                    <a:lnTo>
                      <a:pt x="257" y="295"/>
                    </a:lnTo>
                    <a:lnTo>
                      <a:pt x="259" y="295"/>
                    </a:lnTo>
                    <a:lnTo>
                      <a:pt x="259" y="297"/>
                    </a:lnTo>
                    <a:lnTo>
                      <a:pt x="259" y="299"/>
                    </a:lnTo>
                    <a:lnTo>
                      <a:pt x="258" y="300"/>
                    </a:lnTo>
                    <a:lnTo>
                      <a:pt x="257" y="299"/>
                    </a:lnTo>
                    <a:lnTo>
                      <a:pt x="255" y="296"/>
                    </a:lnTo>
                    <a:lnTo>
                      <a:pt x="255" y="296"/>
                    </a:lnTo>
                    <a:lnTo>
                      <a:pt x="254" y="295"/>
                    </a:lnTo>
                    <a:lnTo>
                      <a:pt x="251" y="293"/>
                    </a:lnTo>
                    <a:lnTo>
                      <a:pt x="251" y="295"/>
                    </a:lnTo>
                    <a:lnTo>
                      <a:pt x="251" y="295"/>
                    </a:lnTo>
                    <a:lnTo>
                      <a:pt x="253" y="297"/>
                    </a:lnTo>
                    <a:lnTo>
                      <a:pt x="253" y="299"/>
                    </a:lnTo>
                    <a:lnTo>
                      <a:pt x="251" y="299"/>
                    </a:lnTo>
                    <a:lnTo>
                      <a:pt x="249" y="297"/>
                    </a:lnTo>
                    <a:lnTo>
                      <a:pt x="247" y="295"/>
                    </a:lnTo>
                    <a:lnTo>
                      <a:pt x="246" y="296"/>
                    </a:lnTo>
                    <a:lnTo>
                      <a:pt x="246" y="297"/>
                    </a:lnTo>
                    <a:lnTo>
                      <a:pt x="245" y="297"/>
                    </a:lnTo>
                    <a:lnTo>
                      <a:pt x="243" y="295"/>
                    </a:lnTo>
                    <a:lnTo>
                      <a:pt x="243" y="293"/>
                    </a:lnTo>
                    <a:lnTo>
                      <a:pt x="241" y="292"/>
                    </a:lnTo>
                    <a:lnTo>
                      <a:pt x="238" y="292"/>
                    </a:lnTo>
                    <a:lnTo>
                      <a:pt x="238" y="292"/>
                    </a:lnTo>
                    <a:lnTo>
                      <a:pt x="238" y="293"/>
                    </a:lnTo>
                    <a:lnTo>
                      <a:pt x="242" y="295"/>
                    </a:lnTo>
                    <a:lnTo>
                      <a:pt x="242" y="297"/>
                    </a:lnTo>
                    <a:lnTo>
                      <a:pt x="241" y="299"/>
                    </a:lnTo>
                    <a:lnTo>
                      <a:pt x="239" y="299"/>
                    </a:lnTo>
                    <a:lnTo>
                      <a:pt x="237" y="297"/>
                    </a:lnTo>
                    <a:lnTo>
                      <a:pt x="237" y="295"/>
                    </a:lnTo>
                    <a:lnTo>
                      <a:pt x="236" y="293"/>
                    </a:lnTo>
                    <a:lnTo>
                      <a:pt x="234" y="292"/>
                    </a:lnTo>
                    <a:lnTo>
                      <a:pt x="234" y="295"/>
                    </a:lnTo>
                    <a:lnTo>
                      <a:pt x="232" y="293"/>
                    </a:lnTo>
                    <a:lnTo>
                      <a:pt x="229" y="293"/>
                    </a:lnTo>
                    <a:lnTo>
                      <a:pt x="226" y="293"/>
                    </a:lnTo>
                    <a:lnTo>
                      <a:pt x="224" y="292"/>
                    </a:lnTo>
                    <a:lnTo>
                      <a:pt x="222" y="291"/>
                    </a:lnTo>
                    <a:lnTo>
                      <a:pt x="222" y="290"/>
                    </a:lnTo>
                    <a:lnTo>
                      <a:pt x="224" y="291"/>
                    </a:lnTo>
                    <a:lnTo>
                      <a:pt x="225" y="290"/>
                    </a:lnTo>
                    <a:lnTo>
                      <a:pt x="225" y="288"/>
                    </a:lnTo>
                    <a:lnTo>
                      <a:pt x="222" y="287"/>
                    </a:lnTo>
                    <a:lnTo>
                      <a:pt x="222" y="286"/>
                    </a:lnTo>
                    <a:lnTo>
                      <a:pt x="224" y="284"/>
                    </a:lnTo>
                    <a:lnTo>
                      <a:pt x="225" y="283"/>
                    </a:lnTo>
                    <a:lnTo>
                      <a:pt x="226" y="283"/>
                    </a:lnTo>
                    <a:lnTo>
                      <a:pt x="226" y="282"/>
                    </a:lnTo>
                    <a:lnTo>
                      <a:pt x="226" y="282"/>
                    </a:lnTo>
                    <a:lnTo>
                      <a:pt x="224" y="282"/>
                    </a:lnTo>
                    <a:lnTo>
                      <a:pt x="222" y="283"/>
                    </a:lnTo>
                    <a:lnTo>
                      <a:pt x="220" y="280"/>
                    </a:lnTo>
                    <a:lnTo>
                      <a:pt x="217" y="278"/>
                    </a:lnTo>
                    <a:lnTo>
                      <a:pt x="217" y="275"/>
                    </a:lnTo>
                    <a:lnTo>
                      <a:pt x="217" y="274"/>
                    </a:lnTo>
                    <a:lnTo>
                      <a:pt x="217" y="272"/>
                    </a:lnTo>
                    <a:lnTo>
                      <a:pt x="216" y="275"/>
                    </a:lnTo>
                    <a:lnTo>
                      <a:pt x="216" y="276"/>
                    </a:lnTo>
                    <a:lnTo>
                      <a:pt x="214" y="278"/>
                    </a:lnTo>
                    <a:lnTo>
                      <a:pt x="213" y="278"/>
                    </a:lnTo>
                    <a:lnTo>
                      <a:pt x="212" y="275"/>
                    </a:lnTo>
                    <a:lnTo>
                      <a:pt x="211" y="272"/>
                    </a:lnTo>
                    <a:lnTo>
                      <a:pt x="211" y="271"/>
                    </a:lnTo>
                    <a:lnTo>
                      <a:pt x="212" y="268"/>
                    </a:lnTo>
                    <a:lnTo>
                      <a:pt x="211" y="271"/>
                    </a:lnTo>
                    <a:lnTo>
                      <a:pt x="211" y="272"/>
                    </a:lnTo>
                    <a:lnTo>
                      <a:pt x="211" y="276"/>
                    </a:lnTo>
                    <a:lnTo>
                      <a:pt x="209" y="279"/>
                    </a:lnTo>
                    <a:lnTo>
                      <a:pt x="207" y="279"/>
                    </a:lnTo>
                    <a:lnTo>
                      <a:pt x="205" y="280"/>
                    </a:lnTo>
                    <a:lnTo>
                      <a:pt x="204" y="279"/>
                    </a:lnTo>
                    <a:lnTo>
                      <a:pt x="200" y="276"/>
                    </a:lnTo>
                    <a:lnTo>
                      <a:pt x="200" y="275"/>
                    </a:lnTo>
                    <a:lnTo>
                      <a:pt x="197" y="272"/>
                    </a:lnTo>
                    <a:lnTo>
                      <a:pt x="196" y="271"/>
                    </a:lnTo>
                    <a:lnTo>
                      <a:pt x="197" y="268"/>
                    </a:lnTo>
                    <a:lnTo>
                      <a:pt x="196" y="265"/>
                    </a:lnTo>
                    <a:lnTo>
                      <a:pt x="196" y="263"/>
                    </a:lnTo>
                    <a:lnTo>
                      <a:pt x="199" y="261"/>
                    </a:lnTo>
                    <a:lnTo>
                      <a:pt x="200" y="259"/>
                    </a:lnTo>
                    <a:lnTo>
                      <a:pt x="201" y="261"/>
                    </a:lnTo>
                    <a:lnTo>
                      <a:pt x="204" y="261"/>
                    </a:lnTo>
                    <a:lnTo>
                      <a:pt x="205" y="261"/>
                    </a:lnTo>
                    <a:lnTo>
                      <a:pt x="207" y="261"/>
                    </a:lnTo>
                    <a:lnTo>
                      <a:pt x="205" y="258"/>
                    </a:lnTo>
                    <a:lnTo>
                      <a:pt x="205" y="255"/>
                    </a:lnTo>
                    <a:lnTo>
                      <a:pt x="207" y="254"/>
                    </a:lnTo>
                    <a:lnTo>
                      <a:pt x="208" y="254"/>
                    </a:lnTo>
                    <a:lnTo>
                      <a:pt x="209" y="254"/>
                    </a:lnTo>
                    <a:lnTo>
                      <a:pt x="207" y="254"/>
                    </a:lnTo>
                    <a:lnTo>
                      <a:pt x="205" y="251"/>
                    </a:lnTo>
                    <a:lnTo>
                      <a:pt x="205" y="250"/>
                    </a:lnTo>
                    <a:lnTo>
                      <a:pt x="208" y="249"/>
                    </a:lnTo>
                    <a:lnTo>
                      <a:pt x="207" y="247"/>
                    </a:lnTo>
                    <a:lnTo>
                      <a:pt x="205" y="247"/>
                    </a:lnTo>
                    <a:lnTo>
                      <a:pt x="204" y="250"/>
                    </a:lnTo>
                    <a:lnTo>
                      <a:pt x="203" y="250"/>
                    </a:lnTo>
                    <a:lnTo>
                      <a:pt x="203" y="247"/>
                    </a:lnTo>
                    <a:lnTo>
                      <a:pt x="205" y="246"/>
                    </a:lnTo>
                    <a:lnTo>
                      <a:pt x="205" y="245"/>
                    </a:lnTo>
                    <a:lnTo>
                      <a:pt x="201" y="246"/>
                    </a:lnTo>
                    <a:lnTo>
                      <a:pt x="200" y="247"/>
                    </a:lnTo>
                    <a:lnTo>
                      <a:pt x="199" y="246"/>
                    </a:lnTo>
                    <a:lnTo>
                      <a:pt x="199" y="243"/>
                    </a:lnTo>
                    <a:lnTo>
                      <a:pt x="201" y="240"/>
                    </a:lnTo>
                    <a:lnTo>
                      <a:pt x="203" y="240"/>
                    </a:lnTo>
                    <a:lnTo>
                      <a:pt x="205" y="240"/>
                    </a:lnTo>
                    <a:lnTo>
                      <a:pt x="205" y="238"/>
                    </a:lnTo>
                    <a:lnTo>
                      <a:pt x="205" y="237"/>
                    </a:lnTo>
                    <a:lnTo>
                      <a:pt x="203" y="237"/>
                    </a:lnTo>
                    <a:lnTo>
                      <a:pt x="203" y="234"/>
                    </a:lnTo>
                    <a:lnTo>
                      <a:pt x="203" y="233"/>
                    </a:lnTo>
                    <a:lnTo>
                      <a:pt x="204" y="230"/>
                    </a:lnTo>
                    <a:lnTo>
                      <a:pt x="207" y="228"/>
                    </a:lnTo>
                    <a:lnTo>
                      <a:pt x="208" y="226"/>
                    </a:lnTo>
                    <a:lnTo>
                      <a:pt x="212" y="226"/>
                    </a:lnTo>
                    <a:lnTo>
                      <a:pt x="216" y="224"/>
                    </a:lnTo>
                    <a:close/>
                    <a:moveTo>
                      <a:pt x="428" y="212"/>
                    </a:moveTo>
                    <a:lnTo>
                      <a:pt x="430" y="212"/>
                    </a:lnTo>
                    <a:lnTo>
                      <a:pt x="432" y="212"/>
                    </a:lnTo>
                    <a:lnTo>
                      <a:pt x="432" y="215"/>
                    </a:lnTo>
                    <a:lnTo>
                      <a:pt x="430" y="217"/>
                    </a:lnTo>
                    <a:lnTo>
                      <a:pt x="428" y="217"/>
                    </a:lnTo>
                    <a:lnTo>
                      <a:pt x="426" y="220"/>
                    </a:lnTo>
                    <a:lnTo>
                      <a:pt x="425" y="221"/>
                    </a:lnTo>
                    <a:lnTo>
                      <a:pt x="423" y="224"/>
                    </a:lnTo>
                    <a:lnTo>
                      <a:pt x="421" y="224"/>
                    </a:lnTo>
                    <a:lnTo>
                      <a:pt x="420" y="222"/>
                    </a:lnTo>
                    <a:lnTo>
                      <a:pt x="420" y="220"/>
                    </a:lnTo>
                    <a:lnTo>
                      <a:pt x="421" y="218"/>
                    </a:lnTo>
                    <a:lnTo>
                      <a:pt x="424" y="217"/>
                    </a:lnTo>
                    <a:lnTo>
                      <a:pt x="423" y="215"/>
                    </a:lnTo>
                    <a:lnTo>
                      <a:pt x="425" y="212"/>
                    </a:lnTo>
                    <a:lnTo>
                      <a:pt x="428" y="212"/>
                    </a:lnTo>
                    <a:close/>
                    <a:moveTo>
                      <a:pt x="391" y="204"/>
                    </a:moveTo>
                    <a:lnTo>
                      <a:pt x="392" y="204"/>
                    </a:lnTo>
                    <a:lnTo>
                      <a:pt x="394" y="205"/>
                    </a:lnTo>
                    <a:lnTo>
                      <a:pt x="392" y="207"/>
                    </a:lnTo>
                    <a:lnTo>
                      <a:pt x="392" y="208"/>
                    </a:lnTo>
                    <a:lnTo>
                      <a:pt x="394" y="209"/>
                    </a:lnTo>
                    <a:lnTo>
                      <a:pt x="394" y="212"/>
                    </a:lnTo>
                    <a:lnTo>
                      <a:pt x="392" y="212"/>
                    </a:lnTo>
                    <a:lnTo>
                      <a:pt x="391" y="211"/>
                    </a:lnTo>
                    <a:lnTo>
                      <a:pt x="390" y="211"/>
                    </a:lnTo>
                    <a:lnTo>
                      <a:pt x="388" y="208"/>
                    </a:lnTo>
                    <a:lnTo>
                      <a:pt x="388" y="204"/>
                    </a:lnTo>
                    <a:lnTo>
                      <a:pt x="391" y="204"/>
                    </a:lnTo>
                    <a:close/>
                    <a:moveTo>
                      <a:pt x="355" y="197"/>
                    </a:moveTo>
                    <a:lnTo>
                      <a:pt x="357" y="197"/>
                    </a:lnTo>
                    <a:lnTo>
                      <a:pt x="358" y="200"/>
                    </a:lnTo>
                    <a:lnTo>
                      <a:pt x="359" y="203"/>
                    </a:lnTo>
                    <a:lnTo>
                      <a:pt x="362" y="204"/>
                    </a:lnTo>
                    <a:lnTo>
                      <a:pt x="363" y="207"/>
                    </a:lnTo>
                    <a:lnTo>
                      <a:pt x="363" y="208"/>
                    </a:lnTo>
                    <a:lnTo>
                      <a:pt x="361" y="208"/>
                    </a:lnTo>
                    <a:lnTo>
                      <a:pt x="358" y="211"/>
                    </a:lnTo>
                    <a:lnTo>
                      <a:pt x="357" y="212"/>
                    </a:lnTo>
                    <a:lnTo>
                      <a:pt x="355" y="213"/>
                    </a:lnTo>
                    <a:lnTo>
                      <a:pt x="354" y="212"/>
                    </a:lnTo>
                    <a:lnTo>
                      <a:pt x="353" y="213"/>
                    </a:lnTo>
                    <a:lnTo>
                      <a:pt x="353" y="211"/>
                    </a:lnTo>
                    <a:lnTo>
                      <a:pt x="351" y="211"/>
                    </a:lnTo>
                    <a:lnTo>
                      <a:pt x="351" y="212"/>
                    </a:lnTo>
                    <a:lnTo>
                      <a:pt x="351" y="213"/>
                    </a:lnTo>
                    <a:lnTo>
                      <a:pt x="350" y="213"/>
                    </a:lnTo>
                    <a:lnTo>
                      <a:pt x="349" y="212"/>
                    </a:lnTo>
                    <a:lnTo>
                      <a:pt x="349" y="208"/>
                    </a:lnTo>
                    <a:lnTo>
                      <a:pt x="349" y="205"/>
                    </a:lnTo>
                    <a:lnTo>
                      <a:pt x="347" y="204"/>
                    </a:lnTo>
                    <a:lnTo>
                      <a:pt x="346" y="201"/>
                    </a:lnTo>
                    <a:lnTo>
                      <a:pt x="349" y="200"/>
                    </a:lnTo>
                    <a:lnTo>
                      <a:pt x="351" y="200"/>
                    </a:lnTo>
                    <a:lnTo>
                      <a:pt x="353" y="197"/>
                    </a:lnTo>
                    <a:lnTo>
                      <a:pt x="355" y="197"/>
                    </a:lnTo>
                    <a:close/>
                    <a:moveTo>
                      <a:pt x="401" y="197"/>
                    </a:moveTo>
                    <a:lnTo>
                      <a:pt x="404" y="197"/>
                    </a:lnTo>
                    <a:lnTo>
                      <a:pt x="407" y="199"/>
                    </a:lnTo>
                    <a:lnTo>
                      <a:pt x="407" y="200"/>
                    </a:lnTo>
                    <a:lnTo>
                      <a:pt x="405" y="200"/>
                    </a:lnTo>
                    <a:lnTo>
                      <a:pt x="403" y="200"/>
                    </a:lnTo>
                    <a:lnTo>
                      <a:pt x="400" y="197"/>
                    </a:lnTo>
                    <a:lnTo>
                      <a:pt x="401" y="197"/>
                    </a:lnTo>
                    <a:close/>
                    <a:moveTo>
                      <a:pt x="432" y="192"/>
                    </a:moveTo>
                    <a:lnTo>
                      <a:pt x="433" y="195"/>
                    </a:lnTo>
                    <a:lnTo>
                      <a:pt x="436" y="197"/>
                    </a:lnTo>
                    <a:lnTo>
                      <a:pt x="436" y="201"/>
                    </a:lnTo>
                    <a:lnTo>
                      <a:pt x="438" y="204"/>
                    </a:lnTo>
                    <a:lnTo>
                      <a:pt x="438" y="205"/>
                    </a:lnTo>
                    <a:lnTo>
                      <a:pt x="436" y="207"/>
                    </a:lnTo>
                    <a:lnTo>
                      <a:pt x="434" y="205"/>
                    </a:lnTo>
                    <a:lnTo>
                      <a:pt x="432" y="205"/>
                    </a:lnTo>
                    <a:lnTo>
                      <a:pt x="430" y="204"/>
                    </a:lnTo>
                    <a:lnTo>
                      <a:pt x="428" y="204"/>
                    </a:lnTo>
                    <a:lnTo>
                      <a:pt x="428" y="203"/>
                    </a:lnTo>
                    <a:lnTo>
                      <a:pt x="429" y="199"/>
                    </a:lnTo>
                    <a:lnTo>
                      <a:pt x="429" y="196"/>
                    </a:lnTo>
                    <a:lnTo>
                      <a:pt x="432" y="192"/>
                    </a:lnTo>
                    <a:close/>
                    <a:moveTo>
                      <a:pt x="396" y="188"/>
                    </a:moveTo>
                    <a:lnTo>
                      <a:pt x="396" y="188"/>
                    </a:lnTo>
                    <a:lnTo>
                      <a:pt x="395" y="190"/>
                    </a:lnTo>
                    <a:lnTo>
                      <a:pt x="395" y="191"/>
                    </a:lnTo>
                    <a:lnTo>
                      <a:pt x="396" y="192"/>
                    </a:lnTo>
                    <a:lnTo>
                      <a:pt x="394" y="193"/>
                    </a:lnTo>
                    <a:lnTo>
                      <a:pt x="392" y="192"/>
                    </a:lnTo>
                    <a:lnTo>
                      <a:pt x="390" y="195"/>
                    </a:lnTo>
                    <a:lnTo>
                      <a:pt x="390" y="193"/>
                    </a:lnTo>
                    <a:lnTo>
                      <a:pt x="391" y="190"/>
                    </a:lnTo>
                    <a:lnTo>
                      <a:pt x="395" y="188"/>
                    </a:lnTo>
                    <a:lnTo>
                      <a:pt x="396" y="188"/>
                    </a:lnTo>
                    <a:close/>
                    <a:moveTo>
                      <a:pt x="462" y="162"/>
                    </a:moveTo>
                    <a:lnTo>
                      <a:pt x="465" y="163"/>
                    </a:lnTo>
                    <a:lnTo>
                      <a:pt x="463" y="163"/>
                    </a:lnTo>
                    <a:lnTo>
                      <a:pt x="461" y="163"/>
                    </a:lnTo>
                    <a:lnTo>
                      <a:pt x="459" y="163"/>
                    </a:lnTo>
                    <a:lnTo>
                      <a:pt x="462" y="162"/>
                    </a:lnTo>
                    <a:close/>
                    <a:moveTo>
                      <a:pt x="446" y="161"/>
                    </a:moveTo>
                    <a:lnTo>
                      <a:pt x="448" y="162"/>
                    </a:lnTo>
                    <a:lnTo>
                      <a:pt x="446" y="165"/>
                    </a:lnTo>
                    <a:lnTo>
                      <a:pt x="444" y="163"/>
                    </a:lnTo>
                    <a:lnTo>
                      <a:pt x="444" y="162"/>
                    </a:lnTo>
                    <a:lnTo>
                      <a:pt x="445" y="161"/>
                    </a:lnTo>
                    <a:lnTo>
                      <a:pt x="446" y="161"/>
                    </a:lnTo>
                    <a:close/>
                    <a:moveTo>
                      <a:pt x="453" y="159"/>
                    </a:moveTo>
                    <a:lnTo>
                      <a:pt x="455" y="159"/>
                    </a:lnTo>
                    <a:lnTo>
                      <a:pt x="454" y="161"/>
                    </a:lnTo>
                    <a:lnTo>
                      <a:pt x="453" y="162"/>
                    </a:lnTo>
                    <a:lnTo>
                      <a:pt x="450" y="162"/>
                    </a:lnTo>
                    <a:lnTo>
                      <a:pt x="450" y="161"/>
                    </a:lnTo>
                    <a:lnTo>
                      <a:pt x="451" y="159"/>
                    </a:lnTo>
                    <a:lnTo>
                      <a:pt x="453" y="159"/>
                    </a:lnTo>
                    <a:close/>
                    <a:moveTo>
                      <a:pt x="480" y="158"/>
                    </a:moveTo>
                    <a:lnTo>
                      <a:pt x="482" y="159"/>
                    </a:lnTo>
                    <a:lnTo>
                      <a:pt x="484" y="161"/>
                    </a:lnTo>
                    <a:lnTo>
                      <a:pt x="483" y="162"/>
                    </a:lnTo>
                    <a:lnTo>
                      <a:pt x="482" y="162"/>
                    </a:lnTo>
                    <a:lnTo>
                      <a:pt x="480" y="158"/>
                    </a:lnTo>
                    <a:close/>
                    <a:moveTo>
                      <a:pt x="473" y="154"/>
                    </a:moveTo>
                    <a:lnTo>
                      <a:pt x="475" y="155"/>
                    </a:lnTo>
                    <a:lnTo>
                      <a:pt x="473" y="157"/>
                    </a:lnTo>
                    <a:lnTo>
                      <a:pt x="471" y="157"/>
                    </a:lnTo>
                    <a:lnTo>
                      <a:pt x="471" y="155"/>
                    </a:lnTo>
                    <a:lnTo>
                      <a:pt x="471" y="154"/>
                    </a:lnTo>
                    <a:lnTo>
                      <a:pt x="473" y="154"/>
                    </a:lnTo>
                    <a:close/>
                    <a:moveTo>
                      <a:pt x="413" y="149"/>
                    </a:moveTo>
                    <a:lnTo>
                      <a:pt x="415" y="150"/>
                    </a:lnTo>
                    <a:lnTo>
                      <a:pt x="415" y="151"/>
                    </a:lnTo>
                    <a:lnTo>
                      <a:pt x="416" y="153"/>
                    </a:lnTo>
                    <a:lnTo>
                      <a:pt x="413" y="154"/>
                    </a:lnTo>
                    <a:lnTo>
                      <a:pt x="412" y="153"/>
                    </a:lnTo>
                    <a:lnTo>
                      <a:pt x="412" y="151"/>
                    </a:lnTo>
                    <a:lnTo>
                      <a:pt x="411" y="151"/>
                    </a:lnTo>
                    <a:lnTo>
                      <a:pt x="411" y="150"/>
                    </a:lnTo>
                    <a:lnTo>
                      <a:pt x="413" y="149"/>
                    </a:lnTo>
                    <a:close/>
                    <a:moveTo>
                      <a:pt x="462" y="145"/>
                    </a:moveTo>
                    <a:lnTo>
                      <a:pt x="463" y="146"/>
                    </a:lnTo>
                    <a:lnTo>
                      <a:pt x="463" y="146"/>
                    </a:lnTo>
                    <a:lnTo>
                      <a:pt x="462" y="147"/>
                    </a:lnTo>
                    <a:lnTo>
                      <a:pt x="461" y="149"/>
                    </a:lnTo>
                    <a:lnTo>
                      <a:pt x="462" y="149"/>
                    </a:lnTo>
                    <a:lnTo>
                      <a:pt x="461" y="150"/>
                    </a:lnTo>
                    <a:lnTo>
                      <a:pt x="459" y="149"/>
                    </a:lnTo>
                    <a:lnTo>
                      <a:pt x="459" y="147"/>
                    </a:lnTo>
                    <a:lnTo>
                      <a:pt x="462" y="145"/>
                    </a:lnTo>
                    <a:close/>
                    <a:moveTo>
                      <a:pt x="226" y="143"/>
                    </a:moveTo>
                    <a:lnTo>
                      <a:pt x="228" y="145"/>
                    </a:lnTo>
                    <a:lnTo>
                      <a:pt x="228" y="146"/>
                    </a:lnTo>
                    <a:lnTo>
                      <a:pt x="224" y="147"/>
                    </a:lnTo>
                    <a:lnTo>
                      <a:pt x="224" y="149"/>
                    </a:lnTo>
                    <a:lnTo>
                      <a:pt x="222" y="150"/>
                    </a:lnTo>
                    <a:lnTo>
                      <a:pt x="221" y="147"/>
                    </a:lnTo>
                    <a:lnTo>
                      <a:pt x="222" y="146"/>
                    </a:lnTo>
                    <a:lnTo>
                      <a:pt x="224" y="146"/>
                    </a:lnTo>
                    <a:lnTo>
                      <a:pt x="226" y="143"/>
                    </a:lnTo>
                    <a:close/>
                    <a:moveTo>
                      <a:pt x="466" y="143"/>
                    </a:moveTo>
                    <a:lnTo>
                      <a:pt x="469" y="143"/>
                    </a:lnTo>
                    <a:lnTo>
                      <a:pt x="469" y="145"/>
                    </a:lnTo>
                    <a:lnTo>
                      <a:pt x="469" y="146"/>
                    </a:lnTo>
                    <a:lnTo>
                      <a:pt x="467" y="146"/>
                    </a:lnTo>
                    <a:lnTo>
                      <a:pt x="466" y="146"/>
                    </a:lnTo>
                    <a:lnTo>
                      <a:pt x="466" y="145"/>
                    </a:lnTo>
                    <a:lnTo>
                      <a:pt x="466" y="143"/>
                    </a:lnTo>
                    <a:close/>
                    <a:moveTo>
                      <a:pt x="473" y="142"/>
                    </a:moveTo>
                    <a:lnTo>
                      <a:pt x="474" y="143"/>
                    </a:lnTo>
                    <a:lnTo>
                      <a:pt x="474" y="145"/>
                    </a:lnTo>
                    <a:lnTo>
                      <a:pt x="471" y="146"/>
                    </a:lnTo>
                    <a:lnTo>
                      <a:pt x="471" y="146"/>
                    </a:lnTo>
                    <a:lnTo>
                      <a:pt x="470" y="146"/>
                    </a:lnTo>
                    <a:lnTo>
                      <a:pt x="471" y="145"/>
                    </a:lnTo>
                    <a:lnTo>
                      <a:pt x="470" y="143"/>
                    </a:lnTo>
                    <a:lnTo>
                      <a:pt x="471" y="142"/>
                    </a:lnTo>
                    <a:lnTo>
                      <a:pt x="473" y="142"/>
                    </a:lnTo>
                    <a:close/>
                    <a:moveTo>
                      <a:pt x="462" y="136"/>
                    </a:moveTo>
                    <a:lnTo>
                      <a:pt x="465" y="136"/>
                    </a:lnTo>
                    <a:lnTo>
                      <a:pt x="465" y="137"/>
                    </a:lnTo>
                    <a:lnTo>
                      <a:pt x="463" y="140"/>
                    </a:lnTo>
                    <a:lnTo>
                      <a:pt x="462" y="138"/>
                    </a:lnTo>
                    <a:lnTo>
                      <a:pt x="459" y="137"/>
                    </a:lnTo>
                    <a:lnTo>
                      <a:pt x="459" y="137"/>
                    </a:lnTo>
                    <a:lnTo>
                      <a:pt x="461" y="136"/>
                    </a:lnTo>
                    <a:lnTo>
                      <a:pt x="462" y="136"/>
                    </a:lnTo>
                    <a:close/>
                    <a:moveTo>
                      <a:pt x="471" y="128"/>
                    </a:moveTo>
                    <a:lnTo>
                      <a:pt x="475" y="128"/>
                    </a:lnTo>
                    <a:lnTo>
                      <a:pt x="477" y="129"/>
                    </a:lnTo>
                    <a:lnTo>
                      <a:pt x="477" y="130"/>
                    </a:lnTo>
                    <a:lnTo>
                      <a:pt x="474" y="130"/>
                    </a:lnTo>
                    <a:lnTo>
                      <a:pt x="475" y="132"/>
                    </a:lnTo>
                    <a:lnTo>
                      <a:pt x="475" y="133"/>
                    </a:lnTo>
                    <a:lnTo>
                      <a:pt x="474" y="133"/>
                    </a:lnTo>
                    <a:lnTo>
                      <a:pt x="473" y="133"/>
                    </a:lnTo>
                    <a:lnTo>
                      <a:pt x="470" y="132"/>
                    </a:lnTo>
                    <a:lnTo>
                      <a:pt x="469" y="132"/>
                    </a:lnTo>
                    <a:lnTo>
                      <a:pt x="467" y="129"/>
                    </a:lnTo>
                    <a:lnTo>
                      <a:pt x="469" y="129"/>
                    </a:lnTo>
                    <a:lnTo>
                      <a:pt x="470" y="130"/>
                    </a:lnTo>
                    <a:lnTo>
                      <a:pt x="471" y="130"/>
                    </a:lnTo>
                    <a:lnTo>
                      <a:pt x="470" y="128"/>
                    </a:lnTo>
                    <a:lnTo>
                      <a:pt x="471" y="128"/>
                    </a:lnTo>
                    <a:close/>
                    <a:moveTo>
                      <a:pt x="425" y="118"/>
                    </a:moveTo>
                    <a:lnTo>
                      <a:pt x="425" y="120"/>
                    </a:lnTo>
                    <a:lnTo>
                      <a:pt x="425" y="121"/>
                    </a:lnTo>
                    <a:lnTo>
                      <a:pt x="426" y="122"/>
                    </a:lnTo>
                    <a:lnTo>
                      <a:pt x="426" y="124"/>
                    </a:lnTo>
                    <a:lnTo>
                      <a:pt x="425" y="125"/>
                    </a:lnTo>
                    <a:lnTo>
                      <a:pt x="426" y="128"/>
                    </a:lnTo>
                    <a:lnTo>
                      <a:pt x="425" y="130"/>
                    </a:lnTo>
                    <a:lnTo>
                      <a:pt x="425" y="129"/>
                    </a:lnTo>
                    <a:lnTo>
                      <a:pt x="424" y="126"/>
                    </a:lnTo>
                    <a:lnTo>
                      <a:pt x="424" y="126"/>
                    </a:lnTo>
                    <a:lnTo>
                      <a:pt x="423" y="126"/>
                    </a:lnTo>
                    <a:lnTo>
                      <a:pt x="421" y="126"/>
                    </a:lnTo>
                    <a:lnTo>
                      <a:pt x="420" y="122"/>
                    </a:lnTo>
                    <a:lnTo>
                      <a:pt x="421" y="124"/>
                    </a:lnTo>
                    <a:lnTo>
                      <a:pt x="423" y="124"/>
                    </a:lnTo>
                    <a:lnTo>
                      <a:pt x="423" y="122"/>
                    </a:lnTo>
                    <a:lnTo>
                      <a:pt x="421" y="120"/>
                    </a:lnTo>
                    <a:lnTo>
                      <a:pt x="421" y="118"/>
                    </a:lnTo>
                    <a:lnTo>
                      <a:pt x="423" y="118"/>
                    </a:lnTo>
                    <a:lnTo>
                      <a:pt x="425" y="118"/>
                    </a:lnTo>
                    <a:close/>
                    <a:moveTo>
                      <a:pt x="413" y="107"/>
                    </a:moveTo>
                    <a:lnTo>
                      <a:pt x="415" y="108"/>
                    </a:lnTo>
                    <a:lnTo>
                      <a:pt x="416" y="109"/>
                    </a:lnTo>
                    <a:lnTo>
                      <a:pt x="419" y="109"/>
                    </a:lnTo>
                    <a:lnTo>
                      <a:pt x="417" y="111"/>
                    </a:lnTo>
                    <a:lnTo>
                      <a:pt x="416" y="111"/>
                    </a:lnTo>
                    <a:lnTo>
                      <a:pt x="413" y="109"/>
                    </a:lnTo>
                    <a:lnTo>
                      <a:pt x="412" y="108"/>
                    </a:lnTo>
                    <a:lnTo>
                      <a:pt x="413" y="107"/>
                    </a:lnTo>
                    <a:close/>
                    <a:moveTo>
                      <a:pt x="423" y="104"/>
                    </a:moveTo>
                    <a:lnTo>
                      <a:pt x="424" y="105"/>
                    </a:lnTo>
                    <a:lnTo>
                      <a:pt x="426" y="105"/>
                    </a:lnTo>
                    <a:lnTo>
                      <a:pt x="426" y="107"/>
                    </a:lnTo>
                    <a:lnTo>
                      <a:pt x="425" y="108"/>
                    </a:lnTo>
                    <a:lnTo>
                      <a:pt x="423" y="107"/>
                    </a:lnTo>
                    <a:lnTo>
                      <a:pt x="420" y="108"/>
                    </a:lnTo>
                    <a:lnTo>
                      <a:pt x="419" y="107"/>
                    </a:lnTo>
                    <a:lnTo>
                      <a:pt x="420" y="104"/>
                    </a:lnTo>
                    <a:lnTo>
                      <a:pt x="423" y="104"/>
                    </a:lnTo>
                    <a:close/>
                    <a:moveTo>
                      <a:pt x="786" y="103"/>
                    </a:moveTo>
                    <a:lnTo>
                      <a:pt x="787" y="103"/>
                    </a:lnTo>
                    <a:lnTo>
                      <a:pt x="790" y="105"/>
                    </a:lnTo>
                    <a:lnTo>
                      <a:pt x="791" y="107"/>
                    </a:lnTo>
                    <a:lnTo>
                      <a:pt x="791" y="108"/>
                    </a:lnTo>
                    <a:lnTo>
                      <a:pt x="790" y="107"/>
                    </a:lnTo>
                    <a:lnTo>
                      <a:pt x="790" y="108"/>
                    </a:lnTo>
                    <a:lnTo>
                      <a:pt x="786" y="108"/>
                    </a:lnTo>
                    <a:lnTo>
                      <a:pt x="786" y="107"/>
                    </a:lnTo>
                    <a:lnTo>
                      <a:pt x="785" y="105"/>
                    </a:lnTo>
                    <a:lnTo>
                      <a:pt x="785" y="104"/>
                    </a:lnTo>
                    <a:lnTo>
                      <a:pt x="786" y="103"/>
                    </a:lnTo>
                    <a:close/>
                    <a:moveTo>
                      <a:pt x="291" y="99"/>
                    </a:moveTo>
                    <a:lnTo>
                      <a:pt x="292" y="100"/>
                    </a:lnTo>
                    <a:lnTo>
                      <a:pt x="292" y="103"/>
                    </a:lnTo>
                    <a:lnTo>
                      <a:pt x="293" y="104"/>
                    </a:lnTo>
                    <a:lnTo>
                      <a:pt x="295" y="104"/>
                    </a:lnTo>
                    <a:lnTo>
                      <a:pt x="296" y="105"/>
                    </a:lnTo>
                    <a:lnTo>
                      <a:pt x="299" y="105"/>
                    </a:lnTo>
                    <a:lnTo>
                      <a:pt x="300" y="107"/>
                    </a:lnTo>
                    <a:lnTo>
                      <a:pt x="299" y="109"/>
                    </a:lnTo>
                    <a:lnTo>
                      <a:pt x="299" y="113"/>
                    </a:lnTo>
                    <a:lnTo>
                      <a:pt x="300" y="113"/>
                    </a:lnTo>
                    <a:lnTo>
                      <a:pt x="301" y="113"/>
                    </a:lnTo>
                    <a:lnTo>
                      <a:pt x="301" y="117"/>
                    </a:lnTo>
                    <a:lnTo>
                      <a:pt x="301" y="118"/>
                    </a:lnTo>
                    <a:lnTo>
                      <a:pt x="300" y="121"/>
                    </a:lnTo>
                    <a:lnTo>
                      <a:pt x="301" y="122"/>
                    </a:lnTo>
                    <a:lnTo>
                      <a:pt x="301" y="124"/>
                    </a:lnTo>
                    <a:lnTo>
                      <a:pt x="299" y="125"/>
                    </a:lnTo>
                    <a:lnTo>
                      <a:pt x="297" y="124"/>
                    </a:lnTo>
                    <a:lnTo>
                      <a:pt x="296" y="125"/>
                    </a:lnTo>
                    <a:lnTo>
                      <a:pt x="292" y="129"/>
                    </a:lnTo>
                    <a:lnTo>
                      <a:pt x="291" y="132"/>
                    </a:lnTo>
                    <a:lnTo>
                      <a:pt x="287" y="133"/>
                    </a:lnTo>
                    <a:lnTo>
                      <a:pt x="283" y="136"/>
                    </a:lnTo>
                    <a:lnTo>
                      <a:pt x="282" y="136"/>
                    </a:lnTo>
                    <a:lnTo>
                      <a:pt x="278" y="138"/>
                    </a:lnTo>
                    <a:lnTo>
                      <a:pt x="274" y="143"/>
                    </a:lnTo>
                    <a:lnTo>
                      <a:pt x="268" y="147"/>
                    </a:lnTo>
                    <a:lnTo>
                      <a:pt x="267" y="147"/>
                    </a:lnTo>
                    <a:lnTo>
                      <a:pt x="266" y="151"/>
                    </a:lnTo>
                    <a:lnTo>
                      <a:pt x="265" y="155"/>
                    </a:lnTo>
                    <a:lnTo>
                      <a:pt x="261" y="157"/>
                    </a:lnTo>
                    <a:lnTo>
                      <a:pt x="261" y="161"/>
                    </a:lnTo>
                    <a:lnTo>
                      <a:pt x="259" y="162"/>
                    </a:lnTo>
                    <a:lnTo>
                      <a:pt x="258" y="165"/>
                    </a:lnTo>
                    <a:lnTo>
                      <a:pt x="254" y="168"/>
                    </a:lnTo>
                    <a:lnTo>
                      <a:pt x="253" y="170"/>
                    </a:lnTo>
                    <a:lnTo>
                      <a:pt x="253" y="167"/>
                    </a:lnTo>
                    <a:lnTo>
                      <a:pt x="251" y="170"/>
                    </a:lnTo>
                    <a:lnTo>
                      <a:pt x="251" y="171"/>
                    </a:lnTo>
                    <a:lnTo>
                      <a:pt x="254" y="172"/>
                    </a:lnTo>
                    <a:lnTo>
                      <a:pt x="253" y="174"/>
                    </a:lnTo>
                    <a:lnTo>
                      <a:pt x="250" y="175"/>
                    </a:lnTo>
                    <a:lnTo>
                      <a:pt x="250" y="176"/>
                    </a:lnTo>
                    <a:lnTo>
                      <a:pt x="250" y="178"/>
                    </a:lnTo>
                    <a:lnTo>
                      <a:pt x="250" y="180"/>
                    </a:lnTo>
                    <a:lnTo>
                      <a:pt x="249" y="182"/>
                    </a:lnTo>
                    <a:lnTo>
                      <a:pt x="247" y="180"/>
                    </a:lnTo>
                    <a:lnTo>
                      <a:pt x="245" y="180"/>
                    </a:lnTo>
                    <a:lnTo>
                      <a:pt x="246" y="182"/>
                    </a:lnTo>
                    <a:lnTo>
                      <a:pt x="247" y="183"/>
                    </a:lnTo>
                    <a:lnTo>
                      <a:pt x="246" y="184"/>
                    </a:lnTo>
                    <a:lnTo>
                      <a:pt x="243" y="183"/>
                    </a:lnTo>
                    <a:lnTo>
                      <a:pt x="241" y="182"/>
                    </a:lnTo>
                    <a:lnTo>
                      <a:pt x="239" y="182"/>
                    </a:lnTo>
                    <a:lnTo>
                      <a:pt x="239" y="186"/>
                    </a:lnTo>
                    <a:lnTo>
                      <a:pt x="241" y="186"/>
                    </a:lnTo>
                    <a:lnTo>
                      <a:pt x="242" y="186"/>
                    </a:lnTo>
                    <a:lnTo>
                      <a:pt x="241" y="188"/>
                    </a:lnTo>
                    <a:lnTo>
                      <a:pt x="239" y="188"/>
                    </a:lnTo>
                    <a:lnTo>
                      <a:pt x="237" y="187"/>
                    </a:lnTo>
                    <a:lnTo>
                      <a:pt x="236" y="187"/>
                    </a:lnTo>
                    <a:lnTo>
                      <a:pt x="238" y="191"/>
                    </a:lnTo>
                    <a:lnTo>
                      <a:pt x="239" y="192"/>
                    </a:lnTo>
                    <a:lnTo>
                      <a:pt x="239" y="195"/>
                    </a:lnTo>
                    <a:lnTo>
                      <a:pt x="238" y="197"/>
                    </a:lnTo>
                    <a:lnTo>
                      <a:pt x="238" y="199"/>
                    </a:lnTo>
                    <a:lnTo>
                      <a:pt x="239" y="200"/>
                    </a:lnTo>
                    <a:lnTo>
                      <a:pt x="239" y="201"/>
                    </a:lnTo>
                    <a:lnTo>
                      <a:pt x="239" y="203"/>
                    </a:lnTo>
                    <a:lnTo>
                      <a:pt x="237" y="201"/>
                    </a:lnTo>
                    <a:lnTo>
                      <a:pt x="236" y="201"/>
                    </a:lnTo>
                    <a:lnTo>
                      <a:pt x="234" y="199"/>
                    </a:lnTo>
                    <a:lnTo>
                      <a:pt x="233" y="197"/>
                    </a:lnTo>
                    <a:lnTo>
                      <a:pt x="233" y="199"/>
                    </a:lnTo>
                    <a:lnTo>
                      <a:pt x="234" y="201"/>
                    </a:lnTo>
                    <a:lnTo>
                      <a:pt x="237" y="205"/>
                    </a:lnTo>
                    <a:lnTo>
                      <a:pt x="238" y="209"/>
                    </a:lnTo>
                    <a:lnTo>
                      <a:pt x="237" y="211"/>
                    </a:lnTo>
                    <a:lnTo>
                      <a:pt x="236" y="209"/>
                    </a:lnTo>
                    <a:lnTo>
                      <a:pt x="236" y="208"/>
                    </a:lnTo>
                    <a:lnTo>
                      <a:pt x="234" y="207"/>
                    </a:lnTo>
                    <a:lnTo>
                      <a:pt x="233" y="207"/>
                    </a:lnTo>
                    <a:lnTo>
                      <a:pt x="232" y="207"/>
                    </a:lnTo>
                    <a:lnTo>
                      <a:pt x="230" y="207"/>
                    </a:lnTo>
                    <a:lnTo>
                      <a:pt x="230" y="208"/>
                    </a:lnTo>
                    <a:lnTo>
                      <a:pt x="232" y="208"/>
                    </a:lnTo>
                    <a:lnTo>
                      <a:pt x="234" y="208"/>
                    </a:lnTo>
                    <a:lnTo>
                      <a:pt x="236" y="212"/>
                    </a:lnTo>
                    <a:lnTo>
                      <a:pt x="237" y="213"/>
                    </a:lnTo>
                    <a:lnTo>
                      <a:pt x="237" y="215"/>
                    </a:lnTo>
                    <a:lnTo>
                      <a:pt x="236" y="217"/>
                    </a:lnTo>
                    <a:lnTo>
                      <a:pt x="236" y="220"/>
                    </a:lnTo>
                    <a:lnTo>
                      <a:pt x="234" y="222"/>
                    </a:lnTo>
                    <a:lnTo>
                      <a:pt x="233" y="224"/>
                    </a:lnTo>
                    <a:lnTo>
                      <a:pt x="232" y="225"/>
                    </a:lnTo>
                    <a:lnTo>
                      <a:pt x="229" y="225"/>
                    </a:lnTo>
                    <a:lnTo>
                      <a:pt x="226" y="224"/>
                    </a:lnTo>
                    <a:lnTo>
                      <a:pt x="225" y="221"/>
                    </a:lnTo>
                    <a:lnTo>
                      <a:pt x="225" y="221"/>
                    </a:lnTo>
                    <a:lnTo>
                      <a:pt x="224" y="222"/>
                    </a:lnTo>
                    <a:lnTo>
                      <a:pt x="225" y="224"/>
                    </a:lnTo>
                    <a:lnTo>
                      <a:pt x="224" y="225"/>
                    </a:lnTo>
                    <a:lnTo>
                      <a:pt x="221" y="224"/>
                    </a:lnTo>
                    <a:lnTo>
                      <a:pt x="220" y="222"/>
                    </a:lnTo>
                    <a:lnTo>
                      <a:pt x="217" y="222"/>
                    </a:lnTo>
                    <a:lnTo>
                      <a:pt x="214" y="224"/>
                    </a:lnTo>
                    <a:lnTo>
                      <a:pt x="212" y="225"/>
                    </a:lnTo>
                    <a:lnTo>
                      <a:pt x="208" y="225"/>
                    </a:lnTo>
                    <a:lnTo>
                      <a:pt x="208" y="224"/>
                    </a:lnTo>
                    <a:lnTo>
                      <a:pt x="208" y="224"/>
                    </a:lnTo>
                    <a:lnTo>
                      <a:pt x="208" y="221"/>
                    </a:lnTo>
                    <a:lnTo>
                      <a:pt x="208" y="220"/>
                    </a:lnTo>
                    <a:lnTo>
                      <a:pt x="209" y="217"/>
                    </a:lnTo>
                    <a:lnTo>
                      <a:pt x="213" y="216"/>
                    </a:lnTo>
                    <a:lnTo>
                      <a:pt x="213" y="215"/>
                    </a:lnTo>
                    <a:lnTo>
                      <a:pt x="214" y="215"/>
                    </a:lnTo>
                    <a:lnTo>
                      <a:pt x="216" y="216"/>
                    </a:lnTo>
                    <a:lnTo>
                      <a:pt x="217" y="216"/>
                    </a:lnTo>
                    <a:lnTo>
                      <a:pt x="217" y="215"/>
                    </a:lnTo>
                    <a:lnTo>
                      <a:pt x="216" y="213"/>
                    </a:lnTo>
                    <a:lnTo>
                      <a:pt x="214" y="213"/>
                    </a:lnTo>
                    <a:lnTo>
                      <a:pt x="212" y="213"/>
                    </a:lnTo>
                    <a:lnTo>
                      <a:pt x="208" y="216"/>
                    </a:lnTo>
                    <a:lnTo>
                      <a:pt x="207" y="217"/>
                    </a:lnTo>
                    <a:lnTo>
                      <a:pt x="207" y="218"/>
                    </a:lnTo>
                    <a:lnTo>
                      <a:pt x="205" y="218"/>
                    </a:lnTo>
                    <a:lnTo>
                      <a:pt x="203" y="218"/>
                    </a:lnTo>
                    <a:lnTo>
                      <a:pt x="200" y="216"/>
                    </a:lnTo>
                    <a:lnTo>
                      <a:pt x="201" y="215"/>
                    </a:lnTo>
                    <a:lnTo>
                      <a:pt x="203" y="215"/>
                    </a:lnTo>
                    <a:lnTo>
                      <a:pt x="204" y="213"/>
                    </a:lnTo>
                    <a:lnTo>
                      <a:pt x="203" y="212"/>
                    </a:lnTo>
                    <a:lnTo>
                      <a:pt x="204" y="211"/>
                    </a:lnTo>
                    <a:lnTo>
                      <a:pt x="205" y="208"/>
                    </a:lnTo>
                    <a:lnTo>
                      <a:pt x="207" y="209"/>
                    </a:lnTo>
                    <a:lnTo>
                      <a:pt x="207" y="208"/>
                    </a:lnTo>
                    <a:lnTo>
                      <a:pt x="208" y="208"/>
                    </a:lnTo>
                    <a:lnTo>
                      <a:pt x="207" y="207"/>
                    </a:lnTo>
                    <a:lnTo>
                      <a:pt x="207" y="205"/>
                    </a:lnTo>
                    <a:lnTo>
                      <a:pt x="208" y="204"/>
                    </a:lnTo>
                    <a:lnTo>
                      <a:pt x="208" y="203"/>
                    </a:lnTo>
                    <a:lnTo>
                      <a:pt x="209" y="201"/>
                    </a:lnTo>
                    <a:lnTo>
                      <a:pt x="212" y="201"/>
                    </a:lnTo>
                    <a:lnTo>
                      <a:pt x="213" y="203"/>
                    </a:lnTo>
                    <a:lnTo>
                      <a:pt x="216" y="203"/>
                    </a:lnTo>
                    <a:lnTo>
                      <a:pt x="217" y="204"/>
                    </a:lnTo>
                    <a:lnTo>
                      <a:pt x="220" y="205"/>
                    </a:lnTo>
                    <a:lnTo>
                      <a:pt x="218" y="204"/>
                    </a:lnTo>
                    <a:lnTo>
                      <a:pt x="218" y="203"/>
                    </a:lnTo>
                    <a:lnTo>
                      <a:pt x="217" y="203"/>
                    </a:lnTo>
                    <a:lnTo>
                      <a:pt x="214" y="200"/>
                    </a:lnTo>
                    <a:lnTo>
                      <a:pt x="211" y="200"/>
                    </a:lnTo>
                    <a:lnTo>
                      <a:pt x="211" y="200"/>
                    </a:lnTo>
                    <a:lnTo>
                      <a:pt x="211" y="199"/>
                    </a:lnTo>
                    <a:lnTo>
                      <a:pt x="212" y="197"/>
                    </a:lnTo>
                    <a:lnTo>
                      <a:pt x="214" y="197"/>
                    </a:lnTo>
                    <a:lnTo>
                      <a:pt x="214" y="196"/>
                    </a:lnTo>
                    <a:lnTo>
                      <a:pt x="212" y="196"/>
                    </a:lnTo>
                    <a:lnTo>
                      <a:pt x="209" y="196"/>
                    </a:lnTo>
                    <a:lnTo>
                      <a:pt x="208" y="196"/>
                    </a:lnTo>
                    <a:lnTo>
                      <a:pt x="209" y="195"/>
                    </a:lnTo>
                    <a:lnTo>
                      <a:pt x="211" y="193"/>
                    </a:lnTo>
                    <a:lnTo>
                      <a:pt x="213" y="193"/>
                    </a:lnTo>
                    <a:lnTo>
                      <a:pt x="216" y="192"/>
                    </a:lnTo>
                    <a:lnTo>
                      <a:pt x="216" y="192"/>
                    </a:lnTo>
                    <a:lnTo>
                      <a:pt x="216" y="191"/>
                    </a:lnTo>
                    <a:lnTo>
                      <a:pt x="213" y="192"/>
                    </a:lnTo>
                    <a:lnTo>
                      <a:pt x="212" y="191"/>
                    </a:lnTo>
                    <a:lnTo>
                      <a:pt x="211" y="191"/>
                    </a:lnTo>
                    <a:lnTo>
                      <a:pt x="209" y="188"/>
                    </a:lnTo>
                    <a:lnTo>
                      <a:pt x="211" y="187"/>
                    </a:lnTo>
                    <a:lnTo>
                      <a:pt x="212" y="187"/>
                    </a:lnTo>
                    <a:lnTo>
                      <a:pt x="213" y="186"/>
                    </a:lnTo>
                    <a:lnTo>
                      <a:pt x="216" y="186"/>
                    </a:lnTo>
                    <a:lnTo>
                      <a:pt x="217" y="186"/>
                    </a:lnTo>
                    <a:lnTo>
                      <a:pt x="218" y="183"/>
                    </a:lnTo>
                    <a:lnTo>
                      <a:pt x="217" y="183"/>
                    </a:lnTo>
                    <a:lnTo>
                      <a:pt x="216" y="184"/>
                    </a:lnTo>
                    <a:lnTo>
                      <a:pt x="213" y="184"/>
                    </a:lnTo>
                    <a:lnTo>
                      <a:pt x="213" y="183"/>
                    </a:lnTo>
                    <a:lnTo>
                      <a:pt x="212" y="183"/>
                    </a:lnTo>
                    <a:lnTo>
                      <a:pt x="211" y="184"/>
                    </a:lnTo>
                    <a:lnTo>
                      <a:pt x="209" y="184"/>
                    </a:lnTo>
                    <a:lnTo>
                      <a:pt x="209" y="183"/>
                    </a:lnTo>
                    <a:lnTo>
                      <a:pt x="209" y="180"/>
                    </a:lnTo>
                    <a:lnTo>
                      <a:pt x="209" y="179"/>
                    </a:lnTo>
                    <a:lnTo>
                      <a:pt x="209" y="179"/>
                    </a:lnTo>
                    <a:lnTo>
                      <a:pt x="208" y="179"/>
                    </a:lnTo>
                    <a:lnTo>
                      <a:pt x="205" y="178"/>
                    </a:lnTo>
                    <a:lnTo>
                      <a:pt x="205" y="175"/>
                    </a:lnTo>
                    <a:lnTo>
                      <a:pt x="205" y="171"/>
                    </a:lnTo>
                    <a:lnTo>
                      <a:pt x="207" y="171"/>
                    </a:lnTo>
                    <a:lnTo>
                      <a:pt x="207" y="172"/>
                    </a:lnTo>
                    <a:lnTo>
                      <a:pt x="208" y="174"/>
                    </a:lnTo>
                    <a:lnTo>
                      <a:pt x="211" y="175"/>
                    </a:lnTo>
                    <a:lnTo>
                      <a:pt x="212" y="174"/>
                    </a:lnTo>
                    <a:lnTo>
                      <a:pt x="213" y="171"/>
                    </a:lnTo>
                    <a:lnTo>
                      <a:pt x="213" y="170"/>
                    </a:lnTo>
                    <a:lnTo>
                      <a:pt x="213" y="168"/>
                    </a:lnTo>
                    <a:lnTo>
                      <a:pt x="216" y="167"/>
                    </a:lnTo>
                    <a:lnTo>
                      <a:pt x="218" y="167"/>
                    </a:lnTo>
                    <a:lnTo>
                      <a:pt x="221" y="168"/>
                    </a:lnTo>
                    <a:lnTo>
                      <a:pt x="222" y="167"/>
                    </a:lnTo>
                    <a:lnTo>
                      <a:pt x="222" y="165"/>
                    </a:lnTo>
                    <a:lnTo>
                      <a:pt x="222" y="163"/>
                    </a:lnTo>
                    <a:lnTo>
                      <a:pt x="221" y="162"/>
                    </a:lnTo>
                    <a:lnTo>
                      <a:pt x="220" y="163"/>
                    </a:lnTo>
                    <a:lnTo>
                      <a:pt x="218" y="163"/>
                    </a:lnTo>
                    <a:lnTo>
                      <a:pt x="218" y="161"/>
                    </a:lnTo>
                    <a:lnTo>
                      <a:pt x="218" y="158"/>
                    </a:lnTo>
                    <a:lnTo>
                      <a:pt x="220" y="157"/>
                    </a:lnTo>
                    <a:lnTo>
                      <a:pt x="224" y="157"/>
                    </a:lnTo>
                    <a:lnTo>
                      <a:pt x="225" y="155"/>
                    </a:lnTo>
                    <a:lnTo>
                      <a:pt x="224" y="155"/>
                    </a:lnTo>
                    <a:lnTo>
                      <a:pt x="224" y="154"/>
                    </a:lnTo>
                    <a:lnTo>
                      <a:pt x="224" y="151"/>
                    </a:lnTo>
                    <a:lnTo>
                      <a:pt x="225" y="150"/>
                    </a:lnTo>
                    <a:lnTo>
                      <a:pt x="228" y="149"/>
                    </a:lnTo>
                    <a:lnTo>
                      <a:pt x="228" y="147"/>
                    </a:lnTo>
                    <a:lnTo>
                      <a:pt x="229" y="146"/>
                    </a:lnTo>
                    <a:lnTo>
                      <a:pt x="232" y="146"/>
                    </a:lnTo>
                    <a:lnTo>
                      <a:pt x="233" y="145"/>
                    </a:lnTo>
                    <a:lnTo>
                      <a:pt x="234" y="143"/>
                    </a:lnTo>
                    <a:lnTo>
                      <a:pt x="232" y="142"/>
                    </a:lnTo>
                    <a:lnTo>
                      <a:pt x="232" y="141"/>
                    </a:lnTo>
                    <a:lnTo>
                      <a:pt x="234" y="140"/>
                    </a:lnTo>
                    <a:lnTo>
                      <a:pt x="236" y="137"/>
                    </a:lnTo>
                    <a:lnTo>
                      <a:pt x="237" y="137"/>
                    </a:lnTo>
                    <a:lnTo>
                      <a:pt x="237" y="138"/>
                    </a:lnTo>
                    <a:lnTo>
                      <a:pt x="237" y="140"/>
                    </a:lnTo>
                    <a:lnTo>
                      <a:pt x="237" y="141"/>
                    </a:lnTo>
                    <a:lnTo>
                      <a:pt x="237" y="141"/>
                    </a:lnTo>
                    <a:lnTo>
                      <a:pt x="238" y="140"/>
                    </a:lnTo>
                    <a:lnTo>
                      <a:pt x="239" y="138"/>
                    </a:lnTo>
                    <a:lnTo>
                      <a:pt x="239" y="138"/>
                    </a:lnTo>
                    <a:lnTo>
                      <a:pt x="239" y="137"/>
                    </a:lnTo>
                    <a:lnTo>
                      <a:pt x="238" y="134"/>
                    </a:lnTo>
                    <a:lnTo>
                      <a:pt x="238" y="133"/>
                    </a:lnTo>
                    <a:lnTo>
                      <a:pt x="239" y="132"/>
                    </a:lnTo>
                    <a:lnTo>
                      <a:pt x="241" y="132"/>
                    </a:lnTo>
                    <a:lnTo>
                      <a:pt x="245" y="130"/>
                    </a:lnTo>
                    <a:lnTo>
                      <a:pt x="249" y="130"/>
                    </a:lnTo>
                    <a:lnTo>
                      <a:pt x="250" y="132"/>
                    </a:lnTo>
                    <a:lnTo>
                      <a:pt x="251" y="134"/>
                    </a:lnTo>
                    <a:lnTo>
                      <a:pt x="251" y="133"/>
                    </a:lnTo>
                    <a:lnTo>
                      <a:pt x="251" y="130"/>
                    </a:lnTo>
                    <a:lnTo>
                      <a:pt x="251" y="129"/>
                    </a:lnTo>
                    <a:lnTo>
                      <a:pt x="253" y="129"/>
                    </a:lnTo>
                    <a:lnTo>
                      <a:pt x="253" y="130"/>
                    </a:lnTo>
                    <a:lnTo>
                      <a:pt x="254" y="132"/>
                    </a:lnTo>
                    <a:lnTo>
                      <a:pt x="257" y="130"/>
                    </a:lnTo>
                    <a:lnTo>
                      <a:pt x="258" y="126"/>
                    </a:lnTo>
                    <a:lnTo>
                      <a:pt x="259" y="125"/>
                    </a:lnTo>
                    <a:lnTo>
                      <a:pt x="262" y="126"/>
                    </a:lnTo>
                    <a:lnTo>
                      <a:pt x="263" y="126"/>
                    </a:lnTo>
                    <a:lnTo>
                      <a:pt x="265" y="125"/>
                    </a:lnTo>
                    <a:lnTo>
                      <a:pt x="268" y="122"/>
                    </a:lnTo>
                    <a:lnTo>
                      <a:pt x="270" y="121"/>
                    </a:lnTo>
                    <a:lnTo>
                      <a:pt x="271" y="120"/>
                    </a:lnTo>
                    <a:lnTo>
                      <a:pt x="271" y="118"/>
                    </a:lnTo>
                    <a:lnTo>
                      <a:pt x="271" y="117"/>
                    </a:lnTo>
                    <a:lnTo>
                      <a:pt x="274" y="117"/>
                    </a:lnTo>
                    <a:lnTo>
                      <a:pt x="274" y="116"/>
                    </a:lnTo>
                    <a:lnTo>
                      <a:pt x="272" y="113"/>
                    </a:lnTo>
                    <a:lnTo>
                      <a:pt x="272" y="112"/>
                    </a:lnTo>
                    <a:lnTo>
                      <a:pt x="274" y="109"/>
                    </a:lnTo>
                    <a:lnTo>
                      <a:pt x="275" y="108"/>
                    </a:lnTo>
                    <a:lnTo>
                      <a:pt x="276" y="107"/>
                    </a:lnTo>
                    <a:lnTo>
                      <a:pt x="278" y="107"/>
                    </a:lnTo>
                    <a:lnTo>
                      <a:pt x="279" y="105"/>
                    </a:lnTo>
                    <a:lnTo>
                      <a:pt x="279" y="103"/>
                    </a:lnTo>
                    <a:lnTo>
                      <a:pt x="283" y="101"/>
                    </a:lnTo>
                    <a:lnTo>
                      <a:pt x="284" y="100"/>
                    </a:lnTo>
                    <a:lnTo>
                      <a:pt x="287" y="101"/>
                    </a:lnTo>
                    <a:lnTo>
                      <a:pt x="288" y="103"/>
                    </a:lnTo>
                    <a:lnTo>
                      <a:pt x="288" y="101"/>
                    </a:lnTo>
                    <a:lnTo>
                      <a:pt x="291" y="99"/>
                    </a:lnTo>
                    <a:close/>
                    <a:moveTo>
                      <a:pt x="977" y="99"/>
                    </a:moveTo>
                    <a:lnTo>
                      <a:pt x="978" y="101"/>
                    </a:lnTo>
                    <a:lnTo>
                      <a:pt x="980" y="103"/>
                    </a:lnTo>
                    <a:lnTo>
                      <a:pt x="978" y="104"/>
                    </a:lnTo>
                    <a:lnTo>
                      <a:pt x="976" y="105"/>
                    </a:lnTo>
                    <a:lnTo>
                      <a:pt x="976" y="105"/>
                    </a:lnTo>
                    <a:lnTo>
                      <a:pt x="973" y="105"/>
                    </a:lnTo>
                    <a:lnTo>
                      <a:pt x="972" y="103"/>
                    </a:lnTo>
                    <a:lnTo>
                      <a:pt x="974" y="103"/>
                    </a:lnTo>
                    <a:lnTo>
                      <a:pt x="976" y="101"/>
                    </a:lnTo>
                    <a:lnTo>
                      <a:pt x="977" y="99"/>
                    </a:lnTo>
                    <a:lnTo>
                      <a:pt x="977" y="99"/>
                    </a:lnTo>
                    <a:close/>
                    <a:moveTo>
                      <a:pt x="1232" y="84"/>
                    </a:moveTo>
                    <a:lnTo>
                      <a:pt x="1235" y="86"/>
                    </a:lnTo>
                    <a:lnTo>
                      <a:pt x="1235" y="88"/>
                    </a:lnTo>
                    <a:lnTo>
                      <a:pt x="1235" y="90"/>
                    </a:lnTo>
                    <a:lnTo>
                      <a:pt x="1234" y="88"/>
                    </a:lnTo>
                    <a:lnTo>
                      <a:pt x="1232" y="86"/>
                    </a:lnTo>
                    <a:lnTo>
                      <a:pt x="1232" y="84"/>
                    </a:lnTo>
                    <a:lnTo>
                      <a:pt x="1232" y="84"/>
                    </a:lnTo>
                    <a:close/>
                    <a:moveTo>
                      <a:pt x="1228" y="82"/>
                    </a:moveTo>
                    <a:lnTo>
                      <a:pt x="1230" y="83"/>
                    </a:lnTo>
                    <a:lnTo>
                      <a:pt x="1230" y="86"/>
                    </a:lnTo>
                    <a:lnTo>
                      <a:pt x="1230" y="86"/>
                    </a:lnTo>
                    <a:lnTo>
                      <a:pt x="1228" y="87"/>
                    </a:lnTo>
                    <a:lnTo>
                      <a:pt x="1227" y="86"/>
                    </a:lnTo>
                    <a:lnTo>
                      <a:pt x="1226" y="83"/>
                    </a:lnTo>
                    <a:lnTo>
                      <a:pt x="1227" y="83"/>
                    </a:lnTo>
                    <a:lnTo>
                      <a:pt x="1228" y="82"/>
                    </a:lnTo>
                    <a:close/>
                    <a:moveTo>
                      <a:pt x="1232" y="80"/>
                    </a:moveTo>
                    <a:lnTo>
                      <a:pt x="1234" y="80"/>
                    </a:lnTo>
                    <a:lnTo>
                      <a:pt x="1235" y="83"/>
                    </a:lnTo>
                    <a:lnTo>
                      <a:pt x="1235" y="84"/>
                    </a:lnTo>
                    <a:lnTo>
                      <a:pt x="1234" y="84"/>
                    </a:lnTo>
                    <a:lnTo>
                      <a:pt x="1232" y="82"/>
                    </a:lnTo>
                    <a:lnTo>
                      <a:pt x="1232" y="80"/>
                    </a:lnTo>
                    <a:close/>
                    <a:moveTo>
                      <a:pt x="706" y="78"/>
                    </a:moveTo>
                    <a:lnTo>
                      <a:pt x="707" y="79"/>
                    </a:lnTo>
                    <a:lnTo>
                      <a:pt x="707" y="80"/>
                    </a:lnTo>
                    <a:lnTo>
                      <a:pt x="708" y="83"/>
                    </a:lnTo>
                    <a:lnTo>
                      <a:pt x="710" y="84"/>
                    </a:lnTo>
                    <a:lnTo>
                      <a:pt x="710" y="88"/>
                    </a:lnTo>
                    <a:lnTo>
                      <a:pt x="711" y="90"/>
                    </a:lnTo>
                    <a:lnTo>
                      <a:pt x="711" y="91"/>
                    </a:lnTo>
                    <a:lnTo>
                      <a:pt x="710" y="92"/>
                    </a:lnTo>
                    <a:lnTo>
                      <a:pt x="710" y="93"/>
                    </a:lnTo>
                    <a:lnTo>
                      <a:pt x="708" y="95"/>
                    </a:lnTo>
                    <a:lnTo>
                      <a:pt x="707" y="93"/>
                    </a:lnTo>
                    <a:lnTo>
                      <a:pt x="704" y="93"/>
                    </a:lnTo>
                    <a:lnTo>
                      <a:pt x="698" y="92"/>
                    </a:lnTo>
                    <a:lnTo>
                      <a:pt x="695" y="92"/>
                    </a:lnTo>
                    <a:lnTo>
                      <a:pt x="694" y="91"/>
                    </a:lnTo>
                    <a:lnTo>
                      <a:pt x="694" y="90"/>
                    </a:lnTo>
                    <a:lnTo>
                      <a:pt x="696" y="90"/>
                    </a:lnTo>
                    <a:lnTo>
                      <a:pt x="698" y="88"/>
                    </a:lnTo>
                    <a:lnTo>
                      <a:pt x="696" y="87"/>
                    </a:lnTo>
                    <a:lnTo>
                      <a:pt x="695" y="86"/>
                    </a:lnTo>
                    <a:lnTo>
                      <a:pt x="694" y="83"/>
                    </a:lnTo>
                    <a:lnTo>
                      <a:pt x="695" y="82"/>
                    </a:lnTo>
                    <a:lnTo>
                      <a:pt x="698" y="82"/>
                    </a:lnTo>
                    <a:lnTo>
                      <a:pt x="702" y="79"/>
                    </a:lnTo>
                    <a:lnTo>
                      <a:pt x="706" y="78"/>
                    </a:lnTo>
                    <a:close/>
                    <a:moveTo>
                      <a:pt x="1235" y="78"/>
                    </a:moveTo>
                    <a:lnTo>
                      <a:pt x="1236" y="78"/>
                    </a:lnTo>
                    <a:lnTo>
                      <a:pt x="1236" y="80"/>
                    </a:lnTo>
                    <a:lnTo>
                      <a:pt x="1236" y="82"/>
                    </a:lnTo>
                    <a:lnTo>
                      <a:pt x="1235" y="82"/>
                    </a:lnTo>
                    <a:lnTo>
                      <a:pt x="1235" y="79"/>
                    </a:lnTo>
                    <a:lnTo>
                      <a:pt x="1235" y="78"/>
                    </a:lnTo>
                    <a:close/>
                    <a:moveTo>
                      <a:pt x="818" y="70"/>
                    </a:moveTo>
                    <a:lnTo>
                      <a:pt x="818" y="72"/>
                    </a:lnTo>
                    <a:lnTo>
                      <a:pt x="818" y="75"/>
                    </a:lnTo>
                    <a:lnTo>
                      <a:pt x="816" y="75"/>
                    </a:lnTo>
                    <a:lnTo>
                      <a:pt x="815" y="74"/>
                    </a:lnTo>
                    <a:lnTo>
                      <a:pt x="814" y="74"/>
                    </a:lnTo>
                    <a:lnTo>
                      <a:pt x="814" y="72"/>
                    </a:lnTo>
                    <a:lnTo>
                      <a:pt x="814" y="71"/>
                    </a:lnTo>
                    <a:lnTo>
                      <a:pt x="818" y="70"/>
                    </a:lnTo>
                    <a:close/>
                    <a:moveTo>
                      <a:pt x="534" y="67"/>
                    </a:moveTo>
                    <a:lnTo>
                      <a:pt x="536" y="70"/>
                    </a:lnTo>
                    <a:lnTo>
                      <a:pt x="536" y="70"/>
                    </a:lnTo>
                    <a:lnTo>
                      <a:pt x="536" y="71"/>
                    </a:lnTo>
                    <a:lnTo>
                      <a:pt x="536" y="71"/>
                    </a:lnTo>
                    <a:lnTo>
                      <a:pt x="534" y="72"/>
                    </a:lnTo>
                    <a:lnTo>
                      <a:pt x="533" y="74"/>
                    </a:lnTo>
                    <a:lnTo>
                      <a:pt x="530" y="74"/>
                    </a:lnTo>
                    <a:lnTo>
                      <a:pt x="529" y="74"/>
                    </a:lnTo>
                    <a:lnTo>
                      <a:pt x="527" y="74"/>
                    </a:lnTo>
                    <a:lnTo>
                      <a:pt x="527" y="72"/>
                    </a:lnTo>
                    <a:lnTo>
                      <a:pt x="524" y="72"/>
                    </a:lnTo>
                    <a:lnTo>
                      <a:pt x="524" y="72"/>
                    </a:lnTo>
                    <a:lnTo>
                      <a:pt x="524" y="70"/>
                    </a:lnTo>
                    <a:lnTo>
                      <a:pt x="527" y="71"/>
                    </a:lnTo>
                    <a:lnTo>
                      <a:pt x="528" y="70"/>
                    </a:lnTo>
                    <a:lnTo>
                      <a:pt x="528" y="68"/>
                    </a:lnTo>
                    <a:lnTo>
                      <a:pt x="529" y="68"/>
                    </a:lnTo>
                    <a:lnTo>
                      <a:pt x="530" y="70"/>
                    </a:lnTo>
                    <a:lnTo>
                      <a:pt x="532" y="70"/>
                    </a:lnTo>
                    <a:lnTo>
                      <a:pt x="532" y="70"/>
                    </a:lnTo>
                    <a:lnTo>
                      <a:pt x="532" y="68"/>
                    </a:lnTo>
                    <a:lnTo>
                      <a:pt x="533" y="67"/>
                    </a:lnTo>
                    <a:lnTo>
                      <a:pt x="534" y="67"/>
                    </a:lnTo>
                    <a:close/>
                    <a:moveTo>
                      <a:pt x="512" y="58"/>
                    </a:moveTo>
                    <a:lnTo>
                      <a:pt x="513" y="58"/>
                    </a:lnTo>
                    <a:lnTo>
                      <a:pt x="513" y="59"/>
                    </a:lnTo>
                    <a:lnTo>
                      <a:pt x="511" y="61"/>
                    </a:lnTo>
                    <a:lnTo>
                      <a:pt x="509" y="61"/>
                    </a:lnTo>
                    <a:lnTo>
                      <a:pt x="508" y="61"/>
                    </a:lnTo>
                    <a:lnTo>
                      <a:pt x="511" y="59"/>
                    </a:lnTo>
                    <a:lnTo>
                      <a:pt x="512" y="58"/>
                    </a:lnTo>
                    <a:close/>
                    <a:moveTo>
                      <a:pt x="523" y="55"/>
                    </a:moveTo>
                    <a:lnTo>
                      <a:pt x="524" y="55"/>
                    </a:lnTo>
                    <a:lnTo>
                      <a:pt x="524" y="58"/>
                    </a:lnTo>
                    <a:lnTo>
                      <a:pt x="524" y="58"/>
                    </a:lnTo>
                    <a:lnTo>
                      <a:pt x="524" y="61"/>
                    </a:lnTo>
                    <a:lnTo>
                      <a:pt x="523" y="61"/>
                    </a:lnTo>
                    <a:lnTo>
                      <a:pt x="523" y="59"/>
                    </a:lnTo>
                    <a:lnTo>
                      <a:pt x="521" y="58"/>
                    </a:lnTo>
                    <a:lnTo>
                      <a:pt x="520" y="59"/>
                    </a:lnTo>
                    <a:lnTo>
                      <a:pt x="519" y="61"/>
                    </a:lnTo>
                    <a:lnTo>
                      <a:pt x="519" y="59"/>
                    </a:lnTo>
                    <a:lnTo>
                      <a:pt x="520" y="58"/>
                    </a:lnTo>
                    <a:lnTo>
                      <a:pt x="521" y="55"/>
                    </a:lnTo>
                    <a:lnTo>
                      <a:pt x="523" y="55"/>
                    </a:lnTo>
                    <a:close/>
                    <a:moveTo>
                      <a:pt x="530" y="50"/>
                    </a:moveTo>
                    <a:lnTo>
                      <a:pt x="532" y="51"/>
                    </a:lnTo>
                    <a:lnTo>
                      <a:pt x="532" y="53"/>
                    </a:lnTo>
                    <a:lnTo>
                      <a:pt x="534" y="53"/>
                    </a:lnTo>
                    <a:lnTo>
                      <a:pt x="534" y="54"/>
                    </a:lnTo>
                    <a:lnTo>
                      <a:pt x="533" y="55"/>
                    </a:lnTo>
                    <a:lnTo>
                      <a:pt x="532" y="55"/>
                    </a:lnTo>
                    <a:lnTo>
                      <a:pt x="532" y="53"/>
                    </a:lnTo>
                    <a:lnTo>
                      <a:pt x="530" y="51"/>
                    </a:lnTo>
                    <a:lnTo>
                      <a:pt x="530" y="50"/>
                    </a:lnTo>
                    <a:close/>
                    <a:moveTo>
                      <a:pt x="1309" y="47"/>
                    </a:moveTo>
                    <a:lnTo>
                      <a:pt x="1307" y="50"/>
                    </a:lnTo>
                    <a:lnTo>
                      <a:pt x="1306" y="51"/>
                    </a:lnTo>
                    <a:lnTo>
                      <a:pt x="1306" y="50"/>
                    </a:lnTo>
                    <a:lnTo>
                      <a:pt x="1306" y="49"/>
                    </a:lnTo>
                    <a:lnTo>
                      <a:pt x="1309" y="47"/>
                    </a:lnTo>
                    <a:close/>
                    <a:moveTo>
                      <a:pt x="530" y="47"/>
                    </a:moveTo>
                    <a:lnTo>
                      <a:pt x="532" y="47"/>
                    </a:lnTo>
                    <a:lnTo>
                      <a:pt x="530" y="50"/>
                    </a:lnTo>
                    <a:lnTo>
                      <a:pt x="528" y="50"/>
                    </a:lnTo>
                    <a:lnTo>
                      <a:pt x="528" y="49"/>
                    </a:lnTo>
                    <a:lnTo>
                      <a:pt x="528" y="47"/>
                    </a:lnTo>
                    <a:lnTo>
                      <a:pt x="530" y="47"/>
                    </a:lnTo>
                    <a:close/>
                    <a:moveTo>
                      <a:pt x="454" y="47"/>
                    </a:moveTo>
                    <a:lnTo>
                      <a:pt x="455" y="47"/>
                    </a:lnTo>
                    <a:lnTo>
                      <a:pt x="457" y="49"/>
                    </a:lnTo>
                    <a:lnTo>
                      <a:pt x="457" y="51"/>
                    </a:lnTo>
                    <a:lnTo>
                      <a:pt x="457" y="53"/>
                    </a:lnTo>
                    <a:lnTo>
                      <a:pt x="454" y="54"/>
                    </a:lnTo>
                    <a:lnTo>
                      <a:pt x="453" y="54"/>
                    </a:lnTo>
                    <a:lnTo>
                      <a:pt x="453" y="53"/>
                    </a:lnTo>
                    <a:lnTo>
                      <a:pt x="453" y="50"/>
                    </a:lnTo>
                    <a:lnTo>
                      <a:pt x="453" y="47"/>
                    </a:lnTo>
                    <a:lnTo>
                      <a:pt x="454" y="47"/>
                    </a:lnTo>
                    <a:close/>
                    <a:moveTo>
                      <a:pt x="1286" y="45"/>
                    </a:moveTo>
                    <a:lnTo>
                      <a:pt x="1289" y="45"/>
                    </a:lnTo>
                    <a:lnTo>
                      <a:pt x="1292" y="46"/>
                    </a:lnTo>
                    <a:lnTo>
                      <a:pt x="1293" y="46"/>
                    </a:lnTo>
                    <a:lnTo>
                      <a:pt x="1293" y="45"/>
                    </a:lnTo>
                    <a:lnTo>
                      <a:pt x="1296" y="47"/>
                    </a:lnTo>
                    <a:lnTo>
                      <a:pt x="1297" y="49"/>
                    </a:lnTo>
                    <a:lnTo>
                      <a:pt x="1296" y="50"/>
                    </a:lnTo>
                    <a:lnTo>
                      <a:pt x="1298" y="53"/>
                    </a:lnTo>
                    <a:lnTo>
                      <a:pt x="1298" y="55"/>
                    </a:lnTo>
                    <a:lnTo>
                      <a:pt x="1297" y="57"/>
                    </a:lnTo>
                    <a:lnTo>
                      <a:pt x="1294" y="58"/>
                    </a:lnTo>
                    <a:lnTo>
                      <a:pt x="1292" y="57"/>
                    </a:lnTo>
                    <a:lnTo>
                      <a:pt x="1289" y="54"/>
                    </a:lnTo>
                    <a:lnTo>
                      <a:pt x="1286" y="54"/>
                    </a:lnTo>
                    <a:lnTo>
                      <a:pt x="1284" y="54"/>
                    </a:lnTo>
                    <a:lnTo>
                      <a:pt x="1282" y="53"/>
                    </a:lnTo>
                    <a:lnTo>
                      <a:pt x="1282" y="49"/>
                    </a:lnTo>
                    <a:lnTo>
                      <a:pt x="1284" y="47"/>
                    </a:lnTo>
                    <a:lnTo>
                      <a:pt x="1285" y="47"/>
                    </a:lnTo>
                    <a:lnTo>
                      <a:pt x="1285" y="46"/>
                    </a:lnTo>
                    <a:lnTo>
                      <a:pt x="1286" y="46"/>
                    </a:lnTo>
                    <a:lnTo>
                      <a:pt x="1286" y="45"/>
                    </a:lnTo>
                    <a:close/>
                    <a:moveTo>
                      <a:pt x="1192" y="43"/>
                    </a:moveTo>
                    <a:lnTo>
                      <a:pt x="1193" y="43"/>
                    </a:lnTo>
                    <a:lnTo>
                      <a:pt x="1194" y="46"/>
                    </a:lnTo>
                    <a:lnTo>
                      <a:pt x="1193" y="46"/>
                    </a:lnTo>
                    <a:lnTo>
                      <a:pt x="1192" y="46"/>
                    </a:lnTo>
                    <a:lnTo>
                      <a:pt x="1190" y="45"/>
                    </a:lnTo>
                    <a:lnTo>
                      <a:pt x="1192" y="43"/>
                    </a:lnTo>
                    <a:close/>
                    <a:moveTo>
                      <a:pt x="1210" y="42"/>
                    </a:moveTo>
                    <a:lnTo>
                      <a:pt x="1211" y="43"/>
                    </a:lnTo>
                    <a:lnTo>
                      <a:pt x="1211" y="45"/>
                    </a:lnTo>
                    <a:lnTo>
                      <a:pt x="1210" y="45"/>
                    </a:lnTo>
                    <a:lnTo>
                      <a:pt x="1209" y="43"/>
                    </a:lnTo>
                    <a:lnTo>
                      <a:pt x="1210" y="42"/>
                    </a:lnTo>
                    <a:close/>
                    <a:moveTo>
                      <a:pt x="1201" y="41"/>
                    </a:moveTo>
                    <a:lnTo>
                      <a:pt x="1203" y="42"/>
                    </a:lnTo>
                    <a:lnTo>
                      <a:pt x="1202" y="43"/>
                    </a:lnTo>
                    <a:lnTo>
                      <a:pt x="1201" y="43"/>
                    </a:lnTo>
                    <a:lnTo>
                      <a:pt x="1199" y="42"/>
                    </a:lnTo>
                    <a:lnTo>
                      <a:pt x="1201" y="41"/>
                    </a:lnTo>
                    <a:close/>
                    <a:moveTo>
                      <a:pt x="516" y="37"/>
                    </a:moveTo>
                    <a:lnTo>
                      <a:pt x="516" y="38"/>
                    </a:lnTo>
                    <a:lnTo>
                      <a:pt x="516" y="41"/>
                    </a:lnTo>
                    <a:lnTo>
                      <a:pt x="515" y="42"/>
                    </a:lnTo>
                    <a:lnTo>
                      <a:pt x="515" y="43"/>
                    </a:lnTo>
                    <a:lnTo>
                      <a:pt x="513" y="46"/>
                    </a:lnTo>
                    <a:lnTo>
                      <a:pt x="511" y="47"/>
                    </a:lnTo>
                    <a:lnTo>
                      <a:pt x="511" y="46"/>
                    </a:lnTo>
                    <a:lnTo>
                      <a:pt x="511" y="45"/>
                    </a:lnTo>
                    <a:lnTo>
                      <a:pt x="509" y="46"/>
                    </a:lnTo>
                    <a:lnTo>
                      <a:pt x="508" y="47"/>
                    </a:lnTo>
                    <a:lnTo>
                      <a:pt x="507" y="49"/>
                    </a:lnTo>
                    <a:lnTo>
                      <a:pt x="505" y="49"/>
                    </a:lnTo>
                    <a:lnTo>
                      <a:pt x="505" y="46"/>
                    </a:lnTo>
                    <a:lnTo>
                      <a:pt x="508" y="42"/>
                    </a:lnTo>
                    <a:lnTo>
                      <a:pt x="511" y="41"/>
                    </a:lnTo>
                    <a:lnTo>
                      <a:pt x="513" y="39"/>
                    </a:lnTo>
                    <a:lnTo>
                      <a:pt x="515" y="38"/>
                    </a:lnTo>
                    <a:lnTo>
                      <a:pt x="516" y="37"/>
                    </a:lnTo>
                    <a:close/>
                    <a:moveTo>
                      <a:pt x="465" y="29"/>
                    </a:moveTo>
                    <a:lnTo>
                      <a:pt x="467" y="30"/>
                    </a:lnTo>
                    <a:lnTo>
                      <a:pt x="467" y="32"/>
                    </a:lnTo>
                    <a:lnTo>
                      <a:pt x="466" y="32"/>
                    </a:lnTo>
                    <a:lnTo>
                      <a:pt x="465" y="30"/>
                    </a:lnTo>
                    <a:lnTo>
                      <a:pt x="465" y="29"/>
                    </a:lnTo>
                    <a:close/>
                    <a:moveTo>
                      <a:pt x="897" y="26"/>
                    </a:moveTo>
                    <a:lnTo>
                      <a:pt x="898" y="28"/>
                    </a:lnTo>
                    <a:lnTo>
                      <a:pt x="901" y="30"/>
                    </a:lnTo>
                    <a:lnTo>
                      <a:pt x="903" y="30"/>
                    </a:lnTo>
                    <a:lnTo>
                      <a:pt x="906" y="30"/>
                    </a:lnTo>
                    <a:lnTo>
                      <a:pt x="910" y="34"/>
                    </a:lnTo>
                    <a:lnTo>
                      <a:pt x="910" y="36"/>
                    </a:lnTo>
                    <a:lnTo>
                      <a:pt x="908" y="36"/>
                    </a:lnTo>
                    <a:lnTo>
                      <a:pt x="906" y="33"/>
                    </a:lnTo>
                    <a:lnTo>
                      <a:pt x="903" y="33"/>
                    </a:lnTo>
                    <a:lnTo>
                      <a:pt x="901" y="32"/>
                    </a:lnTo>
                    <a:lnTo>
                      <a:pt x="898" y="32"/>
                    </a:lnTo>
                    <a:lnTo>
                      <a:pt x="897" y="30"/>
                    </a:lnTo>
                    <a:lnTo>
                      <a:pt x="895" y="28"/>
                    </a:lnTo>
                    <a:lnTo>
                      <a:pt x="897" y="26"/>
                    </a:lnTo>
                    <a:close/>
                    <a:moveTo>
                      <a:pt x="113" y="21"/>
                    </a:moveTo>
                    <a:lnTo>
                      <a:pt x="116" y="25"/>
                    </a:lnTo>
                    <a:lnTo>
                      <a:pt x="116" y="28"/>
                    </a:lnTo>
                    <a:lnTo>
                      <a:pt x="118" y="28"/>
                    </a:lnTo>
                    <a:lnTo>
                      <a:pt x="118" y="29"/>
                    </a:lnTo>
                    <a:lnTo>
                      <a:pt x="118" y="32"/>
                    </a:lnTo>
                    <a:lnTo>
                      <a:pt x="114" y="30"/>
                    </a:lnTo>
                    <a:lnTo>
                      <a:pt x="113" y="32"/>
                    </a:lnTo>
                    <a:lnTo>
                      <a:pt x="110" y="32"/>
                    </a:lnTo>
                    <a:lnTo>
                      <a:pt x="110" y="30"/>
                    </a:lnTo>
                    <a:lnTo>
                      <a:pt x="108" y="29"/>
                    </a:lnTo>
                    <a:lnTo>
                      <a:pt x="109" y="28"/>
                    </a:lnTo>
                    <a:lnTo>
                      <a:pt x="112" y="28"/>
                    </a:lnTo>
                    <a:lnTo>
                      <a:pt x="112" y="26"/>
                    </a:lnTo>
                    <a:lnTo>
                      <a:pt x="112" y="22"/>
                    </a:lnTo>
                    <a:lnTo>
                      <a:pt x="113" y="21"/>
                    </a:lnTo>
                    <a:close/>
                    <a:moveTo>
                      <a:pt x="172" y="20"/>
                    </a:moveTo>
                    <a:lnTo>
                      <a:pt x="174" y="20"/>
                    </a:lnTo>
                    <a:lnTo>
                      <a:pt x="176" y="22"/>
                    </a:lnTo>
                    <a:lnTo>
                      <a:pt x="175" y="24"/>
                    </a:lnTo>
                    <a:lnTo>
                      <a:pt x="174" y="22"/>
                    </a:lnTo>
                    <a:lnTo>
                      <a:pt x="171" y="22"/>
                    </a:lnTo>
                    <a:lnTo>
                      <a:pt x="172" y="20"/>
                    </a:lnTo>
                    <a:close/>
                    <a:moveTo>
                      <a:pt x="104" y="17"/>
                    </a:moveTo>
                    <a:lnTo>
                      <a:pt x="106" y="18"/>
                    </a:lnTo>
                    <a:lnTo>
                      <a:pt x="109" y="20"/>
                    </a:lnTo>
                    <a:lnTo>
                      <a:pt x="109" y="22"/>
                    </a:lnTo>
                    <a:lnTo>
                      <a:pt x="108" y="24"/>
                    </a:lnTo>
                    <a:lnTo>
                      <a:pt x="106" y="26"/>
                    </a:lnTo>
                    <a:lnTo>
                      <a:pt x="104" y="24"/>
                    </a:lnTo>
                    <a:lnTo>
                      <a:pt x="103" y="22"/>
                    </a:lnTo>
                    <a:lnTo>
                      <a:pt x="104" y="21"/>
                    </a:lnTo>
                    <a:lnTo>
                      <a:pt x="104" y="17"/>
                    </a:lnTo>
                    <a:close/>
                    <a:moveTo>
                      <a:pt x="958" y="16"/>
                    </a:moveTo>
                    <a:lnTo>
                      <a:pt x="960" y="16"/>
                    </a:lnTo>
                    <a:lnTo>
                      <a:pt x="964" y="17"/>
                    </a:lnTo>
                    <a:lnTo>
                      <a:pt x="965" y="16"/>
                    </a:lnTo>
                    <a:lnTo>
                      <a:pt x="968" y="16"/>
                    </a:lnTo>
                    <a:lnTo>
                      <a:pt x="969" y="18"/>
                    </a:lnTo>
                    <a:lnTo>
                      <a:pt x="973" y="18"/>
                    </a:lnTo>
                    <a:lnTo>
                      <a:pt x="976" y="20"/>
                    </a:lnTo>
                    <a:lnTo>
                      <a:pt x="981" y="22"/>
                    </a:lnTo>
                    <a:lnTo>
                      <a:pt x="983" y="26"/>
                    </a:lnTo>
                    <a:lnTo>
                      <a:pt x="985" y="29"/>
                    </a:lnTo>
                    <a:lnTo>
                      <a:pt x="986" y="30"/>
                    </a:lnTo>
                    <a:lnTo>
                      <a:pt x="985" y="33"/>
                    </a:lnTo>
                    <a:lnTo>
                      <a:pt x="982" y="32"/>
                    </a:lnTo>
                    <a:lnTo>
                      <a:pt x="978" y="33"/>
                    </a:lnTo>
                    <a:lnTo>
                      <a:pt x="976" y="34"/>
                    </a:lnTo>
                    <a:lnTo>
                      <a:pt x="970" y="34"/>
                    </a:lnTo>
                    <a:lnTo>
                      <a:pt x="968" y="34"/>
                    </a:lnTo>
                    <a:lnTo>
                      <a:pt x="962" y="34"/>
                    </a:lnTo>
                    <a:lnTo>
                      <a:pt x="960" y="33"/>
                    </a:lnTo>
                    <a:lnTo>
                      <a:pt x="956" y="36"/>
                    </a:lnTo>
                    <a:lnTo>
                      <a:pt x="953" y="38"/>
                    </a:lnTo>
                    <a:lnTo>
                      <a:pt x="952" y="39"/>
                    </a:lnTo>
                    <a:lnTo>
                      <a:pt x="951" y="39"/>
                    </a:lnTo>
                    <a:lnTo>
                      <a:pt x="951" y="37"/>
                    </a:lnTo>
                    <a:lnTo>
                      <a:pt x="953" y="34"/>
                    </a:lnTo>
                    <a:lnTo>
                      <a:pt x="954" y="29"/>
                    </a:lnTo>
                    <a:lnTo>
                      <a:pt x="954" y="24"/>
                    </a:lnTo>
                    <a:lnTo>
                      <a:pt x="954" y="22"/>
                    </a:lnTo>
                    <a:lnTo>
                      <a:pt x="957" y="18"/>
                    </a:lnTo>
                    <a:lnTo>
                      <a:pt x="958" y="16"/>
                    </a:lnTo>
                    <a:close/>
                    <a:moveTo>
                      <a:pt x="179" y="13"/>
                    </a:moveTo>
                    <a:lnTo>
                      <a:pt x="182" y="13"/>
                    </a:lnTo>
                    <a:lnTo>
                      <a:pt x="182" y="17"/>
                    </a:lnTo>
                    <a:lnTo>
                      <a:pt x="180" y="21"/>
                    </a:lnTo>
                    <a:lnTo>
                      <a:pt x="178" y="20"/>
                    </a:lnTo>
                    <a:lnTo>
                      <a:pt x="175" y="18"/>
                    </a:lnTo>
                    <a:lnTo>
                      <a:pt x="172" y="17"/>
                    </a:lnTo>
                    <a:lnTo>
                      <a:pt x="172" y="16"/>
                    </a:lnTo>
                    <a:lnTo>
                      <a:pt x="176" y="13"/>
                    </a:lnTo>
                    <a:lnTo>
                      <a:pt x="179" y="13"/>
                    </a:lnTo>
                    <a:close/>
                    <a:moveTo>
                      <a:pt x="135" y="12"/>
                    </a:moveTo>
                    <a:lnTo>
                      <a:pt x="137" y="13"/>
                    </a:lnTo>
                    <a:lnTo>
                      <a:pt x="137" y="14"/>
                    </a:lnTo>
                    <a:lnTo>
                      <a:pt x="137" y="17"/>
                    </a:lnTo>
                    <a:lnTo>
                      <a:pt x="135" y="16"/>
                    </a:lnTo>
                    <a:lnTo>
                      <a:pt x="135" y="14"/>
                    </a:lnTo>
                    <a:lnTo>
                      <a:pt x="135" y="12"/>
                    </a:lnTo>
                    <a:close/>
                    <a:moveTo>
                      <a:pt x="129" y="12"/>
                    </a:moveTo>
                    <a:lnTo>
                      <a:pt x="132" y="14"/>
                    </a:lnTo>
                    <a:lnTo>
                      <a:pt x="133" y="14"/>
                    </a:lnTo>
                    <a:lnTo>
                      <a:pt x="133" y="16"/>
                    </a:lnTo>
                    <a:lnTo>
                      <a:pt x="132" y="18"/>
                    </a:lnTo>
                    <a:lnTo>
                      <a:pt x="130" y="21"/>
                    </a:lnTo>
                    <a:lnTo>
                      <a:pt x="126" y="20"/>
                    </a:lnTo>
                    <a:lnTo>
                      <a:pt x="125" y="18"/>
                    </a:lnTo>
                    <a:lnTo>
                      <a:pt x="128" y="17"/>
                    </a:lnTo>
                    <a:lnTo>
                      <a:pt x="128" y="16"/>
                    </a:lnTo>
                    <a:lnTo>
                      <a:pt x="126" y="13"/>
                    </a:lnTo>
                    <a:lnTo>
                      <a:pt x="128" y="12"/>
                    </a:lnTo>
                    <a:lnTo>
                      <a:pt x="129" y="12"/>
                    </a:lnTo>
                    <a:close/>
                    <a:moveTo>
                      <a:pt x="143" y="9"/>
                    </a:moveTo>
                    <a:lnTo>
                      <a:pt x="145" y="11"/>
                    </a:lnTo>
                    <a:lnTo>
                      <a:pt x="145" y="12"/>
                    </a:lnTo>
                    <a:lnTo>
                      <a:pt x="145" y="13"/>
                    </a:lnTo>
                    <a:lnTo>
                      <a:pt x="143" y="14"/>
                    </a:lnTo>
                    <a:lnTo>
                      <a:pt x="141" y="13"/>
                    </a:lnTo>
                    <a:lnTo>
                      <a:pt x="139" y="12"/>
                    </a:lnTo>
                    <a:lnTo>
                      <a:pt x="141" y="11"/>
                    </a:lnTo>
                    <a:lnTo>
                      <a:pt x="142" y="9"/>
                    </a:lnTo>
                    <a:lnTo>
                      <a:pt x="143" y="9"/>
                    </a:lnTo>
                    <a:close/>
                    <a:moveTo>
                      <a:pt x="941" y="7"/>
                    </a:moveTo>
                    <a:lnTo>
                      <a:pt x="943" y="7"/>
                    </a:lnTo>
                    <a:lnTo>
                      <a:pt x="944" y="11"/>
                    </a:lnTo>
                    <a:lnTo>
                      <a:pt x="948" y="13"/>
                    </a:lnTo>
                    <a:lnTo>
                      <a:pt x="948" y="16"/>
                    </a:lnTo>
                    <a:lnTo>
                      <a:pt x="947" y="17"/>
                    </a:lnTo>
                    <a:lnTo>
                      <a:pt x="945" y="20"/>
                    </a:lnTo>
                    <a:lnTo>
                      <a:pt x="947" y="21"/>
                    </a:lnTo>
                    <a:lnTo>
                      <a:pt x="945" y="21"/>
                    </a:lnTo>
                    <a:lnTo>
                      <a:pt x="943" y="21"/>
                    </a:lnTo>
                    <a:lnTo>
                      <a:pt x="941" y="17"/>
                    </a:lnTo>
                    <a:lnTo>
                      <a:pt x="939" y="17"/>
                    </a:lnTo>
                    <a:lnTo>
                      <a:pt x="939" y="16"/>
                    </a:lnTo>
                    <a:lnTo>
                      <a:pt x="939" y="14"/>
                    </a:lnTo>
                    <a:lnTo>
                      <a:pt x="937" y="12"/>
                    </a:lnTo>
                    <a:lnTo>
                      <a:pt x="936" y="9"/>
                    </a:lnTo>
                    <a:lnTo>
                      <a:pt x="939" y="8"/>
                    </a:lnTo>
                    <a:lnTo>
                      <a:pt x="941" y="7"/>
                    </a:lnTo>
                    <a:close/>
                    <a:moveTo>
                      <a:pt x="135" y="5"/>
                    </a:moveTo>
                    <a:lnTo>
                      <a:pt x="138" y="5"/>
                    </a:lnTo>
                    <a:lnTo>
                      <a:pt x="138" y="7"/>
                    </a:lnTo>
                    <a:lnTo>
                      <a:pt x="137" y="9"/>
                    </a:lnTo>
                    <a:lnTo>
                      <a:pt x="135" y="11"/>
                    </a:lnTo>
                    <a:lnTo>
                      <a:pt x="134" y="9"/>
                    </a:lnTo>
                    <a:lnTo>
                      <a:pt x="135" y="7"/>
                    </a:lnTo>
                    <a:lnTo>
                      <a:pt x="135" y="7"/>
                    </a:lnTo>
                    <a:lnTo>
                      <a:pt x="135" y="5"/>
                    </a:lnTo>
                    <a:close/>
                    <a:moveTo>
                      <a:pt x="154" y="5"/>
                    </a:moveTo>
                    <a:lnTo>
                      <a:pt x="157" y="7"/>
                    </a:lnTo>
                    <a:lnTo>
                      <a:pt x="158" y="9"/>
                    </a:lnTo>
                    <a:lnTo>
                      <a:pt x="158" y="11"/>
                    </a:lnTo>
                    <a:lnTo>
                      <a:pt x="158" y="13"/>
                    </a:lnTo>
                    <a:lnTo>
                      <a:pt x="159" y="16"/>
                    </a:lnTo>
                    <a:lnTo>
                      <a:pt x="159" y="17"/>
                    </a:lnTo>
                    <a:lnTo>
                      <a:pt x="157" y="17"/>
                    </a:lnTo>
                    <a:lnTo>
                      <a:pt x="153" y="18"/>
                    </a:lnTo>
                    <a:lnTo>
                      <a:pt x="151" y="18"/>
                    </a:lnTo>
                    <a:lnTo>
                      <a:pt x="150" y="16"/>
                    </a:lnTo>
                    <a:lnTo>
                      <a:pt x="149" y="13"/>
                    </a:lnTo>
                    <a:lnTo>
                      <a:pt x="147" y="9"/>
                    </a:lnTo>
                    <a:lnTo>
                      <a:pt x="147" y="8"/>
                    </a:lnTo>
                    <a:lnTo>
                      <a:pt x="150" y="7"/>
                    </a:lnTo>
                    <a:lnTo>
                      <a:pt x="153" y="5"/>
                    </a:lnTo>
                    <a:lnTo>
                      <a:pt x="154" y="5"/>
                    </a:lnTo>
                    <a:close/>
                    <a:moveTo>
                      <a:pt x="143" y="4"/>
                    </a:moveTo>
                    <a:lnTo>
                      <a:pt x="142" y="5"/>
                    </a:lnTo>
                    <a:lnTo>
                      <a:pt x="142" y="7"/>
                    </a:lnTo>
                    <a:lnTo>
                      <a:pt x="141" y="8"/>
                    </a:lnTo>
                    <a:lnTo>
                      <a:pt x="141" y="5"/>
                    </a:lnTo>
                    <a:lnTo>
                      <a:pt x="143" y="4"/>
                    </a:lnTo>
                    <a:close/>
                    <a:moveTo>
                      <a:pt x="147" y="4"/>
                    </a:moveTo>
                    <a:lnTo>
                      <a:pt x="149" y="5"/>
                    </a:lnTo>
                    <a:lnTo>
                      <a:pt x="147" y="7"/>
                    </a:lnTo>
                    <a:lnTo>
                      <a:pt x="146" y="7"/>
                    </a:lnTo>
                    <a:lnTo>
                      <a:pt x="145" y="7"/>
                    </a:lnTo>
                    <a:lnTo>
                      <a:pt x="145" y="5"/>
                    </a:lnTo>
                    <a:lnTo>
                      <a:pt x="146" y="5"/>
                    </a:lnTo>
                    <a:lnTo>
                      <a:pt x="146" y="4"/>
                    </a:lnTo>
                    <a:lnTo>
                      <a:pt x="147" y="4"/>
                    </a:lnTo>
                    <a:close/>
                    <a:moveTo>
                      <a:pt x="596" y="3"/>
                    </a:moveTo>
                    <a:lnTo>
                      <a:pt x="599" y="4"/>
                    </a:lnTo>
                    <a:lnTo>
                      <a:pt x="600" y="7"/>
                    </a:lnTo>
                    <a:lnTo>
                      <a:pt x="599" y="9"/>
                    </a:lnTo>
                    <a:lnTo>
                      <a:pt x="598" y="11"/>
                    </a:lnTo>
                    <a:lnTo>
                      <a:pt x="596" y="9"/>
                    </a:lnTo>
                    <a:lnTo>
                      <a:pt x="598" y="8"/>
                    </a:lnTo>
                    <a:lnTo>
                      <a:pt x="595" y="5"/>
                    </a:lnTo>
                    <a:lnTo>
                      <a:pt x="595" y="4"/>
                    </a:lnTo>
                    <a:lnTo>
                      <a:pt x="596" y="3"/>
                    </a:lnTo>
                    <a:close/>
                    <a:moveTo>
                      <a:pt x="128" y="1"/>
                    </a:moveTo>
                    <a:lnTo>
                      <a:pt x="129" y="3"/>
                    </a:lnTo>
                    <a:lnTo>
                      <a:pt x="129" y="5"/>
                    </a:lnTo>
                    <a:lnTo>
                      <a:pt x="130" y="8"/>
                    </a:lnTo>
                    <a:lnTo>
                      <a:pt x="129" y="8"/>
                    </a:lnTo>
                    <a:lnTo>
                      <a:pt x="126" y="8"/>
                    </a:lnTo>
                    <a:lnTo>
                      <a:pt x="126" y="7"/>
                    </a:lnTo>
                    <a:lnTo>
                      <a:pt x="126" y="5"/>
                    </a:lnTo>
                    <a:lnTo>
                      <a:pt x="128" y="1"/>
                    </a:lnTo>
                    <a:close/>
                    <a:moveTo>
                      <a:pt x="135" y="1"/>
                    </a:moveTo>
                    <a:lnTo>
                      <a:pt x="138" y="1"/>
                    </a:lnTo>
                    <a:lnTo>
                      <a:pt x="139" y="4"/>
                    </a:lnTo>
                    <a:lnTo>
                      <a:pt x="139" y="5"/>
                    </a:lnTo>
                    <a:lnTo>
                      <a:pt x="137" y="4"/>
                    </a:lnTo>
                    <a:lnTo>
                      <a:pt x="135" y="3"/>
                    </a:lnTo>
                    <a:lnTo>
                      <a:pt x="135" y="1"/>
                    </a:lnTo>
                    <a:close/>
                    <a:moveTo>
                      <a:pt x="132" y="1"/>
                    </a:moveTo>
                    <a:lnTo>
                      <a:pt x="133" y="4"/>
                    </a:lnTo>
                    <a:lnTo>
                      <a:pt x="134" y="5"/>
                    </a:lnTo>
                    <a:lnTo>
                      <a:pt x="133" y="7"/>
                    </a:lnTo>
                    <a:lnTo>
                      <a:pt x="132" y="7"/>
                    </a:lnTo>
                    <a:lnTo>
                      <a:pt x="130" y="4"/>
                    </a:lnTo>
                    <a:lnTo>
                      <a:pt x="130" y="1"/>
                    </a:lnTo>
                    <a:lnTo>
                      <a:pt x="132" y="1"/>
                    </a:lnTo>
                    <a:close/>
                    <a:moveTo>
                      <a:pt x="313" y="0"/>
                    </a:moveTo>
                    <a:lnTo>
                      <a:pt x="315" y="1"/>
                    </a:lnTo>
                    <a:lnTo>
                      <a:pt x="316" y="3"/>
                    </a:lnTo>
                    <a:lnTo>
                      <a:pt x="320" y="1"/>
                    </a:lnTo>
                    <a:lnTo>
                      <a:pt x="321" y="3"/>
                    </a:lnTo>
                    <a:lnTo>
                      <a:pt x="320" y="3"/>
                    </a:lnTo>
                    <a:lnTo>
                      <a:pt x="317" y="5"/>
                    </a:lnTo>
                    <a:lnTo>
                      <a:pt x="316" y="5"/>
                    </a:lnTo>
                    <a:lnTo>
                      <a:pt x="315" y="4"/>
                    </a:lnTo>
                    <a:lnTo>
                      <a:pt x="312" y="3"/>
                    </a:lnTo>
                    <a:lnTo>
                      <a:pt x="311" y="3"/>
                    </a:lnTo>
                    <a:lnTo>
                      <a:pt x="312" y="1"/>
                    </a:lnTo>
                    <a:lnTo>
                      <a:pt x="313" y="0"/>
                    </a:lnTo>
                    <a:close/>
                    <a:moveTo>
                      <a:pt x="563" y="0"/>
                    </a:moveTo>
                    <a:lnTo>
                      <a:pt x="566" y="0"/>
                    </a:lnTo>
                    <a:lnTo>
                      <a:pt x="569" y="3"/>
                    </a:lnTo>
                    <a:lnTo>
                      <a:pt x="571" y="1"/>
                    </a:lnTo>
                    <a:lnTo>
                      <a:pt x="573" y="1"/>
                    </a:lnTo>
                    <a:lnTo>
                      <a:pt x="574" y="4"/>
                    </a:lnTo>
                    <a:lnTo>
                      <a:pt x="577" y="5"/>
                    </a:lnTo>
                    <a:lnTo>
                      <a:pt x="581" y="3"/>
                    </a:lnTo>
                    <a:lnTo>
                      <a:pt x="582" y="3"/>
                    </a:lnTo>
                    <a:lnTo>
                      <a:pt x="582" y="5"/>
                    </a:lnTo>
                    <a:lnTo>
                      <a:pt x="583" y="7"/>
                    </a:lnTo>
                    <a:lnTo>
                      <a:pt x="586" y="8"/>
                    </a:lnTo>
                    <a:lnTo>
                      <a:pt x="586" y="9"/>
                    </a:lnTo>
                    <a:lnTo>
                      <a:pt x="584" y="11"/>
                    </a:lnTo>
                    <a:lnTo>
                      <a:pt x="584" y="12"/>
                    </a:lnTo>
                    <a:lnTo>
                      <a:pt x="583" y="13"/>
                    </a:lnTo>
                    <a:lnTo>
                      <a:pt x="583" y="16"/>
                    </a:lnTo>
                    <a:lnTo>
                      <a:pt x="581" y="20"/>
                    </a:lnTo>
                    <a:lnTo>
                      <a:pt x="578" y="20"/>
                    </a:lnTo>
                    <a:lnTo>
                      <a:pt x="577" y="24"/>
                    </a:lnTo>
                    <a:lnTo>
                      <a:pt x="578" y="24"/>
                    </a:lnTo>
                    <a:lnTo>
                      <a:pt x="584" y="21"/>
                    </a:lnTo>
                    <a:lnTo>
                      <a:pt x="587" y="16"/>
                    </a:lnTo>
                    <a:lnTo>
                      <a:pt x="590" y="16"/>
                    </a:lnTo>
                    <a:lnTo>
                      <a:pt x="590" y="18"/>
                    </a:lnTo>
                    <a:lnTo>
                      <a:pt x="588" y="21"/>
                    </a:lnTo>
                    <a:lnTo>
                      <a:pt x="588" y="22"/>
                    </a:lnTo>
                    <a:lnTo>
                      <a:pt x="590" y="22"/>
                    </a:lnTo>
                    <a:lnTo>
                      <a:pt x="592" y="18"/>
                    </a:lnTo>
                    <a:lnTo>
                      <a:pt x="595" y="18"/>
                    </a:lnTo>
                    <a:lnTo>
                      <a:pt x="596" y="18"/>
                    </a:lnTo>
                    <a:lnTo>
                      <a:pt x="599" y="18"/>
                    </a:lnTo>
                    <a:lnTo>
                      <a:pt x="599" y="16"/>
                    </a:lnTo>
                    <a:lnTo>
                      <a:pt x="600" y="16"/>
                    </a:lnTo>
                    <a:lnTo>
                      <a:pt x="603" y="17"/>
                    </a:lnTo>
                    <a:lnTo>
                      <a:pt x="604" y="16"/>
                    </a:lnTo>
                    <a:lnTo>
                      <a:pt x="607" y="18"/>
                    </a:lnTo>
                    <a:lnTo>
                      <a:pt x="607" y="21"/>
                    </a:lnTo>
                    <a:lnTo>
                      <a:pt x="608" y="25"/>
                    </a:lnTo>
                    <a:lnTo>
                      <a:pt x="608" y="26"/>
                    </a:lnTo>
                    <a:lnTo>
                      <a:pt x="608" y="29"/>
                    </a:lnTo>
                    <a:lnTo>
                      <a:pt x="606" y="32"/>
                    </a:lnTo>
                    <a:lnTo>
                      <a:pt x="609" y="37"/>
                    </a:lnTo>
                    <a:lnTo>
                      <a:pt x="608" y="39"/>
                    </a:lnTo>
                    <a:lnTo>
                      <a:pt x="607" y="39"/>
                    </a:lnTo>
                    <a:lnTo>
                      <a:pt x="604" y="42"/>
                    </a:lnTo>
                    <a:lnTo>
                      <a:pt x="607" y="42"/>
                    </a:lnTo>
                    <a:lnTo>
                      <a:pt x="611" y="41"/>
                    </a:lnTo>
                    <a:lnTo>
                      <a:pt x="613" y="38"/>
                    </a:lnTo>
                    <a:lnTo>
                      <a:pt x="617" y="38"/>
                    </a:lnTo>
                    <a:lnTo>
                      <a:pt x="619" y="34"/>
                    </a:lnTo>
                    <a:lnTo>
                      <a:pt x="619" y="30"/>
                    </a:lnTo>
                    <a:lnTo>
                      <a:pt x="617" y="28"/>
                    </a:lnTo>
                    <a:lnTo>
                      <a:pt x="616" y="28"/>
                    </a:lnTo>
                    <a:lnTo>
                      <a:pt x="615" y="26"/>
                    </a:lnTo>
                    <a:lnTo>
                      <a:pt x="615" y="24"/>
                    </a:lnTo>
                    <a:lnTo>
                      <a:pt x="615" y="24"/>
                    </a:lnTo>
                    <a:lnTo>
                      <a:pt x="617" y="24"/>
                    </a:lnTo>
                    <a:lnTo>
                      <a:pt x="619" y="24"/>
                    </a:lnTo>
                    <a:lnTo>
                      <a:pt x="620" y="24"/>
                    </a:lnTo>
                    <a:lnTo>
                      <a:pt x="624" y="22"/>
                    </a:lnTo>
                    <a:lnTo>
                      <a:pt x="627" y="20"/>
                    </a:lnTo>
                    <a:lnTo>
                      <a:pt x="628" y="20"/>
                    </a:lnTo>
                    <a:lnTo>
                      <a:pt x="632" y="20"/>
                    </a:lnTo>
                    <a:lnTo>
                      <a:pt x="632" y="17"/>
                    </a:lnTo>
                    <a:lnTo>
                      <a:pt x="635" y="16"/>
                    </a:lnTo>
                    <a:lnTo>
                      <a:pt x="636" y="16"/>
                    </a:lnTo>
                    <a:lnTo>
                      <a:pt x="637" y="14"/>
                    </a:lnTo>
                    <a:lnTo>
                      <a:pt x="640" y="13"/>
                    </a:lnTo>
                    <a:lnTo>
                      <a:pt x="641" y="14"/>
                    </a:lnTo>
                    <a:lnTo>
                      <a:pt x="644" y="14"/>
                    </a:lnTo>
                    <a:lnTo>
                      <a:pt x="644" y="16"/>
                    </a:lnTo>
                    <a:lnTo>
                      <a:pt x="642" y="17"/>
                    </a:lnTo>
                    <a:lnTo>
                      <a:pt x="644" y="18"/>
                    </a:lnTo>
                    <a:lnTo>
                      <a:pt x="649" y="18"/>
                    </a:lnTo>
                    <a:lnTo>
                      <a:pt x="649" y="20"/>
                    </a:lnTo>
                    <a:lnTo>
                      <a:pt x="652" y="20"/>
                    </a:lnTo>
                    <a:lnTo>
                      <a:pt x="661" y="25"/>
                    </a:lnTo>
                    <a:lnTo>
                      <a:pt x="662" y="25"/>
                    </a:lnTo>
                    <a:lnTo>
                      <a:pt x="663" y="28"/>
                    </a:lnTo>
                    <a:lnTo>
                      <a:pt x="663" y="30"/>
                    </a:lnTo>
                    <a:lnTo>
                      <a:pt x="667" y="34"/>
                    </a:lnTo>
                    <a:lnTo>
                      <a:pt x="669" y="34"/>
                    </a:lnTo>
                    <a:lnTo>
                      <a:pt x="669" y="33"/>
                    </a:lnTo>
                    <a:lnTo>
                      <a:pt x="670" y="32"/>
                    </a:lnTo>
                    <a:lnTo>
                      <a:pt x="670" y="30"/>
                    </a:lnTo>
                    <a:lnTo>
                      <a:pt x="669" y="29"/>
                    </a:lnTo>
                    <a:lnTo>
                      <a:pt x="666" y="29"/>
                    </a:lnTo>
                    <a:lnTo>
                      <a:pt x="666" y="26"/>
                    </a:lnTo>
                    <a:lnTo>
                      <a:pt x="669" y="25"/>
                    </a:lnTo>
                    <a:lnTo>
                      <a:pt x="670" y="25"/>
                    </a:lnTo>
                    <a:lnTo>
                      <a:pt x="671" y="28"/>
                    </a:lnTo>
                    <a:lnTo>
                      <a:pt x="673" y="29"/>
                    </a:lnTo>
                    <a:lnTo>
                      <a:pt x="673" y="30"/>
                    </a:lnTo>
                    <a:lnTo>
                      <a:pt x="677" y="34"/>
                    </a:lnTo>
                    <a:lnTo>
                      <a:pt x="677" y="37"/>
                    </a:lnTo>
                    <a:lnTo>
                      <a:pt x="679" y="37"/>
                    </a:lnTo>
                    <a:lnTo>
                      <a:pt x="681" y="37"/>
                    </a:lnTo>
                    <a:lnTo>
                      <a:pt x="681" y="37"/>
                    </a:lnTo>
                    <a:lnTo>
                      <a:pt x="682" y="37"/>
                    </a:lnTo>
                    <a:lnTo>
                      <a:pt x="685" y="39"/>
                    </a:lnTo>
                    <a:lnTo>
                      <a:pt x="685" y="42"/>
                    </a:lnTo>
                    <a:lnTo>
                      <a:pt x="686" y="45"/>
                    </a:lnTo>
                    <a:lnTo>
                      <a:pt x="686" y="46"/>
                    </a:lnTo>
                    <a:lnTo>
                      <a:pt x="685" y="46"/>
                    </a:lnTo>
                    <a:lnTo>
                      <a:pt x="685" y="45"/>
                    </a:lnTo>
                    <a:lnTo>
                      <a:pt x="683" y="43"/>
                    </a:lnTo>
                    <a:lnTo>
                      <a:pt x="683" y="43"/>
                    </a:lnTo>
                    <a:lnTo>
                      <a:pt x="682" y="45"/>
                    </a:lnTo>
                    <a:lnTo>
                      <a:pt x="679" y="43"/>
                    </a:lnTo>
                    <a:lnTo>
                      <a:pt x="675" y="41"/>
                    </a:lnTo>
                    <a:lnTo>
                      <a:pt x="673" y="41"/>
                    </a:lnTo>
                    <a:lnTo>
                      <a:pt x="673" y="42"/>
                    </a:lnTo>
                    <a:lnTo>
                      <a:pt x="674" y="45"/>
                    </a:lnTo>
                    <a:lnTo>
                      <a:pt x="677" y="45"/>
                    </a:lnTo>
                    <a:lnTo>
                      <a:pt x="678" y="45"/>
                    </a:lnTo>
                    <a:lnTo>
                      <a:pt x="678" y="46"/>
                    </a:lnTo>
                    <a:lnTo>
                      <a:pt x="679" y="49"/>
                    </a:lnTo>
                    <a:lnTo>
                      <a:pt x="681" y="50"/>
                    </a:lnTo>
                    <a:lnTo>
                      <a:pt x="681" y="49"/>
                    </a:lnTo>
                    <a:lnTo>
                      <a:pt x="682" y="46"/>
                    </a:lnTo>
                    <a:lnTo>
                      <a:pt x="683" y="46"/>
                    </a:lnTo>
                    <a:lnTo>
                      <a:pt x="685" y="49"/>
                    </a:lnTo>
                    <a:lnTo>
                      <a:pt x="686" y="49"/>
                    </a:lnTo>
                    <a:lnTo>
                      <a:pt x="687" y="49"/>
                    </a:lnTo>
                    <a:lnTo>
                      <a:pt x="689" y="49"/>
                    </a:lnTo>
                    <a:lnTo>
                      <a:pt x="689" y="50"/>
                    </a:lnTo>
                    <a:lnTo>
                      <a:pt x="689" y="51"/>
                    </a:lnTo>
                    <a:lnTo>
                      <a:pt x="691" y="55"/>
                    </a:lnTo>
                    <a:lnTo>
                      <a:pt x="691" y="59"/>
                    </a:lnTo>
                    <a:lnTo>
                      <a:pt x="691" y="65"/>
                    </a:lnTo>
                    <a:lnTo>
                      <a:pt x="690" y="68"/>
                    </a:lnTo>
                    <a:lnTo>
                      <a:pt x="689" y="68"/>
                    </a:lnTo>
                    <a:lnTo>
                      <a:pt x="687" y="70"/>
                    </a:lnTo>
                    <a:lnTo>
                      <a:pt x="689" y="72"/>
                    </a:lnTo>
                    <a:lnTo>
                      <a:pt x="686" y="75"/>
                    </a:lnTo>
                    <a:lnTo>
                      <a:pt x="687" y="76"/>
                    </a:lnTo>
                    <a:lnTo>
                      <a:pt x="689" y="78"/>
                    </a:lnTo>
                    <a:lnTo>
                      <a:pt x="689" y="80"/>
                    </a:lnTo>
                    <a:lnTo>
                      <a:pt x="686" y="82"/>
                    </a:lnTo>
                    <a:lnTo>
                      <a:pt x="685" y="84"/>
                    </a:lnTo>
                    <a:lnTo>
                      <a:pt x="685" y="86"/>
                    </a:lnTo>
                    <a:lnTo>
                      <a:pt x="683" y="88"/>
                    </a:lnTo>
                    <a:lnTo>
                      <a:pt x="682" y="91"/>
                    </a:lnTo>
                    <a:lnTo>
                      <a:pt x="682" y="92"/>
                    </a:lnTo>
                    <a:lnTo>
                      <a:pt x="681" y="93"/>
                    </a:lnTo>
                    <a:lnTo>
                      <a:pt x="679" y="95"/>
                    </a:lnTo>
                    <a:lnTo>
                      <a:pt x="677" y="97"/>
                    </a:lnTo>
                    <a:lnTo>
                      <a:pt x="674" y="97"/>
                    </a:lnTo>
                    <a:lnTo>
                      <a:pt x="677" y="99"/>
                    </a:lnTo>
                    <a:lnTo>
                      <a:pt x="678" y="99"/>
                    </a:lnTo>
                    <a:lnTo>
                      <a:pt x="679" y="96"/>
                    </a:lnTo>
                    <a:lnTo>
                      <a:pt x="681" y="96"/>
                    </a:lnTo>
                    <a:lnTo>
                      <a:pt x="682" y="100"/>
                    </a:lnTo>
                    <a:lnTo>
                      <a:pt x="679" y="104"/>
                    </a:lnTo>
                    <a:lnTo>
                      <a:pt x="678" y="107"/>
                    </a:lnTo>
                    <a:lnTo>
                      <a:pt x="677" y="112"/>
                    </a:lnTo>
                    <a:lnTo>
                      <a:pt x="678" y="115"/>
                    </a:lnTo>
                    <a:lnTo>
                      <a:pt x="678" y="117"/>
                    </a:lnTo>
                    <a:lnTo>
                      <a:pt x="677" y="122"/>
                    </a:lnTo>
                    <a:lnTo>
                      <a:pt x="673" y="122"/>
                    </a:lnTo>
                    <a:lnTo>
                      <a:pt x="673" y="122"/>
                    </a:lnTo>
                    <a:lnTo>
                      <a:pt x="670" y="122"/>
                    </a:lnTo>
                    <a:lnTo>
                      <a:pt x="670" y="124"/>
                    </a:lnTo>
                    <a:lnTo>
                      <a:pt x="670" y="125"/>
                    </a:lnTo>
                    <a:lnTo>
                      <a:pt x="671" y="130"/>
                    </a:lnTo>
                    <a:lnTo>
                      <a:pt x="671" y="133"/>
                    </a:lnTo>
                    <a:lnTo>
                      <a:pt x="669" y="134"/>
                    </a:lnTo>
                    <a:lnTo>
                      <a:pt x="667" y="137"/>
                    </a:lnTo>
                    <a:lnTo>
                      <a:pt x="669" y="141"/>
                    </a:lnTo>
                    <a:lnTo>
                      <a:pt x="669" y="143"/>
                    </a:lnTo>
                    <a:lnTo>
                      <a:pt x="667" y="145"/>
                    </a:lnTo>
                    <a:lnTo>
                      <a:pt x="667" y="146"/>
                    </a:lnTo>
                    <a:lnTo>
                      <a:pt x="670" y="147"/>
                    </a:lnTo>
                    <a:lnTo>
                      <a:pt x="667" y="154"/>
                    </a:lnTo>
                    <a:lnTo>
                      <a:pt x="666" y="155"/>
                    </a:lnTo>
                    <a:lnTo>
                      <a:pt x="666" y="158"/>
                    </a:lnTo>
                    <a:lnTo>
                      <a:pt x="666" y="155"/>
                    </a:lnTo>
                    <a:lnTo>
                      <a:pt x="669" y="155"/>
                    </a:lnTo>
                    <a:lnTo>
                      <a:pt x="671" y="154"/>
                    </a:lnTo>
                    <a:lnTo>
                      <a:pt x="671" y="151"/>
                    </a:lnTo>
                    <a:lnTo>
                      <a:pt x="671" y="150"/>
                    </a:lnTo>
                    <a:lnTo>
                      <a:pt x="673" y="149"/>
                    </a:lnTo>
                    <a:lnTo>
                      <a:pt x="675" y="149"/>
                    </a:lnTo>
                    <a:lnTo>
                      <a:pt x="677" y="147"/>
                    </a:lnTo>
                    <a:lnTo>
                      <a:pt x="675" y="147"/>
                    </a:lnTo>
                    <a:lnTo>
                      <a:pt x="671" y="143"/>
                    </a:lnTo>
                    <a:lnTo>
                      <a:pt x="670" y="141"/>
                    </a:lnTo>
                    <a:lnTo>
                      <a:pt x="671" y="138"/>
                    </a:lnTo>
                    <a:lnTo>
                      <a:pt x="675" y="137"/>
                    </a:lnTo>
                    <a:lnTo>
                      <a:pt x="679" y="137"/>
                    </a:lnTo>
                    <a:lnTo>
                      <a:pt x="683" y="134"/>
                    </a:lnTo>
                    <a:lnTo>
                      <a:pt x="685" y="134"/>
                    </a:lnTo>
                    <a:lnTo>
                      <a:pt x="686" y="133"/>
                    </a:lnTo>
                    <a:lnTo>
                      <a:pt x="685" y="130"/>
                    </a:lnTo>
                    <a:lnTo>
                      <a:pt x="689" y="128"/>
                    </a:lnTo>
                    <a:lnTo>
                      <a:pt x="690" y="125"/>
                    </a:lnTo>
                    <a:lnTo>
                      <a:pt x="689" y="122"/>
                    </a:lnTo>
                    <a:lnTo>
                      <a:pt x="689" y="121"/>
                    </a:lnTo>
                    <a:lnTo>
                      <a:pt x="691" y="122"/>
                    </a:lnTo>
                    <a:lnTo>
                      <a:pt x="694" y="122"/>
                    </a:lnTo>
                    <a:lnTo>
                      <a:pt x="696" y="120"/>
                    </a:lnTo>
                    <a:lnTo>
                      <a:pt x="695" y="117"/>
                    </a:lnTo>
                    <a:lnTo>
                      <a:pt x="699" y="115"/>
                    </a:lnTo>
                    <a:lnTo>
                      <a:pt x="699" y="112"/>
                    </a:lnTo>
                    <a:lnTo>
                      <a:pt x="698" y="111"/>
                    </a:lnTo>
                    <a:lnTo>
                      <a:pt x="694" y="112"/>
                    </a:lnTo>
                    <a:lnTo>
                      <a:pt x="694" y="115"/>
                    </a:lnTo>
                    <a:lnTo>
                      <a:pt x="690" y="117"/>
                    </a:lnTo>
                    <a:lnTo>
                      <a:pt x="687" y="116"/>
                    </a:lnTo>
                    <a:lnTo>
                      <a:pt x="686" y="112"/>
                    </a:lnTo>
                    <a:lnTo>
                      <a:pt x="687" y="109"/>
                    </a:lnTo>
                    <a:lnTo>
                      <a:pt x="687" y="105"/>
                    </a:lnTo>
                    <a:lnTo>
                      <a:pt x="690" y="104"/>
                    </a:lnTo>
                    <a:lnTo>
                      <a:pt x="692" y="104"/>
                    </a:lnTo>
                    <a:lnTo>
                      <a:pt x="696" y="107"/>
                    </a:lnTo>
                    <a:lnTo>
                      <a:pt x="698" y="104"/>
                    </a:lnTo>
                    <a:lnTo>
                      <a:pt x="698" y="101"/>
                    </a:lnTo>
                    <a:lnTo>
                      <a:pt x="702" y="100"/>
                    </a:lnTo>
                    <a:lnTo>
                      <a:pt x="702" y="103"/>
                    </a:lnTo>
                    <a:lnTo>
                      <a:pt x="700" y="104"/>
                    </a:lnTo>
                    <a:lnTo>
                      <a:pt x="700" y="107"/>
                    </a:lnTo>
                    <a:lnTo>
                      <a:pt x="707" y="112"/>
                    </a:lnTo>
                    <a:lnTo>
                      <a:pt x="710" y="112"/>
                    </a:lnTo>
                    <a:lnTo>
                      <a:pt x="712" y="111"/>
                    </a:lnTo>
                    <a:lnTo>
                      <a:pt x="716" y="109"/>
                    </a:lnTo>
                    <a:lnTo>
                      <a:pt x="719" y="108"/>
                    </a:lnTo>
                    <a:lnTo>
                      <a:pt x="717" y="105"/>
                    </a:lnTo>
                    <a:lnTo>
                      <a:pt x="714" y="101"/>
                    </a:lnTo>
                    <a:lnTo>
                      <a:pt x="714" y="100"/>
                    </a:lnTo>
                    <a:lnTo>
                      <a:pt x="715" y="100"/>
                    </a:lnTo>
                    <a:lnTo>
                      <a:pt x="720" y="104"/>
                    </a:lnTo>
                    <a:lnTo>
                      <a:pt x="721" y="104"/>
                    </a:lnTo>
                    <a:lnTo>
                      <a:pt x="724" y="107"/>
                    </a:lnTo>
                    <a:lnTo>
                      <a:pt x="724" y="108"/>
                    </a:lnTo>
                    <a:lnTo>
                      <a:pt x="724" y="111"/>
                    </a:lnTo>
                    <a:lnTo>
                      <a:pt x="727" y="113"/>
                    </a:lnTo>
                    <a:lnTo>
                      <a:pt x="728" y="117"/>
                    </a:lnTo>
                    <a:lnTo>
                      <a:pt x="728" y="118"/>
                    </a:lnTo>
                    <a:lnTo>
                      <a:pt x="728" y="117"/>
                    </a:lnTo>
                    <a:lnTo>
                      <a:pt x="731" y="115"/>
                    </a:lnTo>
                    <a:lnTo>
                      <a:pt x="732" y="115"/>
                    </a:lnTo>
                    <a:lnTo>
                      <a:pt x="733" y="112"/>
                    </a:lnTo>
                    <a:lnTo>
                      <a:pt x="732" y="112"/>
                    </a:lnTo>
                    <a:lnTo>
                      <a:pt x="731" y="113"/>
                    </a:lnTo>
                    <a:lnTo>
                      <a:pt x="728" y="112"/>
                    </a:lnTo>
                    <a:lnTo>
                      <a:pt x="727" y="109"/>
                    </a:lnTo>
                    <a:lnTo>
                      <a:pt x="729" y="107"/>
                    </a:lnTo>
                    <a:lnTo>
                      <a:pt x="732" y="105"/>
                    </a:lnTo>
                    <a:lnTo>
                      <a:pt x="733" y="103"/>
                    </a:lnTo>
                    <a:lnTo>
                      <a:pt x="735" y="103"/>
                    </a:lnTo>
                    <a:lnTo>
                      <a:pt x="736" y="101"/>
                    </a:lnTo>
                    <a:lnTo>
                      <a:pt x="741" y="100"/>
                    </a:lnTo>
                    <a:lnTo>
                      <a:pt x="749" y="99"/>
                    </a:lnTo>
                    <a:lnTo>
                      <a:pt x="758" y="99"/>
                    </a:lnTo>
                    <a:lnTo>
                      <a:pt x="765" y="95"/>
                    </a:lnTo>
                    <a:lnTo>
                      <a:pt x="769" y="95"/>
                    </a:lnTo>
                    <a:lnTo>
                      <a:pt x="773" y="96"/>
                    </a:lnTo>
                    <a:lnTo>
                      <a:pt x="771" y="97"/>
                    </a:lnTo>
                    <a:lnTo>
                      <a:pt x="771" y="99"/>
                    </a:lnTo>
                    <a:lnTo>
                      <a:pt x="770" y="101"/>
                    </a:lnTo>
                    <a:lnTo>
                      <a:pt x="771" y="105"/>
                    </a:lnTo>
                    <a:lnTo>
                      <a:pt x="774" y="108"/>
                    </a:lnTo>
                    <a:lnTo>
                      <a:pt x="785" y="109"/>
                    </a:lnTo>
                    <a:lnTo>
                      <a:pt x="787" y="109"/>
                    </a:lnTo>
                    <a:lnTo>
                      <a:pt x="787" y="109"/>
                    </a:lnTo>
                    <a:lnTo>
                      <a:pt x="791" y="109"/>
                    </a:lnTo>
                    <a:lnTo>
                      <a:pt x="794" y="109"/>
                    </a:lnTo>
                    <a:lnTo>
                      <a:pt x="802" y="109"/>
                    </a:lnTo>
                    <a:lnTo>
                      <a:pt x="807" y="105"/>
                    </a:lnTo>
                    <a:lnTo>
                      <a:pt x="808" y="107"/>
                    </a:lnTo>
                    <a:lnTo>
                      <a:pt x="811" y="107"/>
                    </a:lnTo>
                    <a:lnTo>
                      <a:pt x="812" y="104"/>
                    </a:lnTo>
                    <a:lnTo>
                      <a:pt x="811" y="103"/>
                    </a:lnTo>
                    <a:lnTo>
                      <a:pt x="814" y="101"/>
                    </a:lnTo>
                    <a:lnTo>
                      <a:pt x="816" y="103"/>
                    </a:lnTo>
                    <a:lnTo>
                      <a:pt x="819" y="101"/>
                    </a:lnTo>
                    <a:lnTo>
                      <a:pt x="820" y="103"/>
                    </a:lnTo>
                    <a:lnTo>
                      <a:pt x="821" y="104"/>
                    </a:lnTo>
                    <a:lnTo>
                      <a:pt x="823" y="101"/>
                    </a:lnTo>
                    <a:lnTo>
                      <a:pt x="821" y="100"/>
                    </a:lnTo>
                    <a:lnTo>
                      <a:pt x="820" y="97"/>
                    </a:lnTo>
                    <a:lnTo>
                      <a:pt x="820" y="95"/>
                    </a:lnTo>
                    <a:lnTo>
                      <a:pt x="819" y="93"/>
                    </a:lnTo>
                    <a:lnTo>
                      <a:pt x="816" y="93"/>
                    </a:lnTo>
                    <a:lnTo>
                      <a:pt x="816" y="90"/>
                    </a:lnTo>
                    <a:lnTo>
                      <a:pt x="815" y="90"/>
                    </a:lnTo>
                    <a:lnTo>
                      <a:pt x="814" y="87"/>
                    </a:lnTo>
                    <a:lnTo>
                      <a:pt x="812" y="86"/>
                    </a:lnTo>
                    <a:lnTo>
                      <a:pt x="812" y="82"/>
                    </a:lnTo>
                    <a:lnTo>
                      <a:pt x="814" y="80"/>
                    </a:lnTo>
                    <a:lnTo>
                      <a:pt x="814" y="82"/>
                    </a:lnTo>
                    <a:lnTo>
                      <a:pt x="815" y="82"/>
                    </a:lnTo>
                    <a:lnTo>
                      <a:pt x="818" y="80"/>
                    </a:lnTo>
                    <a:lnTo>
                      <a:pt x="816" y="79"/>
                    </a:lnTo>
                    <a:lnTo>
                      <a:pt x="816" y="76"/>
                    </a:lnTo>
                    <a:lnTo>
                      <a:pt x="818" y="76"/>
                    </a:lnTo>
                    <a:lnTo>
                      <a:pt x="821" y="79"/>
                    </a:lnTo>
                    <a:lnTo>
                      <a:pt x="823" y="78"/>
                    </a:lnTo>
                    <a:lnTo>
                      <a:pt x="823" y="76"/>
                    </a:lnTo>
                    <a:lnTo>
                      <a:pt x="824" y="78"/>
                    </a:lnTo>
                    <a:lnTo>
                      <a:pt x="827" y="78"/>
                    </a:lnTo>
                    <a:lnTo>
                      <a:pt x="828" y="76"/>
                    </a:lnTo>
                    <a:lnTo>
                      <a:pt x="829" y="75"/>
                    </a:lnTo>
                    <a:lnTo>
                      <a:pt x="832" y="78"/>
                    </a:lnTo>
                    <a:lnTo>
                      <a:pt x="833" y="78"/>
                    </a:lnTo>
                    <a:lnTo>
                      <a:pt x="835" y="80"/>
                    </a:lnTo>
                    <a:lnTo>
                      <a:pt x="836" y="79"/>
                    </a:lnTo>
                    <a:lnTo>
                      <a:pt x="836" y="76"/>
                    </a:lnTo>
                    <a:lnTo>
                      <a:pt x="839" y="78"/>
                    </a:lnTo>
                    <a:lnTo>
                      <a:pt x="840" y="79"/>
                    </a:lnTo>
                    <a:lnTo>
                      <a:pt x="839" y="80"/>
                    </a:lnTo>
                    <a:lnTo>
                      <a:pt x="837" y="83"/>
                    </a:lnTo>
                    <a:lnTo>
                      <a:pt x="839" y="83"/>
                    </a:lnTo>
                    <a:lnTo>
                      <a:pt x="841" y="83"/>
                    </a:lnTo>
                    <a:lnTo>
                      <a:pt x="841" y="83"/>
                    </a:lnTo>
                    <a:lnTo>
                      <a:pt x="841" y="82"/>
                    </a:lnTo>
                    <a:lnTo>
                      <a:pt x="843" y="82"/>
                    </a:lnTo>
                    <a:lnTo>
                      <a:pt x="844" y="82"/>
                    </a:lnTo>
                    <a:lnTo>
                      <a:pt x="844" y="79"/>
                    </a:lnTo>
                    <a:lnTo>
                      <a:pt x="843" y="78"/>
                    </a:lnTo>
                    <a:lnTo>
                      <a:pt x="843" y="76"/>
                    </a:lnTo>
                    <a:lnTo>
                      <a:pt x="845" y="76"/>
                    </a:lnTo>
                    <a:lnTo>
                      <a:pt x="848" y="76"/>
                    </a:lnTo>
                    <a:lnTo>
                      <a:pt x="849" y="76"/>
                    </a:lnTo>
                    <a:lnTo>
                      <a:pt x="850" y="76"/>
                    </a:lnTo>
                    <a:lnTo>
                      <a:pt x="854" y="76"/>
                    </a:lnTo>
                    <a:lnTo>
                      <a:pt x="854" y="78"/>
                    </a:lnTo>
                    <a:lnTo>
                      <a:pt x="854" y="82"/>
                    </a:lnTo>
                    <a:lnTo>
                      <a:pt x="856" y="79"/>
                    </a:lnTo>
                    <a:lnTo>
                      <a:pt x="856" y="79"/>
                    </a:lnTo>
                    <a:lnTo>
                      <a:pt x="858" y="78"/>
                    </a:lnTo>
                    <a:lnTo>
                      <a:pt x="860" y="80"/>
                    </a:lnTo>
                    <a:lnTo>
                      <a:pt x="861" y="80"/>
                    </a:lnTo>
                    <a:lnTo>
                      <a:pt x="862" y="79"/>
                    </a:lnTo>
                    <a:lnTo>
                      <a:pt x="865" y="82"/>
                    </a:lnTo>
                    <a:lnTo>
                      <a:pt x="866" y="86"/>
                    </a:lnTo>
                    <a:lnTo>
                      <a:pt x="868" y="83"/>
                    </a:lnTo>
                    <a:lnTo>
                      <a:pt x="869" y="82"/>
                    </a:lnTo>
                    <a:lnTo>
                      <a:pt x="870" y="83"/>
                    </a:lnTo>
                    <a:lnTo>
                      <a:pt x="869" y="86"/>
                    </a:lnTo>
                    <a:lnTo>
                      <a:pt x="870" y="87"/>
                    </a:lnTo>
                    <a:lnTo>
                      <a:pt x="872" y="88"/>
                    </a:lnTo>
                    <a:lnTo>
                      <a:pt x="873" y="88"/>
                    </a:lnTo>
                    <a:lnTo>
                      <a:pt x="874" y="91"/>
                    </a:lnTo>
                    <a:lnTo>
                      <a:pt x="875" y="90"/>
                    </a:lnTo>
                    <a:lnTo>
                      <a:pt x="875" y="90"/>
                    </a:lnTo>
                    <a:lnTo>
                      <a:pt x="877" y="92"/>
                    </a:lnTo>
                    <a:lnTo>
                      <a:pt x="875" y="93"/>
                    </a:lnTo>
                    <a:lnTo>
                      <a:pt x="875" y="96"/>
                    </a:lnTo>
                    <a:lnTo>
                      <a:pt x="878" y="93"/>
                    </a:lnTo>
                    <a:lnTo>
                      <a:pt x="881" y="93"/>
                    </a:lnTo>
                    <a:lnTo>
                      <a:pt x="881" y="95"/>
                    </a:lnTo>
                    <a:lnTo>
                      <a:pt x="877" y="99"/>
                    </a:lnTo>
                    <a:lnTo>
                      <a:pt x="877" y="103"/>
                    </a:lnTo>
                    <a:lnTo>
                      <a:pt x="881" y="103"/>
                    </a:lnTo>
                    <a:lnTo>
                      <a:pt x="882" y="101"/>
                    </a:lnTo>
                    <a:lnTo>
                      <a:pt x="883" y="100"/>
                    </a:lnTo>
                    <a:lnTo>
                      <a:pt x="885" y="101"/>
                    </a:lnTo>
                    <a:lnTo>
                      <a:pt x="885" y="104"/>
                    </a:lnTo>
                    <a:lnTo>
                      <a:pt x="886" y="103"/>
                    </a:lnTo>
                    <a:lnTo>
                      <a:pt x="889" y="105"/>
                    </a:lnTo>
                    <a:lnTo>
                      <a:pt x="889" y="109"/>
                    </a:lnTo>
                    <a:lnTo>
                      <a:pt x="891" y="108"/>
                    </a:lnTo>
                    <a:lnTo>
                      <a:pt x="891" y="111"/>
                    </a:lnTo>
                    <a:lnTo>
                      <a:pt x="893" y="109"/>
                    </a:lnTo>
                    <a:lnTo>
                      <a:pt x="894" y="111"/>
                    </a:lnTo>
                    <a:lnTo>
                      <a:pt x="891" y="115"/>
                    </a:lnTo>
                    <a:lnTo>
                      <a:pt x="889" y="116"/>
                    </a:lnTo>
                    <a:lnTo>
                      <a:pt x="886" y="115"/>
                    </a:lnTo>
                    <a:lnTo>
                      <a:pt x="882" y="113"/>
                    </a:lnTo>
                    <a:lnTo>
                      <a:pt x="877" y="113"/>
                    </a:lnTo>
                    <a:lnTo>
                      <a:pt x="879" y="115"/>
                    </a:lnTo>
                    <a:lnTo>
                      <a:pt x="879" y="117"/>
                    </a:lnTo>
                    <a:lnTo>
                      <a:pt x="885" y="117"/>
                    </a:lnTo>
                    <a:lnTo>
                      <a:pt x="885" y="120"/>
                    </a:lnTo>
                    <a:lnTo>
                      <a:pt x="890" y="122"/>
                    </a:lnTo>
                    <a:lnTo>
                      <a:pt x="894" y="124"/>
                    </a:lnTo>
                    <a:lnTo>
                      <a:pt x="897" y="122"/>
                    </a:lnTo>
                    <a:lnTo>
                      <a:pt x="897" y="120"/>
                    </a:lnTo>
                    <a:lnTo>
                      <a:pt x="895" y="117"/>
                    </a:lnTo>
                    <a:lnTo>
                      <a:pt x="894" y="116"/>
                    </a:lnTo>
                    <a:lnTo>
                      <a:pt x="895" y="116"/>
                    </a:lnTo>
                    <a:lnTo>
                      <a:pt x="898" y="118"/>
                    </a:lnTo>
                    <a:lnTo>
                      <a:pt x="901" y="120"/>
                    </a:lnTo>
                    <a:lnTo>
                      <a:pt x="902" y="121"/>
                    </a:lnTo>
                    <a:lnTo>
                      <a:pt x="899" y="121"/>
                    </a:lnTo>
                    <a:lnTo>
                      <a:pt x="895" y="125"/>
                    </a:lnTo>
                    <a:lnTo>
                      <a:pt x="897" y="126"/>
                    </a:lnTo>
                    <a:lnTo>
                      <a:pt x="898" y="126"/>
                    </a:lnTo>
                    <a:lnTo>
                      <a:pt x="899" y="125"/>
                    </a:lnTo>
                    <a:lnTo>
                      <a:pt x="902" y="125"/>
                    </a:lnTo>
                    <a:lnTo>
                      <a:pt x="908" y="133"/>
                    </a:lnTo>
                    <a:lnTo>
                      <a:pt x="911" y="133"/>
                    </a:lnTo>
                    <a:lnTo>
                      <a:pt x="914" y="137"/>
                    </a:lnTo>
                    <a:lnTo>
                      <a:pt x="919" y="137"/>
                    </a:lnTo>
                    <a:lnTo>
                      <a:pt x="923" y="141"/>
                    </a:lnTo>
                    <a:lnTo>
                      <a:pt x="926" y="142"/>
                    </a:lnTo>
                    <a:lnTo>
                      <a:pt x="927" y="141"/>
                    </a:lnTo>
                    <a:lnTo>
                      <a:pt x="926" y="138"/>
                    </a:lnTo>
                    <a:lnTo>
                      <a:pt x="927" y="138"/>
                    </a:lnTo>
                    <a:lnTo>
                      <a:pt x="929" y="140"/>
                    </a:lnTo>
                    <a:lnTo>
                      <a:pt x="929" y="142"/>
                    </a:lnTo>
                    <a:lnTo>
                      <a:pt x="931" y="143"/>
                    </a:lnTo>
                    <a:lnTo>
                      <a:pt x="932" y="143"/>
                    </a:lnTo>
                    <a:lnTo>
                      <a:pt x="933" y="141"/>
                    </a:lnTo>
                    <a:lnTo>
                      <a:pt x="931" y="129"/>
                    </a:lnTo>
                    <a:lnTo>
                      <a:pt x="928" y="124"/>
                    </a:lnTo>
                    <a:lnTo>
                      <a:pt x="926" y="116"/>
                    </a:lnTo>
                    <a:lnTo>
                      <a:pt x="924" y="109"/>
                    </a:lnTo>
                    <a:lnTo>
                      <a:pt x="923" y="107"/>
                    </a:lnTo>
                    <a:lnTo>
                      <a:pt x="922" y="104"/>
                    </a:lnTo>
                    <a:lnTo>
                      <a:pt x="924" y="105"/>
                    </a:lnTo>
                    <a:lnTo>
                      <a:pt x="926" y="108"/>
                    </a:lnTo>
                    <a:lnTo>
                      <a:pt x="928" y="111"/>
                    </a:lnTo>
                    <a:lnTo>
                      <a:pt x="931" y="112"/>
                    </a:lnTo>
                    <a:lnTo>
                      <a:pt x="933" y="115"/>
                    </a:lnTo>
                    <a:lnTo>
                      <a:pt x="939" y="115"/>
                    </a:lnTo>
                    <a:lnTo>
                      <a:pt x="948" y="113"/>
                    </a:lnTo>
                    <a:lnTo>
                      <a:pt x="949" y="115"/>
                    </a:lnTo>
                    <a:lnTo>
                      <a:pt x="952" y="113"/>
                    </a:lnTo>
                    <a:lnTo>
                      <a:pt x="953" y="116"/>
                    </a:lnTo>
                    <a:lnTo>
                      <a:pt x="954" y="115"/>
                    </a:lnTo>
                    <a:lnTo>
                      <a:pt x="952" y="112"/>
                    </a:lnTo>
                    <a:lnTo>
                      <a:pt x="953" y="111"/>
                    </a:lnTo>
                    <a:lnTo>
                      <a:pt x="951" y="109"/>
                    </a:lnTo>
                    <a:lnTo>
                      <a:pt x="952" y="108"/>
                    </a:lnTo>
                    <a:lnTo>
                      <a:pt x="952" y="105"/>
                    </a:lnTo>
                    <a:lnTo>
                      <a:pt x="960" y="103"/>
                    </a:lnTo>
                    <a:lnTo>
                      <a:pt x="961" y="103"/>
                    </a:lnTo>
                    <a:lnTo>
                      <a:pt x="964" y="103"/>
                    </a:lnTo>
                    <a:lnTo>
                      <a:pt x="966" y="104"/>
                    </a:lnTo>
                    <a:lnTo>
                      <a:pt x="970" y="104"/>
                    </a:lnTo>
                    <a:lnTo>
                      <a:pt x="973" y="107"/>
                    </a:lnTo>
                    <a:lnTo>
                      <a:pt x="976" y="108"/>
                    </a:lnTo>
                    <a:lnTo>
                      <a:pt x="977" y="111"/>
                    </a:lnTo>
                    <a:lnTo>
                      <a:pt x="981" y="111"/>
                    </a:lnTo>
                    <a:lnTo>
                      <a:pt x="982" y="113"/>
                    </a:lnTo>
                    <a:lnTo>
                      <a:pt x="987" y="113"/>
                    </a:lnTo>
                    <a:lnTo>
                      <a:pt x="983" y="111"/>
                    </a:lnTo>
                    <a:lnTo>
                      <a:pt x="983" y="109"/>
                    </a:lnTo>
                    <a:lnTo>
                      <a:pt x="987" y="111"/>
                    </a:lnTo>
                    <a:lnTo>
                      <a:pt x="989" y="109"/>
                    </a:lnTo>
                    <a:lnTo>
                      <a:pt x="986" y="108"/>
                    </a:lnTo>
                    <a:lnTo>
                      <a:pt x="989" y="105"/>
                    </a:lnTo>
                    <a:lnTo>
                      <a:pt x="986" y="104"/>
                    </a:lnTo>
                    <a:lnTo>
                      <a:pt x="983" y="105"/>
                    </a:lnTo>
                    <a:lnTo>
                      <a:pt x="981" y="104"/>
                    </a:lnTo>
                    <a:lnTo>
                      <a:pt x="981" y="101"/>
                    </a:lnTo>
                    <a:lnTo>
                      <a:pt x="980" y="99"/>
                    </a:lnTo>
                    <a:lnTo>
                      <a:pt x="981" y="97"/>
                    </a:lnTo>
                    <a:lnTo>
                      <a:pt x="982" y="99"/>
                    </a:lnTo>
                    <a:lnTo>
                      <a:pt x="985" y="97"/>
                    </a:lnTo>
                    <a:lnTo>
                      <a:pt x="983" y="95"/>
                    </a:lnTo>
                    <a:lnTo>
                      <a:pt x="985" y="95"/>
                    </a:lnTo>
                    <a:lnTo>
                      <a:pt x="989" y="97"/>
                    </a:lnTo>
                    <a:lnTo>
                      <a:pt x="989" y="100"/>
                    </a:lnTo>
                    <a:lnTo>
                      <a:pt x="991" y="99"/>
                    </a:lnTo>
                    <a:lnTo>
                      <a:pt x="993" y="100"/>
                    </a:lnTo>
                    <a:lnTo>
                      <a:pt x="994" y="100"/>
                    </a:lnTo>
                    <a:lnTo>
                      <a:pt x="993" y="97"/>
                    </a:lnTo>
                    <a:lnTo>
                      <a:pt x="995" y="96"/>
                    </a:lnTo>
                    <a:lnTo>
                      <a:pt x="997" y="97"/>
                    </a:lnTo>
                    <a:lnTo>
                      <a:pt x="998" y="95"/>
                    </a:lnTo>
                    <a:lnTo>
                      <a:pt x="994" y="91"/>
                    </a:lnTo>
                    <a:lnTo>
                      <a:pt x="991" y="91"/>
                    </a:lnTo>
                    <a:lnTo>
                      <a:pt x="989" y="87"/>
                    </a:lnTo>
                    <a:lnTo>
                      <a:pt x="989" y="84"/>
                    </a:lnTo>
                    <a:lnTo>
                      <a:pt x="987" y="83"/>
                    </a:lnTo>
                    <a:lnTo>
                      <a:pt x="985" y="84"/>
                    </a:lnTo>
                    <a:lnTo>
                      <a:pt x="982" y="83"/>
                    </a:lnTo>
                    <a:lnTo>
                      <a:pt x="986" y="82"/>
                    </a:lnTo>
                    <a:lnTo>
                      <a:pt x="985" y="79"/>
                    </a:lnTo>
                    <a:lnTo>
                      <a:pt x="985" y="79"/>
                    </a:lnTo>
                    <a:lnTo>
                      <a:pt x="983" y="76"/>
                    </a:lnTo>
                    <a:lnTo>
                      <a:pt x="987" y="76"/>
                    </a:lnTo>
                    <a:lnTo>
                      <a:pt x="989" y="71"/>
                    </a:lnTo>
                    <a:lnTo>
                      <a:pt x="983" y="72"/>
                    </a:lnTo>
                    <a:lnTo>
                      <a:pt x="981" y="75"/>
                    </a:lnTo>
                    <a:lnTo>
                      <a:pt x="981" y="78"/>
                    </a:lnTo>
                    <a:lnTo>
                      <a:pt x="977" y="76"/>
                    </a:lnTo>
                    <a:lnTo>
                      <a:pt x="974" y="72"/>
                    </a:lnTo>
                    <a:lnTo>
                      <a:pt x="976" y="70"/>
                    </a:lnTo>
                    <a:lnTo>
                      <a:pt x="976" y="67"/>
                    </a:lnTo>
                    <a:lnTo>
                      <a:pt x="980" y="66"/>
                    </a:lnTo>
                    <a:lnTo>
                      <a:pt x="982" y="66"/>
                    </a:lnTo>
                    <a:lnTo>
                      <a:pt x="986" y="62"/>
                    </a:lnTo>
                    <a:lnTo>
                      <a:pt x="986" y="61"/>
                    </a:lnTo>
                    <a:lnTo>
                      <a:pt x="985" y="58"/>
                    </a:lnTo>
                    <a:lnTo>
                      <a:pt x="982" y="58"/>
                    </a:lnTo>
                    <a:lnTo>
                      <a:pt x="980" y="57"/>
                    </a:lnTo>
                    <a:lnTo>
                      <a:pt x="976" y="57"/>
                    </a:lnTo>
                    <a:lnTo>
                      <a:pt x="973" y="54"/>
                    </a:lnTo>
                    <a:lnTo>
                      <a:pt x="977" y="53"/>
                    </a:lnTo>
                    <a:lnTo>
                      <a:pt x="981" y="51"/>
                    </a:lnTo>
                    <a:lnTo>
                      <a:pt x="986" y="54"/>
                    </a:lnTo>
                    <a:lnTo>
                      <a:pt x="991" y="53"/>
                    </a:lnTo>
                    <a:lnTo>
                      <a:pt x="999" y="53"/>
                    </a:lnTo>
                    <a:lnTo>
                      <a:pt x="1014" y="51"/>
                    </a:lnTo>
                    <a:lnTo>
                      <a:pt x="1015" y="50"/>
                    </a:lnTo>
                    <a:lnTo>
                      <a:pt x="1026" y="50"/>
                    </a:lnTo>
                    <a:lnTo>
                      <a:pt x="1030" y="51"/>
                    </a:lnTo>
                    <a:lnTo>
                      <a:pt x="1033" y="50"/>
                    </a:lnTo>
                    <a:lnTo>
                      <a:pt x="1039" y="50"/>
                    </a:lnTo>
                    <a:lnTo>
                      <a:pt x="1036" y="51"/>
                    </a:lnTo>
                    <a:lnTo>
                      <a:pt x="1028" y="55"/>
                    </a:lnTo>
                    <a:lnTo>
                      <a:pt x="1026" y="54"/>
                    </a:lnTo>
                    <a:lnTo>
                      <a:pt x="1024" y="54"/>
                    </a:lnTo>
                    <a:lnTo>
                      <a:pt x="1022" y="53"/>
                    </a:lnTo>
                    <a:lnTo>
                      <a:pt x="1020" y="58"/>
                    </a:lnTo>
                    <a:lnTo>
                      <a:pt x="1023" y="61"/>
                    </a:lnTo>
                    <a:lnTo>
                      <a:pt x="1020" y="62"/>
                    </a:lnTo>
                    <a:lnTo>
                      <a:pt x="1020" y="63"/>
                    </a:lnTo>
                    <a:lnTo>
                      <a:pt x="1023" y="65"/>
                    </a:lnTo>
                    <a:lnTo>
                      <a:pt x="1026" y="62"/>
                    </a:lnTo>
                    <a:lnTo>
                      <a:pt x="1027" y="59"/>
                    </a:lnTo>
                    <a:lnTo>
                      <a:pt x="1032" y="55"/>
                    </a:lnTo>
                    <a:lnTo>
                      <a:pt x="1040" y="53"/>
                    </a:lnTo>
                    <a:lnTo>
                      <a:pt x="1041" y="57"/>
                    </a:lnTo>
                    <a:lnTo>
                      <a:pt x="1041" y="63"/>
                    </a:lnTo>
                    <a:lnTo>
                      <a:pt x="1041" y="65"/>
                    </a:lnTo>
                    <a:lnTo>
                      <a:pt x="1040" y="61"/>
                    </a:lnTo>
                    <a:lnTo>
                      <a:pt x="1037" y="58"/>
                    </a:lnTo>
                    <a:lnTo>
                      <a:pt x="1037" y="55"/>
                    </a:lnTo>
                    <a:lnTo>
                      <a:pt x="1035" y="58"/>
                    </a:lnTo>
                    <a:lnTo>
                      <a:pt x="1033" y="57"/>
                    </a:lnTo>
                    <a:lnTo>
                      <a:pt x="1035" y="61"/>
                    </a:lnTo>
                    <a:lnTo>
                      <a:pt x="1037" y="62"/>
                    </a:lnTo>
                    <a:lnTo>
                      <a:pt x="1039" y="67"/>
                    </a:lnTo>
                    <a:lnTo>
                      <a:pt x="1036" y="71"/>
                    </a:lnTo>
                    <a:lnTo>
                      <a:pt x="1035" y="70"/>
                    </a:lnTo>
                    <a:lnTo>
                      <a:pt x="1033" y="71"/>
                    </a:lnTo>
                    <a:lnTo>
                      <a:pt x="1036" y="74"/>
                    </a:lnTo>
                    <a:lnTo>
                      <a:pt x="1036" y="75"/>
                    </a:lnTo>
                    <a:lnTo>
                      <a:pt x="1037" y="76"/>
                    </a:lnTo>
                    <a:lnTo>
                      <a:pt x="1039" y="76"/>
                    </a:lnTo>
                    <a:lnTo>
                      <a:pt x="1041" y="74"/>
                    </a:lnTo>
                    <a:lnTo>
                      <a:pt x="1041" y="71"/>
                    </a:lnTo>
                    <a:lnTo>
                      <a:pt x="1044" y="67"/>
                    </a:lnTo>
                    <a:lnTo>
                      <a:pt x="1043" y="65"/>
                    </a:lnTo>
                    <a:lnTo>
                      <a:pt x="1044" y="62"/>
                    </a:lnTo>
                    <a:lnTo>
                      <a:pt x="1043" y="50"/>
                    </a:lnTo>
                    <a:lnTo>
                      <a:pt x="1047" y="46"/>
                    </a:lnTo>
                    <a:lnTo>
                      <a:pt x="1053" y="45"/>
                    </a:lnTo>
                    <a:lnTo>
                      <a:pt x="1060" y="43"/>
                    </a:lnTo>
                    <a:lnTo>
                      <a:pt x="1066" y="43"/>
                    </a:lnTo>
                    <a:lnTo>
                      <a:pt x="1074" y="46"/>
                    </a:lnTo>
                    <a:lnTo>
                      <a:pt x="1078" y="51"/>
                    </a:lnTo>
                    <a:lnTo>
                      <a:pt x="1078" y="54"/>
                    </a:lnTo>
                    <a:lnTo>
                      <a:pt x="1076" y="55"/>
                    </a:lnTo>
                    <a:lnTo>
                      <a:pt x="1072" y="53"/>
                    </a:lnTo>
                    <a:lnTo>
                      <a:pt x="1072" y="54"/>
                    </a:lnTo>
                    <a:lnTo>
                      <a:pt x="1072" y="55"/>
                    </a:lnTo>
                    <a:lnTo>
                      <a:pt x="1072" y="58"/>
                    </a:lnTo>
                    <a:lnTo>
                      <a:pt x="1072" y="61"/>
                    </a:lnTo>
                    <a:lnTo>
                      <a:pt x="1070" y="62"/>
                    </a:lnTo>
                    <a:lnTo>
                      <a:pt x="1072" y="63"/>
                    </a:lnTo>
                    <a:lnTo>
                      <a:pt x="1074" y="61"/>
                    </a:lnTo>
                    <a:lnTo>
                      <a:pt x="1078" y="61"/>
                    </a:lnTo>
                    <a:lnTo>
                      <a:pt x="1081" y="58"/>
                    </a:lnTo>
                    <a:lnTo>
                      <a:pt x="1082" y="62"/>
                    </a:lnTo>
                    <a:lnTo>
                      <a:pt x="1084" y="65"/>
                    </a:lnTo>
                    <a:lnTo>
                      <a:pt x="1084" y="67"/>
                    </a:lnTo>
                    <a:lnTo>
                      <a:pt x="1085" y="68"/>
                    </a:lnTo>
                    <a:lnTo>
                      <a:pt x="1086" y="66"/>
                    </a:lnTo>
                    <a:lnTo>
                      <a:pt x="1086" y="65"/>
                    </a:lnTo>
                    <a:lnTo>
                      <a:pt x="1089" y="62"/>
                    </a:lnTo>
                    <a:lnTo>
                      <a:pt x="1091" y="63"/>
                    </a:lnTo>
                    <a:lnTo>
                      <a:pt x="1093" y="67"/>
                    </a:lnTo>
                    <a:lnTo>
                      <a:pt x="1091" y="68"/>
                    </a:lnTo>
                    <a:lnTo>
                      <a:pt x="1091" y="71"/>
                    </a:lnTo>
                    <a:lnTo>
                      <a:pt x="1091" y="72"/>
                    </a:lnTo>
                    <a:lnTo>
                      <a:pt x="1094" y="71"/>
                    </a:lnTo>
                    <a:lnTo>
                      <a:pt x="1095" y="68"/>
                    </a:lnTo>
                    <a:lnTo>
                      <a:pt x="1095" y="68"/>
                    </a:lnTo>
                    <a:lnTo>
                      <a:pt x="1097" y="70"/>
                    </a:lnTo>
                    <a:lnTo>
                      <a:pt x="1097" y="67"/>
                    </a:lnTo>
                    <a:lnTo>
                      <a:pt x="1099" y="63"/>
                    </a:lnTo>
                    <a:lnTo>
                      <a:pt x="1101" y="62"/>
                    </a:lnTo>
                    <a:lnTo>
                      <a:pt x="1102" y="62"/>
                    </a:lnTo>
                    <a:lnTo>
                      <a:pt x="1107" y="66"/>
                    </a:lnTo>
                    <a:lnTo>
                      <a:pt x="1114" y="67"/>
                    </a:lnTo>
                    <a:lnTo>
                      <a:pt x="1116" y="71"/>
                    </a:lnTo>
                    <a:lnTo>
                      <a:pt x="1116" y="74"/>
                    </a:lnTo>
                    <a:lnTo>
                      <a:pt x="1113" y="76"/>
                    </a:lnTo>
                    <a:lnTo>
                      <a:pt x="1110" y="79"/>
                    </a:lnTo>
                    <a:lnTo>
                      <a:pt x="1114" y="76"/>
                    </a:lnTo>
                    <a:lnTo>
                      <a:pt x="1118" y="76"/>
                    </a:lnTo>
                    <a:lnTo>
                      <a:pt x="1122" y="78"/>
                    </a:lnTo>
                    <a:lnTo>
                      <a:pt x="1126" y="76"/>
                    </a:lnTo>
                    <a:lnTo>
                      <a:pt x="1128" y="74"/>
                    </a:lnTo>
                    <a:lnTo>
                      <a:pt x="1131" y="72"/>
                    </a:lnTo>
                    <a:lnTo>
                      <a:pt x="1136" y="68"/>
                    </a:lnTo>
                    <a:lnTo>
                      <a:pt x="1139" y="67"/>
                    </a:lnTo>
                    <a:lnTo>
                      <a:pt x="1141" y="63"/>
                    </a:lnTo>
                    <a:lnTo>
                      <a:pt x="1145" y="63"/>
                    </a:lnTo>
                    <a:lnTo>
                      <a:pt x="1155" y="58"/>
                    </a:lnTo>
                    <a:lnTo>
                      <a:pt x="1159" y="57"/>
                    </a:lnTo>
                    <a:lnTo>
                      <a:pt x="1161" y="58"/>
                    </a:lnTo>
                    <a:lnTo>
                      <a:pt x="1161" y="57"/>
                    </a:lnTo>
                    <a:lnTo>
                      <a:pt x="1166" y="53"/>
                    </a:lnTo>
                    <a:lnTo>
                      <a:pt x="1169" y="53"/>
                    </a:lnTo>
                    <a:lnTo>
                      <a:pt x="1176" y="53"/>
                    </a:lnTo>
                    <a:lnTo>
                      <a:pt x="1188" y="57"/>
                    </a:lnTo>
                    <a:lnTo>
                      <a:pt x="1192" y="62"/>
                    </a:lnTo>
                    <a:lnTo>
                      <a:pt x="1197" y="65"/>
                    </a:lnTo>
                    <a:lnTo>
                      <a:pt x="1201" y="68"/>
                    </a:lnTo>
                    <a:lnTo>
                      <a:pt x="1203" y="74"/>
                    </a:lnTo>
                    <a:lnTo>
                      <a:pt x="1203" y="75"/>
                    </a:lnTo>
                    <a:lnTo>
                      <a:pt x="1205" y="76"/>
                    </a:lnTo>
                    <a:lnTo>
                      <a:pt x="1205" y="80"/>
                    </a:lnTo>
                    <a:lnTo>
                      <a:pt x="1207" y="84"/>
                    </a:lnTo>
                    <a:lnTo>
                      <a:pt x="1207" y="87"/>
                    </a:lnTo>
                    <a:lnTo>
                      <a:pt x="1206" y="90"/>
                    </a:lnTo>
                    <a:lnTo>
                      <a:pt x="1209" y="90"/>
                    </a:lnTo>
                    <a:lnTo>
                      <a:pt x="1211" y="86"/>
                    </a:lnTo>
                    <a:lnTo>
                      <a:pt x="1214" y="86"/>
                    </a:lnTo>
                    <a:lnTo>
                      <a:pt x="1215" y="87"/>
                    </a:lnTo>
                    <a:lnTo>
                      <a:pt x="1215" y="86"/>
                    </a:lnTo>
                    <a:lnTo>
                      <a:pt x="1219" y="86"/>
                    </a:lnTo>
                    <a:lnTo>
                      <a:pt x="1222" y="87"/>
                    </a:lnTo>
                    <a:lnTo>
                      <a:pt x="1223" y="90"/>
                    </a:lnTo>
                    <a:lnTo>
                      <a:pt x="1223" y="87"/>
                    </a:lnTo>
                    <a:lnTo>
                      <a:pt x="1222" y="83"/>
                    </a:lnTo>
                    <a:lnTo>
                      <a:pt x="1224" y="83"/>
                    </a:lnTo>
                    <a:lnTo>
                      <a:pt x="1226" y="87"/>
                    </a:lnTo>
                    <a:lnTo>
                      <a:pt x="1230" y="90"/>
                    </a:lnTo>
                    <a:lnTo>
                      <a:pt x="1231" y="95"/>
                    </a:lnTo>
                    <a:lnTo>
                      <a:pt x="1232" y="95"/>
                    </a:lnTo>
                    <a:lnTo>
                      <a:pt x="1236" y="99"/>
                    </a:lnTo>
                    <a:lnTo>
                      <a:pt x="1236" y="97"/>
                    </a:lnTo>
                    <a:lnTo>
                      <a:pt x="1235" y="93"/>
                    </a:lnTo>
                    <a:lnTo>
                      <a:pt x="1232" y="92"/>
                    </a:lnTo>
                    <a:lnTo>
                      <a:pt x="1232" y="91"/>
                    </a:lnTo>
                    <a:lnTo>
                      <a:pt x="1235" y="92"/>
                    </a:lnTo>
                    <a:lnTo>
                      <a:pt x="1236" y="92"/>
                    </a:lnTo>
                    <a:lnTo>
                      <a:pt x="1239" y="93"/>
                    </a:lnTo>
                    <a:lnTo>
                      <a:pt x="1243" y="99"/>
                    </a:lnTo>
                    <a:lnTo>
                      <a:pt x="1242" y="95"/>
                    </a:lnTo>
                    <a:lnTo>
                      <a:pt x="1238" y="88"/>
                    </a:lnTo>
                    <a:lnTo>
                      <a:pt x="1238" y="83"/>
                    </a:lnTo>
                    <a:lnTo>
                      <a:pt x="1238" y="79"/>
                    </a:lnTo>
                    <a:lnTo>
                      <a:pt x="1240" y="75"/>
                    </a:lnTo>
                    <a:lnTo>
                      <a:pt x="1245" y="75"/>
                    </a:lnTo>
                    <a:lnTo>
                      <a:pt x="1247" y="74"/>
                    </a:lnTo>
                    <a:lnTo>
                      <a:pt x="1252" y="71"/>
                    </a:lnTo>
                    <a:lnTo>
                      <a:pt x="1251" y="70"/>
                    </a:lnTo>
                    <a:lnTo>
                      <a:pt x="1252" y="68"/>
                    </a:lnTo>
                    <a:lnTo>
                      <a:pt x="1253" y="68"/>
                    </a:lnTo>
                    <a:lnTo>
                      <a:pt x="1256" y="71"/>
                    </a:lnTo>
                    <a:lnTo>
                      <a:pt x="1259" y="72"/>
                    </a:lnTo>
                    <a:lnTo>
                      <a:pt x="1261" y="71"/>
                    </a:lnTo>
                    <a:lnTo>
                      <a:pt x="1265" y="68"/>
                    </a:lnTo>
                    <a:lnTo>
                      <a:pt x="1267" y="70"/>
                    </a:lnTo>
                    <a:lnTo>
                      <a:pt x="1271" y="67"/>
                    </a:lnTo>
                    <a:lnTo>
                      <a:pt x="1276" y="68"/>
                    </a:lnTo>
                    <a:lnTo>
                      <a:pt x="1278" y="67"/>
                    </a:lnTo>
                    <a:lnTo>
                      <a:pt x="1278" y="66"/>
                    </a:lnTo>
                    <a:lnTo>
                      <a:pt x="1280" y="68"/>
                    </a:lnTo>
                    <a:lnTo>
                      <a:pt x="1281" y="70"/>
                    </a:lnTo>
                    <a:lnTo>
                      <a:pt x="1282" y="67"/>
                    </a:lnTo>
                    <a:lnTo>
                      <a:pt x="1285" y="63"/>
                    </a:lnTo>
                    <a:lnTo>
                      <a:pt x="1284" y="62"/>
                    </a:lnTo>
                    <a:lnTo>
                      <a:pt x="1284" y="58"/>
                    </a:lnTo>
                    <a:lnTo>
                      <a:pt x="1284" y="55"/>
                    </a:lnTo>
                    <a:lnTo>
                      <a:pt x="1285" y="54"/>
                    </a:lnTo>
                    <a:lnTo>
                      <a:pt x="1289" y="55"/>
                    </a:lnTo>
                    <a:lnTo>
                      <a:pt x="1290" y="58"/>
                    </a:lnTo>
                    <a:lnTo>
                      <a:pt x="1292" y="59"/>
                    </a:lnTo>
                    <a:lnTo>
                      <a:pt x="1294" y="59"/>
                    </a:lnTo>
                    <a:lnTo>
                      <a:pt x="1297" y="62"/>
                    </a:lnTo>
                    <a:lnTo>
                      <a:pt x="1297" y="65"/>
                    </a:lnTo>
                    <a:lnTo>
                      <a:pt x="1299" y="68"/>
                    </a:lnTo>
                    <a:lnTo>
                      <a:pt x="1301" y="70"/>
                    </a:lnTo>
                    <a:lnTo>
                      <a:pt x="1305" y="68"/>
                    </a:lnTo>
                    <a:lnTo>
                      <a:pt x="1310" y="70"/>
                    </a:lnTo>
                    <a:lnTo>
                      <a:pt x="1311" y="70"/>
                    </a:lnTo>
                    <a:lnTo>
                      <a:pt x="1313" y="70"/>
                    </a:lnTo>
                    <a:lnTo>
                      <a:pt x="1317" y="75"/>
                    </a:lnTo>
                    <a:lnTo>
                      <a:pt x="1317" y="78"/>
                    </a:lnTo>
                    <a:lnTo>
                      <a:pt x="1318" y="79"/>
                    </a:lnTo>
                    <a:lnTo>
                      <a:pt x="1322" y="79"/>
                    </a:lnTo>
                    <a:lnTo>
                      <a:pt x="1325" y="78"/>
                    </a:lnTo>
                    <a:lnTo>
                      <a:pt x="1327" y="78"/>
                    </a:lnTo>
                    <a:lnTo>
                      <a:pt x="1327" y="76"/>
                    </a:lnTo>
                    <a:lnTo>
                      <a:pt x="1330" y="74"/>
                    </a:lnTo>
                    <a:lnTo>
                      <a:pt x="1331" y="75"/>
                    </a:lnTo>
                    <a:lnTo>
                      <a:pt x="1332" y="74"/>
                    </a:lnTo>
                    <a:lnTo>
                      <a:pt x="1331" y="71"/>
                    </a:lnTo>
                    <a:lnTo>
                      <a:pt x="1332" y="71"/>
                    </a:lnTo>
                    <a:lnTo>
                      <a:pt x="1331" y="68"/>
                    </a:lnTo>
                    <a:lnTo>
                      <a:pt x="1331" y="67"/>
                    </a:lnTo>
                    <a:lnTo>
                      <a:pt x="1328" y="65"/>
                    </a:lnTo>
                    <a:lnTo>
                      <a:pt x="1326" y="63"/>
                    </a:lnTo>
                    <a:lnTo>
                      <a:pt x="1325" y="59"/>
                    </a:lnTo>
                    <a:lnTo>
                      <a:pt x="1321" y="55"/>
                    </a:lnTo>
                    <a:lnTo>
                      <a:pt x="1319" y="55"/>
                    </a:lnTo>
                    <a:lnTo>
                      <a:pt x="1318" y="53"/>
                    </a:lnTo>
                    <a:lnTo>
                      <a:pt x="1314" y="51"/>
                    </a:lnTo>
                    <a:lnTo>
                      <a:pt x="1311" y="53"/>
                    </a:lnTo>
                    <a:lnTo>
                      <a:pt x="1310" y="53"/>
                    </a:lnTo>
                    <a:lnTo>
                      <a:pt x="1310" y="50"/>
                    </a:lnTo>
                    <a:lnTo>
                      <a:pt x="1311" y="49"/>
                    </a:lnTo>
                    <a:lnTo>
                      <a:pt x="1309" y="45"/>
                    </a:lnTo>
                    <a:lnTo>
                      <a:pt x="1309" y="42"/>
                    </a:lnTo>
                    <a:lnTo>
                      <a:pt x="1307" y="41"/>
                    </a:lnTo>
                    <a:lnTo>
                      <a:pt x="1306" y="38"/>
                    </a:lnTo>
                    <a:lnTo>
                      <a:pt x="1302" y="36"/>
                    </a:lnTo>
                    <a:lnTo>
                      <a:pt x="1302" y="34"/>
                    </a:lnTo>
                    <a:lnTo>
                      <a:pt x="1307" y="34"/>
                    </a:lnTo>
                    <a:lnTo>
                      <a:pt x="1310" y="34"/>
                    </a:lnTo>
                    <a:lnTo>
                      <a:pt x="1317" y="34"/>
                    </a:lnTo>
                    <a:lnTo>
                      <a:pt x="1322" y="34"/>
                    </a:lnTo>
                    <a:lnTo>
                      <a:pt x="1322" y="33"/>
                    </a:lnTo>
                    <a:lnTo>
                      <a:pt x="1325" y="32"/>
                    </a:lnTo>
                    <a:lnTo>
                      <a:pt x="1327" y="33"/>
                    </a:lnTo>
                    <a:lnTo>
                      <a:pt x="1330" y="33"/>
                    </a:lnTo>
                    <a:lnTo>
                      <a:pt x="1331" y="33"/>
                    </a:lnTo>
                    <a:lnTo>
                      <a:pt x="1331" y="30"/>
                    </a:lnTo>
                    <a:lnTo>
                      <a:pt x="1334" y="30"/>
                    </a:lnTo>
                    <a:lnTo>
                      <a:pt x="1335" y="32"/>
                    </a:lnTo>
                    <a:lnTo>
                      <a:pt x="1336" y="32"/>
                    </a:lnTo>
                    <a:lnTo>
                      <a:pt x="1338" y="29"/>
                    </a:lnTo>
                    <a:lnTo>
                      <a:pt x="1339" y="30"/>
                    </a:lnTo>
                    <a:lnTo>
                      <a:pt x="1340" y="28"/>
                    </a:lnTo>
                    <a:lnTo>
                      <a:pt x="1350" y="25"/>
                    </a:lnTo>
                    <a:lnTo>
                      <a:pt x="1351" y="28"/>
                    </a:lnTo>
                    <a:lnTo>
                      <a:pt x="1351" y="25"/>
                    </a:lnTo>
                    <a:lnTo>
                      <a:pt x="1352" y="24"/>
                    </a:lnTo>
                    <a:lnTo>
                      <a:pt x="1353" y="24"/>
                    </a:lnTo>
                    <a:lnTo>
                      <a:pt x="1356" y="24"/>
                    </a:lnTo>
                    <a:lnTo>
                      <a:pt x="1359" y="24"/>
                    </a:lnTo>
                    <a:lnTo>
                      <a:pt x="1360" y="25"/>
                    </a:lnTo>
                    <a:lnTo>
                      <a:pt x="1365" y="25"/>
                    </a:lnTo>
                    <a:lnTo>
                      <a:pt x="1367" y="24"/>
                    </a:lnTo>
                    <a:lnTo>
                      <a:pt x="1368" y="25"/>
                    </a:lnTo>
                    <a:lnTo>
                      <a:pt x="1369" y="26"/>
                    </a:lnTo>
                    <a:lnTo>
                      <a:pt x="1372" y="25"/>
                    </a:lnTo>
                    <a:lnTo>
                      <a:pt x="1375" y="24"/>
                    </a:lnTo>
                    <a:lnTo>
                      <a:pt x="1382" y="26"/>
                    </a:lnTo>
                    <a:lnTo>
                      <a:pt x="1385" y="28"/>
                    </a:lnTo>
                    <a:lnTo>
                      <a:pt x="1386" y="28"/>
                    </a:lnTo>
                    <a:lnTo>
                      <a:pt x="1386" y="26"/>
                    </a:lnTo>
                    <a:lnTo>
                      <a:pt x="1389" y="26"/>
                    </a:lnTo>
                    <a:lnTo>
                      <a:pt x="1390" y="28"/>
                    </a:lnTo>
                    <a:lnTo>
                      <a:pt x="1389" y="29"/>
                    </a:lnTo>
                    <a:lnTo>
                      <a:pt x="1390" y="29"/>
                    </a:lnTo>
                    <a:lnTo>
                      <a:pt x="1394" y="29"/>
                    </a:lnTo>
                    <a:lnTo>
                      <a:pt x="1402" y="29"/>
                    </a:lnTo>
                    <a:lnTo>
                      <a:pt x="1409" y="34"/>
                    </a:lnTo>
                    <a:lnTo>
                      <a:pt x="1409" y="36"/>
                    </a:lnTo>
                    <a:lnTo>
                      <a:pt x="1406" y="34"/>
                    </a:lnTo>
                    <a:lnTo>
                      <a:pt x="1402" y="33"/>
                    </a:lnTo>
                    <a:lnTo>
                      <a:pt x="1402" y="33"/>
                    </a:lnTo>
                    <a:lnTo>
                      <a:pt x="1409" y="36"/>
                    </a:lnTo>
                    <a:lnTo>
                      <a:pt x="1413" y="36"/>
                    </a:lnTo>
                    <a:lnTo>
                      <a:pt x="1413" y="34"/>
                    </a:lnTo>
                    <a:lnTo>
                      <a:pt x="1417" y="34"/>
                    </a:lnTo>
                    <a:lnTo>
                      <a:pt x="1419" y="34"/>
                    </a:lnTo>
                    <a:lnTo>
                      <a:pt x="1419" y="32"/>
                    </a:lnTo>
                    <a:lnTo>
                      <a:pt x="1421" y="32"/>
                    </a:lnTo>
                    <a:lnTo>
                      <a:pt x="1423" y="33"/>
                    </a:lnTo>
                    <a:lnTo>
                      <a:pt x="1425" y="34"/>
                    </a:lnTo>
                    <a:lnTo>
                      <a:pt x="1426" y="34"/>
                    </a:lnTo>
                    <a:lnTo>
                      <a:pt x="1426" y="33"/>
                    </a:lnTo>
                    <a:lnTo>
                      <a:pt x="1427" y="33"/>
                    </a:lnTo>
                    <a:lnTo>
                      <a:pt x="1430" y="34"/>
                    </a:lnTo>
                    <a:lnTo>
                      <a:pt x="1430" y="36"/>
                    </a:lnTo>
                    <a:lnTo>
                      <a:pt x="1434" y="37"/>
                    </a:lnTo>
                    <a:lnTo>
                      <a:pt x="1436" y="36"/>
                    </a:lnTo>
                    <a:lnTo>
                      <a:pt x="1447" y="37"/>
                    </a:lnTo>
                    <a:lnTo>
                      <a:pt x="1446" y="36"/>
                    </a:lnTo>
                    <a:lnTo>
                      <a:pt x="1450" y="36"/>
                    </a:lnTo>
                    <a:lnTo>
                      <a:pt x="1451" y="37"/>
                    </a:lnTo>
                    <a:lnTo>
                      <a:pt x="1452" y="38"/>
                    </a:lnTo>
                    <a:lnTo>
                      <a:pt x="1452" y="36"/>
                    </a:lnTo>
                    <a:lnTo>
                      <a:pt x="1452" y="36"/>
                    </a:lnTo>
                    <a:lnTo>
                      <a:pt x="1456" y="37"/>
                    </a:lnTo>
                    <a:lnTo>
                      <a:pt x="1456" y="37"/>
                    </a:lnTo>
                    <a:lnTo>
                      <a:pt x="1457" y="39"/>
                    </a:lnTo>
                    <a:lnTo>
                      <a:pt x="1461" y="38"/>
                    </a:lnTo>
                    <a:lnTo>
                      <a:pt x="1461" y="38"/>
                    </a:lnTo>
                    <a:lnTo>
                      <a:pt x="1460" y="37"/>
                    </a:lnTo>
                    <a:lnTo>
                      <a:pt x="1464" y="37"/>
                    </a:lnTo>
                    <a:lnTo>
                      <a:pt x="1465" y="38"/>
                    </a:lnTo>
                    <a:lnTo>
                      <a:pt x="1464" y="39"/>
                    </a:lnTo>
                    <a:lnTo>
                      <a:pt x="1467" y="42"/>
                    </a:lnTo>
                    <a:lnTo>
                      <a:pt x="1471" y="43"/>
                    </a:lnTo>
                    <a:lnTo>
                      <a:pt x="1473" y="42"/>
                    </a:lnTo>
                    <a:lnTo>
                      <a:pt x="1469" y="41"/>
                    </a:lnTo>
                    <a:lnTo>
                      <a:pt x="1467" y="39"/>
                    </a:lnTo>
                    <a:lnTo>
                      <a:pt x="1467" y="38"/>
                    </a:lnTo>
                    <a:lnTo>
                      <a:pt x="1469" y="37"/>
                    </a:lnTo>
                    <a:lnTo>
                      <a:pt x="1472" y="37"/>
                    </a:lnTo>
                    <a:lnTo>
                      <a:pt x="1477" y="39"/>
                    </a:lnTo>
                    <a:lnTo>
                      <a:pt x="1477" y="42"/>
                    </a:lnTo>
                    <a:lnTo>
                      <a:pt x="1479" y="43"/>
                    </a:lnTo>
                    <a:lnTo>
                      <a:pt x="1480" y="41"/>
                    </a:lnTo>
                    <a:lnTo>
                      <a:pt x="1479" y="41"/>
                    </a:lnTo>
                    <a:lnTo>
                      <a:pt x="1481" y="41"/>
                    </a:lnTo>
                    <a:lnTo>
                      <a:pt x="1483" y="42"/>
                    </a:lnTo>
                    <a:lnTo>
                      <a:pt x="1481" y="43"/>
                    </a:lnTo>
                    <a:lnTo>
                      <a:pt x="1484" y="46"/>
                    </a:lnTo>
                    <a:lnTo>
                      <a:pt x="1488" y="53"/>
                    </a:lnTo>
                    <a:lnTo>
                      <a:pt x="1492" y="54"/>
                    </a:lnTo>
                    <a:lnTo>
                      <a:pt x="1493" y="57"/>
                    </a:lnTo>
                    <a:lnTo>
                      <a:pt x="1494" y="59"/>
                    </a:lnTo>
                    <a:lnTo>
                      <a:pt x="1496" y="61"/>
                    </a:lnTo>
                    <a:lnTo>
                      <a:pt x="1496" y="62"/>
                    </a:lnTo>
                    <a:lnTo>
                      <a:pt x="1496" y="65"/>
                    </a:lnTo>
                    <a:lnTo>
                      <a:pt x="1498" y="66"/>
                    </a:lnTo>
                    <a:lnTo>
                      <a:pt x="1500" y="63"/>
                    </a:lnTo>
                    <a:lnTo>
                      <a:pt x="1504" y="65"/>
                    </a:lnTo>
                    <a:lnTo>
                      <a:pt x="1505" y="67"/>
                    </a:lnTo>
                    <a:lnTo>
                      <a:pt x="1508" y="68"/>
                    </a:lnTo>
                    <a:lnTo>
                      <a:pt x="1508" y="67"/>
                    </a:lnTo>
                    <a:lnTo>
                      <a:pt x="1506" y="66"/>
                    </a:lnTo>
                    <a:lnTo>
                      <a:pt x="1506" y="65"/>
                    </a:lnTo>
                    <a:lnTo>
                      <a:pt x="1508" y="62"/>
                    </a:lnTo>
                    <a:lnTo>
                      <a:pt x="1509" y="63"/>
                    </a:lnTo>
                    <a:lnTo>
                      <a:pt x="1510" y="66"/>
                    </a:lnTo>
                    <a:lnTo>
                      <a:pt x="1513" y="68"/>
                    </a:lnTo>
                    <a:lnTo>
                      <a:pt x="1511" y="67"/>
                    </a:lnTo>
                    <a:lnTo>
                      <a:pt x="1510" y="63"/>
                    </a:lnTo>
                    <a:lnTo>
                      <a:pt x="1510" y="61"/>
                    </a:lnTo>
                    <a:lnTo>
                      <a:pt x="1509" y="59"/>
                    </a:lnTo>
                    <a:lnTo>
                      <a:pt x="1506" y="61"/>
                    </a:lnTo>
                    <a:lnTo>
                      <a:pt x="1502" y="61"/>
                    </a:lnTo>
                    <a:lnTo>
                      <a:pt x="1502" y="59"/>
                    </a:lnTo>
                    <a:lnTo>
                      <a:pt x="1504" y="58"/>
                    </a:lnTo>
                    <a:lnTo>
                      <a:pt x="1504" y="55"/>
                    </a:lnTo>
                    <a:lnTo>
                      <a:pt x="1498" y="51"/>
                    </a:lnTo>
                    <a:lnTo>
                      <a:pt x="1497" y="50"/>
                    </a:lnTo>
                    <a:lnTo>
                      <a:pt x="1496" y="47"/>
                    </a:lnTo>
                    <a:lnTo>
                      <a:pt x="1494" y="47"/>
                    </a:lnTo>
                    <a:lnTo>
                      <a:pt x="1490" y="50"/>
                    </a:lnTo>
                    <a:lnTo>
                      <a:pt x="1490" y="49"/>
                    </a:lnTo>
                    <a:lnTo>
                      <a:pt x="1493" y="46"/>
                    </a:lnTo>
                    <a:lnTo>
                      <a:pt x="1494" y="43"/>
                    </a:lnTo>
                    <a:lnTo>
                      <a:pt x="1497" y="38"/>
                    </a:lnTo>
                    <a:lnTo>
                      <a:pt x="1500" y="38"/>
                    </a:lnTo>
                    <a:lnTo>
                      <a:pt x="1498" y="39"/>
                    </a:lnTo>
                    <a:lnTo>
                      <a:pt x="1501" y="43"/>
                    </a:lnTo>
                    <a:lnTo>
                      <a:pt x="1504" y="45"/>
                    </a:lnTo>
                    <a:lnTo>
                      <a:pt x="1504" y="43"/>
                    </a:lnTo>
                    <a:lnTo>
                      <a:pt x="1501" y="42"/>
                    </a:lnTo>
                    <a:lnTo>
                      <a:pt x="1501" y="39"/>
                    </a:lnTo>
                    <a:lnTo>
                      <a:pt x="1502" y="39"/>
                    </a:lnTo>
                    <a:lnTo>
                      <a:pt x="1505" y="38"/>
                    </a:lnTo>
                    <a:lnTo>
                      <a:pt x="1505" y="36"/>
                    </a:lnTo>
                    <a:lnTo>
                      <a:pt x="1502" y="36"/>
                    </a:lnTo>
                    <a:lnTo>
                      <a:pt x="1504" y="36"/>
                    </a:lnTo>
                    <a:lnTo>
                      <a:pt x="1505" y="34"/>
                    </a:lnTo>
                    <a:lnTo>
                      <a:pt x="1508" y="34"/>
                    </a:lnTo>
                    <a:lnTo>
                      <a:pt x="1509" y="30"/>
                    </a:lnTo>
                    <a:lnTo>
                      <a:pt x="1511" y="30"/>
                    </a:lnTo>
                    <a:lnTo>
                      <a:pt x="1513" y="33"/>
                    </a:lnTo>
                    <a:lnTo>
                      <a:pt x="1514" y="32"/>
                    </a:lnTo>
                    <a:lnTo>
                      <a:pt x="1515" y="33"/>
                    </a:lnTo>
                    <a:lnTo>
                      <a:pt x="1515" y="33"/>
                    </a:lnTo>
                    <a:lnTo>
                      <a:pt x="1518" y="36"/>
                    </a:lnTo>
                    <a:lnTo>
                      <a:pt x="1522" y="36"/>
                    </a:lnTo>
                    <a:lnTo>
                      <a:pt x="1523" y="36"/>
                    </a:lnTo>
                    <a:lnTo>
                      <a:pt x="1530" y="37"/>
                    </a:lnTo>
                    <a:lnTo>
                      <a:pt x="1530" y="39"/>
                    </a:lnTo>
                    <a:lnTo>
                      <a:pt x="1530" y="41"/>
                    </a:lnTo>
                    <a:lnTo>
                      <a:pt x="1531" y="39"/>
                    </a:lnTo>
                    <a:lnTo>
                      <a:pt x="1533" y="38"/>
                    </a:lnTo>
                    <a:lnTo>
                      <a:pt x="1534" y="38"/>
                    </a:lnTo>
                    <a:lnTo>
                      <a:pt x="1534" y="41"/>
                    </a:lnTo>
                    <a:lnTo>
                      <a:pt x="1536" y="39"/>
                    </a:lnTo>
                    <a:lnTo>
                      <a:pt x="1538" y="37"/>
                    </a:lnTo>
                    <a:lnTo>
                      <a:pt x="1540" y="38"/>
                    </a:lnTo>
                    <a:lnTo>
                      <a:pt x="1540" y="39"/>
                    </a:lnTo>
                    <a:lnTo>
                      <a:pt x="1539" y="41"/>
                    </a:lnTo>
                    <a:lnTo>
                      <a:pt x="1539" y="42"/>
                    </a:lnTo>
                    <a:lnTo>
                      <a:pt x="1540" y="49"/>
                    </a:lnTo>
                    <a:lnTo>
                      <a:pt x="1540" y="53"/>
                    </a:lnTo>
                    <a:lnTo>
                      <a:pt x="1540" y="54"/>
                    </a:lnTo>
                    <a:lnTo>
                      <a:pt x="1543" y="53"/>
                    </a:lnTo>
                    <a:lnTo>
                      <a:pt x="1544" y="55"/>
                    </a:lnTo>
                    <a:lnTo>
                      <a:pt x="1547" y="57"/>
                    </a:lnTo>
                    <a:lnTo>
                      <a:pt x="1547" y="59"/>
                    </a:lnTo>
                    <a:lnTo>
                      <a:pt x="1546" y="61"/>
                    </a:lnTo>
                    <a:lnTo>
                      <a:pt x="1543" y="61"/>
                    </a:lnTo>
                    <a:lnTo>
                      <a:pt x="1538" y="61"/>
                    </a:lnTo>
                    <a:lnTo>
                      <a:pt x="1544" y="62"/>
                    </a:lnTo>
                    <a:lnTo>
                      <a:pt x="1546" y="65"/>
                    </a:lnTo>
                    <a:lnTo>
                      <a:pt x="1544" y="67"/>
                    </a:lnTo>
                    <a:lnTo>
                      <a:pt x="1542" y="67"/>
                    </a:lnTo>
                    <a:lnTo>
                      <a:pt x="1539" y="71"/>
                    </a:lnTo>
                    <a:lnTo>
                      <a:pt x="1539" y="70"/>
                    </a:lnTo>
                    <a:lnTo>
                      <a:pt x="1536" y="72"/>
                    </a:lnTo>
                    <a:lnTo>
                      <a:pt x="1533" y="72"/>
                    </a:lnTo>
                    <a:lnTo>
                      <a:pt x="1530" y="74"/>
                    </a:lnTo>
                    <a:lnTo>
                      <a:pt x="1534" y="74"/>
                    </a:lnTo>
                    <a:lnTo>
                      <a:pt x="1535" y="75"/>
                    </a:lnTo>
                    <a:lnTo>
                      <a:pt x="1536" y="76"/>
                    </a:lnTo>
                    <a:lnTo>
                      <a:pt x="1539" y="75"/>
                    </a:lnTo>
                    <a:lnTo>
                      <a:pt x="1539" y="75"/>
                    </a:lnTo>
                    <a:lnTo>
                      <a:pt x="1540" y="76"/>
                    </a:lnTo>
                    <a:lnTo>
                      <a:pt x="1542" y="80"/>
                    </a:lnTo>
                    <a:lnTo>
                      <a:pt x="1540" y="82"/>
                    </a:lnTo>
                    <a:lnTo>
                      <a:pt x="1539" y="84"/>
                    </a:lnTo>
                    <a:lnTo>
                      <a:pt x="1543" y="82"/>
                    </a:lnTo>
                    <a:lnTo>
                      <a:pt x="1546" y="82"/>
                    </a:lnTo>
                    <a:lnTo>
                      <a:pt x="1548" y="84"/>
                    </a:lnTo>
                    <a:lnTo>
                      <a:pt x="1548" y="86"/>
                    </a:lnTo>
                    <a:lnTo>
                      <a:pt x="1550" y="90"/>
                    </a:lnTo>
                    <a:lnTo>
                      <a:pt x="1547" y="91"/>
                    </a:lnTo>
                    <a:lnTo>
                      <a:pt x="1548" y="92"/>
                    </a:lnTo>
                    <a:lnTo>
                      <a:pt x="1550" y="95"/>
                    </a:lnTo>
                    <a:lnTo>
                      <a:pt x="1547" y="96"/>
                    </a:lnTo>
                    <a:lnTo>
                      <a:pt x="1547" y="97"/>
                    </a:lnTo>
                    <a:lnTo>
                      <a:pt x="1547" y="100"/>
                    </a:lnTo>
                    <a:lnTo>
                      <a:pt x="1547" y="97"/>
                    </a:lnTo>
                    <a:lnTo>
                      <a:pt x="1550" y="97"/>
                    </a:lnTo>
                    <a:lnTo>
                      <a:pt x="1551" y="99"/>
                    </a:lnTo>
                    <a:lnTo>
                      <a:pt x="1551" y="101"/>
                    </a:lnTo>
                    <a:lnTo>
                      <a:pt x="1554" y="101"/>
                    </a:lnTo>
                    <a:lnTo>
                      <a:pt x="1554" y="103"/>
                    </a:lnTo>
                    <a:lnTo>
                      <a:pt x="1555" y="101"/>
                    </a:lnTo>
                    <a:lnTo>
                      <a:pt x="1556" y="100"/>
                    </a:lnTo>
                    <a:lnTo>
                      <a:pt x="1558" y="100"/>
                    </a:lnTo>
                    <a:lnTo>
                      <a:pt x="1560" y="101"/>
                    </a:lnTo>
                    <a:lnTo>
                      <a:pt x="1560" y="104"/>
                    </a:lnTo>
                    <a:lnTo>
                      <a:pt x="1558" y="104"/>
                    </a:lnTo>
                    <a:lnTo>
                      <a:pt x="1556" y="103"/>
                    </a:lnTo>
                    <a:lnTo>
                      <a:pt x="1555" y="105"/>
                    </a:lnTo>
                    <a:lnTo>
                      <a:pt x="1558" y="107"/>
                    </a:lnTo>
                    <a:lnTo>
                      <a:pt x="1559" y="107"/>
                    </a:lnTo>
                    <a:lnTo>
                      <a:pt x="1560" y="109"/>
                    </a:lnTo>
                    <a:lnTo>
                      <a:pt x="1560" y="112"/>
                    </a:lnTo>
                    <a:lnTo>
                      <a:pt x="1558" y="113"/>
                    </a:lnTo>
                    <a:lnTo>
                      <a:pt x="1555" y="109"/>
                    </a:lnTo>
                    <a:lnTo>
                      <a:pt x="1554" y="108"/>
                    </a:lnTo>
                    <a:lnTo>
                      <a:pt x="1555" y="113"/>
                    </a:lnTo>
                    <a:lnTo>
                      <a:pt x="1554" y="115"/>
                    </a:lnTo>
                    <a:lnTo>
                      <a:pt x="1552" y="115"/>
                    </a:lnTo>
                    <a:lnTo>
                      <a:pt x="1552" y="113"/>
                    </a:lnTo>
                    <a:lnTo>
                      <a:pt x="1550" y="113"/>
                    </a:lnTo>
                    <a:lnTo>
                      <a:pt x="1548" y="113"/>
                    </a:lnTo>
                    <a:lnTo>
                      <a:pt x="1543" y="112"/>
                    </a:lnTo>
                    <a:lnTo>
                      <a:pt x="1540" y="113"/>
                    </a:lnTo>
                    <a:lnTo>
                      <a:pt x="1538" y="113"/>
                    </a:lnTo>
                    <a:lnTo>
                      <a:pt x="1539" y="112"/>
                    </a:lnTo>
                    <a:lnTo>
                      <a:pt x="1538" y="111"/>
                    </a:lnTo>
                    <a:lnTo>
                      <a:pt x="1536" y="109"/>
                    </a:lnTo>
                    <a:lnTo>
                      <a:pt x="1536" y="113"/>
                    </a:lnTo>
                    <a:lnTo>
                      <a:pt x="1535" y="113"/>
                    </a:lnTo>
                    <a:lnTo>
                      <a:pt x="1535" y="113"/>
                    </a:lnTo>
                    <a:lnTo>
                      <a:pt x="1536" y="116"/>
                    </a:lnTo>
                    <a:lnTo>
                      <a:pt x="1534" y="117"/>
                    </a:lnTo>
                    <a:lnTo>
                      <a:pt x="1534" y="117"/>
                    </a:lnTo>
                    <a:lnTo>
                      <a:pt x="1534" y="117"/>
                    </a:lnTo>
                    <a:lnTo>
                      <a:pt x="1533" y="116"/>
                    </a:lnTo>
                    <a:lnTo>
                      <a:pt x="1527" y="117"/>
                    </a:lnTo>
                    <a:lnTo>
                      <a:pt x="1526" y="116"/>
                    </a:lnTo>
                    <a:lnTo>
                      <a:pt x="1526" y="115"/>
                    </a:lnTo>
                    <a:lnTo>
                      <a:pt x="1526" y="112"/>
                    </a:lnTo>
                    <a:lnTo>
                      <a:pt x="1525" y="112"/>
                    </a:lnTo>
                    <a:lnTo>
                      <a:pt x="1519" y="108"/>
                    </a:lnTo>
                    <a:lnTo>
                      <a:pt x="1518" y="107"/>
                    </a:lnTo>
                    <a:lnTo>
                      <a:pt x="1519" y="105"/>
                    </a:lnTo>
                    <a:lnTo>
                      <a:pt x="1515" y="104"/>
                    </a:lnTo>
                    <a:lnTo>
                      <a:pt x="1514" y="107"/>
                    </a:lnTo>
                    <a:lnTo>
                      <a:pt x="1510" y="108"/>
                    </a:lnTo>
                    <a:lnTo>
                      <a:pt x="1509" y="109"/>
                    </a:lnTo>
                    <a:lnTo>
                      <a:pt x="1508" y="111"/>
                    </a:lnTo>
                    <a:lnTo>
                      <a:pt x="1506" y="107"/>
                    </a:lnTo>
                    <a:lnTo>
                      <a:pt x="1505" y="105"/>
                    </a:lnTo>
                    <a:lnTo>
                      <a:pt x="1506" y="107"/>
                    </a:lnTo>
                    <a:lnTo>
                      <a:pt x="1506" y="112"/>
                    </a:lnTo>
                    <a:lnTo>
                      <a:pt x="1506" y="115"/>
                    </a:lnTo>
                    <a:lnTo>
                      <a:pt x="1506" y="117"/>
                    </a:lnTo>
                    <a:lnTo>
                      <a:pt x="1501" y="124"/>
                    </a:lnTo>
                    <a:lnTo>
                      <a:pt x="1500" y="124"/>
                    </a:lnTo>
                    <a:lnTo>
                      <a:pt x="1500" y="118"/>
                    </a:lnTo>
                    <a:lnTo>
                      <a:pt x="1497" y="118"/>
                    </a:lnTo>
                    <a:lnTo>
                      <a:pt x="1494" y="120"/>
                    </a:lnTo>
                    <a:lnTo>
                      <a:pt x="1489" y="115"/>
                    </a:lnTo>
                    <a:lnTo>
                      <a:pt x="1489" y="113"/>
                    </a:lnTo>
                    <a:lnTo>
                      <a:pt x="1488" y="108"/>
                    </a:lnTo>
                    <a:lnTo>
                      <a:pt x="1486" y="107"/>
                    </a:lnTo>
                    <a:lnTo>
                      <a:pt x="1485" y="105"/>
                    </a:lnTo>
                    <a:lnTo>
                      <a:pt x="1484" y="104"/>
                    </a:lnTo>
                    <a:lnTo>
                      <a:pt x="1483" y="104"/>
                    </a:lnTo>
                    <a:lnTo>
                      <a:pt x="1484" y="107"/>
                    </a:lnTo>
                    <a:lnTo>
                      <a:pt x="1484" y="108"/>
                    </a:lnTo>
                    <a:lnTo>
                      <a:pt x="1485" y="111"/>
                    </a:lnTo>
                    <a:lnTo>
                      <a:pt x="1484" y="112"/>
                    </a:lnTo>
                    <a:lnTo>
                      <a:pt x="1480" y="109"/>
                    </a:lnTo>
                    <a:lnTo>
                      <a:pt x="1477" y="107"/>
                    </a:lnTo>
                    <a:lnTo>
                      <a:pt x="1477" y="107"/>
                    </a:lnTo>
                    <a:lnTo>
                      <a:pt x="1479" y="109"/>
                    </a:lnTo>
                    <a:lnTo>
                      <a:pt x="1477" y="111"/>
                    </a:lnTo>
                    <a:lnTo>
                      <a:pt x="1479" y="112"/>
                    </a:lnTo>
                    <a:lnTo>
                      <a:pt x="1481" y="112"/>
                    </a:lnTo>
                    <a:lnTo>
                      <a:pt x="1483" y="113"/>
                    </a:lnTo>
                    <a:lnTo>
                      <a:pt x="1481" y="116"/>
                    </a:lnTo>
                    <a:lnTo>
                      <a:pt x="1479" y="117"/>
                    </a:lnTo>
                    <a:lnTo>
                      <a:pt x="1477" y="118"/>
                    </a:lnTo>
                    <a:lnTo>
                      <a:pt x="1480" y="118"/>
                    </a:lnTo>
                    <a:lnTo>
                      <a:pt x="1486" y="126"/>
                    </a:lnTo>
                    <a:lnTo>
                      <a:pt x="1490" y="128"/>
                    </a:lnTo>
                    <a:lnTo>
                      <a:pt x="1493" y="126"/>
                    </a:lnTo>
                    <a:lnTo>
                      <a:pt x="1496" y="128"/>
                    </a:lnTo>
                    <a:lnTo>
                      <a:pt x="1497" y="132"/>
                    </a:lnTo>
                    <a:lnTo>
                      <a:pt x="1497" y="132"/>
                    </a:lnTo>
                    <a:lnTo>
                      <a:pt x="1494" y="129"/>
                    </a:lnTo>
                    <a:lnTo>
                      <a:pt x="1493" y="129"/>
                    </a:lnTo>
                    <a:lnTo>
                      <a:pt x="1494" y="133"/>
                    </a:lnTo>
                    <a:lnTo>
                      <a:pt x="1498" y="134"/>
                    </a:lnTo>
                    <a:lnTo>
                      <a:pt x="1500" y="138"/>
                    </a:lnTo>
                    <a:lnTo>
                      <a:pt x="1501" y="141"/>
                    </a:lnTo>
                    <a:lnTo>
                      <a:pt x="1501" y="146"/>
                    </a:lnTo>
                    <a:lnTo>
                      <a:pt x="1500" y="153"/>
                    </a:lnTo>
                    <a:lnTo>
                      <a:pt x="1501" y="158"/>
                    </a:lnTo>
                    <a:lnTo>
                      <a:pt x="1501" y="161"/>
                    </a:lnTo>
                    <a:lnTo>
                      <a:pt x="1501" y="163"/>
                    </a:lnTo>
                    <a:lnTo>
                      <a:pt x="1498" y="167"/>
                    </a:lnTo>
                    <a:lnTo>
                      <a:pt x="1498" y="170"/>
                    </a:lnTo>
                    <a:lnTo>
                      <a:pt x="1497" y="171"/>
                    </a:lnTo>
                    <a:lnTo>
                      <a:pt x="1497" y="170"/>
                    </a:lnTo>
                    <a:lnTo>
                      <a:pt x="1497" y="168"/>
                    </a:lnTo>
                    <a:lnTo>
                      <a:pt x="1490" y="172"/>
                    </a:lnTo>
                    <a:lnTo>
                      <a:pt x="1489" y="171"/>
                    </a:lnTo>
                    <a:lnTo>
                      <a:pt x="1486" y="172"/>
                    </a:lnTo>
                    <a:lnTo>
                      <a:pt x="1485" y="172"/>
                    </a:lnTo>
                    <a:lnTo>
                      <a:pt x="1484" y="170"/>
                    </a:lnTo>
                    <a:lnTo>
                      <a:pt x="1481" y="170"/>
                    </a:lnTo>
                    <a:lnTo>
                      <a:pt x="1479" y="166"/>
                    </a:lnTo>
                    <a:lnTo>
                      <a:pt x="1476" y="165"/>
                    </a:lnTo>
                    <a:lnTo>
                      <a:pt x="1472" y="163"/>
                    </a:lnTo>
                    <a:lnTo>
                      <a:pt x="1471" y="162"/>
                    </a:lnTo>
                    <a:lnTo>
                      <a:pt x="1468" y="163"/>
                    </a:lnTo>
                    <a:lnTo>
                      <a:pt x="1467" y="166"/>
                    </a:lnTo>
                    <a:lnTo>
                      <a:pt x="1464" y="166"/>
                    </a:lnTo>
                    <a:lnTo>
                      <a:pt x="1467" y="167"/>
                    </a:lnTo>
                    <a:lnTo>
                      <a:pt x="1469" y="167"/>
                    </a:lnTo>
                    <a:lnTo>
                      <a:pt x="1471" y="165"/>
                    </a:lnTo>
                    <a:lnTo>
                      <a:pt x="1477" y="167"/>
                    </a:lnTo>
                    <a:lnTo>
                      <a:pt x="1479" y="170"/>
                    </a:lnTo>
                    <a:lnTo>
                      <a:pt x="1476" y="171"/>
                    </a:lnTo>
                    <a:lnTo>
                      <a:pt x="1473" y="170"/>
                    </a:lnTo>
                    <a:lnTo>
                      <a:pt x="1471" y="170"/>
                    </a:lnTo>
                    <a:lnTo>
                      <a:pt x="1471" y="172"/>
                    </a:lnTo>
                    <a:lnTo>
                      <a:pt x="1468" y="170"/>
                    </a:lnTo>
                    <a:lnTo>
                      <a:pt x="1467" y="171"/>
                    </a:lnTo>
                    <a:lnTo>
                      <a:pt x="1467" y="171"/>
                    </a:lnTo>
                    <a:lnTo>
                      <a:pt x="1468" y="174"/>
                    </a:lnTo>
                    <a:lnTo>
                      <a:pt x="1472" y="175"/>
                    </a:lnTo>
                    <a:lnTo>
                      <a:pt x="1471" y="179"/>
                    </a:lnTo>
                    <a:lnTo>
                      <a:pt x="1472" y="183"/>
                    </a:lnTo>
                    <a:lnTo>
                      <a:pt x="1475" y="184"/>
                    </a:lnTo>
                    <a:lnTo>
                      <a:pt x="1473" y="183"/>
                    </a:lnTo>
                    <a:lnTo>
                      <a:pt x="1473" y="178"/>
                    </a:lnTo>
                    <a:lnTo>
                      <a:pt x="1475" y="178"/>
                    </a:lnTo>
                    <a:lnTo>
                      <a:pt x="1477" y="178"/>
                    </a:lnTo>
                    <a:lnTo>
                      <a:pt x="1477" y="176"/>
                    </a:lnTo>
                    <a:lnTo>
                      <a:pt x="1481" y="172"/>
                    </a:lnTo>
                    <a:lnTo>
                      <a:pt x="1483" y="172"/>
                    </a:lnTo>
                    <a:lnTo>
                      <a:pt x="1484" y="174"/>
                    </a:lnTo>
                    <a:lnTo>
                      <a:pt x="1484" y="175"/>
                    </a:lnTo>
                    <a:lnTo>
                      <a:pt x="1488" y="180"/>
                    </a:lnTo>
                    <a:lnTo>
                      <a:pt x="1490" y="180"/>
                    </a:lnTo>
                    <a:lnTo>
                      <a:pt x="1493" y="183"/>
                    </a:lnTo>
                    <a:lnTo>
                      <a:pt x="1497" y="183"/>
                    </a:lnTo>
                    <a:lnTo>
                      <a:pt x="1497" y="180"/>
                    </a:lnTo>
                    <a:lnTo>
                      <a:pt x="1497" y="179"/>
                    </a:lnTo>
                    <a:lnTo>
                      <a:pt x="1498" y="179"/>
                    </a:lnTo>
                    <a:lnTo>
                      <a:pt x="1504" y="184"/>
                    </a:lnTo>
                    <a:lnTo>
                      <a:pt x="1505" y="187"/>
                    </a:lnTo>
                    <a:lnTo>
                      <a:pt x="1504" y="186"/>
                    </a:lnTo>
                    <a:lnTo>
                      <a:pt x="1502" y="188"/>
                    </a:lnTo>
                    <a:lnTo>
                      <a:pt x="1508" y="192"/>
                    </a:lnTo>
                    <a:lnTo>
                      <a:pt x="1509" y="192"/>
                    </a:lnTo>
                    <a:lnTo>
                      <a:pt x="1509" y="191"/>
                    </a:lnTo>
                    <a:lnTo>
                      <a:pt x="1509" y="188"/>
                    </a:lnTo>
                    <a:lnTo>
                      <a:pt x="1511" y="191"/>
                    </a:lnTo>
                    <a:lnTo>
                      <a:pt x="1517" y="197"/>
                    </a:lnTo>
                    <a:lnTo>
                      <a:pt x="1515" y="196"/>
                    </a:lnTo>
                    <a:lnTo>
                      <a:pt x="1514" y="196"/>
                    </a:lnTo>
                    <a:lnTo>
                      <a:pt x="1513" y="197"/>
                    </a:lnTo>
                    <a:lnTo>
                      <a:pt x="1514" y="200"/>
                    </a:lnTo>
                    <a:lnTo>
                      <a:pt x="1513" y="201"/>
                    </a:lnTo>
                    <a:lnTo>
                      <a:pt x="1511" y="204"/>
                    </a:lnTo>
                    <a:lnTo>
                      <a:pt x="1513" y="205"/>
                    </a:lnTo>
                    <a:lnTo>
                      <a:pt x="1515" y="204"/>
                    </a:lnTo>
                    <a:lnTo>
                      <a:pt x="1515" y="201"/>
                    </a:lnTo>
                    <a:lnTo>
                      <a:pt x="1517" y="201"/>
                    </a:lnTo>
                    <a:lnTo>
                      <a:pt x="1518" y="201"/>
                    </a:lnTo>
                    <a:lnTo>
                      <a:pt x="1519" y="200"/>
                    </a:lnTo>
                    <a:lnTo>
                      <a:pt x="1521" y="203"/>
                    </a:lnTo>
                    <a:lnTo>
                      <a:pt x="1526" y="207"/>
                    </a:lnTo>
                    <a:lnTo>
                      <a:pt x="1531" y="208"/>
                    </a:lnTo>
                    <a:lnTo>
                      <a:pt x="1535" y="211"/>
                    </a:lnTo>
                    <a:lnTo>
                      <a:pt x="1533" y="212"/>
                    </a:lnTo>
                    <a:lnTo>
                      <a:pt x="1536" y="217"/>
                    </a:lnTo>
                    <a:lnTo>
                      <a:pt x="1539" y="217"/>
                    </a:lnTo>
                    <a:lnTo>
                      <a:pt x="1542" y="222"/>
                    </a:lnTo>
                    <a:lnTo>
                      <a:pt x="1542" y="229"/>
                    </a:lnTo>
                    <a:lnTo>
                      <a:pt x="1540" y="230"/>
                    </a:lnTo>
                    <a:lnTo>
                      <a:pt x="1540" y="232"/>
                    </a:lnTo>
                    <a:lnTo>
                      <a:pt x="1543" y="233"/>
                    </a:lnTo>
                    <a:lnTo>
                      <a:pt x="1544" y="236"/>
                    </a:lnTo>
                    <a:lnTo>
                      <a:pt x="1543" y="236"/>
                    </a:lnTo>
                    <a:lnTo>
                      <a:pt x="1542" y="234"/>
                    </a:lnTo>
                    <a:lnTo>
                      <a:pt x="1533" y="234"/>
                    </a:lnTo>
                    <a:lnTo>
                      <a:pt x="1530" y="233"/>
                    </a:lnTo>
                    <a:lnTo>
                      <a:pt x="1529" y="234"/>
                    </a:lnTo>
                    <a:lnTo>
                      <a:pt x="1526" y="233"/>
                    </a:lnTo>
                    <a:lnTo>
                      <a:pt x="1526" y="232"/>
                    </a:lnTo>
                    <a:lnTo>
                      <a:pt x="1525" y="230"/>
                    </a:lnTo>
                    <a:lnTo>
                      <a:pt x="1523" y="232"/>
                    </a:lnTo>
                    <a:lnTo>
                      <a:pt x="1525" y="233"/>
                    </a:lnTo>
                    <a:lnTo>
                      <a:pt x="1521" y="236"/>
                    </a:lnTo>
                    <a:lnTo>
                      <a:pt x="1518" y="236"/>
                    </a:lnTo>
                    <a:lnTo>
                      <a:pt x="1517" y="237"/>
                    </a:lnTo>
                    <a:lnTo>
                      <a:pt x="1519" y="237"/>
                    </a:lnTo>
                    <a:lnTo>
                      <a:pt x="1515" y="241"/>
                    </a:lnTo>
                    <a:lnTo>
                      <a:pt x="1513" y="241"/>
                    </a:lnTo>
                    <a:lnTo>
                      <a:pt x="1513" y="243"/>
                    </a:lnTo>
                    <a:lnTo>
                      <a:pt x="1514" y="243"/>
                    </a:lnTo>
                    <a:lnTo>
                      <a:pt x="1510" y="249"/>
                    </a:lnTo>
                    <a:lnTo>
                      <a:pt x="1509" y="250"/>
                    </a:lnTo>
                    <a:lnTo>
                      <a:pt x="1509" y="249"/>
                    </a:lnTo>
                    <a:lnTo>
                      <a:pt x="1508" y="249"/>
                    </a:lnTo>
                    <a:lnTo>
                      <a:pt x="1508" y="253"/>
                    </a:lnTo>
                    <a:lnTo>
                      <a:pt x="1509" y="255"/>
                    </a:lnTo>
                    <a:lnTo>
                      <a:pt x="1506" y="258"/>
                    </a:lnTo>
                    <a:lnTo>
                      <a:pt x="1505" y="257"/>
                    </a:lnTo>
                    <a:lnTo>
                      <a:pt x="1505" y="259"/>
                    </a:lnTo>
                    <a:lnTo>
                      <a:pt x="1505" y="261"/>
                    </a:lnTo>
                    <a:lnTo>
                      <a:pt x="1502" y="263"/>
                    </a:lnTo>
                    <a:lnTo>
                      <a:pt x="1501" y="265"/>
                    </a:lnTo>
                    <a:lnTo>
                      <a:pt x="1502" y="266"/>
                    </a:lnTo>
                    <a:lnTo>
                      <a:pt x="1501" y="267"/>
                    </a:lnTo>
                    <a:lnTo>
                      <a:pt x="1501" y="268"/>
                    </a:lnTo>
                    <a:lnTo>
                      <a:pt x="1500" y="268"/>
                    </a:lnTo>
                    <a:lnTo>
                      <a:pt x="1497" y="268"/>
                    </a:lnTo>
                    <a:lnTo>
                      <a:pt x="1498" y="271"/>
                    </a:lnTo>
                    <a:lnTo>
                      <a:pt x="1498" y="272"/>
                    </a:lnTo>
                    <a:lnTo>
                      <a:pt x="1497" y="275"/>
                    </a:lnTo>
                    <a:lnTo>
                      <a:pt x="1497" y="276"/>
                    </a:lnTo>
                    <a:lnTo>
                      <a:pt x="1497" y="278"/>
                    </a:lnTo>
                    <a:lnTo>
                      <a:pt x="1496" y="279"/>
                    </a:lnTo>
                    <a:lnTo>
                      <a:pt x="1494" y="278"/>
                    </a:lnTo>
                    <a:lnTo>
                      <a:pt x="1493" y="278"/>
                    </a:lnTo>
                    <a:lnTo>
                      <a:pt x="1494" y="279"/>
                    </a:lnTo>
                    <a:lnTo>
                      <a:pt x="1497" y="282"/>
                    </a:lnTo>
                    <a:lnTo>
                      <a:pt x="1496" y="284"/>
                    </a:lnTo>
                    <a:lnTo>
                      <a:pt x="1493" y="284"/>
                    </a:lnTo>
                    <a:lnTo>
                      <a:pt x="1493" y="286"/>
                    </a:lnTo>
                    <a:lnTo>
                      <a:pt x="1494" y="286"/>
                    </a:lnTo>
                    <a:lnTo>
                      <a:pt x="1496" y="290"/>
                    </a:lnTo>
                    <a:lnTo>
                      <a:pt x="1494" y="291"/>
                    </a:lnTo>
                    <a:lnTo>
                      <a:pt x="1496" y="292"/>
                    </a:lnTo>
                    <a:lnTo>
                      <a:pt x="1493" y="296"/>
                    </a:lnTo>
                    <a:lnTo>
                      <a:pt x="1494" y="299"/>
                    </a:lnTo>
                    <a:lnTo>
                      <a:pt x="1492" y="303"/>
                    </a:lnTo>
                    <a:lnTo>
                      <a:pt x="1492" y="308"/>
                    </a:lnTo>
                    <a:lnTo>
                      <a:pt x="1490" y="311"/>
                    </a:lnTo>
                    <a:lnTo>
                      <a:pt x="1490" y="312"/>
                    </a:lnTo>
                    <a:lnTo>
                      <a:pt x="1492" y="313"/>
                    </a:lnTo>
                    <a:lnTo>
                      <a:pt x="1492" y="315"/>
                    </a:lnTo>
                    <a:lnTo>
                      <a:pt x="1492" y="316"/>
                    </a:lnTo>
                    <a:lnTo>
                      <a:pt x="1494" y="320"/>
                    </a:lnTo>
                    <a:lnTo>
                      <a:pt x="1494" y="322"/>
                    </a:lnTo>
                    <a:lnTo>
                      <a:pt x="1493" y="321"/>
                    </a:lnTo>
                    <a:lnTo>
                      <a:pt x="1490" y="322"/>
                    </a:lnTo>
                    <a:lnTo>
                      <a:pt x="1488" y="320"/>
                    </a:lnTo>
                    <a:lnTo>
                      <a:pt x="1486" y="321"/>
                    </a:lnTo>
                    <a:lnTo>
                      <a:pt x="1484" y="317"/>
                    </a:lnTo>
                    <a:lnTo>
                      <a:pt x="1484" y="316"/>
                    </a:lnTo>
                    <a:lnTo>
                      <a:pt x="1484" y="316"/>
                    </a:lnTo>
                    <a:lnTo>
                      <a:pt x="1481" y="316"/>
                    </a:lnTo>
                    <a:lnTo>
                      <a:pt x="1480" y="316"/>
                    </a:lnTo>
                    <a:lnTo>
                      <a:pt x="1479" y="313"/>
                    </a:lnTo>
                    <a:lnTo>
                      <a:pt x="1473" y="311"/>
                    </a:lnTo>
                    <a:lnTo>
                      <a:pt x="1469" y="309"/>
                    </a:lnTo>
                    <a:lnTo>
                      <a:pt x="1465" y="312"/>
                    </a:lnTo>
                    <a:lnTo>
                      <a:pt x="1464" y="311"/>
                    </a:lnTo>
                    <a:lnTo>
                      <a:pt x="1461" y="312"/>
                    </a:lnTo>
                    <a:lnTo>
                      <a:pt x="1459" y="315"/>
                    </a:lnTo>
                    <a:lnTo>
                      <a:pt x="1456" y="315"/>
                    </a:lnTo>
                    <a:lnTo>
                      <a:pt x="1456" y="320"/>
                    </a:lnTo>
                    <a:lnTo>
                      <a:pt x="1454" y="321"/>
                    </a:lnTo>
                    <a:lnTo>
                      <a:pt x="1452" y="320"/>
                    </a:lnTo>
                    <a:lnTo>
                      <a:pt x="1454" y="322"/>
                    </a:lnTo>
                    <a:lnTo>
                      <a:pt x="1452" y="325"/>
                    </a:lnTo>
                    <a:lnTo>
                      <a:pt x="1452" y="328"/>
                    </a:lnTo>
                    <a:lnTo>
                      <a:pt x="1452" y="329"/>
                    </a:lnTo>
                    <a:lnTo>
                      <a:pt x="1451" y="336"/>
                    </a:lnTo>
                    <a:lnTo>
                      <a:pt x="1450" y="337"/>
                    </a:lnTo>
                    <a:lnTo>
                      <a:pt x="1448" y="336"/>
                    </a:lnTo>
                    <a:lnTo>
                      <a:pt x="1446" y="328"/>
                    </a:lnTo>
                    <a:lnTo>
                      <a:pt x="1446" y="325"/>
                    </a:lnTo>
                    <a:lnTo>
                      <a:pt x="1443" y="324"/>
                    </a:lnTo>
                    <a:lnTo>
                      <a:pt x="1442" y="321"/>
                    </a:lnTo>
                    <a:lnTo>
                      <a:pt x="1442" y="324"/>
                    </a:lnTo>
                    <a:lnTo>
                      <a:pt x="1438" y="329"/>
                    </a:lnTo>
                    <a:lnTo>
                      <a:pt x="1436" y="330"/>
                    </a:lnTo>
                    <a:lnTo>
                      <a:pt x="1436" y="333"/>
                    </a:lnTo>
                    <a:lnTo>
                      <a:pt x="1439" y="333"/>
                    </a:lnTo>
                    <a:lnTo>
                      <a:pt x="1436" y="338"/>
                    </a:lnTo>
                    <a:lnTo>
                      <a:pt x="1434" y="336"/>
                    </a:lnTo>
                    <a:lnTo>
                      <a:pt x="1432" y="336"/>
                    </a:lnTo>
                    <a:lnTo>
                      <a:pt x="1431" y="334"/>
                    </a:lnTo>
                    <a:lnTo>
                      <a:pt x="1430" y="334"/>
                    </a:lnTo>
                    <a:lnTo>
                      <a:pt x="1429" y="338"/>
                    </a:lnTo>
                    <a:lnTo>
                      <a:pt x="1427" y="338"/>
                    </a:lnTo>
                    <a:lnTo>
                      <a:pt x="1426" y="337"/>
                    </a:lnTo>
                    <a:lnTo>
                      <a:pt x="1423" y="337"/>
                    </a:lnTo>
                    <a:lnTo>
                      <a:pt x="1423" y="338"/>
                    </a:lnTo>
                    <a:lnTo>
                      <a:pt x="1425" y="341"/>
                    </a:lnTo>
                    <a:lnTo>
                      <a:pt x="1423" y="342"/>
                    </a:lnTo>
                    <a:lnTo>
                      <a:pt x="1423" y="343"/>
                    </a:lnTo>
                    <a:lnTo>
                      <a:pt x="1422" y="346"/>
                    </a:lnTo>
                    <a:lnTo>
                      <a:pt x="1425" y="349"/>
                    </a:lnTo>
                    <a:lnTo>
                      <a:pt x="1426" y="351"/>
                    </a:lnTo>
                    <a:lnTo>
                      <a:pt x="1425" y="351"/>
                    </a:lnTo>
                    <a:lnTo>
                      <a:pt x="1425" y="353"/>
                    </a:lnTo>
                    <a:lnTo>
                      <a:pt x="1427" y="354"/>
                    </a:lnTo>
                    <a:lnTo>
                      <a:pt x="1429" y="355"/>
                    </a:lnTo>
                    <a:lnTo>
                      <a:pt x="1430" y="358"/>
                    </a:lnTo>
                    <a:lnTo>
                      <a:pt x="1429" y="358"/>
                    </a:lnTo>
                    <a:lnTo>
                      <a:pt x="1427" y="359"/>
                    </a:lnTo>
                    <a:lnTo>
                      <a:pt x="1430" y="361"/>
                    </a:lnTo>
                    <a:lnTo>
                      <a:pt x="1431" y="362"/>
                    </a:lnTo>
                    <a:lnTo>
                      <a:pt x="1431" y="363"/>
                    </a:lnTo>
                    <a:lnTo>
                      <a:pt x="1429" y="362"/>
                    </a:lnTo>
                    <a:lnTo>
                      <a:pt x="1427" y="362"/>
                    </a:lnTo>
                    <a:lnTo>
                      <a:pt x="1427" y="363"/>
                    </a:lnTo>
                    <a:lnTo>
                      <a:pt x="1430" y="366"/>
                    </a:lnTo>
                    <a:lnTo>
                      <a:pt x="1431" y="365"/>
                    </a:lnTo>
                    <a:lnTo>
                      <a:pt x="1431" y="367"/>
                    </a:lnTo>
                    <a:lnTo>
                      <a:pt x="1430" y="370"/>
                    </a:lnTo>
                    <a:lnTo>
                      <a:pt x="1430" y="372"/>
                    </a:lnTo>
                    <a:lnTo>
                      <a:pt x="1429" y="374"/>
                    </a:lnTo>
                    <a:lnTo>
                      <a:pt x="1430" y="378"/>
                    </a:lnTo>
                    <a:lnTo>
                      <a:pt x="1429" y="379"/>
                    </a:lnTo>
                    <a:lnTo>
                      <a:pt x="1430" y="382"/>
                    </a:lnTo>
                    <a:lnTo>
                      <a:pt x="1430" y="383"/>
                    </a:lnTo>
                    <a:lnTo>
                      <a:pt x="1430" y="386"/>
                    </a:lnTo>
                    <a:lnTo>
                      <a:pt x="1432" y="390"/>
                    </a:lnTo>
                    <a:lnTo>
                      <a:pt x="1431" y="391"/>
                    </a:lnTo>
                    <a:lnTo>
                      <a:pt x="1432" y="392"/>
                    </a:lnTo>
                    <a:lnTo>
                      <a:pt x="1435" y="395"/>
                    </a:lnTo>
                    <a:lnTo>
                      <a:pt x="1439" y="399"/>
                    </a:lnTo>
                    <a:lnTo>
                      <a:pt x="1442" y="400"/>
                    </a:lnTo>
                    <a:lnTo>
                      <a:pt x="1442" y="399"/>
                    </a:lnTo>
                    <a:lnTo>
                      <a:pt x="1443" y="397"/>
                    </a:lnTo>
                    <a:lnTo>
                      <a:pt x="1440" y="393"/>
                    </a:lnTo>
                    <a:lnTo>
                      <a:pt x="1439" y="392"/>
                    </a:lnTo>
                    <a:lnTo>
                      <a:pt x="1442" y="391"/>
                    </a:lnTo>
                    <a:lnTo>
                      <a:pt x="1444" y="391"/>
                    </a:lnTo>
                    <a:lnTo>
                      <a:pt x="1448" y="393"/>
                    </a:lnTo>
                    <a:lnTo>
                      <a:pt x="1450" y="393"/>
                    </a:lnTo>
                    <a:lnTo>
                      <a:pt x="1451" y="395"/>
                    </a:lnTo>
                    <a:lnTo>
                      <a:pt x="1451" y="396"/>
                    </a:lnTo>
                    <a:lnTo>
                      <a:pt x="1451" y="397"/>
                    </a:lnTo>
                    <a:lnTo>
                      <a:pt x="1452" y="400"/>
                    </a:lnTo>
                    <a:lnTo>
                      <a:pt x="1451" y="401"/>
                    </a:lnTo>
                    <a:lnTo>
                      <a:pt x="1452" y="404"/>
                    </a:lnTo>
                    <a:lnTo>
                      <a:pt x="1451" y="404"/>
                    </a:lnTo>
                    <a:lnTo>
                      <a:pt x="1450" y="407"/>
                    </a:lnTo>
                    <a:lnTo>
                      <a:pt x="1451" y="411"/>
                    </a:lnTo>
                    <a:lnTo>
                      <a:pt x="1454" y="413"/>
                    </a:lnTo>
                    <a:lnTo>
                      <a:pt x="1452" y="417"/>
                    </a:lnTo>
                    <a:lnTo>
                      <a:pt x="1455" y="420"/>
                    </a:lnTo>
                    <a:lnTo>
                      <a:pt x="1456" y="418"/>
                    </a:lnTo>
                    <a:lnTo>
                      <a:pt x="1456" y="417"/>
                    </a:lnTo>
                    <a:lnTo>
                      <a:pt x="1459" y="416"/>
                    </a:lnTo>
                    <a:lnTo>
                      <a:pt x="1459" y="415"/>
                    </a:lnTo>
                    <a:lnTo>
                      <a:pt x="1460" y="416"/>
                    </a:lnTo>
                    <a:lnTo>
                      <a:pt x="1463" y="417"/>
                    </a:lnTo>
                    <a:lnTo>
                      <a:pt x="1461" y="422"/>
                    </a:lnTo>
                    <a:lnTo>
                      <a:pt x="1467" y="426"/>
                    </a:lnTo>
                    <a:lnTo>
                      <a:pt x="1469" y="430"/>
                    </a:lnTo>
                    <a:lnTo>
                      <a:pt x="1468" y="433"/>
                    </a:lnTo>
                    <a:lnTo>
                      <a:pt x="1468" y="436"/>
                    </a:lnTo>
                    <a:lnTo>
                      <a:pt x="1467" y="436"/>
                    </a:lnTo>
                    <a:lnTo>
                      <a:pt x="1463" y="434"/>
                    </a:lnTo>
                    <a:lnTo>
                      <a:pt x="1460" y="433"/>
                    </a:lnTo>
                    <a:lnTo>
                      <a:pt x="1460" y="429"/>
                    </a:lnTo>
                    <a:lnTo>
                      <a:pt x="1460" y="426"/>
                    </a:lnTo>
                    <a:lnTo>
                      <a:pt x="1461" y="424"/>
                    </a:lnTo>
                    <a:lnTo>
                      <a:pt x="1460" y="421"/>
                    </a:lnTo>
                    <a:lnTo>
                      <a:pt x="1459" y="422"/>
                    </a:lnTo>
                    <a:lnTo>
                      <a:pt x="1460" y="424"/>
                    </a:lnTo>
                    <a:lnTo>
                      <a:pt x="1460" y="425"/>
                    </a:lnTo>
                    <a:lnTo>
                      <a:pt x="1457" y="426"/>
                    </a:lnTo>
                    <a:lnTo>
                      <a:pt x="1455" y="429"/>
                    </a:lnTo>
                    <a:lnTo>
                      <a:pt x="1456" y="430"/>
                    </a:lnTo>
                    <a:lnTo>
                      <a:pt x="1459" y="430"/>
                    </a:lnTo>
                    <a:lnTo>
                      <a:pt x="1459" y="433"/>
                    </a:lnTo>
                    <a:lnTo>
                      <a:pt x="1456" y="436"/>
                    </a:lnTo>
                    <a:lnTo>
                      <a:pt x="1457" y="440"/>
                    </a:lnTo>
                    <a:lnTo>
                      <a:pt x="1457" y="440"/>
                    </a:lnTo>
                    <a:lnTo>
                      <a:pt x="1457" y="449"/>
                    </a:lnTo>
                    <a:lnTo>
                      <a:pt x="1459" y="450"/>
                    </a:lnTo>
                    <a:lnTo>
                      <a:pt x="1459" y="453"/>
                    </a:lnTo>
                    <a:lnTo>
                      <a:pt x="1465" y="461"/>
                    </a:lnTo>
                    <a:lnTo>
                      <a:pt x="1467" y="461"/>
                    </a:lnTo>
                    <a:lnTo>
                      <a:pt x="1471" y="467"/>
                    </a:lnTo>
                    <a:lnTo>
                      <a:pt x="1473" y="468"/>
                    </a:lnTo>
                    <a:lnTo>
                      <a:pt x="1472" y="470"/>
                    </a:lnTo>
                    <a:lnTo>
                      <a:pt x="1472" y="474"/>
                    </a:lnTo>
                    <a:lnTo>
                      <a:pt x="1465" y="476"/>
                    </a:lnTo>
                    <a:lnTo>
                      <a:pt x="1464" y="475"/>
                    </a:lnTo>
                    <a:lnTo>
                      <a:pt x="1460" y="478"/>
                    </a:lnTo>
                    <a:lnTo>
                      <a:pt x="1459" y="476"/>
                    </a:lnTo>
                    <a:lnTo>
                      <a:pt x="1460" y="478"/>
                    </a:lnTo>
                    <a:lnTo>
                      <a:pt x="1457" y="483"/>
                    </a:lnTo>
                    <a:lnTo>
                      <a:pt x="1457" y="486"/>
                    </a:lnTo>
                    <a:lnTo>
                      <a:pt x="1456" y="487"/>
                    </a:lnTo>
                    <a:lnTo>
                      <a:pt x="1457" y="490"/>
                    </a:lnTo>
                    <a:lnTo>
                      <a:pt x="1456" y="495"/>
                    </a:lnTo>
                    <a:lnTo>
                      <a:pt x="1459" y="501"/>
                    </a:lnTo>
                    <a:lnTo>
                      <a:pt x="1461" y="504"/>
                    </a:lnTo>
                    <a:lnTo>
                      <a:pt x="1461" y="507"/>
                    </a:lnTo>
                    <a:lnTo>
                      <a:pt x="1465" y="508"/>
                    </a:lnTo>
                    <a:lnTo>
                      <a:pt x="1467" y="511"/>
                    </a:lnTo>
                    <a:lnTo>
                      <a:pt x="1464" y="511"/>
                    </a:lnTo>
                    <a:lnTo>
                      <a:pt x="1463" y="509"/>
                    </a:lnTo>
                    <a:lnTo>
                      <a:pt x="1461" y="511"/>
                    </a:lnTo>
                    <a:lnTo>
                      <a:pt x="1459" y="513"/>
                    </a:lnTo>
                    <a:lnTo>
                      <a:pt x="1457" y="512"/>
                    </a:lnTo>
                    <a:lnTo>
                      <a:pt x="1454" y="516"/>
                    </a:lnTo>
                    <a:lnTo>
                      <a:pt x="1451" y="513"/>
                    </a:lnTo>
                    <a:lnTo>
                      <a:pt x="1450" y="516"/>
                    </a:lnTo>
                    <a:lnTo>
                      <a:pt x="1452" y="517"/>
                    </a:lnTo>
                    <a:lnTo>
                      <a:pt x="1454" y="517"/>
                    </a:lnTo>
                    <a:lnTo>
                      <a:pt x="1454" y="520"/>
                    </a:lnTo>
                    <a:lnTo>
                      <a:pt x="1454" y="521"/>
                    </a:lnTo>
                    <a:lnTo>
                      <a:pt x="1455" y="524"/>
                    </a:lnTo>
                    <a:lnTo>
                      <a:pt x="1455" y="525"/>
                    </a:lnTo>
                    <a:lnTo>
                      <a:pt x="1454" y="525"/>
                    </a:lnTo>
                    <a:lnTo>
                      <a:pt x="1455" y="528"/>
                    </a:lnTo>
                    <a:lnTo>
                      <a:pt x="1454" y="529"/>
                    </a:lnTo>
                    <a:lnTo>
                      <a:pt x="1455" y="530"/>
                    </a:lnTo>
                    <a:lnTo>
                      <a:pt x="1456" y="529"/>
                    </a:lnTo>
                    <a:lnTo>
                      <a:pt x="1459" y="532"/>
                    </a:lnTo>
                    <a:lnTo>
                      <a:pt x="1457" y="533"/>
                    </a:lnTo>
                    <a:lnTo>
                      <a:pt x="1456" y="537"/>
                    </a:lnTo>
                    <a:lnTo>
                      <a:pt x="1457" y="540"/>
                    </a:lnTo>
                    <a:lnTo>
                      <a:pt x="1457" y="543"/>
                    </a:lnTo>
                    <a:lnTo>
                      <a:pt x="1456" y="546"/>
                    </a:lnTo>
                    <a:lnTo>
                      <a:pt x="1456" y="547"/>
                    </a:lnTo>
                    <a:lnTo>
                      <a:pt x="1456" y="549"/>
                    </a:lnTo>
                    <a:lnTo>
                      <a:pt x="1454" y="551"/>
                    </a:lnTo>
                    <a:lnTo>
                      <a:pt x="1454" y="554"/>
                    </a:lnTo>
                    <a:lnTo>
                      <a:pt x="1452" y="554"/>
                    </a:lnTo>
                    <a:lnTo>
                      <a:pt x="1451" y="559"/>
                    </a:lnTo>
                    <a:lnTo>
                      <a:pt x="1448" y="566"/>
                    </a:lnTo>
                    <a:lnTo>
                      <a:pt x="1450" y="563"/>
                    </a:lnTo>
                    <a:lnTo>
                      <a:pt x="1448" y="561"/>
                    </a:lnTo>
                    <a:lnTo>
                      <a:pt x="1448" y="558"/>
                    </a:lnTo>
                    <a:lnTo>
                      <a:pt x="1448" y="557"/>
                    </a:lnTo>
                    <a:lnTo>
                      <a:pt x="1443" y="557"/>
                    </a:lnTo>
                    <a:lnTo>
                      <a:pt x="1440" y="553"/>
                    </a:lnTo>
                    <a:lnTo>
                      <a:pt x="1440" y="549"/>
                    </a:lnTo>
                    <a:lnTo>
                      <a:pt x="1435" y="538"/>
                    </a:lnTo>
                    <a:lnTo>
                      <a:pt x="1432" y="533"/>
                    </a:lnTo>
                    <a:lnTo>
                      <a:pt x="1434" y="534"/>
                    </a:lnTo>
                    <a:lnTo>
                      <a:pt x="1436" y="533"/>
                    </a:lnTo>
                    <a:lnTo>
                      <a:pt x="1436" y="530"/>
                    </a:lnTo>
                    <a:lnTo>
                      <a:pt x="1435" y="532"/>
                    </a:lnTo>
                    <a:lnTo>
                      <a:pt x="1432" y="532"/>
                    </a:lnTo>
                    <a:lnTo>
                      <a:pt x="1427" y="529"/>
                    </a:lnTo>
                    <a:lnTo>
                      <a:pt x="1419" y="513"/>
                    </a:lnTo>
                    <a:lnTo>
                      <a:pt x="1410" y="503"/>
                    </a:lnTo>
                    <a:lnTo>
                      <a:pt x="1410" y="500"/>
                    </a:lnTo>
                    <a:lnTo>
                      <a:pt x="1407" y="496"/>
                    </a:lnTo>
                    <a:lnTo>
                      <a:pt x="1401" y="486"/>
                    </a:lnTo>
                    <a:lnTo>
                      <a:pt x="1394" y="474"/>
                    </a:lnTo>
                    <a:lnTo>
                      <a:pt x="1389" y="462"/>
                    </a:lnTo>
                    <a:lnTo>
                      <a:pt x="1389" y="457"/>
                    </a:lnTo>
                    <a:lnTo>
                      <a:pt x="1386" y="451"/>
                    </a:lnTo>
                    <a:lnTo>
                      <a:pt x="1385" y="443"/>
                    </a:lnTo>
                    <a:lnTo>
                      <a:pt x="1382" y="440"/>
                    </a:lnTo>
                    <a:lnTo>
                      <a:pt x="1384" y="434"/>
                    </a:lnTo>
                    <a:lnTo>
                      <a:pt x="1386" y="432"/>
                    </a:lnTo>
                    <a:lnTo>
                      <a:pt x="1386" y="428"/>
                    </a:lnTo>
                    <a:lnTo>
                      <a:pt x="1389" y="426"/>
                    </a:lnTo>
                    <a:lnTo>
                      <a:pt x="1388" y="425"/>
                    </a:lnTo>
                    <a:lnTo>
                      <a:pt x="1388" y="424"/>
                    </a:lnTo>
                    <a:lnTo>
                      <a:pt x="1388" y="418"/>
                    </a:lnTo>
                    <a:lnTo>
                      <a:pt x="1384" y="412"/>
                    </a:lnTo>
                    <a:lnTo>
                      <a:pt x="1381" y="412"/>
                    </a:lnTo>
                    <a:lnTo>
                      <a:pt x="1381" y="411"/>
                    </a:lnTo>
                    <a:lnTo>
                      <a:pt x="1382" y="408"/>
                    </a:lnTo>
                    <a:lnTo>
                      <a:pt x="1388" y="411"/>
                    </a:lnTo>
                    <a:lnTo>
                      <a:pt x="1390" y="408"/>
                    </a:lnTo>
                    <a:lnTo>
                      <a:pt x="1389" y="405"/>
                    </a:lnTo>
                    <a:lnTo>
                      <a:pt x="1389" y="401"/>
                    </a:lnTo>
                    <a:lnTo>
                      <a:pt x="1394" y="400"/>
                    </a:lnTo>
                    <a:lnTo>
                      <a:pt x="1396" y="401"/>
                    </a:lnTo>
                    <a:lnTo>
                      <a:pt x="1394" y="399"/>
                    </a:lnTo>
                    <a:lnTo>
                      <a:pt x="1397" y="391"/>
                    </a:lnTo>
                    <a:lnTo>
                      <a:pt x="1396" y="387"/>
                    </a:lnTo>
                    <a:lnTo>
                      <a:pt x="1396" y="382"/>
                    </a:lnTo>
                    <a:lnTo>
                      <a:pt x="1394" y="379"/>
                    </a:lnTo>
                    <a:lnTo>
                      <a:pt x="1397" y="378"/>
                    </a:lnTo>
                    <a:lnTo>
                      <a:pt x="1397" y="375"/>
                    </a:lnTo>
                    <a:lnTo>
                      <a:pt x="1396" y="374"/>
                    </a:lnTo>
                    <a:lnTo>
                      <a:pt x="1397" y="370"/>
                    </a:lnTo>
                    <a:lnTo>
                      <a:pt x="1398" y="370"/>
                    </a:lnTo>
                    <a:lnTo>
                      <a:pt x="1396" y="367"/>
                    </a:lnTo>
                    <a:lnTo>
                      <a:pt x="1396" y="365"/>
                    </a:lnTo>
                    <a:lnTo>
                      <a:pt x="1397" y="365"/>
                    </a:lnTo>
                    <a:lnTo>
                      <a:pt x="1397" y="359"/>
                    </a:lnTo>
                    <a:lnTo>
                      <a:pt x="1396" y="358"/>
                    </a:lnTo>
                    <a:lnTo>
                      <a:pt x="1397" y="357"/>
                    </a:lnTo>
                    <a:lnTo>
                      <a:pt x="1400" y="355"/>
                    </a:lnTo>
                    <a:lnTo>
                      <a:pt x="1401" y="354"/>
                    </a:lnTo>
                    <a:lnTo>
                      <a:pt x="1400" y="350"/>
                    </a:lnTo>
                    <a:lnTo>
                      <a:pt x="1401" y="345"/>
                    </a:lnTo>
                    <a:lnTo>
                      <a:pt x="1400" y="343"/>
                    </a:lnTo>
                    <a:lnTo>
                      <a:pt x="1398" y="342"/>
                    </a:lnTo>
                    <a:lnTo>
                      <a:pt x="1401" y="338"/>
                    </a:lnTo>
                    <a:lnTo>
                      <a:pt x="1401" y="336"/>
                    </a:lnTo>
                    <a:lnTo>
                      <a:pt x="1400" y="336"/>
                    </a:lnTo>
                    <a:lnTo>
                      <a:pt x="1398" y="333"/>
                    </a:lnTo>
                    <a:lnTo>
                      <a:pt x="1400" y="332"/>
                    </a:lnTo>
                    <a:lnTo>
                      <a:pt x="1400" y="329"/>
                    </a:lnTo>
                    <a:lnTo>
                      <a:pt x="1402" y="328"/>
                    </a:lnTo>
                    <a:lnTo>
                      <a:pt x="1402" y="328"/>
                    </a:lnTo>
                    <a:lnTo>
                      <a:pt x="1405" y="325"/>
                    </a:lnTo>
                    <a:lnTo>
                      <a:pt x="1405" y="324"/>
                    </a:lnTo>
                    <a:lnTo>
                      <a:pt x="1407" y="320"/>
                    </a:lnTo>
                    <a:lnTo>
                      <a:pt x="1409" y="321"/>
                    </a:lnTo>
                    <a:lnTo>
                      <a:pt x="1411" y="318"/>
                    </a:lnTo>
                    <a:lnTo>
                      <a:pt x="1413" y="318"/>
                    </a:lnTo>
                    <a:lnTo>
                      <a:pt x="1413" y="317"/>
                    </a:lnTo>
                    <a:lnTo>
                      <a:pt x="1413" y="316"/>
                    </a:lnTo>
                    <a:lnTo>
                      <a:pt x="1410" y="316"/>
                    </a:lnTo>
                    <a:lnTo>
                      <a:pt x="1409" y="317"/>
                    </a:lnTo>
                    <a:lnTo>
                      <a:pt x="1406" y="316"/>
                    </a:lnTo>
                    <a:lnTo>
                      <a:pt x="1407" y="311"/>
                    </a:lnTo>
                    <a:lnTo>
                      <a:pt x="1409" y="308"/>
                    </a:lnTo>
                    <a:lnTo>
                      <a:pt x="1407" y="307"/>
                    </a:lnTo>
                    <a:lnTo>
                      <a:pt x="1406" y="304"/>
                    </a:lnTo>
                    <a:lnTo>
                      <a:pt x="1405" y="304"/>
                    </a:lnTo>
                    <a:lnTo>
                      <a:pt x="1405" y="305"/>
                    </a:lnTo>
                    <a:lnTo>
                      <a:pt x="1404" y="305"/>
                    </a:lnTo>
                    <a:lnTo>
                      <a:pt x="1404" y="299"/>
                    </a:lnTo>
                    <a:lnTo>
                      <a:pt x="1404" y="297"/>
                    </a:lnTo>
                    <a:lnTo>
                      <a:pt x="1404" y="296"/>
                    </a:lnTo>
                    <a:lnTo>
                      <a:pt x="1404" y="293"/>
                    </a:lnTo>
                    <a:lnTo>
                      <a:pt x="1401" y="292"/>
                    </a:lnTo>
                    <a:lnTo>
                      <a:pt x="1401" y="292"/>
                    </a:lnTo>
                    <a:lnTo>
                      <a:pt x="1401" y="292"/>
                    </a:lnTo>
                    <a:lnTo>
                      <a:pt x="1401" y="291"/>
                    </a:lnTo>
                    <a:lnTo>
                      <a:pt x="1398" y="287"/>
                    </a:lnTo>
                    <a:lnTo>
                      <a:pt x="1398" y="286"/>
                    </a:lnTo>
                    <a:lnTo>
                      <a:pt x="1397" y="284"/>
                    </a:lnTo>
                    <a:lnTo>
                      <a:pt x="1397" y="282"/>
                    </a:lnTo>
                    <a:lnTo>
                      <a:pt x="1396" y="279"/>
                    </a:lnTo>
                    <a:lnTo>
                      <a:pt x="1396" y="276"/>
                    </a:lnTo>
                    <a:lnTo>
                      <a:pt x="1398" y="274"/>
                    </a:lnTo>
                    <a:lnTo>
                      <a:pt x="1401" y="274"/>
                    </a:lnTo>
                    <a:lnTo>
                      <a:pt x="1404" y="274"/>
                    </a:lnTo>
                    <a:lnTo>
                      <a:pt x="1402" y="272"/>
                    </a:lnTo>
                    <a:lnTo>
                      <a:pt x="1405" y="271"/>
                    </a:lnTo>
                    <a:lnTo>
                      <a:pt x="1404" y="271"/>
                    </a:lnTo>
                    <a:lnTo>
                      <a:pt x="1401" y="271"/>
                    </a:lnTo>
                    <a:lnTo>
                      <a:pt x="1400" y="270"/>
                    </a:lnTo>
                    <a:lnTo>
                      <a:pt x="1397" y="270"/>
                    </a:lnTo>
                    <a:lnTo>
                      <a:pt x="1393" y="267"/>
                    </a:lnTo>
                    <a:lnTo>
                      <a:pt x="1393" y="268"/>
                    </a:lnTo>
                    <a:lnTo>
                      <a:pt x="1389" y="268"/>
                    </a:lnTo>
                    <a:lnTo>
                      <a:pt x="1388" y="271"/>
                    </a:lnTo>
                    <a:lnTo>
                      <a:pt x="1385" y="271"/>
                    </a:lnTo>
                    <a:lnTo>
                      <a:pt x="1381" y="274"/>
                    </a:lnTo>
                    <a:lnTo>
                      <a:pt x="1382" y="275"/>
                    </a:lnTo>
                    <a:lnTo>
                      <a:pt x="1382" y="276"/>
                    </a:lnTo>
                    <a:lnTo>
                      <a:pt x="1385" y="279"/>
                    </a:lnTo>
                    <a:lnTo>
                      <a:pt x="1385" y="282"/>
                    </a:lnTo>
                    <a:lnTo>
                      <a:pt x="1385" y="283"/>
                    </a:lnTo>
                    <a:lnTo>
                      <a:pt x="1385" y="286"/>
                    </a:lnTo>
                    <a:lnTo>
                      <a:pt x="1388" y="287"/>
                    </a:lnTo>
                    <a:lnTo>
                      <a:pt x="1388" y="288"/>
                    </a:lnTo>
                    <a:lnTo>
                      <a:pt x="1389" y="290"/>
                    </a:lnTo>
                    <a:lnTo>
                      <a:pt x="1390" y="295"/>
                    </a:lnTo>
                    <a:lnTo>
                      <a:pt x="1394" y="296"/>
                    </a:lnTo>
                    <a:lnTo>
                      <a:pt x="1393" y="299"/>
                    </a:lnTo>
                    <a:lnTo>
                      <a:pt x="1396" y="300"/>
                    </a:lnTo>
                    <a:lnTo>
                      <a:pt x="1394" y="301"/>
                    </a:lnTo>
                    <a:lnTo>
                      <a:pt x="1393" y="300"/>
                    </a:lnTo>
                    <a:lnTo>
                      <a:pt x="1392" y="299"/>
                    </a:lnTo>
                    <a:lnTo>
                      <a:pt x="1388" y="299"/>
                    </a:lnTo>
                    <a:lnTo>
                      <a:pt x="1386" y="300"/>
                    </a:lnTo>
                    <a:lnTo>
                      <a:pt x="1385" y="304"/>
                    </a:lnTo>
                    <a:lnTo>
                      <a:pt x="1386" y="305"/>
                    </a:lnTo>
                    <a:lnTo>
                      <a:pt x="1386" y="309"/>
                    </a:lnTo>
                    <a:lnTo>
                      <a:pt x="1385" y="309"/>
                    </a:lnTo>
                    <a:lnTo>
                      <a:pt x="1385" y="311"/>
                    </a:lnTo>
                    <a:lnTo>
                      <a:pt x="1386" y="311"/>
                    </a:lnTo>
                    <a:lnTo>
                      <a:pt x="1386" y="313"/>
                    </a:lnTo>
                    <a:lnTo>
                      <a:pt x="1384" y="315"/>
                    </a:lnTo>
                    <a:lnTo>
                      <a:pt x="1385" y="316"/>
                    </a:lnTo>
                    <a:lnTo>
                      <a:pt x="1384" y="318"/>
                    </a:lnTo>
                    <a:lnTo>
                      <a:pt x="1384" y="324"/>
                    </a:lnTo>
                    <a:lnTo>
                      <a:pt x="1382" y="325"/>
                    </a:lnTo>
                    <a:lnTo>
                      <a:pt x="1382" y="326"/>
                    </a:lnTo>
                    <a:lnTo>
                      <a:pt x="1381" y="328"/>
                    </a:lnTo>
                    <a:lnTo>
                      <a:pt x="1380" y="332"/>
                    </a:lnTo>
                    <a:lnTo>
                      <a:pt x="1378" y="329"/>
                    </a:lnTo>
                    <a:lnTo>
                      <a:pt x="1377" y="326"/>
                    </a:lnTo>
                    <a:lnTo>
                      <a:pt x="1378" y="324"/>
                    </a:lnTo>
                    <a:lnTo>
                      <a:pt x="1377" y="322"/>
                    </a:lnTo>
                    <a:lnTo>
                      <a:pt x="1376" y="322"/>
                    </a:lnTo>
                    <a:lnTo>
                      <a:pt x="1375" y="324"/>
                    </a:lnTo>
                    <a:lnTo>
                      <a:pt x="1375" y="326"/>
                    </a:lnTo>
                    <a:lnTo>
                      <a:pt x="1373" y="326"/>
                    </a:lnTo>
                    <a:lnTo>
                      <a:pt x="1372" y="322"/>
                    </a:lnTo>
                    <a:lnTo>
                      <a:pt x="1371" y="322"/>
                    </a:lnTo>
                    <a:lnTo>
                      <a:pt x="1369" y="320"/>
                    </a:lnTo>
                    <a:lnTo>
                      <a:pt x="1367" y="322"/>
                    </a:lnTo>
                    <a:lnTo>
                      <a:pt x="1367" y="321"/>
                    </a:lnTo>
                    <a:lnTo>
                      <a:pt x="1367" y="320"/>
                    </a:lnTo>
                    <a:lnTo>
                      <a:pt x="1368" y="318"/>
                    </a:lnTo>
                    <a:lnTo>
                      <a:pt x="1368" y="317"/>
                    </a:lnTo>
                    <a:lnTo>
                      <a:pt x="1368" y="316"/>
                    </a:lnTo>
                    <a:lnTo>
                      <a:pt x="1368" y="316"/>
                    </a:lnTo>
                    <a:lnTo>
                      <a:pt x="1368" y="313"/>
                    </a:lnTo>
                    <a:lnTo>
                      <a:pt x="1367" y="312"/>
                    </a:lnTo>
                    <a:lnTo>
                      <a:pt x="1368" y="311"/>
                    </a:lnTo>
                    <a:lnTo>
                      <a:pt x="1367" y="308"/>
                    </a:lnTo>
                    <a:lnTo>
                      <a:pt x="1367" y="308"/>
                    </a:lnTo>
                    <a:lnTo>
                      <a:pt x="1367" y="307"/>
                    </a:lnTo>
                    <a:lnTo>
                      <a:pt x="1367" y="304"/>
                    </a:lnTo>
                    <a:lnTo>
                      <a:pt x="1364" y="301"/>
                    </a:lnTo>
                    <a:lnTo>
                      <a:pt x="1364" y="300"/>
                    </a:lnTo>
                    <a:lnTo>
                      <a:pt x="1363" y="300"/>
                    </a:lnTo>
                    <a:lnTo>
                      <a:pt x="1361" y="303"/>
                    </a:lnTo>
                    <a:lnTo>
                      <a:pt x="1360" y="303"/>
                    </a:lnTo>
                    <a:lnTo>
                      <a:pt x="1360" y="307"/>
                    </a:lnTo>
                    <a:lnTo>
                      <a:pt x="1359" y="309"/>
                    </a:lnTo>
                    <a:lnTo>
                      <a:pt x="1357" y="309"/>
                    </a:lnTo>
                    <a:lnTo>
                      <a:pt x="1356" y="305"/>
                    </a:lnTo>
                    <a:lnTo>
                      <a:pt x="1356" y="305"/>
                    </a:lnTo>
                    <a:lnTo>
                      <a:pt x="1355" y="307"/>
                    </a:lnTo>
                    <a:lnTo>
                      <a:pt x="1353" y="304"/>
                    </a:lnTo>
                    <a:lnTo>
                      <a:pt x="1351" y="304"/>
                    </a:lnTo>
                    <a:lnTo>
                      <a:pt x="1351" y="305"/>
                    </a:lnTo>
                    <a:lnTo>
                      <a:pt x="1350" y="305"/>
                    </a:lnTo>
                    <a:lnTo>
                      <a:pt x="1348" y="307"/>
                    </a:lnTo>
                    <a:lnTo>
                      <a:pt x="1347" y="308"/>
                    </a:lnTo>
                    <a:lnTo>
                      <a:pt x="1347" y="309"/>
                    </a:lnTo>
                    <a:lnTo>
                      <a:pt x="1343" y="309"/>
                    </a:lnTo>
                    <a:lnTo>
                      <a:pt x="1342" y="311"/>
                    </a:lnTo>
                    <a:lnTo>
                      <a:pt x="1339" y="311"/>
                    </a:lnTo>
                    <a:lnTo>
                      <a:pt x="1338" y="312"/>
                    </a:lnTo>
                    <a:lnTo>
                      <a:pt x="1335" y="311"/>
                    </a:lnTo>
                    <a:lnTo>
                      <a:pt x="1332" y="315"/>
                    </a:lnTo>
                    <a:lnTo>
                      <a:pt x="1331" y="316"/>
                    </a:lnTo>
                    <a:lnTo>
                      <a:pt x="1331" y="318"/>
                    </a:lnTo>
                    <a:lnTo>
                      <a:pt x="1330" y="321"/>
                    </a:lnTo>
                    <a:lnTo>
                      <a:pt x="1330" y="322"/>
                    </a:lnTo>
                    <a:lnTo>
                      <a:pt x="1331" y="322"/>
                    </a:lnTo>
                    <a:lnTo>
                      <a:pt x="1331" y="326"/>
                    </a:lnTo>
                    <a:lnTo>
                      <a:pt x="1334" y="329"/>
                    </a:lnTo>
                    <a:lnTo>
                      <a:pt x="1332" y="332"/>
                    </a:lnTo>
                    <a:lnTo>
                      <a:pt x="1331" y="340"/>
                    </a:lnTo>
                    <a:lnTo>
                      <a:pt x="1334" y="342"/>
                    </a:lnTo>
                    <a:lnTo>
                      <a:pt x="1331" y="343"/>
                    </a:lnTo>
                    <a:lnTo>
                      <a:pt x="1332" y="343"/>
                    </a:lnTo>
                    <a:lnTo>
                      <a:pt x="1332" y="346"/>
                    </a:lnTo>
                    <a:lnTo>
                      <a:pt x="1330" y="349"/>
                    </a:lnTo>
                    <a:lnTo>
                      <a:pt x="1330" y="353"/>
                    </a:lnTo>
                    <a:lnTo>
                      <a:pt x="1327" y="355"/>
                    </a:lnTo>
                    <a:lnTo>
                      <a:pt x="1327" y="358"/>
                    </a:lnTo>
                    <a:lnTo>
                      <a:pt x="1326" y="362"/>
                    </a:lnTo>
                    <a:lnTo>
                      <a:pt x="1328" y="365"/>
                    </a:lnTo>
                    <a:lnTo>
                      <a:pt x="1327" y="366"/>
                    </a:lnTo>
                    <a:lnTo>
                      <a:pt x="1330" y="370"/>
                    </a:lnTo>
                    <a:lnTo>
                      <a:pt x="1328" y="371"/>
                    </a:lnTo>
                    <a:lnTo>
                      <a:pt x="1328" y="374"/>
                    </a:lnTo>
                    <a:lnTo>
                      <a:pt x="1330" y="374"/>
                    </a:lnTo>
                    <a:lnTo>
                      <a:pt x="1331" y="374"/>
                    </a:lnTo>
                    <a:lnTo>
                      <a:pt x="1334" y="374"/>
                    </a:lnTo>
                    <a:lnTo>
                      <a:pt x="1332" y="372"/>
                    </a:lnTo>
                    <a:lnTo>
                      <a:pt x="1334" y="371"/>
                    </a:lnTo>
                    <a:lnTo>
                      <a:pt x="1336" y="372"/>
                    </a:lnTo>
                    <a:lnTo>
                      <a:pt x="1338" y="372"/>
                    </a:lnTo>
                    <a:lnTo>
                      <a:pt x="1336" y="372"/>
                    </a:lnTo>
                    <a:lnTo>
                      <a:pt x="1338" y="371"/>
                    </a:lnTo>
                    <a:lnTo>
                      <a:pt x="1339" y="372"/>
                    </a:lnTo>
                    <a:lnTo>
                      <a:pt x="1340" y="374"/>
                    </a:lnTo>
                    <a:lnTo>
                      <a:pt x="1342" y="375"/>
                    </a:lnTo>
                    <a:lnTo>
                      <a:pt x="1340" y="375"/>
                    </a:lnTo>
                    <a:lnTo>
                      <a:pt x="1343" y="378"/>
                    </a:lnTo>
                    <a:lnTo>
                      <a:pt x="1342" y="379"/>
                    </a:lnTo>
                    <a:lnTo>
                      <a:pt x="1340" y="379"/>
                    </a:lnTo>
                    <a:lnTo>
                      <a:pt x="1339" y="379"/>
                    </a:lnTo>
                    <a:lnTo>
                      <a:pt x="1338" y="379"/>
                    </a:lnTo>
                    <a:lnTo>
                      <a:pt x="1336" y="380"/>
                    </a:lnTo>
                    <a:lnTo>
                      <a:pt x="1335" y="380"/>
                    </a:lnTo>
                    <a:lnTo>
                      <a:pt x="1336" y="382"/>
                    </a:lnTo>
                    <a:lnTo>
                      <a:pt x="1334" y="386"/>
                    </a:lnTo>
                    <a:lnTo>
                      <a:pt x="1332" y="384"/>
                    </a:lnTo>
                    <a:lnTo>
                      <a:pt x="1332" y="383"/>
                    </a:lnTo>
                    <a:lnTo>
                      <a:pt x="1331" y="382"/>
                    </a:lnTo>
                    <a:lnTo>
                      <a:pt x="1328" y="382"/>
                    </a:lnTo>
                    <a:lnTo>
                      <a:pt x="1327" y="382"/>
                    </a:lnTo>
                    <a:lnTo>
                      <a:pt x="1326" y="382"/>
                    </a:lnTo>
                    <a:lnTo>
                      <a:pt x="1326" y="383"/>
                    </a:lnTo>
                    <a:lnTo>
                      <a:pt x="1326" y="386"/>
                    </a:lnTo>
                    <a:lnTo>
                      <a:pt x="1326" y="386"/>
                    </a:lnTo>
                    <a:lnTo>
                      <a:pt x="1325" y="387"/>
                    </a:lnTo>
                    <a:lnTo>
                      <a:pt x="1323" y="388"/>
                    </a:lnTo>
                    <a:lnTo>
                      <a:pt x="1325" y="390"/>
                    </a:lnTo>
                    <a:lnTo>
                      <a:pt x="1323" y="391"/>
                    </a:lnTo>
                    <a:lnTo>
                      <a:pt x="1321" y="391"/>
                    </a:lnTo>
                    <a:lnTo>
                      <a:pt x="1318" y="387"/>
                    </a:lnTo>
                    <a:lnTo>
                      <a:pt x="1317" y="387"/>
                    </a:lnTo>
                    <a:lnTo>
                      <a:pt x="1318" y="390"/>
                    </a:lnTo>
                    <a:lnTo>
                      <a:pt x="1317" y="391"/>
                    </a:lnTo>
                    <a:lnTo>
                      <a:pt x="1317" y="392"/>
                    </a:lnTo>
                    <a:lnTo>
                      <a:pt x="1315" y="393"/>
                    </a:lnTo>
                    <a:lnTo>
                      <a:pt x="1311" y="395"/>
                    </a:lnTo>
                    <a:lnTo>
                      <a:pt x="1310" y="396"/>
                    </a:lnTo>
                    <a:lnTo>
                      <a:pt x="1307" y="392"/>
                    </a:lnTo>
                    <a:lnTo>
                      <a:pt x="1306" y="392"/>
                    </a:lnTo>
                    <a:lnTo>
                      <a:pt x="1305" y="391"/>
                    </a:lnTo>
                    <a:lnTo>
                      <a:pt x="1305" y="390"/>
                    </a:lnTo>
                    <a:lnTo>
                      <a:pt x="1307" y="390"/>
                    </a:lnTo>
                    <a:lnTo>
                      <a:pt x="1307" y="388"/>
                    </a:lnTo>
                    <a:lnTo>
                      <a:pt x="1307" y="387"/>
                    </a:lnTo>
                    <a:lnTo>
                      <a:pt x="1311" y="387"/>
                    </a:lnTo>
                    <a:lnTo>
                      <a:pt x="1315" y="383"/>
                    </a:lnTo>
                    <a:lnTo>
                      <a:pt x="1315" y="382"/>
                    </a:lnTo>
                    <a:lnTo>
                      <a:pt x="1313" y="382"/>
                    </a:lnTo>
                    <a:lnTo>
                      <a:pt x="1311" y="384"/>
                    </a:lnTo>
                    <a:lnTo>
                      <a:pt x="1309" y="383"/>
                    </a:lnTo>
                    <a:lnTo>
                      <a:pt x="1307" y="382"/>
                    </a:lnTo>
                    <a:lnTo>
                      <a:pt x="1306" y="380"/>
                    </a:lnTo>
                    <a:lnTo>
                      <a:pt x="1303" y="380"/>
                    </a:lnTo>
                    <a:lnTo>
                      <a:pt x="1299" y="379"/>
                    </a:lnTo>
                    <a:lnTo>
                      <a:pt x="1297" y="379"/>
                    </a:lnTo>
                    <a:lnTo>
                      <a:pt x="1298" y="382"/>
                    </a:lnTo>
                    <a:lnTo>
                      <a:pt x="1296" y="382"/>
                    </a:lnTo>
                    <a:lnTo>
                      <a:pt x="1294" y="380"/>
                    </a:lnTo>
                    <a:lnTo>
                      <a:pt x="1294" y="379"/>
                    </a:lnTo>
                    <a:lnTo>
                      <a:pt x="1292" y="380"/>
                    </a:lnTo>
                    <a:lnTo>
                      <a:pt x="1288" y="379"/>
                    </a:lnTo>
                    <a:lnTo>
                      <a:pt x="1285" y="380"/>
                    </a:lnTo>
                    <a:lnTo>
                      <a:pt x="1284" y="378"/>
                    </a:lnTo>
                    <a:lnTo>
                      <a:pt x="1280" y="378"/>
                    </a:lnTo>
                    <a:lnTo>
                      <a:pt x="1277" y="382"/>
                    </a:lnTo>
                    <a:lnTo>
                      <a:pt x="1276" y="382"/>
                    </a:lnTo>
                    <a:lnTo>
                      <a:pt x="1276" y="383"/>
                    </a:lnTo>
                    <a:lnTo>
                      <a:pt x="1278" y="386"/>
                    </a:lnTo>
                    <a:lnTo>
                      <a:pt x="1276" y="387"/>
                    </a:lnTo>
                    <a:lnTo>
                      <a:pt x="1274" y="386"/>
                    </a:lnTo>
                    <a:lnTo>
                      <a:pt x="1273" y="388"/>
                    </a:lnTo>
                    <a:lnTo>
                      <a:pt x="1276" y="390"/>
                    </a:lnTo>
                    <a:lnTo>
                      <a:pt x="1277" y="388"/>
                    </a:lnTo>
                    <a:lnTo>
                      <a:pt x="1278" y="390"/>
                    </a:lnTo>
                    <a:lnTo>
                      <a:pt x="1278" y="391"/>
                    </a:lnTo>
                    <a:lnTo>
                      <a:pt x="1273" y="393"/>
                    </a:lnTo>
                    <a:lnTo>
                      <a:pt x="1272" y="391"/>
                    </a:lnTo>
                    <a:lnTo>
                      <a:pt x="1268" y="391"/>
                    </a:lnTo>
                    <a:lnTo>
                      <a:pt x="1267" y="392"/>
                    </a:lnTo>
                    <a:lnTo>
                      <a:pt x="1268" y="393"/>
                    </a:lnTo>
                    <a:lnTo>
                      <a:pt x="1265" y="393"/>
                    </a:lnTo>
                    <a:lnTo>
                      <a:pt x="1264" y="395"/>
                    </a:lnTo>
                    <a:lnTo>
                      <a:pt x="1263" y="395"/>
                    </a:lnTo>
                    <a:lnTo>
                      <a:pt x="1263" y="393"/>
                    </a:lnTo>
                    <a:lnTo>
                      <a:pt x="1257" y="393"/>
                    </a:lnTo>
                    <a:lnTo>
                      <a:pt x="1256" y="395"/>
                    </a:lnTo>
                    <a:lnTo>
                      <a:pt x="1251" y="393"/>
                    </a:lnTo>
                    <a:lnTo>
                      <a:pt x="1248" y="395"/>
                    </a:lnTo>
                    <a:lnTo>
                      <a:pt x="1248" y="396"/>
                    </a:lnTo>
                    <a:lnTo>
                      <a:pt x="1252" y="399"/>
                    </a:lnTo>
                    <a:lnTo>
                      <a:pt x="1249" y="400"/>
                    </a:lnTo>
                    <a:lnTo>
                      <a:pt x="1248" y="403"/>
                    </a:lnTo>
                    <a:lnTo>
                      <a:pt x="1247" y="400"/>
                    </a:lnTo>
                    <a:lnTo>
                      <a:pt x="1244" y="400"/>
                    </a:lnTo>
                    <a:lnTo>
                      <a:pt x="1245" y="397"/>
                    </a:lnTo>
                    <a:lnTo>
                      <a:pt x="1244" y="396"/>
                    </a:lnTo>
                    <a:lnTo>
                      <a:pt x="1243" y="397"/>
                    </a:lnTo>
                    <a:lnTo>
                      <a:pt x="1240" y="399"/>
                    </a:lnTo>
                    <a:lnTo>
                      <a:pt x="1239" y="399"/>
                    </a:lnTo>
                    <a:lnTo>
                      <a:pt x="1236" y="400"/>
                    </a:lnTo>
                    <a:lnTo>
                      <a:pt x="1234" y="400"/>
                    </a:lnTo>
                    <a:lnTo>
                      <a:pt x="1230" y="401"/>
                    </a:lnTo>
                    <a:lnTo>
                      <a:pt x="1227" y="401"/>
                    </a:lnTo>
                    <a:lnTo>
                      <a:pt x="1223" y="405"/>
                    </a:lnTo>
                    <a:lnTo>
                      <a:pt x="1220" y="405"/>
                    </a:lnTo>
                    <a:lnTo>
                      <a:pt x="1218" y="404"/>
                    </a:lnTo>
                    <a:lnTo>
                      <a:pt x="1217" y="404"/>
                    </a:lnTo>
                    <a:lnTo>
                      <a:pt x="1217" y="407"/>
                    </a:lnTo>
                    <a:lnTo>
                      <a:pt x="1213" y="409"/>
                    </a:lnTo>
                    <a:lnTo>
                      <a:pt x="1211" y="412"/>
                    </a:lnTo>
                    <a:lnTo>
                      <a:pt x="1209" y="415"/>
                    </a:lnTo>
                    <a:lnTo>
                      <a:pt x="1209" y="417"/>
                    </a:lnTo>
                    <a:lnTo>
                      <a:pt x="1211" y="421"/>
                    </a:lnTo>
                    <a:lnTo>
                      <a:pt x="1211" y="426"/>
                    </a:lnTo>
                    <a:lnTo>
                      <a:pt x="1207" y="430"/>
                    </a:lnTo>
                    <a:lnTo>
                      <a:pt x="1206" y="434"/>
                    </a:lnTo>
                    <a:lnTo>
                      <a:pt x="1206" y="437"/>
                    </a:lnTo>
                    <a:lnTo>
                      <a:pt x="1206" y="442"/>
                    </a:lnTo>
                    <a:lnTo>
                      <a:pt x="1207" y="443"/>
                    </a:lnTo>
                    <a:lnTo>
                      <a:pt x="1207" y="446"/>
                    </a:lnTo>
                    <a:lnTo>
                      <a:pt x="1206" y="446"/>
                    </a:lnTo>
                    <a:lnTo>
                      <a:pt x="1205" y="447"/>
                    </a:lnTo>
                    <a:lnTo>
                      <a:pt x="1205" y="450"/>
                    </a:lnTo>
                    <a:lnTo>
                      <a:pt x="1203" y="450"/>
                    </a:lnTo>
                    <a:lnTo>
                      <a:pt x="1205" y="454"/>
                    </a:lnTo>
                    <a:lnTo>
                      <a:pt x="1202" y="457"/>
                    </a:lnTo>
                    <a:lnTo>
                      <a:pt x="1202" y="459"/>
                    </a:lnTo>
                    <a:lnTo>
                      <a:pt x="1199" y="463"/>
                    </a:lnTo>
                    <a:lnTo>
                      <a:pt x="1199" y="466"/>
                    </a:lnTo>
                    <a:lnTo>
                      <a:pt x="1198" y="467"/>
                    </a:lnTo>
                    <a:lnTo>
                      <a:pt x="1197" y="471"/>
                    </a:lnTo>
                    <a:lnTo>
                      <a:pt x="1197" y="471"/>
                    </a:lnTo>
                    <a:lnTo>
                      <a:pt x="1194" y="476"/>
                    </a:lnTo>
                    <a:lnTo>
                      <a:pt x="1195" y="482"/>
                    </a:lnTo>
                    <a:lnTo>
                      <a:pt x="1194" y="483"/>
                    </a:lnTo>
                    <a:lnTo>
                      <a:pt x="1195" y="486"/>
                    </a:lnTo>
                    <a:lnTo>
                      <a:pt x="1193" y="488"/>
                    </a:lnTo>
                    <a:lnTo>
                      <a:pt x="1193" y="491"/>
                    </a:lnTo>
                    <a:lnTo>
                      <a:pt x="1190" y="493"/>
                    </a:lnTo>
                    <a:lnTo>
                      <a:pt x="1192" y="495"/>
                    </a:lnTo>
                    <a:lnTo>
                      <a:pt x="1190" y="496"/>
                    </a:lnTo>
                    <a:lnTo>
                      <a:pt x="1190" y="499"/>
                    </a:lnTo>
                    <a:lnTo>
                      <a:pt x="1186" y="501"/>
                    </a:lnTo>
                    <a:lnTo>
                      <a:pt x="1186" y="505"/>
                    </a:lnTo>
                    <a:lnTo>
                      <a:pt x="1182" y="509"/>
                    </a:lnTo>
                    <a:lnTo>
                      <a:pt x="1182" y="511"/>
                    </a:lnTo>
                    <a:lnTo>
                      <a:pt x="1181" y="515"/>
                    </a:lnTo>
                    <a:lnTo>
                      <a:pt x="1180" y="517"/>
                    </a:lnTo>
                    <a:lnTo>
                      <a:pt x="1178" y="518"/>
                    </a:lnTo>
                    <a:lnTo>
                      <a:pt x="1180" y="521"/>
                    </a:lnTo>
                    <a:lnTo>
                      <a:pt x="1182" y="522"/>
                    </a:lnTo>
                    <a:lnTo>
                      <a:pt x="1184" y="521"/>
                    </a:lnTo>
                    <a:lnTo>
                      <a:pt x="1186" y="524"/>
                    </a:lnTo>
                    <a:lnTo>
                      <a:pt x="1189" y="524"/>
                    </a:lnTo>
                    <a:lnTo>
                      <a:pt x="1192" y="521"/>
                    </a:lnTo>
                    <a:lnTo>
                      <a:pt x="1193" y="521"/>
                    </a:lnTo>
                    <a:lnTo>
                      <a:pt x="1195" y="520"/>
                    </a:lnTo>
                    <a:lnTo>
                      <a:pt x="1197" y="520"/>
                    </a:lnTo>
                    <a:lnTo>
                      <a:pt x="1199" y="518"/>
                    </a:lnTo>
                    <a:lnTo>
                      <a:pt x="1199" y="525"/>
                    </a:lnTo>
                    <a:lnTo>
                      <a:pt x="1202" y="529"/>
                    </a:lnTo>
                    <a:lnTo>
                      <a:pt x="1202" y="532"/>
                    </a:lnTo>
                    <a:lnTo>
                      <a:pt x="1202" y="536"/>
                    </a:lnTo>
                    <a:lnTo>
                      <a:pt x="1205" y="538"/>
                    </a:lnTo>
                    <a:lnTo>
                      <a:pt x="1207" y="536"/>
                    </a:lnTo>
                    <a:lnTo>
                      <a:pt x="1207" y="536"/>
                    </a:lnTo>
                    <a:lnTo>
                      <a:pt x="1209" y="536"/>
                    </a:lnTo>
                    <a:lnTo>
                      <a:pt x="1210" y="533"/>
                    </a:lnTo>
                    <a:lnTo>
                      <a:pt x="1211" y="532"/>
                    </a:lnTo>
                    <a:lnTo>
                      <a:pt x="1213" y="533"/>
                    </a:lnTo>
                    <a:lnTo>
                      <a:pt x="1214" y="532"/>
                    </a:lnTo>
                    <a:lnTo>
                      <a:pt x="1217" y="533"/>
                    </a:lnTo>
                    <a:lnTo>
                      <a:pt x="1215" y="533"/>
                    </a:lnTo>
                    <a:lnTo>
                      <a:pt x="1214" y="536"/>
                    </a:lnTo>
                    <a:lnTo>
                      <a:pt x="1215" y="538"/>
                    </a:lnTo>
                    <a:lnTo>
                      <a:pt x="1214" y="538"/>
                    </a:lnTo>
                    <a:lnTo>
                      <a:pt x="1211" y="541"/>
                    </a:lnTo>
                    <a:lnTo>
                      <a:pt x="1213" y="542"/>
                    </a:lnTo>
                    <a:lnTo>
                      <a:pt x="1218" y="541"/>
                    </a:lnTo>
                    <a:lnTo>
                      <a:pt x="1220" y="540"/>
                    </a:lnTo>
                    <a:lnTo>
                      <a:pt x="1220" y="536"/>
                    </a:lnTo>
                    <a:lnTo>
                      <a:pt x="1220" y="533"/>
                    </a:lnTo>
                    <a:lnTo>
                      <a:pt x="1222" y="532"/>
                    </a:lnTo>
                    <a:lnTo>
                      <a:pt x="1223" y="534"/>
                    </a:lnTo>
                    <a:lnTo>
                      <a:pt x="1223" y="538"/>
                    </a:lnTo>
                    <a:lnTo>
                      <a:pt x="1223" y="541"/>
                    </a:lnTo>
                    <a:lnTo>
                      <a:pt x="1224" y="540"/>
                    </a:lnTo>
                    <a:lnTo>
                      <a:pt x="1226" y="537"/>
                    </a:lnTo>
                    <a:lnTo>
                      <a:pt x="1224" y="533"/>
                    </a:lnTo>
                    <a:lnTo>
                      <a:pt x="1224" y="530"/>
                    </a:lnTo>
                    <a:lnTo>
                      <a:pt x="1223" y="528"/>
                    </a:lnTo>
                    <a:lnTo>
                      <a:pt x="1222" y="524"/>
                    </a:lnTo>
                    <a:lnTo>
                      <a:pt x="1224" y="524"/>
                    </a:lnTo>
                    <a:lnTo>
                      <a:pt x="1226" y="525"/>
                    </a:lnTo>
                    <a:lnTo>
                      <a:pt x="1226" y="526"/>
                    </a:lnTo>
                    <a:lnTo>
                      <a:pt x="1227" y="528"/>
                    </a:lnTo>
                    <a:lnTo>
                      <a:pt x="1228" y="528"/>
                    </a:lnTo>
                    <a:lnTo>
                      <a:pt x="1230" y="526"/>
                    </a:lnTo>
                    <a:lnTo>
                      <a:pt x="1231" y="526"/>
                    </a:lnTo>
                    <a:lnTo>
                      <a:pt x="1234" y="524"/>
                    </a:lnTo>
                    <a:lnTo>
                      <a:pt x="1238" y="526"/>
                    </a:lnTo>
                    <a:lnTo>
                      <a:pt x="1240" y="526"/>
                    </a:lnTo>
                    <a:lnTo>
                      <a:pt x="1242" y="528"/>
                    </a:lnTo>
                    <a:lnTo>
                      <a:pt x="1243" y="530"/>
                    </a:lnTo>
                    <a:lnTo>
                      <a:pt x="1244" y="532"/>
                    </a:lnTo>
                    <a:lnTo>
                      <a:pt x="1247" y="532"/>
                    </a:lnTo>
                    <a:lnTo>
                      <a:pt x="1248" y="533"/>
                    </a:lnTo>
                    <a:lnTo>
                      <a:pt x="1253" y="536"/>
                    </a:lnTo>
                    <a:lnTo>
                      <a:pt x="1255" y="537"/>
                    </a:lnTo>
                    <a:lnTo>
                      <a:pt x="1256" y="537"/>
                    </a:lnTo>
                    <a:lnTo>
                      <a:pt x="1257" y="540"/>
                    </a:lnTo>
                    <a:lnTo>
                      <a:pt x="1259" y="540"/>
                    </a:lnTo>
                    <a:lnTo>
                      <a:pt x="1261" y="543"/>
                    </a:lnTo>
                    <a:lnTo>
                      <a:pt x="1260" y="545"/>
                    </a:lnTo>
                    <a:lnTo>
                      <a:pt x="1260" y="547"/>
                    </a:lnTo>
                    <a:lnTo>
                      <a:pt x="1259" y="547"/>
                    </a:lnTo>
                    <a:lnTo>
                      <a:pt x="1260" y="550"/>
                    </a:lnTo>
                    <a:lnTo>
                      <a:pt x="1263" y="550"/>
                    </a:lnTo>
                    <a:lnTo>
                      <a:pt x="1265" y="554"/>
                    </a:lnTo>
                    <a:lnTo>
                      <a:pt x="1265" y="557"/>
                    </a:lnTo>
                    <a:lnTo>
                      <a:pt x="1264" y="558"/>
                    </a:lnTo>
                    <a:lnTo>
                      <a:pt x="1264" y="561"/>
                    </a:lnTo>
                    <a:lnTo>
                      <a:pt x="1267" y="563"/>
                    </a:lnTo>
                    <a:lnTo>
                      <a:pt x="1268" y="563"/>
                    </a:lnTo>
                    <a:lnTo>
                      <a:pt x="1271" y="562"/>
                    </a:lnTo>
                    <a:lnTo>
                      <a:pt x="1271" y="565"/>
                    </a:lnTo>
                    <a:lnTo>
                      <a:pt x="1269" y="566"/>
                    </a:lnTo>
                    <a:lnTo>
                      <a:pt x="1269" y="568"/>
                    </a:lnTo>
                    <a:lnTo>
                      <a:pt x="1272" y="570"/>
                    </a:lnTo>
                    <a:lnTo>
                      <a:pt x="1271" y="571"/>
                    </a:lnTo>
                    <a:lnTo>
                      <a:pt x="1271" y="572"/>
                    </a:lnTo>
                    <a:lnTo>
                      <a:pt x="1271" y="575"/>
                    </a:lnTo>
                    <a:lnTo>
                      <a:pt x="1269" y="578"/>
                    </a:lnTo>
                    <a:lnTo>
                      <a:pt x="1271" y="578"/>
                    </a:lnTo>
                    <a:lnTo>
                      <a:pt x="1271" y="580"/>
                    </a:lnTo>
                    <a:lnTo>
                      <a:pt x="1271" y="580"/>
                    </a:lnTo>
                    <a:lnTo>
                      <a:pt x="1272" y="582"/>
                    </a:lnTo>
                    <a:lnTo>
                      <a:pt x="1269" y="583"/>
                    </a:lnTo>
                    <a:lnTo>
                      <a:pt x="1272" y="590"/>
                    </a:lnTo>
                    <a:lnTo>
                      <a:pt x="1271" y="591"/>
                    </a:lnTo>
                    <a:lnTo>
                      <a:pt x="1272" y="595"/>
                    </a:lnTo>
                    <a:lnTo>
                      <a:pt x="1272" y="596"/>
                    </a:lnTo>
                    <a:lnTo>
                      <a:pt x="1272" y="599"/>
                    </a:lnTo>
                    <a:lnTo>
                      <a:pt x="1274" y="607"/>
                    </a:lnTo>
                    <a:lnTo>
                      <a:pt x="1276" y="607"/>
                    </a:lnTo>
                    <a:lnTo>
                      <a:pt x="1278" y="605"/>
                    </a:lnTo>
                    <a:lnTo>
                      <a:pt x="1278" y="607"/>
                    </a:lnTo>
                    <a:lnTo>
                      <a:pt x="1277" y="609"/>
                    </a:lnTo>
                    <a:lnTo>
                      <a:pt x="1276" y="611"/>
                    </a:lnTo>
                    <a:lnTo>
                      <a:pt x="1277" y="613"/>
                    </a:lnTo>
                    <a:lnTo>
                      <a:pt x="1278" y="613"/>
                    </a:lnTo>
                    <a:lnTo>
                      <a:pt x="1281" y="616"/>
                    </a:lnTo>
                    <a:lnTo>
                      <a:pt x="1281" y="621"/>
                    </a:lnTo>
                    <a:lnTo>
                      <a:pt x="1281" y="622"/>
                    </a:lnTo>
                    <a:lnTo>
                      <a:pt x="1281" y="624"/>
                    </a:lnTo>
                    <a:lnTo>
                      <a:pt x="1282" y="629"/>
                    </a:lnTo>
                    <a:lnTo>
                      <a:pt x="1284" y="629"/>
                    </a:lnTo>
                    <a:lnTo>
                      <a:pt x="1284" y="632"/>
                    </a:lnTo>
                    <a:lnTo>
                      <a:pt x="1284" y="633"/>
                    </a:lnTo>
                    <a:lnTo>
                      <a:pt x="1284" y="637"/>
                    </a:lnTo>
                    <a:lnTo>
                      <a:pt x="1285" y="640"/>
                    </a:lnTo>
                    <a:lnTo>
                      <a:pt x="1285" y="642"/>
                    </a:lnTo>
                    <a:lnTo>
                      <a:pt x="1281" y="646"/>
                    </a:lnTo>
                    <a:lnTo>
                      <a:pt x="1281" y="649"/>
                    </a:lnTo>
                    <a:lnTo>
                      <a:pt x="1280" y="653"/>
                    </a:lnTo>
                    <a:lnTo>
                      <a:pt x="1280" y="657"/>
                    </a:lnTo>
                    <a:lnTo>
                      <a:pt x="1281" y="657"/>
                    </a:lnTo>
                    <a:lnTo>
                      <a:pt x="1280" y="661"/>
                    </a:lnTo>
                    <a:lnTo>
                      <a:pt x="1278" y="663"/>
                    </a:lnTo>
                    <a:lnTo>
                      <a:pt x="1278" y="666"/>
                    </a:lnTo>
                    <a:lnTo>
                      <a:pt x="1276" y="670"/>
                    </a:lnTo>
                    <a:lnTo>
                      <a:pt x="1277" y="670"/>
                    </a:lnTo>
                    <a:lnTo>
                      <a:pt x="1277" y="671"/>
                    </a:lnTo>
                    <a:lnTo>
                      <a:pt x="1276" y="674"/>
                    </a:lnTo>
                    <a:lnTo>
                      <a:pt x="1277" y="679"/>
                    </a:lnTo>
                    <a:lnTo>
                      <a:pt x="1274" y="682"/>
                    </a:lnTo>
                    <a:lnTo>
                      <a:pt x="1274" y="686"/>
                    </a:lnTo>
                    <a:lnTo>
                      <a:pt x="1276" y="686"/>
                    </a:lnTo>
                    <a:lnTo>
                      <a:pt x="1276" y="688"/>
                    </a:lnTo>
                    <a:lnTo>
                      <a:pt x="1273" y="691"/>
                    </a:lnTo>
                    <a:lnTo>
                      <a:pt x="1273" y="693"/>
                    </a:lnTo>
                    <a:lnTo>
                      <a:pt x="1271" y="696"/>
                    </a:lnTo>
                    <a:lnTo>
                      <a:pt x="1271" y="699"/>
                    </a:lnTo>
                    <a:lnTo>
                      <a:pt x="1268" y="701"/>
                    </a:lnTo>
                    <a:lnTo>
                      <a:pt x="1265" y="712"/>
                    </a:lnTo>
                    <a:lnTo>
                      <a:pt x="1264" y="712"/>
                    </a:lnTo>
                    <a:lnTo>
                      <a:pt x="1264" y="715"/>
                    </a:lnTo>
                    <a:lnTo>
                      <a:pt x="1264" y="716"/>
                    </a:lnTo>
                    <a:lnTo>
                      <a:pt x="1264" y="717"/>
                    </a:lnTo>
                    <a:lnTo>
                      <a:pt x="1261" y="720"/>
                    </a:lnTo>
                    <a:lnTo>
                      <a:pt x="1261" y="721"/>
                    </a:lnTo>
                    <a:lnTo>
                      <a:pt x="1259" y="722"/>
                    </a:lnTo>
                    <a:lnTo>
                      <a:pt x="1259" y="726"/>
                    </a:lnTo>
                    <a:lnTo>
                      <a:pt x="1257" y="726"/>
                    </a:lnTo>
                    <a:lnTo>
                      <a:pt x="1259" y="729"/>
                    </a:lnTo>
                    <a:lnTo>
                      <a:pt x="1256" y="733"/>
                    </a:lnTo>
                    <a:lnTo>
                      <a:pt x="1256" y="733"/>
                    </a:lnTo>
                    <a:lnTo>
                      <a:pt x="1255" y="732"/>
                    </a:lnTo>
                    <a:lnTo>
                      <a:pt x="1255" y="734"/>
                    </a:lnTo>
                    <a:lnTo>
                      <a:pt x="1255" y="737"/>
                    </a:lnTo>
                    <a:lnTo>
                      <a:pt x="1252" y="738"/>
                    </a:lnTo>
                    <a:lnTo>
                      <a:pt x="1253" y="740"/>
                    </a:lnTo>
                    <a:lnTo>
                      <a:pt x="1249" y="745"/>
                    </a:lnTo>
                    <a:lnTo>
                      <a:pt x="1247" y="747"/>
                    </a:lnTo>
                    <a:lnTo>
                      <a:pt x="1245" y="747"/>
                    </a:lnTo>
                    <a:lnTo>
                      <a:pt x="1245" y="749"/>
                    </a:lnTo>
                    <a:lnTo>
                      <a:pt x="1242" y="750"/>
                    </a:lnTo>
                    <a:lnTo>
                      <a:pt x="1239" y="753"/>
                    </a:lnTo>
                    <a:lnTo>
                      <a:pt x="1238" y="751"/>
                    </a:lnTo>
                    <a:lnTo>
                      <a:pt x="1236" y="753"/>
                    </a:lnTo>
                    <a:lnTo>
                      <a:pt x="1232" y="750"/>
                    </a:lnTo>
                    <a:lnTo>
                      <a:pt x="1228" y="749"/>
                    </a:lnTo>
                    <a:lnTo>
                      <a:pt x="1228" y="745"/>
                    </a:lnTo>
                    <a:lnTo>
                      <a:pt x="1227" y="743"/>
                    </a:lnTo>
                    <a:lnTo>
                      <a:pt x="1224" y="745"/>
                    </a:lnTo>
                    <a:lnTo>
                      <a:pt x="1222" y="743"/>
                    </a:lnTo>
                    <a:lnTo>
                      <a:pt x="1222" y="745"/>
                    </a:lnTo>
                    <a:lnTo>
                      <a:pt x="1222" y="747"/>
                    </a:lnTo>
                    <a:lnTo>
                      <a:pt x="1219" y="749"/>
                    </a:lnTo>
                    <a:lnTo>
                      <a:pt x="1219" y="753"/>
                    </a:lnTo>
                    <a:lnTo>
                      <a:pt x="1218" y="754"/>
                    </a:lnTo>
                    <a:lnTo>
                      <a:pt x="1217" y="758"/>
                    </a:lnTo>
                    <a:lnTo>
                      <a:pt x="1215" y="757"/>
                    </a:lnTo>
                    <a:lnTo>
                      <a:pt x="1213" y="758"/>
                    </a:lnTo>
                    <a:lnTo>
                      <a:pt x="1211" y="761"/>
                    </a:lnTo>
                    <a:lnTo>
                      <a:pt x="1211" y="761"/>
                    </a:lnTo>
                    <a:lnTo>
                      <a:pt x="1210" y="761"/>
                    </a:lnTo>
                    <a:lnTo>
                      <a:pt x="1209" y="758"/>
                    </a:lnTo>
                    <a:lnTo>
                      <a:pt x="1209" y="758"/>
                    </a:lnTo>
                    <a:lnTo>
                      <a:pt x="1209" y="757"/>
                    </a:lnTo>
                    <a:lnTo>
                      <a:pt x="1209" y="755"/>
                    </a:lnTo>
                    <a:lnTo>
                      <a:pt x="1209" y="755"/>
                    </a:lnTo>
                    <a:lnTo>
                      <a:pt x="1207" y="753"/>
                    </a:lnTo>
                    <a:lnTo>
                      <a:pt x="1207" y="753"/>
                    </a:lnTo>
                    <a:lnTo>
                      <a:pt x="1209" y="751"/>
                    </a:lnTo>
                    <a:lnTo>
                      <a:pt x="1213" y="751"/>
                    </a:lnTo>
                    <a:lnTo>
                      <a:pt x="1213" y="751"/>
                    </a:lnTo>
                    <a:lnTo>
                      <a:pt x="1213" y="750"/>
                    </a:lnTo>
                    <a:lnTo>
                      <a:pt x="1213" y="749"/>
                    </a:lnTo>
                    <a:lnTo>
                      <a:pt x="1213" y="747"/>
                    </a:lnTo>
                    <a:lnTo>
                      <a:pt x="1214" y="746"/>
                    </a:lnTo>
                    <a:lnTo>
                      <a:pt x="1213" y="743"/>
                    </a:lnTo>
                    <a:lnTo>
                      <a:pt x="1213" y="741"/>
                    </a:lnTo>
                    <a:lnTo>
                      <a:pt x="1211" y="741"/>
                    </a:lnTo>
                    <a:lnTo>
                      <a:pt x="1211" y="737"/>
                    </a:lnTo>
                    <a:lnTo>
                      <a:pt x="1211" y="734"/>
                    </a:lnTo>
                    <a:lnTo>
                      <a:pt x="1211" y="732"/>
                    </a:lnTo>
                    <a:lnTo>
                      <a:pt x="1211" y="729"/>
                    </a:lnTo>
                    <a:lnTo>
                      <a:pt x="1210" y="728"/>
                    </a:lnTo>
                    <a:lnTo>
                      <a:pt x="1209" y="726"/>
                    </a:lnTo>
                    <a:lnTo>
                      <a:pt x="1209" y="724"/>
                    </a:lnTo>
                    <a:lnTo>
                      <a:pt x="1206" y="720"/>
                    </a:lnTo>
                    <a:lnTo>
                      <a:pt x="1205" y="718"/>
                    </a:lnTo>
                    <a:lnTo>
                      <a:pt x="1205" y="717"/>
                    </a:lnTo>
                    <a:lnTo>
                      <a:pt x="1207" y="716"/>
                    </a:lnTo>
                    <a:lnTo>
                      <a:pt x="1209" y="716"/>
                    </a:lnTo>
                    <a:lnTo>
                      <a:pt x="1209" y="715"/>
                    </a:lnTo>
                    <a:lnTo>
                      <a:pt x="1210" y="713"/>
                    </a:lnTo>
                    <a:lnTo>
                      <a:pt x="1211" y="709"/>
                    </a:lnTo>
                    <a:lnTo>
                      <a:pt x="1213" y="709"/>
                    </a:lnTo>
                    <a:lnTo>
                      <a:pt x="1215" y="709"/>
                    </a:lnTo>
                    <a:lnTo>
                      <a:pt x="1217" y="711"/>
                    </a:lnTo>
                    <a:lnTo>
                      <a:pt x="1223" y="712"/>
                    </a:lnTo>
                    <a:lnTo>
                      <a:pt x="1224" y="712"/>
                    </a:lnTo>
                    <a:lnTo>
                      <a:pt x="1226" y="712"/>
                    </a:lnTo>
                    <a:lnTo>
                      <a:pt x="1227" y="711"/>
                    </a:lnTo>
                    <a:lnTo>
                      <a:pt x="1227" y="709"/>
                    </a:lnTo>
                    <a:lnTo>
                      <a:pt x="1226" y="708"/>
                    </a:lnTo>
                    <a:lnTo>
                      <a:pt x="1226" y="707"/>
                    </a:lnTo>
                    <a:lnTo>
                      <a:pt x="1226" y="705"/>
                    </a:lnTo>
                    <a:lnTo>
                      <a:pt x="1226" y="704"/>
                    </a:lnTo>
                    <a:lnTo>
                      <a:pt x="1226" y="703"/>
                    </a:lnTo>
                    <a:lnTo>
                      <a:pt x="1227" y="700"/>
                    </a:lnTo>
                    <a:lnTo>
                      <a:pt x="1227" y="700"/>
                    </a:lnTo>
                    <a:lnTo>
                      <a:pt x="1227" y="697"/>
                    </a:lnTo>
                    <a:lnTo>
                      <a:pt x="1226" y="696"/>
                    </a:lnTo>
                    <a:lnTo>
                      <a:pt x="1227" y="696"/>
                    </a:lnTo>
                    <a:lnTo>
                      <a:pt x="1228" y="695"/>
                    </a:lnTo>
                    <a:lnTo>
                      <a:pt x="1227" y="693"/>
                    </a:lnTo>
                    <a:lnTo>
                      <a:pt x="1227" y="692"/>
                    </a:lnTo>
                    <a:lnTo>
                      <a:pt x="1227" y="691"/>
                    </a:lnTo>
                    <a:lnTo>
                      <a:pt x="1227" y="690"/>
                    </a:lnTo>
                    <a:lnTo>
                      <a:pt x="1228" y="690"/>
                    </a:lnTo>
                    <a:lnTo>
                      <a:pt x="1228" y="688"/>
                    </a:lnTo>
                    <a:lnTo>
                      <a:pt x="1228" y="687"/>
                    </a:lnTo>
                    <a:lnTo>
                      <a:pt x="1227" y="684"/>
                    </a:lnTo>
                    <a:lnTo>
                      <a:pt x="1227" y="682"/>
                    </a:lnTo>
                    <a:lnTo>
                      <a:pt x="1227" y="682"/>
                    </a:lnTo>
                    <a:lnTo>
                      <a:pt x="1228" y="680"/>
                    </a:lnTo>
                    <a:lnTo>
                      <a:pt x="1228" y="680"/>
                    </a:lnTo>
                    <a:lnTo>
                      <a:pt x="1227" y="679"/>
                    </a:lnTo>
                    <a:lnTo>
                      <a:pt x="1227" y="678"/>
                    </a:lnTo>
                    <a:lnTo>
                      <a:pt x="1227" y="678"/>
                    </a:lnTo>
                    <a:lnTo>
                      <a:pt x="1226" y="676"/>
                    </a:lnTo>
                    <a:lnTo>
                      <a:pt x="1227" y="674"/>
                    </a:lnTo>
                    <a:lnTo>
                      <a:pt x="1227" y="672"/>
                    </a:lnTo>
                    <a:lnTo>
                      <a:pt x="1226" y="671"/>
                    </a:lnTo>
                    <a:lnTo>
                      <a:pt x="1226" y="670"/>
                    </a:lnTo>
                    <a:lnTo>
                      <a:pt x="1226" y="670"/>
                    </a:lnTo>
                    <a:lnTo>
                      <a:pt x="1227" y="667"/>
                    </a:lnTo>
                    <a:lnTo>
                      <a:pt x="1228" y="667"/>
                    </a:lnTo>
                    <a:lnTo>
                      <a:pt x="1230" y="666"/>
                    </a:lnTo>
                    <a:lnTo>
                      <a:pt x="1230" y="665"/>
                    </a:lnTo>
                    <a:lnTo>
                      <a:pt x="1230" y="662"/>
                    </a:lnTo>
                    <a:lnTo>
                      <a:pt x="1228" y="661"/>
                    </a:lnTo>
                    <a:lnTo>
                      <a:pt x="1227" y="659"/>
                    </a:lnTo>
                    <a:lnTo>
                      <a:pt x="1227" y="658"/>
                    </a:lnTo>
                    <a:lnTo>
                      <a:pt x="1224" y="655"/>
                    </a:lnTo>
                    <a:lnTo>
                      <a:pt x="1224" y="654"/>
                    </a:lnTo>
                    <a:lnTo>
                      <a:pt x="1226" y="653"/>
                    </a:lnTo>
                    <a:lnTo>
                      <a:pt x="1224" y="651"/>
                    </a:lnTo>
                    <a:lnTo>
                      <a:pt x="1223" y="650"/>
                    </a:lnTo>
                    <a:lnTo>
                      <a:pt x="1222" y="650"/>
                    </a:lnTo>
                    <a:lnTo>
                      <a:pt x="1220" y="649"/>
                    </a:lnTo>
                    <a:lnTo>
                      <a:pt x="1218" y="647"/>
                    </a:lnTo>
                    <a:lnTo>
                      <a:pt x="1217" y="649"/>
                    </a:lnTo>
                    <a:lnTo>
                      <a:pt x="1215" y="649"/>
                    </a:lnTo>
                    <a:lnTo>
                      <a:pt x="1214" y="650"/>
                    </a:lnTo>
                    <a:lnTo>
                      <a:pt x="1214" y="653"/>
                    </a:lnTo>
                    <a:lnTo>
                      <a:pt x="1213" y="653"/>
                    </a:lnTo>
                    <a:lnTo>
                      <a:pt x="1211" y="653"/>
                    </a:lnTo>
                    <a:lnTo>
                      <a:pt x="1210" y="655"/>
                    </a:lnTo>
                    <a:lnTo>
                      <a:pt x="1209" y="655"/>
                    </a:lnTo>
                    <a:lnTo>
                      <a:pt x="1206" y="655"/>
                    </a:lnTo>
                    <a:lnTo>
                      <a:pt x="1206" y="657"/>
                    </a:lnTo>
                    <a:lnTo>
                      <a:pt x="1206" y="659"/>
                    </a:lnTo>
                    <a:lnTo>
                      <a:pt x="1205" y="661"/>
                    </a:lnTo>
                    <a:lnTo>
                      <a:pt x="1203" y="662"/>
                    </a:lnTo>
                    <a:lnTo>
                      <a:pt x="1203" y="663"/>
                    </a:lnTo>
                    <a:lnTo>
                      <a:pt x="1202" y="665"/>
                    </a:lnTo>
                    <a:lnTo>
                      <a:pt x="1201" y="666"/>
                    </a:lnTo>
                    <a:lnTo>
                      <a:pt x="1198" y="666"/>
                    </a:lnTo>
                    <a:lnTo>
                      <a:pt x="1197" y="666"/>
                    </a:lnTo>
                    <a:lnTo>
                      <a:pt x="1195" y="666"/>
                    </a:lnTo>
                    <a:lnTo>
                      <a:pt x="1194" y="667"/>
                    </a:lnTo>
                    <a:lnTo>
                      <a:pt x="1193" y="667"/>
                    </a:lnTo>
                    <a:lnTo>
                      <a:pt x="1192" y="666"/>
                    </a:lnTo>
                    <a:lnTo>
                      <a:pt x="1192" y="665"/>
                    </a:lnTo>
                    <a:lnTo>
                      <a:pt x="1189" y="665"/>
                    </a:lnTo>
                    <a:lnTo>
                      <a:pt x="1188" y="666"/>
                    </a:lnTo>
                    <a:lnTo>
                      <a:pt x="1186" y="666"/>
                    </a:lnTo>
                    <a:lnTo>
                      <a:pt x="1185" y="665"/>
                    </a:lnTo>
                    <a:lnTo>
                      <a:pt x="1184" y="662"/>
                    </a:lnTo>
                    <a:lnTo>
                      <a:pt x="1182" y="662"/>
                    </a:lnTo>
                    <a:lnTo>
                      <a:pt x="1180" y="659"/>
                    </a:lnTo>
                    <a:lnTo>
                      <a:pt x="1180" y="657"/>
                    </a:lnTo>
                    <a:lnTo>
                      <a:pt x="1181" y="657"/>
                    </a:lnTo>
                    <a:lnTo>
                      <a:pt x="1181" y="654"/>
                    </a:lnTo>
                    <a:lnTo>
                      <a:pt x="1180" y="653"/>
                    </a:lnTo>
                    <a:lnTo>
                      <a:pt x="1180" y="650"/>
                    </a:lnTo>
                    <a:lnTo>
                      <a:pt x="1178" y="650"/>
                    </a:lnTo>
                    <a:lnTo>
                      <a:pt x="1177" y="649"/>
                    </a:lnTo>
                    <a:lnTo>
                      <a:pt x="1177" y="647"/>
                    </a:lnTo>
                    <a:lnTo>
                      <a:pt x="1178" y="646"/>
                    </a:lnTo>
                    <a:lnTo>
                      <a:pt x="1178" y="645"/>
                    </a:lnTo>
                    <a:lnTo>
                      <a:pt x="1178" y="643"/>
                    </a:lnTo>
                    <a:lnTo>
                      <a:pt x="1177" y="645"/>
                    </a:lnTo>
                    <a:lnTo>
                      <a:pt x="1176" y="645"/>
                    </a:lnTo>
                    <a:lnTo>
                      <a:pt x="1174" y="645"/>
                    </a:lnTo>
                    <a:lnTo>
                      <a:pt x="1173" y="646"/>
                    </a:lnTo>
                    <a:lnTo>
                      <a:pt x="1172" y="645"/>
                    </a:lnTo>
                    <a:lnTo>
                      <a:pt x="1170" y="645"/>
                    </a:lnTo>
                    <a:lnTo>
                      <a:pt x="1169" y="645"/>
                    </a:lnTo>
                    <a:lnTo>
                      <a:pt x="1169" y="643"/>
                    </a:lnTo>
                    <a:lnTo>
                      <a:pt x="1166" y="642"/>
                    </a:lnTo>
                    <a:lnTo>
                      <a:pt x="1165" y="641"/>
                    </a:lnTo>
                    <a:lnTo>
                      <a:pt x="1165" y="641"/>
                    </a:lnTo>
                    <a:lnTo>
                      <a:pt x="1164" y="641"/>
                    </a:lnTo>
                    <a:lnTo>
                      <a:pt x="1163" y="640"/>
                    </a:lnTo>
                    <a:lnTo>
                      <a:pt x="1163" y="638"/>
                    </a:lnTo>
                    <a:lnTo>
                      <a:pt x="1161" y="638"/>
                    </a:lnTo>
                    <a:lnTo>
                      <a:pt x="1160" y="637"/>
                    </a:lnTo>
                    <a:lnTo>
                      <a:pt x="1160" y="636"/>
                    </a:lnTo>
                    <a:lnTo>
                      <a:pt x="1159" y="634"/>
                    </a:lnTo>
                    <a:lnTo>
                      <a:pt x="1157" y="634"/>
                    </a:lnTo>
                    <a:lnTo>
                      <a:pt x="1157" y="636"/>
                    </a:lnTo>
                    <a:lnTo>
                      <a:pt x="1156" y="636"/>
                    </a:lnTo>
                    <a:lnTo>
                      <a:pt x="1155" y="636"/>
                    </a:lnTo>
                    <a:lnTo>
                      <a:pt x="1155" y="637"/>
                    </a:lnTo>
                    <a:lnTo>
                      <a:pt x="1152" y="636"/>
                    </a:lnTo>
                    <a:lnTo>
                      <a:pt x="1152" y="636"/>
                    </a:lnTo>
                    <a:lnTo>
                      <a:pt x="1151" y="634"/>
                    </a:lnTo>
                    <a:lnTo>
                      <a:pt x="1148" y="634"/>
                    </a:lnTo>
                    <a:lnTo>
                      <a:pt x="1147" y="634"/>
                    </a:lnTo>
                    <a:lnTo>
                      <a:pt x="1148" y="633"/>
                    </a:lnTo>
                    <a:lnTo>
                      <a:pt x="1148" y="632"/>
                    </a:lnTo>
                    <a:lnTo>
                      <a:pt x="1147" y="632"/>
                    </a:lnTo>
                    <a:lnTo>
                      <a:pt x="1145" y="633"/>
                    </a:lnTo>
                    <a:lnTo>
                      <a:pt x="1143" y="633"/>
                    </a:lnTo>
                    <a:lnTo>
                      <a:pt x="1141" y="633"/>
                    </a:lnTo>
                    <a:lnTo>
                      <a:pt x="1140" y="633"/>
                    </a:lnTo>
                    <a:lnTo>
                      <a:pt x="1139" y="633"/>
                    </a:lnTo>
                    <a:lnTo>
                      <a:pt x="1138" y="633"/>
                    </a:lnTo>
                    <a:lnTo>
                      <a:pt x="1138" y="632"/>
                    </a:lnTo>
                    <a:lnTo>
                      <a:pt x="1135" y="630"/>
                    </a:lnTo>
                    <a:lnTo>
                      <a:pt x="1132" y="628"/>
                    </a:lnTo>
                    <a:lnTo>
                      <a:pt x="1131" y="625"/>
                    </a:lnTo>
                    <a:lnTo>
                      <a:pt x="1131" y="624"/>
                    </a:lnTo>
                    <a:lnTo>
                      <a:pt x="1131" y="622"/>
                    </a:lnTo>
                    <a:lnTo>
                      <a:pt x="1130" y="621"/>
                    </a:lnTo>
                    <a:lnTo>
                      <a:pt x="1128" y="621"/>
                    </a:lnTo>
                    <a:lnTo>
                      <a:pt x="1128" y="618"/>
                    </a:lnTo>
                    <a:lnTo>
                      <a:pt x="1127" y="617"/>
                    </a:lnTo>
                    <a:lnTo>
                      <a:pt x="1127" y="616"/>
                    </a:lnTo>
                    <a:lnTo>
                      <a:pt x="1126" y="613"/>
                    </a:lnTo>
                    <a:lnTo>
                      <a:pt x="1122" y="611"/>
                    </a:lnTo>
                    <a:lnTo>
                      <a:pt x="1119" y="607"/>
                    </a:lnTo>
                    <a:lnTo>
                      <a:pt x="1119" y="605"/>
                    </a:lnTo>
                    <a:lnTo>
                      <a:pt x="1118" y="604"/>
                    </a:lnTo>
                    <a:lnTo>
                      <a:pt x="1116" y="604"/>
                    </a:lnTo>
                    <a:lnTo>
                      <a:pt x="1116" y="604"/>
                    </a:lnTo>
                    <a:lnTo>
                      <a:pt x="1116" y="603"/>
                    </a:lnTo>
                    <a:lnTo>
                      <a:pt x="1116" y="601"/>
                    </a:lnTo>
                    <a:lnTo>
                      <a:pt x="1115" y="600"/>
                    </a:lnTo>
                    <a:lnTo>
                      <a:pt x="1114" y="599"/>
                    </a:lnTo>
                    <a:lnTo>
                      <a:pt x="1114" y="599"/>
                    </a:lnTo>
                    <a:lnTo>
                      <a:pt x="1113" y="596"/>
                    </a:lnTo>
                    <a:lnTo>
                      <a:pt x="1111" y="595"/>
                    </a:lnTo>
                    <a:lnTo>
                      <a:pt x="1110" y="592"/>
                    </a:lnTo>
                    <a:lnTo>
                      <a:pt x="1107" y="591"/>
                    </a:lnTo>
                    <a:lnTo>
                      <a:pt x="1107" y="590"/>
                    </a:lnTo>
                    <a:lnTo>
                      <a:pt x="1109" y="588"/>
                    </a:lnTo>
                    <a:lnTo>
                      <a:pt x="1107" y="587"/>
                    </a:lnTo>
                    <a:lnTo>
                      <a:pt x="1105" y="587"/>
                    </a:lnTo>
                    <a:lnTo>
                      <a:pt x="1105" y="586"/>
                    </a:lnTo>
                    <a:lnTo>
                      <a:pt x="1105" y="584"/>
                    </a:lnTo>
                    <a:lnTo>
                      <a:pt x="1103" y="583"/>
                    </a:lnTo>
                    <a:lnTo>
                      <a:pt x="1103" y="582"/>
                    </a:lnTo>
                    <a:lnTo>
                      <a:pt x="1103" y="580"/>
                    </a:lnTo>
                    <a:lnTo>
                      <a:pt x="1102" y="579"/>
                    </a:lnTo>
                    <a:lnTo>
                      <a:pt x="1102" y="579"/>
                    </a:lnTo>
                    <a:lnTo>
                      <a:pt x="1101" y="578"/>
                    </a:lnTo>
                    <a:lnTo>
                      <a:pt x="1099" y="578"/>
                    </a:lnTo>
                    <a:lnTo>
                      <a:pt x="1098" y="578"/>
                    </a:lnTo>
                    <a:lnTo>
                      <a:pt x="1097" y="576"/>
                    </a:lnTo>
                    <a:lnTo>
                      <a:pt x="1098" y="575"/>
                    </a:lnTo>
                    <a:lnTo>
                      <a:pt x="1097" y="574"/>
                    </a:lnTo>
                    <a:lnTo>
                      <a:pt x="1095" y="574"/>
                    </a:lnTo>
                    <a:lnTo>
                      <a:pt x="1094" y="575"/>
                    </a:lnTo>
                    <a:lnTo>
                      <a:pt x="1094" y="574"/>
                    </a:lnTo>
                    <a:lnTo>
                      <a:pt x="1093" y="574"/>
                    </a:lnTo>
                    <a:lnTo>
                      <a:pt x="1093" y="572"/>
                    </a:lnTo>
                    <a:lnTo>
                      <a:pt x="1093" y="571"/>
                    </a:lnTo>
                    <a:lnTo>
                      <a:pt x="1091" y="570"/>
                    </a:lnTo>
                    <a:lnTo>
                      <a:pt x="1090" y="570"/>
                    </a:lnTo>
                    <a:lnTo>
                      <a:pt x="1089" y="570"/>
                    </a:lnTo>
                    <a:lnTo>
                      <a:pt x="1087" y="568"/>
                    </a:lnTo>
                    <a:lnTo>
                      <a:pt x="1087" y="568"/>
                    </a:lnTo>
                    <a:lnTo>
                      <a:pt x="1085" y="568"/>
                    </a:lnTo>
                    <a:lnTo>
                      <a:pt x="1085" y="568"/>
                    </a:lnTo>
                    <a:lnTo>
                      <a:pt x="1084" y="568"/>
                    </a:lnTo>
                    <a:lnTo>
                      <a:pt x="1084" y="571"/>
                    </a:lnTo>
                    <a:lnTo>
                      <a:pt x="1082" y="571"/>
                    </a:lnTo>
                    <a:lnTo>
                      <a:pt x="1080" y="570"/>
                    </a:lnTo>
                    <a:lnTo>
                      <a:pt x="1080" y="570"/>
                    </a:lnTo>
                    <a:lnTo>
                      <a:pt x="1078" y="570"/>
                    </a:lnTo>
                    <a:lnTo>
                      <a:pt x="1076" y="570"/>
                    </a:lnTo>
                    <a:lnTo>
                      <a:pt x="1074" y="568"/>
                    </a:lnTo>
                    <a:lnTo>
                      <a:pt x="1073" y="567"/>
                    </a:lnTo>
                    <a:lnTo>
                      <a:pt x="1069" y="567"/>
                    </a:lnTo>
                    <a:lnTo>
                      <a:pt x="1068" y="566"/>
                    </a:lnTo>
                    <a:lnTo>
                      <a:pt x="1066" y="566"/>
                    </a:lnTo>
                    <a:lnTo>
                      <a:pt x="1065" y="566"/>
                    </a:lnTo>
                    <a:lnTo>
                      <a:pt x="1064" y="566"/>
                    </a:lnTo>
                    <a:lnTo>
                      <a:pt x="1061" y="566"/>
                    </a:lnTo>
                    <a:lnTo>
                      <a:pt x="1060" y="568"/>
                    </a:lnTo>
                    <a:lnTo>
                      <a:pt x="1059" y="568"/>
                    </a:lnTo>
                    <a:lnTo>
                      <a:pt x="1059" y="568"/>
                    </a:lnTo>
                    <a:lnTo>
                      <a:pt x="1056" y="568"/>
                    </a:lnTo>
                    <a:lnTo>
                      <a:pt x="1055" y="568"/>
                    </a:lnTo>
                    <a:lnTo>
                      <a:pt x="1052" y="568"/>
                    </a:lnTo>
                    <a:lnTo>
                      <a:pt x="1051" y="570"/>
                    </a:lnTo>
                    <a:lnTo>
                      <a:pt x="1048" y="570"/>
                    </a:lnTo>
                    <a:lnTo>
                      <a:pt x="1047" y="572"/>
                    </a:lnTo>
                    <a:lnTo>
                      <a:pt x="1045" y="572"/>
                    </a:lnTo>
                    <a:lnTo>
                      <a:pt x="1044" y="572"/>
                    </a:lnTo>
                    <a:lnTo>
                      <a:pt x="1043" y="572"/>
                    </a:lnTo>
                    <a:lnTo>
                      <a:pt x="1041" y="572"/>
                    </a:lnTo>
                    <a:lnTo>
                      <a:pt x="1040" y="574"/>
                    </a:lnTo>
                    <a:lnTo>
                      <a:pt x="1037" y="574"/>
                    </a:lnTo>
                    <a:lnTo>
                      <a:pt x="1036" y="575"/>
                    </a:lnTo>
                    <a:lnTo>
                      <a:pt x="1036" y="576"/>
                    </a:lnTo>
                    <a:lnTo>
                      <a:pt x="1033" y="579"/>
                    </a:lnTo>
                    <a:lnTo>
                      <a:pt x="1033" y="580"/>
                    </a:lnTo>
                    <a:lnTo>
                      <a:pt x="1032" y="582"/>
                    </a:lnTo>
                    <a:lnTo>
                      <a:pt x="1032" y="583"/>
                    </a:lnTo>
                    <a:lnTo>
                      <a:pt x="1032" y="584"/>
                    </a:lnTo>
                    <a:lnTo>
                      <a:pt x="1032" y="587"/>
                    </a:lnTo>
                    <a:lnTo>
                      <a:pt x="1032" y="588"/>
                    </a:lnTo>
                    <a:lnTo>
                      <a:pt x="1033" y="588"/>
                    </a:lnTo>
                    <a:lnTo>
                      <a:pt x="1036" y="587"/>
                    </a:lnTo>
                    <a:lnTo>
                      <a:pt x="1037" y="586"/>
                    </a:lnTo>
                    <a:lnTo>
                      <a:pt x="1040" y="586"/>
                    </a:lnTo>
                    <a:lnTo>
                      <a:pt x="1041" y="590"/>
                    </a:lnTo>
                    <a:lnTo>
                      <a:pt x="1043" y="591"/>
                    </a:lnTo>
                    <a:lnTo>
                      <a:pt x="1044" y="592"/>
                    </a:lnTo>
                    <a:lnTo>
                      <a:pt x="1044" y="595"/>
                    </a:lnTo>
                    <a:lnTo>
                      <a:pt x="1044" y="596"/>
                    </a:lnTo>
                    <a:lnTo>
                      <a:pt x="1044" y="599"/>
                    </a:lnTo>
                    <a:lnTo>
                      <a:pt x="1043" y="600"/>
                    </a:lnTo>
                    <a:lnTo>
                      <a:pt x="1041" y="601"/>
                    </a:lnTo>
                    <a:lnTo>
                      <a:pt x="1040" y="604"/>
                    </a:lnTo>
                    <a:lnTo>
                      <a:pt x="1039" y="605"/>
                    </a:lnTo>
                    <a:lnTo>
                      <a:pt x="1037" y="608"/>
                    </a:lnTo>
                    <a:lnTo>
                      <a:pt x="1037" y="611"/>
                    </a:lnTo>
                    <a:lnTo>
                      <a:pt x="1039" y="612"/>
                    </a:lnTo>
                    <a:lnTo>
                      <a:pt x="1039" y="613"/>
                    </a:lnTo>
                    <a:lnTo>
                      <a:pt x="1039" y="616"/>
                    </a:lnTo>
                    <a:lnTo>
                      <a:pt x="1040" y="617"/>
                    </a:lnTo>
                    <a:lnTo>
                      <a:pt x="1040" y="620"/>
                    </a:lnTo>
                    <a:lnTo>
                      <a:pt x="1039" y="621"/>
                    </a:lnTo>
                    <a:lnTo>
                      <a:pt x="1037" y="622"/>
                    </a:lnTo>
                    <a:lnTo>
                      <a:pt x="1039" y="624"/>
                    </a:lnTo>
                    <a:lnTo>
                      <a:pt x="1039" y="628"/>
                    </a:lnTo>
                    <a:lnTo>
                      <a:pt x="1039" y="629"/>
                    </a:lnTo>
                    <a:lnTo>
                      <a:pt x="1039" y="632"/>
                    </a:lnTo>
                    <a:lnTo>
                      <a:pt x="1040" y="632"/>
                    </a:lnTo>
                    <a:lnTo>
                      <a:pt x="1040" y="633"/>
                    </a:lnTo>
                    <a:lnTo>
                      <a:pt x="1041" y="632"/>
                    </a:lnTo>
                    <a:lnTo>
                      <a:pt x="1043" y="633"/>
                    </a:lnTo>
                    <a:lnTo>
                      <a:pt x="1043" y="634"/>
                    </a:lnTo>
                    <a:lnTo>
                      <a:pt x="1043" y="637"/>
                    </a:lnTo>
                    <a:lnTo>
                      <a:pt x="1040" y="640"/>
                    </a:lnTo>
                    <a:lnTo>
                      <a:pt x="1036" y="640"/>
                    </a:lnTo>
                    <a:lnTo>
                      <a:pt x="1033" y="642"/>
                    </a:lnTo>
                    <a:lnTo>
                      <a:pt x="1028" y="647"/>
                    </a:lnTo>
                    <a:lnTo>
                      <a:pt x="1027" y="647"/>
                    </a:lnTo>
                    <a:lnTo>
                      <a:pt x="1024" y="646"/>
                    </a:lnTo>
                    <a:lnTo>
                      <a:pt x="1022" y="645"/>
                    </a:lnTo>
                    <a:lnTo>
                      <a:pt x="1019" y="646"/>
                    </a:lnTo>
                    <a:lnTo>
                      <a:pt x="1019" y="645"/>
                    </a:lnTo>
                    <a:lnTo>
                      <a:pt x="1018" y="645"/>
                    </a:lnTo>
                    <a:lnTo>
                      <a:pt x="1016" y="645"/>
                    </a:lnTo>
                    <a:lnTo>
                      <a:pt x="1015" y="643"/>
                    </a:lnTo>
                    <a:lnTo>
                      <a:pt x="1010" y="642"/>
                    </a:lnTo>
                    <a:lnTo>
                      <a:pt x="1006" y="643"/>
                    </a:lnTo>
                    <a:lnTo>
                      <a:pt x="1006" y="645"/>
                    </a:lnTo>
                    <a:lnTo>
                      <a:pt x="1003" y="646"/>
                    </a:lnTo>
                    <a:lnTo>
                      <a:pt x="1002" y="646"/>
                    </a:lnTo>
                    <a:lnTo>
                      <a:pt x="1001" y="645"/>
                    </a:lnTo>
                    <a:lnTo>
                      <a:pt x="998" y="646"/>
                    </a:lnTo>
                    <a:lnTo>
                      <a:pt x="997" y="645"/>
                    </a:lnTo>
                    <a:lnTo>
                      <a:pt x="995" y="643"/>
                    </a:lnTo>
                    <a:lnTo>
                      <a:pt x="993" y="642"/>
                    </a:lnTo>
                    <a:lnTo>
                      <a:pt x="990" y="641"/>
                    </a:lnTo>
                    <a:lnTo>
                      <a:pt x="986" y="642"/>
                    </a:lnTo>
                    <a:lnTo>
                      <a:pt x="986" y="642"/>
                    </a:lnTo>
                    <a:lnTo>
                      <a:pt x="983" y="642"/>
                    </a:lnTo>
                    <a:lnTo>
                      <a:pt x="982" y="643"/>
                    </a:lnTo>
                    <a:lnTo>
                      <a:pt x="981" y="646"/>
                    </a:lnTo>
                    <a:lnTo>
                      <a:pt x="980" y="647"/>
                    </a:lnTo>
                    <a:lnTo>
                      <a:pt x="977" y="649"/>
                    </a:lnTo>
                    <a:lnTo>
                      <a:pt x="976" y="651"/>
                    </a:lnTo>
                    <a:lnTo>
                      <a:pt x="976" y="653"/>
                    </a:lnTo>
                    <a:lnTo>
                      <a:pt x="974" y="654"/>
                    </a:lnTo>
                    <a:lnTo>
                      <a:pt x="972" y="657"/>
                    </a:lnTo>
                    <a:lnTo>
                      <a:pt x="966" y="657"/>
                    </a:lnTo>
                    <a:lnTo>
                      <a:pt x="965" y="657"/>
                    </a:lnTo>
                    <a:lnTo>
                      <a:pt x="962" y="659"/>
                    </a:lnTo>
                    <a:lnTo>
                      <a:pt x="960" y="659"/>
                    </a:lnTo>
                    <a:lnTo>
                      <a:pt x="956" y="662"/>
                    </a:lnTo>
                    <a:lnTo>
                      <a:pt x="953" y="665"/>
                    </a:lnTo>
                    <a:lnTo>
                      <a:pt x="952" y="665"/>
                    </a:lnTo>
                    <a:lnTo>
                      <a:pt x="951" y="663"/>
                    </a:lnTo>
                    <a:lnTo>
                      <a:pt x="948" y="663"/>
                    </a:lnTo>
                    <a:lnTo>
                      <a:pt x="947" y="665"/>
                    </a:lnTo>
                    <a:lnTo>
                      <a:pt x="944" y="665"/>
                    </a:lnTo>
                    <a:lnTo>
                      <a:pt x="936" y="665"/>
                    </a:lnTo>
                    <a:lnTo>
                      <a:pt x="932" y="663"/>
                    </a:lnTo>
                    <a:lnTo>
                      <a:pt x="927" y="663"/>
                    </a:lnTo>
                    <a:lnTo>
                      <a:pt x="924" y="663"/>
                    </a:lnTo>
                    <a:lnTo>
                      <a:pt x="923" y="662"/>
                    </a:lnTo>
                    <a:lnTo>
                      <a:pt x="920" y="661"/>
                    </a:lnTo>
                    <a:lnTo>
                      <a:pt x="919" y="661"/>
                    </a:lnTo>
                    <a:lnTo>
                      <a:pt x="918" y="659"/>
                    </a:lnTo>
                    <a:lnTo>
                      <a:pt x="916" y="655"/>
                    </a:lnTo>
                    <a:lnTo>
                      <a:pt x="915" y="654"/>
                    </a:lnTo>
                    <a:lnTo>
                      <a:pt x="912" y="654"/>
                    </a:lnTo>
                    <a:lnTo>
                      <a:pt x="908" y="654"/>
                    </a:lnTo>
                    <a:lnTo>
                      <a:pt x="904" y="653"/>
                    </a:lnTo>
                    <a:lnTo>
                      <a:pt x="902" y="650"/>
                    </a:lnTo>
                    <a:lnTo>
                      <a:pt x="898" y="650"/>
                    </a:lnTo>
                    <a:lnTo>
                      <a:pt x="894" y="649"/>
                    </a:lnTo>
                    <a:lnTo>
                      <a:pt x="891" y="647"/>
                    </a:lnTo>
                    <a:lnTo>
                      <a:pt x="889" y="649"/>
                    </a:lnTo>
                    <a:lnTo>
                      <a:pt x="885" y="649"/>
                    </a:lnTo>
                    <a:lnTo>
                      <a:pt x="883" y="650"/>
                    </a:lnTo>
                    <a:lnTo>
                      <a:pt x="878" y="650"/>
                    </a:lnTo>
                    <a:lnTo>
                      <a:pt x="874" y="651"/>
                    </a:lnTo>
                    <a:lnTo>
                      <a:pt x="873" y="654"/>
                    </a:lnTo>
                    <a:lnTo>
                      <a:pt x="872" y="654"/>
                    </a:lnTo>
                    <a:lnTo>
                      <a:pt x="870" y="654"/>
                    </a:lnTo>
                    <a:lnTo>
                      <a:pt x="868" y="654"/>
                    </a:lnTo>
                    <a:lnTo>
                      <a:pt x="866" y="655"/>
                    </a:lnTo>
                    <a:lnTo>
                      <a:pt x="862" y="654"/>
                    </a:lnTo>
                    <a:lnTo>
                      <a:pt x="862" y="655"/>
                    </a:lnTo>
                    <a:lnTo>
                      <a:pt x="860" y="655"/>
                    </a:lnTo>
                    <a:lnTo>
                      <a:pt x="857" y="654"/>
                    </a:lnTo>
                    <a:lnTo>
                      <a:pt x="853" y="653"/>
                    </a:lnTo>
                    <a:lnTo>
                      <a:pt x="852" y="651"/>
                    </a:lnTo>
                    <a:lnTo>
                      <a:pt x="850" y="649"/>
                    </a:lnTo>
                    <a:lnTo>
                      <a:pt x="849" y="649"/>
                    </a:lnTo>
                    <a:lnTo>
                      <a:pt x="847" y="647"/>
                    </a:lnTo>
                    <a:lnTo>
                      <a:pt x="848" y="646"/>
                    </a:lnTo>
                    <a:lnTo>
                      <a:pt x="847" y="643"/>
                    </a:lnTo>
                    <a:lnTo>
                      <a:pt x="845" y="642"/>
                    </a:lnTo>
                    <a:lnTo>
                      <a:pt x="845" y="640"/>
                    </a:lnTo>
                    <a:lnTo>
                      <a:pt x="844" y="638"/>
                    </a:lnTo>
                    <a:lnTo>
                      <a:pt x="844" y="637"/>
                    </a:lnTo>
                    <a:lnTo>
                      <a:pt x="843" y="636"/>
                    </a:lnTo>
                    <a:lnTo>
                      <a:pt x="841" y="634"/>
                    </a:lnTo>
                    <a:lnTo>
                      <a:pt x="836" y="634"/>
                    </a:lnTo>
                    <a:lnTo>
                      <a:pt x="833" y="634"/>
                    </a:lnTo>
                    <a:lnTo>
                      <a:pt x="832" y="633"/>
                    </a:lnTo>
                    <a:lnTo>
                      <a:pt x="829" y="633"/>
                    </a:lnTo>
                    <a:lnTo>
                      <a:pt x="828" y="632"/>
                    </a:lnTo>
                    <a:lnTo>
                      <a:pt x="827" y="630"/>
                    </a:lnTo>
                    <a:lnTo>
                      <a:pt x="823" y="630"/>
                    </a:lnTo>
                    <a:lnTo>
                      <a:pt x="819" y="630"/>
                    </a:lnTo>
                    <a:lnTo>
                      <a:pt x="816" y="630"/>
                    </a:lnTo>
                    <a:lnTo>
                      <a:pt x="816" y="629"/>
                    </a:lnTo>
                    <a:lnTo>
                      <a:pt x="812" y="628"/>
                    </a:lnTo>
                    <a:lnTo>
                      <a:pt x="810" y="626"/>
                    </a:lnTo>
                    <a:lnTo>
                      <a:pt x="808" y="625"/>
                    </a:lnTo>
                    <a:lnTo>
                      <a:pt x="806" y="625"/>
                    </a:lnTo>
                    <a:lnTo>
                      <a:pt x="804" y="626"/>
                    </a:lnTo>
                    <a:lnTo>
                      <a:pt x="804" y="629"/>
                    </a:lnTo>
                    <a:lnTo>
                      <a:pt x="804" y="630"/>
                    </a:lnTo>
                    <a:lnTo>
                      <a:pt x="804" y="633"/>
                    </a:lnTo>
                    <a:lnTo>
                      <a:pt x="803" y="632"/>
                    </a:lnTo>
                    <a:lnTo>
                      <a:pt x="800" y="633"/>
                    </a:lnTo>
                    <a:lnTo>
                      <a:pt x="799" y="634"/>
                    </a:lnTo>
                    <a:lnTo>
                      <a:pt x="799" y="637"/>
                    </a:lnTo>
                    <a:lnTo>
                      <a:pt x="798" y="640"/>
                    </a:lnTo>
                    <a:lnTo>
                      <a:pt x="796" y="645"/>
                    </a:lnTo>
                    <a:lnTo>
                      <a:pt x="798" y="647"/>
                    </a:lnTo>
                    <a:lnTo>
                      <a:pt x="802" y="649"/>
                    </a:lnTo>
                    <a:lnTo>
                      <a:pt x="803" y="650"/>
                    </a:lnTo>
                    <a:lnTo>
                      <a:pt x="804" y="651"/>
                    </a:lnTo>
                    <a:lnTo>
                      <a:pt x="806" y="653"/>
                    </a:lnTo>
                    <a:lnTo>
                      <a:pt x="804" y="657"/>
                    </a:lnTo>
                    <a:lnTo>
                      <a:pt x="804" y="661"/>
                    </a:lnTo>
                    <a:lnTo>
                      <a:pt x="807" y="662"/>
                    </a:lnTo>
                    <a:lnTo>
                      <a:pt x="808" y="663"/>
                    </a:lnTo>
                    <a:lnTo>
                      <a:pt x="806" y="667"/>
                    </a:lnTo>
                    <a:lnTo>
                      <a:pt x="802" y="667"/>
                    </a:lnTo>
                    <a:lnTo>
                      <a:pt x="799" y="667"/>
                    </a:lnTo>
                    <a:lnTo>
                      <a:pt x="799" y="667"/>
                    </a:lnTo>
                    <a:lnTo>
                      <a:pt x="796" y="667"/>
                    </a:lnTo>
                    <a:lnTo>
                      <a:pt x="795" y="667"/>
                    </a:lnTo>
                    <a:lnTo>
                      <a:pt x="790" y="667"/>
                    </a:lnTo>
                    <a:lnTo>
                      <a:pt x="789" y="667"/>
                    </a:lnTo>
                    <a:lnTo>
                      <a:pt x="786" y="666"/>
                    </a:lnTo>
                    <a:lnTo>
                      <a:pt x="785" y="666"/>
                    </a:lnTo>
                    <a:lnTo>
                      <a:pt x="782" y="666"/>
                    </a:lnTo>
                    <a:lnTo>
                      <a:pt x="779" y="667"/>
                    </a:lnTo>
                    <a:lnTo>
                      <a:pt x="777" y="668"/>
                    </a:lnTo>
                    <a:lnTo>
                      <a:pt x="775" y="670"/>
                    </a:lnTo>
                    <a:lnTo>
                      <a:pt x="771" y="667"/>
                    </a:lnTo>
                    <a:lnTo>
                      <a:pt x="769" y="666"/>
                    </a:lnTo>
                    <a:lnTo>
                      <a:pt x="764" y="662"/>
                    </a:lnTo>
                    <a:lnTo>
                      <a:pt x="762" y="661"/>
                    </a:lnTo>
                    <a:lnTo>
                      <a:pt x="762" y="659"/>
                    </a:lnTo>
                    <a:lnTo>
                      <a:pt x="761" y="657"/>
                    </a:lnTo>
                    <a:lnTo>
                      <a:pt x="757" y="657"/>
                    </a:lnTo>
                    <a:lnTo>
                      <a:pt x="756" y="658"/>
                    </a:lnTo>
                    <a:lnTo>
                      <a:pt x="753" y="658"/>
                    </a:lnTo>
                    <a:lnTo>
                      <a:pt x="753" y="658"/>
                    </a:lnTo>
                    <a:lnTo>
                      <a:pt x="750" y="659"/>
                    </a:lnTo>
                    <a:lnTo>
                      <a:pt x="749" y="657"/>
                    </a:lnTo>
                    <a:lnTo>
                      <a:pt x="748" y="655"/>
                    </a:lnTo>
                    <a:lnTo>
                      <a:pt x="746" y="654"/>
                    </a:lnTo>
                    <a:lnTo>
                      <a:pt x="746" y="654"/>
                    </a:lnTo>
                    <a:lnTo>
                      <a:pt x="744" y="655"/>
                    </a:lnTo>
                    <a:lnTo>
                      <a:pt x="741" y="655"/>
                    </a:lnTo>
                    <a:lnTo>
                      <a:pt x="740" y="655"/>
                    </a:lnTo>
                    <a:lnTo>
                      <a:pt x="737" y="655"/>
                    </a:lnTo>
                    <a:lnTo>
                      <a:pt x="733" y="657"/>
                    </a:lnTo>
                    <a:lnTo>
                      <a:pt x="732" y="657"/>
                    </a:lnTo>
                    <a:lnTo>
                      <a:pt x="731" y="659"/>
                    </a:lnTo>
                    <a:lnTo>
                      <a:pt x="728" y="661"/>
                    </a:lnTo>
                    <a:lnTo>
                      <a:pt x="724" y="659"/>
                    </a:lnTo>
                    <a:lnTo>
                      <a:pt x="724" y="661"/>
                    </a:lnTo>
                    <a:lnTo>
                      <a:pt x="724" y="662"/>
                    </a:lnTo>
                    <a:lnTo>
                      <a:pt x="725" y="663"/>
                    </a:lnTo>
                    <a:lnTo>
                      <a:pt x="724" y="665"/>
                    </a:lnTo>
                    <a:lnTo>
                      <a:pt x="723" y="666"/>
                    </a:lnTo>
                    <a:lnTo>
                      <a:pt x="720" y="667"/>
                    </a:lnTo>
                    <a:lnTo>
                      <a:pt x="719" y="668"/>
                    </a:lnTo>
                    <a:lnTo>
                      <a:pt x="719" y="671"/>
                    </a:lnTo>
                    <a:lnTo>
                      <a:pt x="716" y="672"/>
                    </a:lnTo>
                    <a:lnTo>
                      <a:pt x="715" y="674"/>
                    </a:lnTo>
                    <a:lnTo>
                      <a:pt x="715" y="676"/>
                    </a:lnTo>
                    <a:lnTo>
                      <a:pt x="711" y="678"/>
                    </a:lnTo>
                    <a:lnTo>
                      <a:pt x="708" y="680"/>
                    </a:lnTo>
                    <a:lnTo>
                      <a:pt x="708" y="682"/>
                    </a:lnTo>
                    <a:lnTo>
                      <a:pt x="703" y="682"/>
                    </a:lnTo>
                    <a:lnTo>
                      <a:pt x="700" y="683"/>
                    </a:lnTo>
                    <a:lnTo>
                      <a:pt x="699" y="687"/>
                    </a:lnTo>
                    <a:lnTo>
                      <a:pt x="699" y="687"/>
                    </a:lnTo>
                    <a:lnTo>
                      <a:pt x="698" y="687"/>
                    </a:lnTo>
                    <a:lnTo>
                      <a:pt x="695" y="686"/>
                    </a:lnTo>
                    <a:lnTo>
                      <a:pt x="694" y="686"/>
                    </a:lnTo>
                    <a:lnTo>
                      <a:pt x="692" y="686"/>
                    </a:lnTo>
                    <a:lnTo>
                      <a:pt x="690" y="684"/>
                    </a:lnTo>
                    <a:lnTo>
                      <a:pt x="687" y="682"/>
                    </a:lnTo>
                    <a:lnTo>
                      <a:pt x="686" y="682"/>
                    </a:lnTo>
                    <a:lnTo>
                      <a:pt x="685" y="679"/>
                    </a:lnTo>
                    <a:lnTo>
                      <a:pt x="686" y="676"/>
                    </a:lnTo>
                    <a:lnTo>
                      <a:pt x="685" y="676"/>
                    </a:lnTo>
                    <a:lnTo>
                      <a:pt x="682" y="678"/>
                    </a:lnTo>
                    <a:lnTo>
                      <a:pt x="681" y="679"/>
                    </a:lnTo>
                    <a:lnTo>
                      <a:pt x="678" y="680"/>
                    </a:lnTo>
                    <a:lnTo>
                      <a:pt x="673" y="680"/>
                    </a:lnTo>
                    <a:lnTo>
                      <a:pt x="671" y="682"/>
                    </a:lnTo>
                    <a:lnTo>
                      <a:pt x="670" y="683"/>
                    </a:lnTo>
                    <a:lnTo>
                      <a:pt x="669" y="682"/>
                    </a:lnTo>
                    <a:lnTo>
                      <a:pt x="666" y="680"/>
                    </a:lnTo>
                    <a:lnTo>
                      <a:pt x="665" y="680"/>
                    </a:lnTo>
                    <a:lnTo>
                      <a:pt x="665" y="680"/>
                    </a:lnTo>
                    <a:lnTo>
                      <a:pt x="663" y="679"/>
                    </a:lnTo>
                    <a:lnTo>
                      <a:pt x="662" y="678"/>
                    </a:lnTo>
                    <a:lnTo>
                      <a:pt x="662" y="675"/>
                    </a:lnTo>
                    <a:lnTo>
                      <a:pt x="663" y="675"/>
                    </a:lnTo>
                    <a:lnTo>
                      <a:pt x="663" y="674"/>
                    </a:lnTo>
                    <a:lnTo>
                      <a:pt x="661" y="672"/>
                    </a:lnTo>
                    <a:lnTo>
                      <a:pt x="661" y="672"/>
                    </a:lnTo>
                    <a:lnTo>
                      <a:pt x="657" y="671"/>
                    </a:lnTo>
                    <a:lnTo>
                      <a:pt x="656" y="670"/>
                    </a:lnTo>
                    <a:lnTo>
                      <a:pt x="654" y="670"/>
                    </a:lnTo>
                    <a:lnTo>
                      <a:pt x="653" y="667"/>
                    </a:lnTo>
                    <a:lnTo>
                      <a:pt x="650" y="663"/>
                    </a:lnTo>
                    <a:lnTo>
                      <a:pt x="648" y="661"/>
                    </a:lnTo>
                    <a:lnTo>
                      <a:pt x="644" y="661"/>
                    </a:lnTo>
                    <a:lnTo>
                      <a:pt x="640" y="661"/>
                    </a:lnTo>
                    <a:lnTo>
                      <a:pt x="636" y="661"/>
                    </a:lnTo>
                    <a:lnTo>
                      <a:pt x="635" y="662"/>
                    </a:lnTo>
                    <a:lnTo>
                      <a:pt x="636" y="663"/>
                    </a:lnTo>
                    <a:lnTo>
                      <a:pt x="635" y="665"/>
                    </a:lnTo>
                    <a:lnTo>
                      <a:pt x="633" y="665"/>
                    </a:lnTo>
                    <a:lnTo>
                      <a:pt x="631" y="665"/>
                    </a:lnTo>
                    <a:lnTo>
                      <a:pt x="628" y="666"/>
                    </a:lnTo>
                    <a:lnTo>
                      <a:pt x="625" y="665"/>
                    </a:lnTo>
                    <a:lnTo>
                      <a:pt x="624" y="665"/>
                    </a:lnTo>
                    <a:lnTo>
                      <a:pt x="621" y="666"/>
                    </a:lnTo>
                    <a:lnTo>
                      <a:pt x="620" y="666"/>
                    </a:lnTo>
                    <a:lnTo>
                      <a:pt x="617" y="663"/>
                    </a:lnTo>
                    <a:lnTo>
                      <a:pt x="615" y="663"/>
                    </a:lnTo>
                    <a:lnTo>
                      <a:pt x="615" y="662"/>
                    </a:lnTo>
                    <a:lnTo>
                      <a:pt x="615" y="659"/>
                    </a:lnTo>
                    <a:lnTo>
                      <a:pt x="612" y="658"/>
                    </a:lnTo>
                    <a:lnTo>
                      <a:pt x="609" y="659"/>
                    </a:lnTo>
                    <a:lnTo>
                      <a:pt x="611" y="662"/>
                    </a:lnTo>
                    <a:lnTo>
                      <a:pt x="611" y="662"/>
                    </a:lnTo>
                    <a:lnTo>
                      <a:pt x="611" y="663"/>
                    </a:lnTo>
                    <a:lnTo>
                      <a:pt x="608" y="665"/>
                    </a:lnTo>
                    <a:lnTo>
                      <a:pt x="606" y="666"/>
                    </a:lnTo>
                    <a:lnTo>
                      <a:pt x="577" y="629"/>
                    </a:lnTo>
                    <a:lnTo>
                      <a:pt x="556" y="613"/>
                    </a:lnTo>
                    <a:lnTo>
                      <a:pt x="554" y="611"/>
                    </a:lnTo>
                    <a:lnTo>
                      <a:pt x="556" y="611"/>
                    </a:lnTo>
                    <a:lnTo>
                      <a:pt x="558" y="608"/>
                    </a:lnTo>
                    <a:lnTo>
                      <a:pt x="558" y="607"/>
                    </a:lnTo>
                    <a:lnTo>
                      <a:pt x="557" y="605"/>
                    </a:lnTo>
                    <a:lnTo>
                      <a:pt x="554" y="607"/>
                    </a:lnTo>
                    <a:lnTo>
                      <a:pt x="552" y="607"/>
                    </a:lnTo>
                    <a:lnTo>
                      <a:pt x="549" y="609"/>
                    </a:lnTo>
                    <a:lnTo>
                      <a:pt x="548" y="609"/>
                    </a:lnTo>
                    <a:lnTo>
                      <a:pt x="545" y="612"/>
                    </a:lnTo>
                    <a:lnTo>
                      <a:pt x="545" y="615"/>
                    </a:lnTo>
                    <a:lnTo>
                      <a:pt x="542" y="616"/>
                    </a:lnTo>
                    <a:lnTo>
                      <a:pt x="542" y="617"/>
                    </a:lnTo>
                    <a:lnTo>
                      <a:pt x="540" y="620"/>
                    </a:lnTo>
                    <a:lnTo>
                      <a:pt x="536" y="620"/>
                    </a:lnTo>
                    <a:lnTo>
                      <a:pt x="534" y="621"/>
                    </a:lnTo>
                    <a:lnTo>
                      <a:pt x="534" y="624"/>
                    </a:lnTo>
                    <a:lnTo>
                      <a:pt x="533" y="624"/>
                    </a:lnTo>
                    <a:lnTo>
                      <a:pt x="532" y="624"/>
                    </a:lnTo>
                    <a:lnTo>
                      <a:pt x="527" y="622"/>
                    </a:lnTo>
                    <a:lnTo>
                      <a:pt x="524" y="622"/>
                    </a:lnTo>
                    <a:lnTo>
                      <a:pt x="523" y="625"/>
                    </a:lnTo>
                    <a:lnTo>
                      <a:pt x="521" y="625"/>
                    </a:lnTo>
                    <a:lnTo>
                      <a:pt x="520" y="622"/>
                    </a:lnTo>
                    <a:lnTo>
                      <a:pt x="520" y="620"/>
                    </a:lnTo>
                    <a:lnTo>
                      <a:pt x="521" y="618"/>
                    </a:lnTo>
                    <a:lnTo>
                      <a:pt x="523" y="616"/>
                    </a:lnTo>
                    <a:lnTo>
                      <a:pt x="521" y="616"/>
                    </a:lnTo>
                    <a:lnTo>
                      <a:pt x="519" y="617"/>
                    </a:lnTo>
                    <a:lnTo>
                      <a:pt x="517" y="617"/>
                    </a:lnTo>
                    <a:lnTo>
                      <a:pt x="513" y="615"/>
                    </a:lnTo>
                    <a:lnTo>
                      <a:pt x="511" y="615"/>
                    </a:lnTo>
                    <a:lnTo>
                      <a:pt x="511" y="616"/>
                    </a:lnTo>
                    <a:lnTo>
                      <a:pt x="512" y="617"/>
                    </a:lnTo>
                    <a:lnTo>
                      <a:pt x="511" y="618"/>
                    </a:lnTo>
                    <a:lnTo>
                      <a:pt x="509" y="618"/>
                    </a:lnTo>
                    <a:lnTo>
                      <a:pt x="508" y="616"/>
                    </a:lnTo>
                    <a:lnTo>
                      <a:pt x="507" y="612"/>
                    </a:lnTo>
                    <a:lnTo>
                      <a:pt x="503" y="609"/>
                    </a:lnTo>
                    <a:lnTo>
                      <a:pt x="503" y="609"/>
                    </a:lnTo>
                    <a:lnTo>
                      <a:pt x="503" y="612"/>
                    </a:lnTo>
                    <a:lnTo>
                      <a:pt x="503" y="615"/>
                    </a:lnTo>
                    <a:lnTo>
                      <a:pt x="502" y="615"/>
                    </a:lnTo>
                    <a:lnTo>
                      <a:pt x="502" y="612"/>
                    </a:lnTo>
                    <a:lnTo>
                      <a:pt x="499" y="612"/>
                    </a:lnTo>
                    <a:lnTo>
                      <a:pt x="499" y="615"/>
                    </a:lnTo>
                    <a:lnTo>
                      <a:pt x="498" y="615"/>
                    </a:lnTo>
                    <a:lnTo>
                      <a:pt x="496" y="613"/>
                    </a:lnTo>
                    <a:lnTo>
                      <a:pt x="494" y="615"/>
                    </a:lnTo>
                    <a:lnTo>
                      <a:pt x="492" y="615"/>
                    </a:lnTo>
                    <a:lnTo>
                      <a:pt x="491" y="612"/>
                    </a:lnTo>
                    <a:lnTo>
                      <a:pt x="492" y="612"/>
                    </a:lnTo>
                    <a:lnTo>
                      <a:pt x="492" y="611"/>
                    </a:lnTo>
                    <a:lnTo>
                      <a:pt x="492" y="608"/>
                    </a:lnTo>
                    <a:lnTo>
                      <a:pt x="492" y="607"/>
                    </a:lnTo>
                    <a:lnTo>
                      <a:pt x="492" y="605"/>
                    </a:lnTo>
                    <a:lnTo>
                      <a:pt x="491" y="604"/>
                    </a:lnTo>
                    <a:lnTo>
                      <a:pt x="490" y="601"/>
                    </a:lnTo>
                    <a:lnTo>
                      <a:pt x="488" y="600"/>
                    </a:lnTo>
                    <a:lnTo>
                      <a:pt x="487" y="599"/>
                    </a:lnTo>
                    <a:lnTo>
                      <a:pt x="487" y="596"/>
                    </a:lnTo>
                    <a:lnTo>
                      <a:pt x="484" y="596"/>
                    </a:lnTo>
                    <a:lnTo>
                      <a:pt x="482" y="597"/>
                    </a:lnTo>
                    <a:lnTo>
                      <a:pt x="479" y="597"/>
                    </a:lnTo>
                    <a:lnTo>
                      <a:pt x="477" y="595"/>
                    </a:lnTo>
                    <a:lnTo>
                      <a:pt x="473" y="595"/>
                    </a:lnTo>
                    <a:lnTo>
                      <a:pt x="470" y="593"/>
                    </a:lnTo>
                    <a:lnTo>
                      <a:pt x="469" y="595"/>
                    </a:lnTo>
                    <a:lnTo>
                      <a:pt x="466" y="595"/>
                    </a:lnTo>
                    <a:lnTo>
                      <a:pt x="465" y="596"/>
                    </a:lnTo>
                    <a:lnTo>
                      <a:pt x="463" y="597"/>
                    </a:lnTo>
                    <a:lnTo>
                      <a:pt x="461" y="599"/>
                    </a:lnTo>
                    <a:lnTo>
                      <a:pt x="459" y="599"/>
                    </a:lnTo>
                    <a:lnTo>
                      <a:pt x="461" y="600"/>
                    </a:lnTo>
                    <a:lnTo>
                      <a:pt x="461" y="603"/>
                    </a:lnTo>
                    <a:lnTo>
                      <a:pt x="457" y="603"/>
                    </a:lnTo>
                    <a:lnTo>
                      <a:pt x="455" y="603"/>
                    </a:lnTo>
                    <a:lnTo>
                      <a:pt x="454" y="604"/>
                    </a:lnTo>
                    <a:lnTo>
                      <a:pt x="451" y="605"/>
                    </a:lnTo>
                    <a:lnTo>
                      <a:pt x="450" y="605"/>
                    </a:lnTo>
                    <a:lnTo>
                      <a:pt x="449" y="605"/>
                    </a:lnTo>
                    <a:lnTo>
                      <a:pt x="444" y="609"/>
                    </a:lnTo>
                    <a:lnTo>
                      <a:pt x="441" y="611"/>
                    </a:lnTo>
                    <a:lnTo>
                      <a:pt x="440" y="612"/>
                    </a:lnTo>
                    <a:lnTo>
                      <a:pt x="437" y="611"/>
                    </a:lnTo>
                    <a:lnTo>
                      <a:pt x="436" y="611"/>
                    </a:lnTo>
                    <a:lnTo>
                      <a:pt x="434" y="611"/>
                    </a:lnTo>
                    <a:lnTo>
                      <a:pt x="434" y="613"/>
                    </a:lnTo>
                    <a:lnTo>
                      <a:pt x="432" y="613"/>
                    </a:lnTo>
                    <a:lnTo>
                      <a:pt x="430" y="615"/>
                    </a:lnTo>
                    <a:lnTo>
                      <a:pt x="430" y="616"/>
                    </a:lnTo>
                    <a:lnTo>
                      <a:pt x="429" y="617"/>
                    </a:lnTo>
                    <a:lnTo>
                      <a:pt x="428" y="617"/>
                    </a:lnTo>
                    <a:lnTo>
                      <a:pt x="426" y="617"/>
                    </a:lnTo>
                    <a:lnTo>
                      <a:pt x="424" y="618"/>
                    </a:lnTo>
                    <a:lnTo>
                      <a:pt x="421" y="618"/>
                    </a:lnTo>
                    <a:lnTo>
                      <a:pt x="419" y="620"/>
                    </a:lnTo>
                    <a:lnTo>
                      <a:pt x="417" y="621"/>
                    </a:lnTo>
                    <a:lnTo>
                      <a:pt x="415" y="621"/>
                    </a:lnTo>
                    <a:lnTo>
                      <a:pt x="412" y="622"/>
                    </a:lnTo>
                    <a:lnTo>
                      <a:pt x="409" y="622"/>
                    </a:lnTo>
                    <a:lnTo>
                      <a:pt x="405" y="624"/>
                    </a:lnTo>
                    <a:lnTo>
                      <a:pt x="404" y="626"/>
                    </a:lnTo>
                    <a:lnTo>
                      <a:pt x="403" y="628"/>
                    </a:lnTo>
                    <a:lnTo>
                      <a:pt x="401" y="625"/>
                    </a:lnTo>
                    <a:lnTo>
                      <a:pt x="400" y="625"/>
                    </a:lnTo>
                    <a:lnTo>
                      <a:pt x="397" y="626"/>
                    </a:lnTo>
                    <a:lnTo>
                      <a:pt x="397" y="628"/>
                    </a:lnTo>
                    <a:lnTo>
                      <a:pt x="397" y="629"/>
                    </a:lnTo>
                    <a:lnTo>
                      <a:pt x="395" y="628"/>
                    </a:lnTo>
                    <a:lnTo>
                      <a:pt x="392" y="628"/>
                    </a:lnTo>
                    <a:lnTo>
                      <a:pt x="391" y="626"/>
                    </a:lnTo>
                    <a:lnTo>
                      <a:pt x="390" y="626"/>
                    </a:lnTo>
                    <a:lnTo>
                      <a:pt x="388" y="628"/>
                    </a:lnTo>
                    <a:lnTo>
                      <a:pt x="386" y="629"/>
                    </a:lnTo>
                    <a:lnTo>
                      <a:pt x="384" y="629"/>
                    </a:lnTo>
                    <a:lnTo>
                      <a:pt x="386" y="632"/>
                    </a:lnTo>
                    <a:lnTo>
                      <a:pt x="386" y="633"/>
                    </a:lnTo>
                    <a:lnTo>
                      <a:pt x="387" y="634"/>
                    </a:lnTo>
                    <a:lnTo>
                      <a:pt x="390" y="633"/>
                    </a:lnTo>
                    <a:lnTo>
                      <a:pt x="391" y="636"/>
                    </a:lnTo>
                    <a:lnTo>
                      <a:pt x="388" y="636"/>
                    </a:lnTo>
                    <a:lnTo>
                      <a:pt x="387" y="637"/>
                    </a:lnTo>
                    <a:lnTo>
                      <a:pt x="387" y="638"/>
                    </a:lnTo>
                    <a:lnTo>
                      <a:pt x="390" y="638"/>
                    </a:lnTo>
                    <a:lnTo>
                      <a:pt x="392" y="640"/>
                    </a:lnTo>
                    <a:lnTo>
                      <a:pt x="394" y="638"/>
                    </a:lnTo>
                    <a:lnTo>
                      <a:pt x="396" y="638"/>
                    </a:lnTo>
                    <a:lnTo>
                      <a:pt x="397" y="641"/>
                    </a:lnTo>
                    <a:lnTo>
                      <a:pt x="400" y="641"/>
                    </a:lnTo>
                    <a:lnTo>
                      <a:pt x="400" y="643"/>
                    </a:lnTo>
                    <a:lnTo>
                      <a:pt x="399" y="645"/>
                    </a:lnTo>
                    <a:lnTo>
                      <a:pt x="396" y="643"/>
                    </a:lnTo>
                    <a:lnTo>
                      <a:pt x="392" y="643"/>
                    </a:lnTo>
                    <a:lnTo>
                      <a:pt x="390" y="646"/>
                    </a:lnTo>
                    <a:lnTo>
                      <a:pt x="387" y="650"/>
                    </a:lnTo>
                    <a:lnTo>
                      <a:pt x="387" y="653"/>
                    </a:lnTo>
                    <a:lnTo>
                      <a:pt x="388" y="653"/>
                    </a:lnTo>
                    <a:lnTo>
                      <a:pt x="390" y="655"/>
                    </a:lnTo>
                    <a:lnTo>
                      <a:pt x="387" y="658"/>
                    </a:lnTo>
                    <a:lnTo>
                      <a:pt x="387" y="661"/>
                    </a:lnTo>
                    <a:lnTo>
                      <a:pt x="384" y="661"/>
                    </a:lnTo>
                    <a:lnTo>
                      <a:pt x="384" y="662"/>
                    </a:lnTo>
                    <a:lnTo>
                      <a:pt x="386" y="663"/>
                    </a:lnTo>
                    <a:lnTo>
                      <a:pt x="386" y="665"/>
                    </a:lnTo>
                    <a:lnTo>
                      <a:pt x="388" y="665"/>
                    </a:lnTo>
                    <a:lnTo>
                      <a:pt x="390" y="666"/>
                    </a:lnTo>
                    <a:lnTo>
                      <a:pt x="392" y="667"/>
                    </a:lnTo>
                    <a:lnTo>
                      <a:pt x="392" y="668"/>
                    </a:lnTo>
                    <a:lnTo>
                      <a:pt x="395" y="670"/>
                    </a:lnTo>
                    <a:lnTo>
                      <a:pt x="399" y="670"/>
                    </a:lnTo>
                    <a:lnTo>
                      <a:pt x="400" y="671"/>
                    </a:lnTo>
                    <a:lnTo>
                      <a:pt x="400" y="680"/>
                    </a:lnTo>
                    <a:lnTo>
                      <a:pt x="399" y="683"/>
                    </a:lnTo>
                    <a:lnTo>
                      <a:pt x="395" y="684"/>
                    </a:lnTo>
                    <a:lnTo>
                      <a:pt x="392" y="683"/>
                    </a:lnTo>
                    <a:lnTo>
                      <a:pt x="388" y="682"/>
                    </a:lnTo>
                    <a:lnTo>
                      <a:pt x="387" y="682"/>
                    </a:lnTo>
                    <a:lnTo>
                      <a:pt x="387" y="684"/>
                    </a:lnTo>
                    <a:lnTo>
                      <a:pt x="386" y="687"/>
                    </a:lnTo>
                    <a:lnTo>
                      <a:pt x="383" y="687"/>
                    </a:lnTo>
                    <a:lnTo>
                      <a:pt x="379" y="686"/>
                    </a:lnTo>
                    <a:lnTo>
                      <a:pt x="375" y="686"/>
                    </a:lnTo>
                    <a:lnTo>
                      <a:pt x="374" y="684"/>
                    </a:lnTo>
                    <a:lnTo>
                      <a:pt x="372" y="686"/>
                    </a:lnTo>
                    <a:lnTo>
                      <a:pt x="370" y="684"/>
                    </a:lnTo>
                    <a:lnTo>
                      <a:pt x="369" y="682"/>
                    </a:lnTo>
                    <a:lnTo>
                      <a:pt x="370" y="680"/>
                    </a:lnTo>
                    <a:lnTo>
                      <a:pt x="371" y="679"/>
                    </a:lnTo>
                    <a:lnTo>
                      <a:pt x="369" y="678"/>
                    </a:lnTo>
                    <a:lnTo>
                      <a:pt x="366" y="676"/>
                    </a:lnTo>
                    <a:lnTo>
                      <a:pt x="365" y="679"/>
                    </a:lnTo>
                    <a:lnTo>
                      <a:pt x="362" y="678"/>
                    </a:lnTo>
                    <a:lnTo>
                      <a:pt x="361" y="679"/>
                    </a:lnTo>
                    <a:lnTo>
                      <a:pt x="361" y="682"/>
                    </a:lnTo>
                    <a:lnTo>
                      <a:pt x="357" y="682"/>
                    </a:lnTo>
                    <a:lnTo>
                      <a:pt x="357" y="680"/>
                    </a:lnTo>
                    <a:lnTo>
                      <a:pt x="353" y="678"/>
                    </a:lnTo>
                    <a:lnTo>
                      <a:pt x="350" y="678"/>
                    </a:lnTo>
                    <a:lnTo>
                      <a:pt x="350" y="680"/>
                    </a:lnTo>
                    <a:lnTo>
                      <a:pt x="347" y="678"/>
                    </a:lnTo>
                    <a:lnTo>
                      <a:pt x="346" y="679"/>
                    </a:lnTo>
                    <a:lnTo>
                      <a:pt x="346" y="680"/>
                    </a:lnTo>
                    <a:lnTo>
                      <a:pt x="344" y="682"/>
                    </a:lnTo>
                    <a:lnTo>
                      <a:pt x="344" y="686"/>
                    </a:lnTo>
                    <a:lnTo>
                      <a:pt x="341" y="688"/>
                    </a:lnTo>
                    <a:lnTo>
                      <a:pt x="338" y="687"/>
                    </a:lnTo>
                    <a:lnTo>
                      <a:pt x="337" y="684"/>
                    </a:lnTo>
                    <a:lnTo>
                      <a:pt x="333" y="684"/>
                    </a:lnTo>
                    <a:lnTo>
                      <a:pt x="332" y="682"/>
                    </a:lnTo>
                    <a:lnTo>
                      <a:pt x="329" y="683"/>
                    </a:lnTo>
                    <a:lnTo>
                      <a:pt x="329" y="687"/>
                    </a:lnTo>
                    <a:lnTo>
                      <a:pt x="328" y="688"/>
                    </a:lnTo>
                    <a:lnTo>
                      <a:pt x="326" y="688"/>
                    </a:lnTo>
                    <a:lnTo>
                      <a:pt x="326" y="686"/>
                    </a:lnTo>
                    <a:lnTo>
                      <a:pt x="325" y="684"/>
                    </a:lnTo>
                    <a:lnTo>
                      <a:pt x="322" y="684"/>
                    </a:lnTo>
                    <a:lnTo>
                      <a:pt x="320" y="682"/>
                    </a:lnTo>
                    <a:lnTo>
                      <a:pt x="318" y="679"/>
                    </a:lnTo>
                    <a:lnTo>
                      <a:pt x="316" y="679"/>
                    </a:lnTo>
                    <a:lnTo>
                      <a:pt x="313" y="675"/>
                    </a:lnTo>
                    <a:lnTo>
                      <a:pt x="312" y="675"/>
                    </a:lnTo>
                    <a:lnTo>
                      <a:pt x="311" y="674"/>
                    </a:lnTo>
                    <a:lnTo>
                      <a:pt x="308" y="674"/>
                    </a:lnTo>
                    <a:lnTo>
                      <a:pt x="304" y="675"/>
                    </a:lnTo>
                    <a:lnTo>
                      <a:pt x="301" y="674"/>
                    </a:lnTo>
                    <a:lnTo>
                      <a:pt x="300" y="670"/>
                    </a:lnTo>
                    <a:lnTo>
                      <a:pt x="297" y="670"/>
                    </a:lnTo>
                    <a:lnTo>
                      <a:pt x="296" y="672"/>
                    </a:lnTo>
                    <a:lnTo>
                      <a:pt x="293" y="672"/>
                    </a:lnTo>
                    <a:lnTo>
                      <a:pt x="293" y="674"/>
                    </a:lnTo>
                    <a:lnTo>
                      <a:pt x="291" y="675"/>
                    </a:lnTo>
                    <a:lnTo>
                      <a:pt x="291" y="674"/>
                    </a:lnTo>
                    <a:lnTo>
                      <a:pt x="290" y="674"/>
                    </a:lnTo>
                    <a:lnTo>
                      <a:pt x="290" y="676"/>
                    </a:lnTo>
                    <a:lnTo>
                      <a:pt x="287" y="678"/>
                    </a:lnTo>
                    <a:lnTo>
                      <a:pt x="286" y="676"/>
                    </a:lnTo>
                    <a:lnTo>
                      <a:pt x="287" y="674"/>
                    </a:lnTo>
                    <a:lnTo>
                      <a:pt x="288" y="672"/>
                    </a:lnTo>
                    <a:lnTo>
                      <a:pt x="284" y="671"/>
                    </a:lnTo>
                    <a:lnTo>
                      <a:pt x="282" y="670"/>
                    </a:lnTo>
                    <a:lnTo>
                      <a:pt x="280" y="671"/>
                    </a:lnTo>
                    <a:lnTo>
                      <a:pt x="282" y="672"/>
                    </a:lnTo>
                    <a:lnTo>
                      <a:pt x="282" y="675"/>
                    </a:lnTo>
                    <a:lnTo>
                      <a:pt x="279" y="675"/>
                    </a:lnTo>
                    <a:lnTo>
                      <a:pt x="276" y="676"/>
                    </a:lnTo>
                    <a:lnTo>
                      <a:pt x="275" y="679"/>
                    </a:lnTo>
                    <a:lnTo>
                      <a:pt x="274" y="679"/>
                    </a:lnTo>
                    <a:lnTo>
                      <a:pt x="271" y="682"/>
                    </a:lnTo>
                    <a:lnTo>
                      <a:pt x="270" y="684"/>
                    </a:lnTo>
                    <a:lnTo>
                      <a:pt x="271" y="686"/>
                    </a:lnTo>
                    <a:lnTo>
                      <a:pt x="271" y="690"/>
                    </a:lnTo>
                    <a:lnTo>
                      <a:pt x="267" y="690"/>
                    </a:lnTo>
                    <a:lnTo>
                      <a:pt x="265" y="690"/>
                    </a:lnTo>
                    <a:lnTo>
                      <a:pt x="267" y="699"/>
                    </a:lnTo>
                    <a:lnTo>
                      <a:pt x="266" y="700"/>
                    </a:lnTo>
                    <a:lnTo>
                      <a:pt x="266" y="704"/>
                    </a:lnTo>
                    <a:lnTo>
                      <a:pt x="262" y="704"/>
                    </a:lnTo>
                    <a:lnTo>
                      <a:pt x="258" y="701"/>
                    </a:lnTo>
                    <a:lnTo>
                      <a:pt x="258" y="700"/>
                    </a:lnTo>
                    <a:lnTo>
                      <a:pt x="251" y="693"/>
                    </a:lnTo>
                    <a:lnTo>
                      <a:pt x="250" y="696"/>
                    </a:lnTo>
                    <a:lnTo>
                      <a:pt x="250" y="699"/>
                    </a:lnTo>
                    <a:lnTo>
                      <a:pt x="246" y="703"/>
                    </a:lnTo>
                    <a:lnTo>
                      <a:pt x="245" y="704"/>
                    </a:lnTo>
                    <a:lnTo>
                      <a:pt x="245" y="709"/>
                    </a:lnTo>
                    <a:lnTo>
                      <a:pt x="246" y="712"/>
                    </a:lnTo>
                    <a:lnTo>
                      <a:pt x="246" y="718"/>
                    </a:lnTo>
                    <a:lnTo>
                      <a:pt x="243" y="724"/>
                    </a:lnTo>
                    <a:lnTo>
                      <a:pt x="249" y="725"/>
                    </a:lnTo>
                    <a:lnTo>
                      <a:pt x="250" y="728"/>
                    </a:lnTo>
                    <a:lnTo>
                      <a:pt x="250" y="730"/>
                    </a:lnTo>
                    <a:lnTo>
                      <a:pt x="254" y="733"/>
                    </a:lnTo>
                    <a:lnTo>
                      <a:pt x="255" y="732"/>
                    </a:lnTo>
                    <a:lnTo>
                      <a:pt x="262" y="734"/>
                    </a:lnTo>
                    <a:lnTo>
                      <a:pt x="267" y="738"/>
                    </a:lnTo>
                    <a:lnTo>
                      <a:pt x="272" y="747"/>
                    </a:lnTo>
                    <a:lnTo>
                      <a:pt x="268" y="747"/>
                    </a:lnTo>
                    <a:lnTo>
                      <a:pt x="267" y="749"/>
                    </a:lnTo>
                    <a:lnTo>
                      <a:pt x="272" y="751"/>
                    </a:lnTo>
                    <a:lnTo>
                      <a:pt x="275" y="750"/>
                    </a:lnTo>
                    <a:lnTo>
                      <a:pt x="278" y="753"/>
                    </a:lnTo>
                    <a:lnTo>
                      <a:pt x="278" y="753"/>
                    </a:lnTo>
                    <a:lnTo>
                      <a:pt x="278" y="753"/>
                    </a:lnTo>
                    <a:lnTo>
                      <a:pt x="278" y="754"/>
                    </a:lnTo>
                    <a:lnTo>
                      <a:pt x="278" y="755"/>
                    </a:lnTo>
                    <a:lnTo>
                      <a:pt x="276" y="755"/>
                    </a:lnTo>
                    <a:lnTo>
                      <a:pt x="276" y="755"/>
                    </a:lnTo>
                    <a:lnTo>
                      <a:pt x="278" y="757"/>
                    </a:lnTo>
                    <a:lnTo>
                      <a:pt x="276" y="758"/>
                    </a:lnTo>
                    <a:lnTo>
                      <a:pt x="276" y="758"/>
                    </a:lnTo>
                    <a:lnTo>
                      <a:pt x="276" y="759"/>
                    </a:lnTo>
                    <a:lnTo>
                      <a:pt x="275" y="759"/>
                    </a:lnTo>
                    <a:lnTo>
                      <a:pt x="274" y="759"/>
                    </a:lnTo>
                    <a:lnTo>
                      <a:pt x="272" y="759"/>
                    </a:lnTo>
                    <a:lnTo>
                      <a:pt x="270" y="759"/>
                    </a:lnTo>
                    <a:lnTo>
                      <a:pt x="274" y="761"/>
                    </a:lnTo>
                    <a:lnTo>
                      <a:pt x="274" y="762"/>
                    </a:lnTo>
                    <a:lnTo>
                      <a:pt x="274" y="763"/>
                    </a:lnTo>
                    <a:lnTo>
                      <a:pt x="272" y="762"/>
                    </a:lnTo>
                    <a:lnTo>
                      <a:pt x="271" y="762"/>
                    </a:lnTo>
                    <a:lnTo>
                      <a:pt x="270" y="762"/>
                    </a:lnTo>
                    <a:lnTo>
                      <a:pt x="268" y="762"/>
                    </a:lnTo>
                    <a:lnTo>
                      <a:pt x="270" y="763"/>
                    </a:lnTo>
                    <a:lnTo>
                      <a:pt x="270" y="763"/>
                    </a:lnTo>
                    <a:lnTo>
                      <a:pt x="268" y="765"/>
                    </a:lnTo>
                    <a:lnTo>
                      <a:pt x="267" y="765"/>
                    </a:lnTo>
                    <a:lnTo>
                      <a:pt x="266" y="766"/>
                    </a:lnTo>
                    <a:lnTo>
                      <a:pt x="265" y="765"/>
                    </a:lnTo>
                    <a:lnTo>
                      <a:pt x="265" y="766"/>
                    </a:lnTo>
                    <a:lnTo>
                      <a:pt x="263" y="767"/>
                    </a:lnTo>
                    <a:lnTo>
                      <a:pt x="262" y="766"/>
                    </a:lnTo>
                    <a:lnTo>
                      <a:pt x="262" y="766"/>
                    </a:lnTo>
                    <a:lnTo>
                      <a:pt x="261" y="767"/>
                    </a:lnTo>
                    <a:lnTo>
                      <a:pt x="261" y="768"/>
                    </a:lnTo>
                    <a:lnTo>
                      <a:pt x="259" y="771"/>
                    </a:lnTo>
                    <a:lnTo>
                      <a:pt x="258" y="772"/>
                    </a:lnTo>
                    <a:lnTo>
                      <a:pt x="258" y="775"/>
                    </a:lnTo>
                    <a:lnTo>
                      <a:pt x="257" y="776"/>
                    </a:lnTo>
                    <a:lnTo>
                      <a:pt x="257" y="780"/>
                    </a:lnTo>
                    <a:lnTo>
                      <a:pt x="255" y="782"/>
                    </a:lnTo>
                    <a:lnTo>
                      <a:pt x="254" y="784"/>
                    </a:lnTo>
                    <a:lnTo>
                      <a:pt x="255" y="788"/>
                    </a:lnTo>
                    <a:lnTo>
                      <a:pt x="258" y="788"/>
                    </a:lnTo>
                    <a:lnTo>
                      <a:pt x="259" y="788"/>
                    </a:lnTo>
                    <a:lnTo>
                      <a:pt x="261" y="790"/>
                    </a:lnTo>
                    <a:lnTo>
                      <a:pt x="263" y="791"/>
                    </a:lnTo>
                    <a:lnTo>
                      <a:pt x="263" y="795"/>
                    </a:lnTo>
                    <a:lnTo>
                      <a:pt x="266" y="796"/>
                    </a:lnTo>
                    <a:lnTo>
                      <a:pt x="267" y="795"/>
                    </a:lnTo>
                    <a:lnTo>
                      <a:pt x="268" y="795"/>
                    </a:lnTo>
                    <a:lnTo>
                      <a:pt x="267" y="797"/>
                    </a:lnTo>
                    <a:lnTo>
                      <a:pt x="267" y="799"/>
                    </a:lnTo>
                    <a:lnTo>
                      <a:pt x="266" y="799"/>
                    </a:lnTo>
                    <a:lnTo>
                      <a:pt x="265" y="800"/>
                    </a:lnTo>
                    <a:lnTo>
                      <a:pt x="267" y="800"/>
                    </a:lnTo>
                    <a:lnTo>
                      <a:pt x="267" y="801"/>
                    </a:lnTo>
                    <a:lnTo>
                      <a:pt x="267" y="804"/>
                    </a:lnTo>
                    <a:lnTo>
                      <a:pt x="268" y="807"/>
                    </a:lnTo>
                    <a:lnTo>
                      <a:pt x="270" y="809"/>
                    </a:lnTo>
                    <a:lnTo>
                      <a:pt x="271" y="812"/>
                    </a:lnTo>
                    <a:lnTo>
                      <a:pt x="275" y="818"/>
                    </a:lnTo>
                    <a:lnTo>
                      <a:pt x="282" y="822"/>
                    </a:lnTo>
                    <a:lnTo>
                      <a:pt x="283" y="824"/>
                    </a:lnTo>
                    <a:lnTo>
                      <a:pt x="283" y="824"/>
                    </a:lnTo>
                    <a:lnTo>
                      <a:pt x="278" y="829"/>
                    </a:lnTo>
                    <a:lnTo>
                      <a:pt x="275" y="830"/>
                    </a:lnTo>
                    <a:lnTo>
                      <a:pt x="274" y="833"/>
                    </a:lnTo>
                    <a:lnTo>
                      <a:pt x="268" y="832"/>
                    </a:lnTo>
                    <a:lnTo>
                      <a:pt x="267" y="829"/>
                    </a:lnTo>
                    <a:lnTo>
                      <a:pt x="262" y="825"/>
                    </a:lnTo>
                    <a:lnTo>
                      <a:pt x="258" y="825"/>
                    </a:lnTo>
                    <a:lnTo>
                      <a:pt x="257" y="829"/>
                    </a:lnTo>
                    <a:lnTo>
                      <a:pt x="259" y="830"/>
                    </a:lnTo>
                    <a:lnTo>
                      <a:pt x="262" y="833"/>
                    </a:lnTo>
                    <a:lnTo>
                      <a:pt x="261" y="837"/>
                    </a:lnTo>
                    <a:lnTo>
                      <a:pt x="257" y="836"/>
                    </a:lnTo>
                    <a:lnTo>
                      <a:pt x="253" y="836"/>
                    </a:lnTo>
                    <a:lnTo>
                      <a:pt x="246" y="832"/>
                    </a:lnTo>
                    <a:lnTo>
                      <a:pt x="241" y="833"/>
                    </a:lnTo>
                    <a:lnTo>
                      <a:pt x="241" y="834"/>
                    </a:lnTo>
                    <a:lnTo>
                      <a:pt x="241" y="834"/>
                    </a:lnTo>
                    <a:lnTo>
                      <a:pt x="233" y="834"/>
                    </a:lnTo>
                    <a:lnTo>
                      <a:pt x="232" y="834"/>
                    </a:lnTo>
                    <a:lnTo>
                      <a:pt x="226" y="836"/>
                    </a:lnTo>
                    <a:lnTo>
                      <a:pt x="222" y="837"/>
                    </a:lnTo>
                    <a:lnTo>
                      <a:pt x="222" y="837"/>
                    </a:lnTo>
                    <a:lnTo>
                      <a:pt x="221" y="836"/>
                    </a:lnTo>
                    <a:lnTo>
                      <a:pt x="216" y="832"/>
                    </a:lnTo>
                    <a:lnTo>
                      <a:pt x="213" y="832"/>
                    </a:lnTo>
                    <a:lnTo>
                      <a:pt x="212" y="833"/>
                    </a:lnTo>
                    <a:lnTo>
                      <a:pt x="211" y="833"/>
                    </a:lnTo>
                    <a:lnTo>
                      <a:pt x="208" y="832"/>
                    </a:lnTo>
                    <a:lnTo>
                      <a:pt x="207" y="833"/>
                    </a:lnTo>
                    <a:lnTo>
                      <a:pt x="205" y="833"/>
                    </a:lnTo>
                    <a:lnTo>
                      <a:pt x="204" y="830"/>
                    </a:lnTo>
                    <a:lnTo>
                      <a:pt x="203" y="830"/>
                    </a:lnTo>
                    <a:lnTo>
                      <a:pt x="203" y="830"/>
                    </a:lnTo>
                    <a:lnTo>
                      <a:pt x="204" y="830"/>
                    </a:lnTo>
                    <a:lnTo>
                      <a:pt x="203" y="828"/>
                    </a:lnTo>
                    <a:lnTo>
                      <a:pt x="204" y="826"/>
                    </a:lnTo>
                    <a:lnTo>
                      <a:pt x="201" y="822"/>
                    </a:lnTo>
                    <a:lnTo>
                      <a:pt x="201" y="817"/>
                    </a:lnTo>
                    <a:lnTo>
                      <a:pt x="200" y="816"/>
                    </a:lnTo>
                    <a:lnTo>
                      <a:pt x="197" y="812"/>
                    </a:lnTo>
                    <a:lnTo>
                      <a:pt x="195" y="812"/>
                    </a:lnTo>
                    <a:lnTo>
                      <a:pt x="193" y="811"/>
                    </a:lnTo>
                    <a:lnTo>
                      <a:pt x="191" y="808"/>
                    </a:lnTo>
                    <a:lnTo>
                      <a:pt x="189" y="808"/>
                    </a:lnTo>
                    <a:lnTo>
                      <a:pt x="188" y="808"/>
                    </a:lnTo>
                    <a:lnTo>
                      <a:pt x="187" y="808"/>
                    </a:lnTo>
                    <a:lnTo>
                      <a:pt x="184" y="804"/>
                    </a:lnTo>
                    <a:lnTo>
                      <a:pt x="183" y="804"/>
                    </a:lnTo>
                    <a:lnTo>
                      <a:pt x="180" y="804"/>
                    </a:lnTo>
                    <a:lnTo>
                      <a:pt x="180" y="803"/>
                    </a:lnTo>
                    <a:lnTo>
                      <a:pt x="178" y="801"/>
                    </a:lnTo>
                    <a:lnTo>
                      <a:pt x="176" y="800"/>
                    </a:lnTo>
                    <a:lnTo>
                      <a:pt x="176" y="799"/>
                    </a:lnTo>
                    <a:lnTo>
                      <a:pt x="174" y="799"/>
                    </a:lnTo>
                    <a:lnTo>
                      <a:pt x="172" y="795"/>
                    </a:lnTo>
                    <a:lnTo>
                      <a:pt x="164" y="790"/>
                    </a:lnTo>
                    <a:lnTo>
                      <a:pt x="162" y="790"/>
                    </a:lnTo>
                    <a:lnTo>
                      <a:pt x="157" y="786"/>
                    </a:lnTo>
                    <a:lnTo>
                      <a:pt x="153" y="787"/>
                    </a:lnTo>
                    <a:lnTo>
                      <a:pt x="150" y="784"/>
                    </a:lnTo>
                    <a:lnTo>
                      <a:pt x="150" y="782"/>
                    </a:lnTo>
                    <a:lnTo>
                      <a:pt x="146" y="779"/>
                    </a:lnTo>
                    <a:lnTo>
                      <a:pt x="145" y="779"/>
                    </a:lnTo>
                    <a:lnTo>
                      <a:pt x="142" y="779"/>
                    </a:lnTo>
                    <a:lnTo>
                      <a:pt x="143" y="778"/>
                    </a:lnTo>
                    <a:lnTo>
                      <a:pt x="146" y="776"/>
                    </a:lnTo>
                    <a:lnTo>
                      <a:pt x="145" y="775"/>
                    </a:lnTo>
                    <a:lnTo>
                      <a:pt x="145" y="774"/>
                    </a:lnTo>
                    <a:lnTo>
                      <a:pt x="147" y="775"/>
                    </a:lnTo>
                    <a:lnTo>
                      <a:pt x="149" y="776"/>
                    </a:lnTo>
                    <a:lnTo>
                      <a:pt x="150" y="776"/>
                    </a:lnTo>
                    <a:lnTo>
                      <a:pt x="153" y="776"/>
                    </a:lnTo>
                    <a:lnTo>
                      <a:pt x="153" y="772"/>
                    </a:lnTo>
                    <a:lnTo>
                      <a:pt x="151" y="772"/>
                    </a:lnTo>
                    <a:lnTo>
                      <a:pt x="151" y="770"/>
                    </a:lnTo>
                    <a:lnTo>
                      <a:pt x="154" y="767"/>
                    </a:lnTo>
                    <a:lnTo>
                      <a:pt x="154" y="766"/>
                    </a:lnTo>
                    <a:lnTo>
                      <a:pt x="155" y="766"/>
                    </a:lnTo>
                    <a:lnTo>
                      <a:pt x="157" y="766"/>
                    </a:lnTo>
                    <a:lnTo>
                      <a:pt x="158" y="765"/>
                    </a:lnTo>
                    <a:lnTo>
                      <a:pt x="159" y="763"/>
                    </a:lnTo>
                    <a:lnTo>
                      <a:pt x="159" y="763"/>
                    </a:lnTo>
                    <a:lnTo>
                      <a:pt x="157" y="762"/>
                    </a:lnTo>
                    <a:lnTo>
                      <a:pt x="157" y="761"/>
                    </a:lnTo>
                    <a:lnTo>
                      <a:pt x="155" y="762"/>
                    </a:lnTo>
                    <a:lnTo>
                      <a:pt x="153" y="761"/>
                    </a:lnTo>
                    <a:lnTo>
                      <a:pt x="151" y="757"/>
                    </a:lnTo>
                    <a:lnTo>
                      <a:pt x="155" y="757"/>
                    </a:lnTo>
                    <a:lnTo>
                      <a:pt x="158" y="757"/>
                    </a:lnTo>
                    <a:lnTo>
                      <a:pt x="160" y="755"/>
                    </a:lnTo>
                    <a:lnTo>
                      <a:pt x="158" y="755"/>
                    </a:lnTo>
                    <a:lnTo>
                      <a:pt x="158" y="754"/>
                    </a:lnTo>
                    <a:lnTo>
                      <a:pt x="159" y="753"/>
                    </a:lnTo>
                    <a:lnTo>
                      <a:pt x="166" y="749"/>
                    </a:lnTo>
                    <a:lnTo>
                      <a:pt x="167" y="747"/>
                    </a:lnTo>
                    <a:lnTo>
                      <a:pt x="166" y="746"/>
                    </a:lnTo>
                    <a:lnTo>
                      <a:pt x="163" y="746"/>
                    </a:lnTo>
                    <a:lnTo>
                      <a:pt x="160" y="747"/>
                    </a:lnTo>
                    <a:lnTo>
                      <a:pt x="158" y="747"/>
                    </a:lnTo>
                    <a:lnTo>
                      <a:pt x="158" y="747"/>
                    </a:lnTo>
                    <a:lnTo>
                      <a:pt x="158" y="747"/>
                    </a:lnTo>
                    <a:lnTo>
                      <a:pt x="158" y="742"/>
                    </a:lnTo>
                    <a:lnTo>
                      <a:pt x="159" y="742"/>
                    </a:lnTo>
                    <a:lnTo>
                      <a:pt x="162" y="737"/>
                    </a:lnTo>
                    <a:lnTo>
                      <a:pt x="167" y="737"/>
                    </a:lnTo>
                    <a:lnTo>
                      <a:pt x="170" y="736"/>
                    </a:lnTo>
                    <a:lnTo>
                      <a:pt x="170" y="733"/>
                    </a:lnTo>
                    <a:lnTo>
                      <a:pt x="171" y="728"/>
                    </a:lnTo>
                    <a:lnTo>
                      <a:pt x="170" y="725"/>
                    </a:lnTo>
                    <a:lnTo>
                      <a:pt x="167" y="722"/>
                    </a:lnTo>
                    <a:lnTo>
                      <a:pt x="167" y="717"/>
                    </a:lnTo>
                    <a:lnTo>
                      <a:pt x="170" y="717"/>
                    </a:lnTo>
                    <a:lnTo>
                      <a:pt x="172" y="715"/>
                    </a:lnTo>
                    <a:lnTo>
                      <a:pt x="172" y="711"/>
                    </a:lnTo>
                    <a:lnTo>
                      <a:pt x="171" y="711"/>
                    </a:lnTo>
                    <a:lnTo>
                      <a:pt x="170" y="708"/>
                    </a:lnTo>
                    <a:lnTo>
                      <a:pt x="167" y="709"/>
                    </a:lnTo>
                    <a:lnTo>
                      <a:pt x="164" y="708"/>
                    </a:lnTo>
                    <a:lnTo>
                      <a:pt x="160" y="707"/>
                    </a:lnTo>
                    <a:lnTo>
                      <a:pt x="158" y="707"/>
                    </a:lnTo>
                    <a:lnTo>
                      <a:pt x="157" y="705"/>
                    </a:lnTo>
                    <a:lnTo>
                      <a:pt x="153" y="705"/>
                    </a:lnTo>
                    <a:lnTo>
                      <a:pt x="149" y="704"/>
                    </a:lnTo>
                    <a:lnTo>
                      <a:pt x="147" y="707"/>
                    </a:lnTo>
                    <a:lnTo>
                      <a:pt x="146" y="704"/>
                    </a:lnTo>
                    <a:lnTo>
                      <a:pt x="142" y="701"/>
                    </a:lnTo>
                    <a:lnTo>
                      <a:pt x="139" y="696"/>
                    </a:lnTo>
                    <a:lnTo>
                      <a:pt x="138" y="696"/>
                    </a:lnTo>
                    <a:lnTo>
                      <a:pt x="134" y="699"/>
                    </a:lnTo>
                    <a:lnTo>
                      <a:pt x="132" y="699"/>
                    </a:lnTo>
                    <a:lnTo>
                      <a:pt x="129" y="699"/>
                    </a:lnTo>
                    <a:lnTo>
                      <a:pt x="125" y="697"/>
                    </a:lnTo>
                    <a:lnTo>
                      <a:pt x="124" y="700"/>
                    </a:lnTo>
                    <a:lnTo>
                      <a:pt x="118" y="695"/>
                    </a:lnTo>
                    <a:lnTo>
                      <a:pt x="117" y="691"/>
                    </a:lnTo>
                    <a:lnTo>
                      <a:pt x="117" y="688"/>
                    </a:lnTo>
                    <a:lnTo>
                      <a:pt x="114" y="687"/>
                    </a:lnTo>
                    <a:lnTo>
                      <a:pt x="114" y="684"/>
                    </a:lnTo>
                    <a:lnTo>
                      <a:pt x="112" y="683"/>
                    </a:lnTo>
                    <a:lnTo>
                      <a:pt x="105" y="684"/>
                    </a:lnTo>
                    <a:lnTo>
                      <a:pt x="101" y="679"/>
                    </a:lnTo>
                    <a:lnTo>
                      <a:pt x="103" y="676"/>
                    </a:lnTo>
                    <a:lnTo>
                      <a:pt x="100" y="675"/>
                    </a:lnTo>
                    <a:lnTo>
                      <a:pt x="99" y="670"/>
                    </a:lnTo>
                    <a:lnTo>
                      <a:pt x="96" y="670"/>
                    </a:lnTo>
                    <a:lnTo>
                      <a:pt x="93" y="671"/>
                    </a:lnTo>
                    <a:lnTo>
                      <a:pt x="87" y="671"/>
                    </a:lnTo>
                    <a:lnTo>
                      <a:pt x="81" y="668"/>
                    </a:lnTo>
                    <a:lnTo>
                      <a:pt x="79" y="671"/>
                    </a:lnTo>
                    <a:lnTo>
                      <a:pt x="80" y="672"/>
                    </a:lnTo>
                    <a:lnTo>
                      <a:pt x="76" y="674"/>
                    </a:lnTo>
                    <a:lnTo>
                      <a:pt x="75" y="674"/>
                    </a:lnTo>
                    <a:lnTo>
                      <a:pt x="75" y="670"/>
                    </a:lnTo>
                    <a:lnTo>
                      <a:pt x="72" y="667"/>
                    </a:lnTo>
                    <a:lnTo>
                      <a:pt x="72" y="663"/>
                    </a:lnTo>
                    <a:lnTo>
                      <a:pt x="70" y="661"/>
                    </a:lnTo>
                    <a:lnTo>
                      <a:pt x="70" y="657"/>
                    </a:lnTo>
                    <a:lnTo>
                      <a:pt x="71" y="655"/>
                    </a:lnTo>
                    <a:lnTo>
                      <a:pt x="74" y="658"/>
                    </a:lnTo>
                    <a:lnTo>
                      <a:pt x="80" y="657"/>
                    </a:lnTo>
                    <a:lnTo>
                      <a:pt x="81" y="653"/>
                    </a:lnTo>
                    <a:lnTo>
                      <a:pt x="83" y="651"/>
                    </a:lnTo>
                    <a:lnTo>
                      <a:pt x="80" y="650"/>
                    </a:lnTo>
                    <a:lnTo>
                      <a:pt x="80" y="647"/>
                    </a:lnTo>
                    <a:lnTo>
                      <a:pt x="76" y="643"/>
                    </a:lnTo>
                    <a:lnTo>
                      <a:pt x="72" y="642"/>
                    </a:lnTo>
                    <a:lnTo>
                      <a:pt x="71" y="638"/>
                    </a:lnTo>
                    <a:lnTo>
                      <a:pt x="68" y="637"/>
                    </a:lnTo>
                    <a:lnTo>
                      <a:pt x="66" y="633"/>
                    </a:lnTo>
                    <a:lnTo>
                      <a:pt x="64" y="629"/>
                    </a:lnTo>
                    <a:lnTo>
                      <a:pt x="62" y="626"/>
                    </a:lnTo>
                    <a:lnTo>
                      <a:pt x="62" y="622"/>
                    </a:lnTo>
                    <a:lnTo>
                      <a:pt x="59" y="620"/>
                    </a:lnTo>
                    <a:lnTo>
                      <a:pt x="60" y="617"/>
                    </a:lnTo>
                    <a:lnTo>
                      <a:pt x="59" y="615"/>
                    </a:lnTo>
                    <a:lnTo>
                      <a:pt x="54" y="613"/>
                    </a:lnTo>
                    <a:lnTo>
                      <a:pt x="53" y="613"/>
                    </a:lnTo>
                    <a:lnTo>
                      <a:pt x="51" y="611"/>
                    </a:lnTo>
                    <a:lnTo>
                      <a:pt x="47" y="612"/>
                    </a:lnTo>
                    <a:lnTo>
                      <a:pt x="45" y="615"/>
                    </a:lnTo>
                    <a:lnTo>
                      <a:pt x="42" y="611"/>
                    </a:lnTo>
                    <a:lnTo>
                      <a:pt x="39" y="611"/>
                    </a:lnTo>
                    <a:lnTo>
                      <a:pt x="37" y="612"/>
                    </a:lnTo>
                    <a:lnTo>
                      <a:pt x="34" y="608"/>
                    </a:lnTo>
                    <a:lnTo>
                      <a:pt x="31" y="609"/>
                    </a:lnTo>
                    <a:lnTo>
                      <a:pt x="30" y="608"/>
                    </a:lnTo>
                    <a:lnTo>
                      <a:pt x="29" y="608"/>
                    </a:lnTo>
                    <a:lnTo>
                      <a:pt x="29" y="605"/>
                    </a:lnTo>
                    <a:lnTo>
                      <a:pt x="26" y="603"/>
                    </a:lnTo>
                    <a:lnTo>
                      <a:pt x="26" y="599"/>
                    </a:lnTo>
                    <a:lnTo>
                      <a:pt x="25" y="599"/>
                    </a:lnTo>
                    <a:lnTo>
                      <a:pt x="24" y="595"/>
                    </a:lnTo>
                    <a:lnTo>
                      <a:pt x="24" y="593"/>
                    </a:lnTo>
                    <a:lnTo>
                      <a:pt x="24" y="592"/>
                    </a:lnTo>
                    <a:lnTo>
                      <a:pt x="22" y="591"/>
                    </a:lnTo>
                    <a:lnTo>
                      <a:pt x="22" y="590"/>
                    </a:lnTo>
                    <a:lnTo>
                      <a:pt x="22" y="588"/>
                    </a:lnTo>
                    <a:lnTo>
                      <a:pt x="20" y="587"/>
                    </a:lnTo>
                    <a:lnTo>
                      <a:pt x="21" y="584"/>
                    </a:lnTo>
                    <a:lnTo>
                      <a:pt x="21" y="583"/>
                    </a:lnTo>
                    <a:lnTo>
                      <a:pt x="24" y="580"/>
                    </a:lnTo>
                    <a:lnTo>
                      <a:pt x="24" y="579"/>
                    </a:lnTo>
                    <a:lnTo>
                      <a:pt x="17" y="568"/>
                    </a:lnTo>
                    <a:lnTo>
                      <a:pt x="18" y="559"/>
                    </a:lnTo>
                    <a:lnTo>
                      <a:pt x="20" y="559"/>
                    </a:lnTo>
                    <a:lnTo>
                      <a:pt x="21" y="555"/>
                    </a:lnTo>
                    <a:lnTo>
                      <a:pt x="22" y="553"/>
                    </a:lnTo>
                    <a:lnTo>
                      <a:pt x="22" y="553"/>
                    </a:lnTo>
                    <a:lnTo>
                      <a:pt x="22" y="551"/>
                    </a:lnTo>
                    <a:lnTo>
                      <a:pt x="21" y="550"/>
                    </a:lnTo>
                    <a:lnTo>
                      <a:pt x="21" y="550"/>
                    </a:lnTo>
                    <a:lnTo>
                      <a:pt x="22" y="547"/>
                    </a:lnTo>
                    <a:lnTo>
                      <a:pt x="21" y="545"/>
                    </a:lnTo>
                    <a:lnTo>
                      <a:pt x="21" y="543"/>
                    </a:lnTo>
                    <a:lnTo>
                      <a:pt x="22" y="543"/>
                    </a:lnTo>
                    <a:lnTo>
                      <a:pt x="24" y="546"/>
                    </a:lnTo>
                    <a:lnTo>
                      <a:pt x="25" y="545"/>
                    </a:lnTo>
                    <a:lnTo>
                      <a:pt x="25" y="542"/>
                    </a:lnTo>
                    <a:lnTo>
                      <a:pt x="26" y="542"/>
                    </a:lnTo>
                    <a:lnTo>
                      <a:pt x="29" y="543"/>
                    </a:lnTo>
                    <a:lnTo>
                      <a:pt x="31" y="541"/>
                    </a:lnTo>
                    <a:lnTo>
                      <a:pt x="33" y="538"/>
                    </a:lnTo>
                    <a:lnTo>
                      <a:pt x="34" y="538"/>
                    </a:lnTo>
                    <a:lnTo>
                      <a:pt x="37" y="540"/>
                    </a:lnTo>
                    <a:lnTo>
                      <a:pt x="39" y="538"/>
                    </a:lnTo>
                    <a:lnTo>
                      <a:pt x="37" y="534"/>
                    </a:lnTo>
                    <a:lnTo>
                      <a:pt x="35" y="534"/>
                    </a:lnTo>
                    <a:lnTo>
                      <a:pt x="34" y="536"/>
                    </a:lnTo>
                    <a:lnTo>
                      <a:pt x="31" y="536"/>
                    </a:lnTo>
                    <a:lnTo>
                      <a:pt x="30" y="533"/>
                    </a:lnTo>
                    <a:lnTo>
                      <a:pt x="26" y="533"/>
                    </a:lnTo>
                    <a:lnTo>
                      <a:pt x="24" y="529"/>
                    </a:lnTo>
                    <a:lnTo>
                      <a:pt x="25" y="528"/>
                    </a:lnTo>
                    <a:lnTo>
                      <a:pt x="27" y="530"/>
                    </a:lnTo>
                    <a:lnTo>
                      <a:pt x="27" y="528"/>
                    </a:lnTo>
                    <a:lnTo>
                      <a:pt x="26" y="526"/>
                    </a:lnTo>
                    <a:lnTo>
                      <a:pt x="27" y="525"/>
                    </a:lnTo>
                    <a:lnTo>
                      <a:pt x="25" y="525"/>
                    </a:lnTo>
                    <a:lnTo>
                      <a:pt x="25" y="526"/>
                    </a:lnTo>
                    <a:lnTo>
                      <a:pt x="24" y="526"/>
                    </a:lnTo>
                    <a:lnTo>
                      <a:pt x="22" y="528"/>
                    </a:lnTo>
                    <a:lnTo>
                      <a:pt x="22" y="528"/>
                    </a:lnTo>
                    <a:lnTo>
                      <a:pt x="21" y="528"/>
                    </a:lnTo>
                    <a:lnTo>
                      <a:pt x="21" y="528"/>
                    </a:lnTo>
                    <a:lnTo>
                      <a:pt x="21" y="525"/>
                    </a:lnTo>
                    <a:lnTo>
                      <a:pt x="26" y="520"/>
                    </a:lnTo>
                    <a:lnTo>
                      <a:pt x="29" y="518"/>
                    </a:lnTo>
                    <a:lnTo>
                      <a:pt x="33" y="513"/>
                    </a:lnTo>
                    <a:lnTo>
                      <a:pt x="35" y="508"/>
                    </a:lnTo>
                    <a:lnTo>
                      <a:pt x="38" y="501"/>
                    </a:lnTo>
                    <a:lnTo>
                      <a:pt x="43" y="493"/>
                    </a:lnTo>
                    <a:lnTo>
                      <a:pt x="46" y="486"/>
                    </a:lnTo>
                    <a:lnTo>
                      <a:pt x="46" y="482"/>
                    </a:lnTo>
                    <a:lnTo>
                      <a:pt x="41" y="476"/>
                    </a:lnTo>
                    <a:lnTo>
                      <a:pt x="38" y="475"/>
                    </a:lnTo>
                    <a:lnTo>
                      <a:pt x="31" y="467"/>
                    </a:lnTo>
                    <a:lnTo>
                      <a:pt x="33" y="463"/>
                    </a:lnTo>
                    <a:lnTo>
                      <a:pt x="35" y="461"/>
                    </a:lnTo>
                    <a:lnTo>
                      <a:pt x="35" y="457"/>
                    </a:lnTo>
                    <a:lnTo>
                      <a:pt x="31" y="454"/>
                    </a:lnTo>
                    <a:lnTo>
                      <a:pt x="30" y="451"/>
                    </a:lnTo>
                    <a:lnTo>
                      <a:pt x="30" y="447"/>
                    </a:lnTo>
                    <a:lnTo>
                      <a:pt x="30" y="446"/>
                    </a:lnTo>
                    <a:lnTo>
                      <a:pt x="30" y="445"/>
                    </a:lnTo>
                    <a:lnTo>
                      <a:pt x="26" y="443"/>
                    </a:lnTo>
                    <a:lnTo>
                      <a:pt x="25" y="442"/>
                    </a:lnTo>
                    <a:lnTo>
                      <a:pt x="25" y="438"/>
                    </a:lnTo>
                    <a:lnTo>
                      <a:pt x="27" y="436"/>
                    </a:lnTo>
                    <a:lnTo>
                      <a:pt x="25" y="436"/>
                    </a:lnTo>
                    <a:lnTo>
                      <a:pt x="25" y="433"/>
                    </a:lnTo>
                    <a:lnTo>
                      <a:pt x="25" y="425"/>
                    </a:lnTo>
                    <a:lnTo>
                      <a:pt x="27" y="425"/>
                    </a:lnTo>
                    <a:lnTo>
                      <a:pt x="22" y="412"/>
                    </a:lnTo>
                    <a:lnTo>
                      <a:pt x="17" y="404"/>
                    </a:lnTo>
                    <a:lnTo>
                      <a:pt x="16" y="400"/>
                    </a:lnTo>
                    <a:lnTo>
                      <a:pt x="13" y="397"/>
                    </a:lnTo>
                    <a:lnTo>
                      <a:pt x="16" y="392"/>
                    </a:lnTo>
                    <a:lnTo>
                      <a:pt x="17" y="388"/>
                    </a:lnTo>
                    <a:lnTo>
                      <a:pt x="18" y="384"/>
                    </a:lnTo>
                    <a:lnTo>
                      <a:pt x="17" y="383"/>
                    </a:lnTo>
                    <a:lnTo>
                      <a:pt x="12" y="379"/>
                    </a:lnTo>
                    <a:lnTo>
                      <a:pt x="10" y="378"/>
                    </a:lnTo>
                    <a:lnTo>
                      <a:pt x="9" y="375"/>
                    </a:lnTo>
                    <a:lnTo>
                      <a:pt x="6" y="372"/>
                    </a:lnTo>
                    <a:lnTo>
                      <a:pt x="4" y="372"/>
                    </a:lnTo>
                    <a:lnTo>
                      <a:pt x="2" y="367"/>
                    </a:lnTo>
                    <a:lnTo>
                      <a:pt x="1" y="365"/>
                    </a:lnTo>
                    <a:lnTo>
                      <a:pt x="1" y="361"/>
                    </a:lnTo>
                    <a:lnTo>
                      <a:pt x="2" y="358"/>
                    </a:lnTo>
                    <a:lnTo>
                      <a:pt x="0" y="358"/>
                    </a:lnTo>
                    <a:lnTo>
                      <a:pt x="2" y="357"/>
                    </a:lnTo>
                    <a:lnTo>
                      <a:pt x="5" y="355"/>
                    </a:lnTo>
                    <a:lnTo>
                      <a:pt x="5" y="355"/>
                    </a:lnTo>
                    <a:lnTo>
                      <a:pt x="6" y="354"/>
                    </a:lnTo>
                    <a:lnTo>
                      <a:pt x="6" y="350"/>
                    </a:lnTo>
                    <a:lnTo>
                      <a:pt x="9" y="347"/>
                    </a:lnTo>
                    <a:lnTo>
                      <a:pt x="13" y="347"/>
                    </a:lnTo>
                    <a:lnTo>
                      <a:pt x="14" y="345"/>
                    </a:lnTo>
                    <a:lnTo>
                      <a:pt x="14" y="341"/>
                    </a:lnTo>
                    <a:lnTo>
                      <a:pt x="16" y="341"/>
                    </a:lnTo>
                    <a:lnTo>
                      <a:pt x="18" y="342"/>
                    </a:lnTo>
                    <a:lnTo>
                      <a:pt x="20" y="340"/>
                    </a:lnTo>
                    <a:lnTo>
                      <a:pt x="20" y="337"/>
                    </a:lnTo>
                    <a:lnTo>
                      <a:pt x="20" y="337"/>
                    </a:lnTo>
                    <a:lnTo>
                      <a:pt x="22" y="338"/>
                    </a:lnTo>
                    <a:lnTo>
                      <a:pt x="24" y="338"/>
                    </a:lnTo>
                    <a:lnTo>
                      <a:pt x="24" y="341"/>
                    </a:lnTo>
                    <a:lnTo>
                      <a:pt x="25" y="342"/>
                    </a:lnTo>
                    <a:lnTo>
                      <a:pt x="25" y="340"/>
                    </a:lnTo>
                    <a:lnTo>
                      <a:pt x="26" y="338"/>
                    </a:lnTo>
                    <a:lnTo>
                      <a:pt x="27" y="338"/>
                    </a:lnTo>
                    <a:lnTo>
                      <a:pt x="29" y="338"/>
                    </a:lnTo>
                    <a:lnTo>
                      <a:pt x="26" y="336"/>
                    </a:lnTo>
                    <a:lnTo>
                      <a:pt x="26" y="336"/>
                    </a:lnTo>
                    <a:lnTo>
                      <a:pt x="27" y="336"/>
                    </a:lnTo>
                    <a:lnTo>
                      <a:pt x="29" y="336"/>
                    </a:lnTo>
                    <a:lnTo>
                      <a:pt x="29" y="334"/>
                    </a:lnTo>
                    <a:lnTo>
                      <a:pt x="29" y="334"/>
                    </a:lnTo>
                    <a:lnTo>
                      <a:pt x="27" y="333"/>
                    </a:lnTo>
                    <a:lnTo>
                      <a:pt x="27" y="332"/>
                    </a:lnTo>
                    <a:lnTo>
                      <a:pt x="30" y="332"/>
                    </a:lnTo>
                    <a:lnTo>
                      <a:pt x="33" y="333"/>
                    </a:lnTo>
                    <a:lnTo>
                      <a:pt x="34" y="336"/>
                    </a:lnTo>
                    <a:lnTo>
                      <a:pt x="35" y="336"/>
                    </a:lnTo>
                    <a:lnTo>
                      <a:pt x="37" y="336"/>
                    </a:lnTo>
                    <a:lnTo>
                      <a:pt x="38" y="336"/>
                    </a:lnTo>
                    <a:lnTo>
                      <a:pt x="38" y="337"/>
                    </a:lnTo>
                    <a:lnTo>
                      <a:pt x="39" y="338"/>
                    </a:lnTo>
                    <a:lnTo>
                      <a:pt x="41" y="340"/>
                    </a:lnTo>
                    <a:lnTo>
                      <a:pt x="38" y="341"/>
                    </a:lnTo>
                    <a:lnTo>
                      <a:pt x="37" y="340"/>
                    </a:lnTo>
                    <a:lnTo>
                      <a:pt x="34" y="341"/>
                    </a:lnTo>
                    <a:lnTo>
                      <a:pt x="31" y="338"/>
                    </a:lnTo>
                    <a:lnTo>
                      <a:pt x="31" y="337"/>
                    </a:lnTo>
                    <a:lnTo>
                      <a:pt x="30" y="338"/>
                    </a:lnTo>
                    <a:lnTo>
                      <a:pt x="30" y="341"/>
                    </a:lnTo>
                    <a:lnTo>
                      <a:pt x="31" y="343"/>
                    </a:lnTo>
                    <a:lnTo>
                      <a:pt x="33" y="342"/>
                    </a:lnTo>
                    <a:lnTo>
                      <a:pt x="34" y="342"/>
                    </a:lnTo>
                    <a:lnTo>
                      <a:pt x="34" y="345"/>
                    </a:lnTo>
                    <a:lnTo>
                      <a:pt x="35" y="343"/>
                    </a:lnTo>
                    <a:lnTo>
                      <a:pt x="38" y="343"/>
                    </a:lnTo>
                    <a:lnTo>
                      <a:pt x="38" y="345"/>
                    </a:lnTo>
                    <a:lnTo>
                      <a:pt x="39" y="345"/>
                    </a:lnTo>
                    <a:lnTo>
                      <a:pt x="39" y="343"/>
                    </a:lnTo>
                    <a:lnTo>
                      <a:pt x="41" y="345"/>
                    </a:lnTo>
                    <a:lnTo>
                      <a:pt x="41" y="345"/>
                    </a:lnTo>
                    <a:lnTo>
                      <a:pt x="41" y="346"/>
                    </a:lnTo>
                    <a:lnTo>
                      <a:pt x="42" y="345"/>
                    </a:lnTo>
                    <a:lnTo>
                      <a:pt x="43" y="343"/>
                    </a:lnTo>
                    <a:lnTo>
                      <a:pt x="45" y="343"/>
                    </a:lnTo>
                    <a:lnTo>
                      <a:pt x="43" y="345"/>
                    </a:lnTo>
                    <a:lnTo>
                      <a:pt x="43" y="346"/>
                    </a:lnTo>
                    <a:lnTo>
                      <a:pt x="45" y="346"/>
                    </a:lnTo>
                    <a:lnTo>
                      <a:pt x="46" y="347"/>
                    </a:lnTo>
                    <a:lnTo>
                      <a:pt x="45" y="347"/>
                    </a:lnTo>
                    <a:lnTo>
                      <a:pt x="43" y="350"/>
                    </a:lnTo>
                    <a:lnTo>
                      <a:pt x="46" y="350"/>
                    </a:lnTo>
                    <a:lnTo>
                      <a:pt x="47" y="347"/>
                    </a:lnTo>
                    <a:lnTo>
                      <a:pt x="46" y="345"/>
                    </a:lnTo>
                    <a:lnTo>
                      <a:pt x="47" y="345"/>
                    </a:lnTo>
                    <a:lnTo>
                      <a:pt x="50" y="345"/>
                    </a:lnTo>
                    <a:lnTo>
                      <a:pt x="51" y="345"/>
                    </a:lnTo>
                    <a:lnTo>
                      <a:pt x="51" y="345"/>
                    </a:lnTo>
                    <a:lnTo>
                      <a:pt x="50" y="342"/>
                    </a:lnTo>
                    <a:lnTo>
                      <a:pt x="50" y="342"/>
                    </a:lnTo>
                    <a:lnTo>
                      <a:pt x="53" y="343"/>
                    </a:lnTo>
                    <a:lnTo>
                      <a:pt x="54" y="345"/>
                    </a:lnTo>
                    <a:lnTo>
                      <a:pt x="58" y="345"/>
                    </a:lnTo>
                    <a:lnTo>
                      <a:pt x="60" y="346"/>
                    </a:lnTo>
                    <a:lnTo>
                      <a:pt x="62" y="345"/>
                    </a:lnTo>
                    <a:lnTo>
                      <a:pt x="62" y="343"/>
                    </a:lnTo>
                    <a:lnTo>
                      <a:pt x="64" y="345"/>
                    </a:lnTo>
                    <a:lnTo>
                      <a:pt x="67" y="346"/>
                    </a:lnTo>
                    <a:lnTo>
                      <a:pt x="67" y="345"/>
                    </a:lnTo>
                    <a:lnTo>
                      <a:pt x="70" y="346"/>
                    </a:lnTo>
                    <a:lnTo>
                      <a:pt x="81" y="353"/>
                    </a:lnTo>
                    <a:lnTo>
                      <a:pt x="91" y="358"/>
                    </a:lnTo>
                    <a:lnTo>
                      <a:pt x="92" y="361"/>
                    </a:lnTo>
                    <a:lnTo>
                      <a:pt x="95" y="361"/>
                    </a:lnTo>
                    <a:lnTo>
                      <a:pt x="97" y="365"/>
                    </a:lnTo>
                    <a:lnTo>
                      <a:pt x="99" y="366"/>
                    </a:lnTo>
                    <a:lnTo>
                      <a:pt x="99" y="365"/>
                    </a:lnTo>
                    <a:lnTo>
                      <a:pt x="99" y="363"/>
                    </a:lnTo>
                    <a:lnTo>
                      <a:pt x="100" y="363"/>
                    </a:lnTo>
                    <a:lnTo>
                      <a:pt x="103" y="366"/>
                    </a:lnTo>
                    <a:lnTo>
                      <a:pt x="105" y="366"/>
                    </a:lnTo>
                    <a:lnTo>
                      <a:pt x="108" y="368"/>
                    </a:lnTo>
                    <a:lnTo>
                      <a:pt x="109" y="368"/>
                    </a:lnTo>
                    <a:lnTo>
                      <a:pt x="108" y="366"/>
                    </a:lnTo>
                    <a:lnTo>
                      <a:pt x="106" y="365"/>
                    </a:lnTo>
                    <a:lnTo>
                      <a:pt x="108" y="365"/>
                    </a:lnTo>
                    <a:lnTo>
                      <a:pt x="110" y="367"/>
                    </a:lnTo>
                    <a:lnTo>
                      <a:pt x="110" y="370"/>
                    </a:lnTo>
                    <a:lnTo>
                      <a:pt x="116" y="372"/>
                    </a:lnTo>
                    <a:lnTo>
                      <a:pt x="116" y="374"/>
                    </a:lnTo>
                    <a:lnTo>
                      <a:pt x="118" y="375"/>
                    </a:lnTo>
                    <a:lnTo>
                      <a:pt x="118" y="374"/>
                    </a:lnTo>
                    <a:lnTo>
                      <a:pt x="121" y="375"/>
                    </a:lnTo>
                    <a:lnTo>
                      <a:pt x="122" y="378"/>
                    </a:lnTo>
                    <a:lnTo>
                      <a:pt x="124" y="380"/>
                    </a:lnTo>
                    <a:lnTo>
                      <a:pt x="125" y="382"/>
                    </a:lnTo>
                    <a:lnTo>
                      <a:pt x="128" y="384"/>
                    </a:lnTo>
                    <a:lnTo>
                      <a:pt x="128" y="384"/>
                    </a:lnTo>
                    <a:lnTo>
                      <a:pt x="129" y="384"/>
                    </a:lnTo>
                    <a:lnTo>
                      <a:pt x="129" y="388"/>
                    </a:lnTo>
                    <a:lnTo>
                      <a:pt x="129" y="391"/>
                    </a:lnTo>
                    <a:lnTo>
                      <a:pt x="129" y="393"/>
                    </a:lnTo>
                    <a:lnTo>
                      <a:pt x="128" y="396"/>
                    </a:lnTo>
                    <a:lnTo>
                      <a:pt x="128" y="397"/>
                    </a:lnTo>
                    <a:lnTo>
                      <a:pt x="125" y="400"/>
                    </a:lnTo>
                    <a:lnTo>
                      <a:pt x="125" y="403"/>
                    </a:lnTo>
                    <a:lnTo>
                      <a:pt x="120" y="408"/>
                    </a:lnTo>
                    <a:lnTo>
                      <a:pt x="117" y="411"/>
                    </a:lnTo>
                    <a:lnTo>
                      <a:pt x="113" y="411"/>
                    </a:lnTo>
                    <a:lnTo>
                      <a:pt x="112" y="412"/>
                    </a:lnTo>
                    <a:lnTo>
                      <a:pt x="108" y="412"/>
                    </a:lnTo>
                    <a:lnTo>
                      <a:pt x="106" y="413"/>
                    </a:lnTo>
                    <a:lnTo>
                      <a:pt x="101" y="413"/>
                    </a:lnTo>
                    <a:lnTo>
                      <a:pt x="95" y="413"/>
                    </a:lnTo>
                    <a:lnTo>
                      <a:pt x="91" y="412"/>
                    </a:lnTo>
                    <a:lnTo>
                      <a:pt x="88" y="411"/>
                    </a:lnTo>
                    <a:lnTo>
                      <a:pt x="87" y="412"/>
                    </a:lnTo>
                    <a:lnTo>
                      <a:pt x="84" y="411"/>
                    </a:lnTo>
                    <a:lnTo>
                      <a:pt x="81" y="411"/>
                    </a:lnTo>
                    <a:lnTo>
                      <a:pt x="80" y="409"/>
                    </a:lnTo>
                    <a:lnTo>
                      <a:pt x="79" y="409"/>
                    </a:lnTo>
                    <a:lnTo>
                      <a:pt x="78" y="411"/>
                    </a:lnTo>
                    <a:lnTo>
                      <a:pt x="74" y="408"/>
                    </a:lnTo>
                    <a:lnTo>
                      <a:pt x="74" y="405"/>
                    </a:lnTo>
                    <a:lnTo>
                      <a:pt x="72" y="407"/>
                    </a:lnTo>
                    <a:lnTo>
                      <a:pt x="70" y="407"/>
                    </a:lnTo>
                    <a:lnTo>
                      <a:pt x="71" y="405"/>
                    </a:lnTo>
                    <a:lnTo>
                      <a:pt x="67" y="405"/>
                    </a:lnTo>
                    <a:lnTo>
                      <a:pt x="66" y="407"/>
                    </a:lnTo>
                    <a:lnTo>
                      <a:pt x="63" y="407"/>
                    </a:lnTo>
                    <a:lnTo>
                      <a:pt x="63" y="405"/>
                    </a:lnTo>
                    <a:lnTo>
                      <a:pt x="63" y="404"/>
                    </a:lnTo>
                    <a:lnTo>
                      <a:pt x="64" y="404"/>
                    </a:lnTo>
                    <a:lnTo>
                      <a:pt x="63" y="401"/>
                    </a:lnTo>
                    <a:lnTo>
                      <a:pt x="62" y="403"/>
                    </a:lnTo>
                    <a:lnTo>
                      <a:pt x="58" y="403"/>
                    </a:lnTo>
                    <a:lnTo>
                      <a:pt x="56" y="401"/>
                    </a:lnTo>
                    <a:lnTo>
                      <a:pt x="55" y="401"/>
                    </a:lnTo>
                    <a:lnTo>
                      <a:pt x="54" y="401"/>
                    </a:lnTo>
                    <a:lnTo>
                      <a:pt x="49" y="397"/>
                    </a:lnTo>
                    <a:lnTo>
                      <a:pt x="49" y="395"/>
                    </a:lnTo>
                    <a:lnTo>
                      <a:pt x="45" y="395"/>
                    </a:lnTo>
                    <a:lnTo>
                      <a:pt x="45" y="395"/>
                    </a:lnTo>
                    <a:lnTo>
                      <a:pt x="42" y="395"/>
                    </a:lnTo>
                    <a:lnTo>
                      <a:pt x="42" y="395"/>
                    </a:lnTo>
                    <a:lnTo>
                      <a:pt x="45" y="396"/>
                    </a:lnTo>
                    <a:lnTo>
                      <a:pt x="45" y="400"/>
                    </a:lnTo>
                    <a:lnTo>
                      <a:pt x="47" y="401"/>
                    </a:lnTo>
                    <a:lnTo>
                      <a:pt x="49" y="404"/>
                    </a:lnTo>
                    <a:lnTo>
                      <a:pt x="53" y="404"/>
                    </a:lnTo>
                    <a:lnTo>
                      <a:pt x="53" y="405"/>
                    </a:lnTo>
                    <a:lnTo>
                      <a:pt x="50" y="407"/>
                    </a:lnTo>
                    <a:lnTo>
                      <a:pt x="49" y="408"/>
                    </a:lnTo>
                    <a:lnTo>
                      <a:pt x="50" y="408"/>
                    </a:lnTo>
                    <a:lnTo>
                      <a:pt x="54" y="408"/>
                    </a:lnTo>
                    <a:lnTo>
                      <a:pt x="55" y="407"/>
                    </a:lnTo>
                    <a:lnTo>
                      <a:pt x="56" y="408"/>
                    </a:lnTo>
                    <a:lnTo>
                      <a:pt x="55" y="408"/>
                    </a:lnTo>
                    <a:lnTo>
                      <a:pt x="55" y="409"/>
                    </a:lnTo>
                    <a:lnTo>
                      <a:pt x="58" y="409"/>
                    </a:lnTo>
                    <a:lnTo>
                      <a:pt x="56" y="411"/>
                    </a:lnTo>
                    <a:lnTo>
                      <a:pt x="55" y="412"/>
                    </a:lnTo>
                    <a:lnTo>
                      <a:pt x="54" y="413"/>
                    </a:lnTo>
                    <a:lnTo>
                      <a:pt x="56" y="413"/>
                    </a:lnTo>
                    <a:lnTo>
                      <a:pt x="58" y="412"/>
                    </a:lnTo>
                    <a:lnTo>
                      <a:pt x="59" y="412"/>
                    </a:lnTo>
                    <a:lnTo>
                      <a:pt x="60" y="413"/>
                    </a:lnTo>
                    <a:lnTo>
                      <a:pt x="62" y="413"/>
                    </a:lnTo>
                    <a:lnTo>
                      <a:pt x="67" y="415"/>
                    </a:lnTo>
                    <a:lnTo>
                      <a:pt x="70" y="418"/>
                    </a:lnTo>
                    <a:lnTo>
                      <a:pt x="71" y="418"/>
                    </a:lnTo>
                    <a:lnTo>
                      <a:pt x="71" y="420"/>
                    </a:lnTo>
                    <a:lnTo>
                      <a:pt x="70" y="422"/>
                    </a:lnTo>
                    <a:lnTo>
                      <a:pt x="71" y="422"/>
                    </a:lnTo>
                    <a:lnTo>
                      <a:pt x="71" y="425"/>
                    </a:lnTo>
                    <a:lnTo>
                      <a:pt x="71" y="428"/>
                    </a:lnTo>
                    <a:lnTo>
                      <a:pt x="70" y="429"/>
                    </a:lnTo>
                    <a:lnTo>
                      <a:pt x="68" y="430"/>
                    </a:lnTo>
                    <a:lnTo>
                      <a:pt x="71" y="432"/>
                    </a:lnTo>
                    <a:lnTo>
                      <a:pt x="71" y="434"/>
                    </a:lnTo>
                    <a:lnTo>
                      <a:pt x="74" y="437"/>
                    </a:lnTo>
                    <a:lnTo>
                      <a:pt x="74" y="440"/>
                    </a:lnTo>
                    <a:lnTo>
                      <a:pt x="76" y="441"/>
                    </a:lnTo>
                    <a:lnTo>
                      <a:pt x="76" y="443"/>
                    </a:lnTo>
                    <a:lnTo>
                      <a:pt x="76" y="446"/>
                    </a:lnTo>
                    <a:lnTo>
                      <a:pt x="76" y="447"/>
                    </a:lnTo>
                    <a:lnTo>
                      <a:pt x="76" y="449"/>
                    </a:lnTo>
                    <a:lnTo>
                      <a:pt x="78" y="451"/>
                    </a:lnTo>
                    <a:lnTo>
                      <a:pt x="83" y="453"/>
                    </a:lnTo>
                    <a:lnTo>
                      <a:pt x="84" y="451"/>
                    </a:lnTo>
                    <a:lnTo>
                      <a:pt x="85" y="451"/>
                    </a:lnTo>
                    <a:lnTo>
                      <a:pt x="87" y="453"/>
                    </a:lnTo>
                    <a:lnTo>
                      <a:pt x="89" y="454"/>
                    </a:lnTo>
                    <a:lnTo>
                      <a:pt x="89" y="458"/>
                    </a:lnTo>
                    <a:lnTo>
                      <a:pt x="91" y="458"/>
                    </a:lnTo>
                    <a:lnTo>
                      <a:pt x="95" y="458"/>
                    </a:lnTo>
                    <a:lnTo>
                      <a:pt x="96" y="459"/>
                    </a:lnTo>
                    <a:lnTo>
                      <a:pt x="100" y="459"/>
                    </a:lnTo>
                    <a:lnTo>
                      <a:pt x="101" y="462"/>
                    </a:lnTo>
                    <a:lnTo>
                      <a:pt x="103" y="462"/>
                    </a:lnTo>
                    <a:lnTo>
                      <a:pt x="105" y="459"/>
                    </a:lnTo>
                    <a:lnTo>
                      <a:pt x="108" y="459"/>
                    </a:lnTo>
                    <a:lnTo>
                      <a:pt x="109" y="458"/>
                    </a:lnTo>
                    <a:lnTo>
                      <a:pt x="109" y="454"/>
                    </a:lnTo>
                    <a:lnTo>
                      <a:pt x="106" y="453"/>
                    </a:lnTo>
                    <a:lnTo>
                      <a:pt x="108" y="451"/>
                    </a:lnTo>
                    <a:lnTo>
                      <a:pt x="108" y="451"/>
                    </a:lnTo>
                    <a:lnTo>
                      <a:pt x="105" y="450"/>
                    </a:lnTo>
                    <a:lnTo>
                      <a:pt x="105" y="447"/>
                    </a:lnTo>
                    <a:lnTo>
                      <a:pt x="103" y="449"/>
                    </a:lnTo>
                    <a:lnTo>
                      <a:pt x="101" y="449"/>
                    </a:lnTo>
                    <a:lnTo>
                      <a:pt x="100" y="450"/>
                    </a:lnTo>
                    <a:lnTo>
                      <a:pt x="96" y="449"/>
                    </a:lnTo>
                    <a:lnTo>
                      <a:pt x="95" y="446"/>
                    </a:lnTo>
                    <a:lnTo>
                      <a:pt x="91" y="445"/>
                    </a:lnTo>
                    <a:lnTo>
                      <a:pt x="91" y="442"/>
                    </a:lnTo>
                    <a:lnTo>
                      <a:pt x="89" y="438"/>
                    </a:lnTo>
                    <a:lnTo>
                      <a:pt x="91" y="438"/>
                    </a:lnTo>
                    <a:lnTo>
                      <a:pt x="93" y="437"/>
                    </a:lnTo>
                    <a:lnTo>
                      <a:pt x="92" y="436"/>
                    </a:lnTo>
                    <a:lnTo>
                      <a:pt x="92" y="434"/>
                    </a:lnTo>
                    <a:lnTo>
                      <a:pt x="92" y="433"/>
                    </a:lnTo>
                    <a:lnTo>
                      <a:pt x="92" y="432"/>
                    </a:lnTo>
                    <a:lnTo>
                      <a:pt x="95" y="432"/>
                    </a:lnTo>
                    <a:lnTo>
                      <a:pt x="97" y="433"/>
                    </a:lnTo>
                    <a:lnTo>
                      <a:pt x="101" y="434"/>
                    </a:lnTo>
                    <a:lnTo>
                      <a:pt x="103" y="437"/>
                    </a:lnTo>
                    <a:lnTo>
                      <a:pt x="105" y="438"/>
                    </a:lnTo>
                    <a:lnTo>
                      <a:pt x="109" y="438"/>
                    </a:lnTo>
                    <a:lnTo>
                      <a:pt x="109" y="440"/>
                    </a:lnTo>
                    <a:lnTo>
                      <a:pt x="112" y="441"/>
                    </a:lnTo>
                    <a:lnTo>
                      <a:pt x="120" y="443"/>
                    </a:lnTo>
                    <a:lnTo>
                      <a:pt x="122" y="447"/>
                    </a:lnTo>
                    <a:lnTo>
                      <a:pt x="124" y="445"/>
                    </a:lnTo>
                    <a:lnTo>
                      <a:pt x="126" y="443"/>
                    </a:lnTo>
                    <a:lnTo>
                      <a:pt x="126" y="441"/>
                    </a:lnTo>
                    <a:lnTo>
                      <a:pt x="128" y="441"/>
                    </a:lnTo>
                    <a:lnTo>
                      <a:pt x="130" y="438"/>
                    </a:lnTo>
                    <a:lnTo>
                      <a:pt x="126" y="434"/>
                    </a:lnTo>
                    <a:lnTo>
                      <a:pt x="121" y="429"/>
                    </a:lnTo>
                    <a:lnTo>
                      <a:pt x="120" y="425"/>
                    </a:lnTo>
                    <a:lnTo>
                      <a:pt x="121" y="422"/>
                    </a:lnTo>
                    <a:lnTo>
                      <a:pt x="124" y="420"/>
                    </a:lnTo>
                    <a:lnTo>
                      <a:pt x="126" y="417"/>
                    </a:lnTo>
                    <a:lnTo>
                      <a:pt x="128" y="413"/>
                    </a:lnTo>
                    <a:lnTo>
                      <a:pt x="129" y="412"/>
                    </a:lnTo>
                    <a:lnTo>
                      <a:pt x="132" y="412"/>
                    </a:lnTo>
                    <a:lnTo>
                      <a:pt x="135" y="408"/>
                    </a:lnTo>
                    <a:lnTo>
                      <a:pt x="138" y="403"/>
                    </a:lnTo>
                    <a:lnTo>
                      <a:pt x="139" y="401"/>
                    </a:lnTo>
                    <a:lnTo>
                      <a:pt x="143" y="401"/>
                    </a:lnTo>
                    <a:lnTo>
                      <a:pt x="145" y="404"/>
                    </a:lnTo>
                    <a:lnTo>
                      <a:pt x="149" y="403"/>
                    </a:lnTo>
                    <a:lnTo>
                      <a:pt x="153" y="404"/>
                    </a:lnTo>
                    <a:lnTo>
                      <a:pt x="154" y="405"/>
                    </a:lnTo>
                    <a:lnTo>
                      <a:pt x="153" y="408"/>
                    </a:lnTo>
                    <a:lnTo>
                      <a:pt x="157" y="405"/>
                    </a:lnTo>
                    <a:lnTo>
                      <a:pt x="159" y="407"/>
                    </a:lnTo>
                    <a:lnTo>
                      <a:pt x="159" y="411"/>
                    </a:lnTo>
                    <a:lnTo>
                      <a:pt x="162" y="412"/>
                    </a:lnTo>
                    <a:lnTo>
                      <a:pt x="160" y="407"/>
                    </a:lnTo>
                    <a:lnTo>
                      <a:pt x="159" y="404"/>
                    </a:lnTo>
                    <a:lnTo>
                      <a:pt x="160" y="403"/>
                    </a:lnTo>
                    <a:lnTo>
                      <a:pt x="160" y="397"/>
                    </a:lnTo>
                    <a:lnTo>
                      <a:pt x="160" y="396"/>
                    </a:lnTo>
                    <a:lnTo>
                      <a:pt x="160" y="395"/>
                    </a:lnTo>
                    <a:lnTo>
                      <a:pt x="160" y="393"/>
                    </a:lnTo>
                    <a:lnTo>
                      <a:pt x="160" y="392"/>
                    </a:lnTo>
                    <a:lnTo>
                      <a:pt x="160" y="391"/>
                    </a:lnTo>
                    <a:lnTo>
                      <a:pt x="160" y="390"/>
                    </a:lnTo>
                    <a:lnTo>
                      <a:pt x="159" y="388"/>
                    </a:lnTo>
                    <a:lnTo>
                      <a:pt x="157" y="386"/>
                    </a:lnTo>
                    <a:lnTo>
                      <a:pt x="153" y="387"/>
                    </a:lnTo>
                    <a:lnTo>
                      <a:pt x="151" y="383"/>
                    </a:lnTo>
                    <a:lnTo>
                      <a:pt x="153" y="380"/>
                    </a:lnTo>
                    <a:lnTo>
                      <a:pt x="153" y="375"/>
                    </a:lnTo>
                    <a:lnTo>
                      <a:pt x="154" y="374"/>
                    </a:lnTo>
                    <a:lnTo>
                      <a:pt x="153" y="372"/>
                    </a:lnTo>
                    <a:lnTo>
                      <a:pt x="153" y="370"/>
                    </a:lnTo>
                    <a:lnTo>
                      <a:pt x="154" y="370"/>
                    </a:lnTo>
                    <a:lnTo>
                      <a:pt x="153" y="368"/>
                    </a:lnTo>
                    <a:lnTo>
                      <a:pt x="153" y="366"/>
                    </a:lnTo>
                    <a:lnTo>
                      <a:pt x="151" y="361"/>
                    </a:lnTo>
                    <a:lnTo>
                      <a:pt x="147" y="358"/>
                    </a:lnTo>
                    <a:lnTo>
                      <a:pt x="142" y="353"/>
                    </a:lnTo>
                    <a:lnTo>
                      <a:pt x="142" y="351"/>
                    </a:lnTo>
                    <a:lnTo>
                      <a:pt x="145" y="351"/>
                    </a:lnTo>
                    <a:lnTo>
                      <a:pt x="149" y="355"/>
                    </a:lnTo>
                    <a:lnTo>
                      <a:pt x="151" y="355"/>
                    </a:lnTo>
                    <a:lnTo>
                      <a:pt x="154" y="354"/>
                    </a:lnTo>
                    <a:lnTo>
                      <a:pt x="158" y="354"/>
                    </a:lnTo>
                    <a:lnTo>
                      <a:pt x="164" y="354"/>
                    </a:lnTo>
                    <a:lnTo>
                      <a:pt x="167" y="357"/>
                    </a:lnTo>
                    <a:lnTo>
                      <a:pt x="167" y="358"/>
                    </a:lnTo>
                    <a:lnTo>
                      <a:pt x="170" y="361"/>
                    </a:lnTo>
                    <a:lnTo>
                      <a:pt x="172" y="362"/>
                    </a:lnTo>
                    <a:lnTo>
                      <a:pt x="174" y="363"/>
                    </a:lnTo>
                    <a:lnTo>
                      <a:pt x="176" y="367"/>
                    </a:lnTo>
                    <a:lnTo>
                      <a:pt x="176" y="370"/>
                    </a:lnTo>
                    <a:lnTo>
                      <a:pt x="172" y="370"/>
                    </a:lnTo>
                    <a:lnTo>
                      <a:pt x="171" y="371"/>
                    </a:lnTo>
                    <a:lnTo>
                      <a:pt x="167" y="371"/>
                    </a:lnTo>
                    <a:lnTo>
                      <a:pt x="166" y="372"/>
                    </a:lnTo>
                    <a:lnTo>
                      <a:pt x="166" y="374"/>
                    </a:lnTo>
                    <a:lnTo>
                      <a:pt x="166" y="375"/>
                    </a:lnTo>
                    <a:lnTo>
                      <a:pt x="164" y="375"/>
                    </a:lnTo>
                    <a:lnTo>
                      <a:pt x="163" y="376"/>
                    </a:lnTo>
                    <a:lnTo>
                      <a:pt x="163" y="379"/>
                    </a:lnTo>
                    <a:lnTo>
                      <a:pt x="164" y="380"/>
                    </a:lnTo>
                    <a:lnTo>
                      <a:pt x="170" y="384"/>
                    </a:lnTo>
                    <a:lnTo>
                      <a:pt x="175" y="391"/>
                    </a:lnTo>
                    <a:lnTo>
                      <a:pt x="176" y="391"/>
                    </a:lnTo>
                    <a:lnTo>
                      <a:pt x="180" y="388"/>
                    </a:lnTo>
                    <a:lnTo>
                      <a:pt x="182" y="391"/>
                    </a:lnTo>
                    <a:lnTo>
                      <a:pt x="183" y="390"/>
                    </a:lnTo>
                    <a:lnTo>
                      <a:pt x="184" y="390"/>
                    </a:lnTo>
                    <a:lnTo>
                      <a:pt x="186" y="388"/>
                    </a:lnTo>
                    <a:lnTo>
                      <a:pt x="189" y="387"/>
                    </a:lnTo>
                    <a:lnTo>
                      <a:pt x="191" y="384"/>
                    </a:lnTo>
                    <a:lnTo>
                      <a:pt x="189" y="380"/>
                    </a:lnTo>
                    <a:lnTo>
                      <a:pt x="191" y="378"/>
                    </a:lnTo>
                    <a:lnTo>
                      <a:pt x="191" y="375"/>
                    </a:lnTo>
                    <a:lnTo>
                      <a:pt x="189" y="374"/>
                    </a:lnTo>
                    <a:lnTo>
                      <a:pt x="191" y="372"/>
                    </a:lnTo>
                    <a:lnTo>
                      <a:pt x="196" y="371"/>
                    </a:lnTo>
                    <a:lnTo>
                      <a:pt x="197" y="370"/>
                    </a:lnTo>
                    <a:lnTo>
                      <a:pt x="201" y="371"/>
                    </a:lnTo>
                    <a:lnTo>
                      <a:pt x="201" y="370"/>
                    </a:lnTo>
                    <a:lnTo>
                      <a:pt x="197" y="367"/>
                    </a:lnTo>
                    <a:lnTo>
                      <a:pt x="197" y="366"/>
                    </a:lnTo>
                    <a:lnTo>
                      <a:pt x="197" y="366"/>
                    </a:lnTo>
                    <a:lnTo>
                      <a:pt x="200" y="367"/>
                    </a:lnTo>
                    <a:lnTo>
                      <a:pt x="201" y="366"/>
                    </a:lnTo>
                    <a:lnTo>
                      <a:pt x="207" y="361"/>
                    </a:lnTo>
                    <a:lnTo>
                      <a:pt x="208" y="361"/>
                    </a:lnTo>
                    <a:lnTo>
                      <a:pt x="212" y="354"/>
                    </a:lnTo>
                    <a:lnTo>
                      <a:pt x="212" y="353"/>
                    </a:lnTo>
                    <a:lnTo>
                      <a:pt x="213" y="353"/>
                    </a:lnTo>
                    <a:lnTo>
                      <a:pt x="216" y="353"/>
                    </a:lnTo>
                    <a:lnTo>
                      <a:pt x="220" y="351"/>
                    </a:lnTo>
                    <a:lnTo>
                      <a:pt x="220" y="350"/>
                    </a:lnTo>
                    <a:lnTo>
                      <a:pt x="225" y="349"/>
                    </a:lnTo>
                    <a:lnTo>
                      <a:pt x="225" y="350"/>
                    </a:lnTo>
                    <a:lnTo>
                      <a:pt x="226" y="350"/>
                    </a:lnTo>
                    <a:lnTo>
                      <a:pt x="226" y="351"/>
                    </a:lnTo>
                    <a:lnTo>
                      <a:pt x="225" y="353"/>
                    </a:lnTo>
                    <a:lnTo>
                      <a:pt x="226" y="354"/>
                    </a:lnTo>
                    <a:lnTo>
                      <a:pt x="229" y="351"/>
                    </a:lnTo>
                    <a:lnTo>
                      <a:pt x="230" y="350"/>
                    </a:lnTo>
                    <a:lnTo>
                      <a:pt x="229" y="349"/>
                    </a:lnTo>
                    <a:lnTo>
                      <a:pt x="226" y="347"/>
                    </a:lnTo>
                    <a:lnTo>
                      <a:pt x="226" y="346"/>
                    </a:lnTo>
                    <a:lnTo>
                      <a:pt x="230" y="342"/>
                    </a:lnTo>
                    <a:lnTo>
                      <a:pt x="232" y="342"/>
                    </a:lnTo>
                    <a:lnTo>
                      <a:pt x="232" y="343"/>
                    </a:lnTo>
                    <a:lnTo>
                      <a:pt x="232" y="343"/>
                    </a:lnTo>
                    <a:lnTo>
                      <a:pt x="230" y="345"/>
                    </a:lnTo>
                    <a:lnTo>
                      <a:pt x="233" y="347"/>
                    </a:lnTo>
                    <a:lnTo>
                      <a:pt x="234" y="347"/>
                    </a:lnTo>
                    <a:lnTo>
                      <a:pt x="236" y="345"/>
                    </a:lnTo>
                    <a:lnTo>
                      <a:pt x="234" y="343"/>
                    </a:lnTo>
                    <a:lnTo>
                      <a:pt x="234" y="342"/>
                    </a:lnTo>
                    <a:lnTo>
                      <a:pt x="233" y="341"/>
                    </a:lnTo>
                    <a:lnTo>
                      <a:pt x="234" y="340"/>
                    </a:lnTo>
                    <a:lnTo>
                      <a:pt x="241" y="337"/>
                    </a:lnTo>
                    <a:lnTo>
                      <a:pt x="245" y="336"/>
                    </a:lnTo>
                    <a:lnTo>
                      <a:pt x="246" y="337"/>
                    </a:lnTo>
                    <a:lnTo>
                      <a:pt x="243" y="338"/>
                    </a:lnTo>
                    <a:lnTo>
                      <a:pt x="241" y="338"/>
                    </a:lnTo>
                    <a:lnTo>
                      <a:pt x="237" y="340"/>
                    </a:lnTo>
                    <a:lnTo>
                      <a:pt x="238" y="341"/>
                    </a:lnTo>
                    <a:lnTo>
                      <a:pt x="239" y="342"/>
                    </a:lnTo>
                    <a:lnTo>
                      <a:pt x="241" y="341"/>
                    </a:lnTo>
                    <a:lnTo>
                      <a:pt x="243" y="343"/>
                    </a:lnTo>
                    <a:lnTo>
                      <a:pt x="242" y="345"/>
                    </a:lnTo>
                    <a:lnTo>
                      <a:pt x="242" y="345"/>
                    </a:lnTo>
                    <a:lnTo>
                      <a:pt x="243" y="347"/>
                    </a:lnTo>
                    <a:lnTo>
                      <a:pt x="242" y="349"/>
                    </a:lnTo>
                    <a:lnTo>
                      <a:pt x="239" y="350"/>
                    </a:lnTo>
                    <a:lnTo>
                      <a:pt x="237" y="351"/>
                    </a:lnTo>
                    <a:lnTo>
                      <a:pt x="238" y="354"/>
                    </a:lnTo>
                    <a:lnTo>
                      <a:pt x="239" y="354"/>
                    </a:lnTo>
                    <a:lnTo>
                      <a:pt x="241" y="354"/>
                    </a:lnTo>
                    <a:lnTo>
                      <a:pt x="243" y="354"/>
                    </a:lnTo>
                    <a:lnTo>
                      <a:pt x="245" y="353"/>
                    </a:lnTo>
                    <a:lnTo>
                      <a:pt x="247" y="354"/>
                    </a:lnTo>
                    <a:lnTo>
                      <a:pt x="247" y="357"/>
                    </a:lnTo>
                    <a:lnTo>
                      <a:pt x="249" y="354"/>
                    </a:lnTo>
                    <a:lnTo>
                      <a:pt x="250" y="350"/>
                    </a:lnTo>
                    <a:lnTo>
                      <a:pt x="251" y="350"/>
                    </a:lnTo>
                    <a:lnTo>
                      <a:pt x="253" y="351"/>
                    </a:lnTo>
                    <a:lnTo>
                      <a:pt x="255" y="354"/>
                    </a:lnTo>
                    <a:lnTo>
                      <a:pt x="255" y="353"/>
                    </a:lnTo>
                    <a:lnTo>
                      <a:pt x="255" y="351"/>
                    </a:lnTo>
                    <a:lnTo>
                      <a:pt x="255" y="350"/>
                    </a:lnTo>
                    <a:lnTo>
                      <a:pt x="254" y="349"/>
                    </a:lnTo>
                    <a:lnTo>
                      <a:pt x="254" y="347"/>
                    </a:lnTo>
                    <a:lnTo>
                      <a:pt x="255" y="345"/>
                    </a:lnTo>
                    <a:lnTo>
                      <a:pt x="258" y="345"/>
                    </a:lnTo>
                    <a:lnTo>
                      <a:pt x="259" y="343"/>
                    </a:lnTo>
                    <a:lnTo>
                      <a:pt x="262" y="341"/>
                    </a:lnTo>
                    <a:lnTo>
                      <a:pt x="263" y="342"/>
                    </a:lnTo>
                    <a:lnTo>
                      <a:pt x="265" y="342"/>
                    </a:lnTo>
                    <a:lnTo>
                      <a:pt x="266" y="342"/>
                    </a:lnTo>
                    <a:lnTo>
                      <a:pt x="267" y="342"/>
                    </a:lnTo>
                    <a:lnTo>
                      <a:pt x="272" y="342"/>
                    </a:lnTo>
                    <a:lnTo>
                      <a:pt x="275" y="341"/>
                    </a:lnTo>
                    <a:lnTo>
                      <a:pt x="275" y="340"/>
                    </a:lnTo>
                    <a:lnTo>
                      <a:pt x="276" y="338"/>
                    </a:lnTo>
                    <a:lnTo>
                      <a:pt x="279" y="338"/>
                    </a:lnTo>
                    <a:lnTo>
                      <a:pt x="279" y="337"/>
                    </a:lnTo>
                    <a:lnTo>
                      <a:pt x="282" y="336"/>
                    </a:lnTo>
                    <a:lnTo>
                      <a:pt x="283" y="334"/>
                    </a:lnTo>
                    <a:lnTo>
                      <a:pt x="287" y="332"/>
                    </a:lnTo>
                    <a:lnTo>
                      <a:pt x="288" y="332"/>
                    </a:lnTo>
                    <a:lnTo>
                      <a:pt x="290" y="330"/>
                    </a:lnTo>
                    <a:lnTo>
                      <a:pt x="290" y="332"/>
                    </a:lnTo>
                    <a:lnTo>
                      <a:pt x="288" y="333"/>
                    </a:lnTo>
                    <a:lnTo>
                      <a:pt x="290" y="334"/>
                    </a:lnTo>
                    <a:lnTo>
                      <a:pt x="292" y="337"/>
                    </a:lnTo>
                    <a:lnTo>
                      <a:pt x="292" y="338"/>
                    </a:lnTo>
                    <a:lnTo>
                      <a:pt x="291" y="340"/>
                    </a:lnTo>
                    <a:lnTo>
                      <a:pt x="291" y="342"/>
                    </a:lnTo>
                    <a:lnTo>
                      <a:pt x="291" y="343"/>
                    </a:lnTo>
                    <a:lnTo>
                      <a:pt x="292" y="345"/>
                    </a:lnTo>
                    <a:lnTo>
                      <a:pt x="299" y="346"/>
                    </a:lnTo>
                    <a:lnTo>
                      <a:pt x="300" y="345"/>
                    </a:lnTo>
                    <a:lnTo>
                      <a:pt x="300" y="343"/>
                    </a:lnTo>
                    <a:lnTo>
                      <a:pt x="299" y="342"/>
                    </a:lnTo>
                    <a:lnTo>
                      <a:pt x="296" y="340"/>
                    </a:lnTo>
                    <a:lnTo>
                      <a:pt x="296" y="338"/>
                    </a:lnTo>
                    <a:lnTo>
                      <a:pt x="299" y="337"/>
                    </a:lnTo>
                    <a:lnTo>
                      <a:pt x="301" y="338"/>
                    </a:lnTo>
                    <a:lnTo>
                      <a:pt x="304" y="337"/>
                    </a:lnTo>
                    <a:lnTo>
                      <a:pt x="304" y="333"/>
                    </a:lnTo>
                    <a:lnTo>
                      <a:pt x="307" y="332"/>
                    </a:lnTo>
                    <a:lnTo>
                      <a:pt x="308" y="333"/>
                    </a:lnTo>
                    <a:lnTo>
                      <a:pt x="311" y="334"/>
                    </a:lnTo>
                    <a:lnTo>
                      <a:pt x="308" y="330"/>
                    </a:lnTo>
                    <a:lnTo>
                      <a:pt x="304" y="329"/>
                    </a:lnTo>
                    <a:lnTo>
                      <a:pt x="304" y="328"/>
                    </a:lnTo>
                    <a:lnTo>
                      <a:pt x="303" y="324"/>
                    </a:lnTo>
                    <a:lnTo>
                      <a:pt x="301" y="324"/>
                    </a:lnTo>
                    <a:lnTo>
                      <a:pt x="300" y="325"/>
                    </a:lnTo>
                    <a:lnTo>
                      <a:pt x="299" y="324"/>
                    </a:lnTo>
                    <a:lnTo>
                      <a:pt x="299" y="318"/>
                    </a:lnTo>
                    <a:lnTo>
                      <a:pt x="296" y="318"/>
                    </a:lnTo>
                    <a:lnTo>
                      <a:pt x="295" y="316"/>
                    </a:lnTo>
                    <a:lnTo>
                      <a:pt x="295" y="315"/>
                    </a:lnTo>
                    <a:lnTo>
                      <a:pt x="297" y="313"/>
                    </a:lnTo>
                    <a:lnTo>
                      <a:pt x="297" y="312"/>
                    </a:lnTo>
                    <a:lnTo>
                      <a:pt x="296" y="309"/>
                    </a:lnTo>
                    <a:lnTo>
                      <a:pt x="297" y="308"/>
                    </a:lnTo>
                    <a:lnTo>
                      <a:pt x="300" y="308"/>
                    </a:lnTo>
                    <a:lnTo>
                      <a:pt x="300" y="308"/>
                    </a:lnTo>
                    <a:lnTo>
                      <a:pt x="303" y="309"/>
                    </a:lnTo>
                    <a:lnTo>
                      <a:pt x="305" y="309"/>
                    </a:lnTo>
                    <a:lnTo>
                      <a:pt x="307" y="309"/>
                    </a:lnTo>
                    <a:lnTo>
                      <a:pt x="316" y="308"/>
                    </a:lnTo>
                    <a:lnTo>
                      <a:pt x="328" y="309"/>
                    </a:lnTo>
                    <a:lnTo>
                      <a:pt x="330" y="311"/>
                    </a:lnTo>
                    <a:lnTo>
                      <a:pt x="338" y="315"/>
                    </a:lnTo>
                    <a:lnTo>
                      <a:pt x="340" y="316"/>
                    </a:lnTo>
                    <a:lnTo>
                      <a:pt x="338" y="317"/>
                    </a:lnTo>
                    <a:lnTo>
                      <a:pt x="340" y="320"/>
                    </a:lnTo>
                    <a:lnTo>
                      <a:pt x="341" y="317"/>
                    </a:lnTo>
                    <a:lnTo>
                      <a:pt x="345" y="316"/>
                    </a:lnTo>
                    <a:lnTo>
                      <a:pt x="347" y="318"/>
                    </a:lnTo>
                    <a:lnTo>
                      <a:pt x="349" y="318"/>
                    </a:lnTo>
                    <a:lnTo>
                      <a:pt x="349" y="320"/>
                    </a:lnTo>
                    <a:lnTo>
                      <a:pt x="353" y="321"/>
                    </a:lnTo>
                    <a:lnTo>
                      <a:pt x="359" y="325"/>
                    </a:lnTo>
                    <a:lnTo>
                      <a:pt x="366" y="325"/>
                    </a:lnTo>
                    <a:lnTo>
                      <a:pt x="369" y="328"/>
                    </a:lnTo>
                    <a:lnTo>
                      <a:pt x="370" y="330"/>
                    </a:lnTo>
                    <a:lnTo>
                      <a:pt x="374" y="332"/>
                    </a:lnTo>
                    <a:lnTo>
                      <a:pt x="376" y="334"/>
                    </a:lnTo>
                    <a:lnTo>
                      <a:pt x="379" y="340"/>
                    </a:lnTo>
                    <a:lnTo>
                      <a:pt x="382" y="340"/>
                    </a:lnTo>
                    <a:lnTo>
                      <a:pt x="382" y="338"/>
                    </a:lnTo>
                    <a:lnTo>
                      <a:pt x="382" y="334"/>
                    </a:lnTo>
                    <a:lnTo>
                      <a:pt x="383" y="334"/>
                    </a:lnTo>
                    <a:lnTo>
                      <a:pt x="383" y="333"/>
                    </a:lnTo>
                    <a:lnTo>
                      <a:pt x="382" y="330"/>
                    </a:lnTo>
                    <a:lnTo>
                      <a:pt x="383" y="329"/>
                    </a:lnTo>
                    <a:lnTo>
                      <a:pt x="383" y="322"/>
                    </a:lnTo>
                    <a:lnTo>
                      <a:pt x="384" y="321"/>
                    </a:lnTo>
                    <a:lnTo>
                      <a:pt x="383" y="321"/>
                    </a:lnTo>
                    <a:lnTo>
                      <a:pt x="382" y="320"/>
                    </a:lnTo>
                    <a:lnTo>
                      <a:pt x="380" y="320"/>
                    </a:lnTo>
                    <a:lnTo>
                      <a:pt x="378" y="321"/>
                    </a:lnTo>
                    <a:lnTo>
                      <a:pt x="376" y="321"/>
                    </a:lnTo>
                    <a:lnTo>
                      <a:pt x="371" y="315"/>
                    </a:lnTo>
                    <a:lnTo>
                      <a:pt x="370" y="315"/>
                    </a:lnTo>
                    <a:lnTo>
                      <a:pt x="367" y="313"/>
                    </a:lnTo>
                    <a:lnTo>
                      <a:pt x="367" y="308"/>
                    </a:lnTo>
                    <a:lnTo>
                      <a:pt x="367" y="307"/>
                    </a:lnTo>
                    <a:lnTo>
                      <a:pt x="365" y="311"/>
                    </a:lnTo>
                    <a:lnTo>
                      <a:pt x="362" y="309"/>
                    </a:lnTo>
                    <a:lnTo>
                      <a:pt x="359" y="308"/>
                    </a:lnTo>
                    <a:lnTo>
                      <a:pt x="357" y="307"/>
                    </a:lnTo>
                    <a:lnTo>
                      <a:pt x="355" y="309"/>
                    </a:lnTo>
                    <a:lnTo>
                      <a:pt x="355" y="305"/>
                    </a:lnTo>
                    <a:lnTo>
                      <a:pt x="353" y="304"/>
                    </a:lnTo>
                    <a:lnTo>
                      <a:pt x="351" y="299"/>
                    </a:lnTo>
                    <a:lnTo>
                      <a:pt x="351" y="296"/>
                    </a:lnTo>
                    <a:lnTo>
                      <a:pt x="353" y="297"/>
                    </a:lnTo>
                    <a:lnTo>
                      <a:pt x="354" y="296"/>
                    </a:lnTo>
                    <a:lnTo>
                      <a:pt x="354" y="293"/>
                    </a:lnTo>
                    <a:lnTo>
                      <a:pt x="351" y="291"/>
                    </a:lnTo>
                    <a:lnTo>
                      <a:pt x="351" y="288"/>
                    </a:lnTo>
                    <a:lnTo>
                      <a:pt x="353" y="286"/>
                    </a:lnTo>
                    <a:lnTo>
                      <a:pt x="354" y="286"/>
                    </a:lnTo>
                    <a:lnTo>
                      <a:pt x="353" y="284"/>
                    </a:lnTo>
                    <a:lnTo>
                      <a:pt x="349" y="284"/>
                    </a:lnTo>
                    <a:lnTo>
                      <a:pt x="347" y="279"/>
                    </a:lnTo>
                    <a:lnTo>
                      <a:pt x="346" y="278"/>
                    </a:lnTo>
                    <a:lnTo>
                      <a:pt x="345" y="279"/>
                    </a:lnTo>
                    <a:lnTo>
                      <a:pt x="342" y="276"/>
                    </a:lnTo>
                    <a:lnTo>
                      <a:pt x="342" y="272"/>
                    </a:lnTo>
                    <a:lnTo>
                      <a:pt x="344" y="270"/>
                    </a:lnTo>
                    <a:lnTo>
                      <a:pt x="342" y="268"/>
                    </a:lnTo>
                    <a:lnTo>
                      <a:pt x="341" y="266"/>
                    </a:lnTo>
                    <a:lnTo>
                      <a:pt x="344" y="265"/>
                    </a:lnTo>
                    <a:lnTo>
                      <a:pt x="347" y="258"/>
                    </a:lnTo>
                    <a:lnTo>
                      <a:pt x="350" y="257"/>
                    </a:lnTo>
                    <a:lnTo>
                      <a:pt x="350" y="255"/>
                    </a:lnTo>
                    <a:lnTo>
                      <a:pt x="349" y="253"/>
                    </a:lnTo>
                    <a:lnTo>
                      <a:pt x="349" y="250"/>
                    </a:lnTo>
                    <a:lnTo>
                      <a:pt x="351" y="247"/>
                    </a:lnTo>
                    <a:lnTo>
                      <a:pt x="349" y="245"/>
                    </a:lnTo>
                    <a:lnTo>
                      <a:pt x="349" y="241"/>
                    </a:lnTo>
                    <a:lnTo>
                      <a:pt x="350" y="240"/>
                    </a:lnTo>
                    <a:lnTo>
                      <a:pt x="349" y="237"/>
                    </a:lnTo>
                    <a:lnTo>
                      <a:pt x="349" y="234"/>
                    </a:lnTo>
                    <a:lnTo>
                      <a:pt x="347" y="233"/>
                    </a:lnTo>
                    <a:lnTo>
                      <a:pt x="349" y="229"/>
                    </a:lnTo>
                    <a:lnTo>
                      <a:pt x="349" y="228"/>
                    </a:lnTo>
                    <a:lnTo>
                      <a:pt x="347" y="225"/>
                    </a:lnTo>
                    <a:lnTo>
                      <a:pt x="347" y="221"/>
                    </a:lnTo>
                    <a:lnTo>
                      <a:pt x="347" y="216"/>
                    </a:lnTo>
                    <a:lnTo>
                      <a:pt x="350" y="216"/>
                    </a:lnTo>
                    <a:lnTo>
                      <a:pt x="351" y="216"/>
                    </a:lnTo>
                    <a:lnTo>
                      <a:pt x="351" y="217"/>
                    </a:lnTo>
                    <a:lnTo>
                      <a:pt x="351" y="218"/>
                    </a:lnTo>
                    <a:lnTo>
                      <a:pt x="354" y="217"/>
                    </a:lnTo>
                    <a:lnTo>
                      <a:pt x="358" y="217"/>
                    </a:lnTo>
                    <a:lnTo>
                      <a:pt x="361" y="216"/>
                    </a:lnTo>
                    <a:lnTo>
                      <a:pt x="362" y="216"/>
                    </a:lnTo>
                    <a:lnTo>
                      <a:pt x="365" y="217"/>
                    </a:lnTo>
                    <a:lnTo>
                      <a:pt x="366" y="216"/>
                    </a:lnTo>
                    <a:lnTo>
                      <a:pt x="369" y="216"/>
                    </a:lnTo>
                    <a:lnTo>
                      <a:pt x="376" y="218"/>
                    </a:lnTo>
                    <a:lnTo>
                      <a:pt x="379" y="218"/>
                    </a:lnTo>
                    <a:lnTo>
                      <a:pt x="382" y="220"/>
                    </a:lnTo>
                    <a:lnTo>
                      <a:pt x="383" y="221"/>
                    </a:lnTo>
                    <a:lnTo>
                      <a:pt x="380" y="222"/>
                    </a:lnTo>
                    <a:lnTo>
                      <a:pt x="382" y="225"/>
                    </a:lnTo>
                    <a:lnTo>
                      <a:pt x="382" y="228"/>
                    </a:lnTo>
                    <a:lnTo>
                      <a:pt x="383" y="229"/>
                    </a:lnTo>
                    <a:lnTo>
                      <a:pt x="383" y="233"/>
                    </a:lnTo>
                    <a:lnTo>
                      <a:pt x="384" y="237"/>
                    </a:lnTo>
                    <a:lnTo>
                      <a:pt x="384" y="243"/>
                    </a:lnTo>
                    <a:lnTo>
                      <a:pt x="386" y="245"/>
                    </a:lnTo>
                    <a:lnTo>
                      <a:pt x="384" y="247"/>
                    </a:lnTo>
                    <a:lnTo>
                      <a:pt x="386" y="249"/>
                    </a:lnTo>
                    <a:lnTo>
                      <a:pt x="386" y="251"/>
                    </a:lnTo>
                    <a:lnTo>
                      <a:pt x="383" y="251"/>
                    </a:lnTo>
                    <a:lnTo>
                      <a:pt x="384" y="254"/>
                    </a:lnTo>
                    <a:lnTo>
                      <a:pt x="387" y="257"/>
                    </a:lnTo>
                    <a:lnTo>
                      <a:pt x="388" y="261"/>
                    </a:lnTo>
                    <a:lnTo>
                      <a:pt x="391" y="261"/>
                    </a:lnTo>
                    <a:lnTo>
                      <a:pt x="391" y="262"/>
                    </a:lnTo>
                    <a:lnTo>
                      <a:pt x="394" y="261"/>
                    </a:lnTo>
                    <a:lnTo>
                      <a:pt x="395" y="262"/>
                    </a:lnTo>
                    <a:lnTo>
                      <a:pt x="395" y="266"/>
                    </a:lnTo>
                    <a:lnTo>
                      <a:pt x="399" y="268"/>
                    </a:lnTo>
                    <a:lnTo>
                      <a:pt x="400" y="271"/>
                    </a:lnTo>
                    <a:lnTo>
                      <a:pt x="400" y="278"/>
                    </a:lnTo>
                    <a:lnTo>
                      <a:pt x="403" y="280"/>
                    </a:lnTo>
                    <a:lnTo>
                      <a:pt x="403" y="282"/>
                    </a:lnTo>
                    <a:lnTo>
                      <a:pt x="401" y="283"/>
                    </a:lnTo>
                    <a:lnTo>
                      <a:pt x="404" y="286"/>
                    </a:lnTo>
                    <a:lnTo>
                      <a:pt x="404" y="290"/>
                    </a:lnTo>
                    <a:lnTo>
                      <a:pt x="408" y="295"/>
                    </a:lnTo>
                    <a:lnTo>
                      <a:pt x="407" y="297"/>
                    </a:lnTo>
                    <a:lnTo>
                      <a:pt x="408" y="300"/>
                    </a:lnTo>
                    <a:lnTo>
                      <a:pt x="411" y="303"/>
                    </a:lnTo>
                    <a:lnTo>
                      <a:pt x="409" y="304"/>
                    </a:lnTo>
                    <a:lnTo>
                      <a:pt x="411" y="305"/>
                    </a:lnTo>
                    <a:lnTo>
                      <a:pt x="412" y="311"/>
                    </a:lnTo>
                    <a:lnTo>
                      <a:pt x="417" y="317"/>
                    </a:lnTo>
                    <a:lnTo>
                      <a:pt x="421" y="318"/>
                    </a:lnTo>
                    <a:lnTo>
                      <a:pt x="423" y="320"/>
                    </a:lnTo>
                    <a:lnTo>
                      <a:pt x="424" y="320"/>
                    </a:lnTo>
                    <a:lnTo>
                      <a:pt x="428" y="324"/>
                    </a:lnTo>
                    <a:lnTo>
                      <a:pt x="428" y="325"/>
                    </a:lnTo>
                    <a:lnTo>
                      <a:pt x="426" y="325"/>
                    </a:lnTo>
                    <a:lnTo>
                      <a:pt x="426" y="328"/>
                    </a:lnTo>
                    <a:lnTo>
                      <a:pt x="425" y="330"/>
                    </a:lnTo>
                    <a:lnTo>
                      <a:pt x="428" y="336"/>
                    </a:lnTo>
                    <a:lnTo>
                      <a:pt x="430" y="338"/>
                    </a:lnTo>
                    <a:lnTo>
                      <a:pt x="430" y="342"/>
                    </a:lnTo>
                    <a:lnTo>
                      <a:pt x="428" y="343"/>
                    </a:lnTo>
                    <a:lnTo>
                      <a:pt x="428" y="345"/>
                    </a:lnTo>
                    <a:lnTo>
                      <a:pt x="426" y="346"/>
                    </a:lnTo>
                    <a:lnTo>
                      <a:pt x="428" y="349"/>
                    </a:lnTo>
                    <a:lnTo>
                      <a:pt x="428" y="353"/>
                    </a:lnTo>
                    <a:lnTo>
                      <a:pt x="425" y="354"/>
                    </a:lnTo>
                    <a:lnTo>
                      <a:pt x="425" y="355"/>
                    </a:lnTo>
                    <a:lnTo>
                      <a:pt x="428" y="355"/>
                    </a:lnTo>
                    <a:lnTo>
                      <a:pt x="428" y="357"/>
                    </a:lnTo>
                    <a:lnTo>
                      <a:pt x="425" y="358"/>
                    </a:lnTo>
                    <a:lnTo>
                      <a:pt x="425" y="363"/>
                    </a:lnTo>
                    <a:lnTo>
                      <a:pt x="424" y="365"/>
                    </a:lnTo>
                    <a:lnTo>
                      <a:pt x="421" y="363"/>
                    </a:lnTo>
                    <a:lnTo>
                      <a:pt x="421" y="365"/>
                    </a:lnTo>
                    <a:lnTo>
                      <a:pt x="423" y="367"/>
                    </a:lnTo>
                    <a:lnTo>
                      <a:pt x="424" y="370"/>
                    </a:lnTo>
                    <a:lnTo>
                      <a:pt x="421" y="370"/>
                    </a:lnTo>
                    <a:lnTo>
                      <a:pt x="419" y="372"/>
                    </a:lnTo>
                    <a:lnTo>
                      <a:pt x="415" y="372"/>
                    </a:lnTo>
                    <a:lnTo>
                      <a:pt x="412" y="371"/>
                    </a:lnTo>
                    <a:lnTo>
                      <a:pt x="416" y="368"/>
                    </a:lnTo>
                    <a:lnTo>
                      <a:pt x="416" y="367"/>
                    </a:lnTo>
                    <a:lnTo>
                      <a:pt x="413" y="367"/>
                    </a:lnTo>
                    <a:lnTo>
                      <a:pt x="413" y="368"/>
                    </a:lnTo>
                    <a:lnTo>
                      <a:pt x="411" y="368"/>
                    </a:lnTo>
                    <a:lnTo>
                      <a:pt x="405" y="366"/>
                    </a:lnTo>
                    <a:lnTo>
                      <a:pt x="405" y="367"/>
                    </a:lnTo>
                    <a:lnTo>
                      <a:pt x="397" y="368"/>
                    </a:lnTo>
                    <a:lnTo>
                      <a:pt x="395" y="368"/>
                    </a:lnTo>
                    <a:lnTo>
                      <a:pt x="392" y="371"/>
                    </a:lnTo>
                    <a:lnTo>
                      <a:pt x="395" y="372"/>
                    </a:lnTo>
                    <a:lnTo>
                      <a:pt x="395" y="372"/>
                    </a:lnTo>
                    <a:lnTo>
                      <a:pt x="396" y="371"/>
                    </a:lnTo>
                    <a:lnTo>
                      <a:pt x="400" y="370"/>
                    </a:lnTo>
                    <a:lnTo>
                      <a:pt x="401" y="372"/>
                    </a:lnTo>
                    <a:lnTo>
                      <a:pt x="404" y="375"/>
                    </a:lnTo>
                    <a:lnTo>
                      <a:pt x="413" y="376"/>
                    </a:lnTo>
                    <a:lnTo>
                      <a:pt x="417" y="378"/>
                    </a:lnTo>
                    <a:lnTo>
                      <a:pt x="421" y="376"/>
                    </a:lnTo>
                    <a:lnTo>
                      <a:pt x="425" y="376"/>
                    </a:lnTo>
                    <a:lnTo>
                      <a:pt x="426" y="378"/>
                    </a:lnTo>
                    <a:lnTo>
                      <a:pt x="430" y="379"/>
                    </a:lnTo>
                    <a:lnTo>
                      <a:pt x="434" y="378"/>
                    </a:lnTo>
                    <a:lnTo>
                      <a:pt x="434" y="375"/>
                    </a:lnTo>
                    <a:lnTo>
                      <a:pt x="433" y="372"/>
                    </a:lnTo>
                    <a:lnTo>
                      <a:pt x="433" y="370"/>
                    </a:lnTo>
                    <a:lnTo>
                      <a:pt x="434" y="368"/>
                    </a:lnTo>
                    <a:lnTo>
                      <a:pt x="437" y="367"/>
                    </a:lnTo>
                    <a:lnTo>
                      <a:pt x="437" y="366"/>
                    </a:lnTo>
                    <a:lnTo>
                      <a:pt x="440" y="362"/>
                    </a:lnTo>
                    <a:lnTo>
                      <a:pt x="441" y="359"/>
                    </a:lnTo>
                    <a:lnTo>
                      <a:pt x="442" y="354"/>
                    </a:lnTo>
                    <a:lnTo>
                      <a:pt x="441" y="351"/>
                    </a:lnTo>
                    <a:lnTo>
                      <a:pt x="441" y="347"/>
                    </a:lnTo>
                    <a:lnTo>
                      <a:pt x="445" y="341"/>
                    </a:lnTo>
                    <a:lnTo>
                      <a:pt x="445" y="338"/>
                    </a:lnTo>
                    <a:lnTo>
                      <a:pt x="441" y="329"/>
                    </a:lnTo>
                    <a:lnTo>
                      <a:pt x="437" y="326"/>
                    </a:lnTo>
                    <a:lnTo>
                      <a:pt x="436" y="325"/>
                    </a:lnTo>
                    <a:lnTo>
                      <a:pt x="434" y="318"/>
                    </a:lnTo>
                    <a:lnTo>
                      <a:pt x="438" y="315"/>
                    </a:lnTo>
                    <a:lnTo>
                      <a:pt x="441" y="312"/>
                    </a:lnTo>
                    <a:lnTo>
                      <a:pt x="444" y="312"/>
                    </a:lnTo>
                    <a:lnTo>
                      <a:pt x="449" y="307"/>
                    </a:lnTo>
                    <a:lnTo>
                      <a:pt x="451" y="307"/>
                    </a:lnTo>
                    <a:lnTo>
                      <a:pt x="455" y="311"/>
                    </a:lnTo>
                    <a:lnTo>
                      <a:pt x="455" y="313"/>
                    </a:lnTo>
                    <a:lnTo>
                      <a:pt x="459" y="316"/>
                    </a:lnTo>
                    <a:lnTo>
                      <a:pt x="461" y="317"/>
                    </a:lnTo>
                    <a:lnTo>
                      <a:pt x="461" y="317"/>
                    </a:lnTo>
                    <a:lnTo>
                      <a:pt x="465" y="321"/>
                    </a:lnTo>
                    <a:lnTo>
                      <a:pt x="463" y="324"/>
                    </a:lnTo>
                    <a:lnTo>
                      <a:pt x="466" y="325"/>
                    </a:lnTo>
                    <a:lnTo>
                      <a:pt x="466" y="328"/>
                    </a:lnTo>
                    <a:lnTo>
                      <a:pt x="469" y="330"/>
                    </a:lnTo>
                    <a:lnTo>
                      <a:pt x="469" y="334"/>
                    </a:lnTo>
                    <a:lnTo>
                      <a:pt x="469" y="334"/>
                    </a:lnTo>
                    <a:lnTo>
                      <a:pt x="470" y="337"/>
                    </a:lnTo>
                    <a:lnTo>
                      <a:pt x="473" y="338"/>
                    </a:lnTo>
                    <a:lnTo>
                      <a:pt x="475" y="340"/>
                    </a:lnTo>
                    <a:lnTo>
                      <a:pt x="479" y="340"/>
                    </a:lnTo>
                    <a:lnTo>
                      <a:pt x="480" y="338"/>
                    </a:lnTo>
                    <a:lnTo>
                      <a:pt x="484" y="338"/>
                    </a:lnTo>
                    <a:lnTo>
                      <a:pt x="486" y="337"/>
                    </a:lnTo>
                    <a:lnTo>
                      <a:pt x="487" y="336"/>
                    </a:lnTo>
                    <a:lnTo>
                      <a:pt x="486" y="336"/>
                    </a:lnTo>
                    <a:lnTo>
                      <a:pt x="483" y="336"/>
                    </a:lnTo>
                    <a:lnTo>
                      <a:pt x="482" y="334"/>
                    </a:lnTo>
                    <a:lnTo>
                      <a:pt x="480" y="337"/>
                    </a:lnTo>
                    <a:lnTo>
                      <a:pt x="477" y="337"/>
                    </a:lnTo>
                    <a:lnTo>
                      <a:pt x="475" y="336"/>
                    </a:lnTo>
                    <a:lnTo>
                      <a:pt x="473" y="336"/>
                    </a:lnTo>
                    <a:lnTo>
                      <a:pt x="471" y="333"/>
                    </a:lnTo>
                    <a:lnTo>
                      <a:pt x="473" y="332"/>
                    </a:lnTo>
                    <a:lnTo>
                      <a:pt x="470" y="330"/>
                    </a:lnTo>
                    <a:lnTo>
                      <a:pt x="469" y="326"/>
                    </a:lnTo>
                    <a:lnTo>
                      <a:pt x="469" y="322"/>
                    </a:lnTo>
                    <a:lnTo>
                      <a:pt x="471" y="322"/>
                    </a:lnTo>
                    <a:lnTo>
                      <a:pt x="474" y="321"/>
                    </a:lnTo>
                    <a:lnTo>
                      <a:pt x="471" y="320"/>
                    </a:lnTo>
                    <a:lnTo>
                      <a:pt x="471" y="317"/>
                    </a:lnTo>
                    <a:lnTo>
                      <a:pt x="470" y="317"/>
                    </a:lnTo>
                    <a:lnTo>
                      <a:pt x="470" y="315"/>
                    </a:lnTo>
                    <a:lnTo>
                      <a:pt x="466" y="313"/>
                    </a:lnTo>
                    <a:lnTo>
                      <a:pt x="466" y="311"/>
                    </a:lnTo>
                    <a:lnTo>
                      <a:pt x="463" y="308"/>
                    </a:lnTo>
                    <a:lnTo>
                      <a:pt x="459" y="308"/>
                    </a:lnTo>
                    <a:lnTo>
                      <a:pt x="453" y="305"/>
                    </a:lnTo>
                    <a:lnTo>
                      <a:pt x="451" y="303"/>
                    </a:lnTo>
                    <a:lnTo>
                      <a:pt x="449" y="304"/>
                    </a:lnTo>
                    <a:lnTo>
                      <a:pt x="445" y="301"/>
                    </a:lnTo>
                    <a:lnTo>
                      <a:pt x="444" y="301"/>
                    </a:lnTo>
                    <a:lnTo>
                      <a:pt x="440" y="301"/>
                    </a:lnTo>
                    <a:lnTo>
                      <a:pt x="437" y="304"/>
                    </a:lnTo>
                    <a:lnTo>
                      <a:pt x="437" y="307"/>
                    </a:lnTo>
                    <a:lnTo>
                      <a:pt x="434" y="308"/>
                    </a:lnTo>
                    <a:lnTo>
                      <a:pt x="430" y="307"/>
                    </a:lnTo>
                    <a:lnTo>
                      <a:pt x="428" y="309"/>
                    </a:lnTo>
                    <a:lnTo>
                      <a:pt x="424" y="308"/>
                    </a:lnTo>
                    <a:lnTo>
                      <a:pt x="423" y="307"/>
                    </a:lnTo>
                    <a:lnTo>
                      <a:pt x="423" y="304"/>
                    </a:lnTo>
                    <a:lnTo>
                      <a:pt x="423" y="301"/>
                    </a:lnTo>
                    <a:lnTo>
                      <a:pt x="419" y="296"/>
                    </a:lnTo>
                    <a:lnTo>
                      <a:pt x="417" y="293"/>
                    </a:lnTo>
                    <a:lnTo>
                      <a:pt x="417" y="288"/>
                    </a:lnTo>
                    <a:lnTo>
                      <a:pt x="415" y="284"/>
                    </a:lnTo>
                    <a:lnTo>
                      <a:pt x="415" y="282"/>
                    </a:lnTo>
                    <a:lnTo>
                      <a:pt x="416" y="274"/>
                    </a:lnTo>
                    <a:lnTo>
                      <a:pt x="413" y="268"/>
                    </a:lnTo>
                    <a:lnTo>
                      <a:pt x="411" y="266"/>
                    </a:lnTo>
                    <a:lnTo>
                      <a:pt x="408" y="266"/>
                    </a:lnTo>
                    <a:lnTo>
                      <a:pt x="407" y="263"/>
                    </a:lnTo>
                    <a:lnTo>
                      <a:pt x="401" y="258"/>
                    </a:lnTo>
                    <a:lnTo>
                      <a:pt x="397" y="255"/>
                    </a:lnTo>
                    <a:lnTo>
                      <a:pt x="396" y="253"/>
                    </a:lnTo>
                    <a:lnTo>
                      <a:pt x="399" y="247"/>
                    </a:lnTo>
                    <a:lnTo>
                      <a:pt x="397" y="245"/>
                    </a:lnTo>
                    <a:lnTo>
                      <a:pt x="396" y="242"/>
                    </a:lnTo>
                    <a:lnTo>
                      <a:pt x="396" y="241"/>
                    </a:lnTo>
                    <a:lnTo>
                      <a:pt x="399" y="238"/>
                    </a:lnTo>
                    <a:lnTo>
                      <a:pt x="403" y="234"/>
                    </a:lnTo>
                    <a:lnTo>
                      <a:pt x="404" y="229"/>
                    </a:lnTo>
                    <a:lnTo>
                      <a:pt x="401" y="222"/>
                    </a:lnTo>
                    <a:lnTo>
                      <a:pt x="397" y="213"/>
                    </a:lnTo>
                    <a:lnTo>
                      <a:pt x="399" y="212"/>
                    </a:lnTo>
                    <a:lnTo>
                      <a:pt x="401" y="215"/>
                    </a:lnTo>
                    <a:lnTo>
                      <a:pt x="403" y="217"/>
                    </a:lnTo>
                    <a:lnTo>
                      <a:pt x="404" y="218"/>
                    </a:lnTo>
                    <a:lnTo>
                      <a:pt x="405" y="220"/>
                    </a:lnTo>
                    <a:lnTo>
                      <a:pt x="405" y="224"/>
                    </a:lnTo>
                    <a:lnTo>
                      <a:pt x="408" y="225"/>
                    </a:lnTo>
                    <a:lnTo>
                      <a:pt x="408" y="230"/>
                    </a:lnTo>
                    <a:lnTo>
                      <a:pt x="409" y="234"/>
                    </a:lnTo>
                    <a:lnTo>
                      <a:pt x="408" y="237"/>
                    </a:lnTo>
                    <a:lnTo>
                      <a:pt x="409" y="240"/>
                    </a:lnTo>
                    <a:lnTo>
                      <a:pt x="413" y="242"/>
                    </a:lnTo>
                    <a:lnTo>
                      <a:pt x="413" y="245"/>
                    </a:lnTo>
                    <a:lnTo>
                      <a:pt x="416" y="246"/>
                    </a:lnTo>
                    <a:lnTo>
                      <a:pt x="416" y="249"/>
                    </a:lnTo>
                    <a:lnTo>
                      <a:pt x="413" y="250"/>
                    </a:lnTo>
                    <a:lnTo>
                      <a:pt x="415" y="251"/>
                    </a:lnTo>
                    <a:lnTo>
                      <a:pt x="417" y="251"/>
                    </a:lnTo>
                    <a:lnTo>
                      <a:pt x="421" y="253"/>
                    </a:lnTo>
                    <a:lnTo>
                      <a:pt x="425" y="253"/>
                    </a:lnTo>
                    <a:lnTo>
                      <a:pt x="428" y="251"/>
                    </a:lnTo>
                    <a:lnTo>
                      <a:pt x="429" y="254"/>
                    </a:lnTo>
                    <a:lnTo>
                      <a:pt x="430" y="255"/>
                    </a:lnTo>
                    <a:lnTo>
                      <a:pt x="432" y="253"/>
                    </a:lnTo>
                    <a:lnTo>
                      <a:pt x="436" y="253"/>
                    </a:lnTo>
                    <a:lnTo>
                      <a:pt x="437" y="251"/>
                    </a:lnTo>
                    <a:lnTo>
                      <a:pt x="440" y="251"/>
                    </a:lnTo>
                    <a:lnTo>
                      <a:pt x="442" y="255"/>
                    </a:lnTo>
                    <a:lnTo>
                      <a:pt x="445" y="255"/>
                    </a:lnTo>
                    <a:lnTo>
                      <a:pt x="448" y="258"/>
                    </a:lnTo>
                    <a:lnTo>
                      <a:pt x="453" y="257"/>
                    </a:lnTo>
                    <a:lnTo>
                      <a:pt x="454" y="254"/>
                    </a:lnTo>
                    <a:lnTo>
                      <a:pt x="453" y="255"/>
                    </a:lnTo>
                    <a:lnTo>
                      <a:pt x="448" y="255"/>
                    </a:lnTo>
                    <a:lnTo>
                      <a:pt x="448" y="253"/>
                    </a:lnTo>
                    <a:lnTo>
                      <a:pt x="445" y="253"/>
                    </a:lnTo>
                    <a:lnTo>
                      <a:pt x="444" y="249"/>
                    </a:lnTo>
                    <a:lnTo>
                      <a:pt x="440" y="249"/>
                    </a:lnTo>
                    <a:lnTo>
                      <a:pt x="440" y="247"/>
                    </a:lnTo>
                    <a:lnTo>
                      <a:pt x="438" y="247"/>
                    </a:lnTo>
                    <a:lnTo>
                      <a:pt x="437" y="249"/>
                    </a:lnTo>
                    <a:lnTo>
                      <a:pt x="432" y="249"/>
                    </a:lnTo>
                    <a:lnTo>
                      <a:pt x="429" y="246"/>
                    </a:lnTo>
                    <a:lnTo>
                      <a:pt x="425" y="246"/>
                    </a:lnTo>
                    <a:lnTo>
                      <a:pt x="421" y="242"/>
                    </a:lnTo>
                    <a:lnTo>
                      <a:pt x="420" y="240"/>
                    </a:lnTo>
                    <a:lnTo>
                      <a:pt x="419" y="240"/>
                    </a:lnTo>
                    <a:lnTo>
                      <a:pt x="415" y="234"/>
                    </a:lnTo>
                    <a:lnTo>
                      <a:pt x="417" y="233"/>
                    </a:lnTo>
                    <a:lnTo>
                      <a:pt x="419" y="232"/>
                    </a:lnTo>
                    <a:lnTo>
                      <a:pt x="421" y="230"/>
                    </a:lnTo>
                    <a:lnTo>
                      <a:pt x="423" y="230"/>
                    </a:lnTo>
                    <a:lnTo>
                      <a:pt x="426" y="233"/>
                    </a:lnTo>
                    <a:lnTo>
                      <a:pt x="432" y="236"/>
                    </a:lnTo>
                    <a:lnTo>
                      <a:pt x="434" y="236"/>
                    </a:lnTo>
                    <a:lnTo>
                      <a:pt x="437" y="230"/>
                    </a:lnTo>
                    <a:lnTo>
                      <a:pt x="436" y="226"/>
                    </a:lnTo>
                    <a:lnTo>
                      <a:pt x="430" y="225"/>
                    </a:lnTo>
                    <a:lnTo>
                      <a:pt x="426" y="228"/>
                    </a:lnTo>
                    <a:lnTo>
                      <a:pt x="425" y="225"/>
                    </a:lnTo>
                    <a:lnTo>
                      <a:pt x="426" y="224"/>
                    </a:lnTo>
                    <a:lnTo>
                      <a:pt x="428" y="225"/>
                    </a:lnTo>
                    <a:lnTo>
                      <a:pt x="429" y="224"/>
                    </a:lnTo>
                    <a:lnTo>
                      <a:pt x="429" y="221"/>
                    </a:lnTo>
                    <a:lnTo>
                      <a:pt x="432" y="217"/>
                    </a:lnTo>
                    <a:lnTo>
                      <a:pt x="434" y="216"/>
                    </a:lnTo>
                    <a:lnTo>
                      <a:pt x="437" y="216"/>
                    </a:lnTo>
                    <a:lnTo>
                      <a:pt x="445" y="216"/>
                    </a:lnTo>
                    <a:lnTo>
                      <a:pt x="448" y="220"/>
                    </a:lnTo>
                    <a:lnTo>
                      <a:pt x="451" y="221"/>
                    </a:lnTo>
                    <a:lnTo>
                      <a:pt x="458" y="222"/>
                    </a:lnTo>
                    <a:lnTo>
                      <a:pt x="458" y="225"/>
                    </a:lnTo>
                    <a:lnTo>
                      <a:pt x="461" y="226"/>
                    </a:lnTo>
                    <a:lnTo>
                      <a:pt x="466" y="230"/>
                    </a:lnTo>
                    <a:lnTo>
                      <a:pt x="470" y="232"/>
                    </a:lnTo>
                    <a:lnTo>
                      <a:pt x="475" y="230"/>
                    </a:lnTo>
                    <a:lnTo>
                      <a:pt x="480" y="228"/>
                    </a:lnTo>
                    <a:lnTo>
                      <a:pt x="483" y="229"/>
                    </a:lnTo>
                    <a:lnTo>
                      <a:pt x="483" y="229"/>
                    </a:lnTo>
                    <a:lnTo>
                      <a:pt x="486" y="229"/>
                    </a:lnTo>
                    <a:lnTo>
                      <a:pt x="486" y="233"/>
                    </a:lnTo>
                    <a:lnTo>
                      <a:pt x="486" y="236"/>
                    </a:lnTo>
                    <a:lnTo>
                      <a:pt x="486" y="237"/>
                    </a:lnTo>
                    <a:lnTo>
                      <a:pt x="483" y="240"/>
                    </a:lnTo>
                    <a:lnTo>
                      <a:pt x="482" y="242"/>
                    </a:lnTo>
                    <a:lnTo>
                      <a:pt x="484" y="245"/>
                    </a:lnTo>
                    <a:lnTo>
                      <a:pt x="484" y="249"/>
                    </a:lnTo>
                    <a:lnTo>
                      <a:pt x="488" y="253"/>
                    </a:lnTo>
                    <a:lnTo>
                      <a:pt x="488" y="255"/>
                    </a:lnTo>
                    <a:lnTo>
                      <a:pt x="487" y="257"/>
                    </a:lnTo>
                    <a:lnTo>
                      <a:pt x="487" y="265"/>
                    </a:lnTo>
                    <a:lnTo>
                      <a:pt x="490" y="265"/>
                    </a:lnTo>
                    <a:lnTo>
                      <a:pt x="490" y="262"/>
                    </a:lnTo>
                    <a:lnTo>
                      <a:pt x="490" y="261"/>
                    </a:lnTo>
                    <a:lnTo>
                      <a:pt x="491" y="258"/>
                    </a:lnTo>
                    <a:lnTo>
                      <a:pt x="490" y="255"/>
                    </a:lnTo>
                    <a:lnTo>
                      <a:pt x="492" y="254"/>
                    </a:lnTo>
                    <a:lnTo>
                      <a:pt x="494" y="251"/>
                    </a:lnTo>
                    <a:lnTo>
                      <a:pt x="495" y="253"/>
                    </a:lnTo>
                    <a:lnTo>
                      <a:pt x="496" y="257"/>
                    </a:lnTo>
                    <a:lnTo>
                      <a:pt x="498" y="262"/>
                    </a:lnTo>
                    <a:lnTo>
                      <a:pt x="498" y="263"/>
                    </a:lnTo>
                    <a:lnTo>
                      <a:pt x="496" y="265"/>
                    </a:lnTo>
                    <a:lnTo>
                      <a:pt x="496" y="267"/>
                    </a:lnTo>
                    <a:lnTo>
                      <a:pt x="495" y="268"/>
                    </a:lnTo>
                    <a:lnTo>
                      <a:pt x="499" y="271"/>
                    </a:lnTo>
                    <a:lnTo>
                      <a:pt x="503" y="271"/>
                    </a:lnTo>
                    <a:lnTo>
                      <a:pt x="507" y="272"/>
                    </a:lnTo>
                    <a:lnTo>
                      <a:pt x="509" y="275"/>
                    </a:lnTo>
                    <a:lnTo>
                      <a:pt x="508" y="278"/>
                    </a:lnTo>
                    <a:lnTo>
                      <a:pt x="511" y="279"/>
                    </a:lnTo>
                    <a:lnTo>
                      <a:pt x="516" y="279"/>
                    </a:lnTo>
                    <a:lnTo>
                      <a:pt x="521" y="284"/>
                    </a:lnTo>
                    <a:lnTo>
                      <a:pt x="520" y="283"/>
                    </a:lnTo>
                    <a:lnTo>
                      <a:pt x="520" y="279"/>
                    </a:lnTo>
                    <a:lnTo>
                      <a:pt x="524" y="275"/>
                    </a:lnTo>
                    <a:lnTo>
                      <a:pt x="527" y="275"/>
                    </a:lnTo>
                    <a:lnTo>
                      <a:pt x="532" y="279"/>
                    </a:lnTo>
                    <a:lnTo>
                      <a:pt x="536" y="279"/>
                    </a:lnTo>
                    <a:lnTo>
                      <a:pt x="537" y="282"/>
                    </a:lnTo>
                    <a:lnTo>
                      <a:pt x="538" y="287"/>
                    </a:lnTo>
                    <a:lnTo>
                      <a:pt x="538" y="282"/>
                    </a:lnTo>
                    <a:lnTo>
                      <a:pt x="537" y="279"/>
                    </a:lnTo>
                    <a:lnTo>
                      <a:pt x="534" y="279"/>
                    </a:lnTo>
                    <a:lnTo>
                      <a:pt x="530" y="278"/>
                    </a:lnTo>
                    <a:lnTo>
                      <a:pt x="527" y="274"/>
                    </a:lnTo>
                    <a:lnTo>
                      <a:pt x="523" y="275"/>
                    </a:lnTo>
                    <a:lnTo>
                      <a:pt x="519" y="278"/>
                    </a:lnTo>
                    <a:lnTo>
                      <a:pt x="517" y="278"/>
                    </a:lnTo>
                    <a:lnTo>
                      <a:pt x="516" y="278"/>
                    </a:lnTo>
                    <a:lnTo>
                      <a:pt x="512" y="276"/>
                    </a:lnTo>
                    <a:lnTo>
                      <a:pt x="508" y="271"/>
                    </a:lnTo>
                    <a:lnTo>
                      <a:pt x="505" y="270"/>
                    </a:lnTo>
                    <a:lnTo>
                      <a:pt x="502" y="270"/>
                    </a:lnTo>
                    <a:lnTo>
                      <a:pt x="499" y="266"/>
                    </a:lnTo>
                    <a:lnTo>
                      <a:pt x="502" y="267"/>
                    </a:lnTo>
                    <a:lnTo>
                      <a:pt x="503" y="266"/>
                    </a:lnTo>
                    <a:lnTo>
                      <a:pt x="505" y="261"/>
                    </a:lnTo>
                    <a:lnTo>
                      <a:pt x="504" y="259"/>
                    </a:lnTo>
                    <a:lnTo>
                      <a:pt x="502" y="255"/>
                    </a:lnTo>
                    <a:lnTo>
                      <a:pt x="500" y="250"/>
                    </a:lnTo>
                    <a:lnTo>
                      <a:pt x="496" y="245"/>
                    </a:lnTo>
                    <a:lnTo>
                      <a:pt x="494" y="243"/>
                    </a:lnTo>
                    <a:lnTo>
                      <a:pt x="491" y="241"/>
                    </a:lnTo>
                    <a:lnTo>
                      <a:pt x="492" y="238"/>
                    </a:lnTo>
                    <a:lnTo>
                      <a:pt x="491" y="236"/>
                    </a:lnTo>
                    <a:lnTo>
                      <a:pt x="491" y="229"/>
                    </a:lnTo>
                    <a:lnTo>
                      <a:pt x="488" y="226"/>
                    </a:lnTo>
                    <a:lnTo>
                      <a:pt x="487" y="226"/>
                    </a:lnTo>
                    <a:lnTo>
                      <a:pt x="482" y="224"/>
                    </a:lnTo>
                    <a:lnTo>
                      <a:pt x="477" y="224"/>
                    </a:lnTo>
                    <a:lnTo>
                      <a:pt x="474" y="220"/>
                    </a:lnTo>
                    <a:lnTo>
                      <a:pt x="471" y="218"/>
                    </a:lnTo>
                    <a:lnTo>
                      <a:pt x="471" y="215"/>
                    </a:lnTo>
                    <a:lnTo>
                      <a:pt x="470" y="213"/>
                    </a:lnTo>
                    <a:lnTo>
                      <a:pt x="470" y="212"/>
                    </a:lnTo>
                    <a:lnTo>
                      <a:pt x="467" y="213"/>
                    </a:lnTo>
                    <a:lnTo>
                      <a:pt x="458" y="213"/>
                    </a:lnTo>
                    <a:lnTo>
                      <a:pt x="455" y="213"/>
                    </a:lnTo>
                    <a:lnTo>
                      <a:pt x="453" y="211"/>
                    </a:lnTo>
                    <a:lnTo>
                      <a:pt x="451" y="208"/>
                    </a:lnTo>
                    <a:lnTo>
                      <a:pt x="451" y="208"/>
                    </a:lnTo>
                    <a:lnTo>
                      <a:pt x="450" y="205"/>
                    </a:lnTo>
                    <a:lnTo>
                      <a:pt x="450" y="201"/>
                    </a:lnTo>
                    <a:lnTo>
                      <a:pt x="448" y="196"/>
                    </a:lnTo>
                    <a:lnTo>
                      <a:pt x="444" y="193"/>
                    </a:lnTo>
                    <a:lnTo>
                      <a:pt x="444" y="192"/>
                    </a:lnTo>
                    <a:lnTo>
                      <a:pt x="444" y="191"/>
                    </a:lnTo>
                    <a:lnTo>
                      <a:pt x="441" y="190"/>
                    </a:lnTo>
                    <a:lnTo>
                      <a:pt x="440" y="188"/>
                    </a:lnTo>
                    <a:lnTo>
                      <a:pt x="441" y="186"/>
                    </a:lnTo>
                    <a:lnTo>
                      <a:pt x="441" y="183"/>
                    </a:lnTo>
                    <a:lnTo>
                      <a:pt x="438" y="182"/>
                    </a:lnTo>
                    <a:lnTo>
                      <a:pt x="440" y="180"/>
                    </a:lnTo>
                    <a:lnTo>
                      <a:pt x="444" y="180"/>
                    </a:lnTo>
                    <a:lnTo>
                      <a:pt x="446" y="176"/>
                    </a:lnTo>
                    <a:lnTo>
                      <a:pt x="449" y="176"/>
                    </a:lnTo>
                    <a:lnTo>
                      <a:pt x="455" y="175"/>
                    </a:lnTo>
                    <a:lnTo>
                      <a:pt x="465" y="172"/>
                    </a:lnTo>
                    <a:lnTo>
                      <a:pt x="467" y="170"/>
                    </a:lnTo>
                    <a:lnTo>
                      <a:pt x="471" y="168"/>
                    </a:lnTo>
                    <a:lnTo>
                      <a:pt x="473" y="170"/>
                    </a:lnTo>
                    <a:lnTo>
                      <a:pt x="477" y="168"/>
                    </a:lnTo>
                    <a:lnTo>
                      <a:pt x="478" y="166"/>
                    </a:lnTo>
                    <a:lnTo>
                      <a:pt x="482" y="165"/>
                    </a:lnTo>
                    <a:lnTo>
                      <a:pt x="490" y="161"/>
                    </a:lnTo>
                    <a:lnTo>
                      <a:pt x="491" y="162"/>
                    </a:lnTo>
                    <a:lnTo>
                      <a:pt x="490" y="165"/>
                    </a:lnTo>
                    <a:lnTo>
                      <a:pt x="490" y="166"/>
                    </a:lnTo>
                    <a:lnTo>
                      <a:pt x="488" y="167"/>
                    </a:lnTo>
                    <a:lnTo>
                      <a:pt x="486" y="172"/>
                    </a:lnTo>
                    <a:lnTo>
                      <a:pt x="486" y="174"/>
                    </a:lnTo>
                    <a:lnTo>
                      <a:pt x="491" y="178"/>
                    </a:lnTo>
                    <a:lnTo>
                      <a:pt x="495" y="178"/>
                    </a:lnTo>
                    <a:lnTo>
                      <a:pt x="492" y="178"/>
                    </a:lnTo>
                    <a:lnTo>
                      <a:pt x="488" y="172"/>
                    </a:lnTo>
                    <a:lnTo>
                      <a:pt x="488" y="171"/>
                    </a:lnTo>
                    <a:lnTo>
                      <a:pt x="490" y="168"/>
                    </a:lnTo>
                    <a:lnTo>
                      <a:pt x="495" y="166"/>
                    </a:lnTo>
                    <a:lnTo>
                      <a:pt x="496" y="162"/>
                    </a:lnTo>
                    <a:lnTo>
                      <a:pt x="495" y="158"/>
                    </a:lnTo>
                    <a:lnTo>
                      <a:pt x="492" y="158"/>
                    </a:lnTo>
                    <a:lnTo>
                      <a:pt x="488" y="155"/>
                    </a:lnTo>
                    <a:lnTo>
                      <a:pt x="490" y="154"/>
                    </a:lnTo>
                    <a:lnTo>
                      <a:pt x="486" y="154"/>
                    </a:lnTo>
                    <a:lnTo>
                      <a:pt x="484" y="155"/>
                    </a:lnTo>
                    <a:lnTo>
                      <a:pt x="483" y="154"/>
                    </a:lnTo>
                    <a:lnTo>
                      <a:pt x="482" y="150"/>
                    </a:lnTo>
                    <a:lnTo>
                      <a:pt x="478" y="151"/>
                    </a:lnTo>
                    <a:lnTo>
                      <a:pt x="477" y="151"/>
                    </a:lnTo>
                    <a:lnTo>
                      <a:pt x="473" y="149"/>
                    </a:lnTo>
                    <a:lnTo>
                      <a:pt x="474" y="147"/>
                    </a:lnTo>
                    <a:lnTo>
                      <a:pt x="475" y="146"/>
                    </a:lnTo>
                    <a:lnTo>
                      <a:pt x="477" y="145"/>
                    </a:lnTo>
                    <a:lnTo>
                      <a:pt x="478" y="147"/>
                    </a:lnTo>
                    <a:lnTo>
                      <a:pt x="480" y="147"/>
                    </a:lnTo>
                    <a:lnTo>
                      <a:pt x="483" y="146"/>
                    </a:lnTo>
                    <a:lnTo>
                      <a:pt x="483" y="145"/>
                    </a:lnTo>
                    <a:lnTo>
                      <a:pt x="482" y="145"/>
                    </a:lnTo>
                    <a:lnTo>
                      <a:pt x="479" y="146"/>
                    </a:lnTo>
                    <a:lnTo>
                      <a:pt x="477" y="143"/>
                    </a:lnTo>
                    <a:lnTo>
                      <a:pt x="477" y="141"/>
                    </a:lnTo>
                    <a:lnTo>
                      <a:pt x="474" y="141"/>
                    </a:lnTo>
                    <a:lnTo>
                      <a:pt x="470" y="140"/>
                    </a:lnTo>
                    <a:lnTo>
                      <a:pt x="467" y="141"/>
                    </a:lnTo>
                    <a:lnTo>
                      <a:pt x="466" y="138"/>
                    </a:lnTo>
                    <a:lnTo>
                      <a:pt x="467" y="137"/>
                    </a:lnTo>
                    <a:lnTo>
                      <a:pt x="467" y="134"/>
                    </a:lnTo>
                    <a:lnTo>
                      <a:pt x="466" y="133"/>
                    </a:lnTo>
                    <a:lnTo>
                      <a:pt x="466" y="133"/>
                    </a:lnTo>
                    <a:lnTo>
                      <a:pt x="467" y="133"/>
                    </a:lnTo>
                    <a:lnTo>
                      <a:pt x="470" y="137"/>
                    </a:lnTo>
                    <a:lnTo>
                      <a:pt x="473" y="136"/>
                    </a:lnTo>
                    <a:lnTo>
                      <a:pt x="475" y="140"/>
                    </a:lnTo>
                    <a:lnTo>
                      <a:pt x="475" y="137"/>
                    </a:lnTo>
                    <a:lnTo>
                      <a:pt x="475" y="136"/>
                    </a:lnTo>
                    <a:lnTo>
                      <a:pt x="478" y="134"/>
                    </a:lnTo>
                    <a:lnTo>
                      <a:pt x="478" y="129"/>
                    </a:lnTo>
                    <a:lnTo>
                      <a:pt x="477" y="128"/>
                    </a:lnTo>
                    <a:lnTo>
                      <a:pt x="477" y="126"/>
                    </a:lnTo>
                    <a:lnTo>
                      <a:pt x="479" y="128"/>
                    </a:lnTo>
                    <a:lnTo>
                      <a:pt x="480" y="125"/>
                    </a:lnTo>
                    <a:lnTo>
                      <a:pt x="475" y="124"/>
                    </a:lnTo>
                    <a:lnTo>
                      <a:pt x="474" y="126"/>
                    </a:lnTo>
                    <a:lnTo>
                      <a:pt x="471" y="126"/>
                    </a:lnTo>
                    <a:lnTo>
                      <a:pt x="471" y="124"/>
                    </a:lnTo>
                    <a:lnTo>
                      <a:pt x="474" y="121"/>
                    </a:lnTo>
                    <a:lnTo>
                      <a:pt x="478" y="121"/>
                    </a:lnTo>
                    <a:lnTo>
                      <a:pt x="480" y="120"/>
                    </a:lnTo>
                    <a:lnTo>
                      <a:pt x="480" y="118"/>
                    </a:lnTo>
                    <a:lnTo>
                      <a:pt x="483" y="116"/>
                    </a:lnTo>
                    <a:lnTo>
                      <a:pt x="483" y="113"/>
                    </a:lnTo>
                    <a:lnTo>
                      <a:pt x="483" y="112"/>
                    </a:lnTo>
                    <a:lnTo>
                      <a:pt x="483" y="112"/>
                    </a:lnTo>
                    <a:lnTo>
                      <a:pt x="486" y="108"/>
                    </a:lnTo>
                    <a:lnTo>
                      <a:pt x="487" y="108"/>
                    </a:lnTo>
                    <a:lnTo>
                      <a:pt x="487" y="109"/>
                    </a:lnTo>
                    <a:lnTo>
                      <a:pt x="488" y="109"/>
                    </a:lnTo>
                    <a:lnTo>
                      <a:pt x="490" y="107"/>
                    </a:lnTo>
                    <a:lnTo>
                      <a:pt x="491" y="107"/>
                    </a:lnTo>
                    <a:lnTo>
                      <a:pt x="490" y="105"/>
                    </a:lnTo>
                    <a:lnTo>
                      <a:pt x="490" y="104"/>
                    </a:lnTo>
                    <a:lnTo>
                      <a:pt x="494" y="103"/>
                    </a:lnTo>
                    <a:lnTo>
                      <a:pt x="495" y="101"/>
                    </a:lnTo>
                    <a:lnTo>
                      <a:pt x="495" y="100"/>
                    </a:lnTo>
                    <a:lnTo>
                      <a:pt x="496" y="100"/>
                    </a:lnTo>
                    <a:lnTo>
                      <a:pt x="499" y="100"/>
                    </a:lnTo>
                    <a:lnTo>
                      <a:pt x="503" y="100"/>
                    </a:lnTo>
                    <a:lnTo>
                      <a:pt x="502" y="97"/>
                    </a:lnTo>
                    <a:lnTo>
                      <a:pt x="502" y="96"/>
                    </a:lnTo>
                    <a:lnTo>
                      <a:pt x="507" y="95"/>
                    </a:lnTo>
                    <a:lnTo>
                      <a:pt x="509" y="93"/>
                    </a:lnTo>
                    <a:lnTo>
                      <a:pt x="511" y="91"/>
                    </a:lnTo>
                    <a:lnTo>
                      <a:pt x="517" y="88"/>
                    </a:lnTo>
                    <a:lnTo>
                      <a:pt x="519" y="86"/>
                    </a:lnTo>
                    <a:lnTo>
                      <a:pt x="517" y="86"/>
                    </a:lnTo>
                    <a:lnTo>
                      <a:pt x="513" y="88"/>
                    </a:lnTo>
                    <a:lnTo>
                      <a:pt x="512" y="87"/>
                    </a:lnTo>
                    <a:lnTo>
                      <a:pt x="509" y="90"/>
                    </a:lnTo>
                    <a:lnTo>
                      <a:pt x="507" y="88"/>
                    </a:lnTo>
                    <a:lnTo>
                      <a:pt x="507" y="83"/>
                    </a:lnTo>
                    <a:lnTo>
                      <a:pt x="509" y="82"/>
                    </a:lnTo>
                    <a:lnTo>
                      <a:pt x="509" y="80"/>
                    </a:lnTo>
                    <a:lnTo>
                      <a:pt x="511" y="80"/>
                    </a:lnTo>
                    <a:lnTo>
                      <a:pt x="511" y="82"/>
                    </a:lnTo>
                    <a:lnTo>
                      <a:pt x="512" y="82"/>
                    </a:lnTo>
                    <a:lnTo>
                      <a:pt x="513" y="80"/>
                    </a:lnTo>
                    <a:lnTo>
                      <a:pt x="511" y="78"/>
                    </a:lnTo>
                    <a:lnTo>
                      <a:pt x="513" y="78"/>
                    </a:lnTo>
                    <a:lnTo>
                      <a:pt x="516" y="79"/>
                    </a:lnTo>
                    <a:lnTo>
                      <a:pt x="519" y="79"/>
                    </a:lnTo>
                    <a:lnTo>
                      <a:pt x="521" y="76"/>
                    </a:lnTo>
                    <a:lnTo>
                      <a:pt x="524" y="78"/>
                    </a:lnTo>
                    <a:lnTo>
                      <a:pt x="530" y="75"/>
                    </a:lnTo>
                    <a:lnTo>
                      <a:pt x="533" y="75"/>
                    </a:lnTo>
                    <a:lnTo>
                      <a:pt x="533" y="78"/>
                    </a:lnTo>
                    <a:lnTo>
                      <a:pt x="532" y="83"/>
                    </a:lnTo>
                    <a:lnTo>
                      <a:pt x="532" y="84"/>
                    </a:lnTo>
                    <a:lnTo>
                      <a:pt x="533" y="86"/>
                    </a:lnTo>
                    <a:lnTo>
                      <a:pt x="534" y="83"/>
                    </a:lnTo>
                    <a:lnTo>
                      <a:pt x="537" y="79"/>
                    </a:lnTo>
                    <a:lnTo>
                      <a:pt x="536" y="76"/>
                    </a:lnTo>
                    <a:lnTo>
                      <a:pt x="537" y="76"/>
                    </a:lnTo>
                    <a:lnTo>
                      <a:pt x="538" y="78"/>
                    </a:lnTo>
                    <a:lnTo>
                      <a:pt x="540" y="82"/>
                    </a:lnTo>
                    <a:lnTo>
                      <a:pt x="541" y="82"/>
                    </a:lnTo>
                    <a:lnTo>
                      <a:pt x="542" y="79"/>
                    </a:lnTo>
                    <a:lnTo>
                      <a:pt x="541" y="76"/>
                    </a:lnTo>
                    <a:lnTo>
                      <a:pt x="542" y="75"/>
                    </a:lnTo>
                    <a:lnTo>
                      <a:pt x="544" y="75"/>
                    </a:lnTo>
                    <a:lnTo>
                      <a:pt x="544" y="78"/>
                    </a:lnTo>
                    <a:lnTo>
                      <a:pt x="548" y="75"/>
                    </a:lnTo>
                    <a:lnTo>
                      <a:pt x="548" y="74"/>
                    </a:lnTo>
                    <a:lnTo>
                      <a:pt x="546" y="72"/>
                    </a:lnTo>
                    <a:lnTo>
                      <a:pt x="549" y="72"/>
                    </a:lnTo>
                    <a:lnTo>
                      <a:pt x="550" y="71"/>
                    </a:lnTo>
                    <a:lnTo>
                      <a:pt x="548" y="70"/>
                    </a:lnTo>
                    <a:lnTo>
                      <a:pt x="550" y="67"/>
                    </a:lnTo>
                    <a:lnTo>
                      <a:pt x="554" y="67"/>
                    </a:lnTo>
                    <a:lnTo>
                      <a:pt x="556" y="66"/>
                    </a:lnTo>
                    <a:lnTo>
                      <a:pt x="557" y="66"/>
                    </a:lnTo>
                    <a:lnTo>
                      <a:pt x="557" y="67"/>
                    </a:lnTo>
                    <a:lnTo>
                      <a:pt x="558" y="68"/>
                    </a:lnTo>
                    <a:lnTo>
                      <a:pt x="562" y="68"/>
                    </a:lnTo>
                    <a:lnTo>
                      <a:pt x="562" y="72"/>
                    </a:lnTo>
                    <a:lnTo>
                      <a:pt x="563" y="74"/>
                    </a:lnTo>
                    <a:lnTo>
                      <a:pt x="561" y="79"/>
                    </a:lnTo>
                    <a:lnTo>
                      <a:pt x="565" y="78"/>
                    </a:lnTo>
                    <a:lnTo>
                      <a:pt x="567" y="72"/>
                    </a:lnTo>
                    <a:lnTo>
                      <a:pt x="565" y="67"/>
                    </a:lnTo>
                    <a:lnTo>
                      <a:pt x="561" y="66"/>
                    </a:lnTo>
                    <a:lnTo>
                      <a:pt x="559" y="63"/>
                    </a:lnTo>
                    <a:lnTo>
                      <a:pt x="557" y="65"/>
                    </a:lnTo>
                    <a:lnTo>
                      <a:pt x="556" y="63"/>
                    </a:lnTo>
                    <a:lnTo>
                      <a:pt x="553" y="63"/>
                    </a:lnTo>
                    <a:lnTo>
                      <a:pt x="552" y="62"/>
                    </a:lnTo>
                    <a:lnTo>
                      <a:pt x="549" y="61"/>
                    </a:lnTo>
                    <a:lnTo>
                      <a:pt x="549" y="61"/>
                    </a:lnTo>
                    <a:lnTo>
                      <a:pt x="550" y="58"/>
                    </a:lnTo>
                    <a:lnTo>
                      <a:pt x="556" y="58"/>
                    </a:lnTo>
                    <a:lnTo>
                      <a:pt x="557" y="57"/>
                    </a:lnTo>
                    <a:lnTo>
                      <a:pt x="559" y="57"/>
                    </a:lnTo>
                    <a:lnTo>
                      <a:pt x="562" y="57"/>
                    </a:lnTo>
                    <a:lnTo>
                      <a:pt x="563" y="55"/>
                    </a:lnTo>
                    <a:lnTo>
                      <a:pt x="566" y="57"/>
                    </a:lnTo>
                    <a:lnTo>
                      <a:pt x="571" y="55"/>
                    </a:lnTo>
                    <a:lnTo>
                      <a:pt x="574" y="57"/>
                    </a:lnTo>
                    <a:lnTo>
                      <a:pt x="575" y="55"/>
                    </a:lnTo>
                    <a:lnTo>
                      <a:pt x="578" y="57"/>
                    </a:lnTo>
                    <a:lnTo>
                      <a:pt x="579" y="55"/>
                    </a:lnTo>
                    <a:lnTo>
                      <a:pt x="579" y="54"/>
                    </a:lnTo>
                    <a:lnTo>
                      <a:pt x="575" y="53"/>
                    </a:lnTo>
                    <a:lnTo>
                      <a:pt x="571" y="51"/>
                    </a:lnTo>
                    <a:lnTo>
                      <a:pt x="569" y="53"/>
                    </a:lnTo>
                    <a:lnTo>
                      <a:pt x="563" y="53"/>
                    </a:lnTo>
                    <a:lnTo>
                      <a:pt x="563" y="51"/>
                    </a:lnTo>
                    <a:lnTo>
                      <a:pt x="563" y="47"/>
                    </a:lnTo>
                    <a:lnTo>
                      <a:pt x="566" y="46"/>
                    </a:lnTo>
                    <a:lnTo>
                      <a:pt x="563" y="45"/>
                    </a:lnTo>
                    <a:lnTo>
                      <a:pt x="561" y="41"/>
                    </a:lnTo>
                    <a:lnTo>
                      <a:pt x="558" y="42"/>
                    </a:lnTo>
                    <a:lnTo>
                      <a:pt x="556" y="38"/>
                    </a:lnTo>
                    <a:lnTo>
                      <a:pt x="556" y="36"/>
                    </a:lnTo>
                    <a:lnTo>
                      <a:pt x="558" y="36"/>
                    </a:lnTo>
                    <a:lnTo>
                      <a:pt x="558" y="33"/>
                    </a:lnTo>
                    <a:lnTo>
                      <a:pt x="554" y="30"/>
                    </a:lnTo>
                    <a:lnTo>
                      <a:pt x="556" y="20"/>
                    </a:lnTo>
                    <a:lnTo>
                      <a:pt x="558" y="17"/>
                    </a:lnTo>
                    <a:lnTo>
                      <a:pt x="557" y="13"/>
                    </a:lnTo>
                    <a:lnTo>
                      <a:pt x="557" y="9"/>
                    </a:lnTo>
                    <a:lnTo>
                      <a:pt x="559" y="8"/>
                    </a:lnTo>
                    <a:lnTo>
                      <a:pt x="558" y="5"/>
                    </a:lnTo>
                    <a:lnTo>
                      <a:pt x="559" y="4"/>
                    </a:lnTo>
                    <a:lnTo>
                      <a:pt x="561" y="3"/>
                    </a:lnTo>
                    <a:lnTo>
                      <a:pt x="56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30" name="Freeform 341"/>
              <p:cNvSpPr>
                <a:spLocks noEditPoints="1"/>
              </p:cNvSpPr>
              <p:nvPr/>
            </p:nvSpPr>
            <p:spPr bwMode="auto">
              <a:xfrm>
                <a:off x="6587493" y="637680"/>
                <a:ext cx="2398169" cy="337521"/>
              </a:xfrm>
              <a:custGeom>
                <a:avLst/>
                <a:gdLst>
                  <a:gd name="T0" fmla="*/ 100 w 945"/>
                  <a:gd name="T1" fmla="*/ 117 h 133"/>
                  <a:gd name="T2" fmla="*/ 24 w 945"/>
                  <a:gd name="T3" fmla="*/ 107 h 133"/>
                  <a:gd name="T4" fmla="*/ 11 w 945"/>
                  <a:gd name="T5" fmla="*/ 117 h 133"/>
                  <a:gd name="T6" fmla="*/ 99 w 945"/>
                  <a:gd name="T7" fmla="*/ 99 h 133"/>
                  <a:gd name="T8" fmla="*/ 82 w 945"/>
                  <a:gd name="T9" fmla="*/ 100 h 133"/>
                  <a:gd name="T10" fmla="*/ 68 w 945"/>
                  <a:gd name="T11" fmla="*/ 95 h 133"/>
                  <a:gd name="T12" fmla="*/ 46 w 945"/>
                  <a:gd name="T13" fmla="*/ 98 h 133"/>
                  <a:gd name="T14" fmla="*/ 44 w 945"/>
                  <a:gd name="T15" fmla="*/ 115 h 133"/>
                  <a:gd name="T16" fmla="*/ 33 w 945"/>
                  <a:gd name="T17" fmla="*/ 133 h 133"/>
                  <a:gd name="T18" fmla="*/ 27 w 945"/>
                  <a:gd name="T19" fmla="*/ 117 h 133"/>
                  <a:gd name="T20" fmla="*/ 35 w 945"/>
                  <a:gd name="T21" fmla="*/ 108 h 133"/>
                  <a:gd name="T22" fmla="*/ 40 w 945"/>
                  <a:gd name="T23" fmla="*/ 98 h 133"/>
                  <a:gd name="T24" fmla="*/ 69 w 945"/>
                  <a:gd name="T25" fmla="*/ 82 h 133"/>
                  <a:gd name="T26" fmla="*/ 79 w 945"/>
                  <a:gd name="T27" fmla="*/ 90 h 133"/>
                  <a:gd name="T28" fmla="*/ 40 w 945"/>
                  <a:gd name="T29" fmla="*/ 87 h 133"/>
                  <a:gd name="T30" fmla="*/ 517 w 945"/>
                  <a:gd name="T31" fmla="*/ 81 h 133"/>
                  <a:gd name="T32" fmla="*/ 78 w 945"/>
                  <a:gd name="T33" fmla="*/ 81 h 133"/>
                  <a:gd name="T34" fmla="*/ 509 w 945"/>
                  <a:gd name="T35" fmla="*/ 78 h 133"/>
                  <a:gd name="T36" fmla="*/ 126 w 945"/>
                  <a:gd name="T37" fmla="*/ 100 h 133"/>
                  <a:gd name="T38" fmla="*/ 122 w 945"/>
                  <a:gd name="T39" fmla="*/ 81 h 133"/>
                  <a:gd name="T40" fmla="*/ 800 w 945"/>
                  <a:gd name="T41" fmla="*/ 79 h 133"/>
                  <a:gd name="T42" fmla="*/ 119 w 945"/>
                  <a:gd name="T43" fmla="*/ 75 h 133"/>
                  <a:gd name="T44" fmla="*/ 83 w 945"/>
                  <a:gd name="T45" fmla="*/ 77 h 133"/>
                  <a:gd name="T46" fmla="*/ 75 w 945"/>
                  <a:gd name="T47" fmla="*/ 74 h 133"/>
                  <a:gd name="T48" fmla="*/ 90 w 945"/>
                  <a:gd name="T49" fmla="*/ 64 h 133"/>
                  <a:gd name="T50" fmla="*/ 78 w 945"/>
                  <a:gd name="T51" fmla="*/ 64 h 133"/>
                  <a:gd name="T52" fmla="*/ 140 w 945"/>
                  <a:gd name="T53" fmla="*/ 71 h 133"/>
                  <a:gd name="T54" fmla="*/ 127 w 945"/>
                  <a:gd name="T55" fmla="*/ 61 h 133"/>
                  <a:gd name="T56" fmla="*/ 361 w 945"/>
                  <a:gd name="T57" fmla="*/ 67 h 133"/>
                  <a:gd name="T58" fmla="*/ 360 w 945"/>
                  <a:gd name="T59" fmla="*/ 54 h 133"/>
                  <a:gd name="T60" fmla="*/ 463 w 945"/>
                  <a:gd name="T61" fmla="*/ 62 h 133"/>
                  <a:gd name="T62" fmla="*/ 481 w 945"/>
                  <a:gd name="T63" fmla="*/ 65 h 133"/>
                  <a:gd name="T64" fmla="*/ 480 w 945"/>
                  <a:gd name="T65" fmla="*/ 95 h 133"/>
                  <a:gd name="T66" fmla="*/ 457 w 945"/>
                  <a:gd name="T67" fmla="*/ 94 h 133"/>
                  <a:gd name="T68" fmla="*/ 448 w 945"/>
                  <a:gd name="T69" fmla="*/ 61 h 133"/>
                  <a:gd name="T70" fmla="*/ 252 w 945"/>
                  <a:gd name="T71" fmla="*/ 56 h 133"/>
                  <a:gd name="T72" fmla="*/ 938 w 945"/>
                  <a:gd name="T73" fmla="*/ 66 h 133"/>
                  <a:gd name="T74" fmla="*/ 910 w 945"/>
                  <a:gd name="T75" fmla="*/ 50 h 133"/>
                  <a:gd name="T76" fmla="*/ 876 w 945"/>
                  <a:gd name="T77" fmla="*/ 52 h 133"/>
                  <a:gd name="T78" fmla="*/ 881 w 945"/>
                  <a:gd name="T79" fmla="*/ 75 h 133"/>
                  <a:gd name="T80" fmla="*/ 860 w 945"/>
                  <a:gd name="T81" fmla="*/ 49 h 133"/>
                  <a:gd name="T82" fmla="*/ 856 w 945"/>
                  <a:gd name="T83" fmla="*/ 60 h 133"/>
                  <a:gd name="T84" fmla="*/ 879 w 945"/>
                  <a:gd name="T85" fmla="*/ 83 h 133"/>
                  <a:gd name="T86" fmla="*/ 854 w 945"/>
                  <a:gd name="T87" fmla="*/ 92 h 133"/>
                  <a:gd name="T88" fmla="*/ 838 w 945"/>
                  <a:gd name="T89" fmla="*/ 99 h 133"/>
                  <a:gd name="T90" fmla="*/ 818 w 945"/>
                  <a:gd name="T91" fmla="*/ 82 h 133"/>
                  <a:gd name="T92" fmla="*/ 812 w 945"/>
                  <a:gd name="T93" fmla="*/ 57 h 133"/>
                  <a:gd name="T94" fmla="*/ 838 w 945"/>
                  <a:gd name="T95" fmla="*/ 65 h 133"/>
                  <a:gd name="T96" fmla="*/ 838 w 945"/>
                  <a:gd name="T97" fmla="*/ 46 h 133"/>
                  <a:gd name="T98" fmla="*/ 86 w 945"/>
                  <a:gd name="T99" fmla="*/ 46 h 133"/>
                  <a:gd name="T100" fmla="*/ 406 w 945"/>
                  <a:gd name="T101" fmla="*/ 44 h 133"/>
                  <a:gd name="T102" fmla="*/ 410 w 945"/>
                  <a:gd name="T103" fmla="*/ 37 h 133"/>
                  <a:gd name="T104" fmla="*/ 431 w 945"/>
                  <a:gd name="T105" fmla="*/ 67 h 133"/>
                  <a:gd name="T106" fmla="*/ 413 w 945"/>
                  <a:gd name="T107" fmla="*/ 82 h 133"/>
                  <a:gd name="T108" fmla="*/ 382 w 945"/>
                  <a:gd name="T109" fmla="*/ 73 h 133"/>
                  <a:gd name="T110" fmla="*/ 385 w 945"/>
                  <a:gd name="T111" fmla="*/ 46 h 133"/>
                  <a:gd name="T112" fmla="*/ 323 w 945"/>
                  <a:gd name="T113" fmla="*/ 14 h 133"/>
                  <a:gd name="T114" fmla="*/ 370 w 945"/>
                  <a:gd name="T115" fmla="*/ 14 h 133"/>
                  <a:gd name="T116" fmla="*/ 377 w 945"/>
                  <a:gd name="T117" fmla="*/ 49 h 133"/>
                  <a:gd name="T118" fmla="*/ 349 w 945"/>
                  <a:gd name="T119" fmla="*/ 4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45" h="133">
                    <a:moveTo>
                      <a:pt x="100" y="102"/>
                    </a:moveTo>
                    <a:lnTo>
                      <a:pt x="103" y="104"/>
                    </a:lnTo>
                    <a:lnTo>
                      <a:pt x="108" y="107"/>
                    </a:lnTo>
                    <a:lnTo>
                      <a:pt x="110" y="106"/>
                    </a:lnTo>
                    <a:lnTo>
                      <a:pt x="112" y="107"/>
                    </a:lnTo>
                    <a:lnTo>
                      <a:pt x="111" y="108"/>
                    </a:lnTo>
                    <a:lnTo>
                      <a:pt x="110" y="108"/>
                    </a:lnTo>
                    <a:lnTo>
                      <a:pt x="107" y="110"/>
                    </a:lnTo>
                    <a:lnTo>
                      <a:pt x="106" y="111"/>
                    </a:lnTo>
                    <a:lnTo>
                      <a:pt x="106" y="114"/>
                    </a:lnTo>
                    <a:lnTo>
                      <a:pt x="103" y="115"/>
                    </a:lnTo>
                    <a:lnTo>
                      <a:pt x="103" y="116"/>
                    </a:lnTo>
                    <a:lnTo>
                      <a:pt x="106" y="117"/>
                    </a:lnTo>
                    <a:lnTo>
                      <a:pt x="106" y="119"/>
                    </a:lnTo>
                    <a:lnTo>
                      <a:pt x="103" y="119"/>
                    </a:lnTo>
                    <a:lnTo>
                      <a:pt x="100" y="117"/>
                    </a:lnTo>
                    <a:lnTo>
                      <a:pt x="99" y="114"/>
                    </a:lnTo>
                    <a:lnTo>
                      <a:pt x="99" y="110"/>
                    </a:lnTo>
                    <a:lnTo>
                      <a:pt x="97" y="106"/>
                    </a:lnTo>
                    <a:lnTo>
                      <a:pt x="97" y="103"/>
                    </a:lnTo>
                    <a:lnTo>
                      <a:pt x="98" y="103"/>
                    </a:lnTo>
                    <a:lnTo>
                      <a:pt x="99" y="103"/>
                    </a:lnTo>
                    <a:lnTo>
                      <a:pt x="100" y="102"/>
                    </a:lnTo>
                    <a:close/>
                    <a:moveTo>
                      <a:pt x="16" y="100"/>
                    </a:moveTo>
                    <a:lnTo>
                      <a:pt x="21" y="100"/>
                    </a:lnTo>
                    <a:lnTo>
                      <a:pt x="27" y="104"/>
                    </a:lnTo>
                    <a:lnTo>
                      <a:pt x="29" y="106"/>
                    </a:lnTo>
                    <a:lnTo>
                      <a:pt x="32" y="107"/>
                    </a:lnTo>
                    <a:lnTo>
                      <a:pt x="31" y="107"/>
                    </a:lnTo>
                    <a:lnTo>
                      <a:pt x="29" y="108"/>
                    </a:lnTo>
                    <a:lnTo>
                      <a:pt x="27" y="108"/>
                    </a:lnTo>
                    <a:lnTo>
                      <a:pt x="24" y="107"/>
                    </a:lnTo>
                    <a:lnTo>
                      <a:pt x="23" y="104"/>
                    </a:lnTo>
                    <a:lnTo>
                      <a:pt x="21" y="104"/>
                    </a:lnTo>
                    <a:lnTo>
                      <a:pt x="20" y="106"/>
                    </a:lnTo>
                    <a:lnTo>
                      <a:pt x="16" y="106"/>
                    </a:lnTo>
                    <a:lnTo>
                      <a:pt x="15" y="108"/>
                    </a:lnTo>
                    <a:lnTo>
                      <a:pt x="12" y="111"/>
                    </a:lnTo>
                    <a:lnTo>
                      <a:pt x="14" y="112"/>
                    </a:lnTo>
                    <a:lnTo>
                      <a:pt x="15" y="114"/>
                    </a:lnTo>
                    <a:lnTo>
                      <a:pt x="16" y="115"/>
                    </a:lnTo>
                    <a:lnTo>
                      <a:pt x="16" y="119"/>
                    </a:lnTo>
                    <a:lnTo>
                      <a:pt x="18" y="121"/>
                    </a:lnTo>
                    <a:lnTo>
                      <a:pt x="18" y="123"/>
                    </a:lnTo>
                    <a:lnTo>
                      <a:pt x="16" y="121"/>
                    </a:lnTo>
                    <a:lnTo>
                      <a:pt x="15" y="117"/>
                    </a:lnTo>
                    <a:lnTo>
                      <a:pt x="12" y="116"/>
                    </a:lnTo>
                    <a:lnTo>
                      <a:pt x="11" y="117"/>
                    </a:lnTo>
                    <a:lnTo>
                      <a:pt x="11" y="119"/>
                    </a:lnTo>
                    <a:lnTo>
                      <a:pt x="11" y="120"/>
                    </a:lnTo>
                    <a:lnTo>
                      <a:pt x="10" y="120"/>
                    </a:lnTo>
                    <a:lnTo>
                      <a:pt x="8" y="117"/>
                    </a:lnTo>
                    <a:lnTo>
                      <a:pt x="6" y="116"/>
                    </a:lnTo>
                    <a:lnTo>
                      <a:pt x="3" y="119"/>
                    </a:lnTo>
                    <a:lnTo>
                      <a:pt x="2" y="117"/>
                    </a:lnTo>
                    <a:lnTo>
                      <a:pt x="0" y="111"/>
                    </a:lnTo>
                    <a:lnTo>
                      <a:pt x="4" y="108"/>
                    </a:lnTo>
                    <a:lnTo>
                      <a:pt x="7" y="107"/>
                    </a:lnTo>
                    <a:lnTo>
                      <a:pt x="8" y="104"/>
                    </a:lnTo>
                    <a:lnTo>
                      <a:pt x="12" y="100"/>
                    </a:lnTo>
                    <a:lnTo>
                      <a:pt x="16" y="100"/>
                    </a:lnTo>
                    <a:close/>
                    <a:moveTo>
                      <a:pt x="98" y="96"/>
                    </a:moveTo>
                    <a:lnTo>
                      <a:pt x="99" y="98"/>
                    </a:lnTo>
                    <a:lnTo>
                      <a:pt x="99" y="99"/>
                    </a:lnTo>
                    <a:lnTo>
                      <a:pt x="97" y="100"/>
                    </a:lnTo>
                    <a:lnTo>
                      <a:pt x="95" y="99"/>
                    </a:lnTo>
                    <a:lnTo>
                      <a:pt x="94" y="98"/>
                    </a:lnTo>
                    <a:lnTo>
                      <a:pt x="95" y="98"/>
                    </a:lnTo>
                    <a:lnTo>
                      <a:pt x="97" y="96"/>
                    </a:lnTo>
                    <a:lnTo>
                      <a:pt x="98" y="96"/>
                    </a:lnTo>
                    <a:close/>
                    <a:moveTo>
                      <a:pt x="85" y="94"/>
                    </a:moveTo>
                    <a:lnTo>
                      <a:pt x="87" y="95"/>
                    </a:lnTo>
                    <a:lnTo>
                      <a:pt x="87" y="96"/>
                    </a:lnTo>
                    <a:lnTo>
                      <a:pt x="90" y="96"/>
                    </a:lnTo>
                    <a:lnTo>
                      <a:pt x="90" y="99"/>
                    </a:lnTo>
                    <a:lnTo>
                      <a:pt x="89" y="99"/>
                    </a:lnTo>
                    <a:lnTo>
                      <a:pt x="86" y="99"/>
                    </a:lnTo>
                    <a:lnTo>
                      <a:pt x="85" y="99"/>
                    </a:lnTo>
                    <a:lnTo>
                      <a:pt x="83" y="100"/>
                    </a:lnTo>
                    <a:lnTo>
                      <a:pt x="82" y="100"/>
                    </a:lnTo>
                    <a:lnTo>
                      <a:pt x="81" y="99"/>
                    </a:lnTo>
                    <a:lnTo>
                      <a:pt x="81" y="98"/>
                    </a:lnTo>
                    <a:lnTo>
                      <a:pt x="82" y="95"/>
                    </a:lnTo>
                    <a:lnTo>
                      <a:pt x="85" y="94"/>
                    </a:lnTo>
                    <a:close/>
                    <a:moveTo>
                      <a:pt x="75" y="91"/>
                    </a:moveTo>
                    <a:lnTo>
                      <a:pt x="77" y="94"/>
                    </a:lnTo>
                    <a:lnTo>
                      <a:pt x="78" y="94"/>
                    </a:lnTo>
                    <a:lnTo>
                      <a:pt x="78" y="92"/>
                    </a:lnTo>
                    <a:lnTo>
                      <a:pt x="79" y="94"/>
                    </a:lnTo>
                    <a:lnTo>
                      <a:pt x="81" y="95"/>
                    </a:lnTo>
                    <a:lnTo>
                      <a:pt x="79" y="96"/>
                    </a:lnTo>
                    <a:lnTo>
                      <a:pt x="75" y="98"/>
                    </a:lnTo>
                    <a:lnTo>
                      <a:pt x="73" y="98"/>
                    </a:lnTo>
                    <a:lnTo>
                      <a:pt x="72" y="96"/>
                    </a:lnTo>
                    <a:lnTo>
                      <a:pt x="70" y="96"/>
                    </a:lnTo>
                    <a:lnTo>
                      <a:pt x="68" y="95"/>
                    </a:lnTo>
                    <a:lnTo>
                      <a:pt x="68" y="94"/>
                    </a:lnTo>
                    <a:lnTo>
                      <a:pt x="69" y="92"/>
                    </a:lnTo>
                    <a:lnTo>
                      <a:pt x="72" y="92"/>
                    </a:lnTo>
                    <a:lnTo>
                      <a:pt x="74" y="92"/>
                    </a:lnTo>
                    <a:lnTo>
                      <a:pt x="75" y="91"/>
                    </a:lnTo>
                    <a:close/>
                    <a:moveTo>
                      <a:pt x="44" y="91"/>
                    </a:moveTo>
                    <a:lnTo>
                      <a:pt x="44" y="92"/>
                    </a:lnTo>
                    <a:lnTo>
                      <a:pt x="44" y="95"/>
                    </a:lnTo>
                    <a:lnTo>
                      <a:pt x="43" y="98"/>
                    </a:lnTo>
                    <a:lnTo>
                      <a:pt x="41" y="99"/>
                    </a:lnTo>
                    <a:lnTo>
                      <a:pt x="40" y="102"/>
                    </a:lnTo>
                    <a:lnTo>
                      <a:pt x="40" y="103"/>
                    </a:lnTo>
                    <a:lnTo>
                      <a:pt x="41" y="102"/>
                    </a:lnTo>
                    <a:lnTo>
                      <a:pt x="43" y="99"/>
                    </a:lnTo>
                    <a:lnTo>
                      <a:pt x="45" y="98"/>
                    </a:lnTo>
                    <a:lnTo>
                      <a:pt x="46" y="98"/>
                    </a:lnTo>
                    <a:lnTo>
                      <a:pt x="48" y="100"/>
                    </a:lnTo>
                    <a:lnTo>
                      <a:pt x="49" y="102"/>
                    </a:lnTo>
                    <a:lnTo>
                      <a:pt x="49" y="103"/>
                    </a:lnTo>
                    <a:lnTo>
                      <a:pt x="50" y="106"/>
                    </a:lnTo>
                    <a:lnTo>
                      <a:pt x="50" y="106"/>
                    </a:lnTo>
                    <a:lnTo>
                      <a:pt x="49" y="107"/>
                    </a:lnTo>
                    <a:lnTo>
                      <a:pt x="46" y="110"/>
                    </a:lnTo>
                    <a:lnTo>
                      <a:pt x="45" y="110"/>
                    </a:lnTo>
                    <a:lnTo>
                      <a:pt x="44" y="110"/>
                    </a:lnTo>
                    <a:lnTo>
                      <a:pt x="44" y="110"/>
                    </a:lnTo>
                    <a:lnTo>
                      <a:pt x="43" y="108"/>
                    </a:lnTo>
                    <a:lnTo>
                      <a:pt x="41" y="110"/>
                    </a:lnTo>
                    <a:lnTo>
                      <a:pt x="41" y="112"/>
                    </a:lnTo>
                    <a:lnTo>
                      <a:pt x="43" y="112"/>
                    </a:lnTo>
                    <a:lnTo>
                      <a:pt x="44" y="114"/>
                    </a:lnTo>
                    <a:lnTo>
                      <a:pt x="44" y="115"/>
                    </a:lnTo>
                    <a:lnTo>
                      <a:pt x="45" y="115"/>
                    </a:lnTo>
                    <a:lnTo>
                      <a:pt x="45" y="116"/>
                    </a:lnTo>
                    <a:lnTo>
                      <a:pt x="44" y="116"/>
                    </a:lnTo>
                    <a:lnTo>
                      <a:pt x="40" y="117"/>
                    </a:lnTo>
                    <a:lnTo>
                      <a:pt x="39" y="117"/>
                    </a:lnTo>
                    <a:lnTo>
                      <a:pt x="36" y="119"/>
                    </a:lnTo>
                    <a:lnTo>
                      <a:pt x="36" y="119"/>
                    </a:lnTo>
                    <a:lnTo>
                      <a:pt x="39" y="121"/>
                    </a:lnTo>
                    <a:lnTo>
                      <a:pt x="39" y="124"/>
                    </a:lnTo>
                    <a:lnTo>
                      <a:pt x="39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5" y="129"/>
                    </a:lnTo>
                    <a:lnTo>
                      <a:pt x="35" y="131"/>
                    </a:lnTo>
                    <a:lnTo>
                      <a:pt x="35" y="132"/>
                    </a:lnTo>
                    <a:lnTo>
                      <a:pt x="33" y="133"/>
                    </a:lnTo>
                    <a:lnTo>
                      <a:pt x="32" y="133"/>
                    </a:lnTo>
                    <a:lnTo>
                      <a:pt x="32" y="129"/>
                    </a:lnTo>
                    <a:lnTo>
                      <a:pt x="29" y="127"/>
                    </a:lnTo>
                    <a:lnTo>
                      <a:pt x="28" y="127"/>
                    </a:lnTo>
                    <a:lnTo>
                      <a:pt x="28" y="129"/>
                    </a:lnTo>
                    <a:lnTo>
                      <a:pt x="27" y="131"/>
                    </a:lnTo>
                    <a:lnTo>
                      <a:pt x="25" y="131"/>
                    </a:lnTo>
                    <a:lnTo>
                      <a:pt x="24" y="132"/>
                    </a:lnTo>
                    <a:lnTo>
                      <a:pt x="23" y="131"/>
                    </a:lnTo>
                    <a:lnTo>
                      <a:pt x="24" y="129"/>
                    </a:lnTo>
                    <a:lnTo>
                      <a:pt x="23" y="127"/>
                    </a:lnTo>
                    <a:lnTo>
                      <a:pt x="21" y="121"/>
                    </a:lnTo>
                    <a:lnTo>
                      <a:pt x="24" y="120"/>
                    </a:lnTo>
                    <a:lnTo>
                      <a:pt x="27" y="120"/>
                    </a:lnTo>
                    <a:lnTo>
                      <a:pt x="28" y="119"/>
                    </a:lnTo>
                    <a:lnTo>
                      <a:pt x="27" y="117"/>
                    </a:lnTo>
                    <a:lnTo>
                      <a:pt x="25" y="117"/>
                    </a:lnTo>
                    <a:lnTo>
                      <a:pt x="24" y="115"/>
                    </a:lnTo>
                    <a:lnTo>
                      <a:pt x="23" y="114"/>
                    </a:lnTo>
                    <a:lnTo>
                      <a:pt x="21" y="115"/>
                    </a:lnTo>
                    <a:lnTo>
                      <a:pt x="19" y="115"/>
                    </a:lnTo>
                    <a:lnTo>
                      <a:pt x="19" y="114"/>
                    </a:lnTo>
                    <a:lnTo>
                      <a:pt x="20" y="112"/>
                    </a:lnTo>
                    <a:lnTo>
                      <a:pt x="20" y="110"/>
                    </a:lnTo>
                    <a:lnTo>
                      <a:pt x="21" y="110"/>
                    </a:lnTo>
                    <a:lnTo>
                      <a:pt x="21" y="111"/>
                    </a:lnTo>
                    <a:lnTo>
                      <a:pt x="24" y="111"/>
                    </a:lnTo>
                    <a:lnTo>
                      <a:pt x="27" y="111"/>
                    </a:lnTo>
                    <a:lnTo>
                      <a:pt x="28" y="112"/>
                    </a:lnTo>
                    <a:lnTo>
                      <a:pt x="31" y="111"/>
                    </a:lnTo>
                    <a:lnTo>
                      <a:pt x="32" y="108"/>
                    </a:lnTo>
                    <a:lnTo>
                      <a:pt x="35" y="108"/>
                    </a:lnTo>
                    <a:lnTo>
                      <a:pt x="35" y="107"/>
                    </a:lnTo>
                    <a:lnTo>
                      <a:pt x="35" y="104"/>
                    </a:lnTo>
                    <a:lnTo>
                      <a:pt x="36" y="103"/>
                    </a:lnTo>
                    <a:lnTo>
                      <a:pt x="39" y="102"/>
                    </a:lnTo>
                    <a:lnTo>
                      <a:pt x="39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5" y="99"/>
                    </a:lnTo>
                    <a:lnTo>
                      <a:pt x="35" y="98"/>
                    </a:lnTo>
                    <a:lnTo>
                      <a:pt x="36" y="96"/>
                    </a:lnTo>
                    <a:lnTo>
                      <a:pt x="37" y="94"/>
                    </a:lnTo>
                    <a:lnTo>
                      <a:pt x="39" y="92"/>
                    </a:lnTo>
                    <a:lnTo>
                      <a:pt x="39" y="94"/>
                    </a:lnTo>
                    <a:lnTo>
                      <a:pt x="39" y="96"/>
                    </a:lnTo>
                    <a:lnTo>
                      <a:pt x="39" y="98"/>
                    </a:lnTo>
                    <a:lnTo>
                      <a:pt x="40" y="98"/>
                    </a:lnTo>
                    <a:lnTo>
                      <a:pt x="41" y="94"/>
                    </a:lnTo>
                    <a:lnTo>
                      <a:pt x="44" y="91"/>
                    </a:lnTo>
                    <a:close/>
                    <a:moveTo>
                      <a:pt x="97" y="83"/>
                    </a:moveTo>
                    <a:lnTo>
                      <a:pt x="98" y="83"/>
                    </a:lnTo>
                    <a:lnTo>
                      <a:pt x="99" y="85"/>
                    </a:lnTo>
                    <a:lnTo>
                      <a:pt x="99" y="86"/>
                    </a:lnTo>
                    <a:lnTo>
                      <a:pt x="98" y="87"/>
                    </a:lnTo>
                    <a:lnTo>
                      <a:pt x="98" y="89"/>
                    </a:lnTo>
                    <a:lnTo>
                      <a:pt x="97" y="90"/>
                    </a:lnTo>
                    <a:lnTo>
                      <a:pt x="95" y="90"/>
                    </a:lnTo>
                    <a:lnTo>
                      <a:pt x="94" y="89"/>
                    </a:lnTo>
                    <a:lnTo>
                      <a:pt x="94" y="87"/>
                    </a:lnTo>
                    <a:lnTo>
                      <a:pt x="95" y="86"/>
                    </a:lnTo>
                    <a:lnTo>
                      <a:pt x="95" y="83"/>
                    </a:lnTo>
                    <a:lnTo>
                      <a:pt x="97" y="83"/>
                    </a:lnTo>
                    <a:close/>
                    <a:moveTo>
                      <a:pt x="69" y="82"/>
                    </a:moveTo>
                    <a:lnTo>
                      <a:pt x="74" y="82"/>
                    </a:lnTo>
                    <a:lnTo>
                      <a:pt x="75" y="83"/>
                    </a:lnTo>
                    <a:lnTo>
                      <a:pt x="79" y="83"/>
                    </a:lnTo>
                    <a:lnTo>
                      <a:pt x="81" y="85"/>
                    </a:lnTo>
                    <a:lnTo>
                      <a:pt x="82" y="85"/>
                    </a:lnTo>
                    <a:lnTo>
                      <a:pt x="86" y="87"/>
                    </a:lnTo>
                    <a:lnTo>
                      <a:pt x="89" y="89"/>
                    </a:lnTo>
                    <a:lnTo>
                      <a:pt x="91" y="89"/>
                    </a:lnTo>
                    <a:lnTo>
                      <a:pt x="93" y="91"/>
                    </a:lnTo>
                    <a:lnTo>
                      <a:pt x="93" y="94"/>
                    </a:lnTo>
                    <a:lnTo>
                      <a:pt x="91" y="95"/>
                    </a:lnTo>
                    <a:lnTo>
                      <a:pt x="89" y="94"/>
                    </a:lnTo>
                    <a:lnTo>
                      <a:pt x="86" y="92"/>
                    </a:lnTo>
                    <a:lnTo>
                      <a:pt x="83" y="92"/>
                    </a:lnTo>
                    <a:lnTo>
                      <a:pt x="81" y="92"/>
                    </a:lnTo>
                    <a:lnTo>
                      <a:pt x="79" y="90"/>
                    </a:lnTo>
                    <a:lnTo>
                      <a:pt x="78" y="90"/>
                    </a:lnTo>
                    <a:lnTo>
                      <a:pt x="77" y="90"/>
                    </a:lnTo>
                    <a:lnTo>
                      <a:pt x="75" y="89"/>
                    </a:lnTo>
                    <a:lnTo>
                      <a:pt x="74" y="86"/>
                    </a:lnTo>
                    <a:lnTo>
                      <a:pt x="73" y="86"/>
                    </a:lnTo>
                    <a:lnTo>
                      <a:pt x="72" y="89"/>
                    </a:lnTo>
                    <a:lnTo>
                      <a:pt x="68" y="87"/>
                    </a:lnTo>
                    <a:lnTo>
                      <a:pt x="66" y="86"/>
                    </a:lnTo>
                    <a:lnTo>
                      <a:pt x="66" y="85"/>
                    </a:lnTo>
                    <a:lnTo>
                      <a:pt x="66" y="83"/>
                    </a:lnTo>
                    <a:lnTo>
                      <a:pt x="69" y="82"/>
                    </a:lnTo>
                    <a:close/>
                    <a:moveTo>
                      <a:pt x="39" y="82"/>
                    </a:moveTo>
                    <a:lnTo>
                      <a:pt x="40" y="82"/>
                    </a:lnTo>
                    <a:lnTo>
                      <a:pt x="40" y="83"/>
                    </a:lnTo>
                    <a:lnTo>
                      <a:pt x="41" y="85"/>
                    </a:lnTo>
                    <a:lnTo>
                      <a:pt x="40" y="87"/>
                    </a:lnTo>
                    <a:lnTo>
                      <a:pt x="37" y="87"/>
                    </a:lnTo>
                    <a:lnTo>
                      <a:pt x="37" y="86"/>
                    </a:lnTo>
                    <a:lnTo>
                      <a:pt x="37" y="83"/>
                    </a:lnTo>
                    <a:lnTo>
                      <a:pt x="39" y="82"/>
                    </a:lnTo>
                    <a:close/>
                    <a:moveTo>
                      <a:pt x="519" y="79"/>
                    </a:moveTo>
                    <a:lnTo>
                      <a:pt x="522" y="81"/>
                    </a:lnTo>
                    <a:lnTo>
                      <a:pt x="522" y="83"/>
                    </a:lnTo>
                    <a:lnTo>
                      <a:pt x="521" y="86"/>
                    </a:lnTo>
                    <a:lnTo>
                      <a:pt x="519" y="83"/>
                    </a:lnTo>
                    <a:lnTo>
                      <a:pt x="518" y="86"/>
                    </a:lnTo>
                    <a:lnTo>
                      <a:pt x="515" y="86"/>
                    </a:lnTo>
                    <a:lnTo>
                      <a:pt x="511" y="86"/>
                    </a:lnTo>
                    <a:lnTo>
                      <a:pt x="511" y="85"/>
                    </a:lnTo>
                    <a:lnTo>
                      <a:pt x="513" y="82"/>
                    </a:lnTo>
                    <a:lnTo>
                      <a:pt x="515" y="83"/>
                    </a:lnTo>
                    <a:lnTo>
                      <a:pt x="517" y="81"/>
                    </a:lnTo>
                    <a:lnTo>
                      <a:pt x="519" y="81"/>
                    </a:lnTo>
                    <a:lnTo>
                      <a:pt x="519" y="79"/>
                    </a:lnTo>
                    <a:close/>
                    <a:moveTo>
                      <a:pt x="79" y="78"/>
                    </a:moveTo>
                    <a:lnTo>
                      <a:pt x="82" y="78"/>
                    </a:lnTo>
                    <a:lnTo>
                      <a:pt x="86" y="79"/>
                    </a:lnTo>
                    <a:lnTo>
                      <a:pt x="90" y="83"/>
                    </a:lnTo>
                    <a:lnTo>
                      <a:pt x="91" y="83"/>
                    </a:lnTo>
                    <a:lnTo>
                      <a:pt x="93" y="82"/>
                    </a:lnTo>
                    <a:lnTo>
                      <a:pt x="94" y="82"/>
                    </a:lnTo>
                    <a:lnTo>
                      <a:pt x="93" y="85"/>
                    </a:lnTo>
                    <a:lnTo>
                      <a:pt x="93" y="87"/>
                    </a:lnTo>
                    <a:lnTo>
                      <a:pt x="90" y="87"/>
                    </a:lnTo>
                    <a:lnTo>
                      <a:pt x="89" y="85"/>
                    </a:lnTo>
                    <a:lnTo>
                      <a:pt x="85" y="82"/>
                    </a:lnTo>
                    <a:lnTo>
                      <a:pt x="81" y="81"/>
                    </a:lnTo>
                    <a:lnTo>
                      <a:pt x="78" y="81"/>
                    </a:lnTo>
                    <a:lnTo>
                      <a:pt x="77" y="79"/>
                    </a:lnTo>
                    <a:lnTo>
                      <a:pt x="77" y="78"/>
                    </a:lnTo>
                    <a:lnTo>
                      <a:pt x="79" y="78"/>
                    </a:lnTo>
                    <a:close/>
                    <a:moveTo>
                      <a:pt x="511" y="78"/>
                    </a:moveTo>
                    <a:lnTo>
                      <a:pt x="511" y="79"/>
                    </a:lnTo>
                    <a:lnTo>
                      <a:pt x="510" y="79"/>
                    </a:lnTo>
                    <a:lnTo>
                      <a:pt x="510" y="81"/>
                    </a:lnTo>
                    <a:lnTo>
                      <a:pt x="510" y="81"/>
                    </a:lnTo>
                    <a:lnTo>
                      <a:pt x="510" y="82"/>
                    </a:lnTo>
                    <a:lnTo>
                      <a:pt x="509" y="85"/>
                    </a:lnTo>
                    <a:lnTo>
                      <a:pt x="507" y="85"/>
                    </a:lnTo>
                    <a:lnTo>
                      <a:pt x="506" y="83"/>
                    </a:lnTo>
                    <a:lnTo>
                      <a:pt x="506" y="82"/>
                    </a:lnTo>
                    <a:lnTo>
                      <a:pt x="507" y="81"/>
                    </a:lnTo>
                    <a:lnTo>
                      <a:pt x="507" y="79"/>
                    </a:lnTo>
                    <a:lnTo>
                      <a:pt x="509" y="78"/>
                    </a:lnTo>
                    <a:lnTo>
                      <a:pt x="511" y="78"/>
                    </a:lnTo>
                    <a:close/>
                    <a:moveTo>
                      <a:pt x="123" y="77"/>
                    </a:moveTo>
                    <a:lnTo>
                      <a:pt x="124" y="79"/>
                    </a:lnTo>
                    <a:lnTo>
                      <a:pt x="127" y="81"/>
                    </a:lnTo>
                    <a:lnTo>
                      <a:pt x="128" y="83"/>
                    </a:lnTo>
                    <a:lnTo>
                      <a:pt x="128" y="85"/>
                    </a:lnTo>
                    <a:lnTo>
                      <a:pt x="126" y="86"/>
                    </a:lnTo>
                    <a:lnTo>
                      <a:pt x="123" y="86"/>
                    </a:lnTo>
                    <a:lnTo>
                      <a:pt x="122" y="89"/>
                    </a:lnTo>
                    <a:lnTo>
                      <a:pt x="122" y="90"/>
                    </a:lnTo>
                    <a:lnTo>
                      <a:pt x="123" y="92"/>
                    </a:lnTo>
                    <a:lnTo>
                      <a:pt x="126" y="94"/>
                    </a:lnTo>
                    <a:lnTo>
                      <a:pt x="127" y="95"/>
                    </a:lnTo>
                    <a:lnTo>
                      <a:pt x="128" y="98"/>
                    </a:lnTo>
                    <a:lnTo>
                      <a:pt x="128" y="99"/>
                    </a:lnTo>
                    <a:lnTo>
                      <a:pt x="126" y="100"/>
                    </a:lnTo>
                    <a:lnTo>
                      <a:pt x="123" y="102"/>
                    </a:lnTo>
                    <a:lnTo>
                      <a:pt x="120" y="102"/>
                    </a:lnTo>
                    <a:lnTo>
                      <a:pt x="116" y="103"/>
                    </a:lnTo>
                    <a:lnTo>
                      <a:pt x="114" y="103"/>
                    </a:lnTo>
                    <a:lnTo>
                      <a:pt x="111" y="99"/>
                    </a:lnTo>
                    <a:lnTo>
                      <a:pt x="110" y="95"/>
                    </a:lnTo>
                    <a:lnTo>
                      <a:pt x="110" y="89"/>
                    </a:lnTo>
                    <a:lnTo>
                      <a:pt x="108" y="86"/>
                    </a:lnTo>
                    <a:lnTo>
                      <a:pt x="108" y="85"/>
                    </a:lnTo>
                    <a:lnTo>
                      <a:pt x="111" y="83"/>
                    </a:lnTo>
                    <a:lnTo>
                      <a:pt x="112" y="85"/>
                    </a:lnTo>
                    <a:lnTo>
                      <a:pt x="114" y="85"/>
                    </a:lnTo>
                    <a:lnTo>
                      <a:pt x="118" y="82"/>
                    </a:lnTo>
                    <a:lnTo>
                      <a:pt x="119" y="82"/>
                    </a:lnTo>
                    <a:lnTo>
                      <a:pt x="120" y="83"/>
                    </a:lnTo>
                    <a:lnTo>
                      <a:pt x="122" y="81"/>
                    </a:lnTo>
                    <a:lnTo>
                      <a:pt x="122" y="78"/>
                    </a:lnTo>
                    <a:lnTo>
                      <a:pt x="123" y="77"/>
                    </a:lnTo>
                    <a:close/>
                    <a:moveTo>
                      <a:pt x="90" y="74"/>
                    </a:moveTo>
                    <a:lnTo>
                      <a:pt x="91" y="74"/>
                    </a:lnTo>
                    <a:lnTo>
                      <a:pt x="93" y="77"/>
                    </a:lnTo>
                    <a:lnTo>
                      <a:pt x="95" y="77"/>
                    </a:lnTo>
                    <a:lnTo>
                      <a:pt x="97" y="78"/>
                    </a:lnTo>
                    <a:lnTo>
                      <a:pt x="97" y="79"/>
                    </a:lnTo>
                    <a:lnTo>
                      <a:pt x="94" y="81"/>
                    </a:lnTo>
                    <a:lnTo>
                      <a:pt x="90" y="78"/>
                    </a:lnTo>
                    <a:lnTo>
                      <a:pt x="90" y="77"/>
                    </a:lnTo>
                    <a:lnTo>
                      <a:pt x="90" y="74"/>
                    </a:lnTo>
                    <a:close/>
                    <a:moveTo>
                      <a:pt x="794" y="74"/>
                    </a:moveTo>
                    <a:lnTo>
                      <a:pt x="796" y="74"/>
                    </a:lnTo>
                    <a:lnTo>
                      <a:pt x="798" y="77"/>
                    </a:lnTo>
                    <a:lnTo>
                      <a:pt x="800" y="79"/>
                    </a:lnTo>
                    <a:lnTo>
                      <a:pt x="804" y="79"/>
                    </a:lnTo>
                    <a:lnTo>
                      <a:pt x="806" y="81"/>
                    </a:lnTo>
                    <a:lnTo>
                      <a:pt x="806" y="85"/>
                    </a:lnTo>
                    <a:lnTo>
                      <a:pt x="809" y="90"/>
                    </a:lnTo>
                    <a:lnTo>
                      <a:pt x="809" y="92"/>
                    </a:lnTo>
                    <a:lnTo>
                      <a:pt x="808" y="94"/>
                    </a:lnTo>
                    <a:lnTo>
                      <a:pt x="805" y="92"/>
                    </a:lnTo>
                    <a:lnTo>
                      <a:pt x="804" y="87"/>
                    </a:lnTo>
                    <a:lnTo>
                      <a:pt x="801" y="82"/>
                    </a:lnTo>
                    <a:lnTo>
                      <a:pt x="797" y="79"/>
                    </a:lnTo>
                    <a:lnTo>
                      <a:pt x="794" y="75"/>
                    </a:lnTo>
                    <a:lnTo>
                      <a:pt x="794" y="74"/>
                    </a:lnTo>
                    <a:close/>
                    <a:moveTo>
                      <a:pt x="115" y="73"/>
                    </a:moveTo>
                    <a:lnTo>
                      <a:pt x="116" y="73"/>
                    </a:lnTo>
                    <a:lnTo>
                      <a:pt x="118" y="74"/>
                    </a:lnTo>
                    <a:lnTo>
                      <a:pt x="119" y="75"/>
                    </a:lnTo>
                    <a:lnTo>
                      <a:pt x="119" y="77"/>
                    </a:lnTo>
                    <a:lnTo>
                      <a:pt x="118" y="78"/>
                    </a:lnTo>
                    <a:lnTo>
                      <a:pt x="116" y="81"/>
                    </a:lnTo>
                    <a:lnTo>
                      <a:pt x="114" y="82"/>
                    </a:lnTo>
                    <a:lnTo>
                      <a:pt x="112" y="81"/>
                    </a:lnTo>
                    <a:lnTo>
                      <a:pt x="108" y="78"/>
                    </a:lnTo>
                    <a:lnTo>
                      <a:pt x="107" y="77"/>
                    </a:lnTo>
                    <a:lnTo>
                      <a:pt x="108" y="75"/>
                    </a:lnTo>
                    <a:lnTo>
                      <a:pt x="111" y="74"/>
                    </a:lnTo>
                    <a:lnTo>
                      <a:pt x="115" y="73"/>
                    </a:lnTo>
                    <a:close/>
                    <a:moveTo>
                      <a:pt x="86" y="71"/>
                    </a:moveTo>
                    <a:lnTo>
                      <a:pt x="87" y="73"/>
                    </a:lnTo>
                    <a:lnTo>
                      <a:pt x="87" y="74"/>
                    </a:lnTo>
                    <a:lnTo>
                      <a:pt x="87" y="77"/>
                    </a:lnTo>
                    <a:lnTo>
                      <a:pt x="85" y="75"/>
                    </a:lnTo>
                    <a:lnTo>
                      <a:pt x="83" y="77"/>
                    </a:lnTo>
                    <a:lnTo>
                      <a:pt x="82" y="77"/>
                    </a:lnTo>
                    <a:lnTo>
                      <a:pt x="83" y="74"/>
                    </a:lnTo>
                    <a:lnTo>
                      <a:pt x="85" y="73"/>
                    </a:lnTo>
                    <a:lnTo>
                      <a:pt x="86" y="71"/>
                    </a:lnTo>
                    <a:close/>
                    <a:moveTo>
                      <a:pt x="85" y="66"/>
                    </a:moveTo>
                    <a:lnTo>
                      <a:pt x="86" y="66"/>
                    </a:lnTo>
                    <a:lnTo>
                      <a:pt x="86" y="67"/>
                    </a:lnTo>
                    <a:lnTo>
                      <a:pt x="83" y="69"/>
                    </a:lnTo>
                    <a:lnTo>
                      <a:pt x="82" y="73"/>
                    </a:lnTo>
                    <a:lnTo>
                      <a:pt x="81" y="75"/>
                    </a:lnTo>
                    <a:lnTo>
                      <a:pt x="77" y="77"/>
                    </a:lnTo>
                    <a:lnTo>
                      <a:pt x="74" y="79"/>
                    </a:lnTo>
                    <a:lnTo>
                      <a:pt x="72" y="78"/>
                    </a:lnTo>
                    <a:lnTo>
                      <a:pt x="72" y="77"/>
                    </a:lnTo>
                    <a:lnTo>
                      <a:pt x="72" y="75"/>
                    </a:lnTo>
                    <a:lnTo>
                      <a:pt x="75" y="74"/>
                    </a:lnTo>
                    <a:lnTo>
                      <a:pt x="78" y="74"/>
                    </a:lnTo>
                    <a:lnTo>
                      <a:pt x="78" y="73"/>
                    </a:lnTo>
                    <a:lnTo>
                      <a:pt x="77" y="70"/>
                    </a:lnTo>
                    <a:lnTo>
                      <a:pt x="75" y="70"/>
                    </a:lnTo>
                    <a:lnTo>
                      <a:pt x="74" y="70"/>
                    </a:lnTo>
                    <a:lnTo>
                      <a:pt x="75" y="67"/>
                    </a:lnTo>
                    <a:lnTo>
                      <a:pt x="77" y="66"/>
                    </a:lnTo>
                    <a:lnTo>
                      <a:pt x="79" y="66"/>
                    </a:lnTo>
                    <a:lnTo>
                      <a:pt x="82" y="67"/>
                    </a:lnTo>
                    <a:lnTo>
                      <a:pt x="85" y="66"/>
                    </a:lnTo>
                    <a:close/>
                    <a:moveTo>
                      <a:pt x="91" y="60"/>
                    </a:moveTo>
                    <a:lnTo>
                      <a:pt x="93" y="60"/>
                    </a:lnTo>
                    <a:lnTo>
                      <a:pt x="94" y="62"/>
                    </a:lnTo>
                    <a:lnTo>
                      <a:pt x="93" y="64"/>
                    </a:lnTo>
                    <a:lnTo>
                      <a:pt x="91" y="64"/>
                    </a:lnTo>
                    <a:lnTo>
                      <a:pt x="90" y="64"/>
                    </a:lnTo>
                    <a:lnTo>
                      <a:pt x="89" y="61"/>
                    </a:lnTo>
                    <a:lnTo>
                      <a:pt x="90" y="60"/>
                    </a:lnTo>
                    <a:lnTo>
                      <a:pt x="91" y="60"/>
                    </a:lnTo>
                    <a:close/>
                    <a:moveTo>
                      <a:pt x="79" y="57"/>
                    </a:moveTo>
                    <a:lnTo>
                      <a:pt x="82" y="57"/>
                    </a:lnTo>
                    <a:lnTo>
                      <a:pt x="83" y="58"/>
                    </a:lnTo>
                    <a:lnTo>
                      <a:pt x="85" y="58"/>
                    </a:lnTo>
                    <a:lnTo>
                      <a:pt x="86" y="58"/>
                    </a:lnTo>
                    <a:lnTo>
                      <a:pt x="87" y="60"/>
                    </a:lnTo>
                    <a:lnTo>
                      <a:pt x="86" y="61"/>
                    </a:lnTo>
                    <a:lnTo>
                      <a:pt x="85" y="61"/>
                    </a:lnTo>
                    <a:lnTo>
                      <a:pt x="85" y="64"/>
                    </a:lnTo>
                    <a:lnTo>
                      <a:pt x="83" y="65"/>
                    </a:lnTo>
                    <a:lnTo>
                      <a:pt x="82" y="64"/>
                    </a:lnTo>
                    <a:lnTo>
                      <a:pt x="81" y="62"/>
                    </a:lnTo>
                    <a:lnTo>
                      <a:pt x="78" y="64"/>
                    </a:lnTo>
                    <a:lnTo>
                      <a:pt x="75" y="64"/>
                    </a:lnTo>
                    <a:lnTo>
                      <a:pt x="75" y="62"/>
                    </a:lnTo>
                    <a:lnTo>
                      <a:pt x="75" y="61"/>
                    </a:lnTo>
                    <a:lnTo>
                      <a:pt x="78" y="58"/>
                    </a:lnTo>
                    <a:lnTo>
                      <a:pt x="79" y="57"/>
                    </a:lnTo>
                    <a:close/>
                    <a:moveTo>
                      <a:pt x="132" y="54"/>
                    </a:moveTo>
                    <a:lnTo>
                      <a:pt x="133" y="56"/>
                    </a:lnTo>
                    <a:lnTo>
                      <a:pt x="136" y="57"/>
                    </a:lnTo>
                    <a:lnTo>
                      <a:pt x="136" y="58"/>
                    </a:lnTo>
                    <a:lnTo>
                      <a:pt x="136" y="62"/>
                    </a:lnTo>
                    <a:lnTo>
                      <a:pt x="137" y="64"/>
                    </a:lnTo>
                    <a:lnTo>
                      <a:pt x="139" y="65"/>
                    </a:lnTo>
                    <a:lnTo>
                      <a:pt x="141" y="67"/>
                    </a:lnTo>
                    <a:lnTo>
                      <a:pt x="144" y="67"/>
                    </a:lnTo>
                    <a:lnTo>
                      <a:pt x="144" y="69"/>
                    </a:lnTo>
                    <a:lnTo>
                      <a:pt x="140" y="71"/>
                    </a:lnTo>
                    <a:lnTo>
                      <a:pt x="136" y="73"/>
                    </a:lnTo>
                    <a:lnTo>
                      <a:pt x="135" y="74"/>
                    </a:lnTo>
                    <a:lnTo>
                      <a:pt x="136" y="77"/>
                    </a:lnTo>
                    <a:lnTo>
                      <a:pt x="136" y="79"/>
                    </a:lnTo>
                    <a:lnTo>
                      <a:pt x="133" y="82"/>
                    </a:lnTo>
                    <a:lnTo>
                      <a:pt x="132" y="81"/>
                    </a:lnTo>
                    <a:lnTo>
                      <a:pt x="132" y="78"/>
                    </a:lnTo>
                    <a:lnTo>
                      <a:pt x="129" y="77"/>
                    </a:lnTo>
                    <a:lnTo>
                      <a:pt x="128" y="77"/>
                    </a:lnTo>
                    <a:lnTo>
                      <a:pt x="126" y="75"/>
                    </a:lnTo>
                    <a:lnTo>
                      <a:pt x="126" y="74"/>
                    </a:lnTo>
                    <a:lnTo>
                      <a:pt x="127" y="71"/>
                    </a:lnTo>
                    <a:lnTo>
                      <a:pt x="126" y="69"/>
                    </a:lnTo>
                    <a:lnTo>
                      <a:pt x="124" y="66"/>
                    </a:lnTo>
                    <a:lnTo>
                      <a:pt x="126" y="62"/>
                    </a:lnTo>
                    <a:lnTo>
                      <a:pt x="127" y="61"/>
                    </a:lnTo>
                    <a:lnTo>
                      <a:pt x="129" y="58"/>
                    </a:lnTo>
                    <a:lnTo>
                      <a:pt x="129" y="57"/>
                    </a:lnTo>
                    <a:lnTo>
                      <a:pt x="131" y="56"/>
                    </a:lnTo>
                    <a:lnTo>
                      <a:pt x="132" y="54"/>
                    </a:lnTo>
                    <a:close/>
                    <a:moveTo>
                      <a:pt x="365" y="53"/>
                    </a:moveTo>
                    <a:lnTo>
                      <a:pt x="370" y="54"/>
                    </a:lnTo>
                    <a:lnTo>
                      <a:pt x="374" y="57"/>
                    </a:lnTo>
                    <a:lnTo>
                      <a:pt x="376" y="58"/>
                    </a:lnTo>
                    <a:lnTo>
                      <a:pt x="374" y="62"/>
                    </a:lnTo>
                    <a:lnTo>
                      <a:pt x="373" y="65"/>
                    </a:lnTo>
                    <a:lnTo>
                      <a:pt x="372" y="66"/>
                    </a:lnTo>
                    <a:lnTo>
                      <a:pt x="369" y="69"/>
                    </a:lnTo>
                    <a:lnTo>
                      <a:pt x="366" y="70"/>
                    </a:lnTo>
                    <a:lnTo>
                      <a:pt x="364" y="70"/>
                    </a:lnTo>
                    <a:lnTo>
                      <a:pt x="361" y="69"/>
                    </a:lnTo>
                    <a:lnTo>
                      <a:pt x="361" y="67"/>
                    </a:lnTo>
                    <a:lnTo>
                      <a:pt x="364" y="67"/>
                    </a:lnTo>
                    <a:lnTo>
                      <a:pt x="368" y="66"/>
                    </a:lnTo>
                    <a:lnTo>
                      <a:pt x="369" y="66"/>
                    </a:lnTo>
                    <a:lnTo>
                      <a:pt x="366" y="65"/>
                    </a:lnTo>
                    <a:lnTo>
                      <a:pt x="363" y="65"/>
                    </a:lnTo>
                    <a:lnTo>
                      <a:pt x="360" y="65"/>
                    </a:lnTo>
                    <a:lnTo>
                      <a:pt x="359" y="62"/>
                    </a:lnTo>
                    <a:lnTo>
                      <a:pt x="356" y="61"/>
                    </a:lnTo>
                    <a:lnTo>
                      <a:pt x="355" y="58"/>
                    </a:lnTo>
                    <a:lnTo>
                      <a:pt x="352" y="58"/>
                    </a:lnTo>
                    <a:lnTo>
                      <a:pt x="351" y="57"/>
                    </a:lnTo>
                    <a:lnTo>
                      <a:pt x="352" y="56"/>
                    </a:lnTo>
                    <a:lnTo>
                      <a:pt x="355" y="56"/>
                    </a:lnTo>
                    <a:lnTo>
                      <a:pt x="356" y="54"/>
                    </a:lnTo>
                    <a:lnTo>
                      <a:pt x="357" y="54"/>
                    </a:lnTo>
                    <a:lnTo>
                      <a:pt x="360" y="54"/>
                    </a:lnTo>
                    <a:lnTo>
                      <a:pt x="363" y="54"/>
                    </a:lnTo>
                    <a:lnTo>
                      <a:pt x="365" y="53"/>
                    </a:lnTo>
                    <a:close/>
                    <a:moveTo>
                      <a:pt x="85" y="53"/>
                    </a:moveTo>
                    <a:lnTo>
                      <a:pt x="85" y="54"/>
                    </a:lnTo>
                    <a:lnTo>
                      <a:pt x="83" y="56"/>
                    </a:lnTo>
                    <a:lnTo>
                      <a:pt x="83" y="54"/>
                    </a:lnTo>
                    <a:lnTo>
                      <a:pt x="85" y="53"/>
                    </a:lnTo>
                    <a:close/>
                    <a:moveTo>
                      <a:pt x="451" y="52"/>
                    </a:moveTo>
                    <a:lnTo>
                      <a:pt x="452" y="52"/>
                    </a:lnTo>
                    <a:lnTo>
                      <a:pt x="455" y="53"/>
                    </a:lnTo>
                    <a:lnTo>
                      <a:pt x="457" y="53"/>
                    </a:lnTo>
                    <a:lnTo>
                      <a:pt x="460" y="54"/>
                    </a:lnTo>
                    <a:lnTo>
                      <a:pt x="460" y="62"/>
                    </a:lnTo>
                    <a:lnTo>
                      <a:pt x="461" y="64"/>
                    </a:lnTo>
                    <a:lnTo>
                      <a:pt x="463" y="64"/>
                    </a:lnTo>
                    <a:lnTo>
                      <a:pt x="463" y="62"/>
                    </a:lnTo>
                    <a:lnTo>
                      <a:pt x="464" y="61"/>
                    </a:lnTo>
                    <a:lnTo>
                      <a:pt x="464" y="58"/>
                    </a:lnTo>
                    <a:lnTo>
                      <a:pt x="461" y="57"/>
                    </a:lnTo>
                    <a:lnTo>
                      <a:pt x="461" y="56"/>
                    </a:lnTo>
                    <a:lnTo>
                      <a:pt x="463" y="57"/>
                    </a:lnTo>
                    <a:lnTo>
                      <a:pt x="465" y="60"/>
                    </a:lnTo>
                    <a:lnTo>
                      <a:pt x="467" y="60"/>
                    </a:lnTo>
                    <a:lnTo>
                      <a:pt x="467" y="57"/>
                    </a:lnTo>
                    <a:lnTo>
                      <a:pt x="469" y="57"/>
                    </a:lnTo>
                    <a:lnTo>
                      <a:pt x="470" y="60"/>
                    </a:lnTo>
                    <a:lnTo>
                      <a:pt x="470" y="61"/>
                    </a:lnTo>
                    <a:lnTo>
                      <a:pt x="473" y="62"/>
                    </a:lnTo>
                    <a:lnTo>
                      <a:pt x="473" y="61"/>
                    </a:lnTo>
                    <a:lnTo>
                      <a:pt x="474" y="61"/>
                    </a:lnTo>
                    <a:lnTo>
                      <a:pt x="477" y="64"/>
                    </a:lnTo>
                    <a:lnTo>
                      <a:pt x="481" y="65"/>
                    </a:lnTo>
                    <a:lnTo>
                      <a:pt x="482" y="66"/>
                    </a:lnTo>
                    <a:lnTo>
                      <a:pt x="484" y="65"/>
                    </a:lnTo>
                    <a:lnTo>
                      <a:pt x="485" y="66"/>
                    </a:lnTo>
                    <a:lnTo>
                      <a:pt x="489" y="69"/>
                    </a:lnTo>
                    <a:lnTo>
                      <a:pt x="489" y="70"/>
                    </a:lnTo>
                    <a:lnTo>
                      <a:pt x="490" y="73"/>
                    </a:lnTo>
                    <a:lnTo>
                      <a:pt x="494" y="77"/>
                    </a:lnTo>
                    <a:lnTo>
                      <a:pt x="494" y="79"/>
                    </a:lnTo>
                    <a:lnTo>
                      <a:pt x="493" y="85"/>
                    </a:lnTo>
                    <a:lnTo>
                      <a:pt x="490" y="85"/>
                    </a:lnTo>
                    <a:lnTo>
                      <a:pt x="490" y="87"/>
                    </a:lnTo>
                    <a:lnTo>
                      <a:pt x="486" y="90"/>
                    </a:lnTo>
                    <a:lnTo>
                      <a:pt x="484" y="91"/>
                    </a:lnTo>
                    <a:lnTo>
                      <a:pt x="482" y="92"/>
                    </a:lnTo>
                    <a:lnTo>
                      <a:pt x="481" y="95"/>
                    </a:lnTo>
                    <a:lnTo>
                      <a:pt x="480" y="95"/>
                    </a:lnTo>
                    <a:lnTo>
                      <a:pt x="478" y="94"/>
                    </a:lnTo>
                    <a:lnTo>
                      <a:pt x="477" y="95"/>
                    </a:lnTo>
                    <a:lnTo>
                      <a:pt x="472" y="98"/>
                    </a:lnTo>
                    <a:lnTo>
                      <a:pt x="470" y="100"/>
                    </a:lnTo>
                    <a:lnTo>
                      <a:pt x="472" y="102"/>
                    </a:lnTo>
                    <a:lnTo>
                      <a:pt x="469" y="103"/>
                    </a:lnTo>
                    <a:lnTo>
                      <a:pt x="467" y="106"/>
                    </a:lnTo>
                    <a:lnTo>
                      <a:pt x="465" y="110"/>
                    </a:lnTo>
                    <a:lnTo>
                      <a:pt x="463" y="110"/>
                    </a:lnTo>
                    <a:lnTo>
                      <a:pt x="461" y="108"/>
                    </a:lnTo>
                    <a:lnTo>
                      <a:pt x="461" y="107"/>
                    </a:lnTo>
                    <a:lnTo>
                      <a:pt x="459" y="104"/>
                    </a:lnTo>
                    <a:lnTo>
                      <a:pt x="457" y="100"/>
                    </a:lnTo>
                    <a:lnTo>
                      <a:pt x="456" y="98"/>
                    </a:lnTo>
                    <a:lnTo>
                      <a:pt x="457" y="96"/>
                    </a:lnTo>
                    <a:lnTo>
                      <a:pt x="457" y="94"/>
                    </a:lnTo>
                    <a:lnTo>
                      <a:pt x="456" y="92"/>
                    </a:lnTo>
                    <a:lnTo>
                      <a:pt x="456" y="90"/>
                    </a:lnTo>
                    <a:lnTo>
                      <a:pt x="455" y="87"/>
                    </a:lnTo>
                    <a:lnTo>
                      <a:pt x="453" y="83"/>
                    </a:lnTo>
                    <a:lnTo>
                      <a:pt x="453" y="79"/>
                    </a:lnTo>
                    <a:lnTo>
                      <a:pt x="456" y="78"/>
                    </a:lnTo>
                    <a:lnTo>
                      <a:pt x="457" y="77"/>
                    </a:lnTo>
                    <a:lnTo>
                      <a:pt x="456" y="77"/>
                    </a:lnTo>
                    <a:lnTo>
                      <a:pt x="453" y="75"/>
                    </a:lnTo>
                    <a:lnTo>
                      <a:pt x="451" y="69"/>
                    </a:lnTo>
                    <a:lnTo>
                      <a:pt x="452" y="67"/>
                    </a:lnTo>
                    <a:lnTo>
                      <a:pt x="451" y="66"/>
                    </a:lnTo>
                    <a:lnTo>
                      <a:pt x="449" y="65"/>
                    </a:lnTo>
                    <a:lnTo>
                      <a:pt x="448" y="65"/>
                    </a:lnTo>
                    <a:lnTo>
                      <a:pt x="448" y="61"/>
                    </a:lnTo>
                    <a:lnTo>
                      <a:pt x="448" y="61"/>
                    </a:lnTo>
                    <a:lnTo>
                      <a:pt x="448" y="58"/>
                    </a:lnTo>
                    <a:lnTo>
                      <a:pt x="447" y="57"/>
                    </a:lnTo>
                    <a:lnTo>
                      <a:pt x="448" y="57"/>
                    </a:lnTo>
                    <a:lnTo>
                      <a:pt x="449" y="58"/>
                    </a:lnTo>
                    <a:lnTo>
                      <a:pt x="451" y="60"/>
                    </a:lnTo>
                    <a:lnTo>
                      <a:pt x="452" y="60"/>
                    </a:lnTo>
                    <a:lnTo>
                      <a:pt x="453" y="60"/>
                    </a:lnTo>
                    <a:lnTo>
                      <a:pt x="452" y="57"/>
                    </a:lnTo>
                    <a:lnTo>
                      <a:pt x="449" y="56"/>
                    </a:lnTo>
                    <a:lnTo>
                      <a:pt x="449" y="53"/>
                    </a:lnTo>
                    <a:lnTo>
                      <a:pt x="451" y="52"/>
                    </a:lnTo>
                    <a:close/>
                    <a:moveTo>
                      <a:pt x="252" y="50"/>
                    </a:moveTo>
                    <a:lnTo>
                      <a:pt x="256" y="50"/>
                    </a:lnTo>
                    <a:lnTo>
                      <a:pt x="256" y="53"/>
                    </a:lnTo>
                    <a:lnTo>
                      <a:pt x="255" y="56"/>
                    </a:lnTo>
                    <a:lnTo>
                      <a:pt x="252" y="56"/>
                    </a:lnTo>
                    <a:lnTo>
                      <a:pt x="248" y="56"/>
                    </a:lnTo>
                    <a:lnTo>
                      <a:pt x="245" y="56"/>
                    </a:lnTo>
                    <a:lnTo>
                      <a:pt x="245" y="54"/>
                    </a:lnTo>
                    <a:lnTo>
                      <a:pt x="245" y="53"/>
                    </a:lnTo>
                    <a:lnTo>
                      <a:pt x="248" y="50"/>
                    </a:lnTo>
                    <a:lnTo>
                      <a:pt x="252" y="50"/>
                    </a:lnTo>
                    <a:close/>
                    <a:moveTo>
                      <a:pt x="939" y="49"/>
                    </a:moveTo>
                    <a:lnTo>
                      <a:pt x="941" y="50"/>
                    </a:lnTo>
                    <a:lnTo>
                      <a:pt x="939" y="52"/>
                    </a:lnTo>
                    <a:lnTo>
                      <a:pt x="941" y="53"/>
                    </a:lnTo>
                    <a:lnTo>
                      <a:pt x="942" y="53"/>
                    </a:lnTo>
                    <a:lnTo>
                      <a:pt x="945" y="54"/>
                    </a:lnTo>
                    <a:lnTo>
                      <a:pt x="945" y="57"/>
                    </a:lnTo>
                    <a:lnTo>
                      <a:pt x="943" y="60"/>
                    </a:lnTo>
                    <a:lnTo>
                      <a:pt x="942" y="62"/>
                    </a:lnTo>
                    <a:lnTo>
                      <a:pt x="938" y="66"/>
                    </a:lnTo>
                    <a:lnTo>
                      <a:pt x="935" y="66"/>
                    </a:lnTo>
                    <a:lnTo>
                      <a:pt x="933" y="65"/>
                    </a:lnTo>
                    <a:lnTo>
                      <a:pt x="929" y="66"/>
                    </a:lnTo>
                    <a:lnTo>
                      <a:pt x="925" y="66"/>
                    </a:lnTo>
                    <a:lnTo>
                      <a:pt x="921" y="65"/>
                    </a:lnTo>
                    <a:lnTo>
                      <a:pt x="914" y="64"/>
                    </a:lnTo>
                    <a:lnTo>
                      <a:pt x="906" y="61"/>
                    </a:lnTo>
                    <a:lnTo>
                      <a:pt x="905" y="58"/>
                    </a:lnTo>
                    <a:lnTo>
                      <a:pt x="901" y="53"/>
                    </a:lnTo>
                    <a:lnTo>
                      <a:pt x="900" y="49"/>
                    </a:lnTo>
                    <a:lnTo>
                      <a:pt x="902" y="49"/>
                    </a:lnTo>
                    <a:lnTo>
                      <a:pt x="902" y="50"/>
                    </a:lnTo>
                    <a:lnTo>
                      <a:pt x="904" y="53"/>
                    </a:lnTo>
                    <a:lnTo>
                      <a:pt x="909" y="53"/>
                    </a:lnTo>
                    <a:lnTo>
                      <a:pt x="910" y="52"/>
                    </a:lnTo>
                    <a:lnTo>
                      <a:pt x="910" y="50"/>
                    </a:lnTo>
                    <a:lnTo>
                      <a:pt x="912" y="50"/>
                    </a:lnTo>
                    <a:lnTo>
                      <a:pt x="916" y="50"/>
                    </a:lnTo>
                    <a:lnTo>
                      <a:pt x="918" y="50"/>
                    </a:lnTo>
                    <a:lnTo>
                      <a:pt x="920" y="50"/>
                    </a:lnTo>
                    <a:lnTo>
                      <a:pt x="921" y="52"/>
                    </a:lnTo>
                    <a:lnTo>
                      <a:pt x="922" y="53"/>
                    </a:lnTo>
                    <a:lnTo>
                      <a:pt x="923" y="53"/>
                    </a:lnTo>
                    <a:lnTo>
                      <a:pt x="927" y="50"/>
                    </a:lnTo>
                    <a:lnTo>
                      <a:pt x="933" y="49"/>
                    </a:lnTo>
                    <a:lnTo>
                      <a:pt x="937" y="50"/>
                    </a:lnTo>
                    <a:lnTo>
                      <a:pt x="939" y="49"/>
                    </a:lnTo>
                    <a:close/>
                    <a:moveTo>
                      <a:pt x="864" y="49"/>
                    </a:moveTo>
                    <a:lnTo>
                      <a:pt x="866" y="49"/>
                    </a:lnTo>
                    <a:lnTo>
                      <a:pt x="872" y="52"/>
                    </a:lnTo>
                    <a:lnTo>
                      <a:pt x="875" y="52"/>
                    </a:lnTo>
                    <a:lnTo>
                      <a:pt x="876" y="52"/>
                    </a:lnTo>
                    <a:lnTo>
                      <a:pt x="883" y="52"/>
                    </a:lnTo>
                    <a:lnTo>
                      <a:pt x="888" y="54"/>
                    </a:lnTo>
                    <a:lnTo>
                      <a:pt x="888" y="56"/>
                    </a:lnTo>
                    <a:lnTo>
                      <a:pt x="885" y="56"/>
                    </a:lnTo>
                    <a:lnTo>
                      <a:pt x="884" y="58"/>
                    </a:lnTo>
                    <a:lnTo>
                      <a:pt x="884" y="60"/>
                    </a:lnTo>
                    <a:lnTo>
                      <a:pt x="887" y="62"/>
                    </a:lnTo>
                    <a:lnTo>
                      <a:pt x="889" y="64"/>
                    </a:lnTo>
                    <a:lnTo>
                      <a:pt x="889" y="66"/>
                    </a:lnTo>
                    <a:lnTo>
                      <a:pt x="891" y="69"/>
                    </a:lnTo>
                    <a:lnTo>
                      <a:pt x="889" y="70"/>
                    </a:lnTo>
                    <a:lnTo>
                      <a:pt x="888" y="74"/>
                    </a:lnTo>
                    <a:lnTo>
                      <a:pt x="887" y="75"/>
                    </a:lnTo>
                    <a:lnTo>
                      <a:pt x="885" y="77"/>
                    </a:lnTo>
                    <a:lnTo>
                      <a:pt x="883" y="75"/>
                    </a:lnTo>
                    <a:lnTo>
                      <a:pt x="881" y="75"/>
                    </a:lnTo>
                    <a:lnTo>
                      <a:pt x="879" y="77"/>
                    </a:lnTo>
                    <a:lnTo>
                      <a:pt x="877" y="78"/>
                    </a:lnTo>
                    <a:lnTo>
                      <a:pt x="872" y="75"/>
                    </a:lnTo>
                    <a:lnTo>
                      <a:pt x="868" y="73"/>
                    </a:lnTo>
                    <a:lnTo>
                      <a:pt x="863" y="67"/>
                    </a:lnTo>
                    <a:lnTo>
                      <a:pt x="863" y="65"/>
                    </a:lnTo>
                    <a:lnTo>
                      <a:pt x="863" y="62"/>
                    </a:lnTo>
                    <a:lnTo>
                      <a:pt x="863" y="61"/>
                    </a:lnTo>
                    <a:lnTo>
                      <a:pt x="864" y="60"/>
                    </a:lnTo>
                    <a:lnTo>
                      <a:pt x="863" y="57"/>
                    </a:lnTo>
                    <a:lnTo>
                      <a:pt x="862" y="57"/>
                    </a:lnTo>
                    <a:lnTo>
                      <a:pt x="862" y="54"/>
                    </a:lnTo>
                    <a:lnTo>
                      <a:pt x="860" y="53"/>
                    </a:lnTo>
                    <a:lnTo>
                      <a:pt x="858" y="52"/>
                    </a:lnTo>
                    <a:lnTo>
                      <a:pt x="856" y="49"/>
                    </a:lnTo>
                    <a:lnTo>
                      <a:pt x="860" y="49"/>
                    </a:lnTo>
                    <a:lnTo>
                      <a:pt x="864" y="49"/>
                    </a:lnTo>
                    <a:close/>
                    <a:moveTo>
                      <a:pt x="838" y="46"/>
                    </a:moveTo>
                    <a:lnTo>
                      <a:pt x="841" y="46"/>
                    </a:lnTo>
                    <a:lnTo>
                      <a:pt x="843" y="46"/>
                    </a:lnTo>
                    <a:lnTo>
                      <a:pt x="846" y="49"/>
                    </a:lnTo>
                    <a:lnTo>
                      <a:pt x="848" y="49"/>
                    </a:lnTo>
                    <a:lnTo>
                      <a:pt x="852" y="49"/>
                    </a:lnTo>
                    <a:lnTo>
                      <a:pt x="854" y="50"/>
                    </a:lnTo>
                    <a:lnTo>
                      <a:pt x="855" y="52"/>
                    </a:lnTo>
                    <a:lnTo>
                      <a:pt x="855" y="53"/>
                    </a:lnTo>
                    <a:lnTo>
                      <a:pt x="855" y="54"/>
                    </a:lnTo>
                    <a:lnTo>
                      <a:pt x="854" y="54"/>
                    </a:lnTo>
                    <a:lnTo>
                      <a:pt x="855" y="57"/>
                    </a:lnTo>
                    <a:lnTo>
                      <a:pt x="854" y="57"/>
                    </a:lnTo>
                    <a:lnTo>
                      <a:pt x="854" y="58"/>
                    </a:lnTo>
                    <a:lnTo>
                      <a:pt x="856" y="60"/>
                    </a:lnTo>
                    <a:lnTo>
                      <a:pt x="856" y="62"/>
                    </a:lnTo>
                    <a:lnTo>
                      <a:pt x="858" y="64"/>
                    </a:lnTo>
                    <a:lnTo>
                      <a:pt x="859" y="66"/>
                    </a:lnTo>
                    <a:lnTo>
                      <a:pt x="860" y="70"/>
                    </a:lnTo>
                    <a:lnTo>
                      <a:pt x="862" y="70"/>
                    </a:lnTo>
                    <a:lnTo>
                      <a:pt x="866" y="74"/>
                    </a:lnTo>
                    <a:lnTo>
                      <a:pt x="866" y="75"/>
                    </a:lnTo>
                    <a:lnTo>
                      <a:pt x="868" y="75"/>
                    </a:lnTo>
                    <a:lnTo>
                      <a:pt x="869" y="78"/>
                    </a:lnTo>
                    <a:lnTo>
                      <a:pt x="873" y="78"/>
                    </a:lnTo>
                    <a:lnTo>
                      <a:pt x="877" y="81"/>
                    </a:lnTo>
                    <a:lnTo>
                      <a:pt x="880" y="79"/>
                    </a:lnTo>
                    <a:lnTo>
                      <a:pt x="884" y="78"/>
                    </a:lnTo>
                    <a:lnTo>
                      <a:pt x="885" y="79"/>
                    </a:lnTo>
                    <a:lnTo>
                      <a:pt x="883" y="82"/>
                    </a:lnTo>
                    <a:lnTo>
                      <a:pt x="879" y="83"/>
                    </a:lnTo>
                    <a:lnTo>
                      <a:pt x="879" y="86"/>
                    </a:lnTo>
                    <a:lnTo>
                      <a:pt x="877" y="86"/>
                    </a:lnTo>
                    <a:lnTo>
                      <a:pt x="876" y="86"/>
                    </a:lnTo>
                    <a:lnTo>
                      <a:pt x="873" y="85"/>
                    </a:lnTo>
                    <a:lnTo>
                      <a:pt x="875" y="83"/>
                    </a:lnTo>
                    <a:lnTo>
                      <a:pt x="873" y="83"/>
                    </a:lnTo>
                    <a:lnTo>
                      <a:pt x="871" y="85"/>
                    </a:lnTo>
                    <a:lnTo>
                      <a:pt x="868" y="85"/>
                    </a:lnTo>
                    <a:lnTo>
                      <a:pt x="864" y="89"/>
                    </a:lnTo>
                    <a:lnTo>
                      <a:pt x="862" y="94"/>
                    </a:lnTo>
                    <a:lnTo>
                      <a:pt x="860" y="96"/>
                    </a:lnTo>
                    <a:lnTo>
                      <a:pt x="858" y="96"/>
                    </a:lnTo>
                    <a:lnTo>
                      <a:pt x="858" y="96"/>
                    </a:lnTo>
                    <a:lnTo>
                      <a:pt x="858" y="94"/>
                    </a:lnTo>
                    <a:lnTo>
                      <a:pt x="855" y="94"/>
                    </a:lnTo>
                    <a:lnTo>
                      <a:pt x="854" y="92"/>
                    </a:lnTo>
                    <a:lnTo>
                      <a:pt x="852" y="91"/>
                    </a:lnTo>
                    <a:lnTo>
                      <a:pt x="852" y="92"/>
                    </a:lnTo>
                    <a:lnTo>
                      <a:pt x="852" y="94"/>
                    </a:lnTo>
                    <a:lnTo>
                      <a:pt x="854" y="95"/>
                    </a:lnTo>
                    <a:lnTo>
                      <a:pt x="855" y="95"/>
                    </a:lnTo>
                    <a:lnTo>
                      <a:pt x="855" y="96"/>
                    </a:lnTo>
                    <a:lnTo>
                      <a:pt x="856" y="99"/>
                    </a:lnTo>
                    <a:lnTo>
                      <a:pt x="856" y="102"/>
                    </a:lnTo>
                    <a:lnTo>
                      <a:pt x="855" y="104"/>
                    </a:lnTo>
                    <a:lnTo>
                      <a:pt x="854" y="104"/>
                    </a:lnTo>
                    <a:lnTo>
                      <a:pt x="851" y="103"/>
                    </a:lnTo>
                    <a:lnTo>
                      <a:pt x="848" y="103"/>
                    </a:lnTo>
                    <a:lnTo>
                      <a:pt x="844" y="104"/>
                    </a:lnTo>
                    <a:lnTo>
                      <a:pt x="842" y="104"/>
                    </a:lnTo>
                    <a:lnTo>
                      <a:pt x="839" y="102"/>
                    </a:lnTo>
                    <a:lnTo>
                      <a:pt x="838" y="99"/>
                    </a:lnTo>
                    <a:lnTo>
                      <a:pt x="837" y="98"/>
                    </a:lnTo>
                    <a:lnTo>
                      <a:pt x="834" y="96"/>
                    </a:lnTo>
                    <a:lnTo>
                      <a:pt x="830" y="96"/>
                    </a:lnTo>
                    <a:lnTo>
                      <a:pt x="827" y="95"/>
                    </a:lnTo>
                    <a:lnTo>
                      <a:pt x="819" y="91"/>
                    </a:lnTo>
                    <a:lnTo>
                      <a:pt x="819" y="89"/>
                    </a:lnTo>
                    <a:lnTo>
                      <a:pt x="819" y="87"/>
                    </a:lnTo>
                    <a:lnTo>
                      <a:pt x="821" y="87"/>
                    </a:lnTo>
                    <a:lnTo>
                      <a:pt x="822" y="87"/>
                    </a:lnTo>
                    <a:lnTo>
                      <a:pt x="823" y="86"/>
                    </a:lnTo>
                    <a:lnTo>
                      <a:pt x="822" y="85"/>
                    </a:lnTo>
                    <a:lnTo>
                      <a:pt x="821" y="85"/>
                    </a:lnTo>
                    <a:lnTo>
                      <a:pt x="819" y="86"/>
                    </a:lnTo>
                    <a:lnTo>
                      <a:pt x="819" y="85"/>
                    </a:lnTo>
                    <a:lnTo>
                      <a:pt x="819" y="83"/>
                    </a:lnTo>
                    <a:lnTo>
                      <a:pt x="818" y="82"/>
                    </a:lnTo>
                    <a:lnTo>
                      <a:pt x="815" y="81"/>
                    </a:lnTo>
                    <a:lnTo>
                      <a:pt x="814" y="79"/>
                    </a:lnTo>
                    <a:lnTo>
                      <a:pt x="814" y="78"/>
                    </a:lnTo>
                    <a:lnTo>
                      <a:pt x="813" y="77"/>
                    </a:lnTo>
                    <a:lnTo>
                      <a:pt x="812" y="75"/>
                    </a:lnTo>
                    <a:lnTo>
                      <a:pt x="812" y="74"/>
                    </a:lnTo>
                    <a:lnTo>
                      <a:pt x="813" y="73"/>
                    </a:lnTo>
                    <a:lnTo>
                      <a:pt x="814" y="73"/>
                    </a:lnTo>
                    <a:lnTo>
                      <a:pt x="812" y="71"/>
                    </a:lnTo>
                    <a:lnTo>
                      <a:pt x="810" y="71"/>
                    </a:lnTo>
                    <a:lnTo>
                      <a:pt x="808" y="66"/>
                    </a:lnTo>
                    <a:lnTo>
                      <a:pt x="808" y="65"/>
                    </a:lnTo>
                    <a:lnTo>
                      <a:pt x="810" y="64"/>
                    </a:lnTo>
                    <a:lnTo>
                      <a:pt x="812" y="61"/>
                    </a:lnTo>
                    <a:lnTo>
                      <a:pt x="812" y="57"/>
                    </a:lnTo>
                    <a:lnTo>
                      <a:pt x="812" y="57"/>
                    </a:lnTo>
                    <a:lnTo>
                      <a:pt x="812" y="53"/>
                    </a:lnTo>
                    <a:lnTo>
                      <a:pt x="814" y="52"/>
                    </a:lnTo>
                    <a:lnTo>
                      <a:pt x="817" y="50"/>
                    </a:lnTo>
                    <a:lnTo>
                      <a:pt x="817" y="53"/>
                    </a:lnTo>
                    <a:lnTo>
                      <a:pt x="818" y="53"/>
                    </a:lnTo>
                    <a:lnTo>
                      <a:pt x="822" y="54"/>
                    </a:lnTo>
                    <a:lnTo>
                      <a:pt x="825" y="56"/>
                    </a:lnTo>
                    <a:lnTo>
                      <a:pt x="827" y="56"/>
                    </a:lnTo>
                    <a:lnTo>
                      <a:pt x="827" y="58"/>
                    </a:lnTo>
                    <a:lnTo>
                      <a:pt x="827" y="61"/>
                    </a:lnTo>
                    <a:lnTo>
                      <a:pt x="830" y="61"/>
                    </a:lnTo>
                    <a:lnTo>
                      <a:pt x="831" y="62"/>
                    </a:lnTo>
                    <a:lnTo>
                      <a:pt x="833" y="61"/>
                    </a:lnTo>
                    <a:lnTo>
                      <a:pt x="835" y="61"/>
                    </a:lnTo>
                    <a:lnTo>
                      <a:pt x="837" y="61"/>
                    </a:lnTo>
                    <a:lnTo>
                      <a:pt x="838" y="65"/>
                    </a:lnTo>
                    <a:lnTo>
                      <a:pt x="841" y="67"/>
                    </a:lnTo>
                    <a:lnTo>
                      <a:pt x="843" y="67"/>
                    </a:lnTo>
                    <a:lnTo>
                      <a:pt x="844" y="66"/>
                    </a:lnTo>
                    <a:lnTo>
                      <a:pt x="843" y="65"/>
                    </a:lnTo>
                    <a:lnTo>
                      <a:pt x="839" y="61"/>
                    </a:lnTo>
                    <a:lnTo>
                      <a:pt x="839" y="58"/>
                    </a:lnTo>
                    <a:lnTo>
                      <a:pt x="838" y="56"/>
                    </a:lnTo>
                    <a:lnTo>
                      <a:pt x="837" y="53"/>
                    </a:lnTo>
                    <a:lnTo>
                      <a:pt x="838" y="50"/>
                    </a:lnTo>
                    <a:lnTo>
                      <a:pt x="841" y="50"/>
                    </a:lnTo>
                    <a:lnTo>
                      <a:pt x="841" y="52"/>
                    </a:lnTo>
                    <a:lnTo>
                      <a:pt x="843" y="52"/>
                    </a:lnTo>
                    <a:lnTo>
                      <a:pt x="843" y="50"/>
                    </a:lnTo>
                    <a:lnTo>
                      <a:pt x="841" y="49"/>
                    </a:lnTo>
                    <a:lnTo>
                      <a:pt x="838" y="46"/>
                    </a:lnTo>
                    <a:lnTo>
                      <a:pt x="838" y="46"/>
                    </a:lnTo>
                    <a:close/>
                    <a:moveTo>
                      <a:pt x="116" y="45"/>
                    </a:moveTo>
                    <a:lnTo>
                      <a:pt x="119" y="45"/>
                    </a:lnTo>
                    <a:lnTo>
                      <a:pt x="119" y="46"/>
                    </a:lnTo>
                    <a:lnTo>
                      <a:pt x="122" y="46"/>
                    </a:lnTo>
                    <a:lnTo>
                      <a:pt x="122" y="48"/>
                    </a:lnTo>
                    <a:lnTo>
                      <a:pt x="119" y="49"/>
                    </a:lnTo>
                    <a:lnTo>
                      <a:pt x="118" y="49"/>
                    </a:lnTo>
                    <a:lnTo>
                      <a:pt x="116" y="49"/>
                    </a:lnTo>
                    <a:lnTo>
                      <a:pt x="112" y="49"/>
                    </a:lnTo>
                    <a:lnTo>
                      <a:pt x="112" y="48"/>
                    </a:lnTo>
                    <a:lnTo>
                      <a:pt x="114" y="46"/>
                    </a:lnTo>
                    <a:lnTo>
                      <a:pt x="115" y="46"/>
                    </a:lnTo>
                    <a:lnTo>
                      <a:pt x="116" y="45"/>
                    </a:lnTo>
                    <a:close/>
                    <a:moveTo>
                      <a:pt x="85" y="42"/>
                    </a:moveTo>
                    <a:lnTo>
                      <a:pt x="86" y="44"/>
                    </a:lnTo>
                    <a:lnTo>
                      <a:pt x="86" y="46"/>
                    </a:lnTo>
                    <a:lnTo>
                      <a:pt x="87" y="48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3" y="49"/>
                    </a:lnTo>
                    <a:lnTo>
                      <a:pt x="81" y="52"/>
                    </a:lnTo>
                    <a:lnTo>
                      <a:pt x="79" y="50"/>
                    </a:lnTo>
                    <a:lnTo>
                      <a:pt x="79" y="48"/>
                    </a:lnTo>
                    <a:lnTo>
                      <a:pt x="78" y="46"/>
                    </a:lnTo>
                    <a:lnTo>
                      <a:pt x="78" y="46"/>
                    </a:lnTo>
                    <a:lnTo>
                      <a:pt x="79" y="45"/>
                    </a:lnTo>
                    <a:lnTo>
                      <a:pt x="83" y="44"/>
                    </a:lnTo>
                    <a:lnTo>
                      <a:pt x="85" y="42"/>
                    </a:lnTo>
                    <a:close/>
                    <a:moveTo>
                      <a:pt x="394" y="36"/>
                    </a:moveTo>
                    <a:lnTo>
                      <a:pt x="399" y="36"/>
                    </a:lnTo>
                    <a:lnTo>
                      <a:pt x="402" y="39"/>
                    </a:lnTo>
                    <a:lnTo>
                      <a:pt x="406" y="44"/>
                    </a:lnTo>
                    <a:lnTo>
                      <a:pt x="407" y="46"/>
                    </a:lnTo>
                    <a:lnTo>
                      <a:pt x="406" y="49"/>
                    </a:lnTo>
                    <a:lnTo>
                      <a:pt x="407" y="50"/>
                    </a:lnTo>
                    <a:lnTo>
                      <a:pt x="406" y="53"/>
                    </a:lnTo>
                    <a:lnTo>
                      <a:pt x="405" y="54"/>
                    </a:lnTo>
                    <a:lnTo>
                      <a:pt x="406" y="57"/>
                    </a:lnTo>
                    <a:lnTo>
                      <a:pt x="407" y="56"/>
                    </a:lnTo>
                    <a:lnTo>
                      <a:pt x="409" y="53"/>
                    </a:lnTo>
                    <a:lnTo>
                      <a:pt x="409" y="49"/>
                    </a:lnTo>
                    <a:lnTo>
                      <a:pt x="409" y="48"/>
                    </a:lnTo>
                    <a:lnTo>
                      <a:pt x="410" y="45"/>
                    </a:lnTo>
                    <a:lnTo>
                      <a:pt x="410" y="44"/>
                    </a:lnTo>
                    <a:lnTo>
                      <a:pt x="406" y="41"/>
                    </a:lnTo>
                    <a:lnTo>
                      <a:pt x="406" y="39"/>
                    </a:lnTo>
                    <a:lnTo>
                      <a:pt x="406" y="37"/>
                    </a:lnTo>
                    <a:lnTo>
                      <a:pt x="410" y="37"/>
                    </a:lnTo>
                    <a:lnTo>
                      <a:pt x="415" y="37"/>
                    </a:lnTo>
                    <a:lnTo>
                      <a:pt x="422" y="44"/>
                    </a:lnTo>
                    <a:lnTo>
                      <a:pt x="423" y="44"/>
                    </a:lnTo>
                    <a:lnTo>
                      <a:pt x="424" y="45"/>
                    </a:lnTo>
                    <a:lnTo>
                      <a:pt x="424" y="48"/>
                    </a:lnTo>
                    <a:lnTo>
                      <a:pt x="427" y="49"/>
                    </a:lnTo>
                    <a:lnTo>
                      <a:pt x="427" y="52"/>
                    </a:lnTo>
                    <a:lnTo>
                      <a:pt x="427" y="56"/>
                    </a:lnTo>
                    <a:lnTo>
                      <a:pt x="431" y="58"/>
                    </a:lnTo>
                    <a:lnTo>
                      <a:pt x="434" y="62"/>
                    </a:lnTo>
                    <a:lnTo>
                      <a:pt x="434" y="64"/>
                    </a:lnTo>
                    <a:lnTo>
                      <a:pt x="431" y="64"/>
                    </a:lnTo>
                    <a:lnTo>
                      <a:pt x="430" y="62"/>
                    </a:lnTo>
                    <a:lnTo>
                      <a:pt x="428" y="62"/>
                    </a:lnTo>
                    <a:lnTo>
                      <a:pt x="428" y="65"/>
                    </a:lnTo>
                    <a:lnTo>
                      <a:pt x="431" y="67"/>
                    </a:lnTo>
                    <a:lnTo>
                      <a:pt x="435" y="67"/>
                    </a:lnTo>
                    <a:lnTo>
                      <a:pt x="438" y="71"/>
                    </a:lnTo>
                    <a:lnTo>
                      <a:pt x="439" y="71"/>
                    </a:lnTo>
                    <a:lnTo>
                      <a:pt x="442" y="74"/>
                    </a:lnTo>
                    <a:lnTo>
                      <a:pt x="442" y="77"/>
                    </a:lnTo>
                    <a:lnTo>
                      <a:pt x="439" y="81"/>
                    </a:lnTo>
                    <a:lnTo>
                      <a:pt x="435" y="81"/>
                    </a:lnTo>
                    <a:lnTo>
                      <a:pt x="432" y="85"/>
                    </a:lnTo>
                    <a:lnTo>
                      <a:pt x="431" y="86"/>
                    </a:lnTo>
                    <a:lnTo>
                      <a:pt x="428" y="86"/>
                    </a:lnTo>
                    <a:lnTo>
                      <a:pt x="426" y="85"/>
                    </a:lnTo>
                    <a:lnTo>
                      <a:pt x="424" y="83"/>
                    </a:lnTo>
                    <a:lnTo>
                      <a:pt x="422" y="83"/>
                    </a:lnTo>
                    <a:lnTo>
                      <a:pt x="420" y="82"/>
                    </a:lnTo>
                    <a:lnTo>
                      <a:pt x="418" y="83"/>
                    </a:lnTo>
                    <a:lnTo>
                      <a:pt x="413" y="82"/>
                    </a:lnTo>
                    <a:lnTo>
                      <a:pt x="410" y="81"/>
                    </a:lnTo>
                    <a:lnTo>
                      <a:pt x="407" y="79"/>
                    </a:lnTo>
                    <a:lnTo>
                      <a:pt x="405" y="81"/>
                    </a:lnTo>
                    <a:lnTo>
                      <a:pt x="402" y="82"/>
                    </a:lnTo>
                    <a:lnTo>
                      <a:pt x="399" y="82"/>
                    </a:lnTo>
                    <a:lnTo>
                      <a:pt x="397" y="79"/>
                    </a:lnTo>
                    <a:lnTo>
                      <a:pt x="394" y="79"/>
                    </a:lnTo>
                    <a:lnTo>
                      <a:pt x="393" y="78"/>
                    </a:lnTo>
                    <a:lnTo>
                      <a:pt x="391" y="74"/>
                    </a:lnTo>
                    <a:lnTo>
                      <a:pt x="389" y="71"/>
                    </a:lnTo>
                    <a:lnTo>
                      <a:pt x="388" y="71"/>
                    </a:lnTo>
                    <a:lnTo>
                      <a:pt x="386" y="71"/>
                    </a:lnTo>
                    <a:lnTo>
                      <a:pt x="384" y="70"/>
                    </a:lnTo>
                    <a:lnTo>
                      <a:pt x="382" y="69"/>
                    </a:lnTo>
                    <a:lnTo>
                      <a:pt x="381" y="70"/>
                    </a:lnTo>
                    <a:lnTo>
                      <a:pt x="382" y="73"/>
                    </a:lnTo>
                    <a:lnTo>
                      <a:pt x="381" y="73"/>
                    </a:lnTo>
                    <a:lnTo>
                      <a:pt x="380" y="71"/>
                    </a:lnTo>
                    <a:lnTo>
                      <a:pt x="377" y="70"/>
                    </a:lnTo>
                    <a:lnTo>
                      <a:pt x="377" y="69"/>
                    </a:lnTo>
                    <a:lnTo>
                      <a:pt x="380" y="67"/>
                    </a:lnTo>
                    <a:lnTo>
                      <a:pt x="381" y="66"/>
                    </a:lnTo>
                    <a:lnTo>
                      <a:pt x="380" y="62"/>
                    </a:lnTo>
                    <a:lnTo>
                      <a:pt x="381" y="60"/>
                    </a:lnTo>
                    <a:lnTo>
                      <a:pt x="384" y="57"/>
                    </a:lnTo>
                    <a:lnTo>
                      <a:pt x="382" y="56"/>
                    </a:lnTo>
                    <a:lnTo>
                      <a:pt x="381" y="56"/>
                    </a:lnTo>
                    <a:lnTo>
                      <a:pt x="378" y="54"/>
                    </a:lnTo>
                    <a:lnTo>
                      <a:pt x="378" y="53"/>
                    </a:lnTo>
                    <a:lnTo>
                      <a:pt x="380" y="49"/>
                    </a:lnTo>
                    <a:lnTo>
                      <a:pt x="381" y="48"/>
                    </a:lnTo>
                    <a:lnTo>
                      <a:pt x="385" y="46"/>
                    </a:lnTo>
                    <a:lnTo>
                      <a:pt x="385" y="45"/>
                    </a:lnTo>
                    <a:lnTo>
                      <a:pt x="386" y="42"/>
                    </a:lnTo>
                    <a:lnTo>
                      <a:pt x="389" y="41"/>
                    </a:lnTo>
                    <a:lnTo>
                      <a:pt x="393" y="39"/>
                    </a:lnTo>
                    <a:lnTo>
                      <a:pt x="394" y="36"/>
                    </a:lnTo>
                    <a:lnTo>
                      <a:pt x="394" y="36"/>
                    </a:lnTo>
                    <a:close/>
                    <a:moveTo>
                      <a:pt x="327" y="14"/>
                    </a:moveTo>
                    <a:lnTo>
                      <a:pt x="330" y="14"/>
                    </a:lnTo>
                    <a:lnTo>
                      <a:pt x="328" y="15"/>
                    </a:lnTo>
                    <a:lnTo>
                      <a:pt x="328" y="17"/>
                    </a:lnTo>
                    <a:lnTo>
                      <a:pt x="326" y="19"/>
                    </a:lnTo>
                    <a:lnTo>
                      <a:pt x="323" y="19"/>
                    </a:lnTo>
                    <a:lnTo>
                      <a:pt x="320" y="19"/>
                    </a:lnTo>
                    <a:lnTo>
                      <a:pt x="319" y="17"/>
                    </a:lnTo>
                    <a:lnTo>
                      <a:pt x="322" y="15"/>
                    </a:lnTo>
                    <a:lnTo>
                      <a:pt x="323" y="14"/>
                    </a:lnTo>
                    <a:lnTo>
                      <a:pt x="327" y="14"/>
                    </a:lnTo>
                    <a:close/>
                    <a:moveTo>
                      <a:pt x="879" y="0"/>
                    </a:moveTo>
                    <a:lnTo>
                      <a:pt x="880" y="2"/>
                    </a:lnTo>
                    <a:lnTo>
                      <a:pt x="880" y="3"/>
                    </a:lnTo>
                    <a:lnTo>
                      <a:pt x="881" y="4"/>
                    </a:lnTo>
                    <a:lnTo>
                      <a:pt x="879" y="6"/>
                    </a:lnTo>
                    <a:lnTo>
                      <a:pt x="877" y="7"/>
                    </a:lnTo>
                    <a:lnTo>
                      <a:pt x="875" y="8"/>
                    </a:lnTo>
                    <a:lnTo>
                      <a:pt x="876" y="4"/>
                    </a:lnTo>
                    <a:lnTo>
                      <a:pt x="879" y="0"/>
                    </a:lnTo>
                    <a:close/>
                    <a:moveTo>
                      <a:pt x="353" y="0"/>
                    </a:moveTo>
                    <a:lnTo>
                      <a:pt x="355" y="0"/>
                    </a:lnTo>
                    <a:lnTo>
                      <a:pt x="359" y="3"/>
                    </a:lnTo>
                    <a:lnTo>
                      <a:pt x="363" y="6"/>
                    </a:lnTo>
                    <a:lnTo>
                      <a:pt x="368" y="11"/>
                    </a:lnTo>
                    <a:lnTo>
                      <a:pt x="370" y="14"/>
                    </a:lnTo>
                    <a:lnTo>
                      <a:pt x="374" y="15"/>
                    </a:lnTo>
                    <a:lnTo>
                      <a:pt x="381" y="15"/>
                    </a:lnTo>
                    <a:lnTo>
                      <a:pt x="382" y="15"/>
                    </a:lnTo>
                    <a:lnTo>
                      <a:pt x="381" y="17"/>
                    </a:lnTo>
                    <a:lnTo>
                      <a:pt x="381" y="20"/>
                    </a:lnTo>
                    <a:lnTo>
                      <a:pt x="380" y="21"/>
                    </a:lnTo>
                    <a:lnTo>
                      <a:pt x="382" y="25"/>
                    </a:lnTo>
                    <a:lnTo>
                      <a:pt x="386" y="29"/>
                    </a:lnTo>
                    <a:lnTo>
                      <a:pt x="390" y="32"/>
                    </a:lnTo>
                    <a:lnTo>
                      <a:pt x="390" y="35"/>
                    </a:lnTo>
                    <a:lnTo>
                      <a:pt x="389" y="36"/>
                    </a:lnTo>
                    <a:lnTo>
                      <a:pt x="386" y="37"/>
                    </a:lnTo>
                    <a:lnTo>
                      <a:pt x="381" y="41"/>
                    </a:lnTo>
                    <a:lnTo>
                      <a:pt x="378" y="44"/>
                    </a:lnTo>
                    <a:lnTo>
                      <a:pt x="378" y="46"/>
                    </a:lnTo>
                    <a:lnTo>
                      <a:pt x="377" y="49"/>
                    </a:lnTo>
                    <a:lnTo>
                      <a:pt x="373" y="50"/>
                    </a:lnTo>
                    <a:lnTo>
                      <a:pt x="370" y="52"/>
                    </a:lnTo>
                    <a:lnTo>
                      <a:pt x="366" y="50"/>
                    </a:lnTo>
                    <a:lnTo>
                      <a:pt x="364" y="49"/>
                    </a:lnTo>
                    <a:lnTo>
                      <a:pt x="361" y="49"/>
                    </a:lnTo>
                    <a:lnTo>
                      <a:pt x="361" y="50"/>
                    </a:lnTo>
                    <a:lnTo>
                      <a:pt x="359" y="50"/>
                    </a:lnTo>
                    <a:lnTo>
                      <a:pt x="356" y="48"/>
                    </a:lnTo>
                    <a:lnTo>
                      <a:pt x="355" y="45"/>
                    </a:lnTo>
                    <a:lnTo>
                      <a:pt x="353" y="44"/>
                    </a:lnTo>
                    <a:lnTo>
                      <a:pt x="351" y="45"/>
                    </a:lnTo>
                    <a:lnTo>
                      <a:pt x="349" y="48"/>
                    </a:lnTo>
                    <a:lnTo>
                      <a:pt x="348" y="48"/>
                    </a:lnTo>
                    <a:lnTo>
                      <a:pt x="347" y="46"/>
                    </a:lnTo>
                    <a:lnTo>
                      <a:pt x="348" y="45"/>
                    </a:lnTo>
                    <a:lnTo>
                      <a:pt x="349" y="42"/>
                    </a:lnTo>
                    <a:lnTo>
                      <a:pt x="349" y="36"/>
                    </a:lnTo>
                    <a:lnTo>
                      <a:pt x="349" y="33"/>
                    </a:lnTo>
                    <a:lnTo>
                      <a:pt x="348" y="32"/>
                    </a:lnTo>
                    <a:lnTo>
                      <a:pt x="345" y="29"/>
                    </a:lnTo>
                    <a:lnTo>
                      <a:pt x="345" y="20"/>
                    </a:lnTo>
                    <a:lnTo>
                      <a:pt x="345" y="17"/>
                    </a:lnTo>
                    <a:lnTo>
                      <a:pt x="348" y="15"/>
                    </a:lnTo>
                    <a:lnTo>
                      <a:pt x="351" y="11"/>
                    </a:lnTo>
                    <a:lnTo>
                      <a:pt x="352" y="8"/>
                    </a:lnTo>
                    <a:lnTo>
                      <a:pt x="352" y="6"/>
                    </a:lnTo>
                    <a:lnTo>
                      <a:pt x="352" y="3"/>
                    </a:lnTo>
                    <a:lnTo>
                      <a:pt x="352" y="2"/>
                    </a:lnTo>
                    <a:lnTo>
                      <a:pt x="35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342"/>
              <p:cNvSpPr>
                <a:spLocks noEditPoints="1"/>
              </p:cNvSpPr>
              <p:nvPr/>
            </p:nvSpPr>
            <p:spPr bwMode="auto">
              <a:xfrm>
                <a:off x="7597516" y="2335432"/>
                <a:ext cx="1959139" cy="1446514"/>
              </a:xfrm>
              <a:custGeom>
                <a:avLst/>
                <a:gdLst>
                  <a:gd name="T0" fmla="*/ 578 w 772"/>
                  <a:gd name="T1" fmla="*/ 566 h 570"/>
                  <a:gd name="T2" fmla="*/ 573 w 772"/>
                  <a:gd name="T3" fmla="*/ 547 h 570"/>
                  <a:gd name="T4" fmla="*/ 658 w 772"/>
                  <a:gd name="T5" fmla="*/ 497 h 570"/>
                  <a:gd name="T6" fmla="*/ 708 w 772"/>
                  <a:gd name="T7" fmla="*/ 488 h 570"/>
                  <a:gd name="T8" fmla="*/ 702 w 772"/>
                  <a:gd name="T9" fmla="*/ 514 h 570"/>
                  <a:gd name="T10" fmla="*/ 697 w 772"/>
                  <a:gd name="T11" fmla="*/ 483 h 570"/>
                  <a:gd name="T12" fmla="*/ 701 w 772"/>
                  <a:gd name="T13" fmla="*/ 400 h 570"/>
                  <a:gd name="T14" fmla="*/ 687 w 772"/>
                  <a:gd name="T15" fmla="*/ 378 h 570"/>
                  <a:gd name="T16" fmla="*/ 627 w 772"/>
                  <a:gd name="T17" fmla="*/ 2 h 570"/>
                  <a:gd name="T18" fmla="*/ 639 w 772"/>
                  <a:gd name="T19" fmla="*/ 10 h 570"/>
                  <a:gd name="T20" fmla="*/ 649 w 772"/>
                  <a:gd name="T21" fmla="*/ 25 h 570"/>
                  <a:gd name="T22" fmla="*/ 668 w 772"/>
                  <a:gd name="T23" fmla="*/ 47 h 570"/>
                  <a:gd name="T24" fmla="*/ 683 w 772"/>
                  <a:gd name="T25" fmla="*/ 67 h 570"/>
                  <a:gd name="T26" fmla="*/ 699 w 772"/>
                  <a:gd name="T27" fmla="*/ 68 h 570"/>
                  <a:gd name="T28" fmla="*/ 715 w 772"/>
                  <a:gd name="T29" fmla="*/ 80 h 570"/>
                  <a:gd name="T30" fmla="*/ 722 w 772"/>
                  <a:gd name="T31" fmla="*/ 93 h 570"/>
                  <a:gd name="T32" fmla="*/ 744 w 772"/>
                  <a:gd name="T33" fmla="*/ 99 h 570"/>
                  <a:gd name="T34" fmla="*/ 760 w 772"/>
                  <a:gd name="T35" fmla="*/ 81 h 570"/>
                  <a:gd name="T36" fmla="*/ 769 w 772"/>
                  <a:gd name="T37" fmla="*/ 101 h 570"/>
                  <a:gd name="T38" fmla="*/ 770 w 772"/>
                  <a:gd name="T39" fmla="*/ 121 h 570"/>
                  <a:gd name="T40" fmla="*/ 768 w 772"/>
                  <a:gd name="T41" fmla="*/ 139 h 570"/>
                  <a:gd name="T42" fmla="*/ 749 w 772"/>
                  <a:gd name="T43" fmla="*/ 150 h 570"/>
                  <a:gd name="T44" fmla="*/ 755 w 772"/>
                  <a:gd name="T45" fmla="*/ 181 h 570"/>
                  <a:gd name="T46" fmla="*/ 697 w 772"/>
                  <a:gd name="T47" fmla="*/ 246 h 570"/>
                  <a:gd name="T48" fmla="*/ 669 w 772"/>
                  <a:gd name="T49" fmla="*/ 262 h 570"/>
                  <a:gd name="T50" fmla="*/ 669 w 772"/>
                  <a:gd name="T51" fmla="*/ 256 h 570"/>
                  <a:gd name="T52" fmla="*/ 669 w 772"/>
                  <a:gd name="T53" fmla="*/ 237 h 570"/>
                  <a:gd name="T54" fmla="*/ 643 w 772"/>
                  <a:gd name="T55" fmla="*/ 246 h 570"/>
                  <a:gd name="T56" fmla="*/ 622 w 772"/>
                  <a:gd name="T57" fmla="*/ 267 h 570"/>
                  <a:gd name="T58" fmla="*/ 639 w 772"/>
                  <a:gd name="T59" fmla="*/ 283 h 570"/>
                  <a:gd name="T60" fmla="*/ 657 w 772"/>
                  <a:gd name="T61" fmla="*/ 283 h 570"/>
                  <a:gd name="T62" fmla="*/ 685 w 772"/>
                  <a:gd name="T63" fmla="*/ 288 h 570"/>
                  <a:gd name="T64" fmla="*/ 669 w 772"/>
                  <a:gd name="T65" fmla="*/ 300 h 570"/>
                  <a:gd name="T66" fmla="*/ 655 w 772"/>
                  <a:gd name="T67" fmla="*/ 317 h 570"/>
                  <a:gd name="T68" fmla="*/ 674 w 772"/>
                  <a:gd name="T69" fmla="*/ 354 h 570"/>
                  <a:gd name="T70" fmla="*/ 681 w 772"/>
                  <a:gd name="T71" fmla="*/ 374 h 570"/>
                  <a:gd name="T72" fmla="*/ 660 w 772"/>
                  <a:gd name="T73" fmla="*/ 371 h 570"/>
                  <a:gd name="T74" fmla="*/ 690 w 772"/>
                  <a:gd name="T75" fmla="*/ 393 h 570"/>
                  <a:gd name="T76" fmla="*/ 689 w 772"/>
                  <a:gd name="T77" fmla="*/ 399 h 570"/>
                  <a:gd name="T78" fmla="*/ 699 w 772"/>
                  <a:gd name="T79" fmla="*/ 408 h 570"/>
                  <a:gd name="T80" fmla="*/ 697 w 772"/>
                  <a:gd name="T81" fmla="*/ 420 h 570"/>
                  <a:gd name="T82" fmla="*/ 691 w 772"/>
                  <a:gd name="T83" fmla="*/ 433 h 570"/>
                  <a:gd name="T84" fmla="*/ 689 w 772"/>
                  <a:gd name="T85" fmla="*/ 447 h 570"/>
                  <a:gd name="T86" fmla="*/ 681 w 772"/>
                  <a:gd name="T87" fmla="*/ 458 h 570"/>
                  <a:gd name="T88" fmla="*/ 681 w 772"/>
                  <a:gd name="T89" fmla="*/ 471 h 570"/>
                  <a:gd name="T90" fmla="*/ 673 w 772"/>
                  <a:gd name="T91" fmla="*/ 475 h 570"/>
                  <a:gd name="T92" fmla="*/ 665 w 772"/>
                  <a:gd name="T93" fmla="*/ 487 h 570"/>
                  <a:gd name="T94" fmla="*/ 656 w 772"/>
                  <a:gd name="T95" fmla="*/ 495 h 570"/>
                  <a:gd name="T96" fmla="*/ 641 w 772"/>
                  <a:gd name="T97" fmla="*/ 508 h 570"/>
                  <a:gd name="T98" fmla="*/ 624 w 772"/>
                  <a:gd name="T99" fmla="*/ 513 h 570"/>
                  <a:gd name="T100" fmla="*/ 612 w 772"/>
                  <a:gd name="T101" fmla="*/ 517 h 570"/>
                  <a:gd name="T102" fmla="*/ 590 w 772"/>
                  <a:gd name="T103" fmla="*/ 526 h 570"/>
                  <a:gd name="T104" fmla="*/ 581 w 772"/>
                  <a:gd name="T105" fmla="*/ 530 h 570"/>
                  <a:gd name="T106" fmla="*/ 577 w 772"/>
                  <a:gd name="T107" fmla="*/ 539 h 570"/>
                  <a:gd name="T108" fmla="*/ 564 w 772"/>
                  <a:gd name="T109" fmla="*/ 525 h 570"/>
                  <a:gd name="T110" fmla="*/ 474 w 772"/>
                  <a:gd name="T111" fmla="*/ 537 h 570"/>
                  <a:gd name="T112" fmla="*/ 554 w 772"/>
                  <a:gd name="T113" fmla="*/ 80 h 570"/>
                  <a:gd name="T114" fmla="*/ 582 w 772"/>
                  <a:gd name="T115" fmla="*/ 67 h 570"/>
                  <a:gd name="T116" fmla="*/ 581 w 772"/>
                  <a:gd name="T117" fmla="*/ 39 h 570"/>
                  <a:gd name="T118" fmla="*/ 574 w 772"/>
                  <a:gd name="T119" fmla="*/ 21 h 570"/>
                  <a:gd name="T120" fmla="*/ 590 w 772"/>
                  <a:gd name="T121" fmla="*/ 4 h 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72" h="570">
                    <a:moveTo>
                      <a:pt x="586" y="545"/>
                    </a:moveTo>
                    <a:lnTo>
                      <a:pt x="589" y="545"/>
                    </a:lnTo>
                    <a:lnTo>
                      <a:pt x="590" y="547"/>
                    </a:lnTo>
                    <a:lnTo>
                      <a:pt x="591" y="550"/>
                    </a:lnTo>
                    <a:lnTo>
                      <a:pt x="590" y="553"/>
                    </a:lnTo>
                    <a:lnTo>
                      <a:pt x="589" y="554"/>
                    </a:lnTo>
                    <a:lnTo>
                      <a:pt x="589" y="555"/>
                    </a:lnTo>
                    <a:lnTo>
                      <a:pt x="587" y="559"/>
                    </a:lnTo>
                    <a:lnTo>
                      <a:pt x="587" y="560"/>
                    </a:lnTo>
                    <a:lnTo>
                      <a:pt x="586" y="563"/>
                    </a:lnTo>
                    <a:lnTo>
                      <a:pt x="583" y="563"/>
                    </a:lnTo>
                    <a:lnTo>
                      <a:pt x="583" y="564"/>
                    </a:lnTo>
                    <a:lnTo>
                      <a:pt x="582" y="567"/>
                    </a:lnTo>
                    <a:lnTo>
                      <a:pt x="579" y="566"/>
                    </a:lnTo>
                    <a:lnTo>
                      <a:pt x="578" y="566"/>
                    </a:lnTo>
                    <a:lnTo>
                      <a:pt x="577" y="568"/>
                    </a:lnTo>
                    <a:lnTo>
                      <a:pt x="575" y="570"/>
                    </a:lnTo>
                    <a:lnTo>
                      <a:pt x="574" y="568"/>
                    </a:lnTo>
                    <a:lnTo>
                      <a:pt x="572" y="568"/>
                    </a:lnTo>
                    <a:lnTo>
                      <a:pt x="570" y="567"/>
                    </a:lnTo>
                    <a:lnTo>
                      <a:pt x="568" y="567"/>
                    </a:lnTo>
                    <a:lnTo>
                      <a:pt x="566" y="564"/>
                    </a:lnTo>
                    <a:lnTo>
                      <a:pt x="566" y="563"/>
                    </a:lnTo>
                    <a:lnTo>
                      <a:pt x="565" y="560"/>
                    </a:lnTo>
                    <a:lnTo>
                      <a:pt x="565" y="556"/>
                    </a:lnTo>
                    <a:lnTo>
                      <a:pt x="564" y="555"/>
                    </a:lnTo>
                    <a:lnTo>
                      <a:pt x="566" y="551"/>
                    </a:lnTo>
                    <a:lnTo>
                      <a:pt x="570" y="550"/>
                    </a:lnTo>
                    <a:lnTo>
                      <a:pt x="570" y="547"/>
                    </a:lnTo>
                    <a:lnTo>
                      <a:pt x="573" y="547"/>
                    </a:lnTo>
                    <a:lnTo>
                      <a:pt x="575" y="546"/>
                    </a:lnTo>
                    <a:lnTo>
                      <a:pt x="577" y="546"/>
                    </a:lnTo>
                    <a:lnTo>
                      <a:pt x="579" y="545"/>
                    </a:lnTo>
                    <a:lnTo>
                      <a:pt x="579" y="545"/>
                    </a:lnTo>
                    <a:lnTo>
                      <a:pt x="582" y="545"/>
                    </a:lnTo>
                    <a:lnTo>
                      <a:pt x="583" y="546"/>
                    </a:lnTo>
                    <a:lnTo>
                      <a:pt x="586" y="545"/>
                    </a:lnTo>
                    <a:close/>
                    <a:moveTo>
                      <a:pt x="585" y="531"/>
                    </a:moveTo>
                    <a:lnTo>
                      <a:pt x="587" y="533"/>
                    </a:lnTo>
                    <a:lnTo>
                      <a:pt x="587" y="534"/>
                    </a:lnTo>
                    <a:lnTo>
                      <a:pt x="585" y="533"/>
                    </a:lnTo>
                    <a:lnTo>
                      <a:pt x="583" y="534"/>
                    </a:lnTo>
                    <a:lnTo>
                      <a:pt x="582" y="533"/>
                    </a:lnTo>
                    <a:lnTo>
                      <a:pt x="585" y="531"/>
                    </a:lnTo>
                    <a:close/>
                    <a:moveTo>
                      <a:pt x="658" y="497"/>
                    </a:moveTo>
                    <a:lnTo>
                      <a:pt x="660" y="499"/>
                    </a:lnTo>
                    <a:lnTo>
                      <a:pt x="658" y="500"/>
                    </a:lnTo>
                    <a:lnTo>
                      <a:pt x="657" y="500"/>
                    </a:lnTo>
                    <a:lnTo>
                      <a:pt x="656" y="499"/>
                    </a:lnTo>
                    <a:lnTo>
                      <a:pt x="658" y="497"/>
                    </a:lnTo>
                    <a:close/>
                    <a:moveTo>
                      <a:pt x="706" y="470"/>
                    </a:moveTo>
                    <a:lnTo>
                      <a:pt x="708" y="470"/>
                    </a:lnTo>
                    <a:lnTo>
                      <a:pt x="710" y="472"/>
                    </a:lnTo>
                    <a:lnTo>
                      <a:pt x="710" y="472"/>
                    </a:lnTo>
                    <a:lnTo>
                      <a:pt x="712" y="475"/>
                    </a:lnTo>
                    <a:lnTo>
                      <a:pt x="712" y="476"/>
                    </a:lnTo>
                    <a:lnTo>
                      <a:pt x="711" y="476"/>
                    </a:lnTo>
                    <a:lnTo>
                      <a:pt x="711" y="480"/>
                    </a:lnTo>
                    <a:lnTo>
                      <a:pt x="710" y="485"/>
                    </a:lnTo>
                    <a:lnTo>
                      <a:pt x="708" y="488"/>
                    </a:lnTo>
                    <a:lnTo>
                      <a:pt x="710" y="492"/>
                    </a:lnTo>
                    <a:lnTo>
                      <a:pt x="710" y="495"/>
                    </a:lnTo>
                    <a:lnTo>
                      <a:pt x="708" y="500"/>
                    </a:lnTo>
                    <a:lnTo>
                      <a:pt x="710" y="500"/>
                    </a:lnTo>
                    <a:lnTo>
                      <a:pt x="708" y="501"/>
                    </a:lnTo>
                    <a:lnTo>
                      <a:pt x="708" y="504"/>
                    </a:lnTo>
                    <a:lnTo>
                      <a:pt x="706" y="508"/>
                    </a:lnTo>
                    <a:lnTo>
                      <a:pt x="703" y="510"/>
                    </a:lnTo>
                    <a:lnTo>
                      <a:pt x="705" y="514"/>
                    </a:lnTo>
                    <a:lnTo>
                      <a:pt x="705" y="517"/>
                    </a:lnTo>
                    <a:lnTo>
                      <a:pt x="705" y="520"/>
                    </a:lnTo>
                    <a:lnTo>
                      <a:pt x="703" y="518"/>
                    </a:lnTo>
                    <a:lnTo>
                      <a:pt x="702" y="520"/>
                    </a:lnTo>
                    <a:lnTo>
                      <a:pt x="702" y="517"/>
                    </a:lnTo>
                    <a:lnTo>
                      <a:pt x="702" y="514"/>
                    </a:lnTo>
                    <a:lnTo>
                      <a:pt x="699" y="512"/>
                    </a:lnTo>
                    <a:lnTo>
                      <a:pt x="697" y="510"/>
                    </a:lnTo>
                    <a:lnTo>
                      <a:pt x="697" y="509"/>
                    </a:lnTo>
                    <a:lnTo>
                      <a:pt x="695" y="509"/>
                    </a:lnTo>
                    <a:lnTo>
                      <a:pt x="694" y="508"/>
                    </a:lnTo>
                    <a:lnTo>
                      <a:pt x="694" y="505"/>
                    </a:lnTo>
                    <a:lnTo>
                      <a:pt x="694" y="505"/>
                    </a:lnTo>
                    <a:lnTo>
                      <a:pt x="694" y="504"/>
                    </a:lnTo>
                    <a:lnTo>
                      <a:pt x="693" y="504"/>
                    </a:lnTo>
                    <a:lnTo>
                      <a:pt x="693" y="499"/>
                    </a:lnTo>
                    <a:lnTo>
                      <a:pt x="693" y="495"/>
                    </a:lnTo>
                    <a:lnTo>
                      <a:pt x="691" y="493"/>
                    </a:lnTo>
                    <a:lnTo>
                      <a:pt x="693" y="492"/>
                    </a:lnTo>
                    <a:lnTo>
                      <a:pt x="694" y="488"/>
                    </a:lnTo>
                    <a:lnTo>
                      <a:pt x="697" y="483"/>
                    </a:lnTo>
                    <a:lnTo>
                      <a:pt x="697" y="483"/>
                    </a:lnTo>
                    <a:lnTo>
                      <a:pt x="698" y="480"/>
                    </a:lnTo>
                    <a:lnTo>
                      <a:pt x="697" y="479"/>
                    </a:lnTo>
                    <a:lnTo>
                      <a:pt x="699" y="475"/>
                    </a:lnTo>
                    <a:lnTo>
                      <a:pt x="702" y="472"/>
                    </a:lnTo>
                    <a:lnTo>
                      <a:pt x="705" y="472"/>
                    </a:lnTo>
                    <a:lnTo>
                      <a:pt x="703" y="470"/>
                    </a:lnTo>
                    <a:lnTo>
                      <a:pt x="706" y="470"/>
                    </a:lnTo>
                    <a:close/>
                    <a:moveTo>
                      <a:pt x="682" y="467"/>
                    </a:moveTo>
                    <a:lnTo>
                      <a:pt x="683" y="468"/>
                    </a:lnTo>
                    <a:lnTo>
                      <a:pt x="683" y="470"/>
                    </a:lnTo>
                    <a:lnTo>
                      <a:pt x="682" y="471"/>
                    </a:lnTo>
                    <a:lnTo>
                      <a:pt x="682" y="468"/>
                    </a:lnTo>
                    <a:lnTo>
                      <a:pt x="682" y="467"/>
                    </a:lnTo>
                    <a:close/>
                    <a:moveTo>
                      <a:pt x="701" y="400"/>
                    </a:moveTo>
                    <a:lnTo>
                      <a:pt x="701" y="400"/>
                    </a:lnTo>
                    <a:lnTo>
                      <a:pt x="702" y="400"/>
                    </a:lnTo>
                    <a:lnTo>
                      <a:pt x="705" y="401"/>
                    </a:lnTo>
                    <a:lnTo>
                      <a:pt x="705" y="403"/>
                    </a:lnTo>
                    <a:lnTo>
                      <a:pt x="703" y="403"/>
                    </a:lnTo>
                    <a:lnTo>
                      <a:pt x="701" y="401"/>
                    </a:lnTo>
                    <a:lnTo>
                      <a:pt x="701" y="400"/>
                    </a:lnTo>
                    <a:close/>
                    <a:moveTo>
                      <a:pt x="687" y="376"/>
                    </a:moveTo>
                    <a:lnTo>
                      <a:pt x="690" y="376"/>
                    </a:lnTo>
                    <a:lnTo>
                      <a:pt x="691" y="378"/>
                    </a:lnTo>
                    <a:lnTo>
                      <a:pt x="693" y="378"/>
                    </a:lnTo>
                    <a:lnTo>
                      <a:pt x="693" y="380"/>
                    </a:lnTo>
                    <a:lnTo>
                      <a:pt x="690" y="379"/>
                    </a:lnTo>
                    <a:lnTo>
                      <a:pt x="689" y="379"/>
                    </a:lnTo>
                    <a:lnTo>
                      <a:pt x="687" y="378"/>
                    </a:lnTo>
                    <a:lnTo>
                      <a:pt x="687" y="376"/>
                    </a:lnTo>
                    <a:close/>
                    <a:moveTo>
                      <a:pt x="607" y="0"/>
                    </a:moveTo>
                    <a:lnTo>
                      <a:pt x="608" y="0"/>
                    </a:lnTo>
                    <a:lnTo>
                      <a:pt x="610" y="0"/>
                    </a:lnTo>
                    <a:lnTo>
                      <a:pt x="611" y="1"/>
                    </a:lnTo>
                    <a:lnTo>
                      <a:pt x="615" y="1"/>
                    </a:lnTo>
                    <a:lnTo>
                      <a:pt x="616" y="2"/>
                    </a:lnTo>
                    <a:lnTo>
                      <a:pt x="618" y="4"/>
                    </a:lnTo>
                    <a:lnTo>
                      <a:pt x="620" y="4"/>
                    </a:lnTo>
                    <a:lnTo>
                      <a:pt x="622" y="4"/>
                    </a:lnTo>
                    <a:lnTo>
                      <a:pt x="622" y="4"/>
                    </a:lnTo>
                    <a:lnTo>
                      <a:pt x="624" y="5"/>
                    </a:lnTo>
                    <a:lnTo>
                      <a:pt x="626" y="5"/>
                    </a:lnTo>
                    <a:lnTo>
                      <a:pt x="626" y="2"/>
                    </a:lnTo>
                    <a:lnTo>
                      <a:pt x="627" y="2"/>
                    </a:lnTo>
                    <a:lnTo>
                      <a:pt x="627" y="2"/>
                    </a:lnTo>
                    <a:lnTo>
                      <a:pt x="629" y="2"/>
                    </a:lnTo>
                    <a:lnTo>
                      <a:pt x="629" y="2"/>
                    </a:lnTo>
                    <a:lnTo>
                      <a:pt x="631" y="4"/>
                    </a:lnTo>
                    <a:lnTo>
                      <a:pt x="632" y="4"/>
                    </a:lnTo>
                    <a:lnTo>
                      <a:pt x="633" y="4"/>
                    </a:lnTo>
                    <a:lnTo>
                      <a:pt x="635" y="5"/>
                    </a:lnTo>
                    <a:lnTo>
                      <a:pt x="635" y="6"/>
                    </a:lnTo>
                    <a:lnTo>
                      <a:pt x="635" y="8"/>
                    </a:lnTo>
                    <a:lnTo>
                      <a:pt x="636" y="8"/>
                    </a:lnTo>
                    <a:lnTo>
                      <a:pt x="636" y="9"/>
                    </a:lnTo>
                    <a:lnTo>
                      <a:pt x="637" y="8"/>
                    </a:lnTo>
                    <a:lnTo>
                      <a:pt x="639" y="8"/>
                    </a:lnTo>
                    <a:lnTo>
                      <a:pt x="640" y="9"/>
                    </a:lnTo>
                    <a:lnTo>
                      <a:pt x="639" y="10"/>
                    </a:lnTo>
                    <a:lnTo>
                      <a:pt x="640" y="12"/>
                    </a:lnTo>
                    <a:lnTo>
                      <a:pt x="641" y="12"/>
                    </a:lnTo>
                    <a:lnTo>
                      <a:pt x="643" y="12"/>
                    </a:lnTo>
                    <a:lnTo>
                      <a:pt x="644" y="13"/>
                    </a:lnTo>
                    <a:lnTo>
                      <a:pt x="644" y="13"/>
                    </a:lnTo>
                    <a:lnTo>
                      <a:pt x="645" y="14"/>
                    </a:lnTo>
                    <a:lnTo>
                      <a:pt x="645" y="16"/>
                    </a:lnTo>
                    <a:lnTo>
                      <a:pt x="645" y="17"/>
                    </a:lnTo>
                    <a:lnTo>
                      <a:pt x="647" y="18"/>
                    </a:lnTo>
                    <a:lnTo>
                      <a:pt x="647" y="20"/>
                    </a:lnTo>
                    <a:lnTo>
                      <a:pt x="647" y="21"/>
                    </a:lnTo>
                    <a:lnTo>
                      <a:pt x="649" y="21"/>
                    </a:lnTo>
                    <a:lnTo>
                      <a:pt x="651" y="22"/>
                    </a:lnTo>
                    <a:lnTo>
                      <a:pt x="649" y="24"/>
                    </a:lnTo>
                    <a:lnTo>
                      <a:pt x="649" y="25"/>
                    </a:lnTo>
                    <a:lnTo>
                      <a:pt x="652" y="26"/>
                    </a:lnTo>
                    <a:lnTo>
                      <a:pt x="653" y="29"/>
                    </a:lnTo>
                    <a:lnTo>
                      <a:pt x="655" y="30"/>
                    </a:lnTo>
                    <a:lnTo>
                      <a:pt x="656" y="33"/>
                    </a:lnTo>
                    <a:lnTo>
                      <a:pt x="656" y="33"/>
                    </a:lnTo>
                    <a:lnTo>
                      <a:pt x="657" y="34"/>
                    </a:lnTo>
                    <a:lnTo>
                      <a:pt x="658" y="35"/>
                    </a:lnTo>
                    <a:lnTo>
                      <a:pt x="658" y="37"/>
                    </a:lnTo>
                    <a:lnTo>
                      <a:pt x="658" y="38"/>
                    </a:lnTo>
                    <a:lnTo>
                      <a:pt x="658" y="38"/>
                    </a:lnTo>
                    <a:lnTo>
                      <a:pt x="660" y="38"/>
                    </a:lnTo>
                    <a:lnTo>
                      <a:pt x="661" y="39"/>
                    </a:lnTo>
                    <a:lnTo>
                      <a:pt x="661" y="41"/>
                    </a:lnTo>
                    <a:lnTo>
                      <a:pt x="664" y="45"/>
                    </a:lnTo>
                    <a:lnTo>
                      <a:pt x="668" y="47"/>
                    </a:lnTo>
                    <a:lnTo>
                      <a:pt x="669" y="50"/>
                    </a:lnTo>
                    <a:lnTo>
                      <a:pt x="669" y="51"/>
                    </a:lnTo>
                    <a:lnTo>
                      <a:pt x="670" y="52"/>
                    </a:lnTo>
                    <a:lnTo>
                      <a:pt x="670" y="55"/>
                    </a:lnTo>
                    <a:lnTo>
                      <a:pt x="672" y="55"/>
                    </a:lnTo>
                    <a:lnTo>
                      <a:pt x="673" y="56"/>
                    </a:lnTo>
                    <a:lnTo>
                      <a:pt x="673" y="58"/>
                    </a:lnTo>
                    <a:lnTo>
                      <a:pt x="673" y="59"/>
                    </a:lnTo>
                    <a:lnTo>
                      <a:pt x="674" y="62"/>
                    </a:lnTo>
                    <a:lnTo>
                      <a:pt x="677" y="64"/>
                    </a:lnTo>
                    <a:lnTo>
                      <a:pt x="680" y="66"/>
                    </a:lnTo>
                    <a:lnTo>
                      <a:pt x="680" y="67"/>
                    </a:lnTo>
                    <a:lnTo>
                      <a:pt x="681" y="67"/>
                    </a:lnTo>
                    <a:lnTo>
                      <a:pt x="682" y="67"/>
                    </a:lnTo>
                    <a:lnTo>
                      <a:pt x="683" y="67"/>
                    </a:lnTo>
                    <a:lnTo>
                      <a:pt x="685" y="67"/>
                    </a:lnTo>
                    <a:lnTo>
                      <a:pt x="687" y="67"/>
                    </a:lnTo>
                    <a:lnTo>
                      <a:pt x="689" y="66"/>
                    </a:lnTo>
                    <a:lnTo>
                      <a:pt x="690" y="66"/>
                    </a:lnTo>
                    <a:lnTo>
                      <a:pt x="690" y="67"/>
                    </a:lnTo>
                    <a:lnTo>
                      <a:pt x="689" y="68"/>
                    </a:lnTo>
                    <a:lnTo>
                      <a:pt x="690" y="68"/>
                    </a:lnTo>
                    <a:lnTo>
                      <a:pt x="693" y="68"/>
                    </a:lnTo>
                    <a:lnTo>
                      <a:pt x="694" y="70"/>
                    </a:lnTo>
                    <a:lnTo>
                      <a:pt x="694" y="70"/>
                    </a:lnTo>
                    <a:lnTo>
                      <a:pt x="697" y="71"/>
                    </a:lnTo>
                    <a:lnTo>
                      <a:pt x="697" y="70"/>
                    </a:lnTo>
                    <a:lnTo>
                      <a:pt x="698" y="70"/>
                    </a:lnTo>
                    <a:lnTo>
                      <a:pt x="699" y="70"/>
                    </a:lnTo>
                    <a:lnTo>
                      <a:pt x="699" y="68"/>
                    </a:lnTo>
                    <a:lnTo>
                      <a:pt x="701" y="68"/>
                    </a:lnTo>
                    <a:lnTo>
                      <a:pt x="702" y="70"/>
                    </a:lnTo>
                    <a:lnTo>
                      <a:pt x="702" y="71"/>
                    </a:lnTo>
                    <a:lnTo>
                      <a:pt x="703" y="72"/>
                    </a:lnTo>
                    <a:lnTo>
                      <a:pt x="705" y="72"/>
                    </a:lnTo>
                    <a:lnTo>
                      <a:pt x="705" y="74"/>
                    </a:lnTo>
                    <a:lnTo>
                      <a:pt x="706" y="75"/>
                    </a:lnTo>
                    <a:lnTo>
                      <a:pt x="707" y="75"/>
                    </a:lnTo>
                    <a:lnTo>
                      <a:pt x="707" y="75"/>
                    </a:lnTo>
                    <a:lnTo>
                      <a:pt x="708" y="76"/>
                    </a:lnTo>
                    <a:lnTo>
                      <a:pt x="711" y="77"/>
                    </a:lnTo>
                    <a:lnTo>
                      <a:pt x="711" y="79"/>
                    </a:lnTo>
                    <a:lnTo>
                      <a:pt x="712" y="79"/>
                    </a:lnTo>
                    <a:lnTo>
                      <a:pt x="714" y="79"/>
                    </a:lnTo>
                    <a:lnTo>
                      <a:pt x="715" y="80"/>
                    </a:lnTo>
                    <a:lnTo>
                      <a:pt x="716" y="79"/>
                    </a:lnTo>
                    <a:lnTo>
                      <a:pt x="718" y="79"/>
                    </a:lnTo>
                    <a:lnTo>
                      <a:pt x="719" y="79"/>
                    </a:lnTo>
                    <a:lnTo>
                      <a:pt x="720" y="77"/>
                    </a:lnTo>
                    <a:lnTo>
                      <a:pt x="720" y="79"/>
                    </a:lnTo>
                    <a:lnTo>
                      <a:pt x="720" y="80"/>
                    </a:lnTo>
                    <a:lnTo>
                      <a:pt x="719" y="81"/>
                    </a:lnTo>
                    <a:lnTo>
                      <a:pt x="719" y="83"/>
                    </a:lnTo>
                    <a:lnTo>
                      <a:pt x="720" y="84"/>
                    </a:lnTo>
                    <a:lnTo>
                      <a:pt x="722" y="84"/>
                    </a:lnTo>
                    <a:lnTo>
                      <a:pt x="722" y="87"/>
                    </a:lnTo>
                    <a:lnTo>
                      <a:pt x="723" y="88"/>
                    </a:lnTo>
                    <a:lnTo>
                      <a:pt x="723" y="91"/>
                    </a:lnTo>
                    <a:lnTo>
                      <a:pt x="722" y="91"/>
                    </a:lnTo>
                    <a:lnTo>
                      <a:pt x="722" y="93"/>
                    </a:lnTo>
                    <a:lnTo>
                      <a:pt x="724" y="96"/>
                    </a:lnTo>
                    <a:lnTo>
                      <a:pt x="726" y="96"/>
                    </a:lnTo>
                    <a:lnTo>
                      <a:pt x="727" y="99"/>
                    </a:lnTo>
                    <a:lnTo>
                      <a:pt x="728" y="100"/>
                    </a:lnTo>
                    <a:lnTo>
                      <a:pt x="730" y="100"/>
                    </a:lnTo>
                    <a:lnTo>
                      <a:pt x="731" y="99"/>
                    </a:lnTo>
                    <a:lnTo>
                      <a:pt x="734" y="99"/>
                    </a:lnTo>
                    <a:lnTo>
                      <a:pt x="734" y="100"/>
                    </a:lnTo>
                    <a:lnTo>
                      <a:pt x="735" y="101"/>
                    </a:lnTo>
                    <a:lnTo>
                      <a:pt x="736" y="101"/>
                    </a:lnTo>
                    <a:lnTo>
                      <a:pt x="737" y="100"/>
                    </a:lnTo>
                    <a:lnTo>
                      <a:pt x="739" y="100"/>
                    </a:lnTo>
                    <a:lnTo>
                      <a:pt x="740" y="100"/>
                    </a:lnTo>
                    <a:lnTo>
                      <a:pt x="743" y="100"/>
                    </a:lnTo>
                    <a:lnTo>
                      <a:pt x="744" y="99"/>
                    </a:lnTo>
                    <a:lnTo>
                      <a:pt x="745" y="97"/>
                    </a:lnTo>
                    <a:lnTo>
                      <a:pt x="745" y="96"/>
                    </a:lnTo>
                    <a:lnTo>
                      <a:pt x="747" y="95"/>
                    </a:lnTo>
                    <a:lnTo>
                      <a:pt x="748" y="93"/>
                    </a:lnTo>
                    <a:lnTo>
                      <a:pt x="748" y="91"/>
                    </a:lnTo>
                    <a:lnTo>
                      <a:pt x="748" y="89"/>
                    </a:lnTo>
                    <a:lnTo>
                      <a:pt x="751" y="89"/>
                    </a:lnTo>
                    <a:lnTo>
                      <a:pt x="752" y="89"/>
                    </a:lnTo>
                    <a:lnTo>
                      <a:pt x="753" y="87"/>
                    </a:lnTo>
                    <a:lnTo>
                      <a:pt x="755" y="87"/>
                    </a:lnTo>
                    <a:lnTo>
                      <a:pt x="756" y="87"/>
                    </a:lnTo>
                    <a:lnTo>
                      <a:pt x="756" y="84"/>
                    </a:lnTo>
                    <a:lnTo>
                      <a:pt x="757" y="83"/>
                    </a:lnTo>
                    <a:lnTo>
                      <a:pt x="759" y="83"/>
                    </a:lnTo>
                    <a:lnTo>
                      <a:pt x="760" y="81"/>
                    </a:lnTo>
                    <a:lnTo>
                      <a:pt x="762" y="83"/>
                    </a:lnTo>
                    <a:lnTo>
                      <a:pt x="764" y="84"/>
                    </a:lnTo>
                    <a:lnTo>
                      <a:pt x="765" y="84"/>
                    </a:lnTo>
                    <a:lnTo>
                      <a:pt x="766" y="85"/>
                    </a:lnTo>
                    <a:lnTo>
                      <a:pt x="768" y="87"/>
                    </a:lnTo>
                    <a:lnTo>
                      <a:pt x="766" y="88"/>
                    </a:lnTo>
                    <a:lnTo>
                      <a:pt x="766" y="89"/>
                    </a:lnTo>
                    <a:lnTo>
                      <a:pt x="769" y="92"/>
                    </a:lnTo>
                    <a:lnTo>
                      <a:pt x="769" y="93"/>
                    </a:lnTo>
                    <a:lnTo>
                      <a:pt x="770" y="95"/>
                    </a:lnTo>
                    <a:lnTo>
                      <a:pt x="772" y="96"/>
                    </a:lnTo>
                    <a:lnTo>
                      <a:pt x="772" y="99"/>
                    </a:lnTo>
                    <a:lnTo>
                      <a:pt x="772" y="100"/>
                    </a:lnTo>
                    <a:lnTo>
                      <a:pt x="770" y="101"/>
                    </a:lnTo>
                    <a:lnTo>
                      <a:pt x="769" y="101"/>
                    </a:lnTo>
                    <a:lnTo>
                      <a:pt x="768" y="104"/>
                    </a:lnTo>
                    <a:lnTo>
                      <a:pt x="768" y="104"/>
                    </a:lnTo>
                    <a:lnTo>
                      <a:pt x="768" y="105"/>
                    </a:lnTo>
                    <a:lnTo>
                      <a:pt x="769" y="106"/>
                    </a:lnTo>
                    <a:lnTo>
                      <a:pt x="769" y="108"/>
                    </a:lnTo>
                    <a:lnTo>
                      <a:pt x="768" y="110"/>
                    </a:lnTo>
                    <a:lnTo>
                      <a:pt x="769" y="112"/>
                    </a:lnTo>
                    <a:lnTo>
                      <a:pt x="769" y="112"/>
                    </a:lnTo>
                    <a:lnTo>
                      <a:pt x="769" y="113"/>
                    </a:lnTo>
                    <a:lnTo>
                      <a:pt x="770" y="114"/>
                    </a:lnTo>
                    <a:lnTo>
                      <a:pt x="770" y="114"/>
                    </a:lnTo>
                    <a:lnTo>
                      <a:pt x="769" y="116"/>
                    </a:lnTo>
                    <a:lnTo>
                      <a:pt x="769" y="116"/>
                    </a:lnTo>
                    <a:lnTo>
                      <a:pt x="769" y="118"/>
                    </a:lnTo>
                    <a:lnTo>
                      <a:pt x="770" y="121"/>
                    </a:lnTo>
                    <a:lnTo>
                      <a:pt x="770" y="122"/>
                    </a:lnTo>
                    <a:lnTo>
                      <a:pt x="770" y="124"/>
                    </a:lnTo>
                    <a:lnTo>
                      <a:pt x="769" y="124"/>
                    </a:lnTo>
                    <a:lnTo>
                      <a:pt x="769" y="125"/>
                    </a:lnTo>
                    <a:lnTo>
                      <a:pt x="769" y="126"/>
                    </a:lnTo>
                    <a:lnTo>
                      <a:pt x="769" y="127"/>
                    </a:lnTo>
                    <a:lnTo>
                      <a:pt x="770" y="129"/>
                    </a:lnTo>
                    <a:lnTo>
                      <a:pt x="769" y="130"/>
                    </a:lnTo>
                    <a:lnTo>
                      <a:pt x="768" y="130"/>
                    </a:lnTo>
                    <a:lnTo>
                      <a:pt x="769" y="131"/>
                    </a:lnTo>
                    <a:lnTo>
                      <a:pt x="769" y="134"/>
                    </a:lnTo>
                    <a:lnTo>
                      <a:pt x="769" y="134"/>
                    </a:lnTo>
                    <a:lnTo>
                      <a:pt x="768" y="137"/>
                    </a:lnTo>
                    <a:lnTo>
                      <a:pt x="768" y="138"/>
                    </a:lnTo>
                    <a:lnTo>
                      <a:pt x="768" y="139"/>
                    </a:lnTo>
                    <a:lnTo>
                      <a:pt x="768" y="141"/>
                    </a:lnTo>
                    <a:lnTo>
                      <a:pt x="768" y="142"/>
                    </a:lnTo>
                    <a:lnTo>
                      <a:pt x="769" y="143"/>
                    </a:lnTo>
                    <a:lnTo>
                      <a:pt x="769" y="145"/>
                    </a:lnTo>
                    <a:lnTo>
                      <a:pt x="768" y="146"/>
                    </a:lnTo>
                    <a:lnTo>
                      <a:pt x="766" y="146"/>
                    </a:lnTo>
                    <a:lnTo>
                      <a:pt x="765" y="146"/>
                    </a:lnTo>
                    <a:lnTo>
                      <a:pt x="759" y="145"/>
                    </a:lnTo>
                    <a:lnTo>
                      <a:pt x="757" y="143"/>
                    </a:lnTo>
                    <a:lnTo>
                      <a:pt x="755" y="143"/>
                    </a:lnTo>
                    <a:lnTo>
                      <a:pt x="753" y="143"/>
                    </a:lnTo>
                    <a:lnTo>
                      <a:pt x="752" y="147"/>
                    </a:lnTo>
                    <a:lnTo>
                      <a:pt x="751" y="149"/>
                    </a:lnTo>
                    <a:lnTo>
                      <a:pt x="751" y="150"/>
                    </a:lnTo>
                    <a:lnTo>
                      <a:pt x="749" y="150"/>
                    </a:lnTo>
                    <a:lnTo>
                      <a:pt x="747" y="151"/>
                    </a:lnTo>
                    <a:lnTo>
                      <a:pt x="747" y="152"/>
                    </a:lnTo>
                    <a:lnTo>
                      <a:pt x="748" y="154"/>
                    </a:lnTo>
                    <a:lnTo>
                      <a:pt x="751" y="158"/>
                    </a:lnTo>
                    <a:lnTo>
                      <a:pt x="751" y="160"/>
                    </a:lnTo>
                    <a:lnTo>
                      <a:pt x="752" y="162"/>
                    </a:lnTo>
                    <a:lnTo>
                      <a:pt x="753" y="163"/>
                    </a:lnTo>
                    <a:lnTo>
                      <a:pt x="753" y="166"/>
                    </a:lnTo>
                    <a:lnTo>
                      <a:pt x="753" y="168"/>
                    </a:lnTo>
                    <a:lnTo>
                      <a:pt x="753" y="171"/>
                    </a:lnTo>
                    <a:lnTo>
                      <a:pt x="753" y="175"/>
                    </a:lnTo>
                    <a:lnTo>
                      <a:pt x="755" y="175"/>
                    </a:lnTo>
                    <a:lnTo>
                      <a:pt x="755" y="177"/>
                    </a:lnTo>
                    <a:lnTo>
                      <a:pt x="756" y="180"/>
                    </a:lnTo>
                    <a:lnTo>
                      <a:pt x="755" y="181"/>
                    </a:lnTo>
                    <a:lnTo>
                      <a:pt x="755" y="183"/>
                    </a:lnTo>
                    <a:lnTo>
                      <a:pt x="755" y="184"/>
                    </a:lnTo>
                    <a:lnTo>
                      <a:pt x="755" y="185"/>
                    </a:lnTo>
                    <a:lnTo>
                      <a:pt x="755" y="185"/>
                    </a:lnTo>
                    <a:lnTo>
                      <a:pt x="751" y="185"/>
                    </a:lnTo>
                    <a:lnTo>
                      <a:pt x="749" y="187"/>
                    </a:lnTo>
                    <a:lnTo>
                      <a:pt x="749" y="187"/>
                    </a:lnTo>
                    <a:lnTo>
                      <a:pt x="751" y="189"/>
                    </a:lnTo>
                    <a:lnTo>
                      <a:pt x="751" y="189"/>
                    </a:lnTo>
                    <a:lnTo>
                      <a:pt x="751" y="191"/>
                    </a:lnTo>
                    <a:lnTo>
                      <a:pt x="751" y="192"/>
                    </a:lnTo>
                    <a:lnTo>
                      <a:pt x="740" y="201"/>
                    </a:lnTo>
                    <a:lnTo>
                      <a:pt x="737" y="218"/>
                    </a:lnTo>
                    <a:lnTo>
                      <a:pt x="703" y="243"/>
                    </a:lnTo>
                    <a:lnTo>
                      <a:pt x="697" y="246"/>
                    </a:lnTo>
                    <a:lnTo>
                      <a:pt x="697" y="246"/>
                    </a:lnTo>
                    <a:lnTo>
                      <a:pt x="695" y="243"/>
                    </a:lnTo>
                    <a:lnTo>
                      <a:pt x="693" y="247"/>
                    </a:lnTo>
                    <a:lnTo>
                      <a:pt x="690" y="247"/>
                    </a:lnTo>
                    <a:lnTo>
                      <a:pt x="689" y="249"/>
                    </a:lnTo>
                    <a:lnTo>
                      <a:pt x="687" y="247"/>
                    </a:lnTo>
                    <a:lnTo>
                      <a:pt x="683" y="250"/>
                    </a:lnTo>
                    <a:lnTo>
                      <a:pt x="681" y="250"/>
                    </a:lnTo>
                    <a:lnTo>
                      <a:pt x="681" y="251"/>
                    </a:lnTo>
                    <a:lnTo>
                      <a:pt x="680" y="251"/>
                    </a:lnTo>
                    <a:lnTo>
                      <a:pt x="674" y="255"/>
                    </a:lnTo>
                    <a:lnTo>
                      <a:pt x="672" y="258"/>
                    </a:lnTo>
                    <a:lnTo>
                      <a:pt x="672" y="260"/>
                    </a:lnTo>
                    <a:lnTo>
                      <a:pt x="672" y="260"/>
                    </a:lnTo>
                    <a:lnTo>
                      <a:pt x="669" y="262"/>
                    </a:lnTo>
                    <a:lnTo>
                      <a:pt x="666" y="266"/>
                    </a:lnTo>
                    <a:lnTo>
                      <a:pt x="665" y="266"/>
                    </a:lnTo>
                    <a:lnTo>
                      <a:pt x="664" y="267"/>
                    </a:lnTo>
                    <a:lnTo>
                      <a:pt x="662" y="267"/>
                    </a:lnTo>
                    <a:lnTo>
                      <a:pt x="662" y="266"/>
                    </a:lnTo>
                    <a:lnTo>
                      <a:pt x="660" y="264"/>
                    </a:lnTo>
                    <a:lnTo>
                      <a:pt x="661" y="262"/>
                    </a:lnTo>
                    <a:lnTo>
                      <a:pt x="662" y="262"/>
                    </a:lnTo>
                    <a:lnTo>
                      <a:pt x="664" y="260"/>
                    </a:lnTo>
                    <a:lnTo>
                      <a:pt x="666" y="260"/>
                    </a:lnTo>
                    <a:lnTo>
                      <a:pt x="668" y="260"/>
                    </a:lnTo>
                    <a:lnTo>
                      <a:pt x="668" y="259"/>
                    </a:lnTo>
                    <a:lnTo>
                      <a:pt x="666" y="259"/>
                    </a:lnTo>
                    <a:lnTo>
                      <a:pt x="666" y="258"/>
                    </a:lnTo>
                    <a:lnTo>
                      <a:pt x="669" y="256"/>
                    </a:lnTo>
                    <a:lnTo>
                      <a:pt x="670" y="254"/>
                    </a:lnTo>
                    <a:lnTo>
                      <a:pt x="668" y="256"/>
                    </a:lnTo>
                    <a:lnTo>
                      <a:pt x="665" y="256"/>
                    </a:lnTo>
                    <a:lnTo>
                      <a:pt x="664" y="255"/>
                    </a:lnTo>
                    <a:lnTo>
                      <a:pt x="664" y="254"/>
                    </a:lnTo>
                    <a:lnTo>
                      <a:pt x="665" y="254"/>
                    </a:lnTo>
                    <a:lnTo>
                      <a:pt x="665" y="252"/>
                    </a:lnTo>
                    <a:lnTo>
                      <a:pt x="662" y="250"/>
                    </a:lnTo>
                    <a:lnTo>
                      <a:pt x="662" y="246"/>
                    </a:lnTo>
                    <a:lnTo>
                      <a:pt x="662" y="246"/>
                    </a:lnTo>
                    <a:lnTo>
                      <a:pt x="665" y="246"/>
                    </a:lnTo>
                    <a:lnTo>
                      <a:pt x="665" y="242"/>
                    </a:lnTo>
                    <a:lnTo>
                      <a:pt x="668" y="239"/>
                    </a:lnTo>
                    <a:lnTo>
                      <a:pt x="668" y="238"/>
                    </a:lnTo>
                    <a:lnTo>
                      <a:pt x="669" y="237"/>
                    </a:lnTo>
                    <a:lnTo>
                      <a:pt x="669" y="235"/>
                    </a:lnTo>
                    <a:lnTo>
                      <a:pt x="664" y="231"/>
                    </a:lnTo>
                    <a:lnTo>
                      <a:pt x="660" y="227"/>
                    </a:lnTo>
                    <a:lnTo>
                      <a:pt x="660" y="230"/>
                    </a:lnTo>
                    <a:lnTo>
                      <a:pt x="657" y="230"/>
                    </a:lnTo>
                    <a:lnTo>
                      <a:pt x="656" y="229"/>
                    </a:lnTo>
                    <a:lnTo>
                      <a:pt x="653" y="229"/>
                    </a:lnTo>
                    <a:lnTo>
                      <a:pt x="652" y="231"/>
                    </a:lnTo>
                    <a:lnTo>
                      <a:pt x="651" y="233"/>
                    </a:lnTo>
                    <a:lnTo>
                      <a:pt x="651" y="235"/>
                    </a:lnTo>
                    <a:lnTo>
                      <a:pt x="648" y="238"/>
                    </a:lnTo>
                    <a:lnTo>
                      <a:pt x="648" y="242"/>
                    </a:lnTo>
                    <a:lnTo>
                      <a:pt x="647" y="242"/>
                    </a:lnTo>
                    <a:lnTo>
                      <a:pt x="644" y="246"/>
                    </a:lnTo>
                    <a:lnTo>
                      <a:pt x="643" y="246"/>
                    </a:lnTo>
                    <a:lnTo>
                      <a:pt x="637" y="249"/>
                    </a:lnTo>
                    <a:lnTo>
                      <a:pt x="636" y="254"/>
                    </a:lnTo>
                    <a:lnTo>
                      <a:pt x="636" y="255"/>
                    </a:lnTo>
                    <a:lnTo>
                      <a:pt x="636" y="256"/>
                    </a:lnTo>
                    <a:lnTo>
                      <a:pt x="637" y="259"/>
                    </a:lnTo>
                    <a:lnTo>
                      <a:pt x="635" y="259"/>
                    </a:lnTo>
                    <a:lnTo>
                      <a:pt x="636" y="260"/>
                    </a:lnTo>
                    <a:lnTo>
                      <a:pt x="635" y="263"/>
                    </a:lnTo>
                    <a:lnTo>
                      <a:pt x="632" y="263"/>
                    </a:lnTo>
                    <a:lnTo>
                      <a:pt x="628" y="263"/>
                    </a:lnTo>
                    <a:lnTo>
                      <a:pt x="623" y="262"/>
                    </a:lnTo>
                    <a:lnTo>
                      <a:pt x="623" y="263"/>
                    </a:lnTo>
                    <a:lnTo>
                      <a:pt x="622" y="263"/>
                    </a:lnTo>
                    <a:lnTo>
                      <a:pt x="622" y="266"/>
                    </a:lnTo>
                    <a:lnTo>
                      <a:pt x="622" y="267"/>
                    </a:lnTo>
                    <a:lnTo>
                      <a:pt x="622" y="268"/>
                    </a:lnTo>
                    <a:lnTo>
                      <a:pt x="620" y="270"/>
                    </a:lnTo>
                    <a:lnTo>
                      <a:pt x="622" y="272"/>
                    </a:lnTo>
                    <a:lnTo>
                      <a:pt x="622" y="275"/>
                    </a:lnTo>
                    <a:lnTo>
                      <a:pt x="624" y="276"/>
                    </a:lnTo>
                    <a:lnTo>
                      <a:pt x="628" y="279"/>
                    </a:lnTo>
                    <a:lnTo>
                      <a:pt x="628" y="280"/>
                    </a:lnTo>
                    <a:lnTo>
                      <a:pt x="631" y="284"/>
                    </a:lnTo>
                    <a:lnTo>
                      <a:pt x="631" y="283"/>
                    </a:lnTo>
                    <a:lnTo>
                      <a:pt x="631" y="284"/>
                    </a:lnTo>
                    <a:lnTo>
                      <a:pt x="632" y="283"/>
                    </a:lnTo>
                    <a:lnTo>
                      <a:pt x="633" y="283"/>
                    </a:lnTo>
                    <a:lnTo>
                      <a:pt x="633" y="283"/>
                    </a:lnTo>
                    <a:lnTo>
                      <a:pt x="635" y="283"/>
                    </a:lnTo>
                    <a:lnTo>
                      <a:pt x="639" y="283"/>
                    </a:lnTo>
                    <a:lnTo>
                      <a:pt x="639" y="285"/>
                    </a:lnTo>
                    <a:lnTo>
                      <a:pt x="639" y="288"/>
                    </a:lnTo>
                    <a:lnTo>
                      <a:pt x="641" y="295"/>
                    </a:lnTo>
                    <a:lnTo>
                      <a:pt x="645" y="295"/>
                    </a:lnTo>
                    <a:lnTo>
                      <a:pt x="647" y="293"/>
                    </a:lnTo>
                    <a:lnTo>
                      <a:pt x="649" y="293"/>
                    </a:lnTo>
                    <a:lnTo>
                      <a:pt x="651" y="293"/>
                    </a:lnTo>
                    <a:lnTo>
                      <a:pt x="652" y="291"/>
                    </a:lnTo>
                    <a:lnTo>
                      <a:pt x="651" y="289"/>
                    </a:lnTo>
                    <a:lnTo>
                      <a:pt x="651" y="289"/>
                    </a:lnTo>
                    <a:lnTo>
                      <a:pt x="653" y="288"/>
                    </a:lnTo>
                    <a:lnTo>
                      <a:pt x="655" y="287"/>
                    </a:lnTo>
                    <a:lnTo>
                      <a:pt x="655" y="284"/>
                    </a:lnTo>
                    <a:lnTo>
                      <a:pt x="655" y="283"/>
                    </a:lnTo>
                    <a:lnTo>
                      <a:pt x="657" y="283"/>
                    </a:lnTo>
                    <a:lnTo>
                      <a:pt x="662" y="280"/>
                    </a:lnTo>
                    <a:lnTo>
                      <a:pt x="664" y="281"/>
                    </a:lnTo>
                    <a:lnTo>
                      <a:pt x="665" y="283"/>
                    </a:lnTo>
                    <a:lnTo>
                      <a:pt x="666" y="284"/>
                    </a:lnTo>
                    <a:lnTo>
                      <a:pt x="668" y="285"/>
                    </a:lnTo>
                    <a:lnTo>
                      <a:pt x="669" y="287"/>
                    </a:lnTo>
                    <a:lnTo>
                      <a:pt x="677" y="285"/>
                    </a:lnTo>
                    <a:lnTo>
                      <a:pt x="677" y="285"/>
                    </a:lnTo>
                    <a:lnTo>
                      <a:pt x="680" y="285"/>
                    </a:lnTo>
                    <a:lnTo>
                      <a:pt x="680" y="285"/>
                    </a:lnTo>
                    <a:lnTo>
                      <a:pt x="683" y="285"/>
                    </a:lnTo>
                    <a:lnTo>
                      <a:pt x="686" y="285"/>
                    </a:lnTo>
                    <a:lnTo>
                      <a:pt x="687" y="285"/>
                    </a:lnTo>
                    <a:lnTo>
                      <a:pt x="685" y="287"/>
                    </a:lnTo>
                    <a:lnTo>
                      <a:pt x="685" y="288"/>
                    </a:lnTo>
                    <a:lnTo>
                      <a:pt x="686" y="291"/>
                    </a:lnTo>
                    <a:lnTo>
                      <a:pt x="685" y="291"/>
                    </a:lnTo>
                    <a:lnTo>
                      <a:pt x="683" y="292"/>
                    </a:lnTo>
                    <a:lnTo>
                      <a:pt x="683" y="295"/>
                    </a:lnTo>
                    <a:lnTo>
                      <a:pt x="686" y="295"/>
                    </a:lnTo>
                    <a:lnTo>
                      <a:pt x="686" y="296"/>
                    </a:lnTo>
                    <a:lnTo>
                      <a:pt x="683" y="299"/>
                    </a:lnTo>
                    <a:lnTo>
                      <a:pt x="680" y="296"/>
                    </a:lnTo>
                    <a:lnTo>
                      <a:pt x="680" y="295"/>
                    </a:lnTo>
                    <a:lnTo>
                      <a:pt x="678" y="296"/>
                    </a:lnTo>
                    <a:lnTo>
                      <a:pt x="678" y="295"/>
                    </a:lnTo>
                    <a:lnTo>
                      <a:pt x="676" y="299"/>
                    </a:lnTo>
                    <a:lnTo>
                      <a:pt x="674" y="299"/>
                    </a:lnTo>
                    <a:lnTo>
                      <a:pt x="672" y="300"/>
                    </a:lnTo>
                    <a:lnTo>
                      <a:pt x="669" y="300"/>
                    </a:lnTo>
                    <a:lnTo>
                      <a:pt x="669" y="301"/>
                    </a:lnTo>
                    <a:lnTo>
                      <a:pt x="666" y="300"/>
                    </a:lnTo>
                    <a:lnTo>
                      <a:pt x="664" y="300"/>
                    </a:lnTo>
                    <a:lnTo>
                      <a:pt x="666" y="301"/>
                    </a:lnTo>
                    <a:lnTo>
                      <a:pt x="668" y="304"/>
                    </a:lnTo>
                    <a:lnTo>
                      <a:pt x="664" y="304"/>
                    </a:lnTo>
                    <a:lnTo>
                      <a:pt x="664" y="306"/>
                    </a:lnTo>
                    <a:lnTo>
                      <a:pt x="661" y="306"/>
                    </a:lnTo>
                    <a:lnTo>
                      <a:pt x="658" y="309"/>
                    </a:lnTo>
                    <a:lnTo>
                      <a:pt x="660" y="310"/>
                    </a:lnTo>
                    <a:lnTo>
                      <a:pt x="662" y="312"/>
                    </a:lnTo>
                    <a:lnTo>
                      <a:pt x="660" y="314"/>
                    </a:lnTo>
                    <a:lnTo>
                      <a:pt x="658" y="313"/>
                    </a:lnTo>
                    <a:lnTo>
                      <a:pt x="657" y="317"/>
                    </a:lnTo>
                    <a:lnTo>
                      <a:pt x="655" y="317"/>
                    </a:lnTo>
                    <a:lnTo>
                      <a:pt x="655" y="317"/>
                    </a:lnTo>
                    <a:lnTo>
                      <a:pt x="653" y="320"/>
                    </a:lnTo>
                    <a:lnTo>
                      <a:pt x="655" y="322"/>
                    </a:lnTo>
                    <a:lnTo>
                      <a:pt x="653" y="326"/>
                    </a:lnTo>
                    <a:lnTo>
                      <a:pt x="653" y="333"/>
                    </a:lnTo>
                    <a:lnTo>
                      <a:pt x="655" y="333"/>
                    </a:lnTo>
                    <a:lnTo>
                      <a:pt x="661" y="335"/>
                    </a:lnTo>
                    <a:lnTo>
                      <a:pt x="661" y="337"/>
                    </a:lnTo>
                    <a:lnTo>
                      <a:pt x="662" y="337"/>
                    </a:lnTo>
                    <a:lnTo>
                      <a:pt x="669" y="339"/>
                    </a:lnTo>
                    <a:lnTo>
                      <a:pt x="673" y="347"/>
                    </a:lnTo>
                    <a:lnTo>
                      <a:pt x="673" y="347"/>
                    </a:lnTo>
                    <a:lnTo>
                      <a:pt x="672" y="350"/>
                    </a:lnTo>
                    <a:lnTo>
                      <a:pt x="674" y="351"/>
                    </a:lnTo>
                    <a:lnTo>
                      <a:pt x="674" y="354"/>
                    </a:lnTo>
                    <a:lnTo>
                      <a:pt x="680" y="358"/>
                    </a:lnTo>
                    <a:lnTo>
                      <a:pt x="680" y="360"/>
                    </a:lnTo>
                    <a:lnTo>
                      <a:pt x="682" y="366"/>
                    </a:lnTo>
                    <a:lnTo>
                      <a:pt x="685" y="366"/>
                    </a:lnTo>
                    <a:lnTo>
                      <a:pt x="687" y="366"/>
                    </a:lnTo>
                    <a:lnTo>
                      <a:pt x="689" y="367"/>
                    </a:lnTo>
                    <a:lnTo>
                      <a:pt x="689" y="368"/>
                    </a:lnTo>
                    <a:lnTo>
                      <a:pt x="691" y="371"/>
                    </a:lnTo>
                    <a:lnTo>
                      <a:pt x="693" y="372"/>
                    </a:lnTo>
                    <a:lnTo>
                      <a:pt x="694" y="375"/>
                    </a:lnTo>
                    <a:lnTo>
                      <a:pt x="693" y="376"/>
                    </a:lnTo>
                    <a:lnTo>
                      <a:pt x="687" y="375"/>
                    </a:lnTo>
                    <a:lnTo>
                      <a:pt x="685" y="376"/>
                    </a:lnTo>
                    <a:lnTo>
                      <a:pt x="682" y="374"/>
                    </a:lnTo>
                    <a:lnTo>
                      <a:pt x="681" y="374"/>
                    </a:lnTo>
                    <a:lnTo>
                      <a:pt x="678" y="372"/>
                    </a:lnTo>
                    <a:lnTo>
                      <a:pt x="674" y="372"/>
                    </a:lnTo>
                    <a:lnTo>
                      <a:pt x="673" y="374"/>
                    </a:lnTo>
                    <a:lnTo>
                      <a:pt x="670" y="374"/>
                    </a:lnTo>
                    <a:lnTo>
                      <a:pt x="669" y="372"/>
                    </a:lnTo>
                    <a:lnTo>
                      <a:pt x="668" y="368"/>
                    </a:lnTo>
                    <a:lnTo>
                      <a:pt x="664" y="370"/>
                    </a:lnTo>
                    <a:lnTo>
                      <a:pt x="662" y="370"/>
                    </a:lnTo>
                    <a:lnTo>
                      <a:pt x="661" y="370"/>
                    </a:lnTo>
                    <a:lnTo>
                      <a:pt x="660" y="370"/>
                    </a:lnTo>
                    <a:lnTo>
                      <a:pt x="658" y="370"/>
                    </a:lnTo>
                    <a:lnTo>
                      <a:pt x="657" y="371"/>
                    </a:lnTo>
                    <a:lnTo>
                      <a:pt x="655" y="376"/>
                    </a:lnTo>
                    <a:lnTo>
                      <a:pt x="657" y="372"/>
                    </a:lnTo>
                    <a:lnTo>
                      <a:pt x="660" y="371"/>
                    </a:lnTo>
                    <a:lnTo>
                      <a:pt x="662" y="371"/>
                    </a:lnTo>
                    <a:lnTo>
                      <a:pt x="665" y="371"/>
                    </a:lnTo>
                    <a:lnTo>
                      <a:pt x="666" y="371"/>
                    </a:lnTo>
                    <a:lnTo>
                      <a:pt x="666" y="372"/>
                    </a:lnTo>
                    <a:lnTo>
                      <a:pt x="670" y="375"/>
                    </a:lnTo>
                    <a:lnTo>
                      <a:pt x="672" y="375"/>
                    </a:lnTo>
                    <a:lnTo>
                      <a:pt x="676" y="372"/>
                    </a:lnTo>
                    <a:lnTo>
                      <a:pt x="678" y="372"/>
                    </a:lnTo>
                    <a:lnTo>
                      <a:pt x="682" y="378"/>
                    </a:lnTo>
                    <a:lnTo>
                      <a:pt x="686" y="380"/>
                    </a:lnTo>
                    <a:lnTo>
                      <a:pt x="693" y="384"/>
                    </a:lnTo>
                    <a:lnTo>
                      <a:pt x="695" y="388"/>
                    </a:lnTo>
                    <a:lnTo>
                      <a:pt x="695" y="389"/>
                    </a:lnTo>
                    <a:lnTo>
                      <a:pt x="693" y="391"/>
                    </a:lnTo>
                    <a:lnTo>
                      <a:pt x="690" y="393"/>
                    </a:lnTo>
                    <a:lnTo>
                      <a:pt x="687" y="393"/>
                    </a:lnTo>
                    <a:lnTo>
                      <a:pt x="687" y="395"/>
                    </a:lnTo>
                    <a:lnTo>
                      <a:pt x="686" y="396"/>
                    </a:lnTo>
                    <a:lnTo>
                      <a:pt x="685" y="397"/>
                    </a:lnTo>
                    <a:lnTo>
                      <a:pt x="682" y="396"/>
                    </a:lnTo>
                    <a:lnTo>
                      <a:pt x="681" y="397"/>
                    </a:lnTo>
                    <a:lnTo>
                      <a:pt x="678" y="397"/>
                    </a:lnTo>
                    <a:lnTo>
                      <a:pt x="676" y="400"/>
                    </a:lnTo>
                    <a:lnTo>
                      <a:pt x="676" y="403"/>
                    </a:lnTo>
                    <a:lnTo>
                      <a:pt x="677" y="400"/>
                    </a:lnTo>
                    <a:lnTo>
                      <a:pt x="678" y="399"/>
                    </a:lnTo>
                    <a:lnTo>
                      <a:pt x="681" y="397"/>
                    </a:lnTo>
                    <a:lnTo>
                      <a:pt x="683" y="401"/>
                    </a:lnTo>
                    <a:lnTo>
                      <a:pt x="686" y="401"/>
                    </a:lnTo>
                    <a:lnTo>
                      <a:pt x="689" y="399"/>
                    </a:lnTo>
                    <a:lnTo>
                      <a:pt x="691" y="399"/>
                    </a:lnTo>
                    <a:lnTo>
                      <a:pt x="695" y="404"/>
                    </a:lnTo>
                    <a:lnTo>
                      <a:pt x="697" y="403"/>
                    </a:lnTo>
                    <a:lnTo>
                      <a:pt x="698" y="404"/>
                    </a:lnTo>
                    <a:lnTo>
                      <a:pt x="699" y="404"/>
                    </a:lnTo>
                    <a:lnTo>
                      <a:pt x="701" y="405"/>
                    </a:lnTo>
                    <a:lnTo>
                      <a:pt x="695" y="409"/>
                    </a:lnTo>
                    <a:lnTo>
                      <a:pt x="691" y="410"/>
                    </a:lnTo>
                    <a:lnTo>
                      <a:pt x="691" y="413"/>
                    </a:lnTo>
                    <a:lnTo>
                      <a:pt x="693" y="413"/>
                    </a:lnTo>
                    <a:lnTo>
                      <a:pt x="697" y="410"/>
                    </a:lnTo>
                    <a:lnTo>
                      <a:pt x="699" y="410"/>
                    </a:lnTo>
                    <a:lnTo>
                      <a:pt x="699" y="409"/>
                    </a:lnTo>
                    <a:lnTo>
                      <a:pt x="698" y="409"/>
                    </a:lnTo>
                    <a:lnTo>
                      <a:pt x="699" y="408"/>
                    </a:lnTo>
                    <a:lnTo>
                      <a:pt x="701" y="408"/>
                    </a:lnTo>
                    <a:lnTo>
                      <a:pt x="702" y="412"/>
                    </a:lnTo>
                    <a:lnTo>
                      <a:pt x="702" y="413"/>
                    </a:lnTo>
                    <a:lnTo>
                      <a:pt x="701" y="414"/>
                    </a:lnTo>
                    <a:lnTo>
                      <a:pt x="701" y="413"/>
                    </a:lnTo>
                    <a:lnTo>
                      <a:pt x="699" y="413"/>
                    </a:lnTo>
                    <a:lnTo>
                      <a:pt x="699" y="414"/>
                    </a:lnTo>
                    <a:lnTo>
                      <a:pt x="698" y="414"/>
                    </a:lnTo>
                    <a:lnTo>
                      <a:pt x="695" y="414"/>
                    </a:lnTo>
                    <a:lnTo>
                      <a:pt x="693" y="416"/>
                    </a:lnTo>
                    <a:lnTo>
                      <a:pt x="693" y="417"/>
                    </a:lnTo>
                    <a:lnTo>
                      <a:pt x="697" y="417"/>
                    </a:lnTo>
                    <a:lnTo>
                      <a:pt x="698" y="418"/>
                    </a:lnTo>
                    <a:lnTo>
                      <a:pt x="698" y="420"/>
                    </a:lnTo>
                    <a:lnTo>
                      <a:pt x="697" y="420"/>
                    </a:lnTo>
                    <a:lnTo>
                      <a:pt x="695" y="421"/>
                    </a:lnTo>
                    <a:lnTo>
                      <a:pt x="697" y="421"/>
                    </a:lnTo>
                    <a:lnTo>
                      <a:pt x="698" y="422"/>
                    </a:lnTo>
                    <a:lnTo>
                      <a:pt x="697" y="424"/>
                    </a:lnTo>
                    <a:lnTo>
                      <a:pt x="695" y="424"/>
                    </a:lnTo>
                    <a:lnTo>
                      <a:pt x="694" y="424"/>
                    </a:lnTo>
                    <a:lnTo>
                      <a:pt x="695" y="425"/>
                    </a:lnTo>
                    <a:lnTo>
                      <a:pt x="698" y="425"/>
                    </a:lnTo>
                    <a:lnTo>
                      <a:pt x="699" y="428"/>
                    </a:lnTo>
                    <a:lnTo>
                      <a:pt x="697" y="429"/>
                    </a:lnTo>
                    <a:lnTo>
                      <a:pt x="697" y="431"/>
                    </a:lnTo>
                    <a:lnTo>
                      <a:pt x="695" y="430"/>
                    </a:lnTo>
                    <a:lnTo>
                      <a:pt x="695" y="429"/>
                    </a:lnTo>
                    <a:lnTo>
                      <a:pt x="694" y="429"/>
                    </a:lnTo>
                    <a:lnTo>
                      <a:pt x="691" y="433"/>
                    </a:lnTo>
                    <a:lnTo>
                      <a:pt x="690" y="434"/>
                    </a:lnTo>
                    <a:lnTo>
                      <a:pt x="687" y="433"/>
                    </a:lnTo>
                    <a:lnTo>
                      <a:pt x="690" y="434"/>
                    </a:lnTo>
                    <a:lnTo>
                      <a:pt x="690" y="435"/>
                    </a:lnTo>
                    <a:lnTo>
                      <a:pt x="690" y="437"/>
                    </a:lnTo>
                    <a:lnTo>
                      <a:pt x="689" y="438"/>
                    </a:lnTo>
                    <a:lnTo>
                      <a:pt x="689" y="439"/>
                    </a:lnTo>
                    <a:lnTo>
                      <a:pt x="690" y="441"/>
                    </a:lnTo>
                    <a:lnTo>
                      <a:pt x="689" y="442"/>
                    </a:lnTo>
                    <a:lnTo>
                      <a:pt x="689" y="443"/>
                    </a:lnTo>
                    <a:lnTo>
                      <a:pt x="687" y="445"/>
                    </a:lnTo>
                    <a:lnTo>
                      <a:pt x="686" y="443"/>
                    </a:lnTo>
                    <a:lnTo>
                      <a:pt x="685" y="445"/>
                    </a:lnTo>
                    <a:lnTo>
                      <a:pt x="687" y="445"/>
                    </a:lnTo>
                    <a:lnTo>
                      <a:pt x="689" y="447"/>
                    </a:lnTo>
                    <a:lnTo>
                      <a:pt x="686" y="447"/>
                    </a:lnTo>
                    <a:lnTo>
                      <a:pt x="686" y="449"/>
                    </a:lnTo>
                    <a:lnTo>
                      <a:pt x="682" y="451"/>
                    </a:lnTo>
                    <a:lnTo>
                      <a:pt x="681" y="451"/>
                    </a:lnTo>
                    <a:lnTo>
                      <a:pt x="681" y="449"/>
                    </a:lnTo>
                    <a:lnTo>
                      <a:pt x="680" y="449"/>
                    </a:lnTo>
                    <a:lnTo>
                      <a:pt x="680" y="449"/>
                    </a:lnTo>
                    <a:lnTo>
                      <a:pt x="678" y="451"/>
                    </a:lnTo>
                    <a:lnTo>
                      <a:pt x="677" y="451"/>
                    </a:lnTo>
                    <a:lnTo>
                      <a:pt x="678" y="453"/>
                    </a:lnTo>
                    <a:lnTo>
                      <a:pt x="677" y="453"/>
                    </a:lnTo>
                    <a:lnTo>
                      <a:pt x="680" y="453"/>
                    </a:lnTo>
                    <a:lnTo>
                      <a:pt x="681" y="455"/>
                    </a:lnTo>
                    <a:lnTo>
                      <a:pt x="678" y="455"/>
                    </a:lnTo>
                    <a:lnTo>
                      <a:pt x="681" y="458"/>
                    </a:lnTo>
                    <a:lnTo>
                      <a:pt x="682" y="456"/>
                    </a:lnTo>
                    <a:lnTo>
                      <a:pt x="683" y="458"/>
                    </a:lnTo>
                    <a:lnTo>
                      <a:pt x="680" y="459"/>
                    </a:lnTo>
                    <a:lnTo>
                      <a:pt x="677" y="462"/>
                    </a:lnTo>
                    <a:lnTo>
                      <a:pt x="677" y="463"/>
                    </a:lnTo>
                    <a:lnTo>
                      <a:pt x="678" y="462"/>
                    </a:lnTo>
                    <a:lnTo>
                      <a:pt x="680" y="462"/>
                    </a:lnTo>
                    <a:lnTo>
                      <a:pt x="681" y="463"/>
                    </a:lnTo>
                    <a:lnTo>
                      <a:pt x="678" y="466"/>
                    </a:lnTo>
                    <a:lnTo>
                      <a:pt x="680" y="466"/>
                    </a:lnTo>
                    <a:lnTo>
                      <a:pt x="680" y="468"/>
                    </a:lnTo>
                    <a:lnTo>
                      <a:pt x="678" y="468"/>
                    </a:lnTo>
                    <a:lnTo>
                      <a:pt x="678" y="470"/>
                    </a:lnTo>
                    <a:lnTo>
                      <a:pt x="680" y="470"/>
                    </a:lnTo>
                    <a:lnTo>
                      <a:pt x="681" y="471"/>
                    </a:lnTo>
                    <a:lnTo>
                      <a:pt x="681" y="474"/>
                    </a:lnTo>
                    <a:lnTo>
                      <a:pt x="680" y="472"/>
                    </a:lnTo>
                    <a:lnTo>
                      <a:pt x="678" y="472"/>
                    </a:lnTo>
                    <a:lnTo>
                      <a:pt x="678" y="471"/>
                    </a:lnTo>
                    <a:lnTo>
                      <a:pt x="677" y="470"/>
                    </a:lnTo>
                    <a:lnTo>
                      <a:pt x="676" y="471"/>
                    </a:lnTo>
                    <a:lnTo>
                      <a:pt x="674" y="471"/>
                    </a:lnTo>
                    <a:lnTo>
                      <a:pt x="674" y="472"/>
                    </a:lnTo>
                    <a:lnTo>
                      <a:pt x="676" y="474"/>
                    </a:lnTo>
                    <a:lnTo>
                      <a:pt x="676" y="476"/>
                    </a:lnTo>
                    <a:lnTo>
                      <a:pt x="676" y="475"/>
                    </a:lnTo>
                    <a:lnTo>
                      <a:pt x="674" y="475"/>
                    </a:lnTo>
                    <a:lnTo>
                      <a:pt x="673" y="474"/>
                    </a:lnTo>
                    <a:lnTo>
                      <a:pt x="672" y="474"/>
                    </a:lnTo>
                    <a:lnTo>
                      <a:pt x="673" y="475"/>
                    </a:lnTo>
                    <a:lnTo>
                      <a:pt x="673" y="478"/>
                    </a:lnTo>
                    <a:lnTo>
                      <a:pt x="674" y="478"/>
                    </a:lnTo>
                    <a:lnTo>
                      <a:pt x="674" y="478"/>
                    </a:lnTo>
                    <a:lnTo>
                      <a:pt x="673" y="479"/>
                    </a:lnTo>
                    <a:lnTo>
                      <a:pt x="672" y="478"/>
                    </a:lnTo>
                    <a:lnTo>
                      <a:pt x="670" y="479"/>
                    </a:lnTo>
                    <a:lnTo>
                      <a:pt x="672" y="480"/>
                    </a:lnTo>
                    <a:lnTo>
                      <a:pt x="673" y="481"/>
                    </a:lnTo>
                    <a:lnTo>
                      <a:pt x="673" y="483"/>
                    </a:lnTo>
                    <a:lnTo>
                      <a:pt x="669" y="481"/>
                    </a:lnTo>
                    <a:lnTo>
                      <a:pt x="668" y="483"/>
                    </a:lnTo>
                    <a:lnTo>
                      <a:pt x="668" y="481"/>
                    </a:lnTo>
                    <a:lnTo>
                      <a:pt x="665" y="484"/>
                    </a:lnTo>
                    <a:lnTo>
                      <a:pt x="661" y="484"/>
                    </a:lnTo>
                    <a:lnTo>
                      <a:pt x="665" y="487"/>
                    </a:lnTo>
                    <a:lnTo>
                      <a:pt x="666" y="485"/>
                    </a:lnTo>
                    <a:lnTo>
                      <a:pt x="668" y="487"/>
                    </a:lnTo>
                    <a:lnTo>
                      <a:pt x="668" y="488"/>
                    </a:lnTo>
                    <a:lnTo>
                      <a:pt x="666" y="488"/>
                    </a:lnTo>
                    <a:lnTo>
                      <a:pt x="665" y="491"/>
                    </a:lnTo>
                    <a:lnTo>
                      <a:pt x="664" y="489"/>
                    </a:lnTo>
                    <a:lnTo>
                      <a:pt x="662" y="492"/>
                    </a:lnTo>
                    <a:lnTo>
                      <a:pt x="662" y="492"/>
                    </a:lnTo>
                    <a:lnTo>
                      <a:pt x="662" y="491"/>
                    </a:lnTo>
                    <a:lnTo>
                      <a:pt x="661" y="491"/>
                    </a:lnTo>
                    <a:lnTo>
                      <a:pt x="661" y="493"/>
                    </a:lnTo>
                    <a:lnTo>
                      <a:pt x="660" y="493"/>
                    </a:lnTo>
                    <a:lnTo>
                      <a:pt x="658" y="496"/>
                    </a:lnTo>
                    <a:lnTo>
                      <a:pt x="657" y="496"/>
                    </a:lnTo>
                    <a:lnTo>
                      <a:pt x="656" y="495"/>
                    </a:lnTo>
                    <a:lnTo>
                      <a:pt x="653" y="495"/>
                    </a:lnTo>
                    <a:lnTo>
                      <a:pt x="653" y="496"/>
                    </a:lnTo>
                    <a:lnTo>
                      <a:pt x="652" y="496"/>
                    </a:lnTo>
                    <a:lnTo>
                      <a:pt x="652" y="499"/>
                    </a:lnTo>
                    <a:lnTo>
                      <a:pt x="652" y="501"/>
                    </a:lnTo>
                    <a:lnTo>
                      <a:pt x="651" y="503"/>
                    </a:lnTo>
                    <a:lnTo>
                      <a:pt x="652" y="504"/>
                    </a:lnTo>
                    <a:lnTo>
                      <a:pt x="649" y="505"/>
                    </a:lnTo>
                    <a:lnTo>
                      <a:pt x="648" y="504"/>
                    </a:lnTo>
                    <a:lnTo>
                      <a:pt x="648" y="505"/>
                    </a:lnTo>
                    <a:lnTo>
                      <a:pt x="648" y="504"/>
                    </a:lnTo>
                    <a:lnTo>
                      <a:pt x="647" y="505"/>
                    </a:lnTo>
                    <a:lnTo>
                      <a:pt x="645" y="506"/>
                    </a:lnTo>
                    <a:lnTo>
                      <a:pt x="643" y="506"/>
                    </a:lnTo>
                    <a:lnTo>
                      <a:pt x="641" y="508"/>
                    </a:lnTo>
                    <a:lnTo>
                      <a:pt x="640" y="508"/>
                    </a:lnTo>
                    <a:lnTo>
                      <a:pt x="640" y="508"/>
                    </a:lnTo>
                    <a:lnTo>
                      <a:pt x="639" y="508"/>
                    </a:lnTo>
                    <a:lnTo>
                      <a:pt x="639" y="509"/>
                    </a:lnTo>
                    <a:lnTo>
                      <a:pt x="637" y="510"/>
                    </a:lnTo>
                    <a:lnTo>
                      <a:pt x="635" y="508"/>
                    </a:lnTo>
                    <a:lnTo>
                      <a:pt x="635" y="506"/>
                    </a:lnTo>
                    <a:lnTo>
                      <a:pt x="633" y="508"/>
                    </a:lnTo>
                    <a:lnTo>
                      <a:pt x="632" y="509"/>
                    </a:lnTo>
                    <a:lnTo>
                      <a:pt x="632" y="510"/>
                    </a:lnTo>
                    <a:lnTo>
                      <a:pt x="629" y="510"/>
                    </a:lnTo>
                    <a:lnTo>
                      <a:pt x="628" y="509"/>
                    </a:lnTo>
                    <a:lnTo>
                      <a:pt x="627" y="510"/>
                    </a:lnTo>
                    <a:lnTo>
                      <a:pt x="624" y="512"/>
                    </a:lnTo>
                    <a:lnTo>
                      <a:pt x="624" y="513"/>
                    </a:lnTo>
                    <a:lnTo>
                      <a:pt x="620" y="516"/>
                    </a:lnTo>
                    <a:lnTo>
                      <a:pt x="620" y="514"/>
                    </a:lnTo>
                    <a:lnTo>
                      <a:pt x="622" y="514"/>
                    </a:lnTo>
                    <a:lnTo>
                      <a:pt x="623" y="512"/>
                    </a:lnTo>
                    <a:lnTo>
                      <a:pt x="622" y="513"/>
                    </a:lnTo>
                    <a:lnTo>
                      <a:pt x="619" y="510"/>
                    </a:lnTo>
                    <a:lnTo>
                      <a:pt x="618" y="509"/>
                    </a:lnTo>
                    <a:lnTo>
                      <a:pt x="615" y="508"/>
                    </a:lnTo>
                    <a:lnTo>
                      <a:pt x="614" y="506"/>
                    </a:lnTo>
                    <a:lnTo>
                      <a:pt x="615" y="508"/>
                    </a:lnTo>
                    <a:lnTo>
                      <a:pt x="615" y="509"/>
                    </a:lnTo>
                    <a:lnTo>
                      <a:pt x="615" y="512"/>
                    </a:lnTo>
                    <a:lnTo>
                      <a:pt x="615" y="514"/>
                    </a:lnTo>
                    <a:lnTo>
                      <a:pt x="614" y="516"/>
                    </a:lnTo>
                    <a:lnTo>
                      <a:pt x="612" y="517"/>
                    </a:lnTo>
                    <a:lnTo>
                      <a:pt x="611" y="518"/>
                    </a:lnTo>
                    <a:lnTo>
                      <a:pt x="611" y="517"/>
                    </a:lnTo>
                    <a:lnTo>
                      <a:pt x="610" y="517"/>
                    </a:lnTo>
                    <a:lnTo>
                      <a:pt x="610" y="517"/>
                    </a:lnTo>
                    <a:lnTo>
                      <a:pt x="608" y="520"/>
                    </a:lnTo>
                    <a:lnTo>
                      <a:pt x="606" y="522"/>
                    </a:lnTo>
                    <a:lnTo>
                      <a:pt x="603" y="524"/>
                    </a:lnTo>
                    <a:lnTo>
                      <a:pt x="602" y="524"/>
                    </a:lnTo>
                    <a:lnTo>
                      <a:pt x="599" y="522"/>
                    </a:lnTo>
                    <a:lnTo>
                      <a:pt x="597" y="524"/>
                    </a:lnTo>
                    <a:lnTo>
                      <a:pt x="595" y="524"/>
                    </a:lnTo>
                    <a:lnTo>
                      <a:pt x="597" y="525"/>
                    </a:lnTo>
                    <a:lnTo>
                      <a:pt x="594" y="526"/>
                    </a:lnTo>
                    <a:lnTo>
                      <a:pt x="591" y="526"/>
                    </a:lnTo>
                    <a:lnTo>
                      <a:pt x="590" y="526"/>
                    </a:lnTo>
                    <a:lnTo>
                      <a:pt x="589" y="528"/>
                    </a:lnTo>
                    <a:lnTo>
                      <a:pt x="586" y="529"/>
                    </a:lnTo>
                    <a:lnTo>
                      <a:pt x="585" y="530"/>
                    </a:lnTo>
                    <a:lnTo>
                      <a:pt x="585" y="529"/>
                    </a:lnTo>
                    <a:lnTo>
                      <a:pt x="585" y="529"/>
                    </a:lnTo>
                    <a:lnTo>
                      <a:pt x="583" y="529"/>
                    </a:lnTo>
                    <a:lnTo>
                      <a:pt x="583" y="528"/>
                    </a:lnTo>
                    <a:lnTo>
                      <a:pt x="585" y="528"/>
                    </a:lnTo>
                    <a:lnTo>
                      <a:pt x="583" y="528"/>
                    </a:lnTo>
                    <a:lnTo>
                      <a:pt x="583" y="526"/>
                    </a:lnTo>
                    <a:lnTo>
                      <a:pt x="582" y="526"/>
                    </a:lnTo>
                    <a:lnTo>
                      <a:pt x="582" y="528"/>
                    </a:lnTo>
                    <a:lnTo>
                      <a:pt x="581" y="528"/>
                    </a:lnTo>
                    <a:lnTo>
                      <a:pt x="582" y="529"/>
                    </a:lnTo>
                    <a:lnTo>
                      <a:pt x="581" y="530"/>
                    </a:lnTo>
                    <a:lnTo>
                      <a:pt x="579" y="531"/>
                    </a:lnTo>
                    <a:lnTo>
                      <a:pt x="579" y="533"/>
                    </a:lnTo>
                    <a:lnTo>
                      <a:pt x="579" y="534"/>
                    </a:lnTo>
                    <a:lnTo>
                      <a:pt x="581" y="534"/>
                    </a:lnTo>
                    <a:lnTo>
                      <a:pt x="582" y="537"/>
                    </a:lnTo>
                    <a:lnTo>
                      <a:pt x="582" y="538"/>
                    </a:lnTo>
                    <a:lnTo>
                      <a:pt x="583" y="538"/>
                    </a:lnTo>
                    <a:lnTo>
                      <a:pt x="585" y="539"/>
                    </a:lnTo>
                    <a:lnTo>
                      <a:pt x="582" y="541"/>
                    </a:lnTo>
                    <a:lnTo>
                      <a:pt x="581" y="541"/>
                    </a:lnTo>
                    <a:lnTo>
                      <a:pt x="581" y="541"/>
                    </a:lnTo>
                    <a:lnTo>
                      <a:pt x="578" y="541"/>
                    </a:lnTo>
                    <a:lnTo>
                      <a:pt x="577" y="542"/>
                    </a:lnTo>
                    <a:lnTo>
                      <a:pt x="577" y="542"/>
                    </a:lnTo>
                    <a:lnTo>
                      <a:pt x="577" y="539"/>
                    </a:lnTo>
                    <a:lnTo>
                      <a:pt x="577" y="538"/>
                    </a:lnTo>
                    <a:lnTo>
                      <a:pt x="574" y="538"/>
                    </a:lnTo>
                    <a:lnTo>
                      <a:pt x="572" y="534"/>
                    </a:lnTo>
                    <a:lnTo>
                      <a:pt x="572" y="533"/>
                    </a:lnTo>
                    <a:lnTo>
                      <a:pt x="574" y="530"/>
                    </a:lnTo>
                    <a:lnTo>
                      <a:pt x="574" y="528"/>
                    </a:lnTo>
                    <a:lnTo>
                      <a:pt x="575" y="528"/>
                    </a:lnTo>
                    <a:lnTo>
                      <a:pt x="575" y="528"/>
                    </a:lnTo>
                    <a:lnTo>
                      <a:pt x="574" y="526"/>
                    </a:lnTo>
                    <a:lnTo>
                      <a:pt x="573" y="528"/>
                    </a:lnTo>
                    <a:lnTo>
                      <a:pt x="572" y="525"/>
                    </a:lnTo>
                    <a:lnTo>
                      <a:pt x="570" y="528"/>
                    </a:lnTo>
                    <a:lnTo>
                      <a:pt x="568" y="528"/>
                    </a:lnTo>
                    <a:lnTo>
                      <a:pt x="566" y="528"/>
                    </a:lnTo>
                    <a:lnTo>
                      <a:pt x="564" y="525"/>
                    </a:lnTo>
                    <a:lnTo>
                      <a:pt x="562" y="526"/>
                    </a:lnTo>
                    <a:lnTo>
                      <a:pt x="561" y="524"/>
                    </a:lnTo>
                    <a:lnTo>
                      <a:pt x="560" y="521"/>
                    </a:lnTo>
                    <a:lnTo>
                      <a:pt x="558" y="524"/>
                    </a:lnTo>
                    <a:lnTo>
                      <a:pt x="558" y="525"/>
                    </a:lnTo>
                    <a:lnTo>
                      <a:pt x="557" y="526"/>
                    </a:lnTo>
                    <a:lnTo>
                      <a:pt x="556" y="525"/>
                    </a:lnTo>
                    <a:lnTo>
                      <a:pt x="554" y="526"/>
                    </a:lnTo>
                    <a:lnTo>
                      <a:pt x="554" y="525"/>
                    </a:lnTo>
                    <a:lnTo>
                      <a:pt x="554" y="526"/>
                    </a:lnTo>
                    <a:lnTo>
                      <a:pt x="553" y="525"/>
                    </a:lnTo>
                    <a:lnTo>
                      <a:pt x="552" y="525"/>
                    </a:lnTo>
                    <a:lnTo>
                      <a:pt x="540" y="526"/>
                    </a:lnTo>
                    <a:lnTo>
                      <a:pt x="515" y="517"/>
                    </a:lnTo>
                    <a:lnTo>
                      <a:pt x="474" y="537"/>
                    </a:lnTo>
                    <a:lnTo>
                      <a:pt x="444" y="528"/>
                    </a:lnTo>
                    <a:lnTo>
                      <a:pt x="375" y="476"/>
                    </a:lnTo>
                    <a:lnTo>
                      <a:pt x="228" y="463"/>
                    </a:lnTo>
                    <a:lnTo>
                      <a:pt x="150" y="389"/>
                    </a:lnTo>
                    <a:lnTo>
                      <a:pt x="0" y="325"/>
                    </a:lnTo>
                    <a:lnTo>
                      <a:pt x="12" y="199"/>
                    </a:lnTo>
                    <a:lnTo>
                      <a:pt x="111" y="146"/>
                    </a:lnTo>
                    <a:lnTo>
                      <a:pt x="224" y="122"/>
                    </a:lnTo>
                    <a:lnTo>
                      <a:pt x="233" y="120"/>
                    </a:lnTo>
                    <a:lnTo>
                      <a:pt x="237" y="120"/>
                    </a:lnTo>
                    <a:lnTo>
                      <a:pt x="240" y="121"/>
                    </a:lnTo>
                    <a:lnTo>
                      <a:pt x="241" y="121"/>
                    </a:lnTo>
                    <a:lnTo>
                      <a:pt x="346" y="124"/>
                    </a:lnTo>
                    <a:lnTo>
                      <a:pt x="532" y="104"/>
                    </a:lnTo>
                    <a:lnTo>
                      <a:pt x="554" y="80"/>
                    </a:lnTo>
                    <a:lnTo>
                      <a:pt x="560" y="79"/>
                    </a:lnTo>
                    <a:lnTo>
                      <a:pt x="561" y="79"/>
                    </a:lnTo>
                    <a:lnTo>
                      <a:pt x="561" y="80"/>
                    </a:lnTo>
                    <a:lnTo>
                      <a:pt x="564" y="79"/>
                    </a:lnTo>
                    <a:lnTo>
                      <a:pt x="566" y="80"/>
                    </a:lnTo>
                    <a:lnTo>
                      <a:pt x="569" y="81"/>
                    </a:lnTo>
                    <a:lnTo>
                      <a:pt x="570" y="81"/>
                    </a:lnTo>
                    <a:lnTo>
                      <a:pt x="575" y="76"/>
                    </a:lnTo>
                    <a:lnTo>
                      <a:pt x="578" y="74"/>
                    </a:lnTo>
                    <a:lnTo>
                      <a:pt x="582" y="74"/>
                    </a:lnTo>
                    <a:lnTo>
                      <a:pt x="585" y="71"/>
                    </a:lnTo>
                    <a:lnTo>
                      <a:pt x="585" y="68"/>
                    </a:lnTo>
                    <a:lnTo>
                      <a:pt x="585" y="67"/>
                    </a:lnTo>
                    <a:lnTo>
                      <a:pt x="583" y="66"/>
                    </a:lnTo>
                    <a:lnTo>
                      <a:pt x="582" y="67"/>
                    </a:lnTo>
                    <a:lnTo>
                      <a:pt x="582" y="66"/>
                    </a:lnTo>
                    <a:lnTo>
                      <a:pt x="581" y="66"/>
                    </a:lnTo>
                    <a:lnTo>
                      <a:pt x="581" y="63"/>
                    </a:lnTo>
                    <a:lnTo>
                      <a:pt x="581" y="62"/>
                    </a:lnTo>
                    <a:lnTo>
                      <a:pt x="581" y="58"/>
                    </a:lnTo>
                    <a:lnTo>
                      <a:pt x="579" y="56"/>
                    </a:lnTo>
                    <a:lnTo>
                      <a:pt x="581" y="55"/>
                    </a:lnTo>
                    <a:lnTo>
                      <a:pt x="582" y="54"/>
                    </a:lnTo>
                    <a:lnTo>
                      <a:pt x="582" y="51"/>
                    </a:lnTo>
                    <a:lnTo>
                      <a:pt x="581" y="50"/>
                    </a:lnTo>
                    <a:lnTo>
                      <a:pt x="581" y="47"/>
                    </a:lnTo>
                    <a:lnTo>
                      <a:pt x="581" y="46"/>
                    </a:lnTo>
                    <a:lnTo>
                      <a:pt x="579" y="45"/>
                    </a:lnTo>
                    <a:lnTo>
                      <a:pt x="579" y="42"/>
                    </a:lnTo>
                    <a:lnTo>
                      <a:pt x="581" y="39"/>
                    </a:lnTo>
                    <a:lnTo>
                      <a:pt x="582" y="38"/>
                    </a:lnTo>
                    <a:lnTo>
                      <a:pt x="583" y="35"/>
                    </a:lnTo>
                    <a:lnTo>
                      <a:pt x="585" y="34"/>
                    </a:lnTo>
                    <a:lnTo>
                      <a:pt x="586" y="33"/>
                    </a:lnTo>
                    <a:lnTo>
                      <a:pt x="586" y="30"/>
                    </a:lnTo>
                    <a:lnTo>
                      <a:pt x="586" y="29"/>
                    </a:lnTo>
                    <a:lnTo>
                      <a:pt x="586" y="26"/>
                    </a:lnTo>
                    <a:lnTo>
                      <a:pt x="585" y="25"/>
                    </a:lnTo>
                    <a:lnTo>
                      <a:pt x="583" y="24"/>
                    </a:lnTo>
                    <a:lnTo>
                      <a:pt x="582" y="20"/>
                    </a:lnTo>
                    <a:lnTo>
                      <a:pt x="579" y="20"/>
                    </a:lnTo>
                    <a:lnTo>
                      <a:pt x="578" y="21"/>
                    </a:lnTo>
                    <a:lnTo>
                      <a:pt x="575" y="22"/>
                    </a:lnTo>
                    <a:lnTo>
                      <a:pt x="574" y="22"/>
                    </a:lnTo>
                    <a:lnTo>
                      <a:pt x="574" y="21"/>
                    </a:lnTo>
                    <a:lnTo>
                      <a:pt x="574" y="18"/>
                    </a:lnTo>
                    <a:lnTo>
                      <a:pt x="574" y="17"/>
                    </a:lnTo>
                    <a:lnTo>
                      <a:pt x="574" y="16"/>
                    </a:lnTo>
                    <a:lnTo>
                      <a:pt x="575" y="14"/>
                    </a:lnTo>
                    <a:lnTo>
                      <a:pt x="575" y="13"/>
                    </a:lnTo>
                    <a:lnTo>
                      <a:pt x="578" y="10"/>
                    </a:lnTo>
                    <a:lnTo>
                      <a:pt x="578" y="9"/>
                    </a:lnTo>
                    <a:lnTo>
                      <a:pt x="579" y="8"/>
                    </a:lnTo>
                    <a:lnTo>
                      <a:pt x="582" y="8"/>
                    </a:lnTo>
                    <a:lnTo>
                      <a:pt x="583" y="6"/>
                    </a:lnTo>
                    <a:lnTo>
                      <a:pt x="585" y="6"/>
                    </a:lnTo>
                    <a:lnTo>
                      <a:pt x="586" y="6"/>
                    </a:lnTo>
                    <a:lnTo>
                      <a:pt x="587" y="6"/>
                    </a:lnTo>
                    <a:lnTo>
                      <a:pt x="589" y="6"/>
                    </a:lnTo>
                    <a:lnTo>
                      <a:pt x="590" y="4"/>
                    </a:lnTo>
                    <a:lnTo>
                      <a:pt x="593" y="4"/>
                    </a:lnTo>
                    <a:lnTo>
                      <a:pt x="594" y="2"/>
                    </a:lnTo>
                    <a:lnTo>
                      <a:pt x="597" y="2"/>
                    </a:lnTo>
                    <a:lnTo>
                      <a:pt x="598" y="2"/>
                    </a:lnTo>
                    <a:lnTo>
                      <a:pt x="601" y="2"/>
                    </a:lnTo>
                    <a:lnTo>
                      <a:pt x="601" y="2"/>
                    </a:lnTo>
                    <a:lnTo>
                      <a:pt x="602" y="2"/>
                    </a:lnTo>
                    <a:lnTo>
                      <a:pt x="603" y="0"/>
                    </a:lnTo>
                    <a:lnTo>
                      <a:pt x="606" y="0"/>
                    </a:lnTo>
                    <a:lnTo>
                      <a:pt x="60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2" name="Freeform 343"/>
              <p:cNvSpPr>
                <a:spLocks noEditPoints="1"/>
              </p:cNvSpPr>
              <p:nvPr/>
            </p:nvSpPr>
            <p:spPr bwMode="auto">
              <a:xfrm>
                <a:off x="5965747" y="954899"/>
                <a:ext cx="426341" cy="522775"/>
              </a:xfrm>
              <a:custGeom>
                <a:avLst/>
                <a:gdLst>
                  <a:gd name="T0" fmla="*/ 102 w 168"/>
                  <a:gd name="T1" fmla="*/ 87 h 206"/>
                  <a:gd name="T2" fmla="*/ 116 w 168"/>
                  <a:gd name="T3" fmla="*/ 100 h 206"/>
                  <a:gd name="T4" fmla="*/ 99 w 168"/>
                  <a:gd name="T5" fmla="*/ 118 h 206"/>
                  <a:gd name="T6" fmla="*/ 89 w 168"/>
                  <a:gd name="T7" fmla="*/ 115 h 206"/>
                  <a:gd name="T8" fmla="*/ 87 w 168"/>
                  <a:gd name="T9" fmla="*/ 98 h 206"/>
                  <a:gd name="T10" fmla="*/ 94 w 168"/>
                  <a:gd name="T11" fmla="*/ 77 h 206"/>
                  <a:gd name="T12" fmla="*/ 85 w 168"/>
                  <a:gd name="T13" fmla="*/ 87 h 206"/>
                  <a:gd name="T14" fmla="*/ 85 w 168"/>
                  <a:gd name="T15" fmla="*/ 75 h 206"/>
                  <a:gd name="T16" fmla="*/ 10 w 168"/>
                  <a:gd name="T17" fmla="*/ 82 h 206"/>
                  <a:gd name="T18" fmla="*/ 7 w 168"/>
                  <a:gd name="T19" fmla="*/ 85 h 206"/>
                  <a:gd name="T20" fmla="*/ 130 w 168"/>
                  <a:gd name="T21" fmla="*/ 73 h 206"/>
                  <a:gd name="T22" fmla="*/ 147 w 168"/>
                  <a:gd name="T23" fmla="*/ 65 h 206"/>
                  <a:gd name="T24" fmla="*/ 74 w 168"/>
                  <a:gd name="T25" fmla="*/ 60 h 206"/>
                  <a:gd name="T26" fmla="*/ 44 w 168"/>
                  <a:gd name="T27" fmla="*/ 33 h 206"/>
                  <a:gd name="T28" fmla="*/ 53 w 168"/>
                  <a:gd name="T29" fmla="*/ 54 h 206"/>
                  <a:gd name="T30" fmla="*/ 66 w 168"/>
                  <a:gd name="T31" fmla="*/ 58 h 206"/>
                  <a:gd name="T32" fmla="*/ 81 w 168"/>
                  <a:gd name="T33" fmla="*/ 73 h 206"/>
                  <a:gd name="T34" fmla="*/ 69 w 168"/>
                  <a:gd name="T35" fmla="*/ 93 h 206"/>
                  <a:gd name="T36" fmla="*/ 66 w 168"/>
                  <a:gd name="T37" fmla="*/ 114 h 206"/>
                  <a:gd name="T38" fmla="*/ 61 w 168"/>
                  <a:gd name="T39" fmla="*/ 139 h 206"/>
                  <a:gd name="T40" fmla="*/ 52 w 168"/>
                  <a:gd name="T41" fmla="*/ 140 h 206"/>
                  <a:gd name="T42" fmla="*/ 47 w 168"/>
                  <a:gd name="T43" fmla="*/ 131 h 206"/>
                  <a:gd name="T44" fmla="*/ 33 w 168"/>
                  <a:gd name="T45" fmla="*/ 121 h 206"/>
                  <a:gd name="T46" fmla="*/ 35 w 168"/>
                  <a:gd name="T47" fmla="*/ 112 h 206"/>
                  <a:gd name="T48" fmla="*/ 37 w 168"/>
                  <a:gd name="T49" fmla="*/ 108 h 206"/>
                  <a:gd name="T50" fmla="*/ 54 w 168"/>
                  <a:gd name="T51" fmla="*/ 100 h 206"/>
                  <a:gd name="T52" fmla="*/ 35 w 168"/>
                  <a:gd name="T53" fmla="*/ 104 h 206"/>
                  <a:gd name="T54" fmla="*/ 31 w 168"/>
                  <a:gd name="T55" fmla="*/ 96 h 206"/>
                  <a:gd name="T56" fmla="*/ 48 w 168"/>
                  <a:gd name="T57" fmla="*/ 86 h 206"/>
                  <a:gd name="T58" fmla="*/ 48 w 168"/>
                  <a:gd name="T59" fmla="*/ 74 h 206"/>
                  <a:gd name="T60" fmla="*/ 39 w 168"/>
                  <a:gd name="T61" fmla="*/ 75 h 206"/>
                  <a:gd name="T62" fmla="*/ 32 w 168"/>
                  <a:gd name="T63" fmla="*/ 75 h 206"/>
                  <a:gd name="T64" fmla="*/ 24 w 168"/>
                  <a:gd name="T65" fmla="*/ 94 h 206"/>
                  <a:gd name="T66" fmla="*/ 19 w 168"/>
                  <a:gd name="T67" fmla="*/ 81 h 206"/>
                  <a:gd name="T68" fmla="*/ 6 w 168"/>
                  <a:gd name="T69" fmla="*/ 69 h 206"/>
                  <a:gd name="T70" fmla="*/ 11 w 168"/>
                  <a:gd name="T71" fmla="*/ 66 h 206"/>
                  <a:gd name="T72" fmla="*/ 6 w 168"/>
                  <a:gd name="T73" fmla="*/ 62 h 206"/>
                  <a:gd name="T74" fmla="*/ 3 w 168"/>
                  <a:gd name="T75" fmla="*/ 43 h 206"/>
                  <a:gd name="T76" fmla="*/ 12 w 168"/>
                  <a:gd name="T77" fmla="*/ 41 h 206"/>
                  <a:gd name="T78" fmla="*/ 16 w 168"/>
                  <a:gd name="T79" fmla="*/ 46 h 206"/>
                  <a:gd name="T80" fmla="*/ 23 w 168"/>
                  <a:gd name="T81" fmla="*/ 50 h 206"/>
                  <a:gd name="T82" fmla="*/ 28 w 168"/>
                  <a:gd name="T83" fmla="*/ 41 h 206"/>
                  <a:gd name="T84" fmla="*/ 36 w 168"/>
                  <a:gd name="T85" fmla="*/ 62 h 206"/>
                  <a:gd name="T86" fmla="*/ 39 w 168"/>
                  <a:gd name="T87" fmla="*/ 52 h 206"/>
                  <a:gd name="T88" fmla="*/ 130 w 168"/>
                  <a:gd name="T89" fmla="*/ 21 h 206"/>
                  <a:gd name="T90" fmla="*/ 56 w 168"/>
                  <a:gd name="T91" fmla="*/ 21 h 206"/>
                  <a:gd name="T92" fmla="*/ 156 w 168"/>
                  <a:gd name="T93" fmla="*/ 19 h 206"/>
                  <a:gd name="T94" fmla="*/ 91 w 168"/>
                  <a:gd name="T95" fmla="*/ 20 h 206"/>
                  <a:gd name="T96" fmla="*/ 98 w 168"/>
                  <a:gd name="T97" fmla="*/ 16 h 206"/>
                  <a:gd name="T98" fmla="*/ 106 w 168"/>
                  <a:gd name="T99" fmla="*/ 19 h 206"/>
                  <a:gd name="T100" fmla="*/ 124 w 168"/>
                  <a:gd name="T101" fmla="*/ 28 h 206"/>
                  <a:gd name="T102" fmla="*/ 114 w 168"/>
                  <a:gd name="T103" fmla="*/ 52 h 206"/>
                  <a:gd name="T104" fmla="*/ 94 w 168"/>
                  <a:gd name="T105" fmla="*/ 56 h 206"/>
                  <a:gd name="T106" fmla="*/ 76 w 168"/>
                  <a:gd name="T107" fmla="*/ 49 h 206"/>
                  <a:gd name="T108" fmla="*/ 79 w 168"/>
                  <a:gd name="T109" fmla="*/ 45 h 206"/>
                  <a:gd name="T110" fmla="*/ 85 w 168"/>
                  <a:gd name="T111" fmla="*/ 37 h 206"/>
                  <a:gd name="T112" fmla="*/ 60 w 168"/>
                  <a:gd name="T113" fmla="*/ 39 h 206"/>
                  <a:gd name="T114" fmla="*/ 54 w 168"/>
                  <a:gd name="T115" fmla="*/ 24 h 206"/>
                  <a:gd name="T116" fmla="*/ 64 w 168"/>
                  <a:gd name="T117" fmla="*/ 21 h 206"/>
                  <a:gd name="T118" fmla="*/ 68 w 168"/>
                  <a:gd name="T119" fmla="*/ 15 h 206"/>
                  <a:gd name="T120" fmla="*/ 82 w 168"/>
                  <a:gd name="T121" fmla="*/ 20 h 206"/>
                  <a:gd name="T122" fmla="*/ 87 w 168"/>
                  <a:gd name="T123" fmla="*/ 17 h 206"/>
                  <a:gd name="T124" fmla="*/ 73 w 168"/>
                  <a:gd name="T125" fmla="*/ 3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8" h="206">
                    <a:moveTo>
                      <a:pt x="81" y="199"/>
                    </a:moveTo>
                    <a:lnTo>
                      <a:pt x="82" y="199"/>
                    </a:lnTo>
                    <a:lnTo>
                      <a:pt x="83" y="202"/>
                    </a:lnTo>
                    <a:lnTo>
                      <a:pt x="83" y="204"/>
                    </a:lnTo>
                    <a:lnTo>
                      <a:pt x="83" y="206"/>
                    </a:lnTo>
                    <a:lnTo>
                      <a:pt x="82" y="206"/>
                    </a:lnTo>
                    <a:lnTo>
                      <a:pt x="82" y="204"/>
                    </a:lnTo>
                    <a:lnTo>
                      <a:pt x="81" y="203"/>
                    </a:lnTo>
                    <a:lnTo>
                      <a:pt x="79" y="200"/>
                    </a:lnTo>
                    <a:lnTo>
                      <a:pt x="81" y="199"/>
                    </a:lnTo>
                    <a:close/>
                    <a:moveTo>
                      <a:pt x="101" y="85"/>
                    </a:moveTo>
                    <a:lnTo>
                      <a:pt x="102" y="87"/>
                    </a:lnTo>
                    <a:lnTo>
                      <a:pt x="103" y="90"/>
                    </a:lnTo>
                    <a:lnTo>
                      <a:pt x="103" y="91"/>
                    </a:lnTo>
                    <a:lnTo>
                      <a:pt x="102" y="91"/>
                    </a:lnTo>
                    <a:lnTo>
                      <a:pt x="101" y="93"/>
                    </a:lnTo>
                    <a:lnTo>
                      <a:pt x="102" y="95"/>
                    </a:lnTo>
                    <a:lnTo>
                      <a:pt x="105" y="99"/>
                    </a:lnTo>
                    <a:lnTo>
                      <a:pt x="107" y="100"/>
                    </a:lnTo>
                    <a:lnTo>
                      <a:pt x="108" y="99"/>
                    </a:lnTo>
                    <a:lnTo>
                      <a:pt x="111" y="98"/>
                    </a:lnTo>
                    <a:lnTo>
                      <a:pt x="112" y="99"/>
                    </a:lnTo>
                    <a:lnTo>
                      <a:pt x="114" y="100"/>
                    </a:lnTo>
                    <a:lnTo>
                      <a:pt x="116" y="100"/>
                    </a:lnTo>
                    <a:lnTo>
                      <a:pt x="115" y="102"/>
                    </a:lnTo>
                    <a:lnTo>
                      <a:pt x="112" y="103"/>
                    </a:lnTo>
                    <a:lnTo>
                      <a:pt x="111" y="106"/>
                    </a:lnTo>
                    <a:lnTo>
                      <a:pt x="110" y="108"/>
                    </a:lnTo>
                    <a:lnTo>
                      <a:pt x="108" y="114"/>
                    </a:lnTo>
                    <a:lnTo>
                      <a:pt x="107" y="114"/>
                    </a:lnTo>
                    <a:lnTo>
                      <a:pt x="105" y="115"/>
                    </a:lnTo>
                    <a:lnTo>
                      <a:pt x="103" y="116"/>
                    </a:lnTo>
                    <a:lnTo>
                      <a:pt x="103" y="119"/>
                    </a:lnTo>
                    <a:lnTo>
                      <a:pt x="102" y="120"/>
                    </a:lnTo>
                    <a:lnTo>
                      <a:pt x="101" y="120"/>
                    </a:lnTo>
                    <a:lnTo>
                      <a:pt x="99" y="118"/>
                    </a:lnTo>
                    <a:lnTo>
                      <a:pt x="101" y="116"/>
                    </a:lnTo>
                    <a:lnTo>
                      <a:pt x="101" y="114"/>
                    </a:lnTo>
                    <a:lnTo>
                      <a:pt x="102" y="110"/>
                    </a:lnTo>
                    <a:lnTo>
                      <a:pt x="102" y="107"/>
                    </a:lnTo>
                    <a:lnTo>
                      <a:pt x="101" y="108"/>
                    </a:lnTo>
                    <a:lnTo>
                      <a:pt x="99" y="108"/>
                    </a:lnTo>
                    <a:lnTo>
                      <a:pt x="98" y="108"/>
                    </a:lnTo>
                    <a:lnTo>
                      <a:pt x="97" y="111"/>
                    </a:lnTo>
                    <a:lnTo>
                      <a:pt x="95" y="112"/>
                    </a:lnTo>
                    <a:lnTo>
                      <a:pt x="93" y="112"/>
                    </a:lnTo>
                    <a:lnTo>
                      <a:pt x="91" y="115"/>
                    </a:lnTo>
                    <a:lnTo>
                      <a:pt x="89" y="115"/>
                    </a:lnTo>
                    <a:lnTo>
                      <a:pt x="86" y="116"/>
                    </a:lnTo>
                    <a:lnTo>
                      <a:pt x="86" y="116"/>
                    </a:lnTo>
                    <a:lnTo>
                      <a:pt x="86" y="114"/>
                    </a:lnTo>
                    <a:lnTo>
                      <a:pt x="86" y="114"/>
                    </a:lnTo>
                    <a:lnTo>
                      <a:pt x="86" y="111"/>
                    </a:lnTo>
                    <a:lnTo>
                      <a:pt x="87" y="110"/>
                    </a:lnTo>
                    <a:lnTo>
                      <a:pt x="89" y="106"/>
                    </a:lnTo>
                    <a:lnTo>
                      <a:pt x="90" y="103"/>
                    </a:lnTo>
                    <a:lnTo>
                      <a:pt x="90" y="100"/>
                    </a:lnTo>
                    <a:lnTo>
                      <a:pt x="90" y="99"/>
                    </a:lnTo>
                    <a:lnTo>
                      <a:pt x="90" y="98"/>
                    </a:lnTo>
                    <a:lnTo>
                      <a:pt x="87" y="98"/>
                    </a:lnTo>
                    <a:lnTo>
                      <a:pt x="86" y="96"/>
                    </a:lnTo>
                    <a:lnTo>
                      <a:pt x="83" y="95"/>
                    </a:lnTo>
                    <a:lnTo>
                      <a:pt x="85" y="93"/>
                    </a:lnTo>
                    <a:lnTo>
                      <a:pt x="87" y="91"/>
                    </a:lnTo>
                    <a:lnTo>
                      <a:pt x="91" y="90"/>
                    </a:lnTo>
                    <a:lnTo>
                      <a:pt x="94" y="90"/>
                    </a:lnTo>
                    <a:lnTo>
                      <a:pt x="98" y="87"/>
                    </a:lnTo>
                    <a:lnTo>
                      <a:pt x="101" y="85"/>
                    </a:lnTo>
                    <a:close/>
                    <a:moveTo>
                      <a:pt x="91" y="75"/>
                    </a:moveTo>
                    <a:lnTo>
                      <a:pt x="91" y="75"/>
                    </a:lnTo>
                    <a:lnTo>
                      <a:pt x="93" y="77"/>
                    </a:lnTo>
                    <a:lnTo>
                      <a:pt x="94" y="77"/>
                    </a:lnTo>
                    <a:lnTo>
                      <a:pt x="95" y="78"/>
                    </a:lnTo>
                    <a:lnTo>
                      <a:pt x="94" y="81"/>
                    </a:lnTo>
                    <a:lnTo>
                      <a:pt x="93" y="82"/>
                    </a:lnTo>
                    <a:lnTo>
                      <a:pt x="93" y="85"/>
                    </a:lnTo>
                    <a:lnTo>
                      <a:pt x="93" y="86"/>
                    </a:lnTo>
                    <a:lnTo>
                      <a:pt x="91" y="87"/>
                    </a:lnTo>
                    <a:lnTo>
                      <a:pt x="90" y="87"/>
                    </a:lnTo>
                    <a:lnTo>
                      <a:pt x="87" y="89"/>
                    </a:lnTo>
                    <a:lnTo>
                      <a:pt x="86" y="90"/>
                    </a:lnTo>
                    <a:lnTo>
                      <a:pt x="85" y="90"/>
                    </a:lnTo>
                    <a:lnTo>
                      <a:pt x="83" y="90"/>
                    </a:lnTo>
                    <a:lnTo>
                      <a:pt x="85" y="87"/>
                    </a:lnTo>
                    <a:lnTo>
                      <a:pt x="83" y="87"/>
                    </a:lnTo>
                    <a:lnTo>
                      <a:pt x="83" y="86"/>
                    </a:lnTo>
                    <a:lnTo>
                      <a:pt x="83" y="85"/>
                    </a:lnTo>
                    <a:lnTo>
                      <a:pt x="82" y="82"/>
                    </a:lnTo>
                    <a:lnTo>
                      <a:pt x="79" y="82"/>
                    </a:lnTo>
                    <a:lnTo>
                      <a:pt x="77" y="82"/>
                    </a:lnTo>
                    <a:lnTo>
                      <a:pt x="79" y="81"/>
                    </a:lnTo>
                    <a:lnTo>
                      <a:pt x="81" y="78"/>
                    </a:lnTo>
                    <a:lnTo>
                      <a:pt x="82" y="79"/>
                    </a:lnTo>
                    <a:lnTo>
                      <a:pt x="83" y="78"/>
                    </a:lnTo>
                    <a:lnTo>
                      <a:pt x="83" y="77"/>
                    </a:lnTo>
                    <a:lnTo>
                      <a:pt x="85" y="75"/>
                    </a:lnTo>
                    <a:lnTo>
                      <a:pt x="86" y="77"/>
                    </a:lnTo>
                    <a:lnTo>
                      <a:pt x="86" y="78"/>
                    </a:lnTo>
                    <a:lnTo>
                      <a:pt x="90" y="75"/>
                    </a:lnTo>
                    <a:lnTo>
                      <a:pt x="91" y="75"/>
                    </a:lnTo>
                    <a:close/>
                    <a:moveTo>
                      <a:pt x="2" y="71"/>
                    </a:moveTo>
                    <a:lnTo>
                      <a:pt x="3" y="71"/>
                    </a:lnTo>
                    <a:lnTo>
                      <a:pt x="6" y="74"/>
                    </a:lnTo>
                    <a:lnTo>
                      <a:pt x="6" y="77"/>
                    </a:lnTo>
                    <a:lnTo>
                      <a:pt x="6" y="78"/>
                    </a:lnTo>
                    <a:lnTo>
                      <a:pt x="7" y="82"/>
                    </a:lnTo>
                    <a:lnTo>
                      <a:pt x="8" y="82"/>
                    </a:lnTo>
                    <a:lnTo>
                      <a:pt x="10" y="82"/>
                    </a:lnTo>
                    <a:lnTo>
                      <a:pt x="10" y="83"/>
                    </a:lnTo>
                    <a:lnTo>
                      <a:pt x="11" y="83"/>
                    </a:lnTo>
                    <a:lnTo>
                      <a:pt x="11" y="86"/>
                    </a:lnTo>
                    <a:lnTo>
                      <a:pt x="14" y="89"/>
                    </a:lnTo>
                    <a:lnTo>
                      <a:pt x="14" y="91"/>
                    </a:lnTo>
                    <a:lnTo>
                      <a:pt x="14" y="93"/>
                    </a:lnTo>
                    <a:lnTo>
                      <a:pt x="12" y="93"/>
                    </a:lnTo>
                    <a:lnTo>
                      <a:pt x="11" y="93"/>
                    </a:lnTo>
                    <a:lnTo>
                      <a:pt x="11" y="89"/>
                    </a:lnTo>
                    <a:lnTo>
                      <a:pt x="10" y="89"/>
                    </a:lnTo>
                    <a:lnTo>
                      <a:pt x="10" y="86"/>
                    </a:lnTo>
                    <a:lnTo>
                      <a:pt x="7" y="85"/>
                    </a:lnTo>
                    <a:lnTo>
                      <a:pt x="6" y="85"/>
                    </a:lnTo>
                    <a:lnTo>
                      <a:pt x="4" y="83"/>
                    </a:lnTo>
                    <a:lnTo>
                      <a:pt x="4" y="79"/>
                    </a:lnTo>
                    <a:lnTo>
                      <a:pt x="3" y="77"/>
                    </a:lnTo>
                    <a:lnTo>
                      <a:pt x="2" y="75"/>
                    </a:lnTo>
                    <a:lnTo>
                      <a:pt x="2" y="73"/>
                    </a:lnTo>
                    <a:lnTo>
                      <a:pt x="2" y="71"/>
                    </a:lnTo>
                    <a:close/>
                    <a:moveTo>
                      <a:pt x="126" y="68"/>
                    </a:moveTo>
                    <a:lnTo>
                      <a:pt x="127" y="68"/>
                    </a:lnTo>
                    <a:lnTo>
                      <a:pt x="127" y="70"/>
                    </a:lnTo>
                    <a:lnTo>
                      <a:pt x="130" y="71"/>
                    </a:lnTo>
                    <a:lnTo>
                      <a:pt x="130" y="73"/>
                    </a:lnTo>
                    <a:lnTo>
                      <a:pt x="127" y="75"/>
                    </a:lnTo>
                    <a:lnTo>
                      <a:pt x="126" y="75"/>
                    </a:lnTo>
                    <a:lnTo>
                      <a:pt x="126" y="73"/>
                    </a:lnTo>
                    <a:lnTo>
                      <a:pt x="124" y="71"/>
                    </a:lnTo>
                    <a:lnTo>
                      <a:pt x="124" y="69"/>
                    </a:lnTo>
                    <a:lnTo>
                      <a:pt x="126" y="69"/>
                    </a:lnTo>
                    <a:lnTo>
                      <a:pt x="126" y="68"/>
                    </a:lnTo>
                    <a:close/>
                    <a:moveTo>
                      <a:pt x="141" y="61"/>
                    </a:moveTo>
                    <a:lnTo>
                      <a:pt x="143" y="62"/>
                    </a:lnTo>
                    <a:lnTo>
                      <a:pt x="145" y="64"/>
                    </a:lnTo>
                    <a:lnTo>
                      <a:pt x="148" y="62"/>
                    </a:lnTo>
                    <a:lnTo>
                      <a:pt x="147" y="65"/>
                    </a:lnTo>
                    <a:lnTo>
                      <a:pt x="145" y="66"/>
                    </a:lnTo>
                    <a:lnTo>
                      <a:pt x="141" y="64"/>
                    </a:lnTo>
                    <a:lnTo>
                      <a:pt x="140" y="64"/>
                    </a:lnTo>
                    <a:lnTo>
                      <a:pt x="139" y="65"/>
                    </a:lnTo>
                    <a:lnTo>
                      <a:pt x="137" y="65"/>
                    </a:lnTo>
                    <a:lnTo>
                      <a:pt x="136" y="68"/>
                    </a:lnTo>
                    <a:lnTo>
                      <a:pt x="135" y="68"/>
                    </a:lnTo>
                    <a:lnTo>
                      <a:pt x="137" y="64"/>
                    </a:lnTo>
                    <a:lnTo>
                      <a:pt x="139" y="62"/>
                    </a:lnTo>
                    <a:lnTo>
                      <a:pt x="140" y="62"/>
                    </a:lnTo>
                    <a:lnTo>
                      <a:pt x="141" y="61"/>
                    </a:lnTo>
                    <a:close/>
                    <a:moveTo>
                      <a:pt x="74" y="60"/>
                    </a:moveTo>
                    <a:lnTo>
                      <a:pt x="78" y="60"/>
                    </a:lnTo>
                    <a:lnTo>
                      <a:pt x="79" y="62"/>
                    </a:lnTo>
                    <a:lnTo>
                      <a:pt x="79" y="64"/>
                    </a:lnTo>
                    <a:lnTo>
                      <a:pt x="77" y="65"/>
                    </a:lnTo>
                    <a:lnTo>
                      <a:pt x="76" y="65"/>
                    </a:lnTo>
                    <a:lnTo>
                      <a:pt x="74" y="62"/>
                    </a:lnTo>
                    <a:lnTo>
                      <a:pt x="73" y="61"/>
                    </a:lnTo>
                    <a:lnTo>
                      <a:pt x="73" y="60"/>
                    </a:lnTo>
                    <a:lnTo>
                      <a:pt x="74" y="60"/>
                    </a:lnTo>
                    <a:close/>
                    <a:moveTo>
                      <a:pt x="41" y="29"/>
                    </a:moveTo>
                    <a:lnTo>
                      <a:pt x="43" y="29"/>
                    </a:lnTo>
                    <a:lnTo>
                      <a:pt x="44" y="33"/>
                    </a:lnTo>
                    <a:lnTo>
                      <a:pt x="45" y="36"/>
                    </a:lnTo>
                    <a:lnTo>
                      <a:pt x="47" y="36"/>
                    </a:lnTo>
                    <a:lnTo>
                      <a:pt x="47" y="35"/>
                    </a:lnTo>
                    <a:lnTo>
                      <a:pt x="49" y="33"/>
                    </a:lnTo>
                    <a:lnTo>
                      <a:pt x="51" y="35"/>
                    </a:lnTo>
                    <a:lnTo>
                      <a:pt x="53" y="39"/>
                    </a:lnTo>
                    <a:lnTo>
                      <a:pt x="54" y="41"/>
                    </a:lnTo>
                    <a:lnTo>
                      <a:pt x="54" y="44"/>
                    </a:lnTo>
                    <a:lnTo>
                      <a:pt x="53" y="45"/>
                    </a:lnTo>
                    <a:lnTo>
                      <a:pt x="53" y="49"/>
                    </a:lnTo>
                    <a:lnTo>
                      <a:pt x="53" y="53"/>
                    </a:lnTo>
                    <a:lnTo>
                      <a:pt x="53" y="54"/>
                    </a:lnTo>
                    <a:lnTo>
                      <a:pt x="53" y="54"/>
                    </a:lnTo>
                    <a:lnTo>
                      <a:pt x="56" y="53"/>
                    </a:lnTo>
                    <a:lnTo>
                      <a:pt x="54" y="50"/>
                    </a:lnTo>
                    <a:lnTo>
                      <a:pt x="54" y="45"/>
                    </a:lnTo>
                    <a:lnTo>
                      <a:pt x="56" y="44"/>
                    </a:lnTo>
                    <a:lnTo>
                      <a:pt x="57" y="43"/>
                    </a:lnTo>
                    <a:lnTo>
                      <a:pt x="60" y="45"/>
                    </a:lnTo>
                    <a:lnTo>
                      <a:pt x="61" y="49"/>
                    </a:lnTo>
                    <a:lnTo>
                      <a:pt x="64" y="54"/>
                    </a:lnTo>
                    <a:lnTo>
                      <a:pt x="64" y="56"/>
                    </a:lnTo>
                    <a:lnTo>
                      <a:pt x="65" y="58"/>
                    </a:lnTo>
                    <a:lnTo>
                      <a:pt x="66" y="58"/>
                    </a:lnTo>
                    <a:lnTo>
                      <a:pt x="68" y="58"/>
                    </a:lnTo>
                    <a:lnTo>
                      <a:pt x="70" y="62"/>
                    </a:lnTo>
                    <a:lnTo>
                      <a:pt x="73" y="64"/>
                    </a:lnTo>
                    <a:lnTo>
                      <a:pt x="76" y="66"/>
                    </a:lnTo>
                    <a:lnTo>
                      <a:pt x="78" y="68"/>
                    </a:lnTo>
                    <a:lnTo>
                      <a:pt x="83" y="69"/>
                    </a:lnTo>
                    <a:lnTo>
                      <a:pt x="85" y="69"/>
                    </a:lnTo>
                    <a:lnTo>
                      <a:pt x="85" y="71"/>
                    </a:lnTo>
                    <a:lnTo>
                      <a:pt x="83" y="73"/>
                    </a:lnTo>
                    <a:lnTo>
                      <a:pt x="83" y="75"/>
                    </a:lnTo>
                    <a:lnTo>
                      <a:pt x="82" y="75"/>
                    </a:lnTo>
                    <a:lnTo>
                      <a:pt x="81" y="73"/>
                    </a:lnTo>
                    <a:lnTo>
                      <a:pt x="79" y="74"/>
                    </a:lnTo>
                    <a:lnTo>
                      <a:pt x="77" y="74"/>
                    </a:lnTo>
                    <a:lnTo>
                      <a:pt x="74" y="77"/>
                    </a:lnTo>
                    <a:lnTo>
                      <a:pt x="72" y="77"/>
                    </a:lnTo>
                    <a:lnTo>
                      <a:pt x="72" y="78"/>
                    </a:lnTo>
                    <a:lnTo>
                      <a:pt x="72" y="78"/>
                    </a:lnTo>
                    <a:lnTo>
                      <a:pt x="72" y="81"/>
                    </a:lnTo>
                    <a:lnTo>
                      <a:pt x="69" y="82"/>
                    </a:lnTo>
                    <a:lnTo>
                      <a:pt x="69" y="83"/>
                    </a:lnTo>
                    <a:lnTo>
                      <a:pt x="70" y="86"/>
                    </a:lnTo>
                    <a:lnTo>
                      <a:pt x="70" y="91"/>
                    </a:lnTo>
                    <a:lnTo>
                      <a:pt x="69" y="93"/>
                    </a:lnTo>
                    <a:lnTo>
                      <a:pt x="70" y="95"/>
                    </a:lnTo>
                    <a:lnTo>
                      <a:pt x="70" y="96"/>
                    </a:lnTo>
                    <a:lnTo>
                      <a:pt x="69" y="98"/>
                    </a:lnTo>
                    <a:lnTo>
                      <a:pt x="66" y="96"/>
                    </a:lnTo>
                    <a:lnTo>
                      <a:pt x="66" y="98"/>
                    </a:lnTo>
                    <a:lnTo>
                      <a:pt x="66" y="100"/>
                    </a:lnTo>
                    <a:lnTo>
                      <a:pt x="68" y="103"/>
                    </a:lnTo>
                    <a:lnTo>
                      <a:pt x="68" y="106"/>
                    </a:lnTo>
                    <a:lnTo>
                      <a:pt x="66" y="108"/>
                    </a:lnTo>
                    <a:lnTo>
                      <a:pt x="66" y="111"/>
                    </a:lnTo>
                    <a:lnTo>
                      <a:pt x="66" y="114"/>
                    </a:lnTo>
                    <a:lnTo>
                      <a:pt x="66" y="114"/>
                    </a:lnTo>
                    <a:lnTo>
                      <a:pt x="64" y="114"/>
                    </a:lnTo>
                    <a:lnTo>
                      <a:pt x="61" y="115"/>
                    </a:lnTo>
                    <a:lnTo>
                      <a:pt x="64" y="116"/>
                    </a:lnTo>
                    <a:lnTo>
                      <a:pt x="64" y="118"/>
                    </a:lnTo>
                    <a:lnTo>
                      <a:pt x="61" y="119"/>
                    </a:lnTo>
                    <a:lnTo>
                      <a:pt x="61" y="120"/>
                    </a:lnTo>
                    <a:lnTo>
                      <a:pt x="61" y="121"/>
                    </a:lnTo>
                    <a:lnTo>
                      <a:pt x="61" y="129"/>
                    </a:lnTo>
                    <a:lnTo>
                      <a:pt x="60" y="132"/>
                    </a:lnTo>
                    <a:lnTo>
                      <a:pt x="58" y="133"/>
                    </a:lnTo>
                    <a:lnTo>
                      <a:pt x="60" y="136"/>
                    </a:lnTo>
                    <a:lnTo>
                      <a:pt x="61" y="139"/>
                    </a:lnTo>
                    <a:lnTo>
                      <a:pt x="60" y="140"/>
                    </a:lnTo>
                    <a:lnTo>
                      <a:pt x="60" y="141"/>
                    </a:lnTo>
                    <a:lnTo>
                      <a:pt x="60" y="143"/>
                    </a:lnTo>
                    <a:lnTo>
                      <a:pt x="58" y="145"/>
                    </a:lnTo>
                    <a:lnTo>
                      <a:pt x="56" y="145"/>
                    </a:lnTo>
                    <a:lnTo>
                      <a:pt x="54" y="144"/>
                    </a:lnTo>
                    <a:lnTo>
                      <a:pt x="54" y="145"/>
                    </a:lnTo>
                    <a:lnTo>
                      <a:pt x="53" y="145"/>
                    </a:lnTo>
                    <a:lnTo>
                      <a:pt x="53" y="145"/>
                    </a:lnTo>
                    <a:lnTo>
                      <a:pt x="52" y="144"/>
                    </a:lnTo>
                    <a:lnTo>
                      <a:pt x="52" y="141"/>
                    </a:lnTo>
                    <a:lnTo>
                      <a:pt x="52" y="140"/>
                    </a:lnTo>
                    <a:lnTo>
                      <a:pt x="51" y="140"/>
                    </a:lnTo>
                    <a:lnTo>
                      <a:pt x="47" y="136"/>
                    </a:lnTo>
                    <a:lnTo>
                      <a:pt x="47" y="135"/>
                    </a:lnTo>
                    <a:lnTo>
                      <a:pt x="49" y="133"/>
                    </a:lnTo>
                    <a:lnTo>
                      <a:pt x="49" y="133"/>
                    </a:lnTo>
                    <a:lnTo>
                      <a:pt x="51" y="132"/>
                    </a:lnTo>
                    <a:lnTo>
                      <a:pt x="51" y="131"/>
                    </a:lnTo>
                    <a:lnTo>
                      <a:pt x="51" y="129"/>
                    </a:lnTo>
                    <a:lnTo>
                      <a:pt x="49" y="129"/>
                    </a:lnTo>
                    <a:lnTo>
                      <a:pt x="48" y="129"/>
                    </a:lnTo>
                    <a:lnTo>
                      <a:pt x="47" y="129"/>
                    </a:lnTo>
                    <a:lnTo>
                      <a:pt x="47" y="131"/>
                    </a:lnTo>
                    <a:lnTo>
                      <a:pt x="44" y="132"/>
                    </a:lnTo>
                    <a:lnTo>
                      <a:pt x="41" y="129"/>
                    </a:lnTo>
                    <a:lnTo>
                      <a:pt x="41" y="128"/>
                    </a:lnTo>
                    <a:lnTo>
                      <a:pt x="40" y="128"/>
                    </a:lnTo>
                    <a:lnTo>
                      <a:pt x="39" y="125"/>
                    </a:lnTo>
                    <a:lnTo>
                      <a:pt x="37" y="125"/>
                    </a:lnTo>
                    <a:lnTo>
                      <a:pt x="37" y="125"/>
                    </a:lnTo>
                    <a:lnTo>
                      <a:pt x="36" y="124"/>
                    </a:lnTo>
                    <a:lnTo>
                      <a:pt x="36" y="123"/>
                    </a:lnTo>
                    <a:lnTo>
                      <a:pt x="35" y="121"/>
                    </a:lnTo>
                    <a:lnTo>
                      <a:pt x="33" y="121"/>
                    </a:lnTo>
                    <a:lnTo>
                      <a:pt x="33" y="121"/>
                    </a:lnTo>
                    <a:lnTo>
                      <a:pt x="33" y="120"/>
                    </a:lnTo>
                    <a:lnTo>
                      <a:pt x="31" y="119"/>
                    </a:lnTo>
                    <a:lnTo>
                      <a:pt x="31" y="118"/>
                    </a:lnTo>
                    <a:lnTo>
                      <a:pt x="31" y="118"/>
                    </a:lnTo>
                    <a:lnTo>
                      <a:pt x="31" y="116"/>
                    </a:lnTo>
                    <a:lnTo>
                      <a:pt x="31" y="115"/>
                    </a:lnTo>
                    <a:lnTo>
                      <a:pt x="31" y="114"/>
                    </a:lnTo>
                    <a:lnTo>
                      <a:pt x="29" y="112"/>
                    </a:lnTo>
                    <a:lnTo>
                      <a:pt x="29" y="112"/>
                    </a:lnTo>
                    <a:lnTo>
                      <a:pt x="33" y="110"/>
                    </a:lnTo>
                    <a:lnTo>
                      <a:pt x="33" y="110"/>
                    </a:lnTo>
                    <a:lnTo>
                      <a:pt x="35" y="112"/>
                    </a:lnTo>
                    <a:lnTo>
                      <a:pt x="36" y="112"/>
                    </a:lnTo>
                    <a:lnTo>
                      <a:pt x="37" y="112"/>
                    </a:lnTo>
                    <a:lnTo>
                      <a:pt x="37" y="112"/>
                    </a:lnTo>
                    <a:lnTo>
                      <a:pt x="40" y="112"/>
                    </a:lnTo>
                    <a:lnTo>
                      <a:pt x="40" y="114"/>
                    </a:lnTo>
                    <a:lnTo>
                      <a:pt x="43" y="112"/>
                    </a:lnTo>
                    <a:lnTo>
                      <a:pt x="47" y="112"/>
                    </a:lnTo>
                    <a:lnTo>
                      <a:pt x="47" y="111"/>
                    </a:lnTo>
                    <a:lnTo>
                      <a:pt x="44" y="110"/>
                    </a:lnTo>
                    <a:lnTo>
                      <a:pt x="43" y="110"/>
                    </a:lnTo>
                    <a:lnTo>
                      <a:pt x="40" y="110"/>
                    </a:lnTo>
                    <a:lnTo>
                      <a:pt x="37" y="108"/>
                    </a:lnTo>
                    <a:lnTo>
                      <a:pt x="37" y="108"/>
                    </a:lnTo>
                    <a:lnTo>
                      <a:pt x="39" y="107"/>
                    </a:lnTo>
                    <a:lnTo>
                      <a:pt x="41" y="107"/>
                    </a:lnTo>
                    <a:lnTo>
                      <a:pt x="44" y="106"/>
                    </a:lnTo>
                    <a:lnTo>
                      <a:pt x="47" y="104"/>
                    </a:lnTo>
                    <a:lnTo>
                      <a:pt x="49" y="104"/>
                    </a:lnTo>
                    <a:lnTo>
                      <a:pt x="51" y="104"/>
                    </a:lnTo>
                    <a:lnTo>
                      <a:pt x="52" y="103"/>
                    </a:lnTo>
                    <a:lnTo>
                      <a:pt x="52" y="104"/>
                    </a:lnTo>
                    <a:lnTo>
                      <a:pt x="53" y="103"/>
                    </a:lnTo>
                    <a:lnTo>
                      <a:pt x="54" y="102"/>
                    </a:lnTo>
                    <a:lnTo>
                      <a:pt x="54" y="100"/>
                    </a:lnTo>
                    <a:lnTo>
                      <a:pt x="53" y="100"/>
                    </a:lnTo>
                    <a:lnTo>
                      <a:pt x="52" y="102"/>
                    </a:lnTo>
                    <a:lnTo>
                      <a:pt x="51" y="102"/>
                    </a:lnTo>
                    <a:lnTo>
                      <a:pt x="45" y="102"/>
                    </a:lnTo>
                    <a:lnTo>
                      <a:pt x="44" y="103"/>
                    </a:lnTo>
                    <a:lnTo>
                      <a:pt x="44" y="102"/>
                    </a:lnTo>
                    <a:lnTo>
                      <a:pt x="41" y="102"/>
                    </a:lnTo>
                    <a:lnTo>
                      <a:pt x="41" y="102"/>
                    </a:lnTo>
                    <a:lnTo>
                      <a:pt x="40" y="103"/>
                    </a:lnTo>
                    <a:lnTo>
                      <a:pt x="39" y="104"/>
                    </a:lnTo>
                    <a:lnTo>
                      <a:pt x="37" y="104"/>
                    </a:lnTo>
                    <a:lnTo>
                      <a:pt x="35" y="104"/>
                    </a:lnTo>
                    <a:lnTo>
                      <a:pt x="35" y="106"/>
                    </a:lnTo>
                    <a:lnTo>
                      <a:pt x="32" y="106"/>
                    </a:lnTo>
                    <a:lnTo>
                      <a:pt x="31" y="107"/>
                    </a:lnTo>
                    <a:lnTo>
                      <a:pt x="28" y="107"/>
                    </a:lnTo>
                    <a:lnTo>
                      <a:pt x="28" y="106"/>
                    </a:lnTo>
                    <a:lnTo>
                      <a:pt x="28" y="103"/>
                    </a:lnTo>
                    <a:lnTo>
                      <a:pt x="27" y="99"/>
                    </a:lnTo>
                    <a:lnTo>
                      <a:pt x="27" y="99"/>
                    </a:lnTo>
                    <a:lnTo>
                      <a:pt x="27" y="98"/>
                    </a:lnTo>
                    <a:lnTo>
                      <a:pt x="28" y="96"/>
                    </a:lnTo>
                    <a:lnTo>
                      <a:pt x="31" y="96"/>
                    </a:lnTo>
                    <a:lnTo>
                      <a:pt x="31" y="96"/>
                    </a:lnTo>
                    <a:lnTo>
                      <a:pt x="32" y="98"/>
                    </a:lnTo>
                    <a:lnTo>
                      <a:pt x="32" y="98"/>
                    </a:lnTo>
                    <a:lnTo>
                      <a:pt x="33" y="96"/>
                    </a:lnTo>
                    <a:lnTo>
                      <a:pt x="35" y="95"/>
                    </a:lnTo>
                    <a:lnTo>
                      <a:pt x="36" y="95"/>
                    </a:lnTo>
                    <a:lnTo>
                      <a:pt x="37" y="94"/>
                    </a:lnTo>
                    <a:lnTo>
                      <a:pt x="39" y="91"/>
                    </a:lnTo>
                    <a:lnTo>
                      <a:pt x="41" y="90"/>
                    </a:lnTo>
                    <a:lnTo>
                      <a:pt x="41" y="89"/>
                    </a:lnTo>
                    <a:lnTo>
                      <a:pt x="41" y="87"/>
                    </a:lnTo>
                    <a:lnTo>
                      <a:pt x="45" y="87"/>
                    </a:lnTo>
                    <a:lnTo>
                      <a:pt x="48" y="86"/>
                    </a:lnTo>
                    <a:lnTo>
                      <a:pt x="51" y="85"/>
                    </a:lnTo>
                    <a:lnTo>
                      <a:pt x="52" y="85"/>
                    </a:lnTo>
                    <a:lnTo>
                      <a:pt x="53" y="83"/>
                    </a:lnTo>
                    <a:lnTo>
                      <a:pt x="53" y="82"/>
                    </a:lnTo>
                    <a:lnTo>
                      <a:pt x="52" y="82"/>
                    </a:lnTo>
                    <a:lnTo>
                      <a:pt x="51" y="83"/>
                    </a:lnTo>
                    <a:lnTo>
                      <a:pt x="49" y="83"/>
                    </a:lnTo>
                    <a:lnTo>
                      <a:pt x="47" y="83"/>
                    </a:lnTo>
                    <a:lnTo>
                      <a:pt x="47" y="81"/>
                    </a:lnTo>
                    <a:lnTo>
                      <a:pt x="48" y="79"/>
                    </a:lnTo>
                    <a:lnTo>
                      <a:pt x="48" y="77"/>
                    </a:lnTo>
                    <a:lnTo>
                      <a:pt x="48" y="74"/>
                    </a:lnTo>
                    <a:lnTo>
                      <a:pt x="47" y="74"/>
                    </a:lnTo>
                    <a:lnTo>
                      <a:pt x="45" y="75"/>
                    </a:lnTo>
                    <a:lnTo>
                      <a:pt x="45" y="78"/>
                    </a:lnTo>
                    <a:lnTo>
                      <a:pt x="45" y="81"/>
                    </a:lnTo>
                    <a:lnTo>
                      <a:pt x="41" y="83"/>
                    </a:lnTo>
                    <a:lnTo>
                      <a:pt x="40" y="85"/>
                    </a:lnTo>
                    <a:lnTo>
                      <a:pt x="39" y="83"/>
                    </a:lnTo>
                    <a:lnTo>
                      <a:pt x="39" y="81"/>
                    </a:lnTo>
                    <a:lnTo>
                      <a:pt x="39" y="79"/>
                    </a:lnTo>
                    <a:lnTo>
                      <a:pt x="40" y="78"/>
                    </a:lnTo>
                    <a:lnTo>
                      <a:pt x="40" y="77"/>
                    </a:lnTo>
                    <a:lnTo>
                      <a:pt x="39" y="75"/>
                    </a:lnTo>
                    <a:lnTo>
                      <a:pt x="39" y="73"/>
                    </a:lnTo>
                    <a:lnTo>
                      <a:pt x="39" y="71"/>
                    </a:lnTo>
                    <a:lnTo>
                      <a:pt x="37" y="71"/>
                    </a:lnTo>
                    <a:lnTo>
                      <a:pt x="36" y="73"/>
                    </a:lnTo>
                    <a:lnTo>
                      <a:pt x="37" y="77"/>
                    </a:lnTo>
                    <a:lnTo>
                      <a:pt x="36" y="78"/>
                    </a:lnTo>
                    <a:lnTo>
                      <a:pt x="35" y="79"/>
                    </a:lnTo>
                    <a:lnTo>
                      <a:pt x="35" y="78"/>
                    </a:lnTo>
                    <a:lnTo>
                      <a:pt x="35" y="78"/>
                    </a:lnTo>
                    <a:lnTo>
                      <a:pt x="35" y="75"/>
                    </a:lnTo>
                    <a:lnTo>
                      <a:pt x="33" y="75"/>
                    </a:lnTo>
                    <a:lnTo>
                      <a:pt x="32" y="75"/>
                    </a:lnTo>
                    <a:lnTo>
                      <a:pt x="32" y="77"/>
                    </a:lnTo>
                    <a:lnTo>
                      <a:pt x="32" y="78"/>
                    </a:lnTo>
                    <a:lnTo>
                      <a:pt x="32" y="81"/>
                    </a:lnTo>
                    <a:lnTo>
                      <a:pt x="33" y="83"/>
                    </a:lnTo>
                    <a:lnTo>
                      <a:pt x="35" y="86"/>
                    </a:lnTo>
                    <a:lnTo>
                      <a:pt x="35" y="87"/>
                    </a:lnTo>
                    <a:lnTo>
                      <a:pt x="33" y="87"/>
                    </a:lnTo>
                    <a:lnTo>
                      <a:pt x="32" y="87"/>
                    </a:lnTo>
                    <a:lnTo>
                      <a:pt x="31" y="90"/>
                    </a:lnTo>
                    <a:lnTo>
                      <a:pt x="31" y="91"/>
                    </a:lnTo>
                    <a:lnTo>
                      <a:pt x="29" y="93"/>
                    </a:lnTo>
                    <a:lnTo>
                      <a:pt x="24" y="94"/>
                    </a:lnTo>
                    <a:lnTo>
                      <a:pt x="23" y="93"/>
                    </a:lnTo>
                    <a:lnTo>
                      <a:pt x="23" y="93"/>
                    </a:lnTo>
                    <a:lnTo>
                      <a:pt x="23" y="91"/>
                    </a:lnTo>
                    <a:lnTo>
                      <a:pt x="23" y="89"/>
                    </a:lnTo>
                    <a:lnTo>
                      <a:pt x="19" y="86"/>
                    </a:lnTo>
                    <a:lnTo>
                      <a:pt x="18" y="86"/>
                    </a:lnTo>
                    <a:lnTo>
                      <a:pt x="18" y="86"/>
                    </a:lnTo>
                    <a:lnTo>
                      <a:pt x="16" y="83"/>
                    </a:lnTo>
                    <a:lnTo>
                      <a:pt x="16" y="82"/>
                    </a:lnTo>
                    <a:lnTo>
                      <a:pt x="19" y="82"/>
                    </a:lnTo>
                    <a:lnTo>
                      <a:pt x="20" y="81"/>
                    </a:lnTo>
                    <a:lnTo>
                      <a:pt x="19" y="81"/>
                    </a:lnTo>
                    <a:lnTo>
                      <a:pt x="18" y="81"/>
                    </a:lnTo>
                    <a:lnTo>
                      <a:pt x="16" y="81"/>
                    </a:lnTo>
                    <a:lnTo>
                      <a:pt x="15" y="79"/>
                    </a:lnTo>
                    <a:lnTo>
                      <a:pt x="14" y="78"/>
                    </a:lnTo>
                    <a:lnTo>
                      <a:pt x="12" y="77"/>
                    </a:lnTo>
                    <a:lnTo>
                      <a:pt x="11" y="75"/>
                    </a:lnTo>
                    <a:lnTo>
                      <a:pt x="10" y="74"/>
                    </a:lnTo>
                    <a:lnTo>
                      <a:pt x="11" y="73"/>
                    </a:lnTo>
                    <a:lnTo>
                      <a:pt x="11" y="73"/>
                    </a:lnTo>
                    <a:lnTo>
                      <a:pt x="10" y="71"/>
                    </a:lnTo>
                    <a:lnTo>
                      <a:pt x="7" y="70"/>
                    </a:lnTo>
                    <a:lnTo>
                      <a:pt x="6" y="69"/>
                    </a:lnTo>
                    <a:lnTo>
                      <a:pt x="6" y="68"/>
                    </a:lnTo>
                    <a:lnTo>
                      <a:pt x="7" y="66"/>
                    </a:lnTo>
                    <a:lnTo>
                      <a:pt x="10" y="69"/>
                    </a:lnTo>
                    <a:lnTo>
                      <a:pt x="11" y="70"/>
                    </a:lnTo>
                    <a:lnTo>
                      <a:pt x="11" y="71"/>
                    </a:lnTo>
                    <a:lnTo>
                      <a:pt x="11" y="71"/>
                    </a:lnTo>
                    <a:lnTo>
                      <a:pt x="14" y="70"/>
                    </a:lnTo>
                    <a:lnTo>
                      <a:pt x="14" y="68"/>
                    </a:lnTo>
                    <a:lnTo>
                      <a:pt x="12" y="68"/>
                    </a:lnTo>
                    <a:lnTo>
                      <a:pt x="11" y="68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8" y="65"/>
                    </a:lnTo>
                    <a:lnTo>
                      <a:pt x="8" y="62"/>
                    </a:lnTo>
                    <a:lnTo>
                      <a:pt x="8" y="62"/>
                    </a:lnTo>
                    <a:lnTo>
                      <a:pt x="10" y="60"/>
                    </a:lnTo>
                    <a:lnTo>
                      <a:pt x="11" y="57"/>
                    </a:lnTo>
                    <a:lnTo>
                      <a:pt x="10" y="57"/>
                    </a:lnTo>
                    <a:lnTo>
                      <a:pt x="8" y="57"/>
                    </a:lnTo>
                    <a:lnTo>
                      <a:pt x="7" y="56"/>
                    </a:lnTo>
                    <a:lnTo>
                      <a:pt x="6" y="57"/>
                    </a:lnTo>
                    <a:lnTo>
                      <a:pt x="6" y="58"/>
                    </a:lnTo>
                    <a:lnTo>
                      <a:pt x="6" y="61"/>
                    </a:lnTo>
                    <a:lnTo>
                      <a:pt x="6" y="62"/>
                    </a:lnTo>
                    <a:lnTo>
                      <a:pt x="3" y="64"/>
                    </a:lnTo>
                    <a:lnTo>
                      <a:pt x="3" y="61"/>
                    </a:lnTo>
                    <a:lnTo>
                      <a:pt x="2" y="58"/>
                    </a:lnTo>
                    <a:lnTo>
                      <a:pt x="0" y="56"/>
                    </a:lnTo>
                    <a:lnTo>
                      <a:pt x="0" y="52"/>
                    </a:lnTo>
                    <a:lnTo>
                      <a:pt x="0" y="50"/>
                    </a:lnTo>
                    <a:lnTo>
                      <a:pt x="2" y="50"/>
                    </a:lnTo>
                    <a:lnTo>
                      <a:pt x="3" y="48"/>
                    </a:lnTo>
                    <a:lnTo>
                      <a:pt x="4" y="48"/>
                    </a:lnTo>
                    <a:lnTo>
                      <a:pt x="4" y="46"/>
                    </a:lnTo>
                    <a:lnTo>
                      <a:pt x="3" y="45"/>
                    </a:lnTo>
                    <a:lnTo>
                      <a:pt x="3" y="43"/>
                    </a:lnTo>
                    <a:lnTo>
                      <a:pt x="6" y="40"/>
                    </a:lnTo>
                    <a:lnTo>
                      <a:pt x="7" y="40"/>
                    </a:lnTo>
                    <a:lnTo>
                      <a:pt x="8" y="43"/>
                    </a:lnTo>
                    <a:lnTo>
                      <a:pt x="10" y="45"/>
                    </a:lnTo>
                    <a:lnTo>
                      <a:pt x="11" y="45"/>
                    </a:lnTo>
                    <a:lnTo>
                      <a:pt x="11" y="45"/>
                    </a:lnTo>
                    <a:lnTo>
                      <a:pt x="10" y="41"/>
                    </a:lnTo>
                    <a:lnTo>
                      <a:pt x="10" y="39"/>
                    </a:lnTo>
                    <a:lnTo>
                      <a:pt x="10" y="39"/>
                    </a:lnTo>
                    <a:lnTo>
                      <a:pt x="11" y="40"/>
                    </a:lnTo>
                    <a:lnTo>
                      <a:pt x="11" y="41"/>
                    </a:lnTo>
                    <a:lnTo>
                      <a:pt x="12" y="41"/>
                    </a:lnTo>
                    <a:lnTo>
                      <a:pt x="15" y="41"/>
                    </a:lnTo>
                    <a:lnTo>
                      <a:pt x="19" y="37"/>
                    </a:lnTo>
                    <a:lnTo>
                      <a:pt x="22" y="37"/>
                    </a:lnTo>
                    <a:lnTo>
                      <a:pt x="23" y="37"/>
                    </a:lnTo>
                    <a:lnTo>
                      <a:pt x="24" y="40"/>
                    </a:lnTo>
                    <a:lnTo>
                      <a:pt x="24" y="43"/>
                    </a:lnTo>
                    <a:lnTo>
                      <a:pt x="23" y="44"/>
                    </a:lnTo>
                    <a:lnTo>
                      <a:pt x="22" y="44"/>
                    </a:lnTo>
                    <a:lnTo>
                      <a:pt x="20" y="43"/>
                    </a:lnTo>
                    <a:lnTo>
                      <a:pt x="19" y="43"/>
                    </a:lnTo>
                    <a:lnTo>
                      <a:pt x="16" y="45"/>
                    </a:lnTo>
                    <a:lnTo>
                      <a:pt x="16" y="46"/>
                    </a:lnTo>
                    <a:lnTo>
                      <a:pt x="15" y="46"/>
                    </a:lnTo>
                    <a:lnTo>
                      <a:pt x="15" y="48"/>
                    </a:lnTo>
                    <a:lnTo>
                      <a:pt x="16" y="49"/>
                    </a:lnTo>
                    <a:lnTo>
                      <a:pt x="18" y="48"/>
                    </a:lnTo>
                    <a:lnTo>
                      <a:pt x="22" y="46"/>
                    </a:lnTo>
                    <a:lnTo>
                      <a:pt x="22" y="46"/>
                    </a:lnTo>
                    <a:lnTo>
                      <a:pt x="22" y="48"/>
                    </a:lnTo>
                    <a:lnTo>
                      <a:pt x="20" y="49"/>
                    </a:lnTo>
                    <a:lnTo>
                      <a:pt x="20" y="50"/>
                    </a:lnTo>
                    <a:lnTo>
                      <a:pt x="20" y="50"/>
                    </a:lnTo>
                    <a:lnTo>
                      <a:pt x="22" y="50"/>
                    </a:lnTo>
                    <a:lnTo>
                      <a:pt x="23" y="50"/>
                    </a:lnTo>
                    <a:lnTo>
                      <a:pt x="23" y="52"/>
                    </a:lnTo>
                    <a:lnTo>
                      <a:pt x="24" y="53"/>
                    </a:lnTo>
                    <a:lnTo>
                      <a:pt x="24" y="54"/>
                    </a:lnTo>
                    <a:lnTo>
                      <a:pt x="24" y="57"/>
                    </a:lnTo>
                    <a:lnTo>
                      <a:pt x="26" y="58"/>
                    </a:lnTo>
                    <a:lnTo>
                      <a:pt x="27" y="58"/>
                    </a:lnTo>
                    <a:lnTo>
                      <a:pt x="27" y="56"/>
                    </a:lnTo>
                    <a:lnTo>
                      <a:pt x="26" y="53"/>
                    </a:lnTo>
                    <a:lnTo>
                      <a:pt x="24" y="50"/>
                    </a:lnTo>
                    <a:lnTo>
                      <a:pt x="26" y="48"/>
                    </a:lnTo>
                    <a:lnTo>
                      <a:pt x="28" y="44"/>
                    </a:lnTo>
                    <a:lnTo>
                      <a:pt x="28" y="41"/>
                    </a:lnTo>
                    <a:lnTo>
                      <a:pt x="29" y="40"/>
                    </a:lnTo>
                    <a:lnTo>
                      <a:pt x="31" y="41"/>
                    </a:lnTo>
                    <a:lnTo>
                      <a:pt x="32" y="43"/>
                    </a:lnTo>
                    <a:lnTo>
                      <a:pt x="35" y="45"/>
                    </a:lnTo>
                    <a:lnTo>
                      <a:pt x="35" y="46"/>
                    </a:lnTo>
                    <a:lnTo>
                      <a:pt x="35" y="50"/>
                    </a:lnTo>
                    <a:lnTo>
                      <a:pt x="37" y="56"/>
                    </a:lnTo>
                    <a:lnTo>
                      <a:pt x="37" y="57"/>
                    </a:lnTo>
                    <a:lnTo>
                      <a:pt x="36" y="60"/>
                    </a:lnTo>
                    <a:lnTo>
                      <a:pt x="35" y="61"/>
                    </a:lnTo>
                    <a:lnTo>
                      <a:pt x="35" y="61"/>
                    </a:lnTo>
                    <a:lnTo>
                      <a:pt x="36" y="62"/>
                    </a:lnTo>
                    <a:lnTo>
                      <a:pt x="37" y="61"/>
                    </a:lnTo>
                    <a:lnTo>
                      <a:pt x="39" y="61"/>
                    </a:lnTo>
                    <a:lnTo>
                      <a:pt x="40" y="64"/>
                    </a:lnTo>
                    <a:lnTo>
                      <a:pt x="41" y="68"/>
                    </a:lnTo>
                    <a:lnTo>
                      <a:pt x="43" y="68"/>
                    </a:lnTo>
                    <a:lnTo>
                      <a:pt x="44" y="68"/>
                    </a:lnTo>
                    <a:lnTo>
                      <a:pt x="45" y="66"/>
                    </a:lnTo>
                    <a:lnTo>
                      <a:pt x="43" y="64"/>
                    </a:lnTo>
                    <a:lnTo>
                      <a:pt x="43" y="61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9" y="52"/>
                    </a:lnTo>
                    <a:lnTo>
                      <a:pt x="39" y="45"/>
                    </a:lnTo>
                    <a:lnTo>
                      <a:pt x="39" y="44"/>
                    </a:lnTo>
                    <a:lnTo>
                      <a:pt x="37" y="43"/>
                    </a:lnTo>
                    <a:lnTo>
                      <a:pt x="39" y="40"/>
                    </a:lnTo>
                    <a:lnTo>
                      <a:pt x="37" y="39"/>
                    </a:lnTo>
                    <a:lnTo>
                      <a:pt x="39" y="36"/>
                    </a:lnTo>
                    <a:lnTo>
                      <a:pt x="39" y="32"/>
                    </a:lnTo>
                    <a:lnTo>
                      <a:pt x="40" y="31"/>
                    </a:lnTo>
                    <a:lnTo>
                      <a:pt x="41" y="29"/>
                    </a:lnTo>
                    <a:close/>
                    <a:moveTo>
                      <a:pt x="127" y="19"/>
                    </a:moveTo>
                    <a:lnTo>
                      <a:pt x="128" y="20"/>
                    </a:lnTo>
                    <a:lnTo>
                      <a:pt x="130" y="21"/>
                    </a:lnTo>
                    <a:lnTo>
                      <a:pt x="128" y="23"/>
                    </a:lnTo>
                    <a:lnTo>
                      <a:pt x="127" y="23"/>
                    </a:lnTo>
                    <a:lnTo>
                      <a:pt x="126" y="20"/>
                    </a:lnTo>
                    <a:lnTo>
                      <a:pt x="126" y="19"/>
                    </a:lnTo>
                    <a:lnTo>
                      <a:pt x="127" y="19"/>
                    </a:lnTo>
                    <a:close/>
                    <a:moveTo>
                      <a:pt x="57" y="17"/>
                    </a:moveTo>
                    <a:lnTo>
                      <a:pt x="58" y="19"/>
                    </a:lnTo>
                    <a:lnTo>
                      <a:pt x="60" y="20"/>
                    </a:lnTo>
                    <a:lnTo>
                      <a:pt x="60" y="21"/>
                    </a:lnTo>
                    <a:lnTo>
                      <a:pt x="58" y="23"/>
                    </a:lnTo>
                    <a:lnTo>
                      <a:pt x="57" y="23"/>
                    </a:lnTo>
                    <a:lnTo>
                      <a:pt x="56" y="21"/>
                    </a:lnTo>
                    <a:lnTo>
                      <a:pt x="56" y="20"/>
                    </a:lnTo>
                    <a:lnTo>
                      <a:pt x="56" y="19"/>
                    </a:lnTo>
                    <a:lnTo>
                      <a:pt x="57" y="17"/>
                    </a:lnTo>
                    <a:close/>
                    <a:moveTo>
                      <a:pt x="165" y="11"/>
                    </a:moveTo>
                    <a:lnTo>
                      <a:pt x="168" y="11"/>
                    </a:lnTo>
                    <a:lnTo>
                      <a:pt x="168" y="12"/>
                    </a:lnTo>
                    <a:lnTo>
                      <a:pt x="168" y="14"/>
                    </a:lnTo>
                    <a:lnTo>
                      <a:pt x="164" y="16"/>
                    </a:lnTo>
                    <a:lnTo>
                      <a:pt x="162" y="16"/>
                    </a:lnTo>
                    <a:lnTo>
                      <a:pt x="160" y="19"/>
                    </a:lnTo>
                    <a:lnTo>
                      <a:pt x="157" y="20"/>
                    </a:lnTo>
                    <a:lnTo>
                      <a:pt x="156" y="19"/>
                    </a:lnTo>
                    <a:lnTo>
                      <a:pt x="156" y="19"/>
                    </a:lnTo>
                    <a:lnTo>
                      <a:pt x="157" y="17"/>
                    </a:lnTo>
                    <a:lnTo>
                      <a:pt x="159" y="16"/>
                    </a:lnTo>
                    <a:lnTo>
                      <a:pt x="161" y="15"/>
                    </a:lnTo>
                    <a:lnTo>
                      <a:pt x="162" y="12"/>
                    </a:lnTo>
                    <a:lnTo>
                      <a:pt x="165" y="11"/>
                    </a:lnTo>
                    <a:close/>
                    <a:moveTo>
                      <a:pt x="87" y="10"/>
                    </a:moveTo>
                    <a:lnTo>
                      <a:pt x="89" y="11"/>
                    </a:lnTo>
                    <a:lnTo>
                      <a:pt x="91" y="12"/>
                    </a:lnTo>
                    <a:lnTo>
                      <a:pt x="91" y="15"/>
                    </a:lnTo>
                    <a:lnTo>
                      <a:pt x="91" y="17"/>
                    </a:lnTo>
                    <a:lnTo>
                      <a:pt x="91" y="20"/>
                    </a:lnTo>
                    <a:lnTo>
                      <a:pt x="91" y="23"/>
                    </a:lnTo>
                    <a:lnTo>
                      <a:pt x="93" y="23"/>
                    </a:lnTo>
                    <a:lnTo>
                      <a:pt x="93" y="21"/>
                    </a:lnTo>
                    <a:lnTo>
                      <a:pt x="93" y="20"/>
                    </a:lnTo>
                    <a:lnTo>
                      <a:pt x="93" y="21"/>
                    </a:lnTo>
                    <a:lnTo>
                      <a:pt x="94" y="23"/>
                    </a:lnTo>
                    <a:lnTo>
                      <a:pt x="95" y="23"/>
                    </a:lnTo>
                    <a:lnTo>
                      <a:pt x="97" y="21"/>
                    </a:lnTo>
                    <a:lnTo>
                      <a:pt x="97" y="19"/>
                    </a:lnTo>
                    <a:lnTo>
                      <a:pt x="98" y="17"/>
                    </a:lnTo>
                    <a:lnTo>
                      <a:pt x="98" y="16"/>
                    </a:lnTo>
                    <a:lnTo>
                      <a:pt x="98" y="16"/>
                    </a:lnTo>
                    <a:lnTo>
                      <a:pt x="98" y="15"/>
                    </a:lnTo>
                    <a:lnTo>
                      <a:pt x="99" y="15"/>
                    </a:lnTo>
                    <a:lnTo>
                      <a:pt x="99" y="17"/>
                    </a:lnTo>
                    <a:lnTo>
                      <a:pt x="101" y="17"/>
                    </a:lnTo>
                    <a:lnTo>
                      <a:pt x="101" y="15"/>
                    </a:lnTo>
                    <a:lnTo>
                      <a:pt x="102" y="14"/>
                    </a:lnTo>
                    <a:lnTo>
                      <a:pt x="103" y="15"/>
                    </a:lnTo>
                    <a:lnTo>
                      <a:pt x="102" y="17"/>
                    </a:lnTo>
                    <a:lnTo>
                      <a:pt x="103" y="17"/>
                    </a:lnTo>
                    <a:lnTo>
                      <a:pt x="105" y="16"/>
                    </a:lnTo>
                    <a:lnTo>
                      <a:pt x="106" y="17"/>
                    </a:lnTo>
                    <a:lnTo>
                      <a:pt x="106" y="19"/>
                    </a:lnTo>
                    <a:lnTo>
                      <a:pt x="107" y="20"/>
                    </a:lnTo>
                    <a:lnTo>
                      <a:pt x="110" y="19"/>
                    </a:lnTo>
                    <a:lnTo>
                      <a:pt x="111" y="20"/>
                    </a:lnTo>
                    <a:lnTo>
                      <a:pt x="114" y="21"/>
                    </a:lnTo>
                    <a:lnTo>
                      <a:pt x="118" y="20"/>
                    </a:lnTo>
                    <a:lnTo>
                      <a:pt x="119" y="20"/>
                    </a:lnTo>
                    <a:lnTo>
                      <a:pt x="120" y="23"/>
                    </a:lnTo>
                    <a:lnTo>
                      <a:pt x="123" y="23"/>
                    </a:lnTo>
                    <a:lnTo>
                      <a:pt x="124" y="23"/>
                    </a:lnTo>
                    <a:lnTo>
                      <a:pt x="124" y="24"/>
                    </a:lnTo>
                    <a:lnTo>
                      <a:pt x="123" y="25"/>
                    </a:lnTo>
                    <a:lnTo>
                      <a:pt x="124" y="28"/>
                    </a:lnTo>
                    <a:lnTo>
                      <a:pt x="124" y="29"/>
                    </a:lnTo>
                    <a:lnTo>
                      <a:pt x="124" y="31"/>
                    </a:lnTo>
                    <a:lnTo>
                      <a:pt x="124" y="33"/>
                    </a:lnTo>
                    <a:lnTo>
                      <a:pt x="122" y="36"/>
                    </a:lnTo>
                    <a:lnTo>
                      <a:pt x="120" y="37"/>
                    </a:lnTo>
                    <a:lnTo>
                      <a:pt x="118" y="41"/>
                    </a:lnTo>
                    <a:lnTo>
                      <a:pt x="116" y="43"/>
                    </a:lnTo>
                    <a:lnTo>
                      <a:pt x="115" y="44"/>
                    </a:lnTo>
                    <a:lnTo>
                      <a:pt x="116" y="46"/>
                    </a:lnTo>
                    <a:lnTo>
                      <a:pt x="116" y="49"/>
                    </a:lnTo>
                    <a:lnTo>
                      <a:pt x="115" y="50"/>
                    </a:lnTo>
                    <a:lnTo>
                      <a:pt x="114" y="52"/>
                    </a:lnTo>
                    <a:lnTo>
                      <a:pt x="111" y="52"/>
                    </a:lnTo>
                    <a:lnTo>
                      <a:pt x="110" y="52"/>
                    </a:lnTo>
                    <a:lnTo>
                      <a:pt x="107" y="50"/>
                    </a:lnTo>
                    <a:lnTo>
                      <a:pt x="106" y="50"/>
                    </a:lnTo>
                    <a:lnTo>
                      <a:pt x="105" y="52"/>
                    </a:lnTo>
                    <a:lnTo>
                      <a:pt x="103" y="54"/>
                    </a:lnTo>
                    <a:lnTo>
                      <a:pt x="103" y="56"/>
                    </a:lnTo>
                    <a:lnTo>
                      <a:pt x="103" y="56"/>
                    </a:lnTo>
                    <a:lnTo>
                      <a:pt x="103" y="57"/>
                    </a:lnTo>
                    <a:lnTo>
                      <a:pt x="99" y="58"/>
                    </a:lnTo>
                    <a:lnTo>
                      <a:pt x="97" y="58"/>
                    </a:lnTo>
                    <a:lnTo>
                      <a:pt x="94" y="56"/>
                    </a:lnTo>
                    <a:lnTo>
                      <a:pt x="94" y="54"/>
                    </a:lnTo>
                    <a:lnTo>
                      <a:pt x="94" y="52"/>
                    </a:lnTo>
                    <a:lnTo>
                      <a:pt x="94" y="50"/>
                    </a:lnTo>
                    <a:lnTo>
                      <a:pt x="91" y="52"/>
                    </a:lnTo>
                    <a:lnTo>
                      <a:pt x="89" y="52"/>
                    </a:lnTo>
                    <a:lnTo>
                      <a:pt x="85" y="53"/>
                    </a:lnTo>
                    <a:lnTo>
                      <a:pt x="82" y="53"/>
                    </a:lnTo>
                    <a:lnTo>
                      <a:pt x="79" y="53"/>
                    </a:lnTo>
                    <a:lnTo>
                      <a:pt x="78" y="53"/>
                    </a:lnTo>
                    <a:lnTo>
                      <a:pt x="78" y="52"/>
                    </a:lnTo>
                    <a:lnTo>
                      <a:pt x="77" y="49"/>
                    </a:lnTo>
                    <a:lnTo>
                      <a:pt x="76" y="49"/>
                    </a:lnTo>
                    <a:lnTo>
                      <a:pt x="74" y="49"/>
                    </a:lnTo>
                    <a:lnTo>
                      <a:pt x="73" y="49"/>
                    </a:lnTo>
                    <a:lnTo>
                      <a:pt x="69" y="45"/>
                    </a:lnTo>
                    <a:lnTo>
                      <a:pt x="68" y="45"/>
                    </a:lnTo>
                    <a:lnTo>
                      <a:pt x="66" y="44"/>
                    </a:lnTo>
                    <a:lnTo>
                      <a:pt x="70" y="43"/>
                    </a:lnTo>
                    <a:lnTo>
                      <a:pt x="72" y="43"/>
                    </a:lnTo>
                    <a:lnTo>
                      <a:pt x="74" y="45"/>
                    </a:lnTo>
                    <a:lnTo>
                      <a:pt x="76" y="45"/>
                    </a:lnTo>
                    <a:lnTo>
                      <a:pt x="77" y="44"/>
                    </a:lnTo>
                    <a:lnTo>
                      <a:pt x="78" y="45"/>
                    </a:lnTo>
                    <a:lnTo>
                      <a:pt x="79" y="45"/>
                    </a:lnTo>
                    <a:lnTo>
                      <a:pt x="79" y="44"/>
                    </a:lnTo>
                    <a:lnTo>
                      <a:pt x="78" y="43"/>
                    </a:lnTo>
                    <a:lnTo>
                      <a:pt x="76" y="43"/>
                    </a:lnTo>
                    <a:lnTo>
                      <a:pt x="74" y="41"/>
                    </a:lnTo>
                    <a:lnTo>
                      <a:pt x="74" y="40"/>
                    </a:lnTo>
                    <a:lnTo>
                      <a:pt x="77" y="41"/>
                    </a:lnTo>
                    <a:lnTo>
                      <a:pt x="79" y="41"/>
                    </a:lnTo>
                    <a:lnTo>
                      <a:pt x="82" y="41"/>
                    </a:lnTo>
                    <a:lnTo>
                      <a:pt x="83" y="40"/>
                    </a:lnTo>
                    <a:lnTo>
                      <a:pt x="85" y="39"/>
                    </a:lnTo>
                    <a:lnTo>
                      <a:pt x="85" y="39"/>
                    </a:lnTo>
                    <a:lnTo>
                      <a:pt x="85" y="37"/>
                    </a:lnTo>
                    <a:lnTo>
                      <a:pt x="83" y="37"/>
                    </a:lnTo>
                    <a:lnTo>
                      <a:pt x="82" y="37"/>
                    </a:lnTo>
                    <a:lnTo>
                      <a:pt x="81" y="39"/>
                    </a:lnTo>
                    <a:lnTo>
                      <a:pt x="77" y="39"/>
                    </a:lnTo>
                    <a:lnTo>
                      <a:pt x="73" y="39"/>
                    </a:lnTo>
                    <a:lnTo>
                      <a:pt x="72" y="39"/>
                    </a:lnTo>
                    <a:lnTo>
                      <a:pt x="69" y="41"/>
                    </a:lnTo>
                    <a:lnTo>
                      <a:pt x="69" y="41"/>
                    </a:lnTo>
                    <a:lnTo>
                      <a:pt x="66" y="40"/>
                    </a:lnTo>
                    <a:lnTo>
                      <a:pt x="65" y="41"/>
                    </a:lnTo>
                    <a:lnTo>
                      <a:pt x="62" y="40"/>
                    </a:lnTo>
                    <a:lnTo>
                      <a:pt x="60" y="39"/>
                    </a:lnTo>
                    <a:lnTo>
                      <a:pt x="58" y="39"/>
                    </a:lnTo>
                    <a:lnTo>
                      <a:pt x="56" y="35"/>
                    </a:lnTo>
                    <a:lnTo>
                      <a:pt x="56" y="33"/>
                    </a:lnTo>
                    <a:lnTo>
                      <a:pt x="60" y="31"/>
                    </a:lnTo>
                    <a:lnTo>
                      <a:pt x="58" y="31"/>
                    </a:lnTo>
                    <a:lnTo>
                      <a:pt x="57" y="31"/>
                    </a:lnTo>
                    <a:lnTo>
                      <a:pt x="56" y="29"/>
                    </a:lnTo>
                    <a:lnTo>
                      <a:pt x="57" y="28"/>
                    </a:lnTo>
                    <a:lnTo>
                      <a:pt x="56" y="27"/>
                    </a:lnTo>
                    <a:lnTo>
                      <a:pt x="54" y="27"/>
                    </a:lnTo>
                    <a:lnTo>
                      <a:pt x="53" y="25"/>
                    </a:lnTo>
                    <a:lnTo>
                      <a:pt x="54" y="24"/>
                    </a:lnTo>
                    <a:lnTo>
                      <a:pt x="56" y="25"/>
                    </a:lnTo>
                    <a:lnTo>
                      <a:pt x="60" y="24"/>
                    </a:lnTo>
                    <a:lnTo>
                      <a:pt x="61" y="25"/>
                    </a:lnTo>
                    <a:lnTo>
                      <a:pt x="62" y="28"/>
                    </a:lnTo>
                    <a:lnTo>
                      <a:pt x="62" y="28"/>
                    </a:lnTo>
                    <a:lnTo>
                      <a:pt x="64" y="27"/>
                    </a:lnTo>
                    <a:lnTo>
                      <a:pt x="64" y="25"/>
                    </a:lnTo>
                    <a:lnTo>
                      <a:pt x="62" y="23"/>
                    </a:lnTo>
                    <a:lnTo>
                      <a:pt x="61" y="21"/>
                    </a:lnTo>
                    <a:lnTo>
                      <a:pt x="62" y="19"/>
                    </a:lnTo>
                    <a:lnTo>
                      <a:pt x="62" y="20"/>
                    </a:lnTo>
                    <a:lnTo>
                      <a:pt x="64" y="21"/>
                    </a:lnTo>
                    <a:lnTo>
                      <a:pt x="65" y="23"/>
                    </a:lnTo>
                    <a:lnTo>
                      <a:pt x="65" y="23"/>
                    </a:lnTo>
                    <a:lnTo>
                      <a:pt x="65" y="20"/>
                    </a:lnTo>
                    <a:lnTo>
                      <a:pt x="64" y="17"/>
                    </a:lnTo>
                    <a:lnTo>
                      <a:pt x="64" y="15"/>
                    </a:lnTo>
                    <a:lnTo>
                      <a:pt x="64" y="11"/>
                    </a:lnTo>
                    <a:lnTo>
                      <a:pt x="65" y="10"/>
                    </a:lnTo>
                    <a:lnTo>
                      <a:pt x="65" y="11"/>
                    </a:lnTo>
                    <a:lnTo>
                      <a:pt x="66" y="12"/>
                    </a:lnTo>
                    <a:lnTo>
                      <a:pt x="66" y="14"/>
                    </a:lnTo>
                    <a:lnTo>
                      <a:pt x="68" y="16"/>
                    </a:lnTo>
                    <a:lnTo>
                      <a:pt x="68" y="15"/>
                    </a:lnTo>
                    <a:lnTo>
                      <a:pt x="70" y="16"/>
                    </a:lnTo>
                    <a:lnTo>
                      <a:pt x="70" y="17"/>
                    </a:lnTo>
                    <a:lnTo>
                      <a:pt x="72" y="20"/>
                    </a:lnTo>
                    <a:lnTo>
                      <a:pt x="73" y="20"/>
                    </a:lnTo>
                    <a:lnTo>
                      <a:pt x="73" y="20"/>
                    </a:lnTo>
                    <a:lnTo>
                      <a:pt x="73" y="21"/>
                    </a:lnTo>
                    <a:lnTo>
                      <a:pt x="76" y="23"/>
                    </a:lnTo>
                    <a:lnTo>
                      <a:pt x="77" y="21"/>
                    </a:lnTo>
                    <a:lnTo>
                      <a:pt x="77" y="20"/>
                    </a:lnTo>
                    <a:lnTo>
                      <a:pt x="78" y="20"/>
                    </a:lnTo>
                    <a:lnTo>
                      <a:pt x="81" y="19"/>
                    </a:lnTo>
                    <a:lnTo>
                      <a:pt x="82" y="20"/>
                    </a:lnTo>
                    <a:lnTo>
                      <a:pt x="82" y="21"/>
                    </a:lnTo>
                    <a:lnTo>
                      <a:pt x="81" y="23"/>
                    </a:lnTo>
                    <a:lnTo>
                      <a:pt x="81" y="24"/>
                    </a:lnTo>
                    <a:lnTo>
                      <a:pt x="83" y="25"/>
                    </a:lnTo>
                    <a:lnTo>
                      <a:pt x="86" y="28"/>
                    </a:lnTo>
                    <a:lnTo>
                      <a:pt x="86" y="29"/>
                    </a:lnTo>
                    <a:lnTo>
                      <a:pt x="87" y="29"/>
                    </a:lnTo>
                    <a:lnTo>
                      <a:pt x="87" y="28"/>
                    </a:lnTo>
                    <a:lnTo>
                      <a:pt x="86" y="24"/>
                    </a:lnTo>
                    <a:lnTo>
                      <a:pt x="86" y="21"/>
                    </a:lnTo>
                    <a:lnTo>
                      <a:pt x="87" y="20"/>
                    </a:lnTo>
                    <a:lnTo>
                      <a:pt x="87" y="17"/>
                    </a:lnTo>
                    <a:lnTo>
                      <a:pt x="85" y="16"/>
                    </a:lnTo>
                    <a:lnTo>
                      <a:pt x="85" y="14"/>
                    </a:lnTo>
                    <a:lnTo>
                      <a:pt x="86" y="12"/>
                    </a:lnTo>
                    <a:lnTo>
                      <a:pt x="87" y="14"/>
                    </a:lnTo>
                    <a:lnTo>
                      <a:pt x="89" y="14"/>
                    </a:lnTo>
                    <a:lnTo>
                      <a:pt x="87" y="12"/>
                    </a:lnTo>
                    <a:lnTo>
                      <a:pt x="86" y="11"/>
                    </a:lnTo>
                    <a:lnTo>
                      <a:pt x="87" y="10"/>
                    </a:lnTo>
                    <a:lnTo>
                      <a:pt x="87" y="10"/>
                    </a:lnTo>
                    <a:close/>
                    <a:moveTo>
                      <a:pt x="69" y="0"/>
                    </a:moveTo>
                    <a:lnTo>
                      <a:pt x="70" y="2"/>
                    </a:lnTo>
                    <a:lnTo>
                      <a:pt x="73" y="3"/>
                    </a:lnTo>
                    <a:lnTo>
                      <a:pt x="76" y="3"/>
                    </a:lnTo>
                    <a:lnTo>
                      <a:pt x="77" y="3"/>
                    </a:lnTo>
                    <a:lnTo>
                      <a:pt x="76" y="6"/>
                    </a:lnTo>
                    <a:lnTo>
                      <a:pt x="74" y="6"/>
                    </a:lnTo>
                    <a:lnTo>
                      <a:pt x="73" y="6"/>
                    </a:lnTo>
                    <a:lnTo>
                      <a:pt x="69" y="3"/>
                    </a:lnTo>
                    <a:lnTo>
                      <a:pt x="68" y="2"/>
                    </a:lnTo>
                    <a:lnTo>
                      <a:pt x="6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344"/>
              <p:cNvSpPr>
                <a:spLocks noEditPoints="1"/>
              </p:cNvSpPr>
              <p:nvPr/>
            </p:nvSpPr>
            <p:spPr bwMode="auto">
              <a:xfrm>
                <a:off x="9462759" y="2657725"/>
                <a:ext cx="474559" cy="913588"/>
              </a:xfrm>
              <a:custGeom>
                <a:avLst/>
                <a:gdLst>
                  <a:gd name="T0" fmla="*/ 4 w 187"/>
                  <a:gd name="T1" fmla="*/ 357 h 360"/>
                  <a:gd name="T2" fmla="*/ 46 w 187"/>
                  <a:gd name="T3" fmla="*/ 324 h 360"/>
                  <a:gd name="T4" fmla="*/ 54 w 187"/>
                  <a:gd name="T5" fmla="*/ 306 h 360"/>
                  <a:gd name="T6" fmla="*/ 55 w 187"/>
                  <a:gd name="T7" fmla="*/ 299 h 360"/>
                  <a:gd name="T8" fmla="*/ 67 w 187"/>
                  <a:gd name="T9" fmla="*/ 266 h 360"/>
                  <a:gd name="T10" fmla="*/ 70 w 187"/>
                  <a:gd name="T11" fmla="*/ 264 h 360"/>
                  <a:gd name="T12" fmla="*/ 54 w 187"/>
                  <a:gd name="T13" fmla="*/ 233 h 360"/>
                  <a:gd name="T14" fmla="*/ 51 w 187"/>
                  <a:gd name="T15" fmla="*/ 232 h 360"/>
                  <a:gd name="T16" fmla="*/ 39 w 187"/>
                  <a:gd name="T17" fmla="*/ 227 h 360"/>
                  <a:gd name="T18" fmla="*/ 42 w 187"/>
                  <a:gd name="T19" fmla="*/ 222 h 360"/>
                  <a:gd name="T20" fmla="*/ 103 w 187"/>
                  <a:gd name="T21" fmla="*/ 207 h 360"/>
                  <a:gd name="T22" fmla="*/ 85 w 187"/>
                  <a:gd name="T23" fmla="*/ 220 h 360"/>
                  <a:gd name="T24" fmla="*/ 79 w 187"/>
                  <a:gd name="T25" fmla="*/ 220 h 360"/>
                  <a:gd name="T26" fmla="*/ 87 w 187"/>
                  <a:gd name="T27" fmla="*/ 208 h 360"/>
                  <a:gd name="T28" fmla="*/ 103 w 187"/>
                  <a:gd name="T29" fmla="*/ 198 h 360"/>
                  <a:gd name="T30" fmla="*/ 76 w 187"/>
                  <a:gd name="T31" fmla="*/ 174 h 360"/>
                  <a:gd name="T32" fmla="*/ 129 w 187"/>
                  <a:gd name="T33" fmla="*/ 133 h 360"/>
                  <a:gd name="T34" fmla="*/ 128 w 187"/>
                  <a:gd name="T35" fmla="*/ 139 h 360"/>
                  <a:gd name="T36" fmla="*/ 147 w 187"/>
                  <a:gd name="T37" fmla="*/ 79 h 360"/>
                  <a:gd name="T38" fmla="*/ 163 w 187"/>
                  <a:gd name="T39" fmla="*/ 111 h 360"/>
                  <a:gd name="T40" fmla="*/ 164 w 187"/>
                  <a:gd name="T41" fmla="*/ 129 h 360"/>
                  <a:gd name="T42" fmla="*/ 162 w 187"/>
                  <a:gd name="T43" fmla="*/ 166 h 360"/>
                  <a:gd name="T44" fmla="*/ 158 w 187"/>
                  <a:gd name="T45" fmla="*/ 189 h 360"/>
                  <a:gd name="T46" fmla="*/ 153 w 187"/>
                  <a:gd name="T47" fmla="*/ 181 h 360"/>
                  <a:gd name="T48" fmla="*/ 141 w 187"/>
                  <a:gd name="T49" fmla="*/ 190 h 360"/>
                  <a:gd name="T50" fmla="*/ 129 w 187"/>
                  <a:gd name="T51" fmla="*/ 193 h 360"/>
                  <a:gd name="T52" fmla="*/ 120 w 187"/>
                  <a:gd name="T53" fmla="*/ 194 h 360"/>
                  <a:gd name="T54" fmla="*/ 118 w 187"/>
                  <a:gd name="T55" fmla="*/ 207 h 360"/>
                  <a:gd name="T56" fmla="*/ 105 w 187"/>
                  <a:gd name="T57" fmla="*/ 202 h 360"/>
                  <a:gd name="T58" fmla="*/ 92 w 187"/>
                  <a:gd name="T59" fmla="*/ 200 h 360"/>
                  <a:gd name="T60" fmla="*/ 74 w 187"/>
                  <a:gd name="T61" fmla="*/ 206 h 360"/>
                  <a:gd name="T62" fmla="*/ 66 w 187"/>
                  <a:gd name="T63" fmla="*/ 214 h 360"/>
                  <a:gd name="T64" fmla="*/ 74 w 187"/>
                  <a:gd name="T65" fmla="*/ 224 h 360"/>
                  <a:gd name="T66" fmla="*/ 68 w 187"/>
                  <a:gd name="T67" fmla="*/ 248 h 360"/>
                  <a:gd name="T68" fmla="*/ 64 w 187"/>
                  <a:gd name="T69" fmla="*/ 245 h 360"/>
                  <a:gd name="T70" fmla="*/ 59 w 187"/>
                  <a:gd name="T71" fmla="*/ 249 h 360"/>
                  <a:gd name="T72" fmla="*/ 52 w 187"/>
                  <a:gd name="T73" fmla="*/ 222 h 360"/>
                  <a:gd name="T74" fmla="*/ 51 w 187"/>
                  <a:gd name="T75" fmla="*/ 228 h 360"/>
                  <a:gd name="T76" fmla="*/ 49 w 187"/>
                  <a:gd name="T77" fmla="*/ 227 h 360"/>
                  <a:gd name="T78" fmla="*/ 56 w 187"/>
                  <a:gd name="T79" fmla="*/ 211 h 360"/>
                  <a:gd name="T80" fmla="*/ 67 w 187"/>
                  <a:gd name="T81" fmla="*/ 195 h 360"/>
                  <a:gd name="T82" fmla="*/ 92 w 187"/>
                  <a:gd name="T83" fmla="*/ 181 h 360"/>
                  <a:gd name="T84" fmla="*/ 108 w 187"/>
                  <a:gd name="T85" fmla="*/ 179 h 360"/>
                  <a:gd name="T86" fmla="*/ 113 w 187"/>
                  <a:gd name="T87" fmla="*/ 161 h 360"/>
                  <a:gd name="T88" fmla="*/ 114 w 187"/>
                  <a:gd name="T89" fmla="*/ 153 h 360"/>
                  <a:gd name="T90" fmla="*/ 135 w 187"/>
                  <a:gd name="T91" fmla="*/ 139 h 360"/>
                  <a:gd name="T92" fmla="*/ 133 w 187"/>
                  <a:gd name="T93" fmla="*/ 102 h 360"/>
                  <a:gd name="T94" fmla="*/ 135 w 187"/>
                  <a:gd name="T95" fmla="*/ 82 h 360"/>
                  <a:gd name="T96" fmla="*/ 145 w 187"/>
                  <a:gd name="T97" fmla="*/ 83 h 360"/>
                  <a:gd name="T98" fmla="*/ 120 w 187"/>
                  <a:gd name="T99" fmla="*/ 62 h 360"/>
                  <a:gd name="T100" fmla="*/ 139 w 187"/>
                  <a:gd name="T101" fmla="*/ 6 h 360"/>
                  <a:gd name="T102" fmla="*/ 167 w 187"/>
                  <a:gd name="T103" fmla="*/ 25 h 360"/>
                  <a:gd name="T104" fmla="*/ 179 w 187"/>
                  <a:gd name="T105" fmla="*/ 31 h 360"/>
                  <a:gd name="T106" fmla="*/ 184 w 187"/>
                  <a:gd name="T107" fmla="*/ 37 h 360"/>
                  <a:gd name="T108" fmla="*/ 166 w 187"/>
                  <a:gd name="T109" fmla="*/ 48 h 360"/>
                  <a:gd name="T110" fmla="*/ 149 w 187"/>
                  <a:gd name="T111" fmla="*/ 53 h 360"/>
                  <a:gd name="T112" fmla="*/ 129 w 187"/>
                  <a:gd name="T113" fmla="*/ 58 h 360"/>
                  <a:gd name="T114" fmla="*/ 137 w 187"/>
                  <a:gd name="T115" fmla="*/ 69 h 360"/>
                  <a:gd name="T116" fmla="*/ 124 w 187"/>
                  <a:gd name="T117" fmla="*/ 62 h 360"/>
                  <a:gd name="T118" fmla="*/ 128 w 187"/>
                  <a:gd name="T119" fmla="*/ 47 h 360"/>
                  <a:gd name="T120" fmla="*/ 135 w 187"/>
                  <a:gd name="T121" fmla="*/ 39 h 360"/>
                  <a:gd name="T122" fmla="*/ 133 w 187"/>
                  <a:gd name="T123" fmla="*/ 18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87" h="360">
                    <a:moveTo>
                      <a:pt x="2" y="358"/>
                    </a:moveTo>
                    <a:lnTo>
                      <a:pt x="2" y="360"/>
                    </a:lnTo>
                    <a:lnTo>
                      <a:pt x="2" y="360"/>
                    </a:lnTo>
                    <a:lnTo>
                      <a:pt x="0" y="360"/>
                    </a:lnTo>
                    <a:lnTo>
                      <a:pt x="1" y="358"/>
                    </a:lnTo>
                    <a:lnTo>
                      <a:pt x="2" y="358"/>
                    </a:lnTo>
                    <a:close/>
                    <a:moveTo>
                      <a:pt x="5" y="356"/>
                    </a:moveTo>
                    <a:lnTo>
                      <a:pt x="6" y="357"/>
                    </a:lnTo>
                    <a:lnTo>
                      <a:pt x="6" y="360"/>
                    </a:lnTo>
                    <a:lnTo>
                      <a:pt x="5" y="358"/>
                    </a:lnTo>
                    <a:lnTo>
                      <a:pt x="4" y="357"/>
                    </a:lnTo>
                    <a:lnTo>
                      <a:pt x="5" y="356"/>
                    </a:lnTo>
                    <a:close/>
                    <a:moveTo>
                      <a:pt x="16" y="349"/>
                    </a:moveTo>
                    <a:lnTo>
                      <a:pt x="18" y="351"/>
                    </a:lnTo>
                    <a:lnTo>
                      <a:pt x="18" y="353"/>
                    </a:lnTo>
                    <a:lnTo>
                      <a:pt x="16" y="353"/>
                    </a:lnTo>
                    <a:lnTo>
                      <a:pt x="16" y="352"/>
                    </a:lnTo>
                    <a:lnTo>
                      <a:pt x="16" y="349"/>
                    </a:lnTo>
                    <a:close/>
                    <a:moveTo>
                      <a:pt x="46" y="319"/>
                    </a:moveTo>
                    <a:lnTo>
                      <a:pt x="46" y="320"/>
                    </a:lnTo>
                    <a:lnTo>
                      <a:pt x="46" y="323"/>
                    </a:lnTo>
                    <a:lnTo>
                      <a:pt x="46" y="324"/>
                    </a:lnTo>
                    <a:lnTo>
                      <a:pt x="42" y="326"/>
                    </a:lnTo>
                    <a:lnTo>
                      <a:pt x="42" y="328"/>
                    </a:lnTo>
                    <a:lnTo>
                      <a:pt x="41" y="328"/>
                    </a:lnTo>
                    <a:lnTo>
                      <a:pt x="41" y="326"/>
                    </a:lnTo>
                    <a:lnTo>
                      <a:pt x="42" y="324"/>
                    </a:lnTo>
                    <a:lnTo>
                      <a:pt x="43" y="323"/>
                    </a:lnTo>
                    <a:lnTo>
                      <a:pt x="42" y="322"/>
                    </a:lnTo>
                    <a:lnTo>
                      <a:pt x="45" y="320"/>
                    </a:lnTo>
                    <a:lnTo>
                      <a:pt x="46" y="319"/>
                    </a:lnTo>
                    <a:close/>
                    <a:moveTo>
                      <a:pt x="52" y="304"/>
                    </a:moveTo>
                    <a:lnTo>
                      <a:pt x="54" y="306"/>
                    </a:lnTo>
                    <a:lnTo>
                      <a:pt x="54" y="308"/>
                    </a:lnTo>
                    <a:lnTo>
                      <a:pt x="52" y="308"/>
                    </a:lnTo>
                    <a:lnTo>
                      <a:pt x="51" y="307"/>
                    </a:lnTo>
                    <a:lnTo>
                      <a:pt x="51" y="306"/>
                    </a:lnTo>
                    <a:lnTo>
                      <a:pt x="52" y="304"/>
                    </a:lnTo>
                    <a:close/>
                    <a:moveTo>
                      <a:pt x="60" y="294"/>
                    </a:moveTo>
                    <a:lnTo>
                      <a:pt x="59" y="297"/>
                    </a:lnTo>
                    <a:lnTo>
                      <a:pt x="58" y="298"/>
                    </a:lnTo>
                    <a:lnTo>
                      <a:pt x="58" y="299"/>
                    </a:lnTo>
                    <a:lnTo>
                      <a:pt x="56" y="301"/>
                    </a:lnTo>
                    <a:lnTo>
                      <a:pt x="55" y="299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54" y="298"/>
                    </a:lnTo>
                    <a:lnTo>
                      <a:pt x="56" y="297"/>
                    </a:lnTo>
                    <a:lnTo>
                      <a:pt x="56" y="297"/>
                    </a:lnTo>
                    <a:lnTo>
                      <a:pt x="58" y="295"/>
                    </a:lnTo>
                    <a:lnTo>
                      <a:pt x="59" y="295"/>
                    </a:lnTo>
                    <a:lnTo>
                      <a:pt x="59" y="295"/>
                    </a:lnTo>
                    <a:lnTo>
                      <a:pt x="60" y="294"/>
                    </a:lnTo>
                    <a:close/>
                    <a:moveTo>
                      <a:pt x="66" y="264"/>
                    </a:moveTo>
                    <a:lnTo>
                      <a:pt x="67" y="266"/>
                    </a:lnTo>
                    <a:lnTo>
                      <a:pt x="68" y="268"/>
                    </a:lnTo>
                    <a:lnTo>
                      <a:pt x="67" y="269"/>
                    </a:lnTo>
                    <a:lnTo>
                      <a:pt x="66" y="268"/>
                    </a:lnTo>
                    <a:lnTo>
                      <a:pt x="64" y="266"/>
                    </a:lnTo>
                    <a:lnTo>
                      <a:pt x="64" y="265"/>
                    </a:lnTo>
                    <a:lnTo>
                      <a:pt x="66" y="264"/>
                    </a:lnTo>
                    <a:close/>
                    <a:moveTo>
                      <a:pt x="70" y="258"/>
                    </a:moveTo>
                    <a:lnTo>
                      <a:pt x="71" y="258"/>
                    </a:lnTo>
                    <a:lnTo>
                      <a:pt x="71" y="261"/>
                    </a:lnTo>
                    <a:lnTo>
                      <a:pt x="70" y="262"/>
                    </a:lnTo>
                    <a:lnTo>
                      <a:pt x="70" y="264"/>
                    </a:lnTo>
                    <a:lnTo>
                      <a:pt x="70" y="260"/>
                    </a:lnTo>
                    <a:lnTo>
                      <a:pt x="70" y="258"/>
                    </a:lnTo>
                    <a:close/>
                    <a:moveTo>
                      <a:pt x="52" y="237"/>
                    </a:moveTo>
                    <a:lnTo>
                      <a:pt x="54" y="237"/>
                    </a:lnTo>
                    <a:lnTo>
                      <a:pt x="52" y="239"/>
                    </a:lnTo>
                    <a:lnTo>
                      <a:pt x="52" y="237"/>
                    </a:lnTo>
                    <a:lnTo>
                      <a:pt x="52" y="237"/>
                    </a:lnTo>
                    <a:close/>
                    <a:moveTo>
                      <a:pt x="55" y="232"/>
                    </a:moveTo>
                    <a:lnTo>
                      <a:pt x="55" y="232"/>
                    </a:lnTo>
                    <a:lnTo>
                      <a:pt x="55" y="233"/>
                    </a:lnTo>
                    <a:lnTo>
                      <a:pt x="54" y="233"/>
                    </a:lnTo>
                    <a:lnTo>
                      <a:pt x="54" y="232"/>
                    </a:lnTo>
                    <a:lnTo>
                      <a:pt x="55" y="232"/>
                    </a:lnTo>
                    <a:close/>
                    <a:moveTo>
                      <a:pt x="51" y="232"/>
                    </a:moveTo>
                    <a:lnTo>
                      <a:pt x="51" y="232"/>
                    </a:lnTo>
                    <a:lnTo>
                      <a:pt x="51" y="232"/>
                    </a:lnTo>
                    <a:lnTo>
                      <a:pt x="52" y="235"/>
                    </a:lnTo>
                    <a:lnTo>
                      <a:pt x="52" y="236"/>
                    </a:lnTo>
                    <a:lnTo>
                      <a:pt x="51" y="236"/>
                    </a:lnTo>
                    <a:lnTo>
                      <a:pt x="51" y="235"/>
                    </a:lnTo>
                    <a:lnTo>
                      <a:pt x="50" y="232"/>
                    </a:lnTo>
                    <a:lnTo>
                      <a:pt x="51" y="232"/>
                    </a:lnTo>
                    <a:close/>
                    <a:moveTo>
                      <a:pt x="37" y="228"/>
                    </a:moveTo>
                    <a:lnTo>
                      <a:pt x="37" y="229"/>
                    </a:lnTo>
                    <a:lnTo>
                      <a:pt x="38" y="229"/>
                    </a:lnTo>
                    <a:lnTo>
                      <a:pt x="39" y="232"/>
                    </a:lnTo>
                    <a:lnTo>
                      <a:pt x="38" y="233"/>
                    </a:lnTo>
                    <a:lnTo>
                      <a:pt x="37" y="232"/>
                    </a:lnTo>
                    <a:lnTo>
                      <a:pt x="35" y="229"/>
                    </a:lnTo>
                    <a:lnTo>
                      <a:pt x="35" y="228"/>
                    </a:lnTo>
                    <a:lnTo>
                      <a:pt x="37" y="228"/>
                    </a:lnTo>
                    <a:close/>
                    <a:moveTo>
                      <a:pt x="38" y="227"/>
                    </a:moveTo>
                    <a:lnTo>
                      <a:pt x="39" y="227"/>
                    </a:lnTo>
                    <a:lnTo>
                      <a:pt x="38" y="228"/>
                    </a:lnTo>
                    <a:lnTo>
                      <a:pt x="38" y="227"/>
                    </a:lnTo>
                    <a:close/>
                    <a:moveTo>
                      <a:pt x="41" y="226"/>
                    </a:moveTo>
                    <a:lnTo>
                      <a:pt x="41" y="226"/>
                    </a:lnTo>
                    <a:lnTo>
                      <a:pt x="39" y="226"/>
                    </a:lnTo>
                    <a:lnTo>
                      <a:pt x="41" y="226"/>
                    </a:lnTo>
                    <a:close/>
                    <a:moveTo>
                      <a:pt x="41" y="224"/>
                    </a:moveTo>
                    <a:lnTo>
                      <a:pt x="42" y="224"/>
                    </a:lnTo>
                    <a:lnTo>
                      <a:pt x="41" y="224"/>
                    </a:lnTo>
                    <a:lnTo>
                      <a:pt x="41" y="224"/>
                    </a:lnTo>
                    <a:close/>
                    <a:moveTo>
                      <a:pt x="42" y="222"/>
                    </a:moveTo>
                    <a:lnTo>
                      <a:pt x="43" y="223"/>
                    </a:lnTo>
                    <a:lnTo>
                      <a:pt x="42" y="223"/>
                    </a:lnTo>
                    <a:lnTo>
                      <a:pt x="41" y="223"/>
                    </a:lnTo>
                    <a:lnTo>
                      <a:pt x="41" y="222"/>
                    </a:lnTo>
                    <a:lnTo>
                      <a:pt x="42" y="222"/>
                    </a:lnTo>
                    <a:close/>
                    <a:moveTo>
                      <a:pt x="92" y="203"/>
                    </a:moveTo>
                    <a:lnTo>
                      <a:pt x="96" y="203"/>
                    </a:lnTo>
                    <a:lnTo>
                      <a:pt x="97" y="204"/>
                    </a:lnTo>
                    <a:lnTo>
                      <a:pt x="99" y="204"/>
                    </a:lnTo>
                    <a:lnTo>
                      <a:pt x="101" y="206"/>
                    </a:lnTo>
                    <a:lnTo>
                      <a:pt x="103" y="207"/>
                    </a:lnTo>
                    <a:lnTo>
                      <a:pt x="103" y="208"/>
                    </a:lnTo>
                    <a:lnTo>
                      <a:pt x="103" y="210"/>
                    </a:lnTo>
                    <a:lnTo>
                      <a:pt x="100" y="212"/>
                    </a:lnTo>
                    <a:lnTo>
                      <a:pt x="99" y="216"/>
                    </a:lnTo>
                    <a:lnTo>
                      <a:pt x="97" y="218"/>
                    </a:lnTo>
                    <a:lnTo>
                      <a:pt x="96" y="216"/>
                    </a:lnTo>
                    <a:lnTo>
                      <a:pt x="93" y="214"/>
                    </a:lnTo>
                    <a:lnTo>
                      <a:pt x="91" y="214"/>
                    </a:lnTo>
                    <a:lnTo>
                      <a:pt x="89" y="215"/>
                    </a:lnTo>
                    <a:lnTo>
                      <a:pt x="87" y="216"/>
                    </a:lnTo>
                    <a:lnTo>
                      <a:pt x="85" y="220"/>
                    </a:lnTo>
                    <a:lnTo>
                      <a:pt x="85" y="222"/>
                    </a:lnTo>
                    <a:lnTo>
                      <a:pt x="87" y="224"/>
                    </a:lnTo>
                    <a:lnTo>
                      <a:pt x="87" y="226"/>
                    </a:lnTo>
                    <a:lnTo>
                      <a:pt x="87" y="226"/>
                    </a:lnTo>
                    <a:lnTo>
                      <a:pt x="84" y="226"/>
                    </a:lnTo>
                    <a:lnTo>
                      <a:pt x="84" y="227"/>
                    </a:lnTo>
                    <a:lnTo>
                      <a:pt x="83" y="226"/>
                    </a:lnTo>
                    <a:lnTo>
                      <a:pt x="83" y="224"/>
                    </a:lnTo>
                    <a:lnTo>
                      <a:pt x="80" y="224"/>
                    </a:lnTo>
                    <a:lnTo>
                      <a:pt x="79" y="222"/>
                    </a:lnTo>
                    <a:lnTo>
                      <a:pt x="79" y="220"/>
                    </a:lnTo>
                    <a:lnTo>
                      <a:pt x="79" y="219"/>
                    </a:lnTo>
                    <a:lnTo>
                      <a:pt x="79" y="218"/>
                    </a:lnTo>
                    <a:lnTo>
                      <a:pt x="75" y="216"/>
                    </a:lnTo>
                    <a:lnTo>
                      <a:pt x="76" y="214"/>
                    </a:lnTo>
                    <a:lnTo>
                      <a:pt x="78" y="211"/>
                    </a:lnTo>
                    <a:lnTo>
                      <a:pt x="78" y="210"/>
                    </a:lnTo>
                    <a:lnTo>
                      <a:pt x="81" y="207"/>
                    </a:lnTo>
                    <a:lnTo>
                      <a:pt x="81" y="207"/>
                    </a:lnTo>
                    <a:lnTo>
                      <a:pt x="83" y="210"/>
                    </a:lnTo>
                    <a:lnTo>
                      <a:pt x="84" y="210"/>
                    </a:lnTo>
                    <a:lnTo>
                      <a:pt x="87" y="208"/>
                    </a:lnTo>
                    <a:lnTo>
                      <a:pt x="88" y="208"/>
                    </a:lnTo>
                    <a:lnTo>
                      <a:pt x="89" y="206"/>
                    </a:lnTo>
                    <a:lnTo>
                      <a:pt x="89" y="204"/>
                    </a:lnTo>
                    <a:lnTo>
                      <a:pt x="92" y="203"/>
                    </a:lnTo>
                    <a:close/>
                    <a:moveTo>
                      <a:pt x="96" y="199"/>
                    </a:moveTo>
                    <a:lnTo>
                      <a:pt x="97" y="199"/>
                    </a:lnTo>
                    <a:lnTo>
                      <a:pt x="97" y="200"/>
                    </a:lnTo>
                    <a:lnTo>
                      <a:pt x="96" y="202"/>
                    </a:lnTo>
                    <a:lnTo>
                      <a:pt x="93" y="200"/>
                    </a:lnTo>
                    <a:lnTo>
                      <a:pt x="96" y="199"/>
                    </a:lnTo>
                    <a:close/>
                    <a:moveTo>
                      <a:pt x="103" y="198"/>
                    </a:moveTo>
                    <a:lnTo>
                      <a:pt x="104" y="199"/>
                    </a:lnTo>
                    <a:lnTo>
                      <a:pt x="104" y="200"/>
                    </a:lnTo>
                    <a:lnTo>
                      <a:pt x="104" y="202"/>
                    </a:lnTo>
                    <a:lnTo>
                      <a:pt x="104" y="203"/>
                    </a:lnTo>
                    <a:lnTo>
                      <a:pt x="103" y="203"/>
                    </a:lnTo>
                    <a:lnTo>
                      <a:pt x="101" y="200"/>
                    </a:lnTo>
                    <a:lnTo>
                      <a:pt x="101" y="199"/>
                    </a:lnTo>
                    <a:lnTo>
                      <a:pt x="103" y="198"/>
                    </a:lnTo>
                    <a:lnTo>
                      <a:pt x="103" y="198"/>
                    </a:lnTo>
                    <a:close/>
                    <a:moveTo>
                      <a:pt x="75" y="173"/>
                    </a:moveTo>
                    <a:lnTo>
                      <a:pt x="76" y="174"/>
                    </a:lnTo>
                    <a:lnTo>
                      <a:pt x="75" y="175"/>
                    </a:lnTo>
                    <a:lnTo>
                      <a:pt x="75" y="174"/>
                    </a:lnTo>
                    <a:lnTo>
                      <a:pt x="75" y="173"/>
                    </a:lnTo>
                    <a:close/>
                    <a:moveTo>
                      <a:pt x="79" y="170"/>
                    </a:moveTo>
                    <a:lnTo>
                      <a:pt x="79" y="173"/>
                    </a:lnTo>
                    <a:lnTo>
                      <a:pt x="78" y="173"/>
                    </a:lnTo>
                    <a:lnTo>
                      <a:pt x="78" y="173"/>
                    </a:lnTo>
                    <a:lnTo>
                      <a:pt x="76" y="173"/>
                    </a:lnTo>
                    <a:lnTo>
                      <a:pt x="78" y="172"/>
                    </a:lnTo>
                    <a:lnTo>
                      <a:pt x="79" y="170"/>
                    </a:lnTo>
                    <a:close/>
                    <a:moveTo>
                      <a:pt x="129" y="133"/>
                    </a:moveTo>
                    <a:lnTo>
                      <a:pt x="129" y="135"/>
                    </a:lnTo>
                    <a:lnTo>
                      <a:pt x="129" y="136"/>
                    </a:lnTo>
                    <a:lnTo>
                      <a:pt x="132" y="137"/>
                    </a:lnTo>
                    <a:lnTo>
                      <a:pt x="132" y="139"/>
                    </a:lnTo>
                    <a:lnTo>
                      <a:pt x="130" y="141"/>
                    </a:lnTo>
                    <a:lnTo>
                      <a:pt x="129" y="143"/>
                    </a:lnTo>
                    <a:lnTo>
                      <a:pt x="129" y="143"/>
                    </a:lnTo>
                    <a:lnTo>
                      <a:pt x="129" y="140"/>
                    </a:lnTo>
                    <a:lnTo>
                      <a:pt x="129" y="139"/>
                    </a:lnTo>
                    <a:lnTo>
                      <a:pt x="129" y="139"/>
                    </a:lnTo>
                    <a:lnTo>
                      <a:pt x="128" y="139"/>
                    </a:lnTo>
                    <a:lnTo>
                      <a:pt x="128" y="137"/>
                    </a:lnTo>
                    <a:lnTo>
                      <a:pt x="129" y="133"/>
                    </a:lnTo>
                    <a:lnTo>
                      <a:pt x="129" y="133"/>
                    </a:lnTo>
                    <a:close/>
                    <a:moveTo>
                      <a:pt x="141" y="74"/>
                    </a:moveTo>
                    <a:lnTo>
                      <a:pt x="142" y="74"/>
                    </a:lnTo>
                    <a:lnTo>
                      <a:pt x="145" y="75"/>
                    </a:lnTo>
                    <a:lnTo>
                      <a:pt x="145" y="75"/>
                    </a:lnTo>
                    <a:lnTo>
                      <a:pt x="146" y="75"/>
                    </a:lnTo>
                    <a:lnTo>
                      <a:pt x="147" y="75"/>
                    </a:lnTo>
                    <a:lnTo>
                      <a:pt x="147" y="77"/>
                    </a:lnTo>
                    <a:lnTo>
                      <a:pt x="147" y="79"/>
                    </a:lnTo>
                    <a:lnTo>
                      <a:pt x="149" y="83"/>
                    </a:lnTo>
                    <a:lnTo>
                      <a:pt x="150" y="86"/>
                    </a:lnTo>
                    <a:lnTo>
                      <a:pt x="155" y="91"/>
                    </a:lnTo>
                    <a:lnTo>
                      <a:pt x="157" y="94"/>
                    </a:lnTo>
                    <a:lnTo>
                      <a:pt x="158" y="98"/>
                    </a:lnTo>
                    <a:lnTo>
                      <a:pt x="158" y="99"/>
                    </a:lnTo>
                    <a:lnTo>
                      <a:pt x="159" y="99"/>
                    </a:lnTo>
                    <a:lnTo>
                      <a:pt x="162" y="103"/>
                    </a:lnTo>
                    <a:lnTo>
                      <a:pt x="163" y="107"/>
                    </a:lnTo>
                    <a:lnTo>
                      <a:pt x="163" y="110"/>
                    </a:lnTo>
                    <a:lnTo>
                      <a:pt x="163" y="111"/>
                    </a:lnTo>
                    <a:lnTo>
                      <a:pt x="163" y="114"/>
                    </a:lnTo>
                    <a:lnTo>
                      <a:pt x="164" y="115"/>
                    </a:lnTo>
                    <a:lnTo>
                      <a:pt x="163" y="116"/>
                    </a:lnTo>
                    <a:lnTo>
                      <a:pt x="163" y="118"/>
                    </a:lnTo>
                    <a:lnTo>
                      <a:pt x="163" y="119"/>
                    </a:lnTo>
                    <a:lnTo>
                      <a:pt x="163" y="120"/>
                    </a:lnTo>
                    <a:lnTo>
                      <a:pt x="163" y="122"/>
                    </a:lnTo>
                    <a:lnTo>
                      <a:pt x="163" y="124"/>
                    </a:lnTo>
                    <a:lnTo>
                      <a:pt x="164" y="124"/>
                    </a:lnTo>
                    <a:lnTo>
                      <a:pt x="164" y="127"/>
                    </a:lnTo>
                    <a:lnTo>
                      <a:pt x="164" y="129"/>
                    </a:lnTo>
                    <a:lnTo>
                      <a:pt x="164" y="131"/>
                    </a:lnTo>
                    <a:lnTo>
                      <a:pt x="163" y="128"/>
                    </a:lnTo>
                    <a:lnTo>
                      <a:pt x="162" y="128"/>
                    </a:lnTo>
                    <a:lnTo>
                      <a:pt x="158" y="131"/>
                    </a:lnTo>
                    <a:lnTo>
                      <a:pt x="158" y="135"/>
                    </a:lnTo>
                    <a:lnTo>
                      <a:pt x="158" y="137"/>
                    </a:lnTo>
                    <a:lnTo>
                      <a:pt x="160" y="141"/>
                    </a:lnTo>
                    <a:lnTo>
                      <a:pt x="162" y="149"/>
                    </a:lnTo>
                    <a:lnTo>
                      <a:pt x="162" y="154"/>
                    </a:lnTo>
                    <a:lnTo>
                      <a:pt x="162" y="161"/>
                    </a:lnTo>
                    <a:lnTo>
                      <a:pt x="162" y="166"/>
                    </a:lnTo>
                    <a:lnTo>
                      <a:pt x="163" y="169"/>
                    </a:lnTo>
                    <a:lnTo>
                      <a:pt x="166" y="173"/>
                    </a:lnTo>
                    <a:lnTo>
                      <a:pt x="167" y="174"/>
                    </a:lnTo>
                    <a:lnTo>
                      <a:pt x="167" y="175"/>
                    </a:lnTo>
                    <a:lnTo>
                      <a:pt x="164" y="178"/>
                    </a:lnTo>
                    <a:lnTo>
                      <a:pt x="166" y="179"/>
                    </a:lnTo>
                    <a:lnTo>
                      <a:pt x="164" y="183"/>
                    </a:lnTo>
                    <a:lnTo>
                      <a:pt x="162" y="186"/>
                    </a:lnTo>
                    <a:lnTo>
                      <a:pt x="160" y="186"/>
                    </a:lnTo>
                    <a:lnTo>
                      <a:pt x="159" y="187"/>
                    </a:lnTo>
                    <a:lnTo>
                      <a:pt x="158" y="189"/>
                    </a:lnTo>
                    <a:lnTo>
                      <a:pt x="157" y="189"/>
                    </a:lnTo>
                    <a:lnTo>
                      <a:pt x="157" y="182"/>
                    </a:lnTo>
                    <a:lnTo>
                      <a:pt x="157" y="178"/>
                    </a:lnTo>
                    <a:lnTo>
                      <a:pt x="158" y="177"/>
                    </a:lnTo>
                    <a:lnTo>
                      <a:pt x="158" y="175"/>
                    </a:lnTo>
                    <a:lnTo>
                      <a:pt x="155" y="175"/>
                    </a:lnTo>
                    <a:lnTo>
                      <a:pt x="154" y="175"/>
                    </a:lnTo>
                    <a:lnTo>
                      <a:pt x="153" y="178"/>
                    </a:lnTo>
                    <a:lnTo>
                      <a:pt x="154" y="179"/>
                    </a:lnTo>
                    <a:lnTo>
                      <a:pt x="154" y="181"/>
                    </a:lnTo>
                    <a:lnTo>
                      <a:pt x="153" y="181"/>
                    </a:lnTo>
                    <a:lnTo>
                      <a:pt x="149" y="183"/>
                    </a:lnTo>
                    <a:lnTo>
                      <a:pt x="149" y="186"/>
                    </a:lnTo>
                    <a:lnTo>
                      <a:pt x="150" y="190"/>
                    </a:lnTo>
                    <a:lnTo>
                      <a:pt x="147" y="193"/>
                    </a:lnTo>
                    <a:lnTo>
                      <a:pt x="146" y="193"/>
                    </a:lnTo>
                    <a:lnTo>
                      <a:pt x="145" y="191"/>
                    </a:lnTo>
                    <a:lnTo>
                      <a:pt x="146" y="189"/>
                    </a:lnTo>
                    <a:lnTo>
                      <a:pt x="146" y="186"/>
                    </a:lnTo>
                    <a:lnTo>
                      <a:pt x="143" y="186"/>
                    </a:lnTo>
                    <a:lnTo>
                      <a:pt x="141" y="187"/>
                    </a:lnTo>
                    <a:lnTo>
                      <a:pt x="141" y="190"/>
                    </a:lnTo>
                    <a:lnTo>
                      <a:pt x="141" y="193"/>
                    </a:lnTo>
                    <a:lnTo>
                      <a:pt x="142" y="194"/>
                    </a:lnTo>
                    <a:lnTo>
                      <a:pt x="138" y="194"/>
                    </a:lnTo>
                    <a:lnTo>
                      <a:pt x="133" y="193"/>
                    </a:lnTo>
                    <a:lnTo>
                      <a:pt x="130" y="195"/>
                    </a:lnTo>
                    <a:lnTo>
                      <a:pt x="128" y="195"/>
                    </a:lnTo>
                    <a:lnTo>
                      <a:pt x="128" y="195"/>
                    </a:lnTo>
                    <a:lnTo>
                      <a:pt x="128" y="194"/>
                    </a:lnTo>
                    <a:lnTo>
                      <a:pt x="130" y="194"/>
                    </a:lnTo>
                    <a:lnTo>
                      <a:pt x="130" y="193"/>
                    </a:lnTo>
                    <a:lnTo>
                      <a:pt x="129" y="193"/>
                    </a:lnTo>
                    <a:lnTo>
                      <a:pt x="128" y="193"/>
                    </a:lnTo>
                    <a:lnTo>
                      <a:pt x="126" y="193"/>
                    </a:lnTo>
                    <a:lnTo>
                      <a:pt x="125" y="191"/>
                    </a:lnTo>
                    <a:lnTo>
                      <a:pt x="125" y="193"/>
                    </a:lnTo>
                    <a:lnTo>
                      <a:pt x="124" y="193"/>
                    </a:lnTo>
                    <a:lnTo>
                      <a:pt x="122" y="193"/>
                    </a:lnTo>
                    <a:lnTo>
                      <a:pt x="122" y="190"/>
                    </a:lnTo>
                    <a:lnTo>
                      <a:pt x="124" y="189"/>
                    </a:lnTo>
                    <a:lnTo>
                      <a:pt x="122" y="189"/>
                    </a:lnTo>
                    <a:lnTo>
                      <a:pt x="121" y="190"/>
                    </a:lnTo>
                    <a:lnTo>
                      <a:pt x="120" y="194"/>
                    </a:lnTo>
                    <a:lnTo>
                      <a:pt x="121" y="195"/>
                    </a:lnTo>
                    <a:lnTo>
                      <a:pt x="125" y="197"/>
                    </a:lnTo>
                    <a:lnTo>
                      <a:pt x="125" y="199"/>
                    </a:lnTo>
                    <a:lnTo>
                      <a:pt x="126" y="199"/>
                    </a:lnTo>
                    <a:lnTo>
                      <a:pt x="125" y="200"/>
                    </a:lnTo>
                    <a:lnTo>
                      <a:pt x="124" y="200"/>
                    </a:lnTo>
                    <a:lnTo>
                      <a:pt x="121" y="202"/>
                    </a:lnTo>
                    <a:lnTo>
                      <a:pt x="120" y="204"/>
                    </a:lnTo>
                    <a:lnTo>
                      <a:pt x="120" y="206"/>
                    </a:lnTo>
                    <a:lnTo>
                      <a:pt x="120" y="207"/>
                    </a:lnTo>
                    <a:lnTo>
                      <a:pt x="118" y="207"/>
                    </a:lnTo>
                    <a:lnTo>
                      <a:pt x="118" y="210"/>
                    </a:lnTo>
                    <a:lnTo>
                      <a:pt x="116" y="214"/>
                    </a:lnTo>
                    <a:lnTo>
                      <a:pt x="114" y="214"/>
                    </a:lnTo>
                    <a:lnTo>
                      <a:pt x="112" y="214"/>
                    </a:lnTo>
                    <a:lnTo>
                      <a:pt x="109" y="211"/>
                    </a:lnTo>
                    <a:lnTo>
                      <a:pt x="106" y="210"/>
                    </a:lnTo>
                    <a:lnTo>
                      <a:pt x="106" y="207"/>
                    </a:lnTo>
                    <a:lnTo>
                      <a:pt x="106" y="206"/>
                    </a:lnTo>
                    <a:lnTo>
                      <a:pt x="106" y="204"/>
                    </a:lnTo>
                    <a:lnTo>
                      <a:pt x="106" y="202"/>
                    </a:lnTo>
                    <a:lnTo>
                      <a:pt x="105" y="202"/>
                    </a:lnTo>
                    <a:lnTo>
                      <a:pt x="105" y="199"/>
                    </a:lnTo>
                    <a:lnTo>
                      <a:pt x="106" y="197"/>
                    </a:lnTo>
                    <a:lnTo>
                      <a:pt x="106" y="195"/>
                    </a:lnTo>
                    <a:lnTo>
                      <a:pt x="106" y="194"/>
                    </a:lnTo>
                    <a:lnTo>
                      <a:pt x="104" y="194"/>
                    </a:lnTo>
                    <a:lnTo>
                      <a:pt x="101" y="194"/>
                    </a:lnTo>
                    <a:lnTo>
                      <a:pt x="97" y="195"/>
                    </a:lnTo>
                    <a:lnTo>
                      <a:pt x="95" y="197"/>
                    </a:lnTo>
                    <a:lnTo>
                      <a:pt x="95" y="198"/>
                    </a:lnTo>
                    <a:lnTo>
                      <a:pt x="92" y="199"/>
                    </a:lnTo>
                    <a:lnTo>
                      <a:pt x="92" y="200"/>
                    </a:lnTo>
                    <a:lnTo>
                      <a:pt x="91" y="200"/>
                    </a:lnTo>
                    <a:lnTo>
                      <a:pt x="89" y="200"/>
                    </a:lnTo>
                    <a:lnTo>
                      <a:pt x="87" y="200"/>
                    </a:lnTo>
                    <a:lnTo>
                      <a:pt x="84" y="202"/>
                    </a:lnTo>
                    <a:lnTo>
                      <a:pt x="80" y="203"/>
                    </a:lnTo>
                    <a:lnTo>
                      <a:pt x="78" y="203"/>
                    </a:lnTo>
                    <a:lnTo>
                      <a:pt x="76" y="203"/>
                    </a:lnTo>
                    <a:lnTo>
                      <a:pt x="75" y="202"/>
                    </a:lnTo>
                    <a:lnTo>
                      <a:pt x="74" y="202"/>
                    </a:lnTo>
                    <a:lnTo>
                      <a:pt x="72" y="203"/>
                    </a:lnTo>
                    <a:lnTo>
                      <a:pt x="74" y="206"/>
                    </a:lnTo>
                    <a:lnTo>
                      <a:pt x="74" y="207"/>
                    </a:lnTo>
                    <a:lnTo>
                      <a:pt x="74" y="210"/>
                    </a:lnTo>
                    <a:lnTo>
                      <a:pt x="72" y="210"/>
                    </a:lnTo>
                    <a:lnTo>
                      <a:pt x="71" y="210"/>
                    </a:lnTo>
                    <a:lnTo>
                      <a:pt x="67" y="208"/>
                    </a:lnTo>
                    <a:lnTo>
                      <a:pt x="64" y="208"/>
                    </a:lnTo>
                    <a:lnTo>
                      <a:pt x="60" y="211"/>
                    </a:lnTo>
                    <a:lnTo>
                      <a:pt x="60" y="211"/>
                    </a:lnTo>
                    <a:lnTo>
                      <a:pt x="63" y="215"/>
                    </a:lnTo>
                    <a:lnTo>
                      <a:pt x="64" y="215"/>
                    </a:lnTo>
                    <a:lnTo>
                      <a:pt x="66" y="214"/>
                    </a:lnTo>
                    <a:lnTo>
                      <a:pt x="66" y="214"/>
                    </a:lnTo>
                    <a:lnTo>
                      <a:pt x="68" y="214"/>
                    </a:lnTo>
                    <a:lnTo>
                      <a:pt x="70" y="214"/>
                    </a:lnTo>
                    <a:lnTo>
                      <a:pt x="70" y="218"/>
                    </a:lnTo>
                    <a:lnTo>
                      <a:pt x="70" y="219"/>
                    </a:lnTo>
                    <a:lnTo>
                      <a:pt x="67" y="220"/>
                    </a:lnTo>
                    <a:lnTo>
                      <a:pt x="68" y="220"/>
                    </a:lnTo>
                    <a:lnTo>
                      <a:pt x="72" y="220"/>
                    </a:lnTo>
                    <a:lnTo>
                      <a:pt x="72" y="222"/>
                    </a:lnTo>
                    <a:lnTo>
                      <a:pt x="74" y="223"/>
                    </a:lnTo>
                    <a:lnTo>
                      <a:pt x="74" y="224"/>
                    </a:lnTo>
                    <a:lnTo>
                      <a:pt x="74" y="226"/>
                    </a:lnTo>
                    <a:lnTo>
                      <a:pt x="75" y="227"/>
                    </a:lnTo>
                    <a:lnTo>
                      <a:pt x="72" y="229"/>
                    </a:lnTo>
                    <a:lnTo>
                      <a:pt x="71" y="231"/>
                    </a:lnTo>
                    <a:lnTo>
                      <a:pt x="71" y="235"/>
                    </a:lnTo>
                    <a:lnTo>
                      <a:pt x="71" y="241"/>
                    </a:lnTo>
                    <a:lnTo>
                      <a:pt x="72" y="243"/>
                    </a:lnTo>
                    <a:lnTo>
                      <a:pt x="72" y="247"/>
                    </a:lnTo>
                    <a:lnTo>
                      <a:pt x="71" y="249"/>
                    </a:lnTo>
                    <a:lnTo>
                      <a:pt x="71" y="249"/>
                    </a:lnTo>
                    <a:lnTo>
                      <a:pt x="68" y="248"/>
                    </a:lnTo>
                    <a:lnTo>
                      <a:pt x="67" y="249"/>
                    </a:lnTo>
                    <a:lnTo>
                      <a:pt x="68" y="251"/>
                    </a:lnTo>
                    <a:lnTo>
                      <a:pt x="70" y="252"/>
                    </a:lnTo>
                    <a:lnTo>
                      <a:pt x="67" y="256"/>
                    </a:lnTo>
                    <a:lnTo>
                      <a:pt x="66" y="257"/>
                    </a:lnTo>
                    <a:lnTo>
                      <a:pt x="66" y="254"/>
                    </a:lnTo>
                    <a:lnTo>
                      <a:pt x="66" y="253"/>
                    </a:lnTo>
                    <a:lnTo>
                      <a:pt x="64" y="251"/>
                    </a:lnTo>
                    <a:lnTo>
                      <a:pt x="63" y="248"/>
                    </a:lnTo>
                    <a:lnTo>
                      <a:pt x="63" y="247"/>
                    </a:lnTo>
                    <a:lnTo>
                      <a:pt x="64" y="245"/>
                    </a:lnTo>
                    <a:lnTo>
                      <a:pt x="63" y="245"/>
                    </a:lnTo>
                    <a:lnTo>
                      <a:pt x="62" y="247"/>
                    </a:lnTo>
                    <a:lnTo>
                      <a:pt x="62" y="251"/>
                    </a:lnTo>
                    <a:lnTo>
                      <a:pt x="63" y="253"/>
                    </a:lnTo>
                    <a:lnTo>
                      <a:pt x="63" y="254"/>
                    </a:lnTo>
                    <a:lnTo>
                      <a:pt x="63" y="254"/>
                    </a:lnTo>
                    <a:lnTo>
                      <a:pt x="60" y="254"/>
                    </a:lnTo>
                    <a:lnTo>
                      <a:pt x="59" y="254"/>
                    </a:lnTo>
                    <a:lnTo>
                      <a:pt x="58" y="252"/>
                    </a:lnTo>
                    <a:lnTo>
                      <a:pt x="59" y="251"/>
                    </a:lnTo>
                    <a:lnTo>
                      <a:pt x="59" y="249"/>
                    </a:lnTo>
                    <a:lnTo>
                      <a:pt x="56" y="247"/>
                    </a:lnTo>
                    <a:lnTo>
                      <a:pt x="56" y="243"/>
                    </a:lnTo>
                    <a:lnTo>
                      <a:pt x="54" y="240"/>
                    </a:lnTo>
                    <a:lnTo>
                      <a:pt x="54" y="239"/>
                    </a:lnTo>
                    <a:lnTo>
                      <a:pt x="55" y="237"/>
                    </a:lnTo>
                    <a:lnTo>
                      <a:pt x="58" y="235"/>
                    </a:lnTo>
                    <a:lnTo>
                      <a:pt x="58" y="229"/>
                    </a:lnTo>
                    <a:lnTo>
                      <a:pt x="56" y="229"/>
                    </a:lnTo>
                    <a:lnTo>
                      <a:pt x="56" y="227"/>
                    </a:lnTo>
                    <a:lnTo>
                      <a:pt x="54" y="223"/>
                    </a:lnTo>
                    <a:lnTo>
                      <a:pt x="52" y="222"/>
                    </a:lnTo>
                    <a:lnTo>
                      <a:pt x="51" y="223"/>
                    </a:lnTo>
                    <a:lnTo>
                      <a:pt x="51" y="226"/>
                    </a:lnTo>
                    <a:lnTo>
                      <a:pt x="51" y="226"/>
                    </a:lnTo>
                    <a:lnTo>
                      <a:pt x="51" y="227"/>
                    </a:lnTo>
                    <a:lnTo>
                      <a:pt x="52" y="227"/>
                    </a:lnTo>
                    <a:lnTo>
                      <a:pt x="54" y="228"/>
                    </a:lnTo>
                    <a:lnTo>
                      <a:pt x="54" y="229"/>
                    </a:lnTo>
                    <a:lnTo>
                      <a:pt x="52" y="231"/>
                    </a:lnTo>
                    <a:lnTo>
                      <a:pt x="51" y="229"/>
                    </a:lnTo>
                    <a:lnTo>
                      <a:pt x="52" y="229"/>
                    </a:lnTo>
                    <a:lnTo>
                      <a:pt x="51" y="228"/>
                    </a:lnTo>
                    <a:lnTo>
                      <a:pt x="50" y="229"/>
                    </a:lnTo>
                    <a:lnTo>
                      <a:pt x="49" y="231"/>
                    </a:lnTo>
                    <a:lnTo>
                      <a:pt x="47" y="231"/>
                    </a:lnTo>
                    <a:lnTo>
                      <a:pt x="49" y="229"/>
                    </a:lnTo>
                    <a:lnTo>
                      <a:pt x="49" y="228"/>
                    </a:lnTo>
                    <a:lnTo>
                      <a:pt x="47" y="228"/>
                    </a:lnTo>
                    <a:lnTo>
                      <a:pt x="46" y="226"/>
                    </a:lnTo>
                    <a:lnTo>
                      <a:pt x="47" y="224"/>
                    </a:lnTo>
                    <a:lnTo>
                      <a:pt x="47" y="226"/>
                    </a:lnTo>
                    <a:lnTo>
                      <a:pt x="49" y="227"/>
                    </a:lnTo>
                    <a:lnTo>
                      <a:pt x="49" y="227"/>
                    </a:lnTo>
                    <a:lnTo>
                      <a:pt x="47" y="223"/>
                    </a:lnTo>
                    <a:lnTo>
                      <a:pt x="47" y="222"/>
                    </a:lnTo>
                    <a:lnTo>
                      <a:pt x="46" y="222"/>
                    </a:lnTo>
                    <a:lnTo>
                      <a:pt x="45" y="222"/>
                    </a:lnTo>
                    <a:lnTo>
                      <a:pt x="47" y="220"/>
                    </a:lnTo>
                    <a:lnTo>
                      <a:pt x="49" y="220"/>
                    </a:lnTo>
                    <a:lnTo>
                      <a:pt x="50" y="218"/>
                    </a:lnTo>
                    <a:lnTo>
                      <a:pt x="52" y="216"/>
                    </a:lnTo>
                    <a:lnTo>
                      <a:pt x="54" y="215"/>
                    </a:lnTo>
                    <a:lnTo>
                      <a:pt x="54" y="214"/>
                    </a:lnTo>
                    <a:lnTo>
                      <a:pt x="56" y="211"/>
                    </a:lnTo>
                    <a:lnTo>
                      <a:pt x="59" y="211"/>
                    </a:lnTo>
                    <a:lnTo>
                      <a:pt x="59" y="210"/>
                    </a:lnTo>
                    <a:lnTo>
                      <a:pt x="59" y="208"/>
                    </a:lnTo>
                    <a:lnTo>
                      <a:pt x="58" y="208"/>
                    </a:lnTo>
                    <a:lnTo>
                      <a:pt x="56" y="204"/>
                    </a:lnTo>
                    <a:lnTo>
                      <a:pt x="58" y="203"/>
                    </a:lnTo>
                    <a:lnTo>
                      <a:pt x="62" y="202"/>
                    </a:lnTo>
                    <a:lnTo>
                      <a:pt x="63" y="200"/>
                    </a:lnTo>
                    <a:lnTo>
                      <a:pt x="63" y="199"/>
                    </a:lnTo>
                    <a:lnTo>
                      <a:pt x="66" y="197"/>
                    </a:lnTo>
                    <a:lnTo>
                      <a:pt x="67" y="195"/>
                    </a:lnTo>
                    <a:lnTo>
                      <a:pt x="71" y="191"/>
                    </a:lnTo>
                    <a:lnTo>
                      <a:pt x="71" y="190"/>
                    </a:lnTo>
                    <a:lnTo>
                      <a:pt x="72" y="189"/>
                    </a:lnTo>
                    <a:lnTo>
                      <a:pt x="74" y="186"/>
                    </a:lnTo>
                    <a:lnTo>
                      <a:pt x="78" y="183"/>
                    </a:lnTo>
                    <a:lnTo>
                      <a:pt x="80" y="183"/>
                    </a:lnTo>
                    <a:lnTo>
                      <a:pt x="81" y="183"/>
                    </a:lnTo>
                    <a:lnTo>
                      <a:pt x="84" y="182"/>
                    </a:lnTo>
                    <a:lnTo>
                      <a:pt x="87" y="182"/>
                    </a:lnTo>
                    <a:lnTo>
                      <a:pt x="89" y="181"/>
                    </a:lnTo>
                    <a:lnTo>
                      <a:pt x="92" y="181"/>
                    </a:lnTo>
                    <a:lnTo>
                      <a:pt x="97" y="178"/>
                    </a:lnTo>
                    <a:lnTo>
                      <a:pt x="99" y="179"/>
                    </a:lnTo>
                    <a:lnTo>
                      <a:pt x="100" y="179"/>
                    </a:lnTo>
                    <a:lnTo>
                      <a:pt x="101" y="178"/>
                    </a:lnTo>
                    <a:lnTo>
                      <a:pt x="103" y="178"/>
                    </a:lnTo>
                    <a:lnTo>
                      <a:pt x="103" y="181"/>
                    </a:lnTo>
                    <a:lnTo>
                      <a:pt x="104" y="181"/>
                    </a:lnTo>
                    <a:lnTo>
                      <a:pt x="105" y="179"/>
                    </a:lnTo>
                    <a:lnTo>
                      <a:pt x="106" y="181"/>
                    </a:lnTo>
                    <a:lnTo>
                      <a:pt x="108" y="179"/>
                    </a:lnTo>
                    <a:lnTo>
                      <a:pt x="108" y="179"/>
                    </a:lnTo>
                    <a:lnTo>
                      <a:pt x="109" y="179"/>
                    </a:lnTo>
                    <a:lnTo>
                      <a:pt x="109" y="177"/>
                    </a:lnTo>
                    <a:lnTo>
                      <a:pt x="109" y="177"/>
                    </a:lnTo>
                    <a:lnTo>
                      <a:pt x="109" y="175"/>
                    </a:lnTo>
                    <a:lnTo>
                      <a:pt x="109" y="174"/>
                    </a:lnTo>
                    <a:lnTo>
                      <a:pt x="108" y="173"/>
                    </a:lnTo>
                    <a:lnTo>
                      <a:pt x="109" y="169"/>
                    </a:lnTo>
                    <a:lnTo>
                      <a:pt x="109" y="168"/>
                    </a:lnTo>
                    <a:lnTo>
                      <a:pt x="109" y="166"/>
                    </a:lnTo>
                    <a:lnTo>
                      <a:pt x="112" y="164"/>
                    </a:lnTo>
                    <a:lnTo>
                      <a:pt x="113" y="161"/>
                    </a:lnTo>
                    <a:lnTo>
                      <a:pt x="112" y="156"/>
                    </a:lnTo>
                    <a:lnTo>
                      <a:pt x="110" y="153"/>
                    </a:lnTo>
                    <a:lnTo>
                      <a:pt x="112" y="150"/>
                    </a:lnTo>
                    <a:lnTo>
                      <a:pt x="113" y="149"/>
                    </a:lnTo>
                    <a:lnTo>
                      <a:pt x="116" y="148"/>
                    </a:lnTo>
                    <a:lnTo>
                      <a:pt x="118" y="147"/>
                    </a:lnTo>
                    <a:lnTo>
                      <a:pt x="118" y="147"/>
                    </a:lnTo>
                    <a:lnTo>
                      <a:pt x="117" y="149"/>
                    </a:lnTo>
                    <a:lnTo>
                      <a:pt x="117" y="150"/>
                    </a:lnTo>
                    <a:lnTo>
                      <a:pt x="116" y="152"/>
                    </a:lnTo>
                    <a:lnTo>
                      <a:pt x="114" y="153"/>
                    </a:lnTo>
                    <a:lnTo>
                      <a:pt x="114" y="154"/>
                    </a:lnTo>
                    <a:lnTo>
                      <a:pt x="117" y="157"/>
                    </a:lnTo>
                    <a:lnTo>
                      <a:pt x="121" y="160"/>
                    </a:lnTo>
                    <a:lnTo>
                      <a:pt x="121" y="157"/>
                    </a:lnTo>
                    <a:lnTo>
                      <a:pt x="124" y="156"/>
                    </a:lnTo>
                    <a:lnTo>
                      <a:pt x="129" y="153"/>
                    </a:lnTo>
                    <a:lnTo>
                      <a:pt x="133" y="150"/>
                    </a:lnTo>
                    <a:lnTo>
                      <a:pt x="133" y="148"/>
                    </a:lnTo>
                    <a:lnTo>
                      <a:pt x="134" y="145"/>
                    </a:lnTo>
                    <a:lnTo>
                      <a:pt x="134" y="141"/>
                    </a:lnTo>
                    <a:lnTo>
                      <a:pt x="135" y="139"/>
                    </a:lnTo>
                    <a:lnTo>
                      <a:pt x="138" y="136"/>
                    </a:lnTo>
                    <a:lnTo>
                      <a:pt x="139" y="133"/>
                    </a:lnTo>
                    <a:lnTo>
                      <a:pt x="138" y="129"/>
                    </a:lnTo>
                    <a:lnTo>
                      <a:pt x="141" y="122"/>
                    </a:lnTo>
                    <a:lnTo>
                      <a:pt x="141" y="116"/>
                    </a:lnTo>
                    <a:lnTo>
                      <a:pt x="141" y="112"/>
                    </a:lnTo>
                    <a:lnTo>
                      <a:pt x="139" y="107"/>
                    </a:lnTo>
                    <a:lnTo>
                      <a:pt x="138" y="102"/>
                    </a:lnTo>
                    <a:lnTo>
                      <a:pt x="135" y="103"/>
                    </a:lnTo>
                    <a:lnTo>
                      <a:pt x="134" y="104"/>
                    </a:lnTo>
                    <a:lnTo>
                      <a:pt x="133" y="102"/>
                    </a:lnTo>
                    <a:lnTo>
                      <a:pt x="133" y="100"/>
                    </a:lnTo>
                    <a:lnTo>
                      <a:pt x="134" y="100"/>
                    </a:lnTo>
                    <a:lnTo>
                      <a:pt x="137" y="100"/>
                    </a:lnTo>
                    <a:lnTo>
                      <a:pt x="137" y="97"/>
                    </a:lnTo>
                    <a:lnTo>
                      <a:pt x="137" y="95"/>
                    </a:lnTo>
                    <a:lnTo>
                      <a:pt x="133" y="93"/>
                    </a:lnTo>
                    <a:lnTo>
                      <a:pt x="133" y="90"/>
                    </a:lnTo>
                    <a:lnTo>
                      <a:pt x="135" y="89"/>
                    </a:lnTo>
                    <a:lnTo>
                      <a:pt x="137" y="87"/>
                    </a:lnTo>
                    <a:lnTo>
                      <a:pt x="137" y="86"/>
                    </a:lnTo>
                    <a:lnTo>
                      <a:pt x="135" y="82"/>
                    </a:lnTo>
                    <a:lnTo>
                      <a:pt x="135" y="81"/>
                    </a:lnTo>
                    <a:lnTo>
                      <a:pt x="137" y="81"/>
                    </a:lnTo>
                    <a:lnTo>
                      <a:pt x="138" y="81"/>
                    </a:lnTo>
                    <a:lnTo>
                      <a:pt x="139" y="82"/>
                    </a:lnTo>
                    <a:lnTo>
                      <a:pt x="139" y="85"/>
                    </a:lnTo>
                    <a:lnTo>
                      <a:pt x="139" y="86"/>
                    </a:lnTo>
                    <a:lnTo>
                      <a:pt x="142" y="87"/>
                    </a:lnTo>
                    <a:lnTo>
                      <a:pt x="143" y="86"/>
                    </a:lnTo>
                    <a:lnTo>
                      <a:pt x="142" y="83"/>
                    </a:lnTo>
                    <a:lnTo>
                      <a:pt x="142" y="83"/>
                    </a:lnTo>
                    <a:lnTo>
                      <a:pt x="145" y="83"/>
                    </a:lnTo>
                    <a:lnTo>
                      <a:pt x="146" y="83"/>
                    </a:lnTo>
                    <a:lnTo>
                      <a:pt x="146" y="81"/>
                    </a:lnTo>
                    <a:lnTo>
                      <a:pt x="145" y="78"/>
                    </a:lnTo>
                    <a:lnTo>
                      <a:pt x="142" y="81"/>
                    </a:lnTo>
                    <a:lnTo>
                      <a:pt x="142" y="81"/>
                    </a:lnTo>
                    <a:lnTo>
                      <a:pt x="141" y="79"/>
                    </a:lnTo>
                    <a:lnTo>
                      <a:pt x="141" y="78"/>
                    </a:lnTo>
                    <a:lnTo>
                      <a:pt x="142" y="75"/>
                    </a:lnTo>
                    <a:lnTo>
                      <a:pt x="141" y="74"/>
                    </a:lnTo>
                    <a:close/>
                    <a:moveTo>
                      <a:pt x="120" y="60"/>
                    </a:moveTo>
                    <a:lnTo>
                      <a:pt x="120" y="62"/>
                    </a:lnTo>
                    <a:lnTo>
                      <a:pt x="120" y="64"/>
                    </a:lnTo>
                    <a:lnTo>
                      <a:pt x="118" y="65"/>
                    </a:lnTo>
                    <a:lnTo>
                      <a:pt x="117" y="64"/>
                    </a:lnTo>
                    <a:lnTo>
                      <a:pt x="117" y="62"/>
                    </a:lnTo>
                    <a:lnTo>
                      <a:pt x="118" y="61"/>
                    </a:lnTo>
                    <a:lnTo>
                      <a:pt x="120" y="60"/>
                    </a:lnTo>
                    <a:close/>
                    <a:moveTo>
                      <a:pt x="129" y="0"/>
                    </a:moveTo>
                    <a:lnTo>
                      <a:pt x="132" y="0"/>
                    </a:lnTo>
                    <a:lnTo>
                      <a:pt x="133" y="3"/>
                    </a:lnTo>
                    <a:lnTo>
                      <a:pt x="137" y="6"/>
                    </a:lnTo>
                    <a:lnTo>
                      <a:pt x="139" y="6"/>
                    </a:lnTo>
                    <a:lnTo>
                      <a:pt x="142" y="10"/>
                    </a:lnTo>
                    <a:lnTo>
                      <a:pt x="147" y="15"/>
                    </a:lnTo>
                    <a:lnTo>
                      <a:pt x="150" y="16"/>
                    </a:lnTo>
                    <a:lnTo>
                      <a:pt x="151" y="19"/>
                    </a:lnTo>
                    <a:lnTo>
                      <a:pt x="153" y="19"/>
                    </a:lnTo>
                    <a:lnTo>
                      <a:pt x="155" y="22"/>
                    </a:lnTo>
                    <a:lnTo>
                      <a:pt x="159" y="23"/>
                    </a:lnTo>
                    <a:lnTo>
                      <a:pt x="162" y="23"/>
                    </a:lnTo>
                    <a:lnTo>
                      <a:pt x="164" y="25"/>
                    </a:lnTo>
                    <a:lnTo>
                      <a:pt x="166" y="25"/>
                    </a:lnTo>
                    <a:lnTo>
                      <a:pt x="167" y="25"/>
                    </a:lnTo>
                    <a:lnTo>
                      <a:pt x="170" y="25"/>
                    </a:lnTo>
                    <a:lnTo>
                      <a:pt x="174" y="23"/>
                    </a:lnTo>
                    <a:lnTo>
                      <a:pt x="175" y="20"/>
                    </a:lnTo>
                    <a:lnTo>
                      <a:pt x="176" y="18"/>
                    </a:lnTo>
                    <a:lnTo>
                      <a:pt x="176" y="18"/>
                    </a:lnTo>
                    <a:lnTo>
                      <a:pt x="176" y="19"/>
                    </a:lnTo>
                    <a:lnTo>
                      <a:pt x="176" y="20"/>
                    </a:lnTo>
                    <a:lnTo>
                      <a:pt x="176" y="24"/>
                    </a:lnTo>
                    <a:lnTo>
                      <a:pt x="176" y="27"/>
                    </a:lnTo>
                    <a:lnTo>
                      <a:pt x="176" y="28"/>
                    </a:lnTo>
                    <a:lnTo>
                      <a:pt x="179" y="31"/>
                    </a:lnTo>
                    <a:lnTo>
                      <a:pt x="182" y="32"/>
                    </a:lnTo>
                    <a:lnTo>
                      <a:pt x="182" y="35"/>
                    </a:lnTo>
                    <a:lnTo>
                      <a:pt x="182" y="36"/>
                    </a:lnTo>
                    <a:lnTo>
                      <a:pt x="183" y="36"/>
                    </a:lnTo>
                    <a:lnTo>
                      <a:pt x="184" y="33"/>
                    </a:lnTo>
                    <a:lnTo>
                      <a:pt x="185" y="32"/>
                    </a:lnTo>
                    <a:lnTo>
                      <a:pt x="187" y="32"/>
                    </a:lnTo>
                    <a:lnTo>
                      <a:pt x="187" y="33"/>
                    </a:lnTo>
                    <a:lnTo>
                      <a:pt x="185" y="35"/>
                    </a:lnTo>
                    <a:lnTo>
                      <a:pt x="185" y="36"/>
                    </a:lnTo>
                    <a:lnTo>
                      <a:pt x="184" y="37"/>
                    </a:lnTo>
                    <a:lnTo>
                      <a:pt x="182" y="39"/>
                    </a:lnTo>
                    <a:lnTo>
                      <a:pt x="182" y="40"/>
                    </a:lnTo>
                    <a:lnTo>
                      <a:pt x="180" y="41"/>
                    </a:lnTo>
                    <a:lnTo>
                      <a:pt x="179" y="41"/>
                    </a:lnTo>
                    <a:lnTo>
                      <a:pt x="178" y="41"/>
                    </a:lnTo>
                    <a:lnTo>
                      <a:pt x="176" y="43"/>
                    </a:lnTo>
                    <a:lnTo>
                      <a:pt x="176" y="44"/>
                    </a:lnTo>
                    <a:lnTo>
                      <a:pt x="174" y="44"/>
                    </a:lnTo>
                    <a:lnTo>
                      <a:pt x="171" y="43"/>
                    </a:lnTo>
                    <a:lnTo>
                      <a:pt x="170" y="44"/>
                    </a:lnTo>
                    <a:lnTo>
                      <a:pt x="166" y="48"/>
                    </a:lnTo>
                    <a:lnTo>
                      <a:pt x="164" y="53"/>
                    </a:lnTo>
                    <a:lnTo>
                      <a:pt x="164" y="57"/>
                    </a:lnTo>
                    <a:lnTo>
                      <a:pt x="164" y="60"/>
                    </a:lnTo>
                    <a:lnTo>
                      <a:pt x="164" y="61"/>
                    </a:lnTo>
                    <a:lnTo>
                      <a:pt x="164" y="64"/>
                    </a:lnTo>
                    <a:lnTo>
                      <a:pt x="163" y="62"/>
                    </a:lnTo>
                    <a:lnTo>
                      <a:pt x="162" y="61"/>
                    </a:lnTo>
                    <a:lnTo>
                      <a:pt x="158" y="60"/>
                    </a:lnTo>
                    <a:lnTo>
                      <a:pt x="154" y="58"/>
                    </a:lnTo>
                    <a:lnTo>
                      <a:pt x="151" y="54"/>
                    </a:lnTo>
                    <a:lnTo>
                      <a:pt x="149" y="53"/>
                    </a:lnTo>
                    <a:lnTo>
                      <a:pt x="147" y="53"/>
                    </a:lnTo>
                    <a:lnTo>
                      <a:pt x="145" y="53"/>
                    </a:lnTo>
                    <a:lnTo>
                      <a:pt x="145" y="52"/>
                    </a:lnTo>
                    <a:lnTo>
                      <a:pt x="142" y="52"/>
                    </a:lnTo>
                    <a:lnTo>
                      <a:pt x="139" y="53"/>
                    </a:lnTo>
                    <a:lnTo>
                      <a:pt x="137" y="57"/>
                    </a:lnTo>
                    <a:lnTo>
                      <a:pt x="135" y="57"/>
                    </a:lnTo>
                    <a:lnTo>
                      <a:pt x="133" y="54"/>
                    </a:lnTo>
                    <a:lnTo>
                      <a:pt x="130" y="54"/>
                    </a:lnTo>
                    <a:lnTo>
                      <a:pt x="129" y="56"/>
                    </a:lnTo>
                    <a:lnTo>
                      <a:pt x="129" y="58"/>
                    </a:lnTo>
                    <a:lnTo>
                      <a:pt x="130" y="61"/>
                    </a:lnTo>
                    <a:lnTo>
                      <a:pt x="133" y="62"/>
                    </a:lnTo>
                    <a:lnTo>
                      <a:pt x="135" y="61"/>
                    </a:lnTo>
                    <a:lnTo>
                      <a:pt x="138" y="65"/>
                    </a:lnTo>
                    <a:lnTo>
                      <a:pt x="141" y="65"/>
                    </a:lnTo>
                    <a:lnTo>
                      <a:pt x="143" y="65"/>
                    </a:lnTo>
                    <a:lnTo>
                      <a:pt x="145" y="66"/>
                    </a:lnTo>
                    <a:lnTo>
                      <a:pt x="142" y="69"/>
                    </a:lnTo>
                    <a:lnTo>
                      <a:pt x="142" y="70"/>
                    </a:lnTo>
                    <a:lnTo>
                      <a:pt x="141" y="69"/>
                    </a:lnTo>
                    <a:lnTo>
                      <a:pt x="137" y="69"/>
                    </a:lnTo>
                    <a:lnTo>
                      <a:pt x="135" y="70"/>
                    </a:lnTo>
                    <a:lnTo>
                      <a:pt x="135" y="72"/>
                    </a:lnTo>
                    <a:lnTo>
                      <a:pt x="135" y="74"/>
                    </a:lnTo>
                    <a:lnTo>
                      <a:pt x="133" y="77"/>
                    </a:lnTo>
                    <a:lnTo>
                      <a:pt x="130" y="75"/>
                    </a:lnTo>
                    <a:lnTo>
                      <a:pt x="129" y="74"/>
                    </a:lnTo>
                    <a:lnTo>
                      <a:pt x="130" y="73"/>
                    </a:lnTo>
                    <a:lnTo>
                      <a:pt x="129" y="69"/>
                    </a:lnTo>
                    <a:lnTo>
                      <a:pt x="128" y="65"/>
                    </a:lnTo>
                    <a:lnTo>
                      <a:pt x="126" y="64"/>
                    </a:lnTo>
                    <a:lnTo>
                      <a:pt x="124" y="62"/>
                    </a:lnTo>
                    <a:lnTo>
                      <a:pt x="122" y="62"/>
                    </a:lnTo>
                    <a:lnTo>
                      <a:pt x="122" y="60"/>
                    </a:lnTo>
                    <a:lnTo>
                      <a:pt x="122" y="57"/>
                    </a:lnTo>
                    <a:lnTo>
                      <a:pt x="122" y="54"/>
                    </a:lnTo>
                    <a:lnTo>
                      <a:pt x="124" y="53"/>
                    </a:lnTo>
                    <a:lnTo>
                      <a:pt x="125" y="52"/>
                    </a:lnTo>
                    <a:lnTo>
                      <a:pt x="125" y="50"/>
                    </a:lnTo>
                    <a:lnTo>
                      <a:pt x="126" y="50"/>
                    </a:lnTo>
                    <a:lnTo>
                      <a:pt x="128" y="48"/>
                    </a:lnTo>
                    <a:lnTo>
                      <a:pt x="129" y="47"/>
                    </a:lnTo>
                    <a:lnTo>
                      <a:pt x="128" y="47"/>
                    </a:lnTo>
                    <a:lnTo>
                      <a:pt x="126" y="44"/>
                    </a:lnTo>
                    <a:lnTo>
                      <a:pt x="125" y="44"/>
                    </a:lnTo>
                    <a:lnTo>
                      <a:pt x="124" y="44"/>
                    </a:lnTo>
                    <a:lnTo>
                      <a:pt x="125" y="41"/>
                    </a:lnTo>
                    <a:lnTo>
                      <a:pt x="126" y="41"/>
                    </a:lnTo>
                    <a:lnTo>
                      <a:pt x="130" y="43"/>
                    </a:lnTo>
                    <a:lnTo>
                      <a:pt x="134" y="44"/>
                    </a:lnTo>
                    <a:lnTo>
                      <a:pt x="135" y="43"/>
                    </a:lnTo>
                    <a:lnTo>
                      <a:pt x="135" y="41"/>
                    </a:lnTo>
                    <a:lnTo>
                      <a:pt x="137" y="40"/>
                    </a:lnTo>
                    <a:lnTo>
                      <a:pt x="135" y="39"/>
                    </a:lnTo>
                    <a:lnTo>
                      <a:pt x="134" y="37"/>
                    </a:lnTo>
                    <a:lnTo>
                      <a:pt x="134" y="37"/>
                    </a:lnTo>
                    <a:lnTo>
                      <a:pt x="133" y="35"/>
                    </a:lnTo>
                    <a:lnTo>
                      <a:pt x="133" y="32"/>
                    </a:lnTo>
                    <a:lnTo>
                      <a:pt x="134" y="31"/>
                    </a:lnTo>
                    <a:lnTo>
                      <a:pt x="135" y="31"/>
                    </a:lnTo>
                    <a:lnTo>
                      <a:pt x="135" y="29"/>
                    </a:lnTo>
                    <a:lnTo>
                      <a:pt x="134" y="27"/>
                    </a:lnTo>
                    <a:lnTo>
                      <a:pt x="133" y="23"/>
                    </a:lnTo>
                    <a:lnTo>
                      <a:pt x="134" y="22"/>
                    </a:lnTo>
                    <a:lnTo>
                      <a:pt x="133" y="18"/>
                    </a:lnTo>
                    <a:lnTo>
                      <a:pt x="133" y="15"/>
                    </a:lnTo>
                    <a:lnTo>
                      <a:pt x="129" y="8"/>
                    </a:lnTo>
                    <a:lnTo>
                      <a:pt x="128" y="6"/>
                    </a:lnTo>
                    <a:lnTo>
                      <a:pt x="126" y="4"/>
                    </a:lnTo>
                    <a:lnTo>
                      <a:pt x="128" y="3"/>
                    </a:lnTo>
                    <a:lnTo>
                      <a:pt x="129" y="3"/>
                    </a:lnTo>
                    <a:lnTo>
                      <a:pt x="130" y="2"/>
                    </a:lnTo>
                    <a:lnTo>
                      <a:pt x="12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345"/>
              <p:cNvSpPr>
                <a:spLocks noEditPoints="1"/>
              </p:cNvSpPr>
              <p:nvPr/>
            </p:nvSpPr>
            <p:spPr bwMode="auto">
              <a:xfrm>
                <a:off x="9424692" y="3005396"/>
                <a:ext cx="137038" cy="218246"/>
              </a:xfrm>
              <a:custGeom>
                <a:avLst/>
                <a:gdLst>
                  <a:gd name="T0" fmla="*/ 28 w 54"/>
                  <a:gd name="T1" fmla="*/ 81 h 86"/>
                  <a:gd name="T2" fmla="*/ 27 w 54"/>
                  <a:gd name="T3" fmla="*/ 85 h 86"/>
                  <a:gd name="T4" fmla="*/ 20 w 54"/>
                  <a:gd name="T5" fmla="*/ 86 h 86"/>
                  <a:gd name="T6" fmla="*/ 20 w 54"/>
                  <a:gd name="T7" fmla="*/ 82 h 86"/>
                  <a:gd name="T8" fmla="*/ 52 w 54"/>
                  <a:gd name="T9" fmla="*/ 70 h 86"/>
                  <a:gd name="T10" fmla="*/ 53 w 54"/>
                  <a:gd name="T11" fmla="*/ 71 h 86"/>
                  <a:gd name="T12" fmla="*/ 52 w 54"/>
                  <a:gd name="T13" fmla="*/ 73 h 86"/>
                  <a:gd name="T14" fmla="*/ 52 w 54"/>
                  <a:gd name="T15" fmla="*/ 70 h 86"/>
                  <a:gd name="T16" fmla="*/ 19 w 54"/>
                  <a:gd name="T17" fmla="*/ 67 h 86"/>
                  <a:gd name="T18" fmla="*/ 17 w 54"/>
                  <a:gd name="T19" fmla="*/ 69 h 86"/>
                  <a:gd name="T20" fmla="*/ 16 w 54"/>
                  <a:gd name="T21" fmla="*/ 69 h 86"/>
                  <a:gd name="T22" fmla="*/ 17 w 54"/>
                  <a:gd name="T23" fmla="*/ 67 h 86"/>
                  <a:gd name="T24" fmla="*/ 54 w 54"/>
                  <a:gd name="T25" fmla="*/ 63 h 86"/>
                  <a:gd name="T26" fmla="*/ 54 w 54"/>
                  <a:gd name="T27" fmla="*/ 66 h 86"/>
                  <a:gd name="T28" fmla="*/ 53 w 54"/>
                  <a:gd name="T29" fmla="*/ 69 h 86"/>
                  <a:gd name="T30" fmla="*/ 52 w 54"/>
                  <a:gd name="T31" fmla="*/ 65 h 86"/>
                  <a:gd name="T32" fmla="*/ 54 w 54"/>
                  <a:gd name="T33" fmla="*/ 63 h 86"/>
                  <a:gd name="T34" fmla="*/ 36 w 54"/>
                  <a:gd name="T35" fmla="*/ 62 h 86"/>
                  <a:gd name="T36" fmla="*/ 33 w 54"/>
                  <a:gd name="T37" fmla="*/ 61 h 86"/>
                  <a:gd name="T38" fmla="*/ 44 w 54"/>
                  <a:gd name="T39" fmla="*/ 57 h 86"/>
                  <a:gd name="T40" fmla="*/ 45 w 54"/>
                  <a:gd name="T41" fmla="*/ 60 h 86"/>
                  <a:gd name="T42" fmla="*/ 42 w 54"/>
                  <a:gd name="T43" fmla="*/ 62 h 86"/>
                  <a:gd name="T44" fmla="*/ 42 w 54"/>
                  <a:gd name="T45" fmla="*/ 58 h 86"/>
                  <a:gd name="T46" fmla="*/ 27 w 54"/>
                  <a:gd name="T47" fmla="*/ 0 h 86"/>
                  <a:gd name="T48" fmla="*/ 37 w 54"/>
                  <a:gd name="T49" fmla="*/ 15 h 86"/>
                  <a:gd name="T50" fmla="*/ 44 w 54"/>
                  <a:gd name="T51" fmla="*/ 28 h 86"/>
                  <a:gd name="T52" fmla="*/ 48 w 54"/>
                  <a:gd name="T53" fmla="*/ 38 h 86"/>
                  <a:gd name="T54" fmla="*/ 49 w 54"/>
                  <a:gd name="T55" fmla="*/ 41 h 86"/>
                  <a:gd name="T56" fmla="*/ 50 w 54"/>
                  <a:gd name="T57" fmla="*/ 49 h 86"/>
                  <a:gd name="T58" fmla="*/ 49 w 54"/>
                  <a:gd name="T59" fmla="*/ 52 h 86"/>
                  <a:gd name="T60" fmla="*/ 44 w 54"/>
                  <a:gd name="T61" fmla="*/ 56 h 86"/>
                  <a:gd name="T62" fmla="*/ 41 w 54"/>
                  <a:gd name="T63" fmla="*/ 60 h 86"/>
                  <a:gd name="T64" fmla="*/ 39 w 54"/>
                  <a:gd name="T65" fmla="*/ 60 h 86"/>
                  <a:gd name="T66" fmla="*/ 36 w 54"/>
                  <a:gd name="T67" fmla="*/ 58 h 86"/>
                  <a:gd name="T68" fmla="*/ 33 w 54"/>
                  <a:gd name="T69" fmla="*/ 60 h 86"/>
                  <a:gd name="T70" fmla="*/ 31 w 54"/>
                  <a:gd name="T71" fmla="*/ 60 h 86"/>
                  <a:gd name="T72" fmla="*/ 23 w 54"/>
                  <a:gd name="T73" fmla="*/ 66 h 86"/>
                  <a:gd name="T74" fmla="*/ 23 w 54"/>
                  <a:gd name="T75" fmla="*/ 67 h 86"/>
                  <a:gd name="T76" fmla="*/ 20 w 54"/>
                  <a:gd name="T77" fmla="*/ 67 h 86"/>
                  <a:gd name="T78" fmla="*/ 19 w 54"/>
                  <a:gd name="T79" fmla="*/ 63 h 86"/>
                  <a:gd name="T80" fmla="*/ 15 w 54"/>
                  <a:gd name="T81" fmla="*/ 58 h 86"/>
                  <a:gd name="T82" fmla="*/ 15 w 54"/>
                  <a:gd name="T83" fmla="*/ 56 h 86"/>
                  <a:gd name="T84" fmla="*/ 16 w 54"/>
                  <a:gd name="T85" fmla="*/ 53 h 86"/>
                  <a:gd name="T86" fmla="*/ 15 w 54"/>
                  <a:gd name="T87" fmla="*/ 49 h 86"/>
                  <a:gd name="T88" fmla="*/ 19 w 54"/>
                  <a:gd name="T89" fmla="*/ 45 h 86"/>
                  <a:gd name="T90" fmla="*/ 16 w 54"/>
                  <a:gd name="T91" fmla="*/ 42 h 86"/>
                  <a:gd name="T92" fmla="*/ 14 w 54"/>
                  <a:gd name="T93" fmla="*/ 36 h 86"/>
                  <a:gd name="T94" fmla="*/ 12 w 54"/>
                  <a:gd name="T95" fmla="*/ 33 h 86"/>
                  <a:gd name="T96" fmla="*/ 8 w 54"/>
                  <a:gd name="T97" fmla="*/ 28 h 86"/>
                  <a:gd name="T98" fmla="*/ 11 w 54"/>
                  <a:gd name="T99" fmla="*/ 27 h 86"/>
                  <a:gd name="T100" fmla="*/ 16 w 54"/>
                  <a:gd name="T101" fmla="*/ 29 h 86"/>
                  <a:gd name="T102" fmla="*/ 14 w 54"/>
                  <a:gd name="T103" fmla="*/ 24 h 86"/>
                  <a:gd name="T104" fmla="*/ 12 w 54"/>
                  <a:gd name="T105" fmla="*/ 23 h 86"/>
                  <a:gd name="T106" fmla="*/ 4 w 54"/>
                  <a:gd name="T107" fmla="*/ 15 h 86"/>
                  <a:gd name="T108" fmla="*/ 3 w 54"/>
                  <a:gd name="T109" fmla="*/ 13 h 86"/>
                  <a:gd name="T110" fmla="*/ 0 w 54"/>
                  <a:gd name="T111" fmla="*/ 15 h 86"/>
                  <a:gd name="T112" fmla="*/ 6 w 54"/>
                  <a:gd name="T113" fmla="*/ 8 h 86"/>
                  <a:gd name="T114" fmla="*/ 14 w 54"/>
                  <a:gd name="T115" fmla="*/ 3 h 86"/>
                  <a:gd name="T116" fmla="*/ 27 w 54"/>
                  <a:gd name="T11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4" h="86">
                    <a:moveTo>
                      <a:pt x="25" y="81"/>
                    </a:moveTo>
                    <a:lnTo>
                      <a:pt x="28" y="81"/>
                    </a:lnTo>
                    <a:lnTo>
                      <a:pt x="28" y="82"/>
                    </a:lnTo>
                    <a:lnTo>
                      <a:pt x="27" y="85"/>
                    </a:lnTo>
                    <a:lnTo>
                      <a:pt x="21" y="86"/>
                    </a:lnTo>
                    <a:lnTo>
                      <a:pt x="20" y="86"/>
                    </a:lnTo>
                    <a:lnTo>
                      <a:pt x="19" y="83"/>
                    </a:lnTo>
                    <a:lnTo>
                      <a:pt x="20" y="82"/>
                    </a:lnTo>
                    <a:lnTo>
                      <a:pt x="25" y="81"/>
                    </a:lnTo>
                    <a:close/>
                    <a:moveTo>
                      <a:pt x="52" y="70"/>
                    </a:moveTo>
                    <a:lnTo>
                      <a:pt x="54" y="70"/>
                    </a:lnTo>
                    <a:lnTo>
                      <a:pt x="53" y="71"/>
                    </a:lnTo>
                    <a:lnTo>
                      <a:pt x="53" y="73"/>
                    </a:lnTo>
                    <a:lnTo>
                      <a:pt x="52" y="73"/>
                    </a:lnTo>
                    <a:lnTo>
                      <a:pt x="52" y="71"/>
                    </a:lnTo>
                    <a:lnTo>
                      <a:pt x="52" y="70"/>
                    </a:lnTo>
                    <a:close/>
                    <a:moveTo>
                      <a:pt x="17" y="66"/>
                    </a:moveTo>
                    <a:lnTo>
                      <a:pt x="19" y="67"/>
                    </a:lnTo>
                    <a:lnTo>
                      <a:pt x="19" y="69"/>
                    </a:lnTo>
                    <a:lnTo>
                      <a:pt x="17" y="69"/>
                    </a:lnTo>
                    <a:lnTo>
                      <a:pt x="16" y="70"/>
                    </a:lnTo>
                    <a:lnTo>
                      <a:pt x="16" y="69"/>
                    </a:lnTo>
                    <a:lnTo>
                      <a:pt x="16" y="67"/>
                    </a:lnTo>
                    <a:lnTo>
                      <a:pt x="17" y="67"/>
                    </a:lnTo>
                    <a:lnTo>
                      <a:pt x="17" y="66"/>
                    </a:lnTo>
                    <a:close/>
                    <a:moveTo>
                      <a:pt x="54" y="63"/>
                    </a:moveTo>
                    <a:lnTo>
                      <a:pt x="54" y="63"/>
                    </a:lnTo>
                    <a:lnTo>
                      <a:pt x="54" y="66"/>
                    </a:lnTo>
                    <a:lnTo>
                      <a:pt x="53" y="67"/>
                    </a:lnTo>
                    <a:lnTo>
                      <a:pt x="53" y="69"/>
                    </a:lnTo>
                    <a:lnTo>
                      <a:pt x="52" y="67"/>
                    </a:lnTo>
                    <a:lnTo>
                      <a:pt x="52" y="65"/>
                    </a:lnTo>
                    <a:lnTo>
                      <a:pt x="53" y="63"/>
                    </a:lnTo>
                    <a:lnTo>
                      <a:pt x="54" y="63"/>
                    </a:lnTo>
                    <a:close/>
                    <a:moveTo>
                      <a:pt x="35" y="61"/>
                    </a:moveTo>
                    <a:lnTo>
                      <a:pt x="36" y="62"/>
                    </a:lnTo>
                    <a:lnTo>
                      <a:pt x="35" y="62"/>
                    </a:lnTo>
                    <a:lnTo>
                      <a:pt x="33" y="61"/>
                    </a:lnTo>
                    <a:lnTo>
                      <a:pt x="35" y="61"/>
                    </a:lnTo>
                    <a:close/>
                    <a:moveTo>
                      <a:pt x="44" y="57"/>
                    </a:moveTo>
                    <a:lnTo>
                      <a:pt x="45" y="58"/>
                    </a:lnTo>
                    <a:lnTo>
                      <a:pt x="45" y="60"/>
                    </a:lnTo>
                    <a:lnTo>
                      <a:pt x="44" y="61"/>
                    </a:lnTo>
                    <a:lnTo>
                      <a:pt x="42" y="62"/>
                    </a:lnTo>
                    <a:lnTo>
                      <a:pt x="42" y="60"/>
                    </a:lnTo>
                    <a:lnTo>
                      <a:pt x="42" y="58"/>
                    </a:lnTo>
                    <a:lnTo>
                      <a:pt x="44" y="57"/>
                    </a:lnTo>
                    <a:close/>
                    <a:moveTo>
                      <a:pt x="27" y="0"/>
                    </a:moveTo>
                    <a:lnTo>
                      <a:pt x="31" y="8"/>
                    </a:lnTo>
                    <a:lnTo>
                      <a:pt x="37" y="15"/>
                    </a:lnTo>
                    <a:lnTo>
                      <a:pt x="44" y="23"/>
                    </a:lnTo>
                    <a:lnTo>
                      <a:pt x="44" y="28"/>
                    </a:lnTo>
                    <a:lnTo>
                      <a:pt x="46" y="31"/>
                    </a:lnTo>
                    <a:lnTo>
                      <a:pt x="48" y="38"/>
                    </a:lnTo>
                    <a:lnTo>
                      <a:pt x="48" y="41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50" y="49"/>
                    </a:lnTo>
                    <a:lnTo>
                      <a:pt x="48" y="50"/>
                    </a:lnTo>
                    <a:lnTo>
                      <a:pt x="49" y="52"/>
                    </a:lnTo>
                    <a:lnTo>
                      <a:pt x="46" y="56"/>
                    </a:lnTo>
                    <a:lnTo>
                      <a:pt x="44" y="56"/>
                    </a:lnTo>
                    <a:lnTo>
                      <a:pt x="40" y="58"/>
                    </a:lnTo>
                    <a:lnTo>
                      <a:pt x="41" y="60"/>
                    </a:lnTo>
                    <a:lnTo>
                      <a:pt x="40" y="61"/>
                    </a:lnTo>
                    <a:lnTo>
                      <a:pt x="39" y="60"/>
                    </a:lnTo>
                    <a:lnTo>
                      <a:pt x="37" y="61"/>
                    </a:lnTo>
                    <a:lnTo>
                      <a:pt x="36" y="58"/>
                    </a:lnTo>
                    <a:lnTo>
                      <a:pt x="35" y="58"/>
                    </a:lnTo>
                    <a:lnTo>
                      <a:pt x="33" y="60"/>
                    </a:lnTo>
                    <a:lnTo>
                      <a:pt x="32" y="58"/>
                    </a:lnTo>
                    <a:lnTo>
                      <a:pt x="31" y="60"/>
                    </a:lnTo>
                    <a:lnTo>
                      <a:pt x="25" y="63"/>
                    </a:lnTo>
                    <a:lnTo>
                      <a:pt x="23" y="66"/>
                    </a:lnTo>
                    <a:lnTo>
                      <a:pt x="23" y="65"/>
                    </a:lnTo>
                    <a:lnTo>
                      <a:pt x="23" y="67"/>
                    </a:lnTo>
                    <a:lnTo>
                      <a:pt x="20" y="69"/>
                    </a:lnTo>
                    <a:lnTo>
                      <a:pt x="20" y="67"/>
                    </a:lnTo>
                    <a:lnTo>
                      <a:pt x="20" y="66"/>
                    </a:lnTo>
                    <a:lnTo>
                      <a:pt x="19" y="63"/>
                    </a:lnTo>
                    <a:lnTo>
                      <a:pt x="17" y="63"/>
                    </a:lnTo>
                    <a:lnTo>
                      <a:pt x="15" y="58"/>
                    </a:lnTo>
                    <a:lnTo>
                      <a:pt x="16" y="58"/>
                    </a:lnTo>
                    <a:lnTo>
                      <a:pt x="15" y="56"/>
                    </a:lnTo>
                    <a:lnTo>
                      <a:pt x="15" y="53"/>
                    </a:lnTo>
                    <a:lnTo>
                      <a:pt x="16" y="53"/>
                    </a:lnTo>
                    <a:lnTo>
                      <a:pt x="16" y="50"/>
                    </a:lnTo>
                    <a:lnTo>
                      <a:pt x="15" y="49"/>
                    </a:lnTo>
                    <a:lnTo>
                      <a:pt x="15" y="48"/>
                    </a:lnTo>
                    <a:lnTo>
                      <a:pt x="19" y="45"/>
                    </a:lnTo>
                    <a:lnTo>
                      <a:pt x="16" y="41"/>
                    </a:lnTo>
                    <a:lnTo>
                      <a:pt x="16" y="42"/>
                    </a:lnTo>
                    <a:lnTo>
                      <a:pt x="14" y="41"/>
                    </a:lnTo>
                    <a:lnTo>
                      <a:pt x="14" y="36"/>
                    </a:lnTo>
                    <a:lnTo>
                      <a:pt x="14" y="33"/>
                    </a:lnTo>
                    <a:lnTo>
                      <a:pt x="12" y="33"/>
                    </a:lnTo>
                    <a:lnTo>
                      <a:pt x="7" y="32"/>
                    </a:lnTo>
                    <a:lnTo>
                      <a:pt x="8" y="28"/>
                    </a:lnTo>
                    <a:lnTo>
                      <a:pt x="11" y="28"/>
                    </a:lnTo>
                    <a:lnTo>
                      <a:pt x="11" y="27"/>
                    </a:lnTo>
                    <a:lnTo>
                      <a:pt x="12" y="28"/>
                    </a:lnTo>
                    <a:lnTo>
                      <a:pt x="16" y="29"/>
                    </a:lnTo>
                    <a:lnTo>
                      <a:pt x="15" y="27"/>
                    </a:lnTo>
                    <a:lnTo>
                      <a:pt x="14" y="24"/>
                    </a:lnTo>
                    <a:lnTo>
                      <a:pt x="14" y="23"/>
                    </a:lnTo>
                    <a:lnTo>
                      <a:pt x="12" y="23"/>
                    </a:lnTo>
                    <a:lnTo>
                      <a:pt x="10" y="19"/>
                    </a:lnTo>
                    <a:lnTo>
                      <a:pt x="4" y="15"/>
                    </a:lnTo>
                    <a:lnTo>
                      <a:pt x="7" y="13"/>
                    </a:lnTo>
                    <a:lnTo>
                      <a:pt x="3" y="13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2" y="12"/>
                    </a:lnTo>
                    <a:lnTo>
                      <a:pt x="6" y="8"/>
                    </a:lnTo>
                    <a:lnTo>
                      <a:pt x="10" y="7"/>
                    </a:lnTo>
                    <a:lnTo>
                      <a:pt x="14" y="3"/>
                    </a:lnTo>
                    <a:lnTo>
                      <a:pt x="21" y="3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346"/>
              <p:cNvSpPr>
                <a:spLocks/>
              </p:cNvSpPr>
              <p:nvPr/>
            </p:nvSpPr>
            <p:spPr bwMode="auto">
              <a:xfrm>
                <a:off x="9366324" y="2804914"/>
                <a:ext cx="142114" cy="243623"/>
              </a:xfrm>
              <a:custGeom>
                <a:avLst/>
                <a:gdLst>
                  <a:gd name="T0" fmla="*/ 48 w 56"/>
                  <a:gd name="T1" fmla="*/ 2 h 96"/>
                  <a:gd name="T2" fmla="*/ 50 w 56"/>
                  <a:gd name="T3" fmla="*/ 6 h 96"/>
                  <a:gd name="T4" fmla="*/ 56 w 56"/>
                  <a:gd name="T5" fmla="*/ 10 h 96"/>
                  <a:gd name="T6" fmla="*/ 51 w 56"/>
                  <a:gd name="T7" fmla="*/ 14 h 96"/>
                  <a:gd name="T8" fmla="*/ 50 w 56"/>
                  <a:gd name="T9" fmla="*/ 16 h 96"/>
                  <a:gd name="T10" fmla="*/ 48 w 56"/>
                  <a:gd name="T11" fmla="*/ 25 h 96"/>
                  <a:gd name="T12" fmla="*/ 51 w 56"/>
                  <a:gd name="T13" fmla="*/ 35 h 96"/>
                  <a:gd name="T14" fmla="*/ 52 w 56"/>
                  <a:gd name="T15" fmla="*/ 39 h 96"/>
                  <a:gd name="T16" fmla="*/ 50 w 56"/>
                  <a:gd name="T17" fmla="*/ 41 h 96"/>
                  <a:gd name="T18" fmla="*/ 44 w 56"/>
                  <a:gd name="T19" fmla="*/ 49 h 96"/>
                  <a:gd name="T20" fmla="*/ 42 w 56"/>
                  <a:gd name="T21" fmla="*/ 53 h 96"/>
                  <a:gd name="T22" fmla="*/ 38 w 56"/>
                  <a:gd name="T23" fmla="*/ 54 h 96"/>
                  <a:gd name="T24" fmla="*/ 34 w 56"/>
                  <a:gd name="T25" fmla="*/ 58 h 96"/>
                  <a:gd name="T26" fmla="*/ 34 w 56"/>
                  <a:gd name="T27" fmla="*/ 64 h 96"/>
                  <a:gd name="T28" fmla="*/ 34 w 56"/>
                  <a:gd name="T29" fmla="*/ 69 h 96"/>
                  <a:gd name="T30" fmla="*/ 39 w 56"/>
                  <a:gd name="T31" fmla="*/ 71 h 96"/>
                  <a:gd name="T32" fmla="*/ 50 w 56"/>
                  <a:gd name="T33" fmla="*/ 79 h 96"/>
                  <a:gd name="T34" fmla="*/ 37 w 56"/>
                  <a:gd name="T35" fmla="*/ 82 h 96"/>
                  <a:gd name="T36" fmla="*/ 29 w 56"/>
                  <a:gd name="T37" fmla="*/ 87 h 96"/>
                  <a:gd name="T38" fmla="*/ 23 w 56"/>
                  <a:gd name="T39" fmla="*/ 94 h 96"/>
                  <a:gd name="T40" fmla="*/ 19 w 56"/>
                  <a:gd name="T41" fmla="*/ 91 h 96"/>
                  <a:gd name="T42" fmla="*/ 18 w 56"/>
                  <a:gd name="T43" fmla="*/ 95 h 96"/>
                  <a:gd name="T44" fmla="*/ 14 w 56"/>
                  <a:gd name="T45" fmla="*/ 96 h 96"/>
                  <a:gd name="T46" fmla="*/ 15 w 56"/>
                  <a:gd name="T47" fmla="*/ 91 h 96"/>
                  <a:gd name="T48" fmla="*/ 11 w 56"/>
                  <a:gd name="T49" fmla="*/ 92 h 96"/>
                  <a:gd name="T50" fmla="*/ 10 w 56"/>
                  <a:gd name="T51" fmla="*/ 90 h 96"/>
                  <a:gd name="T52" fmla="*/ 13 w 56"/>
                  <a:gd name="T53" fmla="*/ 81 h 96"/>
                  <a:gd name="T54" fmla="*/ 18 w 56"/>
                  <a:gd name="T55" fmla="*/ 79 h 96"/>
                  <a:gd name="T56" fmla="*/ 11 w 56"/>
                  <a:gd name="T57" fmla="*/ 79 h 96"/>
                  <a:gd name="T58" fmla="*/ 10 w 56"/>
                  <a:gd name="T59" fmla="*/ 73 h 96"/>
                  <a:gd name="T60" fmla="*/ 11 w 56"/>
                  <a:gd name="T61" fmla="*/ 66 h 96"/>
                  <a:gd name="T62" fmla="*/ 14 w 56"/>
                  <a:gd name="T63" fmla="*/ 64 h 96"/>
                  <a:gd name="T64" fmla="*/ 11 w 56"/>
                  <a:gd name="T65" fmla="*/ 65 h 96"/>
                  <a:gd name="T66" fmla="*/ 6 w 56"/>
                  <a:gd name="T67" fmla="*/ 64 h 96"/>
                  <a:gd name="T68" fmla="*/ 4 w 56"/>
                  <a:gd name="T69" fmla="*/ 65 h 96"/>
                  <a:gd name="T70" fmla="*/ 1 w 56"/>
                  <a:gd name="T71" fmla="*/ 61 h 96"/>
                  <a:gd name="T72" fmla="*/ 0 w 56"/>
                  <a:gd name="T73" fmla="*/ 61 h 96"/>
                  <a:gd name="T74" fmla="*/ 2 w 56"/>
                  <a:gd name="T75" fmla="*/ 52 h 96"/>
                  <a:gd name="T76" fmla="*/ 4 w 56"/>
                  <a:gd name="T77" fmla="*/ 46 h 96"/>
                  <a:gd name="T78" fmla="*/ 9 w 56"/>
                  <a:gd name="T79" fmla="*/ 40 h 96"/>
                  <a:gd name="T80" fmla="*/ 13 w 56"/>
                  <a:gd name="T81" fmla="*/ 33 h 96"/>
                  <a:gd name="T82" fmla="*/ 14 w 56"/>
                  <a:gd name="T83" fmla="*/ 31 h 96"/>
                  <a:gd name="T84" fmla="*/ 17 w 56"/>
                  <a:gd name="T85" fmla="*/ 24 h 96"/>
                  <a:gd name="T86" fmla="*/ 21 w 56"/>
                  <a:gd name="T87" fmla="*/ 28 h 96"/>
                  <a:gd name="T88" fmla="*/ 25 w 56"/>
                  <a:gd name="T89" fmla="*/ 28 h 96"/>
                  <a:gd name="T90" fmla="*/ 31 w 56"/>
                  <a:gd name="T91" fmla="*/ 29 h 96"/>
                  <a:gd name="T92" fmla="*/ 37 w 56"/>
                  <a:gd name="T93" fmla="*/ 27 h 96"/>
                  <a:gd name="T94" fmla="*/ 34 w 56"/>
                  <a:gd name="T95" fmla="*/ 23 h 96"/>
                  <a:gd name="T96" fmla="*/ 33 w 56"/>
                  <a:gd name="T97" fmla="*/ 19 h 96"/>
                  <a:gd name="T98" fmla="*/ 40 w 56"/>
                  <a:gd name="T99" fmla="*/ 15 h 96"/>
                  <a:gd name="T100" fmla="*/ 42 w 56"/>
                  <a:gd name="T101" fmla="*/ 10 h 96"/>
                  <a:gd name="T102" fmla="*/ 46 w 56"/>
                  <a:gd name="T103" fmla="*/ 7 h 96"/>
                  <a:gd name="T104" fmla="*/ 44 w 56"/>
                  <a:gd name="T105" fmla="*/ 3 h 96"/>
                  <a:gd name="T106" fmla="*/ 47 w 56"/>
                  <a:gd name="T107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6" h="96">
                    <a:moveTo>
                      <a:pt x="47" y="0"/>
                    </a:moveTo>
                    <a:lnTo>
                      <a:pt x="48" y="2"/>
                    </a:lnTo>
                    <a:lnTo>
                      <a:pt x="48" y="4"/>
                    </a:lnTo>
                    <a:lnTo>
                      <a:pt x="50" y="6"/>
                    </a:lnTo>
                    <a:lnTo>
                      <a:pt x="54" y="6"/>
                    </a:lnTo>
                    <a:lnTo>
                      <a:pt x="56" y="10"/>
                    </a:lnTo>
                    <a:lnTo>
                      <a:pt x="55" y="10"/>
                    </a:lnTo>
                    <a:lnTo>
                      <a:pt x="51" y="14"/>
                    </a:lnTo>
                    <a:lnTo>
                      <a:pt x="50" y="14"/>
                    </a:lnTo>
                    <a:lnTo>
                      <a:pt x="50" y="16"/>
                    </a:lnTo>
                    <a:lnTo>
                      <a:pt x="48" y="23"/>
                    </a:lnTo>
                    <a:lnTo>
                      <a:pt x="48" y="25"/>
                    </a:lnTo>
                    <a:lnTo>
                      <a:pt x="51" y="28"/>
                    </a:lnTo>
                    <a:lnTo>
                      <a:pt x="51" y="35"/>
                    </a:lnTo>
                    <a:lnTo>
                      <a:pt x="54" y="36"/>
                    </a:lnTo>
                    <a:lnTo>
                      <a:pt x="52" y="39"/>
                    </a:lnTo>
                    <a:lnTo>
                      <a:pt x="48" y="41"/>
                    </a:lnTo>
                    <a:lnTo>
                      <a:pt x="50" y="41"/>
                    </a:lnTo>
                    <a:lnTo>
                      <a:pt x="43" y="48"/>
                    </a:lnTo>
                    <a:lnTo>
                      <a:pt x="44" y="49"/>
                    </a:lnTo>
                    <a:lnTo>
                      <a:pt x="43" y="52"/>
                    </a:lnTo>
                    <a:lnTo>
                      <a:pt x="42" y="53"/>
                    </a:lnTo>
                    <a:lnTo>
                      <a:pt x="39" y="53"/>
                    </a:lnTo>
                    <a:lnTo>
                      <a:pt x="38" y="54"/>
                    </a:lnTo>
                    <a:lnTo>
                      <a:pt x="37" y="57"/>
                    </a:lnTo>
                    <a:lnTo>
                      <a:pt x="34" y="58"/>
                    </a:lnTo>
                    <a:lnTo>
                      <a:pt x="34" y="61"/>
                    </a:lnTo>
                    <a:lnTo>
                      <a:pt x="34" y="64"/>
                    </a:lnTo>
                    <a:lnTo>
                      <a:pt x="33" y="65"/>
                    </a:lnTo>
                    <a:lnTo>
                      <a:pt x="34" y="69"/>
                    </a:lnTo>
                    <a:lnTo>
                      <a:pt x="38" y="69"/>
                    </a:lnTo>
                    <a:lnTo>
                      <a:pt x="39" y="71"/>
                    </a:lnTo>
                    <a:lnTo>
                      <a:pt x="48" y="77"/>
                    </a:lnTo>
                    <a:lnTo>
                      <a:pt x="50" y="79"/>
                    </a:lnTo>
                    <a:lnTo>
                      <a:pt x="44" y="82"/>
                    </a:lnTo>
                    <a:lnTo>
                      <a:pt x="37" y="82"/>
                    </a:lnTo>
                    <a:lnTo>
                      <a:pt x="33" y="86"/>
                    </a:lnTo>
                    <a:lnTo>
                      <a:pt x="29" y="87"/>
                    </a:lnTo>
                    <a:lnTo>
                      <a:pt x="25" y="91"/>
                    </a:lnTo>
                    <a:lnTo>
                      <a:pt x="23" y="94"/>
                    </a:lnTo>
                    <a:lnTo>
                      <a:pt x="21" y="91"/>
                    </a:lnTo>
                    <a:lnTo>
                      <a:pt x="19" y="91"/>
                    </a:lnTo>
                    <a:lnTo>
                      <a:pt x="21" y="92"/>
                    </a:lnTo>
                    <a:lnTo>
                      <a:pt x="18" y="95"/>
                    </a:lnTo>
                    <a:lnTo>
                      <a:pt x="17" y="95"/>
                    </a:lnTo>
                    <a:lnTo>
                      <a:pt x="14" y="96"/>
                    </a:lnTo>
                    <a:lnTo>
                      <a:pt x="13" y="95"/>
                    </a:lnTo>
                    <a:lnTo>
                      <a:pt x="15" y="91"/>
                    </a:lnTo>
                    <a:lnTo>
                      <a:pt x="13" y="91"/>
                    </a:lnTo>
                    <a:lnTo>
                      <a:pt x="11" y="92"/>
                    </a:lnTo>
                    <a:lnTo>
                      <a:pt x="10" y="91"/>
                    </a:lnTo>
                    <a:lnTo>
                      <a:pt x="10" y="90"/>
                    </a:lnTo>
                    <a:lnTo>
                      <a:pt x="10" y="85"/>
                    </a:lnTo>
                    <a:lnTo>
                      <a:pt x="13" y="81"/>
                    </a:lnTo>
                    <a:lnTo>
                      <a:pt x="15" y="81"/>
                    </a:lnTo>
                    <a:lnTo>
                      <a:pt x="18" y="79"/>
                    </a:lnTo>
                    <a:lnTo>
                      <a:pt x="15" y="79"/>
                    </a:lnTo>
                    <a:lnTo>
                      <a:pt x="11" y="79"/>
                    </a:lnTo>
                    <a:lnTo>
                      <a:pt x="10" y="79"/>
                    </a:lnTo>
                    <a:lnTo>
                      <a:pt x="10" y="73"/>
                    </a:lnTo>
                    <a:lnTo>
                      <a:pt x="13" y="69"/>
                    </a:lnTo>
                    <a:lnTo>
                      <a:pt x="11" y="66"/>
                    </a:lnTo>
                    <a:lnTo>
                      <a:pt x="13" y="65"/>
                    </a:lnTo>
                    <a:lnTo>
                      <a:pt x="14" y="64"/>
                    </a:lnTo>
                    <a:lnTo>
                      <a:pt x="13" y="64"/>
                    </a:lnTo>
                    <a:lnTo>
                      <a:pt x="11" y="65"/>
                    </a:lnTo>
                    <a:lnTo>
                      <a:pt x="8" y="65"/>
                    </a:lnTo>
                    <a:lnTo>
                      <a:pt x="6" y="64"/>
                    </a:lnTo>
                    <a:lnTo>
                      <a:pt x="4" y="62"/>
                    </a:lnTo>
                    <a:lnTo>
                      <a:pt x="4" y="65"/>
                    </a:lnTo>
                    <a:lnTo>
                      <a:pt x="1" y="65"/>
                    </a:lnTo>
                    <a:lnTo>
                      <a:pt x="1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54"/>
                    </a:lnTo>
                    <a:lnTo>
                      <a:pt x="2" y="52"/>
                    </a:lnTo>
                    <a:lnTo>
                      <a:pt x="4" y="48"/>
                    </a:lnTo>
                    <a:lnTo>
                      <a:pt x="4" y="46"/>
                    </a:lnTo>
                    <a:lnTo>
                      <a:pt x="8" y="44"/>
                    </a:lnTo>
                    <a:lnTo>
                      <a:pt x="9" y="40"/>
                    </a:lnTo>
                    <a:lnTo>
                      <a:pt x="11" y="39"/>
                    </a:lnTo>
                    <a:lnTo>
                      <a:pt x="13" y="33"/>
                    </a:lnTo>
                    <a:lnTo>
                      <a:pt x="14" y="32"/>
                    </a:lnTo>
                    <a:lnTo>
                      <a:pt x="14" y="31"/>
                    </a:lnTo>
                    <a:lnTo>
                      <a:pt x="14" y="27"/>
                    </a:lnTo>
                    <a:lnTo>
                      <a:pt x="17" y="24"/>
                    </a:lnTo>
                    <a:lnTo>
                      <a:pt x="18" y="27"/>
                    </a:lnTo>
                    <a:lnTo>
                      <a:pt x="21" y="28"/>
                    </a:lnTo>
                    <a:lnTo>
                      <a:pt x="22" y="29"/>
                    </a:lnTo>
                    <a:lnTo>
                      <a:pt x="25" y="28"/>
                    </a:lnTo>
                    <a:lnTo>
                      <a:pt x="27" y="29"/>
                    </a:lnTo>
                    <a:lnTo>
                      <a:pt x="31" y="29"/>
                    </a:lnTo>
                    <a:lnTo>
                      <a:pt x="35" y="29"/>
                    </a:lnTo>
                    <a:lnTo>
                      <a:pt x="37" y="27"/>
                    </a:lnTo>
                    <a:lnTo>
                      <a:pt x="37" y="24"/>
                    </a:lnTo>
                    <a:lnTo>
                      <a:pt x="34" y="23"/>
                    </a:lnTo>
                    <a:lnTo>
                      <a:pt x="31" y="20"/>
                    </a:lnTo>
                    <a:lnTo>
                      <a:pt x="33" y="19"/>
                    </a:lnTo>
                    <a:lnTo>
                      <a:pt x="35" y="19"/>
                    </a:lnTo>
                    <a:lnTo>
                      <a:pt x="40" y="15"/>
                    </a:lnTo>
                    <a:lnTo>
                      <a:pt x="40" y="12"/>
                    </a:lnTo>
                    <a:lnTo>
                      <a:pt x="42" y="10"/>
                    </a:lnTo>
                    <a:lnTo>
                      <a:pt x="44" y="10"/>
                    </a:lnTo>
                    <a:lnTo>
                      <a:pt x="46" y="7"/>
                    </a:lnTo>
                    <a:lnTo>
                      <a:pt x="44" y="6"/>
                    </a:lnTo>
                    <a:lnTo>
                      <a:pt x="44" y="3"/>
                    </a:lnTo>
                    <a:lnTo>
                      <a:pt x="44" y="0"/>
                    </a:lnTo>
                    <a:lnTo>
                      <a:pt x="4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347"/>
              <p:cNvSpPr>
                <a:spLocks/>
              </p:cNvSpPr>
              <p:nvPr/>
            </p:nvSpPr>
            <p:spPr bwMode="auto">
              <a:xfrm>
                <a:off x="8209113" y="2485158"/>
                <a:ext cx="926278" cy="436492"/>
              </a:xfrm>
              <a:custGeom>
                <a:avLst/>
                <a:gdLst>
                  <a:gd name="T0" fmla="*/ 117 w 365"/>
                  <a:gd name="T1" fmla="*/ 5 h 172"/>
                  <a:gd name="T2" fmla="*/ 133 w 365"/>
                  <a:gd name="T3" fmla="*/ 8 h 172"/>
                  <a:gd name="T4" fmla="*/ 145 w 365"/>
                  <a:gd name="T5" fmla="*/ 13 h 172"/>
                  <a:gd name="T6" fmla="*/ 150 w 365"/>
                  <a:gd name="T7" fmla="*/ 24 h 172"/>
                  <a:gd name="T8" fmla="*/ 163 w 365"/>
                  <a:gd name="T9" fmla="*/ 30 h 172"/>
                  <a:gd name="T10" fmla="*/ 174 w 365"/>
                  <a:gd name="T11" fmla="*/ 29 h 172"/>
                  <a:gd name="T12" fmla="*/ 192 w 365"/>
                  <a:gd name="T13" fmla="*/ 22 h 172"/>
                  <a:gd name="T14" fmla="*/ 213 w 365"/>
                  <a:gd name="T15" fmla="*/ 29 h 172"/>
                  <a:gd name="T16" fmla="*/ 224 w 365"/>
                  <a:gd name="T17" fmla="*/ 37 h 172"/>
                  <a:gd name="T18" fmla="*/ 248 w 365"/>
                  <a:gd name="T19" fmla="*/ 40 h 172"/>
                  <a:gd name="T20" fmla="*/ 261 w 365"/>
                  <a:gd name="T21" fmla="*/ 34 h 172"/>
                  <a:gd name="T22" fmla="*/ 277 w 365"/>
                  <a:gd name="T23" fmla="*/ 28 h 172"/>
                  <a:gd name="T24" fmla="*/ 284 w 365"/>
                  <a:gd name="T25" fmla="*/ 17 h 172"/>
                  <a:gd name="T26" fmla="*/ 298 w 365"/>
                  <a:gd name="T27" fmla="*/ 20 h 172"/>
                  <a:gd name="T28" fmla="*/ 307 w 365"/>
                  <a:gd name="T29" fmla="*/ 18 h 172"/>
                  <a:gd name="T30" fmla="*/ 313 w 365"/>
                  <a:gd name="T31" fmla="*/ 46 h 172"/>
                  <a:gd name="T32" fmla="*/ 329 w 365"/>
                  <a:gd name="T33" fmla="*/ 57 h 172"/>
                  <a:gd name="T34" fmla="*/ 342 w 365"/>
                  <a:gd name="T35" fmla="*/ 50 h 172"/>
                  <a:gd name="T36" fmla="*/ 363 w 365"/>
                  <a:gd name="T37" fmla="*/ 66 h 172"/>
                  <a:gd name="T38" fmla="*/ 363 w 365"/>
                  <a:gd name="T39" fmla="*/ 75 h 172"/>
                  <a:gd name="T40" fmla="*/ 350 w 365"/>
                  <a:gd name="T41" fmla="*/ 74 h 172"/>
                  <a:gd name="T42" fmla="*/ 340 w 365"/>
                  <a:gd name="T43" fmla="*/ 82 h 172"/>
                  <a:gd name="T44" fmla="*/ 333 w 365"/>
                  <a:gd name="T45" fmla="*/ 91 h 172"/>
                  <a:gd name="T46" fmla="*/ 319 w 365"/>
                  <a:gd name="T47" fmla="*/ 99 h 172"/>
                  <a:gd name="T48" fmla="*/ 308 w 365"/>
                  <a:gd name="T49" fmla="*/ 112 h 172"/>
                  <a:gd name="T50" fmla="*/ 292 w 365"/>
                  <a:gd name="T51" fmla="*/ 107 h 172"/>
                  <a:gd name="T52" fmla="*/ 283 w 365"/>
                  <a:gd name="T53" fmla="*/ 121 h 172"/>
                  <a:gd name="T54" fmla="*/ 284 w 365"/>
                  <a:gd name="T55" fmla="*/ 140 h 172"/>
                  <a:gd name="T56" fmla="*/ 269 w 365"/>
                  <a:gd name="T57" fmla="*/ 153 h 172"/>
                  <a:gd name="T58" fmla="*/ 241 w 365"/>
                  <a:gd name="T59" fmla="*/ 161 h 172"/>
                  <a:gd name="T60" fmla="*/ 217 w 365"/>
                  <a:gd name="T61" fmla="*/ 171 h 172"/>
                  <a:gd name="T62" fmla="*/ 200 w 365"/>
                  <a:gd name="T63" fmla="*/ 168 h 172"/>
                  <a:gd name="T64" fmla="*/ 163 w 365"/>
                  <a:gd name="T65" fmla="*/ 157 h 172"/>
                  <a:gd name="T66" fmla="*/ 140 w 365"/>
                  <a:gd name="T67" fmla="*/ 161 h 172"/>
                  <a:gd name="T68" fmla="*/ 115 w 365"/>
                  <a:gd name="T69" fmla="*/ 155 h 172"/>
                  <a:gd name="T70" fmla="*/ 107 w 365"/>
                  <a:gd name="T71" fmla="*/ 140 h 172"/>
                  <a:gd name="T72" fmla="*/ 101 w 365"/>
                  <a:gd name="T73" fmla="*/ 136 h 172"/>
                  <a:gd name="T74" fmla="*/ 86 w 365"/>
                  <a:gd name="T75" fmla="*/ 130 h 172"/>
                  <a:gd name="T76" fmla="*/ 69 w 365"/>
                  <a:gd name="T77" fmla="*/ 125 h 172"/>
                  <a:gd name="T78" fmla="*/ 46 w 365"/>
                  <a:gd name="T79" fmla="*/ 115 h 172"/>
                  <a:gd name="T80" fmla="*/ 47 w 365"/>
                  <a:gd name="T81" fmla="*/ 104 h 172"/>
                  <a:gd name="T82" fmla="*/ 41 w 365"/>
                  <a:gd name="T83" fmla="*/ 92 h 172"/>
                  <a:gd name="T84" fmla="*/ 33 w 365"/>
                  <a:gd name="T85" fmla="*/ 83 h 172"/>
                  <a:gd name="T86" fmla="*/ 25 w 365"/>
                  <a:gd name="T87" fmla="*/ 82 h 172"/>
                  <a:gd name="T88" fmla="*/ 16 w 365"/>
                  <a:gd name="T89" fmla="*/ 83 h 172"/>
                  <a:gd name="T90" fmla="*/ 8 w 365"/>
                  <a:gd name="T91" fmla="*/ 75 h 172"/>
                  <a:gd name="T92" fmla="*/ 3 w 365"/>
                  <a:gd name="T93" fmla="*/ 67 h 172"/>
                  <a:gd name="T94" fmla="*/ 0 w 365"/>
                  <a:gd name="T95" fmla="*/ 63 h 172"/>
                  <a:gd name="T96" fmla="*/ 12 w 365"/>
                  <a:gd name="T97" fmla="*/ 53 h 172"/>
                  <a:gd name="T98" fmla="*/ 21 w 365"/>
                  <a:gd name="T99" fmla="*/ 42 h 172"/>
                  <a:gd name="T100" fmla="*/ 25 w 365"/>
                  <a:gd name="T101" fmla="*/ 34 h 172"/>
                  <a:gd name="T102" fmla="*/ 41 w 365"/>
                  <a:gd name="T103" fmla="*/ 30 h 172"/>
                  <a:gd name="T104" fmla="*/ 50 w 365"/>
                  <a:gd name="T105" fmla="*/ 32 h 172"/>
                  <a:gd name="T106" fmla="*/ 62 w 365"/>
                  <a:gd name="T107" fmla="*/ 32 h 172"/>
                  <a:gd name="T108" fmla="*/ 76 w 365"/>
                  <a:gd name="T109" fmla="*/ 45 h 172"/>
                  <a:gd name="T110" fmla="*/ 90 w 365"/>
                  <a:gd name="T111" fmla="*/ 42 h 172"/>
                  <a:gd name="T112" fmla="*/ 103 w 365"/>
                  <a:gd name="T113" fmla="*/ 42 h 172"/>
                  <a:gd name="T114" fmla="*/ 107 w 365"/>
                  <a:gd name="T115" fmla="*/ 28 h 172"/>
                  <a:gd name="T116" fmla="*/ 99 w 365"/>
                  <a:gd name="T117" fmla="*/ 15 h 172"/>
                  <a:gd name="T118" fmla="*/ 105 w 365"/>
                  <a:gd name="T119" fmla="*/ 5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65" h="172">
                    <a:moveTo>
                      <a:pt x="107" y="0"/>
                    </a:moveTo>
                    <a:lnTo>
                      <a:pt x="109" y="0"/>
                    </a:lnTo>
                    <a:lnTo>
                      <a:pt x="111" y="1"/>
                    </a:lnTo>
                    <a:lnTo>
                      <a:pt x="113" y="3"/>
                    </a:lnTo>
                    <a:lnTo>
                      <a:pt x="117" y="4"/>
                    </a:lnTo>
                    <a:lnTo>
                      <a:pt x="117" y="5"/>
                    </a:lnTo>
                    <a:lnTo>
                      <a:pt x="120" y="5"/>
                    </a:lnTo>
                    <a:lnTo>
                      <a:pt x="124" y="5"/>
                    </a:lnTo>
                    <a:lnTo>
                      <a:pt x="128" y="5"/>
                    </a:lnTo>
                    <a:lnTo>
                      <a:pt x="129" y="7"/>
                    </a:lnTo>
                    <a:lnTo>
                      <a:pt x="130" y="8"/>
                    </a:lnTo>
                    <a:lnTo>
                      <a:pt x="133" y="8"/>
                    </a:lnTo>
                    <a:lnTo>
                      <a:pt x="134" y="9"/>
                    </a:lnTo>
                    <a:lnTo>
                      <a:pt x="137" y="9"/>
                    </a:lnTo>
                    <a:lnTo>
                      <a:pt x="142" y="9"/>
                    </a:lnTo>
                    <a:lnTo>
                      <a:pt x="144" y="11"/>
                    </a:lnTo>
                    <a:lnTo>
                      <a:pt x="145" y="12"/>
                    </a:lnTo>
                    <a:lnTo>
                      <a:pt x="145" y="13"/>
                    </a:lnTo>
                    <a:lnTo>
                      <a:pt x="146" y="15"/>
                    </a:lnTo>
                    <a:lnTo>
                      <a:pt x="146" y="17"/>
                    </a:lnTo>
                    <a:lnTo>
                      <a:pt x="148" y="18"/>
                    </a:lnTo>
                    <a:lnTo>
                      <a:pt x="149" y="21"/>
                    </a:lnTo>
                    <a:lnTo>
                      <a:pt x="148" y="22"/>
                    </a:lnTo>
                    <a:lnTo>
                      <a:pt x="150" y="24"/>
                    </a:lnTo>
                    <a:lnTo>
                      <a:pt x="151" y="24"/>
                    </a:lnTo>
                    <a:lnTo>
                      <a:pt x="153" y="26"/>
                    </a:lnTo>
                    <a:lnTo>
                      <a:pt x="154" y="28"/>
                    </a:lnTo>
                    <a:lnTo>
                      <a:pt x="158" y="29"/>
                    </a:lnTo>
                    <a:lnTo>
                      <a:pt x="161" y="30"/>
                    </a:lnTo>
                    <a:lnTo>
                      <a:pt x="163" y="30"/>
                    </a:lnTo>
                    <a:lnTo>
                      <a:pt x="163" y="29"/>
                    </a:lnTo>
                    <a:lnTo>
                      <a:pt x="167" y="30"/>
                    </a:lnTo>
                    <a:lnTo>
                      <a:pt x="169" y="29"/>
                    </a:lnTo>
                    <a:lnTo>
                      <a:pt x="171" y="29"/>
                    </a:lnTo>
                    <a:lnTo>
                      <a:pt x="173" y="29"/>
                    </a:lnTo>
                    <a:lnTo>
                      <a:pt x="174" y="29"/>
                    </a:lnTo>
                    <a:lnTo>
                      <a:pt x="175" y="26"/>
                    </a:lnTo>
                    <a:lnTo>
                      <a:pt x="179" y="25"/>
                    </a:lnTo>
                    <a:lnTo>
                      <a:pt x="184" y="25"/>
                    </a:lnTo>
                    <a:lnTo>
                      <a:pt x="186" y="24"/>
                    </a:lnTo>
                    <a:lnTo>
                      <a:pt x="190" y="24"/>
                    </a:lnTo>
                    <a:lnTo>
                      <a:pt x="192" y="22"/>
                    </a:lnTo>
                    <a:lnTo>
                      <a:pt x="195" y="24"/>
                    </a:lnTo>
                    <a:lnTo>
                      <a:pt x="199" y="25"/>
                    </a:lnTo>
                    <a:lnTo>
                      <a:pt x="203" y="25"/>
                    </a:lnTo>
                    <a:lnTo>
                      <a:pt x="205" y="28"/>
                    </a:lnTo>
                    <a:lnTo>
                      <a:pt x="209" y="29"/>
                    </a:lnTo>
                    <a:lnTo>
                      <a:pt x="213" y="29"/>
                    </a:lnTo>
                    <a:lnTo>
                      <a:pt x="216" y="29"/>
                    </a:lnTo>
                    <a:lnTo>
                      <a:pt x="217" y="30"/>
                    </a:lnTo>
                    <a:lnTo>
                      <a:pt x="219" y="34"/>
                    </a:lnTo>
                    <a:lnTo>
                      <a:pt x="220" y="36"/>
                    </a:lnTo>
                    <a:lnTo>
                      <a:pt x="221" y="36"/>
                    </a:lnTo>
                    <a:lnTo>
                      <a:pt x="224" y="37"/>
                    </a:lnTo>
                    <a:lnTo>
                      <a:pt x="225" y="38"/>
                    </a:lnTo>
                    <a:lnTo>
                      <a:pt x="228" y="38"/>
                    </a:lnTo>
                    <a:lnTo>
                      <a:pt x="233" y="38"/>
                    </a:lnTo>
                    <a:lnTo>
                      <a:pt x="237" y="40"/>
                    </a:lnTo>
                    <a:lnTo>
                      <a:pt x="245" y="40"/>
                    </a:lnTo>
                    <a:lnTo>
                      <a:pt x="248" y="40"/>
                    </a:lnTo>
                    <a:lnTo>
                      <a:pt x="249" y="38"/>
                    </a:lnTo>
                    <a:lnTo>
                      <a:pt x="252" y="38"/>
                    </a:lnTo>
                    <a:lnTo>
                      <a:pt x="253" y="40"/>
                    </a:lnTo>
                    <a:lnTo>
                      <a:pt x="254" y="40"/>
                    </a:lnTo>
                    <a:lnTo>
                      <a:pt x="257" y="37"/>
                    </a:lnTo>
                    <a:lnTo>
                      <a:pt x="261" y="34"/>
                    </a:lnTo>
                    <a:lnTo>
                      <a:pt x="263" y="34"/>
                    </a:lnTo>
                    <a:lnTo>
                      <a:pt x="266" y="32"/>
                    </a:lnTo>
                    <a:lnTo>
                      <a:pt x="267" y="32"/>
                    </a:lnTo>
                    <a:lnTo>
                      <a:pt x="273" y="32"/>
                    </a:lnTo>
                    <a:lnTo>
                      <a:pt x="275" y="29"/>
                    </a:lnTo>
                    <a:lnTo>
                      <a:pt x="277" y="28"/>
                    </a:lnTo>
                    <a:lnTo>
                      <a:pt x="277" y="26"/>
                    </a:lnTo>
                    <a:lnTo>
                      <a:pt x="278" y="24"/>
                    </a:lnTo>
                    <a:lnTo>
                      <a:pt x="281" y="22"/>
                    </a:lnTo>
                    <a:lnTo>
                      <a:pt x="282" y="21"/>
                    </a:lnTo>
                    <a:lnTo>
                      <a:pt x="283" y="18"/>
                    </a:lnTo>
                    <a:lnTo>
                      <a:pt x="284" y="17"/>
                    </a:lnTo>
                    <a:lnTo>
                      <a:pt x="287" y="17"/>
                    </a:lnTo>
                    <a:lnTo>
                      <a:pt x="287" y="17"/>
                    </a:lnTo>
                    <a:lnTo>
                      <a:pt x="291" y="16"/>
                    </a:lnTo>
                    <a:lnTo>
                      <a:pt x="294" y="17"/>
                    </a:lnTo>
                    <a:lnTo>
                      <a:pt x="296" y="18"/>
                    </a:lnTo>
                    <a:lnTo>
                      <a:pt x="298" y="20"/>
                    </a:lnTo>
                    <a:lnTo>
                      <a:pt x="299" y="21"/>
                    </a:lnTo>
                    <a:lnTo>
                      <a:pt x="302" y="20"/>
                    </a:lnTo>
                    <a:lnTo>
                      <a:pt x="303" y="21"/>
                    </a:lnTo>
                    <a:lnTo>
                      <a:pt x="304" y="21"/>
                    </a:lnTo>
                    <a:lnTo>
                      <a:pt x="307" y="20"/>
                    </a:lnTo>
                    <a:lnTo>
                      <a:pt x="307" y="18"/>
                    </a:lnTo>
                    <a:lnTo>
                      <a:pt x="311" y="17"/>
                    </a:lnTo>
                    <a:lnTo>
                      <a:pt x="316" y="18"/>
                    </a:lnTo>
                    <a:lnTo>
                      <a:pt x="317" y="20"/>
                    </a:lnTo>
                    <a:lnTo>
                      <a:pt x="315" y="38"/>
                    </a:lnTo>
                    <a:lnTo>
                      <a:pt x="315" y="42"/>
                    </a:lnTo>
                    <a:lnTo>
                      <a:pt x="313" y="46"/>
                    </a:lnTo>
                    <a:lnTo>
                      <a:pt x="315" y="49"/>
                    </a:lnTo>
                    <a:lnTo>
                      <a:pt x="312" y="53"/>
                    </a:lnTo>
                    <a:lnTo>
                      <a:pt x="315" y="57"/>
                    </a:lnTo>
                    <a:lnTo>
                      <a:pt x="320" y="59"/>
                    </a:lnTo>
                    <a:lnTo>
                      <a:pt x="324" y="57"/>
                    </a:lnTo>
                    <a:lnTo>
                      <a:pt x="329" y="57"/>
                    </a:lnTo>
                    <a:lnTo>
                      <a:pt x="334" y="58"/>
                    </a:lnTo>
                    <a:lnTo>
                      <a:pt x="336" y="61"/>
                    </a:lnTo>
                    <a:lnTo>
                      <a:pt x="340" y="55"/>
                    </a:lnTo>
                    <a:lnTo>
                      <a:pt x="338" y="53"/>
                    </a:lnTo>
                    <a:lnTo>
                      <a:pt x="338" y="51"/>
                    </a:lnTo>
                    <a:lnTo>
                      <a:pt x="342" y="50"/>
                    </a:lnTo>
                    <a:lnTo>
                      <a:pt x="344" y="49"/>
                    </a:lnTo>
                    <a:lnTo>
                      <a:pt x="349" y="50"/>
                    </a:lnTo>
                    <a:lnTo>
                      <a:pt x="352" y="54"/>
                    </a:lnTo>
                    <a:lnTo>
                      <a:pt x="356" y="58"/>
                    </a:lnTo>
                    <a:lnTo>
                      <a:pt x="360" y="62"/>
                    </a:lnTo>
                    <a:lnTo>
                      <a:pt x="363" y="66"/>
                    </a:lnTo>
                    <a:lnTo>
                      <a:pt x="363" y="67"/>
                    </a:lnTo>
                    <a:lnTo>
                      <a:pt x="365" y="68"/>
                    </a:lnTo>
                    <a:lnTo>
                      <a:pt x="365" y="71"/>
                    </a:lnTo>
                    <a:lnTo>
                      <a:pt x="363" y="72"/>
                    </a:lnTo>
                    <a:lnTo>
                      <a:pt x="363" y="74"/>
                    </a:lnTo>
                    <a:lnTo>
                      <a:pt x="363" y="75"/>
                    </a:lnTo>
                    <a:lnTo>
                      <a:pt x="361" y="75"/>
                    </a:lnTo>
                    <a:lnTo>
                      <a:pt x="360" y="74"/>
                    </a:lnTo>
                    <a:lnTo>
                      <a:pt x="357" y="74"/>
                    </a:lnTo>
                    <a:lnTo>
                      <a:pt x="356" y="75"/>
                    </a:lnTo>
                    <a:lnTo>
                      <a:pt x="353" y="74"/>
                    </a:lnTo>
                    <a:lnTo>
                      <a:pt x="350" y="74"/>
                    </a:lnTo>
                    <a:lnTo>
                      <a:pt x="349" y="78"/>
                    </a:lnTo>
                    <a:lnTo>
                      <a:pt x="345" y="80"/>
                    </a:lnTo>
                    <a:lnTo>
                      <a:pt x="344" y="80"/>
                    </a:lnTo>
                    <a:lnTo>
                      <a:pt x="341" y="79"/>
                    </a:lnTo>
                    <a:lnTo>
                      <a:pt x="341" y="80"/>
                    </a:lnTo>
                    <a:lnTo>
                      <a:pt x="340" y="82"/>
                    </a:lnTo>
                    <a:lnTo>
                      <a:pt x="340" y="83"/>
                    </a:lnTo>
                    <a:lnTo>
                      <a:pt x="338" y="83"/>
                    </a:lnTo>
                    <a:lnTo>
                      <a:pt x="337" y="83"/>
                    </a:lnTo>
                    <a:lnTo>
                      <a:pt x="336" y="84"/>
                    </a:lnTo>
                    <a:lnTo>
                      <a:pt x="333" y="88"/>
                    </a:lnTo>
                    <a:lnTo>
                      <a:pt x="333" y="91"/>
                    </a:lnTo>
                    <a:lnTo>
                      <a:pt x="333" y="93"/>
                    </a:lnTo>
                    <a:lnTo>
                      <a:pt x="332" y="95"/>
                    </a:lnTo>
                    <a:lnTo>
                      <a:pt x="329" y="96"/>
                    </a:lnTo>
                    <a:lnTo>
                      <a:pt x="324" y="100"/>
                    </a:lnTo>
                    <a:lnTo>
                      <a:pt x="321" y="100"/>
                    </a:lnTo>
                    <a:lnTo>
                      <a:pt x="319" y="99"/>
                    </a:lnTo>
                    <a:lnTo>
                      <a:pt x="317" y="100"/>
                    </a:lnTo>
                    <a:lnTo>
                      <a:pt x="315" y="105"/>
                    </a:lnTo>
                    <a:lnTo>
                      <a:pt x="312" y="107"/>
                    </a:lnTo>
                    <a:lnTo>
                      <a:pt x="309" y="108"/>
                    </a:lnTo>
                    <a:lnTo>
                      <a:pt x="308" y="111"/>
                    </a:lnTo>
                    <a:lnTo>
                      <a:pt x="308" y="112"/>
                    </a:lnTo>
                    <a:lnTo>
                      <a:pt x="307" y="112"/>
                    </a:lnTo>
                    <a:lnTo>
                      <a:pt x="304" y="111"/>
                    </a:lnTo>
                    <a:lnTo>
                      <a:pt x="302" y="111"/>
                    </a:lnTo>
                    <a:lnTo>
                      <a:pt x="298" y="109"/>
                    </a:lnTo>
                    <a:lnTo>
                      <a:pt x="295" y="107"/>
                    </a:lnTo>
                    <a:lnTo>
                      <a:pt x="292" y="107"/>
                    </a:lnTo>
                    <a:lnTo>
                      <a:pt x="287" y="108"/>
                    </a:lnTo>
                    <a:lnTo>
                      <a:pt x="284" y="109"/>
                    </a:lnTo>
                    <a:lnTo>
                      <a:pt x="283" y="112"/>
                    </a:lnTo>
                    <a:lnTo>
                      <a:pt x="283" y="117"/>
                    </a:lnTo>
                    <a:lnTo>
                      <a:pt x="283" y="120"/>
                    </a:lnTo>
                    <a:lnTo>
                      <a:pt x="283" y="121"/>
                    </a:lnTo>
                    <a:lnTo>
                      <a:pt x="288" y="125"/>
                    </a:lnTo>
                    <a:lnTo>
                      <a:pt x="292" y="128"/>
                    </a:lnTo>
                    <a:lnTo>
                      <a:pt x="292" y="129"/>
                    </a:lnTo>
                    <a:lnTo>
                      <a:pt x="291" y="132"/>
                    </a:lnTo>
                    <a:lnTo>
                      <a:pt x="290" y="134"/>
                    </a:lnTo>
                    <a:lnTo>
                      <a:pt x="284" y="140"/>
                    </a:lnTo>
                    <a:lnTo>
                      <a:pt x="282" y="145"/>
                    </a:lnTo>
                    <a:lnTo>
                      <a:pt x="281" y="149"/>
                    </a:lnTo>
                    <a:lnTo>
                      <a:pt x="278" y="149"/>
                    </a:lnTo>
                    <a:lnTo>
                      <a:pt x="274" y="150"/>
                    </a:lnTo>
                    <a:lnTo>
                      <a:pt x="271" y="150"/>
                    </a:lnTo>
                    <a:lnTo>
                      <a:pt x="269" y="153"/>
                    </a:lnTo>
                    <a:lnTo>
                      <a:pt x="265" y="155"/>
                    </a:lnTo>
                    <a:lnTo>
                      <a:pt x="262" y="155"/>
                    </a:lnTo>
                    <a:lnTo>
                      <a:pt x="257" y="155"/>
                    </a:lnTo>
                    <a:lnTo>
                      <a:pt x="254" y="157"/>
                    </a:lnTo>
                    <a:lnTo>
                      <a:pt x="250" y="158"/>
                    </a:lnTo>
                    <a:lnTo>
                      <a:pt x="241" y="161"/>
                    </a:lnTo>
                    <a:lnTo>
                      <a:pt x="234" y="163"/>
                    </a:lnTo>
                    <a:lnTo>
                      <a:pt x="232" y="167"/>
                    </a:lnTo>
                    <a:lnTo>
                      <a:pt x="227" y="171"/>
                    </a:lnTo>
                    <a:lnTo>
                      <a:pt x="224" y="172"/>
                    </a:lnTo>
                    <a:lnTo>
                      <a:pt x="221" y="172"/>
                    </a:lnTo>
                    <a:lnTo>
                      <a:pt x="217" y="171"/>
                    </a:lnTo>
                    <a:lnTo>
                      <a:pt x="217" y="170"/>
                    </a:lnTo>
                    <a:lnTo>
                      <a:pt x="217" y="168"/>
                    </a:lnTo>
                    <a:lnTo>
                      <a:pt x="212" y="170"/>
                    </a:lnTo>
                    <a:lnTo>
                      <a:pt x="208" y="171"/>
                    </a:lnTo>
                    <a:lnTo>
                      <a:pt x="204" y="168"/>
                    </a:lnTo>
                    <a:lnTo>
                      <a:pt x="200" y="168"/>
                    </a:lnTo>
                    <a:lnTo>
                      <a:pt x="194" y="166"/>
                    </a:lnTo>
                    <a:lnTo>
                      <a:pt x="186" y="162"/>
                    </a:lnTo>
                    <a:lnTo>
                      <a:pt x="182" y="158"/>
                    </a:lnTo>
                    <a:lnTo>
                      <a:pt x="179" y="158"/>
                    </a:lnTo>
                    <a:lnTo>
                      <a:pt x="170" y="157"/>
                    </a:lnTo>
                    <a:lnTo>
                      <a:pt x="163" y="157"/>
                    </a:lnTo>
                    <a:lnTo>
                      <a:pt x="161" y="157"/>
                    </a:lnTo>
                    <a:lnTo>
                      <a:pt x="159" y="158"/>
                    </a:lnTo>
                    <a:lnTo>
                      <a:pt x="159" y="159"/>
                    </a:lnTo>
                    <a:lnTo>
                      <a:pt x="155" y="161"/>
                    </a:lnTo>
                    <a:lnTo>
                      <a:pt x="149" y="161"/>
                    </a:lnTo>
                    <a:lnTo>
                      <a:pt x="140" y="161"/>
                    </a:lnTo>
                    <a:lnTo>
                      <a:pt x="133" y="161"/>
                    </a:lnTo>
                    <a:lnTo>
                      <a:pt x="126" y="161"/>
                    </a:lnTo>
                    <a:lnTo>
                      <a:pt x="122" y="161"/>
                    </a:lnTo>
                    <a:lnTo>
                      <a:pt x="120" y="161"/>
                    </a:lnTo>
                    <a:lnTo>
                      <a:pt x="119" y="161"/>
                    </a:lnTo>
                    <a:lnTo>
                      <a:pt x="115" y="155"/>
                    </a:lnTo>
                    <a:lnTo>
                      <a:pt x="115" y="153"/>
                    </a:lnTo>
                    <a:lnTo>
                      <a:pt x="112" y="149"/>
                    </a:lnTo>
                    <a:lnTo>
                      <a:pt x="109" y="146"/>
                    </a:lnTo>
                    <a:lnTo>
                      <a:pt x="108" y="143"/>
                    </a:lnTo>
                    <a:lnTo>
                      <a:pt x="108" y="141"/>
                    </a:lnTo>
                    <a:lnTo>
                      <a:pt x="107" y="140"/>
                    </a:lnTo>
                    <a:lnTo>
                      <a:pt x="104" y="140"/>
                    </a:lnTo>
                    <a:lnTo>
                      <a:pt x="104" y="138"/>
                    </a:lnTo>
                    <a:lnTo>
                      <a:pt x="103" y="137"/>
                    </a:lnTo>
                    <a:lnTo>
                      <a:pt x="103" y="136"/>
                    </a:lnTo>
                    <a:lnTo>
                      <a:pt x="101" y="136"/>
                    </a:lnTo>
                    <a:lnTo>
                      <a:pt x="101" y="136"/>
                    </a:lnTo>
                    <a:lnTo>
                      <a:pt x="97" y="136"/>
                    </a:lnTo>
                    <a:lnTo>
                      <a:pt x="95" y="134"/>
                    </a:lnTo>
                    <a:lnTo>
                      <a:pt x="91" y="130"/>
                    </a:lnTo>
                    <a:lnTo>
                      <a:pt x="88" y="130"/>
                    </a:lnTo>
                    <a:lnTo>
                      <a:pt x="88" y="130"/>
                    </a:lnTo>
                    <a:lnTo>
                      <a:pt x="86" y="130"/>
                    </a:lnTo>
                    <a:lnTo>
                      <a:pt x="84" y="129"/>
                    </a:lnTo>
                    <a:lnTo>
                      <a:pt x="80" y="126"/>
                    </a:lnTo>
                    <a:lnTo>
                      <a:pt x="72" y="124"/>
                    </a:lnTo>
                    <a:lnTo>
                      <a:pt x="72" y="125"/>
                    </a:lnTo>
                    <a:lnTo>
                      <a:pt x="71" y="125"/>
                    </a:lnTo>
                    <a:lnTo>
                      <a:pt x="69" y="125"/>
                    </a:lnTo>
                    <a:lnTo>
                      <a:pt x="63" y="126"/>
                    </a:lnTo>
                    <a:lnTo>
                      <a:pt x="51" y="124"/>
                    </a:lnTo>
                    <a:lnTo>
                      <a:pt x="49" y="122"/>
                    </a:lnTo>
                    <a:lnTo>
                      <a:pt x="46" y="117"/>
                    </a:lnTo>
                    <a:lnTo>
                      <a:pt x="46" y="116"/>
                    </a:lnTo>
                    <a:lnTo>
                      <a:pt x="46" y="115"/>
                    </a:lnTo>
                    <a:lnTo>
                      <a:pt x="46" y="113"/>
                    </a:lnTo>
                    <a:lnTo>
                      <a:pt x="47" y="112"/>
                    </a:lnTo>
                    <a:lnTo>
                      <a:pt x="49" y="109"/>
                    </a:lnTo>
                    <a:lnTo>
                      <a:pt x="47" y="108"/>
                    </a:lnTo>
                    <a:lnTo>
                      <a:pt x="46" y="105"/>
                    </a:lnTo>
                    <a:lnTo>
                      <a:pt x="47" y="104"/>
                    </a:lnTo>
                    <a:lnTo>
                      <a:pt x="47" y="101"/>
                    </a:lnTo>
                    <a:lnTo>
                      <a:pt x="46" y="100"/>
                    </a:lnTo>
                    <a:lnTo>
                      <a:pt x="45" y="97"/>
                    </a:lnTo>
                    <a:lnTo>
                      <a:pt x="43" y="96"/>
                    </a:lnTo>
                    <a:lnTo>
                      <a:pt x="41" y="95"/>
                    </a:lnTo>
                    <a:lnTo>
                      <a:pt x="41" y="92"/>
                    </a:lnTo>
                    <a:lnTo>
                      <a:pt x="40" y="91"/>
                    </a:lnTo>
                    <a:lnTo>
                      <a:pt x="38" y="88"/>
                    </a:lnTo>
                    <a:lnTo>
                      <a:pt x="38" y="87"/>
                    </a:lnTo>
                    <a:lnTo>
                      <a:pt x="37" y="86"/>
                    </a:lnTo>
                    <a:lnTo>
                      <a:pt x="34" y="83"/>
                    </a:lnTo>
                    <a:lnTo>
                      <a:pt x="33" y="83"/>
                    </a:lnTo>
                    <a:lnTo>
                      <a:pt x="32" y="82"/>
                    </a:lnTo>
                    <a:lnTo>
                      <a:pt x="30" y="80"/>
                    </a:lnTo>
                    <a:lnTo>
                      <a:pt x="29" y="80"/>
                    </a:lnTo>
                    <a:lnTo>
                      <a:pt x="28" y="82"/>
                    </a:lnTo>
                    <a:lnTo>
                      <a:pt x="26" y="83"/>
                    </a:lnTo>
                    <a:lnTo>
                      <a:pt x="25" y="82"/>
                    </a:lnTo>
                    <a:lnTo>
                      <a:pt x="22" y="80"/>
                    </a:lnTo>
                    <a:lnTo>
                      <a:pt x="22" y="79"/>
                    </a:lnTo>
                    <a:lnTo>
                      <a:pt x="20" y="79"/>
                    </a:lnTo>
                    <a:lnTo>
                      <a:pt x="17" y="80"/>
                    </a:lnTo>
                    <a:lnTo>
                      <a:pt x="17" y="82"/>
                    </a:lnTo>
                    <a:lnTo>
                      <a:pt x="16" y="83"/>
                    </a:lnTo>
                    <a:lnTo>
                      <a:pt x="16" y="83"/>
                    </a:lnTo>
                    <a:lnTo>
                      <a:pt x="13" y="82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1" y="76"/>
                    </a:lnTo>
                    <a:lnTo>
                      <a:pt x="8" y="75"/>
                    </a:lnTo>
                    <a:lnTo>
                      <a:pt x="7" y="72"/>
                    </a:lnTo>
                    <a:lnTo>
                      <a:pt x="5" y="72"/>
                    </a:lnTo>
                    <a:lnTo>
                      <a:pt x="4" y="71"/>
                    </a:lnTo>
                    <a:lnTo>
                      <a:pt x="3" y="70"/>
                    </a:lnTo>
                    <a:lnTo>
                      <a:pt x="3" y="68"/>
                    </a:lnTo>
                    <a:lnTo>
                      <a:pt x="3" y="67"/>
                    </a:lnTo>
                    <a:lnTo>
                      <a:pt x="3" y="67"/>
                    </a:lnTo>
                    <a:lnTo>
                      <a:pt x="1" y="67"/>
                    </a:lnTo>
                    <a:lnTo>
                      <a:pt x="1" y="68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3"/>
                    </a:lnTo>
                    <a:lnTo>
                      <a:pt x="0" y="62"/>
                    </a:lnTo>
                    <a:lnTo>
                      <a:pt x="1" y="58"/>
                    </a:lnTo>
                    <a:lnTo>
                      <a:pt x="4" y="57"/>
                    </a:lnTo>
                    <a:lnTo>
                      <a:pt x="9" y="57"/>
                    </a:lnTo>
                    <a:lnTo>
                      <a:pt x="9" y="55"/>
                    </a:lnTo>
                    <a:lnTo>
                      <a:pt x="12" y="53"/>
                    </a:lnTo>
                    <a:lnTo>
                      <a:pt x="16" y="51"/>
                    </a:lnTo>
                    <a:lnTo>
                      <a:pt x="16" y="49"/>
                    </a:lnTo>
                    <a:lnTo>
                      <a:pt x="17" y="47"/>
                    </a:lnTo>
                    <a:lnTo>
                      <a:pt x="20" y="46"/>
                    </a:lnTo>
                    <a:lnTo>
                      <a:pt x="20" y="43"/>
                    </a:lnTo>
                    <a:lnTo>
                      <a:pt x="21" y="42"/>
                    </a:lnTo>
                    <a:lnTo>
                      <a:pt x="24" y="41"/>
                    </a:lnTo>
                    <a:lnTo>
                      <a:pt x="25" y="40"/>
                    </a:lnTo>
                    <a:lnTo>
                      <a:pt x="26" y="38"/>
                    </a:lnTo>
                    <a:lnTo>
                      <a:pt x="25" y="37"/>
                    </a:lnTo>
                    <a:lnTo>
                      <a:pt x="25" y="36"/>
                    </a:lnTo>
                    <a:lnTo>
                      <a:pt x="25" y="34"/>
                    </a:lnTo>
                    <a:lnTo>
                      <a:pt x="29" y="36"/>
                    </a:lnTo>
                    <a:lnTo>
                      <a:pt x="32" y="34"/>
                    </a:lnTo>
                    <a:lnTo>
                      <a:pt x="33" y="32"/>
                    </a:lnTo>
                    <a:lnTo>
                      <a:pt x="34" y="32"/>
                    </a:lnTo>
                    <a:lnTo>
                      <a:pt x="38" y="30"/>
                    </a:lnTo>
                    <a:lnTo>
                      <a:pt x="41" y="30"/>
                    </a:lnTo>
                    <a:lnTo>
                      <a:pt x="42" y="30"/>
                    </a:lnTo>
                    <a:lnTo>
                      <a:pt x="45" y="30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9" y="30"/>
                    </a:lnTo>
                    <a:lnTo>
                      <a:pt x="50" y="32"/>
                    </a:lnTo>
                    <a:lnTo>
                      <a:pt x="51" y="34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7" y="33"/>
                    </a:lnTo>
                    <a:lnTo>
                      <a:pt x="58" y="32"/>
                    </a:lnTo>
                    <a:lnTo>
                      <a:pt x="62" y="32"/>
                    </a:lnTo>
                    <a:lnTo>
                      <a:pt x="63" y="34"/>
                    </a:lnTo>
                    <a:lnTo>
                      <a:pt x="63" y="36"/>
                    </a:lnTo>
                    <a:lnTo>
                      <a:pt x="65" y="37"/>
                    </a:lnTo>
                    <a:lnTo>
                      <a:pt x="70" y="41"/>
                    </a:lnTo>
                    <a:lnTo>
                      <a:pt x="72" y="42"/>
                    </a:lnTo>
                    <a:lnTo>
                      <a:pt x="76" y="45"/>
                    </a:lnTo>
                    <a:lnTo>
                      <a:pt x="78" y="43"/>
                    </a:lnTo>
                    <a:lnTo>
                      <a:pt x="80" y="42"/>
                    </a:lnTo>
                    <a:lnTo>
                      <a:pt x="83" y="41"/>
                    </a:lnTo>
                    <a:lnTo>
                      <a:pt x="86" y="41"/>
                    </a:lnTo>
                    <a:lnTo>
                      <a:pt x="87" y="41"/>
                    </a:lnTo>
                    <a:lnTo>
                      <a:pt x="90" y="42"/>
                    </a:lnTo>
                    <a:lnTo>
                      <a:pt x="91" y="42"/>
                    </a:lnTo>
                    <a:lnTo>
                      <a:pt x="96" y="42"/>
                    </a:lnTo>
                    <a:lnTo>
                      <a:pt x="97" y="42"/>
                    </a:lnTo>
                    <a:lnTo>
                      <a:pt x="100" y="42"/>
                    </a:lnTo>
                    <a:lnTo>
                      <a:pt x="100" y="42"/>
                    </a:lnTo>
                    <a:lnTo>
                      <a:pt x="103" y="42"/>
                    </a:lnTo>
                    <a:lnTo>
                      <a:pt x="107" y="42"/>
                    </a:lnTo>
                    <a:lnTo>
                      <a:pt x="109" y="38"/>
                    </a:lnTo>
                    <a:lnTo>
                      <a:pt x="108" y="37"/>
                    </a:lnTo>
                    <a:lnTo>
                      <a:pt x="105" y="36"/>
                    </a:lnTo>
                    <a:lnTo>
                      <a:pt x="105" y="32"/>
                    </a:lnTo>
                    <a:lnTo>
                      <a:pt x="107" y="28"/>
                    </a:lnTo>
                    <a:lnTo>
                      <a:pt x="105" y="26"/>
                    </a:lnTo>
                    <a:lnTo>
                      <a:pt x="104" y="25"/>
                    </a:lnTo>
                    <a:lnTo>
                      <a:pt x="103" y="24"/>
                    </a:lnTo>
                    <a:lnTo>
                      <a:pt x="99" y="22"/>
                    </a:lnTo>
                    <a:lnTo>
                      <a:pt x="97" y="20"/>
                    </a:lnTo>
                    <a:lnTo>
                      <a:pt x="99" y="15"/>
                    </a:lnTo>
                    <a:lnTo>
                      <a:pt x="100" y="12"/>
                    </a:lnTo>
                    <a:lnTo>
                      <a:pt x="100" y="9"/>
                    </a:lnTo>
                    <a:lnTo>
                      <a:pt x="101" y="8"/>
                    </a:lnTo>
                    <a:lnTo>
                      <a:pt x="104" y="7"/>
                    </a:lnTo>
                    <a:lnTo>
                      <a:pt x="105" y="8"/>
                    </a:lnTo>
                    <a:lnTo>
                      <a:pt x="105" y="5"/>
                    </a:lnTo>
                    <a:lnTo>
                      <a:pt x="105" y="4"/>
                    </a:lnTo>
                    <a:lnTo>
                      <a:pt x="105" y="1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rgbClr val="9DC3E6"/>
                  </a:solidFill>
                </a:endParaRPr>
              </a:p>
            </p:txBody>
          </p:sp>
          <p:sp>
            <p:nvSpPr>
              <p:cNvPr id="37" name="Freeform 348"/>
              <p:cNvSpPr>
                <a:spLocks/>
              </p:cNvSpPr>
              <p:nvPr/>
            </p:nvSpPr>
            <p:spPr bwMode="auto">
              <a:xfrm>
                <a:off x="7051901" y="2403950"/>
                <a:ext cx="1144524" cy="601446"/>
              </a:xfrm>
              <a:custGeom>
                <a:avLst/>
                <a:gdLst>
                  <a:gd name="T0" fmla="*/ 245 w 451"/>
                  <a:gd name="T1" fmla="*/ 7 h 237"/>
                  <a:gd name="T2" fmla="*/ 249 w 451"/>
                  <a:gd name="T3" fmla="*/ 22 h 237"/>
                  <a:gd name="T4" fmla="*/ 260 w 451"/>
                  <a:gd name="T5" fmla="*/ 19 h 237"/>
                  <a:gd name="T6" fmla="*/ 268 w 451"/>
                  <a:gd name="T7" fmla="*/ 22 h 237"/>
                  <a:gd name="T8" fmla="*/ 278 w 451"/>
                  <a:gd name="T9" fmla="*/ 32 h 237"/>
                  <a:gd name="T10" fmla="*/ 297 w 451"/>
                  <a:gd name="T11" fmla="*/ 27 h 237"/>
                  <a:gd name="T12" fmla="*/ 314 w 451"/>
                  <a:gd name="T13" fmla="*/ 12 h 237"/>
                  <a:gd name="T14" fmla="*/ 368 w 451"/>
                  <a:gd name="T15" fmla="*/ 70 h 237"/>
                  <a:gd name="T16" fmla="*/ 377 w 451"/>
                  <a:gd name="T17" fmla="*/ 73 h 237"/>
                  <a:gd name="T18" fmla="*/ 392 w 451"/>
                  <a:gd name="T19" fmla="*/ 69 h 237"/>
                  <a:gd name="T20" fmla="*/ 414 w 451"/>
                  <a:gd name="T21" fmla="*/ 78 h 237"/>
                  <a:gd name="T22" fmla="*/ 422 w 451"/>
                  <a:gd name="T23" fmla="*/ 87 h 237"/>
                  <a:gd name="T24" fmla="*/ 442 w 451"/>
                  <a:gd name="T25" fmla="*/ 83 h 237"/>
                  <a:gd name="T26" fmla="*/ 447 w 451"/>
                  <a:gd name="T27" fmla="*/ 97 h 237"/>
                  <a:gd name="T28" fmla="*/ 439 w 451"/>
                  <a:gd name="T29" fmla="*/ 122 h 237"/>
                  <a:gd name="T30" fmla="*/ 428 w 451"/>
                  <a:gd name="T31" fmla="*/ 131 h 237"/>
                  <a:gd name="T32" fmla="*/ 409 w 451"/>
                  <a:gd name="T33" fmla="*/ 148 h 237"/>
                  <a:gd name="T34" fmla="*/ 406 w 451"/>
                  <a:gd name="T35" fmla="*/ 162 h 237"/>
                  <a:gd name="T36" fmla="*/ 384 w 451"/>
                  <a:gd name="T37" fmla="*/ 168 h 237"/>
                  <a:gd name="T38" fmla="*/ 393 w 451"/>
                  <a:gd name="T39" fmla="*/ 181 h 237"/>
                  <a:gd name="T40" fmla="*/ 398 w 451"/>
                  <a:gd name="T41" fmla="*/ 202 h 237"/>
                  <a:gd name="T42" fmla="*/ 369 w 451"/>
                  <a:gd name="T43" fmla="*/ 199 h 237"/>
                  <a:gd name="T44" fmla="*/ 332 w 451"/>
                  <a:gd name="T45" fmla="*/ 200 h 237"/>
                  <a:gd name="T46" fmla="*/ 319 w 451"/>
                  <a:gd name="T47" fmla="*/ 208 h 237"/>
                  <a:gd name="T48" fmla="*/ 289 w 451"/>
                  <a:gd name="T49" fmla="*/ 214 h 237"/>
                  <a:gd name="T50" fmla="*/ 268 w 451"/>
                  <a:gd name="T51" fmla="*/ 236 h 237"/>
                  <a:gd name="T52" fmla="*/ 230 w 451"/>
                  <a:gd name="T53" fmla="*/ 206 h 237"/>
                  <a:gd name="T54" fmla="*/ 126 w 451"/>
                  <a:gd name="T55" fmla="*/ 236 h 237"/>
                  <a:gd name="T56" fmla="*/ 81 w 451"/>
                  <a:gd name="T57" fmla="*/ 225 h 237"/>
                  <a:gd name="T58" fmla="*/ 74 w 451"/>
                  <a:gd name="T59" fmla="*/ 216 h 237"/>
                  <a:gd name="T60" fmla="*/ 65 w 451"/>
                  <a:gd name="T61" fmla="*/ 208 h 237"/>
                  <a:gd name="T62" fmla="*/ 53 w 451"/>
                  <a:gd name="T63" fmla="*/ 194 h 237"/>
                  <a:gd name="T64" fmla="*/ 62 w 451"/>
                  <a:gd name="T65" fmla="*/ 190 h 237"/>
                  <a:gd name="T66" fmla="*/ 60 w 451"/>
                  <a:gd name="T67" fmla="*/ 182 h 237"/>
                  <a:gd name="T68" fmla="*/ 73 w 451"/>
                  <a:gd name="T69" fmla="*/ 175 h 237"/>
                  <a:gd name="T70" fmla="*/ 79 w 451"/>
                  <a:gd name="T71" fmla="*/ 174 h 237"/>
                  <a:gd name="T72" fmla="*/ 79 w 451"/>
                  <a:gd name="T73" fmla="*/ 160 h 237"/>
                  <a:gd name="T74" fmla="*/ 70 w 451"/>
                  <a:gd name="T75" fmla="*/ 152 h 237"/>
                  <a:gd name="T76" fmla="*/ 62 w 451"/>
                  <a:gd name="T77" fmla="*/ 154 h 237"/>
                  <a:gd name="T78" fmla="*/ 52 w 451"/>
                  <a:gd name="T79" fmla="*/ 154 h 237"/>
                  <a:gd name="T80" fmla="*/ 41 w 451"/>
                  <a:gd name="T81" fmla="*/ 160 h 237"/>
                  <a:gd name="T82" fmla="*/ 29 w 451"/>
                  <a:gd name="T83" fmla="*/ 158 h 237"/>
                  <a:gd name="T84" fmla="*/ 7 w 451"/>
                  <a:gd name="T85" fmla="*/ 135 h 237"/>
                  <a:gd name="T86" fmla="*/ 7 w 451"/>
                  <a:gd name="T87" fmla="*/ 103 h 237"/>
                  <a:gd name="T88" fmla="*/ 24 w 451"/>
                  <a:gd name="T89" fmla="*/ 97 h 237"/>
                  <a:gd name="T90" fmla="*/ 39 w 451"/>
                  <a:gd name="T91" fmla="*/ 82 h 237"/>
                  <a:gd name="T92" fmla="*/ 47 w 451"/>
                  <a:gd name="T93" fmla="*/ 83 h 237"/>
                  <a:gd name="T94" fmla="*/ 58 w 451"/>
                  <a:gd name="T95" fmla="*/ 81 h 237"/>
                  <a:gd name="T96" fmla="*/ 79 w 451"/>
                  <a:gd name="T97" fmla="*/ 91 h 237"/>
                  <a:gd name="T98" fmla="*/ 94 w 451"/>
                  <a:gd name="T99" fmla="*/ 91 h 237"/>
                  <a:gd name="T100" fmla="*/ 107 w 451"/>
                  <a:gd name="T101" fmla="*/ 85 h 237"/>
                  <a:gd name="T102" fmla="*/ 126 w 451"/>
                  <a:gd name="T103" fmla="*/ 85 h 237"/>
                  <a:gd name="T104" fmla="*/ 140 w 451"/>
                  <a:gd name="T105" fmla="*/ 94 h 237"/>
                  <a:gd name="T106" fmla="*/ 157 w 451"/>
                  <a:gd name="T107" fmla="*/ 78 h 237"/>
                  <a:gd name="T108" fmla="*/ 141 w 451"/>
                  <a:gd name="T109" fmla="*/ 69 h 237"/>
                  <a:gd name="T110" fmla="*/ 149 w 451"/>
                  <a:gd name="T111" fmla="*/ 50 h 237"/>
                  <a:gd name="T112" fmla="*/ 147 w 451"/>
                  <a:gd name="T113" fmla="*/ 45 h 237"/>
                  <a:gd name="T114" fmla="*/ 141 w 451"/>
                  <a:gd name="T115" fmla="*/ 36 h 237"/>
                  <a:gd name="T116" fmla="*/ 154 w 451"/>
                  <a:gd name="T117" fmla="*/ 33 h 237"/>
                  <a:gd name="T118" fmla="*/ 174 w 451"/>
                  <a:gd name="T119" fmla="*/ 28 h 237"/>
                  <a:gd name="T120" fmla="*/ 189 w 451"/>
                  <a:gd name="T121" fmla="*/ 20 h 237"/>
                  <a:gd name="T122" fmla="*/ 207 w 451"/>
                  <a:gd name="T123" fmla="*/ 12 h 237"/>
                  <a:gd name="T124" fmla="*/ 220 w 451"/>
                  <a:gd name="T125" fmla="*/ 4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51" h="237">
                    <a:moveTo>
                      <a:pt x="227" y="0"/>
                    </a:moveTo>
                    <a:lnTo>
                      <a:pt x="230" y="2"/>
                    </a:lnTo>
                    <a:lnTo>
                      <a:pt x="234" y="2"/>
                    </a:lnTo>
                    <a:lnTo>
                      <a:pt x="236" y="4"/>
                    </a:lnTo>
                    <a:lnTo>
                      <a:pt x="239" y="4"/>
                    </a:lnTo>
                    <a:lnTo>
                      <a:pt x="241" y="3"/>
                    </a:lnTo>
                    <a:lnTo>
                      <a:pt x="244" y="3"/>
                    </a:lnTo>
                    <a:lnTo>
                      <a:pt x="244" y="6"/>
                    </a:lnTo>
                    <a:lnTo>
                      <a:pt x="245" y="7"/>
                    </a:lnTo>
                    <a:lnTo>
                      <a:pt x="247" y="8"/>
                    </a:lnTo>
                    <a:lnTo>
                      <a:pt x="248" y="11"/>
                    </a:lnTo>
                    <a:lnTo>
                      <a:pt x="249" y="12"/>
                    </a:lnTo>
                    <a:lnTo>
                      <a:pt x="249" y="14"/>
                    </a:lnTo>
                    <a:lnTo>
                      <a:pt x="249" y="15"/>
                    </a:lnTo>
                    <a:lnTo>
                      <a:pt x="249" y="18"/>
                    </a:lnTo>
                    <a:lnTo>
                      <a:pt x="249" y="19"/>
                    </a:lnTo>
                    <a:lnTo>
                      <a:pt x="248" y="19"/>
                    </a:lnTo>
                    <a:lnTo>
                      <a:pt x="249" y="22"/>
                    </a:lnTo>
                    <a:lnTo>
                      <a:pt x="251" y="22"/>
                    </a:lnTo>
                    <a:lnTo>
                      <a:pt x="253" y="20"/>
                    </a:lnTo>
                    <a:lnTo>
                      <a:pt x="255" y="22"/>
                    </a:lnTo>
                    <a:lnTo>
                      <a:pt x="256" y="22"/>
                    </a:lnTo>
                    <a:lnTo>
                      <a:pt x="256" y="19"/>
                    </a:lnTo>
                    <a:lnTo>
                      <a:pt x="259" y="19"/>
                    </a:lnTo>
                    <a:lnTo>
                      <a:pt x="259" y="22"/>
                    </a:lnTo>
                    <a:lnTo>
                      <a:pt x="260" y="22"/>
                    </a:lnTo>
                    <a:lnTo>
                      <a:pt x="260" y="19"/>
                    </a:lnTo>
                    <a:lnTo>
                      <a:pt x="260" y="16"/>
                    </a:lnTo>
                    <a:lnTo>
                      <a:pt x="260" y="16"/>
                    </a:lnTo>
                    <a:lnTo>
                      <a:pt x="264" y="19"/>
                    </a:lnTo>
                    <a:lnTo>
                      <a:pt x="265" y="23"/>
                    </a:lnTo>
                    <a:lnTo>
                      <a:pt x="266" y="25"/>
                    </a:lnTo>
                    <a:lnTo>
                      <a:pt x="268" y="25"/>
                    </a:lnTo>
                    <a:lnTo>
                      <a:pt x="269" y="24"/>
                    </a:lnTo>
                    <a:lnTo>
                      <a:pt x="268" y="23"/>
                    </a:lnTo>
                    <a:lnTo>
                      <a:pt x="268" y="22"/>
                    </a:lnTo>
                    <a:lnTo>
                      <a:pt x="270" y="22"/>
                    </a:lnTo>
                    <a:lnTo>
                      <a:pt x="274" y="24"/>
                    </a:lnTo>
                    <a:lnTo>
                      <a:pt x="276" y="24"/>
                    </a:lnTo>
                    <a:lnTo>
                      <a:pt x="278" y="23"/>
                    </a:lnTo>
                    <a:lnTo>
                      <a:pt x="280" y="23"/>
                    </a:lnTo>
                    <a:lnTo>
                      <a:pt x="278" y="25"/>
                    </a:lnTo>
                    <a:lnTo>
                      <a:pt x="277" y="27"/>
                    </a:lnTo>
                    <a:lnTo>
                      <a:pt x="277" y="29"/>
                    </a:lnTo>
                    <a:lnTo>
                      <a:pt x="278" y="32"/>
                    </a:lnTo>
                    <a:lnTo>
                      <a:pt x="280" y="32"/>
                    </a:lnTo>
                    <a:lnTo>
                      <a:pt x="281" y="29"/>
                    </a:lnTo>
                    <a:lnTo>
                      <a:pt x="284" y="29"/>
                    </a:lnTo>
                    <a:lnTo>
                      <a:pt x="289" y="31"/>
                    </a:lnTo>
                    <a:lnTo>
                      <a:pt x="290" y="31"/>
                    </a:lnTo>
                    <a:lnTo>
                      <a:pt x="291" y="31"/>
                    </a:lnTo>
                    <a:lnTo>
                      <a:pt x="291" y="28"/>
                    </a:lnTo>
                    <a:lnTo>
                      <a:pt x="293" y="27"/>
                    </a:lnTo>
                    <a:lnTo>
                      <a:pt x="297" y="27"/>
                    </a:lnTo>
                    <a:lnTo>
                      <a:pt x="299" y="24"/>
                    </a:lnTo>
                    <a:lnTo>
                      <a:pt x="299" y="23"/>
                    </a:lnTo>
                    <a:lnTo>
                      <a:pt x="302" y="22"/>
                    </a:lnTo>
                    <a:lnTo>
                      <a:pt x="302" y="19"/>
                    </a:lnTo>
                    <a:lnTo>
                      <a:pt x="305" y="16"/>
                    </a:lnTo>
                    <a:lnTo>
                      <a:pt x="306" y="16"/>
                    </a:lnTo>
                    <a:lnTo>
                      <a:pt x="309" y="14"/>
                    </a:lnTo>
                    <a:lnTo>
                      <a:pt x="311" y="14"/>
                    </a:lnTo>
                    <a:lnTo>
                      <a:pt x="314" y="12"/>
                    </a:lnTo>
                    <a:lnTo>
                      <a:pt x="315" y="14"/>
                    </a:lnTo>
                    <a:lnTo>
                      <a:pt x="315" y="15"/>
                    </a:lnTo>
                    <a:lnTo>
                      <a:pt x="313" y="18"/>
                    </a:lnTo>
                    <a:lnTo>
                      <a:pt x="311" y="18"/>
                    </a:lnTo>
                    <a:lnTo>
                      <a:pt x="313" y="20"/>
                    </a:lnTo>
                    <a:lnTo>
                      <a:pt x="334" y="36"/>
                    </a:lnTo>
                    <a:lnTo>
                      <a:pt x="363" y="73"/>
                    </a:lnTo>
                    <a:lnTo>
                      <a:pt x="365" y="72"/>
                    </a:lnTo>
                    <a:lnTo>
                      <a:pt x="368" y="70"/>
                    </a:lnTo>
                    <a:lnTo>
                      <a:pt x="368" y="69"/>
                    </a:lnTo>
                    <a:lnTo>
                      <a:pt x="368" y="69"/>
                    </a:lnTo>
                    <a:lnTo>
                      <a:pt x="366" y="66"/>
                    </a:lnTo>
                    <a:lnTo>
                      <a:pt x="369" y="65"/>
                    </a:lnTo>
                    <a:lnTo>
                      <a:pt x="372" y="66"/>
                    </a:lnTo>
                    <a:lnTo>
                      <a:pt x="372" y="69"/>
                    </a:lnTo>
                    <a:lnTo>
                      <a:pt x="372" y="70"/>
                    </a:lnTo>
                    <a:lnTo>
                      <a:pt x="374" y="70"/>
                    </a:lnTo>
                    <a:lnTo>
                      <a:pt x="377" y="73"/>
                    </a:lnTo>
                    <a:lnTo>
                      <a:pt x="378" y="73"/>
                    </a:lnTo>
                    <a:lnTo>
                      <a:pt x="381" y="72"/>
                    </a:lnTo>
                    <a:lnTo>
                      <a:pt x="382" y="72"/>
                    </a:lnTo>
                    <a:lnTo>
                      <a:pt x="385" y="73"/>
                    </a:lnTo>
                    <a:lnTo>
                      <a:pt x="388" y="72"/>
                    </a:lnTo>
                    <a:lnTo>
                      <a:pt x="390" y="72"/>
                    </a:lnTo>
                    <a:lnTo>
                      <a:pt x="392" y="72"/>
                    </a:lnTo>
                    <a:lnTo>
                      <a:pt x="393" y="70"/>
                    </a:lnTo>
                    <a:lnTo>
                      <a:pt x="392" y="69"/>
                    </a:lnTo>
                    <a:lnTo>
                      <a:pt x="393" y="68"/>
                    </a:lnTo>
                    <a:lnTo>
                      <a:pt x="397" y="68"/>
                    </a:lnTo>
                    <a:lnTo>
                      <a:pt x="401" y="68"/>
                    </a:lnTo>
                    <a:lnTo>
                      <a:pt x="405" y="68"/>
                    </a:lnTo>
                    <a:lnTo>
                      <a:pt x="407" y="70"/>
                    </a:lnTo>
                    <a:lnTo>
                      <a:pt x="410" y="74"/>
                    </a:lnTo>
                    <a:lnTo>
                      <a:pt x="411" y="77"/>
                    </a:lnTo>
                    <a:lnTo>
                      <a:pt x="413" y="77"/>
                    </a:lnTo>
                    <a:lnTo>
                      <a:pt x="414" y="78"/>
                    </a:lnTo>
                    <a:lnTo>
                      <a:pt x="418" y="79"/>
                    </a:lnTo>
                    <a:lnTo>
                      <a:pt x="418" y="79"/>
                    </a:lnTo>
                    <a:lnTo>
                      <a:pt x="420" y="81"/>
                    </a:lnTo>
                    <a:lnTo>
                      <a:pt x="420" y="82"/>
                    </a:lnTo>
                    <a:lnTo>
                      <a:pt x="419" y="82"/>
                    </a:lnTo>
                    <a:lnTo>
                      <a:pt x="419" y="85"/>
                    </a:lnTo>
                    <a:lnTo>
                      <a:pt x="420" y="86"/>
                    </a:lnTo>
                    <a:lnTo>
                      <a:pt x="422" y="87"/>
                    </a:lnTo>
                    <a:lnTo>
                      <a:pt x="422" y="87"/>
                    </a:lnTo>
                    <a:lnTo>
                      <a:pt x="423" y="87"/>
                    </a:lnTo>
                    <a:lnTo>
                      <a:pt x="426" y="89"/>
                    </a:lnTo>
                    <a:lnTo>
                      <a:pt x="427" y="90"/>
                    </a:lnTo>
                    <a:lnTo>
                      <a:pt x="428" y="89"/>
                    </a:lnTo>
                    <a:lnTo>
                      <a:pt x="430" y="87"/>
                    </a:lnTo>
                    <a:lnTo>
                      <a:pt x="435" y="87"/>
                    </a:lnTo>
                    <a:lnTo>
                      <a:pt x="438" y="86"/>
                    </a:lnTo>
                    <a:lnTo>
                      <a:pt x="439" y="85"/>
                    </a:lnTo>
                    <a:lnTo>
                      <a:pt x="442" y="83"/>
                    </a:lnTo>
                    <a:lnTo>
                      <a:pt x="443" y="83"/>
                    </a:lnTo>
                    <a:lnTo>
                      <a:pt x="442" y="86"/>
                    </a:lnTo>
                    <a:lnTo>
                      <a:pt x="443" y="89"/>
                    </a:lnTo>
                    <a:lnTo>
                      <a:pt x="444" y="89"/>
                    </a:lnTo>
                    <a:lnTo>
                      <a:pt x="447" y="91"/>
                    </a:lnTo>
                    <a:lnTo>
                      <a:pt x="449" y="93"/>
                    </a:lnTo>
                    <a:lnTo>
                      <a:pt x="451" y="94"/>
                    </a:lnTo>
                    <a:lnTo>
                      <a:pt x="448" y="95"/>
                    </a:lnTo>
                    <a:lnTo>
                      <a:pt x="447" y="97"/>
                    </a:lnTo>
                    <a:lnTo>
                      <a:pt x="444" y="100"/>
                    </a:lnTo>
                    <a:lnTo>
                      <a:pt x="444" y="102"/>
                    </a:lnTo>
                    <a:lnTo>
                      <a:pt x="444" y="103"/>
                    </a:lnTo>
                    <a:lnTo>
                      <a:pt x="443" y="106"/>
                    </a:lnTo>
                    <a:lnTo>
                      <a:pt x="439" y="107"/>
                    </a:lnTo>
                    <a:lnTo>
                      <a:pt x="438" y="108"/>
                    </a:lnTo>
                    <a:lnTo>
                      <a:pt x="436" y="111"/>
                    </a:lnTo>
                    <a:lnTo>
                      <a:pt x="438" y="116"/>
                    </a:lnTo>
                    <a:lnTo>
                      <a:pt x="439" y="122"/>
                    </a:lnTo>
                    <a:lnTo>
                      <a:pt x="442" y="124"/>
                    </a:lnTo>
                    <a:lnTo>
                      <a:pt x="442" y="125"/>
                    </a:lnTo>
                    <a:lnTo>
                      <a:pt x="438" y="129"/>
                    </a:lnTo>
                    <a:lnTo>
                      <a:pt x="436" y="129"/>
                    </a:lnTo>
                    <a:lnTo>
                      <a:pt x="434" y="132"/>
                    </a:lnTo>
                    <a:lnTo>
                      <a:pt x="432" y="133"/>
                    </a:lnTo>
                    <a:lnTo>
                      <a:pt x="431" y="132"/>
                    </a:lnTo>
                    <a:lnTo>
                      <a:pt x="430" y="131"/>
                    </a:lnTo>
                    <a:lnTo>
                      <a:pt x="428" y="131"/>
                    </a:lnTo>
                    <a:lnTo>
                      <a:pt x="423" y="132"/>
                    </a:lnTo>
                    <a:lnTo>
                      <a:pt x="420" y="132"/>
                    </a:lnTo>
                    <a:lnTo>
                      <a:pt x="415" y="131"/>
                    </a:lnTo>
                    <a:lnTo>
                      <a:pt x="413" y="129"/>
                    </a:lnTo>
                    <a:lnTo>
                      <a:pt x="411" y="131"/>
                    </a:lnTo>
                    <a:lnTo>
                      <a:pt x="411" y="136"/>
                    </a:lnTo>
                    <a:lnTo>
                      <a:pt x="410" y="139"/>
                    </a:lnTo>
                    <a:lnTo>
                      <a:pt x="410" y="141"/>
                    </a:lnTo>
                    <a:lnTo>
                      <a:pt x="409" y="148"/>
                    </a:lnTo>
                    <a:lnTo>
                      <a:pt x="409" y="153"/>
                    </a:lnTo>
                    <a:lnTo>
                      <a:pt x="407" y="156"/>
                    </a:lnTo>
                    <a:lnTo>
                      <a:pt x="409" y="157"/>
                    </a:lnTo>
                    <a:lnTo>
                      <a:pt x="411" y="157"/>
                    </a:lnTo>
                    <a:lnTo>
                      <a:pt x="411" y="160"/>
                    </a:lnTo>
                    <a:lnTo>
                      <a:pt x="410" y="162"/>
                    </a:lnTo>
                    <a:lnTo>
                      <a:pt x="409" y="162"/>
                    </a:lnTo>
                    <a:lnTo>
                      <a:pt x="407" y="162"/>
                    </a:lnTo>
                    <a:lnTo>
                      <a:pt x="406" y="162"/>
                    </a:lnTo>
                    <a:lnTo>
                      <a:pt x="405" y="161"/>
                    </a:lnTo>
                    <a:lnTo>
                      <a:pt x="403" y="162"/>
                    </a:lnTo>
                    <a:lnTo>
                      <a:pt x="399" y="162"/>
                    </a:lnTo>
                    <a:lnTo>
                      <a:pt x="394" y="164"/>
                    </a:lnTo>
                    <a:lnTo>
                      <a:pt x="392" y="165"/>
                    </a:lnTo>
                    <a:lnTo>
                      <a:pt x="389" y="165"/>
                    </a:lnTo>
                    <a:lnTo>
                      <a:pt x="388" y="165"/>
                    </a:lnTo>
                    <a:lnTo>
                      <a:pt x="386" y="165"/>
                    </a:lnTo>
                    <a:lnTo>
                      <a:pt x="384" y="168"/>
                    </a:lnTo>
                    <a:lnTo>
                      <a:pt x="384" y="169"/>
                    </a:lnTo>
                    <a:lnTo>
                      <a:pt x="386" y="170"/>
                    </a:lnTo>
                    <a:lnTo>
                      <a:pt x="389" y="170"/>
                    </a:lnTo>
                    <a:lnTo>
                      <a:pt x="392" y="170"/>
                    </a:lnTo>
                    <a:lnTo>
                      <a:pt x="392" y="172"/>
                    </a:lnTo>
                    <a:lnTo>
                      <a:pt x="390" y="174"/>
                    </a:lnTo>
                    <a:lnTo>
                      <a:pt x="392" y="177"/>
                    </a:lnTo>
                    <a:lnTo>
                      <a:pt x="392" y="179"/>
                    </a:lnTo>
                    <a:lnTo>
                      <a:pt x="393" y="181"/>
                    </a:lnTo>
                    <a:lnTo>
                      <a:pt x="393" y="183"/>
                    </a:lnTo>
                    <a:lnTo>
                      <a:pt x="395" y="186"/>
                    </a:lnTo>
                    <a:lnTo>
                      <a:pt x="395" y="189"/>
                    </a:lnTo>
                    <a:lnTo>
                      <a:pt x="398" y="190"/>
                    </a:lnTo>
                    <a:lnTo>
                      <a:pt x="399" y="195"/>
                    </a:lnTo>
                    <a:lnTo>
                      <a:pt x="398" y="197"/>
                    </a:lnTo>
                    <a:lnTo>
                      <a:pt x="397" y="199"/>
                    </a:lnTo>
                    <a:lnTo>
                      <a:pt x="399" y="200"/>
                    </a:lnTo>
                    <a:lnTo>
                      <a:pt x="398" y="202"/>
                    </a:lnTo>
                    <a:lnTo>
                      <a:pt x="398" y="203"/>
                    </a:lnTo>
                    <a:lnTo>
                      <a:pt x="395" y="204"/>
                    </a:lnTo>
                    <a:lnTo>
                      <a:pt x="395" y="207"/>
                    </a:lnTo>
                    <a:lnTo>
                      <a:pt x="393" y="208"/>
                    </a:lnTo>
                    <a:lnTo>
                      <a:pt x="388" y="207"/>
                    </a:lnTo>
                    <a:lnTo>
                      <a:pt x="382" y="202"/>
                    </a:lnTo>
                    <a:lnTo>
                      <a:pt x="381" y="202"/>
                    </a:lnTo>
                    <a:lnTo>
                      <a:pt x="376" y="200"/>
                    </a:lnTo>
                    <a:lnTo>
                      <a:pt x="369" y="199"/>
                    </a:lnTo>
                    <a:lnTo>
                      <a:pt x="365" y="200"/>
                    </a:lnTo>
                    <a:lnTo>
                      <a:pt x="359" y="199"/>
                    </a:lnTo>
                    <a:lnTo>
                      <a:pt x="353" y="200"/>
                    </a:lnTo>
                    <a:lnTo>
                      <a:pt x="351" y="200"/>
                    </a:lnTo>
                    <a:lnTo>
                      <a:pt x="348" y="200"/>
                    </a:lnTo>
                    <a:lnTo>
                      <a:pt x="345" y="202"/>
                    </a:lnTo>
                    <a:lnTo>
                      <a:pt x="343" y="203"/>
                    </a:lnTo>
                    <a:lnTo>
                      <a:pt x="336" y="202"/>
                    </a:lnTo>
                    <a:lnTo>
                      <a:pt x="332" y="200"/>
                    </a:lnTo>
                    <a:lnTo>
                      <a:pt x="330" y="199"/>
                    </a:lnTo>
                    <a:lnTo>
                      <a:pt x="326" y="199"/>
                    </a:lnTo>
                    <a:lnTo>
                      <a:pt x="324" y="200"/>
                    </a:lnTo>
                    <a:lnTo>
                      <a:pt x="322" y="200"/>
                    </a:lnTo>
                    <a:lnTo>
                      <a:pt x="319" y="199"/>
                    </a:lnTo>
                    <a:lnTo>
                      <a:pt x="318" y="200"/>
                    </a:lnTo>
                    <a:lnTo>
                      <a:pt x="318" y="203"/>
                    </a:lnTo>
                    <a:lnTo>
                      <a:pt x="319" y="206"/>
                    </a:lnTo>
                    <a:lnTo>
                      <a:pt x="319" y="208"/>
                    </a:lnTo>
                    <a:lnTo>
                      <a:pt x="315" y="210"/>
                    </a:lnTo>
                    <a:lnTo>
                      <a:pt x="309" y="210"/>
                    </a:lnTo>
                    <a:lnTo>
                      <a:pt x="299" y="208"/>
                    </a:lnTo>
                    <a:lnTo>
                      <a:pt x="297" y="207"/>
                    </a:lnTo>
                    <a:lnTo>
                      <a:pt x="293" y="207"/>
                    </a:lnTo>
                    <a:lnTo>
                      <a:pt x="291" y="210"/>
                    </a:lnTo>
                    <a:lnTo>
                      <a:pt x="291" y="211"/>
                    </a:lnTo>
                    <a:lnTo>
                      <a:pt x="289" y="212"/>
                    </a:lnTo>
                    <a:lnTo>
                      <a:pt x="289" y="214"/>
                    </a:lnTo>
                    <a:lnTo>
                      <a:pt x="289" y="214"/>
                    </a:lnTo>
                    <a:lnTo>
                      <a:pt x="286" y="216"/>
                    </a:lnTo>
                    <a:lnTo>
                      <a:pt x="284" y="218"/>
                    </a:lnTo>
                    <a:lnTo>
                      <a:pt x="280" y="223"/>
                    </a:lnTo>
                    <a:lnTo>
                      <a:pt x="278" y="225"/>
                    </a:lnTo>
                    <a:lnTo>
                      <a:pt x="276" y="228"/>
                    </a:lnTo>
                    <a:lnTo>
                      <a:pt x="274" y="232"/>
                    </a:lnTo>
                    <a:lnTo>
                      <a:pt x="269" y="236"/>
                    </a:lnTo>
                    <a:lnTo>
                      <a:pt x="268" y="236"/>
                    </a:lnTo>
                    <a:lnTo>
                      <a:pt x="262" y="233"/>
                    </a:lnTo>
                    <a:lnTo>
                      <a:pt x="259" y="232"/>
                    </a:lnTo>
                    <a:lnTo>
                      <a:pt x="255" y="233"/>
                    </a:lnTo>
                    <a:lnTo>
                      <a:pt x="249" y="236"/>
                    </a:lnTo>
                    <a:lnTo>
                      <a:pt x="247" y="236"/>
                    </a:lnTo>
                    <a:lnTo>
                      <a:pt x="243" y="222"/>
                    </a:lnTo>
                    <a:lnTo>
                      <a:pt x="234" y="222"/>
                    </a:lnTo>
                    <a:lnTo>
                      <a:pt x="234" y="204"/>
                    </a:lnTo>
                    <a:lnTo>
                      <a:pt x="230" y="206"/>
                    </a:lnTo>
                    <a:lnTo>
                      <a:pt x="227" y="198"/>
                    </a:lnTo>
                    <a:lnTo>
                      <a:pt x="220" y="194"/>
                    </a:lnTo>
                    <a:lnTo>
                      <a:pt x="201" y="194"/>
                    </a:lnTo>
                    <a:lnTo>
                      <a:pt x="183" y="195"/>
                    </a:lnTo>
                    <a:lnTo>
                      <a:pt x="173" y="190"/>
                    </a:lnTo>
                    <a:lnTo>
                      <a:pt x="166" y="187"/>
                    </a:lnTo>
                    <a:lnTo>
                      <a:pt x="147" y="174"/>
                    </a:lnTo>
                    <a:lnTo>
                      <a:pt x="116" y="179"/>
                    </a:lnTo>
                    <a:lnTo>
                      <a:pt x="126" y="236"/>
                    </a:lnTo>
                    <a:lnTo>
                      <a:pt x="124" y="236"/>
                    </a:lnTo>
                    <a:lnTo>
                      <a:pt x="119" y="237"/>
                    </a:lnTo>
                    <a:lnTo>
                      <a:pt x="111" y="228"/>
                    </a:lnTo>
                    <a:lnTo>
                      <a:pt x="103" y="224"/>
                    </a:lnTo>
                    <a:lnTo>
                      <a:pt x="95" y="223"/>
                    </a:lnTo>
                    <a:lnTo>
                      <a:pt x="90" y="224"/>
                    </a:lnTo>
                    <a:lnTo>
                      <a:pt x="82" y="231"/>
                    </a:lnTo>
                    <a:lnTo>
                      <a:pt x="82" y="228"/>
                    </a:lnTo>
                    <a:lnTo>
                      <a:pt x="81" y="225"/>
                    </a:lnTo>
                    <a:lnTo>
                      <a:pt x="82" y="222"/>
                    </a:lnTo>
                    <a:lnTo>
                      <a:pt x="83" y="219"/>
                    </a:lnTo>
                    <a:lnTo>
                      <a:pt x="83" y="218"/>
                    </a:lnTo>
                    <a:lnTo>
                      <a:pt x="83" y="216"/>
                    </a:lnTo>
                    <a:lnTo>
                      <a:pt x="82" y="216"/>
                    </a:lnTo>
                    <a:lnTo>
                      <a:pt x="79" y="216"/>
                    </a:lnTo>
                    <a:lnTo>
                      <a:pt x="78" y="215"/>
                    </a:lnTo>
                    <a:lnTo>
                      <a:pt x="75" y="215"/>
                    </a:lnTo>
                    <a:lnTo>
                      <a:pt x="74" y="216"/>
                    </a:lnTo>
                    <a:lnTo>
                      <a:pt x="73" y="215"/>
                    </a:lnTo>
                    <a:lnTo>
                      <a:pt x="72" y="214"/>
                    </a:lnTo>
                    <a:lnTo>
                      <a:pt x="72" y="212"/>
                    </a:lnTo>
                    <a:lnTo>
                      <a:pt x="70" y="211"/>
                    </a:lnTo>
                    <a:lnTo>
                      <a:pt x="69" y="210"/>
                    </a:lnTo>
                    <a:lnTo>
                      <a:pt x="69" y="210"/>
                    </a:lnTo>
                    <a:lnTo>
                      <a:pt x="66" y="211"/>
                    </a:lnTo>
                    <a:lnTo>
                      <a:pt x="65" y="211"/>
                    </a:lnTo>
                    <a:lnTo>
                      <a:pt x="65" y="208"/>
                    </a:lnTo>
                    <a:lnTo>
                      <a:pt x="65" y="206"/>
                    </a:lnTo>
                    <a:lnTo>
                      <a:pt x="62" y="202"/>
                    </a:lnTo>
                    <a:lnTo>
                      <a:pt x="61" y="200"/>
                    </a:lnTo>
                    <a:lnTo>
                      <a:pt x="60" y="200"/>
                    </a:lnTo>
                    <a:lnTo>
                      <a:pt x="60" y="198"/>
                    </a:lnTo>
                    <a:lnTo>
                      <a:pt x="58" y="197"/>
                    </a:lnTo>
                    <a:lnTo>
                      <a:pt x="57" y="195"/>
                    </a:lnTo>
                    <a:lnTo>
                      <a:pt x="56" y="194"/>
                    </a:lnTo>
                    <a:lnTo>
                      <a:pt x="53" y="194"/>
                    </a:lnTo>
                    <a:lnTo>
                      <a:pt x="52" y="193"/>
                    </a:lnTo>
                    <a:lnTo>
                      <a:pt x="52" y="191"/>
                    </a:lnTo>
                    <a:lnTo>
                      <a:pt x="53" y="190"/>
                    </a:lnTo>
                    <a:lnTo>
                      <a:pt x="54" y="190"/>
                    </a:lnTo>
                    <a:lnTo>
                      <a:pt x="57" y="190"/>
                    </a:lnTo>
                    <a:lnTo>
                      <a:pt x="58" y="190"/>
                    </a:lnTo>
                    <a:lnTo>
                      <a:pt x="60" y="190"/>
                    </a:lnTo>
                    <a:lnTo>
                      <a:pt x="61" y="191"/>
                    </a:lnTo>
                    <a:lnTo>
                      <a:pt x="62" y="190"/>
                    </a:lnTo>
                    <a:lnTo>
                      <a:pt x="64" y="189"/>
                    </a:lnTo>
                    <a:lnTo>
                      <a:pt x="65" y="190"/>
                    </a:lnTo>
                    <a:lnTo>
                      <a:pt x="66" y="190"/>
                    </a:lnTo>
                    <a:lnTo>
                      <a:pt x="65" y="189"/>
                    </a:lnTo>
                    <a:lnTo>
                      <a:pt x="64" y="189"/>
                    </a:lnTo>
                    <a:lnTo>
                      <a:pt x="62" y="189"/>
                    </a:lnTo>
                    <a:lnTo>
                      <a:pt x="62" y="186"/>
                    </a:lnTo>
                    <a:lnTo>
                      <a:pt x="60" y="183"/>
                    </a:lnTo>
                    <a:lnTo>
                      <a:pt x="60" y="182"/>
                    </a:lnTo>
                    <a:lnTo>
                      <a:pt x="61" y="182"/>
                    </a:lnTo>
                    <a:lnTo>
                      <a:pt x="61" y="179"/>
                    </a:lnTo>
                    <a:lnTo>
                      <a:pt x="61" y="178"/>
                    </a:lnTo>
                    <a:lnTo>
                      <a:pt x="62" y="177"/>
                    </a:lnTo>
                    <a:lnTo>
                      <a:pt x="65" y="177"/>
                    </a:lnTo>
                    <a:lnTo>
                      <a:pt x="66" y="175"/>
                    </a:lnTo>
                    <a:lnTo>
                      <a:pt x="69" y="177"/>
                    </a:lnTo>
                    <a:lnTo>
                      <a:pt x="70" y="175"/>
                    </a:lnTo>
                    <a:lnTo>
                      <a:pt x="73" y="175"/>
                    </a:lnTo>
                    <a:lnTo>
                      <a:pt x="74" y="177"/>
                    </a:lnTo>
                    <a:lnTo>
                      <a:pt x="74" y="175"/>
                    </a:lnTo>
                    <a:lnTo>
                      <a:pt x="77" y="175"/>
                    </a:lnTo>
                    <a:lnTo>
                      <a:pt x="78" y="178"/>
                    </a:lnTo>
                    <a:lnTo>
                      <a:pt x="81" y="178"/>
                    </a:lnTo>
                    <a:lnTo>
                      <a:pt x="82" y="177"/>
                    </a:lnTo>
                    <a:lnTo>
                      <a:pt x="83" y="175"/>
                    </a:lnTo>
                    <a:lnTo>
                      <a:pt x="81" y="175"/>
                    </a:lnTo>
                    <a:lnTo>
                      <a:pt x="79" y="174"/>
                    </a:lnTo>
                    <a:lnTo>
                      <a:pt x="78" y="172"/>
                    </a:lnTo>
                    <a:lnTo>
                      <a:pt x="78" y="169"/>
                    </a:lnTo>
                    <a:lnTo>
                      <a:pt x="79" y="168"/>
                    </a:lnTo>
                    <a:lnTo>
                      <a:pt x="81" y="168"/>
                    </a:lnTo>
                    <a:lnTo>
                      <a:pt x="79" y="166"/>
                    </a:lnTo>
                    <a:lnTo>
                      <a:pt x="79" y="165"/>
                    </a:lnTo>
                    <a:lnTo>
                      <a:pt x="78" y="164"/>
                    </a:lnTo>
                    <a:lnTo>
                      <a:pt x="79" y="162"/>
                    </a:lnTo>
                    <a:lnTo>
                      <a:pt x="79" y="160"/>
                    </a:lnTo>
                    <a:lnTo>
                      <a:pt x="78" y="158"/>
                    </a:lnTo>
                    <a:lnTo>
                      <a:pt x="78" y="157"/>
                    </a:lnTo>
                    <a:lnTo>
                      <a:pt x="78" y="156"/>
                    </a:lnTo>
                    <a:lnTo>
                      <a:pt x="78" y="154"/>
                    </a:lnTo>
                    <a:lnTo>
                      <a:pt x="77" y="154"/>
                    </a:lnTo>
                    <a:lnTo>
                      <a:pt x="75" y="153"/>
                    </a:lnTo>
                    <a:lnTo>
                      <a:pt x="75" y="152"/>
                    </a:lnTo>
                    <a:lnTo>
                      <a:pt x="72" y="152"/>
                    </a:lnTo>
                    <a:lnTo>
                      <a:pt x="70" y="152"/>
                    </a:lnTo>
                    <a:lnTo>
                      <a:pt x="69" y="152"/>
                    </a:lnTo>
                    <a:lnTo>
                      <a:pt x="69" y="152"/>
                    </a:lnTo>
                    <a:lnTo>
                      <a:pt x="68" y="153"/>
                    </a:lnTo>
                    <a:lnTo>
                      <a:pt x="68" y="154"/>
                    </a:lnTo>
                    <a:lnTo>
                      <a:pt x="66" y="154"/>
                    </a:lnTo>
                    <a:lnTo>
                      <a:pt x="64" y="154"/>
                    </a:lnTo>
                    <a:lnTo>
                      <a:pt x="64" y="153"/>
                    </a:lnTo>
                    <a:lnTo>
                      <a:pt x="62" y="153"/>
                    </a:lnTo>
                    <a:lnTo>
                      <a:pt x="62" y="154"/>
                    </a:lnTo>
                    <a:lnTo>
                      <a:pt x="61" y="153"/>
                    </a:lnTo>
                    <a:lnTo>
                      <a:pt x="61" y="150"/>
                    </a:lnTo>
                    <a:lnTo>
                      <a:pt x="60" y="150"/>
                    </a:lnTo>
                    <a:lnTo>
                      <a:pt x="60" y="152"/>
                    </a:lnTo>
                    <a:lnTo>
                      <a:pt x="58" y="152"/>
                    </a:lnTo>
                    <a:lnTo>
                      <a:pt x="57" y="150"/>
                    </a:lnTo>
                    <a:lnTo>
                      <a:pt x="53" y="150"/>
                    </a:lnTo>
                    <a:lnTo>
                      <a:pt x="52" y="152"/>
                    </a:lnTo>
                    <a:lnTo>
                      <a:pt x="52" y="154"/>
                    </a:lnTo>
                    <a:lnTo>
                      <a:pt x="50" y="154"/>
                    </a:lnTo>
                    <a:lnTo>
                      <a:pt x="50" y="153"/>
                    </a:lnTo>
                    <a:lnTo>
                      <a:pt x="49" y="153"/>
                    </a:lnTo>
                    <a:lnTo>
                      <a:pt x="48" y="156"/>
                    </a:lnTo>
                    <a:lnTo>
                      <a:pt x="47" y="156"/>
                    </a:lnTo>
                    <a:lnTo>
                      <a:pt x="45" y="157"/>
                    </a:lnTo>
                    <a:lnTo>
                      <a:pt x="44" y="158"/>
                    </a:lnTo>
                    <a:lnTo>
                      <a:pt x="43" y="158"/>
                    </a:lnTo>
                    <a:lnTo>
                      <a:pt x="41" y="160"/>
                    </a:lnTo>
                    <a:lnTo>
                      <a:pt x="41" y="161"/>
                    </a:lnTo>
                    <a:lnTo>
                      <a:pt x="40" y="160"/>
                    </a:lnTo>
                    <a:lnTo>
                      <a:pt x="39" y="160"/>
                    </a:lnTo>
                    <a:lnTo>
                      <a:pt x="39" y="161"/>
                    </a:lnTo>
                    <a:lnTo>
                      <a:pt x="36" y="161"/>
                    </a:lnTo>
                    <a:lnTo>
                      <a:pt x="36" y="160"/>
                    </a:lnTo>
                    <a:lnTo>
                      <a:pt x="35" y="160"/>
                    </a:lnTo>
                    <a:lnTo>
                      <a:pt x="32" y="157"/>
                    </a:lnTo>
                    <a:lnTo>
                      <a:pt x="29" y="158"/>
                    </a:lnTo>
                    <a:lnTo>
                      <a:pt x="24" y="156"/>
                    </a:lnTo>
                    <a:lnTo>
                      <a:pt x="25" y="154"/>
                    </a:lnTo>
                    <a:lnTo>
                      <a:pt x="29" y="154"/>
                    </a:lnTo>
                    <a:lnTo>
                      <a:pt x="24" y="145"/>
                    </a:lnTo>
                    <a:lnTo>
                      <a:pt x="19" y="141"/>
                    </a:lnTo>
                    <a:lnTo>
                      <a:pt x="12" y="139"/>
                    </a:lnTo>
                    <a:lnTo>
                      <a:pt x="11" y="140"/>
                    </a:lnTo>
                    <a:lnTo>
                      <a:pt x="7" y="137"/>
                    </a:lnTo>
                    <a:lnTo>
                      <a:pt x="7" y="135"/>
                    </a:lnTo>
                    <a:lnTo>
                      <a:pt x="6" y="132"/>
                    </a:lnTo>
                    <a:lnTo>
                      <a:pt x="0" y="131"/>
                    </a:lnTo>
                    <a:lnTo>
                      <a:pt x="3" y="125"/>
                    </a:lnTo>
                    <a:lnTo>
                      <a:pt x="3" y="119"/>
                    </a:lnTo>
                    <a:lnTo>
                      <a:pt x="2" y="116"/>
                    </a:lnTo>
                    <a:lnTo>
                      <a:pt x="2" y="111"/>
                    </a:lnTo>
                    <a:lnTo>
                      <a:pt x="3" y="110"/>
                    </a:lnTo>
                    <a:lnTo>
                      <a:pt x="7" y="106"/>
                    </a:lnTo>
                    <a:lnTo>
                      <a:pt x="7" y="103"/>
                    </a:lnTo>
                    <a:lnTo>
                      <a:pt x="8" y="100"/>
                    </a:lnTo>
                    <a:lnTo>
                      <a:pt x="15" y="107"/>
                    </a:lnTo>
                    <a:lnTo>
                      <a:pt x="15" y="108"/>
                    </a:lnTo>
                    <a:lnTo>
                      <a:pt x="19" y="111"/>
                    </a:lnTo>
                    <a:lnTo>
                      <a:pt x="23" y="111"/>
                    </a:lnTo>
                    <a:lnTo>
                      <a:pt x="23" y="107"/>
                    </a:lnTo>
                    <a:lnTo>
                      <a:pt x="24" y="106"/>
                    </a:lnTo>
                    <a:lnTo>
                      <a:pt x="22" y="97"/>
                    </a:lnTo>
                    <a:lnTo>
                      <a:pt x="24" y="97"/>
                    </a:lnTo>
                    <a:lnTo>
                      <a:pt x="28" y="97"/>
                    </a:lnTo>
                    <a:lnTo>
                      <a:pt x="28" y="93"/>
                    </a:lnTo>
                    <a:lnTo>
                      <a:pt x="27" y="91"/>
                    </a:lnTo>
                    <a:lnTo>
                      <a:pt x="28" y="89"/>
                    </a:lnTo>
                    <a:lnTo>
                      <a:pt x="31" y="86"/>
                    </a:lnTo>
                    <a:lnTo>
                      <a:pt x="32" y="86"/>
                    </a:lnTo>
                    <a:lnTo>
                      <a:pt x="33" y="83"/>
                    </a:lnTo>
                    <a:lnTo>
                      <a:pt x="36" y="82"/>
                    </a:lnTo>
                    <a:lnTo>
                      <a:pt x="39" y="82"/>
                    </a:lnTo>
                    <a:lnTo>
                      <a:pt x="39" y="79"/>
                    </a:lnTo>
                    <a:lnTo>
                      <a:pt x="37" y="78"/>
                    </a:lnTo>
                    <a:lnTo>
                      <a:pt x="39" y="77"/>
                    </a:lnTo>
                    <a:lnTo>
                      <a:pt x="41" y="78"/>
                    </a:lnTo>
                    <a:lnTo>
                      <a:pt x="45" y="79"/>
                    </a:lnTo>
                    <a:lnTo>
                      <a:pt x="44" y="81"/>
                    </a:lnTo>
                    <a:lnTo>
                      <a:pt x="43" y="83"/>
                    </a:lnTo>
                    <a:lnTo>
                      <a:pt x="44" y="85"/>
                    </a:lnTo>
                    <a:lnTo>
                      <a:pt x="47" y="83"/>
                    </a:lnTo>
                    <a:lnTo>
                      <a:pt x="47" y="81"/>
                    </a:lnTo>
                    <a:lnTo>
                      <a:pt x="48" y="81"/>
                    </a:lnTo>
                    <a:lnTo>
                      <a:pt x="48" y="82"/>
                    </a:lnTo>
                    <a:lnTo>
                      <a:pt x="50" y="81"/>
                    </a:lnTo>
                    <a:lnTo>
                      <a:pt x="50" y="79"/>
                    </a:lnTo>
                    <a:lnTo>
                      <a:pt x="53" y="79"/>
                    </a:lnTo>
                    <a:lnTo>
                      <a:pt x="54" y="77"/>
                    </a:lnTo>
                    <a:lnTo>
                      <a:pt x="57" y="77"/>
                    </a:lnTo>
                    <a:lnTo>
                      <a:pt x="58" y="81"/>
                    </a:lnTo>
                    <a:lnTo>
                      <a:pt x="61" y="82"/>
                    </a:lnTo>
                    <a:lnTo>
                      <a:pt x="65" y="81"/>
                    </a:lnTo>
                    <a:lnTo>
                      <a:pt x="68" y="81"/>
                    </a:lnTo>
                    <a:lnTo>
                      <a:pt x="69" y="82"/>
                    </a:lnTo>
                    <a:lnTo>
                      <a:pt x="70" y="82"/>
                    </a:lnTo>
                    <a:lnTo>
                      <a:pt x="73" y="86"/>
                    </a:lnTo>
                    <a:lnTo>
                      <a:pt x="75" y="86"/>
                    </a:lnTo>
                    <a:lnTo>
                      <a:pt x="77" y="89"/>
                    </a:lnTo>
                    <a:lnTo>
                      <a:pt x="79" y="91"/>
                    </a:lnTo>
                    <a:lnTo>
                      <a:pt x="82" y="91"/>
                    </a:lnTo>
                    <a:lnTo>
                      <a:pt x="83" y="93"/>
                    </a:lnTo>
                    <a:lnTo>
                      <a:pt x="83" y="95"/>
                    </a:lnTo>
                    <a:lnTo>
                      <a:pt x="85" y="95"/>
                    </a:lnTo>
                    <a:lnTo>
                      <a:pt x="86" y="94"/>
                    </a:lnTo>
                    <a:lnTo>
                      <a:pt x="86" y="90"/>
                    </a:lnTo>
                    <a:lnTo>
                      <a:pt x="89" y="89"/>
                    </a:lnTo>
                    <a:lnTo>
                      <a:pt x="90" y="91"/>
                    </a:lnTo>
                    <a:lnTo>
                      <a:pt x="94" y="91"/>
                    </a:lnTo>
                    <a:lnTo>
                      <a:pt x="95" y="94"/>
                    </a:lnTo>
                    <a:lnTo>
                      <a:pt x="98" y="95"/>
                    </a:lnTo>
                    <a:lnTo>
                      <a:pt x="101" y="93"/>
                    </a:lnTo>
                    <a:lnTo>
                      <a:pt x="101" y="89"/>
                    </a:lnTo>
                    <a:lnTo>
                      <a:pt x="103" y="87"/>
                    </a:lnTo>
                    <a:lnTo>
                      <a:pt x="103" y="86"/>
                    </a:lnTo>
                    <a:lnTo>
                      <a:pt x="104" y="85"/>
                    </a:lnTo>
                    <a:lnTo>
                      <a:pt x="107" y="87"/>
                    </a:lnTo>
                    <a:lnTo>
                      <a:pt x="107" y="85"/>
                    </a:lnTo>
                    <a:lnTo>
                      <a:pt x="110" y="85"/>
                    </a:lnTo>
                    <a:lnTo>
                      <a:pt x="114" y="87"/>
                    </a:lnTo>
                    <a:lnTo>
                      <a:pt x="114" y="89"/>
                    </a:lnTo>
                    <a:lnTo>
                      <a:pt x="118" y="89"/>
                    </a:lnTo>
                    <a:lnTo>
                      <a:pt x="118" y="86"/>
                    </a:lnTo>
                    <a:lnTo>
                      <a:pt x="119" y="85"/>
                    </a:lnTo>
                    <a:lnTo>
                      <a:pt x="122" y="86"/>
                    </a:lnTo>
                    <a:lnTo>
                      <a:pt x="123" y="83"/>
                    </a:lnTo>
                    <a:lnTo>
                      <a:pt x="126" y="85"/>
                    </a:lnTo>
                    <a:lnTo>
                      <a:pt x="128" y="86"/>
                    </a:lnTo>
                    <a:lnTo>
                      <a:pt x="127" y="87"/>
                    </a:lnTo>
                    <a:lnTo>
                      <a:pt x="126" y="89"/>
                    </a:lnTo>
                    <a:lnTo>
                      <a:pt x="127" y="91"/>
                    </a:lnTo>
                    <a:lnTo>
                      <a:pt x="129" y="93"/>
                    </a:lnTo>
                    <a:lnTo>
                      <a:pt x="131" y="91"/>
                    </a:lnTo>
                    <a:lnTo>
                      <a:pt x="132" y="93"/>
                    </a:lnTo>
                    <a:lnTo>
                      <a:pt x="136" y="93"/>
                    </a:lnTo>
                    <a:lnTo>
                      <a:pt x="140" y="94"/>
                    </a:lnTo>
                    <a:lnTo>
                      <a:pt x="143" y="94"/>
                    </a:lnTo>
                    <a:lnTo>
                      <a:pt x="144" y="91"/>
                    </a:lnTo>
                    <a:lnTo>
                      <a:pt x="144" y="89"/>
                    </a:lnTo>
                    <a:lnTo>
                      <a:pt x="145" y="89"/>
                    </a:lnTo>
                    <a:lnTo>
                      <a:pt x="149" y="90"/>
                    </a:lnTo>
                    <a:lnTo>
                      <a:pt x="152" y="91"/>
                    </a:lnTo>
                    <a:lnTo>
                      <a:pt x="156" y="90"/>
                    </a:lnTo>
                    <a:lnTo>
                      <a:pt x="157" y="87"/>
                    </a:lnTo>
                    <a:lnTo>
                      <a:pt x="157" y="78"/>
                    </a:lnTo>
                    <a:lnTo>
                      <a:pt x="156" y="77"/>
                    </a:lnTo>
                    <a:lnTo>
                      <a:pt x="152" y="77"/>
                    </a:lnTo>
                    <a:lnTo>
                      <a:pt x="149" y="75"/>
                    </a:lnTo>
                    <a:lnTo>
                      <a:pt x="149" y="74"/>
                    </a:lnTo>
                    <a:lnTo>
                      <a:pt x="147" y="73"/>
                    </a:lnTo>
                    <a:lnTo>
                      <a:pt x="145" y="72"/>
                    </a:lnTo>
                    <a:lnTo>
                      <a:pt x="143" y="72"/>
                    </a:lnTo>
                    <a:lnTo>
                      <a:pt x="143" y="70"/>
                    </a:lnTo>
                    <a:lnTo>
                      <a:pt x="141" y="69"/>
                    </a:lnTo>
                    <a:lnTo>
                      <a:pt x="141" y="68"/>
                    </a:lnTo>
                    <a:lnTo>
                      <a:pt x="144" y="68"/>
                    </a:lnTo>
                    <a:lnTo>
                      <a:pt x="144" y="65"/>
                    </a:lnTo>
                    <a:lnTo>
                      <a:pt x="147" y="62"/>
                    </a:lnTo>
                    <a:lnTo>
                      <a:pt x="145" y="60"/>
                    </a:lnTo>
                    <a:lnTo>
                      <a:pt x="144" y="60"/>
                    </a:lnTo>
                    <a:lnTo>
                      <a:pt x="144" y="57"/>
                    </a:lnTo>
                    <a:lnTo>
                      <a:pt x="147" y="53"/>
                    </a:lnTo>
                    <a:lnTo>
                      <a:pt x="149" y="50"/>
                    </a:lnTo>
                    <a:lnTo>
                      <a:pt x="153" y="50"/>
                    </a:lnTo>
                    <a:lnTo>
                      <a:pt x="156" y="52"/>
                    </a:lnTo>
                    <a:lnTo>
                      <a:pt x="157" y="50"/>
                    </a:lnTo>
                    <a:lnTo>
                      <a:pt x="157" y="48"/>
                    </a:lnTo>
                    <a:lnTo>
                      <a:pt x="154" y="48"/>
                    </a:lnTo>
                    <a:lnTo>
                      <a:pt x="153" y="45"/>
                    </a:lnTo>
                    <a:lnTo>
                      <a:pt x="151" y="45"/>
                    </a:lnTo>
                    <a:lnTo>
                      <a:pt x="149" y="47"/>
                    </a:lnTo>
                    <a:lnTo>
                      <a:pt x="147" y="45"/>
                    </a:lnTo>
                    <a:lnTo>
                      <a:pt x="144" y="45"/>
                    </a:lnTo>
                    <a:lnTo>
                      <a:pt x="144" y="44"/>
                    </a:lnTo>
                    <a:lnTo>
                      <a:pt x="145" y="43"/>
                    </a:lnTo>
                    <a:lnTo>
                      <a:pt x="148" y="43"/>
                    </a:lnTo>
                    <a:lnTo>
                      <a:pt x="147" y="40"/>
                    </a:lnTo>
                    <a:lnTo>
                      <a:pt x="144" y="41"/>
                    </a:lnTo>
                    <a:lnTo>
                      <a:pt x="143" y="40"/>
                    </a:lnTo>
                    <a:lnTo>
                      <a:pt x="143" y="39"/>
                    </a:lnTo>
                    <a:lnTo>
                      <a:pt x="141" y="36"/>
                    </a:lnTo>
                    <a:lnTo>
                      <a:pt x="143" y="36"/>
                    </a:lnTo>
                    <a:lnTo>
                      <a:pt x="145" y="35"/>
                    </a:lnTo>
                    <a:lnTo>
                      <a:pt x="147" y="33"/>
                    </a:lnTo>
                    <a:lnTo>
                      <a:pt x="148" y="33"/>
                    </a:lnTo>
                    <a:lnTo>
                      <a:pt x="149" y="35"/>
                    </a:lnTo>
                    <a:lnTo>
                      <a:pt x="152" y="35"/>
                    </a:lnTo>
                    <a:lnTo>
                      <a:pt x="154" y="36"/>
                    </a:lnTo>
                    <a:lnTo>
                      <a:pt x="154" y="35"/>
                    </a:lnTo>
                    <a:lnTo>
                      <a:pt x="154" y="33"/>
                    </a:lnTo>
                    <a:lnTo>
                      <a:pt x="157" y="32"/>
                    </a:lnTo>
                    <a:lnTo>
                      <a:pt x="158" y="32"/>
                    </a:lnTo>
                    <a:lnTo>
                      <a:pt x="160" y="35"/>
                    </a:lnTo>
                    <a:lnTo>
                      <a:pt x="161" y="33"/>
                    </a:lnTo>
                    <a:lnTo>
                      <a:pt x="162" y="31"/>
                    </a:lnTo>
                    <a:lnTo>
                      <a:pt x="166" y="29"/>
                    </a:lnTo>
                    <a:lnTo>
                      <a:pt x="169" y="29"/>
                    </a:lnTo>
                    <a:lnTo>
                      <a:pt x="172" y="28"/>
                    </a:lnTo>
                    <a:lnTo>
                      <a:pt x="174" y="28"/>
                    </a:lnTo>
                    <a:lnTo>
                      <a:pt x="176" y="27"/>
                    </a:lnTo>
                    <a:lnTo>
                      <a:pt x="178" y="25"/>
                    </a:lnTo>
                    <a:lnTo>
                      <a:pt x="181" y="25"/>
                    </a:lnTo>
                    <a:lnTo>
                      <a:pt x="183" y="24"/>
                    </a:lnTo>
                    <a:lnTo>
                      <a:pt x="185" y="24"/>
                    </a:lnTo>
                    <a:lnTo>
                      <a:pt x="186" y="24"/>
                    </a:lnTo>
                    <a:lnTo>
                      <a:pt x="187" y="23"/>
                    </a:lnTo>
                    <a:lnTo>
                      <a:pt x="187" y="22"/>
                    </a:lnTo>
                    <a:lnTo>
                      <a:pt x="189" y="20"/>
                    </a:lnTo>
                    <a:lnTo>
                      <a:pt x="191" y="20"/>
                    </a:lnTo>
                    <a:lnTo>
                      <a:pt x="191" y="18"/>
                    </a:lnTo>
                    <a:lnTo>
                      <a:pt x="193" y="18"/>
                    </a:lnTo>
                    <a:lnTo>
                      <a:pt x="194" y="18"/>
                    </a:lnTo>
                    <a:lnTo>
                      <a:pt x="197" y="19"/>
                    </a:lnTo>
                    <a:lnTo>
                      <a:pt x="198" y="18"/>
                    </a:lnTo>
                    <a:lnTo>
                      <a:pt x="201" y="16"/>
                    </a:lnTo>
                    <a:lnTo>
                      <a:pt x="206" y="12"/>
                    </a:lnTo>
                    <a:lnTo>
                      <a:pt x="207" y="12"/>
                    </a:lnTo>
                    <a:lnTo>
                      <a:pt x="208" y="12"/>
                    </a:lnTo>
                    <a:lnTo>
                      <a:pt x="211" y="11"/>
                    </a:lnTo>
                    <a:lnTo>
                      <a:pt x="212" y="10"/>
                    </a:lnTo>
                    <a:lnTo>
                      <a:pt x="214" y="10"/>
                    </a:lnTo>
                    <a:lnTo>
                      <a:pt x="218" y="10"/>
                    </a:lnTo>
                    <a:lnTo>
                      <a:pt x="218" y="7"/>
                    </a:lnTo>
                    <a:lnTo>
                      <a:pt x="216" y="6"/>
                    </a:lnTo>
                    <a:lnTo>
                      <a:pt x="218" y="6"/>
                    </a:lnTo>
                    <a:lnTo>
                      <a:pt x="220" y="4"/>
                    </a:lnTo>
                    <a:lnTo>
                      <a:pt x="222" y="3"/>
                    </a:lnTo>
                    <a:lnTo>
                      <a:pt x="223" y="2"/>
                    </a:lnTo>
                    <a:lnTo>
                      <a:pt x="226" y="2"/>
                    </a:lnTo>
                    <a:lnTo>
                      <a:pt x="22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rgbClr val="9DC3E6"/>
                  </a:solidFill>
                </a:endParaRPr>
              </a:p>
            </p:txBody>
          </p:sp>
          <p:sp>
            <p:nvSpPr>
              <p:cNvPr id="38" name="Freeform 349"/>
              <p:cNvSpPr>
                <a:spLocks/>
              </p:cNvSpPr>
              <p:nvPr/>
            </p:nvSpPr>
            <p:spPr bwMode="auto">
              <a:xfrm>
                <a:off x="7346280" y="2845518"/>
                <a:ext cx="484710" cy="301992"/>
              </a:xfrm>
              <a:custGeom>
                <a:avLst/>
                <a:gdLst>
                  <a:gd name="T0" fmla="*/ 50 w 191"/>
                  <a:gd name="T1" fmla="*/ 13 h 119"/>
                  <a:gd name="T2" fmla="*/ 67 w 191"/>
                  <a:gd name="T3" fmla="*/ 21 h 119"/>
                  <a:gd name="T4" fmla="*/ 104 w 191"/>
                  <a:gd name="T5" fmla="*/ 20 h 119"/>
                  <a:gd name="T6" fmla="*/ 114 w 191"/>
                  <a:gd name="T7" fmla="*/ 32 h 119"/>
                  <a:gd name="T8" fmla="*/ 118 w 191"/>
                  <a:gd name="T9" fmla="*/ 48 h 119"/>
                  <a:gd name="T10" fmla="*/ 131 w 191"/>
                  <a:gd name="T11" fmla="*/ 62 h 119"/>
                  <a:gd name="T12" fmla="*/ 139 w 191"/>
                  <a:gd name="T13" fmla="*/ 59 h 119"/>
                  <a:gd name="T14" fmla="*/ 146 w 191"/>
                  <a:gd name="T15" fmla="*/ 59 h 119"/>
                  <a:gd name="T16" fmla="*/ 153 w 191"/>
                  <a:gd name="T17" fmla="*/ 62 h 119"/>
                  <a:gd name="T18" fmla="*/ 160 w 191"/>
                  <a:gd name="T19" fmla="*/ 54 h 119"/>
                  <a:gd name="T20" fmla="*/ 164 w 191"/>
                  <a:gd name="T21" fmla="*/ 49 h 119"/>
                  <a:gd name="T22" fmla="*/ 170 w 191"/>
                  <a:gd name="T23" fmla="*/ 42 h 119"/>
                  <a:gd name="T24" fmla="*/ 174 w 191"/>
                  <a:gd name="T25" fmla="*/ 40 h 119"/>
                  <a:gd name="T26" fmla="*/ 170 w 191"/>
                  <a:gd name="T27" fmla="*/ 48 h 119"/>
                  <a:gd name="T28" fmla="*/ 171 w 191"/>
                  <a:gd name="T29" fmla="*/ 53 h 119"/>
                  <a:gd name="T30" fmla="*/ 178 w 191"/>
                  <a:gd name="T31" fmla="*/ 55 h 119"/>
                  <a:gd name="T32" fmla="*/ 183 w 191"/>
                  <a:gd name="T33" fmla="*/ 54 h 119"/>
                  <a:gd name="T34" fmla="*/ 185 w 191"/>
                  <a:gd name="T35" fmla="*/ 51 h 119"/>
                  <a:gd name="T36" fmla="*/ 191 w 191"/>
                  <a:gd name="T37" fmla="*/ 58 h 119"/>
                  <a:gd name="T38" fmla="*/ 183 w 191"/>
                  <a:gd name="T39" fmla="*/ 62 h 119"/>
                  <a:gd name="T40" fmla="*/ 177 w 191"/>
                  <a:gd name="T41" fmla="*/ 61 h 119"/>
                  <a:gd name="T42" fmla="*/ 170 w 191"/>
                  <a:gd name="T43" fmla="*/ 62 h 119"/>
                  <a:gd name="T44" fmla="*/ 165 w 191"/>
                  <a:gd name="T45" fmla="*/ 65 h 119"/>
                  <a:gd name="T46" fmla="*/ 162 w 191"/>
                  <a:gd name="T47" fmla="*/ 69 h 119"/>
                  <a:gd name="T48" fmla="*/ 165 w 191"/>
                  <a:gd name="T49" fmla="*/ 73 h 119"/>
                  <a:gd name="T50" fmla="*/ 156 w 191"/>
                  <a:gd name="T51" fmla="*/ 75 h 119"/>
                  <a:gd name="T52" fmla="*/ 158 w 191"/>
                  <a:gd name="T53" fmla="*/ 78 h 119"/>
                  <a:gd name="T54" fmla="*/ 153 w 191"/>
                  <a:gd name="T55" fmla="*/ 83 h 119"/>
                  <a:gd name="T56" fmla="*/ 145 w 191"/>
                  <a:gd name="T57" fmla="*/ 82 h 119"/>
                  <a:gd name="T58" fmla="*/ 144 w 191"/>
                  <a:gd name="T59" fmla="*/ 88 h 119"/>
                  <a:gd name="T60" fmla="*/ 149 w 191"/>
                  <a:gd name="T61" fmla="*/ 91 h 119"/>
                  <a:gd name="T62" fmla="*/ 153 w 191"/>
                  <a:gd name="T63" fmla="*/ 94 h 119"/>
                  <a:gd name="T64" fmla="*/ 153 w 191"/>
                  <a:gd name="T65" fmla="*/ 99 h 119"/>
                  <a:gd name="T66" fmla="*/ 156 w 191"/>
                  <a:gd name="T67" fmla="*/ 104 h 119"/>
                  <a:gd name="T68" fmla="*/ 152 w 191"/>
                  <a:gd name="T69" fmla="*/ 111 h 119"/>
                  <a:gd name="T70" fmla="*/ 150 w 191"/>
                  <a:gd name="T71" fmla="*/ 117 h 119"/>
                  <a:gd name="T72" fmla="*/ 146 w 191"/>
                  <a:gd name="T73" fmla="*/ 119 h 119"/>
                  <a:gd name="T74" fmla="*/ 143 w 191"/>
                  <a:gd name="T75" fmla="*/ 116 h 119"/>
                  <a:gd name="T76" fmla="*/ 137 w 191"/>
                  <a:gd name="T77" fmla="*/ 116 h 119"/>
                  <a:gd name="T78" fmla="*/ 136 w 191"/>
                  <a:gd name="T79" fmla="*/ 108 h 119"/>
                  <a:gd name="T80" fmla="*/ 131 w 191"/>
                  <a:gd name="T81" fmla="*/ 105 h 119"/>
                  <a:gd name="T82" fmla="*/ 123 w 191"/>
                  <a:gd name="T83" fmla="*/ 103 h 119"/>
                  <a:gd name="T84" fmla="*/ 106 w 191"/>
                  <a:gd name="T85" fmla="*/ 94 h 119"/>
                  <a:gd name="T86" fmla="*/ 90 w 191"/>
                  <a:gd name="T87" fmla="*/ 82 h 119"/>
                  <a:gd name="T88" fmla="*/ 83 w 191"/>
                  <a:gd name="T89" fmla="*/ 75 h 119"/>
                  <a:gd name="T90" fmla="*/ 79 w 191"/>
                  <a:gd name="T91" fmla="*/ 71 h 119"/>
                  <a:gd name="T92" fmla="*/ 73 w 191"/>
                  <a:gd name="T93" fmla="*/ 61 h 119"/>
                  <a:gd name="T94" fmla="*/ 69 w 191"/>
                  <a:gd name="T95" fmla="*/ 61 h 119"/>
                  <a:gd name="T96" fmla="*/ 53 w 191"/>
                  <a:gd name="T97" fmla="*/ 53 h 119"/>
                  <a:gd name="T98" fmla="*/ 45 w 191"/>
                  <a:gd name="T99" fmla="*/ 46 h 119"/>
                  <a:gd name="T100" fmla="*/ 31 w 191"/>
                  <a:gd name="T101" fmla="*/ 41 h 119"/>
                  <a:gd name="T102" fmla="*/ 32 w 191"/>
                  <a:gd name="T103" fmla="*/ 45 h 119"/>
                  <a:gd name="T104" fmla="*/ 27 w 191"/>
                  <a:gd name="T105" fmla="*/ 45 h 119"/>
                  <a:gd name="T106" fmla="*/ 21 w 191"/>
                  <a:gd name="T107" fmla="*/ 49 h 119"/>
                  <a:gd name="T108" fmla="*/ 19 w 191"/>
                  <a:gd name="T109" fmla="*/ 58 h 119"/>
                  <a:gd name="T110" fmla="*/ 20 w 191"/>
                  <a:gd name="T111" fmla="*/ 62 h 119"/>
                  <a:gd name="T112" fmla="*/ 10 w 191"/>
                  <a:gd name="T113" fmla="*/ 62 h 119"/>
                  <a:gd name="T114" fmla="*/ 31 w 191"/>
                  <a:gd name="T115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91" h="119">
                    <a:moveTo>
                      <a:pt x="31" y="0"/>
                    </a:moveTo>
                    <a:lnTo>
                      <a:pt x="50" y="13"/>
                    </a:lnTo>
                    <a:lnTo>
                      <a:pt x="57" y="16"/>
                    </a:lnTo>
                    <a:lnTo>
                      <a:pt x="67" y="21"/>
                    </a:lnTo>
                    <a:lnTo>
                      <a:pt x="85" y="20"/>
                    </a:lnTo>
                    <a:lnTo>
                      <a:pt x="104" y="20"/>
                    </a:lnTo>
                    <a:lnTo>
                      <a:pt x="111" y="24"/>
                    </a:lnTo>
                    <a:lnTo>
                      <a:pt x="114" y="32"/>
                    </a:lnTo>
                    <a:lnTo>
                      <a:pt x="118" y="30"/>
                    </a:lnTo>
                    <a:lnTo>
                      <a:pt x="118" y="48"/>
                    </a:lnTo>
                    <a:lnTo>
                      <a:pt x="127" y="48"/>
                    </a:lnTo>
                    <a:lnTo>
                      <a:pt x="131" y="62"/>
                    </a:lnTo>
                    <a:lnTo>
                      <a:pt x="133" y="62"/>
                    </a:lnTo>
                    <a:lnTo>
                      <a:pt x="139" y="59"/>
                    </a:lnTo>
                    <a:lnTo>
                      <a:pt x="143" y="58"/>
                    </a:lnTo>
                    <a:lnTo>
                      <a:pt x="146" y="59"/>
                    </a:lnTo>
                    <a:lnTo>
                      <a:pt x="152" y="62"/>
                    </a:lnTo>
                    <a:lnTo>
                      <a:pt x="153" y="62"/>
                    </a:lnTo>
                    <a:lnTo>
                      <a:pt x="158" y="58"/>
                    </a:lnTo>
                    <a:lnTo>
                      <a:pt x="160" y="54"/>
                    </a:lnTo>
                    <a:lnTo>
                      <a:pt x="162" y="51"/>
                    </a:lnTo>
                    <a:lnTo>
                      <a:pt x="164" y="49"/>
                    </a:lnTo>
                    <a:lnTo>
                      <a:pt x="168" y="44"/>
                    </a:lnTo>
                    <a:lnTo>
                      <a:pt x="170" y="42"/>
                    </a:lnTo>
                    <a:lnTo>
                      <a:pt x="173" y="40"/>
                    </a:lnTo>
                    <a:lnTo>
                      <a:pt x="174" y="40"/>
                    </a:lnTo>
                    <a:lnTo>
                      <a:pt x="174" y="42"/>
                    </a:lnTo>
                    <a:lnTo>
                      <a:pt x="170" y="48"/>
                    </a:lnTo>
                    <a:lnTo>
                      <a:pt x="169" y="51"/>
                    </a:lnTo>
                    <a:lnTo>
                      <a:pt x="171" y="53"/>
                    </a:lnTo>
                    <a:lnTo>
                      <a:pt x="177" y="54"/>
                    </a:lnTo>
                    <a:lnTo>
                      <a:pt x="178" y="55"/>
                    </a:lnTo>
                    <a:lnTo>
                      <a:pt x="181" y="57"/>
                    </a:lnTo>
                    <a:lnTo>
                      <a:pt x="183" y="54"/>
                    </a:lnTo>
                    <a:lnTo>
                      <a:pt x="183" y="51"/>
                    </a:lnTo>
                    <a:lnTo>
                      <a:pt x="185" y="51"/>
                    </a:lnTo>
                    <a:lnTo>
                      <a:pt x="190" y="55"/>
                    </a:lnTo>
                    <a:lnTo>
                      <a:pt x="191" y="58"/>
                    </a:lnTo>
                    <a:lnTo>
                      <a:pt x="187" y="62"/>
                    </a:lnTo>
                    <a:lnTo>
                      <a:pt x="183" y="62"/>
                    </a:lnTo>
                    <a:lnTo>
                      <a:pt x="178" y="63"/>
                    </a:lnTo>
                    <a:lnTo>
                      <a:pt x="177" y="61"/>
                    </a:lnTo>
                    <a:lnTo>
                      <a:pt x="174" y="58"/>
                    </a:lnTo>
                    <a:lnTo>
                      <a:pt x="170" y="62"/>
                    </a:lnTo>
                    <a:lnTo>
                      <a:pt x="168" y="62"/>
                    </a:lnTo>
                    <a:lnTo>
                      <a:pt x="165" y="65"/>
                    </a:lnTo>
                    <a:lnTo>
                      <a:pt x="162" y="66"/>
                    </a:lnTo>
                    <a:lnTo>
                      <a:pt x="162" y="69"/>
                    </a:lnTo>
                    <a:lnTo>
                      <a:pt x="165" y="70"/>
                    </a:lnTo>
                    <a:lnTo>
                      <a:pt x="165" y="73"/>
                    </a:lnTo>
                    <a:lnTo>
                      <a:pt x="161" y="74"/>
                    </a:lnTo>
                    <a:lnTo>
                      <a:pt x="156" y="75"/>
                    </a:lnTo>
                    <a:lnTo>
                      <a:pt x="157" y="76"/>
                    </a:lnTo>
                    <a:lnTo>
                      <a:pt x="158" y="78"/>
                    </a:lnTo>
                    <a:lnTo>
                      <a:pt x="153" y="79"/>
                    </a:lnTo>
                    <a:lnTo>
                      <a:pt x="153" y="83"/>
                    </a:lnTo>
                    <a:lnTo>
                      <a:pt x="150" y="83"/>
                    </a:lnTo>
                    <a:lnTo>
                      <a:pt x="145" y="82"/>
                    </a:lnTo>
                    <a:lnTo>
                      <a:pt x="144" y="84"/>
                    </a:lnTo>
                    <a:lnTo>
                      <a:pt x="144" y="88"/>
                    </a:lnTo>
                    <a:lnTo>
                      <a:pt x="146" y="92"/>
                    </a:lnTo>
                    <a:lnTo>
                      <a:pt x="149" y="91"/>
                    </a:lnTo>
                    <a:lnTo>
                      <a:pt x="152" y="91"/>
                    </a:lnTo>
                    <a:lnTo>
                      <a:pt x="153" y="94"/>
                    </a:lnTo>
                    <a:lnTo>
                      <a:pt x="152" y="96"/>
                    </a:lnTo>
                    <a:lnTo>
                      <a:pt x="153" y="99"/>
                    </a:lnTo>
                    <a:lnTo>
                      <a:pt x="154" y="100"/>
                    </a:lnTo>
                    <a:lnTo>
                      <a:pt x="156" y="104"/>
                    </a:lnTo>
                    <a:lnTo>
                      <a:pt x="154" y="105"/>
                    </a:lnTo>
                    <a:lnTo>
                      <a:pt x="152" y="111"/>
                    </a:lnTo>
                    <a:lnTo>
                      <a:pt x="150" y="119"/>
                    </a:lnTo>
                    <a:lnTo>
                      <a:pt x="150" y="117"/>
                    </a:lnTo>
                    <a:lnTo>
                      <a:pt x="148" y="117"/>
                    </a:lnTo>
                    <a:lnTo>
                      <a:pt x="146" y="119"/>
                    </a:lnTo>
                    <a:lnTo>
                      <a:pt x="144" y="119"/>
                    </a:lnTo>
                    <a:lnTo>
                      <a:pt x="143" y="116"/>
                    </a:lnTo>
                    <a:lnTo>
                      <a:pt x="140" y="115"/>
                    </a:lnTo>
                    <a:lnTo>
                      <a:pt x="137" y="116"/>
                    </a:lnTo>
                    <a:lnTo>
                      <a:pt x="136" y="111"/>
                    </a:lnTo>
                    <a:lnTo>
                      <a:pt x="136" y="108"/>
                    </a:lnTo>
                    <a:lnTo>
                      <a:pt x="132" y="104"/>
                    </a:lnTo>
                    <a:lnTo>
                      <a:pt x="131" y="105"/>
                    </a:lnTo>
                    <a:lnTo>
                      <a:pt x="128" y="103"/>
                    </a:lnTo>
                    <a:lnTo>
                      <a:pt x="123" y="103"/>
                    </a:lnTo>
                    <a:lnTo>
                      <a:pt x="115" y="98"/>
                    </a:lnTo>
                    <a:lnTo>
                      <a:pt x="106" y="94"/>
                    </a:lnTo>
                    <a:lnTo>
                      <a:pt x="98" y="87"/>
                    </a:lnTo>
                    <a:lnTo>
                      <a:pt x="90" y="82"/>
                    </a:lnTo>
                    <a:lnTo>
                      <a:pt x="86" y="80"/>
                    </a:lnTo>
                    <a:lnTo>
                      <a:pt x="83" y="75"/>
                    </a:lnTo>
                    <a:lnTo>
                      <a:pt x="82" y="73"/>
                    </a:lnTo>
                    <a:lnTo>
                      <a:pt x="79" y="71"/>
                    </a:lnTo>
                    <a:lnTo>
                      <a:pt x="78" y="63"/>
                    </a:lnTo>
                    <a:lnTo>
                      <a:pt x="73" y="61"/>
                    </a:lnTo>
                    <a:lnTo>
                      <a:pt x="70" y="59"/>
                    </a:lnTo>
                    <a:lnTo>
                      <a:pt x="69" y="61"/>
                    </a:lnTo>
                    <a:lnTo>
                      <a:pt x="61" y="57"/>
                    </a:lnTo>
                    <a:lnTo>
                      <a:pt x="53" y="53"/>
                    </a:lnTo>
                    <a:lnTo>
                      <a:pt x="52" y="50"/>
                    </a:lnTo>
                    <a:lnTo>
                      <a:pt x="45" y="46"/>
                    </a:lnTo>
                    <a:lnTo>
                      <a:pt x="37" y="42"/>
                    </a:lnTo>
                    <a:lnTo>
                      <a:pt x="31" y="41"/>
                    </a:lnTo>
                    <a:lnTo>
                      <a:pt x="33" y="44"/>
                    </a:lnTo>
                    <a:lnTo>
                      <a:pt x="32" y="45"/>
                    </a:lnTo>
                    <a:lnTo>
                      <a:pt x="29" y="44"/>
                    </a:lnTo>
                    <a:lnTo>
                      <a:pt x="27" y="45"/>
                    </a:lnTo>
                    <a:lnTo>
                      <a:pt x="24" y="48"/>
                    </a:lnTo>
                    <a:lnTo>
                      <a:pt x="21" y="49"/>
                    </a:lnTo>
                    <a:lnTo>
                      <a:pt x="19" y="53"/>
                    </a:lnTo>
                    <a:lnTo>
                      <a:pt x="19" y="58"/>
                    </a:lnTo>
                    <a:lnTo>
                      <a:pt x="21" y="59"/>
                    </a:lnTo>
                    <a:lnTo>
                      <a:pt x="20" y="62"/>
                    </a:lnTo>
                    <a:lnTo>
                      <a:pt x="15" y="62"/>
                    </a:lnTo>
                    <a:lnTo>
                      <a:pt x="10" y="62"/>
                    </a:lnTo>
                    <a:lnTo>
                      <a:pt x="0" y="5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9" name="Freeform 350"/>
              <p:cNvSpPr>
                <a:spLocks/>
              </p:cNvSpPr>
              <p:nvPr/>
            </p:nvSpPr>
            <p:spPr bwMode="auto">
              <a:xfrm>
                <a:off x="7259996" y="2949566"/>
                <a:ext cx="433955" cy="274076"/>
              </a:xfrm>
              <a:custGeom>
                <a:avLst/>
                <a:gdLst>
                  <a:gd name="T0" fmla="*/ 79 w 171"/>
                  <a:gd name="T1" fmla="*/ 5 h 108"/>
                  <a:gd name="T2" fmla="*/ 95 w 171"/>
                  <a:gd name="T3" fmla="*/ 16 h 108"/>
                  <a:gd name="T4" fmla="*/ 107 w 171"/>
                  <a:gd name="T5" fmla="*/ 20 h 108"/>
                  <a:gd name="T6" fmla="*/ 116 w 171"/>
                  <a:gd name="T7" fmla="*/ 32 h 108"/>
                  <a:gd name="T8" fmla="*/ 124 w 171"/>
                  <a:gd name="T9" fmla="*/ 41 h 108"/>
                  <a:gd name="T10" fmla="*/ 149 w 171"/>
                  <a:gd name="T11" fmla="*/ 57 h 108"/>
                  <a:gd name="T12" fmla="*/ 165 w 171"/>
                  <a:gd name="T13" fmla="*/ 64 h 108"/>
                  <a:gd name="T14" fmla="*/ 170 w 171"/>
                  <a:gd name="T15" fmla="*/ 70 h 108"/>
                  <a:gd name="T16" fmla="*/ 170 w 171"/>
                  <a:gd name="T17" fmla="*/ 75 h 108"/>
                  <a:gd name="T18" fmla="*/ 162 w 171"/>
                  <a:gd name="T19" fmla="*/ 75 h 108"/>
                  <a:gd name="T20" fmla="*/ 154 w 171"/>
                  <a:gd name="T21" fmla="*/ 78 h 108"/>
                  <a:gd name="T22" fmla="*/ 152 w 171"/>
                  <a:gd name="T23" fmla="*/ 80 h 108"/>
                  <a:gd name="T24" fmla="*/ 150 w 171"/>
                  <a:gd name="T25" fmla="*/ 87 h 108"/>
                  <a:gd name="T26" fmla="*/ 148 w 171"/>
                  <a:gd name="T27" fmla="*/ 93 h 108"/>
                  <a:gd name="T28" fmla="*/ 141 w 171"/>
                  <a:gd name="T29" fmla="*/ 96 h 108"/>
                  <a:gd name="T30" fmla="*/ 136 w 171"/>
                  <a:gd name="T31" fmla="*/ 103 h 108"/>
                  <a:gd name="T32" fmla="*/ 130 w 171"/>
                  <a:gd name="T33" fmla="*/ 107 h 108"/>
                  <a:gd name="T34" fmla="*/ 128 w 171"/>
                  <a:gd name="T35" fmla="*/ 105 h 108"/>
                  <a:gd name="T36" fmla="*/ 121 w 171"/>
                  <a:gd name="T37" fmla="*/ 104 h 108"/>
                  <a:gd name="T38" fmla="*/ 115 w 171"/>
                  <a:gd name="T39" fmla="*/ 103 h 108"/>
                  <a:gd name="T40" fmla="*/ 112 w 171"/>
                  <a:gd name="T41" fmla="*/ 99 h 108"/>
                  <a:gd name="T42" fmla="*/ 111 w 171"/>
                  <a:gd name="T43" fmla="*/ 91 h 108"/>
                  <a:gd name="T44" fmla="*/ 98 w 171"/>
                  <a:gd name="T45" fmla="*/ 83 h 108"/>
                  <a:gd name="T46" fmla="*/ 90 w 171"/>
                  <a:gd name="T47" fmla="*/ 82 h 108"/>
                  <a:gd name="T48" fmla="*/ 82 w 171"/>
                  <a:gd name="T49" fmla="*/ 75 h 108"/>
                  <a:gd name="T50" fmla="*/ 71 w 171"/>
                  <a:gd name="T51" fmla="*/ 72 h 108"/>
                  <a:gd name="T52" fmla="*/ 61 w 171"/>
                  <a:gd name="T53" fmla="*/ 68 h 108"/>
                  <a:gd name="T54" fmla="*/ 55 w 171"/>
                  <a:gd name="T55" fmla="*/ 71 h 108"/>
                  <a:gd name="T56" fmla="*/ 41 w 171"/>
                  <a:gd name="T57" fmla="*/ 75 h 108"/>
                  <a:gd name="T58" fmla="*/ 36 w 171"/>
                  <a:gd name="T59" fmla="*/ 80 h 108"/>
                  <a:gd name="T60" fmla="*/ 25 w 171"/>
                  <a:gd name="T61" fmla="*/ 76 h 108"/>
                  <a:gd name="T62" fmla="*/ 24 w 171"/>
                  <a:gd name="T63" fmla="*/ 63 h 108"/>
                  <a:gd name="T64" fmla="*/ 20 w 171"/>
                  <a:gd name="T65" fmla="*/ 57 h 108"/>
                  <a:gd name="T66" fmla="*/ 16 w 171"/>
                  <a:gd name="T67" fmla="*/ 53 h 108"/>
                  <a:gd name="T68" fmla="*/ 13 w 171"/>
                  <a:gd name="T69" fmla="*/ 54 h 108"/>
                  <a:gd name="T70" fmla="*/ 17 w 171"/>
                  <a:gd name="T71" fmla="*/ 51 h 108"/>
                  <a:gd name="T72" fmla="*/ 21 w 171"/>
                  <a:gd name="T73" fmla="*/ 50 h 108"/>
                  <a:gd name="T74" fmla="*/ 17 w 171"/>
                  <a:gd name="T75" fmla="*/ 46 h 108"/>
                  <a:gd name="T76" fmla="*/ 16 w 171"/>
                  <a:gd name="T77" fmla="*/ 45 h 108"/>
                  <a:gd name="T78" fmla="*/ 12 w 171"/>
                  <a:gd name="T79" fmla="*/ 46 h 108"/>
                  <a:gd name="T80" fmla="*/ 8 w 171"/>
                  <a:gd name="T81" fmla="*/ 42 h 108"/>
                  <a:gd name="T82" fmla="*/ 8 w 171"/>
                  <a:gd name="T83" fmla="*/ 32 h 108"/>
                  <a:gd name="T84" fmla="*/ 5 w 171"/>
                  <a:gd name="T85" fmla="*/ 22 h 108"/>
                  <a:gd name="T86" fmla="*/ 0 w 171"/>
                  <a:gd name="T87" fmla="*/ 17 h 108"/>
                  <a:gd name="T88" fmla="*/ 13 w 171"/>
                  <a:gd name="T89" fmla="*/ 8 h 108"/>
                  <a:gd name="T90" fmla="*/ 37 w 171"/>
                  <a:gd name="T91" fmla="*/ 22 h 108"/>
                  <a:gd name="T92" fmla="*/ 54 w 171"/>
                  <a:gd name="T93" fmla="*/ 21 h 108"/>
                  <a:gd name="T94" fmla="*/ 53 w 171"/>
                  <a:gd name="T95" fmla="*/ 12 h 108"/>
                  <a:gd name="T96" fmla="*/ 61 w 171"/>
                  <a:gd name="T97" fmla="*/ 4 h 108"/>
                  <a:gd name="T98" fmla="*/ 67 w 171"/>
                  <a:gd name="T99" fmla="*/ 3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1" h="108">
                    <a:moveTo>
                      <a:pt x="65" y="0"/>
                    </a:moveTo>
                    <a:lnTo>
                      <a:pt x="71" y="1"/>
                    </a:lnTo>
                    <a:lnTo>
                      <a:pt x="79" y="5"/>
                    </a:lnTo>
                    <a:lnTo>
                      <a:pt x="86" y="9"/>
                    </a:lnTo>
                    <a:lnTo>
                      <a:pt x="87" y="12"/>
                    </a:lnTo>
                    <a:lnTo>
                      <a:pt x="95" y="16"/>
                    </a:lnTo>
                    <a:lnTo>
                      <a:pt x="103" y="20"/>
                    </a:lnTo>
                    <a:lnTo>
                      <a:pt x="104" y="18"/>
                    </a:lnTo>
                    <a:lnTo>
                      <a:pt x="107" y="20"/>
                    </a:lnTo>
                    <a:lnTo>
                      <a:pt x="112" y="22"/>
                    </a:lnTo>
                    <a:lnTo>
                      <a:pt x="113" y="30"/>
                    </a:lnTo>
                    <a:lnTo>
                      <a:pt x="116" y="32"/>
                    </a:lnTo>
                    <a:lnTo>
                      <a:pt x="117" y="34"/>
                    </a:lnTo>
                    <a:lnTo>
                      <a:pt x="120" y="39"/>
                    </a:lnTo>
                    <a:lnTo>
                      <a:pt x="124" y="41"/>
                    </a:lnTo>
                    <a:lnTo>
                      <a:pt x="132" y="46"/>
                    </a:lnTo>
                    <a:lnTo>
                      <a:pt x="140" y="53"/>
                    </a:lnTo>
                    <a:lnTo>
                      <a:pt x="149" y="57"/>
                    </a:lnTo>
                    <a:lnTo>
                      <a:pt x="157" y="62"/>
                    </a:lnTo>
                    <a:lnTo>
                      <a:pt x="162" y="62"/>
                    </a:lnTo>
                    <a:lnTo>
                      <a:pt x="165" y="64"/>
                    </a:lnTo>
                    <a:lnTo>
                      <a:pt x="166" y="63"/>
                    </a:lnTo>
                    <a:lnTo>
                      <a:pt x="170" y="67"/>
                    </a:lnTo>
                    <a:lnTo>
                      <a:pt x="170" y="70"/>
                    </a:lnTo>
                    <a:lnTo>
                      <a:pt x="171" y="75"/>
                    </a:lnTo>
                    <a:lnTo>
                      <a:pt x="170" y="75"/>
                    </a:lnTo>
                    <a:lnTo>
                      <a:pt x="170" y="75"/>
                    </a:lnTo>
                    <a:lnTo>
                      <a:pt x="167" y="75"/>
                    </a:lnTo>
                    <a:lnTo>
                      <a:pt x="165" y="74"/>
                    </a:lnTo>
                    <a:lnTo>
                      <a:pt x="162" y="75"/>
                    </a:lnTo>
                    <a:lnTo>
                      <a:pt x="158" y="78"/>
                    </a:lnTo>
                    <a:lnTo>
                      <a:pt x="157" y="76"/>
                    </a:lnTo>
                    <a:lnTo>
                      <a:pt x="154" y="78"/>
                    </a:lnTo>
                    <a:lnTo>
                      <a:pt x="153" y="79"/>
                    </a:lnTo>
                    <a:lnTo>
                      <a:pt x="152" y="79"/>
                    </a:lnTo>
                    <a:lnTo>
                      <a:pt x="152" y="80"/>
                    </a:lnTo>
                    <a:lnTo>
                      <a:pt x="153" y="82"/>
                    </a:lnTo>
                    <a:lnTo>
                      <a:pt x="153" y="84"/>
                    </a:lnTo>
                    <a:lnTo>
                      <a:pt x="150" y="87"/>
                    </a:lnTo>
                    <a:lnTo>
                      <a:pt x="150" y="89"/>
                    </a:lnTo>
                    <a:lnTo>
                      <a:pt x="149" y="93"/>
                    </a:lnTo>
                    <a:lnTo>
                      <a:pt x="148" y="93"/>
                    </a:lnTo>
                    <a:lnTo>
                      <a:pt x="145" y="95"/>
                    </a:lnTo>
                    <a:lnTo>
                      <a:pt x="145" y="96"/>
                    </a:lnTo>
                    <a:lnTo>
                      <a:pt x="141" y="96"/>
                    </a:lnTo>
                    <a:lnTo>
                      <a:pt x="137" y="99"/>
                    </a:lnTo>
                    <a:lnTo>
                      <a:pt x="137" y="101"/>
                    </a:lnTo>
                    <a:lnTo>
                      <a:pt x="136" y="103"/>
                    </a:lnTo>
                    <a:lnTo>
                      <a:pt x="136" y="104"/>
                    </a:lnTo>
                    <a:lnTo>
                      <a:pt x="133" y="105"/>
                    </a:lnTo>
                    <a:lnTo>
                      <a:pt x="130" y="107"/>
                    </a:lnTo>
                    <a:lnTo>
                      <a:pt x="129" y="108"/>
                    </a:lnTo>
                    <a:lnTo>
                      <a:pt x="128" y="107"/>
                    </a:lnTo>
                    <a:lnTo>
                      <a:pt x="128" y="105"/>
                    </a:lnTo>
                    <a:lnTo>
                      <a:pt x="125" y="103"/>
                    </a:lnTo>
                    <a:lnTo>
                      <a:pt x="123" y="103"/>
                    </a:lnTo>
                    <a:lnTo>
                      <a:pt x="121" y="104"/>
                    </a:lnTo>
                    <a:lnTo>
                      <a:pt x="119" y="104"/>
                    </a:lnTo>
                    <a:lnTo>
                      <a:pt x="117" y="103"/>
                    </a:lnTo>
                    <a:lnTo>
                      <a:pt x="115" y="103"/>
                    </a:lnTo>
                    <a:lnTo>
                      <a:pt x="113" y="103"/>
                    </a:lnTo>
                    <a:lnTo>
                      <a:pt x="112" y="100"/>
                    </a:lnTo>
                    <a:lnTo>
                      <a:pt x="112" y="99"/>
                    </a:lnTo>
                    <a:lnTo>
                      <a:pt x="112" y="96"/>
                    </a:lnTo>
                    <a:lnTo>
                      <a:pt x="112" y="95"/>
                    </a:lnTo>
                    <a:lnTo>
                      <a:pt x="111" y="91"/>
                    </a:lnTo>
                    <a:lnTo>
                      <a:pt x="108" y="89"/>
                    </a:lnTo>
                    <a:lnTo>
                      <a:pt x="103" y="89"/>
                    </a:lnTo>
                    <a:lnTo>
                      <a:pt x="98" y="83"/>
                    </a:lnTo>
                    <a:lnTo>
                      <a:pt x="94" y="82"/>
                    </a:lnTo>
                    <a:lnTo>
                      <a:pt x="91" y="82"/>
                    </a:lnTo>
                    <a:lnTo>
                      <a:pt x="90" y="82"/>
                    </a:lnTo>
                    <a:lnTo>
                      <a:pt x="88" y="78"/>
                    </a:lnTo>
                    <a:lnTo>
                      <a:pt x="87" y="78"/>
                    </a:lnTo>
                    <a:lnTo>
                      <a:pt x="82" y="75"/>
                    </a:lnTo>
                    <a:lnTo>
                      <a:pt x="80" y="76"/>
                    </a:lnTo>
                    <a:lnTo>
                      <a:pt x="78" y="76"/>
                    </a:lnTo>
                    <a:lnTo>
                      <a:pt x="71" y="72"/>
                    </a:lnTo>
                    <a:lnTo>
                      <a:pt x="67" y="71"/>
                    </a:lnTo>
                    <a:lnTo>
                      <a:pt x="63" y="68"/>
                    </a:lnTo>
                    <a:lnTo>
                      <a:pt x="61" y="68"/>
                    </a:lnTo>
                    <a:lnTo>
                      <a:pt x="58" y="67"/>
                    </a:lnTo>
                    <a:lnTo>
                      <a:pt x="55" y="67"/>
                    </a:lnTo>
                    <a:lnTo>
                      <a:pt x="55" y="71"/>
                    </a:lnTo>
                    <a:lnTo>
                      <a:pt x="50" y="70"/>
                    </a:lnTo>
                    <a:lnTo>
                      <a:pt x="45" y="71"/>
                    </a:lnTo>
                    <a:lnTo>
                      <a:pt x="41" y="75"/>
                    </a:lnTo>
                    <a:lnTo>
                      <a:pt x="38" y="75"/>
                    </a:lnTo>
                    <a:lnTo>
                      <a:pt x="37" y="76"/>
                    </a:lnTo>
                    <a:lnTo>
                      <a:pt x="36" y="80"/>
                    </a:lnTo>
                    <a:lnTo>
                      <a:pt x="30" y="80"/>
                    </a:lnTo>
                    <a:lnTo>
                      <a:pt x="28" y="82"/>
                    </a:lnTo>
                    <a:lnTo>
                      <a:pt x="25" y="76"/>
                    </a:lnTo>
                    <a:lnTo>
                      <a:pt x="24" y="71"/>
                    </a:lnTo>
                    <a:lnTo>
                      <a:pt x="25" y="66"/>
                    </a:lnTo>
                    <a:lnTo>
                      <a:pt x="24" y="63"/>
                    </a:lnTo>
                    <a:lnTo>
                      <a:pt x="24" y="60"/>
                    </a:lnTo>
                    <a:lnTo>
                      <a:pt x="24" y="58"/>
                    </a:lnTo>
                    <a:lnTo>
                      <a:pt x="20" y="57"/>
                    </a:lnTo>
                    <a:lnTo>
                      <a:pt x="19" y="54"/>
                    </a:lnTo>
                    <a:lnTo>
                      <a:pt x="17" y="54"/>
                    </a:lnTo>
                    <a:lnTo>
                      <a:pt x="16" y="53"/>
                    </a:lnTo>
                    <a:lnTo>
                      <a:pt x="15" y="54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3" y="53"/>
                    </a:lnTo>
                    <a:lnTo>
                      <a:pt x="16" y="50"/>
                    </a:lnTo>
                    <a:lnTo>
                      <a:pt x="17" y="51"/>
                    </a:lnTo>
                    <a:lnTo>
                      <a:pt x="19" y="51"/>
                    </a:lnTo>
                    <a:lnTo>
                      <a:pt x="20" y="51"/>
                    </a:lnTo>
                    <a:lnTo>
                      <a:pt x="21" y="50"/>
                    </a:lnTo>
                    <a:lnTo>
                      <a:pt x="20" y="49"/>
                    </a:lnTo>
                    <a:lnTo>
                      <a:pt x="19" y="49"/>
                    </a:lnTo>
                    <a:lnTo>
                      <a:pt x="17" y="46"/>
                    </a:lnTo>
                    <a:lnTo>
                      <a:pt x="19" y="45"/>
                    </a:lnTo>
                    <a:lnTo>
                      <a:pt x="17" y="43"/>
                    </a:lnTo>
                    <a:lnTo>
                      <a:pt x="16" y="45"/>
                    </a:lnTo>
                    <a:lnTo>
                      <a:pt x="12" y="43"/>
                    </a:lnTo>
                    <a:lnTo>
                      <a:pt x="11" y="45"/>
                    </a:lnTo>
                    <a:lnTo>
                      <a:pt x="12" y="46"/>
                    </a:lnTo>
                    <a:lnTo>
                      <a:pt x="13" y="47"/>
                    </a:lnTo>
                    <a:lnTo>
                      <a:pt x="8" y="43"/>
                    </a:lnTo>
                    <a:lnTo>
                      <a:pt x="8" y="42"/>
                    </a:lnTo>
                    <a:lnTo>
                      <a:pt x="7" y="39"/>
                    </a:lnTo>
                    <a:lnTo>
                      <a:pt x="7" y="34"/>
                    </a:lnTo>
                    <a:lnTo>
                      <a:pt x="8" y="32"/>
                    </a:lnTo>
                    <a:lnTo>
                      <a:pt x="8" y="28"/>
                    </a:lnTo>
                    <a:lnTo>
                      <a:pt x="5" y="24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3" y="18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8" y="9"/>
                    </a:lnTo>
                    <a:lnTo>
                      <a:pt x="13" y="8"/>
                    </a:lnTo>
                    <a:lnTo>
                      <a:pt x="21" y="9"/>
                    </a:lnTo>
                    <a:lnTo>
                      <a:pt x="29" y="13"/>
                    </a:lnTo>
                    <a:lnTo>
                      <a:pt x="37" y="22"/>
                    </a:lnTo>
                    <a:lnTo>
                      <a:pt x="42" y="21"/>
                    </a:lnTo>
                    <a:lnTo>
                      <a:pt x="49" y="21"/>
                    </a:lnTo>
                    <a:lnTo>
                      <a:pt x="54" y="21"/>
                    </a:lnTo>
                    <a:lnTo>
                      <a:pt x="55" y="18"/>
                    </a:lnTo>
                    <a:lnTo>
                      <a:pt x="53" y="17"/>
                    </a:lnTo>
                    <a:lnTo>
                      <a:pt x="53" y="12"/>
                    </a:lnTo>
                    <a:lnTo>
                      <a:pt x="55" y="8"/>
                    </a:lnTo>
                    <a:lnTo>
                      <a:pt x="58" y="7"/>
                    </a:lnTo>
                    <a:lnTo>
                      <a:pt x="61" y="4"/>
                    </a:lnTo>
                    <a:lnTo>
                      <a:pt x="63" y="3"/>
                    </a:lnTo>
                    <a:lnTo>
                      <a:pt x="66" y="4"/>
                    </a:lnTo>
                    <a:lnTo>
                      <a:pt x="67" y="3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0" name="Freeform 351"/>
              <p:cNvSpPr>
                <a:spLocks noEditPoints="1"/>
              </p:cNvSpPr>
              <p:nvPr/>
            </p:nvSpPr>
            <p:spPr bwMode="auto">
              <a:xfrm>
                <a:off x="11097066" y="4885864"/>
                <a:ext cx="88822" cy="76132"/>
              </a:xfrm>
              <a:custGeom>
                <a:avLst/>
                <a:gdLst>
                  <a:gd name="T0" fmla="*/ 12 w 35"/>
                  <a:gd name="T1" fmla="*/ 17 h 30"/>
                  <a:gd name="T2" fmla="*/ 16 w 35"/>
                  <a:gd name="T3" fmla="*/ 21 h 30"/>
                  <a:gd name="T4" fmla="*/ 17 w 35"/>
                  <a:gd name="T5" fmla="*/ 29 h 30"/>
                  <a:gd name="T6" fmla="*/ 14 w 35"/>
                  <a:gd name="T7" fmla="*/ 30 h 30"/>
                  <a:gd name="T8" fmla="*/ 10 w 35"/>
                  <a:gd name="T9" fmla="*/ 30 h 30"/>
                  <a:gd name="T10" fmla="*/ 9 w 35"/>
                  <a:gd name="T11" fmla="*/ 30 h 30"/>
                  <a:gd name="T12" fmla="*/ 4 w 35"/>
                  <a:gd name="T13" fmla="*/ 30 h 30"/>
                  <a:gd name="T14" fmla="*/ 0 w 35"/>
                  <a:gd name="T15" fmla="*/ 29 h 30"/>
                  <a:gd name="T16" fmla="*/ 0 w 35"/>
                  <a:gd name="T17" fmla="*/ 25 h 30"/>
                  <a:gd name="T18" fmla="*/ 2 w 35"/>
                  <a:gd name="T19" fmla="*/ 25 h 30"/>
                  <a:gd name="T20" fmla="*/ 2 w 35"/>
                  <a:gd name="T21" fmla="*/ 23 h 30"/>
                  <a:gd name="T22" fmla="*/ 6 w 35"/>
                  <a:gd name="T23" fmla="*/ 19 h 30"/>
                  <a:gd name="T24" fmla="*/ 12 w 35"/>
                  <a:gd name="T25" fmla="*/ 17 h 30"/>
                  <a:gd name="T26" fmla="*/ 35 w 35"/>
                  <a:gd name="T27" fmla="*/ 0 h 30"/>
                  <a:gd name="T28" fmla="*/ 35 w 35"/>
                  <a:gd name="T29" fmla="*/ 3 h 30"/>
                  <a:gd name="T30" fmla="*/ 33 w 35"/>
                  <a:gd name="T31" fmla="*/ 4 h 30"/>
                  <a:gd name="T32" fmla="*/ 33 w 35"/>
                  <a:gd name="T33" fmla="*/ 7 h 30"/>
                  <a:gd name="T34" fmla="*/ 29 w 35"/>
                  <a:gd name="T35" fmla="*/ 9 h 30"/>
                  <a:gd name="T36" fmla="*/ 31 w 35"/>
                  <a:gd name="T37" fmla="*/ 11 h 30"/>
                  <a:gd name="T38" fmla="*/ 33 w 35"/>
                  <a:gd name="T39" fmla="*/ 8 h 30"/>
                  <a:gd name="T40" fmla="*/ 34 w 35"/>
                  <a:gd name="T41" fmla="*/ 9 h 30"/>
                  <a:gd name="T42" fmla="*/ 33 w 35"/>
                  <a:gd name="T43" fmla="*/ 12 h 30"/>
                  <a:gd name="T44" fmla="*/ 26 w 35"/>
                  <a:gd name="T45" fmla="*/ 13 h 30"/>
                  <a:gd name="T46" fmla="*/ 26 w 35"/>
                  <a:gd name="T47" fmla="*/ 11 h 30"/>
                  <a:gd name="T48" fmla="*/ 23 w 35"/>
                  <a:gd name="T49" fmla="*/ 11 h 30"/>
                  <a:gd name="T50" fmla="*/ 23 w 35"/>
                  <a:gd name="T51" fmla="*/ 12 h 30"/>
                  <a:gd name="T52" fmla="*/ 19 w 35"/>
                  <a:gd name="T53" fmla="*/ 12 h 30"/>
                  <a:gd name="T54" fmla="*/ 18 w 35"/>
                  <a:gd name="T55" fmla="*/ 13 h 30"/>
                  <a:gd name="T56" fmla="*/ 16 w 35"/>
                  <a:gd name="T57" fmla="*/ 11 h 30"/>
                  <a:gd name="T58" fmla="*/ 17 w 35"/>
                  <a:gd name="T59" fmla="*/ 8 h 30"/>
                  <a:gd name="T60" fmla="*/ 21 w 35"/>
                  <a:gd name="T61" fmla="*/ 8 h 30"/>
                  <a:gd name="T62" fmla="*/ 23 w 35"/>
                  <a:gd name="T63" fmla="*/ 5 h 30"/>
                  <a:gd name="T64" fmla="*/ 26 w 35"/>
                  <a:gd name="T65" fmla="*/ 7 h 30"/>
                  <a:gd name="T66" fmla="*/ 29 w 35"/>
                  <a:gd name="T67" fmla="*/ 4 h 30"/>
                  <a:gd name="T68" fmla="*/ 31 w 35"/>
                  <a:gd name="T69" fmla="*/ 4 h 30"/>
                  <a:gd name="T70" fmla="*/ 35 w 35"/>
                  <a:gd name="T7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" h="30">
                    <a:moveTo>
                      <a:pt x="12" y="17"/>
                    </a:moveTo>
                    <a:lnTo>
                      <a:pt x="16" y="21"/>
                    </a:lnTo>
                    <a:lnTo>
                      <a:pt x="17" y="29"/>
                    </a:lnTo>
                    <a:lnTo>
                      <a:pt x="14" y="30"/>
                    </a:lnTo>
                    <a:lnTo>
                      <a:pt x="10" y="30"/>
                    </a:lnTo>
                    <a:lnTo>
                      <a:pt x="9" y="30"/>
                    </a:lnTo>
                    <a:lnTo>
                      <a:pt x="4" y="30"/>
                    </a:lnTo>
                    <a:lnTo>
                      <a:pt x="0" y="29"/>
                    </a:lnTo>
                    <a:lnTo>
                      <a:pt x="0" y="25"/>
                    </a:lnTo>
                    <a:lnTo>
                      <a:pt x="2" y="25"/>
                    </a:lnTo>
                    <a:lnTo>
                      <a:pt x="2" y="23"/>
                    </a:lnTo>
                    <a:lnTo>
                      <a:pt x="6" y="19"/>
                    </a:lnTo>
                    <a:lnTo>
                      <a:pt x="12" y="17"/>
                    </a:lnTo>
                    <a:close/>
                    <a:moveTo>
                      <a:pt x="35" y="0"/>
                    </a:moveTo>
                    <a:lnTo>
                      <a:pt x="35" y="3"/>
                    </a:lnTo>
                    <a:lnTo>
                      <a:pt x="33" y="4"/>
                    </a:lnTo>
                    <a:lnTo>
                      <a:pt x="33" y="7"/>
                    </a:lnTo>
                    <a:lnTo>
                      <a:pt x="29" y="9"/>
                    </a:lnTo>
                    <a:lnTo>
                      <a:pt x="31" y="11"/>
                    </a:lnTo>
                    <a:lnTo>
                      <a:pt x="33" y="8"/>
                    </a:lnTo>
                    <a:lnTo>
                      <a:pt x="34" y="9"/>
                    </a:lnTo>
                    <a:lnTo>
                      <a:pt x="33" y="12"/>
                    </a:lnTo>
                    <a:lnTo>
                      <a:pt x="26" y="13"/>
                    </a:lnTo>
                    <a:lnTo>
                      <a:pt x="26" y="11"/>
                    </a:lnTo>
                    <a:lnTo>
                      <a:pt x="23" y="11"/>
                    </a:lnTo>
                    <a:lnTo>
                      <a:pt x="23" y="12"/>
                    </a:lnTo>
                    <a:lnTo>
                      <a:pt x="19" y="12"/>
                    </a:lnTo>
                    <a:lnTo>
                      <a:pt x="18" y="13"/>
                    </a:lnTo>
                    <a:lnTo>
                      <a:pt x="16" y="11"/>
                    </a:lnTo>
                    <a:lnTo>
                      <a:pt x="17" y="8"/>
                    </a:lnTo>
                    <a:lnTo>
                      <a:pt x="21" y="8"/>
                    </a:lnTo>
                    <a:lnTo>
                      <a:pt x="23" y="5"/>
                    </a:lnTo>
                    <a:lnTo>
                      <a:pt x="26" y="7"/>
                    </a:lnTo>
                    <a:lnTo>
                      <a:pt x="29" y="4"/>
                    </a:lnTo>
                    <a:lnTo>
                      <a:pt x="31" y="4"/>
                    </a:lnTo>
                    <a:lnTo>
                      <a:pt x="3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1" name="Freeform 352"/>
              <p:cNvSpPr>
                <a:spLocks noEditPoints="1"/>
              </p:cNvSpPr>
              <p:nvPr/>
            </p:nvSpPr>
            <p:spPr bwMode="auto">
              <a:xfrm>
                <a:off x="10782386" y="4832572"/>
                <a:ext cx="71057" cy="177642"/>
              </a:xfrm>
              <a:custGeom>
                <a:avLst/>
                <a:gdLst>
                  <a:gd name="T0" fmla="*/ 28 w 28"/>
                  <a:gd name="T1" fmla="*/ 69 h 70"/>
                  <a:gd name="T2" fmla="*/ 26 w 28"/>
                  <a:gd name="T3" fmla="*/ 69 h 70"/>
                  <a:gd name="T4" fmla="*/ 25 w 28"/>
                  <a:gd name="T5" fmla="*/ 55 h 70"/>
                  <a:gd name="T6" fmla="*/ 26 w 28"/>
                  <a:gd name="T7" fmla="*/ 61 h 70"/>
                  <a:gd name="T8" fmla="*/ 24 w 28"/>
                  <a:gd name="T9" fmla="*/ 57 h 70"/>
                  <a:gd name="T10" fmla="*/ 20 w 28"/>
                  <a:gd name="T11" fmla="*/ 40 h 70"/>
                  <a:gd name="T12" fmla="*/ 21 w 28"/>
                  <a:gd name="T13" fmla="*/ 44 h 70"/>
                  <a:gd name="T14" fmla="*/ 17 w 28"/>
                  <a:gd name="T15" fmla="*/ 42 h 70"/>
                  <a:gd name="T16" fmla="*/ 20 w 28"/>
                  <a:gd name="T17" fmla="*/ 40 h 70"/>
                  <a:gd name="T18" fmla="*/ 21 w 28"/>
                  <a:gd name="T19" fmla="*/ 29 h 70"/>
                  <a:gd name="T20" fmla="*/ 18 w 28"/>
                  <a:gd name="T21" fmla="*/ 30 h 70"/>
                  <a:gd name="T22" fmla="*/ 18 w 28"/>
                  <a:gd name="T23" fmla="*/ 28 h 70"/>
                  <a:gd name="T24" fmla="*/ 20 w 28"/>
                  <a:gd name="T25" fmla="*/ 22 h 70"/>
                  <a:gd name="T26" fmla="*/ 20 w 28"/>
                  <a:gd name="T27" fmla="*/ 25 h 70"/>
                  <a:gd name="T28" fmla="*/ 18 w 28"/>
                  <a:gd name="T29" fmla="*/ 26 h 70"/>
                  <a:gd name="T30" fmla="*/ 16 w 28"/>
                  <a:gd name="T31" fmla="*/ 25 h 70"/>
                  <a:gd name="T32" fmla="*/ 18 w 28"/>
                  <a:gd name="T33" fmla="*/ 21 h 70"/>
                  <a:gd name="T34" fmla="*/ 9 w 28"/>
                  <a:gd name="T35" fmla="*/ 17 h 70"/>
                  <a:gd name="T36" fmla="*/ 10 w 28"/>
                  <a:gd name="T37" fmla="*/ 21 h 70"/>
                  <a:gd name="T38" fmla="*/ 14 w 28"/>
                  <a:gd name="T39" fmla="*/ 26 h 70"/>
                  <a:gd name="T40" fmla="*/ 9 w 28"/>
                  <a:gd name="T41" fmla="*/ 28 h 70"/>
                  <a:gd name="T42" fmla="*/ 9 w 28"/>
                  <a:gd name="T43" fmla="*/ 22 h 70"/>
                  <a:gd name="T44" fmla="*/ 9 w 28"/>
                  <a:gd name="T45" fmla="*/ 20 h 70"/>
                  <a:gd name="T46" fmla="*/ 7 w 28"/>
                  <a:gd name="T47" fmla="*/ 19 h 70"/>
                  <a:gd name="T48" fmla="*/ 20 w 28"/>
                  <a:gd name="T49" fmla="*/ 12 h 70"/>
                  <a:gd name="T50" fmla="*/ 21 w 28"/>
                  <a:gd name="T51" fmla="*/ 16 h 70"/>
                  <a:gd name="T52" fmla="*/ 20 w 28"/>
                  <a:gd name="T53" fmla="*/ 17 h 70"/>
                  <a:gd name="T54" fmla="*/ 20 w 28"/>
                  <a:gd name="T55" fmla="*/ 12 h 70"/>
                  <a:gd name="T56" fmla="*/ 17 w 28"/>
                  <a:gd name="T57" fmla="*/ 9 h 70"/>
                  <a:gd name="T58" fmla="*/ 14 w 28"/>
                  <a:gd name="T59" fmla="*/ 11 h 70"/>
                  <a:gd name="T60" fmla="*/ 18 w 28"/>
                  <a:gd name="T61" fmla="*/ 8 h 70"/>
                  <a:gd name="T62" fmla="*/ 21 w 28"/>
                  <a:gd name="T63" fmla="*/ 7 h 70"/>
                  <a:gd name="T64" fmla="*/ 20 w 28"/>
                  <a:gd name="T65" fmla="*/ 7 h 70"/>
                  <a:gd name="T66" fmla="*/ 1 w 28"/>
                  <a:gd name="T67" fmla="*/ 0 h 70"/>
                  <a:gd name="T68" fmla="*/ 4 w 28"/>
                  <a:gd name="T69" fmla="*/ 5 h 70"/>
                  <a:gd name="T70" fmla="*/ 7 w 28"/>
                  <a:gd name="T71" fmla="*/ 7 h 70"/>
                  <a:gd name="T72" fmla="*/ 7 w 28"/>
                  <a:gd name="T73" fmla="*/ 4 h 70"/>
                  <a:gd name="T74" fmla="*/ 8 w 28"/>
                  <a:gd name="T75" fmla="*/ 8 h 70"/>
                  <a:gd name="T76" fmla="*/ 8 w 28"/>
                  <a:gd name="T77" fmla="*/ 12 h 70"/>
                  <a:gd name="T78" fmla="*/ 5 w 28"/>
                  <a:gd name="T79" fmla="*/ 12 h 70"/>
                  <a:gd name="T80" fmla="*/ 3 w 28"/>
                  <a:gd name="T81" fmla="*/ 13 h 70"/>
                  <a:gd name="T82" fmla="*/ 1 w 28"/>
                  <a:gd name="T83" fmla="*/ 8 h 70"/>
                  <a:gd name="T84" fmla="*/ 1 w 28"/>
                  <a:gd name="T85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70">
                    <a:moveTo>
                      <a:pt x="26" y="66"/>
                    </a:moveTo>
                    <a:lnTo>
                      <a:pt x="28" y="69"/>
                    </a:lnTo>
                    <a:lnTo>
                      <a:pt x="28" y="70"/>
                    </a:lnTo>
                    <a:lnTo>
                      <a:pt x="26" y="69"/>
                    </a:lnTo>
                    <a:lnTo>
                      <a:pt x="26" y="66"/>
                    </a:lnTo>
                    <a:close/>
                    <a:moveTo>
                      <a:pt x="25" y="55"/>
                    </a:moveTo>
                    <a:lnTo>
                      <a:pt x="26" y="57"/>
                    </a:lnTo>
                    <a:lnTo>
                      <a:pt x="26" y="61"/>
                    </a:lnTo>
                    <a:lnTo>
                      <a:pt x="25" y="58"/>
                    </a:lnTo>
                    <a:lnTo>
                      <a:pt x="24" y="57"/>
                    </a:lnTo>
                    <a:lnTo>
                      <a:pt x="25" y="55"/>
                    </a:lnTo>
                    <a:close/>
                    <a:moveTo>
                      <a:pt x="20" y="40"/>
                    </a:moveTo>
                    <a:lnTo>
                      <a:pt x="21" y="41"/>
                    </a:lnTo>
                    <a:lnTo>
                      <a:pt x="21" y="44"/>
                    </a:lnTo>
                    <a:lnTo>
                      <a:pt x="18" y="45"/>
                    </a:lnTo>
                    <a:lnTo>
                      <a:pt x="17" y="42"/>
                    </a:lnTo>
                    <a:lnTo>
                      <a:pt x="17" y="41"/>
                    </a:lnTo>
                    <a:lnTo>
                      <a:pt x="20" y="40"/>
                    </a:lnTo>
                    <a:close/>
                    <a:moveTo>
                      <a:pt x="18" y="28"/>
                    </a:moveTo>
                    <a:lnTo>
                      <a:pt x="21" y="29"/>
                    </a:lnTo>
                    <a:lnTo>
                      <a:pt x="21" y="30"/>
                    </a:lnTo>
                    <a:lnTo>
                      <a:pt x="18" y="30"/>
                    </a:lnTo>
                    <a:lnTo>
                      <a:pt x="17" y="30"/>
                    </a:lnTo>
                    <a:lnTo>
                      <a:pt x="18" y="28"/>
                    </a:lnTo>
                    <a:close/>
                    <a:moveTo>
                      <a:pt x="18" y="21"/>
                    </a:moveTo>
                    <a:lnTo>
                      <a:pt x="20" y="22"/>
                    </a:lnTo>
                    <a:lnTo>
                      <a:pt x="20" y="24"/>
                    </a:lnTo>
                    <a:lnTo>
                      <a:pt x="20" y="25"/>
                    </a:lnTo>
                    <a:lnTo>
                      <a:pt x="18" y="25"/>
                    </a:lnTo>
                    <a:lnTo>
                      <a:pt x="18" y="26"/>
                    </a:lnTo>
                    <a:lnTo>
                      <a:pt x="17" y="25"/>
                    </a:lnTo>
                    <a:lnTo>
                      <a:pt x="16" y="25"/>
                    </a:lnTo>
                    <a:lnTo>
                      <a:pt x="16" y="24"/>
                    </a:lnTo>
                    <a:lnTo>
                      <a:pt x="18" y="21"/>
                    </a:lnTo>
                    <a:close/>
                    <a:moveTo>
                      <a:pt x="8" y="17"/>
                    </a:moveTo>
                    <a:lnTo>
                      <a:pt x="9" y="17"/>
                    </a:lnTo>
                    <a:lnTo>
                      <a:pt x="10" y="19"/>
                    </a:lnTo>
                    <a:lnTo>
                      <a:pt x="10" y="21"/>
                    </a:lnTo>
                    <a:lnTo>
                      <a:pt x="13" y="24"/>
                    </a:lnTo>
                    <a:lnTo>
                      <a:pt x="14" y="26"/>
                    </a:lnTo>
                    <a:lnTo>
                      <a:pt x="12" y="26"/>
                    </a:lnTo>
                    <a:lnTo>
                      <a:pt x="9" y="28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9" y="21"/>
                    </a:lnTo>
                    <a:lnTo>
                      <a:pt x="9" y="20"/>
                    </a:lnTo>
                    <a:lnTo>
                      <a:pt x="8" y="20"/>
                    </a:lnTo>
                    <a:lnTo>
                      <a:pt x="7" y="19"/>
                    </a:lnTo>
                    <a:lnTo>
                      <a:pt x="8" y="17"/>
                    </a:lnTo>
                    <a:close/>
                    <a:moveTo>
                      <a:pt x="20" y="12"/>
                    </a:moveTo>
                    <a:lnTo>
                      <a:pt x="21" y="13"/>
                    </a:lnTo>
                    <a:lnTo>
                      <a:pt x="21" y="16"/>
                    </a:lnTo>
                    <a:lnTo>
                      <a:pt x="21" y="17"/>
                    </a:lnTo>
                    <a:lnTo>
                      <a:pt x="20" y="17"/>
                    </a:lnTo>
                    <a:lnTo>
                      <a:pt x="20" y="15"/>
                    </a:lnTo>
                    <a:lnTo>
                      <a:pt x="20" y="12"/>
                    </a:lnTo>
                    <a:close/>
                    <a:moveTo>
                      <a:pt x="18" y="8"/>
                    </a:moveTo>
                    <a:lnTo>
                      <a:pt x="17" y="9"/>
                    </a:lnTo>
                    <a:lnTo>
                      <a:pt x="16" y="11"/>
                    </a:lnTo>
                    <a:lnTo>
                      <a:pt x="14" y="11"/>
                    </a:lnTo>
                    <a:lnTo>
                      <a:pt x="16" y="9"/>
                    </a:lnTo>
                    <a:lnTo>
                      <a:pt x="18" y="8"/>
                    </a:lnTo>
                    <a:close/>
                    <a:moveTo>
                      <a:pt x="20" y="3"/>
                    </a:moveTo>
                    <a:lnTo>
                      <a:pt x="21" y="7"/>
                    </a:lnTo>
                    <a:lnTo>
                      <a:pt x="20" y="9"/>
                    </a:lnTo>
                    <a:lnTo>
                      <a:pt x="20" y="7"/>
                    </a:lnTo>
                    <a:lnTo>
                      <a:pt x="20" y="3"/>
                    </a:lnTo>
                    <a:close/>
                    <a:moveTo>
                      <a:pt x="1" y="0"/>
                    </a:moveTo>
                    <a:lnTo>
                      <a:pt x="3" y="1"/>
                    </a:lnTo>
                    <a:lnTo>
                      <a:pt x="4" y="5"/>
                    </a:lnTo>
                    <a:lnTo>
                      <a:pt x="4" y="7"/>
                    </a:lnTo>
                    <a:lnTo>
                      <a:pt x="7" y="7"/>
                    </a:lnTo>
                    <a:lnTo>
                      <a:pt x="7" y="4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8"/>
                    </a:lnTo>
                    <a:lnTo>
                      <a:pt x="8" y="9"/>
                    </a:lnTo>
                    <a:lnTo>
                      <a:pt x="8" y="12"/>
                    </a:lnTo>
                    <a:lnTo>
                      <a:pt x="7" y="13"/>
                    </a:lnTo>
                    <a:lnTo>
                      <a:pt x="5" y="12"/>
                    </a:lnTo>
                    <a:lnTo>
                      <a:pt x="4" y="13"/>
                    </a:lnTo>
                    <a:lnTo>
                      <a:pt x="3" y="13"/>
                    </a:lnTo>
                    <a:lnTo>
                      <a:pt x="1" y="11"/>
                    </a:lnTo>
                    <a:lnTo>
                      <a:pt x="1" y="8"/>
                    </a:lnTo>
                    <a:lnTo>
                      <a:pt x="0" y="5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Freeform 353"/>
              <p:cNvSpPr>
                <a:spLocks noEditPoints="1"/>
              </p:cNvSpPr>
              <p:nvPr/>
            </p:nvSpPr>
            <p:spPr bwMode="auto">
              <a:xfrm>
                <a:off x="10488007" y="4555957"/>
                <a:ext cx="294378" cy="172567"/>
              </a:xfrm>
              <a:custGeom>
                <a:avLst/>
                <a:gdLst>
                  <a:gd name="T0" fmla="*/ 49 w 116"/>
                  <a:gd name="T1" fmla="*/ 67 h 68"/>
                  <a:gd name="T2" fmla="*/ 47 w 116"/>
                  <a:gd name="T3" fmla="*/ 68 h 68"/>
                  <a:gd name="T4" fmla="*/ 44 w 116"/>
                  <a:gd name="T5" fmla="*/ 66 h 68"/>
                  <a:gd name="T6" fmla="*/ 116 w 116"/>
                  <a:gd name="T7" fmla="*/ 58 h 68"/>
                  <a:gd name="T8" fmla="*/ 111 w 116"/>
                  <a:gd name="T9" fmla="*/ 58 h 68"/>
                  <a:gd name="T10" fmla="*/ 63 w 116"/>
                  <a:gd name="T11" fmla="*/ 50 h 68"/>
                  <a:gd name="T12" fmla="*/ 71 w 116"/>
                  <a:gd name="T13" fmla="*/ 56 h 68"/>
                  <a:gd name="T14" fmla="*/ 69 w 116"/>
                  <a:gd name="T15" fmla="*/ 58 h 68"/>
                  <a:gd name="T16" fmla="*/ 62 w 116"/>
                  <a:gd name="T17" fmla="*/ 53 h 68"/>
                  <a:gd name="T18" fmla="*/ 45 w 116"/>
                  <a:gd name="T19" fmla="*/ 38 h 68"/>
                  <a:gd name="T20" fmla="*/ 54 w 116"/>
                  <a:gd name="T21" fmla="*/ 42 h 68"/>
                  <a:gd name="T22" fmla="*/ 54 w 116"/>
                  <a:gd name="T23" fmla="*/ 46 h 68"/>
                  <a:gd name="T24" fmla="*/ 47 w 116"/>
                  <a:gd name="T25" fmla="*/ 45 h 68"/>
                  <a:gd name="T26" fmla="*/ 42 w 116"/>
                  <a:gd name="T27" fmla="*/ 37 h 68"/>
                  <a:gd name="T28" fmla="*/ 51 w 116"/>
                  <a:gd name="T29" fmla="*/ 34 h 68"/>
                  <a:gd name="T30" fmla="*/ 49 w 116"/>
                  <a:gd name="T31" fmla="*/ 34 h 68"/>
                  <a:gd name="T32" fmla="*/ 24 w 116"/>
                  <a:gd name="T33" fmla="*/ 30 h 68"/>
                  <a:gd name="T34" fmla="*/ 21 w 116"/>
                  <a:gd name="T35" fmla="*/ 28 h 68"/>
                  <a:gd name="T36" fmla="*/ 16 w 116"/>
                  <a:gd name="T37" fmla="*/ 28 h 68"/>
                  <a:gd name="T38" fmla="*/ 53 w 116"/>
                  <a:gd name="T39" fmla="*/ 26 h 68"/>
                  <a:gd name="T40" fmla="*/ 57 w 116"/>
                  <a:gd name="T41" fmla="*/ 30 h 68"/>
                  <a:gd name="T42" fmla="*/ 63 w 116"/>
                  <a:gd name="T43" fmla="*/ 38 h 68"/>
                  <a:gd name="T44" fmla="*/ 63 w 116"/>
                  <a:gd name="T45" fmla="*/ 42 h 68"/>
                  <a:gd name="T46" fmla="*/ 55 w 116"/>
                  <a:gd name="T47" fmla="*/ 35 h 68"/>
                  <a:gd name="T48" fmla="*/ 54 w 116"/>
                  <a:gd name="T49" fmla="*/ 28 h 68"/>
                  <a:gd name="T50" fmla="*/ 17 w 116"/>
                  <a:gd name="T51" fmla="*/ 21 h 68"/>
                  <a:gd name="T52" fmla="*/ 20 w 116"/>
                  <a:gd name="T53" fmla="*/ 24 h 68"/>
                  <a:gd name="T54" fmla="*/ 20 w 116"/>
                  <a:gd name="T55" fmla="*/ 28 h 68"/>
                  <a:gd name="T56" fmla="*/ 16 w 116"/>
                  <a:gd name="T57" fmla="*/ 25 h 68"/>
                  <a:gd name="T58" fmla="*/ 17 w 116"/>
                  <a:gd name="T59" fmla="*/ 21 h 68"/>
                  <a:gd name="T60" fmla="*/ 15 w 116"/>
                  <a:gd name="T61" fmla="*/ 22 h 68"/>
                  <a:gd name="T62" fmla="*/ 11 w 116"/>
                  <a:gd name="T63" fmla="*/ 20 h 68"/>
                  <a:gd name="T64" fmla="*/ 9 w 116"/>
                  <a:gd name="T65" fmla="*/ 18 h 68"/>
                  <a:gd name="T66" fmla="*/ 8 w 116"/>
                  <a:gd name="T67" fmla="*/ 20 h 68"/>
                  <a:gd name="T68" fmla="*/ 29 w 116"/>
                  <a:gd name="T69" fmla="*/ 16 h 68"/>
                  <a:gd name="T70" fmla="*/ 40 w 116"/>
                  <a:gd name="T71" fmla="*/ 20 h 68"/>
                  <a:gd name="T72" fmla="*/ 44 w 116"/>
                  <a:gd name="T73" fmla="*/ 28 h 68"/>
                  <a:gd name="T74" fmla="*/ 41 w 116"/>
                  <a:gd name="T75" fmla="*/ 26 h 68"/>
                  <a:gd name="T76" fmla="*/ 32 w 116"/>
                  <a:gd name="T77" fmla="*/ 17 h 68"/>
                  <a:gd name="T78" fmla="*/ 3 w 116"/>
                  <a:gd name="T79" fmla="*/ 8 h 68"/>
                  <a:gd name="T80" fmla="*/ 7 w 116"/>
                  <a:gd name="T81" fmla="*/ 3 h 68"/>
                  <a:gd name="T82" fmla="*/ 12 w 116"/>
                  <a:gd name="T83" fmla="*/ 6 h 68"/>
                  <a:gd name="T84" fmla="*/ 16 w 116"/>
                  <a:gd name="T85" fmla="*/ 9 h 68"/>
                  <a:gd name="T86" fmla="*/ 16 w 116"/>
                  <a:gd name="T87" fmla="*/ 13 h 68"/>
                  <a:gd name="T88" fmla="*/ 7 w 116"/>
                  <a:gd name="T89" fmla="*/ 8 h 68"/>
                  <a:gd name="T90" fmla="*/ 7 w 116"/>
                  <a:gd name="T91" fmla="*/ 0 h 68"/>
                  <a:gd name="T92" fmla="*/ 7 w 116"/>
                  <a:gd name="T9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6" h="68">
                    <a:moveTo>
                      <a:pt x="44" y="66"/>
                    </a:moveTo>
                    <a:lnTo>
                      <a:pt x="46" y="66"/>
                    </a:lnTo>
                    <a:lnTo>
                      <a:pt x="49" y="67"/>
                    </a:lnTo>
                    <a:lnTo>
                      <a:pt x="51" y="68"/>
                    </a:lnTo>
                    <a:lnTo>
                      <a:pt x="49" y="68"/>
                    </a:lnTo>
                    <a:lnTo>
                      <a:pt x="47" y="68"/>
                    </a:lnTo>
                    <a:lnTo>
                      <a:pt x="45" y="68"/>
                    </a:lnTo>
                    <a:lnTo>
                      <a:pt x="44" y="67"/>
                    </a:lnTo>
                    <a:lnTo>
                      <a:pt x="44" y="66"/>
                    </a:lnTo>
                    <a:close/>
                    <a:moveTo>
                      <a:pt x="113" y="56"/>
                    </a:moveTo>
                    <a:lnTo>
                      <a:pt x="115" y="56"/>
                    </a:lnTo>
                    <a:lnTo>
                      <a:pt x="116" y="58"/>
                    </a:lnTo>
                    <a:lnTo>
                      <a:pt x="113" y="59"/>
                    </a:lnTo>
                    <a:lnTo>
                      <a:pt x="112" y="59"/>
                    </a:lnTo>
                    <a:lnTo>
                      <a:pt x="111" y="58"/>
                    </a:lnTo>
                    <a:lnTo>
                      <a:pt x="113" y="56"/>
                    </a:lnTo>
                    <a:close/>
                    <a:moveTo>
                      <a:pt x="61" y="50"/>
                    </a:moveTo>
                    <a:lnTo>
                      <a:pt x="63" y="50"/>
                    </a:lnTo>
                    <a:lnTo>
                      <a:pt x="65" y="53"/>
                    </a:lnTo>
                    <a:lnTo>
                      <a:pt x="70" y="54"/>
                    </a:lnTo>
                    <a:lnTo>
                      <a:pt x="71" y="56"/>
                    </a:lnTo>
                    <a:lnTo>
                      <a:pt x="71" y="58"/>
                    </a:lnTo>
                    <a:lnTo>
                      <a:pt x="71" y="58"/>
                    </a:lnTo>
                    <a:lnTo>
                      <a:pt x="69" y="58"/>
                    </a:lnTo>
                    <a:lnTo>
                      <a:pt x="65" y="56"/>
                    </a:lnTo>
                    <a:lnTo>
                      <a:pt x="62" y="54"/>
                    </a:lnTo>
                    <a:lnTo>
                      <a:pt x="62" y="53"/>
                    </a:lnTo>
                    <a:lnTo>
                      <a:pt x="61" y="50"/>
                    </a:lnTo>
                    <a:close/>
                    <a:moveTo>
                      <a:pt x="44" y="37"/>
                    </a:moveTo>
                    <a:lnTo>
                      <a:pt x="45" y="38"/>
                    </a:lnTo>
                    <a:lnTo>
                      <a:pt x="49" y="38"/>
                    </a:lnTo>
                    <a:lnTo>
                      <a:pt x="51" y="41"/>
                    </a:lnTo>
                    <a:lnTo>
                      <a:pt x="54" y="42"/>
                    </a:lnTo>
                    <a:lnTo>
                      <a:pt x="55" y="42"/>
                    </a:lnTo>
                    <a:lnTo>
                      <a:pt x="55" y="43"/>
                    </a:lnTo>
                    <a:lnTo>
                      <a:pt x="54" y="46"/>
                    </a:lnTo>
                    <a:lnTo>
                      <a:pt x="51" y="46"/>
                    </a:lnTo>
                    <a:lnTo>
                      <a:pt x="50" y="43"/>
                    </a:lnTo>
                    <a:lnTo>
                      <a:pt x="47" y="45"/>
                    </a:lnTo>
                    <a:lnTo>
                      <a:pt x="45" y="43"/>
                    </a:lnTo>
                    <a:lnTo>
                      <a:pt x="42" y="39"/>
                    </a:lnTo>
                    <a:lnTo>
                      <a:pt x="42" y="37"/>
                    </a:lnTo>
                    <a:lnTo>
                      <a:pt x="44" y="37"/>
                    </a:lnTo>
                    <a:close/>
                    <a:moveTo>
                      <a:pt x="49" y="34"/>
                    </a:moveTo>
                    <a:lnTo>
                      <a:pt x="51" y="34"/>
                    </a:lnTo>
                    <a:lnTo>
                      <a:pt x="51" y="35"/>
                    </a:lnTo>
                    <a:lnTo>
                      <a:pt x="49" y="35"/>
                    </a:lnTo>
                    <a:lnTo>
                      <a:pt x="49" y="34"/>
                    </a:lnTo>
                    <a:close/>
                    <a:moveTo>
                      <a:pt x="21" y="28"/>
                    </a:moveTo>
                    <a:lnTo>
                      <a:pt x="24" y="29"/>
                    </a:lnTo>
                    <a:lnTo>
                      <a:pt x="24" y="30"/>
                    </a:lnTo>
                    <a:lnTo>
                      <a:pt x="22" y="30"/>
                    </a:lnTo>
                    <a:lnTo>
                      <a:pt x="21" y="29"/>
                    </a:lnTo>
                    <a:lnTo>
                      <a:pt x="21" y="28"/>
                    </a:lnTo>
                    <a:close/>
                    <a:moveTo>
                      <a:pt x="15" y="26"/>
                    </a:moveTo>
                    <a:lnTo>
                      <a:pt x="16" y="28"/>
                    </a:lnTo>
                    <a:lnTo>
                      <a:pt x="16" y="28"/>
                    </a:lnTo>
                    <a:lnTo>
                      <a:pt x="15" y="28"/>
                    </a:lnTo>
                    <a:lnTo>
                      <a:pt x="15" y="26"/>
                    </a:lnTo>
                    <a:close/>
                    <a:moveTo>
                      <a:pt x="53" y="26"/>
                    </a:moveTo>
                    <a:lnTo>
                      <a:pt x="55" y="26"/>
                    </a:lnTo>
                    <a:lnTo>
                      <a:pt x="58" y="29"/>
                    </a:lnTo>
                    <a:lnTo>
                      <a:pt x="57" y="30"/>
                    </a:lnTo>
                    <a:lnTo>
                      <a:pt x="61" y="34"/>
                    </a:lnTo>
                    <a:lnTo>
                      <a:pt x="61" y="37"/>
                    </a:lnTo>
                    <a:lnTo>
                      <a:pt x="63" y="38"/>
                    </a:lnTo>
                    <a:lnTo>
                      <a:pt x="66" y="39"/>
                    </a:lnTo>
                    <a:lnTo>
                      <a:pt x="65" y="42"/>
                    </a:lnTo>
                    <a:lnTo>
                      <a:pt x="63" y="42"/>
                    </a:lnTo>
                    <a:lnTo>
                      <a:pt x="63" y="39"/>
                    </a:lnTo>
                    <a:lnTo>
                      <a:pt x="61" y="39"/>
                    </a:lnTo>
                    <a:lnTo>
                      <a:pt x="55" y="35"/>
                    </a:lnTo>
                    <a:lnTo>
                      <a:pt x="55" y="31"/>
                    </a:lnTo>
                    <a:lnTo>
                      <a:pt x="54" y="29"/>
                    </a:lnTo>
                    <a:lnTo>
                      <a:pt x="54" y="28"/>
                    </a:lnTo>
                    <a:lnTo>
                      <a:pt x="53" y="26"/>
                    </a:lnTo>
                    <a:lnTo>
                      <a:pt x="53" y="26"/>
                    </a:lnTo>
                    <a:close/>
                    <a:moveTo>
                      <a:pt x="17" y="21"/>
                    </a:moveTo>
                    <a:lnTo>
                      <a:pt x="17" y="21"/>
                    </a:lnTo>
                    <a:lnTo>
                      <a:pt x="19" y="22"/>
                    </a:lnTo>
                    <a:lnTo>
                      <a:pt x="20" y="24"/>
                    </a:lnTo>
                    <a:lnTo>
                      <a:pt x="21" y="25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9" y="26"/>
                    </a:lnTo>
                    <a:lnTo>
                      <a:pt x="17" y="25"/>
                    </a:lnTo>
                    <a:lnTo>
                      <a:pt x="16" y="25"/>
                    </a:lnTo>
                    <a:lnTo>
                      <a:pt x="15" y="25"/>
                    </a:lnTo>
                    <a:lnTo>
                      <a:pt x="15" y="22"/>
                    </a:lnTo>
                    <a:lnTo>
                      <a:pt x="17" y="21"/>
                    </a:lnTo>
                    <a:close/>
                    <a:moveTo>
                      <a:pt x="12" y="20"/>
                    </a:moveTo>
                    <a:lnTo>
                      <a:pt x="15" y="21"/>
                    </a:lnTo>
                    <a:lnTo>
                      <a:pt x="15" y="22"/>
                    </a:lnTo>
                    <a:lnTo>
                      <a:pt x="12" y="22"/>
                    </a:lnTo>
                    <a:lnTo>
                      <a:pt x="11" y="21"/>
                    </a:lnTo>
                    <a:lnTo>
                      <a:pt x="11" y="20"/>
                    </a:lnTo>
                    <a:lnTo>
                      <a:pt x="12" y="20"/>
                    </a:lnTo>
                    <a:close/>
                    <a:moveTo>
                      <a:pt x="7" y="16"/>
                    </a:moveTo>
                    <a:lnTo>
                      <a:pt x="9" y="18"/>
                    </a:lnTo>
                    <a:lnTo>
                      <a:pt x="9" y="20"/>
                    </a:lnTo>
                    <a:lnTo>
                      <a:pt x="8" y="21"/>
                    </a:lnTo>
                    <a:lnTo>
                      <a:pt x="8" y="20"/>
                    </a:lnTo>
                    <a:lnTo>
                      <a:pt x="7" y="18"/>
                    </a:lnTo>
                    <a:lnTo>
                      <a:pt x="7" y="16"/>
                    </a:lnTo>
                    <a:close/>
                    <a:moveTo>
                      <a:pt x="29" y="16"/>
                    </a:moveTo>
                    <a:lnTo>
                      <a:pt x="33" y="16"/>
                    </a:lnTo>
                    <a:lnTo>
                      <a:pt x="36" y="18"/>
                    </a:lnTo>
                    <a:lnTo>
                      <a:pt x="40" y="20"/>
                    </a:lnTo>
                    <a:lnTo>
                      <a:pt x="44" y="25"/>
                    </a:lnTo>
                    <a:lnTo>
                      <a:pt x="44" y="26"/>
                    </a:lnTo>
                    <a:lnTo>
                      <a:pt x="44" y="28"/>
                    </a:lnTo>
                    <a:lnTo>
                      <a:pt x="42" y="26"/>
                    </a:lnTo>
                    <a:lnTo>
                      <a:pt x="41" y="28"/>
                    </a:lnTo>
                    <a:lnTo>
                      <a:pt x="41" y="26"/>
                    </a:lnTo>
                    <a:lnTo>
                      <a:pt x="40" y="25"/>
                    </a:lnTo>
                    <a:lnTo>
                      <a:pt x="37" y="22"/>
                    </a:lnTo>
                    <a:lnTo>
                      <a:pt x="32" y="17"/>
                    </a:lnTo>
                    <a:lnTo>
                      <a:pt x="29" y="16"/>
                    </a:lnTo>
                    <a:close/>
                    <a:moveTo>
                      <a:pt x="1" y="5"/>
                    </a:moveTo>
                    <a:lnTo>
                      <a:pt x="3" y="8"/>
                    </a:lnTo>
                    <a:lnTo>
                      <a:pt x="0" y="6"/>
                    </a:lnTo>
                    <a:lnTo>
                      <a:pt x="1" y="5"/>
                    </a:lnTo>
                    <a:close/>
                    <a:moveTo>
                      <a:pt x="7" y="3"/>
                    </a:moveTo>
                    <a:lnTo>
                      <a:pt x="8" y="4"/>
                    </a:lnTo>
                    <a:lnTo>
                      <a:pt x="8" y="5"/>
                    </a:lnTo>
                    <a:lnTo>
                      <a:pt x="12" y="6"/>
                    </a:lnTo>
                    <a:lnTo>
                      <a:pt x="13" y="8"/>
                    </a:lnTo>
                    <a:lnTo>
                      <a:pt x="15" y="9"/>
                    </a:lnTo>
                    <a:lnTo>
                      <a:pt x="16" y="9"/>
                    </a:lnTo>
                    <a:lnTo>
                      <a:pt x="19" y="12"/>
                    </a:lnTo>
                    <a:lnTo>
                      <a:pt x="19" y="13"/>
                    </a:lnTo>
                    <a:lnTo>
                      <a:pt x="16" y="13"/>
                    </a:lnTo>
                    <a:lnTo>
                      <a:pt x="13" y="13"/>
                    </a:lnTo>
                    <a:lnTo>
                      <a:pt x="11" y="10"/>
                    </a:lnTo>
                    <a:lnTo>
                      <a:pt x="7" y="8"/>
                    </a:lnTo>
                    <a:lnTo>
                      <a:pt x="5" y="4"/>
                    </a:lnTo>
                    <a:lnTo>
                      <a:pt x="7" y="3"/>
                    </a:lnTo>
                    <a:close/>
                    <a:moveTo>
                      <a:pt x="7" y="0"/>
                    </a:moveTo>
                    <a:lnTo>
                      <a:pt x="7" y="1"/>
                    </a:lnTo>
                    <a:lnTo>
                      <a:pt x="4" y="3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354"/>
              <p:cNvSpPr>
                <a:spLocks noEditPoints="1"/>
              </p:cNvSpPr>
              <p:nvPr/>
            </p:nvSpPr>
            <p:spPr bwMode="auto">
              <a:xfrm>
                <a:off x="10031213" y="4396080"/>
                <a:ext cx="456794" cy="332445"/>
              </a:xfrm>
              <a:custGeom>
                <a:avLst/>
                <a:gdLst>
                  <a:gd name="T0" fmla="*/ 143 w 180"/>
                  <a:gd name="T1" fmla="*/ 127 h 131"/>
                  <a:gd name="T2" fmla="*/ 155 w 180"/>
                  <a:gd name="T3" fmla="*/ 126 h 131"/>
                  <a:gd name="T4" fmla="*/ 122 w 180"/>
                  <a:gd name="T5" fmla="*/ 108 h 131"/>
                  <a:gd name="T6" fmla="*/ 117 w 180"/>
                  <a:gd name="T7" fmla="*/ 108 h 131"/>
                  <a:gd name="T8" fmla="*/ 117 w 180"/>
                  <a:gd name="T9" fmla="*/ 104 h 131"/>
                  <a:gd name="T10" fmla="*/ 109 w 180"/>
                  <a:gd name="T11" fmla="*/ 100 h 131"/>
                  <a:gd name="T12" fmla="*/ 109 w 180"/>
                  <a:gd name="T13" fmla="*/ 100 h 131"/>
                  <a:gd name="T14" fmla="*/ 27 w 180"/>
                  <a:gd name="T15" fmla="*/ 92 h 131"/>
                  <a:gd name="T16" fmla="*/ 30 w 180"/>
                  <a:gd name="T17" fmla="*/ 91 h 131"/>
                  <a:gd name="T18" fmla="*/ 33 w 180"/>
                  <a:gd name="T19" fmla="*/ 89 h 131"/>
                  <a:gd name="T20" fmla="*/ 119 w 180"/>
                  <a:gd name="T21" fmla="*/ 91 h 131"/>
                  <a:gd name="T22" fmla="*/ 34 w 180"/>
                  <a:gd name="T23" fmla="*/ 83 h 131"/>
                  <a:gd name="T24" fmla="*/ 37 w 180"/>
                  <a:gd name="T25" fmla="*/ 83 h 131"/>
                  <a:gd name="T26" fmla="*/ 40 w 180"/>
                  <a:gd name="T27" fmla="*/ 80 h 131"/>
                  <a:gd name="T28" fmla="*/ 44 w 180"/>
                  <a:gd name="T29" fmla="*/ 80 h 131"/>
                  <a:gd name="T30" fmla="*/ 85 w 180"/>
                  <a:gd name="T31" fmla="*/ 54 h 131"/>
                  <a:gd name="T32" fmla="*/ 170 w 180"/>
                  <a:gd name="T33" fmla="*/ 58 h 131"/>
                  <a:gd name="T34" fmla="*/ 172 w 180"/>
                  <a:gd name="T35" fmla="*/ 69 h 131"/>
                  <a:gd name="T36" fmla="*/ 166 w 180"/>
                  <a:gd name="T37" fmla="*/ 52 h 131"/>
                  <a:gd name="T38" fmla="*/ 163 w 180"/>
                  <a:gd name="T39" fmla="*/ 47 h 131"/>
                  <a:gd name="T40" fmla="*/ 113 w 180"/>
                  <a:gd name="T41" fmla="*/ 47 h 131"/>
                  <a:gd name="T42" fmla="*/ 60 w 180"/>
                  <a:gd name="T43" fmla="*/ 43 h 131"/>
                  <a:gd name="T44" fmla="*/ 162 w 180"/>
                  <a:gd name="T45" fmla="*/ 39 h 131"/>
                  <a:gd name="T46" fmla="*/ 135 w 180"/>
                  <a:gd name="T47" fmla="*/ 51 h 131"/>
                  <a:gd name="T48" fmla="*/ 121 w 180"/>
                  <a:gd name="T49" fmla="*/ 63 h 131"/>
                  <a:gd name="T50" fmla="*/ 102 w 180"/>
                  <a:gd name="T51" fmla="*/ 62 h 131"/>
                  <a:gd name="T52" fmla="*/ 92 w 180"/>
                  <a:gd name="T53" fmla="*/ 54 h 131"/>
                  <a:gd name="T54" fmla="*/ 108 w 180"/>
                  <a:gd name="T55" fmla="*/ 50 h 131"/>
                  <a:gd name="T56" fmla="*/ 117 w 180"/>
                  <a:gd name="T57" fmla="*/ 54 h 131"/>
                  <a:gd name="T58" fmla="*/ 129 w 180"/>
                  <a:gd name="T59" fmla="*/ 44 h 131"/>
                  <a:gd name="T60" fmla="*/ 5 w 180"/>
                  <a:gd name="T61" fmla="*/ 19 h 131"/>
                  <a:gd name="T62" fmla="*/ 22 w 180"/>
                  <a:gd name="T63" fmla="*/ 26 h 131"/>
                  <a:gd name="T64" fmla="*/ 44 w 180"/>
                  <a:gd name="T65" fmla="*/ 35 h 131"/>
                  <a:gd name="T66" fmla="*/ 59 w 180"/>
                  <a:gd name="T67" fmla="*/ 47 h 131"/>
                  <a:gd name="T68" fmla="*/ 75 w 180"/>
                  <a:gd name="T69" fmla="*/ 60 h 131"/>
                  <a:gd name="T70" fmla="*/ 72 w 180"/>
                  <a:gd name="T71" fmla="*/ 71 h 131"/>
                  <a:gd name="T72" fmla="*/ 84 w 180"/>
                  <a:gd name="T73" fmla="*/ 85 h 131"/>
                  <a:gd name="T74" fmla="*/ 96 w 180"/>
                  <a:gd name="T75" fmla="*/ 97 h 131"/>
                  <a:gd name="T76" fmla="*/ 106 w 180"/>
                  <a:gd name="T77" fmla="*/ 105 h 131"/>
                  <a:gd name="T78" fmla="*/ 116 w 180"/>
                  <a:gd name="T79" fmla="*/ 113 h 131"/>
                  <a:gd name="T80" fmla="*/ 110 w 180"/>
                  <a:gd name="T81" fmla="*/ 118 h 131"/>
                  <a:gd name="T82" fmla="*/ 98 w 180"/>
                  <a:gd name="T83" fmla="*/ 113 h 131"/>
                  <a:gd name="T84" fmla="*/ 79 w 180"/>
                  <a:gd name="T85" fmla="*/ 110 h 131"/>
                  <a:gd name="T86" fmla="*/ 63 w 180"/>
                  <a:gd name="T87" fmla="*/ 92 h 131"/>
                  <a:gd name="T88" fmla="*/ 50 w 180"/>
                  <a:gd name="T89" fmla="*/ 79 h 131"/>
                  <a:gd name="T90" fmla="*/ 39 w 180"/>
                  <a:gd name="T91" fmla="*/ 79 h 131"/>
                  <a:gd name="T92" fmla="*/ 37 w 180"/>
                  <a:gd name="T93" fmla="*/ 81 h 131"/>
                  <a:gd name="T94" fmla="*/ 33 w 180"/>
                  <a:gd name="T95" fmla="*/ 83 h 131"/>
                  <a:gd name="T96" fmla="*/ 27 w 180"/>
                  <a:gd name="T97" fmla="*/ 84 h 131"/>
                  <a:gd name="T98" fmla="*/ 19 w 180"/>
                  <a:gd name="T99" fmla="*/ 89 h 131"/>
                  <a:gd name="T100" fmla="*/ 9 w 180"/>
                  <a:gd name="T101" fmla="*/ 79 h 131"/>
                  <a:gd name="T102" fmla="*/ 15 w 180"/>
                  <a:gd name="T103" fmla="*/ 88 h 131"/>
                  <a:gd name="T104" fmla="*/ 26 w 180"/>
                  <a:gd name="T105" fmla="*/ 98 h 131"/>
                  <a:gd name="T106" fmla="*/ 8 w 180"/>
                  <a:gd name="T107" fmla="*/ 98 h 131"/>
                  <a:gd name="T108" fmla="*/ 2 w 180"/>
                  <a:gd name="T109" fmla="*/ 19 h 131"/>
                  <a:gd name="T110" fmla="*/ 143 w 180"/>
                  <a:gd name="T111" fmla="*/ 33 h 131"/>
                  <a:gd name="T112" fmla="*/ 142 w 180"/>
                  <a:gd name="T113" fmla="*/ 41 h 131"/>
                  <a:gd name="T114" fmla="*/ 119 w 180"/>
                  <a:gd name="T115" fmla="*/ 18 h 131"/>
                  <a:gd name="T116" fmla="*/ 73 w 180"/>
                  <a:gd name="T117" fmla="*/ 9 h 131"/>
                  <a:gd name="T118" fmla="*/ 69 w 180"/>
                  <a:gd name="T119" fmla="*/ 10 h 131"/>
                  <a:gd name="T120" fmla="*/ 104 w 180"/>
                  <a:gd name="T121" fmla="*/ 1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80" h="131">
                    <a:moveTo>
                      <a:pt x="146" y="127"/>
                    </a:moveTo>
                    <a:lnTo>
                      <a:pt x="147" y="129"/>
                    </a:lnTo>
                    <a:lnTo>
                      <a:pt x="150" y="129"/>
                    </a:lnTo>
                    <a:lnTo>
                      <a:pt x="150" y="130"/>
                    </a:lnTo>
                    <a:lnTo>
                      <a:pt x="150" y="131"/>
                    </a:lnTo>
                    <a:lnTo>
                      <a:pt x="148" y="130"/>
                    </a:lnTo>
                    <a:lnTo>
                      <a:pt x="147" y="130"/>
                    </a:lnTo>
                    <a:lnTo>
                      <a:pt x="143" y="127"/>
                    </a:lnTo>
                    <a:lnTo>
                      <a:pt x="146" y="127"/>
                    </a:lnTo>
                    <a:close/>
                    <a:moveTo>
                      <a:pt x="155" y="126"/>
                    </a:moveTo>
                    <a:lnTo>
                      <a:pt x="158" y="126"/>
                    </a:lnTo>
                    <a:lnTo>
                      <a:pt x="156" y="127"/>
                    </a:lnTo>
                    <a:lnTo>
                      <a:pt x="155" y="127"/>
                    </a:lnTo>
                    <a:lnTo>
                      <a:pt x="154" y="127"/>
                    </a:lnTo>
                    <a:lnTo>
                      <a:pt x="154" y="127"/>
                    </a:lnTo>
                    <a:lnTo>
                      <a:pt x="155" y="126"/>
                    </a:lnTo>
                    <a:close/>
                    <a:moveTo>
                      <a:pt x="116" y="106"/>
                    </a:moveTo>
                    <a:lnTo>
                      <a:pt x="117" y="106"/>
                    </a:lnTo>
                    <a:lnTo>
                      <a:pt x="118" y="108"/>
                    </a:lnTo>
                    <a:lnTo>
                      <a:pt x="118" y="108"/>
                    </a:lnTo>
                    <a:lnTo>
                      <a:pt x="119" y="109"/>
                    </a:lnTo>
                    <a:lnTo>
                      <a:pt x="119" y="109"/>
                    </a:lnTo>
                    <a:lnTo>
                      <a:pt x="121" y="108"/>
                    </a:lnTo>
                    <a:lnTo>
                      <a:pt x="122" y="108"/>
                    </a:lnTo>
                    <a:lnTo>
                      <a:pt x="122" y="109"/>
                    </a:lnTo>
                    <a:lnTo>
                      <a:pt x="121" y="110"/>
                    </a:lnTo>
                    <a:lnTo>
                      <a:pt x="121" y="112"/>
                    </a:lnTo>
                    <a:lnTo>
                      <a:pt x="119" y="112"/>
                    </a:lnTo>
                    <a:lnTo>
                      <a:pt x="118" y="112"/>
                    </a:lnTo>
                    <a:lnTo>
                      <a:pt x="118" y="109"/>
                    </a:lnTo>
                    <a:lnTo>
                      <a:pt x="117" y="109"/>
                    </a:lnTo>
                    <a:lnTo>
                      <a:pt x="117" y="108"/>
                    </a:lnTo>
                    <a:lnTo>
                      <a:pt x="116" y="106"/>
                    </a:lnTo>
                    <a:lnTo>
                      <a:pt x="116" y="106"/>
                    </a:lnTo>
                    <a:close/>
                    <a:moveTo>
                      <a:pt x="114" y="102"/>
                    </a:moveTo>
                    <a:lnTo>
                      <a:pt x="116" y="102"/>
                    </a:lnTo>
                    <a:lnTo>
                      <a:pt x="116" y="102"/>
                    </a:lnTo>
                    <a:lnTo>
                      <a:pt x="117" y="104"/>
                    </a:lnTo>
                    <a:lnTo>
                      <a:pt x="117" y="104"/>
                    </a:lnTo>
                    <a:lnTo>
                      <a:pt x="117" y="104"/>
                    </a:lnTo>
                    <a:lnTo>
                      <a:pt x="118" y="105"/>
                    </a:lnTo>
                    <a:lnTo>
                      <a:pt x="117" y="106"/>
                    </a:lnTo>
                    <a:lnTo>
                      <a:pt x="117" y="105"/>
                    </a:lnTo>
                    <a:lnTo>
                      <a:pt x="116" y="105"/>
                    </a:lnTo>
                    <a:lnTo>
                      <a:pt x="114" y="105"/>
                    </a:lnTo>
                    <a:lnTo>
                      <a:pt x="113" y="102"/>
                    </a:lnTo>
                    <a:lnTo>
                      <a:pt x="114" y="102"/>
                    </a:lnTo>
                    <a:close/>
                    <a:moveTo>
                      <a:pt x="109" y="100"/>
                    </a:moveTo>
                    <a:lnTo>
                      <a:pt x="110" y="101"/>
                    </a:lnTo>
                    <a:lnTo>
                      <a:pt x="112" y="102"/>
                    </a:lnTo>
                    <a:lnTo>
                      <a:pt x="112" y="104"/>
                    </a:lnTo>
                    <a:lnTo>
                      <a:pt x="112" y="104"/>
                    </a:lnTo>
                    <a:lnTo>
                      <a:pt x="110" y="102"/>
                    </a:lnTo>
                    <a:lnTo>
                      <a:pt x="109" y="102"/>
                    </a:lnTo>
                    <a:lnTo>
                      <a:pt x="109" y="101"/>
                    </a:lnTo>
                    <a:lnTo>
                      <a:pt x="109" y="100"/>
                    </a:lnTo>
                    <a:close/>
                    <a:moveTo>
                      <a:pt x="138" y="96"/>
                    </a:moveTo>
                    <a:lnTo>
                      <a:pt x="142" y="100"/>
                    </a:lnTo>
                    <a:lnTo>
                      <a:pt x="142" y="101"/>
                    </a:lnTo>
                    <a:lnTo>
                      <a:pt x="139" y="98"/>
                    </a:lnTo>
                    <a:lnTo>
                      <a:pt x="138" y="100"/>
                    </a:lnTo>
                    <a:lnTo>
                      <a:pt x="138" y="98"/>
                    </a:lnTo>
                    <a:lnTo>
                      <a:pt x="138" y="96"/>
                    </a:lnTo>
                    <a:close/>
                    <a:moveTo>
                      <a:pt x="27" y="92"/>
                    </a:moveTo>
                    <a:lnTo>
                      <a:pt x="30" y="93"/>
                    </a:lnTo>
                    <a:lnTo>
                      <a:pt x="33" y="94"/>
                    </a:lnTo>
                    <a:lnTo>
                      <a:pt x="27" y="92"/>
                    </a:lnTo>
                    <a:close/>
                    <a:moveTo>
                      <a:pt x="31" y="92"/>
                    </a:moveTo>
                    <a:lnTo>
                      <a:pt x="31" y="93"/>
                    </a:lnTo>
                    <a:lnTo>
                      <a:pt x="31" y="92"/>
                    </a:lnTo>
                    <a:lnTo>
                      <a:pt x="31" y="92"/>
                    </a:lnTo>
                    <a:close/>
                    <a:moveTo>
                      <a:pt x="30" y="91"/>
                    </a:moveTo>
                    <a:lnTo>
                      <a:pt x="30" y="92"/>
                    </a:lnTo>
                    <a:lnTo>
                      <a:pt x="29" y="91"/>
                    </a:lnTo>
                    <a:lnTo>
                      <a:pt x="30" y="91"/>
                    </a:lnTo>
                    <a:close/>
                    <a:moveTo>
                      <a:pt x="33" y="89"/>
                    </a:moveTo>
                    <a:lnTo>
                      <a:pt x="34" y="89"/>
                    </a:lnTo>
                    <a:lnTo>
                      <a:pt x="34" y="91"/>
                    </a:lnTo>
                    <a:lnTo>
                      <a:pt x="31" y="91"/>
                    </a:lnTo>
                    <a:lnTo>
                      <a:pt x="33" y="89"/>
                    </a:lnTo>
                    <a:close/>
                    <a:moveTo>
                      <a:pt x="122" y="89"/>
                    </a:moveTo>
                    <a:lnTo>
                      <a:pt x="122" y="92"/>
                    </a:lnTo>
                    <a:lnTo>
                      <a:pt x="122" y="94"/>
                    </a:lnTo>
                    <a:lnTo>
                      <a:pt x="121" y="94"/>
                    </a:lnTo>
                    <a:lnTo>
                      <a:pt x="122" y="93"/>
                    </a:lnTo>
                    <a:lnTo>
                      <a:pt x="121" y="92"/>
                    </a:lnTo>
                    <a:lnTo>
                      <a:pt x="121" y="92"/>
                    </a:lnTo>
                    <a:lnTo>
                      <a:pt x="119" y="91"/>
                    </a:lnTo>
                    <a:lnTo>
                      <a:pt x="121" y="89"/>
                    </a:lnTo>
                    <a:lnTo>
                      <a:pt x="122" y="89"/>
                    </a:lnTo>
                    <a:close/>
                    <a:moveTo>
                      <a:pt x="30" y="87"/>
                    </a:moveTo>
                    <a:lnTo>
                      <a:pt x="33" y="87"/>
                    </a:lnTo>
                    <a:lnTo>
                      <a:pt x="33" y="87"/>
                    </a:lnTo>
                    <a:lnTo>
                      <a:pt x="31" y="87"/>
                    </a:lnTo>
                    <a:lnTo>
                      <a:pt x="30" y="87"/>
                    </a:lnTo>
                    <a:close/>
                    <a:moveTo>
                      <a:pt x="34" y="83"/>
                    </a:moveTo>
                    <a:lnTo>
                      <a:pt x="35" y="84"/>
                    </a:lnTo>
                    <a:lnTo>
                      <a:pt x="34" y="85"/>
                    </a:lnTo>
                    <a:lnTo>
                      <a:pt x="34" y="85"/>
                    </a:lnTo>
                    <a:lnTo>
                      <a:pt x="33" y="84"/>
                    </a:lnTo>
                    <a:lnTo>
                      <a:pt x="33" y="83"/>
                    </a:lnTo>
                    <a:lnTo>
                      <a:pt x="34" y="83"/>
                    </a:lnTo>
                    <a:close/>
                    <a:moveTo>
                      <a:pt x="35" y="81"/>
                    </a:moveTo>
                    <a:lnTo>
                      <a:pt x="37" y="83"/>
                    </a:lnTo>
                    <a:lnTo>
                      <a:pt x="37" y="84"/>
                    </a:lnTo>
                    <a:lnTo>
                      <a:pt x="37" y="83"/>
                    </a:lnTo>
                    <a:lnTo>
                      <a:pt x="35" y="81"/>
                    </a:lnTo>
                    <a:close/>
                    <a:moveTo>
                      <a:pt x="48" y="81"/>
                    </a:moveTo>
                    <a:lnTo>
                      <a:pt x="50" y="83"/>
                    </a:lnTo>
                    <a:lnTo>
                      <a:pt x="48" y="81"/>
                    </a:lnTo>
                    <a:lnTo>
                      <a:pt x="48" y="81"/>
                    </a:lnTo>
                    <a:close/>
                    <a:moveTo>
                      <a:pt x="40" y="80"/>
                    </a:moveTo>
                    <a:lnTo>
                      <a:pt x="42" y="81"/>
                    </a:lnTo>
                    <a:lnTo>
                      <a:pt x="42" y="81"/>
                    </a:lnTo>
                    <a:lnTo>
                      <a:pt x="40" y="81"/>
                    </a:lnTo>
                    <a:lnTo>
                      <a:pt x="40" y="80"/>
                    </a:lnTo>
                    <a:close/>
                    <a:moveTo>
                      <a:pt x="44" y="80"/>
                    </a:moveTo>
                    <a:lnTo>
                      <a:pt x="44" y="81"/>
                    </a:lnTo>
                    <a:lnTo>
                      <a:pt x="44" y="80"/>
                    </a:lnTo>
                    <a:lnTo>
                      <a:pt x="44" y="80"/>
                    </a:lnTo>
                    <a:close/>
                    <a:moveTo>
                      <a:pt x="43" y="79"/>
                    </a:moveTo>
                    <a:lnTo>
                      <a:pt x="43" y="79"/>
                    </a:lnTo>
                    <a:lnTo>
                      <a:pt x="43" y="80"/>
                    </a:lnTo>
                    <a:lnTo>
                      <a:pt x="43" y="81"/>
                    </a:lnTo>
                    <a:lnTo>
                      <a:pt x="42" y="80"/>
                    </a:lnTo>
                    <a:lnTo>
                      <a:pt x="43" y="79"/>
                    </a:lnTo>
                    <a:close/>
                    <a:moveTo>
                      <a:pt x="83" y="52"/>
                    </a:moveTo>
                    <a:lnTo>
                      <a:pt x="85" y="54"/>
                    </a:lnTo>
                    <a:lnTo>
                      <a:pt x="85" y="56"/>
                    </a:lnTo>
                    <a:lnTo>
                      <a:pt x="85" y="58"/>
                    </a:lnTo>
                    <a:lnTo>
                      <a:pt x="83" y="56"/>
                    </a:lnTo>
                    <a:lnTo>
                      <a:pt x="81" y="54"/>
                    </a:lnTo>
                    <a:lnTo>
                      <a:pt x="83" y="52"/>
                    </a:lnTo>
                    <a:close/>
                    <a:moveTo>
                      <a:pt x="168" y="52"/>
                    </a:moveTo>
                    <a:lnTo>
                      <a:pt x="170" y="54"/>
                    </a:lnTo>
                    <a:lnTo>
                      <a:pt x="170" y="58"/>
                    </a:lnTo>
                    <a:lnTo>
                      <a:pt x="173" y="59"/>
                    </a:lnTo>
                    <a:lnTo>
                      <a:pt x="177" y="62"/>
                    </a:lnTo>
                    <a:lnTo>
                      <a:pt x="180" y="64"/>
                    </a:lnTo>
                    <a:lnTo>
                      <a:pt x="179" y="68"/>
                    </a:lnTo>
                    <a:lnTo>
                      <a:pt x="177" y="68"/>
                    </a:lnTo>
                    <a:lnTo>
                      <a:pt x="177" y="69"/>
                    </a:lnTo>
                    <a:lnTo>
                      <a:pt x="175" y="69"/>
                    </a:lnTo>
                    <a:lnTo>
                      <a:pt x="172" y="69"/>
                    </a:lnTo>
                    <a:lnTo>
                      <a:pt x="171" y="69"/>
                    </a:lnTo>
                    <a:lnTo>
                      <a:pt x="170" y="67"/>
                    </a:lnTo>
                    <a:lnTo>
                      <a:pt x="170" y="66"/>
                    </a:lnTo>
                    <a:lnTo>
                      <a:pt x="168" y="62"/>
                    </a:lnTo>
                    <a:lnTo>
                      <a:pt x="166" y="60"/>
                    </a:lnTo>
                    <a:lnTo>
                      <a:pt x="166" y="56"/>
                    </a:lnTo>
                    <a:lnTo>
                      <a:pt x="166" y="55"/>
                    </a:lnTo>
                    <a:lnTo>
                      <a:pt x="166" y="52"/>
                    </a:lnTo>
                    <a:lnTo>
                      <a:pt x="168" y="52"/>
                    </a:lnTo>
                    <a:close/>
                    <a:moveTo>
                      <a:pt x="75" y="50"/>
                    </a:moveTo>
                    <a:lnTo>
                      <a:pt x="76" y="51"/>
                    </a:lnTo>
                    <a:lnTo>
                      <a:pt x="76" y="52"/>
                    </a:lnTo>
                    <a:lnTo>
                      <a:pt x="75" y="52"/>
                    </a:lnTo>
                    <a:lnTo>
                      <a:pt x="73" y="51"/>
                    </a:lnTo>
                    <a:lnTo>
                      <a:pt x="75" y="50"/>
                    </a:lnTo>
                    <a:close/>
                    <a:moveTo>
                      <a:pt x="163" y="47"/>
                    </a:moveTo>
                    <a:lnTo>
                      <a:pt x="164" y="47"/>
                    </a:lnTo>
                    <a:lnTo>
                      <a:pt x="166" y="50"/>
                    </a:lnTo>
                    <a:lnTo>
                      <a:pt x="163" y="52"/>
                    </a:lnTo>
                    <a:lnTo>
                      <a:pt x="163" y="50"/>
                    </a:lnTo>
                    <a:lnTo>
                      <a:pt x="163" y="48"/>
                    </a:lnTo>
                    <a:lnTo>
                      <a:pt x="163" y="47"/>
                    </a:lnTo>
                    <a:close/>
                    <a:moveTo>
                      <a:pt x="112" y="44"/>
                    </a:moveTo>
                    <a:lnTo>
                      <a:pt x="113" y="47"/>
                    </a:lnTo>
                    <a:lnTo>
                      <a:pt x="112" y="48"/>
                    </a:lnTo>
                    <a:lnTo>
                      <a:pt x="109" y="46"/>
                    </a:lnTo>
                    <a:lnTo>
                      <a:pt x="109" y="44"/>
                    </a:lnTo>
                    <a:lnTo>
                      <a:pt x="112" y="44"/>
                    </a:lnTo>
                    <a:close/>
                    <a:moveTo>
                      <a:pt x="63" y="42"/>
                    </a:moveTo>
                    <a:lnTo>
                      <a:pt x="63" y="43"/>
                    </a:lnTo>
                    <a:lnTo>
                      <a:pt x="62" y="44"/>
                    </a:lnTo>
                    <a:lnTo>
                      <a:pt x="60" y="43"/>
                    </a:lnTo>
                    <a:lnTo>
                      <a:pt x="63" y="42"/>
                    </a:lnTo>
                    <a:close/>
                    <a:moveTo>
                      <a:pt x="162" y="39"/>
                    </a:moveTo>
                    <a:lnTo>
                      <a:pt x="163" y="42"/>
                    </a:lnTo>
                    <a:lnTo>
                      <a:pt x="162" y="43"/>
                    </a:lnTo>
                    <a:lnTo>
                      <a:pt x="159" y="43"/>
                    </a:lnTo>
                    <a:lnTo>
                      <a:pt x="159" y="42"/>
                    </a:lnTo>
                    <a:lnTo>
                      <a:pt x="160" y="42"/>
                    </a:lnTo>
                    <a:lnTo>
                      <a:pt x="162" y="39"/>
                    </a:lnTo>
                    <a:close/>
                    <a:moveTo>
                      <a:pt x="135" y="37"/>
                    </a:moveTo>
                    <a:lnTo>
                      <a:pt x="138" y="39"/>
                    </a:lnTo>
                    <a:lnTo>
                      <a:pt x="138" y="44"/>
                    </a:lnTo>
                    <a:lnTo>
                      <a:pt x="135" y="47"/>
                    </a:lnTo>
                    <a:lnTo>
                      <a:pt x="134" y="46"/>
                    </a:lnTo>
                    <a:lnTo>
                      <a:pt x="133" y="47"/>
                    </a:lnTo>
                    <a:lnTo>
                      <a:pt x="133" y="48"/>
                    </a:lnTo>
                    <a:lnTo>
                      <a:pt x="135" y="51"/>
                    </a:lnTo>
                    <a:lnTo>
                      <a:pt x="134" y="54"/>
                    </a:lnTo>
                    <a:lnTo>
                      <a:pt x="131" y="55"/>
                    </a:lnTo>
                    <a:lnTo>
                      <a:pt x="130" y="54"/>
                    </a:lnTo>
                    <a:lnTo>
                      <a:pt x="127" y="54"/>
                    </a:lnTo>
                    <a:lnTo>
                      <a:pt x="127" y="55"/>
                    </a:lnTo>
                    <a:lnTo>
                      <a:pt x="123" y="60"/>
                    </a:lnTo>
                    <a:lnTo>
                      <a:pt x="121" y="60"/>
                    </a:lnTo>
                    <a:lnTo>
                      <a:pt x="121" y="63"/>
                    </a:lnTo>
                    <a:lnTo>
                      <a:pt x="119" y="64"/>
                    </a:lnTo>
                    <a:lnTo>
                      <a:pt x="117" y="63"/>
                    </a:lnTo>
                    <a:lnTo>
                      <a:pt x="116" y="63"/>
                    </a:lnTo>
                    <a:lnTo>
                      <a:pt x="113" y="63"/>
                    </a:lnTo>
                    <a:lnTo>
                      <a:pt x="109" y="63"/>
                    </a:lnTo>
                    <a:lnTo>
                      <a:pt x="106" y="64"/>
                    </a:lnTo>
                    <a:lnTo>
                      <a:pt x="104" y="63"/>
                    </a:lnTo>
                    <a:lnTo>
                      <a:pt x="102" y="62"/>
                    </a:lnTo>
                    <a:lnTo>
                      <a:pt x="98" y="60"/>
                    </a:lnTo>
                    <a:lnTo>
                      <a:pt x="97" y="62"/>
                    </a:lnTo>
                    <a:lnTo>
                      <a:pt x="97" y="60"/>
                    </a:lnTo>
                    <a:lnTo>
                      <a:pt x="93" y="58"/>
                    </a:lnTo>
                    <a:lnTo>
                      <a:pt x="91" y="58"/>
                    </a:lnTo>
                    <a:lnTo>
                      <a:pt x="88" y="55"/>
                    </a:lnTo>
                    <a:lnTo>
                      <a:pt x="89" y="52"/>
                    </a:lnTo>
                    <a:lnTo>
                      <a:pt x="92" y="54"/>
                    </a:lnTo>
                    <a:lnTo>
                      <a:pt x="94" y="52"/>
                    </a:lnTo>
                    <a:lnTo>
                      <a:pt x="97" y="52"/>
                    </a:lnTo>
                    <a:lnTo>
                      <a:pt x="98" y="54"/>
                    </a:lnTo>
                    <a:lnTo>
                      <a:pt x="101" y="54"/>
                    </a:lnTo>
                    <a:lnTo>
                      <a:pt x="104" y="52"/>
                    </a:lnTo>
                    <a:lnTo>
                      <a:pt x="106" y="52"/>
                    </a:lnTo>
                    <a:lnTo>
                      <a:pt x="108" y="51"/>
                    </a:lnTo>
                    <a:lnTo>
                      <a:pt x="108" y="50"/>
                    </a:lnTo>
                    <a:lnTo>
                      <a:pt x="109" y="48"/>
                    </a:lnTo>
                    <a:lnTo>
                      <a:pt x="110" y="50"/>
                    </a:lnTo>
                    <a:lnTo>
                      <a:pt x="110" y="51"/>
                    </a:lnTo>
                    <a:lnTo>
                      <a:pt x="110" y="55"/>
                    </a:lnTo>
                    <a:lnTo>
                      <a:pt x="112" y="55"/>
                    </a:lnTo>
                    <a:lnTo>
                      <a:pt x="114" y="52"/>
                    </a:lnTo>
                    <a:lnTo>
                      <a:pt x="116" y="52"/>
                    </a:lnTo>
                    <a:lnTo>
                      <a:pt x="117" y="54"/>
                    </a:lnTo>
                    <a:lnTo>
                      <a:pt x="118" y="54"/>
                    </a:lnTo>
                    <a:lnTo>
                      <a:pt x="119" y="54"/>
                    </a:lnTo>
                    <a:lnTo>
                      <a:pt x="121" y="52"/>
                    </a:lnTo>
                    <a:lnTo>
                      <a:pt x="122" y="50"/>
                    </a:lnTo>
                    <a:lnTo>
                      <a:pt x="126" y="47"/>
                    </a:lnTo>
                    <a:lnTo>
                      <a:pt x="129" y="47"/>
                    </a:lnTo>
                    <a:lnTo>
                      <a:pt x="130" y="46"/>
                    </a:lnTo>
                    <a:lnTo>
                      <a:pt x="129" y="44"/>
                    </a:lnTo>
                    <a:lnTo>
                      <a:pt x="127" y="39"/>
                    </a:lnTo>
                    <a:lnTo>
                      <a:pt x="129" y="38"/>
                    </a:lnTo>
                    <a:lnTo>
                      <a:pt x="131" y="38"/>
                    </a:lnTo>
                    <a:lnTo>
                      <a:pt x="134" y="39"/>
                    </a:lnTo>
                    <a:lnTo>
                      <a:pt x="134" y="38"/>
                    </a:lnTo>
                    <a:lnTo>
                      <a:pt x="135" y="37"/>
                    </a:lnTo>
                    <a:close/>
                    <a:moveTo>
                      <a:pt x="2" y="19"/>
                    </a:moveTo>
                    <a:lnTo>
                      <a:pt x="5" y="19"/>
                    </a:lnTo>
                    <a:lnTo>
                      <a:pt x="9" y="21"/>
                    </a:lnTo>
                    <a:lnTo>
                      <a:pt x="10" y="22"/>
                    </a:lnTo>
                    <a:lnTo>
                      <a:pt x="12" y="22"/>
                    </a:lnTo>
                    <a:lnTo>
                      <a:pt x="17" y="25"/>
                    </a:lnTo>
                    <a:lnTo>
                      <a:pt x="17" y="23"/>
                    </a:lnTo>
                    <a:lnTo>
                      <a:pt x="18" y="23"/>
                    </a:lnTo>
                    <a:lnTo>
                      <a:pt x="19" y="26"/>
                    </a:lnTo>
                    <a:lnTo>
                      <a:pt x="22" y="26"/>
                    </a:lnTo>
                    <a:lnTo>
                      <a:pt x="29" y="27"/>
                    </a:lnTo>
                    <a:lnTo>
                      <a:pt x="33" y="30"/>
                    </a:lnTo>
                    <a:lnTo>
                      <a:pt x="35" y="30"/>
                    </a:lnTo>
                    <a:lnTo>
                      <a:pt x="38" y="33"/>
                    </a:lnTo>
                    <a:lnTo>
                      <a:pt x="40" y="33"/>
                    </a:lnTo>
                    <a:lnTo>
                      <a:pt x="43" y="34"/>
                    </a:lnTo>
                    <a:lnTo>
                      <a:pt x="43" y="34"/>
                    </a:lnTo>
                    <a:lnTo>
                      <a:pt x="44" y="35"/>
                    </a:lnTo>
                    <a:lnTo>
                      <a:pt x="47" y="35"/>
                    </a:lnTo>
                    <a:lnTo>
                      <a:pt x="48" y="38"/>
                    </a:lnTo>
                    <a:lnTo>
                      <a:pt x="50" y="39"/>
                    </a:lnTo>
                    <a:lnTo>
                      <a:pt x="51" y="41"/>
                    </a:lnTo>
                    <a:lnTo>
                      <a:pt x="52" y="41"/>
                    </a:lnTo>
                    <a:lnTo>
                      <a:pt x="54" y="41"/>
                    </a:lnTo>
                    <a:lnTo>
                      <a:pt x="58" y="44"/>
                    </a:lnTo>
                    <a:lnTo>
                      <a:pt x="59" y="47"/>
                    </a:lnTo>
                    <a:lnTo>
                      <a:pt x="59" y="48"/>
                    </a:lnTo>
                    <a:lnTo>
                      <a:pt x="58" y="51"/>
                    </a:lnTo>
                    <a:lnTo>
                      <a:pt x="58" y="52"/>
                    </a:lnTo>
                    <a:lnTo>
                      <a:pt x="64" y="55"/>
                    </a:lnTo>
                    <a:lnTo>
                      <a:pt x="67" y="55"/>
                    </a:lnTo>
                    <a:lnTo>
                      <a:pt x="68" y="56"/>
                    </a:lnTo>
                    <a:lnTo>
                      <a:pt x="72" y="59"/>
                    </a:lnTo>
                    <a:lnTo>
                      <a:pt x="75" y="60"/>
                    </a:lnTo>
                    <a:lnTo>
                      <a:pt x="76" y="59"/>
                    </a:lnTo>
                    <a:lnTo>
                      <a:pt x="79" y="60"/>
                    </a:lnTo>
                    <a:lnTo>
                      <a:pt x="83" y="63"/>
                    </a:lnTo>
                    <a:lnTo>
                      <a:pt x="83" y="66"/>
                    </a:lnTo>
                    <a:lnTo>
                      <a:pt x="81" y="68"/>
                    </a:lnTo>
                    <a:lnTo>
                      <a:pt x="77" y="69"/>
                    </a:lnTo>
                    <a:lnTo>
                      <a:pt x="72" y="69"/>
                    </a:lnTo>
                    <a:lnTo>
                      <a:pt x="72" y="71"/>
                    </a:lnTo>
                    <a:lnTo>
                      <a:pt x="73" y="73"/>
                    </a:lnTo>
                    <a:lnTo>
                      <a:pt x="75" y="75"/>
                    </a:lnTo>
                    <a:lnTo>
                      <a:pt x="76" y="77"/>
                    </a:lnTo>
                    <a:lnTo>
                      <a:pt x="79" y="80"/>
                    </a:lnTo>
                    <a:lnTo>
                      <a:pt x="80" y="83"/>
                    </a:lnTo>
                    <a:lnTo>
                      <a:pt x="81" y="84"/>
                    </a:lnTo>
                    <a:lnTo>
                      <a:pt x="84" y="84"/>
                    </a:lnTo>
                    <a:lnTo>
                      <a:pt x="84" y="85"/>
                    </a:lnTo>
                    <a:lnTo>
                      <a:pt x="85" y="85"/>
                    </a:lnTo>
                    <a:lnTo>
                      <a:pt x="88" y="91"/>
                    </a:lnTo>
                    <a:lnTo>
                      <a:pt x="89" y="92"/>
                    </a:lnTo>
                    <a:lnTo>
                      <a:pt x="89" y="94"/>
                    </a:lnTo>
                    <a:lnTo>
                      <a:pt x="92" y="97"/>
                    </a:lnTo>
                    <a:lnTo>
                      <a:pt x="93" y="97"/>
                    </a:lnTo>
                    <a:lnTo>
                      <a:pt x="94" y="97"/>
                    </a:lnTo>
                    <a:lnTo>
                      <a:pt x="96" y="97"/>
                    </a:lnTo>
                    <a:lnTo>
                      <a:pt x="97" y="97"/>
                    </a:lnTo>
                    <a:lnTo>
                      <a:pt x="98" y="98"/>
                    </a:lnTo>
                    <a:lnTo>
                      <a:pt x="98" y="100"/>
                    </a:lnTo>
                    <a:lnTo>
                      <a:pt x="97" y="101"/>
                    </a:lnTo>
                    <a:lnTo>
                      <a:pt x="97" y="102"/>
                    </a:lnTo>
                    <a:lnTo>
                      <a:pt x="98" y="104"/>
                    </a:lnTo>
                    <a:lnTo>
                      <a:pt x="102" y="105"/>
                    </a:lnTo>
                    <a:lnTo>
                      <a:pt x="106" y="105"/>
                    </a:lnTo>
                    <a:lnTo>
                      <a:pt x="108" y="106"/>
                    </a:lnTo>
                    <a:lnTo>
                      <a:pt x="106" y="106"/>
                    </a:lnTo>
                    <a:lnTo>
                      <a:pt x="105" y="106"/>
                    </a:lnTo>
                    <a:lnTo>
                      <a:pt x="102" y="108"/>
                    </a:lnTo>
                    <a:lnTo>
                      <a:pt x="104" y="109"/>
                    </a:lnTo>
                    <a:lnTo>
                      <a:pt x="106" y="110"/>
                    </a:lnTo>
                    <a:lnTo>
                      <a:pt x="112" y="112"/>
                    </a:lnTo>
                    <a:lnTo>
                      <a:pt x="116" y="113"/>
                    </a:lnTo>
                    <a:lnTo>
                      <a:pt x="114" y="114"/>
                    </a:lnTo>
                    <a:lnTo>
                      <a:pt x="112" y="113"/>
                    </a:lnTo>
                    <a:lnTo>
                      <a:pt x="110" y="114"/>
                    </a:lnTo>
                    <a:lnTo>
                      <a:pt x="110" y="114"/>
                    </a:lnTo>
                    <a:lnTo>
                      <a:pt x="110" y="114"/>
                    </a:lnTo>
                    <a:lnTo>
                      <a:pt x="114" y="117"/>
                    </a:lnTo>
                    <a:lnTo>
                      <a:pt x="113" y="118"/>
                    </a:lnTo>
                    <a:lnTo>
                      <a:pt x="110" y="118"/>
                    </a:lnTo>
                    <a:lnTo>
                      <a:pt x="108" y="117"/>
                    </a:lnTo>
                    <a:lnTo>
                      <a:pt x="105" y="117"/>
                    </a:lnTo>
                    <a:lnTo>
                      <a:pt x="106" y="116"/>
                    </a:lnTo>
                    <a:lnTo>
                      <a:pt x="106" y="114"/>
                    </a:lnTo>
                    <a:lnTo>
                      <a:pt x="104" y="114"/>
                    </a:lnTo>
                    <a:lnTo>
                      <a:pt x="102" y="113"/>
                    </a:lnTo>
                    <a:lnTo>
                      <a:pt x="100" y="114"/>
                    </a:lnTo>
                    <a:lnTo>
                      <a:pt x="98" y="113"/>
                    </a:lnTo>
                    <a:lnTo>
                      <a:pt x="94" y="112"/>
                    </a:lnTo>
                    <a:lnTo>
                      <a:pt x="93" y="113"/>
                    </a:lnTo>
                    <a:lnTo>
                      <a:pt x="91" y="112"/>
                    </a:lnTo>
                    <a:lnTo>
                      <a:pt x="87" y="112"/>
                    </a:lnTo>
                    <a:lnTo>
                      <a:pt x="85" y="112"/>
                    </a:lnTo>
                    <a:lnTo>
                      <a:pt x="84" y="112"/>
                    </a:lnTo>
                    <a:lnTo>
                      <a:pt x="83" y="112"/>
                    </a:lnTo>
                    <a:lnTo>
                      <a:pt x="79" y="110"/>
                    </a:lnTo>
                    <a:lnTo>
                      <a:pt x="76" y="109"/>
                    </a:lnTo>
                    <a:lnTo>
                      <a:pt x="76" y="108"/>
                    </a:lnTo>
                    <a:lnTo>
                      <a:pt x="71" y="101"/>
                    </a:lnTo>
                    <a:lnTo>
                      <a:pt x="71" y="100"/>
                    </a:lnTo>
                    <a:lnTo>
                      <a:pt x="69" y="98"/>
                    </a:lnTo>
                    <a:lnTo>
                      <a:pt x="67" y="97"/>
                    </a:lnTo>
                    <a:lnTo>
                      <a:pt x="67" y="96"/>
                    </a:lnTo>
                    <a:lnTo>
                      <a:pt x="63" y="92"/>
                    </a:lnTo>
                    <a:lnTo>
                      <a:pt x="63" y="89"/>
                    </a:lnTo>
                    <a:lnTo>
                      <a:pt x="60" y="87"/>
                    </a:lnTo>
                    <a:lnTo>
                      <a:pt x="59" y="85"/>
                    </a:lnTo>
                    <a:lnTo>
                      <a:pt x="52" y="84"/>
                    </a:lnTo>
                    <a:lnTo>
                      <a:pt x="51" y="83"/>
                    </a:lnTo>
                    <a:lnTo>
                      <a:pt x="50" y="83"/>
                    </a:lnTo>
                    <a:lnTo>
                      <a:pt x="50" y="81"/>
                    </a:lnTo>
                    <a:lnTo>
                      <a:pt x="50" y="79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6" y="80"/>
                    </a:lnTo>
                    <a:lnTo>
                      <a:pt x="44" y="80"/>
                    </a:lnTo>
                    <a:lnTo>
                      <a:pt x="44" y="77"/>
                    </a:lnTo>
                    <a:lnTo>
                      <a:pt x="42" y="77"/>
                    </a:lnTo>
                    <a:lnTo>
                      <a:pt x="40" y="76"/>
                    </a:lnTo>
                    <a:lnTo>
                      <a:pt x="39" y="79"/>
                    </a:lnTo>
                    <a:lnTo>
                      <a:pt x="40" y="80"/>
                    </a:lnTo>
                    <a:lnTo>
                      <a:pt x="40" y="81"/>
                    </a:lnTo>
                    <a:lnTo>
                      <a:pt x="39" y="81"/>
                    </a:lnTo>
                    <a:lnTo>
                      <a:pt x="39" y="79"/>
                    </a:lnTo>
                    <a:lnTo>
                      <a:pt x="38" y="79"/>
                    </a:lnTo>
                    <a:lnTo>
                      <a:pt x="38" y="80"/>
                    </a:lnTo>
                    <a:lnTo>
                      <a:pt x="38" y="81"/>
                    </a:lnTo>
                    <a:lnTo>
                      <a:pt x="37" y="81"/>
                    </a:lnTo>
                    <a:lnTo>
                      <a:pt x="34" y="79"/>
                    </a:lnTo>
                    <a:lnTo>
                      <a:pt x="34" y="77"/>
                    </a:lnTo>
                    <a:lnTo>
                      <a:pt x="31" y="76"/>
                    </a:lnTo>
                    <a:lnTo>
                      <a:pt x="31" y="77"/>
                    </a:lnTo>
                    <a:lnTo>
                      <a:pt x="33" y="79"/>
                    </a:lnTo>
                    <a:lnTo>
                      <a:pt x="34" y="81"/>
                    </a:lnTo>
                    <a:lnTo>
                      <a:pt x="33" y="83"/>
                    </a:lnTo>
                    <a:lnTo>
                      <a:pt x="33" y="83"/>
                    </a:lnTo>
                    <a:lnTo>
                      <a:pt x="33" y="84"/>
                    </a:lnTo>
                    <a:lnTo>
                      <a:pt x="33" y="85"/>
                    </a:lnTo>
                    <a:lnTo>
                      <a:pt x="31" y="85"/>
                    </a:lnTo>
                    <a:lnTo>
                      <a:pt x="29" y="84"/>
                    </a:lnTo>
                    <a:lnTo>
                      <a:pt x="27" y="84"/>
                    </a:lnTo>
                    <a:lnTo>
                      <a:pt x="26" y="83"/>
                    </a:lnTo>
                    <a:lnTo>
                      <a:pt x="26" y="84"/>
                    </a:lnTo>
                    <a:lnTo>
                      <a:pt x="27" y="84"/>
                    </a:lnTo>
                    <a:lnTo>
                      <a:pt x="29" y="85"/>
                    </a:lnTo>
                    <a:lnTo>
                      <a:pt x="30" y="87"/>
                    </a:lnTo>
                    <a:lnTo>
                      <a:pt x="31" y="88"/>
                    </a:lnTo>
                    <a:lnTo>
                      <a:pt x="29" y="89"/>
                    </a:lnTo>
                    <a:lnTo>
                      <a:pt x="27" y="88"/>
                    </a:lnTo>
                    <a:lnTo>
                      <a:pt x="23" y="89"/>
                    </a:lnTo>
                    <a:lnTo>
                      <a:pt x="21" y="89"/>
                    </a:lnTo>
                    <a:lnTo>
                      <a:pt x="19" y="89"/>
                    </a:lnTo>
                    <a:lnTo>
                      <a:pt x="18" y="88"/>
                    </a:lnTo>
                    <a:lnTo>
                      <a:pt x="15" y="87"/>
                    </a:lnTo>
                    <a:lnTo>
                      <a:pt x="14" y="87"/>
                    </a:lnTo>
                    <a:lnTo>
                      <a:pt x="14" y="85"/>
                    </a:lnTo>
                    <a:lnTo>
                      <a:pt x="13" y="83"/>
                    </a:lnTo>
                    <a:lnTo>
                      <a:pt x="10" y="81"/>
                    </a:lnTo>
                    <a:lnTo>
                      <a:pt x="9" y="80"/>
                    </a:lnTo>
                    <a:lnTo>
                      <a:pt x="9" y="79"/>
                    </a:lnTo>
                    <a:lnTo>
                      <a:pt x="8" y="77"/>
                    </a:lnTo>
                    <a:lnTo>
                      <a:pt x="9" y="79"/>
                    </a:lnTo>
                    <a:lnTo>
                      <a:pt x="9" y="81"/>
                    </a:lnTo>
                    <a:lnTo>
                      <a:pt x="12" y="81"/>
                    </a:lnTo>
                    <a:lnTo>
                      <a:pt x="13" y="84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5" y="88"/>
                    </a:lnTo>
                    <a:lnTo>
                      <a:pt x="17" y="89"/>
                    </a:lnTo>
                    <a:lnTo>
                      <a:pt x="18" y="91"/>
                    </a:lnTo>
                    <a:lnTo>
                      <a:pt x="22" y="91"/>
                    </a:lnTo>
                    <a:lnTo>
                      <a:pt x="25" y="92"/>
                    </a:lnTo>
                    <a:lnTo>
                      <a:pt x="27" y="94"/>
                    </a:lnTo>
                    <a:lnTo>
                      <a:pt x="29" y="97"/>
                    </a:lnTo>
                    <a:lnTo>
                      <a:pt x="27" y="98"/>
                    </a:lnTo>
                    <a:lnTo>
                      <a:pt x="26" y="98"/>
                    </a:lnTo>
                    <a:lnTo>
                      <a:pt x="26" y="100"/>
                    </a:lnTo>
                    <a:lnTo>
                      <a:pt x="22" y="100"/>
                    </a:lnTo>
                    <a:lnTo>
                      <a:pt x="19" y="102"/>
                    </a:lnTo>
                    <a:lnTo>
                      <a:pt x="17" y="101"/>
                    </a:lnTo>
                    <a:lnTo>
                      <a:pt x="15" y="100"/>
                    </a:lnTo>
                    <a:lnTo>
                      <a:pt x="15" y="98"/>
                    </a:lnTo>
                    <a:lnTo>
                      <a:pt x="13" y="98"/>
                    </a:lnTo>
                    <a:lnTo>
                      <a:pt x="8" y="98"/>
                    </a:lnTo>
                    <a:lnTo>
                      <a:pt x="5" y="100"/>
                    </a:lnTo>
                    <a:lnTo>
                      <a:pt x="4" y="98"/>
                    </a:lnTo>
                    <a:lnTo>
                      <a:pt x="0" y="98"/>
                    </a:lnTo>
                    <a:lnTo>
                      <a:pt x="1" y="69"/>
                    </a:lnTo>
                    <a:lnTo>
                      <a:pt x="0" y="68"/>
                    </a:lnTo>
                    <a:lnTo>
                      <a:pt x="0" y="67"/>
                    </a:lnTo>
                    <a:lnTo>
                      <a:pt x="1" y="63"/>
                    </a:lnTo>
                    <a:lnTo>
                      <a:pt x="2" y="19"/>
                    </a:lnTo>
                    <a:close/>
                    <a:moveTo>
                      <a:pt x="119" y="18"/>
                    </a:moveTo>
                    <a:lnTo>
                      <a:pt x="125" y="21"/>
                    </a:lnTo>
                    <a:lnTo>
                      <a:pt x="129" y="22"/>
                    </a:lnTo>
                    <a:lnTo>
                      <a:pt x="133" y="25"/>
                    </a:lnTo>
                    <a:lnTo>
                      <a:pt x="137" y="26"/>
                    </a:lnTo>
                    <a:lnTo>
                      <a:pt x="138" y="29"/>
                    </a:lnTo>
                    <a:lnTo>
                      <a:pt x="141" y="30"/>
                    </a:lnTo>
                    <a:lnTo>
                      <a:pt x="143" y="33"/>
                    </a:lnTo>
                    <a:lnTo>
                      <a:pt x="145" y="33"/>
                    </a:lnTo>
                    <a:lnTo>
                      <a:pt x="146" y="38"/>
                    </a:lnTo>
                    <a:lnTo>
                      <a:pt x="146" y="38"/>
                    </a:lnTo>
                    <a:lnTo>
                      <a:pt x="147" y="41"/>
                    </a:lnTo>
                    <a:lnTo>
                      <a:pt x="146" y="43"/>
                    </a:lnTo>
                    <a:lnTo>
                      <a:pt x="145" y="46"/>
                    </a:lnTo>
                    <a:lnTo>
                      <a:pt x="142" y="43"/>
                    </a:lnTo>
                    <a:lnTo>
                      <a:pt x="142" y="41"/>
                    </a:lnTo>
                    <a:lnTo>
                      <a:pt x="142" y="38"/>
                    </a:lnTo>
                    <a:lnTo>
                      <a:pt x="141" y="33"/>
                    </a:lnTo>
                    <a:lnTo>
                      <a:pt x="137" y="27"/>
                    </a:lnTo>
                    <a:lnTo>
                      <a:pt x="134" y="27"/>
                    </a:lnTo>
                    <a:lnTo>
                      <a:pt x="130" y="25"/>
                    </a:lnTo>
                    <a:lnTo>
                      <a:pt x="121" y="21"/>
                    </a:lnTo>
                    <a:lnTo>
                      <a:pt x="119" y="19"/>
                    </a:lnTo>
                    <a:lnTo>
                      <a:pt x="119" y="18"/>
                    </a:lnTo>
                    <a:close/>
                    <a:moveTo>
                      <a:pt x="113" y="16"/>
                    </a:moveTo>
                    <a:lnTo>
                      <a:pt x="114" y="17"/>
                    </a:lnTo>
                    <a:lnTo>
                      <a:pt x="114" y="19"/>
                    </a:lnTo>
                    <a:lnTo>
                      <a:pt x="112" y="21"/>
                    </a:lnTo>
                    <a:lnTo>
                      <a:pt x="110" y="19"/>
                    </a:lnTo>
                    <a:lnTo>
                      <a:pt x="110" y="17"/>
                    </a:lnTo>
                    <a:lnTo>
                      <a:pt x="113" y="16"/>
                    </a:lnTo>
                    <a:close/>
                    <a:moveTo>
                      <a:pt x="73" y="9"/>
                    </a:moveTo>
                    <a:lnTo>
                      <a:pt x="76" y="10"/>
                    </a:lnTo>
                    <a:lnTo>
                      <a:pt x="77" y="10"/>
                    </a:lnTo>
                    <a:lnTo>
                      <a:pt x="79" y="10"/>
                    </a:lnTo>
                    <a:lnTo>
                      <a:pt x="76" y="13"/>
                    </a:lnTo>
                    <a:lnTo>
                      <a:pt x="73" y="13"/>
                    </a:lnTo>
                    <a:lnTo>
                      <a:pt x="72" y="12"/>
                    </a:lnTo>
                    <a:lnTo>
                      <a:pt x="69" y="12"/>
                    </a:lnTo>
                    <a:lnTo>
                      <a:pt x="69" y="10"/>
                    </a:lnTo>
                    <a:lnTo>
                      <a:pt x="69" y="9"/>
                    </a:lnTo>
                    <a:lnTo>
                      <a:pt x="72" y="10"/>
                    </a:lnTo>
                    <a:lnTo>
                      <a:pt x="73" y="9"/>
                    </a:lnTo>
                    <a:close/>
                    <a:moveTo>
                      <a:pt x="104" y="0"/>
                    </a:moveTo>
                    <a:lnTo>
                      <a:pt x="105" y="0"/>
                    </a:lnTo>
                    <a:lnTo>
                      <a:pt x="106" y="2"/>
                    </a:lnTo>
                    <a:lnTo>
                      <a:pt x="106" y="4"/>
                    </a:lnTo>
                    <a:lnTo>
                      <a:pt x="104" y="1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355"/>
              <p:cNvSpPr>
                <a:spLocks noEditPoints="1"/>
              </p:cNvSpPr>
              <p:nvPr/>
            </p:nvSpPr>
            <p:spPr bwMode="auto">
              <a:xfrm>
                <a:off x="9302880" y="3733728"/>
                <a:ext cx="296917" cy="451718"/>
              </a:xfrm>
              <a:custGeom>
                <a:avLst/>
                <a:gdLst>
                  <a:gd name="T0" fmla="*/ 1 w 117"/>
                  <a:gd name="T1" fmla="*/ 146 h 178"/>
                  <a:gd name="T2" fmla="*/ 5 w 117"/>
                  <a:gd name="T3" fmla="*/ 144 h 178"/>
                  <a:gd name="T4" fmla="*/ 80 w 117"/>
                  <a:gd name="T5" fmla="*/ 132 h 178"/>
                  <a:gd name="T6" fmla="*/ 108 w 117"/>
                  <a:gd name="T7" fmla="*/ 127 h 178"/>
                  <a:gd name="T8" fmla="*/ 112 w 117"/>
                  <a:gd name="T9" fmla="*/ 138 h 178"/>
                  <a:gd name="T10" fmla="*/ 117 w 117"/>
                  <a:gd name="T11" fmla="*/ 158 h 178"/>
                  <a:gd name="T12" fmla="*/ 112 w 117"/>
                  <a:gd name="T13" fmla="*/ 165 h 178"/>
                  <a:gd name="T14" fmla="*/ 108 w 117"/>
                  <a:gd name="T15" fmla="*/ 173 h 178"/>
                  <a:gd name="T16" fmla="*/ 93 w 117"/>
                  <a:gd name="T17" fmla="*/ 173 h 178"/>
                  <a:gd name="T18" fmla="*/ 89 w 117"/>
                  <a:gd name="T19" fmla="*/ 159 h 178"/>
                  <a:gd name="T20" fmla="*/ 79 w 117"/>
                  <a:gd name="T21" fmla="*/ 155 h 178"/>
                  <a:gd name="T22" fmla="*/ 69 w 117"/>
                  <a:gd name="T23" fmla="*/ 152 h 178"/>
                  <a:gd name="T24" fmla="*/ 67 w 117"/>
                  <a:gd name="T25" fmla="*/ 148 h 178"/>
                  <a:gd name="T26" fmla="*/ 80 w 117"/>
                  <a:gd name="T27" fmla="*/ 149 h 178"/>
                  <a:gd name="T28" fmla="*/ 97 w 117"/>
                  <a:gd name="T29" fmla="*/ 136 h 178"/>
                  <a:gd name="T30" fmla="*/ 100 w 117"/>
                  <a:gd name="T31" fmla="*/ 125 h 178"/>
                  <a:gd name="T32" fmla="*/ 90 w 117"/>
                  <a:gd name="T33" fmla="*/ 121 h 178"/>
                  <a:gd name="T34" fmla="*/ 105 w 117"/>
                  <a:gd name="T35" fmla="*/ 117 h 178"/>
                  <a:gd name="T36" fmla="*/ 34 w 117"/>
                  <a:gd name="T37" fmla="*/ 115 h 178"/>
                  <a:gd name="T38" fmla="*/ 68 w 117"/>
                  <a:gd name="T39" fmla="*/ 116 h 178"/>
                  <a:gd name="T40" fmla="*/ 105 w 117"/>
                  <a:gd name="T41" fmla="*/ 115 h 178"/>
                  <a:gd name="T42" fmla="*/ 76 w 117"/>
                  <a:gd name="T43" fmla="*/ 130 h 178"/>
                  <a:gd name="T44" fmla="*/ 71 w 117"/>
                  <a:gd name="T45" fmla="*/ 120 h 178"/>
                  <a:gd name="T46" fmla="*/ 84 w 117"/>
                  <a:gd name="T47" fmla="*/ 112 h 178"/>
                  <a:gd name="T48" fmla="*/ 80 w 117"/>
                  <a:gd name="T49" fmla="*/ 116 h 178"/>
                  <a:gd name="T50" fmla="*/ 98 w 117"/>
                  <a:gd name="T51" fmla="*/ 117 h 178"/>
                  <a:gd name="T52" fmla="*/ 88 w 117"/>
                  <a:gd name="T53" fmla="*/ 111 h 178"/>
                  <a:gd name="T54" fmla="*/ 26 w 117"/>
                  <a:gd name="T55" fmla="*/ 120 h 178"/>
                  <a:gd name="T56" fmla="*/ 8 w 117"/>
                  <a:gd name="T57" fmla="*/ 140 h 178"/>
                  <a:gd name="T58" fmla="*/ 21 w 117"/>
                  <a:gd name="T59" fmla="*/ 123 h 178"/>
                  <a:gd name="T60" fmla="*/ 90 w 117"/>
                  <a:gd name="T61" fmla="*/ 102 h 178"/>
                  <a:gd name="T62" fmla="*/ 31 w 117"/>
                  <a:gd name="T63" fmla="*/ 102 h 178"/>
                  <a:gd name="T64" fmla="*/ 71 w 117"/>
                  <a:gd name="T65" fmla="*/ 103 h 178"/>
                  <a:gd name="T66" fmla="*/ 62 w 117"/>
                  <a:gd name="T67" fmla="*/ 115 h 178"/>
                  <a:gd name="T68" fmla="*/ 59 w 117"/>
                  <a:gd name="T69" fmla="*/ 98 h 178"/>
                  <a:gd name="T70" fmla="*/ 31 w 117"/>
                  <a:gd name="T71" fmla="*/ 92 h 178"/>
                  <a:gd name="T72" fmla="*/ 77 w 117"/>
                  <a:gd name="T73" fmla="*/ 92 h 178"/>
                  <a:gd name="T74" fmla="*/ 72 w 117"/>
                  <a:gd name="T75" fmla="*/ 95 h 178"/>
                  <a:gd name="T76" fmla="*/ 94 w 117"/>
                  <a:gd name="T77" fmla="*/ 90 h 178"/>
                  <a:gd name="T78" fmla="*/ 104 w 117"/>
                  <a:gd name="T79" fmla="*/ 108 h 178"/>
                  <a:gd name="T80" fmla="*/ 94 w 117"/>
                  <a:gd name="T81" fmla="*/ 103 h 178"/>
                  <a:gd name="T82" fmla="*/ 93 w 117"/>
                  <a:gd name="T83" fmla="*/ 90 h 178"/>
                  <a:gd name="T84" fmla="*/ 72 w 117"/>
                  <a:gd name="T85" fmla="*/ 84 h 178"/>
                  <a:gd name="T86" fmla="*/ 51 w 117"/>
                  <a:gd name="T87" fmla="*/ 84 h 178"/>
                  <a:gd name="T88" fmla="*/ 42 w 117"/>
                  <a:gd name="T89" fmla="*/ 84 h 178"/>
                  <a:gd name="T90" fmla="*/ 58 w 117"/>
                  <a:gd name="T91" fmla="*/ 82 h 178"/>
                  <a:gd name="T92" fmla="*/ 85 w 117"/>
                  <a:gd name="T93" fmla="*/ 73 h 178"/>
                  <a:gd name="T94" fmla="*/ 58 w 117"/>
                  <a:gd name="T95" fmla="*/ 70 h 178"/>
                  <a:gd name="T96" fmla="*/ 56 w 117"/>
                  <a:gd name="T97" fmla="*/ 57 h 178"/>
                  <a:gd name="T98" fmla="*/ 55 w 117"/>
                  <a:gd name="T99" fmla="*/ 16 h 178"/>
                  <a:gd name="T100" fmla="*/ 55 w 117"/>
                  <a:gd name="T101" fmla="*/ 45 h 178"/>
                  <a:gd name="T102" fmla="*/ 51 w 117"/>
                  <a:gd name="T103" fmla="*/ 63 h 178"/>
                  <a:gd name="T104" fmla="*/ 69 w 117"/>
                  <a:gd name="T105" fmla="*/ 74 h 178"/>
                  <a:gd name="T106" fmla="*/ 76 w 117"/>
                  <a:gd name="T107" fmla="*/ 75 h 178"/>
                  <a:gd name="T108" fmla="*/ 81 w 117"/>
                  <a:gd name="T109" fmla="*/ 91 h 178"/>
                  <a:gd name="T110" fmla="*/ 68 w 117"/>
                  <a:gd name="T111" fmla="*/ 78 h 178"/>
                  <a:gd name="T112" fmla="*/ 59 w 117"/>
                  <a:gd name="T113" fmla="*/ 74 h 178"/>
                  <a:gd name="T114" fmla="*/ 40 w 117"/>
                  <a:gd name="T115" fmla="*/ 73 h 178"/>
                  <a:gd name="T116" fmla="*/ 38 w 117"/>
                  <a:gd name="T117" fmla="*/ 66 h 178"/>
                  <a:gd name="T118" fmla="*/ 29 w 117"/>
                  <a:gd name="T119" fmla="*/ 46 h 178"/>
                  <a:gd name="T120" fmla="*/ 33 w 117"/>
                  <a:gd name="T121" fmla="*/ 24 h 178"/>
                  <a:gd name="T122" fmla="*/ 50 w 117"/>
                  <a:gd name="T123" fmla="*/ 9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7" h="178">
                    <a:moveTo>
                      <a:pt x="63" y="163"/>
                    </a:moveTo>
                    <a:lnTo>
                      <a:pt x="64" y="165"/>
                    </a:lnTo>
                    <a:lnTo>
                      <a:pt x="65" y="165"/>
                    </a:lnTo>
                    <a:lnTo>
                      <a:pt x="65" y="166"/>
                    </a:lnTo>
                    <a:lnTo>
                      <a:pt x="62" y="169"/>
                    </a:lnTo>
                    <a:lnTo>
                      <a:pt x="60" y="169"/>
                    </a:lnTo>
                    <a:lnTo>
                      <a:pt x="59" y="166"/>
                    </a:lnTo>
                    <a:lnTo>
                      <a:pt x="59" y="165"/>
                    </a:lnTo>
                    <a:lnTo>
                      <a:pt x="62" y="165"/>
                    </a:lnTo>
                    <a:lnTo>
                      <a:pt x="63" y="163"/>
                    </a:lnTo>
                    <a:close/>
                    <a:moveTo>
                      <a:pt x="1" y="146"/>
                    </a:moveTo>
                    <a:lnTo>
                      <a:pt x="2" y="148"/>
                    </a:lnTo>
                    <a:lnTo>
                      <a:pt x="2" y="148"/>
                    </a:lnTo>
                    <a:lnTo>
                      <a:pt x="2" y="152"/>
                    </a:lnTo>
                    <a:lnTo>
                      <a:pt x="1" y="152"/>
                    </a:lnTo>
                    <a:lnTo>
                      <a:pt x="0" y="149"/>
                    </a:lnTo>
                    <a:lnTo>
                      <a:pt x="0" y="148"/>
                    </a:lnTo>
                    <a:lnTo>
                      <a:pt x="1" y="146"/>
                    </a:lnTo>
                    <a:close/>
                    <a:moveTo>
                      <a:pt x="5" y="144"/>
                    </a:moveTo>
                    <a:lnTo>
                      <a:pt x="5" y="145"/>
                    </a:lnTo>
                    <a:lnTo>
                      <a:pt x="4" y="145"/>
                    </a:lnTo>
                    <a:lnTo>
                      <a:pt x="5" y="144"/>
                    </a:lnTo>
                    <a:close/>
                    <a:moveTo>
                      <a:pt x="4" y="144"/>
                    </a:moveTo>
                    <a:lnTo>
                      <a:pt x="4" y="145"/>
                    </a:lnTo>
                    <a:lnTo>
                      <a:pt x="2" y="145"/>
                    </a:lnTo>
                    <a:lnTo>
                      <a:pt x="4" y="144"/>
                    </a:lnTo>
                    <a:close/>
                    <a:moveTo>
                      <a:pt x="80" y="132"/>
                    </a:moveTo>
                    <a:lnTo>
                      <a:pt x="81" y="132"/>
                    </a:lnTo>
                    <a:lnTo>
                      <a:pt x="81" y="133"/>
                    </a:lnTo>
                    <a:lnTo>
                      <a:pt x="79" y="134"/>
                    </a:lnTo>
                    <a:lnTo>
                      <a:pt x="77" y="133"/>
                    </a:lnTo>
                    <a:lnTo>
                      <a:pt x="79" y="132"/>
                    </a:lnTo>
                    <a:lnTo>
                      <a:pt x="80" y="132"/>
                    </a:lnTo>
                    <a:close/>
                    <a:moveTo>
                      <a:pt x="92" y="130"/>
                    </a:moveTo>
                    <a:lnTo>
                      <a:pt x="94" y="132"/>
                    </a:lnTo>
                    <a:lnTo>
                      <a:pt x="93" y="134"/>
                    </a:lnTo>
                    <a:lnTo>
                      <a:pt x="92" y="133"/>
                    </a:lnTo>
                    <a:lnTo>
                      <a:pt x="92" y="132"/>
                    </a:lnTo>
                    <a:lnTo>
                      <a:pt x="92" y="130"/>
                    </a:lnTo>
                    <a:close/>
                    <a:moveTo>
                      <a:pt x="108" y="127"/>
                    </a:moveTo>
                    <a:lnTo>
                      <a:pt x="109" y="127"/>
                    </a:lnTo>
                    <a:lnTo>
                      <a:pt x="108" y="128"/>
                    </a:lnTo>
                    <a:lnTo>
                      <a:pt x="106" y="128"/>
                    </a:lnTo>
                    <a:lnTo>
                      <a:pt x="108" y="127"/>
                    </a:lnTo>
                    <a:close/>
                    <a:moveTo>
                      <a:pt x="101" y="125"/>
                    </a:moveTo>
                    <a:lnTo>
                      <a:pt x="102" y="125"/>
                    </a:lnTo>
                    <a:lnTo>
                      <a:pt x="104" y="125"/>
                    </a:lnTo>
                    <a:lnTo>
                      <a:pt x="104" y="128"/>
                    </a:lnTo>
                    <a:lnTo>
                      <a:pt x="108" y="130"/>
                    </a:lnTo>
                    <a:lnTo>
                      <a:pt x="109" y="133"/>
                    </a:lnTo>
                    <a:lnTo>
                      <a:pt x="112" y="132"/>
                    </a:lnTo>
                    <a:lnTo>
                      <a:pt x="112" y="133"/>
                    </a:lnTo>
                    <a:lnTo>
                      <a:pt x="113" y="136"/>
                    </a:lnTo>
                    <a:lnTo>
                      <a:pt x="113" y="138"/>
                    </a:lnTo>
                    <a:lnTo>
                      <a:pt x="112" y="138"/>
                    </a:lnTo>
                    <a:lnTo>
                      <a:pt x="110" y="140"/>
                    </a:lnTo>
                    <a:lnTo>
                      <a:pt x="112" y="141"/>
                    </a:lnTo>
                    <a:lnTo>
                      <a:pt x="113" y="141"/>
                    </a:lnTo>
                    <a:lnTo>
                      <a:pt x="113" y="142"/>
                    </a:lnTo>
                    <a:lnTo>
                      <a:pt x="113" y="146"/>
                    </a:lnTo>
                    <a:lnTo>
                      <a:pt x="114" y="144"/>
                    </a:lnTo>
                    <a:lnTo>
                      <a:pt x="114" y="148"/>
                    </a:lnTo>
                    <a:lnTo>
                      <a:pt x="114" y="150"/>
                    </a:lnTo>
                    <a:lnTo>
                      <a:pt x="115" y="152"/>
                    </a:lnTo>
                    <a:lnTo>
                      <a:pt x="117" y="154"/>
                    </a:lnTo>
                    <a:lnTo>
                      <a:pt x="117" y="158"/>
                    </a:lnTo>
                    <a:lnTo>
                      <a:pt x="115" y="161"/>
                    </a:lnTo>
                    <a:lnTo>
                      <a:pt x="115" y="161"/>
                    </a:lnTo>
                    <a:lnTo>
                      <a:pt x="115" y="162"/>
                    </a:lnTo>
                    <a:lnTo>
                      <a:pt x="114" y="161"/>
                    </a:lnTo>
                    <a:lnTo>
                      <a:pt x="113" y="161"/>
                    </a:lnTo>
                    <a:lnTo>
                      <a:pt x="113" y="162"/>
                    </a:lnTo>
                    <a:lnTo>
                      <a:pt x="113" y="166"/>
                    </a:lnTo>
                    <a:lnTo>
                      <a:pt x="113" y="169"/>
                    </a:lnTo>
                    <a:lnTo>
                      <a:pt x="113" y="170"/>
                    </a:lnTo>
                    <a:lnTo>
                      <a:pt x="112" y="169"/>
                    </a:lnTo>
                    <a:lnTo>
                      <a:pt x="112" y="165"/>
                    </a:lnTo>
                    <a:lnTo>
                      <a:pt x="112" y="162"/>
                    </a:lnTo>
                    <a:lnTo>
                      <a:pt x="110" y="161"/>
                    </a:lnTo>
                    <a:lnTo>
                      <a:pt x="109" y="158"/>
                    </a:lnTo>
                    <a:lnTo>
                      <a:pt x="108" y="157"/>
                    </a:lnTo>
                    <a:lnTo>
                      <a:pt x="106" y="157"/>
                    </a:lnTo>
                    <a:lnTo>
                      <a:pt x="104" y="162"/>
                    </a:lnTo>
                    <a:lnTo>
                      <a:pt x="102" y="165"/>
                    </a:lnTo>
                    <a:lnTo>
                      <a:pt x="105" y="166"/>
                    </a:lnTo>
                    <a:lnTo>
                      <a:pt x="106" y="169"/>
                    </a:lnTo>
                    <a:lnTo>
                      <a:pt x="108" y="170"/>
                    </a:lnTo>
                    <a:lnTo>
                      <a:pt x="108" y="173"/>
                    </a:lnTo>
                    <a:lnTo>
                      <a:pt x="104" y="177"/>
                    </a:lnTo>
                    <a:lnTo>
                      <a:pt x="102" y="178"/>
                    </a:lnTo>
                    <a:lnTo>
                      <a:pt x="101" y="177"/>
                    </a:lnTo>
                    <a:lnTo>
                      <a:pt x="101" y="175"/>
                    </a:lnTo>
                    <a:lnTo>
                      <a:pt x="101" y="174"/>
                    </a:lnTo>
                    <a:lnTo>
                      <a:pt x="101" y="173"/>
                    </a:lnTo>
                    <a:lnTo>
                      <a:pt x="100" y="174"/>
                    </a:lnTo>
                    <a:lnTo>
                      <a:pt x="100" y="175"/>
                    </a:lnTo>
                    <a:lnTo>
                      <a:pt x="97" y="175"/>
                    </a:lnTo>
                    <a:lnTo>
                      <a:pt x="94" y="175"/>
                    </a:lnTo>
                    <a:lnTo>
                      <a:pt x="93" y="173"/>
                    </a:lnTo>
                    <a:lnTo>
                      <a:pt x="90" y="173"/>
                    </a:lnTo>
                    <a:lnTo>
                      <a:pt x="88" y="170"/>
                    </a:lnTo>
                    <a:lnTo>
                      <a:pt x="88" y="169"/>
                    </a:lnTo>
                    <a:lnTo>
                      <a:pt x="87" y="166"/>
                    </a:lnTo>
                    <a:lnTo>
                      <a:pt x="87" y="165"/>
                    </a:lnTo>
                    <a:lnTo>
                      <a:pt x="87" y="163"/>
                    </a:lnTo>
                    <a:lnTo>
                      <a:pt x="85" y="162"/>
                    </a:lnTo>
                    <a:lnTo>
                      <a:pt x="87" y="161"/>
                    </a:lnTo>
                    <a:lnTo>
                      <a:pt x="87" y="159"/>
                    </a:lnTo>
                    <a:lnTo>
                      <a:pt x="87" y="158"/>
                    </a:lnTo>
                    <a:lnTo>
                      <a:pt x="89" y="159"/>
                    </a:lnTo>
                    <a:lnTo>
                      <a:pt x="87" y="157"/>
                    </a:lnTo>
                    <a:lnTo>
                      <a:pt x="87" y="155"/>
                    </a:lnTo>
                    <a:lnTo>
                      <a:pt x="84" y="154"/>
                    </a:lnTo>
                    <a:lnTo>
                      <a:pt x="83" y="153"/>
                    </a:lnTo>
                    <a:lnTo>
                      <a:pt x="80" y="152"/>
                    </a:lnTo>
                    <a:lnTo>
                      <a:pt x="79" y="152"/>
                    </a:lnTo>
                    <a:lnTo>
                      <a:pt x="79" y="152"/>
                    </a:lnTo>
                    <a:lnTo>
                      <a:pt x="79" y="153"/>
                    </a:lnTo>
                    <a:lnTo>
                      <a:pt x="77" y="154"/>
                    </a:lnTo>
                    <a:lnTo>
                      <a:pt x="79" y="155"/>
                    </a:lnTo>
                    <a:lnTo>
                      <a:pt x="79" y="155"/>
                    </a:lnTo>
                    <a:lnTo>
                      <a:pt x="76" y="154"/>
                    </a:lnTo>
                    <a:lnTo>
                      <a:pt x="75" y="154"/>
                    </a:lnTo>
                    <a:lnTo>
                      <a:pt x="76" y="153"/>
                    </a:lnTo>
                    <a:lnTo>
                      <a:pt x="75" y="153"/>
                    </a:lnTo>
                    <a:lnTo>
                      <a:pt x="73" y="154"/>
                    </a:lnTo>
                    <a:lnTo>
                      <a:pt x="73" y="155"/>
                    </a:lnTo>
                    <a:lnTo>
                      <a:pt x="72" y="155"/>
                    </a:lnTo>
                    <a:lnTo>
                      <a:pt x="71" y="155"/>
                    </a:lnTo>
                    <a:lnTo>
                      <a:pt x="71" y="155"/>
                    </a:lnTo>
                    <a:lnTo>
                      <a:pt x="71" y="153"/>
                    </a:lnTo>
                    <a:lnTo>
                      <a:pt x="69" y="152"/>
                    </a:lnTo>
                    <a:lnTo>
                      <a:pt x="68" y="152"/>
                    </a:lnTo>
                    <a:lnTo>
                      <a:pt x="67" y="154"/>
                    </a:lnTo>
                    <a:lnTo>
                      <a:pt x="65" y="155"/>
                    </a:lnTo>
                    <a:lnTo>
                      <a:pt x="64" y="161"/>
                    </a:lnTo>
                    <a:lnTo>
                      <a:pt x="63" y="162"/>
                    </a:lnTo>
                    <a:lnTo>
                      <a:pt x="60" y="159"/>
                    </a:lnTo>
                    <a:lnTo>
                      <a:pt x="62" y="157"/>
                    </a:lnTo>
                    <a:lnTo>
                      <a:pt x="63" y="153"/>
                    </a:lnTo>
                    <a:lnTo>
                      <a:pt x="62" y="152"/>
                    </a:lnTo>
                    <a:lnTo>
                      <a:pt x="64" y="149"/>
                    </a:lnTo>
                    <a:lnTo>
                      <a:pt x="67" y="148"/>
                    </a:lnTo>
                    <a:lnTo>
                      <a:pt x="68" y="146"/>
                    </a:lnTo>
                    <a:lnTo>
                      <a:pt x="71" y="146"/>
                    </a:lnTo>
                    <a:lnTo>
                      <a:pt x="73" y="146"/>
                    </a:lnTo>
                    <a:lnTo>
                      <a:pt x="72" y="144"/>
                    </a:lnTo>
                    <a:lnTo>
                      <a:pt x="73" y="142"/>
                    </a:lnTo>
                    <a:lnTo>
                      <a:pt x="76" y="141"/>
                    </a:lnTo>
                    <a:lnTo>
                      <a:pt x="77" y="138"/>
                    </a:lnTo>
                    <a:lnTo>
                      <a:pt x="80" y="138"/>
                    </a:lnTo>
                    <a:lnTo>
                      <a:pt x="83" y="141"/>
                    </a:lnTo>
                    <a:lnTo>
                      <a:pt x="83" y="145"/>
                    </a:lnTo>
                    <a:lnTo>
                      <a:pt x="80" y="149"/>
                    </a:lnTo>
                    <a:lnTo>
                      <a:pt x="83" y="146"/>
                    </a:lnTo>
                    <a:lnTo>
                      <a:pt x="85" y="146"/>
                    </a:lnTo>
                    <a:lnTo>
                      <a:pt x="88" y="145"/>
                    </a:lnTo>
                    <a:lnTo>
                      <a:pt x="89" y="141"/>
                    </a:lnTo>
                    <a:lnTo>
                      <a:pt x="92" y="140"/>
                    </a:lnTo>
                    <a:lnTo>
                      <a:pt x="92" y="142"/>
                    </a:lnTo>
                    <a:lnTo>
                      <a:pt x="94" y="142"/>
                    </a:lnTo>
                    <a:lnTo>
                      <a:pt x="94" y="140"/>
                    </a:lnTo>
                    <a:lnTo>
                      <a:pt x="93" y="140"/>
                    </a:lnTo>
                    <a:lnTo>
                      <a:pt x="94" y="134"/>
                    </a:lnTo>
                    <a:lnTo>
                      <a:pt x="97" y="136"/>
                    </a:lnTo>
                    <a:lnTo>
                      <a:pt x="98" y="137"/>
                    </a:lnTo>
                    <a:lnTo>
                      <a:pt x="98" y="136"/>
                    </a:lnTo>
                    <a:lnTo>
                      <a:pt x="98" y="133"/>
                    </a:lnTo>
                    <a:lnTo>
                      <a:pt x="100" y="133"/>
                    </a:lnTo>
                    <a:lnTo>
                      <a:pt x="101" y="134"/>
                    </a:lnTo>
                    <a:lnTo>
                      <a:pt x="102" y="133"/>
                    </a:lnTo>
                    <a:lnTo>
                      <a:pt x="101" y="128"/>
                    </a:lnTo>
                    <a:lnTo>
                      <a:pt x="101" y="125"/>
                    </a:lnTo>
                    <a:close/>
                    <a:moveTo>
                      <a:pt x="98" y="121"/>
                    </a:moveTo>
                    <a:lnTo>
                      <a:pt x="100" y="123"/>
                    </a:lnTo>
                    <a:lnTo>
                      <a:pt x="100" y="125"/>
                    </a:lnTo>
                    <a:lnTo>
                      <a:pt x="98" y="123"/>
                    </a:lnTo>
                    <a:lnTo>
                      <a:pt x="98" y="121"/>
                    </a:lnTo>
                    <a:close/>
                    <a:moveTo>
                      <a:pt x="109" y="121"/>
                    </a:moveTo>
                    <a:lnTo>
                      <a:pt x="110" y="123"/>
                    </a:lnTo>
                    <a:lnTo>
                      <a:pt x="110" y="125"/>
                    </a:lnTo>
                    <a:lnTo>
                      <a:pt x="109" y="125"/>
                    </a:lnTo>
                    <a:lnTo>
                      <a:pt x="108" y="124"/>
                    </a:lnTo>
                    <a:lnTo>
                      <a:pt x="109" y="124"/>
                    </a:lnTo>
                    <a:lnTo>
                      <a:pt x="109" y="121"/>
                    </a:lnTo>
                    <a:close/>
                    <a:moveTo>
                      <a:pt x="89" y="120"/>
                    </a:moveTo>
                    <a:lnTo>
                      <a:pt x="90" y="121"/>
                    </a:lnTo>
                    <a:lnTo>
                      <a:pt x="90" y="124"/>
                    </a:lnTo>
                    <a:lnTo>
                      <a:pt x="89" y="125"/>
                    </a:lnTo>
                    <a:lnTo>
                      <a:pt x="87" y="128"/>
                    </a:lnTo>
                    <a:lnTo>
                      <a:pt x="83" y="128"/>
                    </a:lnTo>
                    <a:lnTo>
                      <a:pt x="84" y="127"/>
                    </a:lnTo>
                    <a:lnTo>
                      <a:pt x="83" y="125"/>
                    </a:lnTo>
                    <a:lnTo>
                      <a:pt x="84" y="123"/>
                    </a:lnTo>
                    <a:lnTo>
                      <a:pt x="88" y="120"/>
                    </a:lnTo>
                    <a:lnTo>
                      <a:pt x="89" y="120"/>
                    </a:lnTo>
                    <a:close/>
                    <a:moveTo>
                      <a:pt x="104" y="116"/>
                    </a:moveTo>
                    <a:lnTo>
                      <a:pt x="105" y="117"/>
                    </a:lnTo>
                    <a:lnTo>
                      <a:pt x="104" y="119"/>
                    </a:lnTo>
                    <a:lnTo>
                      <a:pt x="104" y="120"/>
                    </a:lnTo>
                    <a:lnTo>
                      <a:pt x="105" y="123"/>
                    </a:lnTo>
                    <a:lnTo>
                      <a:pt x="105" y="125"/>
                    </a:lnTo>
                    <a:lnTo>
                      <a:pt x="104" y="125"/>
                    </a:lnTo>
                    <a:lnTo>
                      <a:pt x="104" y="124"/>
                    </a:lnTo>
                    <a:lnTo>
                      <a:pt x="104" y="123"/>
                    </a:lnTo>
                    <a:lnTo>
                      <a:pt x="102" y="120"/>
                    </a:lnTo>
                    <a:lnTo>
                      <a:pt x="102" y="117"/>
                    </a:lnTo>
                    <a:lnTo>
                      <a:pt x="104" y="116"/>
                    </a:lnTo>
                    <a:close/>
                    <a:moveTo>
                      <a:pt x="34" y="115"/>
                    </a:moveTo>
                    <a:lnTo>
                      <a:pt x="34" y="115"/>
                    </a:lnTo>
                    <a:lnTo>
                      <a:pt x="35" y="116"/>
                    </a:lnTo>
                    <a:lnTo>
                      <a:pt x="35" y="117"/>
                    </a:lnTo>
                    <a:lnTo>
                      <a:pt x="33" y="117"/>
                    </a:lnTo>
                    <a:lnTo>
                      <a:pt x="31" y="117"/>
                    </a:lnTo>
                    <a:lnTo>
                      <a:pt x="33" y="116"/>
                    </a:lnTo>
                    <a:lnTo>
                      <a:pt x="33" y="115"/>
                    </a:lnTo>
                    <a:lnTo>
                      <a:pt x="34" y="115"/>
                    </a:lnTo>
                    <a:close/>
                    <a:moveTo>
                      <a:pt x="67" y="113"/>
                    </a:moveTo>
                    <a:lnTo>
                      <a:pt x="68" y="115"/>
                    </a:lnTo>
                    <a:lnTo>
                      <a:pt x="68" y="116"/>
                    </a:lnTo>
                    <a:lnTo>
                      <a:pt x="65" y="117"/>
                    </a:lnTo>
                    <a:lnTo>
                      <a:pt x="64" y="116"/>
                    </a:lnTo>
                    <a:lnTo>
                      <a:pt x="65" y="115"/>
                    </a:lnTo>
                    <a:lnTo>
                      <a:pt x="67" y="113"/>
                    </a:lnTo>
                    <a:close/>
                    <a:moveTo>
                      <a:pt x="88" y="113"/>
                    </a:moveTo>
                    <a:lnTo>
                      <a:pt x="87" y="115"/>
                    </a:lnTo>
                    <a:lnTo>
                      <a:pt x="87" y="115"/>
                    </a:lnTo>
                    <a:lnTo>
                      <a:pt x="88" y="113"/>
                    </a:lnTo>
                    <a:close/>
                    <a:moveTo>
                      <a:pt x="104" y="113"/>
                    </a:moveTo>
                    <a:lnTo>
                      <a:pt x="105" y="113"/>
                    </a:lnTo>
                    <a:lnTo>
                      <a:pt x="105" y="115"/>
                    </a:lnTo>
                    <a:lnTo>
                      <a:pt x="104" y="115"/>
                    </a:lnTo>
                    <a:lnTo>
                      <a:pt x="104" y="113"/>
                    </a:lnTo>
                    <a:close/>
                    <a:moveTo>
                      <a:pt x="73" y="111"/>
                    </a:moveTo>
                    <a:lnTo>
                      <a:pt x="75" y="112"/>
                    </a:lnTo>
                    <a:lnTo>
                      <a:pt x="76" y="111"/>
                    </a:lnTo>
                    <a:lnTo>
                      <a:pt x="77" y="112"/>
                    </a:lnTo>
                    <a:lnTo>
                      <a:pt x="77" y="115"/>
                    </a:lnTo>
                    <a:lnTo>
                      <a:pt x="76" y="116"/>
                    </a:lnTo>
                    <a:lnTo>
                      <a:pt x="73" y="123"/>
                    </a:lnTo>
                    <a:lnTo>
                      <a:pt x="75" y="128"/>
                    </a:lnTo>
                    <a:lnTo>
                      <a:pt x="76" y="130"/>
                    </a:lnTo>
                    <a:lnTo>
                      <a:pt x="76" y="133"/>
                    </a:lnTo>
                    <a:lnTo>
                      <a:pt x="73" y="134"/>
                    </a:lnTo>
                    <a:lnTo>
                      <a:pt x="72" y="133"/>
                    </a:lnTo>
                    <a:lnTo>
                      <a:pt x="72" y="130"/>
                    </a:lnTo>
                    <a:lnTo>
                      <a:pt x="69" y="130"/>
                    </a:lnTo>
                    <a:lnTo>
                      <a:pt x="67" y="128"/>
                    </a:lnTo>
                    <a:lnTo>
                      <a:pt x="65" y="128"/>
                    </a:lnTo>
                    <a:lnTo>
                      <a:pt x="64" y="124"/>
                    </a:lnTo>
                    <a:lnTo>
                      <a:pt x="65" y="123"/>
                    </a:lnTo>
                    <a:lnTo>
                      <a:pt x="69" y="123"/>
                    </a:lnTo>
                    <a:lnTo>
                      <a:pt x="71" y="120"/>
                    </a:lnTo>
                    <a:lnTo>
                      <a:pt x="69" y="116"/>
                    </a:lnTo>
                    <a:lnTo>
                      <a:pt x="71" y="115"/>
                    </a:lnTo>
                    <a:lnTo>
                      <a:pt x="71" y="112"/>
                    </a:lnTo>
                    <a:lnTo>
                      <a:pt x="73" y="111"/>
                    </a:lnTo>
                    <a:close/>
                    <a:moveTo>
                      <a:pt x="105" y="111"/>
                    </a:moveTo>
                    <a:lnTo>
                      <a:pt x="106" y="111"/>
                    </a:lnTo>
                    <a:lnTo>
                      <a:pt x="105" y="112"/>
                    </a:lnTo>
                    <a:lnTo>
                      <a:pt x="104" y="111"/>
                    </a:lnTo>
                    <a:lnTo>
                      <a:pt x="105" y="111"/>
                    </a:lnTo>
                    <a:close/>
                    <a:moveTo>
                      <a:pt x="84" y="108"/>
                    </a:moveTo>
                    <a:lnTo>
                      <a:pt x="84" y="112"/>
                    </a:lnTo>
                    <a:lnTo>
                      <a:pt x="83" y="113"/>
                    </a:lnTo>
                    <a:lnTo>
                      <a:pt x="84" y="116"/>
                    </a:lnTo>
                    <a:lnTo>
                      <a:pt x="83" y="119"/>
                    </a:lnTo>
                    <a:lnTo>
                      <a:pt x="80" y="121"/>
                    </a:lnTo>
                    <a:lnTo>
                      <a:pt x="79" y="127"/>
                    </a:lnTo>
                    <a:lnTo>
                      <a:pt x="77" y="129"/>
                    </a:lnTo>
                    <a:lnTo>
                      <a:pt x="76" y="127"/>
                    </a:lnTo>
                    <a:lnTo>
                      <a:pt x="76" y="124"/>
                    </a:lnTo>
                    <a:lnTo>
                      <a:pt x="79" y="123"/>
                    </a:lnTo>
                    <a:lnTo>
                      <a:pt x="79" y="119"/>
                    </a:lnTo>
                    <a:lnTo>
                      <a:pt x="80" y="116"/>
                    </a:lnTo>
                    <a:lnTo>
                      <a:pt x="81" y="112"/>
                    </a:lnTo>
                    <a:lnTo>
                      <a:pt x="83" y="108"/>
                    </a:lnTo>
                    <a:lnTo>
                      <a:pt x="84" y="108"/>
                    </a:lnTo>
                    <a:close/>
                    <a:moveTo>
                      <a:pt x="88" y="105"/>
                    </a:moveTo>
                    <a:lnTo>
                      <a:pt x="90" y="107"/>
                    </a:lnTo>
                    <a:lnTo>
                      <a:pt x="93" y="105"/>
                    </a:lnTo>
                    <a:lnTo>
                      <a:pt x="93" y="107"/>
                    </a:lnTo>
                    <a:lnTo>
                      <a:pt x="94" y="109"/>
                    </a:lnTo>
                    <a:lnTo>
                      <a:pt x="96" y="113"/>
                    </a:lnTo>
                    <a:lnTo>
                      <a:pt x="97" y="115"/>
                    </a:lnTo>
                    <a:lnTo>
                      <a:pt x="98" y="117"/>
                    </a:lnTo>
                    <a:lnTo>
                      <a:pt x="98" y="120"/>
                    </a:lnTo>
                    <a:lnTo>
                      <a:pt x="97" y="120"/>
                    </a:lnTo>
                    <a:lnTo>
                      <a:pt x="96" y="119"/>
                    </a:lnTo>
                    <a:lnTo>
                      <a:pt x="96" y="121"/>
                    </a:lnTo>
                    <a:lnTo>
                      <a:pt x="93" y="120"/>
                    </a:lnTo>
                    <a:lnTo>
                      <a:pt x="93" y="117"/>
                    </a:lnTo>
                    <a:lnTo>
                      <a:pt x="92" y="115"/>
                    </a:lnTo>
                    <a:lnTo>
                      <a:pt x="92" y="112"/>
                    </a:lnTo>
                    <a:lnTo>
                      <a:pt x="90" y="111"/>
                    </a:lnTo>
                    <a:lnTo>
                      <a:pt x="89" y="112"/>
                    </a:lnTo>
                    <a:lnTo>
                      <a:pt x="88" y="111"/>
                    </a:lnTo>
                    <a:lnTo>
                      <a:pt x="88" y="108"/>
                    </a:lnTo>
                    <a:lnTo>
                      <a:pt x="87" y="105"/>
                    </a:lnTo>
                    <a:lnTo>
                      <a:pt x="88" y="105"/>
                    </a:lnTo>
                    <a:close/>
                    <a:moveTo>
                      <a:pt x="27" y="105"/>
                    </a:moveTo>
                    <a:lnTo>
                      <a:pt x="27" y="108"/>
                    </a:lnTo>
                    <a:lnTo>
                      <a:pt x="27" y="111"/>
                    </a:lnTo>
                    <a:lnTo>
                      <a:pt x="30" y="113"/>
                    </a:lnTo>
                    <a:lnTo>
                      <a:pt x="31" y="116"/>
                    </a:lnTo>
                    <a:lnTo>
                      <a:pt x="30" y="117"/>
                    </a:lnTo>
                    <a:lnTo>
                      <a:pt x="27" y="119"/>
                    </a:lnTo>
                    <a:lnTo>
                      <a:pt x="26" y="120"/>
                    </a:lnTo>
                    <a:lnTo>
                      <a:pt x="25" y="123"/>
                    </a:lnTo>
                    <a:lnTo>
                      <a:pt x="22" y="123"/>
                    </a:lnTo>
                    <a:lnTo>
                      <a:pt x="21" y="124"/>
                    </a:lnTo>
                    <a:lnTo>
                      <a:pt x="21" y="128"/>
                    </a:lnTo>
                    <a:lnTo>
                      <a:pt x="18" y="129"/>
                    </a:lnTo>
                    <a:lnTo>
                      <a:pt x="18" y="130"/>
                    </a:lnTo>
                    <a:lnTo>
                      <a:pt x="17" y="133"/>
                    </a:lnTo>
                    <a:lnTo>
                      <a:pt x="14" y="133"/>
                    </a:lnTo>
                    <a:lnTo>
                      <a:pt x="11" y="137"/>
                    </a:lnTo>
                    <a:lnTo>
                      <a:pt x="9" y="138"/>
                    </a:lnTo>
                    <a:lnTo>
                      <a:pt x="8" y="140"/>
                    </a:lnTo>
                    <a:lnTo>
                      <a:pt x="5" y="141"/>
                    </a:lnTo>
                    <a:lnTo>
                      <a:pt x="4" y="142"/>
                    </a:lnTo>
                    <a:lnTo>
                      <a:pt x="4" y="141"/>
                    </a:lnTo>
                    <a:lnTo>
                      <a:pt x="4" y="140"/>
                    </a:lnTo>
                    <a:lnTo>
                      <a:pt x="8" y="136"/>
                    </a:lnTo>
                    <a:lnTo>
                      <a:pt x="9" y="136"/>
                    </a:lnTo>
                    <a:lnTo>
                      <a:pt x="10" y="132"/>
                    </a:lnTo>
                    <a:lnTo>
                      <a:pt x="11" y="132"/>
                    </a:lnTo>
                    <a:lnTo>
                      <a:pt x="15" y="128"/>
                    </a:lnTo>
                    <a:lnTo>
                      <a:pt x="18" y="124"/>
                    </a:lnTo>
                    <a:lnTo>
                      <a:pt x="21" y="123"/>
                    </a:lnTo>
                    <a:lnTo>
                      <a:pt x="21" y="120"/>
                    </a:lnTo>
                    <a:lnTo>
                      <a:pt x="22" y="117"/>
                    </a:lnTo>
                    <a:lnTo>
                      <a:pt x="23" y="119"/>
                    </a:lnTo>
                    <a:lnTo>
                      <a:pt x="26" y="116"/>
                    </a:lnTo>
                    <a:lnTo>
                      <a:pt x="26" y="113"/>
                    </a:lnTo>
                    <a:lnTo>
                      <a:pt x="25" y="112"/>
                    </a:lnTo>
                    <a:lnTo>
                      <a:pt x="26" y="113"/>
                    </a:lnTo>
                    <a:lnTo>
                      <a:pt x="26" y="109"/>
                    </a:lnTo>
                    <a:lnTo>
                      <a:pt x="26" y="105"/>
                    </a:lnTo>
                    <a:lnTo>
                      <a:pt x="27" y="105"/>
                    </a:lnTo>
                    <a:close/>
                    <a:moveTo>
                      <a:pt x="90" y="102"/>
                    </a:moveTo>
                    <a:lnTo>
                      <a:pt x="89" y="104"/>
                    </a:lnTo>
                    <a:lnTo>
                      <a:pt x="88" y="104"/>
                    </a:lnTo>
                    <a:lnTo>
                      <a:pt x="87" y="103"/>
                    </a:lnTo>
                    <a:lnTo>
                      <a:pt x="88" y="103"/>
                    </a:lnTo>
                    <a:lnTo>
                      <a:pt x="90" y="102"/>
                    </a:lnTo>
                    <a:close/>
                    <a:moveTo>
                      <a:pt x="31" y="98"/>
                    </a:moveTo>
                    <a:lnTo>
                      <a:pt x="33" y="99"/>
                    </a:lnTo>
                    <a:lnTo>
                      <a:pt x="34" y="100"/>
                    </a:lnTo>
                    <a:lnTo>
                      <a:pt x="33" y="102"/>
                    </a:lnTo>
                    <a:lnTo>
                      <a:pt x="33" y="102"/>
                    </a:lnTo>
                    <a:lnTo>
                      <a:pt x="31" y="102"/>
                    </a:lnTo>
                    <a:lnTo>
                      <a:pt x="30" y="99"/>
                    </a:lnTo>
                    <a:lnTo>
                      <a:pt x="31" y="98"/>
                    </a:lnTo>
                    <a:close/>
                    <a:moveTo>
                      <a:pt x="59" y="98"/>
                    </a:moveTo>
                    <a:lnTo>
                      <a:pt x="62" y="100"/>
                    </a:lnTo>
                    <a:lnTo>
                      <a:pt x="63" y="100"/>
                    </a:lnTo>
                    <a:lnTo>
                      <a:pt x="63" y="102"/>
                    </a:lnTo>
                    <a:lnTo>
                      <a:pt x="64" y="102"/>
                    </a:lnTo>
                    <a:lnTo>
                      <a:pt x="67" y="102"/>
                    </a:lnTo>
                    <a:lnTo>
                      <a:pt x="68" y="103"/>
                    </a:lnTo>
                    <a:lnTo>
                      <a:pt x="69" y="104"/>
                    </a:lnTo>
                    <a:lnTo>
                      <a:pt x="71" y="103"/>
                    </a:lnTo>
                    <a:lnTo>
                      <a:pt x="72" y="102"/>
                    </a:lnTo>
                    <a:lnTo>
                      <a:pt x="73" y="103"/>
                    </a:lnTo>
                    <a:lnTo>
                      <a:pt x="73" y="105"/>
                    </a:lnTo>
                    <a:lnTo>
                      <a:pt x="72" y="107"/>
                    </a:lnTo>
                    <a:lnTo>
                      <a:pt x="71" y="109"/>
                    </a:lnTo>
                    <a:lnTo>
                      <a:pt x="68" y="111"/>
                    </a:lnTo>
                    <a:lnTo>
                      <a:pt x="67" y="113"/>
                    </a:lnTo>
                    <a:lnTo>
                      <a:pt x="65" y="113"/>
                    </a:lnTo>
                    <a:lnTo>
                      <a:pt x="65" y="113"/>
                    </a:lnTo>
                    <a:lnTo>
                      <a:pt x="64" y="113"/>
                    </a:lnTo>
                    <a:lnTo>
                      <a:pt x="62" y="115"/>
                    </a:lnTo>
                    <a:lnTo>
                      <a:pt x="60" y="116"/>
                    </a:lnTo>
                    <a:lnTo>
                      <a:pt x="59" y="116"/>
                    </a:lnTo>
                    <a:lnTo>
                      <a:pt x="59" y="112"/>
                    </a:lnTo>
                    <a:lnTo>
                      <a:pt x="59" y="109"/>
                    </a:lnTo>
                    <a:lnTo>
                      <a:pt x="59" y="105"/>
                    </a:lnTo>
                    <a:lnTo>
                      <a:pt x="60" y="103"/>
                    </a:lnTo>
                    <a:lnTo>
                      <a:pt x="60" y="102"/>
                    </a:lnTo>
                    <a:lnTo>
                      <a:pt x="59" y="100"/>
                    </a:lnTo>
                    <a:lnTo>
                      <a:pt x="56" y="100"/>
                    </a:lnTo>
                    <a:lnTo>
                      <a:pt x="56" y="99"/>
                    </a:lnTo>
                    <a:lnTo>
                      <a:pt x="59" y="98"/>
                    </a:lnTo>
                    <a:close/>
                    <a:moveTo>
                      <a:pt x="31" y="92"/>
                    </a:moveTo>
                    <a:lnTo>
                      <a:pt x="33" y="94"/>
                    </a:lnTo>
                    <a:lnTo>
                      <a:pt x="34" y="95"/>
                    </a:lnTo>
                    <a:lnTo>
                      <a:pt x="36" y="95"/>
                    </a:lnTo>
                    <a:lnTo>
                      <a:pt x="36" y="96"/>
                    </a:lnTo>
                    <a:lnTo>
                      <a:pt x="36" y="98"/>
                    </a:lnTo>
                    <a:lnTo>
                      <a:pt x="35" y="98"/>
                    </a:lnTo>
                    <a:lnTo>
                      <a:pt x="33" y="96"/>
                    </a:lnTo>
                    <a:lnTo>
                      <a:pt x="31" y="96"/>
                    </a:lnTo>
                    <a:lnTo>
                      <a:pt x="30" y="94"/>
                    </a:lnTo>
                    <a:lnTo>
                      <a:pt x="31" y="92"/>
                    </a:lnTo>
                    <a:close/>
                    <a:moveTo>
                      <a:pt x="65" y="91"/>
                    </a:moveTo>
                    <a:lnTo>
                      <a:pt x="67" y="91"/>
                    </a:lnTo>
                    <a:lnTo>
                      <a:pt x="67" y="92"/>
                    </a:lnTo>
                    <a:lnTo>
                      <a:pt x="64" y="92"/>
                    </a:lnTo>
                    <a:lnTo>
                      <a:pt x="64" y="91"/>
                    </a:lnTo>
                    <a:lnTo>
                      <a:pt x="65" y="91"/>
                    </a:lnTo>
                    <a:close/>
                    <a:moveTo>
                      <a:pt x="73" y="90"/>
                    </a:moveTo>
                    <a:lnTo>
                      <a:pt x="75" y="90"/>
                    </a:lnTo>
                    <a:lnTo>
                      <a:pt x="75" y="91"/>
                    </a:lnTo>
                    <a:lnTo>
                      <a:pt x="75" y="91"/>
                    </a:lnTo>
                    <a:lnTo>
                      <a:pt x="77" y="92"/>
                    </a:lnTo>
                    <a:lnTo>
                      <a:pt x="79" y="94"/>
                    </a:lnTo>
                    <a:lnTo>
                      <a:pt x="83" y="95"/>
                    </a:lnTo>
                    <a:lnTo>
                      <a:pt x="84" y="98"/>
                    </a:lnTo>
                    <a:lnTo>
                      <a:pt x="84" y="99"/>
                    </a:lnTo>
                    <a:lnTo>
                      <a:pt x="83" y="99"/>
                    </a:lnTo>
                    <a:lnTo>
                      <a:pt x="79" y="98"/>
                    </a:lnTo>
                    <a:lnTo>
                      <a:pt x="76" y="95"/>
                    </a:lnTo>
                    <a:lnTo>
                      <a:pt x="75" y="95"/>
                    </a:lnTo>
                    <a:lnTo>
                      <a:pt x="73" y="98"/>
                    </a:lnTo>
                    <a:lnTo>
                      <a:pt x="72" y="96"/>
                    </a:lnTo>
                    <a:lnTo>
                      <a:pt x="72" y="95"/>
                    </a:lnTo>
                    <a:lnTo>
                      <a:pt x="73" y="94"/>
                    </a:lnTo>
                    <a:lnTo>
                      <a:pt x="73" y="92"/>
                    </a:lnTo>
                    <a:lnTo>
                      <a:pt x="73" y="90"/>
                    </a:lnTo>
                    <a:close/>
                    <a:moveTo>
                      <a:pt x="77" y="90"/>
                    </a:moveTo>
                    <a:lnTo>
                      <a:pt x="79" y="90"/>
                    </a:lnTo>
                    <a:lnTo>
                      <a:pt x="80" y="92"/>
                    </a:lnTo>
                    <a:lnTo>
                      <a:pt x="80" y="92"/>
                    </a:lnTo>
                    <a:lnTo>
                      <a:pt x="77" y="91"/>
                    </a:lnTo>
                    <a:lnTo>
                      <a:pt x="77" y="90"/>
                    </a:lnTo>
                    <a:close/>
                    <a:moveTo>
                      <a:pt x="93" y="90"/>
                    </a:moveTo>
                    <a:lnTo>
                      <a:pt x="94" y="90"/>
                    </a:lnTo>
                    <a:lnTo>
                      <a:pt x="94" y="90"/>
                    </a:lnTo>
                    <a:lnTo>
                      <a:pt x="96" y="90"/>
                    </a:lnTo>
                    <a:lnTo>
                      <a:pt x="97" y="91"/>
                    </a:lnTo>
                    <a:lnTo>
                      <a:pt x="100" y="94"/>
                    </a:lnTo>
                    <a:lnTo>
                      <a:pt x="101" y="95"/>
                    </a:lnTo>
                    <a:lnTo>
                      <a:pt x="100" y="96"/>
                    </a:lnTo>
                    <a:lnTo>
                      <a:pt x="101" y="100"/>
                    </a:lnTo>
                    <a:lnTo>
                      <a:pt x="101" y="104"/>
                    </a:lnTo>
                    <a:lnTo>
                      <a:pt x="102" y="105"/>
                    </a:lnTo>
                    <a:lnTo>
                      <a:pt x="102" y="107"/>
                    </a:lnTo>
                    <a:lnTo>
                      <a:pt x="104" y="108"/>
                    </a:lnTo>
                    <a:lnTo>
                      <a:pt x="102" y="108"/>
                    </a:lnTo>
                    <a:lnTo>
                      <a:pt x="102" y="108"/>
                    </a:lnTo>
                    <a:lnTo>
                      <a:pt x="101" y="108"/>
                    </a:lnTo>
                    <a:lnTo>
                      <a:pt x="97" y="108"/>
                    </a:lnTo>
                    <a:lnTo>
                      <a:pt x="97" y="107"/>
                    </a:lnTo>
                    <a:lnTo>
                      <a:pt x="94" y="105"/>
                    </a:lnTo>
                    <a:lnTo>
                      <a:pt x="94" y="104"/>
                    </a:lnTo>
                    <a:lnTo>
                      <a:pt x="93" y="104"/>
                    </a:lnTo>
                    <a:lnTo>
                      <a:pt x="93" y="104"/>
                    </a:lnTo>
                    <a:lnTo>
                      <a:pt x="93" y="104"/>
                    </a:lnTo>
                    <a:lnTo>
                      <a:pt x="94" y="103"/>
                    </a:lnTo>
                    <a:lnTo>
                      <a:pt x="94" y="102"/>
                    </a:lnTo>
                    <a:lnTo>
                      <a:pt x="93" y="100"/>
                    </a:lnTo>
                    <a:lnTo>
                      <a:pt x="90" y="98"/>
                    </a:lnTo>
                    <a:lnTo>
                      <a:pt x="88" y="95"/>
                    </a:lnTo>
                    <a:lnTo>
                      <a:pt x="85" y="91"/>
                    </a:lnTo>
                    <a:lnTo>
                      <a:pt x="85" y="90"/>
                    </a:lnTo>
                    <a:lnTo>
                      <a:pt x="87" y="90"/>
                    </a:lnTo>
                    <a:lnTo>
                      <a:pt x="89" y="90"/>
                    </a:lnTo>
                    <a:lnTo>
                      <a:pt x="90" y="90"/>
                    </a:lnTo>
                    <a:lnTo>
                      <a:pt x="92" y="90"/>
                    </a:lnTo>
                    <a:lnTo>
                      <a:pt x="93" y="90"/>
                    </a:lnTo>
                    <a:close/>
                    <a:moveTo>
                      <a:pt x="60" y="88"/>
                    </a:moveTo>
                    <a:lnTo>
                      <a:pt x="60" y="91"/>
                    </a:lnTo>
                    <a:lnTo>
                      <a:pt x="60" y="92"/>
                    </a:lnTo>
                    <a:lnTo>
                      <a:pt x="60" y="96"/>
                    </a:lnTo>
                    <a:lnTo>
                      <a:pt x="58" y="96"/>
                    </a:lnTo>
                    <a:lnTo>
                      <a:pt x="58" y="94"/>
                    </a:lnTo>
                    <a:lnTo>
                      <a:pt x="59" y="91"/>
                    </a:lnTo>
                    <a:lnTo>
                      <a:pt x="59" y="88"/>
                    </a:lnTo>
                    <a:lnTo>
                      <a:pt x="60" y="88"/>
                    </a:lnTo>
                    <a:close/>
                    <a:moveTo>
                      <a:pt x="69" y="82"/>
                    </a:moveTo>
                    <a:lnTo>
                      <a:pt x="72" y="84"/>
                    </a:lnTo>
                    <a:lnTo>
                      <a:pt x="72" y="86"/>
                    </a:lnTo>
                    <a:lnTo>
                      <a:pt x="72" y="87"/>
                    </a:lnTo>
                    <a:lnTo>
                      <a:pt x="69" y="84"/>
                    </a:lnTo>
                    <a:lnTo>
                      <a:pt x="69" y="83"/>
                    </a:lnTo>
                    <a:lnTo>
                      <a:pt x="69" y="82"/>
                    </a:lnTo>
                    <a:close/>
                    <a:moveTo>
                      <a:pt x="39" y="78"/>
                    </a:moveTo>
                    <a:lnTo>
                      <a:pt x="42" y="78"/>
                    </a:lnTo>
                    <a:lnTo>
                      <a:pt x="44" y="78"/>
                    </a:lnTo>
                    <a:lnTo>
                      <a:pt x="50" y="82"/>
                    </a:lnTo>
                    <a:lnTo>
                      <a:pt x="51" y="83"/>
                    </a:lnTo>
                    <a:lnTo>
                      <a:pt x="51" y="84"/>
                    </a:lnTo>
                    <a:lnTo>
                      <a:pt x="51" y="87"/>
                    </a:lnTo>
                    <a:lnTo>
                      <a:pt x="52" y="88"/>
                    </a:lnTo>
                    <a:lnTo>
                      <a:pt x="52" y="91"/>
                    </a:lnTo>
                    <a:lnTo>
                      <a:pt x="51" y="91"/>
                    </a:lnTo>
                    <a:lnTo>
                      <a:pt x="51" y="94"/>
                    </a:lnTo>
                    <a:lnTo>
                      <a:pt x="48" y="95"/>
                    </a:lnTo>
                    <a:lnTo>
                      <a:pt x="47" y="95"/>
                    </a:lnTo>
                    <a:lnTo>
                      <a:pt x="44" y="92"/>
                    </a:lnTo>
                    <a:lnTo>
                      <a:pt x="44" y="90"/>
                    </a:lnTo>
                    <a:lnTo>
                      <a:pt x="42" y="88"/>
                    </a:lnTo>
                    <a:lnTo>
                      <a:pt x="42" y="84"/>
                    </a:lnTo>
                    <a:lnTo>
                      <a:pt x="40" y="83"/>
                    </a:lnTo>
                    <a:lnTo>
                      <a:pt x="39" y="82"/>
                    </a:lnTo>
                    <a:lnTo>
                      <a:pt x="39" y="79"/>
                    </a:lnTo>
                    <a:lnTo>
                      <a:pt x="36" y="79"/>
                    </a:lnTo>
                    <a:lnTo>
                      <a:pt x="36" y="78"/>
                    </a:lnTo>
                    <a:lnTo>
                      <a:pt x="39" y="78"/>
                    </a:lnTo>
                    <a:close/>
                    <a:moveTo>
                      <a:pt x="56" y="77"/>
                    </a:moveTo>
                    <a:lnTo>
                      <a:pt x="58" y="78"/>
                    </a:lnTo>
                    <a:lnTo>
                      <a:pt x="59" y="79"/>
                    </a:lnTo>
                    <a:lnTo>
                      <a:pt x="58" y="80"/>
                    </a:lnTo>
                    <a:lnTo>
                      <a:pt x="58" y="82"/>
                    </a:lnTo>
                    <a:lnTo>
                      <a:pt x="55" y="80"/>
                    </a:lnTo>
                    <a:lnTo>
                      <a:pt x="55" y="78"/>
                    </a:lnTo>
                    <a:lnTo>
                      <a:pt x="56" y="77"/>
                    </a:lnTo>
                    <a:close/>
                    <a:moveTo>
                      <a:pt x="33" y="74"/>
                    </a:moveTo>
                    <a:lnTo>
                      <a:pt x="34" y="74"/>
                    </a:lnTo>
                    <a:lnTo>
                      <a:pt x="36" y="75"/>
                    </a:lnTo>
                    <a:lnTo>
                      <a:pt x="35" y="77"/>
                    </a:lnTo>
                    <a:lnTo>
                      <a:pt x="33" y="75"/>
                    </a:lnTo>
                    <a:lnTo>
                      <a:pt x="33" y="74"/>
                    </a:lnTo>
                    <a:close/>
                    <a:moveTo>
                      <a:pt x="84" y="70"/>
                    </a:moveTo>
                    <a:lnTo>
                      <a:pt x="85" y="73"/>
                    </a:lnTo>
                    <a:lnTo>
                      <a:pt x="87" y="74"/>
                    </a:lnTo>
                    <a:lnTo>
                      <a:pt x="85" y="77"/>
                    </a:lnTo>
                    <a:lnTo>
                      <a:pt x="83" y="78"/>
                    </a:lnTo>
                    <a:lnTo>
                      <a:pt x="81" y="77"/>
                    </a:lnTo>
                    <a:lnTo>
                      <a:pt x="83" y="75"/>
                    </a:lnTo>
                    <a:lnTo>
                      <a:pt x="83" y="74"/>
                    </a:lnTo>
                    <a:lnTo>
                      <a:pt x="83" y="71"/>
                    </a:lnTo>
                    <a:lnTo>
                      <a:pt x="84" y="70"/>
                    </a:lnTo>
                    <a:close/>
                    <a:moveTo>
                      <a:pt x="55" y="67"/>
                    </a:moveTo>
                    <a:lnTo>
                      <a:pt x="58" y="69"/>
                    </a:lnTo>
                    <a:lnTo>
                      <a:pt x="58" y="70"/>
                    </a:lnTo>
                    <a:lnTo>
                      <a:pt x="56" y="69"/>
                    </a:lnTo>
                    <a:lnTo>
                      <a:pt x="55" y="67"/>
                    </a:lnTo>
                    <a:close/>
                    <a:moveTo>
                      <a:pt x="56" y="57"/>
                    </a:moveTo>
                    <a:lnTo>
                      <a:pt x="58" y="58"/>
                    </a:lnTo>
                    <a:lnTo>
                      <a:pt x="56" y="59"/>
                    </a:lnTo>
                    <a:lnTo>
                      <a:pt x="56" y="62"/>
                    </a:lnTo>
                    <a:lnTo>
                      <a:pt x="55" y="65"/>
                    </a:lnTo>
                    <a:lnTo>
                      <a:pt x="54" y="62"/>
                    </a:lnTo>
                    <a:lnTo>
                      <a:pt x="55" y="62"/>
                    </a:lnTo>
                    <a:lnTo>
                      <a:pt x="54" y="58"/>
                    </a:lnTo>
                    <a:lnTo>
                      <a:pt x="56" y="57"/>
                    </a:lnTo>
                    <a:close/>
                    <a:moveTo>
                      <a:pt x="39" y="12"/>
                    </a:moveTo>
                    <a:lnTo>
                      <a:pt x="43" y="13"/>
                    </a:lnTo>
                    <a:lnTo>
                      <a:pt x="46" y="15"/>
                    </a:lnTo>
                    <a:lnTo>
                      <a:pt x="47" y="16"/>
                    </a:lnTo>
                    <a:lnTo>
                      <a:pt x="47" y="15"/>
                    </a:lnTo>
                    <a:lnTo>
                      <a:pt x="51" y="15"/>
                    </a:lnTo>
                    <a:lnTo>
                      <a:pt x="52" y="13"/>
                    </a:lnTo>
                    <a:lnTo>
                      <a:pt x="52" y="12"/>
                    </a:lnTo>
                    <a:lnTo>
                      <a:pt x="54" y="12"/>
                    </a:lnTo>
                    <a:lnTo>
                      <a:pt x="55" y="15"/>
                    </a:lnTo>
                    <a:lnTo>
                      <a:pt x="55" y="16"/>
                    </a:lnTo>
                    <a:lnTo>
                      <a:pt x="54" y="17"/>
                    </a:lnTo>
                    <a:lnTo>
                      <a:pt x="54" y="23"/>
                    </a:lnTo>
                    <a:lnTo>
                      <a:pt x="55" y="27"/>
                    </a:lnTo>
                    <a:lnTo>
                      <a:pt x="56" y="27"/>
                    </a:lnTo>
                    <a:lnTo>
                      <a:pt x="58" y="29"/>
                    </a:lnTo>
                    <a:lnTo>
                      <a:pt x="59" y="30"/>
                    </a:lnTo>
                    <a:lnTo>
                      <a:pt x="58" y="36"/>
                    </a:lnTo>
                    <a:lnTo>
                      <a:pt x="56" y="40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5" y="45"/>
                    </a:lnTo>
                    <a:lnTo>
                      <a:pt x="55" y="42"/>
                    </a:lnTo>
                    <a:lnTo>
                      <a:pt x="54" y="44"/>
                    </a:lnTo>
                    <a:lnTo>
                      <a:pt x="50" y="48"/>
                    </a:lnTo>
                    <a:lnTo>
                      <a:pt x="50" y="49"/>
                    </a:lnTo>
                    <a:lnTo>
                      <a:pt x="50" y="52"/>
                    </a:lnTo>
                    <a:lnTo>
                      <a:pt x="48" y="54"/>
                    </a:lnTo>
                    <a:lnTo>
                      <a:pt x="48" y="57"/>
                    </a:lnTo>
                    <a:lnTo>
                      <a:pt x="50" y="58"/>
                    </a:lnTo>
                    <a:lnTo>
                      <a:pt x="51" y="61"/>
                    </a:lnTo>
                    <a:lnTo>
                      <a:pt x="52" y="62"/>
                    </a:lnTo>
                    <a:lnTo>
                      <a:pt x="51" y="63"/>
                    </a:lnTo>
                    <a:lnTo>
                      <a:pt x="51" y="66"/>
                    </a:lnTo>
                    <a:lnTo>
                      <a:pt x="52" y="67"/>
                    </a:lnTo>
                    <a:lnTo>
                      <a:pt x="54" y="70"/>
                    </a:lnTo>
                    <a:lnTo>
                      <a:pt x="56" y="71"/>
                    </a:lnTo>
                    <a:lnTo>
                      <a:pt x="59" y="70"/>
                    </a:lnTo>
                    <a:lnTo>
                      <a:pt x="59" y="69"/>
                    </a:lnTo>
                    <a:lnTo>
                      <a:pt x="63" y="66"/>
                    </a:lnTo>
                    <a:lnTo>
                      <a:pt x="64" y="66"/>
                    </a:lnTo>
                    <a:lnTo>
                      <a:pt x="68" y="69"/>
                    </a:lnTo>
                    <a:lnTo>
                      <a:pt x="69" y="71"/>
                    </a:lnTo>
                    <a:lnTo>
                      <a:pt x="69" y="74"/>
                    </a:lnTo>
                    <a:lnTo>
                      <a:pt x="71" y="75"/>
                    </a:lnTo>
                    <a:lnTo>
                      <a:pt x="72" y="74"/>
                    </a:lnTo>
                    <a:lnTo>
                      <a:pt x="72" y="71"/>
                    </a:lnTo>
                    <a:lnTo>
                      <a:pt x="73" y="70"/>
                    </a:lnTo>
                    <a:lnTo>
                      <a:pt x="75" y="73"/>
                    </a:lnTo>
                    <a:lnTo>
                      <a:pt x="77" y="73"/>
                    </a:lnTo>
                    <a:lnTo>
                      <a:pt x="79" y="74"/>
                    </a:lnTo>
                    <a:lnTo>
                      <a:pt x="80" y="75"/>
                    </a:lnTo>
                    <a:lnTo>
                      <a:pt x="79" y="75"/>
                    </a:lnTo>
                    <a:lnTo>
                      <a:pt x="77" y="75"/>
                    </a:lnTo>
                    <a:lnTo>
                      <a:pt x="76" y="75"/>
                    </a:lnTo>
                    <a:lnTo>
                      <a:pt x="76" y="78"/>
                    </a:lnTo>
                    <a:lnTo>
                      <a:pt x="77" y="82"/>
                    </a:lnTo>
                    <a:lnTo>
                      <a:pt x="77" y="83"/>
                    </a:lnTo>
                    <a:lnTo>
                      <a:pt x="80" y="83"/>
                    </a:lnTo>
                    <a:lnTo>
                      <a:pt x="81" y="84"/>
                    </a:lnTo>
                    <a:lnTo>
                      <a:pt x="84" y="84"/>
                    </a:lnTo>
                    <a:lnTo>
                      <a:pt x="85" y="86"/>
                    </a:lnTo>
                    <a:lnTo>
                      <a:pt x="84" y="87"/>
                    </a:lnTo>
                    <a:lnTo>
                      <a:pt x="84" y="88"/>
                    </a:lnTo>
                    <a:lnTo>
                      <a:pt x="83" y="91"/>
                    </a:lnTo>
                    <a:lnTo>
                      <a:pt x="81" y="91"/>
                    </a:lnTo>
                    <a:lnTo>
                      <a:pt x="79" y="88"/>
                    </a:lnTo>
                    <a:lnTo>
                      <a:pt x="81" y="87"/>
                    </a:lnTo>
                    <a:lnTo>
                      <a:pt x="81" y="86"/>
                    </a:lnTo>
                    <a:lnTo>
                      <a:pt x="79" y="86"/>
                    </a:lnTo>
                    <a:lnTo>
                      <a:pt x="79" y="86"/>
                    </a:lnTo>
                    <a:lnTo>
                      <a:pt x="77" y="87"/>
                    </a:lnTo>
                    <a:lnTo>
                      <a:pt x="75" y="84"/>
                    </a:lnTo>
                    <a:lnTo>
                      <a:pt x="73" y="83"/>
                    </a:lnTo>
                    <a:lnTo>
                      <a:pt x="73" y="80"/>
                    </a:lnTo>
                    <a:lnTo>
                      <a:pt x="72" y="79"/>
                    </a:lnTo>
                    <a:lnTo>
                      <a:pt x="68" y="78"/>
                    </a:lnTo>
                    <a:lnTo>
                      <a:pt x="67" y="74"/>
                    </a:lnTo>
                    <a:lnTo>
                      <a:pt x="65" y="74"/>
                    </a:lnTo>
                    <a:lnTo>
                      <a:pt x="64" y="73"/>
                    </a:lnTo>
                    <a:lnTo>
                      <a:pt x="63" y="73"/>
                    </a:lnTo>
                    <a:lnTo>
                      <a:pt x="63" y="74"/>
                    </a:lnTo>
                    <a:lnTo>
                      <a:pt x="64" y="78"/>
                    </a:lnTo>
                    <a:lnTo>
                      <a:pt x="65" y="82"/>
                    </a:lnTo>
                    <a:lnTo>
                      <a:pt x="64" y="82"/>
                    </a:lnTo>
                    <a:lnTo>
                      <a:pt x="63" y="78"/>
                    </a:lnTo>
                    <a:lnTo>
                      <a:pt x="60" y="77"/>
                    </a:lnTo>
                    <a:lnTo>
                      <a:pt x="59" y="74"/>
                    </a:lnTo>
                    <a:lnTo>
                      <a:pt x="54" y="73"/>
                    </a:lnTo>
                    <a:lnTo>
                      <a:pt x="51" y="73"/>
                    </a:lnTo>
                    <a:lnTo>
                      <a:pt x="50" y="74"/>
                    </a:lnTo>
                    <a:lnTo>
                      <a:pt x="51" y="75"/>
                    </a:lnTo>
                    <a:lnTo>
                      <a:pt x="48" y="77"/>
                    </a:lnTo>
                    <a:lnTo>
                      <a:pt x="46" y="74"/>
                    </a:lnTo>
                    <a:lnTo>
                      <a:pt x="44" y="75"/>
                    </a:lnTo>
                    <a:lnTo>
                      <a:pt x="42" y="77"/>
                    </a:lnTo>
                    <a:lnTo>
                      <a:pt x="43" y="74"/>
                    </a:lnTo>
                    <a:lnTo>
                      <a:pt x="42" y="73"/>
                    </a:lnTo>
                    <a:lnTo>
                      <a:pt x="40" y="73"/>
                    </a:lnTo>
                    <a:lnTo>
                      <a:pt x="40" y="75"/>
                    </a:lnTo>
                    <a:lnTo>
                      <a:pt x="39" y="73"/>
                    </a:lnTo>
                    <a:lnTo>
                      <a:pt x="39" y="70"/>
                    </a:lnTo>
                    <a:lnTo>
                      <a:pt x="39" y="69"/>
                    </a:lnTo>
                    <a:lnTo>
                      <a:pt x="40" y="66"/>
                    </a:lnTo>
                    <a:lnTo>
                      <a:pt x="43" y="63"/>
                    </a:lnTo>
                    <a:lnTo>
                      <a:pt x="40" y="62"/>
                    </a:lnTo>
                    <a:lnTo>
                      <a:pt x="38" y="62"/>
                    </a:lnTo>
                    <a:lnTo>
                      <a:pt x="38" y="63"/>
                    </a:lnTo>
                    <a:lnTo>
                      <a:pt x="39" y="65"/>
                    </a:lnTo>
                    <a:lnTo>
                      <a:pt x="38" y="66"/>
                    </a:lnTo>
                    <a:lnTo>
                      <a:pt x="36" y="66"/>
                    </a:lnTo>
                    <a:lnTo>
                      <a:pt x="34" y="63"/>
                    </a:lnTo>
                    <a:lnTo>
                      <a:pt x="34" y="61"/>
                    </a:lnTo>
                    <a:lnTo>
                      <a:pt x="33" y="61"/>
                    </a:lnTo>
                    <a:lnTo>
                      <a:pt x="33" y="61"/>
                    </a:lnTo>
                    <a:lnTo>
                      <a:pt x="31" y="61"/>
                    </a:lnTo>
                    <a:lnTo>
                      <a:pt x="31" y="55"/>
                    </a:lnTo>
                    <a:lnTo>
                      <a:pt x="29" y="53"/>
                    </a:lnTo>
                    <a:lnTo>
                      <a:pt x="29" y="49"/>
                    </a:lnTo>
                    <a:lnTo>
                      <a:pt x="29" y="48"/>
                    </a:lnTo>
                    <a:lnTo>
                      <a:pt x="29" y="46"/>
                    </a:lnTo>
                    <a:lnTo>
                      <a:pt x="27" y="46"/>
                    </a:lnTo>
                    <a:lnTo>
                      <a:pt x="27" y="44"/>
                    </a:lnTo>
                    <a:lnTo>
                      <a:pt x="27" y="41"/>
                    </a:lnTo>
                    <a:lnTo>
                      <a:pt x="29" y="44"/>
                    </a:lnTo>
                    <a:lnTo>
                      <a:pt x="31" y="44"/>
                    </a:lnTo>
                    <a:lnTo>
                      <a:pt x="33" y="42"/>
                    </a:lnTo>
                    <a:lnTo>
                      <a:pt x="33" y="41"/>
                    </a:lnTo>
                    <a:lnTo>
                      <a:pt x="31" y="37"/>
                    </a:lnTo>
                    <a:lnTo>
                      <a:pt x="31" y="34"/>
                    </a:lnTo>
                    <a:lnTo>
                      <a:pt x="33" y="29"/>
                    </a:lnTo>
                    <a:lnTo>
                      <a:pt x="33" y="24"/>
                    </a:lnTo>
                    <a:lnTo>
                      <a:pt x="33" y="21"/>
                    </a:lnTo>
                    <a:lnTo>
                      <a:pt x="35" y="16"/>
                    </a:lnTo>
                    <a:lnTo>
                      <a:pt x="35" y="13"/>
                    </a:lnTo>
                    <a:lnTo>
                      <a:pt x="39" y="12"/>
                    </a:lnTo>
                    <a:close/>
                    <a:moveTo>
                      <a:pt x="42" y="8"/>
                    </a:moveTo>
                    <a:lnTo>
                      <a:pt x="44" y="8"/>
                    </a:lnTo>
                    <a:lnTo>
                      <a:pt x="43" y="9"/>
                    </a:lnTo>
                    <a:lnTo>
                      <a:pt x="42" y="8"/>
                    </a:lnTo>
                    <a:close/>
                    <a:moveTo>
                      <a:pt x="50" y="7"/>
                    </a:moveTo>
                    <a:lnTo>
                      <a:pt x="51" y="7"/>
                    </a:lnTo>
                    <a:lnTo>
                      <a:pt x="50" y="9"/>
                    </a:lnTo>
                    <a:lnTo>
                      <a:pt x="48" y="8"/>
                    </a:lnTo>
                    <a:lnTo>
                      <a:pt x="50" y="7"/>
                    </a:lnTo>
                    <a:close/>
                    <a:moveTo>
                      <a:pt x="40" y="4"/>
                    </a:moveTo>
                    <a:lnTo>
                      <a:pt x="42" y="5"/>
                    </a:lnTo>
                    <a:lnTo>
                      <a:pt x="39" y="5"/>
                    </a:lnTo>
                    <a:lnTo>
                      <a:pt x="40" y="4"/>
                    </a:lnTo>
                    <a:close/>
                    <a:moveTo>
                      <a:pt x="44" y="0"/>
                    </a:moveTo>
                    <a:lnTo>
                      <a:pt x="44" y="3"/>
                    </a:lnTo>
                    <a:lnTo>
                      <a:pt x="43" y="2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356"/>
              <p:cNvSpPr>
                <a:spLocks noEditPoints="1"/>
              </p:cNvSpPr>
              <p:nvPr/>
            </p:nvSpPr>
            <p:spPr bwMode="auto">
              <a:xfrm>
                <a:off x="8653217" y="4185447"/>
                <a:ext cx="1383072" cy="520238"/>
              </a:xfrm>
              <a:custGeom>
                <a:avLst/>
                <a:gdLst>
                  <a:gd name="T0" fmla="*/ 294 w 545"/>
                  <a:gd name="T1" fmla="*/ 196 h 205"/>
                  <a:gd name="T2" fmla="*/ 341 w 545"/>
                  <a:gd name="T3" fmla="*/ 187 h 205"/>
                  <a:gd name="T4" fmla="*/ 343 w 545"/>
                  <a:gd name="T5" fmla="*/ 174 h 205"/>
                  <a:gd name="T6" fmla="*/ 398 w 545"/>
                  <a:gd name="T7" fmla="*/ 172 h 205"/>
                  <a:gd name="T8" fmla="*/ 274 w 545"/>
                  <a:gd name="T9" fmla="*/ 171 h 205"/>
                  <a:gd name="T10" fmla="*/ 264 w 545"/>
                  <a:gd name="T11" fmla="*/ 175 h 205"/>
                  <a:gd name="T12" fmla="*/ 239 w 545"/>
                  <a:gd name="T13" fmla="*/ 170 h 205"/>
                  <a:gd name="T14" fmla="*/ 296 w 545"/>
                  <a:gd name="T15" fmla="*/ 179 h 205"/>
                  <a:gd name="T16" fmla="*/ 370 w 545"/>
                  <a:gd name="T17" fmla="*/ 167 h 205"/>
                  <a:gd name="T18" fmla="*/ 516 w 545"/>
                  <a:gd name="T19" fmla="*/ 168 h 205"/>
                  <a:gd name="T20" fmla="*/ 433 w 545"/>
                  <a:gd name="T21" fmla="*/ 156 h 205"/>
                  <a:gd name="T22" fmla="*/ 236 w 545"/>
                  <a:gd name="T23" fmla="*/ 154 h 205"/>
                  <a:gd name="T24" fmla="*/ 465 w 545"/>
                  <a:gd name="T25" fmla="*/ 149 h 205"/>
                  <a:gd name="T26" fmla="*/ 468 w 545"/>
                  <a:gd name="T27" fmla="*/ 146 h 205"/>
                  <a:gd name="T28" fmla="*/ 202 w 545"/>
                  <a:gd name="T29" fmla="*/ 154 h 205"/>
                  <a:gd name="T30" fmla="*/ 185 w 545"/>
                  <a:gd name="T31" fmla="*/ 172 h 205"/>
                  <a:gd name="T32" fmla="*/ 127 w 545"/>
                  <a:gd name="T33" fmla="*/ 149 h 205"/>
                  <a:gd name="T34" fmla="*/ 464 w 545"/>
                  <a:gd name="T35" fmla="*/ 141 h 205"/>
                  <a:gd name="T36" fmla="*/ 325 w 545"/>
                  <a:gd name="T37" fmla="*/ 127 h 205"/>
                  <a:gd name="T38" fmla="*/ 329 w 545"/>
                  <a:gd name="T39" fmla="*/ 129 h 205"/>
                  <a:gd name="T40" fmla="*/ 246 w 545"/>
                  <a:gd name="T41" fmla="*/ 116 h 205"/>
                  <a:gd name="T42" fmla="*/ 61 w 545"/>
                  <a:gd name="T43" fmla="*/ 105 h 205"/>
                  <a:gd name="T44" fmla="*/ 397 w 545"/>
                  <a:gd name="T45" fmla="*/ 105 h 205"/>
                  <a:gd name="T46" fmla="*/ 365 w 545"/>
                  <a:gd name="T47" fmla="*/ 97 h 205"/>
                  <a:gd name="T48" fmla="*/ 411 w 545"/>
                  <a:gd name="T49" fmla="*/ 93 h 205"/>
                  <a:gd name="T50" fmla="*/ 491 w 545"/>
                  <a:gd name="T51" fmla="*/ 91 h 205"/>
                  <a:gd name="T52" fmla="*/ 127 w 545"/>
                  <a:gd name="T53" fmla="*/ 92 h 205"/>
                  <a:gd name="T54" fmla="*/ 175 w 545"/>
                  <a:gd name="T55" fmla="*/ 85 h 205"/>
                  <a:gd name="T56" fmla="*/ 170 w 545"/>
                  <a:gd name="T57" fmla="*/ 83 h 205"/>
                  <a:gd name="T58" fmla="*/ 478 w 545"/>
                  <a:gd name="T59" fmla="*/ 77 h 205"/>
                  <a:gd name="T60" fmla="*/ 169 w 545"/>
                  <a:gd name="T61" fmla="*/ 77 h 205"/>
                  <a:gd name="T62" fmla="*/ 470 w 545"/>
                  <a:gd name="T63" fmla="*/ 101 h 205"/>
                  <a:gd name="T64" fmla="*/ 532 w 545"/>
                  <a:gd name="T65" fmla="*/ 97 h 205"/>
                  <a:gd name="T66" fmla="*/ 518 w 545"/>
                  <a:gd name="T67" fmla="*/ 168 h 205"/>
                  <a:gd name="T68" fmla="*/ 507 w 545"/>
                  <a:gd name="T69" fmla="*/ 134 h 205"/>
                  <a:gd name="T70" fmla="*/ 458 w 545"/>
                  <a:gd name="T71" fmla="*/ 109 h 205"/>
                  <a:gd name="T72" fmla="*/ 458 w 545"/>
                  <a:gd name="T73" fmla="*/ 101 h 205"/>
                  <a:gd name="T74" fmla="*/ 441 w 545"/>
                  <a:gd name="T75" fmla="*/ 74 h 205"/>
                  <a:gd name="T76" fmla="*/ 404 w 545"/>
                  <a:gd name="T77" fmla="*/ 70 h 205"/>
                  <a:gd name="T78" fmla="*/ 28 w 545"/>
                  <a:gd name="T79" fmla="*/ 52 h 205"/>
                  <a:gd name="T80" fmla="*/ 333 w 545"/>
                  <a:gd name="T81" fmla="*/ 66 h 205"/>
                  <a:gd name="T82" fmla="*/ 335 w 545"/>
                  <a:gd name="T83" fmla="*/ 77 h 205"/>
                  <a:gd name="T84" fmla="*/ 320 w 545"/>
                  <a:gd name="T85" fmla="*/ 114 h 205"/>
                  <a:gd name="T86" fmla="*/ 307 w 545"/>
                  <a:gd name="T87" fmla="*/ 117 h 205"/>
                  <a:gd name="T88" fmla="*/ 286 w 545"/>
                  <a:gd name="T89" fmla="*/ 129 h 205"/>
                  <a:gd name="T90" fmla="*/ 291 w 545"/>
                  <a:gd name="T91" fmla="*/ 70 h 205"/>
                  <a:gd name="T92" fmla="*/ 78 w 545"/>
                  <a:gd name="T93" fmla="*/ 45 h 205"/>
                  <a:gd name="T94" fmla="*/ 393 w 545"/>
                  <a:gd name="T95" fmla="*/ 60 h 205"/>
                  <a:gd name="T96" fmla="*/ 385 w 545"/>
                  <a:gd name="T97" fmla="*/ 50 h 205"/>
                  <a:gd name="T98" fmla="*/ 132 w 545"/>
                  <a:gd name="T99" fmla="*/ 29 h 205"/>
                  <a:gd name="T100" fmla="*/ 266 w 545"/>
                  <a:gd name="T101" fmla="*/ 20 h 205"/>
                  <a:gd name="T102" fmla="*/ 265 w 545"/>
                  <a:gd name="T103" fmla="*/ 33 h 205"/>
                  <a:gd name="T104" fmla="*/ 257 w 545"/>
                  <a:gd name="T105" fmla="*/ 85 h 205"/>
                  <a:gd name="T106" fmla="*/ 229 w 545"/>
                  <a:gd name="T107" fmla="*/ 121 h 205"/>
                  <a:gd name="T108" fmla="*/ 196 w 545"/>
                  <a:gd name="T109" fmla="*/ 106 h 205"/>
                  <a:gd name="T110" fmla="*/ 166 w 545"/>
                  <a:gd name="T111" fmla="*/ 72 h 205"/>
                  <a:gd name="T112" fmla="*/ 231 w 545"/>
                  <a:gd name="T113" fmla="*/ 50 h 205"/>
                  <a:gd name="T114" fmla="*/ 17 w 545"/>
                  <a:gd name="T115" fmla="*/ 4 h 205"/>
                  <a:gd name="T116" fmla="*/ 84 w 545"/>
                  <a:gd name="T117" fmla="*/ 58 h 205"/>
                  <a:gd name="T118" fmla="*/ 113 w 545"/>
                  <a:gd name="T119" fmla="*/ 93 h 205"/>
                  <a:gd name="T120" fmla="*/ 109 w 545"/>
                  <a:gd name="T121" fmla="*/ 139 h 205"/>
                  <a:gd name="T122" fmla="*/ 40 w 545"/>
                  <a:gd name="T123" fmla="*/ 49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45" h="205">
                    <a:moveTo>
                      <a:pt x="331" y="199"/>
                    </a:moveTo>
                    <a:lnTo>
                      <a:pt x="331" y="200"/>
                    </a:lnTo>
                    <a:lnTo>
                      <a:pt x="329" y="202"/>
                    </a:lnTo>
                    <a:lnTo>
                      <a:pt x="324" y="205"/>
                    </a:lnTo>
                    <a:lnTo>
                      <a:pt x="323" y="204"/>
                    </a:lnTo>
                    <a:lnTo>
                      <a:pt x="324" y="202"/>
                    </a:lnTo>
                    <a:lnTo>
                      <a:pt x="328" y="200"/>
                    </a:lnTo>
                    <a:lnTo>
                      <a:pt x="328" y="200"/>
                    </a:lnTo>
                    <a:lnTo>
                      <a:pt x="331" y="199"/>
                    </a:lnTo>
                    <a:close/>
                    <a:moveTo>
                      <a:pt x="312" y="199"/>
                    </a:moveTo>
                    <a:lnTo>
                      <a:pt x="314" y="200"/>
                    </a:lnTo>
                    <a:lnTo>
                      <a:pt x="314" y="201"/>
                    </a:lnTo>
                    <a:lnTo>
                      <a:pt x="312" y="201"/>
                    </a:lnTo>
                    <a:lnTo>
                      <a:pt x="311" y="201"/>
                    </a:lnTo>
                    <a:lnTo>
                      <a:pt x="312" y="200"/>
                    </a:lnTo>
                    <a:lnTo>
                      <a:pt x="312" y="199"/>
                    </a:lnTo>
                    <a:close/>
                    <a:moveTo>
                      <a:pt x="329" y="195"/>
                    </a:moveTo>
                    <a:lnTo>
                      <a:pt x="331" y="195"/>
                    </a:lnTo>
                    <a:lnTo>
                      <a:pt x="329" y="197"/>
                    </a:lnTo>
                    <a:lnTo>
                      <a:pt x="328" y="197"/>
                    </a:lnTo>
                    <a:lnTo>
                      <a:pt x="329" y="195"/>
                    </a:lnTo>
                    <a:close/>
                    <a:moveTo>
                      <a:pt x="283" y="183"/>
                    </a:moveTo>
                    <a:lnTo>
                      <a:pt x="287" y="185"/>
                    </a:lnTo>
                    <a:lnTo>
                      <a:pt x="289" y="185"/>
                    </a:lnTo>
                    <a:lnTo>
                      <a:pt x="291" y="184"/>
                    </a:lnTo>
                    <a:lnTo>
                      <a:pt x="294" y="185"/>
                    </a:lnTo>
                    <a:lnTo>
                      <a:pt x="294" y="188"/>
                    </a:lnTo>
                    <a:lnTo>
                      <a:pt x="296" y="188"/>
                    </a:lnTo>
                    <a:lnTo>
                      <a:pt x="299" y="191"/>
                    </a:lnTo>
                    <a:lnTo>
                      <a:pt x="300" y="193"/>
                    </a:lnTo>
                    <a:lnTo>
                      <a:pt x="300" y="195"/>
                    </a:lnTo>
                    <a:lnTo>
                      <a:pt x="298" y="196"/>
                    </a:lnTo>
                    <a:lnTo>
                      <a:pt x="294" y="196"/>
                    </a:lnTo>
                    <a:lnTo>
                      <a:pt x="291" y="195"/>
                    </a:lnTo>
                    <a:lnTo>
                      <a:pt x="290" y="192"/>
                    </a:lnTo>
                    <a:lnTo>
                      <a:pt x="287" y="192"/>
                    </a:lnTo>
                    <a:lnTo>
                      <a:pt x="286" y="189"/>
                    </a:lnTo>
                    <a:lnTo>
                      <a:pt x="283" y="189"/>
                    </a:lnTo>
                    <a:lnTo>
                      <a:pt x="281" y="189"/>
                    </a:lnTo>
                    <a:lnTo>
                      <a:pt x="278" y="188"/>
                    </a:lnTo>
                    <a:lnTo>
                      <a:pt x="278" y="185"/>
                    </a:lnTo>
                    <a:lnTo>
                      <a:pt x="283" y="183"/>
                    </a:lnTo>
                    <a:close/>
                    <a:moveTo>
                      <a:pt x="349" y="180"/>
                    </a:moveTo>
                    <a:lnTo>
                      <a:pt x="352" y="184"/>
                    </a:lnTo>
                    <a:lnTo>
                      <a:pt x="354" y="187"/>
                    </a:lnTo>
                    <a:lnTo>
                      <a:pt x="353" y="187"/>
                    </a:lnTo>
                    <a:lnTo>
                      <a:pt x="352" y="188"/>
                    </a:lnTo>
                    <a:lnTo>
                      <a:pt x="348" y="192"/>
                    </a:lnTo>
                    <a:lnTo>
                      <a:pt x="346" y="193"/>
                    </a:lnTo>
                    <a:lnTo>
                      <a:pt x="344" y="195"/>
                    </a:lnTo>
                    <a:lnTo>
                      <a:pt x="343" y="195"/>
                    </a:lnTo>
                    <a:lnTo>
                      <a:pt x="340" y="196"/>
                    </a:lnTo>
                    <a:lnTo>
                      <a:pt x="336" y="199"/>
                    </a:lnTo>
                    <a:lnTo>
                      <a:pt x="333" y="199"/>
                    </a:lnTo>
                    <a:lnTo>
                      <a:pt x="332" y="197"/>
                    </a:lnTo>
                    <a:lnTo>
                      <a:pt x="332" y="195"/>
                    </a:lnTo>
                    <a:lnTo>
                      <a:pt x="333" y="196"/>
                    </a:lnTo>
                    <a:lnTo>
                      <a:pt x="335" y="196"/>
                    </a:lnTo>
                    <a:lnTo>
                      <a:pt x="335" y="195"/>
                    </a:lnTo>
                    <a:lnTo>
                      <a:pt x="333" y="193"/>
                    </a:lnTo>
                    <a:lnTo>
                      <a:pt x="333" y="192"/>
                    </a:lnTo>
                    <a:lnTo>
                      <a:pt x="336" y="189"/>
                    </a:lnTo>
                    <a:lnTo>
                      <a:pt x="336" y="187"/>
                    </a:lnTo>
                    <a:lnTo>
                      <a:pt x="339" y="185"/>
                    </a:lnTo>
                    <a:lnTo>
                      <a:pt x="340" y="184"/>
                    </a:lnTo>
                    <a:lnTo>
                      <a:pt x="341" y="187"/>
                    </a:lnTo>
                    <a:lnTo>
                      <a:pt x="344" y="185"/>
                    </a:lnTo>
                    <a:lnTo>
                      <a:pt x="346" y="185"/>
                    </a:lnTo>
                    <a:lnTo>
                      <a:pt x="346" y="181"/>
                    </a:lnTo>
                    <a:lnTo>
                      <a:pt x="348" y="181"/>
                    </a:lnTo>
                    <a:lnTo>
                      <a:pt x="349" y="180"/>
                    </a:lnTo>
                    <a:close/>
                    <a:moveTo>
                      <a:pt x="287" y="176"/>
                    </a:moveTo>
                    <a:lnTo>
                      <a:pt x="289" y="176"/>
                    </a:lnTo>
                    <a:lnTo>
                      <a:pt x="289" y="177"/>
                    </a:lnTo>
                    <a:lnTo>
                      <a:pt x="286" y="177"/>
                    </a:lnTo>
                    <a:lnTo>
                      <a:pt x="287" y="176"/>
                    </a:lnTo>
                    <a:close/>
                    <a:moveTo>
                      <a:pt x="239" y="176"/>
                    </a:moveTo>
                    <a:lnTo>
                      <a:pt x="240" y="177"/>
                    </a:lnTo>
                    <a:lnTo>
                      <a:pt x="239" y="177"/>
                    </a:lnTo>
                    <a:lnTo>
                      <a:pt x="237" y="177"/>
                    </a:lnTo>
                    <a:lnTo>
                      <a:pt x="239" y="176"/>
                    </a:lnTo>
                    <a:close/>
                    <a:moveTo>
                      <a:pt x="329" y="175"/>
                    </a:moveTo>
                    <a:lnTo>
                      <a:pt x="328" y="175"/>
                    </a:lnTo>
                    <a:lnTo>
                      <a:pt x="327" y="176"/>
                    </a:lnTo>
                    <a:lnTo>
                      <a:pt x="327" y="175"/>
                    </a:lnTo>
                    <a:lnTo>
                      <a:pt x="329" y="175"/>
                    </a:lnTo>
                    <a:close/>
                    <a:moveTo>
                      <a:pt x="285" y="174"/>
                    </a:moveTo>
                    <a:lnTo>
                      <a:pt x="286" y="175"/>
                    </a:lnTo>
                    <a:lnTo>
                      <a:pt x="285" y="175"/>
                    </a:lnTo>
                    <a:lnTo>
                      <a:pt x="285" y="179"/>
                    </a:lnTo>
                    <a:lnTo>
                      <a:pt x="283" y="176"/>
                    </a:lnTo>
                    <a:lnTo>
                      <a:pt x="285" y="174"/>
                    </a:lnTo>
                    <a:close/>
                    <a:moveTo>
                      <a:pt x="344" y="172"/>
                    </a:moveTo>
                    <a:lnTo>
                      <a:pt x="344" y="174"/>
                    </a:lnTo>
                    <a:lnTo>
                      <a:pt x="341" y="176"/>
                    </a:lnTo>
                    <a:lnTo>
                      <a:pt x="340" y="175"/>
                    </a:lnTo>
                    <a:lnTo>
                      <a:pt x="339" y="175"/>
                    </a:lnTo>
                    <a:lnTo>
                      <a:pt x="340" y="174"/>
                    </a:lnTo>
                    <a:lnTo>
                      <a:pt x="343" y="174"/>
                    </a:lnTo>
                    <a:lnTo>
                      <a:pt x="344" y="172"/>
                    </a:lnTo>
                    <a:close/>
                    <a:moveTo>
                      <a:pt x="248" y="171"/>
                    </a:moveTo>
                    <a:lnTo>
                      <a:pt x="252" y="172"/>
                    </a:lnTo>
                    <a:lnTo>
                      <a:pt x="252" y="175"/>
                    </a:lnTo>
                    <a:lnTo>
                      <a:pt x="250" y="177"/>
                    </a:lnTo>
                    <a:lnTo>
                      <a:pt x="250" y="179"/>
                    </a:lnTo>
                    <a:lnTo>
                      <a:pt x="249" y="179"/>
                    </a:lnTo>
                    <a:lnTo>
                      <a:pt x="246" y="179"/>
                    </a:lnTo>
                    <a:lnTo>
                      <a:pt x="242" y="177"/>
                    </a:lnTo>
                    <a:lnTo>
                      <a:pt x="241" y="177"/>
                    </a:lnTo>
                    <a:lnTo>
                      <a:pt x="242" y="176"/>
                    </a:lnTo>
                    <a:lnTo>
                      <a:pt x="245" y="176"/>
                    </a:lnTo>
                    <a:lnTo>
                      <a:pt x="245" y="174"/>
                    </a:lnTo>
                    <a:lnTo>
                      <a:pt x="248" y="171"/>
                    </a:lnTo>
                    <a:close/>
                    <a:moveTo>
                      <a:pt x="337" y="171"/>
                    </a:moveTo>
                    <a:lnTo>
                      <a:pt x="339" y="172"/>
                    </a:lnTo>
                    <a:lnTo>
                      <a:pt x="336" y="174"/>
                    </a:lnTo>
                    <a:lnTo>
                      <a:pt x="335" y="175"/>
                    </a:lnTo>
                    <a:lnTo>
                      <a:pt x="332" y="176"/>
                    </a:lnTo>
                    <a:lnTo>
                      <a:pt x="332" y="175"/>
                    </a:lnTo>
                    <a:lnTo>
                      <a:pt x="333" y="174"/>
                    </a:lnTo>
                    <a:lnTo>
                      <a:pt x="333" y="172"/>
                    </a:lnTo>
                    <a:lnTo>
                      <a:pt x="335" y="172"/>
                    </a:lnTo>
                    <a:lnTo>
                      <a:pt x="336" y="172"/>
                    </a:lnTo>
                    <a:lnTo>
                      <a:pt x="337" y="171"/>
                    </a:lnTo>
                    <a:close/>
                    <a:moveTo>
                      <a:pt x="331" y="171"/>
                    </a:moveTo>
                    <a:lnTo>
                      <a:pt x="331" y="172"/>
                    </a:lnTo>
                    <a:lnTo>
                      <a:pt x="331" y="174"/>
                    </a:lnTo>
                    <a:lnTo>
                      <a:pt x="329" y="172"/>
                    </a:lnTo>
                    <a:lnTo>
                      <a:pt x="331" y="171"/>
                    </a:lnTo>
                    <a:close/>
                    <a:moveTo>
                      <a:pt x="399" y="171"/>
                    </a:moveTo>
                    <a:lnTo>
                      <a:pt x="400" y="171"/>
                    </a:lnTo>
                    <a:lnTo>
                      <a:pt x="398" y="172"/>
                    </a:lnTo>
                    <a:lnTo>
                      <a:pt x="397" y="171"/>
                    </a:lnTo>
                    <a:lnTo>
                      <a:pt x="399" y="171"/>
                    </a:lnTo>
                    <a:close/>
                    <a:moveTo>
                      <a:pt x="358" y="171"/>
                    </a:moveTo>
                    <a:lnTo>
                      <a:pt x="358" y="171"/>
                    </a:lnTo>
                    <a:lnTo>
                      <a:pt x="358" y="172"/>
                    </a:lnTo>
                    <a:lnTo>
                      <a:pt x="357" y="171"/>
                    </a:lnTo>
                    <a:lnTo>
                      <a:pt x="358" y="171"/>
                    </a:lnTo>
                    <a:close/>
                    <a:moveTo>
                      <a:pt x="383" y="170"/>
                    </a:moveTo>
                    <a:lnTo>
                      <a:pt x="383" y="171"/>
                    </a:lnTo>
                    <a:lnTo>
                      <a:pt x="382" y="171"/>
                    </a:lnTo>
                    <a:lnTo>
                      <a:pt x="383" y="170"/>
                    </a:lnTo>
                    <a:close/>
                    <a:moveTo>
                      <a:pt x="348" y="170"/>
                    </a:moveTo>
                    <a:lnTo>
                      <a:pt x="349" y="171"/>
                    </a:lnTo>
                    <a:lnTo>
                      <a:pt x="352" y="171"/>
                    </a:lnTo>
                    <a:lnTo>
                      <a:pt x="353" y="171"/>
                    </a:lnTo>
                    <a:lnTo>
                      <a:pt x="352" y="172"/>
                    </a:lnTo>
                    <a:lnTo>
                      <a:pt x="348" y="174"/>
                    </a:lnTo>
                    <a:lnTo>
                      <a:pt x="345" y="174"/>
                    </a:lnTo>
                    <a:lnTo>
                      <a:pt x="345" y="172"/>
                    </a:lnTo>
                    <a:lnTo>
                      <a:pt x="346" y="172"/>
                    </a:lnTo>
                    <a:lnTo>
                      <a:pt x="345" y="171"/>
                    </a:lnTo>
                    <a:lnTo>
                      <a:pt x="348" y="170"/>
                    </a:lnTo>
                    <a:close/>
                    <a:moveTo>
                      <a:pt x="391" y="170"/>
                    </a:moveTo>
                    <a:lnTo>
                      <a:pt x="391" y="171"/>
                    </a:lnTo>
                    <a:lnTo>
                      <a:pt x="387" y="172"/>
                    </a:lnTo>
                    <a:lnTo>
                      <a:pt x="386" y="171"/>
                    </a:lnTo>
                    <a:lnTo>
                      <a:pt x="385" y="170"/>
                    </a:lnTo>
                    <a:lnTo>
                      <a:pt x="389" y="170"/>
                    </a:lnTo>
                    <a:lnTo>
                      <a:pt x="391" y="170"/>
                    </a:lnTo>
                    <a:close/>
                    <a:moveTo>
                      <a:pt x="267" y="170"/>
                    </a:moveTo>
                    <a:lnTo>
                      <a:pt x="270" y="170"/>
                    </a:lnTo>
                    <a:lnTo>
                      <a:pt x="271" y="171"/>
                    </a:lnTo>
                    <a:lnTo>
                      <a:pt x="274" y="171"/>
                    </a:lnTo>
                    <a:lnTo>
                      <a:pt x="277" y="172"/>
                    </a:lnTo>
                    <a:lnTo>
                      <a:pt x="277" y="174"/>
                    </a:lnTo>
                    <a:lnTo>
                      <a:pt x="278" y="174"/>
                    </a:lnTo>
                    <a:lnTo>
                      <a:pt x="278" y="171"/>
                    </a:lnTo>
                    <a:lnTo>
                      <a:pt x="281" y="172"/>
                    </a:lnTo>
                    <a:lnTo>
                      <a:pt x="279" y="174"/>
                    </a:lnTo>
                    <a:lnTo>
                      <a:pt x="281" y="176"/>
                    </a:lnTo>
                    <a:lnTo>
                      <a:pt x="282" y="175"/>
                    </a:lnTo>
                    <a:lnTo>
                      <a:pt x="281" y="177"/>
                    </a:lnTo>
                    <a:lnTo>
                      <a:pt x="278" y="177"/>
                    </a:lnTo>
                    <a:lnTo>
                      <a:pt x="279" y="179"/>
                    </a:lnTo>
                    <a:lnTo>
                      <a:pt x="277" y="179"/>
                    </a:lnTo>
                    <a:lnTo>
                      <a:pt x="274" y="179"/>
                    </a:lnTo>
                    <a:lnTo>
                      <a:pt x="273" y="177"/>
                    </a:lnTo>
                    <a:lnTo>
                      <a:pt x="270" y="180"/>
                    </a:lnTo>
                    <a:lnTo>
                      <a:pt x="269" y="179"/>
                    </a:lnTo>
                    <a:lnTo>
                      <a:pt x="266" y="180"/>
                    </a:lnTo>
                    <a:lnTo>
                      <a:pt x="264" y="179"/>
                    </a:lnTo>
                    <a:lnTo>
                      <a:pt x="262" y="180"/>
                    </a:lnTo>
                    <a:lnTo>
                      <a:pt x="260" y="181"/>
                    </a:lnTo>
                    <a:lnTo>
                      <a:pt x="258" y="181"/>
                    </a:lnTo>
                    <a:lnTo>
                      <a:pt x="256" y="181"/>
                    </a:lnTo>
                    <a:lnTo>
                      <a:pt x="253" y="180"/>
                    </a:lnTo>
                    <a:lnTo>
                      <a:pt x="252" y="179"/>
                    </a:lnTo>
                    <a:lnTo>
                      <a:pt x="253" y="179"/>
                    </a:lnTo>
                    <a:lnTo>
                      <a:pt x="252" y="177"/>
                    </a:lnTo>
                    <a:lnTo>
                      <a:pt x="252" y="176"/>
                    </a:lnTo>
                    <a:lnTo>
                      <a:pt x="254" y="175"/>
                    </a:lnTo>
                    <a:lnTo>
                      <a:pt x="257" y="174"/>
                    </a:lnTo>
                    <a:lnTo>
                      <a:pt x="260" y="174"/>
                    </a:lnTo>
                    <a:lnTo>
                      <a:pt x="261" y="174"/>
                    </a:lnTo>
                    <a:lnTo>
                      <a:pt x="264" y="174"/>
                    </a:lnTo>
                    <a:lnTo>
                      <a:pt x="264" y="175"/>
                    </a:lnTo>
                    <a:lnTo>
                      <a:pt x="266" y="177"/>
                    </a:lnTo>
                    <a:lnTo>
                      <a:pt x="269" y="176"/>
                    </a:lnTo>
                    <a:lnTo>
                      <a:pt x="271" y="176"/>
                    </a:lnTo>
                    <a:lnTo>
                      <a:pt x="270" y="174"/>
                    </a:lnTo>
                    <a:lnTo>
                      <a:pt x="265" y="172"/>
                    </a:lnTo>
                    <a:lnTo>
                      <a:pt x="265" y="171"/>
                    </a:lnTo>
                    <a:lnTo>
                      <a:pt x="267" y="170"/>
                    </a:lnTo>
                    <a:close/>
                    <a:moveTo>
                      <a:pt x="378" y="170"/>
                    </a:moveTo>
                    <a:lnTo>
                      <a:pt x="379" y="170"/>
                    </a:lnTo>
                    <a:lnTo>
                      <a:pt x="378" y="171"/>
                    </a:lnTo>
                    <a:lnTo>
                      <a:pt x="377" y="170"/>
                    </a:lnTo>
                    <a:lnTo>
                      <a:pt x="378" y="170"/>
                    </a:lnTo>
                    <a:close/>
                    <a:moveTo>
                      <a:pt x="411" y="168"/>
                    </a:moveTo>
                    <a:lnTo>
                      <a:pt x="410" y="170"/>
                    </a:lnTo>
                    <a:lnTo>
                      <a:pt x="408" y="170"/>
                    </a:lnTo>
                    <a:lnTo>
                      <a:pt x="411" y="168"/>
                    </a:lnTo>
                    <a:close/>
                    <a:moveTo>
                      <a:pt x="516" y="168"/>
                    </a:moveTo>
                    <a:lnTo>
                      <a:pt x="518" y="168"/>
                    </a:lnTo>
                    <a:lnTo>
                      <a:pt x="518" y="172"/>
                    </a:lnTo>
                    <a:lnTo>
                      <a:pt x="518" y="172"/>
                    </a:lnTo>
                    <a:lnTo>
                      <a:pt x="515" y="171"/>
                    </a:lnTo>
                    <a:lnTo>
                      <a:pt x="514" y="171"/>
                    </a:lnTo>
                    <a:lnTo>
                      <a:pt x="515" y="170"/>
                    </a:lnTo>
                    <a:lnTo>
                      <a:pt x="516" y="168"/>
                    </a:lnTo>
                    <a:close/>
                    <a:moveTo>
                      <a:pt x="425" y="168"/>
                    </a:moveTo>
                    <a:lnTo>
                      <a:pt x="427" y="168"/>
                    </a:lnTo>
                    <a:lnTo>
                      <a:pt x="425" y="170"/>
                    </a:lnTo>
                    <a:lnTo>
                      <a:pt x="424" y="171"/>
                    </a:lnTo>
                    <a:lnTo>
                      <a:pt x="423" y="171"/>
                    </a:lnTo>
                    <a:lnTo>
                      <a:pt x="423" y="170"/>
                    </a:lnTo>
                    <a:lnTo>
                      <a:pt x="425" y="168"/>
                    </a:lnTo>
                    <a:close/>
                    <a:moveTo>
                      <a:pt x="235" y="168"/>
                    </a:moveTo>
                    <a:lnTo>
                      <a:pt x="239" y="170"/>
                    </a:lnTo>
                    <a:lnTo>
                      <a:pt x="241" y="172"/>
                    </a:lnTo>
                    <a:lnTo>
                      <a:pt x="240" y="174"/>
                    </a:lnTo>
                    <a:lnTo>
                      <a:pt x="239" y="174"/>
                    </a:lnTo>
                    <a:lnTo>
                      <a:pt x="237" y="175"/>
                    </a:lnTo>
                    <a:lnTo>
                      <a:pt x="236" y="176"/>
                    </a:lnTo>
                    <a:lnTo>
                      <a:pt x="235" y="177"/>
                    </a:lnTo>
                    <a:lnTo>
                      <a:pt x="233" y="176"/>
                    </a:lnTo>
                    <a:lnTo>
                      <a:pt x="231" y="174"/>
                    </a:lnTo>
                    <a:lnTo>
                      <a:pt x="228" y="174"/>
                    </a:lnTo>
                    <a:lnTo>
                      <a:pt x="227" y="171"/>
                    </a:lnTo>
                    <a:lnTo>
                      <a:pt x="227" y="170"/>
                    </a:lnTo>
                    <a:lnTo>
                      <a:pt x="229" y="168"/>
                    </a:lnTo>
                    <a:lnTo>
                      <a:pt x="232" y="170"/>
                    </a:lnTo>
                    <a:lnTo>
                      <a:pt x="235" y="168"/>
                    </a:lnTo>
                    <a:close/>
                    <a:moveTo>
                      <a:pt x="325" y="168"/>
                    </a:moveTo>
                    <a:lnTo>
                      <a:pt x="328" y="170"/>
                    </a:lnTo>
                    <a:lnTo>
                      <a:pt x="328" y="171"/>
                    </a:lnTo>
                    <a:lnTo>
                      <a:pt x="327" y="174"/>
                    </a:lnTo>
                    <a:lnTo>
                      <a:pt x="325" y="174"/>
                    </a:lnTo>
                    <a:lnTo>
                      <a:pt x="324" y="176"/>
                    </a:lnTo>
                    <a:lnTo>
                      <a:pt x="321" y="176"/>
                    </a:lnTo>
                    <a:lnTo>
                      <a:pt x="320" y="177"/>
                    </a:lnTo>
                    <a:lnTo>
                      <a:pt x="319" y="177"/>
                    </a:lnTo>
                    <a:lnTo>
                      <a:pt x="315" y="177"/>
                    </a:lnTo>
                    <a:lnTo>
                      <a:pt x="312" y="179"/>
                    </a:lnTo>
                    <a:lnTo>
                      <a:pt x="308" y="177"/>
                    </a:lnTo>
                    <a:lnTo>
                      <a:pt x="306" y="179"/>
                    </a:lnTo>
                    <a:lnTo>
                      <a:pt x="304" y="180"/>
                    </a:lnTo>
                    <a:lnTo>
                      <a:pt x="303" y="180"/>
                    </a:lnTo>
                    <a:lnTo>
                      <a:pt x="302" y="179"/>
                    </a:lnTo>
                    <a:lnTo>
                      <a:pt x="299" y="180"/>
                    </a:lnTo>
                    <a:lnTo>
                      <a:pt x="298" y="179"/>
                    </a:lnTo>
                    <a:lnTo>
                      <a:pt x="296" y="179"/>
                    </a:lnTo>
                    <a:lnTo>
                      <a:pt x="295" y="179"/>
                    </a:lnTo>
                    <a:lnTo>
                      <a:pt x="292" y="179"/>
                    </a:lnTo>
                    <a:lnTo>
                      <a:pt x="291" y="179"/>
                    </a:lnTo>
                    <a:lnTo>
                      <a:pt x="290" y="177"/>
                    </a:lnTo>
                    <a:lnTo>
                      <a:pt x="289" y="176"/>
                    </a:lnTo>
                    <a:lnTo>
                      <a:pt x="290" y="174"/>
                    </a:lnTo>
                    <a:lnTo>
                      <a:pt x="292" y="172"/>
                    </a:lnTo>
                    <a:lnTo>
                      <a:pt x="299" y="171"/>
                    </a:lnTo>
                    <a:lnTo>
                      <a:pt x="302" y="172"/>
                    </a:lnTo>
                    <a:lnTo>
                      <a:pt x="303" y="171"/>
                    </a:lnTo>
                    <a:lnTo>
                      <a:pt x="307" y="172"/>
                    </a:lnTo>
                    <a:lnTo>
                      <a:pt x="310" y="175"/>
                    </a:lnTo>
                    <a:lnTo>
                      <a:pt x="312" y="174"/>
                    </a:lnTo>
                    <a:lnTo>
                      <a:pt x="315" y="174"/>
                    </a:lnTo>
                    <a:lnTo>
                      <a:pt x="318" y="175"/>
                    </a:lnTo>
                    <a:lnTo>
                      <a:pt x="320" y="175"/>
                    </a:lnTo>
                    <a:lnTo>
                      <a:pt x="321" y="172"/>
                    </a:lnTo>
                    <a:lnTo>
                      <a:pt x="323" y="172"/>
                    </a:lnTo>
                    <a:lnTo>
                      <a:pt x="324" y="170"/>
                    </a:lnTo>
                    <a:lnTo>
                      <a:pt x="324" y="170"/>
                    </a:lnTo>
                    <a:lnTo>
                      <a:pt x="325" y="168"/>
                    </a:lnTo>
                    <a:close/>
                    <a:moveTo>
                      <a:pt x="408" y="164"/>
                    </a:moveTo>
                    <a:lnTo>
                      <a:pt x="410" y="166"/>
                    </a:lnTo>
                    <a:lnTo>
                      <a:pt x="411" y="167"/>
                    </a:lnTo>
                    <a:lnTo>
                      <a:pt x="408" y="168"/>
                    </a:lnTo>
                    <a:lnTo>
                      <a:pt x="407" y="167"/>
                    </a:lnTo>
                    <a:lnTo>
                      <a:pt x="407" y="166"/>
                    </a:lnTo>
                    <a:lnTo>
                      <a:pt x="408" y="164"/>
                    </a:lnTo>
                    <a:close/>
                    <a:moveTo>
                      <a:pt x="371" y="162"/>
                    </a:moveTo>
                    <a:lnTo>
                      <a:pt x="373" y="163"/>
                    </a:lnTo>
                    <a:lnTo>
                      <a:pt x="374" y="164"/>
                    </a:lnTo>
                    <a:lnTo>
                      <a:pt x="371" y="166"/>
                    </a:lnTo>
                    <a:lnTo>
                      <a:pt x="370" y="167"/>
                    </a:lnTo>
                    <a:lnTo>
                      <a:pt x="370" y="167"/>
                    </a:lnTo>
                    <a:lnTo>
                      <a:pt x="369" y="167"/>
                    </a:lnTo>
                    <a:lnTo>
                      <a:pt x="365" y="166"/>
                    </a:lnTo>
                    <a:lnTo>
                      <a:pt x="362" y="167"/>
                    </a:lnTo>
                    <a:lnTo>
                      <a:pt x="362" y="166"/>
                    </a:lnTo>
                    <a:lnTo>
                      <a:pt x="362" y="163"/>
                    </a:lnTo>
                    <a:lnTo>
                      <a:pt x="365" y="163"/>
                    </a:lnTo>
                    <a:lnTo>
                      <a:pt x="366" y="164"/>
                    </a:lnTo>
                    <a:lnTo>
                      <a:pt x="370" y="163"/>
                    </a:lnTo>
                    <a:lnTo>
                      <a:pt x="371" y="162"/>
                    </a:lnTo>
                    <a:close/>
                    <a:moveTo>
                      <a:pt x="423" y="162"/>
                    </a:moveTo>
                    <a:lnTo>
                      <a:pt x="423" y="162"/>
                    </a:lnTo>
                    <a:lnTo>
                      <a:pt x="422" y="162"/>
                    </a:lnTo>
                    <a:lnTo>
                      <a:pt x="423" y="162"/>
                    </a:lnTo>
                    <a:close/>
                    <a:moveTo>
                      <a:pt x="379" y="160"/>
                    </a:moveTo>
                    <a:lnTo>
                      <a:pt x="381" y="162"/>
                    </a:lnTo>
                    <a:lnTo>
                      <a:pt x="379" y="163"/>
                    </a:lnTo>
                    <a:lnTo>
                      <a:pt x="379" y="162"/>
                    </a:lnTo>
                    <a:lnTo>
                      <a:pt x="379" y="160"/>
                    </a:lnTo>
                    <a:close/>
                    <a:moveTo>
                      <a:pt x="427" y="160"/>
                    </a:moveTo>
                    <a:lnTo>
                      <a:pt x="425" y="160"/>
                    </a:lnTo>
                    <a:lnTo>
                      <a:pt x="424" y="160"/>
                    </a:lnTo>
                    <a:lnTo>
                      <a:pt x="423" y="160"/>
                    </a:lnTo>
                    <a:lnTo>
                      <a:pt x="427" y="160"/>
                    </a:lnTo>
                    <a:close/>
                    <a:moveTo>
                      <a:pt x="512" y="160"/>
                    </a:moveTo>
                    <a:lnTo>
                      <a:pt x="516" y="160"/>
                    </a:lnTo>
                    <a:lnTo>
                      <a:pt x="518" y="160"/>
                    </a:lnTo>
                    <a:lnTo>
                      <a:pt x="519" y="162"/>
                    </a:lnTo>
                    <a:lnTo>
                      <a:pt x="519" y="163"/>
                    </a:lnTo>
                    <a:lnTo>
                      <a:pt x="518" y="166"/>
                    </a:lnTo>
                    <a:lnTo>
                      <a:pt x="518" y="166"/>
                    </a:lnTo>
                    <a:lnTo>
                      <a:pt x="518" y="167"/>
                    </a:lnTo>
                    <a:lnTo>
                      <a:pt x="516" y="168"/>
                    </a:lnTo>
                    <a:lnTo>
                      <a:pt x="515" y="168"/>
                    </a:lnTo>
                    <a:lnTo>
                      <a:pt x="512" y="171"/>
                    </a:lnTo>
                    <a:lnTo>
                      <a:pt x="511" y="172"/>
                    </a:lnTo>
                    <a:lnTo>
                      <a:pt x="508" y="171"/>
                    </a:lnTo>
                    <a:lnTo>
                      <a:pt x="506" y="171"/>
                    </a:lnTo>
                    <a:lnTo>
                      <a:pt x="502" y="172"/>
                    </a:lnTo>
                    <a:lnTo>
                      <a:pt x="507" y="167"/>
                    </a:lnTo>
                    <a:lnTo>
                      <a:pt x="508" y="164"/>
                    </a:lnTo>
                    <a:lnTo>
                      <a:pt x="510" y="162"/>
                    </a:lnTo>
                    <a:lnTo>
                      <a:pt x="512" y="160"/>
                    </a:lnTo>
                    <a:close/>
                    <a:moveTo>
                      <a:pt x="244" y="159"/>
                    </a:moveTo>
                    <a:lnTo>
                      <a:pt x="244" y="159"/>
                    </a:lnTo>
                    <a:lnTo>
                      <a:pt x="242" y="159"/>
                    </a:lnTo>
                    <a:lnTo>
                      <a:pt x="241" y="159"/>
                    </a:lnTo>
                    <a:lnTo>
                      <a:pt x="244" y="159"/>
                    </a:lnTo>
                    <a:lnTo>
                      <a:pt x="244" y="159"/>
                    </a:lnTo>
                    <a:close/>
                    <a:moveTo>
                      <a:pt x="431" y="158"/>
                    </a:moveTo>
                    <a:lnTo>
                      <a:pt x="432" y="158"/>
                    </a:lnTo>
                    <a:lnTo>
                      <a:pt x="433" y="158"/>
                    </a:lnTo>
                    <a:lnTo>
                      <a:pt x="432" y="159"/>
                    </a:lnTo>
                    <a:lnTo>
                      <a:pt x="433" y="162"/>
                    </a:lnTo>
                    <a:lnTo>
                      <a:pt x="432" y="164"/>
                    </a:lnTo>
                    <a:lnTo>
                      <a:pt x="429" y="167"/>
                    </a:lnTo>
                    <a:lnTo>
                      <a:pt x="428" y="168"/>
                    </a:lnTo>
                    <a:lnTo>
                      <a:pt x="425" y="167"/>
                    </a:lnTo>
                    <a:lnTo>
                      <a:pt x="425" y="164"/>
                    </a:lnTo>
                    <a:lnTo>
                      <a:pt x="427" y="164"/>
                    </a:lnTo>
                    <a:lnTo>
                      <a:pt x="427" y="163"/>
                    </a:lnTo>
                    <a:lnTo>
                      <a:pt x="427" y="162"/>
                    </a:lnTo>
                    <a:lnTo>
                      <a:pt x="431" y="159"/>
                    </a:lnTo>
                    <a:lnTo>
                      <a:pt x="431" y="158"/>
                    </a:lnTo>
                    <a:lnTo>
                      <a:pt x="431" y="158"/>
                    </a:lnTo>
                    <a:close/>
                    <a:moveTo>
                      <a:pt x="433" y="156"/>
                    </a:moveTo>
                    <a:lnTo>
                      <a:pt x="436" y="156"/>
                    </a:lnTo>
                    <a:lnTo>
                      <a:pt x="436" y="158"/>
                    </a:lnTo>
                    <a:lnTo>
                      <a:pt x="433" y="156"/>
                    </a:lnTo>
                    <a:close/>
                    <a:moveTo>
                      <a:pt x="395" y="156"/>
                    </a:moveTo>
                    <a:lnTo>
                      <a:pt x="397" y="158"/>
                    </a:lnTo>
                    <a:lnTo>
                      <a:pt x="397" y="158"/>
                    </a:lnTo>
                    <a:lnTo>
                      <a:pt x="395" y="158"/>
                    </a:lnTo>
                    <a:lnTo>
                      <a:pt x="394" y="158"/>
                    </a:lnTo>
                    <a:lnTo>
                      <a:pt x="395" y="156"/>
                    </a:lnTo>
                    <a:close/>
                    <a:moveTo>
                      <a:pt x="300" y="156"/>
                    </a:moveTo>
                    <a:lnTo>
                      <a:pt x="302" y="158"/>
                    </a:lnTo>
                    <a:lnTo>
                      <a:pt x="300" y="158"/>
                    </a:lnTo>
                    <a:lnTo>
                      <a:pt x="299" y="158"/>
                    </a:lnTo>
                    <a:lnTo>
                      <a:pt x="300" y="156"/>
                    </a:lnTo>
                    <a:close/>
                    <a:moveTo>
                      <a:pt x="437" y="154"/>
                    </a:moveTo>
                    <a:lnTo>
                      <a:pt x="437" y="154"/>
                    </a:lnTo>
                    <a:lnTo>
                      <a:pt x="436" y="155"/>
                    </a:lnTo>
                    <a:lnTo>
                      <a:pt x="437" y="154"/>
                    </a:lnTo>
                    <a:close/>
                    <a:moveTo>
                      <a:pt x="208" y="154"/>
                    </a:moveTo>
                    <a:lnTo>
                      <a:pt x="210" y="155"/>
                    </a:lnTo>
                    <a:lnTo>
                      <a:pt x="216" y="155"/>
                    </a:lnTo>
                    <a:lnTo>
                      <a:pt x="217" y="155"/>
                    </a:lnTo>
                    <a:lnTo>
                      <a:pt x="221" y="155"/>
                    </a:lnTo>
                    <a:lnTo>
                      <a:pt x="223" y="155"/>
                    </a:lnTo>
                    <a:lnTo>
                      <a:pt x="221" y="156"/>
                    </a:lnTo>
                    <a:lnTo>
                      <a:pt x="219" y="158"/>
                    </a:lnTo>
                    <a:lnTo>
                      <a:pt x="216" y="158"/>
                    </a:lnTo>
                    <a:lnTo>
                      <a:pt x="212" y="158"/>
                    </a:lnTo>
                    <a:lnTo>
                      <a:pt x="211" y="159"/>
                    </a:lnTo>
                    <a:lnTo>
                      <a:pt x="210" y="159"/>
                    </a:lnTo>
                    <a:lnTo>
                      <a:pt x="207" y="156"/>
                    </a:lnTo>
                    <a:lnTo>
                      <a:pt x="208" y="154"/>
                    </a:lnTo>
                    <a:close/>
                    <a:moveTo>
                      <a:pt x="236" y="154"/>
                    </a:moveTo>
                    <a:lnTo>
                      <a:pt x="239" y="154"/>
                    </a:lnTo>
                    <a:lnTo>
                      <a:pt x="240" y="155"/>
                    </a:lnTo>
                    <a:lnTo>
                      <a:pt x="240" y="155"/>
                    </a:lnTo>
                    <a:lnTo>
                      <a:pt x="239" y="155"/>
                    </a:lnTo>
                    <a:lnTo>
                      <a:pt x="239" y="155"/>
                    </a:lnTo>
                    <a:lnTo>
                      <a:pt x="236" y="156"/>
                    </a:lnTo>
                    <a:lnTo>
                      <a:pt x="235" y="155"/>
                    </a:lnTo>
                    <a:lnTo>
                      <a:pt x="235" y="155"/>
                    </a:lnTo>
                    <a:lnTo>
                      <a:pt x="236" y="154"/>
                    </a:lnTo>
                    <a:close/>
                    <a:moveTo>
                      <a:pt x="407" y="151"/>
                    </a:moveTo>
                    <a:lnTo>
                      <a:pt x="407" y="152"/>
                    </a:lnTo>
                    <a:lnTo>
                      <a:pt x="406" y="151"/>
                    </a:lnTo>
                    <a:lnTo>
                      <a:pt x="407" y="151"/>
                    </a:lnTo>
                    <a:close/>
                    <a:moveTo>
                      <a:pt x="469" y="151"/>
                    </a:moveTo>
                    <a:lnTo>
                      <a:pt x="469" y="151"/>
                    </a:lnTo>
                    <a:lnTo>
                      <a:pt x="469" y="152"/>
                    </a:lnTo>
                    <a:lnTo>
                      <a:pt x="469" y="151"/>
                    </a:lnTo>
                    <a:lnTo>
                      <a:pt x="469" y="151"/>
                    </a:lnTo>
                    <a:close/>
                    <a:moveTo>
                      <a:pt x="119" y="150"/>
                    </a:moveTo>
                    <a:lnTo>
                      <a:pt x="120" y="150"/>
                    </a:lnTo>
                    <a:lnTo>
                      <a:pt x="120" y="151"/>
                    </a:lnTo>
                    <a:lnTo>
                      <a:pt x="120" y="151"/>
                    </a:lnTo>
                    <a:lnTo>
                      <a:pt x="119" y="150"/>
                    </a:lnTo>
                    <a:close/>
                    <a:moveTo>
                      <a:pt x="466" y="147"/>
                    </a:moveTo>
                    <a:lnTo>
                      <a:pt x="468" y="149"/>
                    </a:lnTo>
                    <a:lnTo>
                      <a:pt x="468" y="150"/>
                    </a:lnTo>
                    <a:lnTo>
                      <a:pt x="468" y="150"/>
                    </a:lnTo>
                    <a:lnTo>
                      <a:pt x="466" y="149"/>
                    </a:lnTo>
                    <a:lnTo>
                      <a:pt x="466" y="147"/>
                    </a:lnTo>
                    <a:lnTo>
                      <a:pt x="466" y="147"/>
                    </a:lnTo>
                    <a:close/>
                    <a:moveTo>
                      <a:pt x="461" y="146"/>
                    </a:moveTo>
                    <a:lnTo>
                      <a:pt x="462" y="146"/>
                    </a:lnTo>
                    <a:lnTo>
                      <a:pt x="465" y="149"/>
                    </a:lnTo>
                    <a:lnTo>
                      <a:pt x="465" y="150"/>
                    </a:lnTo>
                    <a:lnTo>
                      <a:pt x="466" y="151"/>
                    </a:lnTo>
                    <a:lnTo>
                      <a:pt x="466" y="151"/>
                    </a:lnTo>
                    <a:lnTo>
                      <a:pt x="464" y="154"/>
                    </a:lnTo>
                    <a:lnTo>
                      <a:pt x="462" y="154"/>
                    </a:lnTo>
                    <a:lnTo>
                      <a:pt x="461" y="152"/>
                    </a:lnTo>
                    <a:lnTo>
                      <a:pt x="461" y="151"/>
                    </a:lnTo>
                    <a:lnTo>
                      <a:pt x="462" y="151"/>
                    </a:lnTo>
                    <a:lnTo>
                      <a:pt x="464" y="151"/>
                    </a:lnTo>
                    <a:lnTo>
                      <a:pt x="462" y="150"/>
                    </a:lnTo>
                    <a:lnTo>
                      <a:pt x="462" y="150"/>
                    </a:lnTo>
                    <a:lnTo>
                      <a:pt x="462" y="147"/>
                    </a:lnTo>
                    <a:lnTo>
                      <a:pt x="461" y="146"/>
                    </a:lnTo>
                    <a:close/>
                    <a:moveTo>
                      <a:pt x="412" y="146"/>
                    </a:moveTo>
                    <a:lnTo>
                      <a:pt x="414" y="146"/>
                    </a:lnTo>
                    <a:lnTo>
                      <a:pt x="412" y="147"/>
                    </a:lnTo>
                    <a:lnTo>
                      <a:pt x="412" y="146"/>
                    </a:lnTo>
                    <a:close/>
                    <a:moveTo>
                      <a:pt x="462" y="143"/>
                    </a:moveTo>
                    <a:lnTo>
                      <a:pt x="464" y="143"/>
                    </a:lnTo>
                    <a:lnTo>
                      <a:pt x="464" y="145"/>
                    </a:lnTo>
                    <a:lnTo>
                      <a:pt x="466" y="147"/>
                    </a:lnTo>
                    <a:lnTo>
                      <a:pt x="465" y="147"/>
                    </a:lnTo>
                    <a:lnTo>
                      <a:pt x="464" y="147"/>
                    </a:lnTo>
                    <a:lnTo>
                      <a:pt x="462" y="145"/>
                    </a:lnTo>
                    <a:lnTo>
                      <a:pt x="462" y="143"/>
                    </a:lnTo>
                    <a:close/>
                    <a:moveTo>
                      <a:pt x="468" y="142"/>
                    </a:moveTo>
                    <a:lnTo>
                      <a:pt x="469" y="142"/>
                    </a:lnTo>
                    <a:lnTo>
                      <a:pt x="469" y="143"/>
                    </a:lnTo>
                    <a:lnTo>
                      <a:pt x="469" y="143"/>
                    </a:lnTo>
                    <a:lnTo>
                      <a:pt x="469" y="145"/>
                    </a:lnTo>
                    <a:lnTo>
                      <a:pt x="469" y="146"/>
                    </a:lnTo>
                    <a:lnTo>
                      <a:pt x="468" y="147"/>
                    </a:lnTo>
                    <a:lnTo>
                      <a:pt x="468" y="146"/>
                    </a:lnTo>
                    <a:lnTo>
                      <a:pt x="465" y="145"/>
                    </a:lnTo>
                    <a:lnTo>
                      <a:pt x="464" y="145"/>
                    </a:lnTo>
                    <a:lnTo>
                      <a:pt x="466" y="143"/>
                    </a:lnTo>
                    <a:lnTo>
                      <a:pt x="468" y="142"/>
                    </a:lnTo>
                    <a:close/>
                    <a:moveTo>
                      <a:pt x="129" y="142"/>
                    </a:moveTo>
                    <a:lnTo>
                      <a:pt x="131" y="142"/>
                    </a:lnTo>
                    <a:lnTo>
                      <a:pt x="133" y="142"/>
                    </a:lnTo>
                    <a:lnTo>
                      <a:pt x="137" y="143"/>
                    </a:lnTo>
                    <a:lnTo>
                      <a:pt x="140" y="145"/>
                    </a:lnTo>
                    <a:lnTo>
                      <a:pt x="140" y="143"/>
                    </a:lnTo>
                    <a:lnTo>
                      <a:pt x="141" y="142"/>
                    </a:lnTo>
                    <a:lnTo>
                      <a:pt x="145" y="143"/>
                    </a:lnTo>
                    <a:lnTo>
                      <a:pt x="148" y="145"/>
                    </a:lnTo>
                    <a:lnTo>
                      <a:pt x="152" y="146"/>
                    </a:lnTo>
                    <a:lnTo>
                      <a:pt x="157" y="146"/>
                    </a:lnTo>
                    <a:lnTo>
                      <a:pt x="158" y="149"/>
                    </a:lnTo>
                    <a:lnTo>
                      <a:pt x="157" y="151"/>
                    </a:lnTo>
                    <a:lnTo>
                      <a:pt x="158" y="152"/>
                    </a:lnTo>
                    <a:lnTo>
                      <a:pt x="162" y="154"/>
                    </a:lnTo>
                    <a:lnTo>
                      <a:pt x="170" y="154"/>
                    </a:lnTo>
                    <a:lnTo>
                      <a:pt x="175" y="155"/>
                    </a:lnTo>
                    <a:lnTo>
                      <a:pt x="182" y="154"/>
                    </a:lnTo>
                    <a:lnTo>
                      <a:pt x="183" y="151"/>
                    </a:lnTo>
                    <a:lnTo>
                      <a:pt x="183" y="147"/>
                    </a:lnTo>
                    <a:lnTo>
                      <a:pt x="186" y="147"/>
                    </a:lnTo>
                    <a:lnTo>
                      <a:pt x="188" y="150"/>
                    </a:lnTo>
                    <a:lnTo>
                      <a:pt x="190" y="150"/>
                    </a:lnTo>
                    <a:lnTo>
                      <a:pt x="192" y="150"/>
                    </a:lnTo>
                    <a:lnTo>
                      <a:pt x="194" y="151"/>
                    </a:lnTo>
                    <a:lnTo>
                      <a:pt x="196" y="152"/>
                    </a:lnTo>
                    <a:lnTo>
                      <a:pt x="199" y="152"/>
                    </a:lnTo>
                    <a:lnTo>
                      <a:pt x="200" y="155"/>
                    </a:lnTo>
                    <a:lnTo>
                      <a:pt x="202" y="154"/>
                    </a:lnTo>
                    <a:lnTo>
                      <a:pt x="206" y="154"/>
                    </a:lnTo>
                    <a:lnTo>
                      <a:pt x="206" y="156"/>
                    </a:lnTo>
                    <a:lnTo>
                      <a:pt x="207" y="160"/>
                    </a:lnTo>
                    <a:lnTo>
                      <a:pt x="208" y="162"/>
                    </a:lnTo>
                    <a:lnTo>
                      <a:pt x="210" y="163"/>
                    </a:lnTo>
                    <a:lnTo>
                      <a:pt x="212" y="164"/>
                    </a:lnTo>
                    <a:lnTo>
                      <a:pt x="215" y="164"/>
                    </a:lnTo>
                    <a:lnTo>
                      <a:pt x="216" y="166"/>
                    </a:lnTo>
                    <a:lnTo>
                      <a:pt x="219" y="164"/>
                    </a:lnTo>
                    <a:lnTo>
                      <a:pt x="220" y="164"/>
                    </a:lnTo>
                    <a:lnTo>
                      <a:pt x="221" y="164"/>
                    </a:lnTo>
                    <a:lnTo>
                      <a:pt x="223" y="164"/>
                    </a:lnTo>
                    <a:lnTo>
                      <a:pt x="224" y="166"/>
                    </a:lnTo>
                    <a:lnTo>
                      <a:pt x="225" y="167"/>
                    </a:lnTo>
                    <a:lnTo>
                      <a:pt x="225" y="172"/>
                    </a:lnTo>
                    <a:lnTo>
                      <a:pt x="224" y="174"/>
                    </a:lnTo>
                    <a:lnTo>
                      <a:pt x="225" y="174"/>
                    </a:lnTo>
                    <a:lnTo>
                      <a:pt x="225" y="177"/>
                    </a:lnTo>
                    <a:lnTo>
                      <a:pt x="224" y="177"/>
                    </a:lnTo>
                    <a:lnTo>
                      <a:pt x="223" y="176"/>
                    </a:lnTo>
                    <a:lnTo>
                      <a:pt x="220" y="176"/>
                    </a:lnTo>
                    <a:lnTo>
                      <a:pt x="217" y="174"/>
                    </a:lnTo>
                    <a:lnTo>
                      <a:pt x="215" y="174"/>
                    </a:lnTo>
                    <a:lnTo>
                      <a:pt x="212" y="171"/>
                    </a:lnTo>
                    <a:lnTo>
                      <a:pt x="211" y="171"/>
                    </a:lnTo>
                    <a:lnTo>
                      <a:pt x="207" y="172"/>
                    </a:lnTo>
                    <a:lnTo>
                      <a:pt x="203" y="172"/>
                    </a:lnTo>
                    <a:lnTo>
                      <a:pt x="200" y="171"/>
                    </a:lnTo>
                    <a:lnTo>
                      <a:pt x="198" y="171"/>
                    </a:lnTo>
                    <a:lnTo>
                      <a:pt x="195" y="172"/>
                    </a:lnTo>
                    <a:lnTo>
                      <a:pt x="191" y="171"/>
                    </a:lnTo>
                    <a:lnTo>
                      <a:pt x="187" y="171"/>
                    </a:lnTo>
                    <a:lnTo>
                      <a:pt x="185" y="172"/>
                    </a:lnTo>
                    <a:lnTo>
                      <a:pt x="179" y="170"/>
                    </a:lnTo>
                    <a:lnTo>
                      <a:pt x="173" y="166"/>
                    </a:lnTo>
                    <a:lnTo>
                      <a:pt x="169" y="166"/>
                    </a:lnTo>
                    <a:lnTo>
                      <a:pt x="166" y="164"/>
                    </a:lnTo>
                    <a:lnTo>
                      <a:pt x="165" y="164"/>
                    </a:lnTo>
                    <a:lnTo>
                      <a:pt x="163" y="166"/>
                    </a:lnTo>
                    <a:lnTo>
                      <a:pt x="161" y="166"/>
                    </a:lnTo>
                    <a:lnTo>
                      <a:pt x="159" y="163"/>
                    </a:lnTo>
                    <a:lnTo>
                      <a:pt x="158" y="163"/>
                    </a:lnTo>
                    <a:lnTo>
                      <a:pt x="156" y="166"/>
                    </a:lnTo>
                    <a:lnTo>
                      <a:pt x="150" y="164"/>
                    </a:lnTo>
                    <a:lnTo>
                      <a:pt x="146" y="162"/>
                    </a:lnTo>
                    <a:lnTo>
                      <a:pt x="142" y="162"/>
                    </a:lnTo>
                    <a:lnTo>
                      <a:pt x="141" y="160"/>
                    </a:lnTo>
                    <a:lnTo>
                      <a:pt x="140" y="162"/>
                    </a:lnTo>
                    <a:lnTo>
                      <a:pt x="136" y="160"/>
                    </a:lnTo>
                    <a:lnTo>
                      <a:pt x="133" y="160"/>
                    </a:lnTo>
                    <a:lnTo>
                      <a:pt x="132" y="159"/>
                    </a:lnTo>
                    <a:lnTo>
                      <a:pt x="133" y="156"/>
                    </a:lnTo>
                    <a:lnTo>
                      <a:pt x="134" y="155"/>
                    </a:lnTo>
                    <a:lnTo>
                      <a:pt x="133" y="155"/>
                    </a:lnTo>
                    <a:lnTo>
                      <a:pt x="132" y="156"/>
                    </a:lnTo>
                    <a:lnTo>
                      <a:pt x="131" y="155"/>
                    </a:lnTo>
                    <a:lnTo>
                      <a:pt x="129" y="152"/>
                    </a:lnTo>
                    <a:lnTo>
                      <a:pt x="127" y="154"/>
                    </a:lnTo>
                    <a:lnTo>
                      <a:pt x="121" y="154"/>
                    </a:lnTo>
                    <a:lnTo>
                      <a:pt x="120" y="152"/>
                    </a:lnTo>
                    <a:lnTo>
                      <a:pt x="120" y="151"/>
                    </a:lnTo>
                    <a:lnTo>
                      <a:pt x="121" y="151"/>
                    </a:lnTo>
                    <a:lnTo>
                      <a:pt x="121" y="152"/>
                    </a:lnTo>
                    <a:lnTo>
                      <a:pt x="124" y="152"/>
                    </a:lnTo>
                    <a:lnTo>
                      <a:pt x="124" y="150"/>
                    </a:lnTo>
                    <a:lnTo>
                      <a:pt x="127" y="149"/>
                    </a:lnTo>
                    <a:lnTo>
                      <a:pt x="128" y="147"/>
                    </a:lnTo>
                    <a:lnTo>
                      <a:pt x="128" y="145"/>
                    </a:lnTo>
                    <a:lnTo>
                      <a:pt x="129" y="142"/>
                    </a:lnTo>
                    <a:close/>
                    <a:moveTo>
                      <a:pt x="299" y="141"/>
                    </a:moveTo>
                    <a:lnTo>
                      <a:pt x="300" y="145"/>
                    </a:lnTo>
                    <a:lnTo>
                      <a:pt x="300" y="146"/>
                    </a:lnTo>
                    <a:lnTo>
                      <a:pt x="299" y="149"/>
                    </a:lnTo>
                    <a:lnTo>
                      <a:pt x="299" y="147"/>
                    </a:lnTo>
                    <a:lnTo>
                      <a:pt x="298" y="146"/>
                    </a:lnTo>
                    <a:lnTo>
                      <a:pt x="298" y="143"/>
                    </a:lnTo>
                    <a:lnTo>
                      <a:pt x="299" y="142"/>
                    </a:lnTo>
                    <a:lnTo>
                      <a:pt x="299" y="141"/>
                    </a:lnTo>
                    <a:close/>
                    <a:moveTo>
                      <a:pt x="464" y="139"/>
                    </a:moveTo>
                    <a:lnTo>
                      <a:pt x="464" y="141"/>
                    </a:lnTo>
                    <a:lnTo>
                      <a:pt x="462" y="141"/>
                    </a:lnTo>
                    <a:lnTo>
                      <a:pt x="462" y="139"/>
                    </a:lnTo>
                    <a:lnTo>
                      <a:pt x="464" y="139"/>
                    </a:lnTo>
                    <a:close/>
                    <a:moveTo>
                      <a:pt x="444" y="137"/>
                    </a:moveTo>
                    <a:lnTo>
                      <a:pt x="447" y="139"/>
                    </a:lnTo>
                    <a:lnTo>
                      <a:pt x="447" y="142"/>
                    </a:lnTo>
                    <a:lnTo>
                      <a:pt x="445" y="142"/>
                    </a:lnTo>
                    <a:lnTo>
                      <a:pt x="445" y="139"/>
                    </a:lnTo>
                    <a:lnTo>
                      <a:pt x="444" y="137"/>
                    </a:lnTo>
                    <a:close/>
                    <a:moveTo>
                      <a:pt x="465" y="137"/>
                    </a:moveTo>
                    <a:lnTo>
                      <a:pt x="466" y="137"/>
                    </a:lnTo>
                    <a:lnTo>
                      <a:pt x="468" y="138"/>
                    </a:lnTo>
                    <a:lnTo>
                      <a:pt x="469" y="138"/>
                    </a:lnTo>
                    <a:lnTo>
                      <a:pt x="469" y="141"/>
                    </a:lnTo>
                    <a:lnTo>
                      <a:pt x="469" y="141"/>
                    </a:lnTo>
                    <a:lnTo>
                      <a:pt x="468" y="141"/>
                    </a:lnTo>
                    <a:lnTo>
                      <a:pt x="465" y="142"/>
                    </a:lnTo>
                    <a:lnTo>
                      <a:pt x="465" y="142"/>
                    </a:lnTo>
                    <a:lnTo>
                      <a:pt x="464" y="141"/>
                    </a:lnTo>
                    <a:lnTo>
                      <a:pt x="466" y="139"/>
                    </a:lnTo>
                    <a:lnTo>
                      <a:pt x="465" y="141"/>
                    </a:lnTo>
                    <a:lnTo>
                      <a:pt x="465" y="139"/>
                    </a:lnTo>
                    <a:lnTo>
                      <a:pt x="464" y="139"/>
                    </a:lnTo>
                    <a:lnTo>
                      <a:pt x="465" y="138"/>
                    </a:lnTo>
                    <a:lnTo>
                      <a:pt x="465" y="137"/>
                    </a:lnTo>
                    <a:close/>
                    <a:moveTo>
                      <a:pt x="468" y="135"/>
                    </a:moveTo>
                    <a:lnTo>
                      <a:pt x="469" y="137"/>
                    </a:lnTo>
                    <a:lnTo>
                      <a:pt x="468" y="137"/>
                    </a:lnTo>
                    <a:lnTo>
                      <a:pt x="466" y="135"/>
                    </a:lnTo>
                    <a:lnTo>
                      <a:pt x="468" y="135"/>
                    </a:lnTo>
                    <a:close/>
                    <a:moveTo>
                      <a:pt x="451" y="135"/>
                    </a:moveTo>
                    <a:lnTo>
                      <a:pt x="449" y="137"/>
                    </a:lnTo>
                    <a:lnTo>
                      <a:pt x="448" y="142"/>
                    </a:lnTo>
                    <a:lnTo>
                      <a:pt x="447" y="142"/>
                    </a:lnTo>
                    <a:lnTo>
                      <a:pt x="448" y="141"/>
                    </a:lnTo>
                    <a:lnTo>
                      <a:pt x="448" y="137"/>
                    </a:lnTo>
                    <a:lnTo>
                      <a:pt x="451" y="135"/>
                    </a:lnTo>
                    <a:close/>
                    <a:moveTo>
                      <a:pt x="84" y="134"/>
                    </a:moveTo>
                    <a:lnTo>
                      <a:pt x="86" y="135"/>
                    </a:lnTo>
                    <a:lnTo>
                      <a:pt x="86" y="137"/>
                    </a:lnTo>
                    <a:lnTo>
                      <a:pt x="83" y="134"/>
                    </a:lnTo>
                    <a:lnTo>
                      <a:pt x="84" y="134"/>
                    </a:lnTo>
                    <a:close/>
                    <a:moveTo>
                      <a:pt x="316" y="131"/>
                    </a:moveTo>
                    <a:lnTo>
                      <a:pt x="318" y="134"/>
                    </a:lnTo>
                    <a:lnTo>
                      <a:pt x="318" y="135"/>
                    </a:lnTo>
                    <a:lnTo>
                      <a:pt x="316" y="137"/>
                    </a:lnTo>
                    <a:lnTo>
                      <a:pt x="315" y="137"/>
                    </a:lnTo>
                    <a:lnTo>
                      <a:pt x="314" y="134"/>
                    </a:lnTo>
                    <a:lnTo>
                      <a:pt x="315" y="134"/>
                    </a:lnTo>
                    <a:lnTo>
                      <a:pt x="315" y="131"/>
                    </a:lnTo>
                    <a:lnTo>
                      <a:pt x="316" y="131"/>
                    </a:lnTo>
                    <a:close/>
                    <a:moveTo>
                      <a:pt x="325" y="127"/>
                    </a:moveTo>
                    <a:lnTo>
                      <a:pt x="327" y="129"/>
                    </a:lnTo>
                    <a:lnTo>
                      <a:pt x="327" y="130"/>
                    </a:lnTo>
                    <a:lnTo>
                      <a:pt x="324" y="131"/>
                    </a:lnTo>
                    <a:lnTo>
                      <a:pt x="324" y="134"/>
                    </a:lnTo>
                    <a:lnTo>
                      <a:pt x="324" y="134"/>
                    </a:lnTo>
                    <a:lnTo>
                      <a:pt x="323" y="135"/>
                    </a:lnTo>
                    <a:lnTo>
                      <a:pt x="321" y="135"/>
                    </a:lnTo>
                    <a:lnTo>
                      <a:pt x="320" y="134"/>
                    </a:lnTo>
                    <a:lnTo>
                      <a:pt x="320" y="134"/>
                    </a:lnTo>
                    <a:lnTo>
                      <a:pt x="323" y="131"/>
                    </a:lnTo>
                    <a:lnTo>
                      <a:pt x="321" y="130"/>
                    </a:lnTo>
                    <a:lnTo>
                      <a:pt x="323" y="129"/>
                    </a:lnTo>
                    <a:lnTo>
                      <a:pt x="325" y="127"/>
                    </a:lnTo>
                    <a:close/>
                    <a:moveTo>
                      <a:pt x="329" y="125"/>
                    </a:moveTo>
                    <a:lnTo>
                      <a:pt x="332" y="125"/>
                    </a:lnTo>
                    <a:lnTo>
                      <a:pt x="332" y="126"/>
                    </a:lnTo>
                    <a:lnTo>
                      <a:pt x="332" y="127"/>
                    </a:lnTo>
                    <a:lnTo>
                      <a:pt x="332" y="129"/>
                    </a:lnTo>
                    <a:lnTo>
                      <a:pt x="332" y="127"/>
                    </a:lnTo>
                    <a:lnTo>
                      <a:pt x="331" y="129"/>
                    </a:lnTo>
                    <a:lnTo>
                      <a:pt x="329" y="130"/>
                    </a:lnTo>
                    <a:lnTo>
                      <a:pt x="329" y="131"/>
                    </a:lnTo>
                    <a:lnTo>
                      <a:pt x="329" y="133"/>
                    </a:lnTo>
                    <a:lnTo>
                      <a:pt x="332" y="133"/>
                    </a:lnTo>
                    <a:lnTo>
                      <a:pt x="332" y="134"/>
                    </a:lnTo>
                    <a:lnTo>
                      <a:pt x="331" y="135"/>
                    </a:lnTo>
                    <a:lnTo>
                      <a:pt x="329" y="135"/>
                    </a:lnTo>
                    <a:lnTo>
                      <a:pt x="328" y="138"/>
                    </a:lnTo>
                    <a:lnTo>
                      <a:pt x="327" y="139"/>
                    </a:lnTo>
                    <a:lnTo>
                      <a:pt x="325" y="138"/>
                    </a:lnTo>
                    <a:lnTo>
                      <a:pt x="325" y="137"/>
                    </a:lnTo>
                    <a:lnTo>
                      <a:pt x="328" y="133"/>
                    </a:lnTo>
                    <a:lnTo>
                      <a:pt x="329" y="129"/>
                    </a:lnTo>
                    <a:lnTo>
                      <a:pt x="329" y="125"/>
                    </a:lnTo>
                    <a:lnTo>
                      <a:pt x="329" y="125"/>
                    </a:lnTo>
                    <a:close/>
                    <a:moveTo>
                      <a:pt x="394" y="114"/>
                    </a:moveTo>
                    <a:lnTo>
                      <a:pt x="395" y="114"/>
                    </a:lnTo>
                    <a:lnTo>
                      <a:pt x="395" y="116"/>
                    </a:lnTo>
                    <a:lnTo>
                      <a:pt x="394" y="116"/>
                    </a:lnTo>
                    <a:lnTo>
                      <a:pt x="394" y="114"/>
                    </a:lnTo>
                    <a:close/>
                    <a:moveTo>
                      <a:pt x="398" y="113"/>
                    </a:moveTo>
                    <a:lnTo>
                      <a:pt x="398" y="114"/>
                    </a:lnTo>
                    <a:lnTo>
                      <a:pt x="397" y="114"/>
                    </a:lnTo>
                    <a:lnTo>
                      <a:pt x="397" y="114"/>
                    </a:lnTo>
                    <a:lnTo>
                      <a:pt x="398" y="113"/>
                    </a:lnTo>
                    <a:close/>
                    <a:moveTo>
                      <a:pt x="393" y="113"/>
                    </a:moveTo>
                    <a:lnTo>
                      <a:pt x="394" y="114"/>
                    </a:lnTo>
                    <a:lnTo>
                      <a:pt x="391" y="117"/>
                    </a:lnTo>
                    <a:lnTo>
                      <a:pt x="391" y="116"/>
                    </a:lnTo>
                    <a:lnTo>
                      <a:pt x="390" y="117"/>
                    </a:lnTo>
                    <a:lnTo>
                      <a:pt x="389" y="116"/>
                    </a:lnTo>
                    <a:lnTo>
                      <a:pt x="391" y="114"/>
                    </a:lnTo>
                    <a:lnTo>
                      <a:pt x="393" y="113"/>
                    </a:lnTo>
                    <a:close/>
                    <a:moveTo>
                      <a:pt x="250" y="112"/>
                    </a:moveTo>
                    <a:lnTo>
                      <a:pt x="250" y="113"/>
                    </a:lnTo>
                    <a:lnTo>
                      <a:pt x="250" y="116"/>
                    </a:lnTo>
                    <a:lnTo>
                      <a:pt x="250" y="116"/>
                    </a:lnTo>
                    <a:lnTo>
                      <a:pt x="249" y="113"/>
                    </a:lnTo>
                    <a:lnTo>
                      <a:pt x="250" y="112"/>
                    </a:lnTo>
                    <a:close/>
                    <a:moveTo>
                      <a:pt x="249" y="112"/>
                    </a:moveTo>
                    <a:lnTo>
                      <a:pt x="249" y="112"/>
                    </a:lnTo>
                    <a:lnTo>
                      <a:pt x="249" y="117"/>
                    </a:lnTo>
                    <a:lnTo>
                      <a:pt x="249" y="118"/>
                    </a:lnTo>
                    <a:lnTo>
                      <a:pt x="246" y="120"/>
                    </a:lnTo>
                    <a:lnTo>
                      <a:pt x="246" y="120"/>
                    </a:lnTo>
                    <a:lnTo>
                      <a:pt x="246" y="116"/>
                    </a:lnTo>
                    <a:lnTo>
                      <a:pt x="248" y="112"/>
                    </a:lnTo>
                    <a:lnTo>
                      <a:pt x="249" y="112"/>
                    </a:lnTo>
                    <a:close/>
                    <a:moveTo>
                      <a:pt x="387" y="108"/>
                    </a:moveTo>
                    <a:lnTo>
                      <a:pt x="387" y="109"/>
                    </a:lnTo>
                    <a:lnTo>
                      <a:pt x="386" y="109"/>
                    </a:lnTo>
                    <a:lnTo>
                      <a:pt x="387" y="108"/>
                    </a:lnTo>
                    <a:close/>
                    <a:moveTo>
                      <a:pt x="371" y="108"/>
                    </a:moveTo>
                    <a:lnTo>
                      <a:pt x="375" y="108"/>
                    </a:lnTo>
                    <a:lnTo>
                      <a:pt x="379" y="109"/>
                    </a:lnTo>
                    <a:lnTo>
                      <a:pt x="379" y="110"/>
                    </a:lnTo>
                    <a:lnTo>
                      <a:pt x="381" y="113"/>
                    </a:lnTo>
                    <a:lnTo>
                      <a:pt x="381" y="114"/>
                    </a:lnTo>
                    <a:lnTo>
                      <a:pt x="379" y="114"/>
                    </a:lnTo>
                    <a:lnTo>
                      <a:pt x="377" y="117"/>
                    </a:lnTo>
                    <a:lnTo>
                      <a:pt x="374" y="117"/>
                    </a:lnTo>
                    <a:lnTo>
                      <a:pt x="371" y="117"/>
                    </a:lnTo>
                    <a:lnTo>
                      <a:pt x="370" y="116"/>
                    </a:lnTo>
                    <a:lnTo>
                      <a:pt x="366" y="116"/>
                    </a:lnTo>
                    <a:lnTo>
                      <a:pt x="365" y="113"/>
                    </a:lnTo>
                    <a:lnTo>
                      <a:pt x="365" y="110"/>
                    </a:lnTo>
                    <a:lnTo>
                      <a:pt x="368" y="108"/>
                    </a:lnTo>
                    <a:lnTo>
                      <a:pt x="369" y="109"/>
                    </a:lnTo>
                    <a:lnTo>
                      <a:pt x="371" y="108"/>
                    </a:lnTo>
                    <a:close/>
                    <a:moveTo>
                      <a:pt x="140" y="106"/>
                    </a:moveTo>
                    <a:lnTo>
                      <a:pt x="141" y="106"/>
                    </a:lnTo>
                    <a:lnTo>
                      <a:pt x="140" y="108"/>
                    </a:lnTo>
                    <a:lnTo>
                      <a:pt x="140" y="106"/>
                    </a:lnTo>
                    <a:close/>
                    <a:moveTo>
                      <a:pt x="390" y="105"/>
                    </a:moveTo>
                    <a:lnTo>
                      <a:pt x="390" y="106"/>
                    </a:lnTo>
                    <a:lnTo>
                      <a:pt x="389" y="106"/>
                    </a:lnTo>
                    <a:lnTo>
                      <a:pt x="387" y="105"/>
                    </a:lnTo>
                    <a:lnTo>
                      <a:pt x="390" y="105"/>
                    </a:lnTo>
                    <a:close/>
                    <a:moveTo>
                      <a:pt x="61" y="105"/>
                    </a:moveTo>
                    <a:lnTo>
                      <a:pt x="63" y="106"/>
                    </a:lnTo>
                    <a:lnTo>
                      <a:pt x="63" y="109"/>
                    </a:lnTo>
                    <a:lnTo>
                      <a:pt x="63" y="110"/>
                    </a:lnTo>
                    <a:lnTo>
                      <a:pt x="59" y="106"/>
                    </a:lnTo>
                    <a:lnTo>
                      <a:pt x="61" y="105"/>
                    </a:lnTo>
                    <a:close/>
                    <a:moveTo>
                      <a:pt x="407" y="104"/>
                    </a:moveTo>
                    <a:lnTo>
                      <a:pt x="410" y="104"/>
                    </a:lnTo>
                    <a:lnTo>
                      <a:pt x="412" y="106"/>
                    </a:lnTo>
                    <a:lnTo>
                      <a:pt x="416" y="108"/>
                    </a:lnTo>
                    <a:lnTo>
                      <a:pt x="423" y="110"/>
                    </a:lnTo>
                    <a:lnTo>
                      <a:pt x="424" y="114"/>
                    </a:lnTo>
                    <a:lnTo>
                      <a:pt x="423" y="117"/>
                    </a:lnTo>
                    <a:lnTo>
                      <a:pt x="420" y="117"/>
                    </a:lnTo>
                    <a:lnTo>
                      <a:pt x="418" y="114"/>
                    </a:lnTo>
                    <a:lnTo>
                      <a:pt x="416" y="114"/>
                    </a:lnTo>
                    <a:lnTo>
                      <a:pt x="411" y="112"/>
                    </a:lnTo>
                    <a:lnTo>
                      <a:pt x="408" y="112"/>
                    </a:lnTo>
                    <a:lnTo>
                      <a:pt x="407" y="113"/>
                    </a:lnTo>
                    <a:lnTo>
                      <a:pt x="402" y="112"/>
                    </a:lnTo>
                    <a:lnTo>
                      <a:pt x="400" y="110"/>
                    </a:lnTo>
                    <a:lnTo>
                      <a:pt x="399" y="110"/>
                    </a:lnTo>
                    <a:lnTo>
                      <a:pt x="398" y="112"/>
                    </a:lnTo>
                    <a:lnTo>
                      <a:pt x="395" y="112"/>
                    </a:lnTo>
                    <a:lnTo>
                      <a:pt x="394" y="110"/>
                    </a:lnTo>
                    <a:lnTo>
                      <a:pt x="393" y="109"/>
                    </a:lnTo>
                    <a:lnTo>
                      <a:pt x="390" y="112"/>
                    </a:lnTo>
                    <a:lnTo>
                      <a:pt x="389" y="112"/>
                    </a:lnTo>
                    <a:lnTo>
                      <a:pt x="389" y="110"/>
                    </a:lnTo>
                    <a:lnTo>
                      <a:pt x="389" y="109"/>
                    </a:lnTo>
                    <a:lnTo>
                      <a:pt x="391" y="108"/>
                    </a:lnTo>
                    <a:lnTo>
                      <a:pt x="391" y="106"/>
                    </a:lnTo>
                    <a:lnTo>
                      <a:pt x="393" y="105"/>
                    </a:lnTo>
                    <a:lnTo>
                      <a:pt x="397" y="105"/>
                    </a:lnTo>
                    <a:lnTo>
                      <a:pt x="400" y="105"/>
                    </a:lnTo>
                    <a:lnTo>
                      <a:pt x="402" y="105"/>
                    </a:lnTo>
                    <a:lnTo>
                      <a:pt x="404" y="106"/>
                    </a:lnTo>
                    <a:lnTo>
                      <a:pt x="407" y="104"/>
                    </a:lnTo>
                    <a:close/>
                    <a:moveTo>
                      <a:pt x="57" y="102"/>
                    </a:moveTo>
                    <a:lnTo>
                      <a:pt x="59" y="104"/>
                    </a:lnTo>
                    <a:lnTo>
                      <a:pt x="58" y="105"/>
                    </a:lnTo>
                    <a:lnTo>
                      <a:pt x="57" y="102"/>
                    </a:lnTo>
                    <a:close/>
                    <a:moveTo>
                      <a:pt x="149" y="101"/>
                    </a:moveTo>
                    <a:lnTo>
                      <a:pt x="153" y="102"/>
                    </a:lnTo>
                    <a:lnTo>
                      <a:pt x="157" y="105"/>
                    </a:lnTo>
                    <a:lnTo>
                      <a:pt x="157" y="106"/>
                    </a:lnTo>
                    <a:lnTo>
                      <a:pt x="156" y="108"/>
                    </a:lnTo>
                    <a:lnTo>
                      <a:pt x="156" y="109"/>
                    </a:lnTo>
                    <a:lnTo>
                      <a:pt x="153" y="109"/>
                    </a:lnTo>
                    <a:lnTo>
                      <a:pt x="152" y="108"/>
                    </a:lnTo>
                    <a:lnTo>
                      <a:pt x="150" y="110"/>
                    </a:lnTo>
                    <a:lnTo>
                      <a:pt x="148" y="109"/>
                    </a:lnTo>
                    <a:lnTo>
                      <a:pt x="148" y="105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5" y="106"/>
                    </a:lnTo>
                    <a:lnTo>
                      <a:pt x="145" y="105"/>
                    </a:lnTo>
                    <a:lnTo>
                      <a:pt x="148" y="105"/>
                    </a:lnTo>
                    <a:lnTo>
                      <a:pt x="148" y="104"/>
                    </a:lnTo>
                    <a:lnTo>
                      <a:pt x="148" y="101"/>
                    </a:lnTo>
                    <a:lnTo>
                      <a:pt x="149" y="101"/>
                    </a:lnTo>
                    <a:close/>
                    <a:moveTo>
                      <a:pt x="365" y="95"/>
                    </a:moveTo>
                    <a:lnTo>
                      <a:pt x="365" y="97"/>
                    </a:lnTo>
                    <a:lnTo>
                      <a:pt x="366" y="100"/>
                    </a:lnTo>
                    <a:lnTo>
                      <a:pt x="366" y="101"/>
                    </a:lnTo>
                    <a:lnTo>
                      <a:pt x="365" y="100"/>
                    </a:lnTo>
                    <a:lnTo>
                      <a:pt x="365" y="97"/>
                    </a:lnTo>
                    <a:lnTo>
                      <a:pt x="364" y="96"/>
                    </a:lnTo>
                    <a:lnTo>
                      <a:pt x="365" y="95"/>
                    </a:lnTo>
                    <a:close/>
                    <a:moveTo>
                      <a:pt x="53" y="95"/>
                    </a:moveTo>
                    <a:lnTo>
                      <a:pt x="55" y="99"/>
                    </a:lnTo>
                    <a:lnTo>
                      <a:pt x="53" y="99"/>
                    </a:lnTo>
                    <a:lnTo>
                      <a:pt x="52" y="96"/>
                    </a:lnTo>
                    <a:lnTo>
                      <a:pt x="53" y="95"/>
                    </a:lnTo>
                    <a:close/>
                    <a:moveTo>
                      <a:pt x="332" y="93"/>
                    </a:moveTo>
                    <a:lnTo>
                      <a:pt x="332" y="95"/>
                    </a:lnTo>
                    <a:lnTo>
                      <a:pt x="331" y="95"/>
                    </a:lnTo>
                    <a:lnTo>
                      <a:pt x="332" y="93"/>
                    </a:lnTo>
                    <a:close/>
                    <a:moveTo>
                      <a:pt x="335" y="92"/>
                    </a:moveTo>
                    <a:lnTo>
                      <a:pt x="336" y="93"/>
                    </a:lnTo>
                    <a:lnTo>
                      <a:pt x="333" y="93"/>
                    </a:lnTo>
                    <a:lnTo>
                      <a:pt x="335" y="92"/>
                    </a:lnTo>
                    <a:close/>
                    <a:moveTo>
                      <a:pt x="364" y="92"/>
                    </a:moveTo>
                    <a:lnTo>
                      <a:pt x="368" y="92"/>
                    </a:lnTo>
                    <a:lnTo>
                      <a:pt x="370" y="92"/>
                    </a:lnTo>
                    <a:lnTo>
                      <a:pt x="368" y="93"/>
                    </a:lnTo>
                    <a:lnTo>
                      <a:pt x="362" y="95"/>
                    </a:lnTo>
                    <a:lnTo>
                      <a:pt x="360" y="93"/>
                    </a:lnTo>
                    <a:lnTo>
                      <a:pt x="360" y="93"/>
                    </a:lnTo>
                    <a:lnTo>
                      <a:pt x="358" y="92"/>
                    </a:lnTo>
                    <a:lnTo>
                      <a:pt x="360" y="92"/>
                    </a:lnTo>
                    <a:lnTo>
                      <a:pt x="361" y="92"/>
                    </a:lnTo>
                    <a:lnTo>
                      <a:pt x="364" y="92"/>
                    </a:lnTo>
                    <a:close/>
                    <a:moveTo>
                      <a:pt x="416" y="91"/>
                    </a:moveTo>
                    <a:lnTo>
                      <a:pt x="418" y="92"/>
                    </a:lnTo>
                    <a:lnTo>
                      <a:pt x="418" y="93"/>
                    </a:lnTo>
                    <a:lnTo>
                      <a:pt x="419" y="95"/>
                    </a:lnTo>
                    <a:lnTo>
                      <a:pt x="416" y="95"/>
                    </a:lnTo>
                    <a:lnTo>
                      <a:pt x="412" y="93"/>
                    </a:lnTo>
                    <a:lnTo>
                      <a:pt x="411" y="93"/>
                    </a:lnTo>
                    <a:lnTo>
                      <a:pt x="412" y="92"/>
                    </a:lnTo>
                    <a:lnTo>
                      <a:pt x="416" y="91"/>
                    </a:lnTo>
                    <a:close/>
                    <a:moveTo>
                      <a:pt x="350" y="91"/>
                    </a:moveTo>
                    <a:lnTo>
                      <a:pt x="353" y="91"/>
                    </a:lnTo>
                    <a:lnTo>
                      <a:pt x="354" y="92"/>
                    </a:lnTo>
                    <a:lnTo>
                      <a:pt x="356" y="91"/>
                    </a:lnTo>
                    <a:lnTo>
                      <a:pt x="357" y="92"/>
                    </a:lnTo>
                    <a:lnTo>
                      <a:pt x="357" y="93"/>
                    </a:lnTo>
                    <a:lnTo>
                      <a:pt x="356" y="93"/>
                    </a:lnTo>
                    <a:lnTo>
                      <a:pt x="353" y="95"/>
                    </a:lnTo>
                    <a:lnTo>
                      <a:pt x="352" y="93"/>
                    </a:lnTo>
                    <a:lnTo>
                      <a:pt x="349" y="96"/>
                    </a:lnTo>
                    <a:lnTo>
                      <a:pt x="348" y="95"/>
                    </a:lnTo>
                    <a:lnTo>
                      <a:pt x="346" y="93"/>
                    </a:lnTo>
                    <a:lnTo>
                      <a:pt x="346" y="92"/>
                    </a:lnTo>
                    <a:lnTo>
                      <a:pt x="348" y="91"/>
                    </a:lnTo>
                    <a:lnTo>
                      <a:pt x="349" y="91"/>
                    </a:lnTo>
                    <a:lnTo>
                      <a:pt x="350" y="91"/>
                    </a:lnTo>
                    <a:close/>
                    <a:moveTo>
                      <a:pt x="165" y="91"/>
                    </a:moveTo>
                    <a:lnTo>
                      <a:pt x="165" y="92"/>
                    </a:lnTo>
                    <a:lnTo>
                      <a:pt x="165" y="92"/>
                    </a:lnTo>
                    <a:lnTo>
                      <a:pt x="163" y="92"/>
                    </a:lnTo>
                    <a:lnTo>
                      <a:pt x="162" y="91"/>
                    </a:lnTo>
                    <a:lnTo>
                      <a:pt x="165" y="91"/>
                    </a:lnTo>
                    <a:close/>
                    <a:moveTo>
                      <a:pt x="337" y="89"/>
                    </a:moveTo>
                    <a:lnTo>
                      <a:pt x="339" y="91"/>
                    </a:lnTo>
                    <a:lnTo>
                      <a:pt x="336" y="91"/>
                    </a:lnTo>
                    <a:lnTo>
                      <a:pt x="337" y="89"/>
                    </a:lnTo>
                    <a:close/>
                    <a:moveTo>
                      <a:pt x="478" y="89"/>
                    </a:moveTo>
                    <a:lnTo>
                      <a:pt x="483" y="91"/>
                    </a:lnTo>
                    <a:lnTo>
                      <a:pt x="486" y="89"/>
                    </a:lnTo>
                    <a:lnTo>
                      <a:pt x="489" y="91"/>
                    </a:lnTo>
                    <a:lnTo>
                      <a:pt x="491" y="91"/>
                    </a:lnTo>
                    <a:lnTo>
                      <a:pt x="495" y="91"/>
                    </a:lnTo>
                    <a:lnTo>
                      <a:pt x="494" y="92"/>
                    </a:lnTo>
                    <a:lnTo>
                      <a:pt x="489" y="92"/>
                    </a:lnTo>
                    <a:lnTo>
                      <a:pt x="483" y="92"/>
                    </a:lnTo>
                    <a:lnTo>
                      <a:pt x="479" y="91"/>
                    </a:lnTo>
                    <a:lnTo>
                      <a:pt x="478" y="89"/>
                    </a:lnTo>
                    <a:close/>
                    <a:moveTo>
                      <a:pt x="127" y="89"/>
                    </a:moveTo>
                    <a:lnTo>
                      <a:pt x="128" y="89"/>
                    </a:lnTo>
                    <a:lnTo>
                      <a:pt x="129" y="91"/>
                    </a:lnTo>
                    <a:lnTo>
                      <a:pt x="129" y="92"/>
                    </a:lnTo>
                    <a:lnTo>
                      <a:pt x="131" y="93"/>
                    </a:lnTo>
                    <a:lnTo>
                      <a:pt x="132" y="99"/>
                    </a:lnTo>
                    <a:lnTo>
                      <a:pt x="134" y="101"/>
                    </a:lnTo>
                    <a:lnTo>
                      <a:pt x="138" y="102"/>
                    </a:lnTo>
                    <a:lnTo>
                      <a:pt x="137" y="105"/>
                    </a:lnTo>
                    <a:lnTo>
                      <a:pt x="137" y="108"/>
                    </a:lnTo>
                    <a:lnTo>
                      <a:pt x="136" y="109"/>
                    </a:lnTo>
                    <a:lnTo>
                      <a:pt x="134" y="108"/>
                    </a:lnTo>
                    <a:lnTo>
                      <a:pt x="134" y="105"/>
                    </a:lnTo>
                    <a:lnTo>
                      <a:pt x="132" y="106"/>
                    </a:lnTo>
                    <a:lnTo>
                      <a:pt x="129" y="104"/>
                    </a:lnTo>
                    <a:lnTo>
                      <a:pt x="129" y="101"/>
                    </a:lnTo>
                    <a:lnTo>
                      <a:pt x="128" y="100"/>
                    </a:lnTo>
                    <a:lnTo>
                      <a:pt x="127" y="99"/>
                    </a:lnTo>
                    <a:lnTo>
                      <a:pt x="127" y="97"/>
                    </a:lnTo>
                    <a:lnTo>
                      <a:pt x="121" y="96"/>
                    </a:lnTo>
                    <a:lnTo>
                      <a:pt x="120" y="95"/>
                    </a:lnTo>
                    <a:lnTo>
                      <a:pt x="123" y="93"/>
                    </a:lnTo>
                    <a:lnTo>
                      <a:pt x="123" y="91"/>
                    </a:lnTo>
                    <a:lnTo>
                      <a:pt x="124" y="91"/>
                    </a:lnTo>
                    <a:lnTo>
                      <a:pt x="125" y="92"/>
                    </a:lnTo>
                    <a:lnTo>
                      <a:pt x="127" y="93"/>
                    </a:lnTo>
                    <a:lnTo>
                      <a:pt x="127" y="92"/>
                    </a:lnTo>
                    <a:lnTo>
                      <a:pt x="127" y="89"/>
                    </a:lnTo>
                    <a:close/>
                    <a:moveTo>
                      <a:pt x="474" y="88"/>
                    </a:moveTo>
                    <a:lnTo>
                      <a:pt x="477" y="88"/>
                    </a:lnTo>
                    <a:lnTo>
                      <a:pt x="476" y="89"/>
                    </a:lnTo>
                    <a:lnTo>
                      <a:pt x="474" y="88"/>
                    </a:lnTo>
                    <a:close/>
                    <a:moveTo>
                      <a:pt x="386" y="87"/>
                    </a:moveTo>
                    <a:lnTo>
                      <a:pt x="389" y="87"/>
                    </a:lnTo>
                    <a:lnTo>
                      <a:pt x="391" y="91"/>
                    </a:lnTo>
                    <a:lnTo>
                      <a:pt x="391" y="92"/>
                    </a:lnTo>
                    <a:lnTo>
                      <a:pt x="387" y="92"/>
                    </a:lnTo>
                    <a:lnTo>
                      <a:pt x="386" y="92"/>
                    </a:lnTo>
                    <a:lnTo>
                      <a:pt x="383" y="91"/>
                    </a:lnTo>
                    <a:lnTo>
                      <a:pt x="382" y="89"/>
                    </a:lnTo>
                    <a:lnTo>
                      <a:pt x="386" y="87"/>
                    </a:lnTo>
                    <a:close/>
                    <a:moveTo>
                      <a:pt x="331" y="85"/>
                    </a:moveTo>
                    <a:lnTo>
                      <a:pt x="333" y="85"/>
                    </a:lnTo>
                    <a:lnTo>
                      <a:pt x="335" y="87"/>
                    </a:lnTo>
                    <a:lnTo>
                      <a:pt x="333" y="88"/>
                    </a:lnTo>
                    <a:lnTo>
                      <a:pt x="335" y="87"/>
                    </a:lnTo>
                    <a:lnTo>
                      <a:pt x="336" y="85"/>
                    </a:lnTo>
                    <a:lnTo>
                      <a:pt x="337" y="87"/>
                    </a:lnTo>
                    <a:lnTo>
                      <a:pt x="337" y="89"/>
                    </a:lnTo>
                    <a:lnTo>
                      <a:pt x="335" y="89"/>
                    </a:lnTo>
                    <a:lnTo>
                      <a:pt x="335" y="88"/>
                    </a:lnTo>
                    <a:lnTo>
                      <a:pt x="333" y="91"/>
                    </a:lnTo>
                    <a:lnTo>
                      <a:pt x="332" y="89"/>
                    </a:lnTo>
                    <a:lnTo>
                      <a:pt x="329" y="91"/>
                    </a:lnTo>
                    <a:lnTo>
                      <a:pt x="328" y="89"/>
                    </a:lnTo>
                    <a:lnTo>
                      <a:pt x="328" y="87"/>
                    </a:lnTo>
                    <a:lnTo>
                      <a:pt x="331" y="85"/>
                    </a:lnTo>
                    <a:close/>
                    <a:moveTo>
                      <a:pt x="170" y="84"/>
                    </a:moveTo>
                    <a:lnTo>
                      <a:pt x="174" y="84"/>
                    </a:lnTo>
                    <a:lnTo>
                      <a:pt x="175" y="85"/>
                    </a:lnTo>
                    <a:lnTo>
                      <a:pt x="173" y="88"/>
                    </a:lnTo>
                    <a:lnTo>
                      <a:pt x="171" y="88"/>
                    </a:lnTo>
                    <a:lnTo>
                      <a:pt x="170" y="87"/>
                    </a:lnTo>
                    <a:lnTo>
                      <a:pt x="171" y="85"/>
                    </a:lnTo>
                    <a:lnTo>
                      <a:pt x="170" y="84"/>
                    </a:lnTo>
                    <a:close/>
                    <a:moveTo>
                      <a:pt x="42" y="83"/>
                    </a:moveTo>
                    <a:lnTo>
                      <a:pt x="45" y="83"/>
                    </a:lnTo>
                    <a:lnTo>
                      <a:pt x="49" y="88"/>
                    </a:lnTo>
                    <a:lnTo>
                      <a:pt x="49" y="93"/>
                    </a:lnTo>
                    <a:lnTo>
                      <a:pt x="46" y="92"/>
                    </a:lnTo>
                    <a:lnTo>
                      <a:pt x="42" y="87"/>
                    </a:lnTo>
                    <a:lnTo>
                      <a:pt x="40" y="87"/>
                    </a:lnTo>
                    <a:lnTo>
                      <a:pt x="40" y="84"/>
                    </a:lnTo>
                    <a:lnTo>
                      <a:pt x="42" y="83"/>
                    </a:lnTo>
                    <a:close/>
                    <a:moveTo>
                      <a:pt x="472" y="81"/>
                    </a:moveTo>
                    <a:lnTo>
                      <a:pt x="473" y="83"/>
                    </a:lnTo>
                    <a:lnTo>
                      <a:pt x="472" y="83"/>
                    </a:lnTo>
                    <a:lnTo>
                      <a:pt x="470" y="81"/>
                    </a:lnTo>
                    <a:lnTo>
                      <a:pt x="472" y="81"/>
                    </a:lnTo>
                    <a:close/>
                    <a:moveTo>
                      <a:pt x="425" y="81"/>
                    </a:moveTo>
                    <a:lnTo>
                      <a:pt x="427" y="81"/>
                    </a:lnTo>
                    <a:lnTo>
                      <a:pt x="427" y="85"/>
                    </a:lnTo>
                    <a:lnTo>
                      <a:pt x="425" y="87"/>
                    </a:lnTo>
                    <a:lnTo>
                      <a:pt x="423" y="85"/>
                    </a:lnTo>
                    <a:lnTo>
                      <a:pt x="423" y="83"/>
                    </a:lnTo>
                    <a:lnTo>
                      <a:pt x="425" y="81"/>
                    </a:lnTo>
                    <a:close/>
                    <a:moveTo>
                      <a:pt x="169" y="80"/>
                    </a:moveTo>
                    <a:lnTo>
                      <a:pt x="171" y="80"/>
                    </a:lnTo>
                    <a:lnTo>
                      <a:pt x="173" y="81"/>
                    </a:lnTo>
                    <a:lnTo>
                      <a:pt x="174" y="83"/>
                    </a:lnTo>
                    <a:lnTo>
                      <a:pt x="174" y="83"/>
                    </a:lnTo>
                    <a:lnTo>
                      <a:pt x="171" y="83"/>
                    </a:lnTo>
                    <a:lnTo>
                      <a:pt x="170" y="83"/>
                    </a:lnTo>
                    <a:lnTo>
                      <a:pt x="167" y="81"/>
                    </a:lnTo>
                    <a:lnTo>
                      <a:pt x="169" y="80"/>
                    </a:lnTo>
                    <a:close/>
                    <a:moveTo>
                      <a:pt x="422" y="80"/>
                    </a:moveTo>
                    <a:lnTo>
                      <a:pt x="424" y="81"/>
                    </a:lnTo>
                    <a:lnTo>
                      <a:pt x="422" y="81"/>
                    </a:lnTo>
                    <a:lnTo>
                      <a:pt x="419" y="80"/>
                    </a:lnTo>
                    <a:lnTo>
                      <a:pt x="422" y="80"/>
                    </a:lnTo>
                    <a:close/>
                    <a:moveTo>
                      <a:pt x="425" y="79"/>
                    </a:moveTo>
                    <a:lnTo>
                      <a:pt x="425" y="80"/>
                    </a:lnTo>
                    <a:lnTo>
                      <a:pt x="424" y="79"/>
                    </a:lnTo>
                    <a:lnTo>
                      <a:pt x="425" y="79"/>
                    </a:lnTo>
                    <a:close/>
                    <a:moveTo>
                      <a:pt x="381" y="79"/>
                    </a:moveTo>
                    <a:lnTo>
                      <a:pt x="381" y="79"/>
                    </a:lnTo>
                    <a:lnTo>
                      <a:pt x="382" y="81"/>
                    </a:lnTo>
                    <a:lnTo>
                      <a:pt x="379" y="80"/>
                    </a:lnTo>
                    <a:lnTo>
                      <a:pt x="381" y="79"/>
                    </a:lnTo>
                    <a:close/>
                    <a:moveTo>
                      <a:pt x="478" y="77"/>
                    </a:moveTo>
                    <a:lnTo>
                      <a:pt x="482" y="77"/>
                    </a:lnTo>
                    <a:lnTo>
                      <a:pt x="483" y="77"/>
                    </a:lnTo>
                    <a:lnTo>
                      <a:pt x="486" y="79"/>
                    </a:lnTo>
                    <a:lnTo>
                      <a:pt x="487" y="81"/>
                    </a:lnTo>
                    <a:lnTo>
                      <a:pt x="489" y="83"/>
                    </a:lnTo>
                    <a:lnTo>
                      <a:pt x="490" y="83"/>
                    </a:lnTo>
                    <a:lnTo>
                      <a:pt x="487" y="84"/>
                    </a:lnTo>
                    <a:lnTo>
                      <a:pt x="486" y="83"/>
                    </a:lnTo>
                    <a:lnTo>
                      <a:pt x="485" y="83"/>
                    </a:lnTo>
                    <a:lnTo>
                      <a:pt x="483" y="83"/>
                    </a:lnTo>
                    <a:lnTo>
                      <a:pt x="483" y="81"/>
                    </a:lnTo>
                    <a:lnTo>
                      <a:pt x="482" y="79"/>
                    </a:lnTo>
                    <a:lnTo>
                      <a:pt x="481" y="79"/>
                    </a:lnTo>
                    <a:lnTo>
                      <a:pt x="481" y="80"/>
                    </a:lnTo>
                    <a:lnTo>
                      <a:pt x="478" y="77"/>
                    </a:lnTo>
                    <a:lnTo>
                      <a:pt x="478" y="77"/>
                    </a:lnTo>
                    <a:close/>
                    <a:moveTo>
                      <a:pt x="111" y="76"/>
                    </a:moveTo>
                    <a:lnTo>
                      <a:pt x="113" y="76"/>
                    </a:lnTo>
                    <a:lnTo>
                      <a:pt x="113" y="79"/>
                    </a:lnTo>
                    <a:lnTo>
                      <a:pt x="112" y="80"/>
                    </a:lnTo>
                    <a:lnTo>
                      <a:pt x="109" y="77"/>
                    </a:lnTo>
                    <a:lnTo>
                      <a:pt x="111" y="76"/>
                    </a:lnTo>
                    <a:close/>
                    <a:moveTo>
                      <a:pt x="385" y="76"/>
                    </a:moveTo>
                    <a:lnTo>
                      <a:pt x="386" y="76"/>
                    </a:lnTo>
                    <a:lnTo>
                      <a:pt x="386" y="79"/>
                    </a:lnTo>
                    <a:lnTo>
                      <a:pt x="387" y="79"/>
                    </a:lnTo>
                    <a:lnTo>
                      <a:pt x="389" y="80"/>
                    </a:lnTo>
                    <a:lnTo>
                      <a:pt x="387" y="81"/>
                    </a:lnTo>
                    <a:lnTo>
                      <a:pt x="386" y="80"/>
                    </a:lnTo>
                    <a:lnTo>
                      <a:pt x="383" y="80"/>
                    </a:lnTo>
                    <a:lnTo>
                      <a:pt x="382" y="77"/>
                    </a:lnTo>
                    <a:lnTo>
                      <a:pt x="382" y="76"/>
                    </a:lnTo>
                    <a:lnTo>
                      <a:pt x="383" y="76"/>
                    </a:lnTo>
                    <a:lnTo>
                      <a:pt x="385" y="76"/>
                    </a:lnTo>
                    <a:close/>
                    <a:moveTo>
                      <a:pt x="38" y="75"/>
                    </a:moveTo>
                    <a:lnTo>
                      <a:pt x="41" y="76"/>
                    </a:lnTo>
                    <a:lnTo>
                      <a:pt x="41" y="77"/>
                    </a:lnTo>
                    <a:lnTo>
                      <a:pt x="38" y="80"/>
                    </a:lnTo>
                    <a:lnTo>
                      <a:pt x="37" y="77"/>
                    </a:lnTo>
                    <a:lnTo>
                      <a:pt x="38" y="75"/>
                    </a:lnTo>
                    <a:close/>
                    <a:moveTo>
                      <a:pt x="315" y="75"/>
                    </a:moveTo>
                    <a:lnTo>
                      <a:pt x="316" y="76"/>
                    </a:lnTo>
                    <a:lnTo>
                      <a:pt x="315" y="77"/>
                    </a:lnTo>
                    <a:lnTo>
                      <a:pt x="314" y="76"/>
                    </a:lnTo>
                    <a:lnTo>
                      <a:pt x="315" y="75"/>
                    </a:lnTo>
                    <a:close/>
                    <a:moveTo>
                      <a:pt x="167" y="75"/>
                    </a:moveTo>
                    <a:lnTo>
                      <a:pt x="170" y="76"/>
                    </a:lnTo>
                    <a:lnTo>
                      <a:pt x="170" y="76"/>
                    </a:lnTo>
                    <a:lnTo>
                      <a:pt x="169" y="77"/>
                    </a:lnTo>
                    <a:lnTo>
                      <a:pt x="167" y="76"/>
                    </a:lnTo>
                    <a:lnTo>
                      <a:pt x="166" y="75"/>
                    </a:lnTo>
                    <a:lnTo>
                      <a:pt x="167" y="75"/>
                    </a:lnTo>
                    <a:close/>
                    <a:moveTo>
                      <a:pt x="379" y="75"/>
                    </a:moveTo>
                    <a:lnTo>
                      <a:pt x="381" y="75"/>
                    </a:lnTo>
                    <a:lnTo>
                      <a:pt x="381" y="76"/>
                    </a:lnTo>
                    <a:lnTo>
                      <a:pt x="381" y="77"/>
                    </a:lnTo>
                    <a:lnTo>
                      <a:pt x="379" y="76"/>
                    </a:lnTo>
                    <a:lnTo>
                      <a:pt x="379" y="75"/>
                    </a:lnTo>
                    <a:close/>
                    <a:moveTo>
                      <a:pt x="318" y="75"/>
                    </a:moveTo>
                    <a:lnTo>
                      <a:pt x="318" y="76"/>
                    </a:lnTo>
                    <a:lnTo>
                      <a:pt x="315" y="75"/>
                    </a:lnTo>
                    <a:lnTo>
                      <a:pt x="318" y="75"/>
                    </a:lnTo>
                    <a:close/>
                    <a:moveTo>
                      <a:pt x="445" y="74"/>
                    </a:moveTo>
                    <a:lnTo>
                      <a:pt x="452" y="76"/>
                    </a:lnTo>
                    <a:lnTo>
                      <a:pt x="454" y="79"/>
                    </a:lnTo>
                    <a:lnTo>
                      <a:pt x="458" y="77"/>
                    </a:lnTo>
                    <a:lnTo>
                      <a:pt x="462" y="79"/>
                    </a:lnTo>
                    <a:lnTo>
                      <a:pt x="464" y="80"/>
                    </a:lnTo>
                    <a:lnTo>
                      <a:pt x="464" y="80"/>
                    </a:lnTo>
                    <a:lnTo>
                      <a:pt x="464" y="84"/>
                    </a:lnTo>
                    <a:lnTo>
                      <a:pt x="465" y="85"/>
                    </a:lnTo>
                    <a:lnTo>
                      <a:pt x="466" y="88"/>
                    </a:lnTo>
                    <a:lnTo>
                      <a:pt x="465" y="89"/>
                    </a:lnTo>
                    <a:lnTo>
                      <a:pt x="464" y="92"/>
                    </a:lnTo>
                    <a:lnTo>
                      <a:pt x="464" y="95"/>
                    </a:lnTo>
                    <a:lnTo>
                      <a:pt x="464" y="100"/>
                    </a:lnTo>
                    <a:lnTo>
                      <a:pt x="466" y="102"/>
                    </a:lnTo>
                    <a:lnTo>
                      <a:pt x="468" y="105"/>
                    </a:lnTo>
                    <a:lnTo>
                      <a:pt x="468" y="105"/>
                    </a:lnTo>
                    <a:lnTo>
                      <a:pt x="468" y="102"/>
                    </a:lnTo>
                    <a:lnTo>
                      <a:pt x="469" y="101"/>
                    </a:lnTo>
                    <a:lnTo>
                      <a:pt x="470" y="101"/>
                    </a:lnTo>
                    <a:lnTo>
                      <a:pt x="470" y="104"/>
                    </a:lnTo>
                    <a:lnTo>
                      <a:pt x="470" y="106"/>
                    </a:lnTo>
                    <a:lnTo>
                      <a:pt x="472" y="105"/>
                    </a:lnTo>
                    <a:lnTo>
                      <a:pt x="473" y="108"/>
                    </a:lnTo>
                    <a:lnTo>
                      <a:pt x="476" y="110"/>
                    </a:lnTo>
                    <a:lnTo>
                      <a:pt x="477" y="112"/>
                    </a:lnTo>
                    <a:lnTo>
                      <a:pt x="478" y="112"/>
                    </a:lnTo>
                    <a:lnTo>
                      <a:pt x="481" y="110"/>
                    </a:lnTo>
                    <a:lnTo>
                      <a:pt x="481" y="108"/>
                    </a:lnTo>
                    <a:lnTo>
                      <a:pt x="482" y="108"/>
                    </a:lnTo>
                    <a:lnTo>
                      <a:pt x="483" y="106"/>
                    </a:lnTo>
                    <a:lnTo>
                      <a:pt x="483" y="104"/>
                    </a:lnTo>
                    <a:lnTo>
                      <a:pt x="485" y="101"/>
                    </a:lnTo>
                    <a:lnTo>
                      <a:pt x="487" y="101"/>
                    </a:lnTo>
                    <a:lnTo>
                      <a:pt x="490" y="100"/>
                    </a:lnTo>
                    <a:lnTo>
                      <a:pt x="490" y="97"/>
                    </a:lnTo>
                    <a:lnTo>
                      <a:pt x="491" y="96"/>
                    </a:lnTo>
                    <a:lnTo>
                      <a:pt x="493" y="97"/>
                    </a:lnTo>
                    <a:lnTo>
                      <a:pt x="494" y="97"/>
                    </a:lnTo>
                    <a:lnTo>
                      <a:pt x="495" y="96"/>
                    </a:lnTo>
                    <a:lnTo>
                      <a:pt x="499" y="96"/>
                    </a:lnTo>
                    <a:lnTo>
                      <a:pt x="499" y="93"/>
                    </a:lnTo>
                    <a:lnTo>
                      <a:pt x="498" y="92"/>
                    </a:lnTo>
                    <a:lnTo>
                      <a:pt x="499" y="91"/>
                    </a:lnTo>
                    <a:lnTo>
                      <a:pt x="504" y="87"/>
                    </a:lnTo>
                    <a:lnTo>
                      <a:pt x="507" y="88"/>
                    </a:lnTo>
                    <a:lnTo>
                      <a:pt x="510" y="89"/>
                    </a:lnTo>
                    <a:lnTo>
                      <a:pt x="514" y="91"/>
                    </a:lnTo>
                    <a:lnTo>
                      <a:pt x="518" y="92"/>
                    </a:lnTo>
                    <a:lnTo>
                      <a:pt x="519" y="93"/>
                    </a:lnTo>
                    <a:lnTo>
                      <a:pt x="522" y="93"/>
                    </a:lnTo>
                    <a:lnTo>
                      <a:pt x="526" y="95"/>
                    </a:lnTo>
                    <a:lnTo>
                      <a:pt x="532" y="97"/>
                    </a:lnTo>
                    <a:lnTo>
                      <a:pt x="533" y="97"/>
                    </a:lnTo>
                    <a:lnTo>
                      <a:pt x="535" y="97"/>
                    </a:lnTo>
                    <a:lnTo>
                      <a:pt x="539" y="99"/>
                    </a:lnTo>
                    <a:lnTo>
                      <a:pt x="540" y="99"/>
                    </a:lnTo>
                    <a:lnTo>
                      <a:pt x="543" y="100"/>
                    </a:lnTo>
                    <a:lnTo>
                      <a:pt x="541" y="101"/>
                    </a:lnTo>
                    <a:lnTo>
                      <a:pt x="541" y="102"/>
                    </a:lnTo>
                    <a:lnTo>
                      <a:pt x="543" y="102"/>
                    </a:lnTo>
                    <a:lnTo>
                      <a:pt x="545" y="102"/>
                    </a:lnTo>
                    <a:lnTo>
                      <a:pt x="545" y="102"/>
                    </a:lnTo>
                    <a:lnTo>
                      <a:pt x="544" y="146"/>
                    </a:lnTo>
                    <a:lnTo>
                      <a:pt x="543" y="150"/>
                    </a:lnTo>
                    <a:lnTo>
                      <a:pt x="543" y="151"/>
                    </a:lnTo>
                    <a:lnTo>
                      <a:pt x="544" y="152"/>
                    </a:lnTo>
                    <a:lnTo>
                      <a:pt x="543" y="181"/>
                    </a:lnTo>
                    <a:lnTo>
                      <a:pt x="541" y="181"/>
                    </a:lnTo>
                    <a:lnTo>
                      <a:pt x="539" y="180"/>
                    </a:lnTo>
                    <a:lnTo>
                      <a:pt x="536" y="176"/>
                    </a:lnTo>
                    <a:lnTo>
                      <a:pt x="535" y="175"/>
                    </a:lnTo>
                    <a:lnTo>
                      <a:pt x="535" y="175"/>
                    </a:lnTo>
                    <a:lnTo>
                      <a:pt x="532" y="172"/>
                    </a:lnTo>
                    <a:lnTo>
                      <a:pt x="532" y="171"/>
                    </a:lnTo>
                    <a:lnTo>
                      <a:pt x="531" y="170"/>
                    </a:lnTo>
                    <a:lnTo>
                      <a:pt x="532" y="168"/>
                    </a:lnTo>
                    <a:lnTo>
                      <a:pt x="532" y="166"/>
                    </a:lnTo>
                    <a:lnTo>
                      <a:pt x="532" y="168"/>
                    </a:lnTo>
                    <a:lnTo>
                      <a:pt x="530" y="168"/>
                    </a:lnTo>
                    <a:lnTo>
                      <a:pt x="527" y="168"/>
                    </a:lnTo>
                    <a:lnTo>
                      <a:pt x="524" y="170"/>
                    </a:lnTo>
                    <a:lnTo>
                      <a:pt x="523" y="170"/>
                    </a:lnTo>
                    <a:lnTo>
                      <a:pt x="522" y="168"/>
                    </a:lnTo>
                    <a:lnTo>
                      <a:pt x="519" y="170"/>
                    </a:lnTo>
                    <a:lnTo>
                      <a:pt x="518" y="168"/>
                    </a:lnTo>
                    <a:lnTo>
                      <a:pt x="519" y="168"/>
                    </a:lnTo>
                    <a:lnTo>
                      <a:pt x="519" y="166"/>
                    </a:lnTo>
                    <a:lnTo>
                      <a:pt x="519" y="164"/>
                    </a:lnTo>
                    <a:lnTo>
                      <a:pt x="520" y="164"/>
                    </a:lnTo>
                    <a:lnTo>
                      <a:pt x="520" y="160"/>
                    </a:lnTo>
                    <a:lnTo>
                      <a:pt x="519" y="160"/>
                    </a:lnTo>
                    <a:lnTo>
                      <a:pt x="518" y="158"/>
                    </a:lnTo>
                    <a:lnTo>
                      <a:pt x="519" y="158"/>
                    </a:lnTo>
                    <a:lnTo>
                      <a:pt x="520" y="158"/>
                    </a:lnTo>
                    <a:lnTo>
                      <a:pt x="522" y="158"/>
                    </a:lnTo>
                    <a:lnTo>
                      <a:pt x="524" y="158"/>
                    </a:lnTo>
                    <a:lnTo>
                      <a:pt x="522" y="156"/>
                    </a:lnTo>
                    <a:lnTo>
                      <a:pt x="519" y="158"/>
                    </a:lnTo>
                    <a:lnTo>
                      <a:pt x="518" y="156"/>
                    </a:lnTo>
                    <a:lnTo>
                      <a:pt x="515" y="155"/>
                    </a:lnTo>
                    <a:lnTo>
                      <a:pt x="516" y="154"/>
                    </a:lnTo>
                    <a:lnTo>
                      <a:pt x="518" y="152"/>
                    </a:lnTo>
                    <a:lnTo>
                      <a:pt x="519" y="154"/>
                    </a:lnTo>
                    <a:lnTo>
                      <a:pt x="518" y="152"/>
                    </a:lnTo>
                    <a:lnTo>
                      <a:pt x="515" y="150"/>
                    </a:lnTo>
                    <a:lnTo>
                      <a:pt x="512" y="149"/>
                    </a:lnTo>
                    <a:lnTo>
                      <a:pt x="512" y="147"/>
                    </a:lnTo>
                    <a:lnTo>
                      <a:pt x="512" y="145"/>
                    </a:lnTo>
                    <a:lnTo>
                      <a:pt x="510" y="142"/>
                    </a:lnTo>
                    <a:lnTo>
                      <a:pt x="510" y="141"/>
                    </a:lnTo>
                    <a:lnTo>
                      <a:pt x="512" y="139"/>
                    </a:lnTo>
                    <a:lnTo>
                      <a:pt x="510" y="139"/>
                    </a:lnTo>
                    <a:lnTo>
                      <a:pt x="508" y="138"/>
                    </a:lnTo>
                    <a:lnTo>
                      <a:pt x="510" y="137"/>
                    </a:lnTo>
                    <a:lnTo>
                      <a:pt x="508" y="135"/>
                    </a:lnTo>
                    <a:lnTo>
                      <a:pt x="510" y="134"/>
                    </a:lnTo>
                    <a:lnTo>
                      <a:pt x="507" y="135"/>
                    </a:lnTo>
                    <a:lnTo>
                      <a:pt x="507" y="134"/>
                    </a:lnTo>
                    <a:lnTo>
                      <a:pt x="506" y="135"/>
                    </a:lnTo>
                    <a:lnTo>
                      <a:pt x="504" y="134"/>
                    </a:lnTo>
                    <a:lnTo>
                      <a:pt x="506" y="131"/>
                    </a:lnTo>
                    <a:lnTo>
                      <a:pt x="504" y="133"/>
                    </a:lnTo>
                    <a:lnTo>
                      <a:pt x="503" y="133"/>
                    </a:lnTo>
                    <a:lnTo>
                      <a:pt x="499" y="131"/>
                    </a:lnTo>
                    <a:lnTo>
                      <a:pt x="498" y="129"/>
                    </a:lnTo>
                    <a:lnTo>
                      <a:pt x="495" y="129"/>
                    </a:lnTo>
                    <a:lnTo>
                      <a:pt x="493" y="129"/>
                    </a:lnTo>
                    <a:lnTo>
                      <a:pt x="486" y="126"/>
                    </a:lnTo>
                    <a:lnTo>
                      <a:pt x="479" y="124"/>
                    </a:lnTo>
                    <a:lnTo>
                      <a:pt x="476" y="124"/>
                    </a:lnTo>
                    <a:lnTo>
                      <a:pt x="473" y="122"/>
                    </a:lnTo>
                    <a:lnTo>
                      <a:pt x="472" y="122"/>
                    </a:lnTo>
                    <a:lnTo>
                      <a:pt x="472" y="121"/>
                    </a:lnTo>
                    <a:lnTo>
                      <a:pt x="469" y="120"/>
                    </a:lnTo>
                    <a:lnTo>
                      <a:pt x="469" y="118"/>
                    </a:lnTo>
                    <a:lnTo>
                      <a:pt x="472" y="118"/>
                    </a:lnTo>
                    <a:lnTo>
                      <a:pt x="472" y="118"/>
                    </a:lnTo>
                    <a:lnTo>
                      <a:pt x="472" y="118"/>
                    </a:lnTo>
                    <a:lnTo>
                      <a:pt x="470" y="117"/>
                    </a:lnTo>
                    <a:lnTo>
                      <a:pt x="468" y="118"/>
                    </a:lnTo>
                    <a:lnTo>
                      <a:pt x="466" y="118"/>
                    </a:lnTo>
                    <a:lnTo>
                      <a:pt x="466" y="117"/>
                    </a:lnTo>
                    <a:lnTo>
                      <a:pt x="465" y="117"/>
                    </a:lnTo>
                    <a:lnTo>
                      <a:pt x="464" y="118"/>
                    </a:lnTo>
                    <a:lnTo>
                      <a:pt x="464" y="116"/>
                    </a:lnTo>
                    <a:lnTo>
                      <a:pt x="462" y="114"/>
                    </a:lnTo>
                    <a:lnTo>
                      <a:pt x="462" y="116"/>
                    </a:lnTo>
                    <a:lnTo>
                      <a:pt x="461" y="116"/>
                    </a:lnTo>
                    <a:lnTo>
                      <a:pt x="460" y="114"/>
                    </a:lnTo>
                    <a:lnTo>
                      <a:pt x="460" y="112"/>
                    </a:lnTo>
                    <a:lnTo>
                      <a:pt x="458" y="109"/>
                    </a:lnTo>
                    <a:lnTo>
                      <a:pt x="460" y="108"/>
                    </a:lnTo>
                    <a:lnTo>
                      <a:pt x="460" y="105"/>
                    </a:lnTo>
                    <a:lnTo>
                      <a:pt x="458" y="106"/>
                    </a:lnTo>
                    <a:lnTo>
                      <a:pt x="457" y="109"/>
                    </a:lnTo>
                    <a:lnTo>
                      <a:pt x="457" y="112"/>
                    </a:lnTo>
                    <a:lnTo>
                      <a:pt x="456" y="112"/>
                    </a:lnTo>
                    <a:lnTo>
                      <a:pt x="454" y="116"/>
                    </a:lnTo>
                    <a:lnTo>
                      <a:pt x="454" y="117"/>
                    </a:lnTo>
                    <a:lnTo>
                      <a:pt x="452" y="120"/>
                    </a:lnTo>
                    <a:lnTo>
                      <a:pt x="449" y="121"/>
                    </a:lnTo>
                    <a:lnTo>
                      <a:pt x="448" y="120"/>
                    </a:lnTo>
                    <a:lnTo>
                      <a:pt x="445" y="116"/>
                    </a:lnTo>
                    <a:lnTo>
                      <a:pt x="445" y="114"/>
                    </a:lnTo>
                    <a:lnTo>
                      <a:pt x="447" y="114"/>
                    </a:lnTo>
                    <a:lnTo>
                      <a:pt x="447" y="112"/>
                    </a:lnTo>
                    <a:lnTo>
                      <a:pt x="447" y="110"/>
                    </a:lnTo>
                    <a:lnTo>
                      <a:pt x="445" y="112"/>
                    </a:lnTo>
                    <a:lnTo>
                      <a:pt x="444" y="110"/>
                    </a:lnTo>
                    <a:lnTo>
                      <a:pt x="444" y="108"/>
                    </a:lnTo>
                    <a:lnTo>
                      <a:pt x="441" y="106"/>
                    </a:lnTo>
                    <a:lnTo>
                      <a:pt x="439" y="106"/>
                    </a:lnTo>
                    <a:lnTo>
                      <a:pt x="437" y="105"/>
                    </a:lnTo>
                    <a:lnTo>
                      <a:pt x="439" y="102"/>
                    </a:lnTo>
                    <a:lnTo>
                      <a:pt x="441" y="102"/>
                    </a:lnTo>
                    <a:lnTo>
                      <a:pt x="443" y="104"/>
                    </a:lnTo>
                    <a:lnTo>
                      <a:pt x="445" y="104"/>
                    </a:lnTo>
                    <a:lnTo>
                      <a:pt x="447" y="105"/>
                    </a:lnTo>
                    <a:lnTo>
                      <a:pt x="449" y="104"/>
                    </a:lnTo>
                    <a:lnTo>
                      <a:pt x="451" y="101"/>
                    </a:lnTo>
                    <a:lnTo>
                      <a:pt x="452" y="100"/>
                    </a:lnTo>
                    <a:lnTo>
                      <a:pt x="456" y="101"/>
                    </a:lnTo>
                    <a:lnTo>
                      <a:pt x="457" y="104"/>
                    </a:lnTo>
                    <a:lnTo>
                      <a:pt x="458" y="101"/>
                    </a:lnTo>
                    <a:lnTo>
                      <a:pt x="460" y="100"/>
                    </a:lnTo>
                    <a:lnTo>
                      <a:pt x="461" y="100"/>
                    </a:lnTo>
                    <a:lnTo>
                      <a:pt x="461" y="97"/>
                    </a:lnTo>
                    <a:lnTo>
                      <a:pt x="460" y="96"/>
                    </a:lnTo>
                    <a:lnTo>
                      <a:pt x="454" y="96"/>
                    </a:lnTo>
                    <a:lnTo>
                      <a:pt x="454" y="97"/>
                    </a:lnTo>
                    <a:lnTo>
                      <a:pt x="453" y="97"/>
                    </a:lnTo>
                    <a:lnTo>
                      <a:pt x="452" y="97"/>
                    </a:lnTo>
                    <a:lnTo>
                      <a:pt x="449" y="97"/>
                    </a:lnTo>
                    <a:lnTo>
                      <a:pt x="448" y="97"/>
                    </a:lnTo>
                    <a:lnTo>
                      <a:pt x="447" y="97"/>
                    </a:lnTo>
                    <a:lnTo>
                      <a:pt x="444" y="97"/>
                    </a:lnTo>
                    <a:lnTo>
                      <a:pt x="443" y="97"/>
                    </a:lnTo>
                    <a:lnTo>
                      <a:pt x="440" y="97"/>
                    </a:lnTo>
                    <a:lnTo>
                      <a:pt x="437" y="95"/>
                    </a:lnTo>
                    <a:lnTo>
                      <a:pt x="437" y="92"/>
                    </a:lnTo>
                    <a:lnTo>
                      <a:pt x="437" y="92"/>
                    </a:lnTo>
                    <a:lnTo>
                      <a:pt x="436" y="89"/>
                    </a:lnTo>
                    <a:lnTo>
                      <a:pt x="433" y="88"/>
                    </a:lnTo>
                    <a:lnTo>
                      <a:pt x="432" y="87"/>
                    </a:lnTo>
                    <a:lnTo>
                      <a:pt x="431" y="87"/>
                    </a:lnTo>
                    <a:lnTo>
                      <a:pt x="429" y="88"/>
                    </a:lnTo>
                    <a:lnTo>
                      <a:pt x="427" y="88"/>
                    </a:lnTo>
                    <a:lnTo>
                      <a:pt x="427" y="87"/>
                    </a:lnTo>
                    <a:lnTo>
                      <a:pt x="429" y="84"/>
                    </a:lnTo>
                    <a:lnTo>
                      <a:pt x="429" y="83"/>
                    </a:lnTo>
                    <a:lnTo>
                      <a:pt x="429" y="81"/>
                    </a:lnTo>
                    <a:lnTo>
                      <a:pt x="431" y="80"/>
                    </a:lnTo>
                    <a:lnTo>
                      <a:pt x="433" y="80"/>
                    </a:lnTo>
                    <a:lnTo>
                      <a:pt x="436" y="77"/>
                    </a:lnTo>
                    <a:lnTo>
                      <a:pt x="437" y="77"/>
                    </a:lnTo>
                    <a:lnTo>
                      <a:pt x="440" y="75"/>
                    </a:lnTo>
                    <a:lnTo>
                      <a:pt x="441" y="74"/>
                    </a:lnTo>
                    <a:lnTo>
                      <a:pt x="445" y="74"/>
                    </a:lnTo>
                    <a:close/>
                    <a:moveTo>
                      <a:pt x="113" y="71"/>
                    </a:moveTo>
                    <a:lnTo>
                      <a:pt x="115" y="72"/>
                    </a:lnTo>
                    <a:lnTo>
                      <a:pt x="119" y="75"/>
                    </a:lnTo>
                    <a:lnTo>
                      <a:pt x="117" y="76"/>
                    </a:lnTo>
                    <a:lnTo>
                      <a:pt x="115" y="75"/>
                    </a:lnTo>
                    <a:lnTo>
                      <a:pt x="113" y="75"/>
                    </a:lnTo>
                    <a:lnTo>
                      <a:pt x="112" y="74"/>
                    </a:lnTo>
                    <a:lnTo>
                      <a:pt x="113" y="71"/>
                    </a:lnTo>
                    <a:close/>
                    <a:moveTo>
                      <a:pt x="424" y="71"/>
                    </a:moveTo>
                    <a:lnTo>
                      <a:pt x="428" y="71"/>
                    </a:lnTo>
                    <a:lnTo>
                      <a:pt x="431" y="72"/>
                    </a:lnTo>
                    <a:lnTo>
                      <a:pt x="432" y="74"/>
                    </a:lnTo>
                    <a:lnTo>
                      <a:pt x="429" y="75"/>
                    </a:lnTo>
                    <a:lnTo>
                      <a:pt x="428" y="74"/>
                    </a:lnTo>
                    <a:lnTo>
                      <a:pt x="424" y="72"/>
                    </a:lnTo>
                    <a:lnTo>
                      <a:pt x="424" y="72"/>
                    </a:lnTo>
                    <a:lnTo>
                      <a:pt x="424" y="72"/>
                    </a:lnTo>
                    <a:lnTo>
                      <a:pt x="425" y="74"/>
                    </a:lnTo>
                    <a:lnTo>
                      <a:pt x="425" y="75"/>
                    </a:lnTo>
                    <a:lnTo>
                      <a:pt x="424" y="75"/>
                    </a:lnTo>
                    <a:lnTo>
                      <a:pt x="422" y="74"/>
                    </a:lnTo>
                    <a:lnTo>
                      <a:pt x="419" y="74"/>
                    </a:lnTo>
                    <a:lnTo>
                      <a:pt x="420" y="74"/>
                    </a:lnTo>
                    <a:lnTo>
                      <a:pt x="419" y="72"/>
                    </a:lnTo>
                    <a:lnTo>
                      <a:pt x="420" y="72"/>
                    </a:lnTo>
                    <a:lnTo>
                      <a:pt x="423" y="72"/>
                    </a:lnTo>
                    <a:lnTo>
                      <a:pt x="424" y="71"/>
                    </a:lnTo>
                    <a:close/>
                    <a:moveTo>
                      <a:pt x="404" y="70"/>
                    </a:moveTo>
                    <a:lnTo>
                      <a:pt x="408" y="71"/>
                    </a:lnTo>
                    <a:lnTo>
                      <a:pt x="410" y="72"/>
                    </a:lnTo>
                    <a:lnTo>
                      <a:pt x="406" y="71"/>
                    </a:lnTo>
                    <a:lnTo>
                      <a:pt x="404" y="70"/>
                    </a:lnTo>
                    <a:close/>
                    <a:moveTo>
                      <a:pt x="41" y="67"/>
                    </a:moveTo>
                    <a:lnTo>
                      <a:pt x="44" y="68"/>
                    </a:lnTo>
                    <a:lnTo>
                      <a:pt x="44" y="70"/>
                    </a:lnTo>
                    <a:lnTo>
                      <a:pt x="42" y="70"/>
                    </a:lnTo>
                    <a:lnTo>
                      <a:pt x="40" y="70"/>
                    </a:lnTo>
                    <a:lnTo>
                      <a:pt x="41" y="67"/>
                    </a:lnTo>
                    <a:close/>
                    <a:moveTo>
                      <a:pt x="90" y="55"/>
                    </a:moveTo>
                    <a:lnTo>
                      <a:pt x="92" y="56"/>
                    </a:lnTo>
                    <a:lnTo>
                      <a:pt x="95" y="58"/>
                    </a:lnTo>
                    <a:lnTo>
                      <a:pt x="96" y="62"/>
                    </a:lnTo>
                    <a:lnTo>
                      <a:pt x="95" y="63"/>
                    </a:lnTo>
                    <a:lnTo>
                      <a:pt x="92" y="62"/>
                    </a:lnTo>
                    <a:lnTo>
                      <a:pt x="88" y="60"/>
                    </a:lnTo>
                    <a:lnTo>
                      <a:pt x="87" y="58"/>
                    </a:lnTo>
                    <a:lnTo>
                      <a:pt x="90" y="55"/>
                    </a:lnTo>
                    <a:close/>
                    <a:moveTo>
                      <a:pt x="108" y="54"/>
                    </a:moveTo>
                    <a:lnTo>
                      <a:pt x="108" y="56"/>
                    </a:lnTo>
                    <a:lnTo>
                      <a:pt x="107" y="58"/>
                    </a:lnTo>
                    <a:lnTo>
                      <a:pt x="104" y="58"/>
                    </a:lnTo>
                    <a:lnTo>
                      <a:pt x="108" y="54"/>
                    </a:lnTo>
                    <a:close/>
                    <a:moveTo>
                      <a:pt x="115" y="54"/>
                    </a:moveTo>
                    <a:lnTo>
                      <a:pt x="113" y="56"/>
                    </a:lnTo>
                    <a:lnTo>
                      <a:pt x="115" y="56"/>
                    </a:lnTo>
                    <a:lnTo>
                      <a:pt x="113" y="60"/>
                    </a:lnTo>
                    <a:lnTo>
                      <a:pt x="112" y="62"/>
                    </a:lnTo>
                    <a:lnTo>
                      <a:pt x="112" y="58"/>
                    </a:lnTo>
                    <a:lnTo>
                      <a:pt x="109" y="58"/>
                    </a:lnTo>
                    <a:lnTo>
                      <a:pt x="111" y="55"/>
                    </a:lnTo>
                    <a:lnTo>
                      <a:pt x="112" y="55"/>
                    </a:lnTo>
                    <a:lnTo>
                      <a:pt x="113" y="54"/>
                    </a:lnTo>
                    <a:lnTo>
                      <a:pt x="115" y="54"/>
                    </a:lnTo>
                    <a:close/>
                    <a:moveTo>
                      <a:pt x="27" y="51"/>
                    </a:moveTo>
                    <a:lnTo>
                      <a:pt x="28" y="52"/>
                    </a:lnTo>
                    <a:lnTo>
                      <a:pt x="30" y="55"/>
                    </a:lnTo>
                    <a:lnTo>
                      <a:pt x="33" y="58"/>
                    </a:lnTo>
                    <a:lnTo>
                      <a:pt x="32" y="59"/>
                    </a:lnTo>
                    <a:lnTo>
                      <a:pt x="32" y="63"/>
                    </a:lnTo>
                    <a:lnTo>
                      <a:pt x="30" y="63"/>
                    </a:lnTo>
                    <a:lnTo>
                      <a:pt x="28" y="59"/>
                    </a:lnTo>
                    <a:lnTo>
                      <a:pt x="27" y="59"/>
                    </a:lnTo>
                    <a:lnTo>
                      <a:pt x="27" y="56"/>
                    </a:lnTo>
                    <a:lnTo>
                      <a:pt x="23" y="52"/>
                    </a:lnTo>
                    <a:lnTo>
                      <a:pt x="25" y="52"/>
                    </a:lnTo>
                    <a:lnTo>
                      <a:pt x="27" y="51"/>
                    </a:lnTo>
                    <a:close/>
                    <a:moveTo>
                      <a:pt x="84" y="51"/>
                    </a:moveTo>
                    <a:lnTo>
                      <a:pt x="87" y="52"/>
                    </a:lnTo>
                    <a:lnTo>
                      <a:pt x="88" y="55"/>
                    </a:lnTo>
                    <a:lnTo>
                      <a:pt x="87" y="58"/>
                    </a:lnTo>
                    <a:lnTo>
                      <a:pt x="86" y="56"/>
                    </a:lnTo>
                    <a:lnTo>
                      <a:pt x="83" y="51"/>
                    </a:lnTo>
                    <a:lnTo>
                      <a:pt x="84" y="51"/>
                    </a:lnTo>
                    <a:close/>
                    <a:moveTo>
                      <a:pt x="353" y="50"/>
                    </a:moveTo>
                    <a:lnTo>
                      <a:pt x="357" y="51"/>
                    </a:lnTo>
                    <a:lnTo>
                      <a:pt x="357" y="52"/>
                    </a:lnTo>
                    <a:lnTo>
                      <a:pt x="358" y="54"/>
                    </a:lnTo>
                    <a:lnTo>
                      <a:pt x="357" y="54"/>
                    </a:lnTo>
                    <a:lnTo>
                      <a:pt x="356" y="56"/>
                    </a:lnTo>
                    <a:lnTo>
                      <a:pt x="354" y="58"/>
                    </a:lnTo>
                    <a:lnTo>
                      <a:pt x="353" y="59"/>
                    </a:lnTo>
                    <a:lnTo>
                      <a:pt x="352" y="60"/>
                    </a:lnTo>
                    <a:lnTo>
                      <a:pt x="350" y="60"/>
                    </a:lnTo>
                    <a:lnTo>
                      <a:pt x="349" y="63"/>
                    </a:lnTo>
                    <a:lnTo>
                      <a:pt x="345" y="66"/>
                    </a:lnTo>
                    <a:lnTo>
                      <a:pt x="337" y="67"/>
                    </a:lnTo>
                    <a:lnTo>
                      <a:pt x="335" y="67"/>
                    </a:lnTo>
                    <a:lnTo>
                      <a:pt x="333" y="66"/>
                    </a:lnTo>
                    <a:lnTo>
                      <a:pt x="332" y="64"/>
                    </a:lnTo>
                    <a:lnTo>
                      <a:pt x="329" y="64"/>
                    </a:lnTo>
                    <a:lnTo>
                      <a:pt x="328" y="66"/>
                    </a:lnTo>
                    <a:lnTo>
                      <a:pt x="325" y="66"/>
                    </a:lnTo>
                    <a:lnTo>
                      <a:pt x="320" y="64"/>
                    </a:lnTo>
                    <a:lnTo>
                      <a:pt x="319" y="66"/>
                    </a:lnTo>
                    <a:lnTo>
                      <a:pt x="318" y="66"/>
                    </a:lnTo>
                    <a:lnTo>
                      <a:pt x="316" y="64"/>
                    </a:lnTo>
                    <a:lnTo>
                      <a:pt x="314" y="64"/>
                    </a:lnTo>
                    <a:lnTo>
                      <a:pt x="308" y="66"/>
                    </a:lnTo>
                    <a:lnTo>
                      <a:pt x="304" y="66"/>
                    </a:lnTo>
                    <a:lnTo>
                      <a:pt x="302" y="64"/>
                    </a:lnTo>
                    <a:lnTo>
                      <a:pt x="299" y="66"/>
                    </a:lnTo>
                    <a:lnTo>
                      <a:pt x="296" y="67"/>
                    </a:lnTo>
                    <a:lnTo>
                      <a:pt x="295" y="72"/>
                    </a:lnTo>
                    <a:lnTo>
                      <a:pt x="295" y="76"/>
                    </a:lnTo>
                    <a:lnTo>
                      <a:pt x="296" y="80"/>
                    </a:lnTo>
                    <a:lnTo>
                      <a:pt x="299" y="83"/>
                    </a:lnTo>
                    <a:lnTo>
                      <a:pt x="302" y="87"/>
                    </a:lnTo>
                    <a:lnTo>
                      <a:pt x="303" y="88"/>
                    </a:lnTo>
                    <a:lnTo>
                      <a:pt x="306" y="88"/>
                    </a:lnTo>
                    <a:lnTo>
                      <a:pt x="308" y="87"/>
                    </a:lnTo>
                    <a:lnTo>
                      <a:pt x="310" y="83"/>
                    </a:lnTo>
                    <a:lnTo>
                      <a:pt x="312" y="80"/>
                    </a:lnTo>
                    <a:lnTo>
                      <a:pt x="314" y="80"/>
                    </a:lnTo>
                    <a:lnTo>
                      <a:pt x="316" y="81"/>
                    </a:lnTo>
                    <a:lnTo>
                      <a:pt x="318" y="81"/>
                    </a:lnTo>
                    <a:lnTo>
                      <a:pt x="320" y="81"/>
                    </a:lnTo>
                    <a:lnTo>
                      <a:pt x="321" y="80"/>
                    </a:lnTo>
                    <a:lnTo>
                      <a:pt x="324" y="79"/>
                    </a:lnTo>
                    <a:lnTo>
                      <a:pt x="327" y="79"/>
                    </a:lnTo>
                    <a:lnTo>
                      <a:pt x="329" y="77"/>
                    </a:lnTo>
                    <a:lnTo>
                      <a:pt x="335" y="77"/>
                    </a:lnTo>
                    <a:lnTo>
                      <a:pt x="337" y="77"/>
                    </a:lnTo>
                    <a:lnTo>
                      <a:pt x="337" y="80"/>
                    </a:lnTo>
                    <a:lnTo>
                      <a:pt x="335" y="83"/>
                    </a:lnTo>
                    <a:lnTo>
                      <a:pt x="333" y="83"/>
                    </a:lnTo>
                    <a:lnTo>
                      <a:pt x="332" y="81"/>
                    </a:lnTo>
                    <a:lnTo>
                      <a:pt x="329" y="81"/>
                    </a:lnTo>
                    <a:lnTo>
                      <a:pt x="329" y="83"/>
                    </a:lnTo>
                    <a:lnTo>
                      <a:pt x="327" y="84"/>
                    </a:lnTo>
                    <a:lnTo>
                      <a:pt x="325" y="87"/>
                    </a:lnTo>
                    <a:lnTo>
                      <a:pt x="321" y="89"/>
                    </a:lnTo>
                    <a:lnTo>
                      <a:pt x="318" y="92"/>
                    </a:lnTo>
                    <a:lnTo>
                      <a:pt x="316" y="93"/>
                    </a:lnTo>
                    <a:lnTo>
                      <a:pt x="315" y="95"/>
                    </a:lnTo>
                    <a:lnTo>
                      <a:pt x="312" y="95"/>
                    </a:lnTo>
                    <a:lnTo>
                      <a:pt x="312" y="93"/>
                    </a:lnTo>
                    <a:lnTo>
                      <a:pt x="311" y="93"/>
                    </a:lnTo>
                    <a:lnTo>
                      <a:pt x="311" y="95"/>
                    </a:lnTo>
                    <a:lnTo>
                      <a:pt x="312" y="96"/>
                    </a:lnTo>
                    <a:lnTo>
                      <a:pt x="314" y="97"/>
                    </a:lnTo>
                    <a:lnTo>
                      <a:pt x="318" y="101"/>
                    </a:lnTo>
                    <a:lnTo>
                      <a:pt x="318" y="104"/>
                    </a:lnTo>
                    <a:lnTo>
                      <a:pt x="319" y="104"/>
                    </a:lnTo>
                    <a:lnTo>
                      <a:pt x="321" y="105"/>
                    </a:lnTo>
                    <a:lnTo>
                      <a:pt x="321" y="106"/>
                    </a:lnTo>
                    <a:lnTo>
                      <a:pt x="320" y="108"/>
                    </a:lnTo>
                    <a:lnTo>
                      <a:pt x="323" y="108"/>
                    </a:lnTo>
                    <a:lnTo>
                      <a:pt x="323" y="109"/>
                    </a:lnTo>
                    <a:lnTo>
                      <a:pt x="323" y="110"/>
                    </a:lnTo>
                    <a:lnTo>
                      <a:pt x="321" y="110"/>
                    </a:lnTo>
                    <a:lnTo>
                      <a:pt x="323" y="112"/>
                    </a:lnTo>
                    <a:lnTo>
                      <a:pt x="321" y="112"/>
                    </a:lnTo>
                    <a:lnTo>
                      <a:pt x="321" y="113"/>
                    </a:lnTo>
                    <a:lnTo>
                      <a:pt x="320" y="114"/>
                    </a:lnTo>
                    <a:lnTo>
                      <a:pt x="320" y="116"/>
                    </a:lnTo>
                    <a:lnTo>
                      <a:pt x="323" y="116"/>
                    </a:lnTo>
                    <a:lnTo>
                      <a:pt x="323" y="117"/>
                    </a:lnTo>
                    <a:lnTo>
                      <a:pt x="324" y="117"/>
                    </a:lnTo>
                    <a:lnTo>
                      <a:pt x="324" y="117"/>
                    </a:lnTo>
                    <a:lnTo>
                      <a:pt x="324" y="118"/>
                    </a:lnTo>
                    <a:lnTo>
                      <a:pt x="325" y="118"/>
                    </a:lnTo>
                    <a:lnTo>
                      <a:pt x="325" y="120"/>
                    </a:lnTo>
                    <a:lnTo>
                      <a:pt x="328" y="120"/>
                    </a:lnTo>
                    <a:lnTo>
                      <a:pt x="329" y="120"/>
                    </a:lnTo>
                    <a:lnTo>
                      <a:pt x="329" y="120"/>
                    </a:lnTo>
                    <a:lnTo>
                      <a:pt x="333" y="120"/>
                    </a:lnTo>
                    <a:lnTo>
                      <a:pt x="333" y="121"/>
                    </a:lnTo>
                    <a:lnTo>
                      <a:pt x="332" y="122"/>
                    </a:lnTo>
                    <a:lnTo>
                      <a:pt x="331" y="122"/>
                    </a:lnTo>
                    <a:lnTo>
                      <a:pt x="329" y="122"/>
                    </a:lnTo>
                    <a:lnTo>
                      <a:pt x="328" y="124"/>
                    </a:lnTo>
                    <a:lnTo>
                      <a:pt x="325" y="124"/>
                    </a:lnTo>
                    <a:lnTo>
                      <a:pt x="323" y="125"/>
                    </a:lnTo>
                    <a:lnTo>
                      <a:pt x="320" y="125"/>
                    </a:lnTo>
                    <a:lnTo>
                      <a:pt x="318" y="127"/>
                    </a:lnTo>
                    <a:lnTo>
                      <a:pt x="319" y="129"/>
                    </a:lnTo>
                    <a:lnTo>
                      <a:pt x="319" y="130"/>
                    </a:lnTo>
                    <a:lnTo>
                      <a:pt x="318" y="130"/>
                    </a:lnTo>
                    <a:lnTo>
                      <a:pt x="315" y="129"/>
                    </a:lnTo>
                    <a:lnTo>
                      <a:pt x="314" y="129"/>
                    </a:lnTo>
                    <a:lnTo>
                      <a:pt x="311" y="129"/>
                    </a:lnTo>
                    <a:lnTo>
                      <a:pt x="311" y="126"/>
                    </a:lnTo>
                    <a:lnTo>
                      <a:pt x="311" y="122"/>
                    </a:lnTo>
                    <a:lnTo>
                      <a:pt x="312" y="122"/>
                    </a:lnTo>
                    <a:lnTo>
                      <a:pt x="311" y="120"/>
                    </a:lnTo>
                    <a:lnTo>
                      <a:pt x="308" y="118"/>
                    </a:lnTo>
                    <a:lnTo>
                      <a:pt x="307" y="117"/>
                    </a:lnTo>
                    <a:lnTo>
                      <a:pt x="306" y="116"/>
                    </a:lnTo>
                    <a:lnTo>
                      <a:pt x="304" y="114"/>
                    </a:lnTo>
                    <a:lnTo>
                      <a:pt x="304" y="112"/>
                    </a:lnTo>
                    <a:lnTo>
                      <a:pt x="307" y="109"/>
                    </a:lnTo>
                    <a:lnTo>
                      <a:pt x="307" y="108"/>
                    </a:lnTo>
                    <a:lnTo>
                      <a:pt x="306" y="105"/>
                    </a:lnTo>
                    <a:lnTo>
                      <a:pt x="306" y="104"/>
                    </a:lnTo>
                    <a:lnTo>
                      <a:pt x="303" y="104"/>
                    </a:lnTo>
                    <a:lnTo>
                      <a:pt x="302" y="104"/>
                    </a:lnTo>
                    <a:lnTo>
                      <a:pt x="300" y="105"/>
                    </a:lnTo>
                    <a:lnTo>
                      <a:pt x="298" y="106"/>
                    </a:lnTo>
                    <a:lnTo>
                      <a:pt x="298" y="108"/>
                    </a:lnTo>
                    <a:lnTo>
                      <a:pt x="299" y="109"/>
                    </a:lnTo>
                    <a:lnTo>
                      <a:pt x="300" y="113"/>
                    </a:lnTo>
                    <a:lnTo>
                      <a:pt x="299" y="116"/>
                    </a:lnTo>
                    <a:lnTo>
                      <a:pt x="296" y="120"/>
                    </a:lnTo>
                    <a:lnTo>
                      <a:pt x="298" y="121"/>
                    </a:lnTo>
                    <a:lnTo>
                      <a:pt x="298" y="125"/>
                    </a:lnTo>
                    <a:lnTo>
                      <a:pt x="298" y="129"/>
                    </a:lnTo>
                    <a:lnTo>
                      <a:pt x="296" y="130"/>
                    </a:lnTo>
                    <a:lnTo>
                      <a:pt x="296" y="133"/>
                    </a:lnTo>
                    <a:lnTo>
                      <a:pt x="298" y="134"/>
                    </a:lnTo>
                    <a:lnTo>
                      <a:pt x="299" y="137"/>
                    </a:lnTo>
                    <a:lnTo>
                      <a:pt x="298" y="139"/>
                    </a:lnTo>
                    <a:lnTo>
                      <a:pt x="296" y="138"/>
                    </a:lnTo>
                    <a:lnTo>
                      <a:pt x="295" y="138"/>
                    </a:lnTo>
                    <a:lnTo>
                      <a:pt x="292" y="138"/>
                    </a:lnTo>
                    <a:lnTo>
                      <a:pt x="291" y="139"/>
                    </a:lnTo>
                    <a:lnTo>
                      <a:pt x="289" y="139"/>
                    </a:lnTo>
                    <a:lnTo>
                      <a:pt x="287" y="138"/>
                    </a:lnTo>
                    <a:lnTo>
                      <a:pt x="286" y="138"/>
                    </a:lnTo>
                    <a:lnTo>
                      <a:pt x="286" y="134"/>
                    </a:lnTo>
                    <a:lnTo>
                      <a:pt x="286" y="129"/>
                    </a:lnTo>
                    <a:lnTo>
                      <a:pt x="287" y="126"/>
                    </a:lnTo>
                    <a:lnTo>
                      <a:pt x="289" y="124"/>
                    </a:lnTo>
                    <a:lnTo>
                      <a:pt x="290" y="122"/>
                    </a:lnTo>
                    <a:lnTo>
                      <a:pt x="287" y="117"/>
                    </a:lnTo>
                    <a:lnTo>
                      <a:pt x="286" y="113"/>
                    </a:lnTo>
                    <a:lnTo>
                      <a:pt x="285" y="113"/>
                    </a:lnTo>
                    <a:lnTo>
                      <a:pt x="283" y="114"/>
                    </a:lnTo>
                    <a:lnTo>
                      <a:pt x="282" y="114"/>
                    </a:lnTo>
                    <a:lnTo>
                      <a:pt x="281" y="114"/>
                    </a:lnTo>
                    <a:lnTo>
                      <a:pt x="281" y="112"/>
                    </a:lnTo>
                    <a:lnTo>
                      <a:pt x="278" y="108"/>
                    </a:lnTo>
                    <a:lnTo>
                      <a:pt x="279" y="106"/>
                    </a:lnTo>
                    <a:lnTo>
                      <a:pt x="279" y="106"/>
                    </a:lnTo>
                    <a:lnTo>
                      <a:pt x="281" y="102"/>
                    </a:lnTo>
                    <a:lnTo>
                      <a:pt x="283" y="101"/>
                    </a:lnTo>
                    <a:lnTo>
                      <a:pt x="283" y="97"/>
                    </a:lnTo>
                    <a:lnTo>
                      <a:pt x="285" y="97"/>
                    </a:lnTo>
                    <a:lnTo>
                      <a:pt x="285" y="95"/>
                    </a:lnTo>
                    <a:lnTo>
                      <a:pt x="285" y="95"/>
                    </a:lnTo>
                    <a:lnTo>
                      <a:pt x="285" y="89"/>
                    </a:lnTo>
                    <a:lnTo>
                      <a:pt x="286" y="87"/>
                    </a:lnTo>
                    <a:lnTo>
                      <a:pt x="285" y="84"/>
                    </a:lnTo>
                    <a:lnTo>
                      <a:pt x="286" y="83"/>
                    </a:lnTo>
                    <a:lnTo>
                      <a:pt x="287" y="81"/>
                    </a:lnTo>
                    <a:lnTo>
                      <a:pt x="289" y="79"/>
                    </a:lnTo>
                    <a:lnTo>
                      <a:pt x="290" y="79"/>
                    </a:lnTo>
                    <a:lnTo>
                      <a:pt x="291" y="80"/>
                    </a:lnTo>
                    <a:lnTo>
                      <a:pt x="292" y="81"/>
                    </a:lnTo>
                    <a:lnTo>
                      <a:pt x="291" y="80"/>
                    </a:lnTo>
                    <a:lnTo>
                      <a:pt x="291" y="77"/>
                    </a:lnTo>
                    <a:lnTo>
                      <a:pt x="291" y="75"/>
                    </a:lnTo>
                    <a:lnTo>
                      <a:pt x="291" y="71"/>
                    </a:lnTo>
                    <a:lnTo>
                      <a:pt x="291" y="70"/>
                    </a:lnTo>
                    <a:lnTo>
                      <a:pt x="291" y="66"/>
                    </a:lnTo>
                    <a:lnTo>
                      <a:pt x="294" y="63"/>
                    </a:lnTo>
                    <a:lnTo>
                      <a:pt x="294" y="63"/>
                    </a:lnTo>
                    <a:lnTo>
                      <a:pt x="295" y="62"/>
                    </a:lnTo>
                    <a:lnTo>
                      <a:pt x="298" y="60"/>
                    </a:lnTo>
                    <a:lnTo>
                      <a:pt x="300" y="62"/>
                    </a:lnTo>
                    <a:lnTo>
                      <a:pt x="302" y="60"/>
                    </a:lnTo>
                    <a:lnTo>
                      <a:pt x="303" y="58"/>
                    </a:lnTo>
                    <a:lnTo>
                      <a:pt x="304" y="56"/>
                    </a:lnTo>
                    <a:lnTo>
                      <a:pt x="304" y="54"/>
                    </a:lnTo>
                    <a:lnTo>
                      <a:pt x="307" y="54"/>
                    </a:lnTo>
                    <a:lnTo>
                      <a:pt x="311" y="55"/>
                    </a:lnTo>
                    <a:lnTo>
                      <a:pt x="312" y="56"/>
                    </a:lnTo>
                    <a:lnTo>
                      <a:pt x="315" y="58"/>
                    </a:lnTo>
                    <a:lnTo>
                      <a:pt x="316" y="56"/>
                    </a:lnTo>
                    <a:lnTo>
                      <a:pt x="319" y="58"/>
                    </a:lnTo>
                    <a:lnTo>
                      <a:pt x="321" y="58"/>
                    </a:lnTo>
                    <a:lnTo>
                      <a:pt x="324" y="58"/>
                    </a:lnTo>
                    <a:lnTo>
                      <a:pt x="325" y="58"/>
                    </a:lnTo>
                    <a:lnTo>
                      <a:pt x="328" y="60"/>
                    </a:lnTo>
                    <a:lnTo>
                      <a:pt x="329" y="60"/>
                    </a:lnTo>
                    <a:lnTo>
                      <a:pt x="329" y="59"/>
                    </a:lnTo>
                    <a:lnTo>
                      <a:pt x="335" y="59"/>
                    </a:lnTo>
                    <a:lnTo>
                      <a:pt x="340" y="60"/>
                    </a:lnTo>
                    <a:lnTo>
                      <a:pt x="343" y="59"/>
                    </a:lnTo>
                    <a:lnTo>
                      <a:pt x="344" y="58"/>
                    </a:lnTo>
                    <a:lnTo>
                      <a:pt x="346" y="58"/>
                    </a:lnTo>
                    <a:lnTo>
                      <a:pt x="348" y="55"/>
                    </a:lnTo>
                    <a:lnTo>
                      <a:pt x="349" y="55"/>
                    </a:lnTo>
                    <a:lnTo>
                      <a:pt x="350" y="54"/>
                    </a:lnTo>
                    <a:lnTo>
                      <a:pt x="350" y="51"/>
                    </a:lnTo>
                    <a:lnTo>
                      <a:pt x="353" y="50"/>
                    </a:lnTo>
                    <a:close/>
                    <a:moveTo>
                      <a:pt x="78" y="45"/>
                    </a:moveTo>
                    <a:lnTo>
                      <a:pt x="80" y="47"/>
                    </a:lnTo>
                    <a:lnTo>
                      <a:pt x="78" y="49"/>
                    </a:lnTo>
                    <a:lnTo>
                      <a:pt x="75" y="50"/>
                    </a:lnTo>
                    <a:lnTo>
                      <a:pt x="74" y="46"/>
                    </a:lnTo>
                    <a:lnTo>
                      <a:pt x="77" y="46"/>
                    </a:lnTo>
                    <a:lnTo>
                      <a:pt x="78" y="45"/>
                    </a:lnTo>
                    <a:close/>
                    <a:moveTo>
                      <a:pt x="25" y="43"/>
                    </a:moveTo>
                    <a:lnTo>
                      <a:pt x="25" y="45"/>
                    </a:lnTo>
                    <a:lnTo>
                      <a:pt x="23" y="45"/>
                    </a:lnTo>
                    <a:lnTo>
                      <a:pt x="25" y="43"/>
                    </a:lnTo>
                    <a:close/>
                    <a:moveTo>
                      <a:pt x="390" y="43"/>
                    </a:moveTo>
                    <a:lnTo>
                      <a:pt x="390" y="45"/>
                    </a:lnTo>
                    <a:lnTo>
                      <a:pt x="389" y="47"/>
                    </a:lnTo>
                    <a:lnTo>
                      <a:pt x="389" y="49"/>
                    </a:lnTo>
                    <a:lnTo>
                      <a:pt x="391" y="49"/>
                    </a:lnTo>
                    <a:lnTo>
                      <a:pt x="391" y="52"/>
                    </a:lnTo>
                    <a:lnTo>
                      <a:pt x="390" y="55"/>
                    </a:lnTo>
                    <a:lnTo>
                      <a:pt x="389" y="55"/>
                    </a:lnTo>
                    <a:lnTo>
                      <a:pt x="386" y="58"/>
                    </a:lnTo>
                    <a:lnTo>
                      <a:pt x="387" y="59"/>
                    </a:lnTo>
                    <a:lnTo>
                      <a:pt x="389" y="59"/>
                    </a:lnTo>
                    <a:lnTo>
                      <a:pt x="390" y="56"/>
                    </a:lnTo>
                    <a:lnTo>
                      <a:pt x="391" y="56"/>
                    </a:lnTo>
                    <a:lnTo>
                      <a:pt x="393" y="55"/>
                    </a:lnTo>
                    <a:lnTo>
                      <a:pt x="391" y="55"/>
                    </a:lnTo>
                    <a:lnTo>
                      <a:pt x="391" y="52"/>
                    </a:lnTo>
                    <a:lnTo>
                      <a:pt x="395" y="51"/>
                    </a:lnTo>
                    <a:lnTo>
                      <a:pt x="399" y="50"/>
                    </a:lnTo>
                    <a:lnTo>
                      <a:pt x="400" y="51"/>
                    </a:lnTo>
                    <a:lnTo>
                      <a:pt x="400" y="52"/>
                    </a:lnTo>
                    <a:lnTo>
                      <a:pt x="399" y="58"/>
                    </a:lnTo>
                    <a:lnTo>
                      <a:pt x="395" y="59"/>
                    </a:lnTo>
                    <a:lnTo>
                      <a:pt x="393" y="60"/>
                    </a:lnTo>
                    <a:lnTo>
                      <a:pt x="394" y="62"/>
                    </a:lnTo>
                    <a:lnTo>
                      <a:pt x="395" y="62"/>
                    </a:lnTo>
                    <a:lnTo>
                      <a:pt x="399" y="64"/>
                    </a:lnTo>
                    <a:lnTo>
                      <a:pt x="399" y="66"/>
                    </a:lnTo>
                    <a:lnTo>
                      <a:pt x="400" y="67"/>
                    </a:lnTo>
                    <a:lnTo>
                      <a:pt x="398" y="67"/>
                    </a:lnTo>
                    <a:lnTo>
                      <a:pt x="397" y="66"/>
                    </a:lnTo>
                    <a:lnTo>
                      <a:pt x="393" y="66"/>
                    </a:lnTo>
                    <a:lnTo>
                      <a:pt x="390" y="66"/>
                    </a:lnTo>
                    <a:lnTo>
                      <a:pt x="389" y="66"/>
                    </a:lnTo>
                    <a:lnTo>
                      <a:pt x="389" y="70"/>
                    </a:lnTo>
                    <a:lnTo>
                      <a:pt x="390" y="74"/>
                    </a:lnTo>
                    <a:lnTo>
                      <a:pt x="391" y="77"/>
                    </a:lnTo>
                    <a:lnTo>
                      <a:pt x="395" y="80"/>
                    </a:lnTo>
                    <a:lnTo>
                      <a:pt x="395" y="81"/>
                    </a:lnTo>
                    <a:lnTo>
                      <a:pt x="394" y="81"/>
                    </a:lnTo>
                    <a:lnTo>
                      <a:pt x="394" y="83"/>
                    </a:lnTo>
                    <a:lnTo>
                      <a:pt x="394" y="81"/>
                    </a:lnTo>
                    <a:lnTo>
                      <a:pt x="391" y="80"/>
                    </a:lnTo>
                    <a:lnTo>
                      <a:pt x="390" y="76"/>
                    </a:lnTo>
                    <a:lnTo>
                      <a:pt x="387" y="75"/>
                    </a:lnTo>
                    <a:lnTo>
                      <a:pt x="386" y="72"/>
                    </a:lnTo>
                    <a:lnTo>
                      <a:pt x="387" y="70"/>
                    </a:lnTo>
                    <a:lnTo>
                      <a:pt x="386" y="68"/>
                    </a:lnTo>
                    <a:lnTo>
                      <a:pt x="386" y="67"/>
                    </a:lnTo>
                    <a:lnTo>
                      <a:pt x="385" y="64"/>
                    </a:lnTo>
                    <a:lnTo>
                      <a:pt x="385" y="63"/>
                    </a:lnTo>
                    <a:lnTo>
                      <a:pt x="386" y="62"/>
                    </a:lnTo>
                    <a:lnTo>
                      <a:pt x="385" y="59"/>
                    </a:lnTo>
                    <a:lnTo>
                      <a:pt x="383" y="56"/>
                    </a:lnTo>
                    <a:lnTo>
                      <a:pt x="383" y="54"/>
                    </a:lnTo>
                    <a:lnTo>
                      <a:pt x="385" y="52"/>
                    </a:lnTo>
                    <a:lnTo>
                      <a:pt x="385" y="50"/>
                    </a:lnTo>
                    <a:lnTo>
                      <a:pt x="386" y="47"/>
                    </a:lnTo>
                    <a:lnTo>
                      <a:pt x="390" y="43"/>
                    </a:lnTo>
                    <a:lnTo>
                      <a:pt x="390" y="43"/>
                    </a:lnTo>
                    <a:close/>
                    <a:moveTo>
                      <a:pt x="397" y="41"/>
                    </a:moveTo>
                    <a:lnTo>
                      <a:pt x="398" y="42"/>
                    </a:lnTo>
                    <a:lnTo>
                      <a:pt x="398" y="43"/>
                    </a:lnTo>
                    <a:lnTo>
                      <a:pt x="397" y="45"/>
                    </a:lnTo>
                    <a:lnTo>
                      <a:pt x="395" y="45"/>
                    </a:lnTo>
                    <a:lnTo>
                      <a:pt x="394" y="46"/>
                    </a:lnTo>
                    <a:lnTo>
                      <a:pt x="393" y="42"/>
                    </a:lnTo>
                    <a:lnTo>
                      <a:pt x="395" y="42"/>
                    </a:lnTo>
                    <a:lnTo>
                      <a:pt x="397" y="41"/>
                    </a:lnTo>
                    <a:close/>
                    <a:moveTo>
                      <a:pt x="7" y="34"/>
                    </a:moveTo>
                    <a:lnTo>
                      <a:pt x="8" y="35"/>
                    </a:lnTo>
                    <a:lnTo>
                      <a:pt x="11" y="37"/>
                    </a:lnTo>
                    <a:lnTo>
                      <a:pt x="8" y="38"/>
                    </a:lnTo>
                    <a:lnTo>
                      <a:pt x="5" y="37"/>
                    </a:lnTo>
                    <a:lnTo>
                      <a:pt x="5" y="35"/>
                    </a:lnTo>
                    <a:lnTo>
                      <a:pt x="7" y="34"/>
                    </a:lnTo>
                    <a:close/>
                    <a:moveTo>
                      <a:pt x="132" y="33"/>
                    </a:moveTo>
                    <a:lnTo>
                      <a:pt x="133" y="34"/>
                    </a:lnTo>
                    <a:lnTo>
                      <a:pt x="132" y="35"/>
                    </a:lnTo>
                    <a:lnTo>
                      <a:pt x="132" y="33"/>
                    </a:lnTo>
                    <a:close/>
                    <a:moveTo>
                      <a:pt x="127" y="31"/>
                    </a:moveTo>
                    <a:lnTo>
                      <a:pt x="128" y="31"/>
                    </a:lnTo>
                    <a:lnTo>
                      <a:pt x="125" y="34"/>
                    </a:lnTo>
                    <a:lnTo>
                      <a:pt x="124" y="33"/>
                    </a:lnTo>
                    <a:lnTo>
                      <a:pt x="125" y="31"/>
                    </a:lnTo>
                    <a:lnTo>
                      <a:pt x="127" y="31"/>
                    </a:lnTo>
                    <a:close/>
                    <a:moveTo>
                      <a:pt x="132" y="29"/>
                    </a:moveTo>
                    <a:lnTo>
                      <a:pt x="133" y="30"/>
                    </a:lnTo>
                    <a:lnTo>
                      <a:pt x="132" y="30"/>
                    </a:lnTo>
                    <a:lnTo>
                      <a:pt x="132" y="29"/>
                    </a:lnTo>
                    <a:close/>
                    <a:moveTo>
                      <a:pt x="265" y="27"/>
                    </a:moveTo>
                    <a:lnTo>
                      <a:pt x="266" y="27"/>
                    </a:lnTo>
                    <a:lnTo>
                      <a:pt x="266" y="30"/>
                    </a:lnTo>
                    <a:lnTo>
                      <a:pt x="265" y="29"/>
                    </a:lnTo>
                    <a:lnTo>
                      <a:pt x="265" y="27"/>
                    </a:lnTo>
                    <a:close/>
                    <a:moveTo>
                      <a:pt x="132" y="26"/>
                    </a:moveTo>
                    <a:lnTo>
                      <a:pt x="133" y="26"/>
                    </a:lnTo>
                    <a:lnTo>
                      <a:pt x="132" y="27"/>
                    </a:lnTo>
                    <a:lnTo>
                      <a:pt x="132" y="26"/>
                    </a:lnTo>
                    <a:close/>
                    <a:moveTo>
                      <a:pt x="267" y="25"/>
                    </a:moveTo>
                    <a:lnTo>
                      <a:pt x="266" y="25"/>
                    </a:lnTo>
                    <a:lnTo>
                      <a:pt x="265" y="25"/>
                    </a:lnTo>
                    <a:lnTo>
                      <a:pt x="267" y="25"/>
                    </a:lnTo>
                    <a:close/>
                    <a:moveTo>
                      <a:pt x="360" y="24"/>
                    </a:moveTo>
                    <a:lnTo>
                      <a:pt x="362" y="26"/>
                    </a:lnTo>
                    <a:lnTo>
                      <a:pt x="362" y="29"/>
                    </a:lnTo>
                    <a:lnTo>
                      <a:pt x="361" y="30"/>
                    </a:lnTo>
                    <a:lnTo>
                      <a:pt x="360" y="27"/>
                    </a:lnTo>
                    <a:lnTo>
                      <a:pt x="358" y="25"/>
                    </a:lnTo>
                    <a:lnTo>
                      <a:pt x="360" y="24"/>
                    </a:lnTo>
                    <a:close/>
                    <a:moveTo>
                      <a:pt x="374" y="21"/>
                    </a:moveTo>
                    <a:lnTo>
                      <a:pt x="375" y="21"/>
                    </a:lnTo>
                    <a:lnTo>
                      <a:pt x="375" y="24"/>
                    </a:lnTo>
                    <a:lnTo>
                      <a:pt x="375" y="24"/>
                    </a:lnTo>
                    <a:lnTo>
                      <a:pt x="374" y="21"/>
                    </a:lnTo>
                    <a:close/>
                    <a:moveTo>
                      <a:pt x="266" y="20"/>
                    </a:moveTo>
                    <a:lnTo>
                      <a:pt x="266" y="21"/>
                    </a:lnTo>
                    <a:lnTo>
                      <a:pt x="266" y="20"/>
                    </a:lnTo>
                    <a:lnTo>
                      <a:pt x="266" y="20"/>
                    </a:lnTo>
                    <a:close/>
                    <a:moveTo>
                      <a:pt x="266" y="18"/>
                    </a:moveTo>
                    <a:lnTo>
                      <a:pt x="269" y="18"/>
                    </a:lnTo>
                    <a:lnTo>
                      <a:pt x="269" y="20"/>
                    </a:lnTo>
                    <a:lnTo>
                      <a:pt x="266" y="20"/>
                    </a:lnTo>
                    <a:lnTo>
                      <a:pt x="266" y="18"/>
                    </a:lnTo>
                    <a:lnTo>
                      <a:pt x="266" y="18"/>
                    </a:lnTo>
                    <a:close/>
                    <a:moveTo>
                      <a:pt x="154" y="16"/>
                    </a:moveTo>
                    <a:lnTo>
                      <a:pt x="158" y="20"/>
                    </a:lnTo>
                    <a:lnTo>
                      <a:pt x="157" y="22"/>
                    </a:lnTo>
                    <a:lnTo>
                      <a:pt x="154" y="22"/>
                    </a:lnTo>
                    <a:lnTo>
                      <a:pt x="156" y="21"/>
                    </a:lnTo>
                    <a:lnTo>
                      <a:pt x="154" y="21"/>
                    </a:lnTo>
                    <a:lnTo>
                      <a:pt x="152" y="18"/>
                    </a:lnTo>
                    <a:lnTo>
                      <a:pt x="153" y="17"/>
                    </a:lnTo>
                    <a:lnTo>
                      <a:pt x="154" y="16"/>
                    </a:lnTo>
                    <a:close/>
                    <a:moveTo>
                      <a:pt x="246" y="14"/>
                    </a:moveTo>
                    <a:lnTo>
                      <a:pt x="249" y="16"/>
                    </a:lnTo>
                    <a:lnTo>
                      <a:pt x="253" y="14"/>
                    </a:lnTo>
                    <a:lnTo>
                      <a:pt x="258" y="16"/>
                    </a:lnTo>
                    <a:lnTo>
                      <a:pt x="260" y="16"/>
                    </a:lnTo>
                    <a:lnTo>
                      <a:pt x="262" y="16"/>
                    </a:lnTo>
                    <a:lnTo>
                      <a:pt x="265" y="17"/>
                    </a:lnTo>
                    <a:lnTo>
                      <a:pt x="265" y="17"/>
                    </a:lnTo>
                    <a:lnTo>
                      <a:pt x="264" y="17"/>
                    </a:lnTo>
                    <a:lnTo>
                      <a:pt x="264" y="18"/>
                    </a:lnTo>
                    <a:lnTo>
                      <a:pt x="264" y="20"/>
                    </a:lnTo>
                    <a:lnTo>
                      <a:pt x="265" y="21"/>
                    </a:lnTo>
                    <a:lnTo>
                      <a:pt x="267" y="24"/>
                    </a:lnTo>
                    <a:lnTo>
                      <a:pt x="265" y="25"/>
                    </a:lnTo>
                    <a:lnTo>
                      <a:pt x="262" y="24"/>
                    </a:lnTo>
                    <a:lnTo>
                      <a:pt x="261" y="25"/>
                    </a:lnTo>
                    <a:lnTo>
                      <a:pt x="264" y="26"/>
                    </a:lnTo>
                    <a:lnTo>
                      <a:pt x="265" y="27"/>
                    </a:lnTo>
                    <a:lnTo>
                      <a:pt x="265" y="29"/>
                    </a:lnTo>
                    <a:lnTo>
                      <a:pt x="264" y="29"/>
                    </a:lnTo>
                    <a:lnTo>
                      <a:pt x="262" y="30"/>
                    </a:lnTo>
                    <a:lnTo>
                      <a:pt x="265" y="33"/>
                    </a:lnTo>
                    <a:lnTo>
                      <a:pt x="265" y="35"/>
                    </a:lnTo>
                    <a:lnTo>
                      <a:pt x="269" y="39"/>
                    </a:lnTo>
                    <a:lnTo>
                      <a:pt x="271" y="41"/>
                    </a:lnTo>
                    <a:lnTo>
                      <a:pt x="270" y="43"/>
                    </a:lnTo>
                    <a:lnTo>
                      <a:pt x="267" y="43"/>
                    </a:lnTo>
                    <a:lnTo>
                      <a:pt x="266" y="45"/>
                    </a:lnTo>
                    <a:lnTo>
                      <a:pt x="267" y="46"/>
                    </a:lnTo>
                    <a:lnTo>
                      <a:pt x="267" y="47"/>
                    </a:lnTo>
                    <a:lnTo>
                      <a:pt x="270" y="49"/>
                    </a:lnTo>
                    <a:lnTo>
                      <a:pt x="275" y="54"/>
                    </a:lnTo>
                    <a:lnTo>
                      <a:pt x="277" y="54"/>
                    </a:lnTo>
                    <a:lnTo>
                      <a:pt x="278" y="55"/>
                    </a:lnTo>
                    <a:lnTo>
                      <a:pt x="279" y="58"/>
                    </a:lnTo>
                    <a:lnTo>
                      <a:pt x="281" y="58"/>
                    </a:lnTo>
                    <a:lnTo>
                      <a:pt x="281" y="59"/>
                    </a:lnTo>
                    <a:lnTo>
                      <a:pt x="279" y="60"/>
                    </a:lnTo>
                    <a:lnTo>
                      <a:pt x="278" y="59"/>
                    </a:lnTo>
                    <a:lnTo>
                      <a:pt x="275" y="60"/>
                    </a:lnTo>
                    <a:lnTo>
                      <a:pt x="273" y="60"/>
                    </a:lnTo>
                    <a:lnTo>
                      <a:pt x="269" y="56"/>
                    </a:lnTo>
                    <a:lnTo>
                      <a:pt x="270" y="60"/>
                    </a:lnTo>
                    <a:lnTo>
                      <a:pt x="269" y="62"/>
                    </a:lnTo>
                    <a:lnTo>
                      <a:pt x="267" y="60"/>
                    </a:lnTo>
                    <a:lnTo>
                      <a:pt x="266" y="62"/>
                    </a:lnTo>
                    <a:lnTo>
                      <a:pt x="266" y="64"/>
                    </a:lnTo>
                    <a:lnTo>
                      <a:pt x="265" y="66"/>
                    </a:lnTo>
                    <a:lnTo>
                      <a:pt x="264" y="70"/>
                    </a:lnTo>
                    <a:lnTo>
                      <a:pt x="264" y="71"/>
                    </a:lnTo>
                    <a:lnTo>
                      <a:pt x="262" y="75"/>
                    </a:lnTo>
                    <a:lnTo>
                      <a:pt x="260" y="77"/>
                    </a:lnTo>
                    <a:lnTo>
                      <a:pt x="260" y="81"/>
                    </a:lnTo>
                    <a:lnTo>
                      <a:pt x="258" y="83"/>
                    </a:lnTo>
                    <a:lnTo>
                      <a:pt x="257" y="85"/>
                    </a:lnTo>
                    <a:lnTo>
                      <a:pt x="256" y="83"/>
                    </a:lnTo>
                    <a:lnTo>
                      <a:pt x="254" y="83"/>
                    </a:lnTo>
                    <a:lnTo>
                      <a:pt x="256" y="84"/>
                    </a:lnTo>
                    <a:lnTo>
                      <a:pt x="256" y="87"/>
                    </a:lnTo>
                    <a:lnTo>
                      <a:pt x="253" y="89"/>
                    </a:lnTo>
                    <a:lnTo>
                      <a:pt x="253" y="91"/>
                    </a:lnTo>
                    <a:lnTo>
                      <a:pt x="250" y="92"/>
                    </a:lnTo>
                    <a:lnTo>
                      <a:pt x="249" y="92"/>
                    </a:lnTo>
                    <a:lnTo>
                      <a:pt x="249" y="92"/>
                    </a:lnTo>
                    <a:lnTo>
                      <a:pt x="248" y="95"/>
                    </a:lnTo>
                    <a:lnTo>
                      <a:pt x="252" y="93"/>
                    </a:lnTo>
                    <a:lnTo>
                      <a:pt x="252" y="95"/>
                    </a:lnTo>
                    <a:lnTo>
                      <a:pt x="252" y="96"/>
                    </a:lnTo>
                    <a:lnTo>
                      <a:pt x="250" y="97"/>
                    </a:lnTo>
                    <a:lnTo>
                      <a:pt x="250" y="97"/>
                    </a:lnTo>
                    <a:lnTo>
                      <a:pt x="252" y="97"/>
                    </a:lnTo>
                    <a:lnTo>
                      <a:pt x="253" y="100"/>
                    </a:lnTo>
                    <a:lnTo>
                      <a:pt x="252" y="101"/>
                    </a:lnTo>
                    <a:lnTo>
                      <a:pt x="250" y="101"/>
                    </a:lnTo>
                    <a:lnTo>
                      <a:pt x="249" y="100"/>
                    </a:lnTo>
                    <a:lnTo>
                      <a:pt x="249" y="101"/>
                    </a:lnTo>
                    <a:lnTo>
                      <a:pt x="250" y="102"/>
                    </a:lnTo>
                    <a:lnTo>
                      <a:pt x="252" y="102"/>
                    </a:lnTo>
                    <a:lnTo>
                      <a:pt x="249" y="106"/>
                    </a:lnTo>
                    <a:lnTo>
                      <a:pt x="248" y="106"/>
                    </a:lnTo>
                    <a:lnTo>
                      <a:pt x="248" y="105"/>
                    </a:lnTo>
                    <a:lnTo>
                      <a:pt x="246" y="109"/>
                    </a:lnTo>
                    <a:lnTo>
                      <a:pt x="246" y="110"/>
                    </a:lnTo>
                    <a:lnTo>
                      <a:pt x="244" y="114"/>
                    </a:lnTo>
                    <a:lnTo>
                      <a:pt x="240" y="117"/>
                    </a:lnTo>
                    <a:lnTo>
                      <a:pt x="237" y="118"/>
                    </a:lnTo>
                    <a:lnTo>
                      <a:pt x="232" y="121"/>
                    </a:lnTo>
                    <a:lnTo>
                      <a:pt x="229" y="121"/>
                    </a:lnTo>
                    <a:lnTo>
                      <a:pt x="229" y="117"/>
                    </a:lnTo>
                    <a:lnTo>
                      <a:pt x="229" y="116"/>
                    </a:lnTo>
                    <a:lnTo>
                      <a:pt x="228" y="114"/>
                    </a:lnTo>
                    <a:lnTo>
                      <a:pt x="228" y="113"/>
                    </a:lnTo>
                    <a:lnTo>
                      <a:pt x="227" y="113"/>
                    </a:lnTo>
                    <a:lnTo>
                      <a:pt x="225" y="112"/>
                    </a:lnTo>
                    <a:lnTo>
                      <a:pt x="224" y="113"/>
                    </a:lnTo>
                    <a:lnTo>
                      <a:pt x="223" y="112"/>
                    </a:lnTo>
                    <a:lnTo>
                      <a:pt x="221" y="110"/>
                    </a:lnTo>
                    <a:lnTo>
                      <a:pt x="220" y="112"/>
                    </a:lnTo>
                    <a:lnTo>
                      <a:pt x="221" y="113"/>
                    </a:lnTo>
                    <a:lnTo>
                      <a:pt x="219" y="113"/>
                    </a:lnTo>
                    <a:lnTo>
                      <a:pt x="219" y="112"/>
                    </a:lnTo>
                    <a:lnTo>
                      <a:pt x="219" y="110"/>
                    </a:lnTo>
                    <a:lnTo>
                      <a:pt x="217" y="109"/>
                    </a:lnTo>
                    <a:lnTo>
                      <a:pt x="216" y="109"/>
                    </a:lnTo>
                    <a:lnTo>
                      <a:pt x="213" y="108"/>
                    </a:lnTo>
                    <a:lnTo>
                      <a:pt x="212" y="109"/>
                    </a:lnTo>
                    <a:lnTo>
                      <a:pt x="211" y="110"/>
                    </a:lnTo>
                    <a:lnTo>
                      <a:pt x="208" y="110"/>
                    </a:lnTo>
                    <a:lnTo>
                      <a:pt x="207" y="112"/>
                    </a:lnTo>
                    <a:lnTo>
                      <a:pt x="206" y="112"/>
                    </a:lnTo>
                    <a:lnTo>
                      <a:pt x="204" y="112"/>
                    </a:lnTo>
                    <a:lnTo>
                      <a:pt x="203" y="112"/>
                    </a:lnTo>
                    <a:lnTo>
                      <a:pt x="200" y="114"/>
                    </a:lnTo>
                    <a:lnTo>
                      <a:pt x="198" y="114"/>
                    </a:lnTo>
                    <a:lnTo>
                      <a:pt x="199" y="113"/>
                    </a:lnTo>
                    <a:lnTo>
                      <a:pt x="198" y="109"/>
                    </a:lnTo>
                    <a:lnTo>
                      <a:pt x="198" y="106"/>
                    </a:lnTo>
                    <a:lnTo>
                      <a:pt x="198" y="104"/>
                    </a:lnTo>
                    <a:lnTo>
                      <a:pt x="196" y="102"/>
                    </a:lnTo>
                    <a:lnTo>
                      <a:pt x="198" y="104"/>
                    </a:lnTo>
                    <a:lnTo>
                      <a:pt x="196" y="106"/>
                    </a:lnTo>
                    <a:lnTo>
                      <a:pt x="195" y="106"/>
                    </a:lnTo>
                    <a:lnTo>
                      <a:pt x="194" y="106"/>
                    </a:lnTo>
                    <a:lnTo>
                      <a:pt x="191" y="108"/>
                    </a:lnTo>
                    <a:lnTo>
                      <a:pt x="188" y="108"/>
                    </a:lnTo>
                    <a:lnTo>
                      <a:pt x="186" y="106"/>
                    </a:lnTo>
                    <a:lnTo>
                      <a:pt x="185" y="106"/>
                    </a:lnTo>
                    <a:lnTo>
                      <a:pt x="183" y="105"/>
                    </a:lnTo>
                    <a:lnTo>
                      <a:pt x="182" y="106"/>
                    </a:lnTo>
                    <a:lnTo>
                      <a:pt x="181" y="106"/>
                    </a:lnTo>
                    <a:lnTo>
                      <a:pt x="179" y="104"/>
                    </a:lnTo>
                    <a:lnTo>
                      <a:pt x="179" y="101"/>
                    </a:lnTo>
                    <a:lnTo>
                      <a:pt x="178" y="96"/>
                    </a:lnTo>
                    <a:lnTo>
                      <a:pt x="175" y="95"/>
                    </a:lnTo>
                    <a:lnTo>
                      <a:pt x="175" y="93"/>
                    </a:lnTo>
                    <a:lnTo>
                      <a:pt x="177" y="91"/>
                    </a:lnTo>
                    <a:lnTo>
                      <a:pt x="178" y="89"/>
                    </a:lnTo>
                    <a:lnTo>
                      <a:pt x="178" y="87"/>
                    </a:lnTo>
                    <a:lnTo>
                      <a:pt x="177" y="84"/>
                    </a:lnTo>
                    <a:lnTo>
                      <a:pt x="174" y="81"/>
                    </a:lnTo>
                    <a:lnTo>
                      <a:pt x="170" y="80"/>
                    </a:lnTo>
                    <a:lnTo>
                      <a:pt x="167" y="79"/>
                    </a:lnTo>
                    <a:lnTo>
                      <a:pt x="167" y="77"/>
                    </a:lnTo>
                    <a:lnTo>
                      <a:pt x="170" y="77"/>
                    </a:lnTo>
                    <a:lnTo>
                      <a:pt x="171" y="76"/>
                    </a:lnTo>
                    <a:lnTo>
                      <a:pt x="175" y="75"/>
                    </a:lnTo>
                    <a:lnTo>
                      <a:pt x="178" y="74"/>
                    </a:lnTo>
                    <a:lnTo>
                      <a:pt x="181" y="74"/>
                    </a:lnTo>
                    <a:lnTo>
                      <a:pt x="179" y="72"/>
                    </a:lnTo>
                    <a:lnTo>
                      <a:pt x="175" y="75"/>
                    </a:lnTo>
                    <a:lnTo>
                      <a:pt x="171" y="75"/>
                    </a:lnTo>
                    <a:lnTo>
                      <a:pt x="170" y="75"/>
                    </a:lnTo>
                    <a:lnTo>
                      <a:pt x="167" y="75"/>
                    </a:lnTo>
                    <a:lnTo>
                      <a:pt x="166" y="72"/>
                    </a:lnTo>
                    <a:lnTo>
                      <a:pt x="167" y="71"/>
                    </a:lnTo>
                    <a:lnTo>
                      <a:pt x="169" y="72"/>
                    </a:lnTo>
                    <a:lnTo>
                      <a:pt x="167" y="70"/>
                    </a:lnTo>
                    <a:lnTo>
                      <a:pt x="163" y="66"/>
                    </a:lnTo>
                    <a:lnTo>
                      <a:pt x="163" y="62"/>
                    </a:lnTo>
                    <a:lnTo>
                      <a:pt x="165" y="60"/>
                    </a:lnTo>
                    <a:lnTo>
                      <a:pt x="166" y="59"/>
                    </a:lnTo>
                    <a:lnTo>
                      <a:pt x="165" y="58"/>
                    </a:lnTo>
                    <a:lnTo>
                      <a:pt x="165" y="55"/>
                    </a:lnTo>
                    <a:lnTo>
                      <a:pt x="167" y="52"/>
                    </a:lnTo>
                    <a:lnTo>
                      <a:pt x="170" y="49"/>
                    </a:lnTo>
                    <a:lnTo>
                      <a:pt x="171" y="47"/>
                    </a:lnTo>
                    <a:lnTo>
                      <a:pt x="173" y="46"/>
                    </a:lnTo>
                    <a:lnTo>
                      <a:pt x="175" y="50"/>
                    </a:lnTo>
                    <a:lnTo>
                      <a:pt x="179" y="54"/>
                    </a:lnTo>
                    <a:lnTo>
                      <a:pt x="179" y="54"/>
                    </a:lnTo>
                    <a:lnTo>
                      <a:pt x="182" y="56"/>
                    </a:lnTo>
                    <a:lnTo>
                      <a:pt x="183" y="59"/>
                    </a:lnTo>
                    <a:lnTo>
                      <a:pt x="185" y="59"/>
                    </a:lnTo>
                    <a:lnTo>
                      <a:pt x="188" y="58"/>
                    </a:lnTo>
                    <a:lnTo>
                      <a:pt x="188" y="56"/>
                    </a:lnTo>
                    <a:lnTo>
                      <a:pt x="191" y="56"/>
                    </a:lnTo>
                    <a:lnTo>
                      <a:pt x="194" y="56"/>
                    </a:lnTo>
                    <a:lnTo>
                      <a:pt x="199" y="56"/>
                    </a:lnTo>
                    <a:lnTo>
                      <a:pt x="206" y="54"/>
                    </a:lnTo>
                    <a:lnTo>
                      <a:pt x="208" y="52"/>
                    </a:lnTo>
                    <a:lnTo>
                      <a:pt x="213" y="52"/>
                    </a:lnTo>
                    <a:lnTo>
                      <a:pt x="216" y="54"/>
                    </a:lnTo>
                    <a:lnTo>
                      <a:pt x="217" y="55"/>
                    </a:lnTo>
                    <a:lnTo>
                      <a:pt x="220" y="55"/>
                    </a:lnTo>
                    <a:lnTo>
                      <a:pt x="225" y="52"/>
                    </a:lnTo>
                    <a:lnTo>
                      <a:pt x="231" y="51"/>
                    </a:lnTo>
                    <a:lnTo>
                      <a:pt x="231" y="50"/>
                    </a:lnTo>
                    <a:lnTo>
                      <a:pt x="236" y="42"/>
                    </a:lnTo>
                    <a:lnTo>
                      <a:pt x="237" y="37"/>
                    </a:lnTo>
                    <a:lnTo>
                      <a:pt x="241" y="31"/>
                    </a:lnTo>
                    <a:lnTo>
                      <a:pt x="244" y="22"/>
                    </a:lnTo>
                    <a:lnTo>
                      <a:pt x="244" y="21"/>
                    </a:lnTo>
                    <a:lnTo>
                      <a:pt x="245" y="20"/>
                    </a:lnTo>
                    <a:lnTo>
                      <a:pt x="244" y="17"/>
                    </a:lnTo>
                    <a:lnTo>
                      <a:pt x="246" y="14"/>
                    </a:lnTo>
                    <a:close/>
                    <a:moveTo>
                      <a:pt x="375" y="14"/>
                    </a:moveTo>
                    <a:lnTo>
                      <a:pt x="377" y="14"/>
                    </a:lnTo>
                    <a:lnTo>
                      <a:pt x="377" y="17"/>
                    </a:lnTo>
                    <a:lnTo>
                      <a:pt x="375" y="20"/>
                    </a:lnTo>
                    <a:lnTo>
                      <a:pt x="375" y="20"/>
                    </a:lnTo>
                    <a:lnTo>
                      <a:pt x="374" y="17"/>
                    </a:lnTo>
                    <a:lnTo>
                      <a:pt x="374" y="14"/>
                    </a:lnTo>
                    <a:lnTo>
                      <a:pt x="375" y="14"/>
                    </a:lnTo>
                    <a:close/>
                    <a:moveTo>
                      <a:pt x="286" y="9"/>
                    </a:moveTo>
                    <a:lnTo>
                      <a:pt x="287" y="10"/>
                    </a:lnTo>
                    <a:lnTo>
                      <a:pt x="287" y="12"/>
                    </a:lnTo>
                    <a:lnTo>
                      <a:pt x="286" y="10"/>
                    </a:lnTo>
                    <a:lnTo>
                      <a:pt x="286" y="9"/>
                    </a:lnTo>
                    <a:close/>
                    <a:moveTo>
                      <a:pt x="296" y="2"/>
                    </a:moveTo>
                    <a:lnTo>
                      <a:pt x="296" y="4"/>
                    </a:lnTo>
                    <a:lnTo>
                      <a:pt x="294" y="6"/>
                    </a:lnTo>
                    <a:lnTo>
                      <a:pt x="291" y="6"/>
                    </a:lnTo>
                    <a:lnTo>
                      <a:pt x="290" y="6"/>
                    </a:lnTo>
                    <a:lnTo>
                      <a:pt x="294" y="2"/>
                    </a:lnTo>
                    <a:lnTo>
                      <a:pt x="296" y="2"/>
                    </a:lnTo>
                    <a:close/>
                    <a:moveTo>
                      <a:pt x="1" y="0"/>
                    </a:moveTo>
                    <a:lnTo>
                      <a:pt x="7" y="0"/>
                    </a:lnTo>
                    <a:lnTo>
                      <a:pt x="12" y="4"/>
                    </a:lnTo>
                    <a:lnTo>
                      <a:pt x="13" y="5"/>
                    </a:lnTo>
                    <a:lnTo>
                      <a:pt x="17" y="4"/>
                    </a:lnTo>
                    <a:lnTo>
                      <a:pt x="20" y="4"/>
                    </a:lnTo>
                    <a:lnTo>
                      <a:pt x="21" y="5"/>
                    </a:lnTo>
                    <a:lnTo>
                      <a:pt x="24" y="5"/>
                    </a:lnTo>
                    <a:lnTo>
                      <a:pt x="25" y="5"/>
                    </a:lnTo>
                    <a:lnTo>
                      <a:pt x="28" y="5"/>
                    </a:lnTo>
                    <a:lnTo>
                      <a:pt x="30" y="9"/>
                    </a:lnTo>
                    <a:lnTo>
                      <a:pt x="32" y="9"/>
                    </a:lnTo>
                    <a:lnTo>
                      <a:pt x="33" y="12"/>
                    </a:lnTo>
                    <a:lnTo>
                      <a:pt x="34" y="13"/>
                    </a:lnTo>
                    <a:lnTo>
                      <a:pt x="36" y="17"/>
                    </a:lnTo>
                    <a:lnTo>
                      <a:pt x="36" y="18"/>
                    </a:lnTo>
                    <a:lnTo>
                      <a:pt x="40" y="20"/>
                    </a:lnTo>
                    <a:lnTo>
                      <a:pt x="42" y="22"/>
                    </a:lnTo>
                    <a:lnTo>
                      <a:pt x="44" y="22"/>
                    </a:lnTo>
                    <a:lnTo>
                      <a:pt x="52" y="27"/>
                    </a:lnTo>
                    <a:lnTo>
                      <a:pt x="52" y="29"/>
                    </a:lnTo>
                    <a:lnTo>
                      <a:pt x="54" y="29"/>
                    </a:lnTo>
                    <a:lnTo>
                      <a:pt x="57" y="31"/>
                    </a:lnTo>
                    <a:lnTo>
                      <a:pt x="57" y="35"/>
                    </a:lnTo>
                    <a:lnTo>
                      <a:pt x="58" y="37"/>
                    </a:lnTo>
                    <a:lnTo>
                      <a:pt x="59" y="35"/>
                    </a:lnTo>
                    <a:lnTo>
                      <a:pt x="61" y="39"/>
                    </a:lnTo>
                    <a:lnTo>
                      <a:pt x="62" y="39"/>
                    </a:lnTo>
                    <a:lnTo>
                      <a:pt x="62" y="38"/>
                    </a:lnTo>
                    <a:lnTo>
                      <a:pt x="65" y="39"/>
                    </a:lnTo>
                    <a:lnTo>
                      <a:pt x="70" y="41"/>
                    </a:lnTo>
                    <a:lnTo>
                      <a:pt x="73" y="45"/>
                    </a:lnTo>
                    <a:lnTo>
                      <a:pt x="74" y="49"/>
                    </a:lnTo>
                    <a:lnTo>
                      <a:pt x="75" y="50"/>
                    </a:lnTo>
                    <a:lnTo>
                      <a:pt x="77" y="50"/>
                    </a:lnTo>
                    <a:lnTo>
                      <a:pt x="79" y="50"/>
                    </a:lnTo>
                    <a:lnTo>
                      <a:pt x="83" y="55"/>
                    </a:lnTo>
                    <a:lnTo>
                      <a:pt x="84" y="58"/>
                    </a:lnTo>
                    <a:lnTo>
                      <a:pt x="84" y="60"/>
                    </a:lnTo>
                    <a:lnTo>
                      <a:pt x="87" y="62"/>
                    </a:lnTo>
                    <a:lnTo>
                      <a:pt x="91" y="62"/>
                    </a:lnTo>
                    <a:lnTo>
                      <a:pt x="94" y="63"/>
                    </a:lnTo>
                    <a:lnTo>
                      <a:pt x="95" y="64"/>
                    </a:lnTo>
                    <a:lnTo>
                      <a:pt x="94" y="67"/>
                    </a:lnTo>
                    <a:lnTo>
                      <a:pt x="92" y="67"/>
                    </a:lnTo>
                    <a:lnTo>
                      <a:pt x="91" y="68"/>
                    </a:lnTo>
                    <a:lnTo>
                      <a:pt x="90" y="68"/>
                    </a:lnTo>
                    <a:lnTo>
                      <a:pt x="92" y="68"/>
                    </a:lnTo>
                    <a:lnTo>
                      <a:pt x="95" y="67"/>
                    </a:lnTo>
                    <a:lnTo>
                      <a:pt x="98" y="64"/>
                    </a:lnTo>
                    <a:lnTo>
                      <a:pt x="99" y="64"/>
                    </a:lnTo>
                    <a:lnTo>
                      <a:pt x="103" y="70"/>
                    </a:lnTo>
                    <a:lnTo>
                      <a:pt x="104" y="71"/>
                    </a:lnTo>
                    <a:lnTo>
                      <a:pt x="100" y="72"/>
                    </a:lnTo>
                    <a:lnTo>
                      <a:pt x="98" y="74"/>
                    </a:lnTo>
                    <a:lnTo>
                      <a:pt x="96" y="76"/>
                    </a:lnTo>
                    <a:lnTo>
                      <a:pt x="98" y="75"/>
                    </a:lnTo>
                    <a:lnTo>
                      <a:pt x="100" y="75"/>
                    </a:lnTo>
                    <a:lnTo>
                      <a:pt x="102" y="75"/>
                    </a:lnTo>
                    <a:lnTo>
                      <a:pt x="104" y="76"/>
                    </a:lnTo>
                    <a:lnTo>
                      <a:pt x="102" y="77"/>
                    </a:lnTo>
                    <a:lnTo>
                      <a:pt x="99" y="79"/>
                    </a:lnTo>
                    <a:lnTo>
                      <a:pt x="99" y="80"/>
                    </a:lnTo>
                    <a:lnTo>
                      <a:pt x="103" y="83"/>
                    </a:lnTo>
                    <a:lnTo>
                      <a:pt x="107" y="83"/>
                    </a:lnTo>
                    <a:lnTo>
                      <a:pt x="108" y="84"/>
                    </a:lnTo>
                    <a:lnTo>
                      <a:pt x="111" y="83"/>
                    </a:lnTo>
                    <a:lnTo>
                      <a:pt x="112" y="89"/>
                    </a:lnTo>
                    <a:lnTo>
                      <a:pt x="112" y="92"/>
                    </a:lnTo>
                    <a:lnTo>
                      <a:pt x="112" y="95"/>
                    </a:lnTo>
                    <a:lnTo>
                      <a:pt x="113" y="93"/>
                    </a:lnTo>
                    <a:lnTo>
                      <a:pt x="115" y="96"/>
                    </a:lnTo>
                    <a:lnTo>
                      <a:pt x="115" y="99"/>
                    </a:lnTo>
                    <a:lnTo>
                      <a:pt x="117" y="100"/>
                    </a:lnTo>
                    <a:lnTo>
                      <a:pt x="121" y="99"/>
                    </a:lnTo>
                    <a:lnTo>
                      <a:pt x="123" y="100"/>
                    </a:lnTo>
                    <a:lnTo>
                      <a:pt x="124" y="101"/>
                    </a:lnTo>
                    <a:lnTo>
                      <a:pt x="125" y="102"/>
                    </a:lnTo>
                    <a:lnTo>
                      <a:pt x="127" y="105"/>
                    </a:lnTo>
                    <a:lnTo>
                      <a:pt x="128" y="106"/>
                    </a:lnTo>
                    <a:lnTo>
                      <a:pt x="131" y="108"/>
                    </a:lnTo>
                    <a:lnTo>
                      <a:pt x="131" y="110"/>
                    </a:lnTo>
                    <a:lnTo>
                      <a:pt x="129" y="112"/>
                    </a:lnTo>
                    <a:lnTo>
                      <a:pt x="128" y="113"/>
                    </a:lnTo>
                    <a:lnTo>
                      <a:pt x="128" y="116"/>
                    </a:lnTo>
                    <a:lnTo>
                      <a:pt x="128" y="118"/>
                    </a:lnTo>
                    <a:lnTo>
                      <a:pt x="127" y="122"/>
                    </a:lnTo>
                    <a:lnTo>
                      <a:pt x="128" y="127"/>
                    </a:lnTo>
                    <a:lnTo>
                      <a:pt x="127" y="134"/>
                    </a:lnTo>
                    <a:lnTo>
                      <a:pt x="127" y="139"/>
                    </a:lnTo>
                    <a:lnTo>
                      <a:pt x="125" y="141"/>
                    </a:lnTo>
                    <a:lnTo>
                      <a:pt x="124" y="139"/>
                    </a:lnTo>
                    <a:lnTo>
                      <a:pt x="121" y="137"/>
                    </a:lnTo>
                    <a:lnTo>
                      <a:pt x="120" y="137"/>
                    </a:lnTo>
                    <a:lnTo>
                      <a:pt x="119" y="138"/>
                    </a:lnTo>
                    <a:lnTo>
                      <a:pt x="119" y="141"/>
                    </a:lnTo>
                    <a:lnTo>
                      <a:pt x="117" y="142"/>
                    </a:lnTo>
                    <a:lnTo>
                      <a:pt x="113" y="137"/>
                    </a:lnTo>
                    <a:lnTo>
                      <a:pt x="111" y="137"/>
                    </a:lnTo>
                    <a:lnTo>
                      <a:pt x="111" y="138"/>
                    </a:lnTo>
                    <a:lnTo>
                      <a:pt x="112" y="139"/>
                    </a:lnTo>
                    <a:lnTo>
                      <a:pt x="112" y="142"/>
                    </a:lnTo>
                    <a:lnTo>
                      <a:pt x="111" y="143"/>
                    </a:lnTo>
                    <a:lnTo>
                      <a:pt x="109" y="139"/>
                    </a:lnTo>
                    <a:lnTo>
                      <a:pt x="108" y="139"/>
                    </a:lnTo>
                    <a:lnTo>
                      <a:pt x="107" y="137"/>
                    </a:lnTo>
                    <a:lnTo>
                      <a:pt x="100" y="130"/>
                    </a:lnTo>
                    <a:lnTo>
                      <a:pt x="96" y="130"/>
                    </a:lnTo>
                    <a:lnTo>
                      <a:pt x="95" y="127"/>
                    </a:lnTo>
                    <a:lnTo>
                      <a:pt x="90" y="124"/>
                    </a:lnTo>
                    <a:lnTo>
                      <a:pt x="87" y="121"/>
                    </a:lnTo>
                    <a:lnTo>
                      <a:pt x="84" y="118"/>
                    </a:lnTo>
                    <a:lnTo>
                      <a:pt x="84" y="116"/>
                    </a:lnTo>
                    <a:lnTo>
                      <a:pt x="82" y="113"/>
                    </a:lnTo>
                    <a:lnTo>
                      <a:pt x="80" y="112"/>
                    </a:lnTo>
                    <a:lnTo>
                      <a:pt x="77" y="112"/>
                    </a:lnTo>
                    <a:lnTo>
                      <a:pt x="75" y="109"/>
                    </a:lnTo>
                    <a:lnTo>
                      <a:pt x="71" y="104"/>
                    </a:lnTo>
                    <a:lnTo>
                      <a:pt x="67" y="100"/>
                    </a:lnTo>
                    <a:lnTo>
                      <a:pt x="66" y="97"/>
                    </a:lnTo>
                    <a:lnTo>
                      <a:pt x="66" y="93"/>
                    </a:lnTo>
                    <a:lnTo>
                      <a:pt x="62" y="85"/>
                    </a:lnTo>
                    <a:lnTo>
                      <a:pt x="61" y="80"/>
                    </a:lnTo>
                    <a:lnTo>
                      <a:pt x="58" y="77"/>
                    </a:lnTo>
                    <a:lnTo>
                      <a:pt x="55" y="72"/>
                    </a:lnTo>
                    <a:lnTo>
                      <a:pt x="55" y="71"/>
                    </a:lnTo>
                    <a:lnTo>
                      <a:pt x="52" y="68"/>
                    </a:lnTo>
                    <a:lnTo>
                      <a:pt x="49" y="67"/>
                    </a:lnTo>
                    <a:lnTo>
                      <a:pt x="48" y="64"/>
                    </a:lnTo>
                    <a:lnTo>
                      <a:pt x="45" y="58"/>
                    </a:lnTo>
                    <a:lnTo>
                      <a:pt x="45" y="56"/>
                    </a:lnTo>
                    <a:lnTo>
                      <a:pt x="45" y="54"/>
                    </a:lnTo>
                    <a:lnTo>
                      <a:pt x="42" y="52"/>
                    </a:lnTo>
                    <a:lnTo>
                      <a:pt x="44" y="50"/>
                    </a:lnTo>
                    <a:lnTo>
                      <a:pt x="44" y="49"/>
                    </a:lnTo>
                    <a:lnTo>
                      <a:pt x="42" y="50"/>
                    </a:lnTo>
                    <a:lnTo>
                      <a:pt x="40" y="49"/>
                    </a:lnTo>
                    <a:lnTo>
                      <a:pt x="37" y="45"/>
                    </a:lnTo>
                    <a:lnTo>
                      <a:pt x="34" y="45"/>
                    </a:lnTo>
                    <a:lnTo>
                      <a:pt x="33" y="43"/>
                    </a:lnTo>
                    <a:lnTo>
                      <a:pt x="33" y="41"/>
                    </a:lnTo>
                    <a:lnTo>
                      <a:pt x="32" y="39"/>
                    </a:lnTo>
                    <a:lnTo>
                      <a:pt x="32" y="35"/>
                    </a:lnTo>
                    <a:lnTo>
                      <a:pt x="30" y="35"/>
                    </a:lnTo>
                    <a:lnTo>
                      <a:pt x="27" y="31"/>
                    </a:lnTo>
                    <a:lnTo>
                      <a:pt x="23" y="25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5" y="22"/>
                    </a:lnTo>
                    <a:lnTo>
                      <a:pt x="12" y="18"/>
                    </a:lnTo>
                    <a:lnTo>
                      <a:pt x="11" y="18"/>
                    </a:lnTo>
                    <a:lnTo>
                      <a:pt x="5" y="13"/>
                    </a:lnTo>
                    <a:lnTo>
                      <a:pt x="3" y="12"/>
                    </a:lnTo>
                    <a:lnTo>
                      <a:pt x="0" y="5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357"/>
              <p:cNvSpPr>
                <a:spLocks noEditPoints="1"/>
              </p:cNvSpPr>
              <p:nvPr/>
            </p:nvSpPr>
            <p:spPr bwMode="auto">
              <a:xfrm>
                <a:off x="9412004" y="4154994"/>
                <a:ext cx="27916" cy="20302"/>
              </a:xfrm>
              <a:custGeom>
                <a:avLst/>
                <a:gdLst>
                  <a:gd name="T0" fmla="*/ 8 w 11"/>
                  <a:gd name="T1" fmla="*/ 7 h 8"/>
                  <a:gd name="T2" fmla="*/ 11 w 11"/>
                  <a:gd name="T3" fmla="*/ 7 h 8"/>
                  <a:gd name="T4" fmla="*/ 11 w 11"/>
                  <a:gd name="T5" fmla="*/ 8 h 8"/>
                  <a:gd name="T6" fmla="*/ 9 w 11"/>
                  <a:gd name="T7" fmla="*/ 8 h 8"/>
                  <a:gd name="T8" fmla="*/ 8 w 11"/>
                  <a:gd name="T9" fmla="*/ 8 h 8"/>
                  <a:gd name="T10" fmla="*/ 7 w 11"/>
                  <a:gd name="T11" fmla="*/ 8 h 8"/>
                  <a:gd name="T12" fmla="*/ 5 w 11"/>
                  <a:gd name="T13" fmla="*/ 8 h 8"/>
                  <a:gd name="T14" fmla="*/ 4 w 11"/>
                  <a:gd name="T15" fmla="*/ 8 h 8"/>
                  <a:gd name="T16" fmla="*/ 5 w 11"/>
                  <a:gd name="T17" fmla="*/ 7 h 8"/>
                  <a:gd name="T18" fmla="*/ 8 w 11"/>
                  <a:gd name="T19" fmla="*/ 7 h 8"/>
                  <a:gd name="T20" fmla="*/ 3 w 11"/>
                  <a:gd name="T21" fmla="*/ 0 h 8"/>
                  <a:gd name="T22" fmla="*/ 3 w 11"/>
                  <a:gd name="T23" fmla="*/ 1 h 8"/>
                  <a:gd name="T24" fmla="*/ 3 w 11"/>
                  <a:gd name="T25" fmla="*/ 3 h 8"/>
                  <a:gd name="T26" fmla="*/ 0 w 11"/>
                  <a:gd name="T27" fmla="*/ 3 h 8"/>
                  <a:gd name="T28" fmla="*/ 3 w 11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8">
                    <a:moveTo>
                      <a:pt x="8" y="7"/>
                    </a:moveTo>
                    <a:lnTo>
                      <a:pt x="11" y="7"/>
                    </a:lnTo>
                    <a:lnTo>
                      <a:pt x="11" y="8"/>
                    </a:lnTo>
                    <a:lnTo>
                      <a:pt x="9" y="8"/>
                    </a:lnTo>
                    <a:lnTo>
                      <a:pt x="8" y="8"/>
                    </a:lnTo>
                    <a:lnTo>
                      <a:pt x="7" y="8"/>
                    </a:lnTo>
                    <a:lnTo>
                      <a:pt x="5" y="8"/>
                    </a:lnTo>
                    <a:lnTo>
                      <a:pt x="4" y="8"/>
                    </a:lnTo>
                    <a:lnTo>
                      <a:pt x="5" y="7"/>
                    </a:lnTo>
                    <a:lnTo>
                      <a:pt x="8" y="7"/>
                    </a:lnTo>
                    <a:close/>
                    <a:moveTo>
                      <a:pt x="3" y="0"/>
                    </a:moveTo>
                    <a:lnTo>
                      <a:pt x="3" y="1"/>
                    </a:lnTo>
                    <a:lnTo>
                      <a:pt x="3" y="3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7" name="Freeform 358"/>
              <p:cNvSpPr>
                <a:spLocks noEditPoints="1"/>
              </p:cNvSpPr>
              <p:nvPr/>
            </p:nvSpPr>
            <p:spPr bwMode="auto">
              <a:xfrm>
                <a:off x="9516050" y="4629553"/>
                <a:ext cx="93897" cy="30453"/>
              </a:xfrm>
              <a:custGeom>
                <a:avLst/>
                <a:gdLst>
                  <a:gd name="T0" fmla="*/ 6 w 37"/>
                  <a:gd name="T1" fmla="*/ 6 h 12"/>
                  <a:gd name="T2" fmla="*/ 6 w 37"/>
                  <a:gd name="T3" fmla="*/ 10 h 12"/>
                  <a:gd name="T4" fmla="*/ 4 w 37"/>
                  <a:gd name="T5" fmla="*/ 10 h 12"/>
                  <a:gd name="T6" fmla="*/ 1 w 37"/>
                  <a:gd name="T7" fmla="*/ 12 h 12"/>
                  <a:gd name="T8" fmla="*/ 0 w 37"/>
                  <a:gd name="T9" fmla="*/ 9 h 12"/>
                  <a:gd name="T10" fmla="*/ 1 w 37"/>
                  <a:gd name="T11" fmla="*/ 8 h 12"/>
                  <a:gd name="T12" fmla="*/ 5 w 37"/>
                  <a:gd name="T13" fmla="*/ 8 h 12"/>
                  <a:gd name="T14" fmla="*/ 6 w 37"/>
                  <a:gd name="T15" fmla="*/ 6 h 12"/>
                  <a:gd name="T16" fmla="*/ 37 w 37"/>
                  <a:gd name="T17" fmla="*/ 0 h 12"/>
                  <a:gd name="T18" fmla="*/ 37 w 37"/>
                  <a:gd name="T19" fmla="*/ 0 h 12"/>
                  <a:gd name="T20" fmla="*/ 37 w 37"/>
                  <a:gd name="T21" fmla="*/ 1 h 12"/>
                  <a:gd name="T22" fmla="*/ 35 w 37"/>
                  <a:gd name="T23" fmla="*/ 2 h 12"/>
                  <a:gd name="T24" fmla="*/ 34 w 37"/>
                  <a:gd name="T25" fmla="*/ 2 h 12"/>
                  <a:gd name="T26" fmla="*/ 33 w 37"/>
                  <a:gd name="T27" fmla="*/ 4 h 12"/>
                  <a:gd name="T28" fmla="*/ 29 w 37"/>
                  <a:gd name="T29" fmla="*/ 5 h 12"/>
                  <a:gd name="T30" fmla="*/ 26 w 37"/>
                  <a:gd name="T31" fmla="*/ 8 h 12"/>
                  <a:gd name="T32" fmla="*/ 21 w 37"/>
                  <a:gd name="T33" fmla="*/ 8 h 12"/>
                  <a:gd name="T34" fmla="*/ 18 w 37"/>
                  <a:gd name="T35" fmla="*/ 8 h 12"/>
                  <a:gd name="T36" fmla="*/ 17 w 37"/>
                  <a:gd name="T37" fmla="*/ 9 h 12"/>
                  <a:gd name="T38" fmla="*/ 14 w 37"/>
                  <a:gd name="T39" fmla="*/ 10 h 12"/>
                  <a:gd name="T40" fmla="*/ 14 w 37"/>
                  <a:gd name="T41" fmla="*/ 12 h 12"/>
                  <a:gd name="T42" fmla="*/ 12 w 37"/>
                  <a:gd name="T43" fmla="*/ 9 h 12"/>
                  <a:gd name="T44" fmla="*/ 9 w 37"/>
                  <a:gd name="T45" fmla="*/ 5 h 12"/>
                  <a:gd name="T46" fmla="*/ 12 w 37"/>
                  <a:gd name="T47" fmla="*/ 4 h 12"/>
                  <a:gd name="T48" fmla="*/ 16 w 37"/>
                  <a:gd name="T49" fmla="*/ 1 h 12"/>
                  <a:gd name="T50" fmla="*/ 21 w 37"/>
                  <a:gd name="T51" fmla="*/ 1 h 12"/>
                  <a:gd name="T52" fmla="*/ 24 w 37"/>
                  <a:gd name="T53" fmla="*/ 1 h 12"/>
                  <a:gd name="T54" fmla="*/ 26 w 37"/>
                  <a:gd name="T55" fmla="*/ 1 h 12"/>
                  <a:gd name="T56" fmla="*/ 29 w 37"/>
                  <a:gd name="T57" fmla="*/ 0 h 12"/>
                  <a:gd name="T58" fmla="*/ 31 w 37"/>
                  <a:gd name="T59" fmla="*/ 0 h 12"/>
                  <a:gd name="T60" fmla="*/ 37 w 37"/>
                  <a:gd name="T6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12">
                    <a:moveTo>
                      <a:pt x="6" y="6"/>
                    </a:moveTo>
                    <a:lnTo>
                      <a:pt x="6" y="10"/>
                    </a:lnTo>
                    <a:lnTo>
                      <a:pt x="4" y="10"/>
                    </a:lnTo>
                    <a:lnTo>
                      <a:pt x="1" y="12"/>
                    </a:lnTo>
                    <a:lnTo>
                      <a:pt x="0" y="9"/>
                    </a:lnTo>
                    <a:lnTo>
                      <a:pt x="1" y="8"/>
                    </a:lnTo>
                    <a:lnTo>
                      <a:pt x="5" y="8"/>
                    </a:lnTo>
                    <a:lnTo>
                      <a:pt x="6" y="6"/>
                    </a:lnTo>
                    <a:close/>
                    <a:moveTo>
                      <a:pt x="37" y="0"/>
                    </a:moveTo>
                    <a:lnTo>
                      <a:pt x="37" y="0"/>
                    </a:lnTo>
                    <a:lnTo>
                      <a:pt x="37" y="1"/>
                    </a:lnTo>
                    <a:lnTo>
                      <a:pt x="35" y="2"/>
                    </a:lnTo>
                    <a:lnTo>
                      <a:pt x="34" y="2"/>
                    </a:lnTo>
                    <a:lnTo>
                      <a:pt x="33" y="4"/>
                    </a:lnTo>
                    <a:lnTo>
                      <a:pt x="29" y="5"/>
                    </a:lnTo>
                    <a:lnTo>
                      <a:pt x="26" y="8"/>
                    </a:lnTo>
                    <a:lnTo>
                      <a:pt x="21" y="8"/>
                    </a:lnTo>
                    <a:lnTo>
                      <a:pt x="18" y="8"/>
                    </a:lnTo>
                    <a:lnTo>
                      <a:pt x="17" y="9"/>
                    </a:lnTo>
                    <a:lnTo>
                      <a:pt x="14" y="10"/>
                    </a:lnTo>
                    <a:lnTo>
                      <a:pt x="14" y="12"/>
                    </a:lnTo>
                    <a:lnTo>
                      <a:pt x="12" y="9"/>
                    </a:lnTo>
                    <a:lnTo>
                      <a:pt x="9" y="5"/>
                    </a:lnTo>
                    <a:lnTo>
                      <a:pt x="12" y="4"/>
                    </a:lnTo>
                    <a:lnTo>
                      <a:pt x="16" y="1"/>
                    </a:lnTo>
                    <a:lnTo>
                      <a:pt x="21" y="1"/>
                    </a:lnTo>
                    <a:lnTo>
                      <a:pt x="24" y="1"/>
                    </a:lnTo>
                    <a:lnTo>
                      <a:pt x="26" y="1"/>
                    </a:lnTo>
                    <a:lnTo>
                      <a:pt x="29" y="0"/>
                    </a:lnTo>
                    <a:lnTo>
                      <a:pt x="31" y="0"/>
                    </a:lnTo>
                    <a:lnTo>
                      <a:pt x="3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Freeform 359"/>
              <p:cNvSpPr>
                <a:spLocks noEditPoints="1"/>
              </p:cNvSpPr>
              <p:nvPr/>
            </p:nvSpPr>
            <p:spPr bwMode="auto">
              <a:xfrm>
                <a:off x="8797870" y="4132155"/>
                <a:ext cx="578606" cy="203020"/>
              </a:xfrm>
              <a:custGeom>
                <a:avLst/>
                <a:gdLst>
                  <a:gd name="T0" fmla="*/ 138 w 228"/>
                  <a:gd name="T1" fmla="*/ 60 h 80"/>
                  <a:gd name="T2" fmla="*/ 138 w 228"/>
                  <a:gd name="T3" fmla="*/ 58 h 80"/>
                  <a:gd name="T4" fmla="*/ 138 w 228"/>
                  <a:gd name="T5" fmla="*/ 58 h 80"/>
                  <a:gd name="T6" fmla="*/ 138 w 228"/>
                  <a:gd name="T7" fmla="*/ 58 h 80"/>
                  <a:gd name="T8" fmla="*/ 1 w 228"/>
                  <a:gd name="T9" fmla="*/ 21 h 80"/>
                  <a:gd name="T10" fmla="*/ 0 w 228"/>
                  <a:gd name="T11" fmla="*/ 21 h 80"/>
                  <a:gd name="T12" fmla="*/ 12 w 228"/>
                  <a:gd name="T13" fmla="*/ 10 h 80"/>
                  <a:gd name="T14" fmla="*/ 14 w 228"/>
                  <a:gd name="T15" fmla="*/ 20 h 80"/>
                  <a:gd name="T16" fmla="*/ 22 w 228"/>
                  <a:gd name="T17" fmla="*/ 16 h 80"/>
                  <a:gd name="T18" fmla="*/ 27 w 228"/>
                  <a:gd name="T19" fmla="*/ 13 h 80"/>
                  <a:gd name="T20" fmla="*/ 41 w 228"/>
                  <a:gd name="T21" fmla="*/ 35 h 80"/>
                  <a:gd name="T22" fmla="*/ 41 w 228"/>
                  <a:gd name="T23" fmla="*/ 51 h 80"/>
                  <a:gd name="T24" fmla="*/ 47 w 228"/>
                  <a:gd name="T25" fmla="*/ 59 h 80"/>
                  <a:gd name="T26" fmla="*/ 50 w 228"/>
                  <a:gd name="T27" fmla="*/ 66 h 80"/>
                  <a:gd name="T28" fmla="*/ 50 w 228"/>
                  <a:gd name="T29" fmla="*/ 71 h 80"/>
                  <a:gd name="T30" fmla="*/ 50 w 228"/>
                  <a:gd name="T31" fmla="*/ 72 h 80"/>
                  <a:gd name="T32" fmla="*/ 43 w 228"/>
                  <a:gd name="T33" fmla="*/ 72 h 80"/>
                  <a:gd name="T34" fmla="*/ 31 w 228"/>
                  <a:gd name="T35" fmla="*/ 66 h 80"/>
                  <a:gd name="T36" fmla="*/ 21 w 228"/>
                  <a:gd name="T37" fmla="*/ 58 h 80"/>
                  <a:gd name="T38" fmla="*/ 17 w 228"/>
                  <a:gd name="T39" fmla="*/ 50 h 80"/>
                  <a:gd name="T40" fmla="*/ 8 w 228"/>
                  <a:gd name="T41" fmla="*/ 39 h 80"/>
                  <a:gd name="T42" fmla="*/ 6 w 228"/>
                  <a:gd name="T43" fmla="*/ 27 h 80"/>
                  <a:gd name="T44" fmla="*/ 2 w 228"/>
                  <a:gd name="T45" fmla="*/ 6 h 80"/>
                  <a:gd name="T46" fmla="*/ 207 w 228"/>
                  <a:gd name="T47" fmla="*/ 10 h 80"/>
                  <a:gd name="T48" fmla="*/ 209 w 228"/>
                  <a:gd name="T49" fmla="*/ 18 h 80"/>
                  <a:gd name="T50" fmla="*/ 212 w 228"/>
                  <a:gd name="T51" fmla="*/ 21 h 80"/>
                  <a:gd name="T52" fmla="*/ 221 w 228"/>
                  <a:gd name="T53" fmla="*/ 22 h 80"/>
                  <a:gd name="T54" fmla="*/ 225 w 228"/>
                  <a:gd name="T55" fmla="*/ 29 h 80"/>
                  <a:gd name="T56" fmla="*/ 218 w 228"/>
                  <a:gd name="T57" fmla="*/ 35 h 80"/>
                  <a:gd name="T58" fmla="*/ 208 w 228"/>
                  <a:gd name="T59" fmla="*/ 37 h 80"/>
                  <a:gd name="T60" fmla="*/ 196 w 228"/>
                  <a:gd name="T61" fmla="*/ 35 h 80"/>
                  <a:gd name="T62" fmla="*/ 187 w 228"/>
                  <a:gd name="T63" fmla="*/ 42 h 80"/>
                  <a:gd name="T64" fmla="*/ 174 w 228"/>
                  <a:gd name="T65" fmla="*/ 71 h 80"/>
                  <a:gd name="T66" fmla="*/ 159 w 228"/>
                  <a:gd name="T67" fmla="*/ 75 h 80"/>
                  <a:gd name="T68" fmla="*/ 137 w 228"/>
                  <a:gd name="T69" fmla="*/ 77 h 80"/>
                  <a:gd name="T70" fmla="*/ 126 w 228"/>
                  <a:gd name="T71" fmla="*/ 80 h 80"/>
                  <a:gd name="T72" fmla="*/ 116 w 228"/>
                  <a:gd name="T73" fmla="*/ 67 h 80"/>
                  <a:gd name="T74" fmla="*/ 129 w 228"/>
                  <a:gd name="T75" fmla="*/ 72 h 80"/>
                  <a:gd name="T76" fmla="*/ 135 w 228"/>
                  <a:gd name="T77" fmla="*/ 64 h 80"/>
                  <a:gd name="T78" fmla="*/ 142 w 228"/>
                  <a:gd name="T79" fmla="*/ 60 h 80"/>
                  <a:gd name="T80" fmla="*/ 158 w 228"/>
                  <a:gd name="T81" fmla="*/ 48 h 80"/>
                  <a:gd name="T82" fmla="*/ 166 w 228"/>
                  <a:gd name="T83" fmla="*/ 35 h 80"/>
                  <a:gd name="T84" fmla="*/ 175 w 228"/>
                  <a:gd name="T85" fmla="*/ 39 h 80"/>
                  <a:gd name="T86" fmla="*/ 178 w 228"/>
                  <a:gd name="T87" fmla="*/ 31 h 80"/>
                  <a:gd name="T88" fmla="*/ 182 w 228"/>
                  <a:gd name="T89" fmla="*/ 35 h 80"/>
                  <a:gd name="T90" fmla="*/ 183 w 228"/>
                  <a:gd name="T91" fmla="*/ 27 h 80"/>
                  <a:gd name="T92" fmla="*/ 180 w 228"/>
                  <a:gd name="T93" fmla="*/ 25 h 80"/>
                  <a:gd name="T94" fmla="*/ 193 w 228"/>
                  <a:gd name="T95" fmla="*/ 10 h 80"/>
                  <a:gd name="T96" fmla="*/ 197 w 228"/>
                  <a:gd name="T97" fmla="*/ 9 h 80"/>
                  <a:gd name="T98" fmla="*/ 203 w 228"/>
                  <a:gd name="T99" fmla="*/ 0 h 80"/>
                  <a:gd name="T100" fmla="*/ 203 w 228"/>
                  <a:gd name="T101" fmla="*/ 0 h 80"/>
                  <a:gd name="T102" fmla="*/ 200 w 228"/>
                  <a:gd name="T10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28" h="80">
                    <a:moveTo>
                      <a:pt x="137" y="60"/>
                    </a:moveTo>
                    <a:lnTo>
                      <a:pt x="138" y="62"/>
                    </a:lnTo>
                    <a:lnTo>
                      <a:pt x="135" y="63"/>
                    </a:lnTo>
                    <a:lnTo>
                      <a:pt x="137" y="60"/>
                    </a:lnTo>
                    <a:close/>
                    <a:moveTo>
                      <a:pt x="138" y="60"/>
                    </a:moveTo>
                    <a:lnTo>
                      <a:pt x="139" y="62"/>
                    </a:lnTo>
                    <a:lnTo>
                      <a:pt x="138" y="62"/>
                    </a:lnTo>
                    <a:lnTo>
                      <a:pt x="138" y="60"/>
                    </a:lnTo>
                    <a:lnTo>
                      <a:pt x="138" y="60"/>
                    </a:lnTo>
                    <a:close/>
                    <a:moveTo>
                      <a:pt x="138" y="58"/>
                    </a:moveTo>
                    <a:lnTo>
                      <a:pt x="138" y="58"/>
                    </a:lnTo>
                    <a:lnTo>
                      <a:pt x="138" y="59"/>
                    </a:lnTo>
                    <a:lnTo>
                      <a:pt x="137" y="60"/>
                    </a:lnTo>
                    <a:lnTo>
                      <a:pt x="137" y="59"/>
                    </a:lnTo>
                    <a:lnTo>
                      <a:pt x="138" y="58"/>
                    </a:lnTo>
                    <a:close/>
                    <a:moveTo>
                      <a:pt x="141" y="58"/>
                    </a:moveTo>
                    <a:lnTo>
                      <a:pt x="141" y="60"/>
                    </a:lnTo>
                    <a:lnTo>
                      <a:pt x="139" y="60"/>
                    </a:lnTo>
                    <a:lnTo>
                      <a:pt x="138" y="59"/>
                    </a:lnTo>
                    <a:lnTo>
                      <a:pt x="138" y="58"/>
                    </a:lnTo>
                    <a:lnTo>
                      <a:pt x="139" y="58"/>
                    </a:lnTo>
                    <a:lnTo>
                      <a:pt x="139" y="58"/>
                    </a:lnTo>
                    <a:lnTo>
                      <a:pt x="141" y="58"/>
                    </a:lnTo>
                    <a:close/>
                    <a:moveTo>
                      <a:pt x="0" y="21"/>
                    </a:moveTo>
                    <a:lnTo>
                      <a:pt x="1" y="21"/>
                    </a:lnTo>
                    <a:lnTo>
                      <a:pt x="2" y="23"/>
                    </a:lnTo>
                    <a:lnTo>
                      <a:pt x="2" y="25"/>
                    </a:lnTo>
                    <a:lnTo>
                      <a:pt x="2" y="25"/>
                    </a:lnTo>
                    <a:lnTo>
                      <a:pt x="1" y="23"/>
                    </a:lnTo>
                    <a:lnTo>
                      <a:pt x="0" y="21"/>
                    </a:lnTo>
                    <a:close/>
                    <a:moveTo>
                      <a:pt x="2" y="6"/>
                    </a:moveTo>
                    <a:lnTo>
                      <a:pt x="5" y="8"/>
                    </a:lnTo>
                    <a:lnTo>
                      <a:pt x="9" y="9"/>
                    </a:lnTo>
                    <a:lnTo>
                      <a:pt x="9" y="10"/>
                    </a:lnTo>
                    <a:lnTo>
                      <a:pt x="12" y="10"/>
                    </a:lnTo>
                    <a:lnTo>
                      <a:pt x="13" y="12"/>
                    </a:lnTo>
                    <a:lnTo>
                      <a:pt x="13" y="16"/>
                    </a:lnTo>
                    <a:lnTo>
                      <a:pt x="12" y="17"/>
                    </a:lnTo>
                    <a:lnTo>
                      <a:pt x="12" y="20"/>
                    </a:lnTo>
                    <a:lnTo>
                      <a:pt x="14" y="20"/>
                    </a:lnTo>
                    <a:lnTo>
                      <a:pt x="17" y="17"/>
                    </a:lnTo>
                    <a:lnTo>
                      <a:pt x="20" y="17"/>
                    </a:lnTo>
                    <a:lnTo>
                      <a:pt x="21" y="18"/>
                    </a:lnTo>
                    <a:lnTo>
                      <a:pt x="22" y="17"/>
                    </a:lnTo>
                    <a:lnTo>
                      <a:pt x="22" y="16"/>
                    </a:lnTo>
                    <a:lnTo>
                      <a:pt x="23" y="14"/>
                    </a:lnTo>
                    <a:lnTo>
                      <a:pt x="23" y="14"/>
                    </a:lnTo>
                    <a:lnTo>
                      <a:pt x="25" y="14"/>
                    </a:lnTo>
                    <a:lnTo>
                      <a:pt x="26" y="13"/>
                    </a:lnTo>
                    <a:lnTo>
                      <a:pt x="27" y="13"/>
                    </a:lnTo>
                    <a:lnTo>
                      <a:pt x="29" y="17"/>
                    </a:lnTo>
                    <a:lnTo>
                      <a:pt x="37" y="25"/>
                    </a:lnTo>
                    <a:lnTo>
                      <a:pt x="39" y="29"/>
                    </a:lnTo>
                    <a:lnTo>
                      <a:pt x="41" y="34"/>
                    </a:lnTo>
                    <a:lnTo>
                      <a:pt x="41" y="35"/>
                    </a:lnTo>
                    <a:lnTo>
                      <a:pt x="41" y="41"/>
                    </a:lnTo>
                    <a:lnTo>
                      <a:pt x="39" y="42"/>
                    </a:lnTo>
                    <a:lnTo>
                      <a:pt x="39" y="45"/>
                    </a:lnTo>
                    <a:lnTo>
                      <a:pt x="41" y="46"/>
                    </a:lnTo>
                    <a:lnTo>
                      <a:pt x="41" y="51"/>
                    </a:lnTo>
                    <a:lnTo>
                      <a:pt x="42" y="55"/>
                    </a:lnTo>
                    <a:lnTo>
                      <a:pt x="45" y="58"/>
                    </a:lnTo>
                    <a:lnTo>
                      <a:pt x="47" y="58"/>
                    </a:lnTo>
                    <a:lnTo>
                      <a:pt x="47" y="58"/>
                    </a:lnTo>
                    <a:lnTo>
                      <a:pt x="47" y="59"/>
                    </a:lnTo>
                    <a:lnTo>
                      <a:pt x="47" y="63"/>
                    </a:lnTo>
                    <a:lnTo>
                      <a:pt x="49" y="63"/>
                    </a:lnTo>
                    <a:lnTo>
                      <a:pt x="49" y="64"/>
                    </a:lnTo>
                    <a:lnTo>
                      <a:pt x="49" y="66"/>
                    </a:lnTo>
                    <a:lnTo>
                      <a:pt x="50" y="66"/>
                    </a:lnTo>
                    <a:lnTo>
                      <a:pt x="52" y="71"/>
                    </a:lnTo>
                    <a:lnTo>
                      <a:pt x="52" y="73"/>
                    </a:lnTo>
                    <a:lnTo>
                      <a:pt x="50" y="73"/>
                    </a:lnTo>
                    <a:lnTo>
                      <a:pt x="50" y="72"/>
                    </a:lnTo>
                    <a:lnTo>
                      <a:pt x="50" y="71"/>
                    </a:lnTo>
                    <a:lnTo>
                      <a:pt x="49" y="70"/>
                    </a:lnTo>
                    <a:lnTo>
                      <a:pt x="50" y="71"/>
                    </a:lnTo>
                    <a:lnTo>
                      <a:pt x="49" y="72"/>
                    </a:lnTo>
                    <a:lnTo>
                      <a:pt x="49" y="72"/>
                    </a:lnTo>
                    <a:lnTo>
                      <a:pt x="50" y="72"/>
                    </a:lnTo>
                    <a:lnTo>
                      <a:pt x="50" y="73"/>
                    </a:lnTo>
                    <a:lnTo>
                      <a:pt x="47" y="75"/>
                    </a:lnTo>
                    <a:lnTo>
                      <a:pt x="46" y="73"/>
                    </a:lnTo>
                    <a:lnTo>
                      <a:pt x="46" y="73"/>
                    </a:lnTo>
                    <a:lnTo>
                      <a:pt x="43" y="72"/>
                    </a:lnTo>
                    <a:lnTo>
                      <a:pt x="42" y="71"/>
                    </a:lnTo>
                    <a:lnTo>
                      <a:pt x="38" y="71"/>
                    </a:lnTo>
                    <a:lnTo>
                      <a:pt x="34" y="68"/>
                    </a:lnTo>
                    <a:lnTo>
                      <a:pt x="33" y="67"/>
                    </a:lnTo>
                    <a:lnTo>
                      <a:pt x="31" y="66"/>
                    </a:lnTo>
                    <a:lnTo>
                      <a:pt x="29" y="66"/>
                    </a:lnTo>
                    <a:lnTo>
                      <a:pt x="27" y="66"/>
                    </a:lnTo>
                    <a:lnTo>
                      <a:pt x="25" y="63"/>
                    </a:lnTo>
                    <a:lnTo>
                      <a:pt x="25" y="60"/>
                    </a:lnTo>
                    <a:lnTo>
                      <a:pt x="21" y="58"/>
                    </a:lnTo>
                    <a:lnTo>
                      <a:pt x="17" y="56"/>
                    </a:lnTo>
                    <a:lnTo>
                      <a:pt x="16" y="55"/>
                    </a:lnTo>
                    <a:lnTo>
                      <a:pt x="16" y="52"/>
                    </a:lnTo>
                    <a:lnTo>
                      <a:pt x="18" y="51"/>
                    </a:lnTo>
                    <a:lnTo>
                      <a:pt x="17" y="50"/>
                    </a:lnTo>
                    <a:lnTo>
                      <a:pt x="14" y="48"/>
                    </a:lnTo>
                    <a:lnTo>
                      <a:pt x="12" y="45"/>
                    </a:lnTo>
                    <a:lnTo>
                      <a:pt x="9" y="43"/>
                    </a:lnTo>
                    <a:lnTo>
                      <a:pt x="8" y="41"/>
                    </a:lnTo>
                    <a:lnTo>
                      <a:pt x="8" y="39"/>
                    </a:lnTo>
                    <a:lnTo>
                      <a:pt x="6" y="38"/>
                    </a:lnTo>
                    <a:lnTo>
                      <a:pt x="6" y="35"/>
                    </a:lnTo>
                    <a:lnTo>
                      <a:pt x="6" y="35"/>
                    </a:lnTo>
                    <a:lnTo>
                      <a:pt x="8" y="31"/>
                    </a:lnTo>
                    <a:lnTo>
                      <a:pt x="6" y="27"/>
                    </a:lnTo>
                    <a:lnTo>
                      <a:pt x="5" y="25"/>
                    </a:lnTo>
                    <a:lnTo>
                      <a:pt x="4" y="16"/>
                    </a:lnTo>
                    <a:lnTo>
                      <a:pt x="1" y="10"/>
                    </a:lnTo>
                    <a:lnTo>
                      <a:pt x="1" y="8"/>
                    </a:lnTo>
                    <a:lnTo>
                      <a:pt x="2" y="6"/>
                    </a:lnTo>
                    <a:close/>
                    <a:moveTo>
                      <a:pt x="201" y="4"/>
                    </a:moveTo>
                    <a:lnTo>
                      <a:pt x="204" y="5"/>
                    </a:lnTo>
                    <a:lnTo>
                      <a:pt x="204" y="9"/>
                    </a:lnTo>
                    <a:lnTo>
                      <a:pt x="207" y="10"/>
                    </a:lnTo>
                    <a:lnTo>
                      <a:pt x="207" y="10"/>
                    </a:lnTo>
                    <a:lnTo>
                      <a:pt x="210" y="12"/>
                    </a:lnTo>
                    <a:lnTo>
                      <a:pt x="210" y="13"/>
                    </a:lnTo>
                    <a:lnTo>
                      <a:pt x="208" y="14"/>
                    </a:lnTo>
                    <a:lnTo>
                      <a:pt x="208" y="18"/>
                    </a:lnTo>
                    <a:lnTo>
                      <a:pt x="209" y="18"/>
                    </a:lnTo>
                    <a:lnTo>
                      <a:pt x="210" y="20"/>
                    </a:lnTo>
                    <a:lnTo>
                      <a:pt x="212" y="17"/>
                    </a:lnTo>
                    <a:lnTo>
                      <a:pt x="213" y="17"/>
                    </a:lnTo>
                    <a:lnTo>
                      <a:pt x="214" y="18"/>
                    </a:lnTo>
                    <a:lnTo>
                      <a:pt x="212" y="21"/>
                    </a:lnTo>
                    <a:lnTo>
                      <a:pt x="212" y="22"/>
                    </a:lnTo>
                    <a:lnTo>
                      <a:pt x="214" y="20"/>
                    </a:lnTo>
                    <a:lnTo>
                      <a:pt x="216" y="20"/>
                    </a:lnTo>
                    <a:lnTo>
                      <a:pt x="218" y="22"/>
                    </a:lnTo>
                    <a:lnTo>
                      <a:pt x="221" y="22"/>
                    </a:lnTo>
                    <a:lnTo>
                      <a:pt x="222" y="25"/>
                    </a:lnTo>
                    <a:lnTo>
                      <a:pt x="225" y="25"/>
                    </a:lnTo>
                    <a:lnTo>
                      <a:pt x="228" y="25"/>
                    </a:lnTo>
                    <a:lnTo>
                      <a:pt x="228" y="26"/>
                    </a:lnTo>
                    <a:lnTo>
                      <a:pt x="225" y="29"/>
                    </a:lnTo>
                    <a:lnTo>
                      <a:pt x="221" y="30"/>
                    </a:lnTo>
                    <a:lnTo>
                      <a:pt x="217" y="29"/>
                    </a:lnTo>
                    <a:lnTo>
                      <a:pt x="216" y="30"/>
                    </a:lnTo>
                    <a:lnTo>
                      <a:pt x="216" y="33"/>
                    </a:lnTo>
                    <a:lnTo>
                      <a:pt x="218" y="35"/>
                    </a:lnTo>
                    <a:lnTo>
                      <a:pt x="218" y="37"/>
                    </a:lnTo>
                    <a:lnTo>
                      <a:pt x="216" y="38"/>
                    </a:lnTo>
                    <a:lnTo>
                      <a:pt x="213" y="39"/>
                    </a:lnTo>
                    <a:lnTo>
                      <a:pt x="210" y="38"/>
                    </a:lnTo>
                    <a:lnTo>
                      <a:pt x="208" y="37"/>
                    </a:lnTo>
                    <a:lnTo>
                      <a:pt x="208" y="38"/>
                    </a:lnTo>
                    <a:lnTo>
                      <a:pt x="205" y="37"/>
                    </a:lnTo>
                    <a:lnTo>
                      <a:pt x="203" y="37"/>
                    </a:lnTo>
                    <a:lnTo>
                      <a:pt x="201" y="37"/>
                    </a:lnTo>
                    <a:lnTo>
                      <a:pt x="196" y="35"/>
                    </a:lnTo>
                    <a:lnTo>
                      <a:pt x="192" y="37"/>
                    </a:lnTo>
                    <a:lnTo>
                      <a:pt x="189" y="35"/>
                    </a:lnTo>
                    <a:lnTo>
                      <a:pt x="187" y="38"/>
                    </a:lnTo>
                    <a:lnTo>
                      <a:pt x="188" y="41"/>
                    </a:lnTo>
                    <a:lnTo>
                      <a:pt x="187" y="42"/>
                    </a:lnTo>
                    <a:lnTo>
                      <a:pt x="187" y="43"/>
                    </a:lnTo>
                    <a:lnTo>
                      <a:pt x="184" y="52"/>
                    </a:lnTo>
                    <a:lnTo>
                      <a:pt x="180" y="58"/>
                    </a:lnTo>
                    <a:lnTo>
                      <a:pt x="179" y="63"/>
                    </a:lnTo>
                    <a:lnTo>
                      <a:pt x="174" y="71"/>
                    </a:lnTo>
                    <a:lnTo>
                      <a:pt x="174" y="72"/>
                    </a:lnTo>
                    <a:lnTo>
                      <a:pt x="168" y="73"/>
                    </a:lnTo>
                    <a:lnTo>
                      <a:pt x="163" y="76"/>
                    </a:lnTo>
                    <a:lnTo>
                      <a:pt x="160" y="76"/>
                    </a:lnTo>
                    <a:lnTo>
                      <a:pt x="159" y="75"/>
                    </a:lnTo>
                    <a:lnTo>
                      <a:pt x="156" y="73"/>
                    </a:lnTo>
                    <a:lnTo>
                      <a:pt x="151" y="73"/>
                    </a:lnTo>
                    <a:lnTo>
                      <a:pt x="149" y="75"/>
                    </a:lnTo>
                    <a:lnTo>
                      <a:pt x="142" y="77"/>
                    </a:lnTo>
                    <a:lnTo>
                      <a:pt x="137" y="77"/>
                    </a:lnTo>
                    <a:lnTo>
                      <a:pt x="134" y="77"/>
                    </a:lnTo>
                    <a:lnTo>
                      <a:pt x="131" y="77"/>
                    </a:lnTo>
                    <a:lnTo>
                      <a:pt x="131" y="79"/>
                    </a:lnTo>
                    <a:lnTo>
                      <a:pt x="128" y="80"/>
                    </a:lnTo>
                    <a:lnTo>
                      <a:pt x="126" y="80"/>
                    </a:lnTo>
                    <a:lnTo>
                      <a:pt x="125" y="77"/>
                    </a:lnTo>
                    <a:lnTo>
                      <a:pt x="122" y="75"/>
                    </a:lnTo>
                    <a:lnTo>
                      <a:pt x="122" y="75"/>
                    </a:lnTo>
                    <a:lnTo>
                      <a:pt x="118" y="71"/>
                    </a:lnTo>
                    <a:lnTo>
                      <a:pt x="116" y="67"/>
                    </a:lnTo>
                    <a:lnTo>
                      <a:pt x="117" y="67"/>
                    </a:lnTo>
                    <a:lnTo>
                      <a:pt x="118" y="70"/>
                    </a:lnTo>
                    <a:lnTo>
                      <a:pt x="120" y="71"/>
                    </a:lnTo>
                    <a:lnTo>
                      <a:pt x="124" y="71"/>
                    </a:lnTo>
                    <a:lnTo>
                      <a:pt x="129" y="72"/>
                    </a:lnTo>
                    <a:lnTo>
                      <a:pt x="133" y="73"/>
                    </a:lnTo>
                    <a:lnTo>
                      <a:pt x="133" y="72"/>
                    </a:lnTo>
                    <a:lnTo>
                      <a:pt x="135" y="70"/>
                    </a:lnTo>
                    <a:lnTo>
                      <a:pt x="135" y="66"/>
                    </a:lnTo>
                    <a:lnTo>
                      <a:pt x="135" y="64"/>
                    </a:lnTo>
                    <a:lnTo>
                      <a:pt x="137" y="62"/>
                    </a:lnTo>
                    <a:lnTo>
                      <a:pt x="139" y="62"/>
                    </a:lnTo>
                    <a:lnTo>
                      <a:pt x="142" y="60"/>
                    </a:lnTo>
                    <a:lnTo>
                      <a:pt x="143" y="62"/>
                    </a:lnTo>
                    <a:lnTo>
                      <a:pt x="142" y="60"/>
                    </a:lnTo>
                    <a:lnTo>
                      <a:pt x="141" y="58"/>
                    </a:lnTo>
                    <a:lnTo>
                      <a:pt x="142" y="56"/>
                    </a:lnTo>
                    <a:lnTo>
                      <a:pt x="151" y="54"/>
                    </a:lnTo>
                    <a:lnTo>
                      <a:pt x="155" y="51"/>
                    </a:lnTo>
                    <a:lnTo>
                      <a:pt x="158" y="48"/>
                    </a:lnTo>
                    <a:lnTo>
                      <a:pt x="159" y="46"/>
                    </a:lnTo>
                    <a:lnTo>
                      <a:pt x="162" y="43"/>
                    </a:lnTo>
                    <a:lnTo>
                      <a:pt x="163" y="41"/>
                    </a:lnTo>
                    <a:lnTo>
                      <a:pt x="166" y="38"/>
                    </a:lnTo>
                    <a:lnTo>
                      <a:pt x="166" y="35"/>
                    </a:lnTo>
                    <a:lnTo>
                      <a:pt x="168" y="33"/>
                    </a:lnTo>
                    <a:lnTo>
                      <a:pt x="170" y="34"/>
                    </a:lnTo>
                    <a:lnTo>
                      <a:pt x="171" y="34"/>
                    </a:lnTo>
                    <a:lnTo>
                      <a:pt x="172" y="37"/>
                    </a:lnTo>
                    <a:lnTo>
                      <a:pt x="175" y="39"/>
                    </a:lnTo>
                    <a:lnTo>
                      <a:pt x="176" y="38"/>
                    </a:lnTo>
                    <a:lnTo>
                      <a:pt x="176" y="33"/>
                    </a:lnTo>
                    <a:lnTo>
                      <a:pt x="178" y="31"/>
                    </a:lnTo>
                    <a:lnTo>
                      <a:pt x="178" y="31"/>
                    </a:lnTo>
                    <a:lnTo>
                      <a:pt x="178" y="31"/>
                    </a:lnTo>
                    <a:lnTo>
                      <a:pt x="179" y="31"/>
                    </a:lnTo>
                    <a:lnTo>
                      <a:pt x="179" y="34"/>
                    </a:lnTo>
                    <a:lnTo>
                      <a:pt x="179" y="37"/>
                    </a:lnTo>
                    <a:lnTo>
                      <a:pt x="180" y="38"/>
                    </a:lnTo>
                    <a:lnTo>
                      <a:pt x="182" y="35"/>
                    </a:lnTo>
                    <a:lnTo>
                      <a:pt x="180" y="31"/>
                    </a:lnTo>
                    <a:lnTo>
                      <a:pt x="180" y="30"/>
                    </a:lnTo>
                    <a:lnTo>
                      <a:pt x="180" y="30"/>
                    </a:lnTo>
                    <a:lnTo>
                      <a:pt x="183" y="29"/>
                    </a:lnTo>
                    <a:lnTo>
                      <a:pt x="183" y="27"/>
                    </a:lnTo>
                    <a:lnTo>
                      <a:pt x="180" y="29"/>
                    </a:lnTo>
                    <a:lnTo>
                      <a:pt x="179" y="27"/>
                    </a:lnTo>
                    <a:lnTo>
                      <a:pt x="180" y="26"/>
                    </a:lnTo>
                    <a:lnTo>
                      <a:pt x="179" y="26"/>
                    </a:lnTo>
                    <a:lnTo>
                      <a:pt x="180" y="25"/>
                    </a:lnTo>
                    <a:lnTo>
                      <a:pt x="184" y="23"/>
                    </a:lnTo>
                    <a:lnTo>
                      <a:pt x="185" y="23"/>
                    </a:lnTo>
                    <a:lnTo>
                      <a:pt x="189" y="20"/>
                    </a:lnTo>
                    <a:lnTo>
                      <a:pt x="191" y="16"/>
                    </a:lnTo>
                    <a:lnTo>
                      <a:pt x="193" y="10"/>
                    </a:lnTo>
                    <a:lnTo>
                      <a:pt x="195" y="10"/>
                    </a:lnTo>
                    <a:lnTo>
                      <a:pt x="196" y="5"/>
                    </a:lnTo>
                    <a:lnTo>
                      <a:pt x="197" y="5"/>
                    </a:lnTo>
                    <a:lnTo>
                      <a:pt x="199" y="6"/>
                    </a:lnTo>
                    <a:lnTo>
                      <a:pt x="197" y="9"/>
                    </a:lnTo>
                    <a:lnTo>
                      <a:pt x="199" y="9"/>
                    </a:lnTo>
                    <a:lnTo>
                      <a:pt x="201" y="6"/>
                    </a:lnTo>
                    <a:lnTo>
                      <a:pt x="200" y="5"/>
                    </a:lnTo>
                    <a:lnTo>
                      <a:pt x="201" y="4"/>
                    </a:lnTo>
                    <a:close/>
                    <a:moveTo>
                      <a:pt x="203" y="0"/>
                    </a:moveTo>
                    <a:lnTo>
                      <a:pt x="204" y="0"/>
                    </a:lnTo>
                    <a:lnTo>
                      <a:pt x="204" y="1"/>
                    </a:lnTo>
                    <a:lnTo>
                      <a:pt x="201" y="2"/>
                    </a:lnTo>
                    <a:lnTo>
                      <a:pt x="201" y="1"/>
                    </a:lnTo>
                    <a:lnTo>
                      <a:pt x="203" y="0"/>
                    </a:lnTo>
                    <a:close/>
                    <a:moveTo>
                      <a:pt x="200" y="0"/>
                    </a:moveTo>
                    <a:lnTo>
                      <a:pt x="200" y="0"/>
                    </a:lnTo>
                    <a:lnTo>
                      <a:pt x="199" y="1"/>
                    </a:lnTo>
                    <a:lnTo>
                      <a:pt x="197" y="1"/>
                    </a:lnTo>
                    <a:lnTo>
                      <a:pt x="20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Freeform 360"/>
              <p:cNvSpPr>
                <a:spLocks noEditPoints="1"/>
              </p:cNvSpPr>
              <p:nvPr/>
            </p:nvSpPr>
            <p:spPr bwMode="auto">
              <a:xfrm>
                <a:off x="9224211" y="4200673"/>
                <a:ext cx="35528" cy="30453"/>
              </a:xfrm>
              <a:custGeom>
                <a:avLst/>
                <a:gdLst>
                  <a:gd name="T0" fmla="*/ 12 w 14"/>
                  <a:gd name="T1" fmla="*/ 3 h 12"/>
                  <a:gd name="T2" fmla="*/ 12 w 14"/>
                  <a:gd name="T3" fmla="*/ 4 h 12"/>
                  <a:gd name="T4" fmla="*/ 14 w 14"/>
                  <a:gd name="T5" fmla="*/ 8 h 12"/>
                  <a:gd name="T6" fmla="*/ 12 w 14"/>
                  <a:gd name="T7" fmla="*/ 11 h 12"/>
                  <a:gd name="T8" fmla="*/ 11 w 14"/>
                  <a:gd name="T9" fmla="*/ 10 h 12"/>
                  <a:gd name="T10" fmla="*/ 11 w 14"/>
                  <a:gd name="T11" fmla="*/ 7 h 12"/>
                  <a:gd name="T12" fmla="*/ 11 w 14"/>
                  <a:gd name="T13" fmla="*/ 4 h 12"/>
                  <a:gd name="T14" fmla="*/ 11 w 14"/>
                  <a:gd name="T15" fmla="*/ 4 h 12"/>
                  <a:gd name="T16" fmla="*/ 12 w 14"/>
                  <a:gd name="T17" fmla="*/ 3 h 12"/>
                  <a:gd name="T18" fmla="*/ 10 w 14"/>
                  <a:gd name="T19" fmla="*/ 0 h 12"/>
                  <a:gd name="T20" fmla="*/ 10 w 14"/>
                  <a:gd name="T21" fmla="*/ 3 h 12"/>
                  <a:gd name="T22" fmla="*/ 10 w 14"/>
                  <a:gd name="T23" fmla="*/ 4 h 12"/>
                  <a:gd name="T24" fmla="*/ 10 w 14"/>
                  <a:gd name="T25" fmla="*/ 4 h 12"/>
                  <a:gd name="T26" fmla="*/ 8 w 14"/>
                  <a:gd name="T27" fmla="*/ 6 h 12"/>
                  <a:gd name="T28" fmla="*/ 8 w 14"/>
                  <a:gd name="T29" fmla="*/ 11 h 12"/>
                  <a:gd name="T30" fmla="*/ 7 w 14"/>
                  <a:gd name="T31" fmla="*/ 12 h 12"/>
                  <a:gd name="T32" fmla="*/ 4 w 14"/>
                  <a:gd name="T33" fmla="*/ 10 h 12"/>
                  <a:gd name="T34" fmla="*/ 3 w 14"/>
                  <a:gd name="T35" fmla="*/ 7 h 12"/>
                  <a:gd name="T36" fmla="*/ 2 w 14"/>
                  <a:gd name="T37" fmla="*/ 7 h 12"/>
                  <a:gd name="T38" fmla="*/ 0 w 14"/>
                  <a:gd name="T39" fmla="*/ 6 h 12"/>
                  <a:gd name="T40" fmla="*/ 0 w 14"/>
                  <a:gd name="T41" fmla="*/ 6 h 12"/>
                  <a:gd name="T42" fmla="*/ 4 w 14"/>
                  <a:gd name="T43" fmla="*/ 4 h 12"/>
                  <a:gd name="T44" fmla="*/ 7 w 14"/>
                  <a:gd name="T45" fmla="*/ 2 h 12"/>
                  <a:gd name="T46" fmla="*/ 10 w 14"/>
                  <a:gd name="T4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" h="12">
                    <a:moveTo>
                      <a:pt x="12" y="3"/>
                    </a:moveTo>
                    <a:lnTo>
                      <a:pt x="12" y="4"/>
                    </a:lnTo>
                    <a:lnTo>
                      <a:pt x="14" y="8"/>
                    </a:lnTo>
                    <a:lnTo>
                      <a:pt x="12" y="11"/>
                    </a:lnTo>
                    <a:lnTo>
                      <a:pt x="11" y="10"/>
                    </a:lnTo>
                    <a:lnTo>
                      <a:pt x="11" y="7"/>
                    </a:lnTo>
                    <a:lnTo>
                      <a:pt x="11" y="4"/>
                    </a:lnTo>
                    <a:lnTo>
                      <a:pt x="11" y="4"/>
                    </a:lnTo>
                    <a:lnTo>
                      <a:pt x="12" y="3"/>
                    </a:lnTo>
                    <a:close/>
                    <a:moveTo>
                      <a:pt x="10" y="0"/>
                    </a:moveTo>
                    <a:lnTo>
                      <a:pt x="10" y="3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8" y="11"/>
                    </a:lnTo>
                    <a:lnTo>
                      <a:pt x="7" y="12"/>
                    </a:lnTo>
                    <a:lnTo>
                      <a:pt x="4" y="10"/>
                    </a:lnTo>
                    <a:lnTo>
                      <a:pt x="3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4" y="4"/>
                    </a:lnTo>
                    <a:lnTo>
                      <a:pt x="7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0" name="Freeform 361"/>
              <p:cNvSpPr>
                <a:spLocks noEditPoints="1"/>
              </p:cNvSpPr>
              <p:nvPr/>
            </p:nvSpPr>
            <p:spPr bwMode="auto">
              <a:xfrm>
                <a:off x="8823247" y="3611917"/>
                <a:ext cx="248699" cy="479634"/>
              </a:xfrm>
              <a:custGeom>
                <a:avLst/>
                <a:gdLst>
                  <a:gd name="T0" fmla="*/ 35 w 98"/>
                  <a:gd name="T1" fmla="*/ 172 h 189"/>
                  <a:gd name="T2" fmla="*/ 37 w 98"/>
                  <a:gd name="T3" fmla="*/ 0 h 189"/>
                  <a:gd name="T4" fmla="*/ 49 w 98"/>
                  <a:gd name="T5" fmla="*/ 5 h 189"/>
                  <a:gd name="T6" fmla="*/ 53 w 98"/>
                  <a:gd name="T7" fmla="*/ 9 h 189"/>
                  <a:gd name="T8" fmla="*/ 60 w 98"/>
                  <a:gd name="T9" fmla="*/ 19 h 189"/>
                  <a:gd name="T10" fmla="*/ 69 w 98"/>
                  <a:gd name="T11" fmla="*/ 22 h 189"/>
                  <a:gd name="T12" fmla="*/ 69 w 98"/>
                  <a:gd name="T13" fmla="*/ 26 h 189"/>
                  <a:gd name="T14" fmla="*/ 61 w 98"/>
                  <a:gd name="T15" fmla="*/ 28 h 189"/>
                  <a:gd name="T16" fmla="*/ 57 w 98"/>
                  <a:gd name="T17" fmla="*/ 31 h 189"/>
                  <a:gd name="T18" fmla="*/ 54 w 98"/>
                  <a:gd name="T19" fmla="*/ 32 h 189"/>
                  <a:gd name="T20" fmla="*/ 53 w 98"/>
                  <a:gd name="T21" fmla="*/ 39 h 189"/>
                  <a:gd name="T22" fmla="*/ 49 w 98"/>
                  <a:gd name="T23" fmla="*/ 44 h 189"/>
                  <a:gd name="T24" fmla="*/ 45 w 98"/>
                  <a:gd name="T25" fmla="*/ 48 h 189"/>
                  <a:gd name="T26" fmla="*/ 45 w 98"/>
                  <a:gd name="T27" fmla="*/ 57 h 189"/>
                  <a:gd name="T28" fmla="*/ 50 w 98"/>
                  <a:gd name="T29" fmla="*/ 64 h 189"/>
                  <a:gd name="T30" fmla="*/ 56 w 98"/>
                  <a:gd name="T31" fmla="*/ 72 h 189"/>
                  <a:gd name="T32" fmla="*/ 65 w 98"/>
                  <a:gd name="T33" fmla="*/ 82 h 189"/>
                  <a:gd name="T34" fmla="*/ 85 w 98"/>
                  <a:gd name="T35" fmla="*/ 100 h 189"/>
                  <a:gd name="T36" fmla="*/ 89 w 98"/>
                  <a:gd name="T37" fmla="*/ 106 h 189"/>
                  <a:gd name="T38" fmla="*/ 92 w 98"/>
                  <a:gd name="T39" fmla="*/ 117 h 189"/>
                  <a:gd name="T40" fmla="*/ 95 w 98"/>
                  <a:gd name="T41" fmla="*/ 126 h 189"/>
                  <a:gd name="T42" fmla="*/ 96 w 98"/>
                  <a:gd name="T43" fmla="*/ 134 h 189"/>
                  <a:gd name="T44" fmla="*/ 96 w 98"/>
                  <a:gd name="T45" fmla="*/ 136 h 189"/>
                  <a:gd name="T46" fmla="*/ 95 w 98"/>
                  <a:gd name="T47" fmla="*/ 142 h 189"/>
                  <a:gd name="T48" fmla="*/ 95 w 98"/>
                  <a:gd name="T49" fmla="*/ 150 h 189"/>
                  <a:gd name="T50" fmla="*/ 87 w 98"/>
                  <a:gd name="T51" fmla="*/ 157 h 189"/>
                  <a:gd name="T52" fmla="*/ 79 w 98"/>
                  <a:gd name="T53" fmla="*/ 164 h 189"/>
                  <a:gd name="T54" fmla="*/ 67 w 98"/>
                  <a:gd name="T55" fmla="*/ 167 h 189"/>
                  <a:gd name="T56" fmla="*/ 65 w 98"/>
                  <a:gd name="T57" fmla="*/ 165 h 189"/>
                  <a:gd name="T58" fmla="*/ 66 w 98"/>
                  <a:gd name="T59" fmla="*/ 169 h 189"/>
                  <a:gd name="T60" fmla="*/ 65 w 98"/>
                  <a:gd name="T61" fmla="*/ 173 h 189"/>
                  <a:gd name="T62" fmla="*/ 61 w 98"/>
                  <a:gd name="T63" fmla="*/ 175 h 189"/>
                  <a:gd name="T64" fmla="*/ 60 w 98"/>
                  <a:gd name="T65" fmla="*/ 178 h 189"/>
                  <a:gd name="T66" fmla="*/ 53 w 98"/>
                  <a:gd name="T67" fmla="*/ 182 h 189"/>
                  <a:gd name="T68" fmla="*/ 45 w 98"/>
                  <a:gd name="T69" fmla="*/ 189 h 189"/>
                  <a:gd name="T70" fmla="*/ 46 w 98"/>
                  <a:gd name="T71" fmla="*/ 186 h 189"/>
                  <a:gd name="T72" fmla="*/ 45 w 98"/>
                  <a:gd name="T73" fmla="*/ 180 h 189"/>
                  <a:gd name="T74" fmla="*/ 49 w 98"/>
                  <a:gd name="T75" fmla="*/ 169 h 189"/>
                  <a:gd name="T76" fmla="*/ 41 w 98"/>
                  <a:gd name="T77" fmla="*/ 169 h 189"/>
                  <a:gd name="T78" fmla="*/ 45 w 98"/>
                  <a:gd name="T79" fmla="*/ 163 h 189"/>
                  <a:gd name="T80" fmla="*/ 58 w 98"/>
                  <a:gd name="T81" fmla="*/ 160 h 189"/>
                  <a:gd name="T82" fmla="*/ 60 w 98"/>
                  <a:gd name="T83" fmla="*/ 155 h 189"/>
                  <a:gd name="T84" fmla="*/ 65 w 98"/>
                  <a:gd name="T85" fmla="*/ 147 h 189"/>
                  <a:gd name="T86" fmla="*/ 75 w 98"/>
                  <a:gd name="T87" fmla="*/ 138 h 189"/>
                  <a:gd name="T88" fmla="*/ 73 w 98"/>
                  <a:gd name="T89" fmla="*/ 121 h 189"/>
                  <a:gd name="T90" fmla="*/ 71 w 98"/>
                  <a:gd name="T91" fmla="*/ 111 h 189"/>
                  <a:gd name="T92" fmla="*/ 71 w 98"/>
                  <a:gd name="T93" fmla="*/ 101 h 189"/>
                  <a:gd name="T94" fmla="*/ 70 w 98"/>
                  <a:gd name="T95" fmla="*/ 94 h 189"/>
                  <a:gd name="T96" fmla="*/ 65 w 98"/>
                  <a:gd name="T97" fmla="*/ 88 h 189"/>
                  <a:gd name="T98" fmla="*/ 58 w 98"/>
                  <a:gd name="T99" fmla="*/ 82 h 189"/>
                  <a:gd name="T100" fmla="*/ 49 w 98"/>
                  <a:gd name="T101" fmla="*/ 72 h 189"/>
                  <a:gd name="T102" fmla="*/ 35 w 98"/>
                  <a:gd name="T103" fmla="*/ 61 h 189"/>
                  <a:gd name="T104" fmla="*/ 29 w 98"/>
                  <a:gd name="T105" fmla="*/ 55 h 189"/>
                  <a:gd name="T106" fmla="*/ 33 w 98"/>
                  <a:gd name="T107" fmla="*/ 48 h 189"/>
                  <a:gd name="T108" fmla="*/ 35 w 98"/>
                  <a:gd name="T109" fmla="*/ 39 h 189"/>
                  <a:gd name="T110" fmla="*/ 25 w 98"/>
                  <a:gd name="T111" fmla="*/ 32 h 189"/>
                  <a:gd name="T112" fmla="*/ 8 w 98"/>
                  <a:gd name="T113" fmla="*/ 25 h 189"/>
                  <a:gd name="T114" fmla="*/ 2 w 98"/>
                  <a:gd name="T115" fmla="*/ 14 h 189"/>
                  <a:gd name="T116" fmla="*/ 4 w 98"/>
                  <a:gd name="T117" fmla="*/ 9 h 189"/>
                  <a:gd name="T118" fmla="*/ 11 w 98"/>
                  <a:gd name="T119" fmla="*/ 11 h 189"/>
                  <a:gd name="T120" fmla="*/ 17 w 98"/>
                  <a:gd name="T121" fmla="*/ 9 h 189"/>
                  <a:gd name="T122" fmla="*/ 27 w 98"/>
                  <a:gd name="T123" fmla="*/ 7 h 189"/>
                  <a:gd name="T124" fmla="*/ 37 w 98"/>
                  <a:gd name="T125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8" h="189">
                    <a:moveTo>
                      <a:pt x="35" y="165"/>
                    </a:moveTo>
                    <a:lnTo>
                      <a:pt x="36" y="167"/>
                    </a:lnTo>
                    <a:lnTo>
                      <a:pt x="37" y="168"/>
                    </a:lnTo>
                    <a:lnTo>
                      <a:pt x="36" y="171"/>
                    </a:lnTo>
                    <a:lnTo>
                      <a:pt x="35" y="172"/>
                    </a:lnTo>
                    <a:lnTo>
                      <a:pt x="33" y="169"/>
                    </a:lnTo>
                    <a:lnTo>
                      <a:pt x="35" y="168"/>
                    </a:lnTo>
                    <a:lnTo>
                      <a:pt x="33" y="167"/>
                    </a:lnTo>
                    <a:lnTo>
                      <a:pt x="35" y="165"/>
                    </a:lnTo>
                    <a:close/>
                    <a:moveTo>
                      <a:pt x="37" y="0"/>
                    </a:moveTo>
                    <a:lnTo>
                      <a:pt x="40" y="1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4" y="5"/>
                    </a:lnTo>
                    <a:lnTo>
                      <a:pt x="49" y="5"/>
                    </a:lnTo>
                    <a:lnTo>
                      <a:pt x="50" y="6"/>
                    </a:lnTo>
                    <a:lnTo>
                      <a:pt x="53" y="5"/>
                    </a:lnTo>
                    <a:lnTo>
                      <a:pt x="56" y="6"/>
                    </a:lnTo>
                    <a:lnTo>
                      <a:pt x="54" y="9"/>
                    </a:lnTo>
                    <a:lnTo>
                      <a:pt x="53" y="9"/>
                    </a:lnTo>
                    <a:lnTo>
                      <a:pt x="52" y="13"/>
                    </a:lnTo>
                    <a:lnTo>
                      <a:pt x="53" y="14"/>
                    </a:lnTo>
                    <a:lnTo>
                      <a:pt x="54" y="17"/>
                    </a:lnTo>
                    <a:lnTo>
                      <a:pt x="58" y="18"/>
                    </a:lnTo>
                    <a:lnTo>
                      <a:pt x="60" y="19"/>
                    </a:lnTo>
                    <a:lnTo>
                      <a:pt x="62" y="21"/>
                    </a:lnTo>
                    <a:lnTo>
                      <a:pt x="64" y="22"/>
                    </a:lnTo>
                    <a:lnTo>
                      <a:pt x="66" y="21"/>
                    </a:lnTo>
                    <a:lnTo>
                      <a:pt x="67" y="22"/>
                    </a:lnTo>
                    <a:lnTo>
                      <a:pt x="69" y="22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0" y="25"/>
                    </a:lnTo>
                    <a:lnTo>
                      <a:pt x="69" y="26"/>
                    </a:lnTo>
                    <a:lnTo>
                      <a:pt x="69" y="26"/>
                    </a:lnTo>
                    <a:lnTo>
                      <a:pt x="66" y="27"/>
                    </a:lnTo>
                    <a:lnTo>
                      <a:pt x="65" y="26"/>
                    </a:lnTo>
                    <a:lnTo>
                      <a:pt x="62" y="27"/>
                    </a:lnTo>
                    <a:lnTo>
                      <a:pt x="61" y="28"/>
                    </a:lnTo>
                    <a:lnTo>
                      <a:pt x="62" y="30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60" y="31"/>
                    </a:lnTo>
                    <a:lnTo>
                      <a:pt x="57" y="31"/>
                    </a:lnTo>
                    <a:lnTo>
                      <a:pt x="57" y="32"/>
                    </a:lnTo>
                    <a:lnTo>
                      <a:pt x="56" y="32"/>
                    </a:lnTo>
                    <a:lnTo>
                      <a:pt x="54" y="31"/>
                    </a:lnTo>
                    <a:lnTo>
                      <a:pt x="54" y="31"/>
                    </a:lnTo>
                    <a:lnTo>
                      <a:pt x="54" y="32"/>
                    </a:lnTo>
                    <a:lnTo>
                      <a:pt x="53" y="34"/>
                    </a:lnTo>
                    <a:lnTo>
                      <a:pt x="53" y="35"/>
                    </a:lnTo>
                    <a:lnTo>
                      <a:pt x="53" y="36"/>
                    </a:lnTo>
                    <a:lnTo>
                      <a:pt x="53" y="38"/>
                    </a:lnTo>
                    <a:lnTo>
                      <a:pt x="53" y="39"/>
                    </a:lnTo>
                    <a:lnTo>
                      <a:pt x="54" y="40"/>
                    </a:lnTo>
                    <a:lnTo>
                      <a:pt x="53" y="42"/>
                    </a:lnTo>
                    <a:lnTo>
                      <a:pt x="52" y="42"/>
                    </a:lnTo>
                    <a:lnTo>
                      <a:pt x="50" y="44"/>
                    </a:lnTo>
                    <a:lnTo>
                      <a:pt x="49" y="44"/>
                    </a:lnTo>
                    <a:lnTo>
                      <a:pt x="48" y="43"/>
                    </a:lnTo>
                    <a:lnTo>
                      <a:pt x="48" y="44"/>
                    </a:lnTo>
                    <a:lnTo>
                      <a:pt x="48" y="46"/>
                    </a:lnTo>
                    <a:lnTo>
                      <a:pt x="46" y="47"/>
                    </a:lnTo>
                    <a:lnTo>
                      <a:pt x="45" y="48"/>
                    </a:lnTo>
                    <a:lnTo>
                      <a:pt x="45" y="51"/>
                    </a:lnTo>
                    <a:lnTo>
                      <a:pt x="46" y="51"/>
                    </a:lnTo>
                    <a:lnTo>
                      <a:pt x="48" y="52"/>
                    </a:lnTo>
                    <a:lnTo>
                      <a:pt x="46" y="56"/>
                    </a:lnTo>
                    <a:lnTo>
                      <a:pt x="45" y="57"/>
                    </a:lnTo>
                    <a:lnTo>
                      <a:pt x="48" y="60"/>
                    </a:lnTo>
                    <a:lnTo>
                      <a:pt x="46" y="61"/>
                    </a:lnTo>
                    <a:lnTo>
                      <a:pt x="45" y="61"/>
                    </a:lnTo>
                    <a:lnTo>
                      <a:pt x="46" y="63"/>
                    </a:lnTo>
                    <a:lnTo>
                      <a:pt x="50" y="64"/>
                    </a:lnTo>
                    <a:lnTo>
                      <a:pt x="53" y="67"/>
                    </a:lnTo>
                    <a:lnTo>
                      <a:pt x="54" y="67"/>
                    </a:lnTo>
                    <a:lnTo>
                      <a:pt x="57" y="69"/>
                    </a:lnTo>
                    <a:lnTo>
                      <a:pt x="57" y="71"/>
                    </a:lnTo>
                    <a:lnTo>
                      <a:pt x="56" y="72"/>
                    </a:lnTo>
                    <a:lnTo>
                      <a:pt x="57" y="75"/>
                    </a:lnTo>
                    <a:lnTo>
                      <a:pt x="57" y="76"/>
                    </a:lnTo>
                    <a:lnTo>
                      <a:pt x="62" y="80"/>
                    </a:lnTo>
                    <a:lnTo>
                      <a:pt x="65" y="81"/>
                    </a:lnTo>
                    <a:lnTo>
                      <a:pt x="65" y="82"/>
                    </a:lnTo>
                    <a:lnTo>
                      <a:pt x="71" y="85"/>
                    </a:lnTo>
                    <a:lnTo>
                      <a:pt x="77" y="90"/>
                    </a:lnTo>
                    <a:lnTo>
                      <a:pt x="78" y="92"/>
                    </a:lnTo>
                    <a:lnTo>
                      <a:pt x="83" y="96"/>
                    </a:lnTo>
                    <a:lnTo>
                      <a:pt x="85" y="100"/>
                    </a:lnTo>
                    <a:lnTo>
                      <a:pt x="86" y="101"/>
                    </a:lnTo>
                    <a:lnTo>
                      <a:pt x="86" y="101"/>
                    </a:lnTo>
                    <a:lnTo>
                      <a:pt x="86" y="102"/>
                    </a:lnTo>
                    <a:lnTo>
                      <a:pt x="89" y="105"/>
                    </a:lnTo>
                    <a:lnTo>
                      <a:pt x="89" y="106"/>
                    </a:lnTo>
                    <a:lnTo>
                      <a:pt x="90" y="107"/>
                    </a:lnTo>
                    <a:lnTo>
                      <a:pt x="89" y="109"/>
                    </a:lnTo>
                    <a:lnTo>
                      <a:pt x="91" y="111"/>
                    </a:lnTo>
                    <a:lnTo>
                      <a:pt x="91" y="115"/>
                    </a:lnTo>
                    <a:lnTo>
                      <a:pt x="92" y="117"/>
                    </a:lnTo>
                    <a:lnTo>
                      <a:pt x="94" y="119"/>
                    </a:lnTo>
                    <a:lnTo>
                      <a:pt x="94" y="121"/>
                    </a:lnTo>
                    <a:lnTo>
                      <a:pt x="94" y="123"/>
                    </a:lnTo>
                    <a:lnTo>
                      <a:pt x="94" y="125"/>
                    </a:lnTo>
                    <a:lnTo>
                      <a:pt x="95" y="126"/>
                    </a:lnTo>
                    <a:lnTo>
                      <a:pt x="94" y="127"/>
                    </a:lnTo>
                    <a:lnTo>
                      <a:pt x="95" y="130"/>
                    </a:lnTo>
                    <a:lnTo>
                      <a:pt x="95" y="131"/>
                    </a:lnTo>
                    <a:lnTo>
                      <a:pt x="96" y="131"/>
                    </a:lnTo>
                    <a:lnTo>
                      <a:pt x="96" y="134"/>
                    </a:lnTo>
                    <a:lnTo>
                      <a:pt x="98" y="136"/>
                    </a:lnTo>
                    <a:lnTo>
                      <a:pt x="98" y="138"/>
                    </a:lnTo>
                    <a:lnTo>
                      <a:pt x="98" y="138"/>
                    </a:lnTo>
                    <a:lnTo>
                      <a:pt x="98" y="136"/>
                    </a:lnTo>
                    <a:lnTo>
                      <a:pt x="96" y="136"/>
                    </a:lnTo>
                    <a:lnTo>
                      <a:pt x="95" y="136"/>
                    </a:lnTo>
                    <a:lnTo>
                      <a:pt x="95" y="138"/>
                    </a:lnTo>
                    <a:lnTo>
                      <a:pt x="96" y="139"/>
                    </a:lnTo>
                    <a:lnTo>
                      <a:pt x="96" y="140"/>
                    </a:lnTo>
                    <a:lnTo>
                      <a:pt x="95" y="142"/>
                    </a:lnTo>
                    <a:lnTo>
                      <a:pt x="95" y="143"/>
                    </a:lnTo>
                    <a:lnTo>
                      <a:pt x="94" y="144"/>
                    </a:lnTo>
                    <a:lnTo>
                      <a:pt x="95" y="147"/>
                    </a:lnTo>
                    <a:lnTo>
                      <a:pt x="94" y="148"/>
                    </a:lnTo>
                    <a:lnTo>
                      <a:pt x="95" y="150"/>
                    </a:lnTo>
                    <a:lnTo>
                      <a:pt x="94" y="151"/>
                    </a:lnTo>
                    <a:lnTo>
                      <a:pt x="92" y="152"/>
                    </a:lnTo>
                    <a:lnTo>
                      <a:pt x="91" y="155"/>
                    </a:lnTo>
                    <a:lnTo>
                      <a:pt x="90" y="155"/>
                    </a:lnTo>
                    <a:lnTo>
                      <a:pt x="87" y="157"/>
                    </a:lnTo>
                    <a:lnTo>
                      <a:pt x="86" y="159"/>
                    </a:lnTo>
                    <a:lnTo>
                      <a:pt x="83" y="160"/>
                    </a:lnTo>
                    <a:lnTo>
                      <a:pt x="83" y="163"/>
                    </a:lnTo>
                    <a:lnTo>
                      <a:pt x="81" y="163"/>
                    </a:lnTo>
                    <a:lnTo>
                      <a:pt x="79" y="164"/>
                    </a:lnTo>
                    <a:lnTo>
                      <a:pt x="74" y="167"/>
                    </a:lnTo>
                    <a:lnTo>
                      <a:pt x="71" y="167"/>
                    </a:lnTo>
                    <a:lnTo>
                      <a:pt x="70" y="167"/>
                    </a:lnTo>
                    <a:lnTo>
                      <a:pt x="67" y="167"/>
                    </a:lnTo>
                    <a:lnTo>
                      <a:pt x="67" y="167"/>
                    </a:lnTo>
                    <a:lnTo>
                      <a:pt x="67" y="165"/>
                    </a:lnTo>
                    <a:lnTo>
                      <a:pt x="67" y="164"/>
                    </a:lnTo>
                    <a:lnTo>
                      <a:pt x="67" y="165"/>
                    </a:lnTo>
                    <a:lnTo>
                      <a:pt x="66" y="165"/>
                    </a:lnTo>
                    <a:lnTo>
                      <a:pt x="65" y="165"/>
                    </a:lnTo>
                    <a:lnTo>
                      <a:pt x="66" y="167"/>
                    </a:lnTo>
                    <a:lnTo>
                      <a:pt x="66" y="167"/>
                    </a:lnTo>
                    <a:lnTo>
                      <a:pt x="65" y="168"/>
                    </a:lnTo>
                    <a:lnTo>
                      <a:pt x="64" y="168"/>
                    </a:lnTo>
                    <a:lnTo>
                      <a:pt x="66" y="169"/>
                    </a:lnTo>
                    <a:lnTo>
                      <a:pt x="66" y="169"/>
                    </a:lnTo>
                    <a:lnTo>
                      <a:pt x="67" y="172"/>
                    </a:lnTo>
                    <a:lnTo>
                      <a:pt x="65" y="173"/>
                    </a:lnTo>
                    <a:lnTo>
                      <a:pt x="62" y="171"/>
                    </a:lnTo>
                    <a:lnTo>
                      <a:pt x="65" y="173"/>
                    </a:lnTo>
                    <a:lnTo>
                      <a:pt x="65" y="175"/>
                    </a:lnTo>
                    <a:lnTo>
                      <a:pt x="64" y="176"/>
                    </a:lnTo>
                    <a:lnTo>
                      <a:pt x="62" y="175"/>
                    </a:lnTo>
                    <a:lnTo>
                      <a:pt x="62" y="173"/>
                    </a:lnTo>
                    <a:lnTo>
                      <a:pt x="61" y="175"/>
                    </a:lnTo>
                    <a:lnTo>
                      <a:pt x="61" y="176"/>
                    </a:lnTo>
                    <a:lnTo>
                      <a:pt x="61" y="176"/>
                    </a:lnTo>
                    <a:lnTo>
                      <a:pt x="61" y="177"/>
                    </a:lnTo>
                    <a:lnTo>
                      <a:pt x="61" y="177"/>
                    </a:lnTo>
                    <a:lnTo>
                      <a:pt x="60" y="178"/>
                    </a:lnTo>
                    <a:lnTo>
                      <a:pt x="58" y="178"/>
                    </a:lnTo>
                    <a:lnTo>
                      <a:pt x="56" y="181"/>
                    </a:lnTo>
                    <a:lnTo>
                      <a:pt x="56" y="181"/>
                    </a:lnTo>
                    <a:lnTo>
                      <a:pt x="54" y="181"/>
                    </a:lnTo>
                    <a:lnTo>
                      <a:pt x="53" y="182"/>
                    </a:lnTo>
                    <a:lnTo>
                      <a:pt x="53" y="185"/>
                    </a:lnTo>
                    <a:lnTo>
                      <a:pt x="52" y="186"/>
                    </a:lnTo>
                    <a:lnTo>
                      <a:pt x="50" y="186"/>
                    </a:lnTo>
                    <a:lnTo>
                      <a:pt x="50" y="186"/>
                    </a:lnTo>
                    <a:lnTo>
                      <a:pt x="45" y="189"/>
                    </a:lnTo>
                    <a:lnTo>
                      <a:pt x="42" y="189"/>
                    </a:lnTo>
                    <a:lnTo>
                      <a:pt x="45" y="188"/>
                    </a:lnTo>
                    <a:lnTo>
                      <a:pt x="46" y="186"/>
                    </a:lnTo>
                    <a:lnTo>
                      <a:pt x="48" y="185"/>
                    </a:lnTo>
                    <a:lnTo>
                      <a:pt x="46" y="186"/>
                    </a:lnTo>
                    <a:lnTo>
                      <a:pt x="45" y="185"/>
                    </a:lnTo>
                    <a:lnTo>
                      <a:pt x="45" y="181"/>
                    </a:lnTo>
                    <a:lnTo>
                      <a:pt x="45" y="181"/>
                    </a:lnTo>
                    <a:lnTo>
                      <a:pt x="45" y="181"/>
                    </a:lnTo>
                    <a:lnTo>
                      <a:pt x="45" y="180"/>
                    </a:lnTo>
                    <a:lnTo>
                      <a:pt x="45" y="176"/>
                    </a:lnTo>
                    <a:lnTo>
                      <a:pt x="46" y="173"/>
                    </a:lnTo>
                    <a:lnTo>
                      <a:pt x="50" y="171"/>
                    </a:lnTo>
                    <a:lnTo>
                      <a:pt x="52" y="169"/>
                    </a:lnTo>
                    <a:lnTo>
                      <a:pt x="49" y="169"/>
                    </a:lnTo>
                    <a:lnTo>
                      <a:pt x="48" y="169"/>
                    </a:lnTo>
                    <a:lnTo>
                      <a:pt x="45" y="169"/>
                    </a:lnTo>
                    <a:lnTo>
                      <a:pt x="44" y="169"/>
                    </a:lnTo>
                    <a:lnTo>
                      <a:pt x="42" y="169"/>
                    </a:lnTo>
                    <a:lnTo>
                      <a:pt x="41" y="169"/>
                    </a:lnTo>
                    <a:lnTo>
                      <a:pt x="41" y="168"/>
                    </a:lnTo>
                    <a:lnTo>
                      <a:pt x="41" y="167"/>
                    </a:lnTo>
                    <a:lnTo>
                      <a:pt x="41" y="167"/>
                    </a:lnTo>
                    <a:lnTo>
                      <a:pt x="42" y="163"/>
                    </a:lnTo>
                    <a:lnTo>
                      <a:pt x="45" y="163"/>
                    </a:lnTo>
                    <a:lnTo>
                      <a:pt x="46" y="160"/>
                    </a:lnTo>
                    <a:lnTo>
                      <a:pt x="49" y="159"/>
                    </a:lnTo>
                    <a:lnTo>
                      <a:pt x="50" y="160"/>
                    </a:lnTo>
                    <a:lnTo>
                      <a:pt x="56" y="159"/>
                    </a:lnTo>
                    <a:lnTo>
                      <a:pt x="58" y="160"/>
                    </a:lnTo>
                    <a:lnTo>
                      <a:pt x="58" y="161"/>
                    </a:lnTo>
                    <a:lnTo>
                      <a:pt x="62" y="161"/>
                    </a:lnTo>
                    <a:lnTo>
                      <a:pt x="61" y="159"/>
                    </a:lnTo>
                    <a:lnTo>
                      <a:pt x="62" y="157"/>
                    </a:lnTo>
                    <a:lnTo>
                      <a:pt x="60" y="155"/>
                    </a:lnTo>
                    <a:lnTo>
                      <a:pt x="57" y="155"/>
                    </a:lnTo>
                    <a:lnTo>
                      <a:pt x="57" y="151"/>
                    </a:lnTo>
                    <a:lnTo>
                      <a:pt x="60" y="148"/>
                    </a:lnTo>
                    <a:lnTo>
                      <a:pt x="64" y="148"/>
                    </a:lnTo>
                    <a:lnTo>
                      <a:pt x="65" y="147"/>
                    </a:lnTo>
                    <a:lnTo>
                      <a:pt x="67" y="144"/>
                    </a:lnTo>
                    <a:lnTo>
                      <a:pt x="71" y="143"/>
                    </a:lnTo>
                    <a:lnTo>
                      <a:pt x="71" y="142"/>
                    </a:lnTo>
                    <a:lnTo>
                      <a:pt x="74" y="142"/>
                    </a:lnTo>
                    <a:lnTo>
                      <a:pt x="75" y="138"/>
                    </a:lnTo>
                    <a:lnTo>
                      <a:pt x="75" y="135"/>
                    </a:lnTo>
                    <a:lnTo>
                      <a:pt x="75" y="131"/>
                    </a:lnTo>
                    <a:lnTo>
                      <a:pt x="74" y="130"/>
                    </a:lnTo>
                    <a:lnTo>
                      <a:pt x="75" y="126"/>
                    </a:lnTo>
                    <a:lnTo>
                      <a:pt x="73" y="121"/>
                    </a:lnTo>
                    <a:lnTo>
                      <a:pt x="71" y="119"/>
                    </a:lnTo>
                    <a:lnTo>
                      <a:pt x="70" y="117"/>
                    </a:lnTo>
                    <a:lnTo>
                      <a:pt x="70" y="117"/>
                    </a:lnTo>
                    <a:lnTo>
                      <a:pt x="73" y="115"/>
                    </a:lnTo>
                    <a:lnTo>
                      <a:pt x="71" y="111"/>
                    </a:lnTo>
                    <a:lnTo>
                      <a:pt x="71" y="110"/>
                    </a:lnTo>
                    <a:lnTo>
                      <a:pt x="70" y="106"/>
                    </a:lnTo>
                    <a:lnTo>
                      <a:pt x="74" y="103"/>
                    </a:lnTo>
                    <a:lnTo>
                      <a:pt x="74" y="101"/>
                    </a:lnTo>
                    <a:lnTo>
                      <a:pt x="71" y="101"/>
                    </a:lnTo>
                    <a:lnTo>
                      <a:pt x="71" y="100"/>
                    </a:lnTo>
                    <a:lnTo>
                      <a:pt x="71" y="97"/>
                    </a:lnTo>
                    <a:lnTo>
                      <a:pt x="73" y="94"/>
                    </a:lnTo>
                    <a:lnTo>
                      <a:pt x="73" y="93"/>
                    </a:lnTo>
                    <a:lnTo>
                      <a:pt x="70" y="94"/>
                    </a:lnTo>
                    <a:lnTo>
                      <a:pt x="69" y="93"/>
                    </a:lnTo>
                    <a:lnTo>
                      <a:pt x="67" y="92"/>
                    </a:lnTo>
                    <a:lnTo>
                      <a:pt x="65" y="92"/>
                    </a:lnTo>
                    <a:lnTo>
                      <a:pt x="64" y="90"/>
                    </a:lnTo>
                    <a:lnTo>
                      <a:pt x="65" y="88"/>
                    </a:lnTo>
                    <a:lnTo>
                      <a:pt x="62" y="88"/>
                    </a:lnTo>
                    <a:lnTo>
                      <a:pt x="61" y="88"/>
                    </a:lnTo>
                    <a:lnTo>
                      <a:pt x="60" y="86"/>
                    </a:lnTo>
                    <a:lnTo>
                      <a:pt x="60" y="84"/>
                    </a:lnTo>
                    <a:lnTo>
                      <a:pt x="58" y="82"/>
                    </a:lnTo>
                    <a:lnTo>
                      <a:pt x="56" y="82"/>
                    </a:lnTo>
                    <a:lnTo>
                      <a:pt x="54" y="81"/>
                    </a:lnTo>
                    <a:lnTo>
                      <a:pt x="53" y="78"/>
                    </a:lnTo>
                    <a:lnTo>
                      <a:pt x="49" y="75"/>
                    </a:lnTo>
                    <a:lnTo>
                      <a:pt x="49" y="72"/>
                    </a:lnTo>
                    <a:lnTo>
                      <a:pt x="46" y="69"/>
                    </a:lnTo>
                    <a:lnTo>
                      <a:pt x="44" y="68"/>
                    </a:lnTo>
                    <a:lnTo>
                      <a:pt x="41" y="64"/>
                    </a:lnTo>
                    <a:lnTo>
                      <a:pt x="39" y="63"/>
                    </a:lnTo>
                    <a:lnTo>
                      <a:pt x="35" y="61"/>
                    </a:lnTo>
                    <a:lnTo>
                      <a:pt x="31" y="61"/>
                    </a:lnTo>
                    <a:lnTo>
                      <a:pt x="29" y="57"/>
                    </a:lnTo>
                    <a:lnTo>
                      <a:pt x="28" y="57"/>
                    </a:lnTo>
                    <a:lnTo>
                      <a:pt x="27" y="56"/>
                    </a:lnTo>
                    <a:lnTo>
                      <a:pt x="29" y="55"/>
                    </a:lnTo>
                    <a:lnTo>
                      <a:pt x="27" y="52"/>
                    </a:lnTo>
                    <a:lnTo>
                      <a:pt x="25" y="50"/>
                    </a:lnTo>
                    <a:lnTo>
                      <a:pt x="28" y="50"/>
                    </a:lnTo>
                    <a:lnTo>
                      <a:pt x="31" y="48"/>
                    </a:lnTo>
                    <a:lnTo>
                      <a:pt x="33" y="48"/>
                    </a:lnTo>
                    <a:lnTo>
                      <a:pt x="35" y="47"/>
                    </a:lnTo>
                    <a:lnTo>
                      <a:pt x="36" y="42"/>
                    </a:lnTo>
                    <a:lnTo>
                      <a:pt x="37" y="42"/>
                    </a:lnTo>
                    <a:lnTo>
                      <a:pt x="37" y="40"/>
                    </a:lnTo>
                    <a:lnTo>
                      <a:pt x="35" y="39"/>
                    </a:lnTo>
                    <a:lnTo>
                      <a:pt x="35" y="38"/>
                    </a:lnTo>
                    <a:lnTo>
                      <a:pt x="35" y="35"/>
                    </a:lnTo>
                    <a:lnTo>
                      <a:pt x="31" y="34"/>
                    </a:lnTo>
                    <a:lnTo>
                      <a:pt x="29" y="32"/>
                    </a:lnTo>
                    <a:lnTo>
                      <a:pt x="25" y="32"/>
                    </a:lnTo>
                    <a:lnTo>
                      <a:pt x="23" y="34"/>
                    </a:lnTo>
                    <a:lnTo>
                      <a:pt x="20" y="32"/>
                    </a:lnTo>
                    <a:lnTo>
                      <a:pt x="15" y="32"/>
                    </a:lnTo>
                    <a:lnTo>
                      <a:pt x="13" y="28"/>
                    </a:lnTo>
                    <a:lnTo>
                      <a:pt x="8" y="25"/>
                    </a:lnTo>
                    <a:lnTo>
                      <a:pt x="10" y="23"/>
                    </a:lnTo>
                    <a:lnTo>
                      <a:pt x="10" y="21"/>
                    </a:lnTo>
                    <a:lnTo>
                      <a:pt x="7" y="18"/>
                    </a:lnTo>
                    <a:lnTo>
                      <a:pt x="6" y="15"/>
                    </a:lnTo>
                    <a:lnTo>
                      <a:pt x="2" y="14"/>
                    </a:lnTo>
                    <a:lnTo>
                      <a:pt x="0" y="13"/>
                    </a:lnTo>
                    <a:lnTo>
                      <a:pt x="2" y="11"/>
                    </a:lnTo>
                    <a:lnTo>
                      <a:pt x="2" y="11"/>
                    </a:lnTo>
                    <a:lnTo>
                      <a:pt x="3" y="10"/>
                    </a:lnTo>
                    <a:lnTo>
                      <a:pt x="4" y="9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8" y="10"/>
                    </a:lnTo>
                    <a:lnTo>
                      <a:pt x="10" y="11"/>
                    </a:lnTo>
                    <a:lnTo>
                      <a:pt x="11" y="11"/>
                    </a:lnTo>
                    <a:lnTo>
                      <a:pt x="11" y="9"/>
                    </a:lnTo>
                    <a:lnTo>
                      <a:pt x="12" y="7"/>
                    </a:lnTo>
                    <a:lnTo>
                      <a:pt x="15" y="10"/>
                    </a:lnTo>
                    <a:lnTo>
                      <a:pt x="16" y="7"/>
                    </a:lnTo>
                    <a:lnTo>
                      <a:pt x="17" y="9"/>
                    </a:lnTo>
                    <a:lnTo>
                      <a:pt x="19" y="10"/>
                    </a:lnTo>
                    <a:lnTo>
                      <a:pt x="21" y="9"/>
                    </a:lnTo>
                    <a:lnTo>
                      <a:pt x="21" y="7"/>
                    </a:lnTo>
                    <a:lnTo>
                      <a:pt x="24" y="6"/>
                    </a:lnTo>
                    <a:lnTo>
                      <a:pt x="27" y="7"/>
                    </a:lnTo>
                    <a:lnTo>
                      <a:pt x="31" y="6"/>
                    </a:lnTo>
                    <a:lnTo>
                      <a:pt x="31" y="2"/>
                    </a:lnTo>
                    <a:lnTo>
                      <a:pt x="33" y="1"/>
                    </a:lnTo>
                    <a:lnTo>
                      <a:pt x="36" y="1"/>
                    </a:lnTo>
                    <a:lnTo>
                      <a:pt x="3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1" name="Freeform 362"/>
              <p:cNvSpPr>
                <a:spLocks/>
              </p:cNvSpPr>
              <p:nvPr/>
            </p:nvSpPr>
            <p:spPr bwMode="auto">
              <a:xfrm>
                <a:off x="8856237" y="3898682"/>
                <a:ext cx="157340" cy="137038"/>
              </a:xfrm>
              <a:custGeom>
                <a:avLst/>
                <a:gdLst>
                  <a:gd name="T0" fmla="*/ 51 w 62"/>
                  <a:gd name="T1" fmla="*/ 1 h 54"/>
                  <a:gd name="T2" fmla="*/ 54 w 62"/>
                  <a:gd name="T3" fmla="*/ 4 h 54"/>
                  <a:gd name="T4" fmla="*/ 58 w 62"/>
                  <a:gd name="T5" fmla="*/ 6 h 54"/>
                  <a:gd name="T6" fmla="*/ 62 w 62"/>
                  <a:gd name="T7" fmla="*/ 13 h 54"/>
                  <a:gd name="T8" fmla="*/ 62 w 62"/>
                  <a:gd name="T9" fmla="*/ 18 h 54"/>
                  <a:gd name="T10" fmla="*/ 62 w 62"/>
                  <a:gd name="T11" fmla="*/ 25 h 54"/>
                  <a:gd name="T12" fmla="*/ 58 w 62"/>
                  <a:gd name="T13" fmla="*/ 29 h 54"/>
                  <a:gd name="T14" fmla="*/ 54 w 62"/>
                  <a:gd name="T15" fmla="*/ 31 h 54"/>
                  <a:gd name="T16" fmla="*/ 51 w 62"/>
                  <a:gd name="T17" fmla="*/ 35 h 54"/>
                  <a:gd name="T18" fmla="*/ 44 w 62"/>
                  <a:gd name="T19" fmla="*/ 38 h 54"/>
                  <a:gd name="T20" fmla="*/ 47 w 62"/>
                  <a:gd name="T21" fmla="*/ 42 h 54"/>
                  <a:gd name="T22" fmla="*/ 48 w 62"/>
                  <a:gd name="T23" fmla="*/ 46 h 54"/>
                  <a:gd name="T24" fmla="*/ 45 w 62"/>
                  <a:gd name="T25" fmla="*/ 48 h 54"/>
                  <a:gd name="T26" fmla="*/ 43 w 62"/>
                  <a:gd name="T27" fmla="*/ 46 h 54"/>
                  <a:gd name="T28" fmla="*/ 36 w 62"/>
                  <a:gd name="T29" fmla="*/ 46 h 54"/>
                  <a:gd name="T30" fmla="*/ 32 w 62"/>
                  <a:gd name="T31" fmla="*/ 50 h 54"/>
                  <a:gd name="T32" fmla="*/ 28 w 62"/>
                  <a:gd name="T33" fmla="*/ 54 h 54"/>
                  <a:gd name="T34" fmla="*/ 24 w 62"/>
                  <a:gd name="T35" fmla="*/ 52 h 54"/>
                  <a:gd name="T36" fmla="*/ 22 w 62"/>
                  <a:gd name="T37" fmla="*/ 50 h 54"/>
                  <a:gd name="T38" fmla="*/ 19 w 62"/>
                  <a:gd name="T39" fmla="*/ 52 h 54"/>
                  <a:gd name="T40" fmla="*/ 18 w 62"/>
                  <a:gd name="T41" fmla="*/ 51 h 54"/>
                  <a:gd name="T42" fmla="*/ 18 w 62"/>
                  <a:gd name="T43" fmla="*/ 48 h 54"/>
                  <a:gd name="T44" fmla="*/ 18 w 62"/>
                  <a:gd name="T45" fmla="*/ 46 h 54"/>
                  <a:gd name="T46" fmla="*/ 16 w 62"/>
                  <a:gd name="T47" fmla="*/ 44 h 54"/>
                  <a:gd name="T48" fmla="*/ 15 w 62"/>
                  <a:gd name="T49" fmla="*/ 48 h 54"/>
                  <a:gd name="T50" fmla="*/ 11 w 62"/>
                  <a:gd name="T51" fmla="*/ 48 h 54"/>
                  <a:gd name="T52" fmla="*/ 11 w 62"/>
                  <a:gd name="T53" fmla="*/ 44 h 54"/>
                  <a:gd name="T54" fmla="*/ 10 w 62"/>
                  <a:gd name="T55" fmla="*/ 42 h 54"/>
                  <a:gd name="T56" fmla="*/ 7 w 62"/>
                  <a:gd name="T57" fmla="*/ 39 h 54"/>
                  <a:gd name="T58" fmla="*/ 6 w 62"/>
                  <a:gd name="T59" fmla="*/ 35 h 54"/>
                  <a:gd name="T60" fmla="*/ 4 w 62"/>
                  <a:gd name="T61" fmla="*/ 31 h 54"/>
                  <a:gd name="T62" fmla="*/ 4 w 62"/>
                  <a:gd name="T63" fmla="*/ 30 h 54"/>
                  <a:gd name="T64" fmla="*/ 3 w 62"/>
                  <a:gd name="T65" fmla="*/ 23 h 54"/>
                  <a:gd name="T66" fmla="*/ 0 w 62"/>
                  <a:gd name="T67" fmla="*/ 17 h 54"/>
                  <a:gd name="T68" fmla="*/ 2 w 62"/>
                  <a:gd name="T69" fmla="*/ 10 h 54"/>
                  <a:gd name="T70" fmla="*/ 6 w 62"/>
                  <a:gd name="T71" fmla="*/ 2 h 54"/>
                  <a:gd name="T72" fmla="*/ 14 w 62"/>
                  <a:gd name="T73" fmla="*/ 1 h 54"/>
                  <a:gd name="T74" fmla="*/ 18 w 62"/>
                  <a:gd name="T75" fmla="*/ 2 h 54"/>
                  <a:gd name="T76" fmla="*/ 24 w 62"/>
                  <a:gd name="T77" fmla="*/ 1 h 54"/>
                  <a:gd name="T78" fmla="*/ 29 w 62"/>
                  <a:gd name="T79" fmla="*/ 1 h 54"/>
                  <a:gd name="T80" fmla="*/ 33 w 62"/>
                  <a:gd name="T81" fmla="*/ 2 h 54"/>
                  <a:gd name="T82" fmla="*/ 37 w 62"/>
                  <a:gd name="T83" fmla="*/ 6 h 54"/>
                  <a:gd name="T84" fmla="*/ 43 w 62"/>
                  <a:gd name="T85" fmla="*/ 9 h 54"/>
                  <a:gd name="T86" fmla="*/ 47 w 62"/>
                  <a:gd name="T87" fmla="*/ 9 h 54"/>
                  <a:gd name="T88" fmla="*/ 47 w 62"/>
                  <a:gd name="T89" fmla="*/ 5 h 54"/>
                  <a:gd name="T90" fmla="*/ 45 w 62"/>
                  <a:gd name="T9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2" h="54">
                    <a:moveTo>
                      <a:pt x="49" y="0"/>
                    </a:moveTo>
                    <a:lnTo>
                      <a:pt x="51" y="1"/>
                    </a:lnTo>
                    <a:lnTo>
                      <a:pt x="52" y="2"/>
                    </a:lnTo>
                    <a:lnTo>
                      <a:pt x="54" y="4"/>
                    </a:lnTo>
                    <a:lnTo>
                      <a:pt x="57" y="4"/>
                    </a:lnTo>
                    <a:lnTo>
                      <a:pt x="58" y="6"/>
                    </a:lnTo>
                    <a:lnTo>
                      <a:pt x="60" y="8"/>
                    </a:lnTo>
                    <a:lnTo>
                      <a:pt x="62" y="13"/>
                    </a:lnTo>
                    <a:lnTo>
                      <a:pt x="61" y="17"/>
                    </a:lnTo>
                    <a:lnTo>
                      <a:pt x="62" y="18"/>
                    </a:lnTo>
                    <a:lnTo>
                      <a:pt x="62" y="22"/>
                    </a:lnTo>
                    <a:lnTo>
                      <a:pt x="62" y="25"/>
                    </a:lnTo>
                    <a:lnTo>
                      <a:pt x="61" y="29"/>
                    </a:lnTo>
                    <a:lnTo>
                      <a:pt x="58" y="29"/>
                    </a:lnTo>
                    <a:lnTo>
                      <a:pt x="58" y="30"/>
                    </a:lnTo>
                    <a:lnTo>
                      <a:pt x="54" y="31"/>
                    </a:lnTo>
                    <a:lnTo>
                      <a:pt x="52" y="34"/>
                    </a:lnTo>
                    <a:lnTo>
                      <a:pt x="51" y="35"/>
                    </a:lnTo>
                    <a:lnTo>
                      <a:pt x="47" y="35"/>
                    </a:lnTo>
                    <a:lnTo>
                      <a:pt x="44" y="38"/>
                    </a:lnTo>
                    <a:lnTo>
                      <a:pt x="44" y="42"/>
                    </a:lnTo>
                    <a:lnTo>
                      <a:pt x="47" y="42"/>
                    </a:lnTo>
                    <a:lnTo>
                      <a:pt x="49" y="44"/>
                    </a:lnTo>
                    <a:lnTo>
                      <a:pt x="48" y="46"/>
                    </a:lnTo>
                    <a:lnTo>
                      <a:pt x="49" y="48"/>
                    </a:lnTo>
                    <a:lnTo>
                      <a:pt x="45" y="48"/>
                    </a:lnTo>
                    <a:lnTo>
                      <a:pt x="45" y="47"/>
                    </a:lnTo>
                    <a:lnTo>
                      <a:pt x="43" y="46"/>
                    </a:lnTo>
                    <a:lnTo>
                      <a:pt x="37" y="47"/>
                    </a:lnTo>
                    <a:lnTo>
                      <a:pt x="36" y="46"/>
                    </a:lnTo>
                    <a:lnTo>
                      <a:pt x="33" y="47"/>
                    </a:lnTo>
                    <a:lnTo>
                      <a:pt x="32" y="50"/>
                    </a:lnTo>
                    <a:lnTo>
                      <a:pt x="29" y="50"/>
                    </a:lnTo>
                    <a:lnTo>
                      <a:pt x="28" y="54"/>
                    </a:lnTo>
                    <a:lnTo>
                      <a:pt x="26" y="51"/>
                    </a:lnTo>
                    <a:lnTo>
                      <a:pt x="24" y="52"/>
                    </a:lnTo>
                    <a:lnTo>
                      <a:pt x="23" y="51"/>
                    </a:lnTo>
                    <a:lnTo>
                      <a:pt x="22" y="50"/>
                    </a:lnTo>
                    <a:lnTo>
                      <a:pt x="20" y="51"/>
                    </a:lnTo>
                    <a:lnTo>
                      <a:pt x="19" y="52"/>
                    </a:lnTo>
                    <a:lnTo>
                      <a:pt x="18" y="52"/>
                    </a:lnTo>
                    <a:lnTo>
                      <a:pt x="18" y="51"/>
                    </a:lnTo>
                    <a:lnTo>
                      <a:pt x="16" y="51"/>
                    </a:lnTo>
                    <a:lnTo>
                      <a:pt x="18" y="48"/>
                    </a:lnTo>
                    <a:lnTo>
                      <a:pt x="18" y="47"/>
                    </a:lnTo>
                    <a:lnTo>
                      <a:pt x="18" y="46"/>
                    </a:lnTo>
                    <a:lnTo>
                      <a:pt x="18" y="44"/>
                    </a:lnTo>
                    <a:lnTo>
                      <a:pt x="16" y="44"/>
                    </a:lnTo>
                    <a:lnTo>
                      <a:pt x="15" y="46"/>
                    </a:lnTo>
                    <a:lnTo>
                      <a:pt x="15" y="48"/>
                    </a:lnTo>
                    <a:lnTo>
                      <a:pt x="14" y="48"/>
                    </a:lnTo>
                    <a:lnTo>
                      <a:pt x="11" y="48"/>
                    </a:lnTo>
                    <a:lnTo>
                      <a:pt x="11" y="46"/>
                    </a:lnTo>
                    <a:lnTo>
                      <a:pt x="11" y="44"/>
                    </a:lnTo>
                    <a:lnTo>
                      <a:pt x="11" y="43"/>
                    </a:lnTo>
                    <a:lnTo>
                      <a:pt x="10" y="42"/>
                    </a:lnTo>
                    <a:lnTo>
                      <a:pt x="8" y="42"/>
                    </a:lnTo>
                    <a:lnTo>
                      <a:pt x="7" y="39"/>
                    </a:lnTo>
                    <a:lnTo>
                      <a:pt x="7" y="37"/>
                    </a:lnTo>
                    <a:lnTo>
                      <a:pt x="6" y="35"/>
                    </a:lnTo>
                    <a:lnTo>
                      <a:pt x="6" y="34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4" y="30"/>
                    </a:lnTo>
                    <a:lnTo>
                      <a:pt x="4" y="25"/>
                    </a:lnTo>
                    <a:lnTo>
                      <a:pt x="3" y="23"/>
                    </a:lnTo>
                    <a:lnTo>
                      <a:pt x="2" y="22"/>
                    </a:lnTo>
                    <a:lnTo>
                      <a:pt x="0" y="17"/>
                    </a:lnTo>
                    <a:lnTo>
                      <a:pt x="0" y="13"/>
                    </a:lnTo>
                    <a:lnTo>
                      <a:pt x="2" y="10"/>
                    </a:lnTo>
                    <a:lnTo>
                      <a:pt x="3" y="6"/>
                    </a:lnTo>
                    <a:lnTo>
                      <a:pt x="6" y="2"/>
                    </a:lnTo>
                    <a:lnTo>
                      <a:pt x="8" y="2"/>
                    </a:lnTo>
                    <a:lnTo>
                      <a:pt x="14" y="1"/>
                    </a:lnTo>
                    <a:lnTo>
                      <a:pt x="16" y="1"/>
                    </a:lnTo>
                    <a:lnTo>
                      <a:pt x="18" y="2"/>
                    </a:lnTo>
                    <a:lnTo>
                      <a:pt x="22" y="1"/>
                    </a:lnTo>
                    <a:lnTo>
                      <a:pt x="24" y="1"/>
                    </a:lnTo>
                    <a:lnTo>
                      <a:pt x="27" y="2"/>
                    </a:lnTo>
                    <a:lnTo>
                      <a:pt x="29" y="1"/>
                    </a:lnTo>
                    <a:lnTo>
                      <a:pt x="32" y="2"/>
                    </a:lnTo>
                    <a:lnTo>
                      <a:pt x="33" y="2"/>
                    </a:lnTo>
                    <a:lnTo>
                      <a:pt x="36" y="4"/>
                    </a:lnTo>
                    <a:lnTo>
                      <a:pt x="37" y="6"/>
                    </a:lnTo>
                    <a:lnTo>
                      <a:pt x="40" y="6"/>
                    </a:lnTo>
                    <a:lnTo>
                      <a:pt x="43" y="9"/>
                    </a:lnTo>
                    <a:lnTo>
                      <a:pt x="47" y="10"/>
                    </a:lnTo>
                    <a:lnTo>
                      <a:pt x="47" y="9"/>
                    </a:lnTo>
                    <a:lnTo>
                      <a:pt x="45" y="6"/>
                    </a:lnTo>
                    <a:lnTo>
                      <a:pt x="47" y="5"/>
                    </a:lnTo>
                    <a:lnTo>
                      <a:pt x="44" y="2"/>
                    </a:lnTo>
                    <a:lnTo>
                      <a:pt x="45" y="0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2" name="Freeform 363"/>
              <p:cNvSpPr>
                <a:spLocks/>
              </p:cNvSpPr>
              <p:nvPr/>
            </p:nvSpPr>
            <p:spPr bwMode="auto">
              <a:xfrm>
                <a:off x="8767417" y="3644908"/>
                <a:ext cx="243623" cy="279152"/>
              </a:xfrm>
              <a:custGeom>
                <a:avLst/>
                <a:gdLst>
                  <a:gd name="T0" fmla="*/ 28 w 96"/>
                  <a:gd name="T1" fmla="*/ 2 h 110"/>
                  <a:gd name="T2" fmla="*/ 32 w 96"/>
                  <a:gd name="T3" fmla="*/ 10 h 110"/>
                  <a:gd name="T4" fmla="*/ 37 w 96"/>
                  <a:gd name="T5" fmla="*/ 19 h 110"/>
                  <a:gd name="T6" fmla="*/ 47 w 96"/>
                  <a:gd name="T7" fmla="*/ 19 h 110"/>
                  <a:gd name="T8" fmla="*/ 57 w 96"/>
                  <a:gd name="T9" fmla="*/ 22 h 110"/>
                  <a:gd name="T10" fmla="*/ 59 w 96"/>
                  <a:gd name="T11" fmla="*/ 27 h 110"/>
                  <a:gd name="T12" fmla="*/ 57 w 96"/>
                  <a:gd name="T13" fmla="*/ 34 h 110"/>
                  <a:gd name="T14" fmla="*/ 50 w 96"/>
                  <a:gd name="T15" fmla="*/ 37 h 110"/>
                  <a:gd name="T16" fmla="*/ 51 w 96"/>
                  <a:gd name="T17" fmla="*/ 42 h 110"/>
                  <a:gd name="T18" fmla="*/ 51 w 96"/>
                  <a:gd name="T19" fmla="*/ 44 h 110"/>
                  <a:gd name="T20" fmla="*/ 61 w 96"/>
                  <a:gd name="T21" fmla="*/ 50 h 110"/>
                  <a:gd name="T22" fmla="*/ 68 w 96"/>
                  <a:gd name="T23" fmla="*/ 56 h 110"/>
                  <a:gd name="T24" fmla="*/ 75 w 96"/>
                  <a:gd name="T25" fmla="*/ 65 h 110"/>
                  <a:gd name="T26" fmla="*/ 80 w 96"/>
                  <a:gd name="T27" fmla="*/ 69 h 110"/>
                  <a:gd name="T28" fmla="*/ 83 w 96"/>
                  <a:gd name="T29" fmla="*/ 75 h 110"/>
                  <a:gd name="T30" fmla="*/ 86 w 96"/>
                  <a:gd name="T31" fmla="*/ 77 h 110"/>
                  <a:gd name="T32" fmla="*/ 91 w 96"/>
                  <a:gd name="T33" fmla="*/ 80 h 110"/>
                  <a:gd name="T34" fmla="*/ 95 w 96"/>
                  <a:gd name="T35" fmla="*/ 81 h 110"/>
                  <a:gd name="T36" fmla="*/ 93 w 96"/>
                  <a:gd name="T37" fmla="*/ 88 h 110"/>
                  <a:gd name="T38" fmla="*/ 92 w 96"/>
                  <a:gd name="T39" fmla="*/ 93 h 110"/>
                  <a:gd name="T40" fmla="*/ 95 w 96"/>
                  <a:gd name="T41" fmla="*/ 102 h 110"/>
                  <a:gd name="T42" fmla="*/ 87 w 96"/>
                  <a:gd name="T43" fmla="*/ 102 h 110"/>
                  <a:gd name="T44" fmla="*/ 80 w 96"/>
                  <a:gd name="T45" fmla="*/ 100 h 110"/>
                  <a:gd name="T46" fmla="*/ 80 w 96"/>
                  <a:gd name="T47" fmla="*/ 106 h 110"/>
                  <a:gd name="T48" fmla="*/ 78 w 96"/>
                  <a:gd name="T49" fmla="*/ 109 h 110"/>
                  <a:gd name="T50" fmla="*/ 71 w 96"/>
                  <a:gd name="T51" fmla="*/ 104 h 110"/>
                  <a:gd name="T52" fmla="*/ 71 w 96"/>
                  <a:gd name="T53" fmla="*/ 100 h 110"/>
                  <a:gd name="T54" fmla="*/ 71 w 96"/>
                  <a:gd name="T55" fmla="*/ 92 h 110"/>
                  <a:gd name="T56" fmla="*/ 71 w 96"/>
                  <a:gd name="T57" fmla="*/ 85 h 110"/>
                  <a:gd name="T58" fmla="*/ 67 w 96"/>
                  <a:gd name="T59" fmla="*/ 81 h 110"/>
                  <a:gd name="T60" fmla="*/ 61 w 96"/>
                  <a:gd name="T61" fmla="*/ 77 h 110"/>
                  <a:gd name="T62" fmla="*/ 59 w 96"/>
                  <a:gd name="T63" fmla="*/ 69 h 110"/>
                  <a:gd name="T64" fmla="*/ 61 w 96"/>
                  <a:gd name="T65" fmla="*/ 63 h 110"/>
                  <a:gd name="T66" fmla="*/ 50 w 96"/>
                  <a:gd name="T67" fmla="*/ 54 h 110"/>
                  <a:gd name="T68" fmla="*/ 38 w 96"/>
                  <a:gd name="T69" fmla="*/ 59 h 110"/>
                  <a:gd name="T70" fmla="*/ 29 w 96"/>
                  <a:gd name="T71" fmla="*/ 56 h 110"/>
                  <a:gd name="T72" fmla="*/ 21 w 96"/>
                  <a:gd name="T73" fmla="*/ 59 h 110"/>
                  <a:gd name="T74" fmla="*/ 14 w 96"/>
                  <a:gd name="T75" fmla="*/ 55 h 110"/>
                  <a:gd name="T76" fmla="*/ 14 w 96"/>
                  <a:gd name="T77" fmla="*/ 46 h 110"/>
                  <a:gd name="T78" fmla="*/ 14 w 96"/>
                  <a:gd name="T79" fmla="*/ 39 h 110"/>
                  <a:gd name="T80" fmla="*/ 8 w 96"/>
                  <a:gd name="T81" fmla="*/ 39 h 110"/>
                  <a:gd name="T82" fmla="*/ 7 w 96"/>
                  <a:gd name="T83" fmla="*/ 34 h 110"/>
                  <a:gd name="T84" fmla="*/ 1 w 96"/>
                  <a:gd name="T85" fmla="*/ 27 h 110"/>
                  <a:gd name="T86" fmla="*/ 3 w 96"/>
                  <a:gd name="T87" fmla="*/ 22 h 110"/>
                  <a:gd name="T88" fmla="*/ 5 w 96"/>
                  <a:gd name="T89" fmla="*/ 17 h 110"/>
                  <a:gd name="T90" fmla="*/ 10 w 96"/>
                  <a:gd name="T91" fmla="*/ 12 h 110"/>
                  <a:gd name="T92" fmla="*/ 16 w 96"/>
                  <a:gd name="T93" fmla="*/ 14 h 110"/>
                  <a:gd name="T94" fmla="*/ 17 w 96"/>
                  <a:gd name="T95" fmla="*/ 9 h 110"/>
                  <a:gd name="T96" fmla="*/ 18 w 96"/>
                  <a:gd name="T97" fmla="*/ 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6" h="110">
                    <a:moveTo>
                      <a:pt x="22" y="0"/>
                    </a:moveTo>
                    <a:lnTo>
                      <a:pt x="24" y="1"/>
                    </a:lnTo>
                    <a:lnTo>
                      <a:pt x="28" y="2"/>
                    </a:lnTo>
                    <a:lnTo>
                      <a:pt x="29" y="5"/>
                    </a:lnTo>
                    <a:lnTo>
                      <a:pt x="32" y="8"/>
                    </a:lnTo>
                    <a:lnTo>
                      <a:pt x="32" y="10"/>
                    </a:lnTo>
                    <a:lnTo>
                      <a:pt x="30" y="12"/>
                    </a:lnTo>
                    <a:lnTo>
                      <a:pt x="35" y="15"/>
                    </a:lnTo>
                    <a:lnTo>
                      <a:pt x="37" y="19"/>
                    </a:lnTo>
                    <a:lnTo>
                      <a:pt x="42" y="19"/>
                    </a:lnTo>
                    <a:lnTo>
                      <a:pt x="45" y="21"/>
                    </a:lnTo>
                    <a:lnTo>
                      <a:pt x="47" y="19"/>
                    </a:lnTo>
                    <a:lnTo>
                      <a:pt x="51" y="19"/>
                    </a:lnTo>
                    <a:lnTo>
                      <a:pt x="53" y="21"/>
                    </a:lnTo>
                    <a:lnTo>
                      <a:pt x="57" y="22"/>
                    </a:lnTo>
                    <a:lnTo>
                      <a:pt x="57" y="25"/>
                    </a:lnTo>
                    <a:lnTo>
                      <a:pt x="57" y="26"/>
                    </a:lnTo>
                    <a:lnTo>
                      <a:pt x="59" y="27"/>
                    </a:lnTo>
                    <a:lnTo>
                      <a:pt x="59" y="29"/>
                    </a:lnTo>
                    <a:lnTo>
                      <a:pt x="58" y="29"/>
                    </a:lnTo>
                    <a:lnTo>
                      <a:pt x="57" y="34"/>
                    </a:lnTo>
                    <a:lnTo>
                      <a:pt x="55" y="35"/>
                    </a:lnTo>
                    <a:lnTo>
                      <a:pt x="53" y="35"/>
                    </a:lnTo>
                    <a:lnTo>
                      <a:pt x="50" y="37"/>
                    </a:lnTo>
                    <a:lnTo>
                      <a:pt x="47" y="37"/>
                    </a:lnTo>
                    <a:lnTo>
                      <a:pt x="49" y="39"/>
                    </a:lnTo>
                    <a:lnTo>
                      <a:pt x="51" y="42"/>
                    </a:lnTo>
                    <a:lnTo>
                      <a:pt x="49" y="43"/>
                    </a:lnTo>
                    <a:lnTo>
                      <a:pt x="50" y="44"/>
                    </a:lnTo>
                    <a:lnTo>
                      <a:pt x="51" y="44"/>
                    </a:lnTo>
                    <a:lnTo>
                      <a:pt x="53" y="48"/>
                    </a:lnTo>
                    <a:lnTo>
                      <a:pt x="57" y="48"/>
                    </a:lnTo>
                    <a:lnTo>
                      <a:pt x="61" y="50"/>
                    </a:lnTo>
                    <a:lnTo>
                      <a:pt x="63" y="51"/>
                    </a:lnTo>
                    <a:lnTo>
                      <a:pt x="66" y="55"/>
                    </a:lnTo>
                    <a:lnTo>
                      <a:pt x="68" y="56"/>
                    </a:lnTo>
                    <a:lnTo>
                      <a:pt x="71" y="59"/>
                    </a:lnTo>
                    <a:lnTo>
                      <a:pt x="71" y="62"/>
                    </a:lnTo>
                    <a:lnTo>
                      <a:pt x="75" y="65"/>
                    </a:lnTo>
                    <a:lnTo>
                      <a:pt x="76" y="68"/>
                    </a:lnTo>
                    <a:lnTo>
                      <a:pt x="78" y="69"/>
                    </a:lnTo>
                    <a:lnTo>
                      <a:pt x="80" y="69"/>
                    </a:lnTo>
                    <a:lnTo>
                      <a:pt x="82" y="71"/>
                    </a:lnTo>
                    <a:lnTo>
                      <a:pt x="82" y="73"/>
                    </a:lnTo>
                    <a:lnTo>
                      <a:pt x="83" y="75"/>
                    </a:lnTo>
                    <a:lnTo>
                      <a:pt x="84" y="75"/>
                    </a:lnTo>
                    <a:lnTo>
                      <a:pt x="87" y="75"/>
                    </a:lnTo>
                    <a:lnTo>
                      <a:pt x="86" y="77"/>
                    </a:lnTo>
                    <a:lnTo>
                      <a:pt x="87" y="79"/>
                    </a:lnTo>
                    <a:lnTo>
                      <a:pt x="89" y="79"/>
                    </a:lnTo>
                    <a:lnTo>
                      <a:pt x="91" y="80"/>
                    </a:lnTo>
                    <a:lnTo>
                      <a:pt x="92" y="81"/>
                    </a:lnTo>
                    <a:lnTo>
                      <a:pt x="95" y="80"/>
                    </a:lnTo>
                    <a:lnTo>
                      <a:pt x="95" y="81"/>
                    </a:lnTo>
                    <a:lnTo>
                      <a:pt x="93" y="84"/>
                    </a:lnTo>
                    <a:lnTo>
                      <a:pt x="93" y="87"/>
                    </a:lnTo>
                    <a:lnTo>
                      <a:pt x="93" y="88"/>
                    </a:lnTo>
                    <a:lnTo>
                      <a:pt x="96" y="88"/>
                    </a:lnTo>
                    <a:lnTo>
                      <a:pt x="96" y="90"/>
                    </a:lnTo>
                    <a:lnTo>
                      <a:pt x="92" y="93"/>
                    </a:lnTo>
                    <a:lnTo>
                      <a:pt x="93" y="97"/>
                    </a:lnTo>
                    <a:lnTo>
                      <a:pt x="93" y="98"/>
                    </a:lnTo>
                    <a:lnTo>
                      <a:pt x="95" y="102"/>
                    </a:lnTo>
                    <a:lnTo>
                      <a:pt x="92" y="104"/>
                    </a:lnTo>
                    <a:lnTo>
                      <a:pt x="89" y="104"/>
                    </a:lnTo>
                    <a:lnTo>
                      <a:pt x="87" y="102"/>
                    </a:lnTo>
                    <a:lnTo>
                      <a:pt x="86" y="101"/>
                    </a:lnTo>
                    <a:lnTo>
                      <a:pt x="84" y="100"/>
                    </a:lnTo>
                    <a:lnTo>
                      <a:pt x="80" y="100"/>
                    </a:lnTo>
                    <a:lnTo>
                      <a:pt x="79" y="102"/>
                    </a:lnTo>
                    <a:lnTo>
                      <a:pt x="82" y="105"/>
                    </a:lnTo>
                    <a:lnTo>
                      <a:pt x="80" y="106"/>
                    </a:lnTo>
                    <a:lnTo>
                      <a:pt x="82" y="109"/>
                    </a:lnTo>
                    <a:lnTo>
                      <a:pt x="82" y="110"/>
                    </a:lnTo>
                    <a:lnTo>
                      <a:pt x="78" y="109"/>
                    </a:lnTo>
                    <a:lnTo>
                      <a:pt x="75" y="106"/>
                    </a:lnTo>
                    <a:lnTo>
                      <a:pt x="72" y="106"/>
                    </a:lnTo>
                    <a:lnTo>
                      <a:pt x="71" y="104"/>
                    </a:lnTo>
                    <a:lnTo>
                      <a:pt x="68" y="102"/>
                    </a:lnTo>
                    <a:lnTo>
                      <a:pt x="70" y="101"/>
                    </a:lnTo>
                    <a:lnTo>
                      <a:pt x="71" y="100"/>
                    </a:lnTo>
                    <a:lnTo>
                      <a:pt x="71" y="96"/>
                    </a:lnTo>
                    <a:lnTo>
                      <a:pt x="71" y="93"/>
                    </a:lnTo>
                    <a:lnTo>
                      <a:pt x="71" y="92"/>
                    </a:lnTo>
                    <a:lnTo>
                      <a:pt x="71" y="90"/>
                    </a:lnTo>
                    <a:lnTo>
                      <a:pt x="72" y="88"/>
                    </a:lnTo>
                    <a:lnTo>
                      <a:pt x="71" y="85"/>
                    </a:lnTo>
                    <a:lnTo>
                      <a:pt x="68" y="84"/>
                    </a:lnTo>
                    <a:lnTo>
                      <a:pt x="70" y="83"/>
                    </a:lnTo>
                    <a:lnTo>
                      <a:pt x="67" y="81"/>
                    </a:lnTo>
                    <a:lnTo>
                      <a:pt x="64" y="81"/>
                    </a:lnTo>
                    <a:lnTo>
                      <a:pt x="62" y="79"/>
                    </a:lnTo>
                    <a:lnTo>
                      <a:pt x="61" y="77"/>
                    </a:lnTo>
                    <a:lnTo>
                      <a:pt x="61" y="75"/>
                    </a:lnTo>
                    <a:lnTo>
                      <a:pt x="61" y="72"/>
                    </a:lnTo>
                    <a:lnTo>
                      <a:pt x="59" y="69"/>
                    </a:lnTo>
                    <a:lnTo>
                      <a:pt x="61" y="68"/>
                    </a:lnTo>
                    <a:lnTo>
                      <a:pt x="61" y="65"/>
                    </a:lnTo>
                    <a:lnTo>
                      <a:pt x="61" y="63"/>
                    </a:lnTo>
                    <a:lnTo>
                      <a:pt x="57" y="62"/>
                    </a:lnTo>
                    <a:lnTo>
                      <a:pt x="51" y="58"/>
                    </a:lnTo>
                    <a:lnTo>
                      <a:pt x="50" y="54"/>
                    </a:lnTo>
                    <a:lnTo>
                      <a:pt x="45" y="52"/>
                    </a:lnTo>
                    <a:lnTo>
                      <a:pt x="41" y="54"/>
                    </a:lnTo>
                    <a:lnTo>
                      <a:pt x="38" y="59"/>
                    </a:lnTo>
                    <a:lnTo>
                      <a:pt x="33" y="59"/>
                    </a:lnTo>
                    <a:lnTo>
                      <a:pt x="32" y="56"/>
                    </a:lnTo>
                    <a:lnTo>
                      <a:pt x="29" y="56"/>
                    </a:lnTo>
                    <a:lnTo>
                      <a:pt x="25" y="55"/>
                    </a:lnTo>
                    <a:lnTo>
                      <a:pt x="21" y="56"/>
                    </a:lnTo>
                    <a:lnTo>
                      <a:pt x="21" y="59"/>
                    </a:lnTo>
                    <a:lnTo>
                      <a:pt x="18" y="59"/>
                    </a:lnTo>
                    <a:lnTo>
                      <a:pt x="14" y="62"/>
                    </a:lnTo>
                    <a:lnTo>
                      <a:pt x="14" y="55"/>
                    </a:lnTo>
                    <a:lnTo>
                      <a:pt x="14" y="51"/>
                    </a:lnTo>
                    <a:lnTo>
                      <a:pt x="13" y="48"/>
                    </a:lnTo>
                    <a:lnTo>
                      <a:pt x="14" y="46"/>
                    </a:lnTo>
                    <a:lnTo>
                      <a:pt x="14" y="44"/>
                    </a:lnTo>
                    <a:lnTo>
                      <a:pt x="13" y="42"/>
                    </a:lnTo>
                    <a:lnTo>
                      <a:pt x="14" y="39"/>
                    </a:lnTo>
                    <a:lnTo>
                      <a:pt x="14" y="38"/>
                    </a:lnTo>
                    <a:lnTo>
                      <a:pt x="10" y="38"/>
                    </a:lnTo>
                    <a:lnTo>
                      <a:pt x="8" y="39"/>
                    </a:lnTo>
                    <a:lnTo>
                      <a:pt x="7" y="38"/>
                    </a:lnTo>
                    <a:lnTo>
                      <a:pt x="5" y="35"/>
                    </a:lnTo>
                    <a:lnTo>
                      <a:pt x="7" y="34"/>
                    </a:lnTo>
                    <a:lnTo>
                      <a:pt x="7" y="30"/>
                    </a:lnTo>
                    <a:lnTo>
                      <a:pt x="4" y="27"/>
                    </a:lnTo>
                    <a:lnTo>
                      <a:pt x="1" y="27"/>
                    </a:lnTo>
                    <a:lnTo>
                      <a:pt x="0" y="25"/>
                    </a:lnTo>
                    <a:lnTo>
                      <a:pt x="1" y="22"/>
                    </a:lnTo>
                    <a:lnTo>
                      <a:pt x="3" y="22"/>
                    </a:lnTo>
                    <a:lnTo>
                      <a:pt x="4" y="19"/>
                    </a:lnTo>
                    <a:lnTo>
                      <a:pt x="4" y="18"/>
                    </a:lnTo>
                    <a:lnTo>
                      <a:pt x="5" y="17"/>
                    </a:lnTo>
                    <a:lnTo>
                      <a:pt x="5" y="14"/>
                    </a:lnTo>
                    <a:lnTo>
                      <a:pt x="8" y="14"/>
                    </a:lnTo>
                    <a:lnTo>
                      <a:pt x="10" y="12"/>
                    </a:lnTo>
                    <a:lnTo>
                      <a:pt x="12" y="13"/>
                    </a:lnTo>
                    <a:lnTo>
                      <a:pt x="13" y="14"/>
                    </a:lnTo>
                    <a:lnTo>
                      <a:pt x="16" y="14"/>
                    </a:lnTo>
                    <a:lnTo>
                      <a:pt x="18" y="14"/>
                    </a:lnTo>
                    <a:lnTo>
                      <a:pt x="17" y="12"/>
                    </a:lnTo>
                    <a:lnTo>
                      <a:pt x="17" y="9"/>
                    </a:lnTo>
                    <a:lnTo>
                      <a:pt x="16" y="6"/>
                    </a:lnTo>
                    <a:lnTo>
                      <a:pt x="16" y="2"/>
                    </a:lnTo>
                    <a:lnTo>
                      <a:pt x="18" y="1"/>
                    </a:lnTo>
                    <a:lnTo>
                      <a:pt x="18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53" name="Freeform 364"/>
              <p:cNvSpPr>
                <a:spLocks noEditPoints="1"/>
              </p:cNvSpPr>
              <p:nvPr/>
            </p:nvSpPr>
            <p:spPr bwMode="auto">
              <a:xfrm>
                <a:off x="8693821" y="3708351"/>
                <a:ext cx="256313" cy="474559"/>
              </a:xfrm>
              <a:custGeom>
                <a:avLst/>
                <a:gdLst>
                  <a:gd name="T0" fmla="*/ 36 w 101"/>
                  <a:gd name="T1" fmla="*/ 175 h 187"/>
                  <a:gd name="T2" fmla="*/ 28 w 101"/>
                  <a:gd name="T3" fmla="*/ 165 h 187"/>
                  <a:gd name="T4" fmla="*/ 18 w 101"/>
                  <a:gd name="T5" fmla="*/ 162 h 187"/>
                  <a:gd name="T6" fmla="*/ 39 w 101"/>
                  <a:gd name="T7" fmla="*/ 139 h 187"/>
                  <a:gd name="T8" fmla="*/ 38 w 101"/>
                  <a:gd name="T9" fmla="*/ 135 h 187"/>
                  <a:gd name="T10" fmla="*/ 66 w 101"/>
                  <a:gd name="T11" fmla="*/ 109 h 187"/>
                  <a:gd name="T12" fmla="*/ 30 w 101"/>
                  <a:gd name="T13" fmla="*/ 2 h 187"/>
                  <a:gd name="T14" fmla="*/ 36 w 101"/>
                  <a:gd name="T15" fmla="*/ 13 h 187"/>
                  <a:gd name="T16" fmla="*/ 42 w 101"/>
                  <a:gd name="T17" fmla="*/ 17 h 187"/>
                  <a:gd name="T18" fmla="*/ 43 w 101"/>
                  <a:gd name="T19" fmla="*/ 30 h 187"/>
                  <a:gd name="T20" fmla="*/ 54 w 101"/>
                  <a:gd name="T21" fmla="*/ 30 h 187"/>
                  <a:gd name="T22" fmla="*/ 70 w 101"/>
                  <a:gd name="T23" fmla="*/ 29 h 187"/>
                  <a:gd name="T24" fmla="*/ 90 w 101"/>
                  <a:gd name="T25" fmla="*/ 38 h 187"/>
                  <a:gd name="T26" fmla="*/ 90 w 101"/>
                  <a:gd name="T27" fmla="*/ 50 h 187"/>
                  <a:gd name="T28" fmla="*/ 99 w 101"/>
                  <a:gd name="T29" fmla="*/ 58 h 187"/>
                  <a:gd name="T30" fmla="*/ 100 w 101"/>
                  <a:gd name="T31" fmla="*/ 67 h 187"/>
                  <a:gd name="T32" fmla="*/ 96 w 101"/>
                  <a:gd name="T33" fmla="*/ 77 h 187"/>
                  <a:gd name="T34" fmla="*/ 82 w 101"/>
                  <a:gd name="T35" fmla="*/ 77 h 187"/>
                  <a:gd name="T36" fmla="*/ 67 w 101"/>
                  <a:gd name="T37" fmla="*/ 81 h 187"/>
                  <a:gd name="T38" fmla="*/ 67 w 101"/>
                  <a:gd name="T39" fmla="*/ 98 h 187"/>
                  <a:gd name="T40" fmla="*/ 67 w 101"/>
                  <a:gd name="T41" fmla="*/ 108 h 187"/>
                  <a:gd name="T42" fmla="*/ 62 w 101"/>
                  <a:gd name="T43" fmla="*/ 105 h 187"/>
                  <a:gd name="T44" fmla="*/ 55 w 101"/>
                  <a:gd name="T45" fmla="*/ 101 h 187"/>
                  <a:gd name="T46" fmla="*/ 47 w 101"/>
                  <a:gd name="T47" fmla="*/ 101 h 187"/>
                  <a:gd name="T48" fmla="*/ 46 w 101"/>
                  <a:gd name="T49" fmla="*/ 93 h 187"/>
                  <a:gd name="T50" fmla="*/ 43 w 101"/>
                  <a:gd name="T51" fmla="*/ 90 h 187"/>
                  <a:gd name="T52" fmla="*/ 37 w 101"/>
                  <a:gd name="T53" fmla="*/ 90 h 187"/>
                  <a:gd name="T54" fmla="*/ 37 w 101"/>
                  <a:gd name="T55" fmla="*/ 94 h 187"/>
                  <a:gd name="T56" fmla="*/ 36 w 101"/>
                  <a:gd name="T57" fmla="*/ 102 h 187"/>
                  <a:gd name="T58" fmla="*/ 32 w 101"/>
                  <a:gd name="T59" fmla="*/ 122 h 187"/>
                  <a:gd name="T60" fmla="*/ 29 w 101"/>
                  <a:gd name="T61" fmla="*/ 131 h 187"/>
                  <a:gd name="T62" fmla="*/ 32 w 101"/>
                  <a:gd name="T63" fmla="*/ 142 h 187"/>
                  <a:gd name="T64" fmla="*/ 33 w 101"/>
                  <a:gd name="T65" fmla="*/ 142 h 187"/>
                  <a:gd name="T66" fmla="*/ 38 w 101"/>
                  <a:gd name="T67" fmla="*/ 147 h 187"/>
                  <a:gd name="T68" fmla="*/ 42 w 101"/>
                  <a:gd name="T69" fmla="*/ 152 h 187"/>
                  <a:gd name="T70" fmla="*/ 45 w 101"/>
                  <a:gd name="T71" fmla="*/ 158 h 187"/>
                  <a:gd name="T72" fmla="*/ 42 w 101"/>
                  <a:gd name="T73" fmla="*/ 164 h 187"/>
                  <a:gd name="T74" fmla="*/ 47 w 101"/>
                  <a:gd name="T75" fmla="*/ 168 h 187"/>
                  <a:gd name="T76" fmla="*/ 57 w 101"/>
                  <a:gd name="T77" fmla="*/ 173 h 187"/>
                  <a:gd name="T78" fmla="*/ 64 w 101"/>
                  <a:gd name="T79" fmla="*/ 181 h 187"/>
                  <a:gd name="T80" fmla="*/ 58 w 101"/>
                  <a:gd name="T81" fmla="*/ 184 h 187"/>
                  <a:gd name="T82" fmla="*/ 54 w 101"/>
                  <a:gd name="T83" fmla="*/ 179 h 187"/>
                  <a:gd name="T84" fmla="*/ 43 w 101"/>
                  <a:gd name="T85" fmla="*/ 173 h 187"/>
                  <a:gd name="T86" fmla="*/ 36 w 101"/>
                  <a:gd name="T87" fmla="*/ 172 h 187"/>
                  <a:gd name="T88" fmla="*/ 32 w 101"/>
                  <a:gd name="T89" fmla="*/ 167 h 187"/>
                  <a:gd name="T90" fmla="*/ 24 w 101"/>
                  <a:gd name="T91" fmla="*/ 158 h 187"/>
                  <a:gd name="T92" fmla="*/ 21 w 101"/>
                  <a:gd name="T93" fmla="*/ 156 h 187"/>
                  <a:gd name="T94" fmla="*/ 18 w 101"/>
                  <a:gd name="T95" fmla="*/ 146 h 187"/>
                  <a:gd name="T96" fmla="*/ 20 w 101"/>
                  <a:gd name="T97" fmla="*/ 139 h 187"/>
                  <a:gd name="T98" fmla="*/ 22 w 101"/>
                  <a:gd name="T99" fmla="*/ 129 h 187"/>
                  <a:gd name="T100" fmla="*/ 29 w 101"/>
                  <a:gd name="T101" fmla="*/ 113 h 187"/>
                  <a:gd name="T102" fmla="*/ 29 w 101"/>
                  <a:gd name="T103" fmla="*/ 100 h 187"/>
                  <a:gd name="T104" fmla="*/ 28 w 101"/>
                  <a:gd name="T105" fmla="*/ 89 h 187"/>
                  <a:gd name="T106" fmla="*/ 16 w 101"/>
                  <a:gd name="T107" fmla="*/ 72 h 187"/>
                  <a:gd name="T108" fmla="*/ 16 w 101"/>
                  <a:gd name="T109" fmla="*/ 56 h 187"/>
                  <a:gd name="T110" fmla="*/ 14 w 101"/>
                  <a:gd name="T111" fmla="*/ 46 h 187"/>
                  <a:gd name="T112" fmla="*/ 4 w 101"/>
                  <a:gd name="T113" fmla="*/ 34 h 187"/>
                  <a:gd name="T114" fmla="*/ 5 w 101"/>
                  <a:gd name="T115" fmla="*/ 25 h 187"/>
                  <a:gd name="T116" fmla="*/ 8 w 101"/>
                  <a:gd name="T117" fmla="*/ 12 h 187"/>
                  <a:gd name="T118" fmla="*/ 18 w 101"/>
                  <a:gd name="T119" fmla="*/ 6 h 187"/>
                  <a:gd name="T120" fmla="*/ 22 w 101"/>
                  <a:gd name="T121" fmla="*/ 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1" h="187">
                    <a:moveTo>
                      <a:pt x="36" y="175"/>
                    </a:moveTo>
                    <a:lnTo>
                      <a:pt x="37" y="175"/>
                    </a:lnTo>
                    <a:lnTo>
                      <a:pt x="37" y="176"/>
                    </a:lnTo>
                    <a:lnTo>
                      <a:pt x="36" y="176"/>
                    </a:lnTo>
                    <a:lnTo>
                      <a:pt x="36" y="175"/>
                    </a:lnTo>
                    <a:lnTo>
                      <a:pt x="36" y="175"/>
                    </a:lnTo>
                    <a:close/>
                    <a:moveTo>
                      <a:pt x="28" y="163"/>
                    </a:moveTo>
                    <a:lnTo>
                      <a:pt x="28" y="163"/>
                    </a:lnTo>
                    <a:lnTo>
                      <a:pt x="28" y="164"/>
                    </a:lnTo>
                    <a:lnTo>
                      <a:pt x="28" y="165"/>
                    </a:lnTo>
                    <a:lnTo>
                      <a:pt x="28" y="163"/>
                    </a:lnTo>
                    <a:close/>
                    <a:moveTo>
                      <a:pt x="18" y="158"/>
                    </a:moveTo>
                    <a:lnTo>
                      <a:pt x="21" y="158"/>
                    </a:lnTo>
                    <a:lnTo>
                      <a:pt x="21" y="160"/>
                    </a:lnTo>
                    <a:lnTo>
                      <a:pt x="18" y="162"/>
                    </a:lnTo>
                    <a:lnTo>
                      <a:pt x="18" y="159"/>
                    </a:lnTo>
                    <a:lnTo>
                      <a:pt x="18" y="159"/>
                    </a:lnTo>
                    <a:lnTo>
                      <a:pt x="18" y="158"/>
                    </a:lnTo>
                    <a:close/>
                    <a:moveTo>
                      <a:pt x="39" y="138"/>
                    </a:moveTo>
                    <a:lnTo>
                      <a:pt x="39" y="139"/>
                    </a:lnTo>
                    <a:lnTo>
                      <a:pt x="39" y="142"/>
                    </a:lnTo>
                    <a:lnTo>
                      <a:pt x="38" y="140"/>
                    </a:lnTo>
                    <a:lnTo>
                      <a:pt x="38" y="139"/>
                    </a:lnTo>
                    <a:lnTo>
                      <a:pt x="39" y="138"/>
                    </a:lnTo>
                    <a:close/>
                    <a:moveTo>
                      <a:pt x="38" y="135"/>
                    </a:moveTo>
                    <a:lnTo>
                      <a:pt x="38" y="137"/>
                    </a:lnTo>
                    <a:lnTo>
                      <a:pt x="37" y="137"/>
                    </a:lnTo>
                    <a:lnTo>
                      <a:pt x="38" y="135"/>
                    </a:lnTo>
                    <a:close/>
                    <a:moveTo>
                      <a:pt x="62" y="106"/>
                    </a:moveTo>
                    <a:lnTo>
                      <a:pt x="66" y="109"/>
                    </a:lnTo>
                    <a:lnTo>
                      <a:pt x="64" y="109"/>
                    </a:lnTo>
                    <a:lnTo>
                      <a:pt x="62" y="108"/>
                    </a:lnTo>
                    <a:lnTo>
                      <a:pt x="62" y="106"/>
                    </a:lnTo>
                    <a:close/>
                    <a:moveTo>
                      <a:pt x="29" y="0"/>
                    </a:moveTo>
                    <a:lnTo>
                      <a:pt x="30" y="2"/>
                    </a:lnTo>
                    <a:lnTo>
                      <a:pt x="33" y="2"/>
                    </a:lnTo>
                    <a:lnTo>
                      <a:pt x="36" y="5"/>
                    </a:lnTo>
                    <a:lnTo>
                      <a:pt x="36" y="9"/>
                    </a:lnTo>
                    <a:lnTo>
                      <a:pt x="34" y="10"/>
                    </a:lnTo>
                    <a:lnTo>
                      <a:pt x="36" y="13"/>
                    </a:lnTo>
                    <a:lnTo>
                      <a:pt x="37" y="14"/>
                    </a:lnTo>
                    <a:lnTo>
                      <a:pt x="39" y="13"/>
                    </a:lnTo>
                    <a:lnTo>
                      <a:pt x="43" y="13"/>
                    </a:lnTo>
                    <a:lnTo>
                      <a:pt x="43" y="14"/>
                    </a:lnTo>
                    <a:lnTo>
                      <a:pt x="42" y="17"/>
                    </a:lnTo>
                    <a:lnTo>
                      <a:pt x="43" y="19"/>
                    </a:lnTo>
                    <a:lnTo>
                      <a:pt x="43" y="21"/>
                    </a:lnTo>
                    <a:lnTo>
                      <a:pt x="42" y="23"/>
                    </a:lnTo>
                    <a:lnTo>
                      <a:pt x="43" y="26"/>
                    </a:lnTo>
                    <a:lnTo>
                      <a:pt x="43" y="30"/>
                    </a:lnTo>
                    <a:lnTo>
                      <a:pt x="43" y="37"/>
                    </a:lnTo>
                    <a:lnTo>
                      <a:pt x="47" y="34"/>
                    </a:lnTo>
                    <a:lnTo>
                      <a:pt x="50" y="34"/>
                    </a:lnTo>
                    <a:lnTo>
                      <a:pt x="50" y="31"/>
                    </a:lnTo>
                    <a:lnTo>
                      <a:pt x="54" y="30"/>
                    </a:lnTo>
                    <a:lnTo>
                      <a:pt x="58" y="31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7" y="34"/>
                    </a:lnTo>
                    <a:lnTo>
                      <a:pt x="70" y="29"/>
                    </a:lnTo>
                    <a:lnTo>
                      <a:pt x="74" y="27"/>
                    </a:lnTo>
                    <a:lnTo>
                      <a:pt x="79" y="29"/>
                    </a:lnTo>
                    <a:lnTo>
                      <a:pt x="80" y="33"/>
                    </a:lnTo>
                    <a:lnTo>
                      <a:pt x="86" y="37"/>
                    </a:lnTo>
                    <a:lnTo>
                      <a:pt x="90" y="38"/>
                    </a:lnTo>
                    <a:lnTo>
                      <a:pt x="90" y="40"/>
                    </a:lnTo>
                    <a:lnTo>
                      <a:pt x="90" y="43"/>
                    </a:lnTo>
                    <a:lnTo>
                      <a:pt x="88" y="44"/>
                    </a:lnTo>
                    <a:lnTo>
                      <a:pt x="90" y="47"/>
                    </a:lnTo>
                    <a:lnTo>
                      <a:pt x="90" y="50"/>
                    </a:lnTo>
                    <a:lnTo>
                      <a:pt x="90" y="52"/>
                    </a:lnTo>
                    <a:lnTo>
                      <a:pt x="91" y="54"/>
                    </a:lnTo>
                    <a:lnTo>
                      <a:pt x="93" y="56"/>
                    </a:lnTo>
                    <a:lnTo>
                      <a:pt x="96" y="56"/>
                    </a:lnTo>
                    <a:lnTo>
                      <a:pt x="99" y="58"/>
                    </a:lnTo>
                    <a:lnTo>
                      <a:pt x="97" y="59"/>
                    </a:lnTo>
                    <a:lnTo>
                      <a:pt x="100" y="60"/>
                    </a:lnTo>
                    <a:lnTo>
                      <a:pt x="101" y="63"/>
                    </a:lnTo>
                    <a:lnTo>
                      <a:pt x="100" y="65"/>
                    </a:lnTo>
                    <a:lnTo>
                      <a:pt x="100" y="67"/>
                    </a:lnTo>
                    <a:lnTo>
                      <a:pt x="100" y="68"/>
                    </a:lnTo>
                    <a:lnTo>
                      <a:pt x="100" y="71"/>
                    </a:lnTo>
                    <a:lnTo>
                      <a:pt x="100" y="75"/>
                    </a:lnTo>
                    <a:lnTo>
                      <a:pt x="99" y="76"/>
                    </a:lnTo>
                    <a:lnTo>
                      <a:pt x="96" y="77"/>
                    </a:lnTo>
                    <a:lnTo>
                      <a:pt x="93" y="76"/>
                    </a:lnTo>
                    <a:lnTo>
                      <a:pt x="91" y="77"/>
                    </a:lnTo>
                    <a:lnTo>
                      <a:pt x="88" y="76"/>
                    </a:lnTo>
                    <a:lnTo>
                      <a:pt x="86" y="76"/>
                    </a:lnTo>
                    <a:lnTo>
                      <a:pt x="82" y="77"/>
                    </a:lnTo>
                    <a:lnTo>
                      <a:pt x="80" y="76"/>
                    </a:lnTo>
                    <a:lnTo>
                      <a:pt x="78" y="76"/>
                    </a:lnTo>
                    <a:lnTo>
                      <a:pt x="72" y="77"/>
                    </a:lnTo>
                    <a:lnTo>
                      <a:pt x="70" y="77"/>
                    </a:lnTo>
                    <a:lnTo>
                      <a:pt x="67" y="81"/>
                    </a:lnTo>
                    <a:lnTo>
                      <a:pt x="66" y="85"/>
                    </a:lnTo>
                    <a:lnTo>
                      <a:pt x="64" y="88"/>
                    </a:lnTo>
                    <a:lnTo>
                      <a:pt x="64" y="92"/>
                    </a:lnTo>
                    <a:lnTo>
                      <a:pt x="66" y="97"/>
                    </a:lnTo>
                    <a:lnTo>
                      <a:pt x="67" y="98"/>
                    </a:lnTo>
                    <a:lnTo>
                      <a:pt x="68" y="100"/>
                    </a:lnTo>
                    <a:lnTo>
                      <a:pt x="68" y="105"/>
                    </a:lnTo>
                    <a:lnTo>
                      <a:pt x="68" y="106"/>
                    </a:lnTo>
                    <a:lnTo>
                      <a:pt x="67" y="106"/>
                    </a:lnTo>
                    <a:lnTo>
                      <a:pt x="67" y="108"/>
                    </a:lnTo>
                    <a:lnTo>
                      <a:pt x="66" y="108"/>
                    </a:lnTo>
                    <a:lnTo>
                      <a:pt x="66" y="108"/>
                    </a:lnTo>
                    <a:lnTo>
                      <a:pt x="63" y="105"/>
                    </a:lnTo>
                    <a:lnTo>
                      <a:pt x="62" y="105"/>
                    </a:lnTo>
                    <a:lnTo>
                      <a:pt x="62" y="105"/>
                    </a:lnTo>
                    <a:lnTo>
                      <a:pt x="61" y="104"/>
                    </a:lnTo>
                    <a:lnTo>
                      <a:pt x="58" y="101"/>
                    </a:lnTo>
                    <a:lnTo>
                      <a:pt x="57" y="100"/>
                    </a:lnTo>
                    <a:lnTo>
                      <a:pt x="55" y="101"/>
                    </a:lnTo>
                    <a:lnTo>
                      <a:pt x="55" y="101"/>
                    </a:lnTo>
                    <a:lnTo>
                      <a:pt x="55" y="102"/>
                    </a:lnTo>
                    <a:lnTo>
                      <a:pt x="54" y="101"/>
                    </a:lnTo>
                    <a:lnTo>
                      <a:pt x="51" y="101"/>
                    </a:lnTo>
                    <a:lnTo>
                      <a:pt x="49" y="101"/>
                    </a:lnTo>
                    <a:lnTo>
                      <a:pt x="47" y="101"/>
                    </a:lnTo>
                    <a:lnTo>
                      <a:pt x="46" y="101"/>
                    </a:lnTo>
                    <a:lnTo>
                      <a:pt x="46" y="98"/>
                    </a:lnTo>
                    <a:lnTo>
                      <a:pt x="47" y="98"/>
                    </a:lnTo>
                    <a:lnTo>
                      <a:pt x="46" y="96"/>
                    </a:lnTo>
                    <a:lnTo>
                      <a:pt x="46" y="93"/>
                    </a:lnTo>
                    <a:lnTo>
                      <a:pt x="46" y="93"/>
                    </a:lnTo>
                    <a:lnTo>
                      <a:pt x="46" y="90"/>
                    </a:lnTo>
                    <a:lnTo>
                      <a:pt x="43" y="90"/>
                    </a:lnTo>
                    <a:lnTo>
                      <a:pt x="43" y="90"/>
                    </a:lnTo>
                    <a:lnTo>
                      <a:pt x="43" y="90"/>
                    </a:lnTo>
                    <a:lnTo>
                      <a:pt x="42" y="89"/>
                    </a:lnTo>
                    <a:lnTo>
                      <a:pt x="41" y="90"/>
                    </a:lnTo>
                    <a:lnTo>
                      <a:pt x="38" y="90"/>
                    </a:lnTo>
                    <a:lnTo>
                      <a:pt x="38" y="90"/>
                    </a:lnTo>
                    <a:lnTo>
                      <a:pt x="37" y="90"/>
                    </a:lnTo>
                    <a:lnTo>
                      <a:pt x="36" y="90"/>
                    </a:lnTo>
                    <a:lnTo>
                      <a:pt x="36" y="90"/>
                    </a:lnTo>
                    <a:lnTo>
                      <a:pt x="36" y="92"/>
                    </a:lnTo>
                    <a:lnTo>
                      <a:pt x="34" y="93"/>
                    </a:lnTo>
                    <a:lnTo>
                      <a:pt x="37" y="94"/>
                    </a:lnTo>
                    <a:lnTo>
                      <a:pt x="37" y="96"/>
                    </a:lnTo>
                    <a:lnTo>
                      <a:pt x="36" y="98"/>
                    </a:lnTo>
                    <a:lnTo>
                      <a:pt x="36" y="101"/>
                    </a:lnTo>
                    <a:lnTo>
                      <a:pt x="36" y="102"/>
                    </a:lnTo>
                    <a:lnTo>
                      <a:pt x="36" y="102"/>
                    </a:lnTo>
                    <a:lnTo>
                      <a:pt x="36" y="106"/>
                    </a:lnTo>
                    <a:lnTo>
                      <a:pt x="34" y="108"/>
                    </a:lnTo>
                    <a:lnTo>
                      <a:pt x="34" y="110"/>
                    </a:lnTo>
                    <a:lnTo>
                      <a:pt x="32" y="113"/>
                    </a:lnTo>
                    <a:lnTo>
                      <a:pt x="32" y="122"/>
                    </a:lnTo>
                    <a:lnTo>
                      <a:pt x="29" y="126"/>
                    </a:lnTo>
                    <a:lnTo>
                      <a:pt x="29" y="129"/>
                    </a:lnTo>
                    <a:lnTo>
                      <a:pt x="28" y="130"/>
                    </a:lnTo>
                    <a:lnTo>
                      <a:pt x="29" y="131"/>
                    </a:lnTo>
                    <a:lnTo>
                      <a:pt x="29" y="131"/>
                    </a:lnTo>
                    <a:lnTo>
                      <a:pt x="28" y="133"/>
                    </a:lnTo>
                    <a:lnTo>
                      <a:pt x="28" y="134"/>
                    </a:lnTo>
                    <a:lnTo>
                      <a:pt x="29" y="137"/>
                    </a:lnTo>
                    <a:lnTo>
                      <a:pt x="29" y="138"/>
                    </a:lnTo>
                    <a:lnTo>
                      <a:pt x="32" y="142"/>
                    </a:lnTo>
                    <a:lnTo>
                      <a:pt x="30" y="143"/>
                    </a:lnTo>
                    <a:lnTo>
                      <a:pt x="30" y="144"/>
                    </a:lnTo>
                    <a:lnTo>
                      <a:pt x="32" y="144"/>
                    </a:lnTo>
                    <a:lnTo>
                      <a:pt x="32" y="143"/>
                    </a:lnTo>
                    <a:lnTo>
                      <a:pt x="33" y="142"/>
                    </a:lnTo>
                    <a:lnTo>
                      <a:pt x="34" y="142"/>
                    </a:lnTo>
                    <a:lnTo>
                      <a:pt x="36" y="143"/>
                    </a:lnTo>
                    <a:lnTo>
                      <a:pt x="37" y="143"/>
                    </a:lnTo>
                    <a:lnTo>
                      <a:pt x="37" y="146"/>
                    </a:lnTo>
                    <a:lnTo>
                      <a:pt x="38" y="147"/>
                    </a:lnTo>
                    <a:lnTo>
                      <a:pt x="38" y="150"/>
                    </a:lnTo>
                    <a:lnTo>
                      <a:pt x="39" y="151"/>
                    </a:lnTo>
                    <a:lnTo>
                      <a:pt x="41" y="154"/>
                    </a:lnTo>
                    <a:lnTo>
                      <a:pt x="42" y="154"/>
                    </a:lnTo>
                    <a:lnTo>
                      <a:pt x="42" y="152"/>
                    </a:lnTo>
                    <a:lnTo>
                      <a:pt x="42" y="151"/>
                    </a:lnTo>
                    <a:lnTo>
                      <a:pt x="42" y="152"/>
                    </a:lnTo>
                    <a:lnTo>
                      <a:pt x="43" y="155"/>
                    </a:lnTo>
                    <a:lnTo>
                      <a:pt x="43" y="156"/>
                    </a:lnTo>
                    <a:lnTo>
                      <a:pt x="45" y="158"/>
                    </a:lnTo>
                    <a:lnTo>
                      <a:pt x="46" y="162"/>
                    </a:lnTo>
                    <a:lnTo>
                      <a:pt x="45" y="163"/>
                    </a:lnTo>
                    <a:lnTo>
                      <a:pt x="45" y="164"/>
                    </a:lnTo>
                    <a:lnTo>
                      <a:pt x="45" y="163"/>
                    </a:lnTo>
                    <a:lnTo>
                      <a:pt x="42" y="164"/>
                    </a:lnTo>
                    <a:lnTo>
                      <a:pt x="42" y="165"/>
                    </a:lnTo>
                    <a:lnTo>
                      <a:pt x="46" y="167"/>
                    </a:lnTo>
                    <a:lnTo>
                      <a:pt x="46" y="165"/>
                    </a:lnTo>
                    <a:lnTo>
                      <a:pt x="46" y="165"/>
                    </a:lnTo>
                    <a:lnTo>
                      <a:pt x="47" y="168"/>
                    </a:lnTo>
                    <a:lnTo>
                      <a:pt x="49" y="169"/>
                    </a:lnTo>
                    <a:lnTo>
                      <a:pt x="51" y="172"/>
                    </a:lnTo>
                    <a:lnTo>
                      <a:pt x="53" y="173"/>
                    </a:lnTo>
                    <a:lnTo>
                      <a:pt x="54" y="173"/>
                    </a:lnTo>
                    <a:lnTo>
                      <a:pt x="57" y="173"/>
                    </a:lnTo>
                    <a:lnTo>
                      <a:pt x="59" y="173"/>
                    </a:lnTo>
                    <a:lnTo>
                      <a:pt x="61" y="177"/>
                    </a:lnTo>
                    <a:lnTo>
                      <a:pt x="62" y="179"/>
                    </a:lnTo>
                    <a:lnTo>
                      <a:pt x="63" y="180"/>
                    </a:lnTo>
                    <a:lnTo>
                      <a:pt x="64" y="181"/>
                    </a:lnTo>
                    <a:lnTo>
                      <a:pt x="63" y="183"/>
                    </a:lnTo>
                    <a:lnTo>
                      <a:pt x="63" y="184"/>
                    </a:lnTo>
                    <a:lnTo>
                      <a:pt x="62" y="185"/>
                    </a:lnTo>
                    <a:lnTo>
                      <a:pt x="61" y="184"/>
                    </a:lnTo>
                    <a:lnTo>
                      <a:pt x="58" y="184"/>
                    </a:lnTo>
                    <a:lnTo>
                      <a:pt x="55" y="187"/>
                    </a:lnTo>
                    <a:lnTo>
                      <a:pt x="53" y="187"/>
                    </a:lnTo>
                    <a:lnTo>
                      <a:pt x="53" y="184"/>
                    </a:lnTo>
                    <a:lnTo>
                      <a:pt x="54" y="183"/>
                    </a:lnTo>
                    <a:lnTo>
                      <a:pt x="54" y="179"/>
                    </a:lnTo>
                    <a:lnTo>
                      <a:pt x="53" y="177"/>
                    </a:lnTo>
                    <a:lnTo>
                      <a:pt x="50" y="177"/>
                    </a:lnTo>
                    <a:lnTo>
                      <a:pt x="50" y="176"/>
                    </a:lnTo>
                    <a:lnTo>
                      <a:pt x="46" y="175"/>
                    </a:lnTo>
                    <a:lnTo>
                      <a:pt x="43" y="173"/>
                    </a:lnTo>
                    <a:lnTo>
                      <a:pt x="42" y="175"/>
                    </a:lnTo>
                    <a:lnTo>
                      <a:pt x="42" y="177"/>
                    </a:lnTo>
                    <a:lnTo>
                      <a:pt x="41" y="176"/>
                    </a:lnTo>
                    <a:lnTo>
                      <a:pt x="36" y="172"/>
                    </a:lnTo>
                    <a:lnTo>
                      <a:pt x="36" y="172"/>
                    </a:lnTo>
                    <a:lnTo>
                      <a:pt x="37" y="171"/>
                    </a:lnTo>
                    <a:lnTo>
                      <a:pt x="37" y="169"/>
                    </a:lnTo>
                    <a:lnTo>
                      <a:pt x="36" y="169"/>
                    </a:lnTo>
                    <a:lnTo>
                      <a:pt x="34" y="167"/>
                    </a:lnTo>
                    <a:lnTo>
                      <a:pt x="32" y="167"/>
                    </a:lnTo>
                    <a:lnTo>
                      <a:pt x="32" y="165"/>
                    </a:lnTo>
                    <a:lnTo>
                      <a:pt x="29" y="162"/>
                    </a:lnTo>
                    <a:lnTo>
                      <a:pt x="28" y="162"/>
                    </a:lnTo>
                    <a:lnTo>
                      <a:pt x="26" y="158"/>
                    </a:lnTo>
                    <a:lnTo>
                      <a:pt x="24" y="158"/>
                    </a:lnTo>
                    <a:lnTo>
                      <a:pt x="24" y="155"/>
                    </a:lnTo>
                    <a:lnTo>
                      <a:pt x="22" y="154"/>
                    </a:lnTo>
                    <a:lnTo>
                      <a:pt x="24" y="154"/>
                    </a:lnTo>
                    <a:lnTo>
                      <a:pt x="21" y="154"/>
                    </a:lnTo>
                    <a:lnTo>
                      <a:pt x="21" y="156"/>
                    </a:lnTo>
                    <a:lnTo>
                      <a:pt x="20" y="156"/>
                    </a:lnTo>
                    <a:lnTo>
                      <a:pt x="18" y="155"/>
                    </a:lnTo>
                    <a:lnTo>
                      <a:pt x="17" y="151"/>
                    </a:lnTo>
                    <a:lnTo>
                      <a:pt x="18" y="150"/>
                    </a:lnTo>
                    <a:lnTo>
                      <a:pt x="18" y="146"/>
                    </a:lnTo>
                    <a:lnTo>
                      <a:pt x="20" y="146"/>
                    </a:lnTo>
                    <a:lnTo>
                      <a:pt x="20" y="140"/>
                    </a:lnTo>
                    <a:lnTo>
                      <a:pt x="21" y="140"/>
                    </a:lnTo>
                    <a:lnTo>
                      <a:pt x="21" y="139"/>
                    </a:lnTo>
                    <a:lnTo>
                      <a:pt x="20" y="139"/>
                    </a:lnTo>
                    <a:lnTo>
                      <a:pt x="22" y="137"/>
                    </a:lnTo>
                    <a:lnTo>
                      <a:pt x="21" y="135"/>
                    </a:lnTo>
                    <a:lnTo>
                      <a:pt x="22" y="134"/>
                    </a:lnTo>
                    <a:lnTo>
                      <a:pt x="21" y="133"/>
                    </a:lnTo>
                    <a:lnTo>
                      <a:pt x="22" y="129"/>
                    </a:lnTo>
                    <a:lnTo>
                      <a:pt x="22" y="127"/>
                    </a:lnTo>
                    <a:lnTo>
                      <a:pt x="24" y="126"/>
                    </a:lnTo>
                    <a:lnTo>
                      <a:pt x="24" y="122"/>
                    </a:lnTo>
                    <a:lnTo>
                      <a:pt x="26" y="121"/>
                    </a:lnTo>
                    <a:lnTo>
                      <a:pt x="29" y="113"/>
                    </a:lnTo>
                    <a:lnTo>
                      <a:pt x="30" y="113"/>
                    </a:lnTo>
                    <a:lnTo>
                      <a:pt x="30" y="109"/>
                    </a:lnTo>
                    <a:lnTo>
                      <a:pt x="29" y="106"/>
                    </a:lnTo>
                    <a:lnTo>
                      <a:pt x="29" y="102"/>
                    </a:lnTo>
                    <a:lnTo>
                      <a:pt x="29" y="100"/>
                    </a:lnTo>
                    <a:lnTo>
                      <a:pt x="28" y="97"/>
                    </a:lnTo>
                    <a:lnTo>
                      <a:pt x="26" y="96"/>
                    </a:lnTo>
                    <a:lnTo>
                      <a:pt x="26" y="93"/>
                    </a:lnTo>
                    <a:lnTo>
                      <a:pt x="26" y="90"/>
                    </a:lnTo>
                    <a:lnTo>
                      <a:pt x="28" y="89"/>
                    </a:lnTo>
                    <a:lnTo>
                      <a:pt x="26" y="84"/>
                    </a:lnTo>
                    <a:lnTo>
                      <a:pt x="22" y="80"/>
                    </a:lnTo>
                    <a:lnTo>
                      <a:pt x="18" y="77"/>
                    </a:lnTo>
                    <a:lnTo>
                      <a:pt x="16" y="73"/>
                    </a:lnTo>
                    <a:lnTo>
                      <a:pt x="16" y="72"/>
                    </a:lnTo>
                    <a:lnTo>
                      <a:pt x="14" y="68"/>
                    </a:lnTo>
                    <a:lnTo>
                      <a:pt x="17" y="65"/>
                    </a:lnTo>
                    <a:lnTo>
                      <a:pt x="17" y="64"/>
                    </a:lnTo>
                    <a:lnTo>
                      <a:pt x="16" y="58"/>
                    </a:lnTo>
                    <a:lnTo>
                      <a:pt x="16" y="56"/>
                    </a:lnTo>
                    <a:lnTo>
                      <a:pt x="18" y="55"/>
                    </a:lnTo>
                    <a:lnTo>
                      <a:pt x="18" y="52"/>
                    </a:lnTo>
                    <a:lnTo>
                      <a:pt x="16" y="52"/>
                    </a:lnTo>
                    <a:lnTo>
                      <a:pt x="16" y="50"/>
                    </a:lnTo>
                    <a:lnTo>
                      <a:pt x="14" y="46"/>
                    </a:lnTo>
                    <a:lnTo>
                      <a:pt x="12" y="46"/>
                    </a:lnTo>
                    <a:lnTo>
                      <a:pt x="9" y="39"/>
                    </a:lnTo>
                    <a:lnTo>
                      <a:pt x="7" y="37"/>
                    </a:lnTo>
                    <a:lnTo>
                      <a:pt x="5" y="35"/>
                    </a:lnTo>
                    <a:lnTo>
                      <a:pt x="4" y="34"/>
                    </a:lnTo>
                    <a:lnTo>
                      <a:pt x="3" y="30"/>
                    </a:lnTo>
                    <a:lnTo>
                      <a:pt x="0" y="30"/>
                    </a:lnTo>
                    <a:lnTo>
                      <a:pt x="0" y="27"/>
                    </a:lnTo>
                    <a:lnTo>
                      <a:pt x="3" y="26"/>
                    </a:lnTo>
                    <a:lnTo>
                      <a:pt x="5" y="25"/>
                    </a:lnTo>
                    <a:lnTo>
                      <a:pt x="4" y="23"/>
                    </a:lnTo>
                    <a:lnTo>
                      <a:pt x="4" y="19"/>
                    </a:lnTo>
                    <a:lnTo>
                      <a:pt x="7" y="18"/>
                    </a:lnTo>
                    <a:lnTo>
                      <a:pt x="5" y="14"/>
                    </a:lnTo>
                    <a:lnTo>
                      <a:pt x="8" y="12"/>
                    </a:lnTo>
                    <a:lnTo>
                      <a:pt x="12" y="13"/>
                    </a:lnTo>
                    <a:lnTo>
                      <a:pt x="14" y="10"/>
                    </a:lnTo>
                    <a:lnTo>
                      <a:pt x="17" y="12"/>
                    </a:lnTo>
                    <a:lnTo>
                      <a:pt x="18" y="10"/>
                    </a:lnTo>
                    <a:lnTo>
                      <a:pt x="18" y="6"/>
                    </a:lnTo>
                    <a:lnTo>
                      <a:pt x="20" y="5"/>
                    </a:lnTo>
                    <a:lnTo>
                      <a:pt x="22" y="6"/>
                    </a:lnTo>
                    <a:lnTo>
                      <a:pt x="24" y="5"/>
                    </a:lnTo>
                    <a:lnTo>
                      <a:pt x="22" y="2"/>
                    </a:lnTo>
                    <a:lnTo>
                      <a:pt x="22" y="1"/>
                    </a:lnTo>
                    <a:lnTo>
                      <a:pt x="25" y="1"/>
                    </a:lnTo>
                    <a:lnTo>
                      <a:pt x="28" y="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4" name="Freeform 365"/>
              <p:cNvSpPr>
                <a:spLocks noEditPoints="1"/>
              </p:cNvSpPr>
              <p:nvPr/>
            </p:nvSpPr>
            <p:spPr bwMode="auto">
              <a:xfrm>
                <a:off x="8528869" y="3449501"/>
                <a:ext cx="269001" cy="601446"/>
              </a:xfrm>
              <a:custGeom>
                <a:avLst/>
                <a:gdLst>
                  <a:gd name="T0" fmla="*/ 18 w 106"/>
                  <a:gd name="T1" fmla="*/ 125 h 237"/>
                  <a:gd name="T2" fmla="*/ 61 w 106"/>
                  <a:gd name="T3" fmla="*/ 6 h 237"/>
                  <a:gd name="T4" fmla="*/ 68 w 106"/>
                  <a:gd name="T5" fmla="*/ 23 h 237"/>
                  <a:gd name="T6" fmla="*/ 62 w 106"/>
                  <a:gd name="T7" fmla="*/ 35 h 237"/>
                  <a:gd name="T8" fmla="*/ 58 w 106"/>
                  <a:gd name="T9" fmla="*/ 44 h 237"/>
                  <a:gd name="T10" fmla="*/ 62 w 106"/>
                  <a:gd name="T11" fmla="*/ 53 h 237"/>
                  <a:gd name="T12" fmla="*/ 72 w 106"/>
                  <a:gd name="T13" fmla="*/ 58 h 237"/>
                  <a:gd name="T14" fmla="*/ 81 w 106"/>
                  <a:gd name="T15" fmla="*/ 65 h 237"/>
                  <a:gd name="T16" fmla="*/ 87 w 106"/>
                  <a:gd name="T17" fmla="*/ 70 h 237"/>
                  <a:gd name="T18" fmla="*/ 83 w 106"/>
                  <a:gd name="T19" fmla="*/ 81 h 237"/>
                  <a:gd name="T20" fmla="*/ 91 w 106"/>
                  <a:gd name="T21" fmla="*/ 87 h 237"/>
                  <a:gd name="T22" fmla="*/ 106 w 106"/>
                  <a:gd name="T23" fmla="*/ 87 h 237"/>
                  <a:gd name="T24" fmla="*/ 97 w 106"/>
                  <a:gd name="T25" fmla="*/ 99 h 237"/>
                  <a:gd name="T26" fmla="*/ 89 w 106"/>
                  <a:gd name="T27" fmla="*/ 107 h 237"/>
                  <a:gd name="T28" fmla="*/ 79 w 106"/>
                  <a:gd name="T29" fmla="*/ 112 h 237"/>
                  <a:gd name="T30" fmla="*/ 69 w 106"/>
                  <a:gd name="T31" fmla="*/ 125 h 237"/>
                  <a:gd name="T32" fmla="*/ 69 w 106"/>
                  <a:gd name="T33" fmla="*/ 136 h 237"/>
                  <a:gd name="T34" fmla="*/ 81 w 106"/>
                  <a:gd name="T35" fmla="*/ 152 h 237"/>
                  <a:gd name="T36" fmla="*/ 82 w 106"/>
                  <a:gd name="T37" fmla="*/ 166 h 237"/>
                  <a:gd name="T38" fmla="*/ 87 w 106"/>
                  <a:gd name="T39" fmla="*/ 182 h 237"/>
                  <a:gd name="T40" fmla="*/ 93 w 106"/>
                  <a:gd name="T41" fmla="*/ 199 h 237"/>
                  <a:gd name="T42" fmla="*/ 94 w 106"/>
                  <a:gd name="T43" fmla="*/ 215 h 237"/>
                  <a:gd name="T44" fmla="*/ 87 w 106"/>
                  <a:gd name="T45" fmla="*/ 231 h 237"/>
                  <a:gd name="T46" fmla="*/ 83 w 106"/>
                  <a:gd name="T47" fmla="*/ 227 h 237"/>
                  <a:gd name="T48" fmla="*/ 86 w 106"/>
                  <a:gd name="T49" fmla="*/ 219 h 237"/>
                  <a:gd name="T50" fmla="*/ 85 w 106"/>
                  <a:gd name="T51" fmla="*/ 208 h 237"/>
                  <a:gd name="T52" fmla="*/ 82 w 106"/>
                  <a:gd name="T53" fmla="*/ 192 h 237"/>
                  <a:gd name="T54" fmla="*/ 77 w 106"/>
                  <a:gd name="T55" fmla="*/ 187 h 237"/>
                  <a:gd name="T56" fmla="*/ 74 w 106"/>
                  <a:gd name="T57" fmla="*/ 171 h 237"/>
                  <a:gd name="T58" fmla="*/ 70 w 106"/>
                  <a:gd name="T59" fmla="*/ 157 h 237"/>
                  <a:gd name="T60" fmla="*/ 65 w 106"/>
                  <a:gd name="T61" fmla="*/ 154 h 237"/>
                  <a:gd name="T62" fmla="*/ 60 w 106"/>
                  <a:gd name="T63" fmla="*/ 142 h 237"/>
                  <a:gd name="T64" fmla="*/ 60 w 106"/>
                  <a:gd name="T65" fmla="*/ 149 h 237"/>
                  <a:gd name="T66" fmla="*/ 52 w 106"/>
                  <a:gd name="T67" fmla="*/ 152 h 237"/>
                  <a:gd name="T68" fmla="*/ 49 w 106"/>
                  <a:gd name="T69" fmla="*/ 156 h 237"/>
                  <a:gd name="T70" fmla="*/ 40 w 106"/>
                  <a:gd name="T71" fmla="*/ 161 h 237"/>
                  <a:gd name="T72" fmla="*/ 32 w 106"/>
                  <a:gd name="T73" fmla="*/ 164 h 237"/>
                  <a:gd name="T74" fmla="*/ 29 w 106"/>
                  <a:gd name="T75" fmla="*/ 162 h 237"/>
                  <a:gd name="T76" fmla="*/ 32 w 106"/>
                  <a:gd name="T77" fmla="*/ 144 h 237"/>
                  <a:gd name="T78" fmla="*/ 27 w 106"/>
                  <a:gd name="T79" fmla="*/ 129 h 237"/>
                  <a:gd name="T80" fmla="*/ 22 w 106"/>
                  <a:gd name="T81" fmla="*/ 121 h 237"/>
                  <a:gd name="T82" fmla="*/ 14 w 106"/>
                  <a:gd name="T83" fmla="*/ 116 h 237"/>
                  <a:gd name="T84" fmla="*/ 16 w 106"/>
                  <a:gd name="T85" fmla="*/ 116 h 237"/>
                  <a:gd name="T86" fmla="*/ 15 w 106"/>
                  <a:gd name="T87" fmla="*/ 111 h 237"/>
                  <a:gd name="T88" fmla="*/ 8 w 106"/>
                  <a:gd name="T89" fmla="*/ 108 h 237"/>
                  <a:gd name="T90" fmla="*/ 3 w 106"/>
                  <a:gd name="T91" fmla="*/ 103 h 237"/>
                  <a:gd name="T92" fmla="*/ 3 w 106"/>
                  <a:gd name="T93" fmla="*/ 91 h 237"/>
                  <a:gd name="T94" fmla="*/ 8 w 106"/>
                  <a:gd name="T95" fmla="*/ 82 h 237"/>
                  <a:gd name="T96" fmla="*/ 11 w 106"/>
                  <a:gd name="T97" fmla="*/ 66 h 237"/>
                  <a:gd name="T98" fmla="*/ 20 w 106"/>
                  <a:gd name="T99" fmla="*/ 54 h 237"/>
                  <a:gd name="T100" fmla="*/ 25 w 106"/>
                  <a:gd name="T101" fmla="*/ 29 h 237"/>
                  <a:gd name="T102" fmla="*/ 35 w 106"/>
                  <a:gd name="T103" fmla="*/ 11 h 237"/>
                  <a:gd name="T104" fmla="*/ 47 w 106"/>
                  <a:gd name="T105" fmla="*/ 6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6" h="237">
                    <a:moveTo>
                      <a:pt x="18" y="125"/>
                    </a:moveTo>
                    <a:lnTo>
                      <a:pt x="19" y="127"/>
                    </a:lnTo>
                    <a:lnTo>
                      <a:pt x="19" y="129"/>
                    </a:lnTo>
                    <a:lnTo>
                      <a:pt x="16" y="128"/>
                    </a:lnTo>
                    <a:lnTo>
                      <a:pt x="16" y="125"/>
                    </a:lnTo>
                    <a:lnTo>
                      <a:pt x="18" y="125"/>
                    </a:lnTo>
                    <a:close/>
                    <a:moveTo>
                      <a:pt x="49" y="0"/>
                    </a:moveTo>
                    <a:lnTo>
                      <a:pt x="52" y="2"/>
                    </a:lnTo>
                    <a:lnTo>
                      <a:pt x="54" y="0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1" y="6"/>
                    </a:lnTo>
                    <a:lnTo>
                      <a:pt x="61" y="8"/>
                    </a:lnTo>
                    <a:lnTo>
                      <a:pt x="64" y="8"/>
                    </a:lnTo>
                    <a:lnTo>
                      <a:pt x="65" y="11"/>
                    </a:lnTo>
                    <a:lnTo>
                      <a:pt x="65" y="15"/>
                    </a:lnTo>
                    <a:lnTo>
                      <a:pt x="68" y="19"/>
                    </a:lnTo>
                    <a:lnTo>
                      <a:pt x="68" y="23"/>
                    </a:lnTo>
                    <a:lnTo>
                      <a:pt x="68" y="27"/>
                    </a:lnTo>
                    <a:lnTo>
                      <a:pt x="68" y="29"/>
                    </a:lnTo>
                    <a:lnTo>
                      <a:pt x="66" y="31"/>
                    </a:lnTo>
                    <a:lnTo>
                      <a:pt x="65" y="32"/>
                    </a:lnTo>
                    <a:lnTo>
                      <a:pt x="64" y="35"/>
                    </a:lnTo>
                    <a:lnTo>
                      <a:pt x="62" y="35"/>
                    </a:lnTo>
                    <a:lnTo>
                      <a:pt x="62" y="36"/>
                    </a:lnTo>
                    <a:lnTo>
                      <a:pt x="64" y="39"/>
                    </a:lnTo>
                    <a:lnTo>
                      <a:pt x="62" y="40"/>
                    </a:lnTo>
                    <a:lnTo>
                      <a:pt x="61" y="40"/>
                    </a:lnTo>
                    <a:lnTo>
                      <a:pt x="60" y="41"/>
                    </a:lnTo>
                    <a:lnTo>
                      <a:pt x="58" y="44"/>
                    </a:lnTo>
                    <a:lnTo>
                      <a:pt x="60" y="45"/>
                    </a:lnTo>
                    <a:lnTo>
                      <a:pt x="58" y="46"/>
                    </a:lnTo>
                    <a:lnTo>
                      <a:pt x="58" y="49"/>
                    </a:lnTo>
                    <a:lnTo>
                      <a:pt x="60" y="49"/>
                    </a:lnTo>
                    <a:lnTo>
                      <a:pt x="61" y="50"/>
                    </a:lnTo>
                    <a:lnTo>
                      <a:pt x="62" y="53"/>
                    </a:lnTo>
                    <a:lnTo>
                      <a:pt x="62" y="56"/>
                    </a:lnTo>
                    <a:lnTo>
                      <a:pt x="64" y="58"/>
                    </a:lnTo>
                    <a:lnTo>
                      <a:pt x="66" y="56"/>
                    </a:lnTo>
                    <a:lnTo>
                      <a:pt x="72" y="54"/>
                    </a:lnTo>
                    <a:lnTo>
                      <a:pt x="73" y="57"/>
                    </a:lnTo>
                    <a:lnTo>
                      <a:pt x="72" y="58"/>
                    </a:lnTo>
                    <a:lnTo>
                      <a:pt x="73" y="60"/>
                    </a:lnTo>
                    <a:lnTo>
                      <a:pt x="76" y="58"/>
                    </a:lnTo>
                    <a:lnTo>
                      <a:pt x="77" y="61"/>
                    </a:lnTo>
                    <a:lnTo>
                      <a:pt x="76" y="62"/>
                    </a:lnTo>
                    <a:lnTo>
                      <a:pt x="77" y="65"/>
                    </a:lnTo>
                    <a:lnTo>
                      <a:pt x="81" y="65"/>
                    </a:lnTo>
                    <a:lnTo>
                      <a:pt x="79" y="66"/>
                    </a:lnTo>
                    <a:lnTo>
                      <a:pt x="81" y="67"/>
                    </a:lnTo>
                    <a:lnTo>
                      <a:pt x="81" y="67"/>
                    </a:lnTo>
                    <a:lnTo>
                      <a:pt x="85" y="66"/>
                    </a:lnTo>
                    <a:lnTo>
                      <a:pt x="87" y="67"/>
                    </a:lnTo>
                    <a:lnTo>
                      <a:pt x="87" y="70"/>
                    </a:lnTo>
                    <a:lnTo>
                      <a:pt x="86" y="71"/>
                    </a:lnTo>
                    <a:lnTo>
                      <a:pt x="86" y="74"/>
                    </a:lnTo>
                    <a:lnTo>
                      <a:pt x="83" y="78"/>
                    </a:lnTo>
                    <a:lnTo>
                      <a:pt x="81" y="79"/>
                    </a:lnTo>
                    <a:lnTo>
                      <a:pt x="81" y="81"/>
                    </a:lnTo>
                    <a:lnTo>
                      <a:pt x="83" y="81"/>
                    </a:lnTo>
                    <a:lnTo>
                      <a:pt x="87" y="81"/>
                    </a:lnTo>
                    <a:lnTo>
                      <a:pt x="87" y="82"/>
                    </a:lnTo>
                    <a:lnTo>
                      <a:pt x="89" y="79"/>
                    </a:lnTo>
                    <a:lnTo>
                      <a:pt x="91" y="82"/>
                    </a:lnTo>
                    <a:lnTo>
                      <a:pt x="90" y="85"/>
                    </a:lnTo>
                    <a:lnTo>
                      <a:pt x="91" y="87"/>
                    </a:lnTo>
                    <a:lnTo>
                      <a:pt x="94" y="89"/>
                    </a:lnTo>
                    <a:lnTo>
                      <a:pt x="95" y="87"/>
                    </a:lnTo>
                    <a:lnTo>
                      <a:pt x="98" y="87"/>
                    </a:lnTo>
                    <a:lnTo>
                      <a:pt x="103" y="85"/>
                    </a:lnTo>
                    <a:lnTo>
                      <a:pt x="106" y="86"/>
                    </a:lnTo>
                    <a:lnTo>
                      <a:pt x="106" y="87"/>
                    </a:lnTo>
                    <a:lnTo>
                      <a:pt x="102" y="91"/>
                    </a:lnTo>
                    <a:lnTo>
                      <a:pt x="99" y="91"/>
                    </a:lnTo>
                    <a:lnTo>
                      <a:pt x="99" y="94"/>
                    </a:lnTo>
                    <a:lnTo>
                      <a:pt x="98" y="95"/>
                    </a:lnTo>
                    <a:lnTo>
                      <a:pt x="98" y="96"/>
                    </a:lnTo>
                    <a:lnTo>
                      <a:pt x="97" y="99"/>
                    </a:lnTo>
                    <a:lnTo>
                      <a:pt x="95" y="99"/>
                    </a:lnTo>
                    <a:lnTo>
                      <a:pt x="93" y="102"/>
                    </a:lnTo>
                    <a:lnTo>
                      <a:pt x="90" y="103"/>
                    </a:lnTo>
                    <a:lnTo>
                      <a:pt x="87" y="103"/>
                    </a:lnTo>
                    <a:lnTo>
                      <a:pt x="87" y="104"/>
                    </a:lnTo>
                    <a:lnTo>
                      <a:pt x="89" y="107"/>
                    </a:lnTo>
                    <a:lnTo>
                      <a:pt x="87" y="108"/>
                    </a:lnTo>
                    <a:lnTo>
                      <a:pt x="85" y="107"/>
                    </a:lnTo>
                    <a:lnTo>
                      <a:pt x="83" y="108"/>
                    </a:lnTo>
                    <a:lnTo>
                      <a:pt x="83" y="112"/>
                    </a:lnTo>
                    <a:lnTo>
                      <a:pt x="82" y="114"/>
                    </a:lnTo>
                    <a:lnTo>
                      <a:pt x="79" y="112"/>
                    </a:lnTo>
                    <a:lnTo>
                      <a:pt x="77" y="115"/>
                    </a:lnTo>
                    <a:lnTo>
                      <a:pt x="73" y="114"/>
                    </a:lnTo>
                    <a:lnTo>
                      <a:pt x="70" y="116"/>
                    </a:lnTo>
                    <a:lnTo>
                      <a:pt x="72" y="120"/>
                    </a:lnTo>
                    <a:lnTo>
                      <a:pt x="69" y="121"/>
                    </a:lnTo>
                    <a:lnTo>
                      <a:pt x="69" y="125"/>
                    </a:lnTo>
                    <a:lnTo>
                      <a:pt x="70" y="127"/>
                    </a:lnTo>
                    <a:lnTo>
                      <a:pt x="68" y="128"/>
                    </a:lnTo>
                    <a:lnTo>
                      <a:pt x="65" y="129"/>
                    </a:lnTo>
                    <a:lnTo>
                      <a:pt x="65" y="132"/>
                    </a:lnTo>
                    <a:lnTo>
                      <a:pt x="68" y="132"/>
                    </a:lnTo>
                    <a:lnTo>
                      <a:pt x="69" y="136"/>
                    </a:lnTo>
                    <a:lnTo>
                      <a:pt x="70" y="137"/>
                    </a:lnTo>
                    <a:lnTo>
                      <a:pt x="72" y="139"/>
                    </a:lnTo>
                    <a:lnTo>
                      <a:pt x="74" y="141"/>
                    </a:lnTo>
                    <a:lnTo>
                      <a:pt x="77" y="148"/>
                    </a:lnTo>
                    <a:lnTo>
                      <a:pt x="79" y="148"/>
                    </a:lnTo>
                    <a:lnTo>
                      <a:pt x="81" y="152"/>
                    </a:lnTo>
                    <a:lnTo>
                      <a:pt x="81" y="154"/>
                    </a:lnTo>
                    <a:lnTo>
                      <a:pt x="83" y="154"/>
                    </a:lnTo>
                    <a:lnTo>
                      <a:pt x="83" y="157"/>
                    </a:lnTo>
                    <a:lnTo>
                      <a:pt x="81" y="158"/>
                    </a:lnTo>
                    <a:lnTo>
                      <a:pt x="81" y="160"/>
                    </a:lnTo>
                    <a:lnTo>
                      <a:pt x="82" y="166"/>
                    </a:lnTo>
                    <a:lnTo>
                      <a:pt x="82" y="167"/>
                    </a:lnTo>
                    <a:lnTo>
                      <a:pt x="79" y="170"/>
                    </a:lnTo>
                    <a:lnTo>
                      <a:pt x="81" y="174"/>
                    </a:lnTo>
                    <a:lnTo>
                      <a:pt x="81" y="175"/>
                    </a:lnTo>
                    <a:lnTo>
                      <a:pt x="83" y="179"/>
                    </a:lnTo>
                    <a:lnTo>
                      <a:pt x="87" y="182"/>
                    </a:lnTo>
                    <a:lnTo>
                      <a:pt x="91" y="186"/>
                    </a:lnTo>
                    <a:lnTo>
                      <a:pt x="93" y="191"/>
                    </a:lnTo>
                    <a:lnTo>
                      <a:pt x="91" y="192"/>
                    </a:lnTo>
                    <a:lnTo>
                      <a:pt x="91" y="195"/>
                    </a:lnTo>
                    <a:lnTo>
                      <a:pt x="91" y="198"/>
                    </a:lnTo>
                    <a:lnTo>
                      <a:pt x="93" y="199"/>
                    </a:lnTo>
                    <a:lnTo>
                      <a:pt x="94" y="202"/>
                    </a:lnTo>
                    <a:lnTo>
                      <a:pt x="94" y="204"/>
                    </a:lnTo>
                    <a:lnTo>
                      <a:pt x="94" y="208"/>
                    </a:lnTo>
                    <a:lnTo>
                      <a:pt x="95" y="211"/>
                    </a:lnTo>
                    <a:lnTo>
                      <a:pt x="95" y="215"/>
                    </a:lnTo>
                    <a:lnTo>
                      <a:pt x="94" y="215"/>
                    </a:lnTo>
                    <a:lnTo>
                      <a:pt x="91" y="223"/>
                    </a:lnTo>
                    <a:lnTo>
                      <a:pt x="89" y="224"/>
                    </a:lnTo>
                    <a:lnTo>
                      <a:pt x="89" y="228"/>
                    </a:lnTo>
                    <a:lnTo>
                      <a:pt x="87" y="229"/>
                    </a:lnTo>
                    <a:lnTo>
                      <a:pt x="87" y="231"/>
                    </a:lnTo>
                    <a:lnTo>
                      <a:pt x="87" y="231"/>
                    </a:lnTo>
                    <a:lnTo>
                      <a:pt x="86" y="233"/>
                    </a:lnTo>
                    <a:lnTo>
                      <a:pt x="86" y="237"/>
                    </a:lnTo>
                    <a:lnTo>
                      <a:pt x="85" y="233"/>
                    </a:lnTo>
                    <a:lnTo>
                      <a:pt x="85" y="229"/>
                    </a:lnTo>
                    <a:lnTo>
                      <a:pt x="83" y="228"/>
                    </a:lnTo>
                    <a:lnTo>
                      <a:pt x="83" y="227"/>
                    </a:lnTo>
                    <a:lnTo>
                      <a:pt x="85" y="228"/>
                    </a:lnTo>
                    <a:lnTo>
                      <a:pt x="85" y="227"/>
                    </a:lnTo>
                    <a:lnTo>
                      <a:pt x="87" y="224"/>
                    </a:lnTo>
                    <a:lnTo>
                      <a:pt x="87" y="223"/>
                    </a:lnTo>
                    <a:lnTo>
                      <a:pt x="86" y="221"/>
                    </a:lnTo>
                    <a:lnTo>
                      <a:pt x="86" y="219"/>
                    </a:lnTo>
                    <a:lnTo>
                      <a:pt x="87" y="219"/>
                    </a:lnTo>
                    <a:lnTo>
                      <a:pt x="87" y="217"/>
                    </a:lnTo>
                    <a:lnTo>
                      <a:pt x="86" y="214"/>
                    </a:lnTo>
                    <a:lnTo>
                      <a:pt x="89" y="212"/>
                    </a:lnTo>
                    <a:lnTo>
                      <a:pt x="86" y="211"/>
                    </a:lnTo>
                    <a:lnTo>
                      <a:pt x="85" y="208"/>
                    </a:lnTo>
                    <a:lnTo>
                      <a:pt x="85" y="206"/>
                    </a:lnTo>
                    <a:lnTo>
                      <a:pt x="86" y="204"/>
                    </a:lnTo>
                    <a:lnTo>
                      <a:pt x="85" y="203"/>
                    </a:lnTo>
                    <a:lnTo>
                      <a:pt x="85" y="202"/>
                    </a:lnTo>
                    <a:lnTo>
                      <a:pt x="83" y="194"/>
                    </a:lnTo>
                    <a:lnTo>
                      <a:pt x="82" y="192"/>
                    </a:lnTo>
                    <a:lnTo>
                      <a:pt x="81" y="190"/>
                    </a:lnTo>
                    <a:lnTo>
                      <a:pt x="79" y="187"/>
                    </a:lnTo>
                    <a:lnTo>
                      <a:pt x="79" y="191"/>
                    </a:lnTo>
                    <a:lnTo>
                      <a:pt x="78" y="191"/>
                    </a:lnTo>
                    <a:lnTo>
                      <a:pt x="78" y="190"/>
                    </a:lnTo>
                    <a:lnTo>
                      <a:pt x="77" y="187"/>
                    </a:lnTo>
                    <a:lnTo>
                      <a:pt x="78" y="182"/>
                    </a:lnTo>
                    <a:lnTo>
                      <a:pt x="76" y="181"/>
                    </a:lnTo>
                    <a:lnTo>
                      <a:pt x="76" y="178"/>
                    </a:lnTo>
                    <a:lnTo>
                      <a:pt x="77" y="177"/>
                    </a:lnTo>
                    <a:lnTo>
                      <a:pt x="74" y="175"/>
                    </a:lnTo>
                    <a:lnTo>
                      <a:pt x="74" y="171"/>
                    </a:lnTo>
                    <a:lnTo>
                      <a:pt x="73" y="171"/>
                    </a:lnTo>
                    <a:lnTo>
                      <a:pt x="72" y="162"/>
                    </a:lnTo>
                    <a:lnTo>
                      <a:pt x="70" y="161"/>
                    </a:lnTo>
                    <a:lnTo>
                      <a:pt x="70" y="160"/>
                    </a:lnTo>
                    <a:lnTo>
                      <a:pt x="70" y="158"/>
                    </a:lnTo>
                    <a:lnTo>
                      <a:pt x="70" y="157"/>
                    </a:lnTo>
                    <a:lnTo>
                      <a:pt x="69" y="154"/>
                    </a:lnTo>
                    <a:lnTo>
                      <a:pt x="70" y="153"/>
                    </a:lnTo>
                    <a:lnTo>
                      <a:pt x="70" y="152"/>
                    </a:lnTo>
                    <a:lnTo>
                      <a:pt x="69" y="153"/>
                    </a:lnTo>
                    <a:lnTo>
                      <a:pt x="68" y="154"/>
                    </a:lnTo>
                    <a:lnTo>
                      <a:pt x="65" y="154"/>
                    </a:lnTo>
                    <a:lnTo>
                      <a:pt x="65" y="152"/>
                    </a:lnTo>
                    <a:lnTo>
                      <a:pt x="64" y="150"/>
                    </a:lnTo>
                    <a:lnTo>
                      <a:pt x="61" y="145"/>
                    </a:lnTo>
                    <a:lnTo>
                      <a:pt x="61" y="144"/>
                    </a:lnTo>
                    <a:lnTo>
                      <a:pt x="60" y="144"/>
                    </a:lnTo>
                    <a:lnTo>
                      <a:pt x="60" y="142"/>
                    </a:lnTo>
                    <a:lnTo>
                      <a:pt x="58" y="141"/>
                    </a:lnTo>
                    <a:lnTo>
                      <a:pt x="60" y="142"/>
                    </a:lnTo>
                    <a:lnTo>
                      <a:pt x="58" y="144"/>
                    </a:lnTo>
                    <a:lnTo>
                      <a:pt x="58" y="145"/>
                    </a:lnTo>
                    <a:lnTo>
                      <a:pt x="60" y="146"/>
                    </a:lnTo>
                    <a:lnTo>
                      <a:pt x="60" y="149"/>
                    </a:lnTo>
                    <a:lnTo>
                      <a:pt x="58" y="150"/>
                    </a:lnTo>
                    <a:lnTo>
                      <a:pt x="58" y="152"/>
                    </a:lnTo>
                    <a:lnTo>
                      <a:pt x="56" y="154"/>
                    </a:lnTo>
                    <a:lnTo>
                      <a:pt x="54" y="153"/>
                    </a:lnTo>
                    <a:lnTo>
                      <a:pt x="53" y="152"/>
                    </a:lnTo>
                    <a:lnTo>
                      <a:pt x="52" y="152"/>
                    </a:lnTo>
                    <a:lnTo>
                      <a:pt x="53" y="153"/>
                    </a:lnTo>
                    <a:lnTo>
                      <a:pt x="53" y="154"/>
                    </a:lnTo>
                    <a:lnTo>
                      <a:pt x="54" y="154"/>
                    </a:lnTo>
                    <a:lnTo>
                      <a:pt x="52" y="157"/>
                    </a:lnTo>
                    <a:lnTo>
                      <a:pt x="50" y="157"/>
                    </a:lnTo>
                    <a:lnTo>
                      <a:pt x="49" y="156"/>
                    </a:lnTo>
                    <a:lnTo>
                      <a:pt x="48" y="158"/>
                    </a:lnTo>
                    <a:lnTo>
                      <a:pt x="44" y="161"/>
                    </a:lnTo>
                    <a:lnTo>
                      <a:pt x="41" y="161"/>
                    </a:lnTo>
                    <a:lnTo>
                      <a:pt x="41" y="161"/>
                    </a:lnTo>
                    <a:lnTo>
                      <a:pt x="40" y="161"/>
                    </a:lnTo>
                    <a:lnTo>
                      <a:pt x="40" y="161"/>
                    </a:lnTo>
                    <a:lnTo>
                      <a:pt x="40" y="162"/>
                    </a:lnTo>
                    <a:lnTo>
                      <a:pt x="39" y="162"/>
                    </a:lnTo>
                    <a:lnTo>
                      <a:pt x="37" y="161"/>
                    </a:lnTo>
                    <a:lnTo>
                      <a:pt x="33" y="162"/>
                    </a:lnTo>
                    <a:lnTo>
                      <a:pt x="33" y="164"/>
                    </a:lnTo>
                    <a:lnTo>
                      <a:pt x="32" y="164"/>
                    </a:lnTo>
                    <a:lnTo>
                      <a:pt x="32" y="161"/>
                    </a:lnTo>
                    <a:lnTo>
                      <a:pt x="35" y="157"/>
                    </a:lnTo>
                    <a:lnTo>
                      <a:pt x="35" y="153"/>
                    </a:lnTo>
                    <a:lnTo>
                      <a:pt x="33" y="157"/>
                    </a:lnTo>
                    <a:lnTo>
                      <a:pt x="31" y="160"/>
                    </a:lnTo>
                    <a:lnTo>
                      <a:pt x="29" y="162"/>
                    </a:lnTo>
                    <a:lnTo>
                      <a:pt x="29" y="161"/>
                    </a:lnTo>
                    <a:lnTo>
                      <a:pt x="29" y="160"/>
                    </a:lnTo>
                    <a:lnTo>
                      <a:pt x="29" y="158"/>
                    </a:lnTo>
                    <a:lnTo>
                      <a:pt x="31" y="146"/>
                    </a:lnTo>
                    <a:lnTo>
                      <a:pt x="33" y="144"/>
                    </a:lnTo>
                    <a:lnTo>
                      <a:pt x="32" y="144"/>
                    </a:lnTo>
                    <a:lnTo>
                      <a:pt x="31" y="139"/>
                    </a:lnTo>
                    <a:lnTo>
                      <a:pt x="29" y="133"/>
                    </a:lnTo>
                    <a:lnTo>
                      <a:pt x="29" y="133"/>
                    </a:lnTo>
                    <a:lnTo>
                      <a:pt x="28" y="132"/>
                    </a:lnTo>
                    <a:lnTo>
                      <a:pt x="29" y="131"/>
                    </a:lnTo>
                    <a:lnTo>
                      <a:pt x="27" y="129"/>
                    </a:lnTo>
                    <a:lnTo>
                      <a:pt x="27" y="127"/>
                    </a:lnTo>
                    <a:lnTo>
                      <a:pt x="25" y="124"/>
                    </a:lnTo>
                    <a:lnTo>
                      <a:pt x="24" y="123"/>
                    </a:lnTo>
                    <a:lnTo>
                      <a:pt x="24" y="120"/>
                    </a:lnTo>
                    <a:lnTo>
                      <a:pt x="22" y="119"/>
                    </a:lnTo>
                    <a:lnTo>
                      <a:pt x="22" y="121"/>
                    </a:lnTo>
                    <a:lnTo>
                      <a:pt x="23" y="125"/>
                    </a:lnTo>
                    <a:lnTo>
                      <a:pt x="19" y="124"/>
                    </a:lnTo>
                    <a:lnTo>
                      <a:pt x="16" y="121"/>
                    </a:lnTo>
                    <a:lnTo>
                      <a:pt x="16" y="120"/>
                    </a:lnTo>
                    <a:lnTo>
                      <a:pt x="14" y="117"/>
                    </a:lnTo>
                    <a:lnTo>
                      <a:pt x="14" y="116"/>
                    </a:lnTo>
                    <a:lnTo>
                      <a:pt x="16" y="116"/>
                    </a:lnTo>
                    <a:lnTo>
                      <a:pt x="16" y="119"/>
                    </a:lnTo>
                    <a:lnTo>
                      <a:pt x="19" y="119"/>
                    </a:lnTo>
                    <a:lnTo>
                      <a:pt x="19" y="119"/>
                    </a:lnTo>
                    <a:lnTo>
                      <a:pt x="19" y="119"/>
                    </a:lnTo>
                    <a:lnTo>
                      <a:pt x="16" y="116"/>
                    </a:lnTo>
                    <a:lnTo>
                      <a:pt x="19" y="116"/>
                    </a:lnTo>
                    <a:lnTo>
                      <a:pt x="20" y="117"/>
                    </a:lnTo>
                    <a:lnTo>
                      <a:pt x="22" y="116"/>
                    </a:lnTo>
                    <a:lnTo>
                      <a:pt x="22" y="115"/>
                    </a:lnTo>
                    <a:lnTo>
                      <a:pt x="19" y="111"/>
                    </a:lnTo>
                    <a:lnTo>
                      <a:pt x="15" y="111"/>
                    </a:lnTo>
                    <a:lnTo>
                      <a:pt x="14" y="108"/>
                    </a:lnTo>
                    <a:lnTo>
                      <a:pt x="12" y="108"/>
                    </a:lnTo>
                    <a:lnTo>
                      <a:pt x="11" y="107"/>
                    </a:lnTo>
                    <a:lnTo>
                      <a:pt x="11" y="108"/>
                    </a:lnTo>
                    <a:lnTo>
                      <a:pt x="10" y="108"/>
                    </a:lnTo>
                    <a:lnTo>
                      <a:pt x="8" y="108"/>
                    </a:lnTo>
                    <a:lnTo>
                      <a:pt x="11" y="106"/>
                    </a:lnTo>
                    <a:lnTo>
                      <a:pt x="8" y="106"/>
                    </a:lnTo>
                    <a:lnTo>
                      <a:pt x="7" y="104"/>
                    </a:lnTo>
                    <a:lnTo>
                      <a:pt x="7" y="106"/>
                    </a:lnTo>
                    <a:lnTo>
                      <a:pt x="8" y="107"/>
                    </a:lnTo>
                    <a:lnTo>
                      <a:pt x="3" y="103"/>
                    </a:lnTo>
                    <a:lnTo>
                      <a:pt x="2" y="99"/>
                    </a:lnTo>
                    <a:lnTo>
                      <a:pt x="0" y="98"/>
                    </a:lnTo>
                    <a:lnTo>
                      <a:pt x="0" y="98"/>
                    </a:lnTo>
                    <a:lnTo>
                      <a:pt x="0" y="96"/>
                    </a:lnTo>
                    <a:lnTo>
                      <a:pt x="0" y="94"/>
                    </a:lnTo>
                    <a:lnTo>
                      <a:pt x="3" y="91"/>
                    </a:lnTo>
                    <a:lnTo>
                      <a:pt x="4" y="92"/>
                    </a:lnTo>
                    <a:lnTo>
                      <a:pt x="4" y="89"/>
                    </a:lnTo>
                    <a:lnTo>
                      <a:pt x="4" y="85"/>
                    </a:lnTo>
                    <a:lnTo>
                      <a:pt x="6" y="83"/>
                    </a:lnTo>
                    <a:lnTo>
                      <a:pt x="7" y="83"/>
                    </a:lnTo>
                    <a:lnTo>
                      <a:pt x="8" y="82"/>
                    </a:lnTo>
                    <a:lnTo>
                      <a:pt x="10" y="79"/>
                    </a:lnTo>
                    <a:lnTo>
                      <a:pt x="8" y="77"/>
                    </a:lnTo>
                    <a:lnTo>
                      <a:pt x="10" y="73"/>
                    </a:lnTo>
                    <a:lnTo>
                      <a:pt x="8" y="70"/>
                    </a:lnTo>
                    <a:lnTo>
                      <a:pt x="11" y="70"/>
                    </a:lnTo>
                    <a:lnTo>
                      <a:pt x="11" y="66"/>
                    </a:lnTo>
                    <a:lnTo>
                      <a:pt x="11" y="64"/>
                    </a:lnTo>
                    <a:lnTo>
                      <a:pt x="10" y="57"/>
                    </a:lnTo>
                    <a:lnTo>
                      <a:pt x="12" y="57"/>
                    </a:lnTo>
                    <a:lnTo>
                      <a:pt x="15" y="58"/>
                    </a:lnTo>
                    <a:lnTo>
                      <a:pt x="18" y="58"/>
                    </a:lnTo>
                    <a:lnTo>
                      <a:pt x="20" y="54"/>
                    </a:lnTo>
                    <a:lnTo>
                      <a:pt x="20" y="49"/>
                    </a:lnTo>
                    <a:lnTo>
                      <a:pt x="23" y="42"/>
                    </a:lnTo>
                    <a:lnTo>
                      <a:pt x="20" y="41"/>
                    </a:lnTo>
                    <a:lnTo>
                      <a:pt x="20" y="40"/>
                    </a:lnTo>
                    <a:lnTo>
                      <a:pt x="24" y="35"/>
                    </a:lnTo>
                    <a:lnTo>
                      <a:pt x="25" y="29"/>
                    </a:lnTo>
                    <a:lnTo>
                      <a:pt x="24" y="28"/>
                    </a:lnTo>
                    <a:lnTo>
                      <a:pt x="24" y="25"/>
                    </a:lnTo>
                    <a:lnTo>
                      <a:pt x="28" y="19"/>
                    </a:lnTo>
                    <a:lnTo>
                      <a:pt x="31" y="17"/>
                    </a:lnTo>
                    <a:lnTo>
                      <a:pt x="35" y="15"/>
                    </a:lnTo>
                    <a:lnTo>
                      <a:pt x="35" y="11"/>
                    </a:lnTo>
                    <a:lnTo>
                      <a:pt x="39" y="11"/>
                    </a:lnTo>
                    <a:lnTo>
                      <a:pt x="43" y="8"/>
                    </a:lnTo>
                    <a:lnTo>
                      <a:pt x="44" y="10"/>
                    </a:lnTo>
                    <a:lnTo>
                      <a:pt x="47" y="11"/>
                    </a:lnTo>
                    <a:lnTo>
                      <a:pt x="47" y="8"/>
                    </a:lnTo>
                    <a:lnTo>
                      <a:pt x="47" y="6"/>
                    </a:lnTo>
                    <a:lnTo>
                      <a:pt x="48" y="3"/>
                    </a:lnTo>
                    <a:lnTo>
                      <a:pt x="48" y="2"/>
                    </a:lnTo>
                    <a:lnTo>
                      <a:pt x="48" y="0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366"/>
              <p:cNvSpPr>
                <a:spLocks noEditPoints="1"/>
              </p:cNvSpPr>
              <p:nvPr/>
            </p:nvSpPr>
            <p:spPr bwMode="auto">
              <a:xfrm>
                <a:off x="8178660" y="4056023"/>
                <a:ext cx="68520" cy="121812"/>
              </a:xfrm>
              <a:custGeom>
                <a:avLst/>
                <a:gdLst>
                  <a:gd name="T0" fmla="*/ 2 w 27"/>
                  <a:gd name="T1" fmla="*/ 18 h 48"/>
                  <a:gd name="T2" fmla="*/ 2 w 27"/>
                  <a:gd name="T3" fmla="*/ 21 h 48"/>
                  <a:gd name="T4" fmla="*/ 2 w 27"/>
                  <a:gd name="T5" fmla="*/ 21 h 48"/>
                  <a:gd name="T6" fmla="*/ 2 w 27"/>
                  <a:gd name="T7" fmla="*/ 18 h 48"/>
                  <a:gd name="T8" fmla="*/ 8 w 27"/>
                  <a:gd name="T9" fmla="*/ 5 h 48"/>
                  <a:gd name="T10" fmla="*/ 9 w 27"/>
                  <a:gd name="T11" fmla="*/ 6 h 48"/>
                  <a:gd name="T12" fmla="*/ 13 w 27"/>
                  <a:gd name="T13" fmla="*/ 6 h 48"/>
                  <a:gd name="T14" fmla="*/ 15 w 27"/>
                  <a:gd name="T15" fmla="*/ 9 h 48"/>
                  <a:gd name="T16" fmla="*/ 16 w 27"/>
                  <a:gd name="T17" fmla="*/ 10 h 48"/>
                  <a:gd name="T18" fmla="*/ 19 w 27"/>
                  <a:gd name="T19" fmla="*/ 14 h 48"/>
                  <a:gd name="T20" fmla="*/ 17 w 27"/>
                  <a:gd name="T21" fmla="*/ 17 h 48"/>
                  <a:gd name="T22" fmla="*/ 19 w 27"/>
                  <a:gd name="T23" fmla="*/ 17 h 48"/>
                  <a:gd name="T24" fmla="*/ 23 w 27"/>
                  <a:gd name="T25" fmla="*/ 21 h 48"/>
                  <a:gd name="T26" fmla="*/ 27 w 27"/>
                  <a:gd name="T27" fmla="*/ 27 h 48"/>
                  <a:gd name="T28" fmla="*/ 27 w 27"/>
                  <a:gd name="T29" fmla="*/ 30 h 48"/>
                  <a:gd name="T30" fmla="*/ 27 w 27"/>
                  <a:gd name="T31" fmla="*/ 34 h 48"/>
                  <a:gd name="T32" fmla="*/ 25 w 27"/>
                  <a:gd name="T33" fmla="*/ 38 h 48"/>
                  <a:gd name="T34" fmla="*/ 20 w 27"/>
                  <a:gd name="T35" fmla="*/ 46 h 48"/>
                  <a:gd name="T36" fmla="*/ 12 w 27"/>
                  <a:gd name="T37" fmla="*/ 47 h 48"/>
                  <a:gd name="T38" fmla="*/ 7 w 27"/>
                  <a:gd name="T39" fmla="*/ 47 h 48"/>
                  <a:gd name="T40" fmla="*/ 4 w 27"/>
                  <a:gd name="T41" fmla="*/ 38 h 48"/>
                  <a:gd name="T42" fmla="*/ 3 w 27"/>
                  <a:gd name="T43" fmla="*/ 30 h 48"/>
                  <a:gd name="T44" fmla="*/ 2 w 27"/>
                  <a:gd name="T45" fmla="*/ 25 h 48"/>
                  <a:gd name="T46" fmla="*/ 3 w 27"/>
                  <a:gd name="T47" fmla="*/ 18 h 48"/>
                  <a:gd name="T48" fmla="*/ 3 w 27"/>
                  <a:gd name="T49" fmla="*/ 14 h 48"/>
                  <a:gd name="T50" fmla="*/ 3 w 27"/>
                  <a:gd name="T51" fmla="*/ 11 h 48"/>
                  <a:gd name="T52" fmla="*/ 0 w 27"/>
                  <a:gd name="T53" fmla="*/ 9 h 48"/>
                  <a:gd name="T54" fmla="*/ 2 w 27"/>
                  <a:gd name="T55" fmla="*/ 9 h 48"/>
                  <a:gd name="T56" fmla="*/ 4 w 27"/>
                  <a:gd name="T57" fmla="*/ 10 h 48"/>
                  <a:gd name="T58" fmla="*/ 5 w 27"/>
                  <a:gd name="T59" fmla="*/ 6 h 48"/>
                  <a:gd name="T60" fmla="*/ 5 w 27"/>
                  <a:gd name="T61" fmla="*/ 6 h 48"/>
                  <a:gd name="T62" fmla="*/ 5 w 27"/>
                  <a:gd name="T63" fmla="*/ 5 h 48"/>
                  <a:gd name="T64" fmla="*/ 8 w 27"/>
                  <a:gd name="T65" fmla="*/ 0 h 48"/>
                  <a:gd name="T66" fmla="*/ 9 w 27"/>
                  <a:gd name="T67" fmla="*/ 2 h 48"/>
                  <a:gd name="T68" fmla="*/ 13 w 27"/>
                  <a:gd name="T69" fmla="*/ 5 h 48"/>
                  <a:gd name="T70" fmla="*/ 9 w 27"/>
                  <a:gd name="T71" fmla="*/ 5 h 48"/>
                  <a:gd name="T72" fmla="*/ 7 w 27"/>
                  <a:gd name="T73" fmla="*/ 2 h 48"/>
                  <a:gd name="T74" fmla="*/ 8 w 27"/>
                  <a:gd name="T75" fmla="*/ 1 h 48"/>
                  <a:gd name="T76" fmla="*/ 8 w 27"/>
                  <a:gd name="T77" fmla="*/ 0 h 48"/>
                  <a:gd name="T78" fmla="*/ 7 w 27"/>
                  <a:gd name="T79" fmla="*/ 0 h 48"/>
                  <a:gd name="T80" fmla="*/ 5 w 27"/>
                  <a:gd name="T81" fmla="*/ 2 h 48"/>
                  <a:gd name="T82" fmla="*/ 2 w 27"/>
                  <a:gd name="T83" fmla="*/ 1 h 48"/>
                  <a:gd name="T84" fmla="*/ 5 w 27"/>
                  <a:gd name="T8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7" h="48">
                    <a:moveTo>
                      <a:pt x="2" y="18"/>
                    </a:moveTo>
                    <a:lnTo>
                      <a:pt x="2" y="18"/>
                    </a:lnTo>
                    <a:lnTo>
                      <a:pt x="2" y="18"/>
                    </a:lnTo>
                    <a:lnTo>
                      <a:pt x="2" y="21"/>
                    </a:lnTo>
                    <a:lnTo>
                      <a:pt x="0" y="23"/>
                    </a:lnTo>
                    <a:lnTo>
                      <a:pt x="2" y="21"/>
                    </a:lnTo>
                    <a:lnTo>
                      <a:pt x="0" y="18"/>
                    </a:lnTo>
                    <a:lnTo>
                      <a:pt x="2" y="18"/>
                    </a:lnTo>
                    <a:close/>
                    <a:moveTo>
                      <a:pt x="5" y="3"/>
                    </a:moveTo>
                    <a:lnTo>
                      <a:pt x="8" y="5"/>
                    </a:lnTo>
                    <a:lnTo>
                      <a:pt x="8" y="5"/>
                    </a:lnTo>
                    <a:lnTo>
                      <a:pt x="9" y="6"/>
                    </a:lnTo>
                    <a:lnTo>
                      <a:pt x="11" y="5"/>
                    </a:lnTo>
                    <a:lnTo>
                      <a:pt x="13" y="6"/>
                    </a:lnTo>
                    <a:lnTo>
                      <a:pt x="13" y="7"/>
                    </a:lnTo>
                    <a:lnTo>
                      <a:pt x="15" y="9"/>
                    </a:lnTo>
                    <a:lnTo>
                      <a:pt x="15" y="11"/>
                    </a:lnTo>
                    <a:lnTo>
                      <a:pt x="16" y="10"/>
                    </a:lnTo>
                    <a:lnTo>
                      <a:pt x="17" y="14"/>
                    </a:lnTo>
                    <a:lnTo>
                      <a:pt x="19" y="14"/>
                    </a:lnTo>
                    <a:lnTo>
                      <a:pt x="19" y="15"/>
                    </a:lnTo>
                    <a:lnTo>
                      <a:pt x="17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21" y="17"/>
                    </a:lnTo>
                    <a:lnTo>
                      <a:pt x="23" y="21"/>
                    </a:lnTo>
                    <a:lnTo>
                      <a:pt x="24" y="26"/>
                    </a:lnTo>
                    <a:lnTo>
                      <a:pt x="27" y="27"/>
                    </a:lnTo>
                    <a:lnTo>
                      <a:pt x="25" y="28"/>
                    </a:lnTo>
                    <a:lnTo>
                      <a:pt x="27" y="30"/>
                    </a:lnTo>
                    <a:lnTo>
                      <a:pt x="27" y="34"/>
                    </a:lnTo>
                    <a:lnTo>
                      <a:pt x="27" y="34"/>
                    </a:lnTo>
                    <a:lnTo>
                      <a:pt x="27" y="36"/>
                    </a:lnTo>
                    <a:lnTo>
                      <a:pt x="25" y="38"/>
                    </a:lnTo>
                    <a:lnTo>
                      <a:pt x="24" y="42"/>
                    </a:lnTo>
                    <a:lnTo>
                      <a:pt x="20" y="46"/>
                    </a:lnTo>
                    <a:lnTo>
                      <a:pt x="16" y="47"/>
                    </a:lnTo>
                    <a:lnTo>
                      <a:pt x="12" y="47"/>
                    </a:lnTo>
                    <a:lnTo>
                      <a:pt x="9" y="48"/>
                    </a:lnTo>
                    <a:lnTo>
                      <a:pt x="7" y="47"/>
                    </a:lnTo>
                    <a:lnTo>
                      <a:pt x="5" y="43"/>
                    </a:lnTo>
                    <a:lnTo>
                      <a:pt x="4" y="38"/>
                    </a:lnTo>
                    <a:lnTo>
                      <a:pt x="2" y="31"/>
                    </a:lnTo>
                    <a:lnTo>
                      <a:pt x="3" y="30"/>
                    </a:lnTo>
                    <a:lnTo>
                      <a:pt x="2" y="26"/>
                    </a:lnTo>
                    <a:lnTo>
                      <a:pt x="2" y="25"/>
                    </a:lnTo>
                    <a:lnTo>
                      <a:pt x="2" y="23"/>
                    </a:lnTo>
                    <a:lnTo>
                      <a:pt x="3" y="18"/>
                    </a:lnTo>
                    <a:lnTo>
                      <a:pt x="3" y="17"/>
                    </a:lnTo>
                    <a:lnTo>
                      <a:pt x="3" y="14"/>
                    </a:lnTo>
                    <a:lnTo>
                      <a:pt x="2" y="11"/>
                    </a:lnTo>
                    <a:lnTo>
                      <a:pt x="3" y="11"/>
                    </a:lnTo>
                    <a:lnTo>
                      <a:pt x="2" y="10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" y="9"/>
                    </a:lnTo>
                    <a:lnTo>
                      <a:pt x="3" y="10"/>
                    </a:lnTo>
                    <a:lnTo>
                      <a:pt x="4" y="10"/>
                    </a:lnTo>
                    <a:lnTo>
                      <a:pt x="5" y="9"/>
                    </a:lnTo>
                    <a:lnTo>
                      <a:pt x="5" y="6"/>
                    </a:lnTo>
                    <a:lnTo>
                      <a:pt x="5" y="6"/>
                    </a:lnTo>
                    <a:lnTo>
                      <a:pt x="5" y="6"/>
                    </a:lnTo>
                    <a:lnTo>
                      <a:pt x="7" y="5"/>
                    </a:lnTo>
                    <a:lnTo>
                      <a:pt x="5" y="5"/>
                    </a:lnTo>
                    <a:lnTo>
                      <a:pt x="5" y="3"/>
                    </a:lnTo>
                    <a:close/>
                    <a:moveTo>
                      <a:pt x="8" y="0"/>
                    </a:moveTo>
                    <a:lnTo>
                      <a:pt x="9" y="1"/>
                    </a:lnTo>
                    <a:lnTo>
                      <a:pt x="9" y="2"/>
                    </a:lnTo>
                    <a:lnTo>
                      <a:pt x="12" y="3"/>
                    </a:lnTo>
                    <a:lnTo>
                      <a:pt x="13" y="5"/>
                    </a:lnTo>
                    <a:lnTo>
                      <a:pt x="12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7" y="2"/>
                    </a:lnTo>
                    <a:lnTo>
                      <a:pt x="8" y="1"/>
                    </a:lnTo>
                    <a:lnTo>
                      <a:pt x="7" y="1"/>
                    </a:lnTo>
                    <a:lnTo>
                      <a:pt x="8" y="0"/>
                    </a:lnTo>
                    <a:close/>
                    <a:moveTo>
                      <a:pt x="5" y="0"/>
                    </a:moveTo>
                    <a:lnTo>
                      <a:pt x="7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3"/>
                    </a:lnTo>
                    <a:lnTo>
                      <a:pt x="2" y="1"/>
                    </a:lnTo>
                    <a:lnTo>
                      <a:pt x="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6" name="Freeform 367"/>
              <p:cNvSpPr>
                <a:spLocks noEditPoints="1"/>
              </p:cNvSpPr>
              <p:nvPr/>
            </p:nvSpPr>
            <p:spPr bwMode="auto">
              <a:xfrm>
                <a:off x="7792923" y="3313731"/>
                <a:ext cx="842531" cy="824769"/>
              </a:xfrm>
              <a:custGeom>
                <a:avLst/>
                <a:gdLst>
                  <a:gd name="T0" fmla="*/ 236 w 332"/>
                  <a:gd name="T1" fmla="*/ 154 h 325"/>
                  <a:gd name="T2" fmla="*/ 234 w 332"/>
                  <a:gd name="T3" fmla="*/ 155 h 325"/>
                  <a:gd name="T4" fmla="*/ 99 w 332"/>
                  <a:gd name="T5" fmla="*/ 7 h 325"/>
                  <a:gd name="T6" fmla="*/ 111 w 332"/>
                  <a:gd name="T7" fmla="*/ 23 h 325"/>
                  <a:gd name="T8" fmla="*/ 122 w 332"/>
                  <a:gd name="T9" fmla="*/ 31 h 325"/>
                  <a:gd name="T10" fmla="*/ 133 w 332"/>
                  <a:gd name="T11" fmla="*/ 50 h 325"/>
                  <a:gd name="T12" fmla="*/ 149 w 332"/>
                  <a:gd name="T13" fmla="*/ 69 h 325"/>
                  <a:gd name="T14" fmla="*/ 186 w 332"/>
                  <a:gd name="T15" fmla="*/ 80 h 325"/>
                  <a:gd name="T16" fmla="*/ 228 w 332"/>
                  <a:gd name="T17" fmla="*/ 89 h 325"/>
                  <a:gd name="T18" fmla="*/ 233 w 332"/>
                  <a:gd name="T19" fmla="*/ 75 h 325"/>
                  <a:gd name="T20" fmla="*/ 252 w 332"/>
                  <a:gd name="T21" fmla="*/ 88 h 325"/>
                  <a:gd name="T22" fmla="*/ 267 w 332"/>
                  <a:gd name="T23" fmla="*/ 76 h 325"/>
                  <a:gd name="T24" fmla="*/ 280 w 332"/>
                  <a:gd name="T25" fmla="*/ 64 h 325"/>
                  <a:gd name="T26" fmla="*/ 299 w 332"/>
                  <a:gd name="T27" fmla="*/ 50 h 325"/>
                  <a:gd name="T28" fmla="*/ 320 w 332"/>
                  <a:gd name="T29" fmla="*/ 48 h 325"/>
                  <a:gd name="T30" fmla="*/ 323 w 332"/>
                  <a:gd name="T31" fmla="*/ 61 h 325"/>
                  <a:gd name="T32" fmla="*/ 331 w 332"/>
                  <a:gd name="T33" fmla="*/ 76 h 325"/>
                  <a:gd name="T34" fmla="*/ 308 w 332"/>
                  <a:gd name="T35" fmla="*/ 93 h 325"/>
                  <a:gd name="T36" fmla="*/ 299 w 332"/>
                  <a:gd name="T37" fmla="*/ 123 h 325"/>
                  <a:gd name="T38" fmla="*/ 294 w 332"/>
                  <a:gd name="T39" fmla="*/ 144 h 325"/>
                  <a:gd name="T40" fmla="*/ 287 w 332"/>
                  <a:gd name="T41" fmla="*/ 148 h 325"/>
                  <a:gd name="T42" fmla="*/ 279 w 332"/>
                  <a:gd name="T43" fmla="*/ 127 h 325"/>
                  <a:gd name="T44" fmla="*/ 275 w 332"/>
                  <a:gd name="T45" fmla="*/ 135 h 325"/>
                  <a:gd name="T46" fmla="*/ 273 w 332"/>
                  <a:gd name="T47" fmla="*/ 121 h 325"/>
                  <a:gd name="T48" fmla="*/ 279 w 332"/>
                  <a:gd name="T49" fmla="*/ 109 h 325"/>
                  <a:gd name="T50" fmla="*/ 254 w 332"/>
                  <a:gd name="T51" fmla="*/ 105 h 325"/>
                  <a:gd name="T52" fmla="*/ 245 w 332"/>
                  <a:gd name="T53" fmla="*/ 94 h 325"/>
                  <a:gd name="T54" fmla="*/ 236 w 332"/>
                  <a:gd name="T55" fmla="*/ 90 h 325"/>
                  <a:gd name="T56" fmla="*/ 229 w 332"/>
                  <a:gd name="T57" fmla="*/ 97 h 325"/>
                  <a:gd name="T58" fmla="*/ 234 w 332"/>
                  <a:gd name="T59" fmla="*/ 107 h 325"/>
                  <a:gd name="T60" fmla="*/ 241 w 332"/>
                  <a:gd name="T61" fmla="*/ 132 h 325"/>
                  <a:gd name="T62" fmla="*/ 244 w 332"/>
                  <a:gd name="T63" fmla="*/ 152 h 325"/>
                  <a:gd name="T64" fmla="*/ 238 w 332"/>
                  <a:gd name="T65" fmla="*/ 152 h 325"/>
                  <a:gd name="T66" fmla="*/ 234 w 332"/>
                  <a:gd name="T67" fmla="*/ 147 h 325"/>
                  <a:gd name="T68" fmla="*/ 221 w 332"/>
                  <a:gd name="T69" fmla="*/ 163 h 325"/>
                  <a:gd name="T70" fmla="*/ 215 w 332"/>
                  <a:gd name="T71" fmla="*/ 177 h 325"/>
                  <a:gd name="T72" fmla="*/ 204 w 332"/>
                  <a:gd name="T73" fmla="*/ 181 h 325"/>
                  <a:gd name="T74" fmla="*/ 173 w 332"/>
                  <a:gd name="T75" fmla="*/ 213 h 325"/>
                  <a:gd name="T76" fmla="*/ 155 w 332"/>
                  <a:gd name="T77" fmla="*/ 230 h 325"/>
                  <a:gd name="T78" fmla="*/ 149 w 332"/>
                  <a:gd name="T79" fmla="*/ 259 h 325"/>
                  <a:gd name="T80" fmla="*/ 146 w 332"/>
                  <a:gd name="T81" fmla="*/ 298 h 325"/>
                  <a:gd name="T82" fmla="*/ 142 w 332"/>
                  <a:gd name="T83" fmla="*/ 311 h 325"/>
                  <a:gd name="T84" fmla="*/ 128 w 332"/>
                  <a:gd name="T85" fmla="*/ 318 h 325"/>
                  <a:gd name="T86" fmla="*/ 105 w 332"/>
                  <a:gd name="T87" fmla="*/ 300 h 325"/>
                  <a:gd name="T88" fmla="*/ 90 w 332"/>
                  <a:gd name="T89" fmla="*/ 275 h 325"/>
                  <a:gd name="T90" fmla="*/ 80 w 332"/>
                  <a:gd name="T91" fmla="*/ 246 h 325"/>
                  <a:gd name="T92" fmla="*/ 68 w 332"/>
                  <a:gd name="T93" fmla="*/ 229 h 325"/>
                  <a:gd name="T94" fmla="*/ 61 w 332"/>
                  <a:gd name="T95" fmla="*/ 193 h 325"/>
                  <a:gd name="T96" fmla="*/ 55 w 332"/>
                  <a:gd name="T97" fmla="*/ 168 h 325"/>
                  <a:gd name="T98" fmla="*/ 51 w 332"/>
                  <a:gd name="T99" fmla="*/ 155 h 325"/>
                  <a:gd name="T100" fmla="*/ 53 w 332"/>
                  <a:gd name="T101" fmla="*/ 146 h 325"/>
                  <a:gd name="T102" fmla="*/ 46 w 332"/>
                  <a:gd name="T103" fmla="*/ 161 h 325"/>
                  <a:gd name="T104" fmla="*/ 13 w 332"/>
                  <a:gd name="T105" fmla="*/ 154 h 325"/>
                  <a:gd name="T106" fmla="*/ 15 w 332"/>
                  <a:gd name="T107" fmla="*/ 148 h 325"/>
                  <a:gd name="T108" fmla="*/ 25 w 332"/>
                  <a:gd name="T109" fmla="*/ 138 h 325"/>
                  <a:gd name="T110" fmla="*/ 1 w 332"/>
                  <a:gd name="T111" fmla="*/ 135 h 325"/>
                  <a:gd name="T112" fmla="*/ 5 w 332"/>
                  <a:gd name="T113" fmla="*/ 122 h 325"/>
                  <a:gd name="T114" fmla="*/ 28 w 332"/>
                  <a:gd name="T115" fmla="*/ 121 h 325"/>
                  <a:gd name="T116" fmla="*/ 17 w 332"/>
                  <a:gd name="T117" fmla="*/ 101 h 325"/>
                  <a:gd name="T118" fmla="*/ 9 w 332"/>
                  <a:gd name="T119" fmla="*/ 81 h 325"/>
                  <a:gd name="T120" fmla="*/ 28 w 332"/>
                  <a:gd name="T121" fmla="*/ 73 h 325"/>
                  <a:gd name="T122" fmla="*/ 54 w 332"/>
                  <a:gd name="T123" fmla="*/ 43 h 325"/>
                  <a:gd name="T124" fmla="*/ 61 w 332"/>
                  <a:gd name="T125" fmla="*/ 17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2" h="325">
                    <a:moveTo>
                      <a:pt x="241" y="154"/>
                    </a:moveTo>
                    <a:lnTo>
                      <a:pt x="241" y="155"/>
                    </a:lnTo>
                    <a:lnTo>
                      <a:pt x="241" y="156"/>
                    </a:lnTo>
                    <a:lnTo>
                      <a:pt x="241" y="154"/>
                    </a:lnTo>
                    <a:close/>
                    <a:moveTo>
                      <a:pt x="236" y="154"/>
                    </a:moveTo>
                    <a:lnTo>
                      <a:pt x="237" y="155"/>
                    </a:lnTo>
                    <a:lnTo>
                      <a:pt x="238" y="156"/>
                    </a:lnTo>
                    <a:lnTo>
                      <a:pt x="237" y="155"/>
                    </a:lnTo>
                    <a:lnTo>
                      <a:pt x="236" y="154"/>
                    </a:lnTo>
                    <a:close/>
                    <a:moveTo>
                      <a:pt x="240" y="152"/>
                    </a:moveTo>
                    <a:lnTo>
                      <a:pt x="240" y="154"/>
                    </a:lnTo>
                    <a:lnTo>
                      <a:pt x="240" y="155"/>
                    </a:lnTo>
                    <a:lnTo>
                      <a:pt x="238" y="155"/>
                    </a:lnTo>
                    <a:lnTo>
                      <a:pt x="238" y="154"/>
                    </a:lnTo>
                    <a:lnTo>
                      <a:pt x="240" y="152"/>
                    </a:lnTo>
                    <a:close/>
                    <a:moveTo>
                      <a:pt x="234" y="151"/>
                    </a:moveTo>
                    <a:lnTo>
                      <a:pt x="234" y="152"/>
                    </a:lnTo>
                    <a:lnTo>
                      <a:pt x="234" y="155"/>
                    </a:lnTo>
                    <a:lnTo>
                      <a:pt x="233" y="155"/>
                    </a:lnTo>
                    <a:lnTo>
                      <a:pt x="233" y="154"/>
                    </a:lnTo>
                    <a:lnTo>
                      <a:pt x="234" y="151"/>
                    </a:lnTo>
                    <a:close/>
                    <a:moveTo>
                      <a:pt x="82" y="0"/>
                    </a:moveTo>
                    <a:lnTo>
                      <a:pt x="84" y="0"/>
                    </a:lnTo>
                    <a:lnTo>
                      <a:pt x="91" y="5"/>
                    </a:lnTo>
                    <a:lnTo>
                      <a:pt x="94" y="2"/>
                    </a:lnTo>
                    <a:lnTo>
                      <a:pt x="97" y="4"/>
                    </a:lnTo>
                    <a:lnTo>
                      <a:pt x="99" y="7"/>
                    </a:lnTo>
                    <a:lnTo>
                      <a:pt x="101" y="6"/>
                    </a:lnTo>
                    <a:lnTo>
                      <a:pt x="107" y="10"/>
                    </a:lnTo>
                    <a:lnTo>
                      <a:pt x="107" y="10"/>
                    </a:lnTo>
                    <a:lnTo>
                      <a:pt x="107" y="11"/>
                    </a:lnTo>
                    <a:lnTo>
                      <a:pt x="107" y="13"/>
                    </a:lnTo>
                    <a:lnTo>
                      <a:pt x="111" y="15"/>
                    </a:lnTo>
                    <a:lnTo>
                      <a:pt x="109" y="19"/>
                    </a:lnTo>
                    <a:lnTo>
                      <a:pt x="111" y="22"/>
                    </a:lnTo>
                    <a:lnTo>
                      <a:pt x="111" y="23"/>
                    </a:lnTo>
                    <a:lnTo>
                      <a:pt x="112" y="25"/>
                    </a:lnTo>
                    <a:lnTo>
                      <a:pt x="113" y="26"/>
                    </a:lnTo>
                    <a:lnTo>
                      <a:pt x="113" y="27"/>
                    </a:lnTo>
                    <a:lnTo>
                      <a:pt x="115" y="29"/>
                    </a:lnTo>
                    <a:lnTo>
                      <a:pt x="115" y="31"/>
                    </a:lnTo>
                    <a:lnTo>
                      <a:pt x="117" y="32"/>
                    </a:lnTo>
                    <a:lnTo>
                      <a:pt x="119" y="30"/>
                    </a:lnTo>
                    <a:lnTo>
                      <a:pt x="121" y="30"/>
                    </a:lnTo>
                    <a:lnTo>
                      <a:pt x="122" y="31"/>
                    </a:lnTo>
                    <a:lnTo>
                      <a:pt x="125" y="31"/>
                    </a:lnTo>
                    <a:lnTo>
                      <a:pt x="128" y="34"/>
                    </a:lnTo>
                    <a:lnTo>
                      <a:pt x="129" y="35"/>
                    </a:lnTo>
                    <a:lnTo>
                      <a:pt x="130" y="38"/>
                    </a:lnTo>
                    <a:lnTo>
                      <a:pt x="133" y="38"/>
                    </a:lnTo>
                    <a:lnTo>
                      <a:pt x="134" y="40"/>
                    </a:lnTo>
                    <a:lnTo>
                      <a:pt x="134" y="39"/>
                    </a:lnTo>
                    <a:lnTo>
                      <a:pt x="134" y="43"/>
                    </a:lnTo>
                    <a:lnTo>
                      <a:pt x="133" y="50"/>
                    </a:lnTo>
                    <a:lnTo>
                      <a:pt x="133" y="54"/>
                    </a:lnTo>
                    <a:lnTo>
                      <a:pt x="129" y="57"/>
                    </a:lnTo>
                    <a:lnTo>
                      <a:pt x="130" y="61"/>
                    </a:lnTo>
                    <a:lnTo>
                      <a:pt x="133" y="61"/>
                    </a:lnTo>
                    <a:lnTo>
                      <a:pt x="136" y="63"/>
                    </a:lnTo>
                    <a:lnTo>
                      <a:pt x="137" y="63"/>
                    </a:lnTo>
                    <a:lnTo>
                      <a:pt x="140" y="64"/>
                    </a:lnTo>
                    <a:lnTo>
                      <a:pt x="144" y="65"/>
                    </a:lnTo>
                    <a:lnTo>
                      <a:pt x="149" y="69"/>
                    </a:lnTo>
                    <a:lnTo>
                      <a:pt x="153" y="73"/>
                    </a:lnTo>
                    <a:lnTo>
                      <a:pt x="157" y="75"/>
                    </a:lnTo>
                    <a:lnTo>
                      <a:pt x="159" y="76"/>
                    </a:lnTo>
                    <a:lnTo>
                      <a:pt x="162" y="76"/>
                    </a:lnTo>
                    <a:lnTo>
                      <a:pt x="166" y="79"/>
                    </a:lnTo>
                    <a:lnTo>
                      <a:pt x="173" y="79"/>
                    </a:lnTo>
                    <a:lnTo>
                      <a:pt x="174" y="80"/>
                    </a:lnTo>
                    <a:lnTo>
                      <a:pt x="180" y="79"/>
                    </a:lnTo>
                    <a:lnTo>
                      <a:pt x="186" y="80"/>
                    </a:lnTo>
                    <a:lnTo>
                      <a:pt x="187" y="82"/>
                    </a:lnTo>
                    <a:lnTo>
                      <a:pt x="190" y="85"/>
                    </a:lnTo>
                    <a:lnTo>
                      <a:pt x="196" y="88"/>
                    </a:lnTo>
                    <a:lnTo>
                      <a:pt x="199" y="86"/>
                    </a:lnTo>
                    <a:lnTo>
                      <a:pt x="203" y="86"/>
                    </a:lnTo>
                    <a:lnTo>
                      <a:pt x="213" y="89"/>
                    </a:lnTo>
                    <a:lnTo>
                      <a:pt x="216" y="88"/>
                    </a:lnTo>
                    <a:lnTo>
                      <a:pt x="220" y="90"/>
                    </a:lnTo>
                    <a:lnTo>
                      <a:pt x="228" y="89"/>
                    </a:lnTo>
                    <a:lnTo>
                      <a:pt x="228" y="84"/>
                    </a:lnTo>
                    <a:lnTo>
                      <a:pt x="227" y="79"/>
                    </a:lnTo>
                    <a:lnTo>
                      <a:pt x="227" y="73"/>
                    </a:lnTo>
                    <a:lnTo>
                      <a:pt x="227" y="71"/>
                    </a:lnTo>
                    <a:lnTo>
                      <a:pt x="227" y="71"/>
                    </a:lnTo>
                    <a:lnTo>
                      <a:pt x="229" y="69"/>
                    </a:lnTo>
                    <a:lnTo>
                      <a:pt x="232" y="69"/>
                    </a:lnTo>
                    <a:lnTo>
                      <a:pt x="233" y="71"/>
                    </a:lnTo>
                    <a:lnTo>
                      <a:pt x="233" y="75"/>
                    </a:lnTo>
                    <a:lnTo>
                      <a:pt x="236" y="76"/>
                    </a:lnTo>
                    <a:lnTo>
                      <a:pt x="236" y="76"/>
                    </a:lnTo>
                    <a:lnTo>
                      <a:pt x="234" y="79"/>
                    </a:lnTo>
                    <a:lnTo>
                      <a:pt x="234" y="80"/>
                    </a:lnTo>
                    <a:lnTo>
                      <a:pt x="237" y="84"/>
                    </a:lnTo>
                    <a:lnTo>
                      <a:pt x="241" y="85"/>
                    </a:lnTo>
                    <a:lnTo>
                      <a:pt x="242" y="84"/>
                    </a:lnTo>
                    <a:lnTo>
                      <a:pt x="248" y="88"/>
                    </a:lnTo>
                    <a:lnTo>
                      <a:pt x="252" y="88"/>
                    </a:lnTo>
                    <a:lnTo>
                      <a:pt x="253" y="84"/>
                    </a:lnTo>
                    <a:lnTo>
                      <a:pt x="255" y="84"/>
                    </a:lnTo>
                    <a:lnTo>
                      <a:pt x="258" y="85"/>
                    </a:lnTo>
                    <a:lnTo>
                      <a:pt x="263" y="84"/>
                    </a:lnTo>
                    <a:lnTo>
                      <a:pt x="266" y="84"/>
                    </a:lnTo>
                    <a:lnTo>
                      <a:pt x="271" y="82"/>
                    </a:lnTo>
                    <a:lnTo>
                      <a:pt x="271" y="81"/>
                    </a:lnTo>
                    <a:lnTo>
                      <a:pt x="271" y="77"/>
                    </a:lnTo>
                    <a:lnTo>
                      <a:pt x="267" y="76"/>
                    </a:lnTo>
                    <a:lnTo>
                      <a:pt x="267" y="73"/>
                    </a:lnTo>
                    <a:lnTo>
                      <a:pt x="267" y="71"/>
                    </a:lnTo>
                    <a:lnTo>
                      <a:pt x="269" y="71"/>
                    </a:lnTo>
                    <a:lnTo>
                      <a:pt x="274" y="69"/>
                    </a:lnTo>
                    <a:lnTo>
                      <a:pt x="275" y="69"/>
                    </a:lnTo>
                    <a:lnTo>
                      <a:pt x="277" y="67"/>
                    </a:lnTo>
                    <a:lnTo>
                      <a:pt x="278" y="65"/>
                    </a:lnTo>
                    <a:lnTo>
                      <a:pt x="280" y="65"/>
                    </a:lnTo>
                    <a:lnTo>
                      <a:pt x="280" y="64"/>
                    </a:lnTo>
                    <a:lnTo>
                      <a:pt x="283" y="64"/>
                    </a:lnTo>
                    <a:lnTo>
                      <a:pt x="283" y="61"/>
                    </a:lnTo>
                    <a:lnTo>
                      <a:pt x="286" y="59"/>
                    </a:lnTo>
                    <a:lnTo>
                      <a:pt x="288" y="59"/>
                    </a:lnTo>
                    <a:lnTo>
                      <a:pt x="292" y="57"/>
                    </a:lnTo>
                    <a:lnTo>
                      <a:pt x="295" y="54"/>
                    </a:lnTo>
                    <a:lnTo>
                      <a:pt x="295" y="51"/>
                    </a:lnTo>
                    <a:lnTo>
                      <a:pt x="296" y="51"/>
                    </a:lnTo>
                    <a:lnTo>
                      <a:pt x="299" y="50"/>
                    </a:lnTo>
                    <a:lnTo>
                      <a:pt x="302" y="52"/>
                    </a:lnTo>
                    <a:lnTo>
                      <a:pt x="304" y="51"/>
                    </a:lnTo>
                    <a:lnTo>
                      <a:pt x="309" y="52"/>
                    </a:lnTo>
                    <a:lnTo>
                      <a:pt x="311" y="51"/>
                    </a:lnTo>
                    <a:lnTo>
                      <a:pt x="309" y="50"/>
                    </a:lnTo>
                    <a:lnTo>
                      <a:pt x="315" y="47"/>
                    </a:lnTo>
                    <a:lnTo>
                      <a:pt x="317" y="47"/>
                    </a:lnTo>
                    <a:lnTo>
                      <a:pt x="319" y="48"/>
                    </a:lnTo>
                    <a:lnTo>
                      <a:pt x="320" y="48"/>
                    </a:lnTo>
                    <a:lnTo>
                      <a:pt x="320" y="50"/>
                    </a:lnTo>
                    <a:lnTo>
                      <a:pt x="319" y="52"/>
                    </a:lnTo>
                    <a:lnTo>
                      <a:pt x="320" y="55"/>
                    </a:lnTo>
                    <a:lnTo>
                      <a:pt x="321" y="54"/>
                    </a:lnTo>
                    <a:lnTo>
                      <a:pt x="323" y="54"/>
                    </a:lnTo>
                    <a:lnTo>
                      <a:pt x="323" y="55"/>
                    </a:lnTo>
                    <a:lnTo>
                      <a:pt x="325" y="57"/>
                    </a:lnTo>
                    <a:lnTo>
                      <a:pt x="325" y="59"/>
                    </a:lnTo>
                    <a:lnTo>
                      <a:pt x="323" y="61"/>
                    </a:lnTo>
                    <a:lnTo>
                      <a:pt x="324" y="63"/>
                    </a:lnTo>
                    <a:lnTo>
                      <a:pt x="327" y="64"/>
                    </a:lnTo>
                    <a:lnTo>
                      <a:pt x="328" y="63"/>
                    </a:lnTo>
                    <a:lnTo>
                      <a:pt x="329" y="64"/>
                    </a:lnTo>
                    <a:lnTo>
                      <a:pt x="332" y="67"/>
                    </a:lnTo>
                    <a:lnTo>
                      <a:pt x="332" y="68"/>
                    </a:lnTo>
                    <a:lnTo>
                      <a:pt x="331" y="71"/>
                    </a:lnTo>
                    <a:lnTo>
                      <a:pt x="331" y="73"/>
                    </a:lnTo>
                    <a:lnTo>
                      <a:pt x="331" y="76"/>
                    </a:lnTo>
                    <a:lnTo>
                      <a:pt x="328" y="75"/>
                    </a:lnTo>
                    <a:lnTo>
                      <a:pt x="327" y="73"/>
                    </a:lnTo>
                    <a:lnTo>
                      <a:pt x="323" y="76"/>
                    </a:lnTo>
                    <a:lnTo>
                      <a:pt x="319" y="76"/>
                    </a:lnTo>
                    <a:lnTo>
                      <a:pt x="319" y="80"/>
                    </a:lnTo>
                    <a:lnTo>
                      <a:pt x="315" y="82"/>
                    </a:lnTo>
                    <a:lnTo>
                      <a:pt x="312" y="84"/>
                    </a:lnTo>
                    <a:lnTo>
                      <a:pt x="308" y="90"/>
                    </a:lnTo>
                    <a:lnTo>
                      <a:pt x="308" y="93"/>
                    </a:lnTo>
                    <a:lnTo>
                      <a:pt x="309" y="94"/>
                    </a:lnTo>
                    <a:lnTo>
                      <a:pt x="308" y="100"/>
                    </a:lnTo>
                    <a:lnTo>
                      <a:pt x="304" y="105"/>
                    </a:lnTo>
                    <a:lnTo>
                      <a:pt x="304" y="106"/>
                    </a:lnTo>
                    <a:lnTo>
                      <a:pt x="307" y="107"/>
                    </a:lnTo>
                    <a:lnTo>
                      <a:pt x="304" y="114"/>
                    </a:lnTo>
                    <a:lnTo>
                      <a:pt x="304" y="119"/>
                    </a:lnTo>
                    <a:lnTo>
                      <a:pt x="302" y="123"/>
                    </a:lnTo>
                    <a:lnTo>
                      <a:pt x="299" y="123"/>
                    </a:lnTo>
                    <a:lnTo>
                      <a:pt x="296" y="122"/>
                    </a:lnTo>
                    <a:lnTo>
                      <a:pt x="294" y="122"/>
                    </a:lnTo>
                    <a:lnTo>
                      <a:pt x="295" y="129"/>
                    </a:lnTo>
                    <a:lnTo>
                      <a:pt x="295" y="131"/>
                    </a:lnTo>
                    <a:lnTo>
                      <a:pt x="295" y="135"/>
                    </a:lnTo>
                    <a:lnTo>
                      <a:pt x="292" y="135"/>
                    </a:lnTo>
                    <a:lnTo>
                      <a:pt x="294" y="138"/>
                    </a:lnTo>
                    <a:lnTo>
                      <a:pt x="292" y="142"/>
                    </a:lnTo>
                    <a:lnTo>
                      <a:pt x="294" y="144"/>
                    </a:lnTo>
                    <a:lnTo>
                      <a:pt x="292" y="147"/>
                    </a:lnTo>
                    <a:lnTo>
                      <a:pt x="291" y="148"/>
                    </a:lnTo>
                    <a:lnTo>
                      <a:pt x="290" y="148"/>
                    </a:lnTo>
                    <a:lnTo>
                      <a:pt x="288" y="150"/>
                    </a:lnTo>
                    <a:lnTo>
                      <a:pt x="288" y="151"/>
                    </a:lnTo>
                    <a:lnTo>
                      <a:pt x="288" y="151"/>
                    </a:lnTo>
                    <a:lnTo>
                      <a:pt x="288" y="150"/>
                    </a:lnTo>
                    <a:lnTo>
                      <a:pt x="288" y="148"/>
                    </a:lnTo>
                    <a:lnTo>
                      <a:pt x="287" y="148"/>
                    </a:lnTo>
                    <a:lnTo>
                      <a:pt x="287" y="146"/>
                    </a:lnTo>
                    <a:lnTo>
                      <a:pt x="286" y="143"/>
                    </a:lnTo>
                    <a:lnTo>
                      <a:pt x="284" y="138"/>
                    </a:lnTo>
                    <a:lnTo>
                      <a:pt x="284" y="136"/>
                    </a:lnTo>
                    <a:lnTo>
                      <a:pt x="284" y="134"/>
                    </a:lnTo>
                    <a:lnTo>
                      <a:pt x="283" y="130"/>
                    </a:lnTo>
                    <a:lnTo>
                      <a:pt x="282" y="129"/>
                    </a:lnTo>
                    <a:lnTo>
                      <a:pt x="282" y="127"/>
                    </a:lnTo>
                    <a:lnTo>
                      <a:pt x="279" y="127"/>
                    </a:lnTo>
                    <a:lnTo>
                      <a:pt x="278" y="127"/>
                    </a:lnTo>
                    <a:lnTo>
                      <a:pt x="277" y="127"/>
                    </a:lnTo>
                    <a:lnTo>
                      <a:pt x="278" y="129"/>
                    </a:lnTo>
                    <a:lnTo>
                      <a:pt x="277" y="130"/>
                    </a:lnTo>
                    <a:lnTo>
                      <a:pt x="277" y="131"/>
                    </a:lnTo>
                    <a:lnTo>
                      <a:pt x="275" y="132"/>
                    </a:lnTo>
                    <a:lnTo>
                      <a:pt x="277" y="134"/>
                    </a:lnTo>
                    <a:lnTo>
                      <a:pt x="277" y="135"/>
                    </a:lnTo>
                    <a:lnTo>
                      <a:pt x="275" y="135"/>
                    </a:lnTo>
                    <a:lnTo>
                      <a:pt x="274" y="132"/>
                    </a:lnTo>
                    <a:lnTo>
                      <a:pt x="271" y="131"/>
                    </a:lnTo>
                    <a:lnTo>
                      <a:pt x="271" y="130"/>
                    </a:lnTo>
                    <a:lnTo>
                      <a:pt x="270" y="129"/>
                    </a:lnTo>
                    <a:lnTo>
                      <a:pt x="269" y="126"/>
                    </a:lnTo>
                    <a:lnTo>
                      <a:pt x="269" y="125"/>
                    </a:lnTo>
                    <a:lnTo>
                      <a:pt x="270" y="123"/>
                    </a:lnTo>
                    <a:lnTo>
                      <a:pt x="270" y="122"/>
                    </a:lnTo>
                    <a:lnTo>
                      <a:pt x="273" y="121"/>
                    </a:lnTo>
                    <a:lnTo>
                      <a:pt x="273" y="121"/>
                    </a:lnTo>
                    <a:lnTo>
                      <a:pt x="274" y="122"/>
                    </a:lnTo>
                    <a:lnTo>
                      <a:pt x="275" y="121"/>
                    </a:lnTo>
                    <a:lnTo>
                      <a:pt x="275" y="119"/>
                    </a:lnTo>
                    <a:lnTo>
                      <a:pt x="277" y="118"/>
                    </a:lnTo>
                    <a:lnTo>
                      <a:pt x="278" y="114"/>
                    </a:lnTo>
                    <a:lnTo>
                      <a:pt x="279" y="111"/>
                    </a:lnTo>
                    <a:lnTo>
                      <a:pt x="280" y="109"/>
                    </a:lnTo>
                    <a:lnTo>
                      <a:pt x="279" y="109"/>
                    </a:lnTo>
                    <a:lnTo>
                      <a:pt x="277" y="106"/>
                    </a:lnTo>
                    <a:lnTo>
                      <a:pt x="275" y="106"/>
                    </a:lnTo>
                    <a:lnTo>
                      <a:pt x="274" y="106"/>
                    </a:lnTo>
                    <a:lnTo>
                      <a:pt x="273" y="106"/>
                    </a:lnTo>
                    <a:lnTo>
                      <a:pt x="269" y="106"/>
                    </a:lnTo>
                    <a:lnTo>
                      <a:pt x="265" y="106"/>
                    </a:lnTo>
                    <a:lnTo>
                      <a:pt x="261" y="106"/>
                    </a:lnTo>
                    <a:lnTo>
                      <a:pt x="257" y="106"/>
                    </a:lnTo>
                    <a:lnTo>
                      <a:pt x="254" y="105"/>
                    </a:lnTo>
                    <a:lnTo>
                      <a:pt x="253" y="105"/>
                    </a:lnTo>
                    <a:lnTo>
                      <a:pt x="250" y="105"/>
                    </a:lnTo>
                    <a:lnTo>
                      <a:pt x="250" y="102"/>
                    </a:lnTo>
                    <a:lnTo>
                      <a:pt x="249" y="100"/>
                    </a:lnTo>
                    <a:lnTo>
                      <a:pt x="249" y="98"/>
                    </a:lnTo>
                    <a:lnTo>
                      <a:pt x="249" y="96"/>
                    </a:lnTo>
                    <a:lnTo>
                      <a:pt x="246" y="93"/>
                    </a:lnTo>
                    <a:lnTo>
                      <a:pt x="246" y="93"/>
                    </a:lnTo>
                    <a:lnTo>
                      <a:pt x="245" y="94"/>
                    </a:lnTo>
                    <a:lnTo>
                      <a:pt x="244" y="93"/>
                    </a:lnTo>
                    <a:lnTo>
                      <a:pt x="242" y="92"/>
                    </a:lnTo>
                    <a:lnTo>
                      <a:pt x="240" y="90"/>
                    </a:lnTo>
                    <a:lnTo>
                      <a:pt x="240" y="90"/>
                    </a:lnTo>
                    <a:lnTo>
                      <a:pt x="238" y="92"/>
                    </a:lnTo>
                    <a:lnTo>
                      <a:pt x="241" y="93"/>
                    </a:lnTo>
                    <a:lnTo>
                      <a:pt x="240" y="93"/>
                    </a:lnTo>
                    <a:lnTo>
                      <a:pt x="237" y="93"/>
                    </a:lnTo>
                    <a:lnTo>
                      <a:pt x="236" y="90"/>
                    </a:lnTo>
                    <a:lnTo>
                      <a:pt x="236" y="89"/>
                    </a:lnTo>
                    <a:lnTo>
                      <a:pt x="233" y="88"/>
                    </a:lnTo>
                    <a:lnTo>
                      <a:pt x="233" y="86"/>
                    </a:lnTo>
                    <a:lnTo>
                      <a:pt x="232" y="88"/>
                    </a:lnTo>
                    <a:lnTo>
                      <a:pt x="230" y="88"/>
                    </a:lnTo>
                    <a:lnTo>
                      <a:pt x="230" y="90"/>
                    </a:lnTo>
                    <a:lnTo>
                      <a:pt x="232" y="90"/>
                    </a:lnTo>
                    <a:lnTo>
                      <a:pt x="230" y="94"/>
                    </a:lnTo>
                    <a:lnTo>
                      <a:pt x="229" y="97"/>
                    </a:lnTo>
                    <a:lnTo>
                      <a:pt x="228" y="100"/>
                    </a:lnTo>
                    <a:lnTo>
                      <a:pt x="234" y="101"/>
                    </a:lnTo>
                    <a:lnTo>
                      <a:pt x="236" y="101"/>
                    </a:lnTo>
                    <a:lnTo>
                      <a:pt x="240" y="101"/>
                    </a:lnTo>
                    <a:lnTo>
                      <a:pt x="238" y="102"/>
                    </a:lnTo>
                    <a:lnTo>
                      <a:pt x="240" y="105"/>
                    </a:lnTo>
                    <a:lnTo>
                      <a:pt x="238" y="106"/>
                    </a:lnTo>
                    <a:lnTo>
                      <a:pt x="237" y="106"/>
                    </a:lnTo>
                    <a:lnTo>
                      <a:pt x="234" y="107"/>
                    </a:lnTo>
                    <a:lnTo>
                      <a:pt x="233" y="110"/>
                    </a:lnTo>
                    <a:lnTo>
                      <a:pt x="232" y="110"/>
                    </a:lnTo>
                    <a:lnTo>
                      <a:pt x="232" y="115"/>
                    </a:lnTo>
                    <a:lnTo>
                      <a:pt x="234" y="118"/>
                    </a:lnTo>
                    <a:lnTo>
                      <a:pt x="237" y="119"/>
                    </a:lnTo>
                    <a:lnTo>
                      <a:pt x="240" y="123"/>
                    </a:lnTo>
                    <a:lnTo>
                      <a:pt x="240" y="127"/>
                    </a:lnTo>
                    <a:lnTo>
                      <a:pt x="241" y="130"/>
                    </a:lnTo>
                    <a:lnTo>
                      <a:pt x="241" y="132"/>
                    </a:lnTo>
                    <a:lnTo>
                      <a:pt x="241" y="136"/>
                    </a:lnTo>
                    <a:lnTo>
                      <a:pt x="245" y="140"/>
                    </a:lnTo>
                    <a:lnTo>
                      <a:pt x="245" y="144"/>
                    </a:lnTo>
                    <a:lnTo>
                      <a:pt x="245" y="146"/>
                    </a:lnTo>
                    <a:lnTo>
                      <a:pt x="246" y="150"/>
                    </a:lnTo>
                    <a:lnTo>
                      <a:pt x="245" y="150"/>
                    </a:lnTo>
                    <a:lnTo>
                      <a:pt x="246" y="152"/>
                    </a:lnTo>
                    <a:lnTo>
                      <a:pt x="245" y="155"/>
                    </a:lnTo>
                    <a:lnTo>
                      <a:pt x="244" y="152"/>
                    </a:lnTo>
                    <a:lnTo>
                      <a:pt x="244" y="154"/>
                    </a:lnTo>
                    <a:lnTo>
                      <a:pt x="242" y="154"/>
                    </a:lnTo>
                    <a:lnTo>
                      <a:pt x="241" y="151"/>
                    </a:lnTo>
                    <a:lnTo>
                      <a:pt x="241" y="150"/>
                    </a:lnTo>
                    <a:lnTo>
                      <a:pt x="241" y="151"/>
                    </a:lnTo>
                    <a:lnTo>
                      <a:pt x="240" y="152"/>
                    </a:lnTo>
                    <a:lnTo>
                      <a:pt x="240" y="151"/>
                    </a:lnTo>
                    <a:lnTo>
                      <a:pt x="240" y="152"/>
                    </a:lnTo>
                    <a:lnTo>
                      <a:pt x="238" y="152"/>
                    </a:lnTo>
                    <a:lnTo>
                      <a:pt x="237" y="152"/>
                    </a:lnTo>
                    <a:lnTo>
                      <a:pt x="236" y="152"/>
                    </a:lnTo>
                    <a:lnTo>
                      <a:pt x="234" y="148"/>
                    </a:lnTo>
                    <a:lnTo>
                      <a:pt x="236" y="147"/>
                    </a:lnTo>
                    <a:lnTo>
                      <a:pt x="233" y="146"/>
                    </a:lnTo>
                    <a:lnTo>
                      <a:pt x="232" y="146"/>
                    </a:lnTo>
                    <a:lnTo>
                      <a:pt x="232" y="146"/>
                    </a:lnTo>
                    <a:lnTo>
                      <a:pt x="233" y="147"/>
                    </a:lnTo>
                    <a:lnTo>
                      <a:pt x="234" y="147"/>
                    </a:lnTo>
                    <a:lnTo>
                      <a:pt x="233" y="148"/>
                    </a:lnTo>
                    <a:lnTo>
                      <a:pt x="233" y="150"/>
                    </a:lnTo>
                    <a:lnTo>
                      <a:pt x="233" y="151"/>
                    </a:lnTo>
                    <a:lnTo>
                      <a:pt x="230" y="154"/>
                    </a:lnTo>
                    <a:lnTo>
                      <a:pt x="224" y="156"/>
                    </a:lnTo>
                    <a:lnTo>
                      <a:pt x="223" y="157"/>
                    </a:lnTo>
                    <a:lnTo>
                      <a:pt x="221" y="159"/>
                    </a:lnTo>
                    <a:lnTo>
                      <a:pt x="220" y="161"/>
                    </a:lnTo>
                    <a:lnTo>
                      <a:pt x="221" y="163"/>
                    </a:lnTo>
                    <a:lnTo>
                      <a:pt x="223" y="165"/>
                    </a:lnTo>
                    <a:lnTo>
                      <a:pt x="223" y="165"/>
                    </a:lnTo>
                    <a:lnTo>
                      <a:pt x="223" y="167"/>
                    </a:lnTo>
                    <a:lnTo>
                      <a:pt x="220" y="168"/>
                    </a:lnTo>
                    <a:lnTo>
                      <a:pt x="220" y="171"/>
                    </a:lnTo>
                    <a:lnTo>
                      <a:pt x="219" y="171"/>
                    </a:lnTo>
                    <a:lnTo>
                      <a:pt x="219" y="172"/>
                    </a:lnTo>
                    <a:lnTo>
                      <a:pt x="215" y="176"/>
                    </a:lnTo>
                    <a:lnTo>
                      <a:pt x="215" y="177"/>
                    </a:lnTo>
                    <a:lnTo>
                      <a:pt x="208" y="180"/>
                    </a:lnTo>
                    <a:lnTo>
                      <a:pt x="207" y="180"/>
                    </a:lnTo>
                    <a:lnTo>
                      <a:pt x="207" y="179"/>
                    </a:lnTo>
                    <a:lnTo>
                      <a:pt x="207" y="177"/>
                    </a:lnTo>
                    <a:lnTo>
                      <a:pt x="205" y="177"/>
                    </a:lnTo>
                    <a:lnTo>
                      <a:pt x="204" y="180"/>
                    </a:lnTo>
                    <a:lnTo>
                      <a:pt x="203" y="180"/>
                    </a:lnTo>
                    <a:lnTo>
                      <a:pt x="201" y="182"/>
                    </a:lnTo>
                    <a:lnTo>
                      <a:pt x="204" y="181"/>
                    </a:lnTo>
                    <a:lnTo>
                      <a:pt x="204" y="181"/>
                    </a:lnTo>
                    <a:lnTo>
                      <a:pt x="205" y="181"/>
                    </a:lnTo>
                    <a:lnTo>
                      <a:pt x="198" y="189"/>
                    </a:lnTo>
                    <a:lnTo>
                      <a:pt x="195" y="194"/>
                    </a:lnTo>
                    <a:lnTo>
                      <a:pt x="184" y="202"/>
                    </a:lnTo>
                    <a:lnTo>
                      <a:pt x="183" y="206"/>
                    </a:lnTo>
                    <a:lnTo>
                      <a:pt x="180" y="209"/>
                    </a:lnTo>
                    <a:lnTo>
                      <a:pt x="176" y="210"/>
                    </a:lnTo>
                    <a:lnTo>
                      <a:pt x="173" y="213"/>
                    </a:lnTo>
                    <a:lnTo>
                      <a:pt x="173" y="215"/>
                    </a:lnTo>
                    <a:lnTo>
                      <a:pt x="173" y="218"/>
                    </a:lnTo>
                    <a:lnTo>
                      <a:pt x="171" y="221"/>
                    </a:lnTo>
                    <a:lnTo>
                      <a:pt x="169" y="222"/>
                    </a:lnTo>
                    <a:lnTo>
                      <a:pt x="163" y="222"/>
                    </a:lnTo>
                    <a:lnTo>
                      <a:pt x="161" y="223"/>
                    </a:lnTo>
                    <a:lnTo>
                      <a:pt x="161" y="226"/>
                    </a:lnTo>
                    <a:lnTo>
                      <a:pt x="157" y="230"/>
                    </a:lnTo>
                    <a:lnTo>
                      <a:pt x="155" y="230"/>
                    </a:lnTo>
                    <a:lnTo>
                      <a:pt x="154" y="229"/>
                    </a:lnTo>
                    <a:lnTo>
                      <a:pt x="153" y="229"/>
                    </a:lnTo>
                    <a:lnTo>
                      <a:pt x="149" y="232"/>
                    </a:lnTo>
                    <a:lnTo>
                      <a:pt x="149" y="234"/>
                    </a:lnTo>
                    <a:lnTo>
                      <a:pt x="149" y="239"/>
                    </a:lnTo>
                    <a:lnTo>
                      <a:pt x="150" y="244"/>
                    </a:lnTo>
                    <a:lnTo>
                      <a:pt x="149" y="247"/>
                    </a:lnTo>
                    <a:lnTo>
                      <a:pt x="149" y="250"/>
                    </a:lnTo>
                    <a:lnTo>
                      <a:pt x="149" y="259"/>
                    </a:lnTo>
                    <a:lnTo>
                      <a:pt x="151" y="260"/>
                    </a:lnTo>
                    <a:lnTo>
                      <a:pt x="153" y="265"/>
                    </a:lnTo>
                    <a:lnTo>
                      <a:pt x="150" y="273"/>
                    </a:lnTo>
                    <a:lnTo>
                      <a:pt x="146" y="279"/>
                    </a:lnTo>
                    <a:lnTo>
                      <a:pt x="146" y="284"/>
                    </a:lnTo>
                    <a:lnTo>
                      <a:pt x="148" y="285"/>
                    </a:lnTo>
                    <a:lnTo>
                      <a:pt x="149" y="296"/>
                    </a:lnTo>
                    <a:lnTo>
                      <a:pt x="149" y="298"/>
                    </a:lnTo>
                    <a:lnTo>
                      <a:pt x="146" y="298"/>
                    </a:lnTo>
                    <a:lnTo>
                      <a:pt x="145" y="298"/>
                    </a:lnTo>
                    <a:lnTo>
                      <a:pt x="142" y="298"/>
                    </a:lnTo>
                    <a:lnTo>
                      <a:pt x="141" y="301"/>
                    </a:lnTo>
                    <a:lnTo>
                      <a:pt x="141" y="302"/>
                    </a:lnTo>
                    <a:lnTo>
                      <a:pt x="138" y="306"/>
                    </a:lnTo>
                    <a:lnTo>
                      <a:pt x="137" y="307"/>
                    </a:lnTo>
                    <a:lnTo>
                      <a:pt x="137" y="309"/>
                    </a:lnTo>
                    <a:lnTo>
                      <a:pt x="141" y="311"/>
                    </a:lnTo>
                    <a:lnTo>
                      <a:pt x="142" y="311"/>
                    </a:lnTo>
                    <a:lnTo>
                      <a:pt x="142" y="313"/>
                    </a:lnTo>
                    <a:lnTo>
                      <a:pt x="141" y="311"/>
                    </a:lnTo>
                    <a:lnTo>
                      <a:pt x="140" y="310"/>
                    </a:lnTo>
                    <a:lnTo>
                      <a:pt x="134" y="313"/>
                    </a:lnTo>
                    <a:lnTo>
                      <a:pt x="133" y="313"/>
                    </a:lnTo>
                    <a:lnTo>
                      <a:pt x="129" y="314"/>
                    </a:lnTo>
                    <a:lnTo>
                      <a:pt x="128" y="317"/>
                    </a:lnTo>
                    <a:lnTo>
                      <a:pt x="128" y="318"/>
                    </a:lnTo>
                    <a:lnTo>
                      <a:pt x="128" y="318"/>
                    </a:lnTo>
                    <a:lnTo>
                      <a:pt x="128" y="319"/>
                    </a:lnTo>
                    <a:lnTo>
                      <a:pt x="126" y="322"/>
                    </a:lnTo>
                    <a:lnTo>
                      <a:pt x="122" y="325"/>
                    </a:lnTo>
                    <a:lnTo>
                      <a:pt x="119" y="325"/>
                    </a:lnTo>
                    <a:lnTo>
                      <a:pt x="115" y="322"/>
                    </a:lnTo>
                    <a:lnTo>
                      <a:pt x="111" y="318"/>
                    </a:lnTo>
                    <a:lnTo>
                      <a:pt x="107" y="309"/>
                    </a:lnTo>
                    <a:lnTo>
                      <a:pt x="107" y="305"/>
                    </a:lnTo>
                    <a:lnTo>
                      <a:pt x="105" y="300"/>
                    </a:lnTo>
                    <a:lnTo>
                      <a:pt x="103" y="294"/>
                    </a:lnTo>
                    <a:lnTo>
                      <a:pt x="103" y="293"/>
                    </a:lnTo>
                    <a:lnTo>
                      <a:pt x="101" y="293"/>
                    </a:lnTo>
                    <a:lnTo>
                      <a:pt x="100" y="289"/>
                    </a:lnTo>
                    <a:lnTo>
                      <a:pt x="100" y="285"/>
                    </a:lnTo>
                    <a:lnTo>
                      <a:pt x="96" y="281"/>
                    </a:lnTo>
                    <a:lnTo>
                      <a:pt x="94" y="277"/>
                    </a:lnTo>
                    <a:lnTo>
                      <a:pt x="94" y="277"/>
                    </a:lnTo>
                    <a:lnTo>
                      <a:pt x="90" y="275"/>
                    </a:lnTo>
                    <a:lnTo>
                      <a:pt x="88" y="271"/>
                    </a:lnTo>
                    <a:lnTo>
                      <a:pt x="87" y="271"/>
                    </a:lnTo>
                    <a:lnTo>
                      <a:pt x="87" y="265"/>
                    </a:lnTo>
                    <a:lnTo>
                      <a:pt x="86" y="263"/>
                    </a:lnTo>
                    <a:lnTo>
                      <a:pt x="84" y="257"/>
                    </a:lnTo>
                    <a:lnTo>
                      <a:pt x="83" y="255"/>
                    </a:lnTo>
                    <a:lnTo>
                      <a:pt x="82" y="252"/>
                    </a:lnTo>
                    <a:lnTo>
                      <a:pt x="80" y="250"/>
                    </a:lnTo>
                    <a:lnTo>
                      <a:pt x="80" y="246"/>
                    </a:lnTo>
                    <a:lnTo>
                      <a:pt x="79" y="246"/>
                    </a:lnTo>
                    <a:lnTo>
                      <a:pt x="76" y="242"/>
                    </a:lnTo>
                    <a:lnTo>
                      <a:pt x="76" y="240"/>
                    </a:lnTo>
                    <a:lnTo>
                      <a:pt x="75" y="240"/>
                    </a:lnTo>
                    <a:lnTo>
                      <a:pt x="72" y="235"/>
                    </a:lnTo>
                    <a:lnTo>
                      <a:pt x="72" y="234"/>
                    </a:lnTo>
                    <a:lnTo>
                      <a:pt x="71" y="232"/>
                    </a:lnTo>
                    <a:lnTo>
                      <a:pt x="70" y="230"/>
                    </a:lnTo>
                    <a:lnTo>
                      <a:pt x="68" y="229"/>
                    </a:lnTo>
                    <a:lnTo>
                      <a:pt x="67" y="223"/>
                    </a:lnTo>
                    <a:lnTo>
                      <a:pt x="66" y="217"/>
                    </a:lnTo>
                    <a:lnTo>
                      <a:pt x="62" y="206"/>
                    </a:lnTo>
                    <a:lnTo>
                      <a:pt x="62" y="204"/>
                    </a:lnTo>
                    <a:lnTo>
                      <a:pt x="59" y="200"/>
                    </a:lnTo>
                    <a:lnTo>
                      <a:pt x="62" y="200"/>
                    </a:lnTo>
                    <a:lnTo>
                      <a:pt x="58" y="196"/>
                    </a:lnTo>
                    <a:lnTo>
                      <a:pt x="58" y="193"/>
                    </a:lnTo>
                    <a:lnTo>
                      <a:pt x="61" y="193"/>
                    </a:lnTo>
                    <a:lnTo>
                      <a:pt x="59" y="190"/>
                    </a:lnTo>
                    <a:lnTo>
                      <a:pt x="58" y="189"/>
                    </a:lnTo>
                    <a:lnTo>
                      <a:pt x="55" y="182"/>
                    </a:lnTo>
                    <a:lnTo>
                      <a:pt x="54" y="179"/>
                    </a:lnTo>
                    <a:lnTo>
                      <a:pt x="57" y="177"/>
                    </a:lnTo>
                    <a:lnTo>
                      <a:pt x="55" y="176"/>
                    </a:lnTo>
                    <a:lnTo>
                      <a:pt x="54" y="175"/>
                    </a:lnTo>
                    <a:lnTo>
                      <a:pt x="55" y="172"/>
                    </a:lnTo>
                    <a:lnTo>
                      <a:pt x="55" y="168"/>
                    </a:lnTo>
                    <a:lnTo>
                      <a:pt x="54" y="164"/>
                    </a:lnTo>
                    <a:lnTo>
                      <a:pt x="53" y="164"/>
                    </a:lnTo>
                    <a:lnTo>
                      <a:pt x="53" y="157"/>
                    </a:lnTo>
                    <a:lnTo>
                      <a:pt x="55" y="156"/>
                    </a:lnTo>
                    <a:lnTo>
                      <a:pt x="55" y="155"/>
                    </a:lnTo>
                    <a:lnTo>
                      <a:pt x="58" y="155"/>
                    </a:lnTo>
                    <a:lnTo>
                      <a:pt x="55" y="155"/>
                    </a:lnTo>
                    <a:lnTo>
                      <a:pt x="53" y="155"/>
                    </a:lnTo>
                    <a:lnTo>
                      <a:pt x="51" y="155"/>
                    </a:lnTo>
                    <a:lnTo>
                      <a:pt x="51" y="152"/>
                    </a:lnTo>
                    <a:lnTo>
                      <a:pt x="50" y="151"/>
                    </a:lnTo>
                    <a:lnTo>
                      <a:pt x="51" y="148"/>
                    </a:lnTo>
                    <a:lnTo>
                      <a:pt x="51" y="148"/>
                    </a:lnTo>
                    <a:lnTo>
                      <a:pt x="53" y="148"/>
                    </a:lnTo>
                    <a:lnTo>
                      <a:pt x="55" y="147"/>
                    </a:lnTo>
                    <a:lnTo>
                      <a:pt x="55" y="144"/>
                    </a:lnTo>
                    <a:lnTo>
                      <a:pt x="54" y="146"/>
                    </a:lnTo>
                    <a:lnTo>
                      <a:pt x="53" y="146"/>
                    </a:lnTo>
                    <a:lnTo>
                      <a:pt x="50" y="146"/>
                    </a:lnTo>
                    <a:lnTo>
                      <a:pt x="49" y="144"/>
                    </a:lnTo>
                    <a:lnTo>
                      <a:pt x="49" y="146"/>
                    </a:lnTo>
                    <a:lnTo>
                      <a:pt x="49" y="148"/>
                    </a:lnTo>
                    <a:lnTo>
                      <a:pt x="46" y="152"/>
                    </a:lnTo>
                    <a:lnTo>
                      <a:pt x="49" y="155"/>
                    </a:lnTo>
                    <a:lnTo>
                      <a:pt x="47" y="159"/>
                    </a:lnTo>
                    <a:lnTo>
                      <a:pt x="46" y="160"/>
                    </a:lnTo>
                    <a:lnTo>
                      <a:pt x="46" y="161"/>
                    </a:lnTo>
                    <a:lnTo>
                      <a:pt x="42" y="164"/>
                    </a:lnTo>
                    <a:lnTo>
                      <a:pt x="36" y="168"/>
                    </a:lnTo>
                    <a:lnTo>
                      <a:pt x="33" y="168"/>
                    </a:lnTo>
                    <a:lnTo>
                      <a:pt x="29" y="168"/>
                    </a:lnTo>
                    <a:lnTo>
                      <a:pt x="20" y="160"/>
                    </a:lnTo>
                    <a:lnTo>
                      <a:pt x="16" y="155"/>
                    </a:lnTo>
                    <a:lnTo>
                      <a:pt x="16" y="155"/>
                    </a:lnTo>
                    <a:lnTo>
                      <a:pt x="15" y="155"/>
                    </a:lnTo>
                    <a:lnTo>
                      <a:pt x="13" y="154"/>
                    </a:lnTo>
                    <a:lnTo>
                      <a:pt x="8" y="148"/>
                    </a:lnTo>
                    <a:lnTo>
                      <a:pt x="8" y="147"/>
                    </a:lnTo>
                    <a:lnTo>
                      <a:pt x="8" y="146"/>
                    </a:lnTo>
                    <a:lnTo>
                      <a:pt x="9" y="146"/>
                    </a:lnTo>
                    <a:lnTo>
                      <a:pt x="9" y="147"/>
                    </a:lnTo>
                    <a:lnTo>
                      <a:pt x="11" y="146"/>
                    </a:lnTo>
                    <a:lnTo>
                      <a:pt x="11" y="148"/>
                    </a:lnTo>
                    <a:lnTo>
                      <a:pt x="13" y="148"/>
                    </a:lnTo>
                    <a:lnTo>
                      <a:pt x="15" y="148"/>
                    </a:lnTo>
                    <a:lnTo>
                      <a:pt x="15" y="147"/>
                    </a:lnTo>
                    <a:lnTo>
                      <a:pt x="16" y="148"/>
                    </a:lnTo>
                    <a:lnTo>
                      <a:pt x="17" y="147"/>
                    </a:lnTo>
                    <a:lnTo>
                      <a:pt x="21" y="143"/>
                    </a:lnTo>
                    <a:lnTo>
                      <a:pt x="22" y="143"/>
                    </a:lnTo>
                    <a:lnTo>
                      <a:pt x="25" y="140"/>
                    </a:lnTo>
                    <a:lnTo>
                      <a:pt x="26" y="140"/>
                    </a:lnTo>
                    <a:lnTo>
                      <a:pt x="26" y="138"/>
                    </a:lnTo>
                    <a:lnTo>
                      <a:pt x="25" y="138"/>
                    </a:lnTo>
                    <a:lnTo>
                      <a:pt x="24" y="138"/>
                    </a:lnTo>
                    <a:lnTo>
                      <a:pt x="24" y="138"/>
                    </a:lnTo>
                    <a:lnTo>
                      <a:pt x="24" y="139"/>
                    </a:lnTo>
                    <a:lnTo>
                      <a:pt x="18" y="142"/>
                    </a:lnTo>
                    <a:lnTo>
                      <a:pt x="16" y="142"/>
                    </a:lnTo>
                    <a:lnTo>
                      <a:pt x="15" y="142"/>
                    </a:lnTo>
                    <a:lnTo>
                      <a:pt x="7" y="139"/>
                    </a:lnTo>
                    <a:lnTo>
                      <a:pt x="3" y="135"/>
                    </a:lnTo>
                    <a:lnTo>
                      <a:pt x="1" y="135"/>
                    </a:lnTo>
                    <a:lnTo>
                      <a:pt x="1" y="132"/>
                    </a:lnTo>
                    <a:lnTo>
                      <a:pt x="4" y="130"/>
                    </a:lnTo>
                    <a:lnTo>
                      <a:pt x="7" y="129"/>
                    </a:lnTo>
                    <a:lnTo>
                      <a:pt x="3" y="129"/>
                    </a:lnTo>
                    <a:lnTo>
                      <a:pt x="0" y="131"/>
                    </a:lnTo>
                    <a:lnTo>
                      <a:pt x="0" y="127"/>
                    </a:lnTo>
                    <a:lnTo>
                      <a:pt x="3" y="126"/>
                    </a:lnTo>
                    <a:lnTo>
                      <a:pt x="4" y="126"/>
                    </a:lnTo>
                    <a:lnTo>
                      <a:pt x="5" y="122"/>
                    </a:lnTo>
                    <a:lnTo>
                      <a:pt x="7" y="123"/>
                    </a:lnTo>
                    <a:lnTo>
                      <a:pt x="8" y="122"/>
                    </a:lnTo>
                    <a:lnTo>
                      <a:pt x="17" y="122"/>
                    </a:lnTo>
                    <a:lnTo>
                      <a:pt x="21" y="121"/>
                    </a:lnTo>
                    <a:lnTo>
                      <a:pt x="22" y="119"/>
                    </a:lnTo>
                    <a:lnTo>
                      <a:pt x="25" y="119"/>
                    </a:lnTo>
                    <a:lnTo>
                      <a:pt x="24" y="121"/>
                    </a:lnTo>
                    <a:lnTo>
                      <a:pt x="25" y="122"/>
                    </a:lnTo>
                    <a:lnTo>
                      <a:pt x="28" y="121"/>
                    </a:lnTo>
                    <a:lnTo>
                      <a:pt x="30" y="119"/>
                    </a:lnTo>
                    <a:lnTo>
                      <a:pt x="29" y="118"/>
                    </a:lnTo>
                    <a:lnTo>
                      <a:pt x="29" y="117"/>
                    </a:lnTo>
                    <a:lnTo>
                      <a:pt x="26" y="109"/>
                    </a:lnTo>
                    <a:lnTo>
                      <a:pt x="25" y="106"/>
                    </a:lnTo>
                    <a:lnTo>
                      <a:pt x="25" y="105"/>
                    </a:lnTo>
                    <a:lnTo>
                      <a:pt x="24" y="104"/>
                    </a:lnTo>
                    <a:lnTo>
                      <a:pt x="21" y="104"/>
                    </a:lnTo>
                    <a:lnTo>
                      <a:pt x="17" y="101"/>
                    </a:lnTo>
                    <a:lnTo>
                      <a:pt x="17" y="97"/>
                    </a:lnTo>
                    <a:lnTo>
                      <a:pt x="17" y="93"/>
                    </a:lnTo>
                    <a:lnTo>
                      <a:pt x="16" y="90"/>
                    </a:lnTo>
                    <a:lnTo>
                      <a:pt x="13" y="89"/>
                    </a:lnTo>
                    <a:lnTo>
                      <a:pt x="12" y="90"/>
                    </a:lnTo>
                    <a:lnTo>
                      <a:pt x="9" y="89"/>
                    </a:lnTo>
                    <a:lnTo>
                      <a:pt x="7" y="89"/>
                    </a:lnTo>
                    <a:lnTo>
                      <a:pt x="7" y="86"/>
                    </a:lnTo>
                    <a:lnTo>
                      <a:pt x="9" y="81"/>
                    </a:lnTo>
                    <a:lnTo>
                      <a:pt x="11" y="81"/>
                    </a:lnTo>
                    <a:lnTo>
                      <a:pt x="13" y="77"/>
                    </a:lnTo>
                    <a:lnTo>
                      <a:pt x="15" y="75"/>
                    </a:lnTo>
                    <a:lnTo>
                      <a:pt x="16" y="73"/>
                    </a:lnTo>
                    <a:lnTo>
                      <a:pt x="18" y="72"/>
                    </a:lnTo>
                    <a:lnTo>
                      <a:pt x="21" y="73"/>
                    </a:lnTo>
                    <a:lnTo>
                      <a:pt x="21" y="76"/>
                    </a:lnTo>
                    <a:lnTo>
                      <a:pt x="22" y="76"/>
                    </a:lnTo>
                    <a:lnTo>
                      <a:pt x="28" y="73"/>
                    </a:lnTo>
                    <a:lnTo>
                      <a:pt x="33" y="73"/>
                    </a:lnTo>
                    <a:lnTo>
                      <a:pt x="37" y="69"/>
                    </a:lnTo>
                    <a:lnTo>
                      <a:pt x="40" y="63"/>
                    </a:lnTo>
                    <a:lnTo>
                      <a:pt x="45" y="59"/>
                    </a:lnTo>
                    <a:lnTo>
                      <a:pt x="46" y="56"/>
                    </a:lnTo>
                    <a:lnTo>
                      <a:pt x="47" y="52"/>
                    </a:lnTo>
                    <a:lnTo>
                      <a:pt x="50" y="48"/>
                    </a:lnTo>
                    <a:lnTo>
                      <a:pt x="53" y="47"/>
                    </a:lnTo>
                    <a:lnTo>
                      <a:pt x="54" y="43"/>
                    </a:lnTo>
                    <a:lnTo>
                      <a:pt x="54" y="42"/>
                    </a:lnTo>
                    <a:lnTo>
                      <a:pt x="53" y="40"/>
                    </a:lnTo>
                    <a:lnTo>
                      <a:pt x="57" y="36"/>
                    </a:lnTo>
                    <a:lnTo>
                      <a:pt x="58" y="35"/>
                    </a:lnTo>
                    <a:lnTo>
                      <a:pt x="59" y="32"/>
                    </a:lnTo>
                    <a:lnTo>
                      <a:pt x="59" y="26"/>
                    </a:lnTo>
                    <a:lnTo>
                      <a:pt x="58" y="22"/>
                    </a:lnTo>
                    <a:lnTo>
                      <a:pt x="58" y="21"/>
                    </a:lnTo>
                    <a:lnTo>
                      <a:pt x="61" y="17"/>
                    </a:lnTo>
                    <a:lnTo>
                      <a:pt x="63" y="17"/>
                    </a:lnTo>
                    <a:lnTo>
                      <a:pt x="66" y="15"/>
                    </a:lnTo>
                    <a:lnTo>
                      <a:pt x="67" y="15"/>
                    </a:lnTo>
                    <a:lnTo>
                      <a:pt x="70" y="11"/>
                    </a:lnTo>
                    <a:lnTo>
                      <a:pt x="74" y="6"/>
                    </a:lnTo>
                    <a:lnTo>
                      <a:pt x="78" y="4"/>
                    </a:lnTo>
                    <a:lnTo>
                      <a:pt x="80" y="2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7" name="Freeform 368"/>
              <p:cNvSpPr>
                <a:spLocks noEditPoints="1"/>
              </p:cNvSpPr>
              <p:nvPr/>
            </p:nvSpPr>
            <p:spPr bwMode="auto">
              <a:xfrm>
                <a:off x="8386755" y="3502794"/>
                <a:ext cx="152265" cy="200483"/>
              </a:xfrm>
              <a:custGeom>
                <a:avLst/>
                <a:gdLst>
                  <a:gd name="T0" fmla="*/ 45 w 60"/>
                  <a:gd name="T1" fmla="*/ 57 h 79"/>
                  <a:gd name="T2" fmla="*/ 45 w 60"/>
                  <a:gd name="T3" fmla="*/ 54 h 79"/>
                  <a:gd name="T4" fmla="*/ 42 w 60"/>
                  <a:gd name="T5" fmla="*/ 58 h 79"/>
                  <a:gd name="T6" fmla="*/ 41 w 60"/>
                  <a:gd name="T7" fmla="*/ 57 h 79"/>
                  <a:gd name="T8" fmla="*/ 37 w 60"/>
                  <a:gd name="T9" fmla="*/ 53 h 79"/>
                  <a:gd name="T10" fmla="*/ 35 w 60"/>
                  <a:gd name="T11" fmla="*/ 58 h 79"/>
                  <a:gd name="T12" fmla="*/ 37 w 60"/>
                  <a:gd name="T13" fmla="*/ 53 h 79"/>
                  <a:gd name="T14" fmla="*/ 8 w 60"/>
                  <a:gd name="T15" fmla="*/ 3 h 79"/>
                  <a:gd name="T16" fmla="*/ 12 w 60"/>
                  <a:gd name="T17" fmla="*/ 7 h 79"/>
                  <a:gd name="T18" fmla="*/ 12 w 60"/>
                  <a:gd name="T19" fmla="*/ 4 h 79"/>
                  <a:gd name="T20" fmla="*/ 16 w 60"/>
                  <a:gd name="T21" fmla="*/ 7 h 79"/>
                  <a:gd name="T22" fmla="*/ 18 w 60"/>
                  <a:gd name="T23" fmla="*/ 7 h 79"/>
                  <a:gd name="T24" fmla="*/ 21 w 60"/>
                  <a:gd name="T25" fmla="*/ 14 h 79"/>
                  <a:gd name="T26" fmla="*/ 25 w 60"/>
                  <a:gd name="T27" fmla="*/ 19 h 79"/>
                  <a:gd name="T28" fmla="*/ 33 w 60"/>
                  <a:gd name="T29" fmla="*/ 20 h 79"/>
                  <a:gd name="T30" fmla="*/ 45 w 60"/>
                  <a:gd name="T31" fmla="*/ 20 h 79"/>
                  <a:gd name="T32" fmla="*/ 49 w 60"/>
                  <a:gd name="T33" fmla="*/ 20 h 79"/>
                  <a:gd name="T34" fmla="*/ 51 w 60"/>
                  <a:gd name="T35" fmla="*/ 25 h 79"/>
                  <a:gd name="T36" fmla="*/ 47 w 60"/>
                  <a:gd name="T37" fmla="*/ 33 h 79"/>
                  <a:gd name="T38" fmla="*/ 45 w 60"/>
                  <a:gd name="T39" fmla="*/ 35 h 79"/>
                  <a:gd name="T40" fmla="*/ 42 w 60"/>
                  <a:gd name="T41" fmla="*/ 37 h 79"/>
                  <a:gd name="T42" fmla="*/ 42 w 60"/>
                  <a:gd name="T43" fmla="*/ 43 h 79"/>
                  <a:gd name="T44" fmla="*/ 46 w 60"/>
                  <a:gd name="T45" fmla="*/ 46 h 79"/>
                  <a:gd name="T46" fmla="*/ 49 w 60"/>
                  <a:gd name="T47" fmla="*/ 48 h 79"/>
                  <a:gd name="T48" fmla="*/ 49 w 60"/>
                  <a:gd name="T49" fmla="*/ 44 h 79"/>
                  <a:gd name="T50" fmla="*/ 50 w 60"/>
                  <a:gd name="T51" fmla="*/ 41 h 79"/>
                  <a:gd name="T52" fmla="*/ 54 w 60"/>
                  <a:gd name="T53" fmla="*/ 43 h 79"/>
                  <a:gd name="T54" fmla="*/ 56 w 60"/>
                  <a:gd name="T55" fmla="*/ 50 h 79"/>
                  <a:gd name="T56" fmla="*/ 59 w 60"/>
                  <a:gd name="T57" fmla="*/ 60 h 79"/>
                  <a:gd name="T58" fmla="*/ 60 w 60"/>
                  <a:gd name="T59" fmla="*/ 64 h 79"/>
                  <a:gd name="T60" fmla="*/ 60 w 60"/>
                  <a:gd name="T61" fmla="*/ 68 h 79"/>
                  <a:gd name="T62" fmla="*/ 56 w 60"/>
                  <a:gd name="T63" fmla="*/ 73 h 79"/>
                  <a:gd name="T64" fmla="*/ 56 w 60"/>
                  <a:gd name="T65" fmla="*/ 77 h 79"/>
                  <a:gd name="T66" fmla="*/ 55 w 60"/>
                  <a:gd name="T67" fmla="*/ 75 h 79"/>
                  <a:gd name="T68" fmla="*/ 52 w 60"/>
                  <a:gd name="T69" fmla="*/ 70 h 79"/>
                  <a:gd name="T70" fmla="*/ 50 w 60"/>
                  <a:gd name="T71" fmla="*/ 70 h 79"/>
                  <a:gd name="T72" fmla="*/ 50 w 60"/>
                  <a:gd name="T73" fmla="*/ 65 h 79"/>
                  <a:gd name="T74" fmla="*/ 49 w 60"/>
                  <a:gd name="T75" fmla="*/ 60 h 79"/>
                  <a:gd name="T76" fmla="*/ 45 w 60"/>
                  <a:gd name="T77" fmla="*/ 53 h 79"/>
                  <a:gd name="T78" fmla="*/ 37 w 60"/>
                  <a:gd name="T79" fmla="*/ 52 h 79"/>
                  <a:gd name="T80" fmla="*/ 33 w 60"/>
                  <a:gd name="T81" fmla="*/ 49 h 79"/>
                  <a:gd name="T82" fmla="*/ 34 w 60"/>
                  <a:gd name="T83" fmla="*/ 52 h 79"/>
                  <a:gd name="T84" fmla="*/ 33 w 60"/>
                  <a:gd name="T85" fmla="*/ 54 h 79"/>
                  <a:gd name="T86" fmla="*/ 31 w 60"/>
                  <a:gd name="T87" fmla="*/ 61 h 79"/>
                  <a:gd name="T88" fmla="*/ 29 w 60"/>
                  <a:gd name="T89" fmla="*/ 61 h 79"/>
                  <a:gd name="T90" fmla="*/ 29 w 60"/>
                  <a:gd name="T91" fmla="*/ 61 h 79"/>
                  <a:gd name="T92" fmla="*/ 27 w 60"/>
                  <a:gd name="T93" fmla="*/ 57 h 79"/>
                  <a:gd name="T94" fmla="*/ 27 w 60"/>
                  <a:gd name="T95" fmla="*/ 57 h 79"/>
                  <a:gd name="T96" fmla="*/ 25 w 60"/>
                  <a:gd name="T97" fmla="*/ 61 h 79"/>
                  <a:gd name="T98" fmla="*/ 25 w 60"/>
                  <a:gd name="T99" fmla="*/ 66 h 79"/>
                  <a:gd name="T100" fmla="*/ 22 w 60"/>
                  <a:gd name="T101" fmla="*/ 65 h 79"/>
                  <a:gd name="T102" fmla="*/ 20 w 60"/>
                  <a:gd name="T103" fmla="*/ 66 h 79"/>
                  <a:gd name="T104" fmla="*/ 17 w 60"/>
                  <a:gd name="T105" fmla="*/ 60 h 79"/>
                  <a:gd name="T106" fmla="*/ 13 w 60"/>
                  <a:gd name="T107" fmla="*/ 50 h 79"/>
                  <a:gd name="T108" fmla="*/ 12 w 60"/>
                  <a:gd name="T109" fmla="*/ 41 h 79"/>
                  <a:gd name="T110" fmla="*/ 6 w 60"/>
                  <a:gd name="T111" fmla="*/ 32 h 79"/>
                  <a:gd name="T112" fmla="*/ 5 w 60"/>
                  <a:gd name="T113" fmla="*/ 24 h 79"/>
                  <a:gd name="T114" fmla="*/ 10 w 60"/>
                  <a:gd name="T115" fmla="*/ 20 h 79"/>
                  <a:gd name="T116" fmla="*/ 12 w 60"/>
                  <a:gd name="T117" fmla="*/ 15 h 79"/>
                  <a:gd name="T118" fmla="*/ 0 w 60"/>
                  <a:gd name="T119" fmla="*/ 14 h 79"/>
                  <a:gd name="T120" fmla="*/ 4 w 60"/>
                  <a:gd name="T121" fmla="*/ 4 h 79"/>
                  <a:gd name="T122" fmla="*/ 4 w 60"/>
                  <a:gd name="T12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79">
                    <a:moveTo>
                      <a:pt x="45" y="54"/>
                    </a:moveTo>
                    <a:lnTo>
                      <a:pt x="45" y="56"/>
                    </a:lnTo>
                    <a:lnTo>
                      <a:pt x="45" y="57"/>
                    </a:lnTo>
                    <a:lnTo>
                      <a:pt x="43" y="58"/>
                    </a:lnTo>
                    <a:lnTo>
                      <a:pt x="43" y="56"/>
                    </a:lnTo>
                    <a:lnTo>
                      <a:pt x="45" y="54"/>
                    </a:lnTo>
                    <a:close/>
                    <a:moveTo>
                      <a:pt x="39" y="54"/>
                    </a:moveTo>
                    <a:lnTo>
                      <a:pt x="42" y="56"/>
                    </a:lnTo>
                    <a:lnTo>
                      <a:pt x="42" y="58"/>
                    </a:lnTo>
                    <a:lnTo>
                      <a:pt x="41" y="61"/>
                    </a:lnTo>
                    <a:lnTo>
                      <a:pt x="39" y="60"/>
                    </a:lnTo>
                    <a:lnTo>
                      <a:pt x="41" y="57"/>
                    </a:lnTo>
                    <a:lnTo>
                      <a:pt x="39" y="56"/>
                    </a:lnTo>
                    <a:lnTo>
                      <a:pt x="39" y="54"/>
                    </a:lnTo>
                    <a:close/>
                    <a:moveTo>
                      <a:pt x="37" y="53"/>
                    </a:moveTo>
                    <a:lnTo>
                      <a:pt x="38" y="56"/>
                    </a:lnTo>
                    <a:lnTo>
                      <a:pt x="38" y="60"/>
                    </a:lnTo>
                    <a:lnTo>
                      <a:pt x="35" y="58"/>
                    </a:lnTo>
                    <a:lnTo>
                      <a:pt x="34" y="56"/>
                    </a:lnTo>
                    <a:lnTo>
                      <a:pt x="34" y="54"/>
                    </a:lnTo>
                    <a:lnTo>
                      <a:pt x="37" y="53"/>
                    </a:lnTo>
                    <a:close/>
                    <a:moveTo>
                      <a:pt x="5" y="0"/>
                    </a:moveTo>
                    <a:lnTo>
                      <a:pt x="5" y="2"/>
                    </a:lnTo>
                    <a:lnTo>
                      <a:pt x="8" y="3"/>
                    </a:lnTo>
                    <a:lnTo>
                      <a:pt x="8" y="4"/>
                    </a:lnTo>
                    <a:lnTo>
                      <a:pt x="9" y="7"/>
                    </a:lnTo>
                    <a:lnTo>
                      <a:pt x="12" y="7"/>
                    </a:lnTo>
                    <a:lnTo>
                      <a:pt x="13" y="7"/>
                    </a:lnTo>
                    <a:lnTo>
                      <a:pt x="10" y="6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4" y="6"/>
                    </a:lnTo>
                    <a:lnTo>
                      <a:pt x="16" y="7"/>
                    </a:lnTo>
                    <a:lnTo>
                      <a:pt x="17" y="8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21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6"/>
                    </a:lnTo>
                    <a:lnTo>
                      <a:pt x="22" y="19"/>
                    </a:lnTo>
                    <a:lnTo>
                      <a:pt x="25" y="19"/>
                    </a:lnTo>
                    <a:lnTo>
                      <a:pt x="26" y="19"/>
                    </a:lnTo>
                    <a:lnTo>
                      <a:pt x="29" y="20"/>
                    </a:lnTo>
                    <a:lnTo>
                      <a:pt x="33" y="20"/>
                    </a:lnTo>
                    <a:lnTo>
                      <a:pt x="37" y="20"/>
                    </a:lnTo>
                    <a:lnTo>
                      <a:pt x="41" y="20"/>
                    </a:lnTo>
                    <a:lnTo>
                      <a:pt x="45" y="20"/>
                    </a:lnTo>
                    <a:lnTo>
                      <a:pt x="46" y="20"/>
                    </a:lnTo>
                    <a:lnTo>
                      <a:pt x="47" y="20"/>
                    </a:lnTo>
                    <a:lnTo>
                      <a:pt x="49" y="20"/>
                    </a:lnTo>
                    <a:lnTo>
                      <a:pt x="51" y="23"/>
                    </a:lnTo>
                    <a:lnTo>
                      <a:pt x="52" y="23"/>
                    </a:lnTo>
                    <a:lnTo>
                      <a:pt x="51" y="25"/>
                    </a:lnTo>
                    <a:lnTo>
                      <a:pt x="50" y="28"/>
                    </a:lnTo>
                    <a:lnTo>
                      <a:pt x="49" y="32"/>
                    </a:lnTo>
                    <a:lnTo>
                      <a:pt x="47" y="33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5" y="35"/>
                    </a:lnTo>
                    <a:lnTo>
                      <a:pt x="45" y="35"/>
                    </a:lnTo>
                    <a:lnTo>
                      <a:pt x="42" y="36"/>
                    </a:lnTo>
                    <a:lnTo>
                      <a:pt x="42" y="37"/>
                    </a:lnTo>
                    <a:lnTo>
                      <a:pt x="41" y="39"/>
                    </a:lnTo>
                    <a:lnTo>
                      <a:pt x="41" y="40"/>
                    </a:lnTo>
                    <a:lnTo>
                      <a:pt x="42" y="43"/>
                    </a:lnTo>
                    <a:lnTo>
                      <a:pt x="43" y="44"/>
                    </a:lnTo>
                    <a:lnTo>
                      <a:pt x="43" y="45"/>
                    </a:lnTo>
                    <a:lnTo>
                      <a:pt x="46" y="46"/>
                    </a:lnTo>
                    <a:lnTo>
                      <a:pt x="47" y="49"/>
                    </a:lnTo>
                    <a:lnTo>
                      <a:pt x="49" y="49"/>
                    </a:lnTo>
                    <a:lnTo>
                      <a:pt x="49" y="48"/>
                    </a:lnTo>
                    <a:lnTo>
                      <a:pt x="47" y="46"/>
                    </a:lnTo>
                    <a:lnTo>
                      <a:pt x="49" y="45"/>
                    </a:lnTo>
                    <a:lnTo>
                      <a:pt x="49" y="44"/>
                    </a:lnTo>
                    <a:lnTo>
                      <a:pt x="50" y="43"/>
                    </a:lnTo>
                    <a:lnTo>
                      <a:pt x="49" y="41"/>
                    </a:lnTo>
                    <a:lnTo>
                      <a:pt x="50" y="41"/>
                    </a:lnTo>
                    <a:lnTo>
                      <a:pt x="51" y="41"/>
                    </a:lnTo>
                    <a:lnTo>
                      <a:pt x="54" y="41"/>
                    </a:lnTo>
                    <a:lnTo>
                      <a:pt x="54" y="43"/>
                    </a:lnTo>
                    <a:lnTo>
                      <a:pt x="55" y="44"/>
                    </a:lnTo>
                    <a:lnTo>
                      <a:pt x="56" y="48"/>
                    </a:lnTo>
                    <a:lnTo>
                      <a:pt x="56" y="50"/>
                    </a:lnTo>
                    <a:lnTo>
                      <a:pt x="56" y="52"/>
                    </a:lnTo>
                    <a:lnTo>
                      <a:pt x="58" y="57"/>
                    </a:lnTo>
                    <a:lnTo>
                      <a:pt x="59" y="60"/>
                    </a:lnTo>
                    <a:lnTo>
                      <a:pt x="59" y="62"/>
                    </a:lnTo>
                    <a:lnTo>
                      <a:pt x="60" y="62"/>
                    </a:lnTo>
                    <a:lnTo>
                      <a:pt x="60" y="64"/>
                    </a:lnTo>
                    <a:lnTo>
                      <a:pt x="60" y="65"/>
                    </a:lnTo>
                    <a:lnTo>
                      <a:pt x="60" y="65"/>
                    </a:lnTo>
                    <a:lnTo>
                      <a:pt x="60" y="68"/>
                    </a:lnTo>
                    <a:lnTo>
                      <a:pt x="60" y="71"/>
                    </a:lnTo>
                    <a:lnTo>
                      <a:pt x="59" y="70"/>
                    </a:lnTo>
                    <a:lnTo>
                      <a:pt x="56" y="73"/>
                    </a:lnTo>
                    <a:lnTo>
                      <a:pt x="56" y="75"/>
                    </a:lnTo>
                    <a:lnTo>
                      <a:pt x="56" y="77"/>
                    </a:lnTo>
                    <a:lnTo>
                      <a:pt x="56" y="77"/>
                    </a:lnTo>
                    <a:lnTo>
                      <a:pt x="56" y="79"/>
                    </a:lnTo>
                    <a:lnTo>
                      <a:pt x="56" y="79"/>
                    </a:lnTo>
                    <a:lnTo>
                      <a:pt x="55" y="75"/>
                    </a:lnTo>
                    <a:lnTo>
                      <a:pt x="52" y="73"/>
                    </a:lnTo>
                    <a:lnTo>
                      <a:pt x="51" y="71"/>
                    </a:lnTo>
                    <a:lnTo>
                      <a:pt x="52" y="70"/>
                    </a:lnTo>
                    <a:lnTo>
                      <a:pt x="52" y="68"/>
                    </a:lnTo>
                    <a:lnTo>
                      <a:pt x="51" y="69"/>
                    </a:lnTo>
                    <a:lnTo>
                      <a:pt x="50" y="70"/>
                    </a:lnTo>
                    <a:lnTo>
                      <a:pt x="50" y="69"/>
                    </a:lnTo>
                    <a:lnTo>
                      <a:pt x="51" y="66"/>
                    </a:lnTo>
                    <a:lnTo>
                      <a:pt x="50" y="65"/>
                    </a:lnTo>
                    <a:lnTo>
                      <a:pt x="50" y="62"/>
                    </a:lnTo>
                    <a:lnTo>
                      <a:pt x="50" y="61"/>
                    </a:lnTo>
                    <a:lnTo>
                      <a:pt x="49" y="60"/>
                    </a:lnTo>
                    <a:lnTo>
                      <a:pt x="45" y="52"/>
                    </a:lnTo>
                    <a:lnTo>
                      <a:pt x="45" y="52"/>
                    </a:lnTo>
                    <a:lnTo>
                      <a:pt x="45" y="53"/>
                    </a:lnTo>
                    <a:lnTo>
                      <a:pt x="43" y="52"/>
                    </a:lnTo>
                    <a:lnTo>
                      <a:pt x="41" y="53"/>
                    </a:lnTo>
                    <a:lnTo>
                      <a:pt x="37" y="52"/>
                    </a:lnTo>
                    <a:lnTo>
                      <a:pt x="37" y="50"/>
                    </a:lnTo>
                    <a:lnTo>
                      <a:pt x="35" y="50"/>
                    </a:lnTo>
                    <a:lnTo>
                      <a:pt x="33" y="49"/>
                    </a:lnTo>
                    <a:lnTo>
                      <a:pt x="33" y="45"/>
                    </a:lnTo>
                    <a:lnTo>
                      <a:pt x="33" y="49"/>
                    </a:lnTo>
                    <a:lnTo>
                      <a:pt x="34" y="52"/>
                    </a:lnTo>
                    <a:lnTo>
                      <a:pt x="34" y="53"/>
                    </a:lnTo>
                    <a:lnTo>
                      <a:pt x="31" y="54"/>
                    </a:lnTo>
                    <a:lnTo>
                      <a:pt x="33" y="54"/>
                    </a:lnTo>
                    <a:lnTo>
                      <a:pt x="34" y="57"/>
                    </a:lnTo>
                    <a:lnTo>
                      <a:pt x="34" y="61"/>
                    </a:lnTo>
                    <a:lnTo>
                      <a:pt x="31" y="61"/>
                    </a:lnTo>
                    <a:lnTo>
                      <a:pt x="30" y="65"/>
                    </a:lnTo>
                    <a:lnTo>
                      <a:pt x="29" y="64"/>
                    </a:lnTo>
                    <a:lnTo>
                      <a:pt x="29" y="61"/>
                    </a:lnTo>
                    <a:lnTo>
                      <a:pt x="30" y="61"/>
                    </a:lnTo>
                    <a:lnTo>
                      <a:pt x="31" y="60"/>
                    </a:lnTo>
                    <a:lnTo>
                      <a:pt x="29" y="61"/>
                    </a:lnTo>
                    <a:lnTo>
                      <a:pt x="27" y="64"/>
                    </a:lnTo>
                    <a:lnTo>
                      <a:pt x="26" y="61"/>
                    </a:lnTo>
                    <a:lnTo>
                      <a:pt x="27" y="57"/>
                    </a:lnTo>
                    <a:lnTo>
                      <a:pt x="27" y="57"/>
                    </a:lnTo>
                    <a:lnTo>
                      <a:pt x="26" y="56"/>
                    </a:lnTo>
                    <a:lnTo>
                      <a:pt x="27" y="57"/>
                    </a:lnTo>
                    <a:lnTo>
                      <a:pt x="26" y="58"/>
                    </a:lnTo>
                    <a:lnTo>
                      <a:pt x="26" y="61"/>
                    </a:lnTo>
                    <a:lnTo>
                      <a:pt x="25" y="61"/>
                    </a:lnTo>
                    <a:lnTo>
                      <a:pt x="26" y="64"/>
                    </a:lnTo>
                    <a:lnTo>
                      <a:pt x="26" y="65"/>
                    </a:lnTo>
                    <a:lnTo>
                      <a:pt x="25" y="66"/>
                    </a:lnTo>
                    <a:lnTo>
                      <a:pt x="25" y="66"/>
                    </a:lnTo>
                    <a:lnTo>
                      <a:pt x="24" y="65"/>
                    </a:lnTo>
                    <a:lnTo>
                      <a:pt x="22" y="65"/>
                    </a:lnTo>
                    <a:lnTo>
                      <a:pt x="22" y="66"/>
                    </a:lnTo>
                    <a:lnTo>
                      <a:pt x="21" y="66"/>
                    </a:lnTo>
                    <a:lnTo>
                      <a:pt x="20" y="66"/>
                    </a:lnTo>
                    <a:lnTo>
                      <a:pt x="20" y="64"/>
                    </a:lnTo>
                    <a:lnTo>
                      <a:pt x="18" y="64"/>
                    </a:lnTo>
                    <a:lnTo>
                      <a:pt x="17" y="60"/>
                    </a:lnTo>
                    <a:lnTo>
                      <a:pt x="17" y="58"/>
                    </a:lnTo>
                    <a:lnTo>
                      <a:pt x="17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4"/>
                    </a:lnTo>
                    <a:lnTo>
                      <a:pt x="12" y="41"/>
                    </a:lnTo>
                    <a:lnTo>
                      <a:pt x="12" y="37"/>
                    </a:lnTo>
                    <a:lnTo>
                      <a:pt x="9" y="33"/>
                    </a:lnTo>
                    <a:lnTo>
                      <a:pt x="6" y="32"/>
                    </a:lnTo>
                    <a:lnTo>
                      <a:pt x="4" y="29"/>
                    </a:lnTo>
                    <a:lnTo>
                      <a:pt x="4" y="24"/>
                    </a:lnTo>
                    <a:lnTo>
                      <a:pt x="5" y="24"/>
                    </a:lnTo>
                    <a:lnTo>
                      <a:pt x="6" y="21"/>
                    </a:lnTo>
                    <a:lnTo>
                      <a:pt x="9" y="20"/>
                    </a:lnTo>
                    <a:lnTo>
                      <a:pt x="10" y="20"/>
                    </a:lnTo>
                    <a:lnTo>
                      <a:pt x="12" y="19"/>
                    </a:lnTo>
                    <a:lnTo>
                      <a:pt x="10" y="16"/>
                    </a:lnTo>
                    <a:lnTo>
                      <a:pt x="12" y="15"/>
                    </a:lnTo>
                    <a:lnTo>
                      <a:pt x="8" y="15"/>
                    </a:lnTo>
                    <a:lnTo>
                      <a:pt x="6" y="15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2" y="8"/>
                    </a:lnTo>
                    <a:lnTo>
                      <a:pt x="4" y="4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4" y="2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8" name="Freeform 369"/>
              <p:cNvSpPr>
                <a:spLocks/>
              </p:cNvSpPr>
              <p:nvPr/>
            </p:nvSpPr>
            <p:spPr bwMode="auto">
              <a:xfrm>
                <a:off x="8401981" y="3449501"/>
                <a:ext cx="93897" cy="58369"/>
              </a:xfrm>
              <a:custGeom>
                <a:avLst/>
                <a:gdLst>
                  <a:gd name="T0" fmla="*/ 16 w 37"/>
                  <a:gd name="T1" fmla="*/ 0 h 23"/>
                  <a:gd name="T2" fmla="*/ 18 w 37"/>
                  <a:gd name="T3" fmla="*/ 3 h 23"/>
                  <a:gd name="T4" fmla="*/ 23 w 37"/>
                  <a:gd name="T5" fmla="*/ 3 h 23"/>
                  <a:gd name="T6" fmla="*/ 25 w 37"/>
                  <a:gd name="T7" fmla="*/ 4 h 23"/>
                  <a:gd name="T8" fmla="*/ 28 w 37"/>
                  <a:gd name="T9" fmla="*/ 3 h 23"/>
                  <a:gd name="T10" fmla="*/ 31 w 37"/>
                  <a:gd name="T11" fmla="*/ 3 h 23"/>
                  <a:gd name="T12" fmla="*/ 33 w 37"/>
                  <a:gd name="T13" fmla="*/ 6 h 23"/>
                  <a:gd name="T14" fmla="*/ 33 w 37"/>
                  <a:gd name="T15" fmla="*/ 6 h 23"/>
                  <a:gd name="T16" fmla="*/ 33 w 37"/>
                  <a:gd name="T17" fmla="*/ 8 h 23"/>
                  <a:gd name="T18" fmla="*/ 33 w 37"/>
                  <a:gd name="T19" fmla="*/ 11 h 23"/>
                  <a:gd name="T20" fmla="*/ 37 w 37"/>
                  <a:gd name="T21" fmla="*/ 12 h 23"/>
                  <a:gd name="T22" fmla="*/ 37 w 37"/>
                  <a:gd name="T23" fmla="*/ 16 h 23"/>
                  <a:gd name="T24" fmla="*/ 37 w 37"/>
                  <a:gd name="T25" fmla="*/ 17 h 23"/>
                  <a:gd name="T26" fmla="*/ 32 w 37"/>
                  <a:gd name="T27" fmla="*/ 19 h 23"/>
                  <a:gd name="T28" fmla="*/ 29 w 37"/>
                  <a:gd name="T29" fmla="*/ 19 h 23"/>
                  <a:gd name="T30" fmla="*/ 24 w 37"/>
                  <a:gd name="T31" fmla="*/ 20 h 23"/>
                  <a:gd name="T32" fmla="*/ 21 w 37"/>
                  <a:gd name="T33" fmla="*/ 19 h 23"/>
                  <a:gd name="T34" fmla="*/ 19 w 37"/>
                  <a:gd name="T35" fmla="*/ 19 h 23"/>
                  <a:gd name="T36" fmla="*/ 18 w 37"/>
                  <a:gd name="T37" fmla="*/ 23 h 23"/>
                  <a:gd name="T38" fmla="*/ 14 w 37"/>
                  <a:gd name="T39" fmla="*/ 23 h 23"/>
                  <a:gd name="T40" fmla="*/ 8 w 37"/>
                  <a:gd name="T41" fmla="*/ 19 h 23"/>
                  <a:gd name="T42" fmla="*/ 7 w 37"/>
                  <a:gd name="T43" fmla="*/ 20 h 23"/>
                  <a:gd name="T44" fmla="*/ 3 w 37"/>
                  <a:gd name="T45" fmla="*/ 19 h 23"/>
                  <a:gd name="T46" fmla="*/ 0 w 37"/>
                  <a:gd name="T47" fmla="*/ 15 h 23"/>
                  <a:gd name="T48" fmla="*/ 0 w 37"/>
                  <a:gd name="T49" fmla="*/ 14 h 23"/>
                  <a:gd name="T50" fmla="*/ 2 w 37"/>
                  <a:gd name="T51" fmla="*/ 11 h 23"/>
                  <a:gd name="T52" fmla="*/ 3 w 37"/>
                  <a:gd name="T53" fmla="*/ 10 h 23"/>
                  <a:gd name="T54" fmla="*/ 6 w 37"/>
                  <a:gd name="T55" fmla="*/ 4 h 23"/>
                  <a:gd name="T56" fmla="*/ 12 w 37"/>
                  <a:gd name="T57" fmla="*/ 2 h 23"/>
                  <a:gd name="T58" fmla="*/ 16 w 37"/>
                  <a:gd name="T5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7" h="23">
                    <a:moveTo>
                      <a:pt x="16" y="0"/>
                    </a:moveTo>
                    <a:lnTo>
                      <a:pt x="18" y="3"/>
                    </a:lnTo>
                    <a:lnTo>
                      <a:pt x="23" y="3"/>
                    </a:lnTo>
                    <a:lnTo>
                      <a:pt x="25" y="4"/>
                    </a:lnTo>
                    <a:lnTo>
                      <a:pt x="28" y="3"/>
                    </a:lnTo>
                    <a:lnTo>
                      <a:pt x="31" y="3"/>
                    </a:lnTo>
                    <a:lnTo>
                      <a:pt x="33" y="6"/>
                    </a:lnTo>
                    <a:lnTo>
                      <a:pt x="33" y="6"/>
                    </a:lnTo>
                    <a:lnTo>
                      <a:pt x="33" y="8"/>
                    </a:lnTo>
                    <a:lnTo>
                      <a:pt x="33" y="11"/>
                    </a:lnTo>
                    <a:lnTo>
                      <a:pt x="37" y="12"/>
                    </a:lnTo>
                    <a:lnTo>
                      <a:pt x="37" y="16"/>
                    </a:lnTo>
                    <a:lnTo>
                      <a:pt x="37" y="17"/>
                    </a:lnTo>
                    <a:lnTo>
                      <a:pt x="32" y="19"/>
                    </a:lnTo>
                    <a:lnTo>
                      <a:pt x="29" y="19"/>
                    </a:lnTo>
                    <a:lnTo>
                      <a:pt x="24" y="20"/>
                    </a:lnTo>
                    <a:lnTo>
                      <a:pt x="21" y="19"/>
                    </a:lnTo>
                    <a:lnTo>
                      <a:pt x="19" y="19"/>
                    </a:lnTo>
                    <a:lnTo>
                      <a:pt x="18" y="23"/>
                    </a:lnTo>
                    <a:lnTo>
                      <a:pt x="14" y="23"/>
                    </a:lnTo>
                    <a:lnTo>
                      <a:pt x="8" y="19"/>
                    </a:lnTo>
                    <a:lnTo>
                      <a:pt x="7" y="20"/>
                    </a:lnTo>
                    <a:lnTo>
                      <a:pt x="3" y="19"/>
                    </a:lnTo>
                    <a:lnTo>
                      <a:pt x="0" y="15"/>
                    </a:lnTo>
                    <a:lnTo>
                      <a:pt x="0" y="14"/>
                    </a:lnTo>
                    <a:lnTo>
                      <a:pt x="2" y="11"/>
                    </a:lnTo>
                    <a:lnTo>
                      <a:pt x="3" y="10"/>
                    </a:lnTo>
                    <a:lnTo>
                      <a:pt x="6" y="4"/>
                    </a:lnTo>
                    <a:lnTo>
                      <a:pt x="12" y="2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9" name="Freeform 370"/>
              <p:cNvSpPr>
                <a:spLocks/>
              </p:cNvSpPr>
              <p:nvPr/>
            </p:nvSpPr>
            <p:spPr bwMode="auto">
              <a:xfrm>
                <a:off x="8135517" y="3383520"/>
                <a:ext cx="251238" cy="129426"/>
              </a:xfrm>
              <a:custGeom>
                <a:avLst/>
                <a:gdLst>
                  <a:gd name="T0" fmla="*/ 9 w 99"/>
                  <a:gd name="T1" fmla="*/ 1 h 51"/>
                  <a:gd name="T2" fmla="*/ 12 w 99"/>
                  <a:gd name="T3" fmla="*/ 3 h 51"/>
                  <a:gd name="T4" fmla="*/ 15 w 99"/>
                  <a:gd name="T5" fmla="*/ 1 h 51"/>
                  <a:gd name="T6" fmla="*/ 22 w 99"/>
                  <a:gd name="T7" fmla="*/ 3 h 51"/>
                  <a:gd name="T8" fmla="*/ 26 w 99"/>
                  <a:gd name="T9" fmla="*/ 4 h 51"/>
                  <a:gd name="T10" fmla="*/ 32 w 99"/>
                  <a:gd name="T11" fmla="*/ 9 h 51"/>
                  <a:gd name="T12" fmla="*/ 37 w 99"/>
                  <a:gd name="T13" fmla="*/ 11 h 51"/>
                  <a:gd name="T14" fmla="*/ 40 w 99"/>
                  <a:gd name="T15" fmla="*/ 15 h 51"/>
                  <a:gd name="T16" fmla="*/ 42 w 99"/>
                  <a:gd name="T17" fmla="*/ 16 h 51"/>
                  <a:gd name="T18" fmla="*/ 44 w 99"/>
                  <a:gd name="T19" fmla="*/ 12 h 51"/>
                  <a:gd name="T20" fmla="*/ 47 w 99"/>
                  <a:gd name="T21" fmla="*/ 13 h 51"/>
                  <a:gd name="T22" fmla="*/ 50 w 99"/>
                  <a:gd name="T23" fmla="*/ 17 h 51"/>
                  <a:gd name="T24" fmla="*/ 57 w 99"/>
                  <a:gd name="T25" fmla="*/ 18 h 51"/>
                  <a:gd name="T26" fmla="*/ 59 w 99"/>
                  <a:gd name="T27" fmla="*/ 24 h 51"/>
                  <a:gd name="T28" fmla="*/ 62 w 99"/>
                  <a:gd name="T29" fmla="*/ 26 h 51"/>
                  <a:gd name="T30" fmla="*/ 67 w 99"/>
                  <a:gd name="T31" fmla="*/ 26 h 51"/>
                  <a:gd name="T32" fmla="*/ 71 w 99"/>
                  <a:gd name="T33" fmla="*/ 24 h 51"/>
                  <a:gd name="T34" fmla="*/ 79 w 99"/>
                  <a:gd name="T35" fmla="*/ 25 h 51"/>
                  <a:gd name="T36" fmla="*/ 83 w 99"/>
                  <a:gd name="T37" fmla="*/ 30 h 51"/>
                  <a:gd name="T38" fmla="*/ 87 w 99"/>
                  <a:gd name="T39" fmla="*/ 33 h 51"/>
                  <a:gd name="T40" fmla="*/ 92 w 99"/>
                  <a:gd name="T41" fmla="*/ 33 h 51"/>
                  <a:gd name="T42" fmla="*/ 98 w 99"/>
                  <a:gd name="T43" fmla="*/ 32 h 51"/>
                  <a:gd name="T44" fmla="*/ 98 w 99"/>
                  <a:gd name="T45" fmla="*/ 40 h 51"/>
                  <a:gd name="T46" fmla="*/ 99 w 99"/>
                  <a:gd name="T47" fmla="*/ 50 h 51"/>
                  <a:gd name="T48" fmla="*/ 87 w 99"/>
                  <a:gd name="T49" fmla="*/ 49 h 51"/>
                  <a:gd name="T50" fmla="*/ 74 w 99"/>
                  <a:gd name="T51" fmla="*/ 47 h 51"/>
                  <a:gd name="T52" fmla="*/ 67 w 99"/>
                  <a:gd name="T53" fmla="*/ 49 h 51"/>
                  <a:gd name="T54" fmla="*/ 58 w 99"/>
                  <a:gd name="T55" fmla="*/ 43 h 51"/>
                  <a:gd name="T56" fmla="*/ 51 w 99"/>
                  <a:gd name="T57" fmla="*/ 40 h 51"/>
                  <a:gd name="T58" fmla="*/ 44 w 99"/>
                  <a:gd name="T59" fmla="*/ 40 h 51"/>
                  <a:gd name="T60" fmla="*/ 33 w 99"/>
                  <a:gd name="T61" fmla="*/ 37 h 51"/>
                  <a:gd name="T62" fmla="*/ 28 w 99"/>
                  <a:gd name="T63" fmla="*/ 36 h 51"/>
                  <a:gd name="T64" fmla="*/ 20 w 99"/>
                  <a:gd name="T65" fmla="*/ 30 h 51"/>
                  <a:gd name="T66" fmla="*/ 11 w 99"/>
                  <a:gd name="T67" fmla="*/ 25 h 51"/>
                  <a:gd name="T68" fmla="*/ 7 w 99"/>
                  <a:gd name="T69" fmla="*/ 24 h 51"/>
                  <a:gd name="T70" fmla="*/ 1 w 99"/>
                  <a:gd name="T71" fmla="*/ 22 h 51"/>
                  <a:gd name="T72" fmla="*/ 4 w 99"/>
                  <a:gd name="T73" fmla="*/ 15 h 51"/>
                  <a:gd name="T74" fmla="*/ 5 w 99"/>
                  <a:gd name="T75" fmla="*/ 4 h 51"/>
                  <a:gd name="T76" fmla="*/ 5 w 99"/>
                  <a:gd name="T7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9" h="51">
                    <a:moveTo>
                      <a:pt x="5" y="0"/>
                    </a:moveTo>
                    <a:lnTo>
                      <a:pt x="9" y="1"/>
                    </a:lnTo>
                    <a:lnTo>
                      <a:pt x="9" y="3"/>
                    </a:lnTo>
                    <a:lnTo>
                      <a:pt x="12" y="3"/>
                    </a:lnTo>
                    <a:lnTo>
                      <a:pt x="13" y="4"/>
                    </a:lnTo>
                    <a:lnTo>
                      <a:pt x="15" y="1"/>
                    </a:lnTo>
                    <a:lnTo>
                      <a:pt x="19" y="1"/>
                    </a:lnTo>
                    <a:lnTo>
                      <a:pt x="22" y="3"/>
                    </a:lnTo>
                    <a:lnTo>
                      <a:pt x="24" y="4"/>
                    </a:lnTo>
                    <a:lnTo>
                      <a:pt x="26" y="4"/>
                    </a:lnTo>
                    <a:lnTo>
                      <a:pt x="28" y="5"/>
                    </a:lnTo>
                    <a:lnTo>
                      <a:pt x="32" y="9"/>
                    </a:lnTo>
                    <a:lnTo>
                      <a:pt x="34" y="9"/>
                    </a:lnTo>
                    <a:lnTo>
                      <a:pt x="37" y="11"/>
                    </a:lnTo>
                    <a:lnTo>
                      <a:pt x="38" y="12"/>
                    </a:lnTo>
                    <a:lnTo>
                      <a:pt x="40" y="15"/>
                    </a:lnTo>
                    <a:lnTo>
                      <a:pt x="41" y="17"/>
                    </a:lnTo>
                    <a:lnTo>
                      <a:pt x="42" y="16"/>
                    </a:lnTo>
                    <a:lnTo>
                      <a:pt x="42" y="13"/>
                    </a:lnTo>
                    <a:lnTo>
                      <a:pt x="44" y="12"/>
                    </a:lnTo>
                    <a:lnTo>
                      <a:pt x="45" y="13"/>
                    </a:lnTo>
                    <a:lnTo>
                      <a:pt x="47" y="13"/>
                    </a:lnTo>
                    <a:lnTo>
                      <a:pt x="50" y="15"/>
                    </a:lnTo>
                    <a:lnTo>
                      <a:pt x="50" y="17"/>
                    </a:lnTo>
                    <a:lnTo>
                      <a:pt x="53" y="20"/>
                    </a:lnTo>
                    <a:lnTo>
                      <a:pt x="57" y="18"/>
                    </a:lnTo>
                    <a:lnTo>
                      <a:pt x="59" y="20"/>
                    </a:lnTo>
                    <a:lnTo>
                      <a:pt x="59" y="24"/>
                    </a:lnTo>
                    <a:lnTo>
                      <a:pt x="61" y="26"/>
                    </a:lnTo>
                    <a:lnTo>
                      <a:pt x="62" y="26"/>
                    </a:lnTo>
                    <a:lnTo>
                      <a:pt x="66" y="28"/>
                    </a:lnTo>
                    <a:lnTo>
                      <a:pt x="67" y="26"/>
                    </a:lnTo>
                    <a:lnTo>
                      <a:pt x="70" y="26"/>
                    </a:lnTo>
                    <a:lnTo>
                      <a:pt x="71" y="24"/>
                    </a:lnTo>
                    <a:lnTo>
                      <a:pt x="76" y="24"/>
                    </a:lnTo>
                    <a:lnTo>
                      <a:pt x="79" y="25"/>
                    </a:lnTo>
                    <a:lnTo>
                      <a:pt x="79" y="29"/>
                    </a:lnTo>
                    <a:lnTo>
                      <a:pt x="83" y="30"/>
                    </a:lnTo>
                    <a:lnTo>
                      <a:pt x="86" y="33"/>
                    </a:lnTo>
                    <a:lnTo>
                      <a:pt x="87" y="33"/>
                    </a:lnTo>
                    <a:lnTo>
                      <a:pt x="91" y="32"/>
                    </a:lnTo>
                    <a:lnTo>
                      <a:pt x="92" y="33"/>
                    </a:lnTo>
                    <a:lnTo>
                      <a:pt x="95" y="32"/>
                    </a:lnTo>
                    <a:lnTo>
                      <a:pt x="98" y="32"/>
                    </a:lnTo>
                    <a:lnTo>
                      <a:pt x="98" y="34"/>
                    </a:lnTo>
                    <a:lnTo>
                      <a:pt x="98" y="40"/>
                    </a:lnTo>
                    <a:lnTo>
                      <a:pt x="99" y="45"/>
                    </a:lnTo>
                    <a:lnTo>
                      <a:pt x="99" y="50"/>
                    </a:lnTo>
                    <a:lnTo>
                      <a:pt x="91" y="51"/>
                    </a:lnTo>
                    <a:lnTo>
                      <a:pt x="87" y="49"/>
                    </a:lnTo>
                    <a:lnTo>
                      <a:pt x="84" y="50"/>
                    </a:lnTo>
                    <a:lnTo>
                      <a:pt x="74" y="47"/>
                    </a:lnTo>
                    <a:lnTo>
                      <a:pt x="70" y="47"/>
                    </a:lnTo>
                    <a:lnTo>
                      <a:pt x="67" y="49"/>
                    </a:lnTo>
                    <a:lnTo>
                      <a:pt x="61" y="46"/>
                    </a:lnTo>
                    <a:lnTo>
                      <a:pt x="58" y="43"/>
                    </a:lnTo>
                    <a:lnTo>
                      <a:pt x="57" y="41"/>
                    </a:lnTo>
                    <a:lnTo>
                      <a:pt x="51" y="40"/>
                    </a:lnTo>
                    <a:lnTo>
                      <a:pt x="45" y="41"/>
                    </a:lnTo>
                    <a:lnTo>
                      <a:pt x="44" y="40"/>
                    </a:lnTo>
                    <a:lnTo>
                      <a:pt x="37" y="40"/>
                    </a:lnTo>
                    <a:lnTo>
                      <a:pt x="33" y="37"/>
                    </a:lnTo>
                    <a:lnTo>
                      <a:pt x="30" y="37"/>
                    </a:lnTo>
                    <a:lnTo>
                      <a:pt x="28" y="36"/>
                    </a:lnTo>
                    <a:lnTo>
                      <a:pt x="24" y="34"/>
                    </a:lnTo>
                    <a:lnTo>
                      <a:pt x="20" y="30"/>
                    </a:lnTo>
                    <a:lnTo>
                      <a:pt x="15" y="26"/>
                    </a:lnTo>
                    <a:lnTo>
                      <a:pt x="11" y="25"/>
                    </a:lnTo>
                    <a:lnTo>
                      <a:pt x="8" y="24"/>
                    </a:lnTo>
                    <a:lnTo>
                      <a:pt x="7" y="24"/>
                    </a:lnTo>
                    <a:lnTo>
                      <a:pt x="4" y="22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4" y="15"/>
                    </a:lnTo>
                    <a:lnTo>
                      <a:pt x="4" y="11"/>
                    </a:lnTo>
                    <a:lnTo>
                      <a:pt x="5" y="4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0" name="Freeform 371"/>
              <p:cNvSpPr>
                <a:spLocks/>
              </p:cNvSpPr>
              <p:nvPr/>
            </p:nvSpPr>
            <p:spPr bwMode="auto">
              <a:xfrm>
                <a:off x="7564526" y="3160198"/>
                <a:ext cx="421266" cy="456794"/>
              </a:xfrm>
              <a:custGeom>
                <a:avLst/>
                <a:gdLst>
                  <a:gd name="T0" fmla="*/ 129 w 166"/>
                  <a:gd name="T1" fmla="*/ 2 h 180"/>
                  <a:gd name="T2" fmla="*/ 126 w 166"/>
                  <a:gd name="T3" fmla="*/ 12 h 180"/>
                  <a:gd name="T4" fmla="*/ 138 w 166"/>
                  <a:gd name="T5" fmla="*/ 18 h 180"/>
                  <a:gd name="T6" fmla="*/ 139 w 166"/>
                  <a:gd name="T7" fmla="*/ 28 h 180"/>
                  <a:gd name="T8" fmla="*/ 139 w 166"/>
                  <a:gd name="T9" fmla="*/ 38 h 180"/>
                  <a:gd name="T10" fmla="*/ 150 w 166"/>
                  <a:gd name="T11" fmla="*/ 54 h 180"/>
                  <a:gd name="T12" fmla="*/ 162 w 166"/>
                  <a:gd name="T13" fmla="*/ 58 h 180"/>
                  <a:gd name="T14" fmla="*/ 162 w 166"/>
                  <a:gd name="T15" fmla="*/ 64 h 180"/>
                  <a:gd name="T16" fmla="*/ 154 w 166"/>
                  <a:gd name="T17" fmla="*/ 71 h 180"/>
                  <a:gd name="T18" fmla="*/ 153 w 166"/>
                  <a:gd name="T19" fmla="*/ 85 h 180"/>
                  <a:gd name="T20" fmla="*/ 149 w 166"/>
                  <a:gd name="T21" fmla="*/ 96 h 180"/>
                  <a:gd name="T22" fmla="*/ 141 w 166"/>
                  <a:gd name="T23" fmla="*/ 108 h 180"/>
                  <a:gd name="T24" fmla="*/ 124 w 166"/>
                  <a:gd name="T25" fmla="*/ 122 h 180"/>
                  <a:gd name="T26" fmla="*/ 114 w 166"/>
                  <a:gd name="T27" fmla="*/ 121 h 180"/>
                  <a:gd name="T28" fmla="*/ 107 w 166"/>
                  <a:gd name="T29" fmla="*/ 130 h 180"/>
                  <a:gd name="T30" fmla="*/ 105 w 166"/>
                  <a:gd name="T31" fmla="*/ 138 h 180"/>
                  <a:gd name="T32" fmla="*/ 113 w 166"/>
                  <a:gd name="T33" fmla="*/ 142 h 180"/>
                  <a:gd name="T34" fmla="*/ 120 w 166"/>
                  <a:gd name="T35" fmla="*/ 153 h 180"/>
                  <a:gd name="T36" fmla="*/ 125 w 166"/>
                  <a:gd name="T37" fmla="*/ 166 h 180"/>
                  <a:gd name="T38" fmla="*/ 121 w 166"/>
                  <a:gd name="T39" fmla="*/ 171 h 180"/>
                  <a:gd name="T40" fmla="*/ 117 w 166"/>
                  <a:gd name="T41" fmla="*/ 170 h 180"/>
                  <a:gd name="T42" fmla="*/ 101 w 166"/>
                  <a:gd name="T43" fmla="*/ 171 h 180"/>
                  <a:gd name="T44" fmla="*/ 96 w 166"/>
                  <a:gd name="T45" fmla="*/ 180 h 180"/>
                  <a:gd name="T46" fmla="*/ 87 w 166"/>
                  <a:gd name="T47" fmla="*/ 178 h 180"/>
                  <a:gd name="T48" fmla="*/ 82 w 166"/>
                  <a:gd name="T49" fmla="*/ 175 h 180"/>
                  <a:gd name="T50" fmla="*/ 82 w 166"/>
                  <a:gd name="T51" fmla="*/ 168 h 180"/>
                  <a:gd name="T52" fmla="*/ 74 w 166"/>
                  <a:gd name="T53" fmla="*/ 164 h 180"/>
                  <a:gd name="T54" fmla="*/ 74 w 166"/>
                  <a:gd name="T55" fmla="*/ 160 h 180"/>
                  <a:gd name="T56" fmla="*/ 64 w 166"/>
                  <a:gd name="T57" fmla="*/ 156 h 180"/>
                  <a:gd name="T58" fmla="*/ 58 w 166"/>
                  <a:gd name="T59" fmla="*/ 156 h 180"/>
                  <a:gd name="T60" fmla="*/ 49 w 166"/>
                  <a:gd name="T61" fmla="*/ 160 h 180"/>
                  <a:gd name="T62" fmla="*/ 42 w 166"/>
                  <a:gd name="T63" fmla="*/ 158 h 180"/>
                  <a:gd name="T64" fmla="*/ 37 w 166"/>
                  <a:gd name="T65" fmla="*/ 156 h 180"/>
                  <a:gd name="T66" fmla="*/ 33 w 166"/>
                  <a:gd name="T67" fmla="*/ 159 h 180"/>
                  <a:gd name="T68" fmla="*/ 25 w 166"/>
                  <a:gd name="T69" fmla="*/ 160 h 180"/>
                  <a:gd name="T70" fmla="*/ 18 w 166"/>
                  <a:gd name="T71" fmla="*/ 162 h 180"/>
                  <a:gd name="T72" fmla="*/ 16 w 166"/>
                  <a:gd name="T73" fmla="*/ 158 h 180"/>
                  <a:gd name="T74" fmla="*/ 16 w 166"/>
                  <a:gd name="T75" fmla="*/ 146 h 180"/>
                  <a:gd name="T76" fmla="*/ 28 w 166"/>
                  <a:gd name="T77" fmla="*/ 139 h 180"/>
                  <a:gd name="T78" fmla="*/ 29 w 166"/>
                  <a:gd name="T79" fmla="*/ 133 h 180"/>
                  <a:gd name="T80" fmla="*/ 25 w 166"/>
                  <a:gd name="T81" fmla="*/ 125 h 180"/>
                  <a:gd name="T82" fmla="*/ 18 w 166"/>
                  <a:gd name="T83" fmla="*/ 118 h 180"/>
                  <a:gd name="T84" fmla="*/ 8 w 166"/>
                  <a:gd name="T85" fmla="*/ 112 h 180"/>
                  <a:gd name="T86" fmla="*/ 16 w 166"/>
                  <a:gd name="T87" fmla="*/ 105 h 180"/>
                  <a:gd name="T88" fmla="*/ 39 w 166"/>
                  <a:gd name="T89" fmla="*/ 103 h 180"/>
                  <a:gd name="T90" fmla="*/ 58 w 166"/>
                  <a:gd name="T91" fmla="*/ 101 h 180"/>
                  <a:gd name="T92" fmla="*/ 62 w 166"/>
                  <a:gd name="T93" fmla="*/ 92 h 180"/>
                  <a:gd name="T94" fmla="*/ 64 w 166"/>
                  <a:gd name="T95" fmla="*/ 83 h 180"/>
                  <a:gd name="T96" fmla="*/ 70 w 166"/>
                  <a:gd name="T97" fmla="*/ 79 h 180"/>
                  <a:gd name="T98" fmla="*/ 79 w 166"/>
                  <a:gd name="T99" fmla="*/ 71 h 180"/>
                  <a:gd name="T100" fmla="*/ 87 w 166"/>
                  <a:gd name="T101" fmla="*/ 71 h 180"/>
                  <a:gd name="T102" fmla="*/ 93 w 166"/>
                  <a:gd name="T103" fmla="*/ 68 h 180"/>
                  <a:gd name="T104" fmla="*/ 93 w 166"/>
                  <a:gd name="T105" fmla="*/ 58 h 180"/>
                  <a:gd name="T106" fmla="*/ 100 w 166"/>
                  <a:gd name="T107" fmla="*/ 50 h 180"/>
                  <a:gd name="T108" fmla="*/ 96 w 166"/>
                  <a:gd name="T109" fmla="*/ 41 h 180"/>
                  <a:gd name="T110" fmla="*/ 111 w 166"/>
                  <a:gd name="T111" fmla="*/ 35 h 180"/>
                  <a:gd name="T112" fmla="*/ 113 w 166"/>
                  <a:gd name="T113" fmla="*/ 17 h 180"/>
                  <a:gd name="T114" fmla="*/ 114 w 166"/>
                  <a:gd name="T115" fmla="*/ 4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6" h="180">
                    <a:moveTo>
                      <a:pt x="122" y="0"/>
                    </a:moveTo>
                    <a:lnTo>
                      <a:pt x="125" y="1"/>
                    </a:lnTo>
                    <a:lnTo>
                      <a:pt x="128" y="0"/>
                    </a:lnTo>
                    <a:lnTo>
                      <a:pt x="129" y="2"/>
                    </a:lnTo>
                    <a:lnTo>
                      <a:pt x="122" y="6"/>
                    </a:lnTo>
                    <a:lnTo>
                      <a:pt x="124" y="10"/>
                    </a:lnTo>
                    <a:lnTo>
                      <a:pt x="125" y="13"/>
                    </a:lnTo>
                    <a:lnTo>
                      <a:pt x="126" y="12"/>
                    </a:lnTo>
                    <a:lnTo>
                      <a:pt x="129" y="12"/>
                    </a:lnTo>
                    <a:lnTo>
                      <a:pt x="132" y="13"/>
                    </a:lnTo>
                    <a:lnTo>
                      <a:pt x="136" y="17"/>
                    </a:lnTo>
                    <a:lnTo>
                      <a:pt x="138" y="18"/>
                    </a:lnTo>
                    <a:lnTo>
                      <a:pt x="138" y="21"/>
                    </a:lnTo>
                    <a:lnTo>
                      <a:pt x="142" y="22"/>
                    </a:lnTo>
                    <a:lnTo>
                      <a:pt x="142" y="25"/>
                    </a:lnTo>
                    <a:lnTo>
                      <a:pt x="139" y="28"/>
                    </a:lnTo>
                    <a:lnTo>
                      <a:pt x="138" y="30"/>
                    </a:lnTo>
                    <a:lnTo>
                      <a:pt x="137" y="30"/>
                    </a:lnTo>
                    <a:lnTo>
                      <a:pt x="137" y="34"/>
                    </a:lnTo>
                    <a:lnTo>
                      <a:pt x="139" y="38"/>
                    </a:lnTo>
                    <a:lnTo>
                      <a:pt x="141" y="46"/>
                    </a:lnTo>
                    <a:lnTo>
                      <a:pt x="141" y="49"/>
                    </a:lnTo>
                    <a:lnTo>
                      <a:pt x="146" y="53"/>
                    </a:lnTo>
                    <a:lnTo>
                      <a:pt x="150" y="54"/>
                    </a:lnTo>
                    <a:lnTo>
                      <a:pt x="154" y="55"/>
                    </a:lnTo>
                    <a:lnTo>
                      <a:pt x="155" y="59"/>
                    </a:lnTo>
                    <a:lnTo>
                      <a:pt x="159" y="59"/>
                    </a:lnTo>
                    <a:lnTo>
                      <a:pt x="162" y="58"/>
                    </a:lnTo>
                    <a:lnTo>
                      <a:pt x="164" y="59"/>
                    </a:lnTo>
                    <a:lnTo>
                      <a:pt x="166" y="62"/>
                    </a:lnTo>
                    <a:lnTo>
                      <a:pt x="163" y="64"/>
                    </a:lnTo>
                    <a:lnTo>
                      <a:pt x="162" y="64"/>
                    </a:lnTo>
                    <a:lnTo>
                      <a:pt x="159" y="66"/>
                    </a:lnTo>
                    <a:lnTo>
                      <a:pt x="157" y="66"/>
                    </a:lnTo>
                    <a:lnTo>
                      <a:pt x="154" y="70"/>
                    </a:lnTo>
                    <a:lnTo>
                      <a:pt x="154" y="71"/>
                    </a:lnTo>
                    <a:lnTo>
                      <a:pt x="155" y="75"/>
                    </a:lnTo>
                    <a:lnTo>
                      <a:pt x="155" y="81"/>
                    </a:lnTo>
                    <a:lnTo>
                      <a:pt x="154" y="84"/>
                    </a:lnTo>
                    <a:lnTo>
                      <a:pt x="153" y="85"/>
                    </a:lnTo>
                    <a:lnTo>
                      <a:pt x="149" y="89"/>
                    </a:lnTo>
                    <a:lnTo>
                      <a:pt x="150" y="91"/>
                    </a:lnTo>
                    <a:lnTo>
                      <a:pt x="150" y="92"/>
                    </a:lnTo>
                    <a:lnTo>
                      <a:pt x="149" y="96"/>
                    </a:lnTo>
                    <a:lnTo>
                      <a:pt x="146" y="97"/>
                    </a:lnTo>
                    <a:lnTo>
                      <a:pt x="143" y="101"/>
                    </a:lnTo>
                    <a:lnTo>
                      <a:pt x="142" y="105"/>
                    </a:lnTo>
                    <a:lnTo>
                      <a:pt x="141" y="108"/>
                    </a:lnTo>
                    <a:lnTo>
                      <a:pt x="136" y="112"/>
                    </a:lnTo>
                    <a:lnTo>
                      <a:pt x="133" y="118"/>
                    </a:lnTo>
                    <a:lnTo>
                      <a:pt x="129" y="122"/>
                    </a:lnTo>
                    <a:lnTo>
                      <a:pt x="124" y="122"/>
                    </a:lnTo>
                    <a:lnTo>
                      <a:pt x="118" y="125"/>
                    </a:lnTo>
                    <a:lnTo>
                      <a:pt x="117" y="125"/>
                    </a:lnTo>
                    <a:lnTo>
                      <a:pt x="117" y="122"/>
                    </a:lnTo>
                    <a:lnTo>
                      <a:pt x="114" y="121"/>
                    </a:lnTo>
                    <a:lnTo>
                      <a:pt x="112" y="122"/>
                    </a:lnTo>
                    <a:lnTo>
                      <a:pt x="111" y="124"/>
                    </a:lnTo>
                    <a:lnTo>
                      <a:pt x="109" y="126"/>
                    </a:lnTo>
                    <a:lnTo>
                      <a:pt x="107" y="130"/>
                    </a:lnTo>
                    <a:lnTo>
                      <a:pt x="105" y="130"/>
                    </a:lnTo>
                    <a:lnTo>
                      <a:pt x="103" y="135"/>
                    </a:lnTo>
                    <a:lnTo>
                      <a:pt x="103" y="138"/>
                    </a:lnTo>
                    <a:lnTo>
                      <a:pt x="105" y="138"/>
                    </a:lnTo>
                    <a:lnTo>
                      <a:pt x="108" y="139"/>
                    </a:lnTo>
                    <a:lnTo>
                      <a:pt x="109" y="138"/>
                    </a:lnTo>
                    <a:lnTo>
                      <a:pt x="112" y="139"/>
                    </a:lnTo>
                    <a:lnTo>
                      <a:pt x="113" y="142"/>
                    </a:lnTo>
                    <a:lnTo>
                      <a:pt x="113" y="146"/>
                    </a:lnTo>
                    <a:lnTo>
                      <a:pt x="113" y="150"/>
                    </a:lnTo>
                    <a:lnTo>
                      <a:pt x="117" y="153"/>
                    </a:lnTo>
                    <a:lnTo>
                      <a:pt x="120" y="153"/>
                    </a:lnTo>
                    <a:lnTo>
                      <a:pt x="121" y="154"/>
                    </a:lnTo>
                    <a:lnTo>
                      <a:pt x="121" y="155"/>
                    </a:lnTo>
                    <a:lnTo>
                      <a:pt x="122" y="158"/>
                    </a:lnTo>
                    <a:lnTo>
                      <a:pt x="125" y="166"/>
                    </a:lnTo>
                    <a:lnTo>
                      <a:pt x="125" y="167"/>
                    </a:lnTo>
                    <a:lnTo>
                      <a:pt x="126" y="168"/>
                    </a:lnTo>
                    <a:lnTo>
                      <a:pt x="124" y="170"/>
                    </a:lnTo>
                    <a:lnTo>
                      <a:pt x="121" y="171"/>
                    </a:lnTo>
                    <a:lnTo>
                      <a:pt x="120" y="170"/>
                    </a:lnTo>
                    <a:lnTo>
                      <a:pt x="121" y="168"/>
                    </a:lnTo>
                    <a:lnTo>
                      <a:pt x="118" y="168"/>
                    </a:lnTo>
                    <a:lnTo>
                      <a:pt x="117" y="170"/>
                    </a:lnTo>
                    <a:lnTo>
                      <a:pt x="113" y="171"/>
                    </a:lnTo>
                    <a:lnTo>
                      <a:pt x="104" y="171"/>
                    </a:lnTo>
                    <a:lnTo>
                      <a:pt x="103" y="172"/>
                    </a:lnTo>
                    <a:lnTo>
                      <a:pt x="101" y="171"/>
                    </a:lnTo>
                    <a:lnTo>
                      <a:pt x="100" y="175"/>
                    </a:lnTo>
                    <a:lnTo>
                      <a:pt x="99" y="175"/>
                    </a:lnTo>
                    <a:lnTo>
                      <a:pt x="96" y="176"/>
                    </a:lnTo>
                    <a:lnTo>
                      <a:pt x="96" y="180"/>
                    </a:lnTo>
                    <a:lnTo>
                      <a:pt x="93" y="180"/>
                    </a:lnTo>
                    <a:lnTo>
                      <a:pt x="93" y="179"/>
                    </a:lnTo>
                    <a:lnTo>
                      <a:pt x="89" y="178"/>
                    </a:lnTo>
                    <a:lnTo>
                      <a:pt x="87" y="178"/>
                    </a:lnTo>
                    <a:lnTo>
                      <a:pt x="84" y="178"/>
                    </a:lnTo>
                    <a:lnTo>
                      <a:pt x="83" y="175"/>
                    </a:lnTo>
                    <a:lnTo>
                      <a:pt x="83" y="175"/>
                    </a:lnTo>
                    <a:lnTo>
                      <a:pt x="82" y="175"/>
                    </a:lnTo>
                    <a:lnTo>
                      <a:pt x="83" y="174"/>
                    </a:lnTo>
                    <a:lnTo>
                      <a:pt x="83" y="172"/>
                    </a:lnTo>
                    <a:lnTo>
                      <a:pt x="82" y="172"/>
                    </a:lnTo>
                    <a:lnTo>
                      <a:pt x="82" y="168"/>
                    </a:lnTo>
                    <a:lnTo>
                      <a:pt x="79" y="164"/>
                    </a:lnTo>
                    <a:lnTo>
                      <a:pt x="79" y="163"/>
                    </a:lnTo>
                    <a:lnTo>
                      <a:pt x="75" y="164"/>
                    </a:lnTo>
                    <a:lnTo>
                      <a:pt x="74" y="164"/>
                    </a:lnTo>
                    <a:lnTo>
                      <a:pt x="74" y="163"/>
                    </a:lnTo>
                    <a:lnTo>
                      <a:pt x="74" y="163"/>
                    </a:lnTo>
                    <a:lnTo>
                      <a:pt x="74" y="163"/>
                    </a:lnTo>
                    <a:lnTo>
                      <a:pt x="74" y="160"/>
                    </a:lnTo>
                    <a:lnTo>
                      <a:pt x="72" y="158"/>
                    </a:lnTo>
                    <a:lnTo>
                      <a:pt x="71" y="156"/>
                    </a:lnTo>
                    <a:lnTo>
                      <a:pt x="67" y="156"/>
                    </a:lnTo>
                    <a:lnTo>
                      <a:pt x="64" y="156"/>
                    </a:lnTo>
                    <a:lnTo>
                      <a:pt x="60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8" y="156"/>
                    </a:lnTo>
                    <a:lnTo>
                      <a:pt x="55" y="158"/>
                    </a:lnTo>
                    <a:lnTo>
                      <a:pt x="54" y="158"/>
                    </a:lnTo>
                    <a:lnTo>
                      <a:pt x="51" y="158"/>
                    </a:lnTo>
                    <a:lnTo>
                      <a:pt x="49" y="160"/>
                    </a:lnTo>
                    <a:lnTo>
                      <a:pt x="46" y="160"/>
                    </a:lnTo>
                    <a:lnTo>
                      <a:pt x="45" y="159"/>
                    </a:lnTo>
                    <a:lnTo>
                      <a:pt x="43" y="159"/>
                    </a:lnTo>
                    <a:lnTo>
                      <a:pt x="42" y="158"/>
                    </a:lnTo>
                    <a:lnTo>
                      <a:pt x="41" y="158"/>
                    </a:lnTo>
                    <a:lnTo>
                      <a:pt x="41" y="158"/>
                    </a:lnTo>
                    <a:lnTo>
                      <a:pt x="39" y="158"/>
                    </a:lnTo>
                    <a:lnTo>
                      <a:pt x="37" y="156"/>
                    </a:lnTo>
                    <a:lnTo>
                      <a:pt x="35" y="158"/>
                    </a:lnTo>
                    <a:lnTo>
                      <a:pt x="35" y="159"/>
                    </a:lnTo>
                    <a:lnTo>
                      <a:pt x="34" y="159"/>
                    </a:lnTo>
                    <a:lnTo>
                      <a:pt x="33" y="159"/>
                    </a:lnTo>
                    <a:lnTo>
                      <a:pt x="30" y="159"/>
                    </a:lnTo>
                    <a:lnTo>
                      <a:pt x="29" y="159"/>
                    </a:lnTo>
                    <a:lnTo>
                      <a:pt x="26" y="159"/>
                    </a:lnTo>
                    <a:lnTo>
                      <a:pt x="25" y="160"/>
                    </a:lnTo>
                    <a:lnTo>
                      <a:pt x="24" y="160"/>
                    </a:lnTo>
                    <a:lnTo>
                      <a:pt x="24" y="160"/>
                    </a:lnTo>
                    <a:lnTo>
                      <a:pt x="21" y="160"/>
                    </a:lnTo>
                    <a:lnTo>
                      <a:pt x="18" y="162"/>
                    </a:lnTo>
                    <a:lnTo>
                      <a:pt x="17" y="162"/>
                    </a:lnTo>
                    <a:lnTo>
                      <a:pt x="17" y="160"/>
                    </a:lnTo>
                    <a:lnTo>
                      <a:pt x="16" y="160"/>
                    </a:lnTo>
                    <a:lnTo>
                      <a:pt x="16" y="158"/>
                    </a:lnTo>
                    <a:lnTo>
                      <a:pt x="16" y="154"/>
                    </a:lnTo>
                    <a:lnTo>
                      <a:pt x="14" y="151"/>
                    </a:lnTo>
                    <a:lnTo>
                      <a:pt x="17" y="149"/>
                    </a:lnTo>
                    <a:lnTo>
                      <a:pt x="16" y="146"/>
                    </a:lnTo>
                    <a:lnTo>
                      <a:pt x="17" y="145"/>
                    </a:lnTo>
                    <a:lnTo>
                      <a:pt x="21" y="142"/>
                    </a:lnTo>
                    <a:lnTo>
                      <a:pt x="22" y="141"/>
                    </a:lnTo>
                    <a:lnTo>
                      <a:pt x="28" y="139"/>
                    </a:lnTo>
                    <a:lnTo>
                      <a:pt x="30" y="141"/>
                    </a:lnTo>
                    <a:lnTo>
                      <a:pt x="33" y="139"/>
                    </a:lnTo>
                    <a:lnTo>
                      <a:pt x="32" y="134"/>
                    </a:lnTo>
                    <a:lnTo>
                      <a:pt x="29" y="133"/>
                    </a:lnTo>
                    <a:lnTo>
                      <a:pt x="26" y="133"/>
                    </a:lnTo>
                    <a:lnTo>
                      <a:pt x="25" y="130"/>
                    </a:lnTo>
                    <a:lnTo>
                      <a:pt x="25" y="128"/>
                    </a:lnTo>
                    <a:lnTo>
                      <a:pt x="25" y="125"/>
                    </a:lnTo>
                    <a:lnTo>
                      <a:pt x="25" y="121"/>
                    </a:lnTo>
                    <a:lnTo>
                      <a:pt x="21" y="120"/>
                    </a:lnTo>
                    <a:lnTo>
                      <a:pt x="21" y="120"/>
                    </a:lnTo>
                    <a:lnTo>
                      <a:pt x="18" y="118"/>
                    </a:lnTo>
                    <a:lnTo>
                      <a:pt x="14" y="118"/>
                    </a:lnTo>
                    <a:lnTo>
                      <a:pt x="13" y="117"/>
                    </a:lnTo>
                    <a:lnTo>
                      <a:pt x="10" y="114"/>
                    </a:lnTo>
                    <a:lnTo>
                      <a:pt x="8" y="112"/>
                    </a:lnTo>
                    <a:lnTo>
                      <a:pt x="6" y="109"/>
                    </a:lnTo>
                    <a:lnTo>
                      <a:pt x="0" y="101"/>
                    </a:lnTo>
                    <a:lnTo>
                      <a:pt x="0" y="101"/>
                    </a:lnTo>
                    <a:lnTo>
                      <a:pt x="16" y="105"/>
                    </a:lnTo>
                    <a:lnTo>
                      <a:pt x="30" y="105"/>
                    </a:lnTo>
                    <a:lnTo>
                      <a:pt x="34" y="104"/>
                    </a:lnTo>
                    <a:lnTo>
                      <a:pt x="38" y="104"/>
                    </a:lnTo>
                    <a:lnTo>
                      <a:pt x="39" y="103"/>
                    </a:lnTo>
                    <a:lnTo>
                      <a:pt x="43" y="101"/>
                    </a:lnTo>
                    <a:lnTo>
                      <a:pt x="50" y="101"/>
                    </a:lnTo>
                    <a:lnTo>
                      <a:pt x="54" y="101"/>
                    </a:lnTo>
                    <a:lnTo>
                      <a:pt x="58" y="101"/>
                    </a:lnTo>
                    <a:lnTo>
                      <a:pt x="62" y="99"/>
                    </a:lnTo>
                    <a:lnTo>
                      <a:pt x="63" y="97"/>
                    </a:lnTo>
                    <a:lnTo>
                      <a:pt x="62" y="95"/>
                    </a:lnTo>
                    <a:lnTo>
                      <a:pt x="62" y="92"/>
                    </a:lnTo>
                    <a:lnTo>
                      <a:pt x="60" y="88"/>
                    </a:lnTo>
                    <a:lnTo>
                      <a:pt x="60" y="85"/>
                    </a:lnTo>
                    <a:lnTo>
                      <a:pt x="63" y="83"/>
                    </a:lnTo>
                    <a:lnTo>
                      <a:pt x="64" y="83"/>
                    </a:lnTo>
                    <a:lnTo>
                      <a:pt x="66" y="80"/>
                    </a:lnTo>
                    <a:lnTo>
                      <a:pt x="66" y="79"/>
                    </a:lnTo>
                    <a:lnTo>
                      <a:pt x="68" y="78"/>
                    </a:lnTo>
                    <a:lnTo>
                      <a:pt x="70" y="79"/>
                    </a:lnTo>
                    <a:lnTo>
                      <a:pt x="75" y="78"/>
                    </a:lnTo>
                    <a:lnTo>
                      <a:pt x="76" y="75"/>
                    </a:lnTo>
                    <a:lnTo>
                      <a:pt x="74" y="75"/>
                    </a:lnTo>
                    <a:lnTo>
                      <a:pt x="79" y="71"/>
                    </a:lnTo>
                    <a:lnTo>
                      <a:pt x="79" y="70"/>
                    </a:lnTo>
                    <a:lnTo>
                      <a:pt x="82" y="70"/>
                    </a:lnTo>
                    <a:lnTo>
                      <a:pt x="83" y="71"/>
                    </a:lnTo>
                    <a:lnTo>
                      <a:pt x="87" y="71"/>
                    </a:lnTo>
                    <a:lnTo>
                      <a:pt x="87" y="70"/>
                    </a:lnTo>
                    <a:lnTo>
                      <a:pt x="88" y="70"/>
                    </a:lnTo>
                    <a:lnTo>
                      <a:pt x="91" y="72"/>
                    </a:lnTo>
                    <a:lnTo>
                      <a:pt x="93" y="68"/>
                    </a:lnTo>
                    <a:lnTo>
                      <a:pt x="92" y="63"/>
                    </a:lnTo>
                    <a:lnTo>
                      <a:pt x="92" y="62"/>
                    </a:lnTo>
                    <a:lnTo>
                      <a:pt x="93" y="60"/>
                    </a:lnTo>
                    <a:lnTo>
                      <a:pt x="93" y="58"/>
                    </a:lnTo>
                    <a:lnTo>
                      <a:pt x="93" y="54"/>
                    </a:lnTo>
                    <a:lnTo>
                      <a:pt x="95" y="51"/>
                    </a:lnTo>
                    <a:lnTo>
                      <a:pt x="97" y="51"/>
                    </a:lnTo>
                    <a:lnTo>
                      <a:pt x="100" y="50"/>
                    </a:lnTo>
                    <a:lnTo>
                      <a:pt x="101" y="47"/>
                    </a:lnTo>
                    <a:lnTo>
                      <a:pt x="100" y="45"/>
                    </a:lnTo>
                    <a:lnTo>
                      <a:pt x="97" y="43"/>
                    </a:lnTo>
                    <a:lnTo>
                      <a:pt x="96" y="41"/>
                    </a:lnTo>
                    <a:lnTo>
                      <a:pt x="99" y="38"/>
                    </a:lnTo>
                    <a:lnTo>
                      <a:pt x="103" y="39"/>
                    </a:lnTo>
                    <a:lnTo>
                      <a:pt x="108" y="39"/>
                    </a:lnTo>
                    <a:lnTo>
                      <a:pt x="111" y="35"/>
                    </a:lnTo>
                    <a:lnTo>
                      <a:pt x="111" y="31"/>
                    </a:lnTo>
                    <a:lnTo>
                      <a:pt x="108" y="29"/>
                    </a:lnTo>
                    <a:lnTo>
                      <a:pt x="113" y="22"/>
                    </a:lnTo>
                    <a:lnTo>
                      <a:pt x="113" y="17"/>
                    </a:lnTo>
                    <a:lnTo>
                      <a:pt x="108" y="9"/>
                    </a:lnTo>
                    <a:lnTo>
                      <a:pt x="109" y="8"/>
                    </a:lnTo>
                    <a:lnTo>
                      <a:pt x="112" y="4"/>
                    </a:lnTo>
                    <a:lnTo>
                      <a:pt x="114" y="4"/>
                    </a:lnTo>
                    <a:lnTo>
                      <a:pt x="118" y="1"/>
                    </a:lnTo>
                    <a:lnTo>
                      <a:pt x="12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1" name="Freeform 372"/>
              <p:cNvSpPr>
                <a:spLocks/>
              </p:cNvSpPr>
              <p:nvPr/>
            </p:nvSpPr>
            <p:spPr bwMode="auto">
              <a:xfrm>
                <a:off x="7874130" y="3137359"/>
                <a:ext cx="220785" cy="180181"/>
              </a:xfrm>
              <a:custGeom>
                <a:avLst/>
                <a:gdLst>
                  <a:gd name="T0" fmla="*/ 33 w 87"/>
                  <a:gd name="T1" fmla="*/ 0 h 71"/>
                  <a:gd name="T2" fmla="*/ 37 w 87"/>
                  <a:gd name="T3" fmla="*/ 5 h 71"/>
                  <a:gd name="T4" fmla="*/ 45 w 87"/>
                  <a:gd name="T5" fmla="*/ 15 h 71"/>
                  <a:gd name="T6" fmla="*/ 48 w 87"/>
                  <a:gd name="T7" fmla="*/ 19 h 71"/>
                  <a:gd name="T8" fmla="*/ 53 w 87"/>
                  <a:gd name="T9" fmla="*/ 22 h 71"/>
                  <a:gd name="T10" fmla="*/ 61 w 87"/>
                  <a:gd name="T11" fmla="*/ 22 h 71"/>
                  <a:gd name="T12" fmla="*/ 66 w 87"/>
                  <a:gd name="T13" fmla="*/ 26 h 71"/>
                  <a:gd name="T14" fmla="*/ 71 w 87"/>
                  <a:gd name="T15" fmla="*/ 34 h 71"/>
                  <a:gd name="T16" fmla="*/ 78 w 87"/>
                  <a:gd name="T17" fmla="*/ 39 h 71"/>
                  <a:gd name="T18" fmla="*/ 81 w 87"/>
                  <a:gd name="T19" fmla="*/ 48 h 71"/>
                  <a:gd name="T20" fmla="*/ 86 w 87"/>
                  <a:gd name="T21" fmla="*/ 55 h 71"/>
                  <a:gd name="T22" fmla="*/ 87 w 87"/>
                  <a:gd name="T23" fmla="*/ 64 h 71"/>
                  <a:gd name="T24" fmla="*/ 86 w 87"/>
                  <a:gd name="T25" fmla="*/ 64 h 71"/>
                  <a:gd name="T26" fmla="*/ 81 w 87"/>
                  <a:gd name="T27" fmla="*/ 68 h 71"/>
                  <a:gd name="T28" fmla="*/ 73 w 87"/>
                  <a:gd name="T29" fmla="*/ 65 h 71"/>
                  <a:gd name="T30" fmla="*/ 68 w 87"/>
                  <a:gd name="T31" fmla="*/ 60 h 71"/>
                  <a:gd name="T32" fmla="*/ 58 w 87"/>
                  <a:gd name="T33" fmla="*/ 58 h 71"/>
                  <a:gd name="T34" fmla="*/ 54 w 87"/>
                  <a:gd name="T35" fmla="*/ 60 h 71"/>
                  <a:gd name="T36" fmla="*/ 48 w 87"/>
                  <a:gd name="T37" fmla="*/ 64 h 71"/>
                  <a:gd name="T38" fmla="*/ 44 w 87"/>
                  <a:gd name="T39" fmla="*/ 71 h 71"/>
                  <a:gd name="T40" fmla="*/ 40 w 87"/>
                  <a:gd name="T41" fmla="*/ 67 h 71"/>
                  <a:gd name="T42" fmla="*/ 33 w 87"/>
                  <a:gd name="T43" fmla="*/ 68 h 71"/>
                  <a:gd name="T44" fmla="*/ 28 w 87"/>
                  <a:gd name="T45" fmla="*/ 63 h 71"/>
                  <a:gd name="T46" fmla="*/ 19 w 87"/>
                  <a:gd name="T47" fmla="*/ 58 h 71"/>
                  <a:gd name="T48" fmla="*/ 17 w 87"/>
                  <a:gd name="T49" fmla="*/ 47 h 71"/>
                  <a:gd name="T50" fmla="*/ 15 w 87"/>
                  <a:gd name="T51" fmla="*/ 39 h 71"/>
                  <a:gd name="T52" fmla="*/ 17 w 87"/>
                  <a:gd name="T53" fmla="*/ 37 h 71"/>
                  <a:gd name="T54" fmla="*/ 20 w 87"/>
                  <a:gd name="T55" fmla="*/ 31 h 71"/>
                  <a:gd name="T56" fmla="*/ 16 w 87"/>
                  <a:gd name="T57" fmla="*/ 27 h 71"/>
                  <a:gd name="T58" fmla="*/ 10 w 87"/>
                  <a:gd name="T59" fmla="*/ 22 h 71"/>
                  <a:gd name="T60" fmla="*/ 4 w 87"/>
                  <a:gd name="T61" fmla="*/ 21 h 71"/>
                  <a:gd name="T62" fmla="*/ 2 w 87"/>
                  <a:gd name="T63" fmla="*/ 19 h 71"/>
                  <a:gd name="T64" fmla="*/ 7 w 87"/>
                  <a:gd name="T65" fmla="*/ 11 h 71"/>
                  <a:gd name="T66" fmla="*/ 15 w 87"/>
                  <a:gd name="T67" fmla="*/ 8 h 71"/>
                  <a:gd name="T68" fmla="*/ 21 w 87"/>
                  <a:gd name="T69" fmla="*/ 1 h 71"/>
                  <a:gd name="T70" fmla="*/ 23 w 87"/>
                  <a:gd name="T71" fmla="*/ 1 h 71"/>
                  <a:gd name="T72" fmla="*/ 27 w 87"/>
                  <a:gd name="T73" fmla="*/ 2 h 71"/>
                  <a:gd name="T74" fmla="*/ 31 w 87"/>
                  <a:gd name="T75" fmla="*/ 1 h 71"/>
                  <a:gd name="T76" fmla="*/ 32 w 87"/>
                  <a:gd name="T77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7" h="71">
                    <a:moveTo>
                      <a:pt x="32" y="0"/>
                    </a:moveTo>
                    <a:lnTo>
                      <a:pt x="33" y="0"/>
                    </a:lnTo>
                    <a:lnTo>
                      <a:pt x="36" y="1"/>
                    </a:lnTo>
                    <a:lnTo>
                      <a:pt x="37" y="5"/>
                    </a:lnTo>
                    <a:lnTo>
                      <a:pt x="42" y="13"/>
                    </a:lnTo>
                    <a:lnTo>
                      <a:pt x="45" y="15"/>
                    </a:lnTo>
                    <a:lnTo>
                      <a:pt x="45" y="18"/>
                    </a:lnTo>
                    <a:lnTo>
                      <a:pt x="48" y="19"/>
                    </a:lnTo>
                    <a:lnTo>
                      <a:pt x="49" y="21"/>
                    </a:lnTo>
                    <a:lnTo>
                      <a:pt x="53" y="22"/>
                    </a:lnTo>
                    <a:lnTo>
                      <a:pt x="58" y="22"/>
                    </a:lnTo>
                    <a:lnTo>
                      <a:pt x="61" y="22"/>
                    </a:lnTo>
                    <a:lnTo>
                      <a:pt x="61" y="25"/>
                    </a:lnTo>
                    <a:lnTo>
                      <a:pt x="66" y="26"/>
                    </a:lnTo>
                    <a:lnTo>
                      <a:pt x="70" y="29"/>
                    </a:lnTo>
                    <a:lnTo>
                      <a:pt x="71" y="34"/>
                    </a:lnTo>
                    <a:lnTo>
                      <a:pt x="74" y="38"/>
                    </a:lnTo>
                    <a:lnTo>
                      <a:pt x="78" y="39"/>
                    </a:lnTo>
                    <a:lnTo>
                      <a:pt x="81" y="43"/>
                    </a:lnTo>
                    <a:lnTo>
                      <a:pt x="81" y="48"/>
                    </a:lnTo>
                    <a:lnTo>
                      <a:pt x="82" y="54"/>
                    </a:lnTo>
                    <a:lnTo>
                      <a:pt x="86" y="55"/>
                    </a:lnTo>
                    <a:lnTo>
                      <a:pt x="87" y="60"/>
                    </a:lnTo>
                    <a:lnTo>
                      <a:pt x="87" y="64"/>
                    </a:lnTo>
                    <a:lnTo>
                      <a:pt x="86" y="67"/>
                    </a:lnTo>
                    <a:lnTo>
                      <a:pt x="86" y="64"/>
                    </a:lnTo>
                    <a:lnTo>
                      <a:pt x="83" y="64"/>
                    </a:lnTo>
                    <a:lnTo>
                      <a:pt x="81" y="68"/>
                    </a:lnTo>
                    <a:lnTo>
                      <a:pt x="75" y="64"/>
                    </a:lnTo>
                    <a:lnTo>
                      <a:pt x="73" y="65"/>
                    </a:lnTo>
                    <a:lnTo>
                      <a:pt x="71" y="62"/>
                    </a:lnTo>
                    <a:lnTo>
                      <a:pt x="68" y="60"/>
                    </a:lnTo>
                    <a:lnTo>
                      <a:pt x="65" y="63"/>
                    </a:lnTo>
                    <a:lnTo>
                      <a:pt x="58" y="58"/>
                    </a:lnTo>
                    <a:lnTo>
                      <a:pt x="56" y="58"/>
                    </a:lnTo>
                    <a:lnTo>
                      <a:pt x="54" y="60"/>
                    </a:lnTo>
                    <a:lnTo>
                      <a:pt x="52" y="62"/>
                    </a:lnTo>
                    <a:lnTo>
                      <a:pt x="48" y="64"/>
                    </a:lnTo>
                    <a:lnTo>
                      <a:pt x="44" y="69"/>
                    </a:lnTo>
                    <a:lnTo>
                      <a:pt x="44" y="71"/>
                    </a:lnTo>
                    <a:lnTo>
                      <a:pt x="42" y="68"/>
                    </a:lnTo>
                    <a:lnTo>
                      <a:pt x="40" y="67"/>
                    </a:lnTo>
                    <a:lnTo>
                      <a:pt x="37" y="68"/>
                    </a:lnTo>
                    <a:lnTo>
                      <a:pt x="33" y="68"/>
                    </a:lnTo>
                    <a:lnTo>
                      <a:pt x="32" y="64"/>
                    </a:lnTo>
                    <a:lnTo>
                      <a:pt x="28" y="63"/>
                    </a:lnTo>
                    <a:lnTo>
                      <a:pt x="24" y="62"/>
                    </a:lnTo>
                    <a:lnTo>
                      <a:pt x="19" y="58"/>
                    </a:lnTo>
                    <a:lnTo>
                      <a:pt x="19" y="55"/>
                    </a:lnTo>
                    <a:lnTo>
                      <a:pt x="17" y="47"/>
                    </a:lnTo>
                    <a:lnTo>
                      <a:pt x="15" y="43"/>
                    </a:lnTo>
                    <a:lnTo>
                      <a:pt x="15" y="39"/>
                    </a:lnTo>
                    <a:lnTo>
                      <a:pt x="16" y="39"/>
                    </a:lnTo>
                    <a:lnTo>
                      <a:pt x="17" y="37"/>
                    </a:lnTo>
                    <a:lnTo>
                      <a:pt x="20" y="34"/>
                    </a:lnTo>
                    <a:lnTo>
                      <a:pt x="20" y="31"/>
                    </a:lnTo>
                    <a:lnTo>
                      <a:pt x="16" y="30"/>
                    </a:lnTo>
                    <a:lnTo>
                      <a:pt x="16" y="27"/>
                    </a:lnTo>
                    <a:lnTo>
                      <a:pt x="14" y="26"/>
                    </a:lnTo>
                    <a:lnTo>
                      <a:pt x="10" y="22"/>
                    </a:lnTo>
                    <a:lnTo>
                      <a:pt x="7" y="21"/>
                    </a:lnTo>
                    <a:lnTo>
                      <a:pt x="4" y="21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0" y="15"/>
                    </a:lnTo>
                    <a:lnTo>
                      <a:pt x="7" y="11"/>
                    </a:lnTo>
                    <a:lnTo>
                      <a:pt x="6" y="9"/>
                    </a:lnTo>
                    <a:lnTo>
                      <a:pt x="15" y="8"/>
                    </a:lnTo>
                    <a:lnTo>
                      <a:pt x="20" y="5"/>
                    </a:lnTo>
                    <a:lnTo>
                      <a:pt x="21" y="1"/>
                    </a:lnTo>
                    <a:lnTo>
                      <a:pt x="21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7" y="2"/>
                    </a:lnTo>
                    <a:lnTo>
                      <a:pt x="28" y="1"/>
                    </a:lnTo>
                    <a:lnTo>
                      <a:pt x="31" y="1"/>
                    </a:lnTo>
                    <a:lnTo>
                      <a:pt x="32" y="1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373"/>
              <p:cNvSpPr>
                <a:spLocks/>
              </p:cNvSpPr>
              <p:nvPr/>
            </p:nvSpPr>
            <p:spPr bwMode="auto">
              <a:xfrm>
                <a:off x="7534073" y="3096755"/>
                <a:ext cx="400964" cy="329907"/>
              </a:xfrm>
              <a:custGeom>
                <a:avLst/>
                <a:gdLst>
                  <a:gd name="T0" fmla="*/ 113 w 158"/>
                  <a:gd name="T1" fmla="*/ 1 h 130"/>
                  <a:gd name="T2" fmla="*/ 116 w 158"/>
                  <a:gd name="T3" fmla="*/ 6 h 130"/>
                  <a:gd name="T4" fmla="*/ 119 w 158"/>
                  <a:gd name="T5" fmla="*/ 10 h 130"/>
                  <a:gd name="T6" fmla="*/ 120 w 158"/>
                  <a:gd name="T7" fmla="*/ 21 h 130"/>
                  <a:gd name="T8" fmla="*/ 124 w 158"/>
                  <a:gd name="T9" fmla="*/ 26 h 130"/>
                  <a:gd name="T10" fmla="*/ 129 w 158"/>
                  <a:gd name="T11" fmla="*/ 24 h 130"/>
                  <a:gd name="T12" fmla="*/ 136 w 158"/>
                  <a:gd name="T13" fmla="*/ 17 h 130"/>
                  <a:gd name="T14" fmla="*/ 146 w 158"/>
                  <a:gd name="T15" fmla="*/ 12 h 130"/>
                  <a:gd name="T16" fmla="*/ 151 w 158"/>
                  <a:gd name="T17" fmla="*/ 12 h 130"/>
                  <a:gd name="T18" fmla="*/ 154 w 158"/>
                  <a:gd name="T19" fmla="*/ 17 h 130"/>
                  <a:gd name="T20" fmla="*/ 149 w 158"/>
                  <a:gd name="T21" fmla="*/ 24 h 130"/>
                  <a:gd name="T22" fmla="*/ 130 w 158"/>
                  <a:gd name="T23" fmla="*/ 26 h 130"/>
                  <a:gd name="T24" fmla="*/ 121 w 158"/>
                  <a:gd name="T25" fmla="*/ 33 h 130"/>
                  <a:gd name="T26" fmla="*/ 125 w 158"/>
                  <a:gd name="T27" fmla="*/ 47 h 130"/>
                  <a:gd name="T28" fmla="*/ 123 w 158"/>
                  <a:gd name="T29" fmla="*/ 60 h 130"/>
                  <a:gd name="T30" fmla="*/ 111 w 158"/>
                  <a:gd name="T31" fmla="*/ 63 h 130"/>
                  <a:gd name="T32" fmla="*/ 112 w 158"/>
                  <a:gd name="T33" fmla="*/ 70 h 130"/>
                  <a:gd name="T34" fmla="*/ 109 w 158"/>
                  <a:gd name="T35" fmla="*/ 76 h 130"/>
                  <a:gd name="T36" fmla="*/ 105 w 158"/>
                  <a:gd name="T37" fmla="*/ 83 h 130"/>
                  <a:gd name="T38" fmla="*/ 104 w 158"/>
                  <a:gd name="T39" fmla="*/ 88 h 130"/>
                  <a:gd name="T40" fmla="*/ 100 w 158"/>
                  <a:gd name="T41" fmla="*/ 95 h 130"/>
                  <a:gd name="T42" fmla="*/ 95 w 158"/>
                  <a:gd name="T43" fmla="*/ 96 h 130"/>
                  <a:gd name="T44" fmla="*/ 91 w 158"/>
                  <a:gd name="T45" fmla="*/ 96 h 130"/>
                  <a:gd name="T46" fmla="*/ 87 w 158"/>
                  <a:gd name="T47" fmla="*/ 103 h 130"/>
                  <a:gd name="T48" fmla="*/ 78 w 158"/>
                  <a:gd name="T49" fmla="*/ 104 h 130"/>
                  <a:gd name="T50" fmla="*/ 75 w 158"/>
                  <a:gd name="T51" fmla="*/ 108 h 130"/>
                  <a:gd name="T52" fmla="*/ 74 w 158"/>
                  <a:gd name="T53" fmla="*/ 117 h 130"/>
                  <a:gd name="T54" fmla="*/ 74 w 158"/>
                  <a:gd name="T55" fmla="*/ 124 h 130"/>
                  <a:gd name="T56" fmla="*/ 62 w 158"/>
                  <a:gd name="T57" fmla="*/ 126 h 130"/>
                  <a:gd name="T58" fmla="*/ 50 w 158"/>
                  <a:gd name="T59" fmla="*/ 129 h 130"/>
                  <a:gd name="T60" fmla="*/ 28 w 158"/>
                  <a:gd name="T61" fmla="*/ 130 h 130"/>
                  <a:gd name="T62" fmla="*/ 22 w 158"/>
                  <a:gd name="T63" fmla="*/ 112 h 130"/>
                  <a:gd name="T64" fmla="*/ 18 w 158"/>
                  <a:gd name="T65" fmla="*/ 100 h 130"/>
                  <a:gd name="T66" fmla="*/ 7 w 158"/>
                  <a:gd name="T67" fmla="*/ 93 h 130"/>
                  <a:gd name="T68" fmla="*/ 3 w 158"/>
                  <a:gd name="T69" fmla="*/ 80 h 130"/>
                  <a:gd name="T70" fmla="*/ 7 w 158"/>
                  <a:gd name="T71" fmla="*/ 72 h 130"/>
                  <a:gd name="T72" fmla="*/ 1 w 158"/>
                  <a:gd name="T73" fmla="*/ 66 h 130"/>
                  <a:gd name="T74" fmla="*/ 1 w 158"/>
                  <a:gd name="T75" fmla="*/ 60 h 130"/>
                  <a:gd name="T76" fmla="*/ 5 w 158"/>
                  <a:gd name="T77" fmla="*/ 55 h 130"/>
                  <a:gd name="T78" fmla="*/ 5 w 158"/>
                  <a:gd name="T79" fmla="*/ 51 h 130"/>
                  <a:gd name="T80" fmla="*/ 5 w 158"/>
                  <a:gd name="T81" fmla="*/ 45 h 130"/>
                  <a:gd name="T82" fmla="*/ 9 w 158"/>
                  <a:gd name="T83" fmla="*/ 45 h 130"/>
                  <a:gd name="T84" fmla="*/ 15 w 158"/>
                  <a:gd name="T85" fmla="*/ 45 h 130"/>
                  <a:gd name="T86" fmla="*/ 20 w 158"/>
                  <a:gd name="T87" fmla="*/ 49 h 130"/>
                  <a:gd name="T88" fmla="*/ 25 w 158"/>
                  <a:gd name="T89" fmla="*/ 47 h 130"/>
                  <a:gd name="T90" fmla="*/ 29 w 158"/>
                  <a:gd name="T91" fmla="*/ 43 h 130"/>
                  <a:gd name="T92" fmla="*/ 37 w 158"/>
                  <a:gd name="T93" fmla="*/ 38 h 130"/>
                  <a:gd name="T94" fmla="*/ 41 w 158"/>
                  <a:gd name="T95" fmla="*/ 35 h 130"/>
                  <a:gd name="T96" fmla="*/ 45 w 158"/>
                  <a:gd name="T97" fmla="*/ 26 h 130"/>
                  <a:gd name="T98" fmla="*/ 44 w 158"/>
                  <a:gd name="T99" fmla="*/ 21 h 130"/>
                  <a:gd name="T100" fmla="*/ 49 w 158"/>
                  <a:gd name="T101" fmla="*/ 18 h 130"/>
                  <a:gd name="T102" fmla="*/ 57 w 158"/>
                  <a:gd name="T103" fmla="*/ 16 h 130"/>
                  <a:gd name="T104" fmla="*/ 62 w 158"/>
                  <a:gd name="T105" fmla="*/ 17 h 130"/>
                  <a:gd name="T106" fmla="*/ 70 w 158"/>
                  <a:gd name="T107" fmla="*/ 20 h 130"/>
                  <a:gd name="T108" fmla="*/ 76 w 158"/>
                  <a:gd name="T109" fmla="*/ 18 h 130"/>
                  <a:gd name="T110" fmla="*/ 84 w 158"/>
                  <a:gd name="T111" fmla="*/ 21 h 130"/>
                  <a:gd name="T112" fmla="*/ 90 w 158"/>
                  <a:gd name="T113" fmla="*/ 18 h 130"/>
                  <a:gd name="T114" fmla="*/ 94 w 158"/>
                  <a:gd name="T115" fmla="*/ 20 h 130"/>
                  <a:gd name="T116" fmla="*/ 96 w 158"/>
                  <a:gd name="T117" fmla="*/ 17 h 130"/>
                  <a:gd name="T118" fmla="*/ 100 w 158"/>
                  <a:gd name="T119" fmla="*/ 13 h 130"/>
                  <a:gd name="T120" fmla="*/ 104 w 158"/>
                  <a:gd name="T121" fmla="*/ 14 h 130"/>
                  <a:gd name="T122" fmla="*/ 105 w 158"/>
                  <a:gd name="T123" fmla="*/ 6 h 130"/>
                  <a:gd name="T124" fmla="*/ 109 w 158"/>
                  <a:gd name="T125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8" h="130">
                    <a:moveTo>
                      <a:pt x="109" y="0"/>
                    </a:moveTo>
                    <a:lnTo>
                      <a:pt x="112" y="0"/>
                    </a:lnTo>
                    <a:lnTo>
                      <a:pt x="113" y="1"/>
                    </a:lnTo>
                    <a:lnTo>
                      <a:pt x="116" y="2"/>
                    </a:lnTo>
                    <a:lnTo>
                      <a:pt x="116" y="4"/>
                    </a:lnTo>
                    <a:lnTo>
                      <a:pt x="116" y="6"/>
                    </a:lnTo>
                    <a:lnTo>
                      <a:pt x="116" y="9"/>
                    </a:lnTo>
                    <a:lnTo>
                      <a:pt x="119" y="9"/>
                    </a:lnTo>
                    <a:lnTo>
                      <a:pt x="119" y="10"/>
                    </a:lnTo>
                    <a:lnTo>
                      <a:pt x="119" y="14"/>
                    </a:lnTo>
                    <a:lnTo>
                      <a:pt x="119" y="17"/>
                    </a:lnTo>
                    <a:lnTo>
                      <a:pt x="120" y="21"/>
                    </a:lnTo>
                    <a:lnTo>
                      <a:pt x="121" y="24"/>
                    </a:lnTo>
                    <a:lnTo>
                      <a:pt x="121" y="25"/>
                    </a:lnTo>
                    <a:lnTo>
                      <a:pt x="124" y="26"/>
                    </a:lnTo>
                    <a:lnTo>
                      <a:pt x="126" y="26"/>
                    </a:lnTo>
                    <a:lnTo>
                      <a:pt x="128" y="25"/>
                    </a:lnTo>
                    <a:lnTo>
                      <a:pt x="129" y="24"/>
                    </a:lnTo>
                    <a:lnTo>
                      <a:pt x="133" y="21"/>
                    </a:lnTo>
                    <a:lnTo>
                      <a:pt x="134" y="20"/>
                    </a:lnTo>
                    <a:lnTo>
                      <a:pt x="136" y="17"/>
                    </a:lnTo>
                    <a:lnTo>
                      <a:pt x="137" y="16"/>
                    </a:lnTo>
                    <a:lnTo>
                      <a:pt x="142" y="13"/>
                    </a:lnTo>
                    <a:lnTo>
                      <a:pt x="146" y="12"/>
                    </a:lnTo>
                    <a:lnTo>
                      <a:pt x="146" y="14"/>
                    </a:lnTo>
                    <a:lnTo>
                      <a:pt x="150" y="14"/>
                    </a:lnTo>
                    <a:lnTo>
                      <a:pt x="151" y="12"/>
                    </a:lnTo>
                    <a:lnTo>
                      <a:pt x="157" y="12"/>
                    </a:lnTo>
                    <a:lnTo>
                      <a:pt x="158" y="14"/>
                    </a:lnTo>
                    <a:lnTo>
                      <a:pt x="154" y="17"/>
                    </a:lnTo>
                    <a:lnTo>
                      <a:pt x="155" y="17"/>
                    </a:lnTo>
                    <a:lnTo>
                      <a:pt x="154" y="21"/>
                    </a:lnTo>
                    <a:lnTo>
                      <a:pt x="149" y="24"/>
                    </a:lnTo>
                    <a:lnTo>
                      <a:pt x="137" y="26"/>
                    </a:lnTo>
                    <a:lnTo>
                      <a:pt x="134" y="25"/>
                    </a:lnTo>
                    <a:lnTo>
                      <a:pt x="130" y="26"/>
                    </a:lnTo>
                    <a:lnTo>
                      <a:pt x="126" y="29"/>
                    </a:lnTo>
                    <a:lnTo>
                      <a:pt x="124" y="29"/>
                    </a:lnTo>
                    <a:lnTo>
                      <a:pt x="121" y="33"/>
                    </a:lnTo>
                    <a:lnTo>
                      <a:pt x="120" y="34"/>
                    </a:lnTo>
                    <a:lnTo>
                      <a:pt x="125" y="42"/>
                    </a:lnTo>
                    <a:lnTo>
                      <a:pt x="125" y="47"/>
                    </a:lnTo>
                    <a:lnTo>
                      <a:pt x="120" y="54"/>
                    </a:lnTo>
                    <a:lnTo>
                      <a:pt x="123" y="56"/>
                    </a:lnTo>
                    <a:lnTo>
                      <a:pt x="123" y="60"/>
                    </a:lnTo>
                    <a:lnTo>
                      <a:pt x="120" y="64"/>
                    </a:lnTo>
                    <a:lnTo>
                      <a:pt x="115" y="64"/>
                    </a:lnTo>
                    <a:lnTo>
                      <a:pt x="111" y="63"/>
                    </a:lnTo>
                    <a:lnTo>
                      <a:pt x="108" y="66"/>
                    </a:lnTo>
                    <a:lnTo>
                      <a:pt x="109" y="68"/>
                    </a:lnTo>
                    <a:lnTo>
                      <a:pt x="112" y="70"/>
                    </a:lnTo>
                    <a:lnTo>
                      <a:pt x="113" y="72"/>
                    </a:lnTo>
                    <a:lnTo>
                      <a:pt x="112" y="75"/>
                    </a:lnTo>
                    <a:lnTo>
                      <a:pt x="109" y="76"/>
                    </a:lnTo>
                    <a:lnTo>
                      <a:pt x="107" y="76"/>
                    </a:lnTo>
                    <a:lnTo>
                      <a:pt x="105" y="79"/>
                    </a:lnTo>
                    <a:lnTo>
                      <a:pt x="105" y="83"/>
                    </a:lnTo>
                    <a:lnTo>
                      <a:pt x="105" y="85"/>
                    </a:lnTo>
                    <a:lnTo>
                      <a:pt x="104" y="87"/>
                    </a:lnTo>
                    <a:lnTo>
                      <a:pt x="104" y="88"/>
                    </a:lnTo>
                    <a:lnTo>
                      <a:pt x="105" y="93"/>
                    </a:lnTo>
                    <a:lnTo>
                      <a:pt x="103" y="97"/>
                    </a:lnTo>
                    <a:lnTo>
                      <a:pt x="100" y="95"/>
                    </a:lnTo>
                    <a:lnTo>
                      <a:pt x="99" y="95"/>
                    </a:lnTo>
                    <a:lnTo>
                      <a:pt x="99" y="96"/>
                    </a:lnTo>
                    <a:lnTo>
                      <a:pt x="95" y="96"/>
                    </a:lnTo>
                    <a:lnTo>
                      <a:pt x="94" y="95"/>
                    </a:lnTo>
                    <a:lnTo>
                      <a:pt x="91" y="95"/>
                    </a:lnTo>
                    <a:lnTo>
                      <a:pt x="91" y="96"/>
                    </a:lnTo>
                    <a:lnTo>
                      <a:pt x="86" y="100"/>
                    </a:lnTo>
                    <a:lnTo>
                      <a:pt x="88" y="100"/>
                    </a:lnTo>
                    <a:lnTo>
                      <a:pt x="87" y="103"/>
                    </a:lnTo>
                    <a:lnTo>
                      <a:pt x="82" y="104"/>
                    </a:lnTo>
                    <a:lnTo>
                      <a:pt x="80" y="103"/>
                    </a:lnTo>
                    <a:lnTo>
                      <a:pt x="78" y="104"/>
                    </a:lnTo>
                    <a:lnTo>
                      <a:pt x="78" y="105"/>
                    </a:lnTo>
                    <a:lnTo>
                      <a:pt x="76" y="108"/>
                    </a:lnTo>
                    <a:lnTo>
                      <a:pt x="75" y="108"/>
                    </a:lnTo>
                    <a:lnTo>
                      <a:pt x="72" y="110"/>
                    </a:lnTo>
                    <a:lnTo>
                      <a:pt x="72" y="113"/>
                    </a:lnTo>
                    <a:lnTo>
                      <a:pt x="74" y="117"/>
                    </a:lnTo>
                    <a:lnTo>
                      <a:pt x="74" y="120"/>
                    </a:lnTo>
                    <a:lnTo>
                      <a:pt x="75" y="122"/>
                    </a:lnTo>
                    <a:lnTo>
                      <a:pt x="74" y="124"/>
                    </a:lnTo>
                    <a:lnTo>
                      <a:pt x="70" y="126"/>
                    </a:lnTo>
                    <a:lnTo>
                      <a:pt x="66" y="126"/>
                    </a:lnTo>
                    <a:lnTo>
                      <a:pt x="62" y="126"/>
                    </a:lnTo>
                    <a:lnTo>
                      <a:pt x="55" y="126"/>
                    </a:lnTo>
                    <a:lnTo>
                      <a:pt x="51" y="128"/>
                    </a:lnTo>
                    <a:lnTo>
                      <a:pt x="50" y="129"/>
                    </a:lnTo>
                    <a:lnTo>
                      <a:pt x="46" y="129"/>
                    </a:lnTo>
                    <a:lnTo>
                      <a:pt x="42" y="130"/>
                    </a:lnTo>
                    <a:lnTo>
                      <a:pt x="28" y="130"/>
                    </a:lnTo>
                    <a:lnTo>
                      <a:pt x="12" y="126"/>
                    </a:lnTo>
                    <a:lnTo>
                      <a:pt x="21" y="114"/>
                    </a:lnTo>
                    <a:lnTo>
                      <a:pt x="22" y="112"/>
                    </a:lnTo>
                    <a:lnTo>
                      <a:pt x="21" y="108"/>
                    </a:lnTo>
                    <a:lnTo>
                      <a:pt x="21" y="104"/>
                    </a:lnTo>
                    <a:lnTo>
                      <a:pt x="18" y="100"/>
                    </a:lnTo>
                    <a:lnTo>
                      <a:pt x="9" y="100"/>
                    </a:lnTo>
                    <a:lnTo>
                      <a:pt x="8" y="96"/>
                    </a:lnTo>
                    <a:lnTo>
                      <a:pt x="7" y="93"/>
                    </a:lnTo>
                    <a:lnTo>
                      <a:pt x="8" y="92"/>
                    </a:lnTo>
                    <a:lnTo>
                      <a:pt x="7" y="87"/>
                    </a:lnTo>
                    <a:lnTo>
                      <a:pt x="3" y="80"/>
                    </a:lnTo>
                    <a:lnTo>
                      <a:pt x="4" y="78"/>
                    </a:lnTo>
                    <a:lnTo>
                      <a:pt x="8" y="72"/>
                    </a:lnTo>
                    <a:lnTo>
                      <a:pt x="7" y="72"/>
                    </a:lnTo>
                    <a:lnTo>
                      <a:pt x="3" y="72"/>
                    </a:lnTo>
                    <a:lnTo>
                      <a:pt x="3" y="70"/>
                    </a:lnTo>
                    <a:lnTo>
                      <a:pt x="1" y="66"/>
                    </a:lnTo>
                    <a:lnTo>
                      <a:pt x="1" y="64"/>
                    </a:lnTo>
                    <a:lnTo>
                      <a:pt x="3" y="62"/>
                    </a:lnTo>
                    <a:lnTo>
                      <a:pt x="1" y="60"/>
                    </a:lnTo>
                    <a:lnTo>
                      <a:pt x="0" y="58"/>
                    </a:lnTo>
                    <a:lnTo>
                      <a:pt x="3" y="58"/>
                    </a:lnTo>
                    <a:lnTo>
                      <a:pt x="5" y="55"/>
                    </a:lnTo>
                    <a:lnTo>
                      <a:pt x="5" y="54"/>
                    </a:lnTo>
                    <a:lnTo>
                      <a:pt x="7" y="54"/>
                    </a:lnTo>
                    <a:lnTo>
                      <a:pt x="5" y="51"/>
                    </a:lnTo>
                    <a:lnTo>
                      <a:pt x="5" y="50"/>
                    </a:lnTo>
                    <a:lnTo>
                      <a:pt x="5" y="49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7" y="45"/>
                    </a:lnTo>
                    <a:lnTo>
                      <a:pt x="9" y="45"/>
                    </a:lnTo>
                    <a:lnTo>
                      <a:pt x="11" y="46"/>
                    </a:lnTo>
                    <a:lnTo>
                      <a:pt x="13" y="46"/>
                    </a:lnTo>
                    <a:lnTo>
                      <a:pt x="15" y="45"/>
                    </a:lnTo>
                    <a:lnTo>
                      <a:pt x="17" y="45"/>
                    </a:lnTo>
                    <a:lnTo>
                      <a:pt x="20" y="47"/>
                    </a:lnTo>
                    <a:lnTo>
                      <a:pt x="20" y="49"/>
                    </a:lnTo>
                    <a:lnTo>
                      <a:pt x="21" y="50"/>
                    </a:lnTo>
                    <a:lnTo>
                      <a:pt x="22" y="49"/>
                    </a:lnTo>
                    <a:lnTo>
                      <a:pt x="25" y="47"/>
                    </a:lnTo>
                    <a:lnTo>
                      <a:pt x="28" y="46"/>
                    </a:lnTo>
                    <a:lnTo>
                      <a:pt x="28" y="45"/>
                    </a:lnTo>
                    <a:lnTo>
                      <a:pt x="29" y="43"/>
                    </a:lnTo>
                    <a:lnTo>
                      <a:pt x="29" y="41"/>
                    </a:lnTo>
                    <a:lnTo>
                      <a:pt x="33" y="38"/>
                    </a:lnTo>
                    <a:lnTo>
                      <a:pt x="37" y="38"/>
                    </a:lnTo>
                    <a:lnTo>
                      <a:pt x="37" y="37"/>
                    </a:lnTo>
                    <a:lnTo>
                      <a:pt x="40" y="35"/>
                    </a:lnTo>
                    <a:lnTo>
                      <a:pt x="41" y="35"/>
                    </a:lnTo>
                    <a:lnTo>
                      <a:pt x="42" y="31"/>
                    </a:lnTo>
                    <a:lnTo>
                      <a:pt x="42" y="29"/>
                    </a:lnTo>
                    <a:lnTo>
                      <a:pt x="45" y="26"/>
                    </a:lnTo>
                    <a:lnTo>
                      <a:pt x="45" y="24"/>
                    </a:lnTo>
                    <a:lnTo>
                      <a:pt x="44" y="22"/>
                    </a:lnTo>
                    <a:lnTo>
                      <a:pt x="44" y="21"/>
                    </a:lnTo>
                    <a:lnTo>
                      <a:pt x="45" y="21"/>
                    </a:lnTo>
                    <a:lnTo>
                      <a:pt x="46" y="20"/>
                    </a:lnTo>
                    <a:lnTo>
                      <a:pt x="49" y="18"/>
                    </a:lnTo>
                    <a:lnTo>
                      <a:pt x="50" y="20"/>
                    </a:lnTo>
                    <a:lnTo>
                      <a:pt x="54" y="17"/>
                    </a:lnTo>
                    <a:lnTo>
                      <a:pt x="57" y="16"/>
                    </a:lnTo>
                    <a:lnTo>
                      <a:pt x="59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6" y="16"/>
                    </a:lnTo>
                    <a:lnTo>
                      <a:pt x="69" y="17"/>
                    </a:lnTo>
                    <a:lnTo>
                      <a:pt x="70" y="20"/>
                    </a:lnTo>
                    <a:lnTo>
                      <a:pt x="72" y="20"/>
                    </a:lnTo>
                    <a:lnTo>
                      <a:pt x="74" y="18"/>
                    </a:lnTo>
                    <a:lnTo>
                      <a:pt x="76" y="18"/>
                    </a:lnTo>
                    <a:lnTo>
                      <a:pt x="79" y="21"/>
                    </a:lnTo>
                    <a:lnTo>
                      <a:pt x="80" y="22"/>
                    </a:lnTo>
                    <a:lnTo>
                      <a:pt x="84" y="21"/>
                    </a:lnTo>
                    <a:lnTo>
                      <a:pt x="87" y="20"/>
                    </a:lnTo>
                    <a:lnTo>
                      <a:pt x="88" y="18"/>
                    </a:lnTo>
                    <a:lnTo>
                      <a:pt x="90" y="18"/>
                    </a:lnTo>
                    <a:lnTo>
                      <a:pt x="91" y="17"/>
                    </a:lnTo>
                    <a:lnTo>
                      <a:pt x="92" y="17"/>
                    </a:lnTo>
                    <a:lnTo>
                      <a:pt x="94" y="20"/>
                    </a:lnTo>
                    <a:lnTo>
                      <a:pt x="97" y="20"/>
                    </a:lnTo>
                    <a:lnTo>
                      <a:pt x="97" y="17"/>
                    </a:lnTo>
                    <a:lnTo>
                      <a:pt x="96" y="17"/>
                    </a:lnTo>
                    <a:lnTo>
                      <a:pt x="96" y="14"/>
                    </a:lnTo>
                    <a:lnTo>
                      <a:pt x="99" y="14"/>
                    </a:lnTo>
                    <a:lnTo>
                      <a:pt x="100" y="13"/>
                    </a:lnTo>
                    <a:lnTo>
                      <a:pt x="101" y="13"/>
                    </a:lnTo>
                    <a:lnTo>
                      <a:pt x="101" y="14"/>
                    </a:lnTo>
                    <a:lnTo>
                      <a:pt x="104" y="14"/>
                    </a:lnTo>
                    <a:lnTo>
                      <a:pt x="105" y="12"/>
                    </a:lnTo>
                    <a:lnTo>
                      <a:pt x="105" y="8"/>
                    </a:lnTo>
                    <a:lnTo>
                      <a:pt x="105" y="6"/>
                    </a:lnTo>
                    <a:lnTo>
                      <a:pt x="107" y="5"/>
                    </a:lnTo>
                    <a:lnTo>
                      <a:pt x="108" y="1"/>
                    </a:lnTo>
                    <a:lnTo>
                      <a:pt x="10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3" name="Freeform 374"/>
              <p:cNvSpPr>
                <a:spLocks noEditPoints="1"/>
              </p:cNvSpPr>
              <p:nvPr/>
            </p:nvSpPr>
            <p:spPr bwMode="auto">
              <a:xfrm>
                <a:off x="5975898" y="2381111"/>
                <a:ext cx="187793" cy="149728"/>
              </a:xfrm>
              <a:custGeom>
                <a:avLst/>
                <a:gdLst>
                  <a:gd name="T0" fmla="*/ 60 w 74"/>
                  <a:gd name="T1" fmla="*/ 53 h 59"/>
                  <a:gd name="T2" fmla="*/ 58 w 74"/>
                  <a:gd name="T3" fmla="*/ 57 h 59"/>
                  <a:gd name="T4" fmla="*/ 54 w 74"/>
                  <a:gd name="T5" fmla="*/ 56 h 59"/>
                  <a:gd name="T6" fmla="*/ 54 w 74"/>
                  <a:gd name="T7" fmla="*/ 53 h 59"/>
                  <a:gd name="T8" fmla="*/ 27 w 74"/>
                  <a:gd name="T9" fmla="*/ 50 h 59"/>
                  <a:gd name="T10" fmla="*/ 37 w 74"/>
                  <a:gd name="T11" fmla="*/ 50 h 59"/>
                  <a:gd name="T12" fmla="*/ 43 w 74"/>
                  <a:gd name="T13" fmla="*/ 48 h 59"/>
                  <a:gd name="T14" fmla="*/ 41 w 74"/>
                  <a:gd name="T15" fmla="*/ 53 h 59"/>
                  <a:gd name="T16" fmla="*/ 32 w 74"/>
                  <a:gd name="T17" fmla="*/ 52 h 59"/>
                  <a:gd name="T18" fmla="*/ 33 w 74"/>
                  <a:gd name="T19" fmla="*/ 48 h 59"/>
                  <a:gd name="T20" fmla="*/ 44 w 74"/>
                  <a:gd name="T21" fmla="*/ 48 h 59"/>
                  <a:gd name="T22" fmla="*/ 45 w 74"/>
                  <a:gd name="T23" fmla="*/ 46 h 59"/>
                  <a:gd name="T24" fmla="*/ 29 w 74"/>
                  <a:gd name="T25" fmla="*/ 50 h 59"/>
                  <a:gd name="T26" fmla="*/ 70 w 74"/>
                  <a:gd name="T27" fmla="*/ 41 h 59"/>
                  <a:gd name="T28" fmla="*/ 70 w 74"/>
                  <a:gd name="T29" fmla="*/ 46 h 59"/>
                  <a:gd name="T30" fmla="*/ 25 w 74"/>
                  <a:gd name="T31" fmla="*/ 40 h 59"/>
                  <a:gd name="T32" fmla="*/ 28 w 74"/>
                  <a:gd name="T33" fmla="*/ 46 h 59"/>
                  <a:gd name="T34" fmla="*/ 20 w 74"/>
                  <a:gd name="T35" fmla="*/ 44 h 59"/>
                  <a:gd name="T36" fmla="*/ 48 w 74"/>
                  <a:gd name="T37" fmla="*/ 36 h 59"/>
                  <a:gd name="T38" fmla="*/ 27 w 74"/>
                  <a:gd name="T39" fmla="*/ 31 h 59"/>
                  <a:gd name="T40" fmla="*/ 27 w 74"/>
                  <a:gd name="T41" fmla="*/ 34 h 59"/>
                  <a:gd name="T42" fmla="*/ 47 w 74"/>
                  <a:gd name="T43" fmla="*/ 34 h 59"/>
                  <a:gd name="T44" fmla="*/ 45 w 74"/>
                  <a:gd name="T45" fmla="*/ 41 h 59"/>
                  <a:gd name="T46" fmla="*/ 43 w 74"/>
                  <a:gd name="T47" fmla="*/ 46 h 59"/>
                  <a:gd name="T48" fmla="*/ 40 w 74"/>
                  <a:gd name="T49" fmla="*/ 45 h 59"/>
                  <a:gd name="T50" fmla="*/ 33 w 74"/>
                  <a:gd name="T51" fmla="*/ 41 h 59"/>
                  <a:gd name="T52" fmla="*/ 35 w 74"/>
                  <a:gd name="T53" fmla="*/ 36 h 59"/>
                  <a:gd name="T54" fmla="*/ 37 w 74"/>
                  <a:gd name="T55" fmla="*/ 36 h 59"/>
                  <a:gd name="T56" fmla="*/ 41 w 74"/>
                  <a:gd name="T57" fmla="*/ 36 h 59"/>
                  <a:gd name="T58" fmla="*/ 43 w 74"/>
                  <a:gd name="T59" fmla="*/ 31 h 59"/>
                  <a:gd name="T60" fmla="*/ 8 w 74"/>
                  <a:gd name="T61" fmla="*/ 20 h 59"/>
                  <a:gd name="T62" fmla="*/ 11 w 74"/>
                  <a:gd name="T63" fmla="*/ 16 h 59"/>
                  <a:gd name="T64" fmla="*/ 22 w 74"/>
                  <a:gd name="T65" fmla="*/ 20 h 59"/>
                  <a:gd name="T66" fmla="*/ 28 w 74"/>
                  <a:gd name="T67" fmla="*/ 24 h 59"/>
                  <a:gd name="T68" fmla="*/ 29 w 74"/>
                  <a:gd name="T69" fmla="*/ 28 h 59"/>
                  <a:gd name="T70" fmla="*/ 24 w 74"/>
                  <a:gd name="T71" fmla="*/ 27 h 59"/>
                  <a:gd name="T72" fmla="*/ 22 w 74"/>
                  <a:gd name="T73" fmla="*/ 34 h 59"/>
                  <a:gd name="T74" fmla="*/ 15 w 74"/>
                  <a:gd name="T75" fmla="*/ 40 h 59"/>
                  <a:gd name="T76" fmla="*/ 15 w 74"/>
                  <a:gd name="T77" fmla="*/ 45 h 59"/>
                  <a:gd name="T78" fmla="*/ 16 w 74"/>
                  <a:gd name="T79" fmla="*/ 49 h 59"/>
                  <a:gd name="T80" fmla="*/ 10 w 74"/>
                  <a:gd name="T81" fmla="*/ 48 h 59"/>
                  <a:gd name="T82" fmla="*/ 6 w 74"/>
                  <a:gd name="T83" fmla="*/ 42 h 59"/>
                  <a:gd name="T84" fmla="*/ 2 w 74"/>
                  <a:gd name="T85" fmla="*/ 36 h 59"/>
                  <a:gd name="T86" fmla="*/ 2 w 74"/>
                  <a:gd name="T87" fmla="*/ 29 h 59"/>
                  <a:gd name="T88" fmla="*/ 3 w 74"/>
                  <a:gd name="T89" fmla="*/ 25 h 59"/>
                  <a:gd name="T90" fmla="*/ 6 w 74"/>
                  <a:gd name="T91" fmla="*/ 23 h 59"/>
                  <a:gd name="T92" fmla="*/ 11 w 74"/>
                  <a:gd name="T93" fmla="*/ 19 h 59"/>
                  <a:gd name="T94" fmla="*/ 11 w 74"/>
                  <a:gd name="T95" fmla="*/ 23 h 59"/>
                  <a:gd name="T96" fmla="*/ 14 w 74"/>
                  <a:gd name="T97" fmla="*/ 20 h 59"/>
                  <a:gd name="T98" fmla="*/ 15 w 74"/>
                  <a:gd name="T99" fmla="*/ 16 h 59"/>
                  <a:gd name="T100" fmla="*/ 32 w 74"/>
                  <a:gd name="T101" fmla="*/ 7 h 59"/>
                  <a:gd name="T102" fmla="*/ 25 w 74"/>
                  <a:gd name="T103" fmla="*/ 0 h 59"/>
                  <a:gd name="T104" fmla="*/ 24 w 74"/>
                  <a:gd name="T105" fmla="*/ 8 h 59"/>
                  <a:gd name="T106" fmla="*/ 20 w 74"/>
                  <a:gd name="T107" fmla="*/ 13 h 59"/>
                  <a:gd name="T108" fmla="*/ 11 w 74"/>
                  <a:gd name="T109" fmla="*/ 15 h 59"/>
                  <a:gd name="T110" fmla="*/ 7 w 74"/>
                  <a:gd name="T111" fmla="*/ 21 h 59"/>
                  <a:gd name="T112" fmla="*/ 4 w 74"/>
                  <a:gd name="T113" fmla="*/ 16 h 59"/>
                  <a:gd name="T114" fmla="*/ 10 w 74"/>
                  <a:gd name="T115" fmla="*/ 12 h 59"/>
                  <a:gd name="T116" fmla="*/ 18 w 74"/>
                  <a:gd name="T117" fmla="*/ 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4" h="59">
                    <a:moveTo>
                      <a:pt x="56" y="52"/>
                    </a:moveTo>
                    <a:lnTo>
                      <a:pt x="57" y="53"/>
                    </a:lnTo>
                    <a:lnTo>
                      <a:pt x="57" y="52"/>
                    </a:lnTo>
                    <a:lnTo>
                      <a:pt x="60" y="53"/>
                    </a:lnTo>
                    <a:lnTo>
                      <a:pt x="58" y="54"/>
                    </a:lnTo>
                    <a:lnTo>
                      <a:pt x="60" y="56"/>
                    </a:lnTo>
                    <a:lnTo>
                      <a:pt x="60" y="57"/>
                    </a:lnTo>
                    <a:lnTo>
                      <a:pt x="58" y="57"/>
                    </a:lnTo>
                    <a:lnTo>
                      <a:pt x="57" y="59"/>
                    </a:lnTo>
                    <a:lnTo>
                      <a:pt x="54" y="58"/>
                    </a:lnTo>
                    <a:lnTo>
                      <a:pt x="53" y="57"/>
                    </a:lnTo>
                    <a:lnTo>
                      <a:pt x="54" y="56"/>
                    </a:lnTo>
                    <a:lnTo>
                      <a:pt x="56" y="54"/>
                    </a:lnTo>
                    <a:lnTo>
                      <a:pt x="56" y="54"/>
                    </a:lnTo>
                    <a:lnTo>
                      <a:pt x="54" y="54"/>
                    </a:lnTo>
                    <a:lnTo>
                      <a:pt x="54" y="53"/>
                    </a:lnTo>
                    <a:lnTo>
                      <a:pt x="56" y="52"/>
                    </a:lnTo>
                    <a:close/>
                    <a:moveTo>
                      <a:pt x="24" y="49"/>
                    </a:moveTo>
                    <a:lnTo>
                      <a:pt x="27" y="49"/>
                    </a:lnTo>
                    <a:lnTo>
                      <a:pt x="27" y="50"/>
                    </a:lnTo>
                    <a:lnTo>
                      <a:pt x="24" y="49"/>
                    </a:lnTo>
                    <a:close/>
                    <a:moveTo>
                      <a:pt x="35" y="48"/>
                    </a:moveTo>
                    <a:lnTo>
                      <a:pt x="36" y="50"/>
                    </a:lnTo>
                    <a:lnTo>
                      <a:pt x="37" y="50"/>
                    </a:lnTo>
                    <a:lnTo>
                      <a:pt x="39" y="50"/>
                    </a:lnTo>
                    <a:lnTo>
                      <a:pt x="40" y="49"/>
                    </a:lnTo>
                    <a:lnTo>
                      <a:pt x="41" y="49"/>
                    </a:lnTo>
                    <a:lnTo>
                      <a:pt x="43" y="48"/>
                    </a:lnTo>
                    <a:lnTo>
                      <a:pt x="43" y="50"/>
                    </a:lnTo>
                    <a:lnTo>
                      <a:pt x="41" y="52"/>
                    </a:lnTo>
                    <a:lnTo>
                      <a:pt x="41" y="54"/>
                    </a:lnTo>
                    <a:lnTo>
                      <a:pt x="41" y="53"/>
                    </a:lnTo>
                    <a:lnTo>
                      <a:pt x="40" y="52"/>
                    </a:lnTo>
                    <a:lnTo>
                      <a:pt x="39" y="53"/>
                    </a:lnTo>
                    <a:lnTo>
                      <a:pt x="36" y="53"/>
                    </a:lnTo>
                    <a:lnTo>
                      <a:pt x="32" y="52"/>
                    </a:lnTo>
                    <a:lnTo>
                      <a:pt x="32" y="50"/>
                    </a:lnTo>
                    <a:lnTo>
                      <a:pt x="33" y="50"/>
                    </a:lnTo>
                    <a:lnTo>
                      <a:pt x="32" y="49"/>
                    </a:lnTo>
                    <a:lnTo>
                      <a:pt x="33" y="48"/>
                    </a:lnTo>
                    <a:lnTo>
                      <a:pt x="35" y="48"/>
                    </a:lnTo>
                    <a:close/>
                    <a:moveTo>
                      <a:pt x="45" y="46"/>
                    </a:moveTo>
                    <a:lnTo>
                      <a:pt x="47" y="46"/>
                    </a:lnTo>
                    <a:lnTo>
                      <a:pt x="44" y="48"/>
                    </a:lnTo>
                    <a:lnTo>
                      <a:pt x="44" y="49"/>
                    </a:lnTo>
                    <a:lnTo>
                      <a:pt x="43" y="48"/>
                    </a:lnTo>
                    <a:lnTo>
                      <a:pt x="44" y="46"/>
                    </a:lnTo>
                    <a:lnTo>
                      <a:pt x="45" y="46"/>
                    </a:lnTo>
                    <a:close/>
                    <a:moveTo>
                      <a:pt x="29" y="45"/>
                    </a:moveTo>
                    <a:lnTo>
                      <a:pt x="32" y="46"/>
                    </a:lnTo>
                    <a:lnTo>
                      <a:pt x="29" y="49"/>
                    </a:lnTo>
                    <a:lnTo>
                      <a:pt x="29" y="50"/>
                    </a:lnTo>
                    <a:lnTo>
                      <a:pt x="28" y="50"/>
                    </a:lnTo>
                    <a:lnTo>
                      <a:pt x="29" y="48"/>
                    </a:lnTo>
                    <a:lnTo>
                      <a:pt x="29" y="45"/>
                    </a:lnTo>
                    <a:close/>
                    <a:moveTo>
                      <a:pt x="70" y="41"/>
                    </a:moveTo>
                    <a:lnTo>
                      <a:pt x="73" y="42"/>
                    </a:lnTo>
                    <a:lnTo>
                      <a:pt x="74" y="45"/>
                    </a:lnTo>
                    <a:lnTo>
                      <a:pt x="74" y="48"/>
                    </a:lnTo>
                    <a:lnTo>
                      <a:pt x="70" y="46"/>
                    </a:lnTo>
                    <a:lnTo>
                      <a:pt x="70" y="44"/>
                    </a:lnTo>
                    <a:lnTo>
                      <a:pt x="70" y="41"/>
                    </a:lnTo>
                    <a:close/>
                    <a:moveTo>
                      <a:pt x="23" y="38"/>
                    </a:moveTo>
                    <a:lnTo>
                      <a:pt x="25" y="40"/>
                    </a:lnTo>
                    <a:lnTo>
                      <a:pt x="27" y="38"/>
                    </a:lnTo>
                    <a:lnTo>
                      <a:pt x="28" y="42"/>
                    </a:lnTo>
                    <a:lnTo>
                      <a:pt x="29" y="44"/>
                    </a:lnTo>
                    <a:lnTo>
                      <a:pt x="28" y="46"/>
                    </a:lnTo>
                    <a:lnTo>
                      <a:pt x="25" y="48"/>
                    </a:lnTo>
                    <a:lnTo>
                      <a:pt x="24" y="46"/>
                    </a:lnTo>
                    <a:lnTo>
                      <a:pt x="22" y="46"/>
                    </a:lnTo>
                    <a:lnTo>
                      <a:pt x="20" y="44"/>
                    </a:lnTo>
                    <a:lnTo>
                      <a:pt x="19" y="41"/>
                    </a:lnTo>
                    <a:lnTo>
                      <a:pt x="19" y="38"/>
                    </a:lnTo>
                    <a:lnTo>
                      <a:pt x="23" y="38"/>
                    </a:lnTo>
                    <a:close/>
                    <a:moveTo>
                      <a:pt x="48" y="36"/>
                    </a:moveTo>
                    <a:lnTo>
                      <a:pt x="48" y="38"/>
                    </a:lnTo>
                    <a:lnTo>
                      <a:pt x="47" y="38"/>
                    </a:lnTo>
                    <a:lnTo>
                      <a:pt x="48" y="36"/>
                    </a:lnTo>
                    <a:close/>
                    <a:moveTo>
                      <a:pt x="27" y="31"/>
                    </a:moveTo>
                    <a:lnTo>
                      <a:pt x="28" y="33"/>
                    </a:lnTo>
                    <a:lnTo>
                      <a:pt x="28" y="36"/>
                    </a:lnTo>
                    <a:lnTo>
                      <a:pt x="25" y="36"/>
                    </a:lnTo>
                    <a:lnTo>
                      <a:pt x="27" y="34"/>
                    </a:lnTo>
                    <a:lnTo>
                      <a:pt x="27" y="31"/>
                    </a:lnTo>
                    <a:close/>
                    <a:moveTo>
                      <a:pt x="45" y="31"/>
                    </a:moveTo>
                    <a:lnTo>
                      <a:pt x="47" y="32"/>
                    </a:lnTo>
                    <a:lnTo>
                      <a:pt x="47" y="34"/>
                    </a:lnTo>
                    <a:lnTo>
                      <a:pt x="47" y="37"/>
                    </a:lnTo>
                    <a:lnTo>
                      <a:pt x="44" y="38"/>
                    </a:lnTo>
                    <a:lnTo>
                      <a:pt x="44" y="40"/>
                    </a:lnTo>
                    <a:lnTo>
                      <a:pt x="45" y="41"/>
                    </a:lnTo>
                    <a:lnTo>
                      <a:pt x="47" y="42"/>
                    </a:lnTo>
                    <a:lnTo>
                      <a:pt x="45" y="44"/>
                    </a:lnTo>
                    <a:lnTo>
                      <a:pt x="43" y="44"/>
                    </a:lnTo>
                    <a:lnTo>
                      <a:pt x="43" y="46"/>
                    </a:lnTo>
                    <a:lnTo>
                      <a:pt x="41" y="48"/>
                    </a:lnTo>
                    <a:lnTo>
                      <a:pt x="40" y="48"/>
                    </a:lnTo>
                    <a:lnTo>
                      <a:pt x="39" y="46"/>
                    </a:lnTo>
                    <a:lnTo>
                      <a:pt x="40" y="45"/>
                    </a:lnTo>
                    <a:lnTo>
                      <a:pt x="40" y="44"/>
                    </a:lnTo>
                    <a:lnTo>
                      <a:pt x="37" y="42"/>
                    </a:lnTo>
                    <a:lnTo>
                      <a:pt x="35" y="42"/>
                    </a:lnTo>
                    <a:lnTo>
                      <a:pt x="33" y="41"/>
                    </a:lnTo>
                    <a:lnTo>
                      <a:pt x="35" y="38"/>
                    </a:lnTo>
                    <a:lnTo>
                      <a:pt x="33" y="37"/>
                    </a:lnTo>
                    <a:lnTo>
                      <a:pt x="33" y="36"/>
                    </a:lnTo>
                    <a:lnTo>
                      <a:pt x="35" y="36"/>
                    </a:lnTo>
                    <a:lnTo>
                      <a:pt x="35" y="33"/>
                    </a:lnTo>
                    <a:lnTo>
                      <a:pt x="36" y="33"/>
                    </a:lnTo>
                    <a:lnTo>
                      <a:pt x="37" y="34"/>
                    </a:lnTo>
                    <a:lnTo>
                      <a:pt x="37" y="36"/>
                    </a:lnTo>
                    <a:lnTo>
                      <a:pt x="40" y="37"/>
                    </a:lnTo>
                    <a:lnTo>
                      <a:pt x="40" y="36"/>
                    </a:lnTo>
                    <a:lnTo>
                      <a:pt x="41" y="36"/>
                    </a:lnTo>
                    <a:lnTo>
                      <a:pt x="41" y="36"/>
                    </a:lnTo>
                    <a:lnTo>
                      <a:pt x="40" y="34"/>
                    </a:lnTo>
                    <a:lnTo>
                      <a:pt x="39" y="33"/>
                    </a:lnTo>
                    <a:lnTo>
                      <a:pt x="40" y="31"/>
                    </a:lnTo>
                    <a:lnTo>
                      <a:pt x="43" y="31"/>
                    </a:lnTo>
                    <a:lnTo>
                      <a:pt x="45" y="31"/>
                    </a:lnTo>
                    <a:close/>
                    <a:moveTo>
                      <a:pt x="11" y="16"/>
                    </a:moveTo>
                    <a:lnTo>
                      <a:pt x="11" y="17"/>
                    </a:lnTo>
                    <a:lnTo>
                      <a:pt x="8" y="20"/>
                    </a:lnTo>
                    <a:lnTo>
                      <a:pt x="7" y="20"/>
                    </a:lnTo>
                    <a:lnTo>
                      <a:pt x="7" y="17"/>
                    </a:lnTo>
                    <a:lnTo>
                      <a:pt x="8" y="16"/>
                    </a:lnTo>
                    <a:lnTo>
                      <a:pt x="11" y="16"/>
                    </a:lnTo>
                    <a:close/>
                    <a:moveTo>
                      <a:pt x="20" y="15"/>
                    </a:moveTo>
                    <a:lnTo>
                      <a:pt x="23" y="16"/>
                    </a:lnTo>
                    <a:lnTo>
                      <a:pt x="23" y="19"/>
                    </a:lnTo>
                    <a:lnTo>
                      <a:pt x="22" y="20"/>
                    </a:lnTo>
                    <a:lnTo>
                      <a:pt x="23" y="20"/>
                    </a:lnTo>
                    <a:lnTo>
                      <a:pt x="24" y="23"/>
                    </a:lnTo>
                    <a:lnTo>
                      <a:pt x="25" y="24"/>
                    </a:lnTo>
                    <a:lnTo>
                      <a:pt x="28" y="24"/>
                    </a:lnTo>
                    <a:lnTo>
                      <a:pt x="29" y="23"/>
                    </a:lnTo>
                    <a:lnTo>
                      <a:pt x="31" y="25"/>
                    </a:lnTo>
                    <a:lnTo>
                      <a:pt x="31" y="27"/>
                    </a:lnTo>
                    <a:lnTo>
                      <a:pt x="29" y="28"/>
                    </a:lnTo>
                    <a:lnTo>
                      <a:pt x="28" y="28"/>
                    </a:lnTo>
                    <a:lnTo>
                      <a:pt x="28" y="29"/>
                    </a:lnTo>
                    <a:lnTo>
                      <a:pt x="27" y="27"/>
                    </a:lnTo>
                    <a:lnTo>
                      <a:pt x="24" y="27"/>
                    </a:lnTo>
                    <a:lnTo>
                      <a:pt x="23" y="29"/>
                    </a:lnTo>
                    <a:lnTo>
                      <a:pt x="24" y="31"/>
                    </a:lnTo>
                    <a:lnTo>
                      <a:pt x="24" y="34"/>
                    </a:lnTo>
                    <a:lnTo>
                      <a:pt x="22" y="34"/>
                    </a:lnTo>
                    <a:lnTo>
                      <a:pt x="20" y="34"/>
                    </a:lnTo>
                    <a:lnTo>
                      <a:pt x="19" y="36"/>
                    </a:lnTo>
                    <a:lnTo>
                      <a:pt x="20" y="37"/>
                    </a:lnTo>
                    <a:lnTo>
                      <a:pt x="15" y="40"/>
                    </a:lnTo>
                    <a:lnTo>
                      <a:pt x="15" y="41"/>
                    </a:lnTo>
                    <a:lnTo>
                      <a:pt x="16" y="41"/>
                    </a:lnTo>
                    <a:lnTo>
                      <a:pt x="16" y="44"/>
                    </a:lnTo>
                    <a:lnTo>
                      <a:pt x="15" y="45"/>
                    </a:lnTo>
                    <a:lnTo>
                      <a:pt x="15" y="46"/>
                    </a:lnTo>
                    <a:lnTo>
                      <a:pt x="16" y="46"/>
                    </a:lnTo>
                    <a:lnTo>
                      <a:pt x="18" y="48"/>
                    </a:lnTo>
                    <a:lnTo>
                      <a:pt x="16" y="49"/>
                    </a:lnTo>
                    <a:lnTo>
                      <a:pt x="16" y="49"/>
                    </a:lnTo>
                    <a:lnTo>
                      <a:pt x="15" y="49"/>
                    </a:lnTo>
                    <a:lnTo>
                      <a:pt x="14" y="49"/>
                    </a:lnTo>
                    <a:lnTo>
                      <a:pt x="10" y="48"/>
                    </a:lnTo>
                    <a:lnTo>
                      <a:pt x="6" y="48"/>
                    </a:lnTo>
                    <a:lnTo>
                      <a:pt x="6" y="46"/>
                    </a:lnTo>
                    <a:lnTo>
                      <a:pt x="7" y="45"/>
                    </a:lnTo>
                    <a:lnTo>
                      <a:pt x="6" y="42"/>
                    </a:lnTo>
                    <a:lnTo>
                      <a:pt x="3" y="40"/>
                    </a:lnTo>
                    <a:lnTo>
                      <a:pt x="2" y="41"/>
                    </a:lnTo>
                    <a:lnTo>
                      <a:pt x="0" y="40"/>
                    </a:lnTo>
                    <a:lnTo>
                      <a:pt x="2" y="36"/>
                    </a:lnTo>
                    <a:lnTo>
                      <a:pt x="4" y="34"/>
                    </a:lnTo>
                    <a:lnTo>
                      <a:pt x="3" y="33"/>
                    </a:lnTo>
                    <a:lnTo>
                      <a:pt x="3" y="31"/>
                    </a:lnTo>
                    <a:lnTo>
                      <a:pt x="2" y="29"/>
                    </a:lnTo>
                    <a:lnTo>
                      <a:pt x="2" y="27"/>
                    </a:lnTo>
                    <a:lnTo>
                      <a:pt x="2" y="27"/>
                    </a:lnTo>
                    <a:lnTo>
                      <a:pt x="3" y="28"/>
                    </a:lnTo>
                    <a:lnTo>
                      <a:pt x="3" y="25"/>
                    </a:lnTo>
                    <a:lnTo>
                      <a:pt x="2" y="24"/>
                    </a:lnTo>
                    <a:lnTo>
                      <a:pt x="3" y="21"/>
                    </a:lnTo>
                    <a:lnTo>
                      <a:pt x="4" y="23"/>
                    </a:lnTo>
                    <a:lnTo>
                      <a:pt x="6" y="23"/>
                    </a:lnTo>
                    <a:lnTo>
                      <a:pt x="7" y="24"/>
                    </a:lnTo>
                    <a:lnTo>
                      <a:pt x="10" y="23"/>
                    </a:lnTo>
                    <a:lnTo>
                      <a:pt x="8" y="21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12" y="20"/>
                    </a:lnTo>
                    <a:lnTo>
                      <a:pt x="11" y="21"/>
                    </a:lnTo>
                    <a:lnTo>
                      <a:pt x="11" y="23"/>
                    </a:lnTo>
                    <a:lnTo>
                      <a:pt x="14" y="23"/>
                    </a:lnTo>
                    <a:lnTo>
                      <a:pt x="15" y="23"/>
                    </a:lnTo>
                    <a:lnTo>
                      <a:pt x="15" y="23"/>
                    </a:lnTo>
                    <a:lnTo>
                      <a:pt x="14" y="20"/>
                    </a:lnTo>
                    <a:lnTo>
                      <a:pt x="14" y="19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20" y="15"/>
                    </a:lnTo>
                    <a:close/>
                    <a:moveTo>
                      <a:pt x="29" y="7"/>
                    </a:moveTo>
                    <a:lnTo>
                      <a:pt x="32" y="7"/>
                    </a:lnTo>
                    <a:lnTo>
                      <a:pt x="31" y="9"/>
                    </a:lnTo>
                    <a:lnTo>
                      <a:pt x="28" y="9"/>
                    </a:lnTo>
                    <a:lnTo>
                      <a:pt x="29" y="7"/>
                    </a:lnTo>
                    <a:close/>
                    <a:moveTo>
                      <a:pt x="25" y="0"/>
                    </a:moveTo>
                    <a:lnTo>
                      <a:pt x="27" y="2"/>
                    </a:lnTo>
                    <a:lnTo>
                      <a:pt x="24" y="4"/>
                    </a:lnTo>
                    <a:lnTo>
                      <a:pt x="25" y="7"/>
                    </a:lnTo>
                    <a:lnTo>
                      <a:pt x="24" y="8"/>
                    </a:lnTo>
                    <a:lnTo>
                      <a:pt x="25" y="11"/>
                    </a:lnTo>
                    <a:lnTo>
                      <a:pt x="23" y="15"/>
                    </a:lnTo>
                    <a:lnTo>
                      <a:pt x="22" y="15"/>
                    </a:lnTo>
                    <a:lnTo>
                      <a:pt x="20" y="13"/>
                    </a:lnTo>
                    <a:lnTo>
                      <a:pt x="18" y="13"/>
                    </a:lnTo>
                    <a:lnTo>
                      <a:pt x="16" y="15"/>
                    </a:lnTo>
                    <a:lnTo>
                      <a:pt x="14" y="15"/>
                    </a:lnTo>
                    <a:lnTo>
                      <a:pt x="11" y="15"/>
                    </a:lnTo>
                    <a:lnTo>
                      <a:pt x="11" y="13"/>
                    </a:lnTo>
                    <a:lnTo>
                      <a:pt x="7" y="16"/>
                    </a:lnTo>
                    <a:lnTo>
                      <a:pt x="6" y="19"/>
                    </a:lnTo>
                    <a:lnTo>
                      <a:pt x="7" y="21"/>
                    </a:lnTo>
                    <a:lnTo>
                      <a:pt x="4" y="19"/>
                    </a:lnTo>
                    <a:lnTo>
                      <a:pt x="3" y="19"/>
                    </a:lnTo>
                    <a:lnTo>
                      <a:pt x="2" y="19"/>
                    </a:lnTo>
                    <a:lnTo>
                      <a:pt x="4" y="16"/>
                    </a:lnTo>
                    <a:lnTo>
                      <a:pt x="4" y="13"/>
                    </a:lnTo>
                    <a:lnTo>
                      <a:pt x="6" y="13"/>
                    </a:lnTo>
                    <a:lnTo>
                      <a:pt x="7" y="15"/>
                    </a:lnTo>
                    <a:lnTo>
                      <a:pt x="10" y="12"/>
                    </a:lnTo>
                    <a:lnTo>
                      <a:pt x="12" y="12"/>
                    </a:lnTo>
                    <a:lnTo>
                      <a:pt x="15" y="11"/>
                    </a:lnTo>
                    <a:lnTo>
                      <a:pt x="16" y="7"/>
                    </a:lnTo>
                    <a:lnTo>
                      <a:pt x="18" y="6"/>
                    </a:lnTo>
                    <a:lnTo>
                      <a:pt x="20" y="6"/>
                    </a:lnTo>
                    <a:lnTo>
                      <a:pt x="23" y="4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4" name="Freeform 375"/>
              <p:cNvSpPr>
                <a:spLocks noEditPoints="1"/>
              </p:cNvSpPr>
              <p:nvPr/>
            </p:nvSpPr>
            <p:spPr bwMode="auto">
              <a:xfrm>
                <a:off x="5879463" y="1673080"/>
                <a:ext cx="611597" cy="702956"/>
              </a:xfrm>
              <a:custGeom>
                <a:avLst/>
                <a:gdLst>
                  <a:gd name="T0" fmla="*/ 4 w 241"/>
                  <a:gd name="T1" fmla="*/ 232 h 277"/>
                  <a:gd name="T2" fmla="*/ 2 w 241"/>
                  <a:gd name="T3" fmla="*/ 204 h 277"/>
                  <a:gd name="T4" fmla="*/ 32 w 241"/>
                  <a:gd name="T5" fmla="*/ 175 h 277"/>
                  <a:gd name="T6" fmla="*/ 63 w 241"/>
                  <a:gd name="T7" fmla="*/ 145 h 277"/>
                  <a:gd name="T8" fmla="*/ 75 w 241"/>
                  <a:gd name="T9" fmla="*/ 116 h 277"/>
                  <a:gd name="T10" fmla="*/ 79 w 241"/>
                  <a:gd name="T11" fmla="*/ 75 h 277"/>
                  <a:gd name="T12" fmla="*/ 111 w 241"/>
                  <a:gd name="T13" fmla="*/ 60 h 277"/>
                  <a:gd name="T14" fmla="*/ 96 w 241"/>
                  <a:gd name="T15" fmla="*/ 62 h 277"/>
                  <a:gd name="T16" fmla="*/ 103 w 241"/>
                  <a:gd name="T17" fmla="*/ 56 h 277"/>
                  <a:gd name="T18" fmla="*/ 112 w 241"/>
                  <a:gd name="T19" fmla="*/ 52 h 277"/>
                  <a:gd name="T20" fmla="*/ 121 w 241"/>
                  <a:gd name="T21" fmla="*/ 37 h 277"/>
                  <a:gd name="T22" fmla="*/ 127 w 241"/>
                  <a:gd name="T23" fmla="*/ 28 h 277"/>
                  <a:gd name="T24" fmla="*/ 132 w 241"/>
                  <a:gd name="T25" fmla="*/ 24 h 277"/>
                  <a:gd name="T26" fmla="*/ 170 w 241"/>
                  <a:gd name="T27" fmla="*/ 11 h 277"/>
                  <a:gd name="T28" fmla="*/ 177 w 241"/>
                  <a:gd name="T29" fmla="*/ 3 h 277"/>
                  <a:gd name="T30" fmla="*/ 212 w 241"/>
                  <a:gd name="T31" fmla="*/ 3 h 277"/>
                  <a:gd name="T32" fmla="*/ 212 w 241"/>
                  <a:gd name="T33" fmla="*/ 17 h 277"/>
                  <a:gd name="T34" fmla="*/ 228 w 241"/>
                  <a:gd name="T35" fmla="*/ 11 h 277"/>
                  <a:gd name="T36" fmla="*/ 216 w 241"/>
                  <a:gd name="T37" fmla="*/ 24 h 277"/>
                  <a:gd name="T38" fmla="*/ 236 w 241"/>
                  <a:gd name="T39" fmla="*/ 31 h 277"/>
                  <a:gd name="T40" fmla="*/ 215 w 241"/>
                  <a:gd name="T41" fmla="*/ 32 h 277"/>
                  <a:gd name="T42" fmla="*/ 186 w 241"/>
                  <a:gd name="T43" fmla="*/ 56 h 277"/>
                  <a:gd name="T44" fmla="*/ 145 w 241"/>
                  <a:gd name="T45" fmla="*/ 53 h 277"/>
                  <a:gd name="T46" fmla="*/ 123 w 241"/>
                  <a:gd name="T47" fmla="*/ 71 h 277"/>
                  <a:gd name="T48" fmla="*/ 95 w 241"/>
                  <a:gd name="T49" fmla="*/ 115 h 277"/>
                  <a:gd name="T50" fmla="*/ 75 w 241"/>
                  <a:gd name="T51" fmla="*/ 190 h 277"/>
                  <a:gd name="T52" fmla="*/ 74 w 241"/>
                  <a:gd name="T53" fmla="*/ 250 h 277"/>
                  <a:gd name="T54" fmla="*/ 60 w 241"/>
                  <a:gd name="T55" fmla="*/ 248 h 277"/>
                  <a:gd name="T56" fmla="*/ 52 w 241"/>
                  <a:gd name="T57" fmla="*/ 254 h 277"/>
                  <a:gd name="T58" fmla="*/ 29 w 241"/>
                  <a:gd name="T59" fmla="*/ 275 h 277"/>
                  <a:gd name="T60" fmla="*/ 19 w 241"/>
                  <a:gd name="T61" fmla="*/ 261 h 277"/>
                  <a:gd name="T62" fmla="*/ 9 w 241"/>
                  <a:gd name="T63" fmla="*/ 244 h 277"/>
                  <a:gd name="T64" fmla="*/ 20 w 241"/>
                  <a:gd name="T65" fmla="*/ 232 h 277"/>
                  <a:gd name="T66" fmla="*/ 6 w 241"/>
                  <a:gd name="T67" fmla="*/ 225 h 277"/>
                  <a:gd name="T68" fmla="*/ 23 w 241"/>
                  <a:gd name="T69" fmla="*/ 219 h 277"/>
                  <a:gd name="T70" fmla="*/ 20 w 241"/>
                  <a:gd name="T71" fmla="*/ 215 h 277"/>
                  <a:gd name="T72" fmla="*/ 8 w 241"/>
                  <a:gd name="T73" fmla="*/ 211 h 277"/>
                  <a:gd name="T74" fmla="*/ 7 w 241"/>
                  <a:gd name="T75" fmla="*/ 202 h 277"/>
                  <a:gd name="T76" fmla="*/ 24 w 241"/>
                  <a:gd name="T77" fmla="*/ 198 h 277"/>
                  <a:gd name="T78" fmla="*/ 29 w 241"/>
                  <a:gd name="T79" fmla="*/ 187 h 277"/>
                  <a:gd name="T80" fmla="*/ 36 w 241"/>
                  <a:gd name="T81" fmla="*/ 185 h 277"/>
                  <a:gd name="T82" fmla="*/ 44 w 241"/>
                  <a:gd name="T83" fmla="*/ 174 h 277"/>
                  <a:gd name="T84" fmla="*/ 65 w 241"/>
                  <a:gd name="T85" fmla="*/ 167 h 277"/>
                  <a:gd name="T86" fmla="*/ 49 w 241"/>
                  <a:gd name="T87" fmla="*/ 169 h 277"/>
                  <a:gd name="T88" fmla="*/ 63 w 241"/>
                  <a:gd name="T89" fmla="*/ 150 h 277"/>
                  <a:gd name="T90" fmla="*/ 74 w 241"/>
                  <a:gd name="T91" fmla="*/ 132 h 277"/>
                  <a:gd name="T92" fmla="*/ 78 w 241"/>
                  <a:gd name="T93" fmla="*/ 117 h 277"/>
                  <a:gd name="T94" fmla="*/ 81 w 241"/>
                  <a:gd name="T95" fmla="*/ 107 h 277"/>
                  <a:gd name="T96" fmla="*/ 98 w 241"/>
                  <a:gd name="T97" fmla="*/ 94 h 277"/>
                  <a:gd name="T98" fmla="*/ 95 w 241"/>
                  <a:gd name="T99" fmla="*/ 85 h 277"/>
                  <a:gd name="T100" fmla="*/ 106 w 241"/>
                  <a:gd name="T101" fmla="*/ 77 h 277"/>
                  <a:gd name="T102" fmla="*/ 112 w 241"/>
                  <a:gd name="T103" fmla="*/ 66 h 277"/>
                  <a:gd name="T104" fmla="*/ 117 w 241"/>
                  <a:gd name="T105" fmla="*/ 52 h 277"/>
                  <a:gd name="T106" fmla="*/ 131 w 241"/>
                  <a:gd name="T107" fmla="*/ 48 h 277"/>
                  <a:gd name="T108" fmla="*/ 137 w 241"/>
                  <a:gd name="T109" fmla="*/ 45 h 277"/>
                  <a:gd name="T110" fmla="*/ 153 w 241"/>
                  <a:gd name="T111" fmla="*/ 33 h 277"/>
                  <a:gd name="T112" fmla="*/ 167 w 241"/>
                  <a:gd name="T113" fmla="*/ 31 h 277"/>
                  <a:gd name="T114" fmla="*/ 173 w 241"/>
                  <a:gd name="T115" fmla="*/ 10 h 277"/>
                  <a:gd name="T116" fmla="*/ 183 w 241"/>
                  <a:gd name="T117" fmla="*/ 21 h 277"/>
                  <a:gd name="T118" fmla="*/ 195 w 241"/>
                  <a:gd name="T119" fmla="*/ 19 h 277"/>
                  <a:gd name="T120" fmla="*/ 203 w 241"/>
                  <a:gd name="T121" fmla="*/ 2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41" h="277">
                    <a:moveTo>
                      <a:pt x="11" y="256"/>
                    </a:moveTo>
                    <a:lnTo>
                      <a:pt x="12" y="257"/>
                    </a:lnTo>
                    <a:lnTo>
                      <a:pt x="11" y="257"/>
                    </a:lnTo>
                    <a:lnTo>
                      <a:pt x="11" y="256"/>
                    </a:lnTo>
                    <a:close/>
                    <a:moveTo>
                      <a:pt x="7" y="241"/>
                    </a:moveTo>
                    <a:lnTo>
                      <a:pt x="8" y="242"/>
                    </a:lnTo>
                    <a:lnTo>
                      <a:pt x="7" y="244"/>
                    </a:lnTo>
                    <a:lnTo>
                      <a:pt x="6" y="241"/>
                    </a:lnTo>
                    <a:lnTo>
                      <a:pt x="7" y="241"/>
                    </a:lnTo>
                    <a:close/>
                    <a:moveTo>
                      <a:pt x="9" y="237"/>
                    </a:moveTo>
                    <a:lnTo>
                      <a:pt x="9" y="238"/>
                    </a:lnTo>
                    <a:lnTo>
                      <a:pt x="8" y="240"/>
                    </a:lnTo>
                    <a:lnTo>
                      <a:pt x="9" y="237"/>
                    </a:lnTo>
                    <a:close/>
                    <a:moveTo>
                      <a:pt x="8" y="236"/>
                    </a:moveTo>
                    <a:lnTo>
                      <a:pt x="7" y="238"/>
                    </a:lnTo>
                    <a:lnTo>
                      <a:pt x="6" y="237"/>
                    </a:lnTo>
                    <a:lnTo>
                      <a:pt x="8" y="236"/>
                    </a:lnTo>
                    <a:close/>
                    <a:moveTo>
                      <a:pt x="4" y="232"/>
                    </a:moveTo>
                    <a:lnTo>
                      <a:pt x="4" y="235"/>
                    </a:lnTo>
                    <a:lnTo>
                      <a:pt x="3" y="232"/>
                    </a:lnTo>
                    <a:lnTo>
                      <a:pt x="4" y="232"/>
                    </a:lnTo>
                    <a:close/>
                    <a:moveTo>
                      <a:pt x="7" y="231"/>
                    </a:moveTo>
                    <a:lnTo>
                      <a:pt x="9" y="233"/>
                    </a:lnTo>
                    <a:lnTo>
                      <a:pt x="8" y="236"/>
                    </a:lnTo>
                    <a:lnTo>
                      <a:pt x="7" y="231"/>
                    </a:lnTo>
                    <a:close/>
                    <a:moveTo>
                      <a:pt x="3" y="229"/>
                    </a:moveTo>
                    <a:lnTo>
                      <a:pt x="4" y="229"/>
                    </a:lnTo>
                    <a:lnTo>
                      <a:pt x="4" y="231"/>
                    </a:lnTo>
                    <a:lnTo>
                      <a:pt x="3" y="229"/>
                    </a:lnTo>
                    <a:close/>
                    <a:moveTo>
                      <a:pt x="3" y="224"/>
                    </a:moveTo>
                    <a:lnTo>
                      <a:pt x="4" y="227"/>
                    </a:lnTo>
                    <a:lnTo>
                      <a:pt x="2" y="225"/>
                    </a:lnTo>
                    <a:lnTo>
                      <a:pt x="3" y="224"/>
                    </a:lnTo>
                    <a:close/>
                    <a:moveTo>
                      <a:pt x="3" y="220"/>
                    </a:moveTo>
                    <a:lnTo>
                      <a:pt x="3" y="221"/>
                    </a:lnTo>
                    <a:lnTo>
                      <a:pt x="2" y="223"/>
                    </a:lnTo>
                    <a:lnTo>
                      <a:pt x="0" y="221"/>
                    </a:lnTo>
                    <a:lnTo>
                      <a:pt x="3" y="220"/>
                    </a:lnTo>
                    <a:close/>
                    <a:moveTo>
                      <a:pt x="2" y="204"/>
                    </a:moveTo>
                    <a:lnTo>
                      <a:pt x="4" y="206"/>
                    </a:lnTo>
                    <a:lnTo>
                      <a:pt x="2" y="206"/>
                    </a:lnTo>
                    <a:lnTo>
                      <a:pt x="2" y="204"/>
                    </a:lnTo>
                    <a:close/>
                    <a:moveTo>
                      <a:pt x="3" y="200"/>
                    </a:moveTo>
                    <a:lnTo>
                      <a:pt x="4" y="202"/>
                    </a:lnTo>
                    <a:lnTo>
                      <a:pt x="3" y="203"/>
                    </a:lnTo>
                    <a:lnTo>
                      <a:pt x="3" y="200"/>
                    </a:lnTo>
                    <a:close/>
                    <a:moveTo>
                      <a:pt x="9" y="195"/>
                    </a:moveTo>
                    <a:lnTo>
                      <a:pt x="9" y="196"/>
                    </a:lnTo>
                    <a:lnTo>
                      <a:pt x="7" y="196"/>
                    </a:lnTo>
                    <a:lnTo>
                      <a:pt x="9" y="195"/>
                    </a:lnTo>
                    <a:close/>
                    <a:moveTo>
                      <a:pt x="11" y="194"/>
                    </a:moveTo>
                    <a:lnTo>
                      <a:pt x="12" y="194"/>
                    </a:lnTo>
                    <a:lnTo>
                      <a:pt x="13" y="195"/>
                    </a:lnTo>
                    <a:lnTo>
                      <a:pt x="11" y="196"/>
                    </a:lnTo>
                    <a:lnTo>
                      <a:pt x="11" y="194"/>
                    </a:lnTo>
                    <a:close/>
                    <a:moveTo>
                      <a:pt x="34" y="177"/>
                    </a:moveTo>
                    <a:lnTo>
                      <a:pt x="34" y="179"/>
                    </a:lnTo>
                    <a:lnTo>
                      <a:pt x="33" y="181"/>
                    </a:lnTo>
                    <a:lnTo>
                      <a:pt x="32" y="179"/>
                    </a:lnTo>
                    <a:lnTo>
                      <a:pt x="34" y="177"/>
                    </a:lnTo>
                    <a:close/>
                    <a:moveTo>
                      <a:pt x="32" y="173"/>
                    </a:moveTo>
                    <a:lnTo>
                      <a:pt x="33" y="175"/>
                    </a:lnTo>
                    <a:lnTo>
                      <a:pt x="32" y="175"/>
                    </a:lnTo>
                    <a:lnTo>
                      <a:pt x="29" y="173"/>
                    </a:lnTo>
                    <a:lnTo>
                      <a:pt x="32" y="173"/>
                    </a:lnTo>
                    <a:close/>
                    <a:moveTo>
                      <a:pt x="42" y="170"/>
                    </a:moveTo>
                    <a:lnTo>
                      <a:pt x="44" y="171"/>
                    </a:lnTo>
                    <a:lnTo>
                      <a:pt x="41" y="174"/>
                    </a:lnTo>
                    <a:lnTo>
                      <a:pt x="38" y="174"/>
                    </a:lnTo>
                    <a:lnTo>
                      <a:pt x="37" y="174"/>
                    </a:lnTo>
                    <a:lnTo>
                      <a:pt x="36" y="174"/>
                    </a:lnTo>
                    <a:lnTo>
                      <a:pt x="37" y="171"/>
                    </a:lnTo>
                    <a:lnTo>
                      <a:pt x="40" y="171"/>
                    </a:lnTo>
                    <a:lnTo>
                      <a:pt x="40" y="170"/>
                    </a:lnTo>
                    <a:lnTo>
                      <a:pt x="42" y="170"/>
                    </a:lnTo>
                    <a:close/>
                    <a:moveTo>
                      <a:pt x="38" y="166"/>
                    </a:moveTo>
                    <a:lnTo>
                      <a:pt x="40" y="169"/>
                    </a:lnTo>
                    <a:lnTo>
                      <a:pt x="38" y="170"/>
                    </a:lnTo>
                    <a:lnTo>
                      <a:pt x="34" y="170"/>
                    </a:lnTo>
                    <a:lnTo>
                      <a:pt x="38" y="166"/>
                    </a:lnTo>
                    <a:close/>
                    <a:moveTo>
                      <a:pt x="67" y="142"/>
                    </a:moveTo>
                    <a:lnTo>
                      <a:pt x="65" y="145"/>
                    </a:lnTo>
                    <a:lnTo>
                      <a:pt x="63" y="146"/>
                    </a:lnTo>
                    <a:lnTo>
                      <a:pt x="63" y="145"/>
                    </a:lnTo>
                    <a:lnTo>
                      <a:pt x="61" y="145"/>
                    </a:lnTo>
                    <a:lnTo>
                      <a:pt x="62" y="144"/>
                    </a:lnTo>
                    <a:lnTo>
                      <a:pt x="66" y="142"/>
                    </a:lnTo>
                    <a:lnTo>
                      <a:pt x="67" y="142"/>
                    </a:lnTo>
                    <a:close/>
                    <a:moveTo>
                      <a:pt x="70" y="138"/>
                    </a:moveTo>
                    <a:lnTo>
                      <a:pt x="67" y="141"/>
                    </a:lnTo>
                    <a:lnTo>
                      <a:pt x="66" y="141"/>
                    </a:lnTo>
                    <a:lnTo>
                      <a:pt x="67" y="138"/>
                    </a:lnTo>
                    <a:lnTo>
                      <a:pt x="70" y="138"/>
                    </a:lnTo>
                    <a:close/>
                    <a:moveTo>
                      <a:pt x="70" y="127"/>
                    </a:moveTo>
                    <a:lnTo>
                      <a:pt x="70" y="127"/>
                    </a:lnTo>
                    <a:lnTo>
                      <a:pt x="71" y="129"/>
                    </a:lnTo>
                    <a:lnTo>
                      <a:pt x="70" y="129"/>
                    </a:lnTo>
                    <a:lnTo>
                      <a:pt x="69" y="128"/>
                    </a:lnTo>
                    <a:lnTo>
                      <a:pt x="70" y="127"/>
                    </a:lnTo>
                    <a:close/>
                    <a:moveTo>
                      <a:pt x="75" y="121"/>
                    </a:moveTo>
                    <a:lnTo>
                      <a:pt x="78" y="121"/>
                    </a:lnTo>
                    <a:lnTo>
                      <a:pt x="74" y="124"/>
                    </a:lnTo>
                    <a:lnTo>
                      <a:pt x="74" y="123"/>
                    </a:lnTo>
                    <a:lnTo>
                      <a:pt x="75" y="121"/>
                    </a:lnTo>
                    <a:close/>
                    <a:moveTo>
                      <a:pt x="75" y="116"/>
                    </a:moveTo>
                    <a:lnTo>
                      <a:pt x="75" y="117"/>
                    </a:lnTo>
                    <a:lnTo>
                      <a:pt x="73" y="121"/>
                    </a:lnTo>
                    <a:lnTo>
                      <a:pt x="73" y="117"/>
                    </a:lnTo>
                    <a:lnTo>
                      <a:pt x="75" y="116"/>
                    </a:lnTo>
                    <a:close/>
                    <a:moveTo>
                      <a:pt x="88" y="95"/>
                    </a:moveTo>
                    <a:lnTo>
                      <a:pt x="90" y="95"/>
                    </a:lnTo>
                    <a:lnTo>
                      <a:pt x="88" y="98"/>
                    </a:lnTo>
                    <a:lnTo>
                      <a:pt x="87" y="96"/>
                    </a:lnTo>
                    <a:lnTo>
                      <a:pt x="88" y="95"/>
                    </a:lnTo>
                    <a:close/>
                    <a:moveTo>
                      <a:pt x="73" y="85"/>
                    </a:moveTo>
                    <a:lnTo>
                      <a:pt x="74" y="86"/>
                    </a:lnTo>
                    <a:lnTo>
                      <a:pt x="74" y="87"/>
                    </a:lnTo>
                    <a:lnTo>
                      <a:pt x="73" y="86"/>
                    </a:lnTo>
                    <a:lnTo>
                      <a:pt x="73" y="85"/>
                    </a:lnTo>
                    <a:close/>
                    <a:moveTo>
                      <a:pt x="77" y="75"/>
                    </a:moveTo>
                    <a:lnTo>
                      <a:pt x="77" y="78"/>
                    </a:lnTo>
                    <a:lnTo>
                      <a:pt x="74" y="81"/>
                    </a:lnTo>
                    <a:lnTo>
                      <a:pt x="74" y="79"/>
                    </a:lnTo>
                    <a:lnTo>
                      <a:pt x="77" y="75"/>
                    </a:lnTo>
                    <a:close/>
                    <a:moveTo>
                      <a:pt x="79" y="74"/>
                    </a:moveTo>
                    <a:lnTo>
                      <a:pt x="79" y="75"/>
                    </a:lnTo>
                    <a:lnTo>
                      <a:pt x="79" y="77"/>
                    </a:lnTo>
                    <a:lnTo>
                      <a:pt x="78" y="75"/>
                    </a:lnTo>
                    <a:lnTo>
                      <a:pt x="79" y="74"/>
                    </a:lnTo>
                    <a:close/>
                    <a:moveTo>
                      <a:pt x="86" y="71"/>
                    </a:moveTo>
                    <a:lnTo>
                      <a:pt x="86" y="73"/>
                    </a:lnTo>
                    <a:lnTo>
                      <a:pt x="81" y="77"/>
                    </a:lnTo>
                    <a:lnTo>
                      <a:pt x="82" y="73"/>
                    </a:lnTo>
                    <a:lnTo>
                      <a:pt x="86" y="71"/>
                    </a:lnTo>
                    <a:close/>
                    <a:moveTo>
                      <a:pt x="92" y="67"/>
                    </a:moveTo>
                    <a:lnTo>
                      <a:pt x="92" y="71"/>
                    </a:lnTo>
                    <a:lnTo>
                      <a:pt x="90" y="70"/>
                    </a:lnTo>
                    <a:lnTo>
                      <a:pt x="87" y="73"/>
                    </a:lnTo>
                    <a:lnTo>
                      <a:pt x="87" y="70"/>
                    </a:lnTo>
                    <a:lnTo>
                      <a:pt x="92" y="67"/>
                    </a:lnTo>
                    <a:close/>
                    <a:moveTo>
                      <a:pt x="91" y="63"/>
                    </a:moveTo>
                    <a:lnTo>
                      <a:pt x="92" y="66"/>
                    </a:lnTo>
                    <a:lnTo>
                      <a:pt x="90" y="66"/>
                    </a:lnTo>
                    <a:lnTo>
                      <a:pt x="91" y="63"/>
                    </a:lnTo>
                    <a:close/>
                    <a:moveTo>
                      <a:pt x="111" y="57"/>
                    </a:moveTo>
                    <a:lnTo>
                      <a:pt x="112" y="58"/>
                    </a:lnTo>
                    <a:lnTo>
                      <a:pt x="111" y="60"/>
                    </a:lnTo>
                    <a:lnTo>
                      <a:pt x="111" y="57"/>
                    </a:lnTo>
                    <a:close/>
                    <a:moveTo>
                      <a:pt x="100" y="56"/>
                    </a:moveTo>
                    <a:lnTo>
                      <a:pt x="98" y="62"/>
                    </a:lnTo>
                    <a:lnTo>
                      <a:pt x="99" y="63"/>
                    </a:lnTo>
                    <a:lnTo>
                      <a:pt x="100" y="61"/>
                    </a:lnTo>
                    <a:lnTo>
                      <a:pt x="104" y="61"/>
                    </a:lnTo>
                    <a:lnTo>
                      <a:pt x="103" y="58"/>
                    </a:lnTo>
                    <a:lnTo>
                      <a:pt x="103" y="57"/>
                    </a:lnTo>
                    <a:lnTo>
                      <a:pt x="104" y="58"/>
                    </a:lnTo>
                    <a:lnTo>
                      <a:pt x="107" y="61"/>
                    </a:lnTo>
                    <a:lnTo>
                      <a:pt x="103" y="66"/>
                    </a:lnTo>
                    <a:lnTo>
                      <a:pt x="100" y="67"/>
                    </a:lnTo>
                    <a:lnTo>
                      <a:pt x="100" y="69"/>
                    </a:lnTo>
                    <a:lnTo>
                      <a:pt x="98" y="69"/>
                    </a:lnTo>
                    <a:lnTo>
                      <a:pt x="98" y="66"/>
                    </a:lnTo>
                    <a:lnTo>
                      <a:pt x="95" y="70"/>
                    </a:lnTo>
                    <a:lnTo>
                      <a:pt x="94" y="70"/>
                    </a:lnTo>
                    <a:lnTo>
                      <a:pt x="95" y="67"/>
                    </a:lnTo>
                    <a:lnTo>
                      <a:pt x="95" y="66"/>
                    </a:lnTo>
                    <a:lnTo>
                      <a:pt x="95" y="63"/>
                    </a:lnTo>
                    <a:lnTo>
                      <a:pt x="96" y="62"/>
                    </a:lnTo>
                    <a:lnTo>
                      <a:pt x="96" y="60"/>
                    </a:lnTo>
                    <a:lnTo>
                      <a:pt x="100" y="56"/>
                    </a:lnTo>
                    <a:close/>
                    <a:moveTo>
                      <a:pt x="94" y="56"/>
                    </a:moveTo>
                    <a:lnTo>
                      <a:pt x="95" y="58"/>
                    </a:lnTo>
                    <a:lnTo>
                      <a:pt x="95" y="62"/>
                    </a:lnTo>
                    <a:lnTo>
                      <a:pt x="91" y="63"/>
                    </a:lnTo>
                    <a:lnTo>
                      <a:pt x="90" y="62"/>
                    </a:lnTo>
                    <a:lnTo>
                      <a:pt x="94" y="61"/>
                    </a:lnTo>
                    <a:lnTo>
                      <a:pt x="91" y="61"/>
                    </a:lnTo>
                    <a:lnTo>
                      <a:pt x="88" y="62"/>
                    </a:lnTo>
                    <a:lnTo>
                      <a:pt x="87" y="61"/>
                    </a:lnTo>
                    <a:lnTo>
                      <a:pt x="88" y="58"/>
                    </a:lnTo>
                    <a:lnTo>
                      <a:pt x="91" y="60"/>
                    </a:lnTo>
                    <a:lnTo>
                      <a:pt x="92" y="57"/>
                    </a:lnTo>
                    <a:lnTo>
                      <a:pt x="92" y="56"/>
                    </a:lnTo>
                    <a:lnTo>
                      <a:pt x="94" y="56"/>
                    </a:lnTo>
                    <a:close/>
                    <a:moveTo>
                      <a:pt x="106" y="54"/>
                    </a:moveTo>
                    <a:lnTo>
                      <a:pt x="107" y="56"/>
                    </a:lnTo>
                    <a:lnTo>
                      <a:pt x="107" y="57"/>
                    </a:lnTo>
                    <a:lnTo>
                      <a:pt x="104" y="56"/>
                    </a:lnTo>
                    <a:lnTo>
                      <a:pt x="103" y="56"/>
                    </a:lnTo>
                    <a:lnTo>
                      <a:pt x="106" y="54"/>
                    </a:lnTo>
                    <a:close/>
                    <a:moveTo>
                      <a:pt x="102" y="46"/>
                    </a:moveTo>
                    <a:lnTo>
                      <a:pt x="103" y="49"/>
                    </a:lnTo>
                    <a:lnTo>
                      <a:pt x="100" y="50"/>
                    </a:lnTo>
                    <a:lnTo>
                      <a:pt x="100" y="53"/>
                    </a:lnTo>
                    <a:lnTo>
                      <a:pt x="96" y="57"/>
                    </a:lnTo>
                    <a:lnTo>
                      <a:pt x="95" y="56"/>
                    </a:lnTo>
                    <a:lnTo>
                      <a:pt x="95" y="53"/>
                    </a:lnTo>
                    <a:lnTo>
                      <a:pt x="99" y="50"/>
                    </a:lnTo>
                    <a:lnTo>
                      <a:pt x="99" y="48"/>
                    </a:lnTo>
                    <a:lnTo>
                      <a:pt x="102" y="46"/>
                    </a:lnTo>
                    <a:close/>
                    <a:moveTo>
                      <a:pt x="112" y="41"/>
                    </a:moveTo>
                    <a:lnTo>
                      <a:pt x="116" y="41"/>
                    </a:lnTo>
                    <a:lnTo>
                      <a:pt x="116" y="44"/>
                    </a:lnTo>
                    <a:lnTo>
                      <a:pt x="117" y="44"/>
                    </a:lnTo>
                    <a:lnTo>
                      <a:pt x="119" y="46"/>
                    </a:lnTo>
                    <a:lnTo>
                      <a:pt x="117" y="48"/>
                    </a:lnTo>
                    <a:lnTo>
                      <a:pt x="119" y="50"/>
                    </a:lnTo>
                    <a:lnTo>
                      <a:pt x="116" y="50"/>
                    </a:lnTo>
                    <a:lnTo>
                      <a:pt x="115" y="52"/>
                    </a:lnTo>
                    <a:lnTo>
                      <a:pt x="112" y="52"/>
                    </a:lnTo>
                    <a:lnTo>
                      <a:pt x="112" y="54"/>
                    </a:lnTo>
                    <a:lnTo>
                      <a:pt x="111" y="54"/>
                    </a:lnTo>
                    <a:lnTo>
                      <a:pt x="111" y="52"/>
                    </a:lnTo>
                    <a:lnTo>
                      <a:pt x="108" y="52"/>
                    </a:lnTo>
                    <a:lnTo>
                      <a:pt x="111" y="49"/>
                    </a:lnTo>
                    <a:lnTo>
                      <a:pt x="108" y="49"/>
                    </a:lnTo>
                    <a:lnTo>
                      <a:pt x="110" y="46"/>
                    </a:lnTo>
                    <a:lnTo>
                      <a:pt x="112" y="46"/>
                    </a:lnTo>
                    <a:lnTo>
                      <a:pt x="110" y="45"/>
                    </a:lnTo>
                    <a:lnTo>
                      <a:pt x="111" y="42"/>
                    </a:lnTo>
                    <a:lnTo>
                      <a:pt x="112" y="44"/>
                    </a:lnTo>
                    <a:lnTo>
                      <a:pt x="112" y="41"/>
                    </a:lnTo>
                    <a:close/>
                    <a:moveTo>
                      <a:pt x="125" y="36"/>
                    </a:moveTo>
                    <a:lnTo>
                      <a:pt x="128" y="38"/>
                    </a:lnTo>
                    <a:lnTo>
                      <a:pt x="125" y="40"/>
                    </a:lnTo>
                    <a:lnTo>
                      <a:pt x="125" y="41"/>
                    </a:lnTo>
                    <a:lnTo>
                      <a:pt x="123" y="42"/>
                    </a:lnTo>
                    <a:lnTo>
                      <a:pt x="121" y="42"/>
                    </a:lnTo>
                    <a:lnTo>
                      <a:pt x="119" y="40"/>
                    </a:lnTo>
                    <a:lnTo>
                      <a:pt x="121" y="40"/>
                    </a:lnTo>
                    <a:lnTo>
                      <a:pt x="121" y="37"/>
                    </a:lnTo>
                    <a:lnTo>
                      <a:pt x="124" y="37"/>
                    </a:lnTo>
                    <a:lnTo>
                      <a:pt x="125" y="36"/>
                    </a:lnTo>
                    <a:close/>
                    <a:moveTo>
                      <a:pt x="132" y="32"/>
                    </a:moveTo>
                    <a:lnTo>
                      <a:pt x="133" y="35"/>
                    </a:lnTo>
                    <a:lnTo>
                      <a:pt x="132" y="36"/>
                    </a:lnTo>
                    <a:lnTo>
                      <a:pt x="132" y="32"/>
                    </a:lnTo>
                    <a:close/>
                    <a:moveTo>
                      <a:pt x="129" y="29"/>
                    </a:moveTo>
                    <a:lnTo>
                      <a:pt x="129" y="31"/>
                    </a:lnTo>
                    <a:lnTo>
                      <a:pt x="132" y="31"/>
                    </a:lnTo>
                    <a:lnTo>
                      <a:pt x="132" y="31"/>
                    </a:lnTo>
                    <a:lnTo>
                      <a:pt x="131" y="33"/>
                    </a:lnTo>
                    <a:lnTo>
                      <a:pt x="131" y="35"/>
                    </a:lnTo>
                    <a:lnTo>
                      <a:pt x="129" y="36"/>
                    </a:lnTo>
                    <a:lnTo>
                      <a:pt x="128" y="36"/>
                    </a:lnTo>
                    <a:lnTo>
                      <a:pt x="125" y="33"/>
                    </a:lnTo>
                    <a:lnTo>
                      <a:pt x="129" y="29"/>
                    </a:lnTo>
                    <a:close/>
                    <a:moveTo>
                      <a:pt x="127" y="28"/>
                    </a:moveTo>
                    <a:lnTo>
                      <a:pt x="127" y="29"/>
                    </a:lnTo>
                    <a:lnTo>
                      <a:pt x="124" y="31"/>
                    </a:lnTo>
                    <a:lnTo>
                      <a:pt x="124" y="28"/>
                    </a:lnTo>
                    <a:lnTo>
                      <a:pt x="127" y="28"/>
                    </a:lnTo>
                    <a:close/>
                    <a:moveTo>
                      <a:pt x="141" y="24"/>
                    </a:moveTo>
                    <a:lnTo>
                      <a:pt x="144" y="27"/>
                    </a:lnTo>
                    <a:lnTo>
                      <a:pt x="142" y="29"/>
                    </a:lnTo>
                    <a:lnTo>
                      <a:pt x="144" y="31"/>
                    </a:lnTo>
                    <a:lnTo>
                      <a:pt x="144" y="33"/>
                    </a:lnTo>
                    <a:lnTo>
                      <a:pt x="142" y="31"/>
                    </a:lnTo>
                    <a:lnTo>
                      <a:pt x="140" y="31"/>
                    </a:lnTo>
                    <a:lnTo>
                      <a:pt x="140" y="27"/>
                    </a:lnTo>
                    <a:lnTo>
                      <a:pt x="141" y="24"/>
                    </a:lnTo>
                    <a:close/>
                    <a:moveTo>
                      <a:pt x="129" y="24"/>
                    </a:moveTo>
                    <a:lnTo>
                      <a:pt x="128" y="27"/>
                    </a:lnTo>
                    <a:lnTo>
                      <a:pt x="128" y="25"/>
                    </a:lnTo>
                    <a:lnTo>
                      <a:pt x="129" y="24"/>
                    </a:lnTo>
                    <a:close/>
                    <a:moveTo>
                      <a:pt x="133" y="23"/>
                    </a:moveTo>
                    <a:lnTo>
                      <a:pt x="135" y="25"/>
                    </a:lnTo>
                    <a:lnTo>
                      <a:pt x="136" y="28"/>
                    </a:lnTo>
                    <a:lnTo>
                      <a:pt x="137" y="29"/>
                    </a:lnTo>
                    <a:lnTo>
                      <a:pt x="136" y="29"/>
                    </a:lnTo>
                    <a:lnTo>
                      <a:pt x="133" y="29"/>
                    </a:lnTo>
                    <a:lnTo>
                      <a:pt x="133" y="27"/>
                    </a:lnTo>
                    <a:lnTo>
                      <a:pt x="132" y="24"/>
                    </a:lnTo>
                    <a:lnTo>
                      <a:pt x="133" y="23"/>
                    </a:lnTo>
                    <a:close/>
                    <a:moveTo>
                      <a:pt x="158" y="20"/>
                    </a:moveTo>
                    <a:lnTo>
                      <a:pt x="161" y="20"/>
                    </a:lnTo>
                    <a:lnTo>
                      <a:pt x="161" y="21"/>
                    </a:lnTo>
                    <a:lnTo>
                      <a:pt x="161" y="24"/>
                    </a:lnTo>
                    <a:lnTo>
                      <a:pt x="158" y="23"/>
                    </a:lnTo>
                    <a:lnTo>
                      <a:pt x="156" y="21"/>
                    </a:lnTo>
                    <a:lnTo>
                      <a:pt x="158" y="20"/>
                    </a:lnTo>
                    <a:close/>
                    <a:moveTo>
                      <a:pt x="166" y="15"/>
                    </a:moveTo>
                    <a:lnTo>
                      <a:pt x="166" y="17"/>
                    </a:lnTo>
                    <a:lnTo>
                      <a:pt x="165" y="20"/>
                    </a:lnTo>
                    <a:lnTo>
                      <a:pt x="164" y="21"/>
                    </a:lnTo>
                    <a:lnTo>
                      <a:pt x="161" y="19"/>
                    </a:lnTo>
                    <a:lnTo>
                      <a:pt x="166" y="15"/>
                    </a:lnTo>
                    <a:close/>
                    <a:moveTo>
                      <a:pt x="170" y="11"/>
                    </a:moveTo>
                    <a:lnTo>
                      <a:pt x="173" y="13"/>
                    </a:lnTo>
                    <a:lnTo>
                      <a:pt x="171" y="15"/>
                    </a:lnTo>
                    <a:lnTo>
                      <a:pt x="169" y="16"/>
                    </a:lnTo>
                    <a:lnTo>
                      <a:pt x="169" y="15"/>
                    </a:lnTo>
                    <a:lnTo>
                      <a:pt x="166" y="12"/>
                    </a:lnTo>
                    <a:lnTo>
                      <a:pt x="170" y="11"/>
                    </a:lnTo>
                    <a:close/>
                    <a:moveTo>
                      <a:pt x="165" y="10"/>
                    </a:moveTo>
                    <a:lnTo>
                      <a:pt x="165" y="11"/>
                    </a:lnTo>
                    <a:lnTo>
                      <a:pt x="160" y="17"/>
                    </a:lnTo>
                    <a:lnTo>
                      <a:pt x="157" y="17"/>
                    </a:lnTo>
                    <a:lnTo>
                      <a:pt x="154" y="16"/>
                    </a:lnTo>
                    <a:lnTo>
                      <a:pt x="153" y="13"/>
                    </a:lnTo>
                    <a:lnTo>
                      <a:pt x="154" y="15"/>
                    </a:lnTo>
                    <a:lnTo>
                      <a:pt x="157" y="13"/>
                    </a:lnTo>
                    <a:lnTo>
                      <a:pt x="158" y="15"/>
                    </a:lnTo>
                    <a:lnTo>
                      <a:pt x="160" y="12"/>
                    </a:lnTo>
                    <a:lnTo>
                      <a:pt x="161" y="13"/>
                    </a:lnTo>
                    <a:lnTo>
                      <a:pt x="165" y="10"/>
                    </a:lnTo>
                    <a:close/>
                    <a:moveTo>
                      <a:pt x="171" y="6"/>
                    </a:moveTo>
                    <a:lnTo>
                      <a:pt x="173" y="7"/>
                    </a:lnTo>
                    <a:lnTo>
                      <a:pt x="173" y="8"/>
                    </a:lnTo>
                    <a:lnTo>
                      <a:pt x="171" y="8"/>
                    </a:lnTo>
                    <a:lnTo>
                      <a:pt x="170" y="6"/>
                    </a:lnTo>
                    <a:lnTo>
                      <a:pt x="171" y="6"/>
                    </a:lnTo>
                    <a:close/>
                    <a:moveTo>
                      <a:pt x="179" y="2"/>
                    </a:moveTo>
                    <a:lnTo>
                      <a:pt x="178" y="3"/>
                    </a:lnTo>
                    <a:lnTo>
                      <a:pt x="177" y="3"/>
                    </a:lnTo>
                    <a:lnTo>
                      <a:pt x="177" y="2"/>
                    </a:lnTo>
                    <a:lnTo>
                      <a:pt x="179" y="2"/>
                    </a:lnTo>
                    <a:close/>
                    <a:moveTo>
                      <a:pt x="185" y="0"/>
                    </a:moveTo>
                    <a:lnTo>
                      <a:pt x="186" y="2"/>
                    </a:lnTo>
                    <a:lnTo>
                      <a:pt x="189" y="2"/>
                    </a:lnTo>
                    <a:lnTo>
                      <a:pt x="187" y="3"/>
                    </a:lnTo>
                    <a:lnTo>
                      <a:pt x="190" y="3"/>
                    </a:lnTo>
                    <a:lnTo>
                      <a:pt x="189" y="6"/>
                    </a:lnTo>
                    <a:lnTo>
                      <a:pt x="186" y="7"/>
                    </a:lnTo>
                    <a:lnTo>
                      <a:pt x="183" y="4"/>
                    </a:lnTo>
                    <a:lnTo>
                      <a:pt x="181" y="4"/>
                    </a:lnTo>
                    <a:lnTo>
                      <a:pt x="181" y="3"/>
                    </a:lnTo>
                    <a:lnTo>
                      <a:pt x="182" y="2"/>
                    </a:lnTo>
                    <a:lnTo>
                      <a:pt x="183" y="3"/>
                    </a:lnTo>
                    <a:lnTo>
                      <a:pt x="185" y="2"/>
                    </a:lnTo>
                    <a:lnTo>
                      <a:pt x="185" y="0"/>
                    </a:lnTo>
                    <a:close/>
                    <a:moveTo>
                      <a:pt x="208" y="0"/>
                    </a:moveTo>
                    <a:lnTo>
                      <a:pt x="210" y="2"/>
                    </a:lnTo>
                    <a:lnTo>
                      <a:pt x="208" y="3"/>
                    </a:lnTo>
                    <a:lnTo>
                      <a:pt x="210" y="4"/>
                    </a:lnTo>
                    <a:lnTo>
                      <a:pt x="212" y="3"/>
                    </a:lnTo>
                    <a:lnTo>
                      <a:pt x="212" y="4"/>
                    </a:lnTo>
                    <a:lnTo>
                      <a:pt x="211" y="8"/>
                    </a:lnTo>
                    <a:lnTo>
                      <a:pt x="208" y="8"/>
                    </a:lnTo>
                    <a:lnTo>
                      <a:pt x="208" y="8"/>
                    </a:lnTo>
                    <a:lnTo>
                      <a:pt x="206" y="8"/>
                    </a:lnTo>
                    <a:lnTo>
                      <a:pt x="207" y="10"/>
                    </a:lnTo>
                    <a:lnTo>
                      <a:pt x="208" y="10"/>
                    </a:lnTo>
                    <a:lnTo>
                      <a:pt x="208" y="11"/>
                    </a:lnTo>
                    <a:lnTo>
                      <a:pt x="207" y="12"/>
                    </a:lnTo>
                    <a:lnTo>
                      <a:pt x="207" y="13"/>
                    </a:lnTo>
                    <a:lnTo>
                      <a:pt x="208" y="13"/>
                    </a:lnTo>
                    <a:lnTo>
                      <a:pt x="210" y="12"/>
                    </a:lnTo>
                    <a:lnTo>
                      <a:pt x="211" y="11"/>
                    </a:lnTo>
                    <a:lnTo>
                      <a:pt x="211" y="12"/>
                    </a:lnTo>
                    <a:lnTo>
                      <a:pt x="210" y="15"/>
                    </a:lnTo>
                    <a:lnTo>
                      <a:pt x="208" y="15"/>
                    </a:lnTo>
                    <a:lnTo>
                      <a:pt x="206" y="19"/>
                    </a:lnTo>
                    <a:lnTo>
                      <a:pt x="210" y="17"/>
                    </a:lnTo>
                    <a:lnTo>
                      <a:pt x="211" y="17"/>
                    </a:lnTo>
                    <a:lnTo>
                      <a:pt x="211" y="16"/>
                    </a:lnTo>
                    <a:lnTo>
                      <a:pt x="212" y="17"/>
                    </a:lnTo>
                    <a:lnTo>
                      <a:pt x="214" y="19"/>
                    </a:lnTo>
                    <a:lnTo>
                      <a:pt x="215" y="17"/>
                    </a:lnTo>
                    <a:lnTo>
                      <a:pt x="215" y="16"/>
                    </a:lnTo>
                    <a:lnTo>
                      <a:pt x="214" y="13"/>
                    </a:lnTo>
                    <a:lnTo>
                      <a:pt x="214" y="12"/>
                    </a:lnTo>
                    <a:lnTo>
                      <a:pt x="215" y="11"/>
                    </a:lnTo>
                    <a:lnTo>
                      <a:pt x="216" y="8"/>
                    </a:lnTo>
                    <a:lnTo>
                      <a:pt x="218" y="7"/>
                    </a:lnTo>
                    <a:lnTo>
                      <a:pt x="220" y="7"/>
                    </a:lnTo>
                    <a:lnTo>
                      <a:pt x="221" y="8"/>
                    </a:lnTo>
                    <a:lnTo>
                      <a:pt x="221" y="10"/>
                    </a:lnTo>
                    <a:lnTo>
                      <a:pt x="220" y="11"/>
                    </a:lnTo>
                    <a:lnTo>
                      <a:pt x="220" y="12"/>
                    </a:lnTo>
                    <a:lnTo>
                      <a:pt x="221" y="12"/>
                    </a:lnTo>
                    <a:lnTo>
                      <a:pt x="223" y="11"/>
                    </a:lnTo>
                    <a:lnTo>
                      <a:pt x="224" y="11"/>
                    </a:lnTo>
                    <a:lnTo>
                      <a:pt x="223" y="12"/>
                    </a:lnTo>
                    <a:lnTo>
                      <a:pt x="224" y="12"/>
                    </a:lnTo>
                    <a:lnTo>
                      <a:pt x="225" y="10"/>
                    </a:lnTo>
                    <a:lnTo>
                      <a:pt x="228" y="10"/>
                    </a:lnTo>
                    <a:lnTo>
                      <a:pt x="228" y="11"/>
                    </a:lnTo>
                    <a:lnTo>
                      <a:pt x="231" y="11"/>
                    </a:lnTo>
                    <a:lnTo>
                      <a:pt x="229" y="13"/>
                    </a:lnTo>
                    <a:lnTo>
                      <a:pt x="228" y="15"/>
                    </a:lnTo>
                    <a:lnTo>
                      <a:pt x="228" y="15"/>
                    </a:lnTo>
                    <a:lnTo>
                      <a:pt x="229" y="15"/>
                    </a:lnTo>
                    <a:lnTo>
                      <a:pt x="232" y="13"/>
                    </a:lnTo>
                    <a:lnTo>
                      <a:pt x="233" y="13"/>
                    </a:lnTo>
                    <a:lnTo>
                      <a:pt x="236" y="15"/>
                    </a:lnTo>
                    <a:lnTo>
                      <a:pt x="239" y="15"/>
                    </a:lnTo>
                    <a:lnTo>
                      <a:pt x="240" y="15"/>
                    </a:lnTo>
                    <a:lnTo>
                      <a:pt x="240" y="16"/>
                    </a:lnTo>
                    <a:lnTo>
                      <a:pt x="241" y="17"/>
                    </a:lnTo>
                    <a:lnTo>
                      <a:pt x="241" y="17"/>
                    </a:lnTo>
                    <a:lnTo>
                      <a:pt x="240" y="19"/>
                    </a:lnTo>
                    <a:lnTo>
                      <a:pt x="235" y="20"/>
                    </a:lnTo>
                    <a:lnTo>
                      <a:pt x="233" y="24"/>
                    </a:lnTo>
                    <a:lnTo>
                      <a:pt x="229" y="25"/>
                    </a:lnTo>
                    <a:lnTo>
                      <a:pt x="225" y="25"/>
                    </a:lnTo>
                    <a:lnTo>
                      <a:pt x="223" y="24"/>
                    </a:lnTo>
                    <a:lnTo>
                      <a:pt x="220" y="25"/>
                    </a:lnTo>
                    <a:lnTo>
                      <a:pt x="216" y="24"/>
                    </a:lnTo>
                    <a:lnTo>
                      <a:pt x="216" y="24"/>
                    </a:lnTo>
                    <a:lnTo>
                      <a:pt x="218" y="27"/>
                    </a:lnTo>
                    <a:lnTo>
                      <a:pt x="220" y="27"/>
                    </a:lnTo>
                    <a:lnTo>
                      <a:pt x="221" y="27"/>
                    </a:lnTo>
                    <a:lnTo>
                      <a:pt x="224" y="27"/>
                    </a:lnTo>
                    <a:lnTo>
                      <a:pt x="224" y="28"/>
                    </a:lnTo>
                    <a:lnTo>
                      <a:pt x="225" y="31"/>
                    </a:lnTo>
                    <a:lnTo>
                      <a:pt x="227" y="31"/>
                    </a:lnTo>
                    <a:lnTo>
                      <a:pt x="227" y="33"/>
                    </a:lnTo>
                    <a:lnTo>
                      <a:pt x="228" y="35"/>
                    </a:lnTo>
                    <a:lnTo>
                      <a:pt x="228" y="33"/>
                    </a:lnTo>
                    <a:lnTo>
                      <a:pt x="229" y="32"/>
                    </a:lnTo>
                    <a:lnTo>
                      <a:pt x="231" y="35"/>
                    </a:lnTo>
                    <a:lnTo>
                      <a:pt x="232" y="35"/>
                    </a:lnTo>
                    <a:lnTo>
                      <a:pt x="232" y="32"/>
                    </a:lnTo>
                    <a:lnTo>
                      <a:pt x="232" y="31"/>
                    </a:lnTo>
                    <a:lnTo>
                      <a:pt x="233" y="31"/>
                    </a:lnTo>
                    <a:lnTo>
                      <a:pt x="233" y="32"/>
                    </a:lnTo>
                    <a:lnTo>
                      <a:pt x="235" y="33"/>
                    </a:lnTo>
                    <a:lnTo>
                      <a:pt x="235" y="32"/>
                    </a:lnTo>
                    <a:lnTo>
                      <a:pt x="236" y="31"/>
                    </a:lnTo>
                    <a:lnTo>
                      <a:pt x="236" y="31"/>
                    </a:lnTo>
                    <a:lnTo>
                      <a:pt x="239" y="32"/>
                    </a:lnTo>
                    <a:lnTo>
                      <a:pt x="239" y="32"/>
                    </a:lnTo>
                    <a:lnTo>
                      <a:pt x="239" y="35"/>
                    </a:lnTo>
                    <a:lnTo>
                      <a:pt x="237" y="37"/>
                    </a:lnTo>
                    <a:lnTo>
                      <a:pt x="235" y="36"/>
                    </a:lnTo>
                    <a:lnTo>
                      <a:pt x="233" y="36"/>
                    </a:lnTo>
                    <a:lnTo>
                      <a:pt x="233" y="40"/>
                    </a:lnTo>
                    <a:lnTo>
                      <a:pt x="232" y="42"/>
                    </a:lnTo>
                    <a:lnTo>
                      <a:pt x="228" y="42"/>
                    </a:lnTo>
                    <a:lnTo>
                      <a:pt x="225" y="45"/>
                    </a:lnTo>
                    <a:lnTo>
                      <a:pt x="225" y="49"/>
                    </a:lnTo>
                    <a:lnTo>
                      <a:pt x="224" y="50"/>
                    </a:lnTo>
                    <a:lnTo>
                      <a:pt x="224" y="45"/>
                    </a:lnTo>
                    <a:lnTo>
                      <a:pt x="225" y="41"/>
                    </a:lnTo>
                    <a:lnTo>
                      <a:pt x="227" y="38"/>
                    </a:lnTo>
                    <a:lnTo>
                      <a:pt x="224" y="37"/>
                    </a:lnTo>
                    <a:lnTo>
                      <a:pt x="223" y="35"/>
                    </a:lnTo>
                    <a:lnTo>
                      <a:pt x="219" y="35"/>
                    </a:lnTo>
                    <a:lnTo>
                      <a:pt x="216" y="33"/>
                    </a:lnTo>
                    <a:lnTo>
                      <a:pt x="215" y="32"/>
                    </a:lnTo>
                    <a:lnTo>
                      <a:pt x="212" y="28"/>
                    </a:lnTo>
                    <a:lnTo>
                      <a:pt x="210" y="27"/>
                    </a:lnTo>
                    <a:lnTo>
                      <a:pt x="204" y="27"/>
                    </a:lnTo>
                    <a:lnTo>
                      <a:pt x="203" y="29"/>
                    </a:lnTo>
                    <a:lnTo>
                      <a:pt x="203" y="29"/>
                    </a:lnTo>
                    <a:lnTo>
                      <a:pt x="202" y="31"/>
                    </a:lnTo>
                    <a:lnTo>
                      <a:pt x="198" y="29"/>
                    </a:lnTo>
                    <a:lnTo>
                      <a:pt x="195" y="31"/>
                    </a:lnTo>
                    <a:lnTo>
                      <a:pt x="196" y="32"/>
                    </a:lnTo>
                    <a:lnTo>
                      <a:pt x="194" y="35"/>
                    </a:lnTo>
                    <a:lnTo>
                      <a:pt x="193" y="36"/>
                    </a:lnTo>
                    <a:lnTo>
                      <a:pt x="194" y="37"/>
                    </a:lnTo>
                    <a:lnTo>
                      <a:pt x="193" y="38"/>
                    </a:lnTo>
                    <a:lnTo>
                      <a:pt x="193" y="45"/>
                    </a:lnTo>
                    <a:lnTo>
                      <a:pt x="194" y="49"/>
                    </a:lnTo>
                    <a:lnTo>
                      <a:pt x="194" y="50"/>
                    </a:lnTo>
                    <a:lnTo>
                      <a:pt x="194" y="53"/>
                    </a:lnTo>
                    <a:lnTo>
                      <a:pt x="191" y="54"/>
                    </a:lnTo>
                    <a:lnTo>
                      <a:pt x="190" y="53"/>
                    </a:lnTo>
                    <a:lnTo>
                      <a:pt x="187" y="56"/>
                    </a:lnTo>
                    <a:lnTo>
                      <a:pt x="186" y="56"/>
                    </a:lnTo>
                    <a:lnTo>
                      <a:pt x="185" y="58"/>
                    </a:lnTo>
                    <a:lnTo>
                      <a:pt x="182" y="58"/>
                    </a:lnTo>
                    <a:lnTo>
                      <a:pt x="178" y="56"/>
                    </a:lnTo>
                    <a:lnTo>
                      <a:pt x="175" y="56"/>
                    </a:lnTo>
                    <a:lnTo>
                      <a:pt x="174" y="57"/>
                    </a:lnTo>
                    <a:lnTo>
                      <a:pt x="171" y="60"/>
                    </a:lnTo>
                    <a:lnTo>
                      <a:pt x="165" y="60"/>
                    </a:lnTo>
                    <a:lnTo>
                      <a:pt x="162" y="58"/>
                    </a:lnTo>
                    <a:lnTo>
                      <a:pt x="160" y="56"/>
                    </a:lnTo>
                    <a:lnTo>
                      <a:pt x="160" y="53"/>
                    </a:lnTo>
                    <a:lnTo>
                      <a:pt x="154" y="49"/>
                    </a:lnTo>
                    <a:lnTo>
                      <a:pt x="153" y="46"/>
                    </a:lnTo>
                    <a:lnTo>
                      <a:pt x="150" y="46"/>
                    </a:lnTo>
                    <a:lnTo>
                      <a:pt x="149" y="48"/>
                    </a:lnTo>
                    <a:lnTo>
                      <a:pt x="148" y="50"/>
                    </a:lnTo>
                    <a:lnTo>
                      <a:pt x="149" y="52"/>
                    </a:lnTo>
                    <a:lnTo>
                      <a:pt x="148" y="52"/>
                    </a:lnTo>
                    <a:lnTo>
                      <a:pt x="148" y="52"/>
                    </a:lnTo>
                    <a:lnTo>
                      <a:pt x="146" y="52"/>
                    </a:lnTo>
                    <a:lnTo>
                      <a:pt x="146" y="52"/>
                    </a:lnTo>
                    <a:lnTo>
                      <a:pt x="145" y="53"/>
                    </a:lnTo>
                    <a:lnTo>
                      <a:pt x="142" y="53"/>
                    </a:lnTo>
                    <a:lnTo>
                      <a:pt x="140" y="53"/>
                    </a:lnTo>
                    <a:lnTo>
                      <a:pt x="141" y="54"/>
                    </a:lnTo>
                    <a:lnTo>
                      <a:pt x="142" y="56"/>
                    </a:lnTo>
                    <a:lnTo>
                      <a:pt x="142" y="58"/>
                    </a:lnTo>
                    <a:lnTo>
                      <a:pt x="141" y="60"/>
                    </a:lnTo>
                    <a:lnTo>
                      <a:pt x="141" y="63"/>
                    </a:lnTo>
                    <a:lnTo>
                      <a:pt x="142" y="65"/>
                    </a:lnTo>
                    <a:lnTo>
                      <a:pt x="142" y="67"/>
                    </a:lnTo>
                    <a:lnTo>
                      <a:pt x="141" y="67"/>
                    </a:lnTo>
                    <a:lnTo>
                      <a:pt x="140" y="67"/>
                    </a:lnTo>
                    <a:lnTo>
                      <a:pt x="139" y="66"/>
                    </a:lnTo>
                    <a:lnTo>
                      <a:pt x="136" y="66"/>
                    </a:lnTo>
                    <a:lnTo>
                      <a:pt x="133" y="65"/>
                    </a:lnTo>
                    <a:lnTo>
                      <a:pt x="129" y="63"/>
                    </a:lnTo>
                    <a:lnTo>
                      <a:pt x="127" y="65"/>
                    </a:lnTo>
                    <a:lnTo>
                      <a:pt x="123" y="65"/>
                    </a:lnTo>
                    <a:lnTo>
                      <a:pt x="121" y="65"/>
                    </a:lnTo>
                    <a:lnTo>
                      <a:pt x="124" y="69"/>
                    </a:lnTo>
                    <a:lnTo>
                      <a:pt x="123" y="70"/>
                    </a:lnTo>
                    <a:lnTo>
                      <a:pt x="123" y="71"/>
                    </a:lnTo>
                    <a:lnTo>
                      <a:pt x="121" y="73"/>
                    </a:lnTo>
                    <a:lnTo>
                      <a:pt x="123" y="74"/>
                    </a:lnTo>
                    <a:lnTo>
                      <a:pt x="121" y="77"/>
                    </a:lnTo>
                    <a:lnTo>
                      <a:pt x="120" y="77"/>
                    </a:lnTo>
                    <a:lnTo>
                      <a:pt x="119" y="75"/>
                    </a:lnTo>
                    <a:lnTo>
                      <a:pt x="116" y="74"/>
                    </a:lnTo>
                    <a:lnTo>
                      <a:pt x="113" y="75"/>
                    </a:lnTo>
                    <a:lnTo>
                      <a:pt x="112" y="79"/>
                    </a:lnTo>
                    <a:lnTo>
                      <a:pt x="111" y="81"/>
                    </a:lnTo>
                    <a:lnTo>
                      <a:pt x="110" y="83"/>
                    </a:lnTo>
                    <a:lnTo>
                      <a:pt x="108" y="86"/>
                    </a:lnTo>
                    <a:lnTo>
                      <a:pt x="107" y="86"/>
                    </a:lnTo>
                    <a:lnTo>
                      <a:pt x="107" y="92"/>
                    </a:lnTo>
                    <a:lnTo>
                      <a:pt x="108" y="94"/>
                    </a:lnTo>
                    <a:lnTo>
                      <a:pt x="110" y="96"/>
                    </a:lnTo>
                    <a:lnTo>
                      <a:pt x="108" y="99"/>
                    </a:lnTo>
                    <a:lnTo>
                      <a:pt x="106" y="104"/>
                    </a:lnTo>
                    <a:lnTo>
                      <a:pt x="102" y="110"/>
                    </a:lnTo>
                    <a:lnTo>
                      <a:pt x="102" y="112"/>
                    </a:lnTo>
                    <a:lnTo>
                      <a:pt x="100" y="113"/>
                    </a:lnTo>
                    <a:lnTo>
                      <a:pt x="95" y="115"/>
                    </a:lnTo>
                    <a:lnTo>
                      <a:pt x="92" y="117"/>
                    </a:lnTo>
                    <a:lnTo>
                      <a:pt x="92" y="119"/>
                    </a:lnTo>
                    <a:lnTo>
                      <a:pt x="94" y="121"/>
                    </a:lnTo>
                    <a:lnTo>
                      <a:pt x="94" y="124"/>
                    </a:lnTo>
                    <a:lnTo>
                      <a:pt x="92" y="128"/>
                    </a:lnTo>
                    <a:lnTo>
                      <a:pt x="91" y="133"/>
                    </a:lnTo>
                    <a:lnTo>
                      <a:pt x="91" y="138"/>
                    </a:lnTo>
                    <a:lnTo>
                      <a:pt x="87" y="148"/>
                    </a:lnTo>
                    <a:lnTo>
                      <a:pt x="87" y="152"/>
                    </a:lnTo>
                    <a:lnTo>
                      <a:pt x="88" y="153"/>
                    </a:lnTo>
                    <a:lnTo>
                      <a:pt x="88" y="157"/>
                    </a:lnTo>
                    <a:lnTo>
                      <a:pt x="86" y="160"/>
                    </a:lnTo>
                    <a:lnTo>
                      <a:pt x="82" y="160"/>
                    </a:lnTo>
                    <a:lnTo>
                      <a:pt x="79" y="160"/>
                    </a:lnTo>
                    <a:lnTo>
                      <a:pt x="77" y="161"/>
                    </a:lnTo>
                    <a:lnTo>
                      <a:pt x="74" y="165"/>
                    </a:lnTo>
                    <a:lnTo>
                      <a:pt x="73" y="171"/>
                    </a:lnTo>
                    <a:lnTo>
                      <a:pt x="74" y="177"/>
                    </a:lnTo>
                    <a:lnTo>
                      <a:pt x="75" y="183"/>
                    </a:lnTo>
                    <a:lnTo>
                      <a:pt x="74" y="187"/>
                    </a:lnTo>
                    <a:lnTo>
                      <a:pt x="75" y="190"/>
                    </a:lnTo>
                    <a:lnTo>
                      <a:pt x="75" y="195"/>
                    </a:lnTo>
                    <a:lnTo>
                      <a:pt x="75" y="199"/>
                    </a:lnTo>
                    <a:lnTo>
                      <a:pt x="75" y="203"/>
                    </a:lnTo>
                    <a:lnTo>
                      <a:pt x="78" y="206"/>
                    </a:lnTo>
                    <a:lnTo>
                      <a:pt x="83" y="210"/>
                    </a:lnTo>
                    <a:lnTo>
                      <a:pt x="82" y="212"/>
                    </a:lnTo>
                    <a:lnTo>
                      <a:pt x="82" y="216"/>
                    </a:lnTo>
                    <a:lnTo>
                      <a:pt x="77" y="217"/>
                    </a:lnTo>
                    <a:lnTo>
                      <a:pt x="75" y="220"/>
                    </a:lnTo>
                    <a:lnTo>
                      <a:pt x="78" y="224"/>
                    </a:lnTo>
                    <a:lnTo>
                      <a:pt x="79" y="229"/>
                    </a:lnTo>
                    <a:lnTo>
                      <a:pt x="81" y="232"/>
                    </a:lnTo>
                    <a:lnTo>
                      <a:pt x="79" y="236"/>
                    </a:lnTo>
                    <a:lnTo>
                      <a:pt x="79" y="238"/>
                    </a:lnTo>
                    <a:lnTo>
                      <a:pt x="78" y="240"/>
                    </a:lnTo>
                    <a:lnTo>
                      <a:pt x="74" y="240"/>
                    </a:lnTo>
                    <a:lnTo>
                      <a:pt x="74" y="241"/>
                    </a:lnTo>
                    <a:lnTo>
                      <a:pt x="75" y="244"/>
                    </a:lnTo>
                    <a:lnTo>
                      <a:pt x="73" y="245"/>
                    </a:lnTo>
                    <a:lnTo>
                      <a:pt x="73" y="246"/>
                    </a:lnTo>
                    <a:lnTo>
                      <a:pt x="74" y="250"/>
                    </a:lnTo>
                    <a:lnTo>
                      <a:pt x="74" y="257"/>
                    </a:lnTo>
                    <a:lnTo>
                      <a:pt x="74" y="260"/>
                    </a:lnTo>
                    <a:lnTo>
                      <a:pt x="71" y="257"/>
                    </a:lnTo>
                    <a:lnTo>
                      <a:pt x="70" y="257"/>
                    </a:lnTo>
                    <a:lnTo>
                      <a:pt x="71" y="256"/>
                    </a:lnTo>
                    <a:lnTo>
                      <a:pt x="70" y="254"/>
                    </a:lnTo>
                    <a:lnTo>
                      <a:pt x="67" y="254"/>
                    </a:lnTo>
                    <a:lnTo>
                      <a:pt x="65" y="252"/>
                    </a:lnTo>
                    <a:lnTo>
                      <a:pt x="65" y="250"/>
                    </a:lnTo>
                    <a:lnTo>
                      <a:pt x="63" y="249"/>
                    </a:lnTo>
                    <a:lnTo>
                      <a:pt x="63" y="246"/>
                    </a:lnTo>
                    <a:lnTo>
                      <a:pt x="63" y="244"/>
                    </a:lnTo>
                    <a:lnTo>
                      <a:pt x="65" y="241"/>
                    </a:lnTo>
                    <a:lnTo>
                      <a:pt x="63" y="240"/>
                    </a:lnTo>
                    <a:lnTo>
                      <a:pt x="61" y="241"/>
                    </a:lnTo>
                    <a:lnTo>
                      <a:pt x="61" y="244"/>
                    </a:lnTo>
                    <a:lnTo>
                      <a:pt x="62" y="245"/>
                    </a:lnTo>
                    <a:lnTo>
                      <a:pt x="61" y="246"/>
                    </a:lnTo>
                    <a:lnTo>
                      <a:pt x="60" y="246"/>
                    </a:lnTo>
                    <a:lnTo>
                      <a:pt x="60" y="248"/>
                    </a:lnTo>
                    <a:lnTo>
                      <a:pt x="60" y="248"/>
                    </a:lnTo>
                    <a:lnTo>
                      <a:pt x="60" y="249"/>
                    </a:lnTo>
                    <a:lnTo>
                      <a:pt x="61" y="250"/>
                    </a:lnTo>
                    <a:lnTo>
                      <a:pt x="62" y="252"/>
                    </a:lnTo>
                    <a:lnTo>
                      <a:pt x="61" y="254"/>
                    </a:lnTo>
                    <a:lnTo>
                      <a:pt x="58" y="257"/>
                    </a:lnTo>
                    <a:lnTo>
                      <a:pt x="58" y="257"/>
                    </a:lnTo>
                    <a:lnTo>
                      <a:pt x="57" y="254"/>
                    </a:lnTo>
                    <a:lnTo>
                      <a:pt x="56" y="257"/>
                    </a:lnTo>
                    <a:lnTo>
                      <a:pt x="57" y="257"/>
                    </a:lnTo>
                    <a:lnTo>
                      <a:pt x="57" y="258"/>
                    </a:lnTo>
                    <a:lnTo>
                      <a:pt x="54" y="260"/>
                    </a:lnTo>
                    <a:lnTo>
                      <a:pt x="54" y="258"/>
                    </a:lnTo>
                    <a:lnTo>
                      <a:pt x="54" y="257"/>
                    </a:lnTo>
                    <a:lnTo>
                      <a:pt x="53" y="257"/>
                    </a:lnTo>
                    <a:lnTo>
                      <a:pt x="52" y="256"/>
                    </a:lnTo>
                    <a:lnTo>
                      <a:pt x="50" y="253"/>
                    </a:lnTo>
                    <a:lnTo>
                      <a:pt x="49" y="250"/>
                    </a:lnTo>
                    <a:lnTo>
                      <a:pt x="48" y="249"/>
                    </a:lnTo>
                    <a:lnTo>
                      <a:pt x="48" y="252"/>
                    </a:lnTo>
                    <a:lnTo>
                      <a:pt x="49" y="253"/>
                    </a:lnTo>
                    <a:lnTo>
                      <a:pt x="52" y="254"/>
                    </a:lnTo>
                    <a:lnTo>
                      <a:pt x="50" y="257"/>
                    </a:lnTo>
                    <a:lnTo>
                      <a:pt x="52" y="258"/>
                    </a:lnTo>
                    <a:lnTo>
                      <a:pt x="52" y="261"/>
                    </a:lnTo>
                    <a:lnTo>
                      <a:pt x="50" y="261"/>
                    </a:lnTo>
                    <a:lnTo>
                      <a:pt x="48" y="262"/>
                    </a:lnTo>
                    <a:lnTo>
                      <a:pt x="48" y="263"/>
                    </a:lnTo>
                    <a:lnTo>
                      <a:pt x="46" y="265"/>
                    </a:lnTo>
                    <a:lnTo>
                      <a:pt x="48" y="265"/>
                    </a:lnTo>
                    <a:lnTo>
                      <a:pt x="45" y="267"/>
                    </a:lnTo>
                    <a:lnTo>
                      <a:pt x="42" y="266"/>
                    </a:lnTo>
                    <a:lnTo>
                      <a:pt x="44" y="267"/>
                    </a:lnTo>
                    <a:lnTo>
                      <a:pt x="44" y="270"/>
                    </a:lnTo>
                    <a:lnTo>
                      <a:pt x="40" y="274"/>
                    </a:lnTo>
                    <a:lnTo>
                      <a:pt x="38" y="274"/>
                    </a:lnTo>
                    <a:lnTo>
                      <a:pt x="37" y="271"/>
                    </a:lnTo>
                    <a:lnTo>
                      <a:pt x="37" y="271"/>
                    </a:lnTo>
                    <a:lnTo>
                      <a:pt x="36" y="273"/>
                    </a:lnTo>
                    <a:lnTo>
                      <a:pt x="34" y="273"/>
                    </a:lnTo>
                    <a:lnTo>
                      <a:pt x="33" y="275"/>
                    </a:lnTo>
                    <a:lnTo>
                      <a:pt x="31" y="277"/>
                    </a:lnTo>
                    <a:lnTo>
                      <a:pt x="29" y="275"/>
                    </a:lnTo>
                    <a:lnTo>
                      <a:pt x="29" y="277"/>
                    </a:lnTo>
                    <a:lnTo>
                      <a:pt x="27" y="274"/>
                    </a:lnTo>
                    <a:lnTo>
                      <a:pt x="27" y="274"/>
                    </a:lnTo>
                    <a:lnTo>
                      <a:pt x="25" y="273"/>
                    </a:lnTo>
                    <a:lnTo>
                      <a:pt x="24" y="273"/>
                    </a:lnTo>
                    <a:lnTo>
                      <a:pt x="24" y="274"/>
                    </a:lnTo>
                    <a:lnTo>
                      <a:pt x="23" y="275"/>
                    </a:lnTo>
                    <a:lnTo>
                      <a:pt x="21" y="274"/>
                    </a:lnTo>
                    <a:lnTo>
                      <a:pt x="23" y="273"/>
                    </a:lnTo>
                    <a:lnTo>
                      <a:pt x="21" y="271"/>
                    </a:lnTo>
                    <a:lnTo>
                      <a:pt x="17" y="270"/>
                    </a:lnTo>
                    <a:lnTo>
                      <a:pt x="13" y="267"/>
                    </a:lnTo>
                    <a:lnTo>
                      <a:pt x="12" y="267"/>
                    </a:lnTo>
                    <a:lnTo>
                      <a:pt x="8" y="262"/>
                    </a:lnTo>
                    <a:lnTo>
                      <a:pt x="9" y="261"/>
                    </a:lnTo>
                    <a:lnTo>
                      <a:pt x="9" y="258"/>
                    </a:lnTo>
                    <a:lnTo>
                      <a:pt x="12" y="258"/>
                    </a:lnTo>
                    <a:lnTo>
                      <a:pt x="13" y="260"/>
                    </a:lnTo>
                    <a:lnTo>
                      <a:pt x="15" y="260"/>
                    </a:lnTo>
                    <a:lnTo>
                      <a:pt x="19" y="262"/>
                    </a:lnTo>
                    <a:lnTo>
                      <a:pt x="19" y="261"/>
                    </a:lnTo>
                    <a:lnTo>
                      <a:pt x="17" y="260"/>
                    </a:lnTo>
                    <a:lnTo>
                      <a:pt x="19" y="258"/>
                    </a:lnTo>
                    <a:lnTo>
                      <a:pt x="21" y="258"/>
                    </a:lnTo>
                    <a:lnTo>
                      <a:pt x="20" y="257"/>
                    </a:lnTo>
                    <a:lnTo>
                      <a:pt x="17" y="257"/>
                    </a:lnTo>
                    <a:lnTo>
                      <a:pt x="16" y="258"/>
                    </a:lnTo>
                    <a:lnTo>
                      <a:pt x="15" y="256"/>
                    </a:lnTo>
                    <a:lnTo>
                      <a:pt x="16" y="254"/>
                    </a:lnTo>
                    <a:lnTo>
                      <a:pt x="17" y="253"/>
                    </a:lnTo>
                    <a:lnTo>
                      <a:pt x="15" y="250"/>
                    </a:lnTo>
                    <a:lnTo>
                      <a:pt x="16" y="250"/>
                    </a:lnTo>
                    <a:lnTo>
                      <a:pt x="13" y="248"/>
                    </a:lnTo>
                    <a:lnTo>
                      <a:pt x="13" y="250"/>
                    </a:lnTo>
                    <a:lnTo>
                      <a:pt x="13" y="252"/>
                    </a:lnTo>
                    <a:lnTo>
                      <a:pt x="12" y="253"/>
                    </a:lnTo>
                    <a:lnTo>
                      <a:pt x="11" y="252"/>
                    </a:lnTo>
                    <a:lnTo>
                      <a:pt x="11" y="253"/>
                    </a:lnTo>
                    <a:lnTo>
                      <a:pt x="7" y="250"/>
                    </a:lnTo>
                    <a:lnTo>
                      <a:pt x="7" y="248"/>
                    </a:lnTo>
                    <a:lnTo>
                      <a:pt x="8" y="245"/>
                    </a:lnTo>
                    <a:lnTo>
                      <a:pt x="9" y="244"/>
                    </a:lnTo>
                    <a:lnTo>
                      <a:pt x="11" y="246"/>
                    </a:lnTo>
                    <a:lnTo>
                      <a:pt x="11" y="245"/>
                    </a:lnTo>
                    <a:lnTo>
                      <a:pt x="12" y="244"/>
                    </a:lnTo>
                    <a:lnTo>
                      <a:pt x="15" y="246"/>
                    </a:lnTo>
                    <a:lnTo>
                      <a:pt x="15" y="244"/>
                    </a:lnTo>
                    <a:lnTo>
                      <a:pt x="16" y="242"/>
                    </a:lnTo>
                    <a:lnTo>
                      <a:pt x="17" y="242"/>
                    </a:lnTo>
                    <a:lnTo>
                      <a:pt x="17" y="241"/>
                    </a:lnTo>
                    <a:lnTo>
                      <a:pt x="13" y="241"/>
                    </a:lnTo>
                    <a:lnTo>
                      <a:pt x="12" y="241"/>
                    </a:lnTo>
                    <a:lnTo>
                      <a:pt x="13" y="240"/>
                    </a:lnTo>
                    <a:lnTo>
                      <a:pt x="15" y="240"/>
                    </a:lnTo>
                    <a:lnTo>
                      <a:pt x="17" y="237"/>
                    </a:lnTo>
                    <a:lnTo>
                      <a:pt x="15" y="236"/>
                    </a:lnTo>
                    <a:lnTo>
                      <a:pt x="16" y="236"/>
                    </a:lnTo>
                    <a:lnTo>
                      <a:pt x="17" y="233"/>
                    </a:lnTo>
                    <a:lnTo>
                      <a:pt x="19" y="233"/>
                    </a:lnTo>
                    <a:lnTo>
                      <a:pt x="19" y="236"/>
                    </a:lnTo>
                    <a:lnTo>
                      <a:pt x="21" y="237"/>
                    </a:lnTo>
                    <a:lnTo>
                      <a:pt x="20" y="235"/>
                    </a:lnTo>
                    <a:lnTo>
                      <a:pt x="20" y="232"/>
                    </a:lnTo>
                    <a:lnTo>
                      <a:pt x="23" y="231"/>
                    </a:lnTo>
                    <a:lnTo>
                      <a:pt x="24" y="229"/>
                    </a:lnTo>
                    <a:lnTo>
                      <a:pt x="21" y="231"/>
                    </a:lnTo>
                    <a:lnTo>
                      <a:pt x="20" y="231"/>
                    </a:lnTo>
                    <a:lnTo>
                      <a:pt x="15" y="232"/>
                    </a:lnTo>
                    <a:lnTo>
                      <a:pt x="15" y="235"/>
                    </a:lnTo>
                    <a:lnTo>
                      <a:pt x="13" y="235"/>
                    </a:lnTo>
                    <a:lnTo>
                      <a:pt x="12" y="238"/>
                    </a:lnTo>
                    <a:lnTo>
                      <a:pt x="11" y="237"/>
                    </a:lnTo>
                    <a:lnTo>
                      <a:pt x="12" y="236"/>
                    </a:lnTo>
                    <a:lnTo>
                      <a:pt x="11" y="233"/>
                    </a:lnTo>
                    <a:lnTo>
                      <a:pt x="11" y="232"/>
                    </a:lnTo>
                    <a:lnTo>
                      <a:pt x="9" y="232"/>
                    </a:lnTo>
                    <a:lnTo>
                      <a:pt x="9" y="231"/>
                    </a:lnTo>
                    <a:lnTo>
                      <a:pt x="12" y="229"/>
                    </a:lnTo>
                    <a:lnTo>
                      <a:pt x="12" y="228"/>
                    </a:lnTo>
                    <a:lnTo>
                      <a:pt x="12" y="227"/>
                    </a:lnTo>
                    <a:lnTo>
                      <a:pt x="11" y="225"/>
                    </a:lnTo>
                    <a:lnTo>
                      <a:pt x="7" y="229"/>
                    </a:lnTo>
                    <a:lnTo>
                      <a:pt x="6" y="228"/>
                    </a:lnTo>
                    <a:lnTo>
                      <a:pt x="6" y="225"/>
                    </a:lnTo>
                    <a:lnTo>
                      <a:pt x="7" y="227"/>
                    </a:lnTo>
                    <a:lnTo>
                      <a:pt x="8" y="225"/>
                    </a:lnTo>
                    <a:lnTo>
                      <a:pt x="7" y="224"/>
                    </a:lnTo>
                    <a:lnTo>
                      <a:pt x="9" y="223"/>
                    </a:lnTo>
                    <a:lnTo>
                      <a:pt x="8" y="223"/>
                    </a:lnTo>
                    <a:lnTo>
                      <a:pt x="7" y="223"/>
                    </a:lnTo>
                    <a:lnTo>
                      <a:pt x="6" y="224"/>
                    </a:lnTo>
                    <a:lnTo>
                      <a:pt x="4" y="223"/>
                    </a:lnTo>
                    <a:lnTo>
                      <a:pt x="4" y="221"/>
                    </a:lnTo>
                    <a:lnTo>
                      <a:pt x="3" y="220"/>
                    </a:lnTo>
                    <a:lnTo>
                      <a:pt x="4" y="219"/>
                    </a:lnTo>
                    <a:lnTo>
                      <a:pt x="6" y="220"/>
                    </a:lnTo>
                    <a:lnTo>
                      <a:pt x="7" y="220"/>
                    </a:lnTo>
                    <a:lnTo>
                      <a:pt x="9" y="219"/>
                    </a:lnTo>
                    <a:lnTo>
                      <a:pt x="12" y="219"/>
                    </a:lnTo>
                    <a:lnTo>
                      <a:pt x="15" y="219"/>
                    </a:lnTo>
                    <a:lnTo>
                      <a:pt x="16" y="219"/>
                    </a:lnTo>
                    <a:lnTo>
                      <a:pt x="17" y="221"/>
                    </a:lnTo>
                    <a:lnTo>
                      <a:pt x="19" y="220"/>
                    </a:lnTo>
                    <a:lnTo>
                      <a:pt x="20" y="217"/>
                    </a:lnTo>
                    <a:lnTo>
                      <a:pt x="23" y="219"/>
                    </a:lnTo>
                    <a:lnTo>
                      <a:pt x="23" y="220"/>
                    </a:lnTo>
                    <a:lnTo>
                      <a:pt x="21" y="221"/>
                    </a:lnTo>
                    <a:lnTo>
                      <a:pt x="21" y="223"/>
                    </a:lnTo>
                    <a:lnTo>
                      <a:pt x="24" y="223"/>
                    </a:lnTo>
                    <a:lnTo>
                      <a:pt x="25" y="220"/>
                    </a:lnTo>
                    <a:lnTo>
                      <a:pt x="25" y="220"/>
                    </a:lnTo>
                    <a:lnTo>
                      <a:pt x="27" y="219"/>
                    </a:lnTo>
                    <a:lnTo>
                      <a:pt x="29" y="217"/>
                    </a:lnTo>
                    <a:lnTo>
                      <a:pt x="31" y="216"/>
                    </a:lnTo>
                    <a:lnTo>
                      <a:pt x="29" y="213"/>
                    </a:lnTo>
                    <a:lnTo>
                      <a:pt x="29" y="212"/>
                    </a:lnTo>
                    <a:lnTo>
                      <a:pt x="28" y="215"/>
                    </a:lnTo>
                    <a:lnTo>
                      <a:pt x="28" y="216"/>
                    </a:lnTo>
                    <a:lnTo>
                      <a:pt x="27" y="217"/>
                    </a:lnTo>
                    <a:lnTo>
                      <a:pt x="25" y="216"/>
                    </a:lnTo>
                    <a:lnTo>
                      <a:pt x="27" y="216"/>
                    </a:lnTo>
                    <a:lnTo>
                      <a:pt x="27" y="215"/>
                    </a:lnTo>
                    <a:lnTo>
                      <a:pt x="25" y="215"/>
                    </a:lnTo>
                    <a:lnTo>
                      <a:pt x="23" y="216"/>
                    </a:lnTo>
                    <a:lnTo>
                      <a:pt x="21" y="216"/>
                    </a:lnTo>
                    <a:lnTo>
                      <a:pt x="20" y="215"/>
                    </a:lnTo>
                    <a:lnTo>
                      <a:pt x="19" y="215"/>
                    </a:lnTo>
                    <a:lnTo>
                      <a:pt x="19" y="216"/>
                    </a:lnTo>
                    <a:lnTo>
                      <a:pt x="17" y="217"/>
                    </a:lnTo>
                    <a:lnTo>
                      <a:pt x="16" y="217"/>
                    </a:lnTo>
                    <a:lnTo>
                      <a:pt x="13" y="216"/>
                    </a:lnTo>
                    <a:lnTo>
                      <a:pt x="11" y="217"/>
                    </a:lnTo>
                    <a:lnTo>
                      <a:pt x="9" y="217"/>
                    </a:lnTo>
                    <a:lnTo>
                      <a:pt x="7" y="219"/>
                    </a:lnTo>
                    <a:lnTo>
                      <a:pt x="6" y="217"/>
                    </a:lnTo>
                    <a:lnTo>
                      <a:pt x="4" y="216"/>
                    </a:lnTo>
                    <a:lnTo>
                      <a:pt x="4" y="215"/>
                    </a:lnTo>
                    <a:lnTo>
                      <a:pt x="6" y="215"/>
                    </a:lnTo>
                    <a:lnTo>
                      <a:pt x="7" y="213"/>
                    </a:lnTo>
                    <a:lnTo>
                      <a:pt x="6" y="213"/>
                    </a:lnTo>
                    <a:lnTo>
                      <a:pt x="4" y="213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6" y="212"/>
                    </a:lnTo>
                    <a:lnTo>
                      <a:pt x="9" y="212"/>
                    </a:lnTo>
                    <a:lnTo>
                      <a:pt x="12" y="211"/>
                    </a:lnTo>
                    <a:lnTo>
                      <a:pt x="8" y="211"/>
                    </a:lnTo>
                    <a:lnTo>
                      <a:pt x="7" y="211"/>
                    </a:lnTo>
                    <a:lnTo>
                      <a:pt x="6" y="211"/>
                    </a:lnTo>
                    <a:lnTo>
                      <a:pt x="7" y="210"/>
                    </a:lnTo>
                    <a:lnTo>
                      <a:pt x="3" y="207"/>
                    </a:lnTo>
                    <a:lnTo>
                      <a:pt x="3" y="207"/>
                    </a:lnTo>
                    <a:lnTo>
                      <a:pt x="6" y="206"/>
                    </a:lnTo>
                    <a:lnTo>
                      <a:pt x="7" y="204"/>
                    </a:lnTo>
                    <a:lnTo>
                      <a:pt x="8" y="206"/>
                    </a:lnTo>
                    <a:lnTo>
                      <a:pt x="11" y="204"/>
                    </a:lnTo>
                    <a:lnTo>
                      <a:pt x="15" y="207"/>
                    </a:lnTo>
                    <a:lnTo>
                      <a:pt x="16" y="206"/>
                    </a:lnTo>
                    <a:lnTo>
                      <a:pt x="19" y="206"/>
                    </a:lnTo>
                    <a:lnTo>
                      <a:pt x="21" y="204"/>
                    </a:lnTo>
                    <a:lnTo>
                      <a:pt x="19" y="204"/>
                    </a:lnTo>
                    <a:lnTo>
                      <a:pt x="19" y="204"/>
                    </a:lnTo>
                    <a:lnTo>
                      <a:pt x="15" y="204"/>
                    </a:lnTo>
                    <a:lnTo>
                      <a:pt x="12" y="203"/>
                    </a:lnTo>
                    <a:lnTo>
                      <a:pt x="9" y="203"/>
                    </a:lnTo>
                    <a:lnTo>
                      <a:pt x="7" y="203"/>
                    </a:lnTo>
                    <a:lnTo>
                      <a:pt x="6" y="203"/>
                    </a:lnTo>
                    <a:lnTo>
                      <a:pt x="7" y="202"/>
                    </a:lnTo>
                    <a:lnTo>
                      <a:pt x="4" y="199"/>
                    </a:lnTo>
                    <a:lnTo>
                      <a:pt x="4" y="198"/>
                    </a:lnTo>
                    <a:lnTo>
                      <a:pt x="6" y="198"/>
                    </a:lnTo>
                    <a:lnTo>
                      <a:pt x="7" y="199"/>
                    </a:lnTo>
                    <a:lnTo>
                      <a:pt x="8" y="202"/>
                    </a:lnTo>
                    <a:lnTo>
                      <a:pt x="9" y="200"/>
                    </a:lnTo>
                    <a:lnTo>
                      <a:pt x="8" y="198"/>
                    </a:lnTo>
                    <a:lnTo>
                      <a:pt x="11" y="198"/>
                    </a:lnTo>
                    <a:lnTo>
                      <a:pt x="12" y="200"/>
                    </a:lnTo>
                    <a:lnTo>
                      <a:pt x="13" y="200"/>
                    </a:lnTo>
                    <a:lnTo>
                      <a:pt x="15" y="200"/>
                    </a:lnTo>
                    <a:lnTo>
                      <a:pt x="13" y="198"/>
                    </a:lnTo>
                    <a:lnTo>
                      <a:pt x="15" y="196"/>
                    </a:lnTo>
                    <a:lnTo>
                      <a:pt x="17" y="198"/>
                    </a:lnTo>
                    <a:lnTo>
                      <a:pt x="19" y="196"/>
                    </a:lnTo>
                    <a:lnTo>
                      <a:pt x="17" y="195"/>
                    </a:lnTo>
                    <a:lnTo>
                      <a:pt x="20" y="195"/>
                    </a:lnTo>
                    <a:lnTo>
                      <a:pt x="21" y="195"/>
                    </a:lnTo>
                    <a:lnTo>
                      <a:pt x="21" y="198"/>
                    </a:lnTo>
                    <a:lnTo>
                      <a:pt x="23" y="199"/>
                    </a:lnTo>
                    <a:lnTo>
                      <a:pt x="24" y="198"/>
                    </a:lnTo>
                    <a:lnTo>
                      <a:pt x="23" y="196"/>
                    </a:lnTo>
                    <a:lnTo>
                      <a:pt x="24" y="195"/>
                    </a:lnTo>
                    <a:lnTo>
                      <a:pt x="21" y="194"/>
                    </a:lnTo>
                    <a:lnTo>
                      <a:pt x="19" y="191"/>
                    </a:lnTo>
                    <a:lnTo>
                      <a:pt x="15" y="191"/>
                    </a:lnTo>
                    <a:lnTo>
                      <a:pt x="15" y="190"/>
                    </a:lnTo>
                    <a:lnTo>
                      <a:pt x="16" y="190"/>
                    </a:lnTo>
                    <a:lnTo>
                      <a:pt x="17" y="190"/>
                    </a:lnTo>
                    <a:lnTo>
                      <a:pt x="19" y="188"/>
                    </a:lnTo>
                    <a:lnTo>
                      <a:pt x="20" y="191"/>
                    </a:lnTo>
                    <a:lnTo>
                      <a:pt x="21" y="190"/>
                    </a:lnTo>
                    <a:lnTo>
                      <a:pt x="23" y="190"/>
                    </a:lnTo>
                    <a:lnTo>
                      <a:pt x="24" y="192"/>
                    </a:lnTo>
                    <a:lnTo>
                      <a:pt x="27" y="192"/>
                    </a:lnTo>
                    <a:lnTo>
                      <a:pt x="28" y="191"/>
                    </a:lnTo>
                    <a:lnTo>
                      <a:pt x="32" y="190"/>
                    </a:lnTo>
                    <a:lnTo>
                      <a:pt x="32" y="188"/>
                    </a:lnTo>
                    <a:lnTo>
                      <a:pt x="31" y="188"/>
                    </a:lnTo>
                    <a:lnTo>
                      <a:pt x="28" y="190"/>
                    </a:lnTo>
                    <a:lnTo>
                      <a:pt x="27" y="188"/>
                    </a:lnTo>
                    <a:lnTo>
                      <a:pt x="29" y="187"/>
                    </a:lnTo>
                    <a:lnTo>
                      <a:pt x="28" y="187"/>
                    </a:lnTo>
                    <a:lnTo>
                      <a:pt x="24" y="188"/>
                    </a:lnTo>
                    <a:lnTo>
                      <a:pt x="23" y="186"/>
                    </a:lnTo>
                    <a:lnTo>
                      <a:pt x="24" y="185"/>
                    </a:lnTo>
                    <a:lnTo>
                      <a:pt x="23" y="183"/>
                    </a:lnTo>
                    <a:lnTo>
                      <a:pt x="24" y="182"/>
                    </a:lnTo>
                    <a:lnTo>
                      <a:pt x="25" y="183"/>
                    </a:lnTo>
                    <a:lnTo>
                      <a:pt x="28" y="183"/>
                    </a:lnTo>
                    <a:lnTo>
                      <a:pt x="29" y="185"/>
                    </a:lnTo>
                    <a:lnTo>
                      <a:pt x="31" y="183"/>
                    </a:lnTo>
                    <a:lnTo>
                      <a:pt x="34" y="187"/>
                    </a:lnTo>
                    <a:lnTo>
                      <a:pt x="37" y="188"/>
                    </a:lnTo>
                    <a:lnTo>
                      <a:pt x="40" y="188"/>
                    </a:lnTo>
                    <a:lnTo>
                      <a:pt x="38" y="187"/>
                    </a:lnTo>
                    <a:lnTo>
                      <a:pt x="36" y="187"/>
                    </a:lnTo>
                    <a:lnTo>
                      <a:pt x="34" y="186"/>
                    </a:lnTo>
                    <a:lnTo>
                      <a:pt x="32" y="183"/>
                    </a:lnTo>
                    <a:lnTo>
                      <a:pt x="32" y="181"/>
                    </a:lnTo>
                    <a:lnTo>
                      <a:pt x="33" y="181"/>
                    </a:lnTo>
                    <a:lnTo>
                      <a:pt x="33" y="182"/>
                    </a:lnTo>
                    <a:lnTo>
                      <a:pt x="36" y="185"/>
                    </a:lnTo>
                    <a:lnTo>
                      <a:pt x="38" y="185"/>
                    </a:lnTo>
                    <a:lnTo>
                      <a:pt x="38" y="186"/>
                    </a:lnTo>
                    <a:lnTo>
                      <a:pt x="41" y="186"/>
                    </a:lnTo>
                    <a:lnTo>
                      <a:pt x="41" y="185"/>
                    </a:lnTo>
                    <a:lnTo>
                      <a:pt x="40" y="185"/>
                    </a:lnTo>
                    <a:lnTo>
                      <a:pt x="40" y="183"/>
                    </a:lnTo>
                    <a:lnTo>
                      <a:pt x="37" y="183"/>
                    </a:lnTo>
                    <a:lnTo>
                      <a:pt x="34" y="182"/>
                    </a:lnTo>
                    <a:lnTo>
                      <a:pt x="34" y="181"/>
                    </a:lnTo>
                    <a:lnTo>
                      <a:pt x="37" y="181"/>
                    </a:lnTo>
                    <a:lnTo>
                      <a:pt x="37" y="182"/>
                    </a:lnTo>
                    <a:lnTo>
                      <a:pt x="38" y="181"/>
                    </a:lnTo>
                    <a:lnTo>
                      <a:pt x="41" y="178"/>
                    </a:lnTo>
                    <a:lnTo>
                      <a:pt x="41" y="178"/>
                    </a:lnTo>
                    <a:lnTo>
                      <a:pt x="40" y="178"/>
                    </a:lnTo>
                    <a:lnTo>
                      <a:pt x="38" y="178"/>
                    </a:lnTo>
                    <a:lnTo>
                      <a:pt x="40" y="177"/>
                    </a:lnTo>
                    <a:lnTo>
                      <a:pt x="42" y="175"/>
                    </a:lnTo>
                    <a:lnTo>
                      <a:pt x="44" y="177"/>
                    </a:lnTo>
                    <a:lnTo>
                      <a:pt x="46" y="174"/>
                    </a:lnTo>
                    <a:lnTo>
                      <a:pt x="44" y="174"/>
                    </a:lnTo>
                    <a:lnTo>
                      <a:pt x="44" y="173"/>
                    </a:lnTo>
                    <a:lnTo>
                      <a:pt x="45" y="173"/>
                    </a:lnTo>
                    <a:lnTo>
                      <a:pt x="48" y="171"/>
                    </a:lnTo>
                    <a:lnTo>
                      <a:pt x="49" y="171"/>
                    </a:lnTo>
                    <a:lnTo>
                      <a:pt x="50" y="173"/>
                    </a:lnTo>
                    <a:lnTo>
                      <a:pt x="50" y="175"/>
                    </a:lnTo>
                    <a:lnTo>
                      <a:pt x="52" y="178"/>
                    </a:lnTo>
                    <a:lnTo>
                      <a:pt x="50" y="178"/>
                    </a:lnTo>
                    <a:lnTo>
                      <a:pt x="49" y="179"/>
                    </a:lnTo>
                    <a:lnTo>
                      <a:pt x="52" y="178"/>
                    </a:lnTo>
                    <a:lnTo>
                      <a:pt x="53" y="178"/>
                    </a:lnTo>
                    <a:lnTo>
                      <a:pt x="53" y="175"/>
                    </a:lnTo>
                    <a:lnTo>
                      <a:pt x="54" y="174"/>
                    </a:lnTo>
                    <a:lnTo>
                      <a:pt x="57" y="174"/>
                    </a:lnTo>
                    <a:lnTo>
                      <a:pt x="60" y="177"/>
                    </a:lnTo>
                    <a:lnTo>
                      <a:pt x="61" y="177"/>
                    </a:lnTo>
                    <a:lnTo>
                      <a:pt x="61" y="174"/>
                    </a:lnTo>
                    <a:lnTo>
                      <a:pt x="62" y="173"/>
                    </a:lnTo>
                    <a:lnTo>
                      <a:pt x="60" y="171"/>
                    </a:lnTo>
                    <a:lnTo>
                      <a:pt x="63" y="167"/>
                    </a:lnTo>
                    <a:lnTo>
                      <a:pt x="65" y="167"/>
                    </a:lnTo>
                    <a:lnTo>
                      <a:pt x="66" y="166"/>
                    </a:lnTo>
                    <a:lnTo>
                      <a:pt x="63" y="165"/>
                    </a:lnTo>
                    <a:lnTo>
                      <a:pt x="63" y="163"/>
                    </a:lnTo>
                    <a:lnTo>
                      <a:pt x="66" y="162"/>
                    </a:lnTo>
                    <a:lnTo>
                      <a:pt x="65" y="162"/>
                    </a:lnTo>
                    <a:lnTo>
                      <a:pt x="63" y="161"/>
                    </a:lnTo>
                    <a:lnTo>
                      <a:pt x="62" y="162"/>
                    </a:lnTo>
                    <a:lnTo>
                      <a:pt x="61" y="162"/>
                    </a:lnTo>
                    <a:lnTo>
                      <a:pt x="61" y="165"/>
                    </a:lnTo>
                    <a:lnTo>
                      <a:pt x="60" y="167"/>
                    </a:lnTo>
                    <a:lnTo>
                      <a:pt x="61" y="166"/>
                    </a:lnTo>
                    <a:lnTo>
                      <a:pt x="61" y="169"/>
                    </a:lnTo>
                    <a:lnTo>
                      <a:pt x="57" y="171"/>
                    </a:lnTo>
                    <a:lnTo>
                      <a:pt x="54" y="173"/>
                    </a:lnTo>
                    <a:lnTo>
                      <a:pt x="52" y="174"/>
                    </a:lnTo>
                    <a:lnTo>
                      <a:pt x="50" y="171"/>
                    </a:lnTo>
                    <a:lnTo>
                      <a:pt x="50" y="170"/>
                    </a:lnTo>
                    <a:lnTo>
                      <a:pt x="53" y="169"/>
                    </a:lnTo>
                    <a:lnTo>
                      <a:pt x="53" y="167"/>
                    </a:lnTo>
                    <a:lnTo>
                      <a:pt x="52" y="167"/>
                    </a:lnTo>
                    <a:lnTo>
                      <a:pt x="49" y="169"/>
                    </a:lnTo>
                    <a:lnTo>
                      <a:pt x="49" y="167"/>
                    </a:lnTo>
                    <a:lnTo>
                      <a:pt x="50" y="166"/>
                    </a:lnTo>
                    <a:lnTo>
                      <a:pt x="52" y="165"/>
                    </a:lnTo>
                    <a:lnTo>
                      <a:pt x="53" y="162"/>
                    </a:lnTo>
                    <a:lnTo>
                      <a:pt x="52" y="162"/>
                    </a:lnTo>
                    <a:lnTo>
                      <a:pt x="54" y="161"/>
                    </a:lnTo>
                    <a:lnTo>
                      <a:pt x="54" y="158"/>
                    </a:lnTo>
                    <a:lnTo>
                      <a:pt x="56" y="157"/>
                    </a:lnTo>
                    <a:lnTo>
                      <a:pt x="58" y="157"/>
                    </a:lnTo>
                    <a:lnTo>
                      <a:pt x="57" y="156"/>
                    </a:lnTo>
                    <a:lnTo>
                      <a:pt x="57" y="154"/>
                    </a:lnTo>
                    <a:lnTo>
                      <a:pt x="58" y="154"/>
                    </a:lnTo>
                    <a:lnTo>
                      <a:pt x="58" y="153"/>
                    </a:lnTo>
                    <a:lnTo>
                      <a:pt x="60" y="153"/>
                    </a:lnTo>
                    <a:lnTo>
                      <a:pt x="61" y="152"/>
                    </a:lnTo>
                    <a:lnTo>
                      <a:pt x="61" y="152"/>
                    </a:lnTo>
                    <a:lnTo>
                      <a:pt x="62" y="154"/>
                    </a:lnTo>
                    <a:lnTo>
                      <a:pt x="63" y="154"/>
                    </a:lnTo>
                    <a:lnTo>
                      <a:pt x="65" y="152"/>
                    </a:lnTo>
                    <a:lnTo>
                      <a:pt x="66" y="150"/>
                    </a:lnTo>
                    <a:lnTo>
                      <a:pt x="63" y="150"/>
                    </a:lnTo>
                    <a:lnTo>
                      <a:pt x="63" y="149"/>
                    </a:lnTo>
                    <a:lnTo>
                      <a:pt x="65" y="148"/>
                    </a:lnTo>
                    <a:lnTo>
                      <a:pt x="67" y="148"/>
                    </a:lnTo>
                    <a:lnTo>
                      <a:pt x="69" y="146"/>
                    </a:lnTo>
                    <a:lnTo>
                      <a:pt x="67" y="145"/>
                    </a:lnTo>
                    <a:lnTo>
                      <a:pt x="69" y="144"/>
                    </a:lnTo>
                    <a:lnTo>
                      <a:pt x="70" y="144"/>
                    </a:lnTo>
                    <a:lnTo>
                      <a:pt x="70" y="142"/>
                    </a:lnTo>
                    <a:lnTo>
                      <a:pt x="71" y="141"/>
                    </a:lnTo>
                    <a:lnTo>
                      <a:pt x="74" y="141"/>
                    </a:lnTo>
                    <a:lnTo>
                      <a:pt x="75" y="140"/>
                    </a:lnTo>
                    <a:lnTo>
                      <a:pt x="77" y="138"/>
                    </a:lnTo>
                    <a:lnTo>
                      <a:pt x="78" y="136"/>
                    </a:lnTo>
                    <a:lnTo>
                      <a:pt x="77" y="136"/>
                    </a:lnTo>
                    <a:lnTo>
                      <a:pt x="75" y="138"/>
                    </a:lnTo>
                    <a:lnTo>
                      <a:pt x="74" y="138"/>
                    </a:lnTo>
                    <a:lnTo>
                      <a:pt x="74" y="136"/>
                    </a:lnTo>
                    <a:lnTo>
                      <a:pt x="74" y="135"/>
                    </a:lnTo>
                    <a:lnTo>
                      <a:pt x="73" y="135"/>
                    </a:lnTo>
                    <a:lnTo>
                      <a:pt x="73" y="132"/>
                    </a:lnTo>
                    <a:lnTo>
                      <a:pt x="74" y="132"/>
                    </a:lnTo>
                    <a:lnTo>
                      <a:pt x="77" y="133"/>
                    </a:lnTo>
                    <a:lnTo>
                      <a:pt x="77" y="132"/>
                    </a:lnTo>
                    <a:lnTo>
                      <a:pt x="77" y="131"/>
                    </a:lnTo>
                    <a:lnTo>
                      <a:pt x="74" y="131"/>
                    </a:lnTo>
                    <a:lnTo>
                      <a:pt x="74" y="128"/>
                    </a:lnTo>
                    <a:lnTo>
                      <a:pt x="75" y="128"/>
                    </a:lnTo>
                    <a:lnTo>
                      <a:pt x="77" y="129"/>
                    </a:lnTo>
                    <a:lnTo>
                      <a:pt x="78" y="129"/>
                    </a:lnTo>
                    <a:lnTo>
                      <a:pt x="78" y="128"/>
                    </a:lnTo>
                    <a:lnTo>
                      <a:pt x="77" y="127"/>
                    </a:lnTo>
                    <a:lnTo>
                      <a:pt x="77" y="125"/>
                    </a:lnTo>
                    <a:lnTo>
                      <a:pt x="77" y="124"/>
                    </a:lnTo>
                    <a:lnTo>
                      <a:pt x="78" y="123"/>
                    </a:lnTo>
                    <a:lnTo>
                      <a:pt x="79" y="123"/>
                    </a:lnTo>
                    <a:lnTo>
                      <a:pt x="81" y="124"/>
                    </a:lnTo>
                    <a:lnTo>
                      <a:pt x="81" y="123"/>
                    </a:lnTo>
                    <a:lnTo>
                      <a:pt x="79" y="121"/>
                    </a:lnTo>
                    <a:lnTo>
                      <a:pt x="79" y="120"/>
                    </a:lnTo>
                    <a:lnTo>
                      <a:pt x="77" y="120"/>
                    </a:lnTo>
                    <a:lnTo>
                      <a:pt x="77" y="119"/>
                    </a:lnTo>
                    <a:lnTo>
                      <a:pt x="78" y="117"/>
                    </a:lnTo>
                    <a:lnTo>
                      <a:pt x="82" y="117"/>
                    </a:lnTo>
                    <a:lnTo>
                      <a:pt x="82" y="119"/>
                    </a:lnTo>
                    <a:lnTo>
                      <a:pt x="85" y="119"/>
                    </a:lnTo>
                    <a:lnTo>
                      <a:pt x="85" y="117"/>
                    </a:lnTo>
                    <a:lnTo>
                      <a:pt x="86" y="116"/>
                    </a:lnTo>
                    <a:lnTo>
                      <a:pt x="85" y="116"/>
                    </a:lnTo>
                    <a:lnTo>
                      <a:pt x="83" y="116"/>
                    </a:lnTo>
                    <a:lnTo>
                      <a:pt x="82" y="115"/>
                    </a:lnTo>
                    <a:lnTo>
                      <a:pt x="79" y="113"/>
                    </a:lnTo>
                    <a:lnTo>
                      <a:pt x="78" y="113"/>
                    </a:lnTo>
                    <a:lnTo>
                      <a:pt x="78" y="112"/>
                    </a:lnTo>
                    <a:lnTo>
                      <a:pt x="78" y="111"/>
                    </a:lnTo>
                    <a:lnTo>
                      <a:pt x="79" y="111"/>
                    </a:lnTo>
                    <a:lnTo>
                      <a:pt x="81" y="111"/>
                    </a:lnTo>
                    <a:lnTo>
                      <a:pt x="82" y="111"/>
                    </a:lnTo>
                    <a:lnTo>
                      <a:pt x="81" y="111"/>
                    </a:lnTo>
                    <a:lnTo>
                      <a:pt x="81" y="110"/>
                    </a:lnTo>
                    <a:lnTo>
                      <a:pt x="82" y="108"/>
                    </a:lnTo>
                    <a:lnTo>
                      <a:pt x="81" y="107"/>
                    </a:lnTo>
                    <a:lnTo>
                      <a:pt x="81" y="106"/>
                    </a:lnTo>
                    <a:lnTo>
                      <a:pt x="81" y="107"/>
                    </a:lnTo>
                    <a:lnTo>
                      <a:pt x="83" y="107"/>
                    </a:lnTo>
                    <a:lnTo>
                      <a:pt x="83" y="106"/>
                    </a:lnTo>
                    <a:lnTo>
                      <a:pt x="82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6" y="104"/>
                    </a:lnTo>
                    <a:lnTo>
                      <a:pt x="85" y="103"/>
                    </a:lnTo>
                    <a:lnTo>
                      <a:pt x="82" y="102"/>
                    </a:lnTo>
                    <a:lnTo>
                      <a:pt x="82" y="100"/>
                    </a:lnTo>
                    <a:lnTo>
                      <a:pt x="85" y="100"/>
                    </a:lnTo>
                    <a:lnTo>
                      <a:pt x="87" y="99"/>
                    </a:lnTo>
                    <a:lnTo>
                      <a:pt x="87" y="100"/>
                    </a:lnTo>
                    <a:lnTo>
                      <a:pt x="90" y="99"/>
                    </a:lnTo>
                    <a:lnTo>
                      <a:pt x="90" y="96"/>
                    </a:lnTo>
                    <a:lnTo>
                      <a:pt x="92" y="96"/>
                    </a:lnTo>
                    <a:lnTo>
                      <a:pt x="94" y="96"/>
                    </a:lnTo>
                    <a:lnTo>
                      <a:pt x="96" y="96"/>
                    </a:lnTo>
                    <a:lnTo>
                      <a:pt x="99" y="98"/>
                    </a:lnTo>
                    <a:lnTo>
                      <a:pt x="99" y="96"/>
                    </a:lnTo>
                    <a:lnTo>
                      <a:pt x="98" y="95"/>
                    </a:lnTo>
                    <a:lnTo>
                      <a:pt x="98" y="94"/>
                    </a:lnTo>
                    <a:lnTo>
                      <a:pt x="95" y="94"/>
                    </a:lnTo>
                    <a:lnTo>
                      <a:pt x="94" y="92"/>
                    </a:lnTo>
                    <a:lnTo>
                      <a:pt x="92" y="94"/>
                    </a:lnTo>
                    <a:lnTo>
                      <a:pt x="90" y="94"/>
                    </a:lnTo>
                    <a:lnTo>
                      <a:pt x="90" y="92"/>
                    </a:lnTo>
                    <a:lnTo>
                      <a:pt x="92" y="90"/>
                    </a:lnTo>
                    <a:lnTo>
                      <a:pt x="95" y="90"/>
                    </a:lnTo>
                    <a:lnTo>
                      <a:pt x="92" y="88"/>
                    </a:lnTo>
                    <a:lnTo>
                      <a:pt x="94" y="87"/>
                    </a:lnTo>
                    <a:lnTo>
                      <a:pt x="95" y="87"/>
                    </a:lnTo>
                    <a:lnTo>
                      <a:pt x="98" y="90"/>
                    </a:lnTo>
                    <a:lnTo>
                      <a:pt x="99" y="90"/>
                    </a:lnTo>
                    <a:lnTo>
                      <a:pt x="100" y="91"/>
                    </a:lnTo>
                    <a:lnTo>
                      <a:pt x="100" y="88"/>
                    </a:lnTo>
                    <a:lnTo>
                      <a:pt x="98" y="87"/>
                    </a:lnTo>
                    <a:lnTo>
                      <a:pt x="96" y="86"/>
                    </a:lnTo>
                    <a:lnTo>
                      <a:pt x="98" y="83"/>
                    </a:lnTo>
                    <a:lnTo>
                      <a:pt x="100" y="83"/>
                    </a:lnTo>
                    <a:lnTo>
                      <a:pt x="99" y="82"/>
                    </a:lnTo>
                    <a:lnTo>
                      <a:pt x="98" y="82"/>
                    </a:lnTo>
                    <a:lnTo>
                      <a:pt x="95" y="85"/>
                    </a:lnTo>
                    <a:lnTo>
                      <a:pt x="94" y="85"/>
                    </a:lnTo>
                    <a:lnTo>
                      <a:pt x="95" y="82"/>
                    </a:lnTo>
                    <a:lnTo>
                      <a:pt x="94" y="81"/>
                    </a:lnTo>
                    <a:lnTo>
                      <a:pt x="94" y="79"/>
                    </a:lnTo>
                    <a:lnTo>
                      <a:pt x="96" y="79"/>
                    </a:lnTo>
                    <a:lnTo>
                      <a:pt x="96" y="79"/>
                    </a:lnTo>
                    <a:lnTo>
                      <a:pt x="102" y="79"/>
                    </a:lnTo>
                    <a:lnTo>
                      <a:pt x="103" y="77"/>
                    </a:lnTo>
                    <a:lnTo>
                      <a:pt x="100" y="75"/>
                    </a:lnTo>
                    <a:lnTo>
                      <a:pt x="98" y="75"/>
                    </a:lnTo>
                    <a:lnTo>
                      <a:pt x="96" y="74"/>
                    </a:lnTo>
                    <a:lnTo>
                      <a:pt x="98" y="73"/>
                    </a:lnTo>
                    <a:lnTo>
                      <a:pt x="99" y="73"/>
                    </a:lnTo>
                    <a:lnTo>
                      <a:pt x="99" y="74"/>
                    </a:lnTo>
                    <a:lnTo>
                      <a:pt x="99" y="75"/>
                    </a:lnTo>
                    <a:lnTo>
                      <a:pt x="102" y="74"/>
                    </a:lnTo>
                    <a:lnTo>
                      <a:pt x="103" y="73"/>
                    </a:lnTo>
                    <a:lnTo>
                      <a:pt x="104" y="74"/>
                    </a:lnTo>
                    <a:lnTo>
                      <a:pt x="104" y="77"/>
                    </a:lnTo>
                    <a:lnTo>
                      <a:pt x="106" y="78"/>
                    </a:lnTo>
                    <a:lnTo>
                      <a:pt x="106" y="77"/>
                    </a:lnTo>
                    <a:lnTo>
                      <a:pt x="106" y="75"/>
                    </a:lnTo>
                    <a:lnTo>
                      <a:pt x="107" y="74"/>
                    </a:lnTo>
                    <a:lnTo>
                      <a:pt x="107" y="74"/>
                    </a:lnTo>
                    <a:lnTo>
                      <a:pt x="107" y="73"/>
                    </a:lnTo>
                    <a:lnTo>
                      <a:pt x="104" y="71"/>
                    </a:lnTo>
                    <a:lnTo>
                      <a:pt x="106" y="71"/>
                    </a:lnTo>
                    <a:lnTo>
                      <a:pt x="108" y="71"/>
                    </a:lnTo>
                    <a:lnTo>
                      <a:pt x="108" y="70"/>
                    </a:lnTo>
                    <a:lnTo>
                      <a:pt x="108" y="70"/>
                    </a:lnTo>
                    <a:lnTo>
                      <a:pt x="111" y="70"/>
                    </a:lnTo>
                    <a:lnTo>
                      <a:pt x="111" y="71"/>
                    </a:lnTo>
                    <a:lnTo>
                      <a:pt x="113" y="70"/>
                    </a:lnTo>
                    <a:lnTo>
                      <a:pt x="113" y="71"/>
                    </a:lnTo>
                    <a:lnTo>
                      <a:pt x="115" y="73"/>
                    </a:lnTo>
                    <a:lnTo>
                      <a:pt x="115" y="73"/>
                    </a:lnTo>
                    <a:lnTo>
                      <a:pt x="115" y="69"/>
                    </a:lnTo>
                    <a:lnTo>
                      <a:pt x="116" y="67"/>
                    </a:lnTo>
                    <a:lnTo>
                      <a:pt x="116" y="66"/>
                    </a:lnTo>
                    <a:lnTo>
                      <a:pt x="115" y="66"/>
                    </a:lnTo>
                    <a:lnTo>
                      <a:pt x="113" y="67"/>
                    </a:lnTo>
                    <a:lnTo>
                      <a:pt x="112" y="66"/>
                    </a:lnTo>
                    <a:lnTo>
                      <a:pt x="107" y="67"/>
                    </a:lnTo>
                    <a:lnTo>
                      <a:pt x="104" y="67"/>
                    </a:lnTo>
                    <a:lnTo>
                      <a:pt x="106" y="65"/>
                    </a:lnTo>
                    <a:lnTo>
                      <a:pt x="108" y="65"/>
                    </a:lnTo>
                    <a:lnTo>
                      <a:pt x="110" y="63"/>
                    </a:lnTo>
                    <a:lnTo>
                      <a:pt x="108" y="63"/>
                    </a:lnTo>
                    <a:lnTo>
                      <a:pt x="110" y="61"/>
                    </a:lnTo>
                    <a:lnTo>
                      <a:pt x="112" y="61"/>
                    </a:lnTo>
                    <a:lnTo>
                      <a:pt x="112" y="62"/>
                    </a:lnTo>
                    <a:lnTo>
                      <a:pt x="113" y="61"/>
                    </a:lnTo>
                    <a:lnTo>
                      <a:pt x="113" y="61"/>
                    </a:lnTo>
                    <a:lnTo>
                      <a:pt x="113" y="60"/>
                    </a:lnTo>
                    <a:lnTo>
                      <a:pt x="115" y="60"/>
                    </a:lnTo>
                    <a:lnTo>
                      <a:pt x="116" y="58"/>
                    </a:lnTo>
                    <a:lnTo>
                      <a:pt x="115" y="58"/>
                    </a:lnTo>
                    <a:lnTo>
                      <a:pt x="116" y="57"/>
                    </a:lnTo>
                    <a:lnTo>
                      <a:pt x="117" y="57"/>
                    </a:lnTo>
                    <a:lnTo>
                      <a:pt x="116" y="54"/>
                    </a:lnTo>
                    <a:lnTo>
                      <a:pt x="115" y="54"/>
                    </a:lnTo>
                    <a:lnTo>
                      <a:pt x="115" y="54"/>
                    </a:lnTo>
                    <a:lnTo>
                      <a:pt x="117" y="52"/>
                    </a:lnTo>
                    <a:lnTo>
                      <a:pt x="119" y="52"/>
                    </a:lnTo>
                    <a:lnTo>
                      <a:pt x="120" y="53"/>
                    </a:lnTo>
                    <a:lnTo>
                      <a:pt x="120" y="50"/>
                    </a:lnTo>
                    <a:lnTo>
                      <a:pt x="120" y="49"/>
                    </a:lnTo>
                    <a:lnTo>
                      <a:pt x="120" y="45"/>
                    </a:lnTo>
                    <a:lnTo>
                      <a:pt x="121" y="45"/>
                    </a:lnTo>
                    <a:lnTo>
                      <a:pt x="121" y="46"/>
                    </a:lnTo>
                    <a:lnTo>
                      <a:pt x="123" y="46"/>
                    </a:lnTo>
                    <a:lnTo>
                      <a:pt x="123" y="49"/>
                    </a:lnTo>
                    <a:lnTo>
                      <a:pt x="125" y="52"/>
                    </a:lnTo>
                    <a:lnTo>
                      <a:pt x="124" y="49"/>
                    </a:lnTo>
                    <a:lnTo>
                      <a:pt x="127" y="48"/>
                    </a:lnTo>
                    <a:lnTo>
                      <a:pt x="128" y="49"/>
                    </a:lnTo>
                    <a:lnTo>
                      <a:pt x="128" y="48"/>
                    </a:lnTo>
                    <a:lnTo>
                      <a:pt x="125" y="48"/>
                    </a:lnTo>
                    <a:lnTo>
                      <a:pt x="123" y="45"/>
                    </a:lnTo>
                    <a:lnTo>
                      <a:pt x="123" y="44"/>
                    </a:lnTo>
                    <a:lnTo>
                      <a:pt x="127" y="42"/>
                    </a:lnTo>
                    <a:lnTo>
                      <a:pt x="127" y="42"/>
                    </a:lnTo>
                    <a:lnTo>
                      <a:pt x="128" y="48"/>
                    </a:lnTo>
                    <a:lnTo>
                      <a:pt x="131" y="48"/>
                    </a:lnTo>
                    <a:lnTo>
                      <a:pt x="132" y="52"/>
                    </a:lnTo>
                    <a:lnTo>
                      <a:pt x="133" y="49"/>
                    </a:lnTo>
                    <a:lnTo>
                      <a:pt x="132" y="48"/>
                    </a:lnTo>
                    <a:lnTo>
                      <a:pt x="129" y="45"/>
                    </a:lnTo>
                    <a:lnTo>
                      <a:pt x="129" y="42"/>
                    </a:lnTo>
                    <a:lnTo>
                      <a:pt x="128" y="41"/>
                    </a:lnTo>
                    <a:lnTo>
                      <a:pt x="129" y="37"/>
                    </a:lnTo>
                    <a:lnTo>
                      <a:pt x="132" y="36"/>
                    </a:lnTo>
                    <a:lnTo>
                      <a:pt x="133" y="37"/>
                    </a:lnTo>
                    <a:lnTo>
                      <a:pt x="135" y="40"/>
                    </a:lnTo>
                    <a:lnTo>
                      <a:pt x="133" y="42"/>
                    </a:lnTo>
                    <a:lnTo>
                      <a:pt x="133" y="45"/>
                    </a:lnTo>
                    <a:lnTo>
                      <a:pt x="135" y="42"/>
                    </a:lnTo>
                    <a:lnTo>
                      <a:pt x="135" y="41"/>
                    </a:lnTo>
                    <a:lnTo>
                      <a:pt x="135" y="38"/>
                    </a:lnTo>
                    <a:lnTo>
                      <a:pt x="137" y="33"/>
                    </a:lnTo>
                    <a:lnTo>
                      <a:pt x="139" y="33"/>
                    </a:lnTo>
                    <a:lnTo>
                      <a:pt x="140" y="40"/>
                    </a:lnTo>
                    <a:lnTo>
                      <a:pt x="139" y="42"/>
                    </a:lnTo>
                    <a:lnTo>
                      <a:pt x="140" y="44"/>
                    </a:lnTo>
                    <a:lnTo>
                      <a:pt x="137" y="45"/>
                    </a:lnTo>
                    <a:lnTo>
                      <a:pt x="137" y="46"/>
                    </a:lnTo>
                    <a:lnTo>
                      <a:pt x="140" y="45"/>
                    </a:lnTo>
                    <a:lnTo>
                      <a:pt x="141" y="42"/>
                    </a:lnTo>
                    <a:lnTo>
                      <a:pt x="142" y="41"/>
                    </a:lnTo>
                    <a:lnTo>
                      <a:pt x="144" y="41"/>
                    </a:lnTo>
                    <a:lnTo>
                      <a:pt x="145" y="42"/>
                    </a:lnTo>
                    <a:lnTo>
                      <a:pt x="144" y="40"/>
                    </a:lnTo>
                    <a:lnTo>
                      <a:pt x="142" y="38"/>
                    </a:lnTo>
                    <a:lnTo>
                      <a:pt x="141" y="37"/>
                    </a:lnTo>
                    <a:lnTo>
                      <a:pt x="144" y="35"/>
                    </a:lnTo>
                    <a:lnTo>
                      <a:pt x="144" y="33"/>
                    </a:lnTo>
                    <a:lnTo>
                      <a:pt x="145" y="32"/>
                    </a:lnTo>
                    <a:lnTo>
                      <a:pt x="146" y="35"/>
                    </a:lnTo>
                    <a:lnTo>
                      <a:pt x="148" y="33"/>
                    </a:lnTo>
                    <a:lnTo>
                      <a:pt x="148" y="32"/>
                    </a:lnTo>
                    <a:lnTo>
                      <a:pt x="149" y="33"/>
                    </a:lnTo>
                    <a:lnTo>
                      <a:pt x="152" y="35"/>
                    </a:lnTo>
                    <a:lnTo>
                      <a:pt x="153" y="37"/>
                    </a:lnTo>
                    <a:lnTo>
                      <a:pt x="154" y="37"/>
                    </a:lnTo>
                    <a:lnTo>
                      <a:pt x="156" y="36"/>
                    </a:lnTo>
                    <a:lnTo>
                      <a:pt x="153" y="33"/>
                    </a:lnTo>
                    <a:lnTo>
                      <a:pt x="153" y="32"/>
                    </a:lnTo>
                    <a:lnTo>
                      <a:pt x="154" y="29"/>
                    </a:lnTo>
                    <a:lnTo>
                      <a:pt x="152" y="29"/>
                    </a:lnTo>
                    <a:lnTo>
                      <a:pt x="150" y="28"/>
                    </a:lnTo>
                    <a:lnTo>
                      <a:pt x="149" y="28"/>
                    </a:lnTo>
                    <a:lnTo>
                      <a:pt x="146" y="25"/>
                    </a:lnTo>
                    <a:lnTo>
                      <a:pt x="146" y="24"/>
                    </a:lnTo>
                    <a:lnTo>
                      <a:pt x="148" y="24"/>
                    </a:lnTo>
                    <a:lnTo>
                      <a:pt x="150" y="21"/>
                    </a:lnTo>
                    <a:lnTo>
                      <a:pt x="150" y="24"/>
                    </a:lnTo>
                    <a:lnTo>
                      <a:pt x="152" y="23"/>
                    </a:lnTo>
                    <a:lnTo>
                      <a:pt x="153" y="23"/>
                    </a:lnTo>
                    <a:lnTo>
                      <a:pt x="157" y="25"/>
                    </a:lnTo>
                    <a:lnTo>
                      <a:pt x="160" y="25"/>
                    </a:lnTo>
                    <a:lnTo>
                      <a:pt x="161" y="25"/>
                    </a:lnTo>
                    <a:lnTo>
                      <a:pt x="164" y="25"/>
                    </a:lnTo>
                    <a:lnTo>
                      <a:pt x="162" y="28"/>
                    </a:lnTo>
                    <a:lnTo>
                      <a:pt x="164" y="28"/>
                    </a:lnTo>
                    <a:lnTo>
                      <a:pt x="164" y="31"/>
                    </a:lnTo>
                    <a:lnTo>
                      <a:pt x="167" y="31"/>
                    </a:lnTo>
                    <a:lnTo>
                      <a:pt x="167" y="31"/>
                    </a:lnTo>
                    <a:lnTo>
                      <a:pt x="167" y="29"/>
                    </a:lnTo>
                    <a:lnTo>
                      <a:pt x="165" y="28"/>
                    </a:lnTo>
                    <a:lnTo>
                      <a:pt x="166" y="27"/>
                    </a:lnTo>
                    <a:lnTo>
                      <a:pt x="165" y="25"/>
                    </a:lnTo>
                    <a:lnTo>
                      <a:pt x="166" y="24"/>
                    </a:lnTo>
                    <a:lnTo>
                      <a:pt x="167" y="21"/>
                    </a:lnTo>
                    <a:lnTo>
                      <a:pt x="166" y="21"/>
                    </a:lnTo>
                    <a:lnTo>
                      <a:pt x="166" y="20"/>
                    </a:lnTo>
                    <a:lnTo>
                      <a:pt x="169" y="20"/>
                    </a:lnTo>
                    <a:lnTo>
                      <a:pt x="170" y="17"/>
                    </a:lnTo>
                    <a:lnTo>
                      <a:pt x="170" y="17"/>
                    </a:lnTo>
                    <a:lnTo>
                      <a:pt x="173" y="19"/>
                    </a:lnTo>
                    <a:lnTo>
                      <a:pt x="174" y="17"/>
                    </a:lnTo>
                    <a:lnTo>
                      <a:pt x="173" y="17"/>
                    </a:lnTo>
                    <a:lnTo>
                      <a:pt x="173" y="16"/>
                    </a:lnTo>
                    <a:lnTo>
                      <a:pt x="174" y="15"/>
                    </a:lnTo>
                    <a:lnTo>
                      <a:pt x="175" y="16"/>
                    </a:lnTo>
                    <a:lnTo>
                      <a:pt x="177" y="15"/>
                    </a:lnTo>
                    <a:lnTo>
                      <a:pt x="175" y="13"/>
                    </a:lnTo>
                    <a:lnTo>
                      <a:pt x="173" y="11"/>
                    </a:lnTo>
                    <a:lnTo>
                      <a:pt x="173" y="10"/>
                    </a:lnTo>
                    <a:lnTo>
                      <a:pt x="174" y="10"/>
                    </a:lnTo>
                    <a:lnTo>
                      <a:pt x="175" y="10"/>
                    </a:lnTo>
                    <a:lnTo>
                      <a:pt x="175" y="11"/>
                    </a:lnTo>
                    <a:lnTo>
                      <a:pt x="177" y="10"/>
                    </a:lnTo>
                    <a:lnTo>
                      <a:pt x="177" y="7"/>
                    </a:lnTo>
                    <a:lnTo>
                      <a:pt x="178" y="6"/>
                    </a:lnTo>
                    <a:lnTo>
                      <a:pt x="179" y="7"/>
                    </a:lnTo>
                    <a:lnTo>
                      <a:pt x="181" y="8"/>
                    </a:lnTo>
                    <a:lnTo>
                      <a:pt x="181" y="10"/>
                    </a:lnTo>
                    <a:lnTo>
                      <a:pt x="182" y="8"/>
                    </a:lnTo>
                    <a:lnTo>
                      <a:pt x="182" y="7"/>
                    </a:lnTo>
                    <a:lnTo>
                      <a:pt x="183" y="6"/>
                    </a:lnTo>
                    <a:lnTo>
                      <a:pt x="185" y="8"/>
                    </a:lnTo>
                    <a:lnTo>
                      <a:pt x="187" y="8"/>
                    </a:lnTo>
                    <a:lnTo>
                      <a:pt x="187" y="10"/>
                    </a:lnTo>
                    <a:lnTo>
                      <a:pt x="186" y="10"/>
                    </a:lnTo>
                    <a:lnTo>
                      <a:pt x="186" y="12"/>
                    </a:lnTo>
                    <a:lnTo>
                      <a:pt x="182" y="16"/>
                    </a:lnTo>
                    <a:lnTo>
                      <a:pt x="183" y="19"/>
                    </a:lnTo>
                    <a:lnTo>
                      <a:pt x="183" y="20"/>
                    </a:lnTo>
                    <a:lnTo>
                      <a:pt x="183" y="21"/>
                    </a:lnTo>
                    <a:lnTo>
                      <a:pt x="181" y="25"/>
                    </a:lnTo>
                    <a:lnTo>
                      <a:pt x="182" y="27"/>
                    </a:lnTo>
                    <a:lnTo>
                      <a:pt x="182" y="28"/>
                    </a:lnTo>
                    <a:lnTo>
                      <a:pt x="183" y="28"/>
                    </a:lnTo>
                    <a:lnTo>
                      <a:pt x="186" y="24"/>
                    </a:lnTo>
                    <a:lnTo>
                      <a:pt x="187" y="21"/>
                    </a:lnTo>
                    <a:lnTo>
                      <a:pt x="186" y="21"/>
                    </a:lnTo>
                    <a:lnTo>
                      <a:pt x="187" y="17"/>
                    </a:lnTo>
                    <a:lnTo>
                      <a:pt x="190" y="13"/>
                    </a:lnTo>
                    <a:lnTo>
                      <a:pt x="190" y="11"/>
                    </a:lnTo>
                    <a:lnTo>
                      <a:pt x="193" y="6"/>
                    </a:lnTo>
                    <a:lnTo>
                      <a:pt x="194" y="6"/>
                    </a:lnTo>
                    <a:lnTo>
                      <a:pt x="195" y="7"/>
                    </a:lnTo>
                    <a:lnTo>
                      <a:pt x="195" y="11"/>
                    </a:lnTo>
                    <a:lnTo>
                      <a:pt x="194" y="12"/>
                    </a:lnTo>
                    <a:lnTo>
                      <a:pt x="193" y="13"/>
                    </a:lnTo>
                    <a:lnTo>
                      <a:pt x="195" y="13"/>
                    </a:lnTo>
                    <a:lnTo>
                      <a:pt x="193" y="17"/>
                    </a:lnTo>
                    <a:lnTo>
                      <a:pt x="194" y="20"/>
                    </a:lnTo>
                    <a:lnTo>
                      <a:pt x="195" y="19"/>
                    </a:lnTo>
                    <a:lnTo>
                      <a:pt x="195" y="19"/>
                    </a:lnTo>
                    <a:lnTo>
                      <a:pt x="196" y="17"/>
                    </a:lnTo>
                    <a:lnTo>
                      <a:pt x="198" y="19"/>
                    </a:lnTo>
                    <a:lnTo>
                      <a:pt x="199" y="17"/>
                    </a:lnTo>
                    <a:lnTo>
                      <a:pt x="198" y="15"/>
                    </a:lnTo>
                    <a:lnTo>
                      <a:pt x="199" y="15"/>
                    </a:lnTo>
                    <a:lnTo>
                      <a:pt x="199" y="13"/>
                    </a:lnTo>
                    <a:lnTo>
                      <a:pt x="199" y="12"/>
                    </a:lnTo>
                    <a:lnTo>
                      <a:pt x="200" y="11"/>
                    </a:lnTo>
                    <a:lnTo>
                      <a:pt x="200" y="10"/>
                    </a:lnTo>
                    <a:lnTo>
                      <a:pt x="202" y="10"/>
                    </a:lnTo>
                    <a:lnTo>
                      <a:pt x="202" y="8"/>
                    </a:lnTo>
                    <a:lnTo>
                      <a:pt x="200" y="7"/>
                    </a:lnTo>
                    <a:lnTo>
                      <a:pt x="199" y="7"/>
                    </a:lnTo>
                    <a:lnTo>
                      <a:pt x="199" y="7"/>
                    </a:lnTo>
                    <a:lnTo>
                      <a:pt x="199" y="4"/>
                    </a:lnTo>
                    <a:lnTo>
                      <a:pt x="200" y="3"/>
                    </a:lnTo>
                    <a:lnTo>
                      <a:pt x="202" y="6"/>
                    </a:lnTo>
                    <a:lnTo>
                      <a:pt x="203" y="6"/>
                    </a:lnTo>
                    <a:lnTo>
                      <a:pt x="204" y="4"/>
                    </a:lnTo>
                    <a:lnTo>
                      <a:pt x="203" y="3"/>
                    </a:lnTo>
                    <a:lnTo>
                      <a:pt x="203" y="2"/>
                    </a:lnTo>
                    <a:lnTo>
                      <a:pt x="204" y="0"/>
                    </a:lnTo>
                    <a:lnTo>
                      <a:pt x="206" y="2"/>
                    </a:lnTo>
                    <a:lnTo>
                      <a:pt x="207" y="2"/>
                    </a:lnTo>
                    <a:lnTo>
                      <a:pt x="20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5" name="Freeform 376"/>
              <p:cNvSpPr>
                <a:spLocks noEditPoints="1"/>
              </p:cNvSpPr>
              <p:nvPr/>
            </p:nvSpPr>
            <p:spPr bwMode="auto">
              <a:xfrm>
                <a:off x="6054567" y="1805043"/>
                <a:ext cx="299454" cy="677579"/>
              </a:xfrm>
              <a:custGeom>
                <a:avLst/>
                <a:gdLst>
                  <a:gd name="T0" fmla="*/ 58 w 118"/>
                  <a:gd name="T1" fmla="*/ 255 h 267"/>
                  <a:gd name="T2" fmla="*/ 59 w 118"/>
                  <a:gd name="T3" fmla="*/ 238 h 267"/>
                  <a:gd name="T4" fmla="*/ 81 w 118"/>
                  <a:gd name="T5" fmla="*/ 233 h 267"/>
                  <a:gd name="T6" fmla="*/ 77 w 118"/>
                  <a:gd name="T7" fmla="*/ 242 h 267"/>
                  <a:gd name="T8" fmla="*/ 73 w 118"/>
                  <a:gd name="T9" fmla="*/ 235 h 267"/>
                  <a:gd name="T10" fmla="*/ 85 w 118"/>
                  <a:gd name="T11" fmla="*/ 223 h 267"/>
                  <a:gd name="T12" fmla="*/ 4 w 118"/>
                  <a:gd name="T13" fmla="*/ 221 h 267"/>
                  <a:gd name="T14" fmla="*/ 83 w 118"/>
                  <a:gd name="T15" fmla="*/ 215 h 267"/>
                  <a:gd name="T16" fmla="*/ 73 w 118"/>
                  <a:gd name="T17" fmla="*/ 201 h 267"/>
                  <a:gd name="T18" fmla="*/ 87 w 118"/>
                  <a:gd name="T19" fmla="*/ 9 h 267"/>
                  <a:gd name="T20" fmla="*/ 102 w 118"/>
                  <a:gd name="T21" fmla="*/ 18 h 267"/>
                  <a:gd name="T22" fmla="*/ 106 w 118"/>
                  <a:gd name="T23" fmla="*/ 31 h 267"/>
                  <a:gd name="T24" fmla="*/ 112 w 118"/>
                  <a:gd name="T25" fmla="*/ 47 h 267"/>
                  <a:gd name="T26" fmla="*/ 117 w 118"/>
                  <a:gd name="T27" fmla="*/ 65 h 267"/>
                  <a:gd name="T28" fmla="*/ 110 w 118"/>
                  <a:gd name="T29" fmla="*/ 71 h 267"/>
                  <a:gd name="T30" fmla="*/ 100 w 118"/>
                  <a:gd name="T31" fmla="*/ 69 h 267"/>
                  <a:gd name="T32" fmla="*/ 97 w 118"/>
                  <a:gd name="T33" fmla="*/ 76 h 267"/>
                  <a:gd name="T34" fmla="*/ 92 w 118"/>
                  <a:gd name="T35" fmla="*/ 81 h 267"/>
                  <a:gd name="T36" fmla="*/ 91 w 118"/>
                  <a:gd name="T37" fmla="*/ 89 h 267"/>
                  <a:gd name="T38" fmla="*/ 93 w 118"/>
                  <a:gd name="T39" fmla="*/ 98 h 267"/>
                  <a:gd name="T40" fmla="*/ 87 w 118"/>
                  <a:gd name="T41" fmla="*/ 110 h 267"/>
                  <a:gd name="T42" fmla="*/ 77 w 118"/>
                  <a:gd name="T43" fmla="*/ 119 h 267"/>
                  <a:gd name="T44" fmla="*/ 71 w 118"/>
                  <a:gd name="T45" fmla="*/ 123 h 267"/>
                  <a:gd name="T46" fmla="*/ 67 w 118"/>
                  <a:gd name="T47" fmla="*/ 130 h 267"/>
                  <a:gd name="T48" fmla="*/ 55 w 118"/>
                  <a:gd name="T49" fmla="*/ 138 h 267"/>
                  <a:gd name="T50" fmla="*/ 59 w 118"/>
                  <a:gd name="T51" fmla="*/ 156 h 267"/>
                  <a:gd name="T52" fmla="*/ 56 w 118"/>
                  <a:gd name="T53" fmla="*/ 164 h 267"/>
                  <a:gd name="T54" fmla="*/ 62 w 118"/>
                  <a:gd name="T55" fmla="*/ 173 h 267"/>
                  <a:gd name="T56" fmla="*/ 73 w 118"/>
                  <a:gd name="T57" fmla="*/ 183 h 267"/>
                  <a:gd name="T58" fmla="*/ 66 w 118"/>
                  <a:gd name="T59" fmla="*/ 196 h 267"/>
                  <a:gd name="T60" fmla="*/ 58 w 118"/>
                  <a:gd name="T61" fmla="*/ 192 h 267"/>
                  <a:gd name="T62" fmla="*/ 48 w 118"/>
                  <a:gd name="T63" fmla="*/ 196 h 267"/>
                  <a:gd name="T64" fmla="*/ 63 w 118"/>
                  <a:gd name="T65" fmla="*/ 200 h 267"/>
                  <a:gd name="T66" fmla="*/ 71 w 118"/>
                  <a:gd name="T67" fmla="*/ 204 h 267"/>
                  <a:gd name="T68" fmla="*/ 64 w 118"/>
                  <a:gd name="T69" fmla="*/ 206 h 267"/>
                  <a:gd name="T70" fmla="*/ 58 w 118"/>
                  <a:gd name="T71" fmla="*/ 211 h 267"/>
                  <a:gd name="T72" fmla="*/ 59 w 118"/>
                  <a:gd name="T73" fmla="*/ 218 h 267"/>
                  <a:gd name="T74" fmla="*/ 58 w 118"/>
                  <a:gd name="T75" fmla="*/ 229 h 267"/>
                  <a:gd name="T76" fmla="*/ 55 w 118"/>
                  <a:gd name="T77" fmla="*/ 247 h 267"/>
                  <a:gd name="T78" fmla="*/ 39 w 118"/>
                  <a:gd name="T79" fmla="*/ 255 h 267"/>
                  <a:gd name="T80" fmla="*/ 33 w 118"/>
                  <a:gd name="T81" fmla="*/ 267 h 267"/>
                  <a:gd name="T82" fmla="*/ 17 w 118"/>
                  <a:gd name="T83" fmla="*/ 258 h 267"/>
                  <a:gd name="T84" fmla="*/ 17 w 118"/>
                  <a:gd name="T85" fmla="*/ 248 h 267"/>
                  <a:gd name="T86" fmla="*/ 8 w 118"/>
                  <a:gd name="T87" fmla="*/ 231 h 267"/>
                  <a:gd name="T88" fmla="*/ 8 w 118"/>
                  <a:gd name="T89" fmla="*/ 219 h 267"/>
                  <a:gd name="T90" fmla="*/ 4 w 118"/>
                  <a:gd name="T91" fmla="*/ 221 h 267"/>
                  <a:gd name="T92" fmla="*/ 1 w 118"/>
                  <a:gd name="T93" fmla="*/ 205 h 267"/>
                  <a:gd name="T94" fmla="*/ 4 w 118"/>
                  <a:gd name="T95" fmla="*/ 193 h 267"/>
                  <a:gd name="T96" fmla="*/ 12 w 118"/>
                  <a:gd name="T97" fmla="*/ 180 h 267"/>
                  <a:gd name="T98" fmla="*/ 14 w 118"/>
                  <a:gd name="T99" fmla="*/ 158 h 267"/>
                  <a:gd name="T100" fmla="*/ 6 w 118"/>
                  <a:gd name="T101" fmla="*/ 131 h 267"/>
                  <a:gd name="T102" fmla="*/ 17 w 118"/>
                  <a:gd name="T103" fmla="*/ 108 h 267"/>
                  <a:gd name="T104" fmla="*/ 23 w 118"/>
                  <a:gd name="T105" fmla="*/ 76 h 267"/>
                  <a:gd name="T106" fmla="*/ 33 w 118"/>
                  <a:gd name="T107" fmla="*/ 60 h 267"/>
                  <a:gd name="T108" fmla="*/ 38 w 118"/>
                  <a:gd name="T109" fmla="*/ 34 h 267"/>
                  <a:gd name="T110" fmla="*/ 50 w 118"/>
                  <a:gd name="T111" fmla="*/ 23 h 267"/>
                  <a:gd name="T112" fmla="*/ 55 w 118"/>
                  <a:gd name="T113" fmla="*/ 17 h 267"/>
                  <a:gd name="T114" fmla="*/ 70 w 118"/>
                  <a:gd name="T115" fmla="*/ 14 h 267"/>
                  <a:gd name="T116" fmla="*/ 73 w 118"/>
                  <a:gd name="T117" fmla="*/ 6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8" h="267">
                    <a:moveTo>
                      <a:pt x="60" y="236"/>
                    </a:moveTo>
                    <a:lnTo>
                      <a:pt x="62" y="238"/>
                    </a:lnTo>
                    <a:lnTo>
                      <a:pt x="62" y="240"/>
                    </a:lnTo>
                    <a:lnTo>
                      <a:pt x="60" y="244"/>
                    </a:lnTo>
                    <a:lnTo>
                      <a:pt x="60" y="248"/>
                    </a:lnTo>
                    <a:lnTo>
                      <a:pt x="59" y="252"/>
                    </a:lnTo>
                    <a:lnTo>
                      <a:pt x="58" y="255"/>
                    </a:lnTo>
                    <a:lnTo>
                      <a:pt x="56" y="254"/>
                    </a:lnTo>
                    <a:lnTo>
                      <a:pt x="56" y="252"/>
                    </a:lnTo>
                    <a:lnTo>
                      <a:pt x="56" y="250"/>
                    </a:lnTo>
                    <a:lnTo>
                      <a:pt x="58" y="243"/>
                    </a:lnTo>
                    <a:lnTo>
                      <a:pt x="59" y="243"/>
                    </a:lnTo>
                    <a:lnTo>
                      <a:pt x="59" y="239"/>
                    </a:lnTo>
                    <a:lnTo>
                      <a:pt x="59" y="238"/>
                    </a:lnTo>
                    <a:lnTo>
                      <a:pt x="60" y="236"/>
                    </a:lnTo>
                    <a:close/>
                    <a:moveTo>
                      <a:pt x="80" y="226"/>
                    </a:moveTo>
                    <a:lnTo>
                      <a:pt x="83" y="226"/>
                    </a:lnTo>
                    <a:lnTo>
                      <a:pt x="81" y="227"/>
                    </a:lnTo>
                    <a:lnTo>
                      <a:pt x="81" y="229"/>
                    </a:lnTo>
                    <a:lnTo>
                      <a:pt x="80" y="230"/>
                    </a:lnTo>
                    <a:lnTo>
                      <a:pt x="81" y="233"/>
                    </a:lnTo>
                    <a:lnTo>
                      <a:pt x="81" y="233"/>
                    </a:lnTo>
                    <a:lnTo>
                      <a:pt x="80" y="235"/>
                    </a:lnTo>
                    <a:lnTo>
                      <a:pt x="80" y="236"/>
                    </a:lnTo>
                    <a:lnTo>
                      <a:pt x="77" y="239"/>
                    </a:lnTo>
                    <a:lnTo>
                      <a:pt x="76" y="240"/>
                    </a:lnTo>
                    <a:lnTo>
                      <a:pt x="77" y="240"/>
                    </a:lnTo>
                    <a:lnTo>
                      <a:pt x="77" y="242"/>
                    </a:lnTo>
                    <a:lnTo>
                      <a:pt x="75" y="243"/>
                    </a:lnTo>
                    <a:lnTo>
                      <a:pt x="73" y="242"/>
                    </a:lnTo>
                    <a:lnTo>
                      <a:pt x="75" y="240"/>
                    </a:lnTo>
                    <a:lnTo>
                      <a:pt x="76" y="238"/>
                    </a:lnTo>
                    <a:lnTo>
                      <a:pt x="75" y="239"/>
                    </a:lnTo>
                    <a:lnTo>
                      <a:pt x="72" y="235"/>
                    </a:lnTo>
                    <a:lnTo>
                      <a:pt x="73" y="235"/>
                    </a:lnTo>
                    <a:lnTo>
                      <a:pt x="72" y="233"/>
                    </a:lnTo>
                    <a:lnTo>
                      <a:pt x="75" y="230"/>
                    </a:lnTo>
                    <a:lnTo>
                      <a:pt x="75" y="229"/>
                    </a:lnTo>
                    <a:lnTo>
                      <a:pt x="77" y="226"/>
                    </a:lnTo>
                    <a:lnTo>
                      <a:pt x="80" y="226"/>
                    </a:lnTo>
                    <a:lnTo>
                      <a:pt x="80" y="226"/>
                    </a:lnTo>
                    <a:close/>
                    <a:moveTo>
                      <a:pt x="85" y="223"/>
                    </a:moveTo>
                    <a:lnTo>
                      <a:pt x="87" y="225"/>
                    </a:lnTo>
                    <a:lnTo>
                      <a:pt x="84" y="225"/>
                    </a:lnTo>
                    <a:lnTo>
                      <a:pt x="83" y="226"/>
                    </a:lnTo>
                    <a:lnTo>
                      <a:pt x="83" y="225"/>
                    </a:lnTo>
                    <a:lnTo>
                      <a:pt x="84" y="223"/>
                    </a:lnTo>
                    <a:lnTo>
                      <a:pt x="85" y="223"/>
                    </a:lnTo>
                    <a:close/>
                    <a:moveTo>
                      <a:pt x="4" y="221"/>
                    </a:moveTo>
                    <a:lnTo>
                      <a:pt x="4" y="223"/>
                    </a:lnTo>
                    <a:lnTo>
                      <a:pt x="2" y="223"/>
                    </a:lnTo>
                    <a:lnTo>
                      <a:pt x="2" y="221"/>
                    </a:lnTo>
                    <a:lnTo>
                      <a:pt x="4" y="221"/>
                    </a:lnTo>
                    <a:close/>
                    <a:moveTo>
                      <a:pt x="83" y="213"/>
                    </a:moveTo>
                    <a:lnTo>
                      <a:pt x="84" y="214"/>
                    </a:lnTo>
                    <a:lnTo>
                      <a:pt x="83" y="215"/>
                    </a:lnTo>
                    <a:lnTo>
                      <a:pt x="81" y="214"/>
                    </a:lnTo>
                    <a:lnTo>
                      <a:pt x="83" y="213"/>
                    </a:lnTo>
                    <a:close/>
                    <a:moveTo>
                      <a:pt x="73" y="194"/>
                    </a:moveTo>
                    <a:lnTo>
                      <a:pt x="76" y="194"/>
                    </a:lnTo>
                    <a:lnTo>
                      <a:pt x="76" y="196"/>
                    </a:lnTo>
                    <a:lnTo>
                      <a:pt x="73" y="198"/>
                    </a:lnTo>
                    <a:lnTo>
                      <a:pt x="73" y="201"/>
                    </a:lnTo>
                    <a:lnTo>
                      <a:pt x="72" y="200"/>
                    </a:lnTo>
                    <a:lnTo>
                      <a:pt x="71" y="197"/>
                    </a:lnTo>
                    <a:lnTo>
                      <a:pt x="73" y="194"/>
                    </a:lnTo>
                    <a:close/>
                    <a:moveTo>
                      <a:pt x="77" y="0"/>
                    </a:moveTo>
                    <a:lnTo>
                      <a:pt x="80" y="2"/>
                    </a:lnTo>
                    <a:lnTo>
                      <a:pt x="83" y="4"/>
                    </a:lnTo>
                    <a:lnTo>
                      <a:pt x="87" y="9"/>
                    </a:lnTo>
                    <a:lnTo>
                      <a:pt x="89" y="11"/>
                    </a:lnTo>
                    <a:lnTo>
                      <a:pt x="95" y="11"/>
                    </a:lnTo>
                    <a:lnTo>
                      <a:pt x="96" y="13"/>
                    </a:lnTo>
                    <a:lnTo>
                      <a:pt x="98" y="13"/>
                    </a:lnTo>
                    <a:lnTo>
                      <a:pt x="100" y="15"/>
                    </a:lnTo>
                    <a:lnTo>
                      <a:pt x="101" y="18"/>
                    </a:lnTo>
                    <a:lnTo>
                      <a:pt x="102" y="18"/>
                    </a:lnTo>
                    <a:lnTo>
                      <a:pt x="102" y="18"/>
                    </a:lnTo>
                    <a:lnTo>
                      <a:pt x="105" y="21"/>
                    </a:lnTo>
                    <a:lnTo>
                      <a:pt x="106" y="21"/>
                    </a:lnTo>
                    <a:lnTo>
                      <a:pt x="108" y="22"/>
                    </a:lnTo>
                    <a:lnTo>
                      <a:pt x="106" y="25"/>
                    </a:lnTo>
                    <a:lnTo>
                      <a:pt x="108" y="29"/>
                    </a:lnTo>
                    <a:lnTo>
                      <a:pt x="106" y="31"/>
                    </a:lnTo>
                    <a:lnTo>
                      <a:pt x="106" y="34"/>
                    </a:lnTo>
                    <a:lnTo>
                      <a:pt x="110" y="34"/>
                    </a:lnTo>
                    <a:lnTo>
                      <a:pt x="110" y="36"/>
                    </a:lnTo>
                    <a:lnTo>
                      <a:pt x="109" y="38"/>
                    </a:lnTo>
                    <a:lnTo>
                      <a:pt x="110" y="42"/>
                    </a:lnTo>
                    <a:lnTo>
                      <a:pt x="112" y="43"/>
                    </a:lnTo>
                    <a:lnTo>
                      <a:pt x="112" y="47"/>
                    </a:lnTo>
                    <a:lnTo>
                      <a:pt x="112" y="50"/>
                    </a:lnTo>
                    <a:lnTo>
                      <a:pt x="112" y="51"/>
                    </a:lnTo>
                    <a:lnTo>
                      <a:pt x="112" y="56"/>
                    </a:lnTo>
                    <a:lnTo>
                      <a:pt x="112" y="58"/>
                    </a:lnTo>
                    <a:lnTo>
                      <a:pt x="112" y="61"/>
                    </a:lnTo>
                    <a:lnTo>
                      <a:pt x="114" y="61"/>
                    </a:lnTo>
                    <a:lnTo>
                      <a:pt x="117" y="65"/>
                    </a:lnTo>
                    <a:lnTo>
                      <a:pt x="118" y="67"/>
                    </a:lnTo>
                    <a:lnTo>
                      <a:pt x="118" y="69"/>
                    </a:lnTo>
                    <a:lnTo>
                      <a:pt x="118" y="69"/>
                    </a:lnTo>
                    <a:lnTo>
                      <a:pt x="116" y="71"/>
                    </a:lnTo>
                    <a:lnTo>
                      <a:pt x="114" y="71"/>
                    </a:lnTo>
                    <a:lnTo>
                      <a:pt x="113" y="69"/>
                    </a:lnTo>
                    <a:lnTo>
                      <a:pt x="110" y="71"/>
                    </a:lnTo>
                    <a:lnTo>
                      <a:pt x="108" y="69"/>
                    </a:lnTo>
                    <a:lnTo>
                      <a:pt x="106" y="72"/>
                    </a:lnTo>
                    <a:lnTo>
                      <a:pt x="105" y="71"/>
                    </a:lnTo>
                    <a:lnTo>
                      <a:pt x="104" y="69"/>
                    </a:lnTo>
                    <a:lnTo>
                      <a:pt x="102" y="72"/>
                    </a:lnTo>
                    <a:lnTo>
                      <a:pt x="101" y="69"/>
                    </a:lnTo>
                    <a:lnTo>
                      <a:pt x="100" y="69"/>
                    </a:lnTo>
                    <a:lnTo>
                      <a:pt x="100" y="72"/>
                    </a:lnTo>
                    <a:lnTo>
                      <a:pt x="98" y="73"/>
                    </a:lnTo>
                    <a:lnTo>
                      <a:pt x="97" y="75"/>
                    </a:lnTo>
                    <a:lnTo>
                      <a:pt x="96" y="73"/>
                    </a:lnTo>
                    <a:lnTo>
                      <a:pt x="95" y="72"/>
                    </a:lnTo>
                    <a:lnTo>
                      <a:pt x="96" y="76"/>
                    </a:lnTo>
                    <a:lnTo>
                      <a:pt x="97" y="76"/>
                    </a:lnTo>
                    <a:lnTo>
                      <a:pt x="95" y="79"/>
                    </a:lnTo>
                    <a:lnTo>
                      <a:pt x="93" y="79"/>
                    </a:lnTo>
                    <a:lnTo>
                      <a:pt x="92" y="79"/>
                    </a:lnTo>
                    <a:lnTo>
                      <a:pt x="93" y="80"/>
                    </a:lnTo>
                    <a:lnTo>
                      <a:pt x="93" y="81"/>
                    </a:lnTo>
                    <a:lnTo>
                      <a:pt x="92" y="81"/>
                    </a:lnTo>
                    <a:lnTo>
                      <a:pt x="92" y="81"/>
                    </a:lnTo>
                    <a:lnTo>
                      <a:pt x="91" y="80"/>
                    </a:lnTo>
                    <a:lnTo>
                      <a:pt x="89" y="81"/>
                    </a:lnTo>
                    <a:lnTo>
                      <a:pt x="91" y="83"/>
                    </a:lnTo>
                    <a:lnTo>
                      <a:pt x="92" y="83"/>
                    </a:lnTo>
                    <a:lnTo>
                      <a:pt x="93" y="84"/>
                    </a:lnTo>
                    <a:lnTo>
                      <a:pt x="93" y="85"/>
                    </a:lnTo>
                    <a:lnTo>
                      <a:pt x="91" y="89"/>
                    </a:lnTo>
                    <a:lnTo>
                      <a:pt x="92" y="92"/>
                    </a:lnTo>
                    <a:lnTo>
                      <a:pt x="89" y="92"/>
                    </a:lnTo>
                    <a:lnTo>
                      <a:pt x="91" y="93"/>
                    </a:lnTo>
                    <a:lnTo>
                      <a:pt x="93" y="94"/>
                    </a:lnTo>
                    <a:lnTo>
                      <a:pt x="93" y="96"/>
                    </a:lnTo>
                    <a:lnTo>
                      <a:pt x="92" y="96"/>
                    </a:lnTo>
                    <a:lnTo>
                      <a:pt x="93" y="98"/>
                    </a:lnTo>
                    <a:lnTo>
                      <a:pt x="96" y="98"/>
                    </a:lnTo>
                    <a:lnTo>
                      <a:pt x="93" y="101"/>
                    </a:lnTo>
                    <a:lnTo>
                      <a:pt x="92" y="101"/>
                    </a:lnTo>
                    <a:lnTo>
                      <a:pt x="89" y="104"/>
                    </a:lnTo>
                    <a:lnTo>
                      <a:pt x="91" y="108"/>
                    </a:lnTo>
                    <a:lnTo>
                      <a:pt x="88" y="111"/>
                    </a:lnTo>
                    <a:lnTo>
                      <a:pt x="87" y="110"/>
                    </a:lnTo>
                    <a:lnTo>
                      <a:pt x="84" y="113"/>
                    </a:lnTo>
                    <a:lnTo>
                      <a:pt x="83" y="111"/>
                    </a:lnTo>
                    <a:lnTo>
                      <a:pt x="83" y="114"/>
                    </a:lnTo>
                    <a:lnTo>
                      <a:pt x="83" y="115"/>
                    </a:lnTo>
                    <a:lnTo>
                      <a:pt x="80" y="117"/>
                    </a:lnTo>
                    <a:lnTo>
                      <a:pt x="79" y="119"/>
                    </a:lnTo>
                    <a:lnTo>
                      <a:pt x="77" y="119"/>
                    </a:lnTo>
                    <a:lnTo>
                      <a:pt x="77" y="118"/>
                    </a:lnTo>
                    <a:lnTo>
                      <a:pt x="76" y="118"/>
                    </a:lnTo>
                    <a:lnTo>
                      <a:pt x="75" y="121"/>
                    </a:lnTo>
                    <a:lnTo>
                      <a:pt x="75" y="123"/>
                    </a:lnTo>
                    <a:lnTo>
                      <a:pt x="73" y="125"/>
                    </a:lnTo>
                    <a:lnTo>
                      <a:pt x="72" y="123"/>
                    </a:lnTo>
                    <a:lnTo>
                      <a:pt x="71" y="123"/>
                    </a:lnTo>
                    <a:lnTo>
                      <a:pt x="71" y="126"/>
                    </a:lnTo>
                    <a:lnTo>
                      <a:pt x="70" y="126"/>
                    </a:lnTo>
                    <a:lnTo>
                      <a:pt x="68" y="125"/>
                    </a:lnTo>
                    <a:lnTo>
                      <a:pt x="67" y="126"/>
                    </a:lnTo>
                    <a:lnTo>
                      <a:pt x="66" y="129"/>
                    </a:lnTo>
                    <a:lnTo>
                      <a:pt x="68" y="129"/>
                    </a:lnTo>
                    <a:lnTo>
                      <a:pt x="67" y="130"/>
                    </a:lnTo>
                    <a:lnTo>
                      <a:pt x="64" y="133"/>
                    </a:lnTo>
                    <a:lnTo>
                      <a:pt x="62" y="133"/>
                    </a:lnTo>
                    <a:lnTo>
                      <a:pt x="62" y="134"/>
                    </a:lnTo>
                    <a:lnTo>
                      <a:pt x="63" y="135"/>
                    </a:lnTo>
                    <a:lnTo>
                      <a:pt x="60" y="138"/>
                    </a:lnTo>
                    <a:lnTo>
                      <a:pt x="58" y="139"/>
                    </a:lnTo>
                    <a:lnTo>
                      <a:pt x="55" y="138"/>
                    </a:lnTo>
                    <a:lnTo>
                      <a:pt x="58" y="142"/>
                    </a:lnTo>
                    <a:lnTo>
                      <a:pt x="58" y="144"/>
                    </a:lnTo>
                    <a:lnTo>
                      <a:pt x="58" y="146"/>
                    </a:lnTo>
                    <a:lnTo>
                      <a:pt x="58" y="148"/>
                    </a:lnTo>
                    <a:lnTo>
                      <a:pt x="58" y="151"/>
                    </a:lnTo>
                    <a:lnTo>
                      <a:pt x="59" y="154"/>
                    </a:lnTo>
                    <a:lnTo>
                      <a:pt x="59" y="156"/>
                    </a:lnTo>
                    <a:lnTo>
                      <a:pt x="58" y="155"/>
                    </a:lnTo>
                    <a:lnTo>
                      <a:pt x="56" y="155"/>
                    </a:lnTo>
                    <a:lnTo>
                      <a:pt x="58" y="159"/>
                    </a:lnTo>
                    <a:lnTo>
                      <a:pt x="56" y="160"/>
                    </a:lnTo>
                    <a:lnTo>
                      <a:pt x="58" y="161"/>
                    </a:lnTo>
                    <a:lnTo>
                      <a:pt x="58" y="163"/>
                    </a:lnTo>
                    <a:lnTo>
                      <a:pt x="56" y="164"/>
                    </a:lnTo>
                    <a:lnTo>
                      <a:pt x="58" y="167"/>
                    </a:lnTo>
                    <a:lnTo>
                      <a:pt x="56" y="168"/>
                    </a:lnTo>
                    <a:lnTo>
                      <a:pt x="58" y="169"/>
                    </a:lnTo>
                    <a:lnTo>
                      <a:pt x="59" y="172"/>
                    </a:lnTo>
                    <a:lnTo>
                      <a:pt x="60" y="172"/>
                    </a:lnTo>
                    <a:lnTo>
                      <a:pt x="60" y="175"/>
                    </a:lnTo>
                    <a:lnTo>
                      <a:pt x="62" y="173"/>
                    </a:lnTo>
                    <a:lnTo>
                      <a:pt x="63" y="176"/>
                    </a:lnTo>
                    <a:lnTo>
                      <a:pt x="64" y="173"/>
                    </a:lnTo>
                    <a:lnTo>
                      <a:pt x="67" y="175"/>
                    </a:lnTo>
                    <a:lnTo>
                      <a:pt x="67" y="176"/>
                    </a:lnTo>
                    <a:lnTo>
                      <a:pt x="71" y="180"/>
                    </a:lnTo>
                    <a:lnTo>
                      <a:pt x="71" y="181"/>
                    </a:lnTo>
                    <a:lnTo>
                      <a:pt x="73" y="183"/>
                    </a:lnTo>
                    <a:lnTo>
                      <a:pt x="73" y="185"/>
                    </a:lnTo>
                    <a:lnTo>
                      <a:pt x="76" y="186"/>
                    </a:lnTo>
                    <a:lnTo>
                      <a:pt x="75" y="190"/>
                    </a:lnTo>
                    <a:lnTo>
                      <a:pt x="72" y="194"/>
                    </a:lnTo>
                    <a:lnTo>
                      <a:pt x="71" y="196"/>
                    </a:lnTo>
                    <a:lnTo>
                      <a:pt x="68" y="197"/>
                    </a:lnTo>
                    <a:lnTo>
                      <a:pt x="66" y="196"/>
                    </a:lnTo>
                    <a:lnTo>
                      <a:pt x="66" y="194"/>
                    </a:lnTo>
                    <a:lnTo>
                      <a:pt x="63" y="193"/>
                    </a:lnTo>
                    <a:lnTo>
                      <a:pt x="63" y="192"/>
                    </a:lnTo>
                    <a:lnTo>
                      <a:pt x="62" y="194"/>
                    </a:lnTo>
                    <a:lnTo>
                      <a:pt x="60" y="194"/>
                    </a:lnTo>
                    <a:lnTo>
                      <a:pt x="60" y="193"/>
                    </a:lnTo>
                    <a:lnTo>
                      <a:pt x="58" y="192"/>
                    </a:lnTo>
                    <a:lnTo>
                      <a:pt x="56" y="194"/>
                    </a:lnTo>
                    <a:lnTo>
                      <a:pt x="55" y="194"/>
                    </a:lnTo>
                    <a:lnTo>
                      <a:pt x="54" y="193"/>
                    </a:lnTo>
                    <a:lnTo>
                      <a:pt x="52" y="196"/>
                    </a:lnTo>
                    <a:lnTo>
                      <a:pt x="51" y="194"/>
                    </a:lnTo>
                    <a:lnTo>
                      <a:pt x="48" y="196"/>
                    </a:lnTo>
                    <a:lnTo>
                      <a:pt x="48" y="196"/>
                    </a:lnTo>
                    <a:lnTo>
                      <a:pt x="52" y="197"/>
                    </a:lnTo>
                    <a:lnTo>
                      <a:pt x="54" y="197"/>
                    </a:lnTo>
                    <a:lnTo>
                      <a:pt x="54" y="196"/>
                    </a:lnTo>
                    <a:lnTo>
                      <a:pt x="56" y="196"/>
                    </a:lnTo>
                    <a:lnTo>
                      <a:pt x="58" y="197"/>
                    </a:lnTo>
                    <a:lnTo>
                      <a:pt x="60" y="197"/>
                    </a:lnTo>
                    <a:lnTo>
                      <a:pt x="63" y="200"/>
                    </a:lnTo>
                    <a:lnTo>
                      <a:pt x="64" y="198"/>
                    </a:lnTo>
                    <a:lnTo>
                      <a:pt x="66" y="200"/>
                    </a:lnTo>
                    <a:lnTo>
                      <a:pt x="67" y="198"/>
                    </a:lnTo>
                    <a:lnTo>
                      <a:pt x="71" y="198"/>
                    </a:lnTo>
                    <a:lnTo>
                      <a:pt x="72" y="200"/>
                    </a:lnTo>
                    <a:lnTo>
                      <a:pt x="72" y="202"/>
                    </a:lnTo>
                    <a:lnTo>
                      <a:pt x="71" y="204"/>
                    </a:lnTo>
                    <a:lnTo>
                      <a:pt x="68" y="204"/>
                    </a:lnTo>
                    <a:lnTo>
                      <a:pt x="67" y="206"/>
                    </a:lnTo>
                    <a:lnTo>
                      <a:pt x="66" y="206"/>
                    </a:lnTo>
                    <a:lnTo>
                      <a:pt x="66" y="205"/>
                    </a:lnTo>
                    <a:lnTo>
                      <a:pt x="66" y="204"/>
                    </a:lnTo>
                    <a:lnTo>
                      <a:pt x="64" y="205"/>
                    </a:lnTo>
                    <a:lnTo>
                      <a:pt x="64" y="206"/>
                    </a:lnTo>
                    <a:lnTo>
                      <a:pt x="63" y="206"/>
                    </a:lnTo>
                    <a:lnTo>
                      <a:pt x="62" y="208"/>
                    </a:lnTo>
                    <a:lnTo>
                      <a:pt x="62" y="210"/>
                    </a:lnTo>
                    <a:lnTo>
                      <a:pt x="59" y="209"/>
                    </a:lnTo>
                    <a:lnTo>
                      <a:pt x="59" y="210"/>
                    </a:lnTo>
                    <a:lnTo>
                      <a:pt x="58" y="211"/>
                    </a:lnTo>
                    <a:lnTo>
                      <a:pt x="58" y="211"/>
                    </a:lnTo>
                    <a:lnTo>
                      <a:pt x="56" y="211"/>
                    </a:lnTo>
                    <a:lnTo>
                      <a:pt x="55" y="213"/>
                    </a:lnTo>
                    <a:lnTo>
                      <a:pt x="56" y="213"/>
                    </a:lnTo>
                    <a:lnTo>
                      <a:pt x="59" y="215"/>
                    </a:lnTo>
                    <a:lnTo>
                      <a:pt x="55" y="215"/>
                    </a:lnTo>
                    <a:lnTo>
                      <a:pt x="58" y="217"/>
                    </a:lnTo>
                    <a:lnTo>
                      <a:pt x="59" y="218"/>
                    </a:lnTo>
                    <a:lnTo>
                      <a:pt x="58" y="221"/>
                    </a:lnTo>
                    <a:lnTo>
                      <a:pt x="60" y="223"/>
                    </a:lnTo>
                    <a:lnTo>
                      <a:pt x="56" y="223"/>
                    </a:lnTo>
                    <a:lnTo>
                      <a:pt x="54" y="223"/>
                    </a:lnTo>
                    <a:lnTo>
                      <a:pt x="56" y="225"/>
                    </a:lnTo>
                    <a:lnTo>
                      <a:pt x="55" y="227"/>
                    </a:lnTo>
                    <a:lnTo>
                      <a:pt x="58" y="229"/>
                    </a:lnTo>
                    <a:lnTo>
                      <a:pt x="55" y="231"/>
                    </a:lnTo>
                    <a:lnTo>
                      <a:pt x="56" y="233"/>
                    </a:lnTo>
                    <a:lnTo>
                      <a:pt x="55" y="235"/>
                    </a:lnTo>
                    <a:lnTo>
                      <a:pt x="55" y="238"/>
                    </a:lnTo>
                    <a:lnTo>
                      <a:pt x="56" y="239"/>
                    </a:lnTo>
                    <a:lnTo>
                      <a:pt x="56" y="242"/>
                    </a:lnTo>
                    <a:lnTo>
                      <a:pt x="55" y="247"/>
                    </a:lnTo>
                    <a:lnTo>
                      <a:pt x="54" y="250"/>
                    </a:lnTo>
                    <a:lnTo>
                      <a:pt x="52" y="254"/>
                    </a:lnTo>
                    <a:lnTo>
                      <a:pt x="50" y="258"/>
                    </a:lnTo>
                    <a:lnTo>
                      <a:pt x="48" y="255"/>
                    </a:lnTo>
                    <a:lnTo>
                      <a:pt x="47" y="255"/>
                    </a:lnTo>
                    <a:lnTo>
                      <a:pt x="44" y="256"/>
                    </a:lnTo>
                    <a:lnTo>
                      <a:pt x="39" y="255"/>
                    </a:lnTo>
                    <a:lnTo>
                      <a:pt x="39" y="254"/>
                    </a:lnTo>
                    <a:lnTo>
                      <a:pt x="38" y="258"/>
                    </a:lnTo>
                    <a:lnTo>
                      <a:pt x="34" y="258"/>
                    </a:lnTo>
                    <a:lnTo>
                      <a:pt x="33" y="261"/>
                    </a:lnTo>
                    <a:lnTo>
                      <a:pt x="34" y="263"/>
                    </a:lnTo>
                    <a:lnTo>
                      <a:pt x="34" y="264"/>
                    </a:lnTo>
                    <a:lnTo>
                      <a:pt x="33" y="267"/>
                    </a:lnTo>
                    <a:lnTo>
                      <a:pt x="29" y="265"/>
                    </a:lnTo>
                    <a:lnTo>
                      <a:pt x="23" y="267"/>
                    </a:lnTo>
                    <a:lnTo>
                      <a:pt x="21" y="267"/>
                    </a:lnTo>
                    <a:lnTo>
                      <a:pt x="19" y="265"/>
                    </a:lnTo>
                    <a:lnTo>
                      <a:pt x="21" y="264"/>
                    </a:lnTo>
                    <a:lnTo>
                      <a:pt x="19" y="259"/>
                    </a:lnTo>
                    <a:lnTo>
                      <a:pt x="17" y="258"/>
                    </a:lnTo>
                    <a:lnTo>
                      <a:pt x="17" y="255"/>
                    </a:lnTo>
                    <a:lnTo>
                      <a:pt x="16" y="255"/>
                    </a:lnTo>
                    <a:lnTo>
                      <a:pt x="16" y="254"/>
                    </a:lnTo>
                    <a:lnTo>
                      <a:pt x="19" y="252"/>
                    </a:lnTo>
                    <a:lnTo>
                      <a:pt x="21" y="250"/>
                    </a:lnTo>
                    <a:lnTo>
                      <a:pt x="19" y="247"/>
                    </a:lnTo>
                    <a:lnTo>
                      <a:pt x="17" y="248"/>
                    </a:lnTo>
                    <a:lnTo>
                      <a:pt x="16" y="246"/>
                    </a:lnTo>
                    <a:lnTo>
                      <a:pt x="14" y="244"/>
                    </a:lnTo>
                    <a:lnTo>
                      <a:pt x="12" y="243"/>
                    </a:lnTo>
                    <a:lnTo>
                      <a:pt x="12" y="239"/>
                    </a:lnTo>
                    <a:lnTo>
                      <a:pt x="10" y="235"/>
                    </a:lnTo>
                    <a:lnTo>
                      <a:pt x="9" y="234"/>
                    </a:lnTo>
                    <a:lnTo>
                      <a:pt x="8" y="231"/>
                    </a:lnTo>
                    <a:lnTo>
                      <a:pt x="5" y="231"/>
                    </a:lnTo>
                    <a:lnTo>
                      <a:pt x="4" y="229"/>
                    </a:lnTo>
                    <a:lnTo>
                      <a:pt x="5" y="227"/>
                    </a:lnTo>
                    <a:lnTo>
                      <a:pt x="5" y="225"/>
                    </a:lnTo>
                    <a:lnTo>
                      <a:pt x="5" y="223"/>
                    </a:lnTo>
                    <a:lnTo>
                      <a:pt x="5" y="221"/>
                    </a:lnTo>
                    <a:lnTo>
                      <a:pt x="8" y="219"/>
                    </a:lnTo>
                    <a:lnTo>
                      <a:pt x="6" y="218"/>
                    </a:lnTo>
                    <a:lnTo>
                      <a:pt x="5" y="217"/>
                    </a:lnTo>
                    <a:lnTo>
                      <a:pt x="5" y="215"/>
                    </a:lnTo>
                    <a:lnTo>
                      <a:pt x="5" y="215"/>
                    </a:lnTo>
                    <a:lnTo>
                      <a:pt x="4" y="218"/>
                    </a:lnTo>
                    <a:lnTo>
                      <a:pt x="6" y="219"/>
                    </a:lnTo>
                    <a:lnTo>
                      <a:pt x="4" y="221"/>
                    </a:lnTo>
                    <a:lnTo>
                      <a:pt x="4" y="218"/>
                    </a:lnTo>
                    <a:lnTo>
                      <a:pt x="2" y="217"/>
                    </a:lnTo>
                    <a:lnTo>
                      <a:pt x="1" y="215"/>
                    </a:lnTo>
                    <a:lnTo>
                      <a:pt x="1" y="213"/>
                    </a:lnTo>
                    <a:lnTo>
                      <a:pt x="0" y="211"/>
                    </a:lnTo>
                    <a:lnTo>
                      <a:pt x="0" y="206"/>
                    </a:lnTo>
                    <a:lnTo>
                      <a:pt x="1" y="205"/>
                    </a:lnTo>
                    <a:lnTo>
                      <a:pt x="1" y="205"/>
                    </a:lnTo>
                    <a:lnTo>
                      <a:pt x="2" y="205"/>
                    </a:lnTo>
                    <a:lnTo>
                      <a:pt x="5" y="208"/>
                    </a:lnTo>
                    <a:lnTo>
                      <a:pt x="5" y="205"/>
                    </a:lnTo>
                    <a:lnTo>
                      <a:pt x="5" y="198"/>
                    </a:lnTo>
                    <a:lnTo>
                      <a:pt x="4" y="194"/>
                    </a:lnTo>
                    <a:lnTo>
                      <a:pt x="4" y="193"/>
                    </a:lnTo>
                    <a:lnTo>
                      <a:pt x="6" y="192"/>
                    </a:lnTo>
                    <a:lnTo>
                      <a:pt x="5" y="189"/>
                    </a:lnTo>
                    <a:lnTo>
                      <a:pt x="5" y="188"/>
                    </a:lnTo>
                    <a:lnTo>
                      <a:pt x="9" y="188"/>
                    </a:lnTo>
                    <a:lnTo>
                      <a:pt x="10" y="186"/>
                    </a:lnTo>
                    <a:lnTo>
                      <a:pt x="10" y="184"/>
                    </a:lnTo>
                    <a:lnTo>
                      <a:pt x="12" y="180"/>
                    </a:lnTo>
                    <a:lnTo>
                      <a:pt x="10" y="177"/>
                    </a:lnTo>
                    <a:lnTo>
                      <a:pt x="9" y="172"/>
                    </a:lnTo>
                    <a:lnTo>
                      <a:pt x="6" y="168"/>
                    </a:lnTo>
                    <a:lnTo>
                      <a:pt x="8" y="165"/>
                    </a:lnTo>
                    <a:lnTo>
                      <a:pt x="13" y="164"/>
                    </a:lnTo>
                    <a:lnTo>
                      <a:pt x="13" y="160"/>
                    </a:lnTo>
                    <a:lnTo>
                      <a:pt x="14" y="158"/>
                    </a:lnTo>
                    <a:lnTo>
                      <a:pt x="9" y="154"/>
                    </a:lnTo>
                    <a:lnTo>
                      <a:pt x="6" y="151"/>
                    </a:lnTo>
                    <a:lnTo>
                      <a:pt x="6" y="147"/>
                    </a:lnTo>
                    <a:lnTo>
                      <a:pt x="6" y="143"/>
                    </a:lnTo>
                    <a:lnTo>
                      <a:pt x="6" y="138"/>
                    </a:lnTo>
                    <a:lnTo>
                      <a:pt x="5" y="135"/>
                    </a:lnTo>
                    <a:lnTo>
                      <a:pt x="6" y="131"/>
                    </a:lnTo>
                    <a:lnTo>
                      <a:pt x="5" y="125"/>
                    </a:lnTo>
                    <a:lnTo>
                      <a:pt x="4" y="119"/>
                    </a:lnTo>
                    <a:lnTo>
                      <a:pt x="5" y="113"/>
                    </a:lnTo>
                    <a:lnTo>
                      <a:pt x="8" y="109"/>
                    </a:lnTo>
                    <a:lnTo>
                      <a:pt x="10" y="108"/>
                    </a:lnTo>
                    <a:lnTo>
                      <a:pt x="13" y="108"/>
                    </a:lnTo>
                    <a:lnTo>
                      <a:pt x="17" y="108"/>
                    </a:lnTo>
                    <a:lnTo>
                      <a:pt x="19" y="105"/>
                    </a:lnTo>
                    <a:lnTo>
                      <a:pt x="19" y="101"/>
                    </a:lnTo>
                    <a:lnTo>
                      <a:pt x="18" y="100"/>
                    </a:lnTo>
                    <a:lnTo>
                      <a:pt x="18" y="96"/>
                    </a:lnTo>
                    <a:lnTo>
                      <a:pt x="22" y="86"/>
                    </a:lnTo>
                    <a:lnTo>
                      <a:pt x="22" y="81"/>
                    </a:lnTo>
                    <a:lnTo>
                      <a:pt x="23" y="76"/>
                    </a:lnTo>
                    <a:lnTo>
                      <a:pt x="25" y="72"/>
                    </a:lnTo>
                    <a:lnTo>
                      <a:pt x="25" y="69"/>
                    </a:lnTo>
                    <a:lnTo>
                      <a:pt x="23" y="67"/>
                    </a:lnTo>
                    <a:lnTo>
                      <a:pt x="23" y="65"/>
                    </a:lnTo>
                    <a:lnTo>
                      <a:pt x="26" y="63"/>
                    </a:lnTo>
                    <a:lnTo>
                      <a:pt x="31" y="61"/>
                    </a:lnTo>
                    <a:lnTo>
                      <a:pt x="33" y="60"/>
                    </a:lnTo>
                    <a:lnTo>
                      <a:pt x="33" y="58"/>
                    </a:lnTo>
                    <a:lnTo>
                      <a:pt x="37" y="52"/>
                    </a:lnTo>
                    <a:lnTo>
                      <a:pt x="39" y="47"/>
                    </a:lnTo>
                    <a:lnTo>
                      <a:pt x="41" y="44"/>
                    </a:lnTo>
                    <a:lnTo>
                      <a:pt x="39" y="42"/>
                    </a:lnTo>
                    <a:lnTo>
                      <a:pt x="38" y="40"/>
                    </a:lnTo>
                    <a:lnTo>
                      <a:pt x="38" y="34"/>
                    </a:lnTo>
                    <a:lnTo>
                      <a:pt x="39" y="34"/>
                    </a:lnTo>
                    <a:lnTo>
                      <a:pt x="41" y="31"/>
                    </a:lnTo>
                    <a:lnTo>
                      <a:pt x="42" y="29"/>
                    </a:lnTo>
                    <a:lnTo>
                      <a:pt x="43" y="27"/>
                    </a:lnTo>
                    <a:lnTo>
                      <a:pt x="44" y="23"/>
                    </a:lnTo>
                    <a:lnTo>
                      <a:pt x="47" y="22"/>
                    </a:lnTo>
                    <a:lnTo>
                      <a:pt x="50" y="23"/>
                    </a:lnTo>
                    <a:lnTo>
                      <a:pt x="51" y="25"/>
                    </a:lnTo>
                    <a:lnTo>
                      <a:pt x="52" y="25"/>
                    </a:lnTo>
                    <a:lnTo>
                      <a:pt x="54" y="22"/>
                    </a:lnTo>
                    <a:lnTo>
                      <a:pt x="52" y="21"/>
                    </a:lnTo>
                    <a:lnTo>
                      <a:pt x="54" y="19"/>
                    </a:lnTo>
                    <a:lnTo>
                      <a:pt x="54" y="18"/>
                    </a:lnTo>
                    <a:lnTo>
                      <a:pt x="55" y="17"/>
                    </a:lnTo>
                    <a:lnTo>
                      <a:pt x="52" y="13"/>
                    </a:lnTo>
                    <a:lnTo>
                      <a:pt x="54" y="13"/>
                    </a:lnTo>
                    <a:lnTo>
                      <a:pt x="58" y="13"/>
                    </a:lnTo>
                    <a:lnTo>
                      <a:pt x="60" y="11"/>
                    </a:lnTo>
                    <a:lnTo>
                      <a:pt x="64" y="13"/>
                    </a:lnTo>
                    <a:lnTo>
                      <a:pt x="67" y="14"/>
                    </a:lnTo>
                    <a:lnTo>
                      <a:pt x="70" y="14"/>
                    </a:lnTo>
                    <a:lnTo>
                      <a:pt x="71" y="15"/>
                    </a:lnTo>
                    <a:lnTo>
                      <a:pt x="72" y="15"/>
                    </a:lnTo>
                    <a:lnTo>
                      <a:pt x="73" y="15"/>
                    </a:lnTo>
                    <a:lnTo>
                      <a:pt x="73" y="13"/>
                    </a:lnTo>
                    <a:lnTo>
                      <a:pt x="72" y="11"/>
                    </a:lnTo>
                    <a:lnTo>
                      <a:pt x="72" y="8"/>
                    </a:lnTo>
                    <a:lnTo>
                      <a:pt x="73" y="6"/>
                    </a:lnTo>
                    <a:lnTo>
                      <a:pt x="73" y="4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73" y="1"/>
                    </a:lnTo>
                    <a:lnTo>
                      <a:pt x="76" y="1"/>
                    </a:lnTo>
                    <a:lnTo>
                      <a:pt x="7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6" name="Freeform 377"/>
              <p:cNvSpPr>
                <a:spLocks noEditPoints="1"/>
              </p:cNvSpPr>
              <p:nvPr/>
            </p:nvSpPr>
            <p:spPr bwMode="auto">
              <a:xfrm>
                <a:off x="6249974" y="1741600"/>
                <a:ext cx="301992" cy="540540"/>
              </a:xfrm>
              <a:custGeom>
                <a:avLst/>
                <a:gdLst>
                  <a:gd name="T0" fmla="*/ 40 w 119"/>
                  <a:gd name="T1" fmla="*/ 208 h 213"/>
                  <a:gd name="T2" fmla="*/ 36 w 119"/>
                  <a:gd name="T3" fmla="*/ 204 h 213"/>
                  <a:gd name="T4" fmla="*/ 12 w 119"/>
                  <a:gd name="T5" fmla="*/ 202 h 213"/>
                  <a:gd name="T6" fmla="*/ 14 w 119"/>
                  <a:gd name="T7" fmla="*/ 209 h 213"/>
                  <a:gd name="T8" fmla="*/ 7 w 119"/>
                  <a:gd name="T9" fmla="*/ 202 h 213"/>
                  <a:gd name="T10" fmla="*/ 21 w 119"/>
                  <a:gd name="T11" fmla="*/ 200 h 213"/>
                  <a:gd name="T12" fmla="*/ 28 w 119"/>
                  <a:gd name="T13" fmla="*/ 201 h 213"/>
                  <a:gd name="T14" fmla="*/ 19 w 119"/>
                  <a:gd name="T15" fmla="*/ 147 h 213"/>
                  <a:gd name="T16" fmla="*/ 18 w 119"/>
                  <a:gd name="T17" fmla="*/ 144 h 213"/>
                  <a:gd name="T18" fmla="*/ 49 w 119"/>
                  <a:gd name="T19" fmla="*/ 109 h 213"/>
                  <a:gd name="T20" fmla="*/ 64 w 119"/>
                  <a:gd name="T21" fmla="*/ 0 h 213"/>
                  <a:gd name="T22" fmla="*/ 78 w 119"/>
                  <a:gd name="T23" fmla="*/ 10 h 213"/>
                  <a:gd name="T24" fmla="*/ 73 w 119"/>
                  <a:gd name="T25" fmla="*/ 26 h 213"/>
                  <a:gd name="T26" fmla="*/ 79 w 119"/>
                  <a:gd name="T27" fmla="*/ 40 h 213"/>
                  <a:gd name="T28" fmla="*/ 90 w 119"/>
                  <a:gd name="T29" fmla="*/ 56 h 213"/>
                  <a:gd name="T30" fmla="*/ 100 w 119"/>
                  <a:gd name="T31" fmla="*/ 93 h 213"/>
                  <a:gd name="T32" fmla="*/ 98 w 119"/>
                  <a:gd name="T33" fmla="*/ 110 h 213"/>
                  <a:gd name="T34" fmla="*/ 104 w 119"/>
                  <a:gd name="T35" fmla="*/ 122 h 213"/>
                  <a:gd name="T36" fmla="*/ 114 w 119"/>
                  <a:gd name="T37" fmla="*/ 144 h 213"/>
                  <a:gd name="T38" fmla="*/ 106 w 119"/>
                  <a:gd name="T39" fmla="*/ 181 h 213"/>
                  <a:gd name="T40" fmla="*/ 94 w 119"/>
                  <a:gd name="T41" fmla="*/ 198 h 213"/>
                  <a:gd name="T42" fmla="*/ 89 w 119"/>
                  <a:gd name="T43" fmla="*/ 198 h 213"/>
                  <a:gd name="T44" fmla="*/ 77 w 119"/>
                  <a:gd name="T45" fmla="*/ 198 h 213"/>
                  <a:gd name="T46" fmla="*/ 72 w 119"/>
                  <a:gd name="T47" fmla="*/ 197 h 213"/>
                  <a:gd name="T48" fmla="*/ 69 w 119"/>
                  <a:gd name="T49" fmla="*/ 200 h 213"/>
                  <a:gd name="T50" fmla="*/ 56 w 119"/>
                  <a:gd name="T51" fmla="*/ 206 h 213"/>
                  <a:gd name="T52" fmla="*/ 45 w 119"/>
                  <a:gd name="T53" fmla="*/ 209 h 213"/>
                  <a:gd name="T54" fmla="*/ 41 w 119"/>
                  <a:gd name="T55" fmla="*/ 202 h 213"/>
                  <a:gd name="T56" fmla="*/ 33 w 119"/>
                  <a:gd name="T57" fmla="*/ 200 h 213"/>
                  <a:gd name="T58" fmla="*/ 23 w 119"/>
                  <a:gd name="T59" fmla="*/ 198 h 213"/>
                  <a:gd name="T60" fmla="*/ 23 w 119"/>
                  <a:gd name="T61" fmla="*/ 185 h 213"/>
                  <a:gd name="T62" fmla="*/ 20 w 119"/>
                  <a:gd name="T63" fmla="*/ 171 h 213"/>
                  <a:gd name="T64" fmla="*/ 18 w 119"/>
                  <a:gd name="T65" fmla="*/ 164 h 213"/>
                  <a:gd name="T66" fmla="*/ 19 w 119"/>
                  <a:gd name="T67" fmla="*/ 155 h 213"/>
                  <a:gd name="T68" fmla="*/ 23 w 119"/>
                  <a:gd name="T69" fmla="*/ 147 h 213"/>
                  <a:gd name="T70" fmla="*/ 28 w 119"/>
                  <a:gd name="T71" fmla="*/ 143 h 213"/>
                  <a:gd name="T72" fmla="*/ 31 w 119"/>
                  <a:gd name="T73" fmla="*/ 136 h 213"/>
                  <a:gd name="T74" fmla="*/ 36 w 119"/>
                  <a:gd name="T75" fmla="*/ 133 h 213"/>
                  <a:gd name="T76" fmla="*/ 39 w 119"/>
                  <a:gd name="T77" fmla="*/ 126 h 213"/>
                  <a:gd name="T78" fmla="*/ 49 w 119"/>
                  <a:gd name="T79" fmla="*/ 113 h 213"/>
                  <a:gd name="T80" fmla="*/ 56 w 119"/>
                  <a:gd name="T81" fmla="*/ 111 h 213"/>
                  <a:gd name="T82" fmla="*/ 50 w 119"/>
                  <a:gd name="T83" fmla="*/ 98 h 213"/>
                  <a:gd name="T84" fmla="*/ 40 w 119"/>
                  <a:gd name="T85" fmla="*/ 90 h 213"/>
                  <a:gd name="T86" fmla="*/ 35 w 119"/>
                  <a:gd name="T87" fmla="*/ 75 h 213"/>
                  <a:gd name="T88" fmla="*/ 33 w 119"/>
                  <a:gd name="T89" fmla="*/ 59 h 213"/>
                  <a:gd name="T90" fmla="*/ 29 w 119"/>
                  <a:gd name="T91" fmla="*/ 46 h 213"/>
                  <a:gd name="T92" fmla="*/ 21 w 119"/>
                  <a:gd name="T93" fmla="*/ 38 h 213"/>
                  <a:gd name="T94" fmla="*/ 3 w 119"/>
                  <a:gd name="T95" fmla="*/ 27 h 213"/>
                  <a:gd name="T96" fmla="*/ 3 w 119"/>
                  <a:gd name="T97" fmla="*/ 21 h 213"/>
                  <a:gd name="T98" fmla="*/ 16 w 119"/>
                  <a:gd name="T99" fmla="*/ 31 h 213"/>
                  <a:gd name="T100" fmla="*/ 36 w 119"/>
                  <a:gd name="T101" fmla="*/ 31 h 213"/>
                  <a:gd name="T102" fmla="*/ 48 w 119"/>
                  <a:gd name="T103" fmla="*/ 26 h 213"/>
                  <a:gd name="T104" fmla="*/ 47 w 119"/>
                  <a:gd name="T105" fmla="*/ 9 h 213"/>
                  <a:gd name="T106" fmla="*/ 57 w 119"/>
                  <a:gd name="T107" fmla="*/ 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9" h="213">
                    <a:moveTo>
                      <a:pt x="40" y="208"/>
                    </a:moveTo>
                    <a:lnTo>
                      <a:pt x="41" y="209"/>
                    </a:lnTo>
                    <a:lnTo>
                      <a:pt x="40" y="210"/>
                    </a:lnTo>
                    <a:lnTo>
                      <a:pt x="39" y="209"/>
                    </a:lnTo>
                    <a:lnTo>
                      <a:pt x="40" y="209"/>
                    </a:lnTo>
                    <a:lnTo>
                      <a:pt x="40" y="208"/>
                    </a:lnTo>
                    <a:close/>
                    <a:moveTo>
                      <a:pt x="37" y="205"/>
                    </a:moveTo>
                    <a:lnTo>
                      <a:pt x="37" y="206"/>
                    </a:lnTo>
                    <a:lnTo>
                      <a:pt x="37" y="206"/>
                    </a:lnTo>
                    <a:lnTo>
                      <a:pt x="37" y="205"/>
                    </a:lnTo>
                    <a:close/>
                    <a:moveTo>
                      <a:pt x="36" y="202"/>
                    </a:moveTo>
                    <a:lnTo>
                      <a:pt x="36" y="204"/>
                    </a:lnTo>
                    <a:lnTo>
                      <a:pt x="33" y="205"/>
                    </a:lnTo>
                    <a:lnTo>
                      <a:pt x="32" y="204"/>
                    </a:lnTo>
                    <a:lnTo>
                      <a:pt x="32" y="202"/>
                    </a:lnTo>
                    <a:lnTo>
                      <a:pt x="36" y="202"/>
                    </a:lnTo>
                    <a:close/>
                    <a:moveTo>
                      <a:pt x="10" y="200"/>
                    </a:moveTo>
                    <a:lnTo>
                      <a:pt x="12" y="202"/>
                    </a:lnTo>
                    <a:lnTo>
                      <a:pt x="14" y="204"/>
                    </a:lnTo>
                    <a:lnTo>
                      <a:pt x="11" y="204"/>
                    </a:lnTo>
                    <a:lnTo>
                      <a:pt x="11" y="205"/>
                    </a:lnTo>
                    <a:lnTo>
                      <a:pt x="12" y="206"/>
                    </a:lnTo>
                    <a:lnTo>
                      <a:pt x="14" y="206"/>
                    </a:lnTo>
                    <a:lnTo>
                      <a:pt x="14" y="209"/>
                    </a:lnTo>
                    <a:lnTo>
                      <a:pt x="12" y="209"/>
                    </a:lnTo>
                    <a:lnTo>
                      <a:pt x="11" y="208"/>
                    </a:lnTo>
                    <a:lnTo>
                      <a:pt x="8" y="206"/>
                    </a:lnTo>
                    <a:lnTo>
                      <a:pt x="7" y="205"/>
                    </a:lnTo>
                    <a:lnTo>
                      <a:pt x="6" y="204"/>
                    </a:lnTo>
                    <a:lnTo>
                      <a:pt x="7" y="202"/>
                    </a:lnTo>
                    <a:lnTo>
                      <a:pt x="10" y="204"/>
                    </a:lnTo>
                    <a:lnTo>
                      <a:pt x="10" y="202"/>
                    </a:lnTo>
                    <a:lnTo>
                      <a:pt x="8" y="202"/>
                    </a:lnTo>
                    <a:lnTo>
                      <a:pt x="8" y="200"/>
                    </a:lnTo>
                    <a:lnTo>
                      <a:pt x="10" y="200"/>
                    </a:lnTo>
                    <a:close/>
                    <a:moveTo>
                      <a:pt x="21" y="200"/>
                    </a:moveTo>
                    <a:lnTo>
                      <a:pt x="24" y="200"/>
                    </a:lnTo>
                    <a:lnTo>
                      <a:pt x="23" y="201"/>
                    </a:lnTo>
                    <a:lnTo>
                      <a:pt x="21" y="200"/>
                    </a:lnTo>
                    <a:close/>
                    <a:moveTo>
                      <a:pt x="28" y="198"/>
                    </a:moveTo>
                    <a:lnTo>
                      <a:pt x="29" y="201"/>
                    </a:lnTo>
                    <a:lnTo>
                      <a:pt x="28" y="201"/>
                    </a:lnTo>
                    <a:lnTo>
                      <a:pt x="28" y="201"/>
                    </a:lnTo>
                    <a:lnTo>
                      <a:pt x="28" y="198"/>
                    </a:lnTo>
                    <a:close/>
                    <a:moveTo>
                      <a:pt x="16" y="146"/>
                    </a:moveTo>
                    <a:lnTo>
                      <a:pt x="18" y="146"/>
                    </a:lnTo>
                    <a:lnTo>
                      <a:pt x="19" y="146"/>
                    </a:lnTo>
                    <a:lnTo>
                      <a:pt x="19" y="147"/>
                    </a:lnTo>
                    <a:lnTo>
                      <a:pt x="16" y="148"/>
                    </a:lnTo>
                    <a:lnTo>
                      <a:pt x="15" y="147"/>
                    </a:lnTo>
                    <a:lnTo>
                      <a:pt x="16" y="146"/>
                    </a:lnTo>
                    <a:close/>
                    <a:moveTo>
                      <a:pt x="18" y="142"/>
                    </a:moveTo>
                    <a:lnTo>
                      <a:pt x="19" y="143"/>
                    </a:lnTo>
                    <a:lnTo>
                      <a:pt x="18" y="144"/>
                    </a:lnTo>
                    <a:lnTo>
                      <a:pt x="16" y="144"/>
                    </a:lnTo>
                    <a:lnTo>
                      <a:pt x="18" y="142"/>
                    </a:lnTo>
                    <a:close/>
                    <a:moveTo>
                      <a:pt x="48" y="108"/>
                    </a:moveTo>
                    <a:lnTo>
                      <a:pt x="52" y="108"/>
                    </a:lnTo>
                    <a:lnTo>
                      <a:pt x="52" y="109"/>
                    </a:lnTo>
                    <a:lnTo>
                      <a:pt x="49" y="109"/>
                    </a:lnTo>
                    <a:lnTo>
                      <a:pt x="50" y="110"/>
                    </a:lnTo>
                    <a:lnTo>
                      <a:pt x="49" y="111"/>
                    </a:lnTo>
                    <a:lnTo>
                      <a:pt x="48" y="111"/>
                    </a:lnTo>
                    <a:lnTo>
                      <a:pt x="45" y="109"/>
                    </a:lnTo>
                    <a:lnTo>
                      <a:pt x="48" y="108"/>
                    </a:lnTo>
                    <a:close/>
                    <a:moveTo>
                      <a:pt x="64" y="0"/>
                    </a:moveTo>
                    <a:lnTo>
                      <a:pt x="66" y="1"/>
                    </a:lnTo>
                    <a:lnTo>
                      <a:pt x="69" y="5"/>
                    </a:lnTo>
                    <a:lnTo>
                      <a:pt x="70" y="6"/>
                    </a:lnTo>
                    <a:lnTo>
                      <a:pt x="73" y="8"/>
                    </a:lnTo>
                    <a:lnTo>
                      <a:pt x="77" y="8"/>
                    </a:lnTo>
                    <a:lnTo>
                      <a:pt x="78" y="10"/>
                    </a:lnTo>
                    <a:lnTo>
                      <a:pt x="81" y="11"/>
                    </a:lnTo>
                    <a:lnTo>
                      <a:pt x="79" y="14"/>
                    </a:lnTo>
                    <a:lnTo>
                      <a:pt x="78" y="18"/>
                    </a:lnTo>
                    <a:lnTo>
                      <a:pt x="78" y="23"/>
                    </a:lnTo>
                    <a:lnTo>
                      <a:pt x="75" y="25"/>
                    </a:lnTo>
                    <a:lnTo>
                      <a:pt x="73" y="26"/>
                    </a:lnTo>
                    <a:lnTo>
                      <a:pt x="75" y="26"/>
                    </a:lnTo>
                    <a:lnTo>
                      <a:pt x="74" y="29"/>
                    </a:lnTo>
                    <a:lnTo>
                      <a:pt x="74" y="33"/>
                    </a:lnTo>
                    <a:lnTo>
                      <a:pt x="75" y="35"/>
                    </a:lnTo>
                    <a:lnTo>
                      <a:pt x="77" y="40"/>
                    </a:lnTo>
                    <a:lnTo>
                      <a:pt x="79" y="40"/>
                    </a:lnTo>
                    <a:lnTo>
                      <a:pt x="82" y="43"/>
                    </a:lnTo>
                    <a:lnTo>
                      <a:pt x="83" y="46"/>
                    </a:lnTo>
                    <a:lnTo>
                      <a:pt x="85" y="47"/>
                    </a:lnTo>
                    <a:lnTo>
                      <a:pt x="90" y="51"/>
                    </a:lnTo>
                    <a:lnTo>
                      <a:pt x="91" y="52"/>
                    </a:lnTo>
                    <a:lnTo>
                      <a:pt x="90" y="56"/>
                    </a:lnTo>
                    <a:lnTo>
                      <a:pt x="89" y="60"/>
                    </a:lnTo>
                    <a:lnTo>
                      <a:pt x="86" y="65"/>
                    </a:lnTo>
                    <a:lnTo>
                      <a:pt x="89" y="68"/>
                    </a:lnTo>
                    <a:lnTo>
                      <a:pt x="90" y="72"/>
                    </a:lnTo>
                    <a:lnTo>
                      <a:pt x="95" y="80"/>
                    </a:lnTo>
                    <a:lnTo>
                      <a:pt x="100" y="93"/>
                    </a:lnTo>
                    <a:lnTo>
                      <a:pt x="98" y="93"/>
                    </a:lnTo>
                    <a:lnTo>
                      <a:pt x="98" y="101"/>
                    </a:lnTo>
                    <a:lnTo>
                      <a:pt x="98" y="104"/>
                    </a:lnTo>
                    <a:lnTo>
                      <a:pt x="100" y="104"/>
                    </a:lnTo>
                    <a:lnTo>
                      <a:pt x="98" y="106"/>
                    </a:lnTo>
                    <a:lnTo>
                      <a:pt x="98" y="110"/>
                    </a:lnTo>
                    <a:lnTo>
                      <a:pt x="99" y="111"/>
                    </a:lnTo>
                    <a:lnTo>
                      <a:pt x="103" y="113"/>
                    </a:lnTo>
                    <a:lnTo>
                      <a:pt x="103" y="114"/>
                    </a:lnTo>
                    <a:lnTo>
                      <a:pt x="103" y="115"/>
                    </a:lnTo>
                    <a:lnTo>
                      <a:pt x="103" y="119"/>
                    </a:lnTo>
                    <a:lnTo>
                      <a:pt x="104" y="122"/>
                    </a:lnTo>
                    <a:lnTo>
                      <a:pt x="108" y="125"/>
                    </a:lnTo>
                    <a:lnTo>
                      <a:pt x="108" y="129"/>
                    </a:lnTo>
                    <a:lnTo>
                      <a:pt x="106" y="131"/>
                    </a:lnTo>
                    <a:lnTo>
                      <a:pt x="104" y="135"/>
                    </a:lnTo>
                    <a:lnTo>
                      <a:pt x="111" y="143"/>
                    </a:lnTo>
                    <a:lnTo>
                      <a:pt x="114" y="144"/>
                    </a:lnTo>
                    <a:lnTo>
                      <a:pt x="119" y="150"/>
                    </a:lnTo>
                    <a:lnTo>
                      <a:pt x="119" y="154"/>
                    </a:lnTo>
                    <a:lnTo>
                      <a:pt x="116" y="161"/>
                    </a:lnTo>
                    <a:lnTo>
                      <a:pt x="111" y="169"/>
                    </a:lnTo>
                    <a:lnTo>
                      <a:pt x="108" y="176"/>
                    </a:lnTo>
                    <a:lnTo>
                      <a:pt x="106" y="181"/>
                    </a:lnTo>
                    <a:lnTo>
                      <a:pt x="102" y="186"/>
                    </a:lnTo>
                    <a:lnTo>
                      <a:pt x="99" y="188"/>
                    </a:lnTo>
                    <a:lnTo>
                      <a:pt x="94" y="193"/>
                    </a:lnTo>
                    <a:lnTo>
                      <a:pt x="94" y="196"/>
                    </a:lnTo>
                    <a:lnTo>
                      <a:pt x="94" y="197"/>
                    </a:lnTo>
                    <a:lnTo>
                      <a:pt x="94" y="198"/>
                    </a:lnTo>
                    <a:lnTo>
                      <a:pt x="91" y="197"/>
                    </a:lnTo>
                    <a:lnTo>
                      <a:pt x="91" y="196"/>
                    </a:lnTo>
                    <a:lnTo>
                      <a:pt x="89" y="196"/>
                    </a:lnTo>
                    <a:lnTo>
                      <a:pt x="89" y="196"/>
                    </a:lnTo>
                    <a:lnTo>
                      <a:pt x="89" y="197"/>
                    </a:lnTo>
                    <a:lnTo>
                      <a:pt x="89" y="198"/>
                    </a:lnTo>
                    <a:lnTo>
                      <a:pt x="85" y="200"/>
                    </a:lnTo>
                    <a:lnTo>
                      <a:pt x="83" y="197"/>
                    </a:lnTo>
                    <a:lnTo>
                      <a:pt x="81" y="198"/>
                    </a:lnTo>
                    <a:lnTo>
                      <a:pt x="79" y="200"/>
                    </a:lnTo>
                    <a:lnTo>
                      <a:pt x="78" y="198"/>
                    </a:lnTo>
                    <a:lnTo>
                      <a:pt x="77" y="198"/>
                    </a:lnTo>
                    <a:lnTo>
                      <a:pt x="77" y="200"/>
                    </a:lnTo>
                    <a:lnTo>
                      <a:pt x="75" y="200"/>
                    </a:lnTo>
                    <a:lnTo>
                      <a:pt x="74" y="197"/>
                    </a:lnTo>
                    <a:lnTo>
                      <a:pt x="74" y="200"/>
                    </a:lnTo>
                    <a:lnTo>
                      <a:pt x="73" y="198"/>
                    </a:lnTo>
                    <a:lnTo>
                      <a:pt x="72" y="197"/>
                    </a:lnTo>
                    <a:lnTo>
                      <a:pt x="70" y="197"/>
                    </a:lnTo>
                    <a:lnTo>
                      <a:pt x="72" y="200"/>
                    </a:lnTo>
                    <a:lnTo>
                      <a:pt x="70" y="200"/>
                    </a:lnTo>
                    <a:lnTo>
                      <a:pt x="69" y="202"/>
                    </a:lnTo>
                    <a:lnTo>
                      <a:pt x="68" y="202"/>
                    </a:lnTo>
                    <a:lnTo>
                      <a:pt x="69" y="200"/>
                    </a:lnTo>
                    <a:lnTo>
                      <a:pt x="68" y="200"/>
                    </a:lnTo>
                    <a:lnTo>
                      <a:pt x="66" y="202"/>
                    </a:lnTo>
                    <a:lnTo>
                      <a:pt x="64" y="202"/>
                    </a:lnTo>
                    <a:lnTo>
                      <a:pt x="61" y="201"/>
                    </a:lnTo>
                    <a:lnTo>
                      <a:pt x="61" y="202"/>
                    </a:lnTo>
                    <a:lnTo>
                      <a:pt x="56" y="206"/>
                    </a:lnTo>
                    <a:lnTo>
                      <a:pt x="54" y="206"/>
                    </a:lnTo>
                    <a:lnTo>
                      <a:pt x="50" y="209"/>
                    </a:lnTo>
                    <a:lnTo>
                      <a:pt x="48" y="209"/>
                    </a:lnTo>
                    <a:lnTo>
                      <a:pt x="47" y="210"/>
                    </a:lnTo>
                    <a:lnTo>
                      <a:pt x="47" y="208"/>
                    </a:lnTo>
                    <a:lnTo>
                      <a:pt x="45" y="209"/>
                    </a:lnTo>
                    <a:lnTo>
                      <a:pt x="44" y="213"/>
                    </a:lnTo>
                    <a:lnTo>
                      <a:pt x="43" y="211"/>
                    </a:lnTo>
                    <a:lnTo>
                      <a:pt x="44" y="209"/>
                    </a:lnTo>
                    <a:lnTo>
                      <a:pt x="43" y="208"/>
                    </a:lnTo>
                    <a:lnTo>
                      <a:pt x="40" y="204"/>
                    </a:lnTo>
                    <a:lnTo>
                      <a:pt x="41" y="202"/>
                    </a:lnTo>
                    <a:lnTo>
                      <a:pt x="41" y="200"/>
                    </a:lnTo>
                    <a:lnTo>
                      <a:pt x="39" y="202"/>
                    </a:lnTo>
                    <a:lnTo>
                      <a:pt x="37" y="202"/>
                    </a:lnTo>
                    <a:lnTo>
                      <a:pt x="39" y="201"/>
                    </a:lnTo>
                    <a:lnTo>
                      <a:pt x="37" y="200"/>
                    </a:lnTo>
                    <a:lnTo>
                      <a:pt x="33" y="200"/>
                    </a:lnTo>
                    <a:lnTo>
                      <a:pt x="32" y="198"/>
                    </a:lnTo>
                    <a:lnTo>
                      <a:pt x="31" y="200"/>
                    </a:lnTo>
                    <a:lnTo>
                      <a:pt x="28" y="196"/>
                    </a:lnTo>
                    <a:lnTo>
                      <a:pt x="27" y="198"/>
                    </a:lnTo>
                    <a:lnTo>
                      <a:pt x="25" y="197"/>
                    </a:lnTo>
                    <a:lnTo>
                      <a:pt x="23" y="198"/>
                    </a:lnTo>
                    <a:lnTo>
                      <a:pt x="21" y="197"/>
                    </a:lnTo>
                    <a:lnTo>
                      <a:pt x="21" y="196"/>
                    </a:lnTo>
                    <a:lnTo>
                      <a:pt x="23" y="193"/>
                    </a:lnTo>
                    <a:lnTo>
                      <a:pt x="21" y="190"/>
                    </a:lnTo>
                    <a:lnTo>
                      <a:pt x="21" y="186"/>
                    </a:lnTo>
                    <a:lnTo>
                      <a:pt x="23" y="185"/>
                    </a:lnTo>
                    <a:lnTo>
                      <a:pt x="23" y="181"/>
                    </a:lnTo>
                    <a:lnTo>
                      <a:pt x="24" y="180"/>
                    </a:lnTo>
                    <a:lnTo>
                      <a:pt x="23" y="177"/>
                    </a:lnTo>
                    <a:lnTo>
                      <a:pt x="23" y="176"/>
                    </a:lnTo>
                    <a:lnTo>
                      <a:pt x="21" y="175"/>
                    </a:lnTo>
                    <a:lnTo>
                      <a:pt x="20" y="171"/>
                    </a:lnTo>
                    <a:lnTo>
                      <a:pt x="20" y="171"/>
                    </a:lnTo>
                    <a:lnTo>
                      <a:pt x="19" y="168"/>
                    </a:lnTo>
                    <a:lnTo>
                      <a:pt x="20" y="167"/>
                    </a:lnTo>
                    <a:lnTo>
                      <a:pt x="20" y="164"/>
                    </a:lnTo>
                    <a:lnTo>
                      <a:pt x="19" y="163"/>
                    </a:lnTo>
                    <a:lnTo>
                      <a:pt x="18" y="164"/>
                    </a:lnTo>
                    <a:lnTo>
                      <a:pt x="18" y="161"/>
                    </a:lnTo>
                    <a:lnTo>
                      <a:pt x="18" y="160"/>
                    </a:lnTo>
                    <a:lnTo>
                      <a:pt x="18" y="159"/>
                    </a:lnTo>
                    <a:lnTo>
                      <a:pt x="16" y="156"/>
                    </a:lnTo>
                    <a:lnTo>
                      <a:pt x="18" y="155"/>
                    </a:lnTo>
                    <a:lnTo>
                      <a:pt x="19" y="155"/>
                    </a:lnTo>
                    <a:lnTo>
                      <a:pt x="20" y="152"/>
                    </a:lnTo>
                    <a:lnTo>
                      <a:pt x="19" y="150"/>
                    </a:lnTo>
                    <a:lnTo>
                      <a:pt x="20" y="150"/>
                    </a:lnTo>
                    <a:lnTo>
                      <a:pt x="19" y="147"/>
                    </a:lnTo>
                    <a:lnTo>
                      <a:pt x="21" y="146"/>
                    </a:lnTo>
                    <a:lnTo>
                      <a:pt x="23" y="147"/>
                    </a:lnTo>
                    <a:lnTo>
                      <a:pt x="23" y="148"/>
                    </a:lnTo>
                    <a:lnTo>
                      <a:pt x="24" y="148"/>
                    </a:lnTo>
                    <a:lnTo>
                      <a:pt x="25" y="147"/>
                    </a:lnTo>
                    <a:lnTo>
                      <a:pt x="27" y="146"/>
                    </a:lnTo>
                    <a:lnTo>
                      <a:pt x="28" y="144"/>
                    </a:lnTo>
                    <a:lnTo>
                      <a:pt x="28" y="143"/>
                    </a:lnTo>
                    <a:lnTo>
                      <a:pt x="27" y="142"/>
                    </a:lnTo>
                    <a:lnTo>
                      <a:pt x="27" y="140"/>
                    </a:lnTo>
                    <a:lnTo>
                      <a:pt x="28" y="142"/>
                    </a:lnTo>
                    <a:lnTo>
                      <a:pt x="28" y="140"/>
                    </a:lnTo>
                    <a:lnTo>
                      <a:pt x="29" y="138"/>
                    </a:lnTo>
                    <a:lnTo>
                      <a:pt x="31" y="136"/>
                    </a:lnTo>
                    <a:lnTo>
                      <a:pt x="32" y="138"/>
                    </a:lnTo>
                    <a:lnTo>
                      <a:pt x="35" y="139"/>
                    </a:lnTo>
                    <a:lnTo>
                      <a:pt x="33" y="138"/>
                    </a:lnTo>
                    <a:lnTo>
                      <a:pt x="32" y="135"/>
                    </a:lnTo>
                    <a:lnTo>
                      <a:pt x="33" y="133"/>
                    </a:lnTo>
                    <a:lnTo>
                      <a:pt x="36" y="133"/>
                    </a:lnTo>
                    <a:lnTo>
                      <a:pt x="37" y="131"/>
                    </a:lnTo>
                    <a:lnTo>
                      <a:pt x="36" y="129"/>
                    </a:lnTo>
                    <a:lnTo>
                      <a:pt x="37" y="129"/>
                    </a:lnTo>
                    <a:lnTo>
                      <a:pt x="37" y="130"/>
                    </a:lnTo>
                    <a:lnTo>
                      <a:pt x="39" y="129"/>
                    </a:lnTo>
                    <a:lnTo>
                      <a:pt x="39" y="126"/>
                    </a:lnTo>
                    <a:lnTo>
                      <a:pt x="43" y="122"/>
                    </a:lnTo>
                    <a:lnTo>
                      <a:pt x="44" y="121"/>
                    </a:lnTo>
                    <a:lnTo>
                      <a:pt x="44" y="119"/>
                    </a:lnTo>
                    <a:lnTo>
                      <a:pt x="45" y="117"/>
                    </a:lnTo>
                    <a:lnTo>
                      <a:pt x="45" y="115"/>
                    </a:lnTo>
                    <a:lnTo>
                      <a:pt x="49" y="113"/>
                    </a:lnTo>
                    <a:lnTo>
                      <a:pt x="52" y="113"/>
                    </a:lnTo>
                    <a:lnTo>
                      <a:pt x="56" y="115"/>
                    </a:lnTo>
                    <a:lnTo>
                      <a:pt x="56" y="114"/>
                    </a:lnTo>
                    <a:lnTo>
                      <a:pt x="52" y="111"/>
                    </a:lnTo>
                    <a:lnTo>
                      <a:pt x="53" y="110"/>
                    </a:lnTo>
                    <a:lnTo>
                      <a:pt x="56" y="111"/>
                    </a:lnTo>
                    <a:lnTo>
                      <a:pt x="52" y="108"/>
                    </a:lnTo>
                    <a:lnTo>
                      <a:pt x="53" y="108"/>
                    </a:lnTo>
                    <a:lnTo>
                      <a:pt x="53" y="104"/>
                    </a:lnTo>
                    <a:lnTo>
                      <a:pt x="52" y="102"/>
                    </a:lnTo>
                    <a:lnTo>
                      <a:pt x="53" y="101"/>
                    </a:lnTo>
                    <a:lnTo>
                      <a:pt x="50" y="98"/>
                    </a:lnTo>
                    <a:lnTo>
                      <a:pt x="47" y="98"/>
                    </a:lnTo>
                    <a:lnTo>
                      <a:pt x="44" y="96"/>
                    </a:lnTo>
                    <a:lnTo>
                      <a:pt x="41" y="96"/>
                    </a:lnTo>
                    <a:lnTo>
                      <a:pt x="41" y="94"/>
                    </a:lnTo>
                    <a:lnTo>
                      <a:pt x="41" y="92"/>
                    </a:lnTo>
                    <a:lnTo>
                      <a:pt x="40" y="90"/>
                    </a:lnTo>
                    <a:lnTo>
                      <a:pt x="37" y="86"/>
                    </a:lnTo>
                    <a:lnTo>
                      <a:pt x="35" y="86"/>
                    </a:lnTo>
                    <a:lnTo>
                      <a:pt x="35" y="83"/>
                    </a:lnTo>
                    <a:lnTo>
                      <a:pt x="35" y="81"/>
                    </a:lnTo>
                    <a:lnTo>
                      <a:pt x="35" y="76"/>
                    </a:lnTo>
                    <a:lnTo>
                      <a:pt x="35" y="75"/>
                    </a:lnTo>
                    <a:lnTo>
                      <a:pt x="35" y="72"/>
                    </a:lnTo>
                    <a:lnTo>
                      <a:pt x="35" y="68"/>
                    </a:lnTo>
                    <a:lnTo>
                      <a:pt x="33" y="67"/>
                    </a:lnTo>
                    <a:lnTo>
                      <a:pt x="32" y="63"/>
                    </a:lnTo>
                    <a:lnTo>
                      <a:pt x="33" y="61"/>
                    </a:lnTo>
                    <a:lnTo>
                      <a:pt x="33" y="59"/>
                    </a:lnTo>
                    <a:lnTo>
                      <a:pt x="29" y="59"/>
                    </a:lnTo>
                    <a:lnTo>
                      <a:pt x="29" y="56"/>
                    </a:lnTo>
                    <a:lnTo>
                      <a:pt x="31" y="54"/>
                    </a:lnTo>
                    <a:lnTo>
                      <a:pt x="29" y="50"/>
                    </a:lnTo>
                    <a:lnTo>
                      <a:pt x="31" y="47"/>
                    </a:lnTo>
                    <a:lnTo>
                      <a:pt x="29" y="46"/>
                    </a:lnTo>
                    <a:lnTo>
                      <a:pt x="28" y="46"/>
                    </a:lnTo>
                    <a:lnTo>
                      <a:pt x="25" y="43"/>
                    </a:lnTo>
                    <a:lnTo>
                      <a:pt x="25" y="43"/>
                    </a:lnTo>
                    <a:lnTo>
                      <a:pt x="24" y="43"/>
                    </a:lnTo>
                    <a:lnTo>
                      <a:pt x="23" y="40"/>
                    </a:lnTo>
                    <a:lnTo>
                      <a:pt x="21" y="38"/>
                    </a:lnTo>
                    <a:lnTo>
                      <a:pt x="19" y="38"/>
                    </a:lnTo>
                    <a:lnTo>
                      <a:pt x="18" y="36"/>
                    </a:lnTo>
                    <a:lnTo>
                      <a:pt x="12" y="36"/>
                    </a:lnTo>
                    <a:lnTo>
                      <a:pt x="10" y="34"/>
                    </a:lnTo>
                    <a:lnTo>
                      <a:pt x="6" y="29"/>
                    </a:lnTo>
                    <a:lnTo>
                      <a:pt x="3" y="27"/>
                    </a:lnTo>
                    <a:lnTo>
                      <a:pt x="0" y="25"/>
                    </a:lnTo>
                    <a:lnTo>
                      <a:pt x="2" y="25"/>
                    </a:lnTo>
                    <a:lnTo>
                      <a:pt x="2" y="25"/>
                    </a:lnTo>
                    <a:lnTo>
                      <a:pt x="3" y="25"/>
                    </a:lnTo>
                    <a:lnTo>
                      <a:pt x="2" y="23"/>
                    </a:lnTo>
                    <a:lnTo>
                      <a:pt x="3" y="21"/>
                    </a:lnTo>
                    <a:lnTo>
                      <a:pt x="4" y="19"/>
                    </a:lnTo>
                    <a:lnTo>
                      <a:pt x="7" y="19"/>
                    </a:lnTo>
                    <a:lnTo>
                      <a:pt x="8" y="22"/>
                    </a:lnTo>
                    <a:lnTo>
                      <a:pt x="14" y="26"/>
                    </a:lnTo>
                    <a:lnTo>
                      <a:pt x="14" y="29"/>
                    </a:lnTo>
                    <a:lnTo>
                      <a:pt x="16" y="31"/>
                    </a:lnTo>
                    <a:lnTo>
                      <a:pt x="19" y="33"/>
                    </a:lnTo>
                    <a:lnTo>
                      <a:pt x="25" y="33"/>
                    </a:lnTo>
                    <a:lnTo>
                      <a:pt x="28" y="30"/>
                    </a:lnTo>
                    <a:lnTo>
                      <a:pt x="29" y="29"/>
                    </a:lnTo>
                    <a:lnTo>
                      <a:pt x="32" y="29"/>
                    </a:lnTo>
                    <a:lnTo>
                      <a:pt x="36" y="31"/>
                    </a:lnTo>
                    <a:lnTo>
                      <a:pt x="39" y="31"/>
                    </a:lnTo>
                    <a:lnTo>
                      <a:pt x="40" y="29"/>
                    </a:lnTo>
                    <a:lnTo>
                      <a:pt x="41" y="29"/>
                    </a:lnTo>
                    <a:lnTo>
                      <a:pt x="44" y="26"/>
                    </a:lnTo>
                    <a:lnTo>
                      <a:pt x="45" y="27"/>
                    </a:lnTo>
                    <a:lnTo>
                      <a:pt x="48" y="26"/>
                    </a:lnTo>
                    <a:lnTo>
                      <a:pt x="48" y="23"/>
                    </a:lnTo>
                    <a:lnTo>
                      <a:pt x="48" y="22"/>
                    </a:lnTo>
                    <a:lnTo>
                      <a:pt x="47" y="18"/>
                    </a:lnTo>
                    <a:lnTo>
                      <a:pt x="47" y="11"/>
                    </a:lnTo>
                    <a:lnTo>
                      <a:pt x="48" y="10"/>
                    </a:lnTo>
                    <a:lnTo>
                      <a:pt x="47" y="9"/>
                    </a:lnTo>
                    <a:lnTo>
                      <a:pt x="48" y="8"/>
                    </a:lnTo>
                    <a:lnTo>
                      <a:pt x="50" y="5"/>
                    </a:lnTo>
                    <a:lnTo>
                      <a:pt x="49" y="4"/>
                    </a:lnTo>
                    <a:lnTo>
                      <a:pt x="52" y="2"/>
                    </a:lnTo>
                    <a:lnTo>
                      <a:pt x="56" y="4"/>
                    </a:lnTo>
                    <a:lnTo>
                      <a:pt x="57" y="2"/>
                    </a:lnTo>
                    <a:lnTo>
                      <a:pt x="57" y="2"/>
                    </a:lnTo>
                    <a:lnTo>
                      <a:pt x="58" y="0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7" name="Freeform 378"/>
              <p:cNvSpPr>
                <a:spLocks noEditPoints="1"/>
              </p:cNvSpPr>
              <p:nvPr/>
            </p:nvSpPr>
            <p:spPr bwMode="auto">
              <a:xfrm>
                <a:off x="6333719" y="2282139"/>
                <a:ext cx="162416" cy="109124"/>
              </a:xfrm>
              <a:custGeom>
                <a:avLst/>
                <a:gdLst>
                  <a:gd name="T0" fmla="*/ 7 w 64"/>
                  <a:gd name="T1" fmla="*/ 22 h 43"/>
                  <a:gd name="T2" fmla="*/ 12 w 64"/>
                  <a:gd name="T3" fmla="*/ 23 h 43"/>
                  <a:gd name="T4" fmla="*/ 14 w 64"/>
                  <a:gd name="T5" fmla="*/ 25 h 43"/>
                  <a:gd name="T6" fmla="*/ 12 w 64"/>
                  <a:gd name="T7" fmla="*/ 25 h 43"/>
                  <a:gd name="T8" fmla="*/ 10 w 64"/>
                  <a:gd name="T9" fmla="*/ 29 h 43"/>
                  <a:gd name="T10" fmla="*/ 4 w 64"/>
                  <a:gd name="T11" fmla="*/ 33 h 43"/>
                  <a:gd name="T12" fmla="*/ 3 w 64"/>
                  <a:gd name="T13" fmla="*/ 35 h 43"/>
                  <a:gd name="T14" fmla="*/ 2 w 64"/>
                  <a:gd name="T15" fmla="*/ 33 h 43"/>
                  <a:gd name="T16" fmla="*/ 4 w 64"/>
                  <a:gd name="T17" fmla="*/ 31 h 43"/>
                  <a:gd name="T18" fmla="*/ 0 w 64"/>
                  <a:gd name="T19" fmla="*/ 29 h 43"/>
                  <a:gd name="T20" fmla="*/ 2 w 64"/>
                  <a:gd name="T21" fmla="*/ 26 h 43"/>
                  <a:gd name="T22" fmla="*/ 0 w 64"/>
                  <a:gd name="T23" fmla="*/ 25 h 43"/>
                  <a:gd name="T24" fmla="*/ 0 w 64"/>
                  <a:gd name="T25" fmla="*/ 23 h 43"/>
                  <a:gd name="T26" fmla="*/ 3 w 64"/>
                  <a:gd name="T27" fmla="*/ 25 h 43"/>
                  <a:gd name="T28" fmla="*/ 4 w 64"/>
                  <a:gd name="T29" fmla="*/ 23 h 43"/>
                  <a:gd name="T30" fmla="*/ 12 w 64"/>
                  <a:gd name="T31" fmla="*/ 21 h 43"/>
                  <a:gd name="T32" fmla="*/ 16 w 64"/>
                  <a:gd name="T33" fmla="*/ 23 h 43"/>
                  <a:gd name="T34" fmla="*/ 12 w 64"/>
                  <a:gd name="T35" fmla="*/ 22 h 43"/>
                  <a:gd name="T36" fmla="*/ 14 w 64"/>
                  <a:gd name="T37" fmla="*/ 14 h 43"/>
                  <a:gd name="T38" fmla="*/ 12 w 64"/>
                  <a:gd name="T39" fmla="*/ 16 h 43"/>
                  <a:gd name="T40" fmla="*/ 14 w 64"/>
                  <a:gd name="T41" fmla="*/ 14 h 43"/>
                  <a:gd name="T42" fmla="*/ 7 w 64"/>
                  <a:gd name="T43" fmla="*/ 14 h 43"/>
                  <a:gd name="T44" fmla="*/ 11 w 64"/>
                  <a:gd name="T45" fmla="*/ 16 h 43"/>
                  <a:gd name="T46" fmla="*/ 11 w 64"/>
                  <a:gd name="T47" fmla="*/ 17 h 43"/>
                  <a:gd name="T48" fmla="*/ 7 w 64"/>
                  <a:gd name="T49" fmla="*/ 21 h 43"/>
                  <a:gd name="T50" fmla="*/ 4 w 64"/>
                  <a:gd name="T51" fmla="*/ 18 h 43"/>
                  <a:gd name="T52" fmla="*/ 2 w 64"/>
                  <a:gd name="T53" fmla="*/ 18 h 43"/>
                  <a:gd name="T54" fmla="*/ 6 w 64"/>
                  <a:gd name="T55" fmla="*/ 16 h 43"/>
                  <a:gd name="T56" fmla="*/ 36 w 64"/>
                  <a:gd name="T57" fmla="*/ 0 h 43"/>
                  <a:gd name="T58" fmla="*/ 41 w 64"/>
                  <a:gd name="T59" fmla="*/ 2 h 43"/>
                  <a:gd name="T60" fmla="*/ 48 w 64"/>
                  <a:gd name="T61" fmla="*/ 2 h 43"/>
                  <a:gd name="T62" fmla="*/ 61 w 64"/>
                  <a:gd name="T63" fmla="*/ 6 h 43"/>
                  <a:gd name="T64" fmla="*/ 62 w 64"/>
                  <a:gd name="T65" fmla="*/ 6 h 43"/>
                  <a:gd name="T66" fmla="*/ 62 w 64"/>
                  <a:gd name="T67" fmla="*/ 8 h 43"/>
                  <a:gd name="T68" fmla="*/ 60 w 64"/>
                  <a:gd name="T69" fmla="*/ 14 h 43"/>
                  <a:gd name="T70" fmla="*/ 57 w 64"/>
                  <a:gd name="T71" fmla="*/ 23 h 43"/>
                  <a:gd name="T72" fmla="*/ 64 w 64"/>
                  <a:gd name="T73" fmla="*/ 35 h 43"/>
                  <a:gd name="T74" fmla="*/ 61 w 64"/>
                  <a:gd name="T75" fmla="*/ 39 h 43"/>
                  <a:gd name="T76" fmla="*/ 56 w 64"/>
                  <a:gd name="T77" fmla="*/ 42 h 43"/>
                  <a:gd name="T78" fmla="*/ 50 w 64"/>
                  <a:gd name="T79" fmla="*/ 41 h 43"/>
                  <a:gd name="T80" fmla="*/ 46 w 64"/>
                  <a:gd name="T81" fmla="*/ 37 h 43"/>
                  <a:gd name="T82" fmla="*/ 41 w 64"/>
                  <a:gd name="T83" fmla="*/ 35 h 43"/>
                  <a:gd name="T84" fmla="*/ 39 w 64"/>
                  <a:gd name="T85" fmla="*/ 31 h 43"/>
                  <a:gd name="T86" fmla="*/ 37 w 64"/>
                  <a:gd name="T87" fmla="*/ 34 h 43"/>
                  <a:gd name="T88" fmla="*/ 31 w 64"/>
                  <a:gd name="T89" fmla="*/ 33 h 43"/>
                  <a:gd name="T90" fmla="*/ 27 w 64"/>
                  <a:gd name="T91" fmla="*/ 35 h 43"/>
                  <a:gd name="T92" fmla="*/ 28 w 64"/>
                  <a:gd name="T93" fmla="*/ 27 h 43"/>
                  <a:gd name="T94" fmla="*/ 24 w 64"/>
                  <a:gd name="T95" fmla="*/ 27 h 43"/>
                  <a:gd name="T96" fmla="*/ 23 w 64"/>
                  <a:gd name="T97" fmla="*/ 30 h 43"/>
                  <a:gd name="T98" fmla="*/ 17 w 64"/>
                  <a:gd name="T99" fmla="*/ 23 h 43"/>
                  <a:gd name="T100" fmla="*/ 19 w 64"/>
                  <a:gd name="T101" fmla="*/ 21 h 43"/>
                  <a:gd name="T102" fmla="*/ 17 w 64"/>
                  <a:gd name="T103" fmla="*/ 18 h 43"/>
                  <a:gd name="T104" fmla="*/ 16 w 64"/>
                  <a:gd name="T105" fmla="*/ 20 h 43"/>
                  <a:gd name="T106" fmla="*/ 17 w 64"/>
                  <a:gd name="T107" fmla="*/ 9 h 43"/>
                  <a:gd name="T108" fmla="*/ 23 w 64"/>
                  <a:gd name="T109" fmla="*/ 8 h 43"/>
                  <a:gd name="T110" fmla="*/ 25 w 64"/>
                  <a:gd name="T111" fmla="*/ 5 h 43"/>
                  <a:gd name="T112" fmla="*/ 28 w 64"/>
                  <a:gd name="T113" fmla="*/ 4 h 43"/>
                  <a:gd name="T114" fmla="*/ 33 w 64"/>
                  <a:gd name="T115" fmla="*/ 5 h 43"/>
                  <a:gd name="T116" fmla="*/ 36 w 64"/>
                  <a:gd name="T117" fmla="*/ 4 h 43"/>
                  <a:gd name="T118" fmla="*/ 35 w 64"/>
                  <a:gd name="T119" fmla="*/ 1 h 43"/>
                  <a:gd name="T120" fmla="*/ 36 w 64"/>
                  <a:gd name="T12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" h="43">
                    <a:moveTo>
                      <a:pt x="6" y="22"/>
                    </a:moveTo>
                    <a:lnTo>
                      <a:pt x="7" y="22"/>
                    </a:lnTo>
                    <a:lnTo>
                      <a:pt x="11" y="22"/>
                    </a:lnTo>
                    <a:lnTo>
                      <a:pt x="12" y="23"/>
                    </a:lnTo>
                    <a:lnTo>
                      <a:pt x="14" y="25"/>
                    </a:lnTo>
                    <a:lnTo>
                      <a:pt x="14" y="25"/>
                    </a:lnTo>
                    <a:lnTo>
                      <a:pt x="14" y="26"/>
                    </a:lnTo>
                    <a:lnTo>
                      <a:pt x="12" y="25"/>
                    </a:lnTo>
                    <a:lnTo>
                      <a:pt x="11" y="27"/>
                    </a:lnTo>
                    <a:lnTo>
                      <a:pt x="10" y="29"/>
                    </a:lnTo>
                    <a:lnTo>
                      <a:pt x="6" y="30"/>
                    </a:lnTo>
                    <a:lnTo>
                      <a:pt x="4" y="33"/>
                    </a:lnTo>
                    <a:lnTo>
                      <a:pt x="4" y="34"/>
                    </a:lnTo>
                    <a:lnTo>
                      <a:pt x="3" y="35"/>
                    </a:lnTo>
                    <a:lnTo>
                      <a:pt x="2" y="35"/>
                    </a:lnTo>
                    <a:lnTo>
                      <a:pt x="2" y="33"/>
                    </a:lnTo>
                    <a:lnTo>
                      <a:pt x="3" y="33"/>
                    </a:lnTo>
                    <a:lnTo>
                      <a:pt x="4" y="31"/>
                    </a:lnTo>
                    <a:lnTo>
                      <a:pt x="2" y="29"/>
                    </a:lnTo>
                    <a:lnTo>
                      <a:pt x="0" y="29"/>
                    </a:lnTo>
                    <a:lnTo>
                      <a:pt x="0" y="27"/>
                    </a:lnTo>
                    <a:lnTo>
                      <a:pt x="2" y="26"/>
                    </a:lnTo>
                    <a:lnTo>
                      <a:pt x="2" y="25"/>
                    </a:lnTo>
                    <a:lnTo>
                      <a:pt x="0" y="25"/>
                    </a:lnTo>
                    <a:lnTo>
                      <a:pt x="2" y="25"/>
                    </a:lnTo>
                    <a:lnTo>
                      <a:pt x="0" y="23"/>
                    </a:lnTo>
                    <a:lnTo>
                      <a:pt x="2" y="23"/>
                    </a:lnTo>
                    <a:lnTo>
                      <a:pt x="3" y="25"/>
                    </a:lnTo>
                    <a:lnTo>
                      <a:pt x="4" y="23"/>
                    </a:lnTo>
                    <a:lnTo>
                      <a:pt x="4" y="23"/>
                    </a:lnTo>
                    <a:lnTo>
                      <a:pt x="6" y="22"/>
                    </a:lnTo>
                    <a:close/>
                    <a:moveTo>
                      <a:pt x="12" y="21"/>
                    </a:moveTo>
                    <a:lnTo>
                      <a:pt x="15" y="21"/>
                    </a:lnTo>
                    <a:lnTo>
                      <a:pt x="16" y="23"/>
                    </a:lnTo>
                    <a:lnTo>
                      <a:pt x="15" y="23"/>
                    </a:lnTo>
                    <a:lnTo>
                      <a:pt x="12" y="22"/>
                    </a:lnTo>
                    <a:lnTo>
                      <a:pt x="12" y="21"/>
                    </a:lnTo>
                    <a:close/>
                    <a:moveTo>
                      <a:pt x="14" y="14"/>
                    </a:moveTo>
                    <a:lnTo>
                      <a:pt x="15" y="16"/>
                    </a:lnTo>
                    <a:lnTo>
                      <a:pt x="12" y="16"/>
                    </a:lnTo>
                    <a:lnTo>
                      <a:pt x="12" y="14"/>
                    </a:lnTo>
                    <a:lnTo>
                      <a:pt x="14" y="14"/>
                    </a:lnTo>
                    <a:close/>
                    <a:moveTo>
                      <a:pt x="6" y="14"/>
                    </a:moveTo>
                    <a:lnTo>
                      <a:pt x="7" y="14"/>
                    </a:lnTo>
                    <a:lnTo>
                      <a:pt x="8" y="16"/>
                    </a:lnTo>
                    <a:lnTo>
                      <a:pt x="11" y="16"/>
                    </a:lnTo>
                    <a:lnTo>
                      <a:pt x="12" y="18"/>
                    </a:lnTo>
                    <a:lnTo>
                      <a:pt x="11" y="17"/>
                    </a:lnTo>
                    <a:lnTo>
                      <a:pt x="8" y="18"/>
                    </a:lnTo>
                    <a:lnTo>
                      <a:pt x="7" y="21"/>
                    </a:lnTo>
                    <a:lnTo>
                      <a:pt x="6" y="18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4" y="17"/>
                    </a:lnTo>
                    <a:lnTo>
                      <a:pt x="6" y="16"/>
                    </a:lnTo>
                    <a:lnTo>
                      <a:pt x="6" y="14"/>
                    </a:lnTo>
                    <a:close/>
                    <a:moveTo>
                      <a:pt x="36" y="0"/>
                    </a:moveTo>
                    <a:lnTo>
                      <a:pt x="39" y="2"/>
                    </a:lnTo>
                    <a:lnTo>
                      <a:pt x="41" y="2"/>
                    </a:lnTo>
                    <a:lnTo>
                      <a:pt x="42" y="4"/>
                    </a:lnTo>
                    <a:lnTo>
                      <a:pt x="48" y="2"/>
                    </a:lnTo>
                    <a:lnTo>
                      <a:pt x="52" y="6"/>
                    </a:lnTo>
                    <a:lnTo>
                      <a:pt x="61" y="6"/>
                    </a:lnTo>
                    <a:lnTo>
                      <a:pt x="61" y="5"/>
                    </a:lnTo>
                    <a:lnTo>
                      <a:pt x="62" y="6"/>
                    </a:lnTo>
                    <a:lnTo>
                      <a:pt x="62" y="8"/>
                    </a:lnTo>
                    <a:lnTo>
                      <a:pt x="62" y="8"/>
                    </a:lnTo>
                    <a:lnTo>
                      <a:pt x="61" y="10"/>
                    </a:lnTo>
                    <a:lnTo>
                      <a:pt x="60" y="14"/>
                    </a:lnTo>
                    <a:lnTo>
                      <a:pt x="58" y="14"/>
                    </a:lnTo>
                    <a:lnTo>
                      <a:pt x="57" y="23"/>
                    </a:lnTo>
                    <a:lnTo>
                      <a:pt x="64" y="34"/>
                    </a:lnTo>
                    <a:lnTo>
                      <a:pt x="64" y="35"/>
                    </a:lnTo>
                    <a:lnTo>
                      <a:pt x="61" y="38"/>
                    </a:lnTo>
                    <a:lnTo>
                      <a:pt x="61" y="39"/>
                    </a:lnTo>
                    <a:lnTo>
                      <a:pt x="60" y="42"/>
                    </a:lnTo>
                    <a:lnTo>
                      <a:pt x="56" y="42"/>
                    </a:lnTo>
                    <a:lnTo>
                      <a:pt x="52" y="43"/>
                    </a:lnTo>
                    <a:lnTo>
                      <a:pt x="50" y="41"/>
                    </a:lnTo>
                    <a:lnTo>
                      <a:pt x="48" y="39"/>
                    </a:lnTo>
                    <a:lnTo>
                      <a:pt x="46" y="37"/>
                    </a:lnTo>
                    <a:lnTo>
                      <a:pt x="42" y="35"/>
                    </a:lnTo>
                    <a:lnTo>
                      <a:pt x="41" y="35"/>
                    </a:lnTo>
                    <a:lnTo>
                      <a:pt x="41" y="33"/>
                    </a:lnTo>
                    <a:lnTo>
                      <a:pt x="39" y="31"/>
                    </a:lnTo>
                    <a:lnTo>
                      <a:pt x="39" y="34"/>
                    </a:lnTo>
                    <a:lnTo>
                      <a:pt x="37" y="34"/>
                    </a:lnTo>
                    <a:lnTo>
                      <a:pt x="35" y="31"/>
                    </a:lnTo>
                    <a:lnTo>
                      <a:pt x="31" y="33"/>
                    </a:lnTo>
                    <a:lnTo>
                      <a:pt x="28" y="34"/>
                    </a:lnTo>
                    <a:lnTo>
                      <a:pt x="27" y="35"/>
                    </a:lnTo>
                    <a:lnTo>
                      <a:pt x="27" y="34"/>
                    </a:lnTo>
                    <a:lnTo>
                      <a:pt x="28" y="27"/>
                    </a:lnTo>
                    <a:lnTo>
                      <a:pt x="27" y="26"/>
                    </a:lnTo>
                    <a:lnTo>
                      <a:pt x="24" y="27"/>
                    </a:lnTo>
                    <a:lnTo>
                      <a:pt x="24" y="30"/>
                    </a:lnTo>
                    <a:lnTo>
                      <a:pt x="23" y="30"/>
                    </a:lnTo>
                    <a:lnTo>
                      <a:pt x="20" y="27"/>
                    </a:lnTo>
                    <a:lnTo>
                      <a:pt x="17" y="23"/>
                    </a:lnTo>
                    <a:lnTo>
                      <a:pt x="17" y="21"/>
                    </a:lnTo>
                    <a:lnTo>
                      <a:pt x="19" y="21"/>
                    </a:lnTo>
                    <a:lnTo>
                      <a:pt x="20" y="20"/>
                    </a:lnTo>
                    <a:lnTo>
                      <a:pt x="17" y="18"/>
                    </a:lnTo>
                    <a:lnTo>
                      <a:pt x="17" y="20"/>
                    </a:lnTo>
                    <a:lnTo>
                      <a:pt x="16" y="20"/>
                    </a:lnTo>
                    <a:lnTo>
                      <a:pt x="16" y="12"/>
                    </a:lnTo>
                    <a:lnTo>
                      <a:pt x="17" y="9"/>
                    </a:lnTo>
                    <a:lnTo>
                      <a:pt x="21" y="8"/>
                    </a:lnTo>
                    <a:lnTo>
                      <a:pt x="23" y="8"/>
                    </a:lnTo>
                    <a:lnTo>
                      <a:pt x="23" y="6"/>
                    </a:lnTo>
                    <a:lnTo>
                      <a:pt x="25" y="5"/>
                    </a:lnTo>
                    <a:lnTo>
                      <a:pt x="27" y="5"/>
                    </a:lnTo>
                    <a:lnTo>
                      <a:pt x="28" y="4"/>
                    </a:lnTo>
                    <a:lnTo>
                      <a:pt x="28" y="4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5" y="1"/>
                    </a:lnTo>
                    <a:lnTo>
                      <a:pt x="36" y="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8" name="Freeform 379"/>
              <p:cNvSpPr>
                <a:spLocks/>
              </p:cNvSpPr>
              <p:nvPr/>
            </p:nvSpPr>
            <p:spPr bwMode="auto">
              <a:xfrm>
                <a:off x="6318492" y="2360809"/>
                <a:ext cx="190332" cy="104048"/>
              </a:xfrm>
              <a:custGeom>
                <a:avLst/>
                <a:gdLst>
                  <a:gd name="T0" fmla="*/ 43 w 75"/>
                  <a:gd name="T1" fmla="*/ 3 h 41"/>
                  <a:gd name="T2" fmla="*/ 45 w 75"/>
                  <a:gd name="T3" fmla="*/ 0 h 41"/>
                  <a:gd name="T4" fmla="*/ 47 w 75"/>
                  <a:gd name="T5" fmla="*/ 4 h 41"/>
                  <a:gd name="T6" fmla="*/ 52 w 75"/>
                  <a:gd name="T7" fmla="*/ 6 h 41"/>
                  <a:gd name="T8" fmla="*/ 56 w 75"/>
                  <a:gd name="T9" fmla="*/ 10 h 41"/>
                  <a:gd name="T10" fmla="*/ 62 w 75"/>
                  <a:gd name="T11" fmla="*/ 11 h 41"/>
                  <a:gd name="T12" fmla="*/ 68 w 75"/>
                  <a:gd name="T13" fmla="*/ 14 h 41"/>
                  <a:gd name="T14" fmla="*/ 70 w 75"/>
                  <a:gd name="T15" fmla="*/ 16 h 41"/>
                  <a:gd name="T16" fmla="*/ 70 w 75"/>
                  <a:gd name="T17" fmla="*/ 19 h 41"/>
                  <a:gd name="T18" fmla="*/ 72 w 75"/>
                  <a:gd name="T19" fmla="*/ 23 h 41"/>
                  <a:gd name="T20" fmla="*/ 75 w 75"/>
                  <a:gd name="T21" fmla="*/ 29 h 41"/>
                  <a:gd name="T22" fmla="*/ 73 w 75"/>
                  <a:gd name="T23" fmla="*/ 33 h 41"/>
                  <a:gd name="T24" fmla="*/ 70 w 75"/>
                  <a:gd name="T25" fmla="*/ 36 h 41"/>
                  <a:gd name="T26" fmla="*/ 64 w 75"/>
                  <a:gd name="T27" fmla="*/ 40 h 41"/>
                  <a:gd name="T28" fmla="*/ 60 w 75"/>
                  <a:gd name="T29" fmla="*/ 41 h 41"/>
                  <a:gd name="T30" fmla="*/ 56 w 75"/>
                  <a:gd name="T31" fmla="*/ 40 h 41"/>
                  <a:gd name="T32" fmla="*/ 51 w 75"/>
                  <a:gd name="T33" fmla="*/ 36 h 41"/>
                  <a:gd name="T34" fmla="*/ 45 w 75"/>
                  <a:gd name="T35" fmla="*/ 32 h 41"/>
                  <a:gd name="T36" fmla="*/ 37 w 75"/>
                  <a:gd name="T37" fmla="*/ 33 h 41"/>
                  <a:gd name="T38" fmla="*/ 31 w 75"/>
                  <a:gd name="T39" fmla="*/ 32 h 41"/>
                  <a:gd name="T40" fmla="*/ 27 w 75"/>
                  <a:gd name="T41" fmla="*/ 29 h 41"/>
                  <a:gd name="T42" fmla="*/ 25 w 75"/>
                  <a:gd name="T43" fmla="*/ 29 h 41"/>
                  <a:gd name="T44" fmla="*/ 21 w 75"/>
                  <a:gd name="T45" fmla="*/ 29 h 41"/>
                  <a:gd name="T46" fmla="*/ 14 w 75"/>
                  <a:gd name="T47" fmla="*/ 29 h 41"/>
                  <a:gd name="T48" fmla="*/ 5 w 75"/>
                  <a:gd name="T49" fmla="*/ 33 h 41"/>
                  <a:gd name="T50" fmla="*/ 2 w 75"/>
                  <a:gd name="T51" fmla="*/ 36 h 41"/>
                  <a:gd name="T52" fmla="*/ 1 w 75"/>
                  <a:gd name="T53" fmla="*/ 35 h 41"/>
                  <a:gd name="T54" fmla="*/ 1 w 75"/>
                  <a:gd name="T55" fmla="*/ 28 h 41"/>
                  <a:gd name="T56" fmla="*/ 1 w 75"/>
                  <a:gd name="T57" fmla="*/ 23 h 41"/>
                  <a:gd name="T58" fmla="*/ 4 w 75"/>
                  <a:gd name="T59" fmla="*/ 15 h 41"/>
                  <a:gd name="T60" fmla="*/ 5 w 75"/>
                  <a:gd name="T61" fmla="*/ 14 h 41"/>
                  <a:gd name="T62" fmla="*/ 9 w 75"/>
                  <a:gd name="T63" fmla="*/ 10 h 41"/>
                  <a:gd name="T64" fmla="*/ 13 w 75"/>
                  <a:gd name="T65" fmla="*/ 8 h 41"/>
                  <a:gd name="T66" fmla="*/ 17 w 75"/>
                  <a:gd name="T67" fmla="*/ 6 h 41"/>
                  <a:gd name="T68" fmla="*/ 22 w 75"/>
                  <a:gd name="T69" fmla="*/ 16 h 41"/>
                  <a:gd name="T70" fmla="*/ 25 w 75"/>
                  <a:gd name="T71" fmla="*/ 20 h 41"/>
                  <a:gd name="T72" fmla="*/ 31 w 75"/>
                  <a:gd name="T73" fmla="*/ 16 h 41"/>
                  <a:gd name="T74" fmla="*/ 33 w 75"/>
                  <a:gd name="T75" fmla="*/ 7 h 41"/>
                  <a:gd name="T76" fmla="*/ 34 w 75"/>
                  <a:gd name="T77" fmla="*/ 3 h 41"/>
                  <a:gd name="T78" fmla="*/ 41 w 75"/>
                  <a:gd name="T7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75" h="41">
                    <a:moveTo>
                      <a:pt x="41" y="0"/>
                    </a:moveTo>
                    <a:lnTo>
                      <a:pt x="43" y="3"/>
                    </a:lnTo>
                    <a:lnTo>
                      <a:pt x="45" y="3"/>
                    </a:lnTo>
                    <a:lnTo>
                      <a:pt x="45" y="0"/>
                    </a:lnTo>
                    <a:lnTo>
                      <a:pt x="47" y="2"/>
                    </a:lnTo>
                    <a:lnTo>
                      <a:pt x="47" y="4"/>
                    </a:lnTo>
                    <a:lnTo>
                      <a:pt x="48" y="4"/>
                    </a:lnTo>
                    <a:lnTo>
                      <a:pt x="52" y="6"/>
                    </a:lnTo>
                    <a:lnTo>
                      <a:pt x="54" y="8"/>
                    </a:lnTo>
                    <a:lnTo>
                      <a:pt x="56" y="10"/>
                    </a:lnTo>
                    <a:lnTo>
                      <a:pt x="58" y="12"/>
                    </a:lnTo>
                    <a:lnTo>
                      <a:pt x="62" y="11"/>
                    </a:lnTo>
                    <a:lnTo>
                      <a:pt x="68" y="12"/>
                    </a:lnTo>
                    <a:lnTo>
                      <a:pt x="68" y="14"/>
                    </a:lnTo>
                    <a:lnTo>
                      <a:pt x="68" y="15"/>
                    </a:lnTo>
                    <a:lnTo>
                      <a:pt x="70" y="16"/>
                    </a:lnTo>
                    <a:lnTo>
                      <a:pt x="70" y="17"/>
                    </a:lnTo>
                    <a:lnTo>
                      <a:pt x="70" y="19"/>
                    </a:lnTo>
                    <a:lnTo>
                      <a:pt x="71" y="23"/>
                    </a:lnTo>
                    <a:lnTo>
                      <a:pt x="72" y="23"/>
                    </a:lnTo>
                    <a:lnTo>
                      <a:pt x="72" y="27"/>
                    </a:lnTo>
                    <a:lnTo>
                      <a:pt x="75" y="29"/>
                    </a:lnTo>
                    <a:lnTo>
                      <a:pt x="75" y="32"/>
                    </a:lnTo>
                    <a:lnTo>
                      <a:pt x="73" y="33"/>
                    </a:lnTo>
                    <a:lnTo>
                      <a:pt x="72" y="35"/>
                    </a:lnTo>
                    <a:lnTo>
                      <a:pt x="70" y="36"/>
                    </a:lnTo>
                    <a:lnTo>
                      <a:pt x="70" y="39"/>
                    </a:lnTo>
                    <a:lnTo>
                      <a:pt x="64" y="40"/>
                    </a:lnTo>
                    <a:lnTo>
                      <a:pt x="60" y="41"/>
                    </a:lnTo>
                    <a:lnTo>
                      <a:pt x="60" y="41"/>
                    </a:lnTo>
                    <a:lnTo>
                      <a:pt x="59" y="41"/>
                    </a:lnTo>
                    <a:lnTo>
                      <a:pt x="56" y="40"/>
                    </a:lnTo>
                    <a:lnTo>
                      <a:pt x="54" y="37"/>
                    </a:lnTo>
                    <a:lnTo>
                      <a:pt x="51" y="36"/>
                    </a:lnTo>
                    <a:lnTo>
                      <a:pt x="47" y="33"/>
                    </a:lnTo>
                    <a:lnTo>
                      <a:pt x="45" y="32"/>
                    </a:lnTo>
                    <a:lnTo>
                      <a:pt x="41" y="31"/>
                    </a:lnTo>
                    <a:lnTo>
                      <a:pt x="37" y="33"/>
                    </a:lnTo>
                    <a:lnTo>
                      <a:pt x="35" y="32"/>
                    </a:lnTo>
                    <a:lnTo>
                      <a:pt x="31" y="32"/>
                    </a:lnTo>
                    <a:lnTo>
                      <a:pt x="30" y="31"/>
                    </a:lnTo>
                    <a:lnTo>
                      <a:pt x="27" y="29"/>
                    </a:lnTo>
                    <a:lnTo>
                      <a:pt x="27" y="28"/>
                    </a:lnTo>
                    <a:lnTo>
                      <a:pt x="25" y="29"/>
                    </a:lnTo>
                    <a:lnTo>
                      <a:pt x="22" y="31"/>
                    </a:lnTo>
                    <a:lnTo>
                      <a:pt x="21" y="29"/>
                    </a:lnTo>
                    <a:lnTo>
                      <a:pt x="18" y="29"/>
                    </a:lnTo>
                    <a:lnTo>
                      <a:pt x="14" y="29"/>
                    </a:lnTo>
                    <a:lnTo>
                      <a:pt x="8" y="31"/>
                    </a:lnTo>
                    <a:lnTo>
                      <a:pt x="5" y="33"/>
                    </a:lnTo>
                    <a:lnTo>
                      <a:pt x="4" y="36"/>
                    </a:lnTo>
                    <a:lnTo>
                      <a:pt x="2" y="36"/>
                    </a:lnTo>
                    <a:lnTo>
                      <a:pt x="2" y="36"/>
                    </a:lnTo>
                    <a:lnTo>
                      <a:pt x="1" y="35"/>
                    </a:lnTo>
                    <a:lnTo>
                      <a:pt x="0" y="29"/>
                    </a:lnTo>
                    <a:lnTo>
                      <a:pt x="1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4" y="19"/>
                    </a:lnTo>
                    <a:lnTo>
                      <a:pt x="4" y="15"/>
                    </a:lnTo>
                    <a:lnTo>
                      <a:pt x="5" y="15"/>
                    </a:lnTo>
                    <a:lnTo>
                      <a:pt x="5" y="14"/>
                    </a:lnTo>
                    <a:lnTo>
                      <a:pt x="6" y="11"/>
                    </a:lnTo>
                    <a:lnTo>
                      <a:pt x="9" y="10"/>
                    </a:lnTo>
                    <a:lnTo>
                      <a:pt x="10" y="10"/>
                    </a:lnTo>
                    <a:lnTo>
                      <a:pt x="13" y="8"/>
                    </a:lnTo>
                    <a:lnTo>
                      <a:pt x="16" y="6"/>
                    </a:lnTo>
                    <a:lnTo>
                      <a:pt x="17" y="6"/>
                    </a:lnTo>
                    <a:lnTo>
                      <a:pt x="17" y="10"/>
                    </a:lnTo>
                    <a:lnTo>
                      <a:pt x="22" y="16"/>
                    </a:lnTo>
                    <a:lnTo>
                      <a:pt x="22" y="17"/>
                    </a:lnTo>
                    <a:lnTo>
                      <a:pt x="25" y="20"/>
                    </a:lnTo>
                    <a:lnTo>
                      <a:pt x="29" y="20"/>
                    </a:lnTo>
                    <a:lnTo>
                      <a:pt x="31" y="16"/>
                    </a:lnTo>
                    <a:lnTo>
                      <a:pt x="33" y="12"/>
                    </a:lnTo>
                    <a:lnTo>
                      <a:pt x="33" y="7"/>
                    </a:lnTo>
                    <a:lnTo>
                      <a:pt x="33" y="4"/>
                    </a:lnTo>
                    <a:lnTo>
                      <a:pt x="34" y="3"/>
                    </a:lnTo>
                    <a:lnTo>
                      <a:pt x="37" y="2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9" name="Freeform 380"/>
              <p:cNvSpPr>
                <a:spLocks/>
              </p:cNvSpPr>
              <p:nvPr/>
            </p:nvSpPr>
            <p:spPr bwMode="auto">
              <a:xfrm>
                <a:off x="6323568" y="2431866"/>
                <a:ext cx="147189" cy="109124"/>
              </a:xfrm>
              <a:custGeom>
                <a:avLst/>
                <a:gdLst>
                  <a:gd name="T0" fmla="*/ 25 w 58"/>
                  <a:gd name="T1" fmla="*/ 0 h 43"/>
                  <a:gd name="T2" fmla="*/ 25 w 58"/>
                  <a:gd name="T3" fmla="*/ 1 h 43"/>
                  <a:gd name="T4" fmla="*/ 28 w 58"/>
                  <a:gd name="T5" fmla="*/ 3 h 43"/>
                  <a:gd name="T6" fmla="*/ 29 w 58"/>
                  <a:gd name="T7" fmla="*/ 4 h 43"/>
                  <a:gd name="T8" fmla="*/ 33 w 58"/>
                  <a:gd name="T9" fmla="*/ 4 h 43"/>
                  <a:gd name="T10" fmla="*/ 35 w 58"/>
                  <a:gd name="T11" fmla="*/ 5 h 43"/>
                  <a:gd name="T12" fmla="*/ 39 w 58"/>
                  <a:gd name="T13" fmla="*/ 3 h 43"/>
                  <a:gd name="T14" fmla="*/ 43 w 58"/>
                  <a:gd name="T15" fmla="*/ 4 h 43"/>
                  <a:gd name="T16" fmla="*/ 45 w 58"/>
                  <a:gd name="T17" fmla="*/ 5 h 43"/>
                  <a:gd name="T18" fmla="*/ 49 w 58"/>
                  <a:gd name="T19" fmla="*/ 8 h 43"/>
                  <a:gd name="T20" fmla="*/ 52 w 58"/>
                  <a:gd name="T21" fmla="*/ 9 h 43"/>
                  <a:gd name="T22" fmla="*/ 54 w 58"/>
                  <a:gd name="T23" fmla="*/ 12 h 43"/>
                  <a:gd name="T24" fmla="*/ 57 w 58"/>
                  <a:gd name="T25" fmla="*/ 13 h 43"/>
                  <a:gd name="T26" fmla="*/ 58 w 58"/>
                  <a:gd name="T27" fmla="*/ 13 h 43"/>
                  <a:gd name="T28" fmla="*/ 56 w 58"/>
                  <a:gd name="T29" fmla="*/ 17 h 43"/>
                  <a:gd name="T30" fmla="*/ 58 w 58"/>
                  <a:gd name="T31" fmla="*/ 18 h 43"/>
                  <a:gd name="T32" fmla="*/ 58 w 58"/>
                  <a:gd name="T33" fmla="*/ 20 h 43"/>
                  <a:gd name="T34" fmla="*/ 54 w 58"/>
                  <a:gd name="T35" fmla="*/ 22 h 43"/>
                  <a:gd name="T36" fmla="*/ 52 w 58"/>
                  <a:gd name="T37" fmla="*/ 26 h 43"/>
                  <a:gd name="T38" fmla="*/ 50 w 58"/>
                  <a:gd name="T39" fmla="*/ 26 h 43"/>
                  <a:gd name="T40" fmla="*/ 49 w 58"/>
                  <a:gd name="T41" fmla="*/ 30 h 43"/>
                  <a:gd name="T42" fmla="*/ 52 w 58"/>
                  <a:gd name="T43" fmla="*/ 32 h 43"/>
                  <a:gd name="T44" fmla="*/ 52 w 58"/>
                  <a:gd name="T45" fmla="*/ 34 h 43"/>
                  <a:gd name="T46" fmla="*/ 49 w 58"/>
                  <a:gd name="T47" fmla="*/ 34 h 43"/>
                  <a:gd name="T48" fmla="*/ 49 w 58"/>
                  <a:gd name="T49" fmla="*/ 33 h 43"/>
                  <a:gd name="T50" fmla="*/ 46 w 58"/>
                  <a:gd name="T51" fmla="*/ 33 h 43"/>
                  <a:gd name="T52" fmla="*/ 45 w 58"/>
                  <a:gd name="T53" fmla="*/ 37 h 43"/>
                  <a:gd name="T54" fmla="*/ 43 w 58"/>
                  <a:gd name="T55" fmla="*/ 37 h 43"/>
                  <a:gd name="T56" fmla="*/ 44 w 58"/>
                  <a:gd name="T57" fmla="*/ 41 h 43"/>
                  <a:gd name="T58" fmla="*/ 41 w 58"/>
                  <a:gd name="T59" fmla="*/ 41 h 43"/>
                  <a:gd name="T60" fmla="*/ 39 w 58"/>
                  <a:gd name="T61" fmla="*/ 42 h 43"/>
                  <a:gd name="T62" fmla="*/ 35 w 58"/>
                  <a:gd name="T63" fmla="*/ 41 h 43"/>
                  <a:gd name="T64" fmla="*/ 31 w 58"/>
                  <a:gd name="T65" fmla="*/ 42 h 43"/>
                  <a:gd name="T66" fmla="*/ 28 w 58"/>
                  <a:gd name="T67" fmla="*/ 43 h 43"/>
                  <a:gd name="T68" fmla="*/ 27 w 58"/>
                  <a:gd name="T69" fmla="*/ 41 h 43"/>
                  <a:gd name="T70" fmla="*/ 27 w 58"/>
                  <a:gd name="T71" fmla="*/ 38 h 43"/>
                  <a:gd name="T72" fmla="*/ 25 w 58"/>
                  <a:gd name="T73" fmla="*/ 34 h 43"/>
                  <a:gd name="T74" fmla="*/ 24 w 58"/>
                  <a:gd name="T75" fmla="*/ 34 h 43"/>
                  <a:gd name="T76" fmla="*/ 21 w 58"/>
                  <a:gd name="T77" fmla="*/ 32 h 43"/>
                  <a:gd name="T78" fmla="*/ 19 w 58"/>
                  <a:gd name="T79" fmla="*/ 32 h 43"/>
                  <a:gd name="T80" fmla="*/ 19 w 58"/>
                  <a:gd name="T81" fmla="*/ 28 h 43"/>
                  <a:gd name="T82" fmla="*/ 20 w 58"/>
                  <a:gd name="T83" fmla="*/ 26 h 43"/>
                  <a:gd name="T84" fmla="*/ 19 w 58"/>
                  <a:gd name="T85" fmla="*/ 25 h 43"/>
                  <a:gd name="T86" fmla="*/ 18 w 58"/>
                  <a:gd name="T87" fmla="*/ 24 h 43"/>
                  <a:gd name="T88" fmla="*/ 18 w 58"/>
                  <a:gd name="T89" fmla="*/ 22 h 43"/>
                  <a:gd name="T90" fmla="*/ 15 w 58"/>
                  <a:gd name="T91" fmla="*/ 21 h 43"/>
                  <a:gd name="T92" fmla="*/ 11 w 58"/>
                  <a:gd name="T93" fmla="*/ 22 h 43"/>
                  <a:gd name="T94" fmla="*/ 8 w 58"/>
                  <a:gd name="T95" fmla="*/ 21 h 43"/>
                  <a:gd name="T96" fmla="*/ 4 w 58"/>
                  <a:gd name="T97" fmla="*/ 16 h 43"/>
                  <a:gd name="T98" fmla="*/ 0 w 58"/>
                  <a:gd name="T99" fmla="*/ 17 h 43"/>
                  <a:gd name="T100" fmla="*/ 0 w 58"/>
                  <a:gd name="T101" fmla="*/ 17 h 43"/>
                  <a:gd name="T102" fmla="*/ 0 w 58"/>
                  <a:gd name="T103" fmla="*/ 14 h 43"/>
                  <a:gd name="T104" fmla="*/ 0 w 58"/>
                  <a:gd name="T105" fmla="*/ 12 h 43"/>
                  <a:gd name="T106" fmla="*/ 0 w 58"/>
                  <a:gd name="T107" fmla="*/ 8 h 43"/>
                  <a:gd name="T108" fmla="*/ 2 w 58"/>
                  <a:gd name="T109" fmla="*/ 8 h 43"/>
                  <a:gd name="T110" fmla="*/ 3 w 58"/>
                  <a:gd name="T111" fmla="*/ 5 h 43"/>
                  <a:gd name="T112" fmla="*/ 6 w 58"/>
                  <a:gd name="T113" fmla="*/ 3 h 43"/>
                  <a:gd name="T114" fmla="*/ 12 w 58"/>
                  <a:gd name="T115" fmla="*/ 1 h 43"/>
                  <a:gd name="T116" fmla="*/ 16 w 58"/>
                  <a:gd name="T117" fmla="*/ 1 h 43"/>
                  <a:gd name="T118" fmla="*/ 19 w 58"/>
                  <a:gd name="T119" fmla="*/ 1 h 43"/>
                  <a:gd name="T120" fmla="*/ 20 w 58"/>
                  <a:gd name="T121" fmla="*/ 3 h 43"/>
                  <a:gd name="T122" fmla="*/ 23 w 58"/>
                  <a:gd name="T123" fmla="*/ 1 h 43"/>
                  <a:gd name="T124" fmla="*/ 25 w 58"/>
                  <a:gd name="T12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8" h="43">
                    <a:moveTo>
                      <a:pt x="25" y="0"/>
                    </a:moveTo>
                    <a:lnTo>
                      <a:pt x="25" y="1"/>
                    </a:lnTo>
                    <a:lnTo>
                      <a:pt x="28" y="3"/>
                    </a:lnTo>
                    <a:lnTo>
                      <a:pt x="29" y="4"/>
                    </a:lnTo>
                    <a:lnTo>
                      <a:pt x="33" y="4"/>
                    </a:lnTo>
                    <a:lnTo>
                      <a:pt x="35" y="5"/>
                    </a:lnTo>
                    <a:lnTo>
                      <a:pt x="39" y="3"/>
                    </a:lnTo>
                    <a:lnTo>
                      <a:pt x="43" y="4"/>
                    </a:lnTo>
                    <a:lnTo>
                      <a:pt x="45" y="5"/>
                    </a:lnTo>
                    <a:lnTo>
                      <a:pt x="49" y="8"/>
                    </a:lnTo>
                    <a:lnTo>
                      <a:pt x="52" y="9"/>
                    </a:lnTo>
                    <a:lnTo>
                      <a:pt x="54" y="12"/>
                    </a:lnTo>
                    <a:lnTo>
                      <a:pt x="57" y="13"/>
                    </a:lnTo>
                    <a:lnTo>
                      <a:pt x="58" y="13"/>
                    </a:lnTo>
                    <a:lnTo>
                      <a:pt x="56" y="17"/>
                    </a:lnTo>
                    <a:lnTo>
                      <a:pt x="58" y="18"/>
                    </a:lnTo>
                    <a:lnTo>
                      <a:pt x="58" y="20"/>
                    </a:lnTo>
                    <a:lnTo>
                      <a:pt x="54" y="22"/>
                    </a:lnTo>
                    <a:lnTo>
                      <a:pt x="52" y="26"/>
                    </a:lnTo>
                    <a:lnTo>
                      <a:pt x="50" y="26"/>
                    </a:lnTo>
                    <a:lnTo>
                      <a:pt x="49" y="30"/>
                    </a:lnTo>
                    <a:lnTo>
                      <a:pt x="52" y="32"/>
                    </a:lnTo>
                    <a:lnTo>
                      <a:pt x="52" y="34"/>
                    </a:lnTo>
                    <a:lnTo>
                      <a:pt x="49" y="34"/>
                    </a:lnTo>
                    <a:lnTo>
                      <a:pt x="49" y="33"/>
                    </a:lnTo>
                    <a:lnTo>
                      <a:pt x="46" y="33"/>
                    </a:lnTo>
                    <a:lnTo>
                      <a:pt x="45" y="37"/>
                    </a:lnTo>
                    <a:lnTo>
                      <a:pt x="43" y="37"/>
                    </a:lnTo>
                    <a:lnTo>
                      <a:pt x="44" y="41"/>
                    </a:lnTo>
                    <a:lnTo>
                      <a:pt x="41" y="41"/>
                    </a:lnTo>
                    <a:lnTo>
                      <a:pt x="39" y="42"/>
                    </a:lnTo>
                    <a:lnTo>
                      <a:pt x="35" y="41"/>
                    </a:lnTo>
                    <a:lnTo>
                      <a:pt x="31" y="42"/>
                    </a:lnTo>
                    <a:lnTo>
                      <a:pt x="28" y="43"/>
                    </a:lnTo>
                    <a:lnTo>
                      <a:pt x="27" y="41"/>
                    </a:lnTo>
                    <a:lnTo>
                      <a:pt x="27" y="38"/>
                    </a:lnTo>
                    <a:lnTo>
                      <a:pt x="25" y="34"/>
                    </a:lnTo>
                    <a:lnTo>
                      <a:pt x="24" y="34"/>
                    </a:lnTo>
                    <a:lnTo>
                      <a:pt x="21" y="32"/>
                    </a:lnTo>
                    <a:lnTo>
                      <a:pt x="19" y="32"/>
                    </a:lnTo>
                    <a:lnTo>
                      <a:pt x="19" y="28"/>
                    </a:lnTo>
                    <a:lnTo>
                      <a:pt x="20" y="26"/>
                    </a:lnTo>
                    <a:lnTo>
                      <a:pt x="19" y="25"/>
                    </a:lnTo>
                    <a:lnTo>
                      <a:pt x="18" y="24"/>
                    </a:lnTo>
                    <a:lnTo>
                      <a:pt x="18" y="22"/>
                    </a:lnTo>
                    <a:lnTo>
                      <a:pt x="15" y="21"/>
                    </a:lnTo>
                    <a:lnTo>
                      <a:pt x="11" y="22"/>
                    </a:lnTo>
                    <a:lnTo>
                      <a:pt x="8" y="21"/>
                    </a:lnTo>
                    <a:lnTo>
                      <a:pt x="4" y="16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4"/>
                    </a:lnTo>
                    <a:lnTo>
                      <a:pt x="0" y="12"/>
                    </a:lnTo>
                    <a:lnTo>
                      <a:pt x="0" y="8"/>
                    </a:lnTo>
                    <a:lnTo>
                      <a:pt x="2" y="8"/>
                    </a:lnTo>
                    <a:lnTo>
                      <a:pt x="3" y="5"/>
                    </a:lnTo>
                    <a:lnTo>
                      <a:pt x="6" y="3"/>
                    </a:lnTo>
                    <a:lnTo>
                      <a:pt x="12" y="1"/>
                    </a:lnTo>
                    <a:lnTo>
                      <a:pt x="16" y="1"/>
                    </a:lnTo>
                    <a:lnTo>
                      <a:pt x="19" y="1"/>
                    </a:lnTo>
                    <a:lnTo>
                      <a:pt x="20" y="3"/>
                    </a:lnTo>
                    <a:lnTo>
                      <a:pt x="23" y="1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0" name="Freeform 381"/>
              <p:cNvSpPr>
                <a:spLocks/>
              </p:cNvSpPr>
              <p:nvPr/>
            </p:nvSpPr>
            <p:spPr bwMode="auto">
              <a:xfrm>
                <a:off x="6394625" y="2442017"/>
                <a:ext cx="251238" cy="192869"/>
              </a:xfrm>
              <a:custGeom>
                <a:avLst/>
                <a:gdLst>
                  <a:gd name="T0" fmla="*/ 53 w 99"/>
                  <a:gd name="T1" fmla="*/ 4 h 76"/>
                  <a:gd name="T2" fmla="*/ 58 w 99"/>
                  <a:gd name="T3" fmla="*/ 3 h 76"/>
                  <a:gd name="T4" fmla="*/ 63 w 99"/>
                  <a:gd name="T5" fmla="*/ 4 h 76"/>
                  <a:gd name="T6" fmla="*/ 69 w 99"/>
                  <a:gd name="T7" fmla="*/ 5 h 76"/>
                  <a:gd name="T8" fmla="*/ 75 w 99"/>
                  <a:gd name="T9" fmla="*/ 7 h 76"/>
                  <a:gd name="T10" fmla="*/ 75 w 99"/>
                  <a:gd name="T11" fmla="*/ 12 h 76"/>
                  <a:gd name="T12" fmla="*/ 78 w 99"/>
                  <a:gd name="T13" fmla="*/ 18 h 76"/>
                  <a:gd name="T14" fmla="*/ 82 w 99"/>
                  <a:gd name="T15" fmla="*/ 25 h 76"/>
                  <a:gd name="T16" fmla="*/ 87 w 99"/>
                  <a:gd name="T17" fmla="*/ 30 h 76"/>
                  <a:gd name="T18" fmla="*/ 92 w 99"/>
                  <a:gd name="T19" fmla="*/ 35 h 76"/>
                  <a:gd name="T20" fmla="*/ 96 w 99"/>
                  <a:gd name="T21" fmla="*/ 42 h 76"/>
                  <a:gd name="T22" fmla="*/ 97 w 99"/>
                  <a:gd name="T23" fmla="*/ 45 h 76"/>
                  <a:gd name="T24" fmla="*/ 90 w 99"/>
                  <a:gd name="T25" fmla="*/ 50 h 76"/>
                  <a:gd name="T26" fmla="*/ 86 w 99"/>
                  <a:gd name="T27" fmla="*/ 49 h 76"/>
                  <a:gd name="T28" fmla="*/ 88 w 99"/>
                  <a:gd name="T29" fmla="*/ 55 h 76"/>
                  <a:gd name="T30" fmla="*/ 91 w 99"/>
                  <a:gd name="T31" fmla="*/ 62 h 76"/>
                  <a:gd name="T32" fmla="*/ 91 w 99"/>
                  <a:gd name="T33" fmla="*/ 64 h 76"/>
                  <a:gd name="T34" fmla="*/ 82 w 99"/>
                  <a:gd name="T35" fmla="*/ 67 h 76"/>
                  <a:gd name="T36" fmla="*/ 80 w 99"/>
                  <a:gd name="T37" fmla="*/ 75 h 76"/>
                  <a:gd name="T38" fmla="*/ 75 w 99"/>
                  <a:gd name="T39" fmla="*/ 74 h 76"/>
                  <a:gd name="T40" fmla="*/ 70 w 99"/>
                  <a:gd name="T41" fmla="*/ 74 h 76"/>
                  <a:gd name="T42" fmla="*/ 66 w 99"/>
                  <a:gd name="T43" fmla="*/ 76 h 76"/>
                  <a:gd name="T44" fmla="*/ 63 w 99"/>
                  <a:gd name="T45" fmla="*/ 74 h 76"/>
                  <a:gd name="T46" fmla="*/ 57 w 99"/>
                  <a:gd name="T47" fmla="*/ 75 h 76"/>
                  <a:gd name="T48" fmla="*/ 51 w 99"/>
                  <a:gd name="T49" fmla="*/ 74 h 76"/>
                  <a:gd name="T50" fmla="*/ 49 w 99"/>
                  <a:gd name="T51" fmla="*/ 75 h 76"/>
                  <a:gd name="T52" fmla="*/ 42 w 99"/>
                  <a:gd name="T53" fmla="*/ 75 h 76"/>
                  <a:gd name="T54" fmla="*/ 38 w 99"/>
                  <a:gd name="T55" fmla="*/ 72 h 76"/>
                  <a:gd name="T56" fmla="*/ 29 w 99"/>
                  <a:gd name="T57" fmla="*/ 70 h 76"/>
                  <a:gd name="T58" fmla="*/ 25 w 99"/>
                  <a:gd name="T59" fmla="*/ 71 h 76"/>
                  <a:gd name="T60" fmla="*/ 13 w 99"/>
                  <a:gd name="T61" fmla="*/ 72 h 76"/>
                  <a:gd name="T62" fmla="*/ 7 w 99"/>
                  <a:gd name="T63" fmla="*/ 72 h 76"/>
                  <a:gd name="T64" fmla="*/ 5 w 99"/>
                  <a:gd name="T65" fmla="*/ 71 h 76"/>
                  <a:gd name="T66" fmla="*/ 3 w 99"/>
                  <a:gd name="T67" fmla="*/ 63 h 76"/>
                  <a:gd name="T68" fmla="*/ 7 w 99"/>
                  <a:gd name="T69" fmla="*/ 60 h 76"/>
                  <a:gd name="T70" fmla="*/ 5 w 99"/>
                  <a:gd name="T71" fmla="*/ 51 h 76"/>
                  <a:gd name="T72" fmla="*/ 3 w 99"/>
                  <a:gd name="T73" fmla="*/ 46 h 76"/>
                  <a:gd name="T74" fmla="*/ 0 w 99"/>
                  <a:gd name="T75" fmla="*/ 39 h 76"/>
                  <a:gd name="T76" fmla="*/ 7 w 99"/>
                  <a:gd name="T77" fmla="*/ 37 h 76"/>
                  <a:gd name="T78" fmla="*/ 13 w 99"/>
                  <a:gd name="T79" fmla="*/ 37 h 76"/>
                  <a:gd name="T80" fmla="*/ 15 w 99"/>
                  <a:gd name="T81" fmla="*/ 33 h 76"/>
                  <a:gd name="T82" fmla="*/ 18 w 99"/>
                  <a:gd name="T83" fmla="*/ 29 h 76"/>
                  <a:gd name="T84" fmla="*/ 21 w 99"/>
                  <a:gd name="T85" fmla="*/ 30 h 76"/>
                  <a:gd name="T86" fmla="*/ 24 w 99"/>
                  <a:gd name="T87" fmla="*/ 28 h 76"/>
                  <a:gd name="T88" fmla="*/ 22 w 99"/>
                  <a:gd name="T89" fmla="*/ 22 h 76"/>
                  <a:gd name="T90" fmla="*/ 26 w 99"/>
                  <a:gd name="T91" fmla="*/ 18 h 76"/>
                  <a:gd name="T92" fmla="*/ 30 w 99"/>
                  <a:gd name="T93" fmla="*/ 14 h 76"/>
                  <a:gd name="T94" fmla="*/ 30 w 99"/>
                  <a:gd name="T95" fmla="*/ 9 h 76"/>
                  <a:gd name="T96" fmla="*/ 40 w 99"/>
                  <a:gd name="T97" fmla="*/ 7 h 76"/>
                  <a:gd name="T98" fmla="*/ 42 w 99"/>
                  <a:gd name="T99" fmla="*/ 3 h 76"/>
                  <a:gd name="T100" fmla="*/ 46 w 99"/>
                  <a:gd name="T101" fmla="*/ 0 h 76"/>
                  <a:gd name="T102" fmla="*/ 50 w 99"/>
                  <a:gd name="T103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9" h="76">
                    <a:moveTo>
                      <a:pt x="50" y="0"/>
                    </a:moveTo>
                    <a:lnTo>
                      <a:pt x="53" y="4"/>
                    </a:lnTo>
                    <a:lnTo>
                      <a:pt x="55" y="3"/>
                    </a:lnTo>
                    <a:lnTo>
                      <a:pt x="58" y="3"/>
                    </a:lnTo>
                    <a:lnTo>
                      <a:pt x="61" y="7"/>
                    </a:lnTo>
                    <a:lnTo>
                      <a:pt x="63" y="4"/>
                    </a:lnTo>
                    <a:lnTo>
                      <a:pt x="67" y="3"/>
                    </a:lnTo>
                    <a:lnTo>
                      <a:pt x="69" y="5"/>
                    </a:lnTo>
                    <a:lnTo>
                      <a:pt x="70" y="5"/>
                    </a:lnTo>
                    <a:lnTo>
                      <a:pt x="75" y="7"/>
                    </a:lnTo>
                    <a:lnTo>
                      <a:pt x="76" y="9"/>
                    </a:lnTo>
                    <a:lnTo>
                      <a:pt x="75" y="12"/>
                    </a:lnTo>
                    <a:lnTo>
                      <a:pt x="78" y="14"/>
                    </a:lnTo>
                    <a:lnTo>
                      <a:pt x="78" y="18"/>
                    </a:lnTo>
                    <a:lnTo>
                      <a:pt x="80" y="21"/>
                    </a:lnTo>
                    <a:lnTo>
                      <a:pt x="82" y="25"/>
                    </a:lnTo>
                    <a:lnTo>
                      <a:pt x="84" y="29"/>
                    </a:lnTo>
                    <a:lnTo>
                      <a:pt x="87" y="30"/>
                    </a:lnTo>
                    <a:lnTo>
                      <a:pt x="88" y="34"/>
                    </a:lnTo>
                    <a:lnTo>
                      <a:pt x="92" y="35"/>
                    </a:lnTo>
                    <a:lnTo>
                      <a:pt x="96" y="39"/>
                    </a:lnTo>
                    <a:lnTo>
                      <a:pt x="96" y="42"/>
                    </a:lnTo>
                    <a:lnTo>
                      <a:pt x="99" y="43"/>
                    </a:lnTo>
                    <a:lnTo>
                      <a:pt x="97" y="45"/>
                    </a:lnTo>
                    <a:lnTo>
                      <a:pt x="96" y="49"/>
                    </a:lnTo>
                    <a:lnTo>
                      <a:pt x="90" y="50"/>
                    </a:lnTo>
                    <a:lnTo>
                      <a:pt x="87" y="47"/>
                    </a:lnTo>
                    <a:lnTo>
                      <a:pt x="86" y="49"/>
                    </a:lnTo>
                    <a:lnTo>
                      <a:pt x="86" y="53"/>
                    </a:lnTo>
                    <a:lnTo>
                      <a:pt x="88" y="55"/>
                    </a:lnTo>
                    <a:lnTo>
                      <a:pt x="88" y="59"/>
                    </a:lnTo>
                    <a:lnTo>
                      <a:pt x="91" y="62"/>
                    </a:lnTo>
                    <a:lnTo>
                      <a:pt x="91" y="66"/>
                    </a:lnTo>
                    <a:lnTo>
                      <a:pt x="91" y="64"/>
                    </a:lnTo>
                    <a:lnTo>
                      <a:pt x="86" y="66"/>
                    </a:lnTo>
                    <a:lnTo>
                      <a:pt x="82" y="67"/>
                    </a:lnTo>
                    <a:lnTo>
                      <a:pt x="80" y="71"/>
                    </a:lnTo>
                    <a:lnTo>
                      <a:pt x="80" y="75"/>
                    </a:lnTo>
                    <a:lnTo>
                      <a:pt x="78" y="75"/>
                    </a:lnTo>
                    <a:lnTo>
                      <a:pt x="75" y="74"/>
                    </a:lnTo>
                    <a:lnTo>
                      <a:pt x="72" y="75"/>
                    </a:lnTo>
                    <a:lnTo>
                      <a:pt x="70" y="74"/>
                    </a:lnTo>
                    <a:lnTo>
                      <a:pt x="67" y="74"/>
                    </a:lnTo>
                    <a:lnTo>
                      <a:pt x="66" y="76"/>
                    </a:lnTo>
                    <a:lnTo>
                      <a:pt x="63" y="76"/>
                    </a:lnTo>
                    <a:lnTo>
                      <a:pt x="63" y="74"/>
                    </a:lnTo>
                    <a:lnTo>
                      <a:pt x="59" y="72"/>
                    </a:lnTo>
                    <a:lnTo>
                      <a:pt x="57" y="75"/>
                    </a:lnTo>
                    <a:lnTo>
                      <a:pt x="54" y="75"/>
                    </a:lnTo>
                    <a:lnTo>
                      <a:pt x="51" y="74"/>
                    </a:lnTo>
                    <a:lnTo>
                      <a:pt x="50" y="75"/>
                    </a:lnTo>
                    <a:lnTo>
                      <a:pt x="49" y="75"/>
                    </a:lnTo>
                    <a:lnTo>
                      <a:pt x="46" y="74"/>
                    </a:lnTo>
                    <a:lnTo>
                      <a:pt x="42" y="75"/>
                    </a:lnTo>
                    <a:lnTo>
                      <a:pt x="42" y="74"/>
                    </a:lnTo>
                    <a:lnTo>
                      <a:pt x="38" y="72"/>
                    </a:lnTo>
                    <a:lnTo>
                      <a:pt x="32" y="71"/>
                    </a:lnTo>
                    <a:lnTo>
                      <a:pt x="29" y="70"/>
                    </a:lnTo>
                    <a:lnTo>
                      <a:pt x="28" y="70"/>
                    </a:lnTo>
                    <a:lnTo>
                      <a:pt x="25" y="71"/>
                    </a:lnTo>
                    <a:lnTo>
                      <a:pt x="21" y="71"/>
                    </a:lnTo>
                    <a:lnTo>
                      <a:pt x="13" y="72"/>
                    </a:lnTo>
                    <a:lnTo>
                      <a:pt x="11" y="74"/>
                    </a:lnTo>
                    <a:lnTo>
                      <a:pt x="7" y="72"/>
                    </a:lnTo>
                    <a:lnTo>
                      <a:pt x="5" y="72"/>
                    </a:lnTo>
                    <a:lnTo>
                      <a:pt x="5" y="71"/>
                    </a:lnTo>
                    <a:lnTo>
                      <a:pt x="3" y="67"/>
                    </a:lnTo>
                    <a:lnTo>
                      <a:pt x="3" y="63"/>
                    </a:lnTo>
                    <a:lnTo>
                      <a:pt x="4" y="60"/>
                    </a:lnTo>
                    <a:lnTo>
                      <a:pt x="7" y="60"/>
                    </a:lnTo>
                    <a:lnTo>
                      <a:pt x="7" y="53"/>
                    </a:lnTo>
                    <a:lnTo>
                      <a:pt x="5" y="51"/>
                    </a:lnTo>
                    <a:lnTo>
                      <a:pt x="4" y="49"/>
                    </a:lnTo>
                    <a:lnTo>
                      <a:pt x="3" y="46"/>
                    </a:lnTo>
                    <a:lnTo>
                      <a:pt x="1" y="41"/>
                    </a:lnTo>
                    <a:lnTo>
                      <a:pt x="0" y="39"/>
                    </a:lnTo>
                    <a:lnTo>
                      <a:pt x="3" y="38"/>
                    </a:lnTo>
                    <a:lnTo>
                      <a:pt x="7" y="37"/>
                    </a:lnTo>
                    <a:lnTo>
                      <a:pt x="11" y="38"/>
                    </a:lnTo>
                    <a:lnTo>
                      <a:pt x="13" y="37"/>
                    </a:lnTo>
                    <a:lnTo>
                      <a:pt x="16" y="37"/>
                    </a:lnTo>
                    <a:lnTo>
                      <a:pt x="15" y="33"/>
                    </a:lnTo>
                    <a:lnTo>
                      <a:pt x="17" y="33"/>
                    </a:lnTo>
                    <a:lnTo>
                      <a:pt x="18" y="29"/>
                    </a:lnTo>
                    <a:lnTo>
                      <a:pt x="21" y="29"/>
                    </a:lnTo>
                    <a:lnTo>
                      <a:pt x="21" y="30"/>
                    </a:lnTo>
                    <a:lnTo>
                      <a:pt x="24" y="30"/>
                    </a:lnTo>
                    <a:lnTo>
                      <a:pt x="24" y="28"/>
                    </a:lnTo>
                    <a:lnTo>
                      <a:pt x="21" y="26"/>
                    </a:lnTo>
                    <a:lnTo>
                      <a:pt x="22" y="22"/>
                    </a:lnTo>
                    <a:lnTo>
                      <a:pt x="24" y="22"/>
                    </a:lnTo>
                    <a:lnTo>
                      <a:pt x="26" y="18"/>
                    </a:lnTo>
                    <a:lnTo>
                      <a:pt x="30" y="16"/>
                    </a:lnTo>
                    <a:lnTo>
                      <a:pt x="30" y="14"/>
                    </a:lnTo>
                    <a:lnTo>
                      <a:pt x="28" y="13"/>
                    </a:lnTo>
                    <a:lnTo>
                      <a:pt x="30" y="9"/>
                    </a:lnTo>
                    <a:lnTo>
                      <a:pt x="34" y="8"/>
                    </a:lnTo>
                    <a:lnTo>
                      <a:pt x="40" y="7"/>
                    </a:lnTo>
                    <a:lnTo>
                      <a:pt x="40" y="4"/>
                    </a:lnTo>
                    <a:lnTo>
                      <a:pt x="42" y="3"/>
                    </a:lnTo>
                    <a:lnTo>
                      <a:pt x="43" y="1"/>
                    </a:lnTo>
                    <a:lnTo>
                      <a:pt x="46" y="0"/>
                    </a:lnTo>
                    <a:lnTo>
                      <a:pt x="47" y="1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1" name="Freeform 382"/>
              <p:cNvSpPr>
                <a:spLocks/>
              </p:cNvSpPr>
              <p:nvPr/>
            </p:nvSpPr>
            <p:spPr bwMode="auto">
              <a:xfrm>
                <a:off x="6376861" y="2594282"/>
                <a:ext cx="494861" cy="309605"/>
              </a:xfrm>
              <a:custGeom>
                <a:avLst/>
                <a:gdLst>
                  <a:gd name="T0" fmla="*/ 122 w 195"/>
                  <a:gd name="T1" fmla="*/ 2 h 122"/>
                  <a:gd name="T2" fmla="*/ 135 w 195"/>
                  <a:gd name="T3" fmla="*/ 15 h 122"/>
                  <a:gd name="T4" fmla="*/ 141 w 195"/>
                  <a:gd name="T5" fmla="*/ 27 h 122"/>
                  <a:gd name="T6" fmla="*/ 157 w 195"/>
                  <a:gd name="T7" fmla="*/ 31 h 122"/>
                  <a:gd name="T8" fmla="*/ 170 w 195"/>
                  <a:gd name="T9" fmla="*/ 39 h 122"/>
                  <a:gd name="T10" fmla="*/ 183 w 195"/>
                  <a:gd name="T11" fmla="*/ 39 h 122"/>
                  <a:gd name="T12" fmla="*/ 195 w 195"/>
                  <a:gd name="T13" fmla="*/ 43 h 122"/>
                  <a:gd name="T14" fmla="*/ 193 w 195"/>
                  <a:gd name="T15" fmla="*/ 57 h 122"/>
                  <a:gd name="T16" fmla="*/ 185 w 195"/>
                  <a:gd name="T17" fmla="*/ 69 h 122"/>
                  <a:gd name="T18" fmla="*/ 178 w 195"/>
                  <a:gd name="T19" fmla="*/ 79 h 122"/>
                  <a:gd name="T20" fmla="*/ 168 w 195"/>
                  <a:gd name="T21" fmla="*/ 83 h 122"/>
                  <a:gd name="T22" fmla="*/ 158 w 195"/>
                  <a:gd name="T23" fmla="*/ 89 h 122"/>
                  <a:gd name="T24" fmla="*/ 148 w 195"/>
                  <a:gd name="T25" fmla="*/ 87 h 122"/>
                  <a:gd name="T26" fmla="*/ 145 w 195"/>
                  <a:gd name="T27" fmla="*/ 95 h 122"/>
                  <a:gd name="T28" fmla="*/ 147 w 195"/>
                  <a:gd name="T29" fmla="*/ 91 h 122"/>
                  <a:gd name="T30" fmla="*/ 139 w 195"/>
                  <a:gd name="T31" fmla="*/ 98 h 122"/>
                  <a:gd name="T32" fmla="*/ 131 w 195"/>
                  <a:gd name="T33" fmla="*/ 98 h 122"/>
                  <a:gd name="T34" fmla="*/ 140 w 195"/>
                  <a:gd name="T35" fmla="*/ 100 h 122"/>
                  <a:gd name="T36" fmla="*/ 141 w 195"/>
                  <a:gd name="T37" fmla="*/ 103 h 122"/>
                  <a:gd name="T38" fmla="*/ 145 w 195"/>
                  <a:gd name="T39" fmla="*/ 110 h 122"/>
                  <a:gd name="T40" fmla="*/ 140 w 195"/>
                  <a:gd name="T41" fmla="*/ 98 h 122"/>
                  <a:gd name="T42" fmla="*/ 151 w 195"/>
                  <a:gd name="T43" fmla="*/ 110 h 122"/>
                  <a:gd name="T44" fmla="*/ 161 w 195"/>
                  <a:gd name="T45" fmla="*/ 106 h 122"/>
                  <a:gd name="T46" fmla="*/ 162 w 195"/>
                  <a:gd name="T47" fmla="*/ 112 h 122"/>
                  <a:gd name="T48" fmla="*/ 145 w 195"/>
                  <a:gd name="T49" fmla="*/ 116 h 122"/>
                  <a:gd name="T50" fmla="*/ 129 w 195"/>
                  <a:gd name="T51" fmla="*/ 119 h 122"/>
                  <a:gd name="T52" fmla="*/ 123 w 195"/>
                  <a:gd name="T53" fmla="*/ 110 h 122"/>
                  <a:gd name="T54" fmla="*/ 129 w 195"/>
                  <a:gd name="T55" fmla="*/ 103 h 122"/>
                  <a:gd name="T56" fmla="*/ 127 w 195"/>
                  <a:gd name="T57" fmla="*/ 99 h 122"/>
                  <a:gd name="T58" fmla="*/ 115 w 195"/>
                  <a:gd name="T59" fmla="*/ 98 h 122"/>
                  <a:gd name="T60" fmla="*/ 110 w 195"/>
                  <a:gd name="T61" fmla="*/ 93 h 122"/>
                  <a:gd name="T62" fmla="*/ 114 w 195"/>
                  <a:gd name="T63" fmla="*/ 91 h 122"/>
                  <a:gd name="T64" fmla="*/ 110 w 195"/>
                  <a:gd name="T65" fmla="*/ 89 h 122"/>
                  <a:gd name="T66" fmla="*/ 106 w 195"/>
                  <a:gd name="T67" fmla="*/ 90 h 122"/>
                  <a:gd name="T68" fmla="*/ 98 w 195"/>
                  <a:gd name="T69" fmla="*/ 95 h 122"/>
                  <a:gd name="T70" fmla="*/ 89 w 195"/>
                  <a:gd name="T71" fmla="*/ 106 h 122"/>
                  <a:gd name="T72" fmla="*/ 87 w 195"/>
                  <a:gd name="T73" fmla="*/ 111 h 122"/>
                  <a:gd name="T74" fmla="*/ 76 w 195"/>
                  <a:gd name="T75" fmla="*/ 111 h 122"/>
                  <a:gd name="T76" fmla="*/ 74 w 195"/>
                  <a:gd name="T77" fmla="*/ 104 h 122"/>
                  <a:gd name="T78" fmla="*/ 81 w 195"/>
                  <a:gd name="T79" fmla="*/ 93 h 122"/>
                  <a:gd name="T80" fmla="*/ 87 w 195"/>
                  <a:gd name="T81" fmla="*/ 90 h 122"/>
                  <a:gd name="T82" fmla="*/ 81 w 195"/>
                  <a:gd name="T83" fmla="*/ 79 h 122"/>
                  <a:gd name="T84" fmla="*/ 72 w 195"/>
                  <a:gd name="T85" fmla="*/ 66 h 122"/>
                  <a:gd name="T86" fmla="*/ 58 w 195"/>
                  <a:gd name="T87" fmla="*/ 64 h 122"/>
                  <a:gd name="T88" fmla="*/ 50 w 195"/>
                  <a:gd name="T89" fmla="*/ 62 h 122"/>
                  <a:gd name="T90" fmla="*/ 49 w 195"/>
                  <a:gd name="T91" fmla="*/ 69 h 122"/>
                  <a:gd name="T92" fmla="*/ 31 w 195"/>
                  <a:gd name="T93" fmla="*/ 75 h 122"/>
                  <a:gd name="T94" fmla="*/ 18 w 195"/>
                  <a:gd name="T95" fmla="*/ 72 h 122"/>
                  <a:gd name="T96" fmla="*/ 6 w 195"/>
                  <a:gd name="T97" fmla="*/ 69 h 122"/>
                  <a:gd name="T98" fmla="*/ 3 w 195"/>
                  <a:gd name="T99" fmla="*/ 54 h 122"/>
                  <a:gd name="T100" fmla="*/ 14 w 195"/>
                  <a:gd name="T101" fmla="*/ 36 h 122"/>
                  <a:gd name="T102" fmla="*/ 18 w 195"/>
                  <a:gd name="T103" fmla="*/ 28 h 122"/>
                  <a:gd name="T104" fmla="*/ 12 w 195"/>
                  <a:gd name="T105" fmla="*/ 14 h 122"/>
                  <a:gd name="T106" fmla="*/ 28 w 195"/>
                  <a:gd name="T107" fmla="*/ 11 h 122"/>
                  <a:gd name="T108" fmla="*/ 45 w 195"/>
                  <a:gd name="T109" fmla="*/ 12 h 122"/>
                  <a:gd name="T110" fmla="*/ 57 w 195"/>
                  <a:gd name="T111" fmla="*/ 15 h 122"/>
                  <a:gd name="T112" fmla="*/ 70 w 195"/>
                  <a:gd name="T113" fmla="*/ 14 h 122"/>
                  <a:gd name="T114" fmla="*/ 79 w 195"/>
                  <a:gd name="T115" fmla="*/ 15 h 122"/>
                  <a:gd name="T116" fmla="*/ 89 w 195"/>
                  <a:gd name="T117" fmla="*/ 7 h 122"/>
                  <a:gd name="T118" fmla="*/ 102 w 195"/>
                  <a:gd name="T119" fmla="*/ 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95" h="122">
                    <a:moveTo>
                      <a:pt x="104" y="0"/>
                    </a:moveTo>
                    <a:lnTo>
                      <a:pt x="110" y="3"/>
                    </a:lnTo>
                    <a:lnTo>
                      <a:pt x="116" y="3"/>
                    </a:lnTo>
                    <a:lnTo>
                      <a:pt x="119" y="2"/>
                    </a:lnTo>
                    <a:lnTo>
                      <a:pt x="122" y="2"/>
                    </a:lnTo>
                    <a:lnTo>
                      <a:pt x="123" y="7"/>
                    </a:lnTo>
                    <a:lnTo>
                      <a:pt x="126" y="8"/>
                    </a:lnTo>
                    <a:lnTo>
                      <a:pt x="124" y="11"/>
                    </a:lnTo>
                    <a:lnTo>
                      <a:pt x="128" y="16"/>
                    </a:lnTo>
                    <a:lnTo>
                      <a:pt x="135" y="15"/>
                    </a:lnTo>
                    <a:lnTo>
                      <a:pt x="137" y="16"/>
                    </a:lnTo>
                    <a:lnTo>
                      <a:pt x="137" y="19"/>
                    </a:lnTo>
                    <a:lnTo>
                      <a:pt x="140" y="20"/>
                    </a:lnTo>
                    <a:lnTo>
                      <a:pt x="140" y="23"/>
                    </a:lnTo>
                    <a:lnTo>
                      <a:pt x="141" y="27"/>
                    </a:lnTo>
                    <a:lnTo>
                      <a:pt x="147" y="32"/>
                    </a:lnTo>
                    <a:lnTo>
                      <a:pt x="148" y="29"/>
                    </a:lnTo>
                    <a:lnTo>
                      <a:pt x="152" y="31"/>
                    </a:lnTo>
                    <a:lnTo>
                      <a:pt x="155" y="31"/>
                    </a:lnTo>
                    <a:lnTo>
                      <a:pt x="157" y="31"/>
                    </a:lnTo>
                    <a:lnTo>
                      <a:pt x="161" y="28"/>
                    </a:lnTo>
                    <a:lnTo>
                      <a:pt x="162" y="28"/>
                    </a:lnTo>
                    <a:lnTo>
                      <a:pt x="165" y="33"/>
                    </a:lnTo>
                    <a:lnTo>
                      <a:pt x="169" y="36"/>
                    </a:lnTo>
                    <a:lnTo>
                      <a:pt x="170" y="39"/>
                    </a:lnTo>
                    <a:lnTo>
                      <a:pt x="172" y="36"/>
                    </a:lnTo>
                    <a:lnTo>
                      <a:pt x="176" y="37"/>
                    </a:lnTo>
                    <a:lnTo>
                      <a:pt x="180" y="37"/>
                    </a:lnTo>
                    <a:lnTo>
                      <a:pt x="181" y="39"/>
                    </a:lnTo>
                    <a:lnTo>
                      <a:pt x="183" y="39"/>
                    </a:lnTo>
                    <a:lnTo>
                      <a:pt x="187" y="40"/>
                    </a:lnTo>
                    <a:lnTo>
                      <a:pt x="190" y="41"/>
                    </a:lnTo>
                    <a:lnTo>
                      <a:pt x="193" y="40"/>
                    </a:lnTo>
                    <a:lnTo>
                      <a:pt x="194" y="43"/>
                    </a:lnTo>
                    <a:lnTo>
                      <a:pt x="195" y="43"/>
                    </a:lnTo>
                    <a:lnTo>
                      <a:pt x="195" y="47"/>
                    </a:lnTo>
                    <a:lnTo>
                      <a:pt x="193" y="49"/>
                    </a:lnTo>
                    <a:lnTo>
                      <a:pt x="190" y="49"/>
                    </a:lnTo>
                    <a:lnTo>
                      <a:pt x="190" y="54"/>
                    </a:lnTo>
                    <a:lnTo>
                      <a:pt x="193" y="57"/>
                    </a:lnTo>
                    <a:lnTo>
                      <a:pt x="194" y="60"/>
                    </a:lnTo>
                    <a:lnTo>
                      <a:pt x="193" y="65"/>
                    </a:lnTo>
                    <a:lnTo>
                      <a:pt x="193" y="68"/>
                    </a:lnTo>
                    <a:lnTo>
                      <a:pt x="190" y="69"/>
                    </a:lnTo>
                    <a:lnTo>
                      <a:pt x="185" y="69"/>
                    </a:lnTo>
                    <a:lnTo>
                      <a:pt x="182" y="74"/>
                    </a:lnTo>
                    <a:lnTo>
                      <a:pt x="181" y="74"/>
                    </a:lnTo>
                    <a:lnTo>
                      <a:pt x="180" y="79"/>
                    </a:lnTo>
                    <a:lnTo>
                      <a:pt x="178" y="81"/>
                    </a:lnTo>
                    <a:lnTo>
                      <a:pt x="178" y="79"/>
                    </a:lnTo>
                    <a:lnTo>
                      <a:pt x="177" y="79"/>
                    </a:lnTo>
                    <a:lnTo>
                      <a:pt x="173" y="81"/>
                    </a:lnTo>
                    <a:lnTo>
                      <a:pt x="170" y="81"/>
                    </a:lnTo>
                    <a:lnTo>
                      <a:pt x="169" y="81"/>
                    </a:lnTo>
                    <a:lnTo>
                      <a:pt x="168" y="83"/>
                    </a:lnTo>
                    <a:lnTo>
                      <a:pt x="165" y="83"/>
                    </a:lnTo>
                    <a:lnTo>
                      <a:pt x="164" y="86"/>
                    </a:lnTo>
                    <a:lnTo>
                      <a:pt x="161" y="89"/>
                    </a:lnTo>
                    <a:lnTo>
                      <a:pt x="161" y="87"/>
                    </a:lnTo>
                    <a:lnTo>
                      <a:pt x="158" y="89"/>
                    </a:lnTo>
                    <a:lnTo>
                      <a:pt x="156" y="90"/>
                    </a:lnTo>
                    <a:lnTo>
                      <a:pt x="153" y="89"/>
                    </a:lnTo>
                    <a:lnTo>
                      <a:pt x="151" y="90"/>
                    </a:lnTo>
                    <a:lnTo>
                      <a:pt x="149" y="90"/>
                    </a:lnTo>
                    <a:lnTo>
                      <a:pt x="148" y="87"/>
                    </a:lnTo>
                    <a:lnTo>
                      <a:pt x="147" y="87"/>
                    </a:lnTo>
                    <a:lnTo>
                      <a:pt x="148" y="89"/>
                    </a:lnTo>
                    <a:lnTo>
                      <a:pt x="149" y="91"/>
                    </a:lnTo>
                    <a:lnTo>
                      <a:pt x="148" y="93"/>
                    </a:lnTo>
                    <a:lnTo>
                      <a:pt x="145" y="95"/>
                    </a:lnTo>
                    <a:lnTo>
                      <a:pt x="144" y="97"/>
                    </a:lnTo>
                    <a:lnTo>
                      <a:pt x="144" y="95"/>
                    </a:lnTo>
                    <a:lnTo>
                      <a:pt x="145" y="95"/>
                    </a:lnTo>
                    <a:lnTo>
                      <a:pt x="147" y="93"/>
                    </a:lnTo>
                    <a:lnTo>
                      <a:pt x="147" y="91"/>
                    </a:lnTo>
                    <a:lnTo>
                      <a:pt x="145" y="90"/>
                    </a:lnTo>
                    <a:lnTo>
                      <a:pt x="145" y="91"/>
                    </a:lnTo>
                    <a:lnTo>
                      <a:pt x="141" y="95"/>
                    </a:lnTo>
                    <a:lnTo>
                      <a:pt x="139" y="97"/>
                    </a:lnTo>
                    <a:lnTo>
                      <a:pt x="139" y="98"/>
                    </a:lnTo>
                    <a:lnTo>
                      <a:pt x="136" y="98"/>
                    </a:lnTo>
                    <a:lnTo>
                      <a:pt x="135" y="97"/>
                    </a:lnTo>
                    <a:lnTo>
                      <a:pt x="133" y="98"/>
                    </a:lnTo>
                    <a:lnTo>
                      <a:pt x="131" y="97"/>
                    </a:lnTo>
                    <a:lnTo>
                      <a:pt x="131" y="98"/>
                    </a:lnTo>
                    <a:lnTo>
                      <a:pt x="132" y="99"/>
                    </a:lnTo>
                    <a:lnTo>
                      <a:pt x="136" y="99"/>
                    </a:lnTo>
                    <a:lnTo>
                      <a:pt x="137" y="100"/>
                    </a:lnTo>
                    <a:lnTo>
                      <a:pt x="139" y="102"/>
                    </a:lnTo>
                    <a:lnTo>
                      <a:pt x="140" y="100"/>
                    </a:lnTo>
                    <a:lnTo>
                      <a:pt x="140" y="102"/>
                    </a:lnTo>
                    <a:lnTo>
                      <a:pt x="139" y="103"/>
                    </a:lnTo>
                    <a:lnTo>
                      <a:pt x="140" y="104"/>
                    </a:lnTo>
                    <a:lnTo>
                      <a:pt x="140" y="103"/>
                    </a:lnTo>
                    <a:lnTo>
                      <a:pt x="141" y="103"/>
                    </a:lnTo>
                    <a:lnTo>
                      <a:pt x="141" y="106"/>
                    </a:lnTo>
                    <a:lnTo>
                      <a:pt x="143" y="104"/>
                    </a:lnTo>
                    <a:lnTo>
                      <a:pt x="144" y="104"/>
                    </a:lnTo>
                    <a:lnTo>
                      <a:pt x="144" y="108"/>
                    </a:lnTo>
                    <a:lnTo>
                      <a:pt x="145" y="110"/>
                    </a:lnTo>
                    <a:lnTo>
                      <a:pt x="148" y="110"/>
                    </a:lnTo>
                    <a:lnTo>
                      <a:pt x="149" y="110"/>
                    </a:lnTo>
                    <a:lnTo>
                      <a:pt x="145" y="106"/>
                    </a:lnTo>
                    <a:lnTo>
                      <a:pt x="141" y="100"/>
                    </a:lnTo>
                    <a:lnTo>
                      <a:pt x="140" y="98"/>
                    </a:lnTo>
                    <a:lnTo>
                      <a:pt x="141" y="97"/>
                    </a:lnTo>
                    <a:lnTo>
                      <a:pt x="143" y="99"/>
                    </a:lnTo>
                    <a:lnTo>
                      <a:pt x="144" y="103"/>
                    </a:lnTo>
                    <a:lnTo>
                      <a:pt x="149" y="108"/>
                    </a:lnTo>
                    <a:lnTo>
                      <a:pt x="151" y="110"/>
                    </a:lnTo>
                    <a:lnTo>
                      <a:pt x="153" y="107"/>
                    </a:lnTo>
                    <a:lnTo>
                      <a:pt x="155" y="107"/>
                    </a:lnTo>
                    <a:lnTo>
                      <a:pt x="157" y="108"/>
                    </a:lnTo>
                    <a:lnTo>
                      <a:pt x="157" y="106"/>
                    </a:lnTo>
                    <a:lnTo>
                      <a:pt x="161" y="106"/>
                    </a:lnTo>
                    <a:lnTo>
                      <a:pt x="165" y="106"/>
                    </a:lnTo>
                    <a:lnTo>
                      <a:pt x="164" y="107"/>
                    </a:lnTo>
                    <a:lnTo>
                      <a:pt x="162" y="108"/>
                    </a:lnTo>
                    <a:lnTo>
                      <a:pt x="164" y="111"/>
                    </a:lnTo>
                    <a:lnTo>
                      <a:pt x="162" y="112"/>
                    </a:lnTo>
                    <a:lnTo>
                      <a:pt x="158" y="112"/>
                    </a:lnTo>
                    <a:lnTo>
                      <a:pt x="153" y="112"/>
                    </a:lnTo>
                    <a:lnTo>
                      <a:pt x="151" y="114"/>
                    </a:lnTo>
                    <a:lnTo>
                      <a:pt x="149" y="116"/>
                    </a:lnTo>
                    <a:lnTo>
                      <a:pt x="145" y="116"/>
                    </a:lnTo>
                    <a:lnTo>
                      <a:pt x="139" y="120"/>
                    </a:lnTo>
                    <a:lnTo>
                      <a:pt x="135" y="122"/>
                    </a:lnTo>
                    <a:lnTo>
                      <a:pt x="131" y="122"/>
                    </a:lnTo>
                    <a:lnTo>
                      <a:pt x="129" y="120"/>
                    </a:lnTo>
                    <a:lnTo>
                      <a:pt x="129" y="119"/>
                    </a:lnTo>
                    <a:lnTo>
                      <a:pt x="131" y="115"/>
                    </a:lnTo>
                    <a:lnTo>
                      <a:pt x="131" y="114"/>
                    </a:lnTo>
                    <a:lnTo>
                      <a:pt x="127" y="111"/>
                    </a:lnTo>
                    <a:lnTo>
                      <a:pt x="126" y="111"/>
                    </a:lnTo>
                    <a:lnTo>
                      <a:pt x="123" y="110"/>
                    </a:lnTo>
                    <a:lnTo>
                      <a:pt x="122" y="111"/>
                    </a:lnTo>
                    <a:lnTo>
                      <a:pt x="119" y="110"/>
                    </a:lnTo>
                    <a:lnTo>
                      <a:pt x="122" y="106"/>
                    </a:lnTo>
                    <a:lnTo>
                      <a:pt x="126" y="103"/>
                    </a:lnTo>
                    <a:lnTo>
                      <a:pt x="129" y="103"/>
                    </a:lnTo>
                    <a:lnTo>
                      <a:pt x="131" y="102"/>
                    </a:lnTo>
                    <a:lnTo>
                      <a:pt x="129" y="100"/>
                    </a:lnTo>
                    <a:lnTo>
                      <a:pt x="128" y="98"/>
                    </a:lnTo>
                    <a:lnTo>
                      <a:pt x="127" y="98"/>
                    </a:lnTo>
                    <a:lnTo>
                      <a:pt x="127" y="99"/>
                    </a:lnTo>
                    <a:lnTo>
                      <a:pt x="124" y="98"/>
                    </a:lnTo>
                    <a:lnTo>
                      <a:pt x="122" y="97"/>
                    </a:lnTo>
                    <a:lnTo>
                      <a:pt x="119" y="98"/>
                    </a:lnTo>
                    <a:lnTo>
                      <a:pt x="116" y="99"/>
                    </a:lnTo>
                    <a:lnTo>
                      <a:pt x="115" y="98"/>
                    </a:lnTo>
                    <a:lnTo>
                      <a:pt x="112" y="98"/>
                    </a:lnTo>
                    <a:lnTo>
                      <a:pt x="111" y="95"/>
                    </a:lnTo>
                    <a:lnTo>
                      <a:pt x="112" y="95"/>
                    </a:lnTo>
                    <a:lnTo>
                      <a:pt x="112" y="94"/>
                    </a:lnTo>
                    <a:lnTo>
                      <a:pt x="110" y="93"/>
                    </a:lnTo>
                    <a:lnTo>
                      <a:pt x="106" y="93"/>
                    </a:lnTo>
                    <a:lnTo>
                      <a:pt x="104" y="91"/>
                    </a:lnTo>
                    <a:lnTo>
                      <a:pt x="107" y="91"/>
                    </a:lnTo>
                    <a:lnTo>
                      <a:pt x="111" y="91"/>
                    </a:lnTo>
                    <a:lnTo>
                      <a:pt x="114" y="91"/>
                    </a:lnTo>
                    <a:lnTo>
                      <a:pt x="115" y="91"/>
                    </a:lnTo>
                    <a:lnTo>
                      <a:pt x="118" y="89"/>
                    </a:lnTo>
                    <a:lnTo>
                      <a:pt x="114" y="90"/>
                    </a:lnTo>
                    <a:lnTo>
                      <a:pt x="111" y="90"/>
                    </a:lnTo>
                    <a:lnTo>
                      <a:pt x="110" y="89"/>
                    </a:lnTo>
                    <a:lnTo>
                      <a:pt x="110" y="87"/>
                    </a:lnTo>
                    <a:lnTo>
                      <a:pt x="108" y="89"/>
                    </a:lnTo>
                    <a:lnTo>
                      <a:pt x="107" y="90"/>
                    </a:lnTo>
                    <a:lnTo>
                      <a:pt x="106" y="90"/>
                    </a:lnTo>
                    <a:lnTo>
                      <a:pt x="106" y="90"/>
                    </a:lnTo>
                    <a:lnTo>
                      <a:pt x="104" y="89"/>
                    </a:lnTo>
                    <a:lnTo>
                      <a:pt x="102" y="91"/>
                    </a:lnTo>
                    <a:lnTo>
                      <a:pt x="99" y="91"/>
                    </a:lnTo>
                    <a:lnTo>
                      <a:pt x="98" y="93"/>
                    </a:lnTo>
                    <a:lnTo>
                      <a:pt x="98" y="95"/>
                    </a:lnTo>
                    <a:lnTo>
                      <a:pt x="95" y="99"/>
                    </a:lnTo>
                    <a:lnTo>
                      <a:pt x="94" y="99"/>
                    </a:lnTo>
                    <a:lnTo>
                      <a:pt x="94" y="100"/>
                    </a:lnTo>
                    <a:lnTo>
                      <a:pt x="90" y="106"/>
                    </a:lnTo>
                    <a:lnTo>
                      <a:pt x="89" y="106"/>
                    </a:lnTo>
                    <a:lnTo>
                      <a:pt x="87" y="104"/>
                    </a:lnTo>
                    <a:lnTo>
                      <a:pt x="87" y="106"/>
                    </a:lnTo>
                    <a:lnTo>
                      <a:pt x="87" y="107"/>
                    </a:lnTo>
                    <a:lnTo>
                      <a:pt x="89" y="108"/>
                    </a:lnTo>
                    <a:lnTo>
                      <a:pt x="87" y="111"/>
                    </a:lnTo>
                    <a:lnTo>
                      <a:pt x="87" y="111"/>
                    </a:lnTo>
                    <a:lnTo>
                      <a:pt x="86" y="110"/>
                    </a:lnTo>
                    <a:lnTo>
                      <a:pt x="82" y="110"/>
                    </a:lnTo>
                    <a:lnTo>
                      <a:pt x="79" y="111"/>
                    </a:lnTo>
                    <a:lnTo>
                      <a:pt x="76" y="111"/>
                    </a:lnTo>
                    <a:lnTo>
                      <a:pt x="73" y="110"/>
                    </a:lnTo>
                    <a:lnTo>
                      <a:pt x="70" y="107"/>
                    </a:lnTo>
                    <a:lnTo>
                      <a:pt x="73" y="106"/>
                    </a:lnTo>
                    <a:lnTo>
                      <a:pt x="74" y="106"/>
                    </a:lnTo>
                    <a:lnTo>
                      <a:pt x="74" y="104"/>
                    </a:lnTo>
                    <a:lnTo>
                      <a:pt x="77" y="100"/>
                    </a:lnTo>
                    <a:lnTo>
                      <a:pt x="78" y="100"/>
                    </a:lnTo>
                    <a:lnTo>
                      <a:pt x="78" y="97"/>
                    </a:lnTo>
                    <a:lnTo>
                      <a:pt x="78" y="93"/>
                    </a:lnTo>
                    <a:lnTo>
                      <a:pt x="81" y="93"/>
                    </a:lnTo>
                    <a:lnTo>
                      <a:pt x="83" y="91"/>
                    </a:lnTo>
                    <a:lnTo>
                      <a:pt x="85" y="94"/>
                    </a:lnTo>
                    <a:lnTo>
                      <a:pt x="89" y="93"/>
                    </a:lnTo>
                    <a:lnTo>
                      <a:pt x="89" y="93"/>
                    </a:lnTo>
                    <a:lnTo>
                      <a:pt x="87" y="90"/>
                    </a:lnTo>
                    <a:lnTo>
                      <a:pt x="89" y="87"/>
                    </a:lnTo>
                    <a:lnTo>
                      <a:pt x="87" y="86"/>
                    </a:lnTo>
                    <a:lnTo>
                      <a:pt x="85" y="83"/>
                    </a:lnTo>
                    <a:lnTo>
                      <a:pt x="82" y="81"/>
                    </a:lnTo>
                    <a:lnTo>
                      <a:pt x="81" y="79"/>
                    </a:lnTo>
                    <a:lnTo>
                      <a:pt x="78" y="78"/>
                    </a:lnTo>
                    <a:lnTo>
                      <a:pt x="78" y="75"/>
                    </a:lnTo>
                    <a:lnTo>
                      <a:pt x="78" y="72"/>
                    </a:lnTo>
                    <a:lnTo>
                      <a:pt x="76" y="70"/>
                    </a:lnTo>
                    <a:lnTo>
                      <a:pt x="72" y="66"/>
                    </a:lnTo>
                    <a:lnTo>
                      <a:pt x="70" y="66"/>
                    </a:lnTo>
                    <a:lnTo>
                      <a:pt x="69" y="68"/>
                    </a:lnTo>
                    <a:lnTo>
                      <a:pt x="66" y="68"/>
                    </a:lnTo>
                    <a:lnTo>
                      <a:pt x="62" y="64"/>
                    </a:lnTo>
                    <a:lnTo>
                      <a:pt x="58" y="64"/>
                    </a:lnTo>
                    <a:lnTo>
                      <a:pt x="57" y="61"/>
                    </a:lnTo>
                    <a:lnTo>
                      <a:pt x="56" y="62"/>
                    </a:lnTo>
                    <a:lnTo>
                      <a:pt x="53" y="62"/>
                    </a:lnTo>
                    <a:lnTo>
                      <a:pt x="53" y="64"/>
                    </a:lnTo>
                    <a:lnTo>
                      <a:pt x="50" y="62"/>
                    </a:lnTo>
                    <a:lnTo>
                      <a:pt x="50" y="62"/>
                    </a:lnTo>
                    <a:lnTo>
                      <a:pt x="48" y="62"/>
                    </a:lnTo>
                    <a:lnTo>
                      <a:pt x="49" y="65"/>
                    </a:lnTo>
                    <a:lnTo>
                      <a:pt x="48" y="66"/>
                    </a:lnTo>
                    <a:lnTo>
                      <a:pt x="49" y="69"/>
                    </a:lnTo>
                    <a:lnTo>
                      <a:pt x="47" y="70"/>
                    </a:lnTo>
                    <a:lnTo>
                      <a:pt x="44" y="72"/>
                    </a:lnTo>
                    <a:lnTo>
                      <a:pt x="36" y="73"/>
                    </a:lnTo>
                    <a:lnTo>
                      <a:pt x="33" y="75"/>
                    </a:lnTo>
                    <a:lnTo>
                      <a:pt x="31" y="75"/>
                    </a:lnTo>
                    <a:lnTo>
                      <a:pt x="27" y="77"/>
                    </a:lnTo>
                    <a:lnTo>
                      <a:pt x="24" y="75"/>
                    </a:lnTo>
                    <a:lnTo>
                      <a:pt x="24" y="74"/>
                    </a:lnTo>
                    <a:lnTo>
                      <a:pt x="20" y="72"/>
                    </a:lnTo>
                    <a:lnTo>
                      <a:pt x="18" y="72"/>
                    </a:lnTo>
                    <a:lnTo>
                      <a:pt x="12" y="69"/>
                    </a:lnTo>
                    <a:lnTo>
                      <a:pt x="11" y="69"/>
                    </a:lnTo>
                    <a:lnTo>
                      <a:pt x="10" y="72"/>
                    </a:lnTo>
                    <a:lnTo>
                      <a:pt x="7" y="72"/>
                    </a:lnTo>
                    <a:lnTo>
                      <a:pt x="6" y="69"/>
                    </a:lnTo>
                    <a:lnTo>
                      <a:pt x="3" y="68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3" y="54"/>
                    </a:lnTo>
                    <a:lnTo>
                      <a:pt x="6" y="54"/>
                    </a:lnTo>
                    <a:lnTo>
                      <a:pt x="6" y="52"/>
                    </a:lnTo>
                    <a:lnTo>
                      <a:pt x="6" y="48"/>
                    </a:lnTo>
                    <a:lnTo>
                      <a:pt x="12" y="40"/>
                    </a:lnTo>
                    <a:lnTo>
                      <a:pt x="14" y="36"/>
                    </a:lnTo>
                    <a:lnTo>
                      <a:pt x="15" y="35"/>
                    </a:lnTo>
                    <a:lnTo>
                      <a:pt x="18" y="35"/>
                    </a:lnTo>
                    <a:lnTo>
                      <a:pt x="18" y="31"/>
                    </a:lnTo>
                    <a:lnTo>
                      <a:pt x="18" y="29"/>
                    </a:lnTo>
                    <a:lnTo>
                      <a:pt x="18" y="28"/>
                    </a:lnTo>
                    <a:lnTo>
                      <a:pt x="18" y="27"/>
                    </a:lnTo>
                    <a:lnTo>
                      <a:pt x="15" y="24"/>
                    </a:lnTo>
                    <a:lnTo>
                      <a:pt x="14" y="22"/>
                    </a:lnTo>
                    <a:lnTo>
                      <a:pt x="12" y="19"/>
                    </a:lnTo>
                    <a:lnTo>
                      <a:pt x="12" y="14"/>
                    </a:lnTo>
                    <a:lnTo>
                      <a:pt x="12" y="12"/>
                    </a:lnTo>
                    <a:lnTo>
                      <a:pt x="14" y="12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8" y="11"/>
                    </a:lnTo>
                    <a:lnTo>
                      <a:pt x="32" y="11"/>
                    </a:lnTo>
                    <a:lnTo>
                      <a:pt x="35" y="10"/>
                    </a:lnTo>
                    <a:lnTo>
                      <a:pt x="36" y="10"/>
                    </a:lnTo>
                    <a:lnTo>
                      <a:pt x="39" y="11"/>
                    </a:lnTo>
                    <a:lnTo>
                      <a:pt x="45" y="12"/>
                    </a:lnTo>
                    <a:lnTo>
                      <a:pt x="49" y="14"/>
                    </a:lnTo>
                    <a:lnTo>
                      <a:pt x="49" y="15"/>
                    </a:lnTo>
                    <a:lnTo>
                      <a:pt x="53" y="14"/>
                    </a:lnTo>
                    <a:lnTo>
                      <a:pt x="56" y="15"/>
                    </a:lnTo>
                    <a:lnTo>
                      <a:pt x="57" y="15"/>
                    </a:lnTo>
                    <a:lnTo>
                      <a:pt x="58" y="14"/>
                    </a:lnTo>
                    <a:lnTo>
                      <a:pt x="61" y="15"/>
                    </a:lnTo>
                    <a:lnTo>
                      <a:pt x="64" y="15"/>
                    </a:lnTo>
                    <a:lnTo>
                      <a:pt x="66" y="12"/>
                    </a:lnTo>
                    <a:lnTo>
                      <a:pt x="70" y="14"/>
                    </a:lnTo>
                    <a:lnTo>
                      <a:pt x="70" y="16"/>
                    </a:lnTo>
                    <a:lnTo>
                      <a:pt x="73" y="16"/>
                    </a:lnTo>
                    <a:lnTo>
                      <a:pt x="74" y="14"/>
                    </a:lnTo>
                    <a:lnTo>
                      <a:pt x="77" y="14"/>
                    </a:lnTo>
                    <a:lnTo>
                      <a:pt x="79" y="15"/>
                    </a:lnTo>
                    <a:lnTo>
                      <a:pt x="82" y="14"/>
                    </a:lnTo>
                    <a:lnTo>
                      <a:pt x="85" y="15"/>
                    </a:lnTo>
                    <a:lnTo>
                      <a:pt x="87" y="15"/>
                    </a:lnTo>
                    <a:lnTo>
                      <a:pt x="87" y="11"/>
                    </a:lnTo>
                    <a:lnTo>
                      <a:pt x="89" y="7"/>
                    </a:lnTo>
                    <a:lnTo>
                      <a:pt x="93" y="6"/>
                    </a:lnTo>
                    <a:lnTo>
                      <a:pt x="98" y="4"/>
                    </a:lnTo>
                    <a:lnTo>
                      <a:pt x="99" y="6"/>
                    </a:lnTo>
                    <a:lnTo>
                      <a:pt x="103" y="4"/>
                    </a:lnTo>
                    <a:lnTo>
                      <a:pt x="102" y="3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2" name="Freeform 383"/>
              <p:cNvSpPr>
                <a:spLocks/>
              </p:cNvSpPr>
              <p:nvPr/>
            </p:nvSpPr>
            <p:spPr bwMode="auto">
              <a:xfrm>
                <a:off x="6498673" y="2749084"/>
                <a:ext cx="104048" cy="116736"/>
              </a:xfrm>
              <a:custGeom>
                <a:avLst/>
                <a:gdLst>
                  <a:gd name="T0" fmla="*/ 9 w 41"/>
                  <a:gd name="T1" fmla="*/ 0 h 46"/>
                  <a:gd name="T2" fmla="*/ 10 w 41"/>
                  <a:gd name="T3" fmla="*/ 3 h 46"/>
                  <a:gd name="T4" fmla="*/ 14 w 41"/>
                  <a:gd name="T5" fmla="*/ 3 h 46"/>
                  <a:gd name="T6" fmla="*/ 18 w 41"/>
                  <a:gd name="T7" fmla="*/ 7 h 46"/>
                  <a:gd name="T8" fmla="*/ 21 w 41"/>
                  <a:gd name="T9" fmla="*/ 7 h 46"/>
                  <a:gd name="T10" fmla="*/ 22 w 41"/>
                  <a:gd name="T11" fmla="*/ 5 h 46"/>
                  <a:gd name="T12" fmla="*/ 24 w 41"/>
                  <a:gd name="T13" fmla="*/ 5 h 46"/>
                  <a:gd name="T14" fmla="*/ 28 w 41"/>
                  <a:gd name="T15" fmla="*/ 9 h 46"/>
                  <a:gd name="T16" fmla="*/ 30 w 41"/>
                  <a:gd name="T17" fmla="*/ 11 h 46"/>
                  <a:gd name="T18" fmla="*/ 30 w 41"/>
                  <a:gd name="T19" fmla="*/ 14 h 46"/>
                  <a:gd name="T20" fmla="*/ 30 w 41"/>
                  <a:gd name="T21" fmla="*/ 17 h 46"/>
                  <a:gd name="T22" fmla="*/ 33 w 41"/>
                  <a:gd name="T23" fmla="*/ 18 h 46"/>
                  <a:gd name="T24" fmla="*/ 34 w 41"/>
                  <a:gd name="T25" fmla="*/ 20 h 46"/>
                  <a:gd name="T26" fmla="*/ 37 w 41"/>
                  <a:gd name="T27" fmla="*/ 22 h 46"/>
                  <a:gd name="T28" fmla="*/ 39 w 41"/>
                  <a:gd name="T29" fmla="*/ 25 h 46"/>
                  <a:gd name="T30" fmla="*/ 41 w 41"/>
                  <a:gd name="T31" fmla="*/ 26 h 46"/>
                  <a:gd name="T32" fmla="*/ 39 w 41"/>
                  <a:gd name="T33" fmla="*/ 29 h 46"/>
                  <a:gd name="T34" fmla="*/ 41 w 41"/>
                  <a:gd name="T35" fmla="*/ 32 h 46"/>
                  <a:gd name="T36" fmla="*/ 41 w 41"/>
                  <a:gd name="T37" fmla="*/ 32 h 46"/>
                  <a:gd name="T38" fmla="*/ 37 w 41"/>
                  <a:gd name="T39" fmla="*/ 33 h 46"/>
                  <a:gd name="T40" fmla="*/ 35 w 41"/>
                  <a:gd name="T41" fmla="*/ 30 h 46"/>
                  <a:gd name="T42" fmla="*/ 33 w 41"/>
                  <a:gd name="T43" fmla="*/ 32 h 46"/>
                  <a:gd name="T44" fmla="*/ 30 w 41"/>
                  <a:gd name="T45" fmla="*/ 32 h 46"/>
                  <a:gd name="T46" fmla="*/ 30 w 41"/>
                  <a:gd name="T47" fmla="*/ 36 h 46"/>
                  <a:gd name="T48" fmla="*/ 30 w 41"/>
                  <a:gd name="T49" fmla="*/ 39 h 46"/>
                  <a:gd name="T50" fmla="*/ 29 w 41"/>
                  <a:gd name="T51" fmla="*/ 39 h 46"/>
                  <a:gd name="T52" fmla="*/ 26 w 41"/>
                  <a:gd name="T53" fmla="*/ 43 h 46"/>
                  <a:gd name="T54" fmla="*/ 26 w 41"/>
                  <a:gd name="T55" fmla="*/ 45 h 46"/>
                  <a:gd name="T56" fmla="*/ 25 w 41"/>
                  <a:gd name="T57" fmla="*/ 45 h 46"/>
                  <a:gd name="T58" fmla="*/ 22 w 41"/>
                  <a:gd name="T59" fmla="*/ 46 h 46"/>
                  <a:gd name="T60" fmla="*/ 22 w 41"/>
                  <a:gd name="T61" fmla="*/ 46 h 46"/>
                  <a:gd name="T62" fmla="*/ 21 w 41"/>
                  <a:gd name="T63" fmla="*/ 42 h 46"/>
                  <a:gd name="T64" fmla="*/ 21 w 41"/>
                  <a:gd name="T65" fmla="*/ 32 h 46"/>
                  <a:gd name="T66" fmla="*/ 20 w 41"/>
                  <a:gd name="T67" fmla="*/ 28 h 46"/>
                  <a:gd name="T68" fmla="*/ 18 w 41"/>
                  <a:gd name="T69" fmla="*/ 25 h 46"/>
                  <a:gd name="T70" fmla="*/ 12 w 41"/>
                  <a:gd name="T71" fmla="*/ 20 h 46"/>
                  <a:gd name="T72" fmla="*/ 12 w 41"/>
                  <a:gd name="T73" fmla="*/ 17 h 46"/>
                  <a:gd name="T74" fmla="*/ 6 w 41"/>
                  <a:gd name="T75" fmla="*/ 13 h 46"/>
                  <a:gd name="T76" fmla="*/ 5 w 41"/>
                  <a:gd name="T77" fmla="*/ 8 h 46"/>
                  <a:gd name="T78" fmla="*/ 1 w 41"/>
                  <a:gd name="T79" fmla="*/ 8 h 46"/>
                  <a:gd name="T80" fmla="*/ 0 w 41"/>
                  <a:gd name="T81" fmla="*/ 5 h 46"/>
                  <a:gd name="T82" fmla="*/ 1 w 41"/>
                  <a:gd name="T83" fmla="*/ 4 h 46"/>
                  <a:gd name="T84" fmla="*/ 0 w 41"/>
                  <a:gd name="T85" fmla="*/ 1 h 46"/>
                  <a:gd name="T86" fmla="*/ 2 w 41"/>
                  <a:gd name="T87" fmla="*/ 1 h 46"/>
                  <a:gd name="T88" fmla="*/ 2 w 41"/>
                  <a:gd name="T89" fmla="*/ 1 h 46"/>
                  <a:gd name="T90" fmla="*/ 5 w 41"/>
                  <a:gd name="T91" fmla="*/ 3 h 46"/>
                  <a:gd name="T92" fmla="*/ 5 w 41"/>
                  <a:gd name="T93" fmla="*/ 1 h 46"/>
                  <a:gd name="T94" fmla="*/ 8 w 41"/>
                  <a:gd name="T95" fmla="*/ 1 h 46"/>
                  <a:gd name="T96" fmla="*/ 9 w 41"/>
                  <a:gd name="T97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1" h="46">
                    <a:moveTo>
                      <a:pt x="9" y="0"/>
                    </a:moveTo>
                    <a:lnTo>
                      <a:pt x="10" y="3"/>
                    </a:lnTo>
                    <a:lnTo>
                      <a:pt x="14" y="3"/>
                    </a:lnTo>
                    <a:lnTo>
                      <a:pt x="18" y="7"/>
                    </a:lnTo>
                    <a:lnTo>
                      <a:pt x="21" y="7"/>
                    </a:lnTo>
                    <a:lnTo>
                      <a:pt x="22" y="5"/>
                    </a:lnTo>
                    <a:lnTo>
                      <a:pt x="24" y="5"/>
                    </a:lnTo>
                    <a:lnTo>
                      <a:pt x="28" y="9"/>
                    </a:lnTo>
                    <a:lnTo>
                      <a:pt x="30" y="11"/>
                    </a:lnTo>
                    <a:lnTo>
                      <a:pt x="30" y="14"/>
                    </a:lnTo>
                    <a:lnTo>
                      <a:pt x="30" y="17"/>
                    </a:lnTo>
                    <a:lnTo>
                      <a:pt x="33" y="18"/>
                    </a:lnTo>
                    <a:lnTo>
                      <a:pt x="34" y="20"/>
                    </a:lnTo>
                    <a:lnTo>
                      <a:pt x="37" y="22"/>
                    </a:lnTo>
                    <a:lnTo>
                      <a:pt x="39" y="25"/>
                    </a:lnTo>
                    <a:lnTo>
                      <a:pt x="41" y="26"/>
                    </a:lnTo>
                    <a:lnTo>
                      <a:pt x="39" y="29"/>
                    </a:lnTo>
                    <a:lnTo>
                      <a:pt x="41" y="32"/>
                    </a:lnTo>
                    <a:lnTo>
                      <a:pt x="41" y="32"/>
                    </a:lnTo>
                    <a:lnTo>
                      <a:pt x="37" y="33"/>
                    </a:lnTo>
                    <a:lnTo>
                      <a:pt x="35" y="30"/>
                    </a:lnTo>
                    <a:lnTo>
                      <a:pt x="33" y="32"/>
                    </a:lnTo>
                    <a:lnTo>
                      <a:pt x="30" y="32"/>
                    </a:lnTo>
                    <a:lnTo>
                      <a:pt x="30" y="36"/>
                    </a:lnTo>
                    <a:lnTo>
                      <a:pt x="30" y="39"/>
                    </a:lnTo>
                    <a:lnTo>
                      <a:pt x="29" y="39"/>
                    </a:lnTo>
                    <a:lnTo>
                      <a:pt x="26" y="43"/>
                    </a:lnTo>
                    <a:lnTo>
                      <a:pt x="26" y="45"/>
                    </a:lnTo>
                    <a:lnTo>
                      <a:pt x="25" y="45"/>
                    </a:lnTo>
                    <a:lnTo>
                      <a:pt x="22" y="46"/>
                    </a:lnTo>
                    <a:lnTo>
                      <a:pt x="22" y="46"/>
                    </a:lnTo>
                    <a:lnTo>
                      <a:pt x="21" y="42"/>
                    </a:lnTo>
                    <a:lnTo>
                      <a:pt x="21" y="32"/>
                    </a:lnTo>
                    <a:lnTo>
                      <a:pt x="20" y="28"/>
                    </a:lnTo>
                    <a:lnTo>
                      <a:pt x="18" y="25"/>
                    </a:lnTo>
                    <a:lnTo>
                      <a:pt x="12" y="20"/>
                    </a:lnTo>
                    <a:lnTo>
                      <a:pt x="12" y="17"/>
                    </a:lnTo>
                    <a:lnTo>
                      <a:pt x="6" y="13"/>
                    </a:lnTo>
                    <a:lnTo>
                      <a:pt x="5" y="8"/>
                    </a:lnTo>
                    <a:lnTo>
                      <a:pt x="1" y="8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0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5" y="3"/>
                    </a:lnTo>
                    <a:lnTo>
                      <a:pt x="5" y="1"/>
                    </a:lnTo>
                    <a:lnTo>
                      <a:pt x="8" y="1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3" name="Freeform 384"/>
              <p:cNvSpPr>
                <a:spLocks/>
              </p:cNvSpPr>
              <p:nvPr/>
            </p:nvSpPr>
            <p:spPr bwMode="auto">
              <a:xfrm>
                <a:off x="6333719" y="2769385"/>
                <a:ext cx="263925" cy="170030"/>
              </a:xfrm>
              <a:custGeom>
                <a:avLst/>
                <a:gdLst>
                  <a:gd name="T0" fmla="*/ 71 w 104"/>
                  <a:gd name="T1" fmla="*/ 5 h 67"/>
                  <a:gd name="T2" fmla="*/ 77 w 104"/>
                  <a:gd name="T3" fmla="*/ 12 h 67"/>
                  <a:gd name="T4" fmla="*/ 85 w 104"/>
                  <a:gd name="T5" fmla="*/ 20 h 67"/>
                  <a:gd name="T6" fmla="*/ 86 w 104"/>
                  <a:gd name="T7" fmla="*/ 34 h 67"/>
                  <a:gd name="T8" fmla="*/ 90 w 104"/>
                  <a:gd name="T9" fmla="*/ 41 h 67"/>
                  <a:gd name="T10" fmla="*/ 96 w 104"/>
                  <a:gd name="T11" fmla="*/ 42 h 67"/>
                  <a:gd name="T12" fmla="*/ 103 w 104"/>
                  <a:gd name="T13" fmla="*/ 41 h 67"/>
                  <a:gd name="T14" fmla="*/ 103 w 104"/>
                  <a:gd name="T15" fmla="*/ 43 h 67"/>
                  <a:gd name="T16" fmla="*/ 104 w 104"/>
                  <a:gd name="T17" fmla="*/ 46 h 67"/>
                  <a:gd name="T18" fmla="*/ 100 w 104"/>
                  <a:gd name="T19" fmla="*/ 50 h 67"/>
                  <a:gd name="T20" fmla="*/ 95 w 104"/>
                  <a:gd name="T21" fmla="*/ 53 h 67"/>
                  <a:gd name="T22" fmla="*/ 95 w 104"/>
                  <a:gd name="T23" fmla="*/ 55 h 67"/>
                  <a:gd name="T24" fmla="*/ 94 w 104"/>
                  <a:gd name="T25" fmla="*/ 60 h 67"/>
                  <a:gd name="T26" fmla="*/ 91 w 104"/>
                  <a:gd name="T27" fmla="*/ 64 h 67"/>
                  <a:gd name="T28" fmla="*/ 89 w 104"/>
                  <a:gd name="T29" fmla="*/ 60 h 67"/>
                  <a:gd name="T30" fmla="*/ 85 w 104"/>
                  <a:gd name="T31" fmla="*/ 60 h 67"/>
                  <a:gd name="T32" fmla="*/ 77 w 104"/>
                  <a:gd name="T33" fmla="*/ 59 h 67"/>
                  <a:gd name="T34" fmla="*/ 67 w 104"/>
                  <a:gd name="T35" fmla="*/ 63 h 67"/>
                  <a:gd name="T36" fmla="*/ 64 w 104"/>
                  <a:gd name="T37" fmla="*/ 66 h 67"/>
                  <a:gd name="T38" fmla="*/ 57 w 104"/>
                  <a:gd name="T39" fmla="*/ 66 h 67"/>
                  <a:gd name="T40" fmla="*/ 53 w 104"/>
                  <a:gd name="T41" fmla="*/ 64 h 67"/>
                  <a:gd name="T42" fmla="*/ 49 w 104"/>
                  <a:gd name="T43" fmla="*/ 64 h 67"/>
                  <a:gd name="T44" fmla="*/ 41 w 104"/>
                  <a:gd name="T45" fmla="*/ 64 h 67"/>
                  <a:gd name="T46" fmla="*/ 39 w 104"/>
                  <a:gd name="T47" fmla="*/ 64 h 67"/>
                  <a:gd name="T48" fmla="*/ 32 w 104"/>
                  <a:gd name="T49" fmla="*/ 66 h 67"/>
                  <a:gd name="T50" fmla="*/ 32 w 104"/>
                  <a:gd name="T51" fmla="*/ 62 h 67"/>
                  <a:gd name="T52" fmla="*/ 31 w 104"/>
                  <a:gd name="T53" fmla="*/ 59 h 67"/>
                  <a:gd name="T54" fmla="*/ 27 w 104"/>
                  <a:gd name="T55" fmla="*/ 56 h 67"/>
                  <a:gd name="T56" fmla="*/ 28 w 104"/>
                  <a:gd name="T57" fmla="*/ 53 h 67"/>
                  <a:gd name="T58" fmla="*/ 23 w 104"/>
                  <a:gd name="T59" fmla="*/ 54 h 67"/>
                  <a:gd name="T60" fmla="*/ 17 w 104"/>
                  <a:gd name="T61" fmla="*/ 54 h 67"/>
                  <a:gd name="T62" fmla="*/ 14 w 104"/>
                  <a:gd name="T63" fmla="*/ 50 h 67"/>
                  <a:gd name="T64" fmla="*/ 14 w 104"/>
                  <a:gd name="T65" fmla="*/ 46 h 67"/>
                  <a:gd name="T66" fmla="*/ 8 w 104"/>
                  <a:gd name="T67" fmla="*/ 42 h 67"/>
                  <a:gd name="T68" fmla="*/ 3 w 104"/>
                  <a:gd name="T69" fmla="*/ 35 h 67"/>
                  <a:gd name="T70" fmla="*/ 0 w 104"/>
                  <a:gd name="T71" fmla="*/ 33 h 67"/>
                  <a:gd name="T72" fmla="*/ 4 w 104"/>
                  <a:gd name="T73" fmla="*/ 30 h 67"/>
                  <a:gd name="T74" fmla="*/ 8 w 104"/>
                  <a:gd name="T75" fmla="*/ 29 h 67"/>
                  <a:gd name="T76" fmla="*/ 11 w 104"/>
                  <a:gd name="T77" fmla="*/ 24 h 67"/>
                  <a:gd name="T78" fmla="*/ 17 w 104"/>
                  <a:gd name="T79" fmla="*/ 10 h 67"/>
                  <a:gd name="T80" fmla="*/ 23 w 104"/>
                  <a:gd name="T81" fmla="*/ 5 h 67"/>
                  <a:gd name="T82" fmla="*/ 24 w 104"/>
                  <a:gd name="T83" fmla="*/ 3 h 67"/>
                  <a:gd name="T84" fmla="*/ 28 w 104"/>
                  <a:gd name="T85" fmla="*/ 0 h 67"/>
                  <a:gd name="T86" fmla="*/ 35 w 104"/>
                  <a:gd name="T87" fmla="*/ 3 h 67"/>
                  <a:gd name="T88" fmla="*/ 41 w 104"/>
                  <a:gd name="T89" fmla="*/ 5 h 67"/>
                  <a:gd name="T90" fmla="*/ 44 w 104"/>
                  <a:gd name="T91" fmla="*/ 8 h 67"/>
                  <a:gd name="T92" fmla="*/ 50 w 104"/>
                  <a:gd name="T93" fmla="*/ 6 h 67"/>
                  <a:gd name="T94" fmla="*/ 61 w 104"/>
                  <a:gd name="T95" fmla="*/ 3 h 67"/>
                  <a:gd name="T96" fmla="*/ 70 w 104"/>
                  <a:gd name="T97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04" h="67">
                    <a:moveTo>
                      <a:pt x="70" y="0"/>
                    </a:moveTo>
                    <a:lnTo>
                      <a:pt x="71" y="5"/>
                    </a:lnTo>
                    <a:lnTo>
                      <a:pt x="77" y="9"/>
                    </a:lnTo>
                    <a:lnTo>
                      <a:pt x="77" y="12"/>
                    </a:lnTo>
                    <a:lnTo>
                      <a:pt x="83" y="17"/>
                    </a:lnTo>
                    <a:lnTo>
                      <a:pt x="85" y="20"/>
                    </a:lnTo>
                    <a:lnTo>
                      <a:pt x="86" y="24"/>
                    </a:lnTo>
                    <a:lnTo>
                      <a:pt x="86" y="34"/>
                    </a:lnTo>
                    <a:lnTo>
                      <a:pt x="87" y="38"/>
                    </a:lnTo>
                    <a:lnTo>
                      <a:pt x="90" y="41"/>
                    </a:lnTo>
                    <a:lnTo>
                      <a:pt x="93" y="42"/>
                    </a:lnTo>
                    <a:lnTo>
                      <a:pt x="96" y="42"/>
                    </a:lnTo>
                    <a:lnTo>
                      <a:pt x="99" y="41"/>
                    </a:lnTo>
                    <a:lnTo>
                      <a:pt x="103" y="41"/>
                    </a:lnTo>
                    <a:lnTo>
                      <a:pt x="104" y="42"/>
                    </a:lnTo>
                    <a:lnTo>
                      <a:pt x="103" y="43"/>
                    </a:lnTo>
                    <a:lnTo>
                      <a:pt x="104" y="43"/>
                    </a:lnTo>
                    <a:lnTo>
                      <a:pt x="104" y="46"/>
                    </a:lnTo>
                    <a:lnTo>
                      <a:pt x="103" y="49"/>
                    </a:lnTo>
                    <a:lnTo>
                      <a:pt x="100" y="50"/>
                    </a:lnTo>
                    <a:lnTo>
                      <a:pt x="96" y="50"/>
                    </a:lnTo>
                    <a:lnTo>
                      <a:pt x="95" y="53"/>
                    </a:lnTo>
                    <a:lnTo>
                      <a:pt x="94" y="54"/>
                    </a:lnTo>
                    <a:lnTo>
                      <a:pt x="95" y="55"/>
                    </a:lnTo>
                    <a:lnTo>
                      <a:pt x="95" y="59"/>
                    </a:lnTo>
                    <a:lnTo>
                      <a:pt x="94" y="60"/>
                    </a:lnTo>
                    <a:lnTo>
                      <a:pt x="95" y="64"/>
                    </a:lnTo>
                    <a:lnTo>
                      <a:pt x="91" y="64"/>
                    </a:lnTo>
                    <a:lnTo>
                      <a:pt x="91" y="63"/>
                    </a:lnTo>
                    <a:lnTo>
                      <a:pt x="89" y="60"/>
                    </a:lnTo>
                    <a:lnTo>
                      <a:pt x="86" y="62"/>
                    </a:lnTo>
                    <a:lnTo>
                      <a:pt x="85" y="60"/>
                    </a:lnTo>
                    <a:lnTo>
                      <a:pt x="81" y="59"/>
                    </a:lnTo>
                    <a:lnTo>
                      <a:pt x="77" y="59"/>
                    </a:lnTo>
                    <a:lnTo>
                      <a:pt x="74" y="59"/>
                    </a:lnTo>
                    <a:lnTo>
                      <a:pt x="67" y="63"/>
                    </a:lnTo>
                    <a:lnTo>
                      <a:pt x="66" y="64"/>
                    </a:lnTo>
                    <a:lnTo>
                      <a:pt x="64" y="66"/>
                    </a:lnTo>
                    <a:lnTo>
                      <a:pt x="62" y="66"/>
                    </a:lnTo>
                    <a:lnTo>
                      <a:pt x="57" y="66"/>
                    </a:lnTo>
                    <a:lnTo>
                      <a:pt x="56" y="66"/>
                    </a:lnTo>
                    <a:lnTo>
                      <a:pt x="53" y="64"/>
                    </a:lnTo>
                    <a:lnTo>
                      <a:pt x="50" y="66"/>
                    </a:lnTo>
                    <a:lnTo>
                      <a:pt x="49" y="64"/>
                    </a:lnTo>
                    <a:lnTo>
                      <a:pt x="45" y="67"/>
                    </a:lnTo>
                    <a:lnTo>
                      <a:pt x="41" y="64"/>
                    </a:lnTo>
                    <a:lnTo>
                      <a:pt x="40" y="66"/>
                    </a:lnTo>
                    <a:lnTo>
                      <a:pt x="39" y="64"/>
                    </a:lnTo>
                    <a:lnTo>
                      <a:pt x="36" y="64"/>
                    </a:lnTo>
                    <a:lnTo>
                      <a:pt x="32" y="66"/>
                    </a:lnTo>
                    <a:lnTo>
                      <a:pt x="31" y="63"/>
                    </a:lnTo>
                    <a:lnTo>
                      <a:pt x="32" y="62"/>
                    </a:lnTo>
                    <a:lnTo>
                      <a:pt x="32" y="60"/>
                    </a:lnTo>
                    <a:lnTo>
                      <a:pt x="31" y="59"/>
                    </a:lnTo>
                    <a:lnTo>
                      <a:pt x="28" y="59"/>
                    </a:lnTo>
                    <a:lnTo>
                      <a:pt x="27" y="56"/>
                    </a:lnTo>
                    <a:lnTo>
                      <a:pt x="27" y="55"/>
                    </a:lnTo>
                    <a:lnTo>
                      <a:pt x="28" y="53"/>
                    </a:lnTo>
                    <a:lnTo>
                      <a:pt x="24" y="51"/>
                    </a:lnTo>
                    <a:lnTo>
                      <a:pt x="23" y="54"/>
                    </a:lnTo>
                    <a:lnTo>
                      <a:pt x="20" y="53"/>
                    </a:lnTo>
                    <a:lnTo>
                      <a:pt x="17" y="54"/>
                    </a:lnTo>
                    <a:lnTo>
                      <a:pt x="17" y="51"/>
                    </a:lnTo>
                    <a:lnTo>
                      <a:pt x="14" y="50"/>
                    </a:lnTo>
                    <a:lnTo>
                      <a:pt x="12" y="49"/>
                    </a:lnTo>
                    <a:lnTo>
                      <a:pt x="14" y="46"/>
                    </a:lnTo>
                    <a:lnTo>
                      <a:pt x="11" y="43"/>
                    </a:lnTo>
                    <a:lnTo>
                      <a:pt x="8" y="42"/>
                    </a:lnTo>
                    <a:lnTo>
                      <a:pt x="7" y="39"/>
                    </a:lnTo>
                    <a:lnTo>
                      <a:pt x="3" y="35"/>
                    </a:lnTo>
                    <a:lnTo>
                      <a:pt x="2" y="34"/>
                    </a:lnTo>
                    <a:lnTo>
                      <a:pt x="0" y="33"/>
                    </a:lnTo>
                    <a:lnTo>
                      <a:pt x="3" y="30"/>
                    </a:lnTo>
                    <a:lnTo>
                      <a:pt x="4" y="30"/>
                    </a:lnTo>
                    <a:lnTo>
                      <a:pt x="6" y="28"/>
                    </a:lnTo>
                    <a:lnTo>
                      <a:pt x="8" y="29"/>
                    </a:lnTo>
                    <a:lnTo>
                      <a:pt x="11" y="26"/>
                    </a:lnTo>
                    <a:lnTo>
                      <a:pt x="11" y="24"/>
                    </a:lnTo>
                    <a:lnTo>
                      <a:pt x="15" y="18"/>
                    </a:lnTo>
                    <a:lnTo>
                      <a:pt x="17" y="10"/>
                    </a:lnTo>
                    <a:lnTo>
                      <a:pt x="20" y="6"/>
                    </a:lnTo>
                    <a:lnTo>
                      <a:pt x="23" y="5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7" y="3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5" y="3"/>
                    </a:lnTo>
                    <a:lnTo>
                      <a:pt x="37" y="3"/>
                    </a:lnTo>
                    <a:lnTo>
                      <a:pt x="41" y="5"/>
                    </a:lnTo>
                    <a:lnTo>
                      <a:pt x="41" y="6"/>
                    </a:lnTo>
                    <a:lnTo>
                      <a:pt x="44" y="8"/>
                    </a:lnTo>
                    <a:lnTo>
                      <a:pt x="48" y="6"/>
                    </a:lnTo>
                    <a:lnTo>
                      <a:pt x="50" y="6"/>
                    </a:lnTo>
                    <a:lnTo>
                      <a:pt x="53" y="4"/>
                    </a:lnTo>
                    <a:lnTo>
                      <a:pt x="61" y="3"/>
                    </a:lnTo>
                    <a:lnTo>
                      <a:pt x="64" y="1"/>
                    </a:lnTo>
                    <a:lnTo>
                      <a:pt x="7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4" name="Freeform 385"/>
              <p:cNvSpPr>
                <a:spLocks/>
              </p:cNvSpPr>
              <p:nvPr/>
            </p:nvSpPr>
            <p:spPr bwMode="auto">
              <a:xfrm>
                <a:off x="6222058" y="2756698"/>
                <a:ext cx="172567" cy="111661"/>
              </a:xfrm>
              <a:custGeom>
                <a:avLst/>
                <a:gdLst>
                  <a:gd name="T0" fmla="*/ 61 w 68"/>
                  <a:gd name="T1" fmla="*/ 0 h 44"/>
                  <a:gd name="T2" fmla="*/ 64 w 68"/>
                  <a:gd name="T3" fmla="*/ 4 h 44"/>
                  <a:gd name="T4" fmla="*/ 67 w 68"/>
                  <a:gd name="T5" fmla="*/ 5 h 44"/>
                  <a:gd name="T6" fmla="*/ 68 w 68"/>
                  <a:gd name="T7" fmla="*/ 8 h 44"/>
                  <a:gd name="T8" fmla="*/ 67 w 68"/>
                  <a:gd name="T9" fmla="*/ 10 h 44"/>
                  <a:gd name="T10" fmla="*/ 64 w 68"/>
                  <a:gd name="T11" fmla="*/ 11 h 44"/>
                  <a:gd name="T12" fmla="*/ 61 w 68"/>
                  <a:gd name="T13" fmla="*/ 15 h 44"/>
                  <a:gd name="T14" fmla="*/ 59 w 68"/>
                  <a:gd name="T15" fmla="*/ 23 h 44"/>
                  <a:gd name="T16" fmla="*/ 55 w 68"/>
                  <a:gd name="T17" fmla="*/ 29 h 44"/>
                  <a:gd name="T18" fmla="*/ 55 w 68"/>
                  <a:gd name="T19" fmla="*/ 31 h 44"/>
                  <a:gd name="T20" fmla="*/ 52 w 68"/>
                  <a:gd name="T21" fmla="*/ 34 h 44"/>
                  <a:gd name="T22" fmla="*/ 50 w 68"/>
                  <a:gd name="T23" fmla="*/ 33 h 44"/>
                  <a:gd name="T24" fmla="*/ 48 w 68"/>
                  <a:gd name="T25" fmla="*/ 35 h 44"/>
                  <a:gd name="T26" fmla="*/ 47 w 68"/>
                  <a:gd name="T27" fmla="*/ 35 h 44"/>
                  <a:gd name="T28" fmla="*/ 44 w 68"/>
                  <a:gd name="T29" fmla="*/ 38 h 44"/>
                  <a:gd name="T30" fmla="*/ 43 w 68"/>
                  <a:gd name="T31" fmla="*/ 38 h 44"/>
                  <a:gd name="T32" fmla="*/ 40 w 68"/>
                  <a:gd name="T33" fmla="*/ 36 h 44"/>
                  <a:gd name="T34" fmla="*/ 38 w 68"/>
                  <a:gd name="T35" fmla="*/ 36 h 44"/>
                  <a:gd name="T36" fmla="*/ 35 w 68"/>
                  <a:gd name="T37" fmla="*/ 39 h 44"/>
                  <a:gd name="T38" fmla="*/ 35 w 68"/>
                  <a:gd name="T39" fmla="*/ 40 h 44"/>
                  <a:gd name="T40" fmla="*/ 32 w 68"/>
                  <a:gd name="T41" fmla="*/ 39 h 44"/>
                  <a:gd name="T42" fmla="*/ 30 w 68"/>
                  <a:gd name="T43" fmla="*/ 40 h 44"/>
                  <a:gd name="T44" fmla="*/ 29 w 68"/>
                  <a:gd name="T45" fmla="*/ 43 h 44"/>
                  <a:gd name="T46" fmla="*/ 27 w 68"/>
                  <a:gd name="T47" fmla="*/ 42 h 44"/>
                  <a:gd name="T48" fmla="*/ 25 w 68"/>
                  <a:gd name="T49" fmla="*/ 44 h 44"/>
                  <a:gd name="T50" fmla="*/ 21 w 68"/>
                  <a:gd name="T51" fmla="*/ 43 h 44"/>
                  <a:gd name="T52" fmla="*/ 14 w 68"/>
                  <a:gd name="T53" fmla="*/ 42 h 44"/>
                  <a:gd name="T54" fmla="*/ 13 w 68"/>
                  <a:gd name="T55" fmla="*/ 40 h 44"/>
                  <a:gd name="T56" fmla="*/ 10 w 68"/>
                  <a:gd name="T57" fmla="*/ 39 h 44"/>
                  <a:gd name="T58" fmla="*/ 5 w 68"/>
                  <a:gd name="T59" fmla="*/ 35 h 44"/>
                  <a:gd name="T60" fmla="*/ 4 w 68"/>
                  <a:gd name="T61" fmla="*/ 35 h 44"/>
                  <a:gd name="T62" fmla="*/ 4 w 68"/>
                  <a:gd name="T63" fmla="*/ 31 h 44"/>
                  <a:gd name="T64" fmla="*/ 0 w 68"/>
                  <a:gd name="T65" fmla="*/ 27 h 44"/>
                  <a:gd name="T66" fmla="*/ 1 w 68"/>
                  <a:gd name="T67" fmla="*/ 27 h 44"/>
                  <a:gd name="T68" fmla="*/ 2 w 68"/>
                  <a:gd name="T69" fmla="*/ 25 h 44"/>
                  <a:gd name="T70" fmla="*/ 1 w 68"/>
                  <a:gd name="T71" fmla="*/ 22 h 44"/>
                  <a:gd name="T72" fmla="*/ 1 w 68"/>
                  <a:gd name="T73" fmla="*/ 21 h 44"/>
                  <a:gd name="T74" fmla="*/ 2 w 68"/>
                  <a:gd name="T75" fmla="*/ 18 h 44"/>
                  <a:gd name="T76" fmla="*/ 0 w 68"/>
                  <a:gd name="T77" fmla="*/ 15 h 44"/>
                  <a:gd name="T78" fmla="*/ 1 w 68"/>
                  <a:gd name="T79" fmla="*/ 14 h 44"/>
                  <a:gd name="T80" fmla="*/ 6 w 68"/>
                  <a:gd name="T81" fmla="*/ 14 h 44"/>
                  <a:gd name="T82" fmla="*/ 6 w 68"/>
                  <a:gd name="T83" fmla="*/ 11 h 44"/>
                  <a:gd name="T84" fmla="*/ 6 w 68"/>
                  <a:gd name="T85" fmla="*/ 9 h 44"/>
                  <a:gd name="T86" fmla="*/ 6 w 68"/>
                  <a:gd name="T87" fmla="*/ 8 h 44"/>
                  <a:gd name="T88" fmla="*/ 14 w 68"/>
                  <a:gd name="T89" fmla="*/ 13 h 44"/>
                  <a:gd name="T90" fmla="*/ 18 w 68"/>
                  <a:gd name="T91" fmla="*/ 13 h 44"/>
                  <a:gd name="T92" fmla="*/ 22 w 68"/>
                  <a:gd name="T93" fmla="*/ 11 h 44"/>
                  <a:gd name="T94" fmla="*/ 29 w 68"/>
                  <a:gd name="T95" fmla="*/ 11 h 44"/>
                  <a:gd name="T96" fmla="*/ 29 w 68"/>
                  <a:gd name="T97" fmla="*/ 9 h 44"/>
                  <a:gd name="T98" fmla="*/ 31 w 68"/>
                  <a:gd name="T99" fmla="*/ 8 h 44"/>
                  <a:gd name="T100" fmla="*/ 35 w 68"/>
                  <a:gd name="T101" fmla="*/ 5 h 44"/>
                  <a:gd name="T102" fmla="*/ 39 w 68"/>
                  <a:gd name="T103" fmla="*/ 8 h 44"/>
                  <a:gd name="T104" fmla="*/ 39 w 68"/>
                  <a:gd name="T105" fmla="*/ 6 h 44"/>
                  <a:gd name="T106" fmla="*/ 42 w 68"/>
                  <a:gd name="T107" fmla="*/ 4 h 44"/>
                  <a:gd name="T108" fmla="*/ 43 w 68"/>
                  <a:gd name="T109" fmla="*/ 1 h 44"/>
                  <a:gd name="T110" fmla="*/ 47 w 68"/>
                  <a:gd name="T111" fmla="*/ 1 h 44"/>
                  <a:gd name="T112" fmla="*/ 50 w 68"/>
                  <a:gd name="T113" fmla="*/ 1 h 44"/>
                  <a:gd name="T114" fmla="*/ 55 w 68"/>
                  <a:gd name="T115" fmla="*/ 1 h 44"/>
                  <a:gd name="T116" fmla="*/ 59 w 68"/>
                  <a:gd name="T117" fmla="*/ 2 h 44"/>
                  <a:gd name="T118" fmla="*/ 61 w 68"/>
                  <a:gd name="T11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8" h="44">
                    <a:moveTo>
                      <a:pt x="61" y="0"/>
                    </a:moveTo>
                    <a:lnTo>
                      <a:pt x="64" y="4"/>
                    </a:lnTo>
                    <a:lnTo>
                      <a:pt x="67" y="5"/>
                    </a:lnTo>
                    <a:lnTo>
                      <a:pt x="68" y="8"/>
                    </a:lnTo>
                    <a:lnTo>
                      <a:pt x="67" y="10"/>
                    </a:lnTo>
                    <a:lnTo>
                      <a:pt x="64" y="11"/>
                    </a:lnTo>
                    <a:lnTo>
                      <a:pt x="61" y="15"/>
                    </a:lnTo>
                    <a:lnTo>
                      <a:pt x="59" y="23"/>
                    </a:lnTo>
                    <a:lnTo>
                      <a:pt x="55" y="29"/>
                    </a:lnTo>
                    <a:lnTo>
                      <a:pt x="55" y="31"/>
                    </a:lnTo>
                    <a:lnTo>
                      <a:pt x="52" y="34"/>
                    </a:lnTo>
                    <a:lnTo>
                      <a:pt x="50" y="33"/>
                    </a:lnTo>
                    <a:lnTo>
                      <a:pt x="48" y="35"/>
                    </a:lnTo>
                    <a:lnTo>
                      <a:pt x="47" y="35"/>
                    </a:lnTo>
                    <a:lnTo>
                      <a:pt x="44" y="38"/>
                    </a:lnTo>
                    <a:lnTo>
                      <a:pt x="43" y="38"/>
                    </a:lnTo>
                    <a:lnTo>
                      <a:pt x="40" y="36"/>
                    </a:lnTo>
                    <a:lnTo>
                      <a:pt x="38" y="36"/>
                    </a:lnTo>
                    <a:lnTo>
                      <a:pt x="35" y="39"/>
                    </a:lnTo>
                    <a:lnTo>
                      <a:pt x="35" y="40"/>
                    </a:lnTo>
                    <a:lnTo>
                      <a:pt x="32" y="39"/>
                    </a:lnTo>
                    <a:lnTo>
                      <a:pt x="30" y="40"/>
                    </a:lnTo>
                    <a:lnTo>
                      <a:pt x="29" y="43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3"/>
                    </a:lnTo>
                    <a:lnTo>
                      <a:pt x="14" y="42"/>
                    </a:lnTo>
                    <a:lnTo>
                      <a:pt x="13" y="40"/>
                    </a:lnTo>
                    <a:lnTo>
                      <a:pt x="10" y="39"/>
                    </a:lnTo>
                    <a:lnTo>
                      <a:pt x="5" y="35"/>
                    </a:lnTo>
                    <a:lnTo>
                      <a:pt x="4" y="35"/>
                    </a:lnTo>
                    <a:lnTo>
                      <a:pt x="4" y="31"/>
                    </a:lnTo>
                    <a:lnTo>
                      <a:pt x="0" y="27"/>
                    </a:lnTo>
                    <a:lnTo>
                      <a:pt x="1" y="27"/>
                    </a:lnTo>
                    <a:lnTo>
                      <a:pt x="2" y="25"/>
                    </a:lnTo>
                    <a:lnTo>
                      <a:pt x="1" y="22"/>
                    </a:lnTo>
                    <a:lnTo>
                      <a:pt x="1" y="21"/>
                    </a:lnTo>
                    <a:lnTo>
                      <a:pt x="2" y="18"/>
                    </a:lnTo>
                    <a:lnTo>
                      <a:pt x="0" y="15"/>
                    </a:lnTo>
                    <a:lnTo>
                      <a:pt x="1" y="14"/>
                    </a:lnTo>
                    <a:lnTo>
                      <a:pt x="6" y="14"/>
                    </a:lnTo>
                    <a:lnTo>
                      <a:pt x="6" y="11"/>
                    </a:lnTo>
                    <a:lnTo>
                      <a:pt x="6" y="9"/>
                    </a:lnTo>
                    <a:lnTo>
                      <a:pt x="6" y="8"/>
                    </a:lnTo>
                    <a:lnTo>
                      <a:pt x="14" y="13"/>
                    </a:lnTo>
                    <a:lnTo>
                      <a:pt x="18" y="13"/>
                    </a:lnTo>
                    <a:lnTo>
                      <a:pt x="22" y="11"/>
                    </a:lnTo>
                    <a:lnTo>
                      <a:pt x="29" y="11"/>
                    </a:lnTo>
                    <a:lnTo>
                      <a:pt x="29" y="9"/>
                    </a:lnTo>
                    <a:lnTo>
                      <a:pt x="31" y="8"/>
                    </a:lnTo>
                    <a:lnTo>
                      <a:pt x="35" y="5"/>
                    </a:lnTo>
                    <a:lnTo>
                      <a:pt x="39" y="8"/>
                    </a:lnTo>
                    <a:lnTo>
                      <a:pt x="39" y="6"/>
                    </a:lnTo>
                    <a:lnTo>
                      <a:pt x="42" y="4"/>
                    </a:lnTo>
                    <a:lnTo>
                      <a:pt x="43" y="1"/>
                    </a:lnTo>
                    <a:lnTo>
                      <a:pt x="47" y="1"/>
                    </a:lnTo>
                    <a:lnTo>
                      <a:pt x="50" y="1"/>
                    </a:lnTo>
                    <a:lnTo>
                      <a:pt x="55" y="1"/>
                    </a:lnTo>
                    <a:lnTo>
                      <a:pt x="59" y="2"/>
                    </a:lnTo>
                    <a:lnTo>
                      <a:pt x="6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5" name="Freeform 386"/>
              <p:cNvSpPr>
                <a:spLocks/>
              </p:cNvSpPr>
              <p:nvPr/>
            </p:nvSpPr>
            <p:spPr bwMode="auto">
              <a:xfrm>
                <a:off x="6234747" y="2726245"/>
                <a:ext cx="149728" cy="63444"/>
              </a:xfrm>
              <a:custGeom>
                <a:avLst/>
                <a:gdLst>
                  <a:gd name="T0" fmla="*/ 46 w 59"/>
                  <a:gd name="T1" fmla="*/ 0 h 25"/>
                  <a:gd name="T2" fmla="*/ 49 w 59"/>
                  <a:gd name="T3" fmla="*/ 0 h 25"/>
                  <a:gd name="T4" fmla="*/ 50 w 59"/>
                  <a:gd name="T5" fmla="*/ 0 h 25"/>
                  <a:gd name="T6" fmla="*/ 54 w 59"/>
                  <a:gd name="T7" fmla="*/ 0 h 25"/>
                  <a:gd name="T8" fmla="*/ 59 w 59"/>
                  <a:gd name="T9" fmla="*/ 2 h 25"/>
                  <a:gd name="T10" fmla="*/ 59 w 59"/>
                  <a:gd name="T11" fmla="*/ 2 h 25"/>
                  <a:gd name="T12" fmla="*/ 56 w 59"/>
                  <a:gd name="T13" fmla="*/ 8 h 25"/>
                  <a:gd name="T14" fmla="*/ 56 w 59"/>
                  <a:gd name="T15" fmla="*/ 12 h 25"/>
                  <a:gd name="T16" fmla="*/ 54 w 59"/>
                  <a:gd name="T17" fmla="*/ 14 h 25"/>
                  <a:gd name="T18" fmla="*/ 50 w 59"/>
                  <a:gd name="T19" fmla="*/ 13 h 25"/>
                  <a:gd name="T20" fmla="*/ 45 w 59"/>
                  <a:gd name="T21" fmla="*/ 13 h 25"/>
                  <a:gd name="T22" fmla="*/ 42 w 59"/>
                  <a:gd name="T23" fmla="*/ 13 h 25"/>
                  <a:gd name="T24" fmla="*/ 38 w 59"/>
                  <a:gd name="T25" fmla="*/ 13 h 25"/>
                  <a:gd name="T26" fmla="*/ 37 w 59"/>
                  <a:gd name="T27" fmla="*/ 16 h 25"/>
                  <a:gd name="T28" fmla="*/ 34 w 59"/>
                  <a:gd name="T29" fmla="*/ 18 h 25"/>
                  <a:gd name="T30" fmla="*/ 34 w 59"/>
                  <a:gd name="T31" fmla="*/ 20 h 25"/>
                  <a:gd name="T32" fmla="*/ 30 w 59"/>
                  <a:gd name="T33" fmla="*/ 17 h 25"/>
                  <a:gd name="T34" fmla="*/ 26 w 59"/>
                  <a:gd name="T35" fmla="*/ 20 h 25"/>
                  <a:gd name="T36" fmla="*/ 24 w 59"/>
                  <a:gd name="T37" fmla="*/ 21 h 25"/>
                  <a:gd name="T38" fmla="*/ 24 w 59"/>
                  <a:gd name="T39" fmla="*/ 23 h 25"/>
                  <a:gd name="T40" fmla="*/ 17 w 59"/>
                  <a:gd name="T41" fmla="*/ 23 h 25"/>
                  <a:gd name="T42" fmla="*/ 13 w 59"/>
                  <a:gd name="T43" fmla="*/ 25 h 25"/>
                  <a:gd name="T44" fmla="*/ 9 w 59"/>
                  <a:gd name="T45" fmla="*/ 25 h 25"/>
                  <a:gd name="T46" fmla="*/ 1 w 59"/>
                  <a:gd name="T47" fmla="*/ 20 h 25"/>
                  <a:gd name="T48" fmla="*/ 0 w 59"/>
                  <a:gd name="T49" fmla="*/ 14 h 25"/>
                  <a:gd name="T50" fmla="*/ 0 w 59"/>
                  <a:gd name="T51" fmla="*/ 12 h 25"/>
                  <a:gd name="T52" fmla="*/ 1 w 59"/>
                  <a:gd name="T53" fmla="*/ 12 h 25"/>
                  <a:gd name="T54" fmla="*/ 4 w 59"/>
                  <a:gd name="T55" fmla="*/ 9 h 25"/>
                  <a:gd name="T56" fmla="*/ 6 w 59"/>
                  <a:gd name="T57" fmla="*/ 9 h 25"/>
                  <a:gd name="T58" fmla="*/ 8 w 59"/>
                  <a:gd name="T59" fmla="*/ 10 h 25"/>
                  <a:gd name="T60" fmla="*/ 12 w 59"/>
                  <a:gd name="T61" fmla="*/ 9 h 25"/>
                  <a:gd name="T62" fmla="*/ 17 w 59"/>
                  <a:gd name="T63" fmla="*/ 8 h 25"/>
                  <a:gd name="T64" fmla="*/ 20 w 59"/>
                  <a:gd name="T65" fmla="*/ 5 h 25"/>
                  <a:gd name="T66" fmla="*/ 22 w 59"/>
                  <a:gd name="T67" fmla="*/ 4 h 25"/>
                  <a:gd name="T68" fmla="*/ 25 w 59"/>
                  <a:gd name="T69" fmla="*/ 2 h 25"/>
                  <a:gd name="T70" fmla="*/ 30 w 59"/>
                  <a:gd name="T71" fmla="*/ 2 h 25"/>
                  <a:gd name="T72" fmla="*/ 30 w 59"/>
                  <a:gd name="T73" fmla="*/ 2 h 25"/>
                  <a:gd name="T74" fmla="*/ 31 w 59"/>
                  <a:gd name="T75" fmla="*/ 2 h 25"/>
                  <a:gd name="T76" fmla="*/ 34 w 59"/>
                  <a:gd name="T77" fmla="*/ 2 h 25"/>
                  <a:gd name="T78" fmla="*/ 35 w 59"/>
                  <a:gd name="T79" fmla="*/ 1 h 25"/>
                  <a:gd name="T80" fmla="*/ 37 w 59"/>
                  <a:gd name="T81" fmla="*/ 0 h 25"/>
                  <a:gd name="T82" fmla="*/ 38 w 59"/>
                  <a:gd name="T83" fmla="*/ 0 h 25"/>
                  <a:gd name="T84" fmla="*/ 42 w 59"/>
                  <a:gd name="T85" fmla="*/ 0 h 25"/>
                  <a:gd name="T86" fmla="*/ 43 w 59"/>
                  <a:gd name="T87" fmla="*/ 1 h 25"/>
                  <a:gd name="T88" fmla="*/ 45 w 59"/>
                  <a:gd name="T89" fmla="*/ 0 h 25"/>
                  <a:gd name="T90" fmla="*/ 46 w 59"/>
                  <a:gd name="T9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9" h="25">
                    <a:moveTo>
                      <a:pt x="46" y="0"/>
                    </a:moveTo>
                    <a:lnTo>
                      <a:pt x="49" y="0"/>
                    </a:lnTo>
                    <a:lnTo>
                      <a:pt x="50" y="0"/>
                    </a:lnTo>
                    <a:lnTo>
                      <a:pt x="54" y="0"/>
                    </a:lnTo>
                    <a:lnTo>
                      <a:pt x="59" y="2"/>
                    </a:lnTo>
                    <a:lnTo>
                      <a:pt x="59" y="2"/>
                    </a:lnTo>
                    <a:lnTo>
                      <a:pt x="56" y="8"/>
                    </a:lnTo>
                    <a:lnTo>
                      <a:pt x="56" y="12"/>
                    </a:lnTo>
                    <a:lnTo>
                      <a:pt x="54" y="14"/>
                    </a:lnTo>
                    <a:lnTo>
                      <a:pt x="50" y="13"/>
                    </a:lnTo>
                    <a:lnTo>
                      <a:pt x="45" y="13"/>
                    </a:lnTo>
                    <a:lnTo>
                      <a:pt x="42" y="13"/>
                    </a:lnTo>
                    <a:lnTo>
                      <a:pt x="38" y="13"/>
                    </a:lnTo>
                    <a:lnTo>
                      <a:pt x="37" y="16"/>
                    </a:lnTo>
                    <a:lnTo>
                      <a:pt x="34" y="18"/>
                    </a:lnTo>
                    <a:lnTo>
                      <a:pt x="34" y="20"/>
                    </a:lnTo>
                    <a:lnTo>
                      <a:pt x="30" y="17"/>
                    </a:lnTo>
                    <a:lnTo>
                      <a:pt x="26" y="20"/>
                    </a:lnTo>
                    <a:lnTo>
                      <a:pt x="24" y="21"/>
                    </a:lnTo>
                    <a:lnTo>
                      <a:pt x="24" y="23"/>
                    </a:lnTo>
                    <a:lnTo>
                      <a:pt x="17" y="23"/>
                    </a:lnTo>
                    <a:lnTo>
                      <a:pt x="13" y="25"/>
                    </a:lnTo>
                    <a:lnTo>
                      <a:pt x="9" y="25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4" y="9"/>
                    </a:lnTo>
                    <a:lnTo>
                      <a:pt x="6" y="9"/>
                    </a:lnTo>
                    <a:lnTo>
                      <a:pt x="8" y="10"/>
                    </a:lnTo>
                    <a:lnTo>
                      <a:pt x="12" y="9"/>
                    </a:lnTo>
                    <a:lnTo>
                      <a:pt x="17" y="8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25" y="2"/>
                    </a:lnTo>
                    <a:lnTo>
                      <a:pt x="30" y="2"/>
                    </a:lnTo>
                    <a:lnTo>
                      <a:pt x="30" y="2"/>
                    </a:lnTo>
                    <a:lnTo>
                      <a:pt x="31" y="2"/>
                    </a:lnTo>
                    <a:lnTo>
                      <a:pt x="34" y="2"/>
                    </a:lnTo>
                    <a:lnTo>
                      <a:pt x="35" y="1"/>
                    </a:lnTo>
                    <a:lnTo>
                      <a:pt x="37" y="0"/>
                    </a:lnTo>
                    <a:lnTo>
                      <a:pt x="38" y="0"/>
                    </a:lnTo>
                    <a:lnTo>
                      <a:pt x="42" y="0"/>
                    </a:lnTo>
                    <a:lnTo>
                      <a:pt x="43" y="1"/>
                    </a:lnTo>
                    <a:lnTo>
                      <a:pt x="45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6" name="Freeform 387"/>
              <p:cNvSpPr>
                <a:spLocks/>
              </p:cNvSpPr>
              <p:nvPr/>
            </p:nvSpPr>
            <p:spPr bwMode="auto">
              <a:xfrm>
                <a:off x="6402239" y="2919113"/>
                <a:ext cx="172567" cy="111661"/>
              </a:xfrm>
              <a:custGeom>
                <a:avLst/>
                <a:gdLst>
                  <a:gd name="T0" fmla="*/ 54 w 68"/>
                  <a:gd name="T1" fmla="*/ 0 h 44"/>
                  <a:gd name="T2" fmla="*/ 59 w 68"/>
                  <a:gd name="T3" fmla="*/ 3 h 44"/>
                  <a:gd name="T4" fmla="*/ 64 w 68"/>
                  <a:gd name="T5" fmla="*/ 4 h 44"/>
                  <a:gd name="T6" fmla="*/ 68 w 68"/>
                  <a:gd name="T7" fmla="*/ 5 h 44"/>
                  <a:gd name="T8" fmla="*/ 67 w 68"/>
                  <a:gd name="T9" fmla="*/ 9 h 44"/>
                  <a:gd name="T10" fmla="*/ 64 w 68"/>
                  <a:gd name="T11" fmla="*/ 11 h 44"/>
                  <a:gd name="T12" fmla="*/ 62 w 68"/>
                  <a:gd name="T13" fmla="*/ 19 h 44"/>
                  <a:gd name="T14" fmla="*/ 56 w 68"/>
                  <a:gd name="T15" fmla="*/ 24 h 44"/>
                  <a:gd name="T16" fmla="*/ 59 w 68"/>
                  <a:gd name="T17" fmla="*/ 25 h 44"/>
                  <a:gd name="T18" fmla="*/ 63 w 68"/>
                  <a:gd name="T19" fmla="*/ 32 h 44"/>
                  <a:gd name="T20" fmla="*/ 60 w 68"/>
                  <a:gd name="T21" fmla="*/ 32 h 44"/>
                  <a:gd name="T22" fmla="*/ 56 w 68"/>
                  <a:gd name="T23" fmla="*/ 30 h 44"/>
                  <a:gd name="T24" fmla="*/ 51 w 68"/>
                  <a:gd name="T25" fmla="*/ 32 h 44"/>
                  <a:gd name="T26" fmla="*/ 47 w 68"/>
                  <a:gd name="T27" fmla="*/ 34 h 44"/>
                  <a:gd name="T28" fmla="*/ 46 w 68"/>
                  <a:gd name="T29" fmla="*/ 34 h 44"/>
                  <a:gd name="T30" fmla="*/ 43 w 68"/>
                  <a:gd name="T31" fmla="*/ 38 h 44"/>
                  <a:gd name="T32" fmla="*/ 42 w 68"/>
                  <a:gd name="T33" fmla="*/ 42 h 44"/>
                  <a:gd name="T34" fmla="*/ 35 w 68"/>
                  <a:gd name="T35" fmla="*/ 44 h 44"/>
                  <a:gd name="T36" fmla="*/ 30 w 68"/>
                  <a:gd name="T37" fmla="*/ 42 h 44"/>
                  <a:gd name="T38" fmla="*/ 27 w 68"/>
                  <a:gd name="T39" fmla="*/ 42 h 44"/>
                  <a:gd name="T40" fmla="*/ 23 w 68"/>
                  <a:gd name="T41" fmla="*/ 41 h 44"/>
                  <a:gd name="T42" fmla="*/ 18 w 68"/>
                  <a:gd name="T43" fmla="*/ 42 h 44"/>
                  <a:gd name="T44" fmla="*/ 12 w 68"/>
                  <a:gd name="T45" fmla="*/ 44 h 44"/>
                  <a:gd name="T46" fmla="*/ 10 w 68"/>
                  <a:gd name="T47" fmla="*/ 42 h 44"/>
                  <a:gd name="T48" fmla="*/ 9 w 68"/>
                  <a:gd name="T49" fmla="*/ 37 h 44"/>
                  <a:gd name="T50" fmla="*/ 1 w 68"/>
                  <a:gd name="T51" fmla="*/ 28 h 44"/>
                  <a:gd name="T52" fmla="*/ 2 w 68"/>
                  <a:gd name="T53" fmla="*/ 26 h 44"/>
                  <a:gd name="T54" fmla="*/ 1 w 68"/>
                  <a:gd name="T55" fmla="*/ 21 h 44"/>
                  <a:gd name="T56" fmla="*/ 5 w 68"/>
                  <a:gd name="T57" fmla="*/ 16 h 44"/>
                  <a:gd name="T58" fmla="*/ 1 w 68"/>
                  <a:gd name="T59" fmla="*/ 9 h 44"/>
                  <a:gd name="T60" fmla="*/ 1 w 68"/>
                  <a:gd name="T61" fmla="*/ 3 h 44"/>
                  <a:gd name="T62" fmla="*/ 4 w 68"/>
                  <a:gd name="T63" fmla="*/ 0 h 44"/>
                  <a:gd name="T64" fmla="*/ 5 w 68"/>
                  <a:gd name="T65" fmla="*/ 3 h 44"/>
                  <a:gd name="T66" fmla="*/ 5 w 68"/>
                  <a:gd name="T67" fmla="*/ 7 h 44"/>
                  <a:gd name="T68" fmla="*/ 12 w 68"/>
                  <a:gd name="T69" fmla="*/ 5 h 44"/>
                  <a:gd name="T70" fmla="*/ 14 w 68"/>
                  <a:gd name="T71" fmla="*/ 5 h 44"/>
                  <a:gd name="T72" fmla="*/ 22 w 68"/>
                  <a:gd name="T73" fmla="*/ 5 h 44"/>
                  <a:gd name="T74" fmla="*/ 26 w 68"/>
                  <a:gd name="T75" fmla="*/ 5 h 44"/>
                  <a:gd name="T76" fmla="*/ 30 w 68"/>
                  <a:gd name="T77" fmla="*/ 7 h 44"/>
                  <a:gd name="T78" fmla="*/ 37 w 68"/>
                  <a:gd name="T79" fmla="*/ 7 h 44"/>
                  <a:gd name="T80" fmla="*/ 40 w 68"/>
                  <a:gd name="T81" fmla="*/ 4 h 44"/>
                  <a:gd name="T82" fmla="*/ 50 w 68"/>
                  <a:gd name="T83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8" h="44">
                    <a:moveTo>
                      <a:pt x="50" y="0"/>
                    </a:moveTo>
                    <a:lnTo>
                      <a:pt x="54" y="0"/>
                    </a:lnTo>
                    <a:lnTo>
                      <a:pt x="58" y="1"/>
                    </a:lnTo>
                    <a:lnTo>
                      <a:pt x="59" y="3"/>
                    </a:lnTo>
                    <a:lnTo>
                      <a:pt x="62" y="1"/>
                    </a:lnTo>
                    <a:lnTo>
                      <a:pt x="64" y="4"/>
                    </a:lnTo>
                    <a:lnTo>
                      <a:pt x="64" y="5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67" y="9"/>
                    </a:lnTo>
                    <a:lnTo>
                      <a:pt x="66" y="12"/>
                    </a:lnTo>
                    <a:lnTo>
                      <a:pt x="64" y="11"/>
                    </a:lnTo>
                    <a:lnTo>
                      <a:pt x="60" y="13"/>
                    </a:lnTo>
                    <a:lnTo>
                      <a:pt x="62" y="19"/>
                    </a:lnTo>
                    <a:lnTo>
                      <a:pt x="60" y="21"/>
                    </a:lnTo>
                    <a:lnTo>
                      <a:pt x="56" y="24"/>
                    </a:lnTo>
                    <a:lnTo>
                      <a:pt x="58" y="25"/>
                    </a:lnTo>
                    <a:lnTo>
                      <a:pt x="59" y="25"/>
                    </a:lnTo>
                    <a:lnTo>
                      <a:pt x="62" y="29"/>
                    </a:lnTo>
                    <a:lnTo>
                      <a:pt x="63" y="32"/>
                    </a:lnTo>
                    <a:lnTo>
                      <a:pt x="63" y="32"/>
                    </a:lnTo>
                    <a:lnTo>
                      <a:pt x="60" y="32"/>
                    </a:lnTo>
                    <a:lnTo>
                      <a:pt x="59" y="33"/>
                    </a:lnTo>
                    <a:lnTo>
                      <a:pt x="56" y="30"/>
                    </a:lnTo>
                    <a:lnTo>
                      <a:pt x="52" y="30"/>
                    </a:lnTo>
                    <a:lnTo>
                      <a:pt x="51" y="32"/>
                    </a:lnTo>
                    <a:lnTo>
                      <a:pt x="50" y="32"/>
                    </a:lnTo>
                    <a:lnTo>
                      <a:pt x="47" y="34"/>
                    </a:lnTo>
                    <a:lnTo>
                      <a:pt x="47" y="34"/>
                    </a:lnTo>
                    <a:lnTo>
                      <a:pt x="46" y="34"/>
                    </a:lnTo>
                    <a:lnTo>
                      <a:pt x="43" y="36"/>
                    </a:lnTo>
                    <a:lnTo>
                      <a:pt x="43" y="38"/>
                    </a:lnTo>
                    <a:lnTo>
                      <a:pt x="43" y="41"/>
                    </a:lnTo>
                    <a:lnTo>
                      <a:pt x="42" y="42"/>
                    </a:lnTo>
                    <a:lnTo>
                      <a:pt x="37" y="42"/>
                    </a:lnTo>
                    <a:lnTo>
                      <a:pt x="35" y="44"/>
                    </a:lnTo>
                    <a:lnTo>
                      <a:pt x="33" y="42"/>
                    </a:lnTo>
                    <a:lnTo>
                      <a:pt x="30" y="42"/>
                    </a:lnTo>
                    <a:lnTo>
                      <a:pt x="29" y="44"/>
                    </a:lnTo>
                    <a:lnTo>
                      <a:pt x="27" y="42"/>
                    </a:lnTo>
                    <a:lnTo>
                      <a:pt x="26" y="41"/>
                    </a:lnTo>
                    <a:lnTo>
                      <a:pt x="23" y="41"/>
                    </a:lnTo>
                    <a:lnTo>
                      <a:pt x="21" y="41"/>
                    </a:lnTo>
                    <a:lnTo>
                      <a:pt x="18" y="42"/>
                    </a:lnTo>
                    <a:lnTo>
                      <a:pt x="15" y="44"/>
                    </a:lnTo>
                    <a:lnTo>
                      <a:pt x="12" y="44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0" y="40"/>
                    </a:lnTo>
                    <a:lnTo>
                      <a:pt x="9" y="37"/>
                    </a:lnTo>
                    <a:lnTo>
                      <a:pt x="6" y="32"/>
                    </a:lnTo>
                    <a:lnTo>
                      <a:pt x="1" y="28"/>
                    </a:lnTo>
                    <a:lnTo>
                      <a:pt x="1" y="28"/>
                    </a:lnTo>
                    <a:lnTo>
                      <a:pt x="2" y="26"/>
                    </a:lnTo>
                    <a:lnTo>
                      <a:pt x="1" y="24"/>
                    </a:lnTo>
                    <a:lnTo>
                      <a:pt x="1" y="21"/>
                    </a:lnTo>
                    <a:lnTo>
                      <a:pt x="5" y="17"/>
                    </a:lnTo>
                    <a:lnTo>
                      <a:pt x="5" y="16"/>
                    </a:lnTo>
                    <a:lnTo>
                      <a:pt x="4" y="12"/>
                    </a:lnTo>
                    <a:lnTo>
                      <a:pt x="1" y="9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1"/>
                    </a:lnTo>
                    <a:lnTo>
                      <a:pt x="5" y="3"/>
                    </a:lnTo>
                    <a:lnTo>
                      <a:pt x="4" y="4"/>
                    </a:lnTo>
                    <a:lnTo>
                      <a:pt x="5" y="7"/>
                    </a:lnTo>
                    <a:lnTo>
                      <a:pt x="9" y="5"/>
                    </a:lnTo>
                    <a:lnTo>
                      <a:pt x="12" y="5"/>
                    </a:lnTo>
                    <a:lnTo>
                      <a:pt x="13" y="7"/>
                    </a:lnTo>
                    <a:lnTo>
                      <a:pt x="14" y="5"/>
                    </a:lnTo>
                    <a:lnTo>
                      <a:pt x="18" y="8"/>
                    </a:lnTo>
                    <a:lnTo>
                      <a:pt x="22" y="5"/>
                    </a:lnTo>
                    <a:lnTo>
                      <a:pt x="23" y="7"/>
                    </a:lnTo>
                    <a:lnTo>
                      <a:pt x="26" y="5"/>
                    </a:lnTo>
                    <a:lnTo>
                      <a:pt x="29" y="7"/>
                    </a:lnTo>
                    <a:lnTo>
                      <a:pt x="30" y="7"/>
                    </a:lnTo>
                    <a:lnTo>
                      <a:pt x="35" y="7"/>
                    </a:lnTo>
                    <a:lnTo>
                      <a:pt x="37" y="7"/>
                    </a:lnTo>
                    <a:lnTo>
                      <a:pt x="39" y="5"/>
                    </a:lnTo>
                    <a:lnTo>
                      <a:pt x="40" y="4"/>
                    </a:lnTo>
                    <a:lnTo>
                      <a:pt x="47" y="0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7" name="Freeform 388"/>
              <p:cNvSpPr>
                <a:spLocks/>
              </p:cNvSpPr>
              <p:nvPr/>
            </p:nvSpPr>
            <p:spPr bwMode="auto">
              <a:xfrm>
                <a:off x="6354021" y="2990170"/>
                <a:ext cx="73595" cy="63444"/>
              </a:xfrm>
              <a:custGeom>
                <a:avLst/>
                <a:gdLst>
                  <a:gd name="T0" fmla="*/ 19 w 29"/>
                  <a:gd name="T1" fmla="*/ 0 h 25"/>
                  <a:gd name="T2" fmla="*/ 20 w 29"/>
                  <a:gd name="T3" fmla="*/ 0 h 25"/>
                  <a:gd name="T4" fmla="*/ 25 w 29"/>
                  <a:gd name="T5" fmla="*/ 4 h 25"/>
                  <a:gd name="T6" fmla="*/ 28 w 29"/>
                  <a:gd name="T7" fmla="*/ 9 h 25"/>
                  <a:gd name="T8" fmla="*/ 29 w 29"/>
                  <a:gd name="T9" fmla="*/ 12 h 25"/>
                  <a:gd name="T10" fmla="*/ 29 w 29"/>
                  <a:gd name="T11" fmla="*/ 14 h 25"/>
                  <a:gd name="T12" fmla="*/ 28 w 29"/>
                  <a:gd name="T13" fmla="*/ 16 h 25"/>
                  <a:gd name="T14" fmla="*/ 25 w 29"/>
                  <a:gd name="T15" fmla="*/ 16 h 25"/>
                  <a:gd name="T16" fmla="*/ 23 w 29"/>
                  <a:gd name="T17" fmla="*/ 18 h 25"/>
                  <a:gd name="T18" fmla="*/ 17 w 29"/>
                  <a:gd name="T19" fmla="*/ 17 h 25"/>
                  <a:gd name="T20" fmla="*/ 15 w 29"/>
                  <a:gd name="T21" fmla="*/ 18 h 25"/>
                  <a:gd name="T22" fmla="*/ 15 w 29"/>
                  <a:gd name="T23" fmla="*/ 19 h 25"/>
                  <a:gd name="T24" fmla="*/ 11 w 29"/>
                  <a:gd name="T25" fmla="*/ 21 h 25"/>
                  <a:gd name="T26" fmla="*/ 7 w 29"/>
                  <a:gd name="T27" fmla="*/ 23 h 25"/>
                  <a:gd name="T28" fmla="*/ 7 w 29"/>
                  <a:gd name="T29" fmla="*/ 25 h 25"/>
                  <a:gd name="T30" fmla="*/ 4 w 29"/>
                  <a:gd name="T31" fmla="*/ 22 h 25"/>
                  <a:gd name="T32" fmla="*/ 3 w 29"/>
                  <a:gd name="T33" fmla="*/ 19 h 25"/>
                  <a:gd name="T34" fmla="*/ 0 w 29"/>
                  <a:gd name="T35" fmla="*/ 17 h 25"/>
                  <a:gd name="T36" fmla="*/ 0 w 29"/>
                  <a:gd name="T37" fmla="*/ 12 h 25"/>
                  <a:gd name="T38" fmla="*/ 0 w 29"/>
                  <a:gd name="T39" fmla="*/ 8 h 25"/>
                  <a:gd name="T40" fmla="*/ 0 w 29"/>
                  <a:gd name="T41" fmla="*/ 8 h 25"/>
                  <a:gd name="T42" fmla="*/ 2 w 29"/>
                  <a:gd name="T43" fmla="*/ 8 h 25"/>
                  <a:gd name="T44" fmla="*/ 2 w 29"/>
                  <a:gd name="T45" fmla="*/ 5 h 25"/>
                  <a:gd name="T46" fmla="*/ 4 w 29"/>
                  <a:gd name="T47" fmla="*/ 4 h 25"/>
                  <a:gd name="T48" fmla="*/ 7 w 29"/>
                  <a:gd name="T49" fmla="*/ 4 h 25"/>
                  <a:gd name="T50" fmla="*/ 8 w 29"/>
                  <a:gd name="T51" fmla="*/ 1 h 25"/>
                  <a:gd name="T52" fmla="*/ 13 w 29"/>
                  <a:gd name="T53" fmla="*/ 1 h 25"/>
                  <a:gd name="T54" fmla="*/ 15 w 29"/>
                  <a:gd name="T55" fmla="*/ 1 h 25"/>
                  <a:gd name="T56" fmla="*/ 19 w 29"/>
                  <a:gd name="T57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" h="25">
                    <a:moveTo>
                      <a:pt x="19" y="0"/>
                    </a:moveTo>
                    <a:lnTo>
                      <a:pt x="20" y="0"/>
                    </a:lnTo>
                    <a:lnTo>
                      <a:pt x="25" y="4"/>
                    </a:lnTo>
                    <a:lnTo>
                      <a:pt x="28" y="9"/>
                    </a:lnTo>
                    <a:lnTo>
                      <a:pt x="29" y="12"/>
                    </a:lnTo>
                    <a:lnTo>
                      <a:pt x="29" y="14"/>
                    </a:lnTo>
                    <a:lnTo>
                      <a:pt x="28" y="16"/>
                    </a:lnTo>
                    <a:lnTo>
                      <a:pt x="25" y="16"/>
                    </a:lnTo>
                    <a:lnTo>
                      <a:pt x="23" y="18"/>
                    </a:lnTo>
                    <a:lnTo>
                      <a:pt x="17" y="17"/>
                    </a:lnTo>
                    <a:lnTo>
                      <a:pt x="15" y="18"/>
                    </a:lnTo>
                    <a:lnTo>
                      <a:pt x="15" y="19"/>
                    </a:lnTo>
                    <a:lnTo>
                      <a:pt x="11" y="21"/>
                    </a:lnTo>
                    <a:lnTo>
                      <a:pt x="7" y="23"/>
                    </a:lnTo>
                    <a:lnTo>
                      <a:pt x="7" y="25"/>
                    </a:lnTo>
                    <a:lnTo>
                      <a:pt x="4" y="22"/>
                    </a:lnTo>
                    <a:lnTo>
                      <a:pt x="3" y="19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8"/>
                    </a:lnTo>
                    <a:lnTo>
                      <a:pt x="2" y="5"/>
                    </a:lnTo>
                    <a:lnTo>
                      <a:pt x="4" y="4"/>
                    </a:lnTo>
                    <a:lnTo>
                      <a:pt x="7" y="4"/>
                    </a:lnTo>
                    <a:lnTo>
                      <a:pt x="8" y="1"/>
                    </a:lnTo>
                    <a:lnTo>
                      <a:pt x="13" y="1"/>
                    </a:lnTo>
                    <a:lnTo>
                      <a:pt x="15" y="1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8" name="Freeform 389"/>
              <p:cNvSpPr>
                <a:spLocks/>
              </p:cNvSpPr>
              <p:nvPr/>
            </p:nvSpPr>
            <p:spPr bwMode="auto">
              <a:xfrm>
                <a:off x="6313417" y="2980019"/>
                <a:ext cx="58369" cy="109124"/>
              </a:xfrm>
              <a:custGeom>
                <a:avLst/>
                <a:gdLst>
                  <a:gd name="T0" fmla="*/ 10 w 23"/>
                  <a:gd name="T1" fmla="*/ 0 h 43"/>
                  <a:gd name="T2" fmla="*/ 10 w 23"/>
                  <a:gd name="T3" fmla="*/ 1 h 43"/>
                  <a:gd name="T4" fmla="*/ 11 w 23"/>
                  <a:gd name="T5" fmla="*/ 4 h 43"/>
                  <a:gd name="T6" fmla="*/ 12 w 23"/>
                  <a:gd name="T7" fmla="*/ 4 h 43"/>
                  <a:gd name="T8" fmla="*/ 15 w 23"/>
                  <a:gd name="T9" fmla="*/ 5 h 43"/>
                  <a:gd name="T10" fmla="*/ 16 w 23"/>
                  <a:gd name="T11" fmla="*/ 8 h 43"/>
                  <a:gd name="T12" fmla="*/ 16 w 23"/>
                  <a:gd name="T13" fmla="*/ 10 h 43"/>
                  <a:gd name="T14" fmla="*/ 16 w 23"/>
                  <a:gd name="T15" fmla="*/ 12 h 43"/>
                  <a:gd name="T16" fmla="*/ 16 w 23"/>
                  <a:gd name="T17" fmla="*/ 16 h 43"/>
                  <a:gd name="T18" fmla="*/ 16 w 23"/>
                  <a:gd name="T19" fmla="*/ 21 h 43"/>
                  <a:gd name="T20" fmla="*/ 19 w 23"/>
                  <a:gd name="T21" fmla="*/ 23 h 43"/>
                  <a:gd name="T22" fmla="*/ 20 w 23"/>
                  <a:gd name="T23" fmla="*/ 26 h 43"/>
                  <a:gd name="T24" fmla="*/ 23 w 23"/>
                  <a:gd name="T25" fmla="*/ 29 h 43"/>
                  <a:gd name="T26" fmla="*/ 22 w 23"/>
                  <a:gd name="T27" fmla="*/ 31 h 43"/>
                  <a:gd name="T28" fmla="*/ 20 w 23"/>
                  <a:gd name="T29" fmla="*/ 34 h 43"/>
                  <a:gd name="T30" fmla="*/ 15 w 23"/>
                  <a:gd name="T31" fmla="*/ 37 h 43"/>
                  <a:gd name="T32" fmla="*/ 15 w 23"/>
                  <a:gd name="T33" fmla="*/ 39 h 43"/>
                  <a:gd name="T34" fmla="*/ 14 w 23"/>
                  <a:gd name="T35" fmla="*/ 42 h 43"/>
                  <a:gd name="T36" fmla="*/ 12 w 23"/>
                  <a:gd name="T37" fmla="*/ 43 h 43"/>
                  <a:gd name="T38" fmla="*/ 10 w 23"/>
                  <a:gd name="T39" fmla="*/ 42 h 43"/>
                  <a:gd name="T40" fmla="*/ 7 w 23"/>
                  <a:gd name="T41" fmla="*/ 37 h 43"/>
                  <a:gd name="T42" fmla="*/ 3 w 23"/>
                  <a:gd name="T43" fmla="*/ 35 h 43"/>
                  <a:gd name="T44" fmla="*/ 2 w 23"/>
                  <a:gd name="T45" fmla="*/ 34 h 43"/>
                  <a:gd name="T46" fmla="*/ 3 w 23"/>
                  <a:gd name="T47" fmla="*/ 31 h 43"/>
                  <a:gd name="T48" fmla="*/ 2 w 23"/>
                  <a:gd name="T49" fmla="*/ 30 h 43"/>
                  <a:gd name="T50" fmla="*/ 2 w 23"/>
                  <a:gd name="T51" fmla="*/ 27 h 43"/>
                  <a:gd name="T52" fmla="*/ 3 w 23"/>
                  <a:gd name="T53" fmla="*/ 25 h 43"/>
                  <a:gd name="T54" fmla="*/ 2 w 23"/>
                  <a:gd name="T55" fmla="*/ 21 h 43"/>
                  <a:gd name="T56" fmla="*/ 2 w 23"/>
                  <a:gd name="T57" fmla="*/ 16 h 43"/>
                  <a:gd name="T58" fmla="*/ 3 w 23"/>
                  <a:gd name="T59" fmla="*/ 14 h 43"/>
                  <a:gd name="T60" fmla="*/ 4 w 23"/>
                  <a:gd name="T61" fmla="*/ 13 h 43"/>
                  <a:gd name="T62" fmla="*/ 0 w 23"/>
                  <a:gd name="T63" fmla="*/ 12 h 43"/>
                  <a:gd name="T64" fmla="*/ 0 w 23"/>
                  <a:gd name="T65" fmla="*/ 6 h 43"/>
                  <a:gd name="T66" fmla="*/ 2 w 23"/>
                  <a:gd name="T67" fmla="*/ 4 h 43"/>
                  <a:gd name="T68" fmla="*/ 4 w 23"/>
                  <a:gd name="T69" fmla="*/ 1 h 43"/>
                  <a:gd name="T70" fmla="*/ 6 w 23"/>
                  <a:gd name="T71" fmla="*/ 1 h 43"/>
                  <a:gd name="T72" fmla="*/ 7 w 23"/>
                  <a:gd name="T73" fmla="*/ 2 h 43"/>
                  <a:gd name="T74" fmla="*/ 10 w 23"/>
                  <a:gd name="T75" fmla="*/ 0 h 43"/>
                  <a:gd name="T76" fmla="*/ 10 w 23"/>
                  <a:gd name="T77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3" h="43">
                    <a:moveTo>
                      <a:pt x="10" y="0"/>
                    </a:moveTo>
                    <a:lnTo>
                      <a:pt x="10" y="1"/>
                    </a:lnTo>
                    <a:lnTo>
                      <a:pt x="11" y="4"/>
                    </a:lnTo>
                    <a:lnTo>
                      <a:pt x="12" y="4"/>
                    </a:lnTo>
                    <a:lnTo>
                      <a:pt x="15" y="5"/>
                    </a:lnTo>
                    <a:lnTo>
                      <a:pt x="16" y="8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6" y="16"/>
                    </a:lnTo>
                    <a:lnTo>
                      <a:pt x="16" y="21"/>
                    </a:lnTo>
                    <a:lnTo>
                      <a:pt x="19" y="23"/>
                    </a:lnTo>
                    <a:lnTo>
                      <a:pt x="20" y="26"/>
                    </a:lnTo>
                    <a:lnTo>
                      <a:pt x="23" y="29"/>
                    </a:lnTo>
                    <a:lnTo>
                      <a:pt x="22" y="31"/>
                    </a:lnTo>
                    <a:lnTo>
                      <a:pt x="20" y="34"/>
                    </a:lnTo>
                    <a:lnTo>
                      <a:pt x="15" y="37"/>
                    </a:lnTo>
                    <a:lnTo>
                      <a:pt x="15" y="39"/>
                    </a:lnTo>
                    <a:lnTo>
                      <a:pt x="14" y="42"/>
                    </a:lnTo>
                    <a:lnTo>
                      <a:pt x="12" y="43"/>
                    </a:lnTo>
                    <a:lnTo>
                      <a:pt x="10" y="42"/>
                    </a:lnTo>
                    <a:lnTo>
                      <a:pt x="7" y="37"/>
                    </a:lnTo>
                    <a:lnTo>
                      <a:pt x="3" y="35"/>
                    </a:lnTo>
                    <a:lnTo>
                      <a:pt x="2" y="34"/>
                    </a:lnTo>
                    <a:lnTo>
                      <a:pt x="3" y="31"/>
                    </a:lnTo>
                    <a:lnTo>
                      <a:pt x="2" y="30"/>
                    </a:lnTo>
                    <a:lnTo>
                      <a:pt x="2" y="27"/>
                    </a:lnTo>
                    <a:lnTo>
                      <a:pt x="3" y="25"/>
                    </a:lnTo>
                    <a:lnTo>
                      <a:pt x="2" y="21"/>
                    </a:lnTo>
                    <a:lnTo>
                      <a:pt x="2" y="16"/>
                    </a:lnTo>
                    <a:lnTo>
                      <a:pt x="3" y="14"/>
                    </a:lnTo>
                    <a:lnTo>
                      <a:pt x="4" y="13"/>
                    </a:lnTo>
                    <a:lnTo>
                      <a:pt x="0" y="12"/>
                    </a:lnTo>
                    <a:lnTo>
                      <a:pt x="0" y="6"/>
                    </a:lnTo>
                    <a:lnTo>
                      <a:pt x="2" y="4"/>
                    </a:lnTo>
                    <a:lnTo>
                      <a:pt x="4" y="1"/>
                    </a:lnTo>
                    <a:lnTo>
                      <a:pt x="6" y="1"/>
                    </a:lnTo>
                    <a:lnTo>
                      <a:pt x="7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9" name="Freeform 390"/>
              <p:cNvSpPr>
                <a:spLocks/>
              </p:cNvSpPr>
              <p:nvPr/>
            </p:nvSpPr>
            <p:spPr bwMode="auto">
              <a:xfrm>
                <a:off x="6295653" y="2848056"/>
                <a:ext cx="119275" cy="162416"/>
              </a:xfrm>
              <a:custGeom>
                <a:avLst/>
                <a:gdLst>
                  <a:gd name="T0" fmla="*/ 11 w 47"/>
                  <a:gd name="T1" fmla="*/ 0 h 64"/>
                  <a:gd name="T2" fmla="*/ 17 w 47"/>
                  <a:gd name="T3" fmla="*/ 3 h 64"/>
                  <a:gd name="T4" fmla="*/ 22 w 47"/>
                  <a:gd name="T5" fmla="*/ 8 h 64"/>
                  <a:gd name="T6" fmla="*/ 26 w 47"/>
                  <a:gd name="T7" fmla="*/ 12 h 64"/>
                  <a:gd name="T8" fmla="*/ 27 w 47"/>
                  <a:gd name="T9" fmla="*/ 18 h 64"/>
                  <a:gd name="T10" fmla="*/ 32 w 47"/>
                  <a:gd name="T11" fmla="*/ 20 h 64"/>
                  <a:gd name="T12" fmla="*/ 35 w 47"/>
                  <a:gd name="T13" fmla="*/ 22 h 64"/>
                  <a:gd name="T14" fmla="*/ 39 w 47"/>
                  <a:gd name="T15" fmla="*/ 20 h 64"/>
                  <a:gd name="T16" fmla="*/ 42 w 47"/>
                  <a:gd name="T17" fmla="*/ 24 h 64"/>
                  <a:gd name="T18" fmla="*/ 43 w 47"/>
                  <a:gd name="T19" fmla="*/ 31 h 64"/>
                  <a:gd name="T20" fmla="*/ 43 w 47"/>
                  <a:gd name="T21" fmla="*/ 37 h 64"/>
                  <a:gd name="T22" fmla="*/ 47 w 47"/>
                  <a:gd name="T23" fmla="*/ 44 h 64"/>
                  <a:gd name="T24" fmla="*/ 43 w 47"/>
                  <a:gd name="T25" fmla="*/ 49 h 64"/>
                  <a:gd name="T26" fmla="*/ 44 w 47"/>
                  <a:gd name="T27" fmla="*/ 54 h 64"/>
                  <a:gd name="T28" fmla="*/ 42 w 47"/>
                  <a:gd name="T29" fmla="*/ 56 h 64"/>
                  <a:gd name="T30" fmla="*/ 36 w 47"/>
                  <a:gd name="T31" fmla="*/ 57 h 64"/>
                  <a:gd name="T32" fmla="*/ 30 w 47"/>
                  <a:gd name="T33" fmla="*/ 60 h 64"/>
                  <a:gd name="T34" fmla="*/ 25 w 47"/>
                  <a:gd name="T35" fmla="*/ 61 h 64"/>
                  <a:gd name="T36" fmla="*/ 23 w 47"/>
                  <a:gd name="T37" fmla="*/ 64 h 64"/>
                  <a:gd name="T38" fmla="*/ 23 w 47"/>
                  <a:gd name="T39" fmla="*/ 60 h 64"/>
                  <a:gd name="T40" fmla="*/ 19 w 47"/>
                  <a:gd name="T41" fmla="*/ 56 h 64"/>
                  <a:gd name="T42" fmla="*/ 17 w 47"/>
                  <a:gd name="T43" fmla="*/ 53 h 64"/>
                  <a:gd name="T44" fmla="*/ 17 w 47"/>
                  <a:gd name="T45" fmla="*/ 50 h 64"/>
                  <a:gd name="T46" fmla="*/ 18 w 47"/>
                  <a:gd name="T47" fmla="*/ 47 h 64"/>
                  <a:gd name="T48" fmla="*/ 13 w 47"/>
                  <a:gd name="T49" fmla="*/ 44 h 64"/>
                  <a:gd name="T50" fmla="*/ 9 w 47"/>
                  <a:gd name="T51" fmla="*/ 44 h 64"/>
                  <a:gd name="T52" fmla="*/ 7 w 47"/>
                  <a:gd name="T53" fmla="*/ 39 h 64"/>
                  <a:gd name="T54" fmla="*/ 5 w 47"/>
                  <a:gd name="T55" fmla="*/ 35 h 64"/>
                  <a:gd name="T56" fmla="*/ 6 w 47"/>
                  <a:gd name="T57" fmla="*/ 32 h 64"/>
                  <a:gd name="T58" fmla="*/ 9 w 47"/>
                  <a:gd name="T59" fmla="*/ 32 h 64"/>
                  <a:gd name="T60" fmla="*/ 6 w 47"/>
                  <a:gd name="T61" fmla="*/ 29 h 64"/>
                  <a:gd name="T62" fmla="*/ 2 w 47"/>
                  <a:gd name="T63" fmla="*/ 25 h 64"/>
                  <a:gd name="T64" fmla="*/ 5 w 47"/>
                  <a:gd name="T65" fmla="*/ 19 h 64"/>
                  <a:gd name="T66" fmla="*/ 2 w 47"/>
                  <a:gd name="T67" fmla="*/ 20 h 64"/>
                  <a:gd name="T68" fmla="*/ 2 w 47"/>
                  <a:gd name="T69" fmla="*/ 16 h 64"/>
                  <a:gd name="T70" fmla="*/ 5 w 47"/>
                  <a:gd name="T71" fmla="*/ 16 h 64"/>
                  <a:gd name="T72" fmla="*/ 3 w 47"/>
                  <a:gd name="T73" fmla="*/ 15 h 64"/>
                  <a:gd name="T74" fmla="*/ 1 w 47"/>
                  <a:gd name="T75" fmla="*/ 11 h 64"/>
                  <a:gd name="T76" fmla="*/ 0 w 47"/>
                  <a:gd name="T77" fmla="*/ 7 h 64"/>
                  <a:gd name="T78" fmla="*/ 3 w 47"/>
                  <a:gd name="T79" fmla="*/ 3 h 64"/>
                  <a:gd name="T80" fmla="*/ 6 w 47"/>
                  <a:gd name="T81" fmla="*/ 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7" h="64">
                    <a:moveTo>
                      <a:pt x="9" y="0"/>
                    </a:moveTo>
                    <a:lnTo>
                      <a:pt x="11" y="0"/>
                    </a:lnTo>
                    <a:lnTo>
                      <a:pt x="14" y="2"/>
                    </a:lnTo>
                    <a:lnTo>
                      <a:pt x="17" y="3"/>
                    </a:lnTo>
                    <a:lnTo>
                      <a:pt x="18" y="4"/>
                    </a:lnTo>
                    <a:lnTo>
                      <a:pt x="22" y="8"/>
                    </a:lnTo>
                    <a:lnTo>
                      <a:pt x="23" y="11"/>
                    </a:lnTo>
                    <a:lnTo>
                      <a:pt x="26" y="12"/>
                    </a:lnTo>
                    <a:lnTo>
                      <a:pt x="29" y="15"/>
                    </a:lnTo>
                    <a:lnTo>
                      <a:pt x="27" y="18"/>
                    </a:lnTo>
                    <a:lnTo>
                      <a:pt x="29" y="19"/>
                    </a:lnTo>
                    <a:lnTo>
                      <a:pt x="32" y="20"/>
                    </a:lnTo>
                    <a:lnTo>
                      <a:pt x="32" y="23"/>
                    </a:lnTo>
                    <a:lnTo>
                      <a:pt x="35" y="22"/>
                    </a:lnTo>
                    <a:lnTo>
                      <a:pt x="38" y="23"/>
                    </a:lnTo>
                    <a:lnTo>
                      <a:pt x="39" y="20"/>
                    </a:lnTo>
                    <a:lnTo>
                      <a:pt x="43" y="22"/>
                    </a:lnTo>
                    <a:lnTo>
                      <a:pt x="42" y="24"/>
                    </a:lnTo>
                    <a:lnTo>
                      <a:pt x="42" y="25"/>
                    </a:lnTo>
                    <a:lnTo>
                      <a:pt x="43" y="31"/>
                    </a:lnTo>
                    <a:lnTo>
                      <a:pt x="42" y="32"/>
                    </a:lnTo>
                    <a:lnTo>
                      <a:pt x="43" y="37"/>
                    </a:lnTo>
                    <a:lnTo>
                      <a:pt x="46" y="40"/>
                    </a:lnTo>
                    <a:lnTo>
                      <a:pt x="47" y="44"/>
                    </a:lnTo>
                    <a:lnTo>
                      <a:pt x="47" y="45"/>
                    </a:lnTo>
                    <a:lnTo>
                      <a:pt x="43" y="49"/>
                    </a:lnTo>
                    <a:lnTo>
                      <a:pt x="43" y="52"/>
                    </a:lnTo>
                    <a:lnTo>
                      <a:pt x="44" y="54"/>
                    </a:lnTo>
                    <a:lnTo>
                      <a:pt x="43" y="56"/>
                    </a:lnTo>
                    <a:lnTo>
                      <a:pt x="42" y="56"/>
                    </a:lnTo>
                    <a:lnTo>
                      <a:pt x="38" y="57"/>
                    </a:lnTo>
                    <a:lnTo>
                      <a:pt x="36" y="57"/>
                    </a:lnTo>
                    <a:lnTo>
                      <a:pt x="31" y="57"/>
                    </a:lnTo>
                    <a:lnTo>
                      <a:pt x="30" y="60"/>
                    </a:lnTo>
                    <a:lnTo>
                      <a:pt x="27" y="60"/>
                    </a:lnTo>
                    <a:lnTo>
                      <a:pt x="25" y="61"/>
                    </a:lnTo>
                    <a:lnTo>
                      <a:pt x="25" y="64"/>
                    </a:lnTo>
                    <a:lnTo>
                      <a:pt x="23" y="64"/>
                    </a:lnTo>
                    <a:lnTo>
                      <a:pt x="23" y="62"/>
                    </a:lnTo>
                    <a:lnTo>
                      <a:pt x="23" y="60"/>
                    </a:lnTo>
                    <a:lnTo>
                      <a:pt x="22" y="57"/>
                    </a:lnTo>
                    <a:lnTo>
                      <a:pt x="19" y="56"/>
                    </a:lnTo>
                    <a:lnTo>
                      <a:pt x="18" y="56"/>
                    </a:lnTo>
                    <a:lnTo>
                      <a:pt x="17" y="53"/>
                    </a:lnTo>
                    <a:lnTo>
                      <a:pt x="17" y="52"/>
                    </a:lnTo>
                    <a:lnTo>
                      <a:pt x="17" y="50"/>
                    </a:lnTo>
                    <a:lnTo>
                      <a:pt x="18" y="49"/>
                    </a:lnTo>
                    <a:lnTo>
                      <a:pt x="18" y="47"/>
                    </a:lnTo>
                    <a:lnTo>
                      <a:pt x="15" y="47"/>
                    </a:lnTo>
                    <a:lnTo>
                      <a:pt x="13" y="44"/>
                    </a:lnTo>
                    <a:lnTo>
                      <a:pt x="10" y="44"/>
                    </a:lnTo>
                    <a:lnTo>
                      <a:pt x="9" y="44"/>
                    </a:lnTo>
                    <a:lnTo>
                      <a:pt x="9" y="41"/>
                    </a:lnTo>
                    <a:lnTo>
                      <a:pt x="7" y="39"/>
                    </a:lnTo>
                    <a:lnTo>
                      <a:pt x="7" y="39"/>
                    </a:lnTo>
                    <a:lnTo>
                      <a:pt x="5" y="35"/>
                    </a:lnTo>
                    <a:lnTo>
                      <a:pt x="5" y="32"/>
                    </a:lnTo>
                    <a:lnTo>
                      <a:pt x="6" y="32"/>
                    </a:lnTo>
                    <a:lnTo>
                      <a:pt x="9" y="33"/>
                    </a:lnTo>
                    <a:lnTo>
                      <a:pt x="9" y="32"/>
                    </a:lnTo>
                    <a:lnTo>
                      <a:pt x="7" y="29"/>
                    </a:lnTo>
                    <a:lnTo>
                      <a:pt x="6" y="29"/>
                    </a:lnTo>
                    <a:lnTo>
                      <a:pt x="2" y="27"/>
                    </a:lnTo>
                    <a:lnTo>
                      <a:pt x="2" y="25"/>
                    </a:lnTo>
                    <a:lnTo>
                      <a:pt x="5" y="22"/>
                    </a:lnTo>
                    <a:lnTo>
                      <a:pt x="5" y="19"/>
                    </a:lnTo>
                    <a:lnTo>
                      <a:pt x="3" y="19"/>
                    </a:lnTo>
                    <a:lnTo>
                      <a:pt x="2" y="20"/>
                    </a:lnTo>
                    <a:lnTo>
                      <a:pt x="2" y="19"/>
                    </a:lnTo>
                    <a:lnTo>
                      <a:pt x="2" y="16"/>
                    </a:lnTo>
                    <a:lnTo>
                      <a:pt x="3" y="16"/>
                    </a:lnTo>
                    <a:lnTo>
                      <a:pt x="5" y="16"/>
                    </a:lnTo>
                    <a:lnTo>
                      <a:pt x="5" y="15"/>
                    </a:lnTo>
                    <a:lnTo>
                      <a:pt x="3" y="15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1" y="4"/>
                    </a:lnTo>
                    <a:lnTo>
                      <a:pt x="3" y="3"/>
                    </a:lnTo>
                    <a:lnTo>
                      <a:pt x="6" y="4"/>
                    </a:lnTo>
                    <a:lnTo>
                      <a:pt x="6" y="3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0" name="Freeform 391"/>
              <p:cNvSpPr>
                <a:spLocks/>
              </p:cNvSpPr>
              <p:nvPr/>
            </p:nvSpPr>
            <p:spPr bwMode="auto">
              <a:xfrm>
                <a:off x="6288039" y="2941952"/>
                <a:ext cx="53293" cy="68520"/>
              </a:xfrm>
              <a:custGeom>
                <a:avLst/>
                <a:gdLst>
                  <a:gd name="T0" fmla="*/ 5 w 21"/>
                  <a:gd name="T1" fmla="*/ 0 h 27"/>
                  <a:gd name="T2" fmla="*/ 8 w 21"/>
                  <a:gd name="T3" fmla="*/ 2 h 27"/>
                  <a:gd name="T4" fmla="*/ 9 w 21"/>
                  <a:gd name="T5" fmla="*/ 2 h 27"/>
                  <a:gd name="T6" fmla="*/ 10 w 21"/>
                  <a:gd name="T7" fmla="*/ 2 h 27"/>
                  <a:gd name="T8" fmla="*/ 12 w 21"/>
                  <a:gd name="T9" fmla="*/ 4 h 27"/>
                  <a:gd name="T10" fmla="*/ 12 w 21"/>
                  <a:gd name="T11" fmla="*/ 7 h 27"/>
                  <a:gd name="T12" fmla="*/ 13 w 21"/>
                  <a:gd name="T13" fmla="*/ 7 h 27"/>
                  <a:gd name="T14" fmla="*/ 16 w 21"/>
                  <a:gd name="T15" fmla="*/ 7 h 27"/>
                  <a:gd name="T16" fmla="*/ 18 w 21"/>
                  <a:gd name="T17" fmla="*/ 10 h 27"/>
                  <a:gd name="T18" fmla="*/ 21 w 21"/>
                  <a:gd name="T19" fmla="*/ 10 h 27"/>
                  <a:gd name="T20" fmla="*/ 21 w 21"/>
                  <a:gd name="T21" fmla="*/ 12 h 27"/>
                  <a:gd name="T22" fmla="*/ 20 w 21"/>
                  <a:gd name="T23" fmla="*/ 13 h 27"/>
                  <a:gd name="T24" fmla="*/ 20 w 21"/>
                  <a:gd name="T25" fmla="*/ 15 h 27"/>
                  <a:gd name="T26" fmla="*/ 17 w 21"/>
                  <a:gd name="T27" fmla="*/ 17 h 27"/>
                  <a:gd name="T28" fmla="*/ 16 w 21"/>
                  <a:gd name="T29" fmla="*/ 16 h 27"/>
                  <a:gd name="T30" fmla="*/ 14 w 21"/>
                  <a:gd name="T31" fmla="*/ 16 h 27"/>
                  <a:gd name="T32" fmla="*/ 12 w 21"/>
                  <a:gd name="T33" fmla="*/ 19 h 27"/>
                  <a:gd name="T34" fmla="*/ 10 w 21"/>
                  <a:gd name="T35" fmla="*/ 21 h 27"/>
                  <a:gd name="T36" fmla="*/ 10 w 21"/>
                  <a:gd name="T37" fmla="*/ 27 h 27"/>
                  <a:gd name="T38" fmla="*/ 8 w 21"/>
                  <a:gd name="T39" fmla="*/ 25 h 27"/>
                  <a:gd name="T40" fmla="*/ 8 w 21"/>
                  <a:gd name="T41" fmla="*/ 23 h 27"/>
                  <a:gd name="T42" fmla="*/ 3 w 21"/>
                  <a:gd name="T43" fmla="*/ 17 h 27"/>
                  <a:gd name="T44" fmla="*/ 1 w 21"/>
                  <a:gd name="T45" fmla="*/ 16 h 27"/>
                  <a:gd name="T46" fmla="*/ 0 w 21"/>
                  <a:gd name="T47" fmla="*/ 16 h 27"/>
                  <a:gd name="T48" fmla="*/ 1 w 21"/>
                  <a:gd name="T49" fmla="*/ 15 h 27"/>
                  <a:gd name="T50" fmla="*/ 3 w 21"/>
                  <a:gd name="T51" fmla="*/ 12 h 27"/>
                  <a:gd name="T52" fmla="*/ 3 w 21"/>
                  <a:gd name="T53" fmla="*/ 10 h 27"/>
                  <a:gd name="T54" fmla="*/ 4 w 21"/>
                  <a:gd name="T55" fmla="*/ 7 h 27"/>
                  <a:gd name="T56" fmla="*/ 5 w 21"/>
                  <a:gd name="T57" fmla="*/ 7 h 27"/>
                  <a:gd name="T58" fmla="*/ 6 w 21"/>
                  <a:gd name="T59" fmla="*/ 6 h 27"/>
                  <a:gd name="T60" fmla="*/ 6 w 21"/>
                  <a:gd name="T61" fmla="*/ 4 h 27"/>
                  <a:gd name="T62" fmla="*/ 4 w 21"/>
                  <a:gd name="T63" fmla="*/ 3 h 27"/>
                  <a:gd name="T64" fmla="*/ 4 w 21"/>
                  <a:gd name="T65" fmla="*/ 0 h 27"/>
                  <a:gd name="T66" fmla="*/ 5 w 21"/>
                  <a:gd name="T6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" h="27">
                    <a:moveTo>
                      <a:pt x="5" y="0"/>
                    </a:moveTo>
                    <a:lnTo>
                      <a:pt x="8" y="2"/>
                    </a:lnTo>
                    <a:lnTo>
                      <a:pt x="9" y="2"/>
                    </a:lnTo>
                    <a:lnTo>
                      <a:pt x="10" y="2"/>
                    </a:lnTo>
                    <a:lnTo>
                      <a:pt x="12" y="4"/>
                    </a:lnTo>
                    <a:lnTo>
                      <a:pt x="12" y="7"/>
                    </a:lnTo>
                    <a:lnTo>
                      <a:pt x="13" y="7"/>
                    </a:lnTo>
                    <a:lnTo>
                      <a:pt x="16" y="7"/>
                    </a:lnTo>
                    <a:lnTo>
                      <a:pt x="18" y="10"/>
                    </a:lnTo>
                    <a:lnTo>
                      <a:pt x="21" y="10"/>
                    </a:lnTo>
                    <a:lnTo>
                      <a:pt x="21" y="12"/>
                    </a:lnTo>
                    <a:lnTo>
                      <a:pt x="20" y="13"/>
                    </a:lnTo>
                    <a:lnTo>
                      <a:pt x="20" y="15"/>
                    </a:lnTo>
                    <a:lnTo>
                      <a:pt x="17" y="17"/>
                    </a:lnTo>
                    <a:lnTo>
                      <a:pt x="16" y="16"/>
                    </a:lnTo>
                    <a:lnTo>
                      <a:pt x="14" y="16"/>
                    </a:lnTo>
                    <a:lnTo>
                      <a:pt x="12" y="19"/>
                    </a:lnTo>
                    <a:lnTo>
                      <a:pt x="10" y="21"/>
                    </a:lnTo>
                    <a:lnTo>
                      <a:pt x="10" y="27"/>
                    </a:lnTo>
                    <a:lnTo>
                      <a:pt x="8" y="25"/>
                    </a:lnTo>
                    <a:lnTo>
                      <a:pt x="8" y="23"/>
                    </a:lnTo>
                    <a:lnTo>
                      <a:pt x="3" y="17"/>
                    </a:lnTo>
                    <a:lnTo>
                      <a:pt x="1" y="16"/>
                    </a:lnTo>
                    <a:lnTo>
                      <a:pt x="0" y="16"/>
                    </a:lnTo>
                    <a:lnTo>
                      <a:pt x="1" y="15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4" y="7"/>
                    </a:lnTo>
                    <a:lnTo>
                      <a:pt x="5" y="7"/>
                    </a:lnTo>
                    <a:lnTo>
                      <a:pt x="6" y="6"/>
                    </a:lnTo>
                    <a:lnTo>
                      <a:pt x="6" y="4"/>
                    </a:lnTo>
                    <a:lnTo>
                      <a:pt x="4" y="3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1" name="Freeform 392"/>
              <p:cNvSpPr>
                <a:spLocks noEditPoints="1"/>
              </p:cNvSpPr>
              <p:nvPr/>
            </p:nvSpPr>
            <p:spPr bwMode="auto">
              <a:xfrm>
                <a:off x="6143389" y="2845518"/>
                <a:ext cx="164954" cy="126887"/>
              </a:xfrm>
              <a:custGeom>
                <a:avLst/>
                <a:gdLst>
                  <a:gd name="T0" fmla="*/ 40 w 65"/>
                  <a:gd name="T1" fmla="*/ 49 h 50"/>
                  <a:gd name="T2" fmla="*/ 35 w 65"/>
                  <a:gd name="T3" fmla="*/ 45 h 50"/>
                  <a:gd name="T4" fmla="*/ 35 w 65"/>
                  <a:gd name="T5" fmla="*/ 45 h 50"/>
                  <a:gd name="T6" fmla="*/ 40 w 65"/>
                  <a:gd name="T7" fmla="*/ 44 h 50"/>
                  <a:gd name="T8" fmla="*/ 35 w 65"/>
                  <a:gd name="T9" fmla="*/ 42 h 50"/>
                  <a:gd name="T10" fmla="*/ 20 w 65"/>
                  <a:gd name="T11" fmla="*/ 36 h 50"/>
                  <a:gd name="T12" fmla="*/ 15 w 65"/>
                  <a:gd name="T13" fmla="*/ 28 h 50"/>
                  <a:gd name="T14" fmla="*/ 17 w 65"/>
                  <a:gd name="T15" fmla="*/ 28 h 50"/>
                  <a:gd name="T16" fmla="*/ 20 w 65"/>
                  <a:gd name="T17" fmla="*/ 30 h 50"/>
                  <a:gd name="T18" fmla="*/ 19 w 65"/>
                  <a:gd name="T19" fmla="*/ 26 h 50"/>
                  <a:gd name="T20" fmla="*/ 9 w 65"/>
                  <a:gd name="T21" fmla="*/ 21 h 50"/>
                  <a:gd name="T22" fmla="*/ 12 w 65"/>
                  <a:gd name="T23" fmla="*/ 26 h 50"/>
                  <a:gd name="T24" fmla="*/ 9 w 65"/>
                  <a:gd name="T25" fmla="*/ 21 h 50"/>
                  <a:gd name="T26" fmla="*/ 13 w 65"/>
                  <a:gd name="T27" fmla="*/ 23 h 50"/>
                  <a:gd name="T28" fmla="*/ 9 w 65"/>
                  <a:gd name="T29" fmla="*/ 17 h 50"/>
                  <a:gd name="T30" fmla="*/ 36 w 65"/>
                  <a:gd name="T31" fmla="*/ 0 h 50"/>
                  <a:gd name="T32" fmla="*/ 45 w 65"/>
                  <a:gd name="T33" fmla="*/ 7 h 50"/>
                  <a:gd name="T34" fmla="*/ 58 w 65"/>
                  <a:gd name="T35" fmla="*/ 7 h 50"/>
                  <a:gd name="T36" fmla="*/ 62 w 65"/>
                  <a:gd name="T37" fmla="*/ 15 h 50"/>
                  <a:gd name="T38" fmla="*/ 65 w 65"/>
                  <a:gd name="T39" fmla="*/ 17 h 50"/>
                  <a:gd name="T40" fmla="*/ 62 w 65"/>
                  <a:gd name="T41" fmla="*/ 20 h 50"/>
                  <a:gd name="T42" fmla="*/ 56 w 65"/>
                  <a:gd name="T43" fmla="*/ 17 h 50"/>
                  <a:gd name="T44" fmla="*/ 49 w 65"/>
                  <a:gd name="T45" fmla="*/ 17 h 50"/>
                  <a:gd name="T46" fmla="*/ 44 w 65"/>
                  <a:gd name="T47" fmla="*/ 16 h 50"/>
                  <a:gd name="T48" fmla="*/ 40 w 65"/>
                  <a:gd name="T49" fmla="*/ 15 h 50"/>
                  <a:gd name="T50" fmla="*/ 36 w 65"/>
                  <a:gd name="T51" fmla="*/ 16 h 50"/>
                  <a:gd name="T52" fmla="*/ 32 w 65"/>
                  <a:gd name="T53" fmla="*/ 17 h 50"/>
                  <a:gd name="T54" fmla="*/ 27 w 65"/>
                  <a:gd name="T55" fmla="*/ 15 h 50"/>
                  <a:gd name="T56" fmla="*/ 24 w 65"/>
                  <a:gd name="T57" fmla="*/ 20 h 50"/>
                  <a:gd name="T58" fmla="*/ 28 w 65"/>
                  <a:gd name="T59" fmla="*/ 24 h 50"/>
                  <a:gd name="T60" fmla="*/ 29 w 65"/>
                  <a:gd name="T61" fmla="*/ 29 h 50"/>
                  <a:gd name="T62" fmla="*/ 48 w 65"/>
                  <a:gd name="T63" fmla="*/ 48 h 50"/>
                  <a:gd name="T64" fmla="*/ 45 w 65"/>
                  <a:gd name="T65" fmla="*/ 49 h 50"/>
                  <a:gd name="T66" fmla="*/ 48 w 65"/>
                  <a:gd name="T67" fmla="*/ 49 h 50"/>
                  <a:gd name="T68" fmla="*/ 33 w 65"/>
                  <a:gd name="T69" fmla="*/ 41 h 50"/>
                  <a:gd name="T70" fmla="*/ 29 w 65"/>
                  <a:gd name="T71" fmla="*/ 38 h 50"/>
                  <a:gd name="T72" fmla="*/ 21 w 65"/>
                  <a:gd name="T73" fmla="*/ 34 h 50"/>
                  <a:gd name="T74" fmla="*/ 23 w 65"/>
                  <a:gd name="T75" fmla="*/ 30 h 50"/>
                  <a:gd name="T76" fmla="*/ 21 w 65"/>
                  <a:gd name="T77" fmla="*/ 28 h 50"/>
                  <a:gd name="T78" fmla="*/ 16 w 65"/>
                  <a:gd name="T79" fmla="*/ 19 h 50"/>
                  <a:gd name="T80" fmla="*/ 9 w 65"/>
                  <a:gd name="T81" fmla="*/ 15 h 50"/>
                  <a:gd name="T82" fmla="*/ 4 w 65"/>
                  <a:gd name="T83" fmla="*/ 24 h 50"/>
                  <a:gd name="T84" fmla="*/ 2 w 65"/>
                  <a:gd name="T85" fmla="*/ 19 h 50"/>
                  <a:gd name="T86" fmla="*/ 4 w 65"/>
                  <a:gd name="T87" fmla="*/ 13 h 50"/>
                  <a:gd name="T88" fmla="*/ 15 w 65"/>
                  <a:gd name="T89" fmla="*/ 13 h 50"/>
                  <a:gd name="T90" fmla="*/ 21 w 65"/>
                  <a:gd name="T91" fmla="*/ 7 h 50"/>
                  <a:gd name="T92" fmla="*/ 35 w 65"/>
                  <a:gd name="T9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5" h="50">
                    <a:moveTo>
                      <a:pt x="41" y="48"/>
                    </a:moveTo>
                    <a:lnTo>
                      <a:pt x="42" y="49"/>
                    </a:lnTo>
                    <a:lnTo>
                      <a:pt x="40" y="49"/>
                    </a:lnTo>
                    <a:lnTo>
                      <a:pt x="37" y="48"/>
                    </a:lnTo>
                    <a:lnTo>
                      <a:pt x="41" y="48"/>
                    </a:lnTo>
                    <a:close/>
                    <a:moveTo>
                      <a:pt x="35" y="45"/>
                    </a:moveTo>
                    <a:lnTo>
                      <a:pt x="41" y="45"/>
                    </a:lnTo>
                    <a:lnTo>
                      <a:pt x="38" y="46"/>
                    </a:lnTo>
                    <a:lnTo>
                      <a:pt x="35" y="45"/>
                    </a:lnTo>
                    <a:close/>
                    <a:moveTo>
                      <a:pt x="35" y="42"/>
                    </a:moveTo>
                    <a:lnTo>
                      <a:pt x="40" y="42"/>
                    </a:lnTo>
                    <a:lnTo>
                      <a:pt x="40" y="44"/>
                    </a:lnTo>
                    <a:lnTo>
                      <a:pt x="38" y="45"/>
                    </a:lnTo>
                    <a:lnTo>
                      <a:pt x="36" y="44"/>
                    </a:lnTo>
                    <a:lnTo>
                      <a:pt x="35" y="42"/>
                    </a:lnTo>
                    <a:close/>
                    <a:moveTo>
                      <a:pt x="16" y="32"/>
                    </a:moveTo>
                    <a:lnTo>
                      <a:pt x="19" y="33"/>
                    </a:lnTo>
                    <a:lnTo>
                      <a:pt x="20" y="36"/>
                    </a:lnTo>
                    <a:lnTo>
                      <a:pt x="16" y="32"/>
                    </a:lnTo>
                    <a:close/>
                    <a:moveTo>
                      <a:pt x="13" y="28"/>
                    </a:moveTo>
                    <a:lnTo>
                      <a:pt x="15" y="28"/>
                    </a:lnTo>
                    <a:lnTo>
                      <a:pt x="16" y="30"/>
                    </a:lnTo>
                    <a:lnTo>
                      <a:pt x="13" y="28"/>
                    </a:lnTo>
                    <a:close/>
                    <a:moveTo>
                      <a:pt x="17" y="28"/>
                    </a:moveTo>
                    <a:lnTo>
                      <a:pt x="19" y="28"/>
                    </a:lnTo>
                    <a:lnTo>
                      <a:pt x="21" y="30"/>
                    </a:lnTo>
                    <a:lnTo>
                      <a:pt x="20" y="30"/>
                    </a:lnTo>
                    <a:lnTo>
                      <a:pt x="17" y="28"/>
                    </a:lnTo>
                    <a:close/>
                    <a:moveTo>
                      <a:pt x="16" y="24"/>
                    </a:moveTo>
                    <a:lnTo>
                      <a:pt x="19" y="26"/>
                    </a:lnTo>
                    <a:lnTo>
                      <a:pt x="16" y="26"/>
                    </a:lnTo>
                    <a:lnTo>
                      <a:pt x="16" y="24"/>
                    </a:lnTo>
                    <a:close/>
                    <a:moveTo>
                      <a:pt x="9" y="21"/>
                    </a:moveTo>
                    <a:lnTo>
                      <a:pt x="12" y="24"/>
                    </a:lnTo>
                    <a:lnTo>
                      <a:pt x="13" y="26"/>
                    </a:lnTo>
                    <a:lnTo>
                      <a:pt x="12" y="26"/>
                    </a:lnTo>
                    <a:lnTo>
                      <a:pt x="11" y="24"/>
                    </a:lnTo>
                    <a:lnTo>
                      <a:pt x="11" y="24"/>
                    </a:lnTo>
                    <a:lnTo>
                      <a:pt x="9" y="21"/>
                    </a:lnTo>
                    <a:close/>
                    <a:moveTo>
                      <a:pt x="11" y="16"/>
                    </a:moveTo>
                    <a:lnTo>
                      <a:pt x="15" y="21"/>
                    </a:lnTo>
                    <a:lnTo>
                      <a:pt x="13" y="23"/>
                    </a:lnTo>
                    <a:lnTo>
                      <a:pt x="12" y="21"/>
                    </a:lnTo>
                    <a:lnTo>
                      <a:pt x="11" y="21"/>
                    </a:lnTo>
                    <a:lnTo>
                      <a:pt x="9" y="17"/>
                    </a:lnTo>
                    <a:lnTo>
                      <a:pt x="11" y="16"/>
                    </a:lnTo>
                    <a:close/>
                    <a:moveTo>
                      <a:pt x="35" y="0"/>
                    </a:moveTo>
                    <a:lnTo>
                      <a:pt x="36" y="0"/>
                    </a:lnTo>
                    <a:lnTo>
                      <a:pt x="41" y="4"/>
                    </a:lnTo>
                    <a:lnTo>
                      <a:pt x="44" y="5"/>
                    </a:lnTo>
                    <a:lnTo>
                      <a:pt x="45" y="7"/>
                    </a:lnTo>
                    <a:lnTo>
                      <a:pt x="52" y="8"/>
                    </a:lnTo>
                    <a:lnTo>
                      <a:pt x="56" y="9"/>
                    </a:lnTo>
                    <a:lnTo>
                      <a:pt x="58" y="7"/>
                    </a:lnTo>
                    <a:lnTo>
                      <a:pt x="60" y="8"/>
                    </a:lnTo>
                    <a:lnTo>
                      <a:pt x="61" y="12"/>
                    </a:lnTo>
                    <a:lnTo>
                      <a:pt x="62" y="15"/>
                    </a:lnTo>
                    <a:lnTo>
                      <a:pt x="63" y="16"/>
                    </a:lnTo>
                    <a:lnTo>
                      <a:pt x="65" y="16"/>
                    </a:lnTo>
                    <a:lnTo>
                      <a:pt x="65" y="17"/>
                    </a:lnTo>
                    <a:lnTo>
                      <a:pt x="63" y="17"/>
                    </a:lnTo>
                    <a:lnTo>
                      <a:pt x="62" y="17"/>
                    </a:lnTo>
                    <a:lnTo>
                      <a:pt x="62" y="20"/>
                    </a:lnTo>
                    <a:lnTo>
                      <a:pt x="62" y="20"/>
                    </a:lnTo>
                    <a:lnTo>
                      <a:pt x="58" y="20"/>
                    </a:lnTo>
                    <a:lnTo>
                      <a:pt x="56" y="17"/>
                    </a:lnTo>
                    <a:lnTo>
                      <a:pt x="54" y="17"/>
                    </a:lnTo>
                    <a:lnTo>
                      <a:pt x="52" y="17"/>
                    </a:lnTo>
                    <a:lnTo>
                      <a:pt x="49" y="17"/>
                    </a:lnTo>
                    <a:lnTo>
                      <a:pt x="49" y="16"/>
                    </a:lnTo>
                    <a:lnTo>
                      <a:pt x="46" y="17"/>
                    </a:lnTo>
                    <a:lnTo>
                      <a:pt x="44" y="16"/>
                    </a:lnTo>
                    <a:lnTo>
                      <a:pt x="42" y="17"/>
                    </a:lnTo>
                    <a:lnTo>
                      <a:pt x="41" y="15"/>
                    </a:lnTo>
                    <a:lnTo>
                      <a:pt x="40" y="15"/>
                    </a:lnTo>
                    <a:lnTo>
                      <a:pt x="38" y="16"/>
                    </a:lnTo>
                    <a:lnTo>
                      <a:pt x="37" y="15"/>
                    </a:lnTo>
                    <a:lnTo>
                      <a:pt x="36" y="16"/>
                    </a:lnTo>
                    <a:lnTo>
                      <a:pt x="35" y="16"/>
                    </a:lnTo>
                    <a:lnTo>
                      <a:pt x="32" y="16"/>
                    </a:lnTo>
                    <a:lnTo>
                      <a:pt x="32" y="17"/>
                    </a:lnTo>
                    <a:lnTo>
                      <a:pt x="31" y="19"/>
                    </a:lnTo>
                    <a:lnTo>
                      <a:pt x="29" y="16"/>
                    </a:lnTo>
                    <a:lnTo>
                      <a:pt x="27" y="15"/>
                    </a:lnTo>
                    <a:lnTo>
                      <a:pt x="25" y="16"/>
                    </a:lnTo>
                    <a:lnTo>
                      <a:pt x="25" y="19"/>
                    </a:lnTo>
                    <a:lnTo>
                      <a:pt x="24" y="20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28" y="24"/>
                    </a:lnTo>
                    <a:lnTo>
                      <a:pt x="29" y="26"/>
                    </a:lnTo>
                    <a:lnTo>
                      <a:pt x="31" y="28"/>
                    </a:lnTo>
                    <a:lnTo>
                      <a:pt x="29" y="29"/>
                    </a:lnTo>
                    <a:lnTo>
                      <a:pt x="31" y="30"/>
                    </a:lnTo>
                    <a:lnTo>
                      <a:pt x="40" y="38"/>
                    </a:lnTo>
                    <a:lnTo>
                      <a:pt x="48" y="48"/>
                    </a:lnTo>
                    <a:lnTo>
                      <a:pt x="48" y="50"/>
                    </a:lnTo>
                    <a:lnTo>
                      <a:pt x="48" y="50"/>
                    </a:lnTo>
                    <a:lnTo>
                      <a:pt x="45" y="49"/>
                    </a:lnTo>
                    <a:lnTo>
                      <a:pt x="44" y="48"/>
                    </a:lnTo>
                    <a:lnTo>
                      <a:pt x="46" y="49"/>
                    </a:lnTo>
                    <a:lnTo>
                      <a:pt x="48" y="49"/>
                    </a:lnTo>
                    <a:lnTo>
                      <a:pt x="42" y="42"/>
                    </a:lnTo>
                    <a:lnTo>
                      <a:pt x="38" y="41"/>
                    </a:lnTo>
                    <a:lnTo>
                      <a:pt x="33" y="41"/>
                    </a:lnTo>
                    <a:lnTo>
                      <a:pt x="31" y="41"/>
                    </a:lnTo>
                    <a:lnTo>
                      <a:pt x="29" y="40"/>
                    </a:lnTo>
                    <a:lnTo>
                      <a:pt x="29" y="38"/>
                    </a:lnTo>
                    <a:lnTo>
                      <a:pt x="27" y="37"/>
                    </a:lnTo>
                    <a:lnTo>
                      <a:pt x="24" y="34"/>
                    </a:lnTo>
                    <a:lnTo>
                      <a:pt x="21" y="34"/>
                    </a:lnTo>
                    <a:lnTo>
                      <a:pt x="20" y="33"/>
                    </a:lnTo>
                    <a:lnTo>
                      <a:pt x="21" y="30"/>
                    </a:lnTo>
                    <a:lnTo>
                      <a:pt x="23" y="30"/>
                    </a:lnTo>
                    <a:lnTo>
                      <a:pt x="25" y="30"/>
                    </a:lnTo>
                    <a:lnTo>
                      <a:pt x="23" y="29"/>
                    </a:lnTo>
                    <a:lnTo>
                      <a:pt x="21" y="28"/>
                    </a:lnTo>
                    <a:lnTo>
                      <a:pt x="19" y="25"/>
                    </a:lnTo>
                    <a:lnTo>
                      <a:pt x="16" y="21"/>
                    </a:lnTo>
                    <a:lnTo>
                      <a:pt x="16" y="19"/>
                    </a:lnTo>
                    <a:lnTo>
                      <a:pt x="13" y="16"/>
                    </a:lnTo>
                    <a:lnTo>
                      <a:pt x="13" y="15"/>
                    </a:lnTo>
                    <a:lnTo>
                      <a:pt x="9" y="15"/>
                    </a:lnTo>
                    <a:lnTo>
                      <a:pt x="8" y="16"/>
                    </a:lnTo>
                    <a:lnTo>
                      <a:pt x="8" y="19"/>
                    </a:lnTo>
                    <a:lnTo>
                      <a:pt x="4" y="24"/>
                    </a:lnTo>
                    <a:lnTo>
                      <a:pt x="4" y="23"/>
                    </a:lnTo>
                    <a:lnTo>
                      <a:pt x="4" y="21"/>
                    </a:lnTo>
                    <a:lnTo>
                      <a:pt x="2" y="19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4" y="13"/>
                    </a:lnTo>
                    <a:lnTo>
                      <a:pt x="8" y="12"/>
                    </a:lnTo>
                    <a:lnTo>
                      <a:pt x="11" y="11"/>
                    </a:lnTo>
                    <a:lnTo>
                      <a:pt x="15" y="13"/>
                    </a:lnTo>
                    <a:lnTo>
                      <a:pt x="17" y="13"/>
                    </a:lnTo>
                    <a:lnTo>
                      <a:pt x="17" y="9"/>
                    </a:lnTo>
                    <a:lnTo>
                      <a:pt x="21" y="7"/>
                    </a:lnTo>
                    <a:lnTo>
                      <a:pt x="23" y="4"/>
                    </a:lnTo>
                    <a:lnTo>
                      <a:pt x="29" y="0"/>
                    </a:lnTo>
                    <a:lnTo>
                      <a:pt x="35" y="0"/>
                    </a:lnTo>
                    <a:lnTo>
                      <a:pt x="3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2" name="Freeform 393"/>
              <p:cNvSpPr>
                <a:spLocks/>
              </p:cNvSpPr>
              <p:nvPr/>
            </p:nvSpPr>
            <p:spPr bwMode="auto">
              <a:xfrm>
                <a:off x="6204295" y="2883585"/>
                <a:ext cx="114199" cy="98973"/>
              </a:xfrm>
              <a:custGeom>
                <a:avLst/>
                <a:gdLst>
                  <a:gd name="T0" fmla="*/ 5 w 45"/>
                  <a:gd name="T1" fmla="*/ 1 h 39"/>
                  <a:gd name="T2" fmla="*/ 8 w 45"/>
                  <a:gd name="T3" fmla="*/ 2 h 39"/>
                  <a:gd name="T4" fmla="*/ 11 w 45"/>
                  <a:gd name="T5" fmla="*/ 1 h 39"/>
                  <a:gd name="T6" fmla="*/ 13 w 45"/>
                  <a:gd name="T7" fmla="*/ 0 h 39"/>
                  <a:gd name="T8" fmla="*/ 16 w 45"/>
                  <a:gd name="T9" fmla="*/ 0 h 39"/>
                  <a:gd name="T10" fmla="*/ 18 w 45"/>
                  <a:gd name="T11" fmla="*/ 2 h 39"/>
                  <a:gd name="T12" fmla="*/ 22 w 45"/>
                  <a:gd name="T13" fmla="*/ 2 h 39"/>
                  <a:gd name="T14" fmla="*/ 25 w 45"/>
                  <a:gd name="T15" fmla="*/ 2 h 39"/>
                  <a:gd name="T16" fmla="*/ 30 w 45"/>
                  <a:gd name="T17" fmla="*/ 2 h 39"/>
                  <a:gd name="T18" fmla="*/ 34 w 45"/>
                  <a:gd name="T19" fmla="*/ 5 h 39"/>
                  <a:gd name="T20" fmla="*/ 38 w 45"/>
                  <a:gd name="T21" fmla="*/ 6 h 39"/>
                  <a:gd name="T22" fmla="*/ 41 w 45"/>
                  <a:gd name="T23" fmla="*/ 5 h 39"/>
                  <a:gd name="T24" fmla="*/ 38 w 45"/>
                  <a:gd name="T25" fmla="*/ 11 h 39"/>
                  <a:gd name="T26" fmla="*/ 42 w 45"/>
                  <a:gd name="T27" fmla="*/ 15 h 39"/>
                  <a:gd name="T28" fmla="*/ 45 w 45"/>
                  <a:gd name="T29" fmla="*/ 18 h 39"/>
                  <a:gd name="T30" fmla="*/ 42 w 45"/>
                  <a:gd name="T31" fmla="*/ 18 h 39"/>
                  <a:gd name="T32" fmla="*/ 41 w 45"/>
                  <a:gd name="T33" fmla="*/ 21 h 39"/>
                  <a:gd name="T34" fmla="*/ 42 w 45"/>
                  <a:gd name="T35" fmla="*/ 25 h 39"/>
                  <a:gd name="T36" fmla="*/ 38 w 45"/>
                  <a:gd name="T37" fmla="*/ 23 h 39"/>
                  <a:gd name="T38" fmla="*/ 37 w 45"/>
                  <a:gd name="T39" fmla="*/ 26 h 39"/>
                  <a:gd name="T40" fmla="*/ 39 w 45"/>
                  <a:gd name="T41" fmla="*/ 29 h 39"/>
                  <a:gd name="T42" fmla="*/ 37 w 45"/>
                  <a:gd name="T43" fmla="*/ 30 h 39"/>
                  <a:gd name="T44" fmla="*/ 36 w 45"/>
                  <a:gd name="T45" fmla="*/ 35 h 39"/>
                  <a:gd name="T46" fmla="*/ 33 w 45"/>
                  <a:gd name="T47" fmla="*/ 39 h 39"/>
                  <a:gd name="T48" fmla="*/ 29 w 45"/>
                  <a:gd name="T49" fmla="*/ 35 h 39"/>
                  <a:gd name="T50" fmla="*/ 24 w 45"/>
                  <a:gd name="T51" fmla="*/ 35 h 39"/>
                  <a:gd name="T52" fmla="*/ 24 w 45"/>
                  <a:gd name="T53" fmla="*/ 33 h 39"/>
                  <a:gd name="T54" fmla="*/ 7 w 45"/>
                  <a:gd name="T55" fmla="*/ 15 h 39"/>
                  <a:gd name="T56" fmla="*/ 7 w 45"/>
                  <a:gd name="T57" fmla="*/ 13 h 39"/>
                  <a:gd name="T58" fmla="*/ 4 w 45"/>
                  <a:gd name="T59" fmla="*/ 9 h 39"/>
                  <a:gd name="T60" fmla="*/ 1 w 45"/>
                  <a:gd name="T61" fmla="*/ 6 h 39"/>
                  <a:gd name="T62" fmla="*/ 1 w 45"/>
                  <a:gd name="T63" fmla="*/ 4 h 39"/>
                  <a:gd name="T64" fmla="*/ 3 w 45"/>
                  <a:gd name="T6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5" h="39">
                    <a:moveTo>
                      <a:pt x="3" y="0"/>
                    </a:moveTo>
                    <a:lnTo>
                      <a:pt x="5" y="1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8" y="1"/>
                    </a:lnTo>
                    <a:lnTo>
                      <a:pt x="11" y="1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4" y="1"/>
                    </a:lnTo>
                    <a:lnTo>
                      <a:pt x="16" y="0"/>
                    </a:lnTo>
                    <a:lnTo>
                      <a:pt x="17" y="0"/>
                    </a:lnTo>
                    <a:lnTo>
                      <a:pt x="18" y="2"/>
                    </a:lnTo>
                    <a:lnTo>
                      <a:pt x="20" y="1"/>
                    </a:lnTo>
                    <a:lnTo>
                      <a:pt x="22" y="2"/>
                    </a:lnTo>
                    <a:lnTo>
                      <a:pt x="25" y="1"/>
                    </a:lnTo>
                    <a:lnTo>
                      <a:pt x="25" y="2"/>
                    </a:lnTo>
                    <a:lnTo>
                      <a:pt x="28" y="2"/>
                    </a:lnTo>
                    <a:lnTo>
                      <a:pt x="30" y="2"/>
                    </a:lnTo>
                    <a:lnTo>
                      <a:pt x="32" y="2"/>
                    </a:lnTo>
                    <a:lnTo>
                      <a:pt x="34" y="5"/>
                    </a:lnTo>
                    <a:lnTo>
                      <a:pt x="38" y="5"/>
                    </a:lnTo>
                    <a:lnTo>
                      <a:pt x="38" y="6"/>
                    </a:lnTo>
                    <a:lnTo>
                      <a:pt x="39" y="5"/>
                    </a:lnTo>
                    <a:lnTo>
                      <a:pt x="41" y="5"/>
                    </a:lnTo>
                    <a:lnTo>
                      <a:pt x="41" y="8"/>
                    </a:lnTo>
                    <a:lnTo>
                      <a:pt x="38" y="11"/>
                    </a:lnTo>
                    <a:lnTo>
                      <a:pt x="38" y="13"/>
                    </a:lnTo>
                    <a:lnTo>
                      <a:pt x="42" y="15"/>
                    </a:lnTo>
                    <a:lnTo>
                      <a:pt x="43" y="15"/>
                    </a:lnTo>
                    <a:lnTo>
                      <a:pt x="45" y="18"/>
                    </a:lnTo>
                    <a:lnTo>
                      <a:pt x="45" y="19"/>
                    </a:lnTo>
                    <a:lnTo>
                      <a:pt x="42" y="18"/>
                    </a:lnTo>
                    <a:lnTo>
                      <a:pt x="41" y="18"/>
                    </a:lnTo>
                    <a:lnTo>
                      <a:pt x="41" y="21"/>
                    </a:lnTo>
                    <a:lnTo>
                      <a:pt x="43" y="25"/>
                    </a:lnTo>
                    <a:lnTo>
                      <a:pt x="42" y="25"/>
                    </a:lnTo>
                    <a:lnTo>
                      <a:pt x="41" y="25"/>
                    </a:lnTo>
                    <a:lnTo>
                      <a:pt x="38" y="23"/>
                    </a:lnTo>
                    <a:lnTo>
                      <a:pt x="37" y="23"/>
                    </a:lnTo>
                    <a:lnTo>
                      <a:pt x="37" y="26"/>
                    </a:lnTo>
                    <a:lnTo>
                      <a:pt x="39" y="27"/>
                    </a:lnTo>
                    <a:lnTo>
                      <a:pt x="39" y="29"/>
                    </a:lnTo>
                    <a:lnTo>
                      <a:pt x="38" y="30"/>
                    </a:lnTo>
                    <a:lnTo>
                      <a:pt x="37" y="30"/>
                    </a:lnTo>
                    <a:lnTo>
                      <a:pt x="36" y="33"/>
                    </a:lnTo>
                    <a:lnTo>
                      <a:pt x="36" y="35"/>
                    </a:lnTo>
                    <a:lnTo>
                      <a:pt x="34" y="38"/>
                    </a:lnTo>
                    <a:lnTo>
                      <a:pt x="33" y="39"/>
                    </a:lnTo>
                    <a:lnTo>
                      <a:pt x="30" y="35"/>
                    </a:lnTo>
                    <a:lnTo>
                      <a:pt x="29" y="35"/>
                    </a:lnTo>
                    <a:lnTo>
                      <a:pt x="25" y="35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4" y="33"/>
                    </a:lnTo>
                    <a:lnTo>
                      <a:pt x="16" y="23"/>
                    </a:lnTo>
                    <a:lnTo>
                      <a:pt x="7" y="15"/>
                    </a:lnTo>
                    <a:lnTo>
                      <a:pt x="5" y="14"/>
                    </a:lnTo>
                    <a:lnTo>
                      <a:pt x="7" y="13"/>
                    </a:lnTo>
                    <a:lnTo>
                      <a:pt x="5" y="11"/>
                    </a:lnTo>
                    <a:lnTo>
                      <a:pt x="4" y="9"/>
                    </a:lnTo>
                    <a:lnTo>
                      <a:pt x="3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1" y="1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3" name="Freeform 394"/>
              <p:cNvSpPr>
                <a:spLocks/>
              </p:cNvSpPr>
              <p:nvPr/>
            </p:nvSpPr>
            <p:spPr bwMode="auto">
              <a:xfrm>
                <a:off x="6143389" y="2825216"/>
                <a:ext cx="88822" cy="58369"/>
              </a:xfrm>
              <a:custGeom>
                <a:avLst/>
                <a:gdLst>
                  <a:gd name="T0" fmla="*/ 31 w 35"/>
                  <a:gd name="T1" fmla="*/ 0 h 23"/>
                  <a:gd name="T2" fmla="*/ 35 w 35"/>
                  <a:gd name="T3" fmla="*/ 4 h 23"/>
                  <a:gd name="T4" fmla="*/ 35 w 35"/>
                  <a:gd name="T5" fmla="*/ 8 h 23"/>
                  <a:gd name="T6" fmla="*/ 29 w 35"/>
                  <a:gd name="T7" fmla="*/ 8 h 23"/>
                  <a:gd name="T8" fmla="*/ 23 w 35"/>
                  <a:gd name="T9" fmla="*/ 12 h 23"/>
                  <a:gd name="T10" fmla="*/ 21 w 35"/>
                  <a:gd name="T11" fmla="*/ 15 h 23"/>
                  <a:gd name="T12" fmla="*/ 17 w 35"/>
                  <a:gd name="T13" fmla="*/ 17 h 23"/>
                  <a:gd name="T14" fmla="*/ 17 w 35"/>
                  <a:gd name="T15" fmla="*/ 21 h 23"/>
                  <a:gd name="T16" fmla="*/ 15 w 35"/>
                  <a:gd name="T17" fmla="*/ 21 h 23"/>
                  <a:gd name="T18" fmla="*/ 11 w 35"/>
                  <a:gd name="T19" fmla="*/ 19 h 23"/>
                  <a:gd name="T20" fmla="*/ 8 w 35"/>
                  <a:gd name="T21" fmla="*/ 20 h 23"/>
                  <a:gd name="T22" fmla="*/ 4 w 35"/>
                  <a:gd name="T23" fmla="*/ 21 h 23"/>
                  <a:gd name="T24" fmla="*/ 0 w 35"/>
                  <a:gd name="T25" fmla="*/ 23 h 23"/>
                  <a:gd name="T26" fmla="*/ 0 w 35"/>
                  <a:gd name="T27" fmla="*/ 20 h 23"/>
                  <a:gd name="T28" fmla="*/ 3 w 35"/>
                  <a:gd name="T29" fmla="*/ 20 h 23"/>
                  <a:gd name="T30" fmla="*/ 3 w 35"/>
                  <a:gd name="T31" fmla="*/ 17 h 23"/>
                  <a:gd name="T32" fmla="*/ 0 w 35"/>
                  <a:gd name="T33" fmla="*/ 17 h 23"/>
                  <a:gd name="T34" fmla="*/ 0 w 35"/>
                  <a:gd name="T35" fmla="*/ 17 h 23"/>
                  <a:gd name="T36" fmla="*/ 0 w 35"/>
                  <a:gd name="T37" fmla="*/ 12 h 23"/>
                  <a:gd name="T38" fmla="*/ 2 w 35"/>
                  <a:gd name="T39" fmla="*/ 11 h 23"/>
                  <a:gd name="T40" fmla="*/ 0 w 35"/>
                  <a:gd name="T41" fmla="*/ 8 h 23"/>
                  <a:gd name="T42" fmla="*/ 3 w 35"/>
                  <a:gd name="T43" fmla="*/ 4 h 23"/>
                  <a:gd name="T44" fmla="*/ 6 w 35"/>
                  <a:gd name="T45" fmla="*/ 4 h 23"/>
                  <a:gd name="T46" fmla="*/ 11 w 35"/>
                  <a:gd name="T47" fmla="*/ 4 h 23"/>
                  <a:gd name="T48" fmla="*/ 12 w 35"/>
                  <a:gd name="T49" fmla="*/ 7 h 23"/>
                  <a:gd name="T50" fmla="*/ 15 w 35"/>
                  <a:gd name="T51" fmla="*/ 6 h 23"/>
                  <a:gd name="T52" fmla="*/ 17 w 35"/>
                  <a:gd name="T53" fmla="*/ 6 h 23"/>
                  <a:gd name="T54" fmla="*/ 20 w 35"/>
                  <a:gd name="T55" fmla="*/ 4 h 23"/>
                  <a:gd name="T56" fmla="*/ 21 w 35"/>
                  <a:gd name="T57" fmla="*/ 4 h 23"/>
                  <a:gd name="T58" fmla="*/ 23 w 35"/>
                  <a:gd name="T59" fmla="*/ 4 h 23"/>
                  <a:gd name="T60" fmla="*/ 28 w 35"/>
                  <a:gd name="T61" fmla="*/ 2 h 23"/>
                  <a:gd name="T62" fmla="*/ 31 w 35"/>
                  <a:gd name="T6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5" h="23">
                    <a:moveTo>
                      <a:pt x="31" y="0"/>
                    </a:moveTo>
                    <a:lnTo>
                      <a:pt x="35" y="4"/>
                    </a:lnTo>
                    <a:lnTo>
                      <a:pt x="35" y="8"/>
                    </a:lnTo>
                    <a:lnTo>
                      <a:pt x="29" y="8"/>
                    </a:lnTo>
                    <a:lnTo>
                      <a:pt x="23" y="12"/>
                    </a:lnTo>
                    <a:lnTo>
                      <a:pt x="21" y="15"/>
                    </a:lnTo>
                    <a:lnTo>
                      <a:pt x="17" y="17"/>
                    </a:lnTo>
                    <a:lnTo>
                      <a:pt x="17" y="21"/>
                    </a:lnTo>
                    <a:lnTo>
                      <a:pt x="15" y="21"/>
                    </a:lnTo>
                    <a:lnTo>
                      <a:pt x="11" y="19"/>
                    </a:lnTo>
                    <a:lnTo>
                      <a:pt x="8" y="20"/>
                    </a:lnTo>
                    <a:lnTo>
                      <a:pt x="4" y="21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3" y="20"/>
                    </a:lnTo>
                    <a:lnTo>
                      <a:pt x="3" y="17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2" y="11"/>
                    </a:lnTo>
                    <a:lnTo>
                      <a:pt x="0" y="8"/>
                    </a:lnTo>
                    <a:lnTo>
                      <a:pt x="3" y="4"/>
                    </a:lnTo>
                    <a:lnTo>
                      <a:pt x="6" y="4"/>
                    </a:lnTo>
                    <a:lnTo>
                      <a:pt x="11" y="4"/>
                    </a:lnTo>
                    <a:lnTo>
                      <a:pt x="12" y="7"/>
                    </a:lnTo>
                    <a:lnTo>
                      <a:pt x="15" y="6"/>
                    </a:lnTo>
                    <a:lnTo>
                      <a:pt x="17" y="6"/>
                    </a:lnTo>
                    <a:lnTo>
                      <a:pt x="20" y="4"/>
                    </a:lnTo>
                    <a:lnTo>
                      <a:pt x="21" y="4"/>
                    </a:lnTo>
                    <a:lnTo>
                      <a:pt x="23" y="4"/>
                    </a:lnTo>
                    <a:lnTo>
                      <a:pt x="28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4" name="Freeform 395"/>
              <p:cNvSpPr>
                <a:spLocks/>
              </p:cNvSpPr>
              <p:nvPr/>
            </p:nvSpPr>
            <p:spPr bwMode="auto">
              <a:xfrm>
                <a:off x="6026652" y="2741471"/>
                <a:ext cx="210634" cy="101510"/>
              </a:xfrm>
              <a:custGeom>
                <a:avLst/>
                <a:gdLst>
                  <a:gd name="T0" fmla="*/ 62 w 83"/>
                  <a:gd name="T1" fmla="*/ 0 h 40"/>
                  <a:gd name="T2" fmla="*/ 69 w 83"/>
                  <a:gd name="T3" fmla="*/ 3 h 40"/>
                  <a:gd name="T4" fmla="*/ 75 w 83"/>
                  <a:gd name="T5" fmla="*/ 3 h 40"/>
                  <a:gd name="T6" fmla="*/ 82 w 83"/>
                  <a:gd name="T7" fmla="*/ 6 h 40"/>
                  <a:gd name="T8" fmla="*/ 83 w 83"/>
                  <a:gd name="T9" fmla="*/ 15 h 40"/>
                  <a:gd name="T10" fmla="*/ 83 w 83"/>
                  <a:gd name="T11" fmla="*/ 20 h 40"/>
                  <a:gd name="T12" fmla="*/ 77 w 83"/>
                  <a:gd name="T13" fmla="*/ 21 h 40"/>
                  <a:gd name="T14" fmla="*/ 78 w 83"/>
                  <a:gd name="T15" fmla="*/ 27 h 40"/>
                  <a:gd name="T16" fmla="*/ 79 w 83"/>
                  <a:gd name="T17" fmla="*/ 31 h 40"/>
                  <a:gd name="T18" fmla="*/ 74 w 83"/>
                  <a:gd name="T19" fmla="*/ 35 h 40"/>
                  <a:gd name="T20" fmla="*/ 67 w 83"/>
                  <a:gd name="T21" fmla="*/ 37 h 40"/>
                  <a:gd name="T22" fmla="*/ 63 w 83"/>
                  <a:gd name="T23" fmla="*/ 39 h 40"/>
                  <a:gd name="T24" fmla="*/ 58 w 83"/>
                  <a:gd name="T25" fmla="*/ 40 h 40"/>
                  <a:gd name="T26" fmla="*/ 52 w 83"/>
                  <a:gd name="T27" fmla="*/ 37 h 40"/>
                  <a:gd name="T28" fmla="*/ 49 w 83"/>
                  <a:gd name="T29" fmla="*/ 37 h 40"/>
                  <a:gd name="T30" fmla="*/ 44 w 83"/>
                  <a:gd name="T31" fmla="*/ 36 h 40"/>
                  <a:gd name="T32" fmla="*/ 30 w 83"/>
                  <a:gd name="T33" fmla="*/ 32 h 40"/>
                  <a:gd name="T34" fmla="*/ 27 w 83"/>
                  <a:gd name="T35" fmla="*/ 29 h 40"/>
                  <a:gd name="T36" fmla="*/ 19 w 83"/>
                  <a:gd name="T37" fmla="*/ 32 h 40"/>
                  <a:gd name="T38" fmla="*/ 13 w 83"/>
                  <a:gd name="T39" fmla="*/ 31 h 40"/>
                  <a:gd name="T40" fmla="*/ 11 w 83"/>
                  <a:gd name="T41" fmla="*/ 29 h 40"/>
                  <a:gd name="T42" fmla="*/ 7 w 83"/>
                  <a:gd name="T43" fmla="*/ 28 h 40"/>
                  <a:gd name="T44" fmla="*/ 3 w 83"/>
                  <a:gd name="T45" fmla="*/ 29 h 40"/>
                  <a:gd name="T46" fmla="*/ 2 w 83"/>
                  <a:gd name="T47" fmla="*/ 25 h 40"/>
                  <a:gd name="T48" fmla="*/ 0 w 83"/>
                  <a:gd name="T49" fmla="*/ 23 h 40"/>
                  <a:gd name="T50" fmla="*/ 3 w 83"/>
                  <a:gd name="T51" fmla="*/ 23 h 40"/>
                  <a:gd name="T52" fmla="*/ 7 w 83"/>
                  <a:gd name="T53" fmla="*/ 23 h 40"/>
                  <a:gd name="T54" fmla="*/ 11 w 83"/>
                  <a:gd name="T55" fmla="*/ 23 h 40"/>
                  <a:gd name="T56" fmla="*/ 13 w 83"/>
                  <a:gd name="T57" fmla="*/ 21 h 40"/>
                  <a:gd name="T58" fmla="*/ 19 w 83"/>
                  <a:gd name="T59" fmla="*/ 23 h 40"/>
                  <a:gd name="T60" fmla="*/ 23 w 83"/>
                  <a:gd name="T61" fmla="*/ 23 h 40"/>
                  <a:gd name="T62" fmla="*/ 28 w 83"/>
                  <a:gd name="T63" fmla="*/ 20 h 40"/>
                  <a:gd name="T64" fmla="*/ 32 w 83"/>
                  <a:gd name="T65" fmla="*/ 20 h 40"/>
                  <a:gd name="T66" fmla="*/ 37 w 83"/>
                  <a:gd name="T67" fmla="*/ 21 h 40"/>
                  <a:gd name="T68" fmla="*/ 38 w 83"/>
                  <a:gd name="T69" fmla="*/ 17 h 40"/>
                  <a:gd name="T70" fmla="*/ 36 w 83"/>
                  <a:gd name="T71" fmla="*/ 15 h 40"/>
                  <a:gd name="T72" fmla="*/ 41 w 83"/>
                  <a:gd name="T73" fmla="*/ 10 h 40"/>
                  <a:gd name="T74" fmla="*/ 45 w 83"/>
                  <a:gd name="T75" fmla="*/ 7 h 40"/>
                  <a:gd name="T76" fmla="*/ 45 w 83"/>
                  <a:gd name="T77" fmla="*/ 3 h 40"/>
                  <a:gd name="T78" fmla="*/ 53 w 83"/>
                  <a:gd name="T79" fmla="*/ 7 h 40"/>
                  <a:gd name="T80" fmla="*/ 57 w 83"/>
                  <a:gd name="T81" fmla="*/ 4 h 40"/>
                  <a:gd name="T82" fmla="*/ 58 w 83"/>
                  <a:gd name="T83" fmla="*/ 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3" h="40">
                    <a:moveTo>
                      <a:pt x="59" y="0"/>
                    </a:moveTo>
                    <a:lnTo>
                      <a:pt x="62" y="0"/>
                    </a:lnTo>
                    <a:lnTo>
                      <a:pt x="66" y="0"/>
                    </a:lnTo>
                    <a:lnTo>
                      <a:pt x="69" y="3"/>
                    </a:lnTo>
                    <a:lnTo>
                      <a:pt x="73" y="3"/>
                    </a:lnTo>
                    <a:lnTo>
                      <a:pt x="75" y="3"/>
                    </a:lnTo>
                    <a:lnTo>
                      <a:pt x="78" y="4"/>
                    </a:lnTo>
                    <a:lnTo>
                      <a:pt x="82" y="6"/>
                    </a:lnTo>
                    <a:lnTo>
                      <a:pt x="82" y="8"/>
                    </a:lnTo>
                    <a:lnTo>
                      <a:pt x="83" y="15"/>
                    </a:lnTo>
                    <a:lnTo>
                      <a:pt x="83" y="17"/>
                    </a:lnTo>
                    <a:lnTo>
                      <a:pt x="83" y="20"/>
                    </a:lnTo>
                    <a:lnTo>
                      <a:pt x="78" y="20"/>
                    </a:lnTo>
                    <a:lnTo>
                      <a:pt x="77" y="21"/>
                    </a:lnTo>
                    <a:lnTo>
                      <a:pt x="79" y="24"/>
                    </a:lnTo>
                    <a:lnTo>
                      <a:pt x="78" y="27"/>
                    </a:lnTo>
                    <a:lnTo>
                      <a:pt x="78" y="28"/>
                    </a:lnTo>
                    <a:lnTo>
                      <a:pt x="79" y="31"/>
                    </a:lnTo>
                    <a:lnTo>
                      <a:pt x="78" y="33"/>
                    </a:lnTo>
                    <a:lnTo>
                      <a:pt x="74" y="35"/>
                    </a:lnTo>
                    <a:lnTo>
                      <a:pt x="69" y="37"/>
                    </a:lnTo>
                    <a:lnTo>
                      <a:pt x="67" y="37"/>
                    </a:lnTo>
                    <a:lnTo>
                      <a:pt x="66" y="37"/>
                    </a:lnTo>
                    <a:lnTo>
                      <a:pt x="63" y="39"/>
                    </a:lnTo>
                    <a:lnTo>
                      <a:pt x="61" y="39"/>
                    </a:lnTo>
                    <a:lnTo>
                      <a:pt x="58" y="40"/>
                    </a:lnTo>
                    <a:lnTo>
                      <a:pt x="57" y="37"/>
                    </a:lnTo>
                    <a:lnTo>
                      <a:pt x="52" y="37"/>
                    </a:lnTo>
                    <a:lnTo>
                      <a:pt x="49" y="37"/>
                    </a:lnTo>
                    <a:lnTo>
                      <a:pt x="49" y="37"/>
                    </a:lnTo>
                    <a:lnTo>
                      <a:pt x="48" y="36"/>
                    </a:lnTo>
                    <a:lnTo>
                      <a:pt x="44" y="36"/>
                    </a:lnTo>
                    <a:lnTo>
                      <a:pt x="36" y="35"/>
                    </a:lnTo>
                    <a:lnTo>
                      <a:pt x="30" y="32"/>
                    </a:lnTo>
                    <a:lnTo>
                      <a:pt x="30" y="29"/>
                    </a:lnTo>
                    <a:lnTo>
                      <a:pt x="27" y="29"/>
                    </a:lnTo>
                    <a:lnTo>
                      <a:pt x="24" y="29"/>
                    </a:lnTo>
                    <a:lnTo>
                      <a:pt x="19" y="32"/>
                    </a:lnTo>
                    <a:lnTo>
                      <a:pt x="15" y="31"/>
                    </a:lnTo>
                    <a:lnTo>
                      <a:pt x="13" y="31"/>
                    </a:lnTo>
                    <a:lnTo>
                      <a:pt x="13" y="29"/>
                    </a:lnTo>
                    <a:lnTo>
                      <a:pt x="11" y="29"/>
                    </a:lnTo>
                    <a:lnTo>
                      <a:pt x="9" y="31"/>
                    </a:lnTo>
                    <a:lnTo>
                      <a:pt x="7" y="28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3" y="27"/>
                    </a:lnTo>
                    <a:lnTo>
                      <a:pt x="2" y="25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3"/>
                    </a:lnTo>
                    <a:lnTo>
                      <a:pt x="3" y="23"/>
                    </a:lnTo>
                    <a:lnTo>
                      <a:pt x="5" y="21"/>
                    </a:lnTo>
                    <a:lnTo>
                      <a:pt x="7" y="23"/>
                    </a:lnTo>
                    <a:lnTo>
                      <a:pt x="9" y="24"/>
                    </a:lnTo>
                    <a:lnTo>
                      <a:pt x="11" y="23"/>
                    </a:lnTo>
                    <a:lnTo>
                      <a:pt x="9" y="21"/>
                    </a:lnTo>
                    <a:lnTo>
                      <a:pt x="13" y="21"/>
                    </a:lnTo>
                    <a:lnTo>
                      <a:pt x="16" y="21"/>
                    </a:lnTo>
                    <a:lnTo>
                      <a:pt x="19" y="23"/>
                    </a:lnTo>
                    <a:lnTo>
                      <a:pt x="20" y="21"/>
                    </a:lnTo>
                    <a:lnTo>
                      <a:pt x="23" y="23"/>
                    </a:lnTo>
                    <a:lnTo>
                      <a:pt x="24" y="23"/>
                    </a:lnTo>
                    <a:lnTo>
                      <a:pt x="28" y="20"/>
                    </a:lnTo>
                    <a:lnTo>
                      <a:pt x="29" y="20"/>
                    </a:lnTo>
                    <a:lnTo>
                      <a:pt x="32" y="20"/>
                    </a:lnTo>
                    <a:lnTo>
                      <a:pt x="34" y="20"/>
                    </a:lnTo>
                    <a:lnTo>
                      <a:pt x="37" y="21"/>
                    </a:lnTo>
                    <a:lnTo>
                      <a:pt x="38" y="20"/>
                    </a:lnTo>
                    <a:lnTo>
                      <a:pt x="38" y="17"/>
                    </a:lnTo>
                    <a:lnTo>
                      <a:pt x="36" y="16"/>
                    </a:lnTo>
                    <a:lnTo>
                      <a:pt x="36" y="15"/>
                    </a:lnTo>
                    <a:lnTo>
                      <a:pt x="38" y="11"/>
                    </a:lnTo>
                    <a:lnTo>
                      <a:pt x="41" y="10"/>
                    </a:lnTo>
                    <a:lnTo>
                      <a:pt x="42" y="7"/>
                    </a:lnTo>
                    <a:lnTo>
                      <a:pt x="45" y="7"/>
                    </a:lnTo>
                    <a:lnTo>
                      <a:pt x="45" y="4"/>
                    </a:lnTo>
                    <a:lnTo>
                      <a:pt x="45" y="3"/>
                    </a:lnTo>
                    <a:lnTo>
                      <a:pt x="46" y="3"/>
                    </a:lnTo>
                    <a:lnTo>
                      <a:pt x="53" y="7"/>
                    </a:lnTo>
                    <a:lnTo>
                      <a:pt x="54" y="6"/>
                    </a:lnTo>
                    <a:lnTo>
                      <a:pt x="57" y="4"/>
                    </a:lnTo>
                    <a:lnTo>
                      <a:pt x="57" y="3"/>
                    </a:lnTo>
                    <a:lnTo>
                      <a:pt x="58" y="2"/>
                    </a:lnTo>
                    <a:lnTo>
                      <a:pt x="5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5" name="Freeform 396"/>
              <p:cNvSpPr>
                <a:spLocks/>
              </p:cNvSpPr>
              <p:nvPr/>
            </p:nvSpPr>
            <p:spPr bwMode="auto">
              <a:xfrm>
                <a:off x="6148464" y="2502923"/>
                <a:ext cx="274076" cy="228397"/>
              </a:xfrm>
              <a:custGeom>
                <a:avLst/>
                <a:gdLst>
                  <a:gd name="T0" fmla="*/ 44 w 108"/>
                  <a:gd name="T1" fmla="*/ 1 h 90"/>
                  <a:gd name="T2" fmla="*/ 47 w 108"/>
                  <a:gd name="T3" fmla="*/ 4 h 90"/>
                  <a:gd name="T4" fmla="*/ 43 w 108"/>
                  <a:gd name="T5" fmla="*/ 2 h 90"/>
                  <a:gd name="T6" fmla="*/ 43 w 108"/>
                  <a:gd name="T7" fmla="*/ 6 h 90"/>
                  <a:gd name="T8" fmla="*/ 54 w 108"/>
                  <a:gd name="T9" fmla="*/ 6 h 90"/>
                  <a:gd name="T10" fmla="*/ 56 w 108"/>
                  <a:gd name="T11" fmla="*/ 4 h 90"/>
                  <a:gd name="T12" fmla="*/ 50 w 108"/>
                  <a:gd name="T13" fmla="*/ 9 h 90"/>
                  <a:gd name="T14" fmla="*/ 55 w 108"/>
                  <a:gd name="T15" fmla="*/ 9 h 90"/>
                  <a:gd name="T16" fmla="*/ 60 w 108"/>
                  <a:gd name="T17" fmla="*/ 5 h 90"/>
                  <a:gd name="T18" fmla="*/ 90 w 108"/>
                  <a:gd name="T19" fmla="*/ 4 h 90"/>
                  <a:gd name="T20" fmla="*/ 94 w 108"/>
                  <a:gd name="T21" fmla="*/ 6 h 90"/>
                  <a:gd name="T22" fmla="*/ 96 w 108"/>
                  <a:gd name="T23" fmla="*/ 13 h 90"/>
                  <a:gd name="T24" fmla="*/ 100 w 108"/>
                  <a:gd name="T25" fmla="*/ 22 h 90"/>
                  <a:gd name="T26" fmla="*/ 102 w 108"/>
                  <a:gd name="T27" fmla="*/ 27 h 90"/>
                  <a:gd name="T28" fmla="*/ 104 w 108"/>
                  <a:gd name="T29" fmla="*/ 36 h 90"/>
                  <a:gd name="T30" fmla="*/ 100 w 108"/>
                  <a:gd name="T31" fmla="*/ 39 h 90"/>
                  <a:gd name="T32" fmla="*/ 102 w 108"/>
                  <a:gd name="T33" fmla="*/ 47 h 90"/>
                  <a:gd name="T34" fmla="*/ 102 w 108"/>
                  <a:gd name="T35" fmla="*/ 55 h 90"/>
                  <a:gd name="T36" fmla="*/ 105 w 108"/>
                  <a:gd name="T37" fmla="*/ 60 h 90"/>
                  <a:gd name="T38" fmla="*/ 108 w 108"/>
                  <a:gd name="T39" fmla="*/ 64 h 90"/>
                  <a:gd name="T40" fmla="*/ 108 w 108"/>
                  <a:gd name="T41" fmla="*/ 67 h 90"/>
                  <a:gd name="T42" fmla="*/ 105 w 108"/>
                  <a:gd name="T43" fmla="*/ 71 h 90"/>
                  <a:gd name="T44" fmla="*/ 102 w 108"/>
                  <a:gd name="T45" fmla="*/ 76 h 90"/>
                  <a:gd name="T46" fmla="*/ 96 w 108"/>
                  <a:gd name="T47" fmla="*/ 88 h 90"/>
                  <a:gd name="T48" fmla="*/ 93 w 108"/>
                  <a:gd name="T49" fmla="*/ 90 h 90"/>
                  <a:gd name="T50" fmla="*/ 84 w 108"/>
                  <a:gd name="T51" fmla="*/ 88 h 90"/>
                  <a:gd name="T52" fmla="*/ 80 w 108"/>
                  <a:gd name="T53" fmla="*/ 88 h 90"/>
                  <a:gd name="T54" fmla="*/ 77 w 108"/>
                  <a:gd name="T55" fmla="*/ 89 h 90"/>
                  <a:gd name="T56" fmla="*/ 72 w 108"/>
                  <a:gd name="T57" fmla="*/ 88 h 90"/>
                  <a:gd name="T58" fmla="*/ 69 w 108"/>
                  <a:gd name="T59" fmla="*/ 89 h 90"/>
                  <a:gd name="T60" fmla="*/ 65 w 108"/>
                  <a:gd name="T61" fmla="*/ 90 h 90"/>
                  <a:gd name="T62" fmla="*/ 64 w 108"/>
                  <a:gd name="T63" fmla="*/ 88 h 90"/>
                  <a:gd name="T64" fmla="*/ 59 w 108"/>
                  <a:gd name="T65" fmla="*/ 85 h 90"/>
                  <a:gd name="T66" fmla="*/ 56 w 108"/>
                  <a:gd name="T67" fmla="*/ 86 h 90"/>
                  <a:gd name="T68" fmla="*/ 47 w 108"/>
                  <a:gd name="T69" fmla="*/ 77 h 90"/>
                  <a:gd name="T70" fmla="*/ 39 w 108"/>
                  <a:gd name="T71" fmla="*/ 77 h 90"/>
                  <a:gd name="T72" fmla="*/ 36 w 108"/>
                  <a:gd name="T73" fmla="*/ 73 h 90"/>
                  <a:gd name="T74" fmla="*/ 27 w 108"/>
                  <a:gd name="T75" fmla="*/ 71 h 90"/>
                  <a:gd name="T76" fmla="*/ 30 w 108"/>
                  <a:gd name="T77" fmla="*/ 75 h 90"/>
                  <a:gd name="T78" fmla="*/ 26 w 108"/>
                  <a:gd name="T79" fmla="*/ 76 h 90"/>
                  <a:gd name="T80" fmla="*/ 25 w 108"/>
                  <a:gd name="T81" fmla="*/ 73 h 90"/>
                  <a:gd name="T82" fmla="*/ 23 w 108"/>
                  <a:gd name="T83" fmla="*/ 72 h 90"/>
                  <a:gd name="T84" fmla="*/ 23 w 108"/>
                  <a:gd name="T85" fmla="*/ 67 h 90"/>
                  <a:gd name="T86" fmla="*/ 19 w 108"/>
                  <a:gd name="T87" fmla="*/ 65 h 90"/>
                  <a:gd name="T88" fmla="*/ 14 w 108"/>
                  <a:gd name="T89" fmla="*/ 63 h 90"/>
                  <a:gd name="T90" fmla="*/ 11 w 108"/>
                  <a:gd name="T91" fmla="*/ 64 h 90"/>
                  <a:gd name="T92" fmla="*/ 9 w 108"/>
                  <a:gd name="T93" fmla="*/ 63 h 90"/>
                  <a:gd name="T94" fmla="*/ 9 w 108"/>
                  <a:gd name="T95" fmla="*/ 56 h 90"/>
                  <a:gd name="T96" fmla="*/ 6 w 108"/>
                  <a:gd name="T97" fmla="*/ 52 h 90"/>
                  <a:gd name="T98" fmla="*/ 5 w 108"/>
                  <a:gd name="T99" fmla="*/ 46 h 90"/>
                  <a:gd name="T100" fmla="*/ 5 w 108"/>
                  <a:gd name="T101" fmla="*/ 42 h 90"/>
                  <a:gd name="T102" fmla="*/ 4 w 108"/>
                  <a:gd name="T103" fmla="*/ 36 h 90"/>
                  <a:gd name="T104" fmla="*/ 0 w 108"/>
                  <a:gd name="T105" fmla="*/ 31 h 90"/>
                  <a:gd name="T106" fmla="*/ 4 w 108"/>
                  <a:gd name="T107" fmla="*/ 26 h 90"/>
                  <a:gd name="T108" fmla="*/ 2 w 108"/>
                  <a:gd name="T109" fmla="*/ 21 h 90"/>
                  <a:gd name="T110" fmla="*/ 4 w 108"/>
                  <a:gd name="T111" fmla="*/ 19 h 90"/>
                  <a:gd name="T112" fmla="*/ 6 w 108"/>
                  <a:gd name="T113" fmla="*/ 13 h 90"/>
                  <a:gd name="T114" fmla="*/ 15 w 108"/>
                  <a:gd name="T115" fmla="*/ 10 h 90"/>
                  <a:gd name="T116" fmla="*/ 19 w 108"/>
                  <a:gd name="T117" fmla="*/ 8 h 90"/>
                  <a:gd name="T118" fmla="*/ 25 w 108"/>
                  <a:gd name="T119" fmla="*/ 5 h 90"/>
                  <a:gd name="T120" fmla="*/ 30 w 108"/>
                  <a:gd name="T121" fmla="*/ 1 h 90"/>
                  <a:gd name="T122" fmla="*/ 38 w 108"/>
                  <a:gd name="T123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8" h="90">
                    <a:moveTo>
                      <a:pt x="38" y="0"/>
                    </a:moveTo>
                    <a:lnTo>
                      <a:pt x="44" y="1"/>
                    </a:lnTo>
                    <a:lnTo>
                      <a:pt x="47" y="2"/>
                    </a:lnTo>
                    <a:lnTo>
                      <a:pt x="47" y="4"/>
                    </a:lnTo>
                    <a:lnTo>
                      <a:pt x="46" y="2"/>
                    </a:lnTo>
                    <a:lnTo>
                      <a:pt x="43" y="2"/>
                    </a:lnTo>
                    <a:lnTo>
                      <a:pt x="43" y="4"/>
                    </a:lnTo>
                    <a:lnTo>
                      <a:pt x="43" y="6"/>
                    </a:lnTo>
                    <a:lnTo>
                      <a:pt x="48" y="8"/>
                    </a:lnTo>
                    <a:lnTo>
                      <a:pt x="54" y="6"/>
                    </a:lnTo>
                    <a:lnTo>
                      <a:pt x="55" y="4"/>
                    </a:lnTo>
                    <a:lnTo>
                      <a:pt x="56" y="4"/>
                    </a:lnTo>
                    <a:lnTo>
                      <a:pt x="54" y="6"/>
                    </a:lnTo>
                    <a:lnTo>
                      <a:pt x="50" y="9"/>
                    </a:lnTo>
                    <a:lnTo>
                      <a:pt x="51" y="9"/>
                    </a:lnTo>
                    <a:lnTo>
                      <a:pt x="55" y="9"/>
                    </a:lnTo>
                    <a:lnTo>
                      <a:pt x="59" y="5"/>
                    </a:lnTo>
                    <a:lnTo>
                      <a:pt x="60" y="5"/>
                    </a:lnTo>
                    <a:lnTo>
                      <a:pt x="75" y="5"/>
                    </a:lnTo>
                    <a:lnTo>
                      <a:pt x="90" y="4"/>
                    </a:lnTo>
                    <a:lnTo>
                      <a:pt x="93" y="6"/>
                    </a:lnTo>
                    <a:lnTo>
                      <a:pt x="94" y="6"/>
                    </a:lnTo>
                    <a:lnTo>
                      <a:pt x="96" y="10"/>
                    </a:lnTo>
                    <a:lnTo>
                      <a:pt x="96" y="13"/>
                    </a:lnTo>
                    <a:lnTo>
                      <a:pt x="98" y="17"/>
                    </a:lnTo>
                    <a:lnTo>
                      <a:pt x="100" y="22"/>
                    </a:lnTo>
                    <a:lnTo>
                      <a:pt x="101" y="25"/>
                    </a:lnTo>
                    <a:lnTo>
                      <a:pt x="102" y="27"/>
                    </a:lnTo>
                    <a:lnTo>
                      <a:pt x="104" y="29"/>
                    </a:lnTo>
                    <a:lnTo>
                      <a:pt x="104" y="36"/>
                    </a:lnTo>
                    <a:lnTo>
                      <a:pt x="101" y="36"/>
                    </a:lnTo>
                    <a:lnTo>
                      <a:pt x="100" y="39"/>
                    </a:lnTo>
                    <a:lnTo>
                      <a:pt x="100" y="43"/>
                    </a:lnTo>
                    <a:lnTo>
                      <a:pt x="102" y="47"/>
                    </a:lnTo>
                    <a:lnTo>
                      <a:pt x="102" y="50"/>
                    </a:lnTo>
                    <a:lnTo>
                      <a:pt x="102" y="55"/>
                    </a:lnTo>
                    <a:lnTo>
                      <a:pt x="104" y="58"/>
                    </a:lnTo>
                    <a:lnTo>
                      <a:pt x="105" y="60"/>
                    </a:lnTo>
                    <a:lnTo>
                      <a:pt x="108" y="63"/>
                    </a:lnTo>
                    <a:lnTo>
                      <a:pt x="108" y="64"/>
                    </a:lnTo>
                    <a:lnTo>
                      <a:pt x="108" y="65"/>
                    </a:lnTo>
                    <a:lnTo>
                      <a:pt x="108" y="67"/>
                    </a:lnTo>
                    <a:lnTo>
                      <a:pt x="108" y="71"/>
                    </a:lnTo>
                    <a:lnTo>
                      <a:pt x="105" y="71"/>
                    </a:lnTo>
                    <a:lnTo>
                      <a:pt x="104" y="72"/>
                    </a:lnTo>
                    <a:lnTo>
                      <a:pt x="102" y="76"/>
                    </a:lnTo>
                    <a:lnTo>
                      <a:pt x="96" y="84"/>
                    </a:lnTo>
                    <a:lnTo>
                      <a:pt x="96" y="88"/>
                    </a:lnTo>
                    <a:lnTo>
                      <a:pt x="96" y="90"/>
                    </a:lnTo>
                    <a:lnTo>
                      <a:pt x="93" y="90"/>
                    </a:lnTo>
                    <a:lnTo>
                      <a:pt x="88" y="88"/>
                    </a:lnTo>
                    <a:lnTo>
                      <a:pt x="84" y="88"/>
                    </a:lnTo>
                    <a:lnTo>
                      <a:pt x="83" y="88"/>
                    </a:lnTo>
                    <a:lnTo>
                      <a:pt x="80" y="88"/>
                    </a:lnTo>
                    <a:lnTo>
                      <a:pt x="79" y="88"/>
                    </a:lnTo>
                    <a:lnTo>
                      <a:pt x="77" y="89"/>
                    </a:lnTo>
                    <a:lnTo>
                      <a:pt x="76" y="88"/>
                    </a:lnTo>
                    <a:lnTo>
                      <a:pt x="72" y="88"/>
                    </a:lnTo>
                    <a:lnTo>
                      <a:pt x="71" y="88"/>
                    </a:lnTo>
                    <a:lnTo>
                      <a:pt x="69" y="89"/>
                    </a:lnTo>
                    <a:lnTo>
                      <a:pt x="68" y="90"/>
                    </a:lnTo>
                    <a:lnTo>
                      <a:pt x="65" y="90"/>
                    </a:lnTo>
                    <a:lnTo>
                      <a:pt x="64" y="90"/>
                    </a:lnTo>
                    <a:lnTo>
                      <a:pt x="64" y="88"/>
                    </a:lnTo>
                    <a:lnTo>
                      <a:pt x="63" y="85"/>
                    </a:lnTo>
                    <a:lnTo>
                      <a:pt x="59" y="85"/>
                    </a:lnTo>
                    <a:lnTo>
                      <a:pt x="58" y="86"/>
                    </a:lnTo>
                    <a:lnTo>
                      <a:pt x="56" y="86"/>
                    </a:lnTo>
                    <a:lnTo>
                      <a:pt x="54" y="83"/>
                    </a:lnTo>
                    <a:lnTo>
                      <a:pt x="47" y="77"/>
                    </a:lnTo>
                    <a:lnTo>
                      <a:pt x="43" y="76"/>
                    </a:lnTo>
                    <a:lnTo>
                      <a:pt x="39" y="77"/>
                    </a:lnTo>
                    <a:lnTo>
                      <a:pt x="36" y="76"/>
                    </a:lnTo>
                    <a:lnTo>
                      <a:pt x="36" y="73"/>
                    </a:lnTo>
                    <a:lnTo>
                      <a:pt x="33" y="73"/>
                    </a:lnTo>
                    <a:lnTo>
                      <a:pt x="27" y="71"/>
                    </a:lnTo>
                    <a:lnTo>
                      <a:pt x="26" y="72"/>
                    </a:lnTo>
                    <a:lnTo>
                      <a:pt x="30" y="75"/>
                    </a:lnTo>
                    <a:lnTo>
                      <a:pt x="27" y="75"/>
                    </a:lnTo>
                    <a:lnTo>
                      <a:pt x="26" y="76"/>
                    </a:lnTo>
                    <a:lnTo>
                      <a:pt x="25" y="76"/>
                    </a:lnTo>
                    <a:lnTo>
                      <a:pt x="25" y="73"/>
                    </a:lnTo>
                    <a:lnTo>
                      <a:pt x="25" y="73"/>
                    </a:lnTo>
                    <a:lnTo>
                      <a:pt x="23" y="72"/>
                    </a:lnTo>
                    <a:lnTo>
                      <a:pt x="25" y="69"/>
                    </a:lnTo>
                    <a:lnTo>
                      <a:pt x="23" y="67"/>
                    </a:lnTo>
                    <a:lnTo>
                      <a:pt x="21" y="68"/>
                    </a:lnTo>
                    <a:lnTo>
                      <a:pt x="19" y="65"/>
                    </a:lnTo>
                    <a:lnTo>
                      <a:pt x="19" y="64"/>
                    </a:lnTo>
                    <a:lnTo>
                      <a:pt x="14" y="63"/>
                    </a:lnTo>
                    <a:lnTo>
                      <a:pt x="13" y="64"/>
                    </a:lnTo>
                    <a:lnTo>
                      <a:pt x="11" y="64"/>
                    </a:lnTo>
                    <a:lnTo>
                      <a:pt x="10" y="65"/>
                    </a:lnTo>
                    <a:lnTo>
                      <a:pt x="9" y="63"/>
                    </a:lnTo>
                    <a:lnTo>
                      <a:pt x="10" y="61"/>
                    </a:lnTo>
                    <a:lnTo>
                      <a:pt x="9" y="56"/>
                    </a:lnTo>
                    <a:lnTo>
                      <a:pt x="7" y="54"/>
                    </a:lnTo>
                    <a:lnTo>
                      <a:pt x="6" y="52"/>
                    </a:lnTo>
                    <a:lnTo>
                      <a:pt x="5" y="48"/>
                    </a:lnTo>
                    <a:lnTo>
                      <a:pt x="5" y="46"/>
                    </a:lnTo>
                    <a:lnTo>
                      <a:pt x="5" y="43"/>
                    </a:lnTo>
                    <a:lnTo>
                      <a:pt x="5" y="42"/>
                    </a:lnTo>
                    <a:lnTo>
                      <a:pt x="2" y="39"/>
                    </a:lnTo>
                    <a:lnTo>
                      <a:pt x="4" y="36"/>
                    </a:lnTo>
                    <a:lnTo>
                      <a:pt x="0" y="34"/>
                    </a:lnTo>
                    <a:lnTo>
                      <a:pt x="0" y="31"/>
                    </a:lnTo>
                    <a:lnTo>
                      <a:pt x="2" y="30"/>
                    </a:lnTo>
                    <a:lnTo>
                      <a:pt x="4" y="26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2" y="19"/>
                    </a:lnTo>
                    <a:lnTo>
                      <a:pt x="4" y="19"/>
                    </a:lnTo>
                    <a:lnTo>
                      <a:pt x="5" y="17"/>
                    </a:lnTo>
                    <a:lnTo>
                      <a:pt x="6" y="13"/>
                    </a:lnTo>
                    <a:lnTo>
                      <a:pt x="10" y="13"/>
                    </a:lnTo>
                    <a:lnTo>
                      <a:pt x="15" y="10"/>
                    </a:lnTo>
                    <a:lnTo>
                      <a:pt x="19" y="10"/>
                    </a:lnTo>
                    <a:lnTo>
                      <a:pt x="19" y="8"/>
                    </a:lnTo>
                    <a:lnTo>
                      <a:pt x="21" y="5"/>
                    </a:lnTo>
                    <a:lnTo>
                      <a:pt x="25" y="5"/>
                    </a:lnTo>
                    <a:lnTo>
                      <a:pt x="26" y="2"/>
                    </a:lnTo>
                    <a:lnTo>
                      <a:pt x="30" y="1"/>
                    </a:lnTo>
                    <a:lnTo>
                      <a:pt x="34" y="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6" name="Freeform 397"/>
              <p:cNvSpPr>
                <a:spLocks/>
              </p:cNvSpPr>
              <p:nvPr/>
            </p:nvSpPr>
            <p:spPr bwMode="auto">
              <a:xfrm>
                <a:off x="6090095" y="2662800"/>
                <a:ext cx="220785" cy="96434"/>
              </a:xfrm>
              <a:custGeom>
                <a:avLst/>
                <a:gdLst>
                  <a:gd name="T0" fmla="*/ 32 w 87"/>
                  <a:gd name="T1" fmla="*/ 1 h 38"/>
                  <a:gd name="T2" fmla="*/ 33 w 87"/>
                  <a:gd name="T3" fmla="*/ 2 h 38"/>
                  <a:gd name="T4" fmla="*/ 36 w 87"/>
                  <a:gd name="T5" fmla="*/ 1 h 38"/>
                  <a:gd name="T6" fmla="*/ 42 w 87"/>
                  <a:gd name="T7" fmla="*/ 1 h 38"/>
                  <a:gd name="T8" fmla="*/ 44 w 87"/>
                  <a:gd name="T9" fmla="*/ 5 h 38"/>
                  <a:gd name="T10" fmla="*/ 48 w 87"/>
                  <a:gd name="T11" fmla="*/ 6 h 38"/>
                  <a:gd name="T12" fmla="*/ 48 w 87"/>
                  <a:gd name="T13" fmla="*/ 10 h 38"/>
                  <a:gd name="T14" fmla="*/ 48 w 87"/>
                  <a:gd name="T15" fmla="*/ 13 h 38"/>
                  <a:gd name="T16" fmla="*/ 50 w 87"/>
                  <a:gd name="T17" fmla="*/ 12 h 38"/>
                  <a:gd name="T18" fmla="*/ 49 w 87"/>
                  <a:gd name="T19" fmla="*/ 9 h 38"/>
                  <a:gd name="T20" fmla="*/ 56 w 87"/>
                  <a:gd name="T21" fmla="*/ 10 h 38"/>
                  <a:gd name="T22" fmla="*/ 59 w 87"/>
                  <a:gd name="T23" fmla="*/ 13 h 38"/>
                  <a:gd name="T24" fmla="*/ 66 w 87"/>
                  <a:gd name="T25" fmla="*/ 13 h 38"/>
                  <a:gd name="T26" fmla="*/ 77 w 87"/>
                  <a:gd name="T27" fmla="*/ 20 h 38"/>
                  <a:gd name="T28" fmla="*/ 81 w 87"/>
                  <a:gd name="T29" fmla="*/ 23 h 38"/>
                  <a:gd name="T30" fmla="*/ 86 w 87"/>
                  <a:gd name="T31" fmla="*/ 22 h 38"/>
                  <a:gd name="T32" fmla="*/ 87 w 87"/>
                  <a:gd name="T33" fmla="*/ 27 h 38"/>
                  <a:gd name="T34" fmla="*/ 79 w 87"/>
                  <a:gd name="T35" fmla="*/ 29 h 38"/>
                  <a:gd name="T36" fmla="*/ 74 w 87"/>
                  <a:gd name="T37" fmla="*/ 33 h 38"/>
                  <a:gd name="T38" fmla="*/ 65 w 87"/>
                  <a:gd name="T39" fmla="*/ 35 h 38"/>
                  <a:gd name="T40" fmla="*/ 61 w 87"/>
                  <a:gd name="T41" fmla="*/ 34 h 38"/>
                  <a:gd name="T42" fmla="*/ 53 w 87"/>
                  <a:gd name="T43" fmla="*/ 35 h 38"/>
                  <a:gd name="T44" fmla="*/ 48 w 87"/>
                  <a:gd name="T45" fmla="*/ 34 h 38"/>
                  <a:gd name="T46" fmla="*/ 41 w 87"/>
                  <a:gd name="T47" fmla="*/ 31 h 38"/>
                  <a:gd name="T48" fmla="*/ 34 w 87"/>
                  <a:gd name="T49" fmla="*/ 31 h 38"/>
                  <a:gd name="T50" fmla="*/ 32 w 87"/>
                  <a:gd name="T51" fmla="*/ 34 h 38"/>
                  <a:gd name="T52" fmla="*/ 29 w 87"/>
                  <a:gd name="T53" fmla="*/ 37 h 38"/>
                  <a:gd name="T54" fmla="*/ 21 w 87"/>
                  <a:gd name="T55" fmla="*/ 34 h 38"/>
                  <a:gd name="T56" fmla="*/ 20 w 87"/>
                  <a:gd name="T57" fmla="*/ 34 h 38"/>
                  <a:gd name="T58" fmla="*/ 13 w 87"/>
                  <a:gd name="T59" fmla="*/ 26 h 38"/>
                  <a:gd name="T60" fmla="*/ 7 w 87"/>
                  <a:gd name="T61" fmla="*/ 22 h 38"/>
                  <a:gd name="T62" fmla="*/ 7 w 87"/>
                  <a:gd name="T63" fmla="*/ 18 h 38"/>
                  <a:gd name="T64" fmla="*/ 0 w 87"/>
                  <a:gd name="T65" fmla="*/ 12 h 38"/>
                  <a:gd name="T66" fmla="*/ 2 w 87"/>
                  <a:gd name="T67" fmla="*/ 10 h 38"/>
                  <a:gd name="T68" fmla="*/ 4 w 87"/>
                  <a:gd name="T69" fmla="*/ 12 h 38"/>
                  <a:gd name="T70" fmla="*/ 11 w 87"/>
                  <a:gd name="T71" fmla="*/ 8 h 38"/>
                  <a:gd name="T72" fmla="*/ 16 w 87"/>
                  <a:gd name="T73" fmla="*/ 5 h 38"/>
                  <a:gd name="T74" fmla="*/ 21 w 87"/>
                  <a:gd name="T75" fmla="*/ 2 h 38"/>
                  <a:gd name="T76" fmla="*/ 25 w 87"/>
                  <a:gd name="T77" fmla="*/ 2 h 38"/>
                  <a:gd name="T78" fmla="*/ 28 w 87"/>
                  <a:gd name="T79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38">
                    <a:moveTo>
                      <a:pt x="29" y="0"/>
                    </a:moveTo>
                    <a:lnTo>
                      <a:pt x="32" y="1"/>
                    </a:lnTo>
                    <a:lnTo>
                      <a:pt x="32" y="0"/>
                    </a:lnTo>
                    <a:lnTo>
                      <a:pt x="33" y="2"/>
                    </a:lnTo>
                    <a:lnTo>
                      <a:pt x="34" y="1"/>
                    </a:lnTo>
                    <a:lnTo>
                      <a:pt x="36" y="1"/>
                    </a:lnTo>
                    <a:lnTo>
                      <a:pt x="37" y="0"/>
                    </a:lnTo>
                    <a:lnTo>
                      <a:pt x="42" y="1"/>
                    </a:lnTo>
                    <a:lnTo>
                      <a:pt x="42" y="2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48" y="6"/>
                    </a:lnTo>
                    <a:lnTo>
                      <a:pt x="46" y="9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48" y="13"/>
                    </a:lnTo>
                    <a:lnTo>
                      <a:pt x="49" y="13"/>
                    </a:lnTo>
                    <a:lnTo>
                      <a:pt x="50" y="12"/>
                    </a:lnTo>
                    <a:lnTo>
                      <a:pt x="53" y="12"/>
                    </a:lnTo>
                    <a:lnTo>
                      <a:pt x="49" y="9"/>
                    </a:lnTo>
                    <a:lnTo>
                      <a:pt x="50" y="8"/>
                    </a:lnTo>
                    <a:lnTo>
                      <a:pt x="56" y="10"/>
                    </a:lnTo>
                    <a:lnTo>
                      <a:pt x="59" y="10"/>
                    </a:lnTo>
                    <a:lnTo>
                      <a:pt x="59" y="13"/>
                    </a:lnTo>
                    <a:lnTo>
                      <a:pt x="62" y="14"/>
                    </a:lnTo>
                    <a:lnTo>
                      <a:pt x="66" y="13"/>
                    </a:lnTo>
                    <a:lnTo>
                      <a:pt x="70" y="14"/>
                    </a:lnTo>
                    <a:lnTo>
                      <a:pt x="77" y="20"/>
                    </a:lnTo>
                    <a:lnTo>
                      <a:pt x="79" y="23"/>
                    </a:lnTo>
                    <a:lnTo>
                      <a:pt x="81" y="23"/>
                    </a:lnTo>
                    <a:lnTo>
                      <a:pt x="82" y="22"/>
                    </a:lnTo>
                    <a:lnTo>
                      <a:pt x="86" y="22"/>
                    </a:lnTo>
                    <a:lnTo>
                      <a:pt x="87" y="25"/>
                    </a:lnTo>
                    <a:lnTo>
                      <a:pt x="87" y="27"/>
                    </a:lnTo>
                    <a:lnTo>
                      <a:pt x="82" y="27"/>
                    </a:lnTo>
                    <a:lnTo>
                      <a:pt x="79" y="29"/>
                    </a:lnTo>
                    <a:lnTo>
                      <a:pt x="77" y="30"/>
                    </a:lnTo>
                    <a:lnTo>
                      <a:pt x="74" y="33"/>
                    </a:lnTo>
                    <a:lnTo>
                      <a:pt x="69" y="34"/>
                    </a:lnTo>
                    <a:lnTo>
                      <a:pt x="65" y="35"/>
                    </a:lnTo>
                    <a:lnTo>
                      <a:pt x="63" y="34"/>
                    </a:lnTo>
                    <a:lnTo>
                      <a:pt x="61" y="34"/>
                    </a:lnTo>
                    <a:lnTo>
                      <a:pt x="58" y="37"/>
                    </a:lnTo>
                    <a:lnTo>
                      <a:pt x="53" y="35"/>
                    </a:lnTo>
                    <a:lnTo>
                      <a:pt x="50" y="34"/>
                    </a:lnTo>
                    <a:lnTo>
                      <a:pt x="48" y="34"/>
                    </a:lnTo>
                    <a:lnTo>
                      <a:pt x="44" y="34"/>
                    </a:lnTo>
                    <a:lnTo>
                      <a:pt x="41" y="31"/>
                    </a:lnTo>
                    <a:lnTo>
                      <a:pt x="37" y="31"/>
                    </a:lnTo>
                    <a:lnTo>
                      <a:pt x="34" y="31"/>
                    </a:lnTo>
                    <a:lnTo>
                      <a:pt x="33" y="33"/>
                    </a:lnTo>
                    <a:lnTo>
                      <a:pt x="32" y="34"/>
                    </a:lnTo>
                    <a:lnTo>
                      <a:pt x="32" y="35"/>
                    </a:lnTo>
                    <a:lnTo>
                      <a:pt x="29" y="37"/>
                    </a:lnTo>
                    <a:lnTo>
                      <a:pt x="28" y="38"/>
                    </a:lnTo>
                    <a:lnTo>
                      <a:pt x="21" y="34"/>
                    </a:lnTo>
                    <a:lnTo>
                      <a:pt x="20" y="34"/>
                    </a:lnTo>
                    <a:lnTo>
                      <a:pt x="20" y="34"/>
                    </a:lnTo>
                    <a:lnTo>
                      <a:pt x="16" y="29"/>
                    </a:lnTo>
                    <a:lnTo>
                      <a:pt x="13" y="26"/>
                    </a:lnTo>
                    <a:lnTo>
                      <a:pt x="9" y="23"/>
                    </a:lnTo>
                    <a:lnTo>
                      <a:pt x="7" y="22"/>
                    </a:lnTo>
                    <a:lnTo>
                      <a:pt x="5" y="21"/>
                    </a:lnTo>
                    <a:lnTo>
                      <a:pt x="7" y="18"/>
                    </a:lnTo>
                    <a:lnTo>
                      <a:pt x="4" y="14"/>
                    </a:lnTo>
                    <a:lnTo>
                      <a:pt x="0" y="12"/>
                    </a:lnTo>
                    <a:lnTo>
                      <a:pt x="0" y="10"/>
                    </a:lnTo>
                    <a:lnTo>
                      <a:pt x="2" y="10"/>
                    </a:lnTo>
                    <a:lnTo>
                      <a:pt x="3" y="10"/>
                    </a:lnTo>
                    <a:lnTo>
                      <a:pt x="4" y="12"/>
                    </a:lnTo>
                    <a:lnTo>
                      <a:pt x="9" y="8"/>
                    </a:lnTo>
                    <a:lnTo>
                      <a:pt x="11" y="8"/>
                    </a:lnTo>
                    <a:lnTo>
                      <a:pt x="13" y="5"/>
                    </a:lnTo>
                    <a:lnTo>
                      <a:pt x="16" y="5"/>
                    </a:lnTo>
                    <a:lnTo>
                      <a:pt x="17" y="2"/>
                    </a:lnTo>
                    <a:lnTo>
                      <a:pt x="21" y="2"/>
                    </a:lnTo>
                    <a:lnTo>
                      <a:pt x="23" y="4"/>
                    </a:lnTo>
                    <a:lnTo>
                      <a:pt x="25" y="2"/>
                    </a:lnTo>
                    <a:lnTo>
                      <a:pt x="25" y="0"/>
                    </a:lnTo>
                    <a:lnTo>
                      <a:pt x="28" y="1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7" name="Freeform 398"/>
              <p:cNvSpPr>
                <a:spLocks/>
              </p:cNvSpPr>
              <p:nvPr/>
            </p:nvSpPr>
            <p:spPr bwMode="auto">
              <a:xfrm>
                <a:off x="5920067" y="2502923"/>
                <a:ext cx="253774" cy="299454"/>
              </a:xfrm>
              <a:custGeom>
                <a:avLst/>
                <a:gdLst>
                  <a:gd name="T0" fmla="*/ 38 w 100"/>
                  <a:gd name="T1" fmla="*/ 1 h 118"/>
                  <a:gd name="T2" fmla="*/ 41 w 100"/>
                  <a:gd name="T3" fmla="*/ 8 h 118"/>
                  <a:gd name="T4" fmla="*/ 46 w 100"/>
                  <a:gd name="T5" fmla="*/ 10 h 118"/>
                  <a:gd name="T6" fmla="*/ 51 w 100"/>
                  <a:gd name="T7" fmla="*/ 11 h 118"/>
                  <a:gd name="T8" fmla="*/ 55 w 100"/>
                  <a:gd name="T9" fmla="*/ 11 h 118"/>
                  <a:gd name="T10" fmla="*/ 53 w 100"/>
                  <a:gd name="T11" fmla="*/ 15 h 118"/>
                  <a:gd name="T12" fmla="*/ 59 w 100"/>
                  <a:gd name="T13" fmla="*/ 17 h 118"/>
                  <a:gd name="T14" fmla="*/ 66 w 100"/>
                  <a:gd name="T15" fmla="*/ 11 h 118"/>
                  <a:gd name="T16" fmla="*/ 72 w 100"/>
                  <a:gd name="T17" fmla="*/ 9 h 118"/>
                  <a:gd name="T18" fmla="*/ 67 w 100"/>
                  <a:gd name="T19" fmla="*/ 11 h 118"/>
                  <a:gd name="T20" fmla="*/ 75 w 100"/>
                  <a:gd name="T21" fmla="*/ 10 h 118"/>
                  <a:gd name="T22" fmla="*/ 83 w 100"/>
                  <a:gd name="T23" fmla="*/ 14 h 118"/>
                  <a:gd name="T24" fmla="*/ 88 w 100"/>
                  <a:gd name="T25" fmla="*/ 19 h 118"/>
                  <a:gd name="T26" fmla="*/ 92 w 100"/>
                  <a:gd name="T27" fmla="*/ 30 h 118"/>
                  <a:gd name="T28" fmla="*/ 92 w 100"/>
                  <a:gd name="T29" fmla="*/ 39 h 118"/>
                  <a:gd name="T30" fmla="*/ 95 w 100"/>
                  <a:gd name="T31" fmla="*/ 48 h 118"/>
                  <a:gd name="T32" fmla="*/ 100 w 100"/>
                  <a:gd name="T33" fmla="*/ 61 h 118"/>
                  <a:gd name="T34" fmla="*/ 92 w 100"/>
                  <a:gd name="T35" fmla="*/ 63 h 118"/>
                  <a:gd name="T36" fmla="*/ 84 w 100"/>
                  <a:gd name="T37" fmla="*/ 65 h 118"/>
                  <a:gd name="T38" fmla="*/ 76 w 100"/>
                  <a:gd name="T39" fmla="*/ 71 h 118"/>
                  <a:gd name="T40" fmla="*/ 67 w 100"/>
                  <a:gd name="T41" fmla="*/ 73 h 118"/>
                  <a:gd name="T42" fmla="*/ 72 w 100"/>
                  <a:gd name="T43" fmla="*/ 84 h 118"/>
                  <a:gd name="T44" fmla="*/ 83 w 100"/>
                  <a:gd name="T45" fmla="*/ 92 h 118"/>
                  <a:gd name="T46" fmla="*/ 84 w 100"/>
                  <a:gd name="T47" fmla="*/ 101 h 118"/>
                  <a:gd name="T48" fmla="*/ 78 w 100"/>
                  <a:gd name="T49" fmla="*/ 110 h 118"/>
                  <a:gd name="T50" fmla="*/ 76 w 100"/>
                  <a:gd name="T51" fmla="*/ 114 h 118"/>
                  <a:gd name="T52" fmla="*/ 66 w 100"/>
                  <a:gd name="T53" fmla="*/ 117 h 118"/>
                  <a:gd name="T54" fmla="*/ 58 w 100"/>
                  <a:gd name="T55" fmla="*/ 115 h 118"/>
                  <a:gd name="T56" fmla="*/ 51 w 100"/>
                  <a:gd name="T57" fmla="*/ 118 h 118"/>
                  <a:gd name="T58" fmla="*/ 44 w 100"/>
                  <a:gd name="T59" fmla="*/ 117 h 118"/>
                  <a:gd name="T60" fmla="*/ 37 w 100"/>
                  <a:gd name="T61" fmla="*/ 114 h 118"/>
                  <a:gd name="T62" fmla="*/ 30 w 100"/>
                  <a:gd name="T63" fmla="*/ 113 h 118"/>
                  <a:gd name="T64" fmla="*/ 25 w 100"/>
                  <a:gd name="T65" fmla="*/ 115 h 118"/>
                  <a:gd name="T66" fmla="*/ 20 w 100"/>
                  <a:gd name="T67" fmla="*/ 111 h 118"/>
                  <a:gd name="T68" fmla="*/ 22 w 100"/>
                  <a:gd name="T69" fmla="*/ 101 h 118"/>
                  <a:gd name="T70" fmla="*/ 22 w 100"/>
                  <a:gd name="T71" fmla="*/ 93 h 118"/>
                  <a:gd name="T72" fmla="*/ 13 w 100"/>
                  <a:gd name="T73" fmla="*/ 92 h 118"/>
                  <a:gd name="T74" fmla="*/ 8 w 100"/>
                  <a:gd name="T75" fmla="*/ 88 h 118"/>
                  <a:gd name="T76" fmla="*/ 5 w 100"/>
                  <a:gd name="T77" fmla="*/ 80 h 118"/>
                  <a:gd name="T78" fmla="*/ 3 w 100"/>
                  <a:gd name="T79" fmla="*/ 71 h 118"/>
                  <a:gd name="T80" fmla="*/ 1 w 100"/>
                  <a:gd name="T81" fmla="*/ 64 h 118"/>
                  <a:gd name="T82" fmla="*/ 4 w 100"/>
                  <a:gd name="T83" fmla="*/ 52 h 118"/>
                  <a:gd name="T84" fmla="*/ 13 w 100"/>
                  <a:gd name="T85" fmla="*/ 50 h 118"/>
                  <a:gd name="T86" fmla="*/ 15 w 100"/>
                  <a:gd name="T87" fmla="*/ 42 h 118"/>
                  <a:gd name="T88" fmla="*/ 11 w 100"/>
                  <a:gd name="T89" fmla="*/ 36 h 118"/>
                  <a:gd name="T90" fmla="*/ 16 w 100"/>
                  <a:gd name="T91" fmla="*/ 33 h 118"/>
                  <a:gd name="T92" fmla="*/ 17 w 100"/>
                  <a:gd name="T93" fmla="*/ 30 h 118"/>
                  <a:gd name="T94" fmla="*/ 13 w 100"/>
                  <a:gd name="T95" fmla="*/ 23 h 118"/>
                  <a:gd name="T96" fmla="*/ 22 w 100"/>
                  <a:gd name="T97" fmla="*/ 25 h 118"/>
                  <a:gd name="T98" fmla="*/ 25 w 100"/>
                  <a:gd name="T99" fmla="*/ 22 h 118"/>
                  <a:gd name="T100" fmla="*/ 29 w 100"/>
                  <a:gd name="T101" fmla="*/ 29 h 118"/>
                  <a:gd name="T102" fmla="*/ 29 w 100"/>
                  <a:gd name="T103" fmla="*/ 19 h 118"/>
                  <a:gd name="T104" fmla="*/ 40 w 100"/>
                  <a:gd name="T105" fmla="*/ 23 h 118"/>
                  <a:gd name="T106" fmla="*/ 33 w 100"/>
                  <a:gd name="T107" fmla="*/ 18 h 118"/>
                  <a:gd name="T108" fmla="*/ 32 w 100"/>
                  <a:gd name="T109" fmla="*/ 13 h 118"/>
                  <a:gd name="T110" fmla="*/ 32 w 100"/>
                  <a:gd name="T111" fmla="*/ 9 h 118"/>
                  <a:gd name="T112" fmla="*/ 29 w 100"/>
                  <a:gd name="T113" fmla="*/ 4 h 118"/>
                  <a:gd name="T114" fmla="*/ 32 w 100"/>
                  <a:gd name="T115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0" h="118">
                    <a:moveTo>
                      <a:pt x="32" y="0"/>
                    </a:moveTo>
                    <a:lnTo>
                      <a:pt x="36" y="1"/>
                    </a:lnTo>
                    <a:lnTo>
                      <a:pt x="37" y="1"/>
                    </a:lnTo>
                    <a:lnTo>
                      <a:pt x="38" y="1"/>
                    </a:lnTo>
                    <a:lnTo>
                      <a:pt x="41" y="4"/>
                    </a:lnTo>
                    <a:lnTo>
                      <a:pt x="44" y="4"/>
                    </a:lnTo>
                    <a:lnTo>
                      <a:pt x="42" y="6"/>
                    </a:lnTo>
                    <a:lnTo>
                      <a:pt x="41" y="8"/>
                    </a:lnTo>
                    <a:lnTo>
                      <a:pt x="42" y="9"/>
                    </a:lnTo>
                    <a:lnTo>
                      <a:pt x="44" y="10"/>
                    </a:lnTo>
                    <a:lnTo>
                      <a:pt x="45" y="11"/>
                    </a:lnTo>
                    <a:lnTo>
                      <a:pt x="46" y="10"/>
                    </a:lnTo>
                    <a:lnTo>
                      <a:pt x="46" y="9"/>
                    </a:lnTo>
                    <a:lnTo>
                      <a:pt x="47" y="9"/>
                    </a:lnTo>
                    <a:lnTo>
                      <a:pt x="49" y="10"/>
                    </a:lnTo>
                    <a:lnTo>
                      <a:pt x="51" y="11"/>
                    </a:lnTo>
                    <a:lnTo>
                      <a:pt x="53" y="11"/>
                    </a:lnTo>
                    <a:lnTo>
                      <a:pt x="54" y="9"/>
                    </a:lnTo>
                    <a:lnTo>
                      <a:pt x="55" y="10"/>
                    </a:lnTo>
                    <a:lnTo>
                      <a:pt x="55" y="11"/>
                    </a:lnTo>
                    <a:lnTo>
                      <a:pt x="54" y="14"/>
                    </a:lnTo>
                    <a:lnTo>
                      <a:pt x="53" y="14"/>
                    </a:lnTo>
                    <a:lnTo>
                      <a:pt x="50" y="15"/>
                    </a:lnTo>
                    <a:lnTo>
                      <a:pt x="53" y="15"/>
                    </a:lnTo>
                    <a:lnTo>
                      <a:pt x="54" y="15"/>
                    </a:lnTo>
                    <a:lnTo>
                      <a:pt x="57" y="15"/>
                    </a:lnTo>
                    <a:lnTo>
                      <a:pt x="57" y="17"/>
                    </a:lnTo>
                    <a:lnTo>
                      <a:pt x="59" y="17"/>
                    </a:lnTo>
                    <a:lnTo>
                      <a:pt x="61" y="15"/>
                    </a:lnTo>
                    <a:lnTo>
                      <a:pt x="62" y="13"/>
                    </a:lnTo>
                    <a:lnTo>
                      <a:pt x="66" y="11"/>
                    </a:lnTo>
                    <a:lnTo>
                      <a:pt x="66" y="11"/>
                    </a:lnTo>
                    <a:lnTo>
                      <a:pt x="69" y="10"/>
                    </a:lnTo>
                    <a:lnTo>
                      <a:pt x="69" y="9"/>
                    </a:lnTo>
                    <a:lnTo>
                      <a:pt x="70" y="8"/>
                    </a:lnTo>
                    <a:lnTo>
                      <a:pt x="72" y="9"/>
                    </a:lnTo>
                    <a:lnTo>
                      <a:pt x="70" y="9"/>
                    </a:lnTo>
                    <a:lnTo>
                      <a:pt x="70" y="10"/>
                    </a:lnTo>
                    <a:lnTo>
                      <a:pt x="69" y="10"/>
                    </a:lnTo>
                    <a:lnTo>
                      <a:pt x="67" y="11"/>
                    </a:lnTo>
                    <a:lnTo>
                      <a:pt x="69" y="13"/>
                    </a:lnTo>
                    <a:lnTo>
                      <a:pt x="71" y="10"/>
                    </a:lnTo>
                    <a:lnTo>
                      <a:pt x="74" y="10"/>
                    </a:lnTo>
                    <a:lnTo>
                      <a:pt x="75" y="10"/>
                    </a:lnTo>
                    <a:lnTo>
                      <a:pt x="75" y="11"/>
                    </a:lnTo>
                    <a:lnTo>
                      <a:pt x="78" y="11"/>
                    </a:lnTo>
                    <a:lnTo>
                      <a:pt x="80" y="14"/>
                    </a:lnTo>
                    <a:lnTo>
                      <a:pt x="83" y="14"/>
                    </a:lnTo>
                    <a:lnTo>
                      <a:pt x="84" y="15"/>
                    </a:lnTo>
                    <a:lnTo>
                      <a:pt x="84" y="18"/>
                    </a:lnTo>
                    <a:lnTo>
                      <a:pt x="86" y="19"/>
                    </a:lnTo>
                    <a:lnTo>
                      <a:pt x="88" y="19"/>
                    </a:lnTo>
                    <a:lnTo>
                      <a:pt x="90" y="21"/>
                    </a:lnTo>
                    <a:lnTo>
                      <a:pt x="92" y="21"/>
                    </a:lnTo>
                    <a:lnTo>
                      <a:pt x="94" y="26"/>
                    </a:lnTo>
                    <a:lnTo>
                      <a:pt x="92" y="30"/>
                    </a:lnTo>
                    <a:lnTo>
                      <a:pt x="90" y="31"/>
                    </a:lnTo>
                    <a:lnTo>
                      <a:pt x="90" y="34"/>
                    </a:lnTo>
                    <a:lnTo>
                      <a:pt x="94" y="36"/>
                    </a:lnTo>
                    <a:lnTo>
                      <a:pt x="92" y="39"/>
                    </a:lnTo>
                    <a:lnTo>
                      <a:pt x="95" y="42"/>
                    </a:lnTo>
                    <a:lnTo>
                      <a:pt x="95" y="43"/>
                    </a:lnTo>
                    <a:lnTo>
                      <a:pt x="95" y="46"/>
                    </a:lnTo>
                    <a:lnTo>
                      <a:pt x="95" y="48"/>
                    </a:lnTo>
                    <a:lnTo>
                      <a:pt x="96" y="52"/>
                    </a:lnTo>
                    <a:lnTo>
                      <a:pt x="97" y="54"/>
                    </a:lnTo>
                    <a:lnTo>
                      <a:pt x="99" y="56"/>
                    </a:lnTo>
                    <a:lnTo>
                      <a:pt x="100" y="61"/>
                    </a:lnTo>
                    <a:lnTo>
                      <a:pt x="99" y="64"/>
                    </a:lnTo>
                    <a:lnTo>
                      <a:pt x="96" y="63"/>
                    </a:lnTo>
                    <a:lnTo>
                      <a:pt x="95" y="64"/>
                    </a:lnTo>
                    <a:lnTo>
                      <a:pt x="92" y="63"/>
                    </a:lnTo>
                    <a:lnTo>
                      <a:pt x="92" y="65"/>
                    </a:lnTo>
                    <a:lnTo>
                      <a:pt x="90" y="67"/>
                    </a:lnTo>
                    <a:lnTo>
                      <a:pt x="88" y="65"/>
                    </a:lnTo>
                    <a:lnTo>
                      <a:pt x="84" y="65"/>
                    </a:lnTo>
                    <a:lnTo>
                      <a:pt x="83" y="68"/>
                    </a:lnTo>
                    <a:lnTo>
                      <a:pt x="80" y="68"/>
                    </a:lnTo>
                    <a:lnTo>
                      <a:pt x="78" y="71"/>
                    </a:lnTo>
                    <a:lnTo>
                      <a:pt x="76" y="71"/>
                    </a:lnTo>
                    <a:lnTo>
                      <a:pt x="71" y="75"/>
                    </a:lnTo>
                    <a:lnTo>
                      <a:pt x="70" y="73"/>
                    </a:lnTo>
                    <a:lnTo>
                      <a:pt x="69" y="73"/>
                    </a:lnTo>
                    <a:lnTo>
                      <a:pt x="67" y="73"/>
                    </a:lnTo>
                    <a:lnTo>
                      <a:pt x="67" y="75"/>
                    </a:lnTo>
                    <a:lnTo>
                      <a:pt x="71" y="77"/>
                    </a:lnTo>
                    <a:lnTo>
                      <a:pt x="74" y="81"/>
                    </a:lnTo>
                    <a:lnTo>
                      <a:pt x="72" y="84"/>
                    </a:lnTo>
                    <a:lnTo>
                      <a:pt x="74" y="85"/>
                    </a:lnTo>
                    <a:lnTo>
                      <a:pt x="76" y="86"/>
                    </a:lnTo>
                    <a:lnTo>
                      <a:pt x="80" y="89"/>
                    </a:lnTo>
                    <a:lnTo>
                      <a:pt x="83" y="92"/>
                    </a:lnTo>
                    <a:lnTo>
                      <a:pt x="87" y="97"/>
                    </a:lnTo>
                    <a:lnTo>
                      <a:pt x="87" y="98"/>
                    </a:lnTo>
                    <a:lnTo>
                      <a:pt x="87" y="101"/>
                    </a:lnTo>
                    <a:lnTo>
                      <a:pt x="84" y="101"/>
                    </a:lnTo>
                    <a:lnTo>
                      <a:pt x="83" y="104"/>
                    </a:lnTo>
                    <a:lnTo>
                      <a:pt x="80" y="105"/>
                    </a:lnTo>
                    <a:lnTo>
                      <a:pt x="78" y="109"/>
                    </a:lnTo>
                    <a:lnTo>
                      <a:pt x="78" y="110"/>
                    </a:lnTo>
                    <a:lnTo>
                      <a:pt x="80" y="111"/>
                    </a:lnTo>
                    <a:lnTo>
                      <a:pt x="80" y="114"/>
                    </a:lnTo>
                    <a:lnTo>
                      <a:pt x="79" y="115"/>
                    </a:lnTo>
                    <a:lnTo>
                      <a:pt x="76" y="114"/>
                    </a:lnTo>
                    <a:lnTo>
                      <a:pt x="74" y="114"/>
                    </a:lnTo>
                    <a:lnTo>
                      <a:pt x="71" y="114"/>
                    </a:lnTo>
                    <a:lnTo>
                      <a:pt x="70" y="114"/>
                    </a:lnTo>
                    <a:lnTo>
                      <a:pt x="66" y="117"/>
                    </a:lnTo>
                    <a:lnTo>
                      <a:pt x="65" y="117"/>
                    </a:lnTo>
                    <a:lnTo>
                      <a:pt x="62" y="115"/>
                    </a:lnTo>
                    <a:lnTo>
                      <a:pt x="61" y="117"/>
                    </a:lnTo>
                    <a:lnTo>
                      <a:pt x="58" y="115"/>
                    </a:lnTo>
                    <a:lnTo>
                      <a:pt x="55" y="115"/>
                    </a:lnTo>
                    <a:lnTo>
                      <a:pt x="51" y="115"/>
                    </a:lnTo>
                    <a:lnTo>
                      <a:pt x="53" y="117"/>
                    </a:lnTo>
                    <a:lnTo>
                      <a:pt x="51" y="118"/>
                    </a:lnTo>
                    <a:lnTo>
                      <a:pt x="49" y="117"/>
                    </a:lnTo>
                    <a:lnTo>
                      <a:pt x="47" y="115"/>
                    </a:lnTo>
                    <a:lnTo>
                      <a:pt x="45" y="117"/>
                    </a:lnTo>
                    <a:lnTo>
                      <a:pt x="44" y="117"/>
                    </a:lnTo>
                    <a:lnTo>
                      <a:pt x="42" y="117"/>
                    </a:lnTo>
                    <a:lnTo>
                      <a:pt x="42" y="115"/>
                    </a:lnTo>
                    <a:lnTo>
                      <a:pt x="38" y="114"/>
                    </a:lnTo>
                    <a:lnTo>
                      <a:pt x="37" y="114"/>
                    </a:lnTo>
                    <a:lnTo>
                      <a:pt x="36" y="114"/>
                    </a:lnTo>
                    <a:lnTo>
                      <a:pt x="34" y="114"/>
                    </a:lnTo>
                    <a:lnTo>
                      <a:pt x="33" y="111"/>
                    </a:lnTo>
                    <a:lnTo>
                      <a:pt x="30" y="113"/>
                    </a:lnTo>
                    <a:lnTo>
                      <a:pt x="32" y="114"/>
                    </a:lnTo>
                    <a:lnTo>
                      <a:pt x="29" y="115"/>
                    </a:lnTo>
                    <a:lnTo>
                      <a:pt x="28" y="114"/>
                    </a:lnTo>
                    <a:lnTo>
                      <a:pt x="25" y="115"/>
                    </a:lnTo>
                    <a:lnTo>
                      <a:pt x="24" y="115"/>
                    </a:lnTo>
                    <a:lnTo>
                      <a:pt x="24" y="115"/>
                    </a:lnTo>
                    <a:lnTo>
                      <a:pt x="22" y="113"/>
                    </a:lnTo>
                    <a:lnTo>
                      <a:pt x="20" y="111"/>
                    </a:lnTo>
                    <a:lnTo>
                      <a:pt x="20" y="109"/>
                    </a:lnTo>
                    <a:lnTo>
                      <a:pt x="21" y="104"/>
                    </a:lnTo>
                    <a:lnTo>
                      <a:pt x="22" y="102"/>
                    </a:lnTo>
                    <a:lnTo>
                      <a:pt x="22" y="101"/>
                    </a:lnTo>
                    <a:lnTo>
                      <a:pt x="24" y="97"/>
                    </a:lnTo>
                    <a:lnTo>
                      <a:pt x="26" y="94"/>
                    </a:lnTo>
                    <a:lnTo>
                      <a:pt x="25" y="93"/>
                    </a:lnTo>
                    <a:lnTo>
                      <a:pt x="22" y="93"/>
                    </a:lnTo>
                    <a:lnTo>
                      <a:pt x="20" y="92"/>
                    </a:lnTo>
                    <a:lnTo>
                      <a:pt x="17" y="93"/>
                    </a:lnTo>
                    <a:lnTo>
                      <a:pt x="16" y="92"/>
                    </a:lnTo>
                    <a:lnTo>
                      <a:pt x="13" y="92"/>
                    </a:lnTo>
                    <a:lnTo>
                      <a:pt x="12" y="93"/>
                    </a:lnTo>
                    <a:lnTo>
                      <a:pt x="9" y="90"/>
                    </a:lnTo>
                    <a:lnTo>
                      <a:pt x="9" y="89"/>
                    </a:lnTo>
                    <a:lnTo>
                      <a:pt x="8" y="88"/>
                    </a:lnTo>
                    <a:lnTo>
                      <a:pt x="8" y="88"/>
                    </a:lnTo>
                    <a:lnTo>
                      <a:pt x="8" y="84"/>
                    </a:lnTo>
                    <a:lnTo>
                      <a:pt x="7" y="83"/>
                    </a:lnTo>
                    <a:lnTo>
                      <a:pt x="5" y="80"/>
                    </a:lnTo>
                    <a:lnTo>
                      <a:pt x="3" y="77"/>
                    </a:lnTo>
                    <a:lnTo>
                      <a:pt x="3" y="77"/>
                    </a:lnTo>
                    <a:lnTo>
                      <a:pt x="4" y="73"/>
                    </a:lnTo>
                    <a:lnTo>
                      <a:pt x="3" y="71"/>
                    </a:lnTo>
                    <a:lnTo>
                      <a:pt x="3" y="69"/>
                    </a:lnTo>
                    <a:lnTo>
                      <a:pt x="0" y="67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1" y="61"/>
                    </a:lnTo>
                    <a:lnTo>
                      <a:pt x="3" y="58"/>
                    </a:lnTo>
                    <a:lnTo>
                      <a:pt x="1" y="55"/>
                    </a:lnTo>
                    <a:lnTo>
                      <a:pt x="4" y="52"/>
                    </a:lnTo>
                    <a:lnTo>
                      <a:pt x="5" y="50"/>
                    </a:lnTo>
                    <a:lnTo>
                      <a:pt x="8" y="50"/>
                    </a:lnTo>
                    <a:lnTo>
                      <a:pt x="11" y="50"/>
                    </a:lnTo>
                    <a:lnTo>
                      <a:pt x="13" y="50"/>
                    </a:lnTo>
                    <a:lnTo>
                      <a:pt x="12" y="47"/>
                    </a:lnTo>
                    <a:lnTo>
                      <a:pt x="13" y="46"/>
                    </a:lnTo>
                    <a:lnTo>
                      <a:pt x="13" y="43"/>
                    </a:lnTo>
                    <a:lnTo>
                      <a:pt x="15" y="42"/>
                    </a:lnTo>
                    <a:lnTo>
                      <a:pt x="13" y="40"/>
                    </a:lnTo>
                    <a:lnTo>
                      <a:pt x="11" y="40"/>
                    </a:lnTo>
                    <a:lnTo>
                      <a:pt x="9" y="39"/>
                    </a:lnTo>
                    <a:lnTo>
                      <a:pt x="11" y="36"/>
                    </a:lnTo>
                    <a:lnTo>
                      <a:pt x="13" y="38"/>
                    </a:lnTo>
                    <a:lnTo>
                      <a:pt x="15" y="36"/>
                    </a:lnTo>
                    <a:lnTo>
                      <a:pt x="15" y="34"/>
                    </a:lnTo>
                    <a:lnTo>
                      <a:pt x="16" y="33"/>
                    </a:lnTo>
                    <a:lnTo>
                      <a:pt x="16" y="31"/>
                    </a:lnTo>
                    <a:lnTo>
                      <a:pt x="17" y="30"/>
                    </a:lnTo>
                    <a:lnTo>
                      <a:pt x="17" y="30"/>
                    </a:lnTo>
                    <a:lnTo>
                      <a:pt x="17" y="30"/>
                    </a:lnTo>
                    <a:lnTo>
                      <a:pt x="16" y="27"/>
                    </a:lnTo>
                    <a:lnTo>
                      <a:pt x="13" y="27"/>
                    </a:lnTo>
                    <a:lnTo>
                      <a:pt x="13" y="25"/>
                    </a:lnTo>
                    <a:lnTo>
                      <a:pt x="13" y="23"/>
                    </a:lnTo>
                    <a:lnTo>
                      <a:pt x="18" y="21"/>
                    </a:lnTo>
                    <a:lnTo>
                      <a:pt x="20" y="21"/>
                    </a:lnTo>
                    <a:lnTo>
                      <a:pt x="22" y="22"/>
                    </a:lnTo>
                    <a:lnTo>
                      <a:pt x="22" y="25"/>
                    </a:lnTo>
                    <a:lnTo>
                      <a:pt x="25" y="27"/>
                    </a:lnTo>
                    <a:lnTo>
                      <a:pt x="25" y="26"/>
                    </a:lnTo>
                    <a:lnTo>
                      <a:pt x="25" y="25"/>
                    </a:lnTo>
                    <a:lnTo>
                      <a:pt x="25" y="22"/>
                    </a:lnTo>
                    <a:lnTo>
                      <a:pt x="25" y="22"/>
                    </a:lnTo>
                    <a:lnTo>
                      <a:pt x="28" y="23"/>
                    </a:lnTo>
                    <a:lnTo>
                      <a:pt x="28" y="26"/>
                    </a:lnTo>
                    <a:lnTo>
                      <a:pt x="29" y="29"/>
                    </a:lnTo>
                    <a:lnTo>
                      <a:pt x="29" y="27"/>
                    </a:lnTo>
                    <a:lnTo>
                      <a:pt x="29" y="23"/>
                    </a:lnTo>
                    <a:lnTo>
                      <a:pt x="28" y="22"/>
                    </a:lnTo>
                    <a:lnTo>
                      <a:pt x="29" y="19"/>
                    </a:lnTo>
                    <a:lnTo>
                      <a:pt x="32" y="19"/>
                    </a:lnTo>
                    <a:lnTo>
                      <a:pt x="33" y="19"/>
                    </a:lnTo>
                    <a:lnTo>
                      <a:pt x="36" y="19"/>
                    </a:lnTo>
                    <a:lnTo>
                      <a:pt x="40" y="23"/>
                    </a:lnTo>
                    <a:lnTo>
                      <a:pt x="45" y="23"/>
                    </a:lnTo>
                    <a:lnTo>
                      <a:pt x="40" y="22"/>
                    </a:lnTo>
                    <a:lnTo>
                      <a:pt x="36" y="18"/>
                    </a:lnTo>
                    <a:lnTo>
                      <a:pt x="33" y="18"/>
                    </a:lnTo>
                    <a:lnTo>
                      <a:pt x="32" y="17"/>
                    </a:lnTo>
                    <a:lnTo>
                      <a:pt x="32" y="15"/>
                    </a:lnTo>
                    <a:lnTo>
                      <a:pt x="33" y="14"/>
                    </a:lnTo>
                    <a:lnTo>
                      <a:pt x="32" y="13"/>
                    </a:lnTo>
                    <a:lnTo>
                      <a:pt x="32" y="10"/>
                    </a:lnTo>
                    <a:lnTo>
                      <a:pt x="29" y="10"/>
                    </a:lnTo>
                    <a:lnTo>
                      <a:pt x="29" y="9"/>
                    </a:lnTo>
                    <a:lnTo>
                      <a:pt x="32" y="9"/>
                    </a:lnTo>
                    <a:lnTo>
                      <a:pt x="33" y="8"/>
                    </a:lnTo>
                    <a:lnTo>
                      <a:pt x="30" y="5"/>
                    </a:lnTo>
                    <a:lnTo>
                      <a:pt x="30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8" name="Freeform 399"/>
              <p:cNvSpPr>
                <a:spLocks/>
              </p:cNvSpPr>
              <p:nvPr/>
            </p:nvSpPr>
            <p:spPr bwMode="auto">
              <a:xfrm>
                <a:off x="6031728" y="2804914"/>
                <a:ext cx="2539" cy="10151"/>
              </a:xfrm>
              <a:custGeom>
                <a:avLst/>
                <a:gdLst>
                  <a:gd name="T0" fmla="*/ 0 w 1"/>
                  <a:gd name="T1" fmla="*/ 0 h 4"/>
                  <a:gd name="T2" fmla="*/ 1 w 1"/>
                  <a:gd name="T3" fmla="*/ 2 h 4"/>
                  <a:gd name="T4" fmla="*/ 1 w 1"/>
                  <a:gd name="T5" fmla="*/ 4 h 4"/>
                  <a:gd name="T6" fmla="*/ 0 w 1"/>
                  <a:gd name="T7" fmla="*/ 4 h 4"/>
                  <a:gd name="T8" fmla="*/ 0 w 1"/>
                  <a:gd name="T9" fmla="*/ 3 h 4"/>
                  <a:gd name="T10" fmla="*/ 0 w 1"/>
                  <a:gd name="T11" fmla="*/ 0 h 4"/>
                  <a:gd name="T12" fmla="*/ 0 w 1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4">
                    <a:moveTo>
                      <a:pt x="0" y="0"/>
                    </a:moveTo>
                    <a:lnTo>
                      <a:pt x="1" y="2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9" name="Freeform 400"/>
              <p:cNvSpPr>
                <a:spLocks/>
              </p:cNvSpPr>
              <p:nvPr/>
            </p:nvSpPr>
            <p:spPr bwMode="auto">
              <a:xfrm>
                <a:off x="5927680" y="2784612"/>
                <a:ext cx="131963" cy="78671"/>
              </a:xfrm>
              <a:custGeom>
                <a:avLst/>
                <a:gdLst>
                  <a:gd name="T0" fmla="*/ 31 w 52"/>
                  <a:gd name="T1" fmla="*/ 3 h 31"/>
                  <a:gd name="T2" fmla="*/ 34 w 52"/>
                  <a:gd name="T3" fmla="*/ 3 h 31"/>
                  <a:gd name="T4" fmla="*/ 39 w 52"/>
                  <a:gd name="T5" fmla="*/ 4 h 31"/>
                  <a:gd name="T6" fmla="*/ 41 w 52"/>
                  <a:gd name="T7" fmla="*/ 8 h 31"/>
                  <a:gd name="T8" fmla="*/ 41 w 52"/>
                  <a:gd name="T9" fmla="*/ 12 h 31"/>
                  <a:gd name="T10" fmla="*/ 46 w 52"/>
                  <a:gd name="T11" fmla="*/ 11 h 31"/>
                  <a:gd name="T12" fmla="*/ 50 w 52"/>
                  <a:gd name="T13" fmla="*/ 12 h 31"/>
                  <a:gd name="T14" fmla="*/ 52 w 52"/>
                  <a:gd name="T15" fmla="*/ 14 h 31"/>
                  <a:gd name="T16" fmla="*/ 52 w 52"/>
                  <a:gd name="T17" fmla="*/ 20 h 31"/>
                  <a:gd name="T18" fmla="*/ 47 w 52"/>
                  <a:gd name="T19" fmla="*/ 25 h 31"/>
                  <a:gd name="T20" fmla="*/ 43 w 52"/>
                  <a:gd name="T21" fmla="*/ 24 h 31"/>
                  <a:gd name="T22" fmla="*/ 38 w 52"/>
                  <a:gd name="T23" fmla="*/ 27 h 31"/>
                  <a:gd name="T24" fmla="*/ 34 w 52"/>
                  <a:gd name="T25" fmla="*/ 28 h 31"/>
                  <a:gd name="T26" fmla="*/ 30 w 52"/>
                  <a:gd name="T27" fmla="*/ 23 h 31"/>
                  <a:gd name="T28" fmla="*/ 23 w 52"/>
                  <a:gd name="T29" fmla="*/ 29 h 31"/>
                  <a:gd name="T30" fmla="*/ 15 w 52"/>
                  <a:gd name="T31" fmla="*/ 31 h 31"/>
                  <a:gd name="T32" fmla="*/ 13 w 52"/>
                  <a:gd name="T33" fmla="*/ 28 h 31"/>
                  <a:gd name="T34" fmla="*/ 10 w 52"/>
                  <a:gd name="T35" fmla="*/ 24 h 31"/>
                  <a:gd name="T36" fmla="*/ 6 w 52"/>
                  <a:gd name="T37" fmla="*/ 22 h 31"/>
                  <a:gd name="T38" fmla="*/ 5 w 52"/>
                  <a:gd name="T39" fmla="*/ 27 h 31"/>
                  <a:gd name="T40" fmla="*/ 0 w 52"/>
                  <a:gd name="T41" fmla="*/ 27 h 31"/>
                  <a:gd name="T42" fmla="*/ 1 w 52"/>
                  <a:gd name="T43" fmla="*/ 24 h 31"/>
                  <a:gd name="T44" fmla="*/ 2 w 52"/>
                  <a:gd name="T45" fmla="*/ 23 h 31"/>
                  <a:gd name="T46" fmla="*/ 6 w 52"/>
                  <a:gd name="T47" fmla="*/ 14 h 31"/>
                  <a:gd name="T48" fmla="*/ 10 w 52"/>
                  <a:gd name="T49" fmla="*/ 10 h 31"/>
                  <a:gd name="T50" fmla="*/ 12 w 52"/>
                  <a:gd name="T51" fmla="*/ 7 h 31"/>
                  <a:gd name="T52" fmla="*/ 12 w 52"/>
                  <a:gd name="T53" fmla="*/ 4 h 31"/>
                  <a:gd name="T54" fmla="*/ 14 w 52"/>
                  <a:gd name="T55" fmla="*/ 6 h 31"/>
                  <a:gd name="T56" fmla="*/ 21 w 52"/>
                  <a:gd name="T57" fmla="*/ 4 h 31"/>
                  <a:gd name="T58" fmla="*/ 25 w 52"/>
                  <a:gd name="T59" fmla="*/ 3 h 31"/>
                  <a:gd name="T60" fmla="*/ 29 w 52"/>
                  <a:gd name="T61" fmla="*/ 3 h 31"/>
                  <a:gd name="T62" fmla="*/ 30 w 52"/>
                  <a:gd name="T63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2" h="31">
                    <a:moveTo>
                      <a:pt x="30" y="0"/>
                    </a:moveTo>
                    <a:lnTo>
                      <a:pt x="31" y="3"/>
                    </a:lnTo>
                    <a:lnTo>
                      <a:pt x="33" y="3"/>
                    </a:lnTo>
                    <a:lnTo>
                      <a:pt x="34" y="3"/>
                    </a:lnTo>
                    <a:lnTo>
                      <a:pt x="35" y="3"/>
                    </a:lnTo>
                    <a:lnTo>
                      <a:pt x="39" y="4"/>
                    </a:lnTo>
                    <a:lnTo>
                      <a:pt x="42" y="7"/>
                    </a:lnTo>
                    <a:lnTo>
                      <a:pt x="41" y="8"/>
                    </a:lnTo>
                    <a:lnTo>
                      <a:pt x="41" y="11"/>
                    </a:lnTo>
                    <a:lnTo>
                      <a:pt x="41" y="12"/>
                    </a:lnTo>
                    <a:lnTo>
                      <a:pt x="44" y="12"/>
                    </a:lnTo>
                    <a:lnTo>
                      <a:pt x="46" y="11"/>
                    </a:lnTo>
                    <a:lnTo>
                      <a:pt x="48" y="14"/>
                    </a:lnTo>
                    <a:lnTo>
                      <a:pt x="50" y="12"/>
                    </a:lnTo>
                    <a:lnTo>
                      <a:pt x="52" y="12"/>
                    </a:lnTo>
                    <a:lnTo>
                      <a:pt x="52" y="14"/>
                    </a:lnTo>
                    <a:lnTo>
                      <a:pt x="51" y="16"/>
                    </a:lnTo>
                    <a:lnTo>
                      <a:pt x="52" y="20"/>
                    </a:lnTo>
                    <a:lnTo>
                      <a:pt x="47" y="22"/>
                    </a:lnTo>
                    <a:lnTo>
                      <a:pt x="47" y="25"/>
                    </a:lnTo>
                    <a:lnTo>
                      <a:pt x="44" y="24"/>
                    </a:lnTo>
                    <a:lnTo>
                      <a:pt x="43" y="24"/>
                    </a:lnTo>
                    <a:lnTo>
                      <a:pt x="38" y="23"/>
                    </a:lnTo>
                    <a:lnTo>
                      <a:pt x="38" y="27"/>
                    </a:lnTo>
                    <a:lnTo>
                      <a:pt x="35" y="31"/>
                    </a:lnTo>
                    <a:lnTo>
                      <a:pt x="34" y="28"/>
                    </a:lnTo>
                    <a:lnTo>
                      <a:pt x="30" y="27"/>
                    </a:lnTo>
                    <a:lnTo>
                      <a:pt x="30" y="23"/>
                    </a:lnTo>
                    <a:lnTo>
                      <a:pt x="27" y="22"/>
                    </a:lnTo>
                    <a:lnTo>
                      <a:pt x="23" y="29"/>
                    </a:lnTo>
                    <a:lnTo>
                      <a:pt x="21" y="28"/>
                    </a:lnTo>
                    <a:lnTo>
                      <a:pt x="15" y="31"/>
                    </a:lnTo>
                    <a:lnTo>
                      <a:pt x="13" y="31"/>
                    </a:lnTo>
                    <a:lnTo>
                      <a:pt x="13" y="28"/>
                    </a:lnTo>
                    <a:lnTo>
                      <a:pt x="12" y="27"/>
                    </a:lnTo>
                    <a:lnTo>
                      <a:pt x="10" y="24"/>
                    </a:lnTo>
                    <a:lnTo>
                      <a:pt x="9" y="22"/>
                    </a:lnTo>
                    <a:lnTo>
                      <a:pt x="6" y="22"/>
                    </a:lnTo>
                    <a:lnTo>
                      <a:pt x="5" y="23"/>
                    </a:lnTo>
                    <a:lnTo>
                      <a:pt x="5" y="27"/>
                    </a:lnTo>
                    <a:lnTo>
                      <a:pt x="2" y="27"/>
                    </a:lnTo>
                    <a:lnTo>
                      <a:pt x="0" y="27"/>
                    </a:lnTo>
                    <a:lnTo>
                      <a:pt x="0" y="25"/>
                    </a:lnTo>
                    <a:lnTo>
                      <a:pt x="1" y="24"/>
                    </a:lnTo>
                    <a:lnTo>
                      <a:pt x="2" y="24"/>
                    </a:lnTo>
                    <a:lnTo>
                      <a:pt x="2" y="23"/>
                    </a:lnTo>
                    <a:lnTo>
                      <a:pt x="4" y="19"/>
                    </a:lnTo>
                    <a:lnTo>
                      <a:pt x="6" y="14"/>
                    </a:lnTo>
                    <a:lnTo>
                      <a:pt x="8" y="14"/>
                    </a:lnTo>
                    <a:lnTo>
                      <a:pt x="10" y="10"/>
                    </a:lnTo>
                    <a:lnTo>
                      <a:pt x="13" y="10"/>
                    </a:lnTo>
                    <a:lnTo>
                      <a:pt x="12" y="7"/>
                    </a:lnTo>
                    <a:lnTo>
                      <a:pt x="9" y="6"/>
                    </a:lnTo>
                    <a:lnTo>
                      <a:pt x="12" y="4"/>
                    </a:lnTo>
                    <a:lnTo>
                      <a:pt x="14" y="3"/>
                    </a:lnTo>
                    <a:lnTo>
                      <a:pt x="14" y="6"/>
                    </a:lnTo>
                    <a:lnTo>
                      <a:pt x="17" y="6"/>
                    </a:lnTo>
                    <a:lnTo>
                      <a:pt x="21" y="4"/>
                    </a:lnTo>
                    <a:lnTo>
                      <a:pt x="22" y="4"/>
                    </a:lnTo>
                    <a:lnTo>
                      <a:pt x="25" y="3"/>
                    </a:lnTo>
                    <a:lnTo>
                      <a:pt x="26" y="4"/>
                    </a:lnTo>
                    <a:lnTo>
                      <a:pt x="29" y="3"/>
                    </a:lnTo>
                    <a:lnTo>
                      <a:pt x="27" y="2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0" name="Freeform 401"/>
              <p:cNvSpPr>
                <a:spLocks noEditPoints="1"/>
              </p:cNvSpPr>
              <p:nvPr/>
            </p:nvSpPr>
            <p:spPr bwMode="auto">
              <a:xfrm>
                <a:off x="5856623" y="2568904"/>
                <a:ext cx="106585" cy="96434"/>
              </a:xfrm>
              <a:custGeom>
                <a:avLst/>
                <a:gdLst>
                  <a:gd name="T0" fmla="*/ 7 w 42"/>
                  <a:gd name="T1" fmla="*/ 29 h 38"/>
                  <a:gd name="T2" fmla="*/ 5 w 42"/>
                  <a:gd name="T3" fmla="*/ 29 h 38"/>
                  <a:gd name="T4" fmla="*/ 5 w 42"/>
                  <a:gd name="T5" fmla="*/ 28 h 38"/>
                  <a:gd name="T6" fmla="*/ 7 w 42"/>
                  <a:gd name="T7" fmla="*/ 26 h 38"/>
                  <a:gd name="T8" fmla="*/ 8 w 42"/>
                  <a:gd name="T9" fmla="*/ 28 h 38"/>
                  <a:gd name="T10" fmla="*/ 7 w 42"/>
                  <a:gd name="T11" fmla="*/ 26 h 38"/>
                  <a:gd name="T12" fmla="*/ 4 w 42"/>
                  <a:gd name="T13" fmla="*/ 26 h 38"/>
                  <a:gd name="T14" fmla="*/ 37 w 42"/>
                  <a:gd name="T15" fmla="*/ 1 h 38"/>
                  <a:gd name="T16" fmla="*/ 42 w 42"/>
                  <a:gd name="T17" fmla="*/ 4 h 38"/>
                  <a:gd name="T18" fmla="*/ 41 w 42"/>
                  <a:gd name="T19" fmla="*/ 5 h 38"/>
                  <a:gd name="T20" fmla="*/ 40 w 42"/>
                  <a:gd name="T21" fmla="*/ 8 h 38"/>
                  <a:gd name="T22" fmla="*/ 38 w 42"/>
                  <a:gd name="T23" fmla="*/ 12 h 38"/>
                  <a:gd name="T24" fmla="*/ 34 w 42"/>
                  <a:gd name="T25" fmla="*/ 13 h 38"/>
                  <a:gd name="T26" fmla="*/ 38 w 42"/>
                  <a:gd name="T27" fmla="*/ 14 h 38"/>
                  <a:gd name="T28" fmla="*/ 38 w 42"/>
                  <a:gd name="T29" fmla="*/ 17 h 38"/>
                  <a:gd name="T30" fmla="*/ 37 w 42"/>
                  <a:gd name="T31" fmla="*/ 21 h 38"/>
                  <a:gd name="T32" fmla="*/ 36 w 42"/>
                  <a:gd name="T33" fmla="*/ 24 h 38"/>
                  <a:gd name="T34" fmla="*/ 30 w 42"/>
                  <a:gd name="T35" fmla="*/ 24 h 38"/>
                  <a:gd name="T36" fmla="*/ 26 w 42"/>
                  <a:gd name="T37" fmla="*/ 29 h 38"/>
                  <a:gd name="T38" fmla="*/ 26 w 42"/>
                  <a:gd name="T39" fmla="*/ 35 h 38"/>
                  <a:gd name="T40" fmla="*/ 24 w 42"/>
                  <a:gd name="T41" fmla="*/ 38 h 38"/>
                  <a:gd name="T42" fmla="*/ 22 w 42"/>
                  <a:gd name="T43" fmla="*/ 34 h 38"/>
                  <a:gd name="T44" fmla="*/ 18 w 42"/>
                  <a:gd name="T45" fmla="*/ 33 h 38"/>
                  <a:gd name="T46" fmla="*/ 16 w 42"/>
                  <a:gd name="T47" fmla="*/ 32 h 38"/>
                  <a:gd name="T48" fmla="*/ 11 w 42"/>
                  <a:gd name="T49" fmla="*/ 33 h 38"/>
                  <a:gd name="T50" fmla="*/ 8 w 42"/>
                  <a:gd name="T51" fmla="*/ 34 h 38"/>
                  <a:gd name="T52" fmla="*/ 5 w 42"/>
                  <a:gd name="T53" fmla="*/ 35 h 38"/>
                  <a:gd name="T54" fmla="*/ 1 w 42"/>
                  <a:gd name="T55" fmla="*/ 34 h 38"/>
                  <a:gd name="T56" fmla="*/ 0 w 42"/>
                  <a:gd name="T57" fmla="*/ 32 h 38"/>
                  <a:gd name="T58" fmla="*/ 1 w 42"/>
                  <a:gd name="T59" fmla="*/ 32 h 38"/>
                  <a:gd name="T60" fmla="*/ 7 w 42"/>
                  <a:gd name="T61" fmla="*/ 33 h 38"/>
                  <a:gd name="T62" fmla="*/ 7 w 42"/>
                  <a:gd name="T63" fmla="*/ 33 h 38"/>
                  <a:gd name="T64" fmla="*/ 4 w 42"/>
                  <a:gd name="T65" fmla="*/ 32 h 38"/>
                  <a:gd name="T66" fmla="*/ 1 w 42"/>
                  <a:gd name="T67" fmla="*/ 30 h 38"/>
                  <a:gd name="T68" fmla="*/ 5 w 42"/>
                  <a:gd name="T69" fmla="*/ 30 h 38"/>
                  <a:gd name="T70" fmla="*/ 9 w 42"/>
                  <a:gd name="T71" fmla="*/ 32 h 38"/>
                  <a:gd name="T72" fmla="*/ 8 w 42"/>
                  <a:gd name="T73" fmla="*/ 30 h 38"/>
                  <a:gd name="T74" fmla="*/ 8 w 42"/>
                  <a:gd name="T75" fmla="*/ 29 h 38"/>
                  <a:gd name="T76" fmla="*/ 12 w 42"/>
                  <a:gd name="T77" fmla="*/ 28 h 38"/>
                  <a:gd name="T78" fmla="*/ 7 w 42"/>
                  <a:gd name="T79" fmla="*/ 24 h 38"/>
                  <a:gd name="T80" fmla="*/ 8 w 42"/>
                  <a:gd name="T81" fmla="*/ 21 h 38"/>
                  <a:gd name="T82" fmla="*/ 11 w 42"/>
                  <a:gd name="T83" fmla="*/ 17 h 38"/>
                  <a:gd name="T84" fmla="*/ 9 w 42"/>
                  <a:gd name="T85" fmla="*/ 12 h 38"/>
                  <a:gd name="T86" fmla="*/ 12 w 42"/>
                  <a:gd name="T87" fmla="*/ 8 h 38"/>
                  <a:gd name="T88" fmla="*/ 16 w 42"/>
                  <a:gd name="T89" fmla="*/ 8 h 38"/>
                  <a:gd name="T90" fmla="*/ 22 w 42"/>
                  <a:gd name="T91" fmla="*/ 3 h 38"/>
                  <a:gd name="T92" fmla="*/ 26 w 42"/>
                  <a:gd name="T93" fmla="*/ 1 h 38"/>
                  <a:gd name="T94" fmla="*/ 30 w 42"/>
                  <a:gd name="T9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38">
                    <a:moveTo>
                      <a:pt x="5" y="28"/>
                    </a:moveTo>
                    <a:lnTo>
                      <a:pt x="7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3" y="28"/>
                    </a:lnTo>
                    <a:lnTo>
                      <a:pt x="5" y="28"/>
                    </a:lnTo>
                    <a:close/>
                    <a:moveTo>
                      <a:pt x="4" y="26"/>
                    </a:moveTo>
                    <a:lnTo>
                      <a:pt x="7" y="26"/>
                    </a:lnTo>
                    <a:lnTo>
                      <a:pt x="8" y="26"/>
                    </a:lnTo>
                    <a:lnTo>
                      <a:pt x="8" y="28"/>
                    </a:lnTo>
                    <a:lnTo>
                      <a:pt x="7" y="28"/>
                    </a:lnTo>
                    <a:lnTo>
                      <a:pt x="7" y="26"/>
                    </a:lnTo>
                    <a:lnTo>
                      <a:pt x="5" y="26"/>
                    </a:lnTo>
                    <a:lnTo>
                      <a:pt x="4" y="26"/>
                    </a:lnTo>
                    <a:close/>
                    <a:moveTo>
                      <a:pt x="34" y="0"/>
                    </a:moveTo>
                    <a:lnTo>
                      <a:pt x="37" y="1"/>
                    </a:lnTo>
                    <a:lnTo>
                      <a:pt x="40" y="3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1" y="5"/>
                    </a:lnTo>
                    <a:lnTo>
                      <a:pt x="41" y="7"/>
                    </a:lnTo>
                    <a:lnTo>
                      <a:pt x="40" y="8"/>
                    </a:lnTo>
                    <a:lnTo>
                      <a:pt x="40" y="10"/>
                    </a:lnTo>
                    <a:lnTo>
                      <a:pt x="38" y="12"/>
                    </a:lnTo>
                    <a:lnTo>
                      <a:pt x="36" y="10"/>
                    </a:lnTo>
                    <a:lnTo>
                      <a:pt x="34" y="13"/>
                    </a:lnTo>
                    <a:lnTo>
                      <a:pt x="36" y="14"/>
                    </a:lnTo>
                    <a:lnTo>
                      <a:pt x="38" y="14"/>
                    </a:lnTo>
                    <a:lnTo>
                      <a:pt x="40" y="16"/>
                    </a:lnTo>
                    <a:lnTo>
                      <a:pt x="38" y="17"/>
                    </a:lnTo>
                    <a:lnTo>
                      <a:pt x="38" y="20"/>
                    </a:lnTo>
                    <a:lnTo>
                      <a:pt x="37" y="21"/>
                    </a:lnTo>
                    <a:lnTo>
                      <a:pt x="38" y="24"/>
                    </a:lnTo>
                    <a:lnTo>
                      <a:pt x="36" y="24"/>
                    </a:lnTo>
                    <a:lnTo>
                      <a:pt x="33" y="24"/>
                    </a:lnTo>
                    <a:lnTo>
                      <a:pt x="30" y="24"/>
                    </a:lnTo>
                    <a:lnTo>
                      <a:pt x="29" y="26"/>
                    </a:lnTo>
                    <a:lnTo>
                      <a:pt x="26" y="29"/>
                    </a:lnTo>
                    <a:lnTo>
                      <a:pt x="28" y="32"/>
                    </a:lnTo>
                    <a:lnTo>
                      <a:pt x="26" y="35"/>
                    </a:lnTo>
                    <a:lnTo>
                      <a:pt x="26" y="38"/>
                    </a:lnTo>
                    <a:lnTo>
                      <a:pt x="24" y="38"/>
                    </a:lnTo>
                    <a:lnTo>
                      <a:pt x="24" y="37"/>
                    </a:lnTo>
                    <a:lnTo>
                      <a:pt x="22" y="34"/>
                    </a:lnTo>
                    <a:lnTo>
                      <a:pt x="20" y="34"/>
                    </a:lnTo>
                    <a:lnTo>
                      <a:pt x="18" y="33"/>
                    </a:lnTo>
                    <a:lnTo>
                      <a:pt x="17" y="33"/>
                    </a:lnTo>
                    <a:lnTo>
                      <a:pt x="16" y="32"/>
                    </a:lnTo>
                    <a:lnTo>
                      <a:pt x="12" y="32"/>
                    </a:lnTo>
                    <a:lnTo>
                      <a:pt x="11" y="33"/>
                    </a:lnTo>
                    <a:lnTo>
                      <a:pt x="9" y="33"/>
                    </a:lnTo>
                    <a:lnTo>
                      <a:pt x="8" y="34"/>
                    </a:lnTo>
                    <a:lnTo>
                      <a:pt x="7" y="34"/>
                    </a:lnTo>
                    <a:lnTo>
                      <a:pt x="5" y="35"/>
                    </a:lnTo>
                    <a:lnTo>
                      <a:pt x="4" y="34"/>
                    </a:lnTo>
                    <a:lnTo>
                      <a:pt x="1" y="34"/>
                    </a:lnTo>
                    <a:lnTo>
                      <a:pt x="1" y="33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" y="32"/>
                    </a:lnTo>
                    <a:lnTo>
                      <a:pt x="5" y="33"/>
                    </a:lnTo>
                    <a:lnTo>
                      <a:pt x="7" y="33"/>
                    </a:lnTo>
                    <a:lnTo>
                      <a:pt x="8" y="34"/>
                    </a:lnTo>
                    <a:lnTo>
                      <a:pt x="7" y="33"/>
                    </a:lnTo>
                    <a:lnTo>
                      <a:pt x="5" y="33"/>
                    </a:lnTo>
                    <a:lnTo>
                      <a:pt x="4" y="32"/>
                    </a:lnTo>
                    <a:lnTo>
                      <a:pt x="1" y="30"/>
                    </a:lnTo>
                    <a:lnTo>
                      <a:pt x="1" y="30"/>
                    </a:lnTo>
                    <a:lnTo>
                      <a:pt x="3" y="29"/>
                    </a:lnTo>
                    <a:lnTo>
                      <a:pt x="5" y="30"/>
                    </a:lnTo>
                    <a:lnTo>
                      <a:pt x="7" y="32"/>
                    </a:lnTo>
                    <a:lnTo>
                      <a:pt x="9" y="32"/>
                    </a:lnTo>
                    <a:lnTo>
                      <a:pt x="9" y="30"/>
                    </a:lnTo>
                    <a:lnTo>
                      <a:pt x="8" y="30"/>
                    </a:lnTo>
                    <a:lnTo>
                      <a:pt x="7" y="29"/>
                    </a:lnTo>
                    <a:lnTo>
                      <a:pt x="8" y="29"/>
                    </a:lnTo>
                    <a:lnTo>
                      <a:pt x="9" y="28"/>
                    </a:lnTo>
                    <a:lnTo>
                      <a:pt x="12" y="28"/>
                    </a:lnTo>
                    <a:lnTo>
                      <a:pt x="9" y="26"/>
                    </a:lnTo>
                    <a:lnTo>
                      <a:pt x="7" y="24"/>
                    </a:lnTo>
                    <a:lnTo>
                      <a:pt x="7" y="22"/>
                    </a:lnTo>
                    <a:lnTo>
                      <a:pt x="8" y="21"/>
                    </a:lnTo>
                    <a:lnTo>
                      <a:pt x="9" y="20"/>
                    </a:lnTo>
                    <a:lnTo>
                      <a:pt x="11" y="17"/>
                    </a:lnTo>
                    <a:lnTo>
                      <a:pt x="11" y="16"/>
                    </a:lnTo>
                    <a:lnTo>
                      <a:pt x="9" y="12"/>
                    </a:lnTo>
                    <a:lnTo>
                      <a:pt x="12" y="10"/>
                    </a:lnTo>
                    <a:lnTo>
                      <a:pt x="12" y="8"/>
                    </a:lnTo>
                    <a:lnTo>
                      <a:pt x="15" y="7"/>
                    </a:lnTo>
                    <a:lnTo>
                      <a:pt x="16" y="8"/>
                    </a:lnTo>
                    <a:lnTo>
                      <a:pt x="20" y="5"/>
                    </a:lnTo>
                    <a:lnTo>
                      <a:pt x="22" y="3"/>
                    </a:lnTo>
                    <a:lnTo>
                      <a:pt x="25" y="3"/>
                    </a:lnTo>
                    <a:lnTo>
                      <a:pt x="26" y="1"/>
                    </a:lnTo>
                    <a:lnTo>
                      <a:pt x="29" y="3"/>
                    </a:lnTo>
                    <a:lnTo>
                      <a:pt x="30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1" name="Freeform 402"/>
              <p:cNvSpPr>
                <a:spLocks/>
              </p:cNvSpPr>
              <p:nvPr/>
            </p:nvSpPr>
            <p:spPr bwMode="auto">
              <a:xfrm>
                <a:off x="5843935" y="2650112"/>
                <a:ext cx="86283" cy="71057"/>
              </a:xfrm>
              <a:custGeom>
                <a:avLst/>
                <a:gdLst>
                  <a:gd name="T0" fmla="*/ 17 w 34"/>
                  <a:gd name="T1" fmla="*/ 0 h 28"/>
                  <a:gd name="T2" fmla="*/ 21 w 34"/>
                  <a:gd name="T3" fmla="*/ 0 h 28"/>
                  <a:gd name="T4" fmla="*/ 22 w 34"/>
                  <a:gd name="T5" fmla="*/ 1 h 28"/>
                  <a:gd name="T6" fmla="*/ 23 w 34"/>
                  <a:gd name="T7" fmla="*/ 1 h 28"/>
                  <a:gd name="T8" fmla="*/ 25 w 34"/>
                  <a:gd name="T9" fmla="*/ 2 h 28"/>
                  <a:gd name="T10" fmla="*/ 27 w 34"/>
                  <a:gd name="T11" fmla="*/ 2 h 28"/>
                  <a:gd name="T12" fmla="*/ 29 w 34"/>
                  <a:gd name="T13" fmla="*/ 5 h 28"/>
                  <a:gd name="T14" fmla="*/ 29 w 34"/>
                  <a:gd name="T15" fmla="*/ 6 h 28"/>
                  <a:gd name="T16" fmla="*/ 31 w 34"/>
                  <a:gd name="T17" fmla="*/ 6 h 28"/>
                  <a:gd name="T18" fmla="*/ 30 w 34"/>
                  <a:gd name="T19" fmla="*/ 9 h 28"/>
                  <a:gd name="T20" fmla="*/ 33 w 34"/>
                  <a:gd name="T21" fmla="*/ 11 h 28"/>
                  <a:gd name="T22" fmla="*/ 33 w 34"/>
                  <a:gd name="T23" fmla="*/ 13 h 28"/>
                  <a:gd name="T24" fmla="*/ 34 w 34"/>
                  <a:gd name="T25" fmla="*/ 15 h 28"/>
                  <a:gd name="T26" fmla="*/ 33 w 34"/>
                  <a:gd name="T27" fmla="*/ 19 h 28"/>
                  <a:gd name="T28" fmla="*/ 31 w 34"/>
                  <a:gd name="T29" fmla="*/ 19 h 28"/>
                  <a:gd name="T30" fmla="*/ 31 w 34"/>
                  <a:gd name="T31" fmla="*/ 21 h 28"/>
                  <a:gd name="T32" fmla="*/ 30 w 34"/>
                  <a:gd name="T33" fmla="*/ 22 h 28"/>
                  <a:gd name="T34" fmla="*/ 30 w 34"/>
                  <a:gd name="T35" fmla="*/ 23 h 28"/>
                  <a:gd name="T36" fmla="*/ 30 w 34"/>
                  <a:gd name="T37" fmla="*/ 25 h 28"/>
                  <a:gd name="T38" fmla="*/ 31 w 34"/>
                  <a:gd name="T39" fmla="*/ 26 h 28"/>
                  <a:gd name="T40" fmla="*/ 31 w 34"/>
                  <a:gd name="T41" fmla="*/ 27 h 28"/>
                  <a:gd name="T42" fmla="*/ 30 w 34"/>
                  <a:gd name="T43" fmla="*/ 27 h 28"/>
                  <a:gd name="T44" fmla="*/ 29 w 34"/>
                  <a:gd name="T45" fmla="*/ 28 h 28"/>
                  <a:gd name="T46" fmla="*/ 26 w 34"/>
                  <a:gd name="T47" fmla="*/ 26 h 28"/>
                  <a:gd name="T48" fmla="*/ 23 w 34"/>
                  <a:gd name="T49" fmla="*/ 26 h 28"/>
                  <a:gd name="T50" fmla="*/ 21 w 34"/>
                  <a:gd name="T51" fmla="*/ 23 h 28"/>
                  <a:gd name="T52" fmla="*/ 20 w 34"/>
                  <a:gd name="T53" fmla="*/ 22 h 28"/>
                  <a:gd name="T54" fmla="*/ 18 w 34"/>
                  <a:gd name="T55" fmla="*/ 22 h 28"/>
                  <a:gd name="T56" fmla="*/ 17 w 34"/>
                  <a:gd name="T57" fmla="*/ 22 h 28"/>
                  <a:gd name="T58" fmla="*/ 16 w 34"/>
                  <a:gd name="T59" fmla="*/ 22 h 28"/>
                  <a:gd name="T60" fmla="*/ 13 w 34"/>
                  <a:gd name="T61" fmla="*/ 21 h 28"/>
                  <a:gd name="T62" fmla="*/ 13 w 34"/>
                  <a:gd name="T63" fmla="*/ 18 h 28"/>
                  <a:gd name="T64" fmla="*/ 12 w 34"/>
                  <a:gd name="T65" fmla="*/ 17 h 28"/>
                  <a:gd name="T66" fmla="*/ 10 w 34"/>
                  <a:gd name="T67" fmla="*/ 15 h 28"/>
                  <a:gd name="T68" fmla="*/ 9 w 34"/>
                  <a:gd name="T69" fmla="*/ 15 h 28"/>
                  <a:gd name="T70" fmla="*/ 5 w 34"/>
                  <a:gd name="T71" fmla="*/ 13 h 28"/>
                  <a:gd name="T72" fmla="*/ 5 w 34"/>
                  <a:gd name="T73" fmla="*/ 11 h 28"/>
                  <a:gd name="T74" fmla="*/ 2 w 34"/>
                  <a:gd name="T75" fmla="*/ 10 h 28"/>
                  <a:gd name="T76" fmla="*/ 2 w 34"/>
                  <a:gd name="T77" fmla="*/ 6 h 28"/>
                  <a:gd name="T78" fmla="*/ 0 w 34"/>
                  <a:gd name="T79" fmla="*/ 5 h 28"/>
                  <a:gd name="T80" fmla="*/ 2 w 34"/>
                  <a:gd name="T81" fmla="*/ 2 h 28"/>
                  <a:gd name="T82" fmla="*/ 5 w 34"/>
                  <a:gd name="T83" fmla="*/ 0 h 28"/>
                  <a:gd name="T84" fmla="*/ 6 w 34"/>
                  <a:gd name="T85" fmla="*/ 1 h 28"/>
                  <a:gd name="T86" fmla="*/ 6 w 34"/>
                  <a:gd name="T87" fmla="*/ 2 h 28"/>
                  <a:gd name="T88" fmla="*/ 9 w 34"/>
                  <a:gd name="T89" fmla="*/ 2 h 28"/>
                  <a:gd name="T90" fmla="*/ 10 w 34"/>
                  <a:gd name="T91" fmla="*/ 3 h 28"/>
                  <a:gd name="T92" fmla="*/ 12 w 34"/>
                  <a:gd name="T93" fmla="*/ 2 h 28"/>
                  <a:gd name="T94" fmla="*/ 13 w 34"/>
                  <a:gd name="T95" fmla="*/ 2 h 28"/>
                  <a:gd name="T96" fmla="*/ 14 w 34"/>
                  <a:gd name="T97" fmla="*/ 1 h 28"/>
                  <a:gd name="T98" fmla="*/ 16 w 34"/>
                  <a:gd name="T99" fmla="*/ 1 h 28"/>
                  <a:gd name="T100" fmla="*/ 17 w 34"/>
                  <a:gd name="T10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4" h="28">
                    <a:moveTo>
                      <a:pt x="17" y="0"/>
                    </a:moveTo>
                    <a:lnTo>
                      <a:pt x="21" y="0"/>
                    </a:lnTo>
                    <a:lnTo>
                      <a:pt x="22" y="1"/>
                    </a:lnTo>
                    <a:lnTo>
                      <a:pt x="23" y="1"/>
                    </a:lnTo>
                    <a:lnTo>
                      <a:pt x="25" y="2"/>
                    </a:lnTo>
                    <a:lnTo>
                      <a:pt x="27" y="2"/>
                    </a:lnTo>
                    <a:lnTo>
                      <a:pt x="29" y="5"/>
                    </a:lnTo>
                    <a:lnTo>
                      <a:pt x="29" y="6"/>
                    </a:lnTo>
                    <a:lnTo>
                      <a:pt x="31" y="6"/>
                    </a:lnTo>
                    <a:lnTo>
                      <a:pt x="30" y="9"/>
                    </a:lnTo>
                    <a:lnTo>
                      <a:pt x="33" y="11"/>
                    </a:lnTo>
                    <a:lnTo>
                      <a:pt x="33" y="13"/>
                    </a:lnTo>
                    <a:lnTo>
                      <a:pt x="34" y="15"/>
                    </a:lnTo>
                    <a:lnTo>
                      <a:pt x="33" y="19"/>
                    </a:lnTo>
                    <a:lnTo>
                      <a:pt x="31" y="19"/>
                    </a:lnTo>
                    <a:lnTo>
                      <a:pt x="31" y="21"/>
                    </a:lnTo>
                    <a:lnTo>
                      <a:pt x="30" y="22"/>
                    </a:lnTo>
                    <a:lnTo>
                      <a:pt x="30" y="23"/>
                    </a:lnTo>
                    <a:lnTo>
                      <a:pt x="30" y="25"/>
                    </a:lnTo>
                    <a:lnTo>
                      <a:pt x="31" y="26"/>
                    </a:lnTo>
                    <a:lnTo>
                      <a:pt x="31" y="27"/>
                    </a:lnTo>
                    <a:lnTo>
                      <a:pt x="30" y="27"/>
                    </a:lnTo>
                    <a:lnTo>
                      <a:pt x="29" y="28"/>
                    </a:lnTo>
                    <a:lnTo>
                      <a:pt x="26" y="26"/>
                    </a:lnTo>
                    <a:lnTo>
                      <a:pt x="23" y="26"/>
                    </a:lnTo>
                    <a:lnTo>
                      <a:pt x="21" y="23"/>
                    </a:lnTo>
                    <a:lnTo>
                      <a:pt x="20" y="22"/>
                    </a:lnTo>
                    <a:lnTo>
                      <a:pt x="18" y="22"/>
                    </a:lnTo>
                    <a:lnTo>
                      <a:pt x="17" y="22"/>
                    </a:lnTo>
                    <a:lnTo>
                      <a:pt x="16" y="22"/>
                    </a:lnTo>
                    <a:lnTo>
                      <a:pt x="13" y="21"/>
                    </a:lnTo>
                    <a:lnTo>
                      <a:pt x="13" y="18"/>
                    </a:lnTo>
                    <a:lnTo>
                      <a:pt x="12" y="17"/>
                    </a:lnTo>
                    <a:lnTo>
                      <a:pt x="10" y="15"/>
                    </a:lnTo>
                    <a:lnTo>
                      <a:pt x="9" y="15"/>
                    </a:lnTo>
                    <a:lnTo>
                      <a:pt x="5" y="13"/>
                    </a:lnTo>
                    <a:lnTo>
                      <a:pt x="5" y="11"/>
                    </a:lnTo>
                    <a:lnTo>
                      <a:pt x="2" y="10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2" y="2"/>
                    </a:lnTo>
                    <a:lnTo>
                      <a:pt x="5" y="0"/>
                    </a:lnTo>
                    <a:lnTo>
                      <a:pt x="6" y="1"/>
                    </a:lnTo>
                    <a:lnTo>
                      <a:pt x="6" y="2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2" y="2"/>
                    </a:lnTo>
                    <a:lnTo>
                      <a:pt x="13" y="2"/>
                    </a:lnTo>
                    <a:lnTo>
                      <a:pt x="14" y="1"/>
                    </a:lnTo>
                    <a:lnTo>
                      <a:pt x="16" y="1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2" name="Freeform 403"/>
              <p:cNvSpPr>
                <a:spLocks/>
              </p:cNvSpPr>
              <p:nvPr/>
            </p:nvSpPr>
            <p:spPr bwMode="auto">
              <a:xfrm>
                <a:off x="5920067" y="2698329"/>
                <a:ext cx="20302" cy="27916"/>
              </a:xfrm>
              <a:custGeom>
                <a:avLst/>
                <a:gdLst>
                  <a:gd name="T0" fmla="*/ 1 w 8"/>
                  <a:gd name="T1" fmla="*/ 0 h 11"/>
                  <a:gd name="T2" fmla="*/ 3 w 8"/>
                  <a:gd name="T3" fmla="*/ 0 h 11"/>
                  <a:gd name="T4" fmla="*/ 5 w 8"/>
                  <a:gd name="T5" fmla="*/ 3 h 11"/>
                  <a:gd name="T6" fmla="*/ 7 w 8"/>
                  <a:gd name="T7" fmla="*/ 6 h 11"/>
                  <a:gd name="T8" fmla="*/ 8 w 8"/>
                  <a:gd name="T9" fmla="*/ 7 h 11"/>
                  <a:gd name="T10" fmla="*/ 8 w 8"/>
                  <a:gd name="T11" fmla="*/ 11 h 11"/>
                  <a:gd name="T12" fmla="*/ 5 w 8"/>
                  <a:gd name="T13" fmla="*/ 11 h 11"/>
                  <a:gd name="T14" fmla="*/ 3 w 8"/>
                  <a:gd name="T15" fmla="*/ 11 h 11"/>
                  <a:gd name="T16" fmla="*/ 1 w 8"/>
                  <a:gd name="T17" fmla="*/ 8 h 11"/>
                  <a:gd name="T18" fmla="*/ 1 w 8"/>
                  <a:gd name="T19" fmla="*/ 8 h 11"/>
                  <a:gd name="T20" fmla="*/ 1 w 8"/>
                  <a:gd name="T21" fmla="*/ 7 h 11"/>
                  <a:gd name="T22" fmla="*/ 0 w 8"/>
                  <a:gd name="T23" fmla="*/ 6 h 11"/>
                  <a:gd name="T24" fmla="*/ 0 w 8"/>
                  <a:gd name="T25" fmla="*/ 4 h 11"/>
                  <a:gd name="T26" fmla="*/ 0 w 8"/>
                  <a:gd name="T27" fmla="*/ 3 h 11"/>
                  <a:gd name="T28" fmla="*/ 1 w 8"/>
                  <a:gd name="T29" fmla="*/ 2 h 11"/>
                  <a:gd name="T30" fmla="*/ 1 w 8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11">
                    <a:moveTo>
                      <a:pt x="1" y="0"/>
                    </a:moveTo>
                    <a:lnTo>
                      <a:pt x="3" y="0"/>
                    </a:lnTo>
                    <a:lnTo>
                      <a:pt x="5" y="3"/>
                    </a:lnTo>
                    <a:lnTo>
                      <a:pt x="7" y="6"/>
                    </a:lnTo>
                    <a:lnTo>
                      <a:pt x="8" y="7"/>
                    </a:lnTo>
                    <a:lnTo>
                      <a:pt x="8" y="11"/>
                    </a:lnTo>
                    <a:lnTo>
                      <a:pt x="5" y="11"/>
                    </a:lnTo>
                    <a:lnTo>
                      <a:pt x="3" y="11"/>
                    </a:lnTo>
                    <a:lnTo>
                      <a:pt x="1" y="8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0" y="6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3" name="Freeform 404"/>
              <p:cNvSpPr>
                <a:spLocks noEditPoints="1"/>
              </p:cNvSpPr>
              <p:nvPr/>
            </p:nvSpPr>
            <p:spPr bwMode="auto">
              <a:xfrm>
                <a:off x="5582546" y="2165402"/>
                <a:ext cx="22841" cy="48218"/>
              </a:xfrm>
              <a:custGeom>
                <a:avLst/>
                <a:gdLst>
                  <a:gd name="T0" fmla="*/ 5 w 9"/>
                  <a:gd name="T1" fmla="*/ 14 h 19"/>
                  <a:gd name="T2" fmla="*/ 7 w 9"/>
                  <a:gd name="T3" fmla="*/ 16 h 19"/>
                  <a:gd name="T4" fmla="*/ 7 w 9"/>
                  <a:gd name="T5" fmla="*/ 17 h 19"/>
                  <a:gd name="T6" fmla="*/ 7 w 9"/>
                  <a:gd name="T7" fmla="*/ 19 h 19"/>
                  <a:gd name="T8" fmla="*/ 5 w 9"/>
                  <a:gd name="T9" fmla="*/ 14 h 19"/>
                  <a:gd name="T10" fmla="*/ 7 w 9"/>
                  <a:gd name="T11" fmla="*/ 9 h 19"/>
                  <a:gd name="T12" fmla="*/ 7 w 9"/>
                  <a:gd name="T13" fmla="*/ 10 h 19"/>
                  <a:gd name="T14" fmla="*/ 7 w 9"/>
                  <a:gd name="T15" fmla="*/ 12 h 19"/>
                  <a:gd name="T16" fmla="*/ 5 w 9"/>
                  <a:gd name="T17" fmla="*/ 10 h 19"/>
                  <a:gd name="T18" fmla="*/ 7 w 9"/>
                  <a:gd name="T19" fmla="*/ 9 h 19"/>
                  <a:gd name="T20" fmla="*/ 0 w 9"/>
                  <a:gd name="T21" fmla="*/ 2 h 19"/>
                  <a:gd name="T22" fmla="*/ 3 w 9"/>
                  <a:gd name="T23" fmla="*/ 5 h 19"/>
                  <a:gd name="T24" fmla="*/ 1 w 9"/>
                  <a:gd name="T25" fmla="*/ 5 h 19"/>
                  <a:gd name="T26" fmla="*/ 0 w 9"/>
                  <a:gd name="T27" fmla="*/ 2 h 19"/>
                  <a:gd name="T28" fmla="*/ 3 w 9"/>
                  <a:gd name="T29" fmla="*/ 1 h 19"/>
                  <a:gd name="T30" fmla="*/ 5 w 9"/>
                  <a:gd name="T31" fmla="*/ 5 h 19"/>
                  <a:gd name="T32" fmla="*/ 8 w 9"/>
                  <a:gd name="T33" fmla="*/ 8 h 19"/>
                  <a:gd name="T34" fmla="*/ 7 w 9"/>
                  <a:gd name="T35" fmla="*/ 8 h 19"/>
                  <a:gd name="T36" fmla="*/ 3 w 9"/>
                  <a:gd name="T37" fmla="*/ 4 h 19"/>
                  <a:gd name="T38" fmla="*/ 3 w 9"/>
                  <a:gd name="T39" fmla="*/ 1 h 19"/>
                  <a:gd name="T40" fmla="*/ 3 w 9"/>
                  <a:gd name="T41" fmla="*/ 1 h 19"/>
                  <a:gd name="T42" fmla="*/ 4 w 9"/>
                  <a:gd name="T43" fmla="*/ 0 h 19"/>
                  <a:gd name="T44" fmla="*/ 5 w 9"/>
                  <a:gd name="T45" fmla="*/ 0 h 19"/>
                  <a:gd name="T46" fmla="*/ 8 w 9"/>
                  <a:gd name="T47" fmla="*/ 2 h 19"/>
                  <a:gd name="T48" fmla="*/ 8 w 9"/>
                  <a:gd name="T49" fmla="*/ 4 h 19"/>
                  <a:gd name="T50" fmla="*/ 5 w 9"/>
                  <a:gd name="T51" fmla="*/ 4 h 19"/>
                  <a:gd name="T52" fmla="*/ 4 w 9"/>
                  <a:gd name="T53" fmla="*/ 0 h 19"/>
                  <a:gd name="T54" fmla="*/ 8 w 9"/>
                  <a:gd name="T55" fmla="*/ 0 h 19"/>
                  <a:gd name="T56" fmla="*/ 8 w 9"/>
                  <a:gd name="T57" fmla="*/ 0 h 19"/>
                  <a:gd name="T58" fmla="*/ 9 w 9"/>
                  <a:gd name="T59" fmla="*/ 1 h 19"/>
                  <a:gd name="T60" fmla="*/ 8 w 9"/>
                  <a:gd name="T61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" h="19">
                    <a:moveTo>
                      <a:pt x="5" y="14"/>
                    </a:moveTo>
                    <a:lnTo>
                      <a:pt x="7" y="16"/>
                    </a:lnTo>
                    <a:lnTo>
                      <a:pt x="7" y="17"/>
                    </a:lnTo>
                    <a:lnTo>
                      <a:pt x="7" y="19"/>
                    </a:lnTo>
                    <a:lnTo>
                      <a:pt x="5" y="14"/>
                    </a:lnTo>
                    <a:close/>
                    <a:moveTo>
                      <a:pt x="7" y="9"/>
                    </a:moveTo>
                    <a:lnTo>
                      <a:pt x="7" y="10"/>
                    </a:lnTo>
                    <a:lnTo>
                      <a:pt x="7" y="12"/>
                    </a:lnTo>
                    <a:lnTo>
                      <a:pt x="5" y="10"/>
                    </a:lnTo>
                    <a:lnTo>
                      <a:pt x="7" y="9"/>
                    </a:lnTo>
                    <a:close/>
                    <a:moveTo>
                      <a:pt x="0" y="2"/>
                    </a:moveTo>
                    <a:lnTo>
                      <a:pt x="3" y="5"/>
                    </a:lnTo>
                    <a:lnTo>
                      <a:pt x="1" y="5"/>
                    </a:lnTo>
                    <a:lnTo>
                      <a:pt x="0" y="2"/>
                    </a:lnTo>
                    <a:close/>
                    <a:moveTo>
                      <a:pt x="3" y="1"/>
                    </a:moveTo>
                    <a:lnTo>
                      <a:pt x="5" y="5"/>
                    </a:lnTo>
                    <a:lnTo>
                      <a:pt x="8" y="8"/>
                    </a:lnTo>
                    <a:lnTo>
                      <a:pt x="7" y="8"/>
                    </a:lnTo>
                    <a:lnTo>
                      <a:pt x="3" y="4"/>
                    </a:lnTo>
                    <a:lnTo>
                      <a:pt x="3" y="1"/>
                    </a:lnTo>
                    <a:lnTo>
                      <a:pt x="3" y="1"/>
                    </a:lnTo>
                    <a:close/>
                    <a:moveTo>
                      <a:pt x="4" y="0"/>
                    </a:moveTo>
                    <a:lnTo>
                      <a:pt x="5" y="0"/>
                    </a:lnTo>
                    <a:lnTo>
                      <a:pt x="8" y="2"/>
                    </a:lnTo>
                    <a:lnTo>
                      <a:pt x="8" y="4"/>
                    </a:lnTo>
                    <a:lnTo>
                      <a:pt x="5" y="4"/>
                    </a:lnTo>
                    <a:lnTo>
                      <a:pt x="4" y="0"/>
                    </a:lnTo>
                    <a:close/>
                    <a:moveTo>
                      <a:pt x="8" y="0"/>
                    </a:moveTo>
                    <a:lnTo>
                      <a:pt x="8" y="0"/>
                    </a:lnTo>
                    <a:lnTo>
                      <a:pt x="9" y="1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4" name="Freeform 405"/>
              <p:cNvSpPr>
                <a:spLocks/>
              </p:cNvSpPr>
              <p:nvPr/>
            </p:nvSpPr>
            <p:spPr bwMode="auto">
              <a:xfrm>
                <a:off x="5488651" y="2482621"/>
                <a:ext cx="121812" cy="159879"/>
              </a:xfrm>
              <a:custGeom>
                <a:avLst/>
                <a:gdLst>
                  <a:gd name="T0" fmla="*/ 40 w 48"/>
                  <a:gd name="T1" fmla="*/ 2 h 63"/>
                  <a:gd name="T2" fmla="*/ 37 w 48"/>
                  <a:gd name="T3" fmla="*/ 6 h 63"/>
                  <a:gd name="T4" fmla="*/ 33 w 48"/>
                  <a:gd name="T5" fmla="*/ 10 h 63"/>
                  <a:gd name="T6" fmla="*/ 33 w 48"/>
                  <a:gd name="T7" fmla="*/ 21 h 63"/>
                  <a:gd name="T8" fmla="*/ 37 w 48"/>
                  <a:gd name="T9" fmla="*/ 16 h 63"/>
                  <a:gd name="T10" fmla="*/ 45 w 48"/>
                  <a:gd name="T11" fmla="*/ 22 h 63"/>
                  <a:gd name="T12" fmla="*/ 45 w 48"/>
                  <a:gd name="T13" fmla="*/ 25 h 63"/>
                  <a:gd name="T14" fmla="*/ 48 w 48"/>
                  <a:gd name="T15" fmla="*/ 31 h 63"/>
                  <a:gd name="T16" fmla="*/ 48 w 48"/>
                  <a:gd name="T17" fmla="*/ 35 h 63"/>
                  <a:gd name="T18" fmla="*/ 45 w 48"/>
                  <a:gd name="T19" fmla="*/ 44 h 63"/>
                  <a:gd name="T20" fmla="*/ 42 w 48"/>
                  <a:gd name="T21" fmla="*/ 50 h 63"/>
                  <a:gd name="T22" fmla="*/ 40 w 48"/>
                  <a:gd name="T23" fmla="*/ 52 h 63"/>
                  <a:gd name="T24" fmla="*/ 37 w 48"/>
                  <a:gd name="T25" fmla="*/ 54 h 63"/>
                  <a:gd name="T26" fmla="*/ 28 w 48"/>
                  <a:gd name="T27" fmla="*/ 56 h 63"/>
                  <a:gd name="T28" fmla="*/ 24 w 48"/>
                  <a:gd name="T29" fmla="*/ 58 h 63"/>
                  <a:gd name="T30" fmla="*/ 20 w 48"/>
                  <a:gd name="T31" fmla="*/ 62 h 63"/>
                  <a:gd name="T32" fmla="*/ 11 w 48"/>
                  <a:gd name="T33" fmla="*/ 62 h 63"/>
                  <a:gd name="T34" fmla="*/ 7 w 48"/>
                  <a:gd name="T35" fmla="*/ 62 h 63"/>
                  <a:gd name="T36" fmla="*/ 7 w 48"/>
                  <a:gd name="T37" fmla="*/ 60 h 63"/>
                  <a:gd name="T38" fmla="*/ 9 w 48"/>
                  <a:gd name="T39" fmla="*/ 56 h 63"/>
                  <a:gd name="T40" fmla="*/ 2 w 48"/>
                  <a:gd name="T41" fmla="*/ 56 h 63"/>
                  <a:gd name="T42" fmla="*/ 8 w 48"/>
                  <a:gd name="T43" fmla="*/ 51 h 63"/>
                  <a:gd name="T44" fmla="*/ 4 w 48"/>
                  <a:gd name="T45" fmla="*/ 50 h 63"/>
                  <a:gd name="T46" fmla="*/ 7 w 48"/>
                  <a:gd name="T47" fmla="*/ 51 h 63"/>
                  <a:gd name="T48" fmla="*/ 8 w 48"/>
                  <a:gd name="T49" fmla="*/ 48 h 63"/>
                  <a:gd name="T50" fmla="*/ 11 w 48"/>
                  <a:gd name="T51" fmla="*/ 46 h 63"/>
                  <a:gd name="T52" fmla="*/ 17 w 48"/>
                  <a:gd name="T53" fmla="*/ 43 h 63"/>
                  <a:gd name="T54" fmla="*/ 12 w 48"/>
                  <a:gd name="T55" fmla="*/ 44 h 63"/>
                  <a:gd name="T56" fmla="*/ 7 w 48"/>
                  <a:gd name="T57" fmla="*/ 44 h 63"/>
                  <a:gd name="T58" fmla="*/ 12 w 48"/>
                  <a:gd name="T59" fmla="*/ 39 h 63"/>
                  <a:gd name="T60" fmla="*/ 17 w 48"/>
                  <a:gd name="T61" fmla="*/ 34 h 63"/>
                  <a:gd name="T62" fmla="*/ 8 w 48"/>
                  <a:gd name="T63" fmla="*/ 33 h 63"/>
                  <a:gd name="T64" fmla="*/ 5 w 48"/>
                  <a:gd name="T65" fmla="*/ 30 h 63"/>
                  <a:gd name="T66" fmla="*/ 9 w 48"/>
                  <a:gd name="T67" fmla="*/ 27 h 63"/>
                  <a:gd name="T68" fmla="*/ 12 w 48"/>
                  <a:gd name="T69" fmla="*/ 25 h 63"/>
                  <a:gd name="T70" fmla="*/ 5 w 48"/>
                  <a:gd name="T71" fmla="*/ 21 h 63"/>
                  <a:gd name="T72" fmla="*/ 9 w 48"/>
                  <a:gd name="T73" fmla="*/ 22 h 63"/>
                  <a:gd name="T74" fmla="*/ 8 w 48"/>
                  <a:gd name="T75" fmla="*/ 18 h 63"/>
                  <a:gd name="T76" fmla="*/ 11 w 48"/>
                  <a:gd name="T77" fmla="*/ 17 h 63"/>
                  <a:gd name="T78" fmla="*/ 16 w 48"/>
                  <a:gd name="T79" fmla="*/ 19 h 63"/>
                  <a:gd name="T80" fmla="*/ 23 w 48"/>
                  <a:gd name="T81" fmla="*/ 17 h 63"/>
                  <a:gd name="T82" fmla="*/ 28 w 48"/>
                  <a:gd name="T83" fmla="*/ 12 h 63"/>
                  <a:gd name="T84" fmla="*/ 25 w 48"/>
                  <a:gd name="T85" fmla="*/ 12 h 63"/>
                  <a:gd name="T86" fmla="*/ 24 w 48"/>
                  <a:gd name="T87" fmla="*/ 10 h 63"/>
                  <a:gd name="T88" fmla="*/ 27 w 48"/>
                  <a:gd name="T89" fmla="*/ 8 h 63"/>
                  <a:gd name="T90" fmla="*/ 27 w 48"/>
                  <a:gd name="T91" fmla="*/ 5 h 63"/>
                  <a:gd name="T92" fmla="*/ 30 w 48"/>
                  <a:gd name="T93" fmla="*/ 4 h 63"/>
                  <a:gd name="T94" fmla="*/ 33 w 48"/>
                  <a:gd name="T95" fmla="*/ 2 h 63"/>
                  <a:gd name="T96" fmla="*/ 33 w 48"/>
                  <a:gd name="T97" fmla="*/ 6 h 63"/>
                  <a:gd name="T98" fmla="*/ 37 w 48"/>
                  <a:gd name="T99" fmla="*/ 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8" h="63">
                    <a:moveTo>
                      <a:pt x="36" y="0"/>
                    </a:moveTo>
                    <a:lnTo>
                      <a:pt x="37" y="1"/>
                    </a:lnTo>
                    <a:lnTo>
                      <a:pt x="40" y="2"/>
                    </a:lnTo>
                    <a:lnTo>
                      <a:pt x="38" y="4"/>
                    </a:lnTo>
                    <a:lnTo>
                      <a:pt x="36" y="6"/>
                    </a:lnTo>
                    <a:lnTo>
                      <a:pt x="37" y="6"/>
                    </a:lnTo>
                    <a:lnTo>
                      <a:pt x="36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0" y="10"/>
                    </a:lnTo>
                    <a:lnTo>
                      <a:pt x="28" y="16"/>
                    </a:lnTo>
                    <a:lnTo>
                      <a:pt x="33" y="21"/>
                    </a:lnTo>
                    <a:lnTo>
                      <a:pt x="34" y="19"/>
                    </a:lnTo>
                    <a:lnTo>
                      <a:pt x="36" y="17"/>
                    </a:lnTo>
                    <a:lnTo>
                      <a:pt x="37" y="16"/>
                    </a:lnTo>
                    <a:lnTo>
                      <a:pt x="41" y="17"/>
                    </a:lnTo>
                    <a:lnTo>
                      <a:pt x="42" y="22"/>
                    </a:lnTo>
                    <a:lnTo>
                      <a:pt x="45" y="22"/>
                    </a:lnTo>
                    <a:lnTo>
                      <a:pt x="48" y="23"/>
                    </a:lnTo>
                    <a:lnTo>
                      <a:pt x="45" y="23"/>
                    </a:lnTo>
                    <a:lnTo>
                      <a:pt x="45" y="25"/>
                    </a:lnTo>
                    <a:lnTo>
                      <a:pt x="46" y="26"/>
                    </a:lnTo>
                    <a:lnTo>
                      <a:pt x="46" y="29"/>
                    </a:lnTo>
                    <a:lnTo>
                      <a:pt x="48" y="31"/>
                    </a:lnTo>
                    <a:lnTo>
                      <a:pt x="48" y="33"/>
                    </a:lnTo>
                    <a:lnTo>
                      <a:pt x="46" y="34"/>
                    </a:lnTo>
                    <a:lnTo>
                      <a:pt x="48" y="35"/>
                    </a:lnTo>
                    <a:lnTo>
                      <a:pt x="48" y="41"/>
                    </a:lnTo>
                    <a:lnTo>
                      <a:pt x="48" y="43"/>
                    </a:lnTo>
                    <a:lnTo>
                      <a:pt x="45" y="44"/>
                    </a:lnTo>
                    <a:lnTo>
                      <a:pt x="46" y="47"/>
                    </a:lnTo>
                    <a:lnTo>
                      <a:pt x="44" y="50"/>
                    </a:lnTo>
                    <a:lnTo>
                      <a:pt x="42" y="50"/>
                    </a:lnTo>
                    <a:lnTo>
                      <a:pt x="45" y="52"/>
                    </a:lnTo>
                    <a:lnTo>
                      <a:pt x="41" y="52"/>
                    </a:lnTo>
                    <a:lnTo>
                      <a:pt x="40" y="52"/>
                    </a:lnTo>
                    <a:lnTo>
                      <a:pt x="38" y="54"/>
                    </a:lnTo>
                    <a:lnTo>
                      <a:pt x="37" y="52"/>
                    </a:lnTo>
                    <a:lnTo>
                      <a:pt x="37" y="54"/>
                    </a:lnTo>
                    <a:lnTo>
                      <a:pt x="30" y="54"/>
                    </a:lnTo>
                    <a:lnTo>
                      <a:pt x="30" y="56"/>
                    </a:lnTo>
                    <a:lnTo>
                      <a:pt x="28" y="56"/>
                    </a:lnTo>
                    <a:lnTo>
                      <a:pt x="27" y="59"/>
                    </a:lnTo>
                    <a:lnTo>
                      <a:pt x="24" y="59"/>
                    </a:lnTo>
                    <a:lnTo>
                      <a:pt x="24" y="58"/>
                    </a:lnTo>
                    <a:lnTo>
                      <a:pt x="23" y="58"/>
                    </a:lnTo>
                    <a:lnTo>
                      <a:pt x="23" y="59"/>
                    </a:lnTo>
                    <a:lnTo>
                      <a:pt x="20" y="62"/>
                    </a:lnTo>
                    <a:lnTo>
                      <a:pt x="16" y="63"/>
                    </a:lnTo>
                    <a:lnTo>
                      <a:pt x="12" y="63"/>
                    </a:lnTo>
                    <a:lnTo>
                      <a:pt x="11" y="62"/>
                    </a:lnTo>
                    <a:lnTo>
                      <a:pt x="8" y="63"/>
                    </a:lnTo>
                    <a:lnTo>
                      <a:pt x="8" y="62"/>
                    </a:lnTo>
                    <a:lnTo>
                      <a:pt x="7" y="62"/>
                    </a:lnTo>
                    <a:lnTo>
                      <a:pt x="9" y="60"/>
                    </a:lnTo>
                    <a:lnTo>
                      <a:pt x="11" y="59"/>
                    </a:lnTo>
                    <a:lnTo>
                      <a:pt x="7" y="60"/>
                    </a:lnTo>
                    <a:lnTo>
                      <a:pt x="3" y="60"/>
                    </a:lnTo>
                    <a:lnTo>
                      <a:pt x="5" y="59"/>
                    </a:lnTo>
                    <a:lnTo>
                      <a:pt x="9" y="56"/>
                    </a:lnTo>
                    <a:lnTo>
                      <a:pt x="4" y="58"/>
                    </a:lnTo>
                    <a:lnTo>
                      <a:pt x="3" y="56"/>
                    </a:lnTo>
                    <a:lnTo>
                      <a:pt x="2" y="56"/>
                    </a:lnTo>
                    <a:lnTo>
                      <a:pt x="3" y="54"/>
                    </a:lnTo>
                    <a:lnTo>
                      <a:pt x="5" y="54"/>
                    </a:lnTo>
                    <a:lnTo>
                      <a:pt x="8" y="51"/>
                    </a:lnTo>
                    <a:lnTo>
                      <a:pt x="0" y="52"/>
                    </a:lnTo>
                    <a:lnTo>
                      <a:pt x="0" y="51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7" y="51"/>
                    </a:lnTo>
                    <a:lnTo>
                      <a:pt x="8" y="50"/>
                    </a:lnTo>
                    <a:lnTo>
                      <a:pt x="7" y="50"/>
                    </a:lnTo>
                    <a:lnTo>
                      <a:pt x="8" y="48"/>
                    </a:lnTo>
                    <a:lnTo>
                      <a:pt x="7" y="47"/>
                    </a:lnTo>
                    <a:lnTo>
                      <a:pt x="9" y="47"/>
                    </a:lnTo>
                    <a:lnTo>
                      <a:pt x="11" y="46"/>
                    </a:lnTo>
                    <a:lnTo>
                      <a:pt x="15" y="44"/>
                    </a:lnTo>
                    <a:lnTo>
                      <a:pt x="20" y="43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5" y="44"/>
                    </a:lnTo>
                    <a:lnTo>
                      <a:pt x="12" y="44"/>
                    </a:lnTo>
                    <a:lnTo>
                      <a:pt x="11" y="43"/>
                    </a:lnTo>
                    <a:lnTo>
                      <a:pt x="8" y="44"/>
                    </a:lnTo>
                    <a:lnTo>
                      <a:pt x="7" y="44"/>
                    </a:lnTo>
                    <a:lnTo>
                      <a:pt x="11" y="42"/>
                    </a:lnTo>
                    <a:lnTo>
                      <a:pt x="13" y="39"/>
                    </a:lnTo>
                    <a:lnTo>
                      <a:pt x="12" y="39"/>
                    </a:lnTo>
                    <a:lnTo>
                      <a:pt x="15" y="35"/>
                    </a:lnTo>
                    <a:lnTo>
                      <a:pt x="16" y="37"/>
                    </a:lnTo>
                    <a:lnTo>
                      <a:pt x="17" y="34"/>
                    </a:lnTo>
                    <a:lnTo>
                      <a:pt x="12" y="34"/>
                    </a:lnTo>
                    <a:lnTo>
                      <a:pt x="11" y="31"/>
                    </a:lnTo>
                    <a:lnTo>
                      <a:pt x="8" y="33"/>
                    </a:lnTo>
                    <a:lnTo>
                      <a:pt x="9" y="31"/>
                    </a:lnTo>
                    <a:lnTo>
                      <a:pt x="8" y="31"/>
                    </a:lnTo>
                    <a:lnTo>
                      <a:pt x="5" y="30"/>
                    </a:lnTo>
                    <a:lnTo>
                      <a:pt x="7" y="30"/>
                    </a:lnTo>
                    <a:lnTo>
                      <a:pt x="7" y="27"/>
                    </a:lnTo>
                    <a:lnTo>
                      <a:pt x="9" y="27"/>
                    </a:lnTo>
                    <a:lnTo>
                      <a:pt x="8" y="27"/>
                    </a:lnTo>
                    <a:lnTo>
                      <a:pt x="9" y="26"/>
                    </a:lnTo>
                    <a:lnTo>
                      <a:pt x="12" y="25"/>
                    </a:lnTo>
                    <a:lnTo>
                      <a:pt x="11" y="23"/>
                    </a:lnTo>
                    <a:lnTo>
                      <a:pt x="9" y="23"/>
                    </a:lnTo>
                    <a:lnTo>
                      <a:pt x="5" y="21"/>
                    </a:lnTo>
                    <a:lnTo>
                      <a:pt x="8" y="21"/>
                    </a:lnTo>
                    <a:lnTo>
                      <a:pt x="8" y="22"/>
                    </a:lnTo>
                    <a:lnTo>
                      <a:pt x="9" y="22"/>
                    </a:lnTo>
                    <a:lnTo>
                      <a:pt x="9" y="21"/>
                    </a:lnTo>
                    <a:lnTo>
                      <a:pt x="8" y="19"/>
                    </a:lnTo>
                    <a:lnTo>
                      <a:pt x="8" y="18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1" y="17"/>
                    </a:lnTo>
                    <a:lnTo>
                      <a:pt x="11" y="16"/>
                    </a:lnTo>
                    <a:lnTo>
                      <a:pt x="16" y="17"/>
                    </a:lnTo>
                    <a:lnTo>
                      <a:pt x="16" y="19"/>
                    </a:lnTo>
                    <a:lnTo>
                      <a:pt x="19" y="17"/>
                    </a:lnTo>
                    <a:lnTo>
                      <a:pt x="20" y="18"/>
                    </a:lnTo>
                    <a:lnTo>
                      <a:pt x="23" y="17"/>
                    </a:lnTo>
                    <a:lnTo>
                      <a:pt x="23" y="17"/>
                    </a:lnTo>
                    <a:lnTo>
                      <a:pt x="25" y="16"/>
                    </a:lnTo>
                    <a:lnTo>
                      <a:pt x="28" y="12"/>
                    </a:lnTo>
                    <a:lnTo>
                      <a:pt x="27" y="12"/>
                    </a:lnTo>
                    <a:lnTo>
                      <a:pt x="24" y="13"/>
                    </a:lnTo>
                    <a:lnTo>
                      <a:pt x="25" y="12"/>
                    </a:lnTo>
                    <a:lnTo>
                      <a:pt x="23" y="12"/>
                    </a:lnTo>
                    <a:lnTo>
                      <a:pt x="21" y="10"/>
                    </a:lnTo>
                    <a:lnTo>
                      <a:pt x="24" y="10"/>
                    </a:lnTo>
                    <a:lnTo>
                      <a:pt x="24" y="9"/>
                    </a:lnTo>
                    <a:lnTo>
                      <a:pt x="25" y="9"/>
                    </a:lnTo>
                    <a:lnTo>
                      <a:pt x="27" y="8"/>
                    </a:lnTo>
                    <a:lnTo>
                      <a:pt x="24" y="8"/>
                    </a:lnTo>
                    <a:lnTo>
                      <a:pt x="25" y="5"/>
                    </a:lnTo>
                    <a:lnTo>
                      <a:pt x="27" y="5"/>
                    </a:lnTo>
                    <a:lnTo>
                      <a:pt x="27" y="4"/>
                    </a:lnTo>
                    <a:lnTo>
                      <a:pt x="29" y="2"/>
                    </a:lnTo>
                    <a:lnTo>
                      <a:pt x="30" y="4"/>
                    </a:lnTo>
                    <a:lnTo>
                      <a:pt x="32" y="4"/>
                    </a:lnTo>
                    <a:lnTo>
                      <a:pt x="32" y="2"/>
                    </a:lnTo>
                    <a:lnTo>
                      <a:pt x="33" y="2"/>
                    </a:lnTo>
                    <a:lnTo>
                      <a:pt x="34" y="4"/>
                    </a:lnTo>
                    <a:lnTo>
                      <a:pt x="33" y="5"/>
                    </a:lnTo>
                    <a:lnTo>
                      <a:pt x="33" y="6"/>
                    </a:lnTo>
                    <a:lnTo>
                      <a:pt x="34" y="5"/>
                    </a:lnTo>
                    <a:lnTo>
                      <a:pt x="34" y="1"/>
                    </a:lnTo>
                    <a:lnTo>
                      <a:pt x="37" y="1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5" name="Freeform 407"/>
              <p:cNvSpPr>
                <a:spLocks noEditPoints="1"/>
              </p:cNvSpPr>
              <p:nvPr/>
            </p:nvSpPr>
            <p:spPr bwMode="auto">
              <a:xfrm>
                <a:off x="5559707" y="2238998"/>
                <a:ext cx="261388" cy="474559"/>
              </a:xfrm>
              <a:custGeom>
                <a:avLst/>
                <a:gdLst>
                  <a:gd name="T0" fmla="*/ 95 w 103"/>
                  <a:gd name="T1" fmla="*/ 160 h 187"/>
                  <a:gd name="T2" fmla="*/ 38 w 103"/>
                  <a:gd name="T3" fmla="*/ 129 h 187"/>
                  <a:gd name="T4" fmla="*/ 21 w 103"/>
                  <a:gd name="T5" fmla="*/ 102 h 187"/>
                  <a:gd name="T6" fmla="*/ 22 w 103"/>
                  <a:gd name="T7" fmla="*/ 115 h 187"/>
                  <a:gd name="T8" fmla="*/ 6 w 103"/>
                  <a:gd name="T9" fmla="*/ 115 h 187"/>
                  <a:gd name="T10" fmla="*/ 16 w 103"/>
                  <a:gd name="T11" fmla="*/ 98 h 187"/>
                  <a:gd name="T12" fmla="*/ 30 w 103"/>
                  <a:gd name="T13" fmla="*/ 88 h 187"/>
                  <a:gd name="T14" fmla="*/ 20 w 103"/>
                  <a:gd name="T15" fmla="*/ 84 h 187"/>
                  <a:gd name="T16" fmla="*/ 22 w 103"/>
                  <a:gd name="T17" fmla="*/ 77 h 187"/>
                  <a:gd name="T18" fmla="*/ 17 w 103"/>
                  <a:gd name="T19" fmla="*/ 75 h 187"/>
                  <a:gd name="T20" fmla="*/ 18 w 103"/>
                  <a:gd name="T21" fmla="*/ 69 h 187"/>
                  <a:gd name="T22" fmla="*/ 10 w 103"/>
                  <a:gd name="T23" fmla="*/ 68 h 187"/>
                  <a:gd name="T24" fmla="*/ 12 w 103"/>
                  <a:gd name="T25" fmla="*/ 59 h 187"/>
                  <a:gd name="T26" fmla="*/ 24 w 103"/>
                  <a:gd name="T27" fmla="*/ 67 h 187"/>
                  <a:gd name="T28" fmla="*/ 16 w 103"/>
                  <a:gd name="T29" fmla="*/ 62 h 187"/>
                  <a:gd name="T30" fmla="*/ 14 w 103"/>
                  <a:gd name="T31" fmla="*/ 55 h 187"/>
                  <a:gd name="T32" fmla="*/ 12 w 103"/>
                  <a:gd name="T33" fmla="*/ 51 h 187"/>
                  <a:gd name="T34" fmla="*/ 46 w 103"/>
                  <a:gd name="T35" fmla="*/ 51 h 187"/>
                  <a:gd name="T36" fmla="*/ 43 w 103"/>
                  <a:gd name="T37" fmla="*/ 60 h 187"/>
                  <a:gd name="T38" fmla="*/ 62 w 103"/>
                  <a:gd name="T39" fmla="*/ 63 h 187"/>
                  <a:gd name="T40" fmla="*/ 50 w 103"/>
                  <a:gd name="T41" fmla="*/ 79 h 187"/>
                  <a:gd name="T42" fmla="*/ 45 w 103"/>
                  <a:gd name="T43" fmla="*/ 85 h 187"/>
                  <a:gd name="T44" fmla="*/ 63 w 103"/>
                  <a:gd name="T45" fmla="*/ 93 h 187"/>
                  <a:gd name="T46" fmla="*/ 79 w 103"/>
                  <a:gd name="T47" fmla="*/ 115 h 187"/>
                  <a:gd name="T48" fmla="*/ 78 w 103"/>
                  <a:gd name="T49" fmla="*/ 123 h 187"/>
                  <a:gd name="T50" fmla="*/ 87 w 103"/>
                  <a:gd name="T51" fmla="*/ 134 h 187"/>
                  <a:gd name="T52" fmla="*/ 101 w 103"/>
                  <a:gd name="T53" fmla="*/ 146 h 187"/>
                  <a:gd name="T54" fmla="*/ 96 w 103"/>
                  <a:gd name="T55" fmla="*/ 155 h 187"/>
                  <a:gd name="T56" fmla="*/ 92 w 103"/>
                  <a:gd name="T57" fmla="*/ 160 h 187"/>
                  <a:gd name="T58" fmla="*/ 99 w 103"/>
                  <a:gd name="T59" fmla="*/ 165 h 187"/>
                  <a:gd name="T60" fmla="*/ 79 w 103"/>
                  <a:gd name="T61" fmla="*/ 172 h 187"/>
                  <a:gd name="T62" fmla="*/ 62 w 103"/>
                  <a:gd name="T63" fmla="*/ 176 h 187"/>
                  <a:gd name="T64" fmla="*/ 46 w 103"/>
                  <a:gd name="T65" fmla="*/ 181 h 187"/>
                  <a:gd name="T66" fmla="*/ 33 w 103"/>
                  <a:gd name="T67" fmla="*/ 183 h 187"/>
                  <a:gd name="T68" fmla="*/ 25 w 103"/>
                  <a:gd name="T69" fmla="*/ 183 h 187"/>
                  <a:gd name="T70" fmla="*/ 39 w 103"/>
                  <a:gd name="T71" fmla="*/ 168 h 187"/>
                  <a:gd name="T72" fmla="*/ 55 w 103"/>
                  <a:gd name="T73" fmla="*/ 160 h 187"/>
                  <a:gd name="T74" fmla="*/ 41 w 103"/>
                  <a:gd name="T75" fmla="*/ 159 h 187"/>
                  <a:gd name="T76" fmla="*/ 27 w 103"/>
                  <a:gd name="T77" fmla="*/ 155 h 187"/>
                  <a:gd name="T78" fmla="*/ 39 w 103"/>
                  <a:gd name="T79" fmla="*/ 139 h 187"/>
                  <a:gd name="T80" fmla="*/ 49 w 103"/>
                  <a:gd name="T81" fmla="*/ 131 h 187"/>
                  <a:gd name="T82" fmla="*/ 50 w 103"/>
                  <a:gd name="T83" fmla="*/ 127 h 187"/>
                  <a:gd name="T84" fmla="*/ 47 w 103"/>
                  <a:gd name="T85" fmla="*/ 105 h 187"/>
                  <a:gd name="T86" fmla="*/ 33 w 103"/>
                  <a:gd name="T87" fmla="*/ 105 h 187"/>
                  <a:gd name="T88" fmla="*/ 33 w 103"/>
                  <a:gd name="T89" fmla="*/ 90 h 187"/>
                  <a:gd name="T90" fmla="*/ 27 w 103"/>
                  <a:gd name="T91" fmla="*/ 88 h 187"/>
                  <a:gd name="T92" fmla="*/ 24 w 103"/>
                  <a:gd name="T93" fmla="*/ 97 h 187"/>
                  <a:gd name="T94" fmla="*/ 27 w 103"/>
                  <a:gd name="T95" fmla="*/ 79 h 187"/>
                  <a:gd name="T96" fmla="*/ 22 w 103"/>
                  <a:gd name="T97" fmla="*/ 75 h 187"/>
                  <a:gd name="T98" fmla="*/ 24 w 103"/>
                  <a:gd name="T99" fmla="*/ 69 h 187"/>
                  <a:gd name="T100" fmla="*/ 25 w 103"/>
                  <a:gd name="T101" fmla="*/ 64 h 187"/>
                  <a:gd name="T102" fmla="*/ 25 w 103"/>
                  <a:gd name="T103" fmla="*/ 55 h 187"/>
                  <a:gd name="T104" fmla="*/ 29 w 103"/>
                  <a:gd name="T105" fmla="*/ 51 h 187"/>
                  <a:gd name="T106" fmla="*/ 37 w 103"/>
                  <a:gd name="T107" fmla="*/ 44 h 187"/>
                  <a:gd name="T108" fmla="*/ 47 w 103"/>
                  <a:gd name="T109" fmla="*/ 39 h 187"/>
                  <a:gd name="T110" fmla="*/ 47 w 103"/>
                  <a:gd name="T111" fmla="*/ 37 h 187"/>
                  <a:gd name="T112" fmla="*/ 68 w 103"/>
                  <a:gd name="T113" fmla="*/ 15 h 187"/>
                  <a:gd name="T114" fmla="*/ 66 w 103"/>
                  <a:gd name="T115" fmla="*/ 10 h 187"/>
                  <a:gd name="T116" fmla="*/ 68 w 103"/>
                  <a:gd name="T117" fmla="*/ 5 h 187"/>
                  <a:gd name="T118" fmla="*/ 74 w 103"/>
                  <a:gd name="T11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3" h="187">
                    <a:moveTo>
                      <a:pt x="71" y="173"/>
                    </a:moveTo>
                    <a:lnTo>
                      <a:pt x="72" y="173"/>
                    </a:lnTo>
                    <a:lnTo>
                      <a:pt x="74" y="173"/>
                    </a:lnTo>
                    <a:lnTo>
                      <a:pt x="74" y="175"/>
                    </a:lnTo>
                    <a:lnTo>
                      <a:pt x="74" y="176"/>
                    </a:lnTo>
                    <a:lnTo>
                      <a:pt x="71" y="176"/>
                    </a:lnTo>
                    <a:lnTo>
                      <a:pt x="70" y="175"/>
                    </a:lnTo>
                    <a:lnTo>
                      <a:pt x="68" y="175"/>
                    </a:lnTo>
                    <a:lnTo>
                      <a:pt x="71" y="173"/>
                    </a:lnTo>
                    <a:close/>
                    <a:moveTo>
                      <a:pt x="93" y="160"/>
                    </a:moveTo>
                    <a:lnTo>
                      <a:pt x="95" y="160"/>
                    </a:lnTo>
                    <a:lnTo>
                      <a:pt x="95" y="162"/>
                    </a:lnTo>
                    <a:lnTo>
                      <a:pt x="93" y="162"/>
                    </a:lnTo>
                    <a:lnTo>
                      <a:pt x="92" y="162"/>
                    </a:lnTo>
                    <a:lnTo>
                      <a:pt x="93" y="160"/>
                    </a:lnTo>
                    <a:close/>
                    <a:moveTo>
                      <a:pt x="38" y="129"/>
                    </a:moveTo>
                    <a:lnTo>
                      <a:pt x="39" y="131"/>
                    </a:lnTo>
                    <a:lnTo>
                      <a:pt x="41" y="131"/>
                    </a:lnTo>
                    <a:lnTo>
                      <a:pt x="38" y="133"/>
                    </a:lnTo>
                    <a:lnTo>
                      <a:pt x="35" y="131"/>
                    </a:lnTo>
                    <a:lnTo>
                      <a:pt x="35" y="130"/>
                    </a:lnTo>
                    <a:lnTo>
                      <a:pt x="38" y="129"/>
                    </a:lnTo>
                    <a:close/>
                    <a:moveTo>
                      <a:pt x="38" y="113"/>
                    </a:moveTo>
                    <a:lnTo>
                      <a:pt x="37" y="114"/>
                    </a:lnTo>
                    <a:lnTo>
                      <a:pt x="38" y="115"/>
                    </a:lnTo>
                    <a:lnTo>
                      <a:pt x="35" y="118"/>
                    </a:lnTo>
                    <a:lnTo>
                      <a:pt x="33" y="119"/>
                    </a:lnTo>
                    <a:lnTo>
                      <a:pt x="34" y="115"/>
                    </a:lnTo>
                    <a:lnTo>
                      <a:pt x="38" y="113"/>
                    </a:lnTo>
                    <a:close/>
                    <a:moveTo>
                      <a:pt x="16" y="98"/>
                    </a:moveTo>
                    <a:lnTo>
                      <a:pt x="18" y="100"/>
                    </a:lnTo>
                    <a:lnTo>
                      <a:pt x="21" y="100"/>
                    </a:lnTo>
                    <a:lnTo>
                      <a:pt x="21" y="102"/>
                    </a:lnTo>
                    <a:lnTo>
                      <a:pt x="25" y="108"/>
                    </a:lnTo>
                    <a:lnTo>
                      <a:pt x="22" y="109"/>
                    </a:lnTo>
                    <a:lnTo>
                      <a:pt x="26" y="109"/>
                    </a:lnTo>
                    <a:lnTo>
                      <a:pt x="26" y="114"/>
                    </a:lnTo>
                    <a:lnTo>
                      <a:pt x="25" y="110"/>
                    </a:lnTo>
                    <a:lnTo>
                      <a:pt x="24" y="110"/>
                    </a:lnTo>
                    <a:lnTo>
                      <a:pt x="25" y="112"/>
                    </a:lnTo>
                    <a:lnTo>
                      <a:pt x="24" y="113"/>
                    </a:lnTo>
                    <a:lnTo>
                      <a:pt x="25" y="114"/>
                    </a:lnTo>
                    <a:lnTo>
                      <a:pt x="25" y="115"/>
                    </a:lnTo>
                    <a:lnTo>
                      <a:pt x="22" y="115"/>
                    </a:lnTo>
                    <a:lnTo>
                      <a:pt x="22" y="117"/>
                    </a:lnTo>
                    <a:lnTo>
                      <a:pt x="21" y="118"/>
                    </a:lnTo>
                    <a:lnTo>
                      <a:pt x="20" y="118"/>
                    </a:lnTo>
                    <a:lnTo>
                      <a:pt x="20" y="119"/>
                    </a:lnTo>
                    <a:lnTo>
                      <a:pt x="20" y="119"/>
                    </a:lnTo>
                    <a:lnTo>
                      <a:pt x="17" y="118"/>
                    </a:lnTo>
                    <a:lnTo>
                      <a:pt x="14" y="118"/>
                    </a:lnTo>
                    <a:lnTo>
                      <a:pt x="13" y="113"/>
                    </a:lnTo>
                    <a:lnTo>
                      <a:pt x="9" y="112"/>
                    </a:lnTo>
                    <a:lnTo>
                      <a:pt x="8" y="113"/>
                    </a:lnTo>
                    <a:lnTo>
                      <a:pt x="6" y="115"/>
                    </a:lnTo>
                    <a:lnTo>
                      <a:pt x="5" y="117"/>
                    </a:lnTo>
                    <a:lnTo>
                      <a:pt x="0" y="112"/>
                    </a:lnTo>
                    <a:lnTo>
                      <a:pt x="2" y="106"/>
                    </a:lnTo>
                    <a:lnTo>
                      <a:pt x="5" y="106"/>
                    </a:lnTo>
                    <a:lnTo>
                      <a:pt x="6" y="104"/>
                    </a:lnTo>
                    <a:lnTo>
                      <a:pt x="8" y="104"/>
                    </a:lnTo>
                    <a:lnTo>
                      <a:pt x="9" y="102"/>
                    </a:lnTo>
                    <a:lnTo>
                      <a:pt x="10" y="101"/>
                    </a:lnTo>
                    <a:lnTo>
                      <a:pt x="12" y="101"/>
                    </a:lnTo>
                    <a:lnTo>
                      <a:pt x="13" y="101"/>
                    </a:lnTo>
                    <a:lnTo>
                      <a:pt x="16" y="98"/>
                    </a:lnTo>
                    <a:close/>
                    <a:moveTo>
                      <a:pt x="29" y="92"/>
                    </a:moveTo>
                    <a:lnTo>
                      <a:pt x="30" y="94"/>
                    </a:lnTo>
                    <a:lnTo>
                      <a:pt x="30" y="97"/>
                    </a:lnTo>
                    <a:lnTo>
                      <a:pt x="27" y="96"/>
                    </a:lnTo>
                    <a:lnTo>
                      <a:pt x="27" y="93"/>
                    </a:lnTo>
                    <a:lnTo>
                      <a:pt x="29" y="92"/>
                    </a:lnTo>
                    <a:close/>
                    <a:moveTo>
                      <a:pt x="30" y="88"/>
                    </a:moveTo>
                    <a:lnTo>
                      <a:pt x="31" y="89"/>
                    </a:lnTo>
                    <a:lnTo>
                      <a:pt x="31" y="92"/>
                    </a:lnTo>
                    <a:lnTo>
                      <a:pt x="30" y="90"/>
                    </a:lnTo>
                    <a:lnTo>
                      <a:pt x="30" y="88"/>
                    </a:lnTo>
                    <a:close/>
                    <a:moveTo>
                      <a:pt x="20" y="88"/>
                    </a:moveTo>
                    <a:lnTo>
                      <a:pt x="21" y="92"/>
                    </a:lnTo>
                    <a:lnTo>
                      <a:pt x="18" y="93"/>
                    </a:lnTo>
                    <a:lnTo>
                      <a:pt x="18" y="90"/>
                    </a:lnTo>
                    <a:lnTo>
                      <a:pt x="17" y="92"/>
                    </a:lnTo>
                    <a:lnTo>
                      <a:pt x="17" y="89"/>
                    </a:lnTo>
                    <a:lnTo>
                      <a:pt x="20" y="88"/>
                    </a:lnTo>
                    <a:close/>
                    <a:moveTo>
                      <a:pt x="20" y="84"/>
                    </a:moveTo>
                    <a:lnTo>
                      <a:pt x="20" y="85"/>
                    </a:lnTo>
                    <a:lnTo>
                      <a:pt x="18" y="87"/>
                    </a:lnTo>
                    <a:lnTo>
                      <a:pt x="20" y="84"/>
                    </a:lnTo>
                    <a:close/>
                    <a:moveTo>
                      <a:pt x="25" y="84"/>
                    </a:moveTo>
                    <a:lnTo>
                      <a:pt x="24" y="88"/>
                    </a:lnTo>
                    <a:lnTo>
                      <a:pt x="21" y="90"/>
                    </a:lnTo>
                    <a:lnTo>
                      <a:pt x="21" y="88"/>
                    </a:lnTo>
                    <a:lnTo>
                      <a:pt x="25" y="84"/>
                    </a:lnTo>
                    <a:close/>
                    <a:moveTo>
                      <a:pt x="13" y="77"/>
                    </a:moveTo>
                    <a:lnTo>
                      <a:pt x="14" y="77"/>
                    </a:lnTo>
                    <a:lnTo>
                      <a:pt x="12" y="79"/>
                    </a:lnTo>
                    <a:lnTo>
                      <a:pt x="13" y="77"/>
                    </a:lnTo>
                    <a:close/>
                    <a:moveTo>
                      <a:pt x="21" y="76"/>
                    </a:moveTo>
                    <a:lnTo>
                      <a:pt x="22" y="77"/>
                    </a:lnTo>
                    <a:lnTo>
                      <a:pt x="24" y="79"/>
                    </a:lnTo>
                    <a:lnTo>
                      <a:pt x="25" y="80"/>
                    </a:lnTo>
                    <a:lnTo>
                      <a:pt x="22" y="81"/>
                    </a:lnTo>
                    <a:lnTo>
                      <a:pt x="22" y="81"/>
                    </a:lnTo>
                    <a:lnTo>
                      <a:pt x="18" y="81"/>
                    </a:lnTo>
                    <a:lnTo>
                      <a:pt x="20" y="80"/>
                    </a:lnTo>
                    <a:lnTo>
                      <a:pt x="20" y="80"/>
                    </a:lnTo>
                    <a:lnTo>
                      <a:pt x="21" y="79"/>
                    </a:lnTo>
                    <a:lnTo>
                      <a:pt x="18" y="77"/>
                    </a:lnTo>
                    <a:lnTo>
                      <a:pt x="21" y="76"/>
                    </a:lnTo>
                    <a:close/>
                    <a:moveTo>
                      <a:pt x="17" y="75"/>
                    </a:moveTo>
                    <a:lnTo>
                      <a:pt x="17" y="76"/>
                    </a:lnTo>
                    <a:lnTo>
                      <a:pt x="16" y="77"/>
                    </a:lnTo>
                    <a:lnTo>
                      <a:pt x="17" y="75"/>
                    </a:lnTo>
                    <a:close/>
                    <a:moveTo>
                      <a:pt x="21" y="71"/>
                    </a:moveTo>
                    <a:lnTo>
                      <a:pt x="20" y="72"/>
                    </a:lnTo>
                    <a:lnTo>
                      <a:pt x="20" y="71"/>
                    </a:lnTo>
                    <a:lnTo>
                      <a:pt x="21" y="71"/>
                    </a:lnTo>
                    <a:close/>
                    <a:moveTo>
                      <a:pt x="18" y="69"/>
                    </a:moveTo>
                    <a:lnTo>
                      <a:pt x="20" y="71"/>
                    </a:lnTo>
                    <a:lnTo>
                      <a:pt x="18" y="71"/>
                    </a:lnTo>
                    <a:lnTo>
                      <a:pt x="18" y="69"/>
                    </a:lnTo>
                    <a:lnTo>
                      <a:pt x="18" y="69"/>
                    </a:lnTo>
                    <a:close/>
                    <a:moveTo>
                      <a:pt x="8" y="68"/>
                    </a:moveTo>
                    <a:lnTo>
                      <a:pt x="9" y="69"/>
                    </a:lnTo>
                    <a:lnTo>
                      <a:pt x="8" y="71"/>
                    </a:lnTo>
                    <a:lnTo>
                      <a:pt x="8" y="69"/>
                    </a:lnTo>
                    <a:lnTo>
                      <a:pt x="8" y="68"/>
                    </a:lnTo>
                    <a:close/>
                    <a:moveTo>
                      <a:pt x="9" y="63"/>
                    </a:moveTo>
                    <a:lnTo>
                      <a:pt x="10" y="63"/>
                    </a:lnTo>
                    <a:lnTo>
                      <a:pt x="10" y="64"/>
                    </a:lnTo>
                    <a:lnTo>
                      <a:pt x="10" y="65"/>
                    </a:lnTo>
                    <a:lnTo>
                      <a:pt x="10" y="68"/>
                    </a:lnTo>
                    <a:lnTo>
                      <a:pt x="9" y="68"/>
                    </a:lnTo>
                    <a:lnTo>
                      <a:pt x="8" y="65"/>
                    </a:lnTo>
                    <a:lnTo>
                      <a:pt x="9" y="64"/>
                    </a:lnTo>
                    <a:lnTo>
                      <a:pt x="9" y="63"/>
                    </a:lnTo>
                    <a:close/>
                    <a:moveTo>
                      <a:pt x="10" y="62"/>
                    </a:moveTo>
                    <a:lnTo>
                      <a:pt x="10" y="63"/>
                    </a:lnTo>
                    <a:lnTo>
                      <a:pt x="9" y="63"/>
                    </a:lnTo>
                    <a:lnTo>
                      <a:pt x="9" y="62"/>
                    </a:lnTo>
                    <a:lnTo>
                      <a:pt x="10" y="62"/>
                    </a:lnTo>
                    <a:close/>
                    <a:moveTo>
                      <a:pt x="9" y="59"/>
                    </a:moveTo>
                    <a:lnTo>
                      <a:pt x="12" y="59"/>
                    </a:lnTo>
                    <a:lnTo>
                      <a:pt x="12" y="60"/>
                    </a:lnTo>
                    <a:lnTo>
                      <a:pt x="9" y="60"/>
                    </a:lnTo>
                    <a:lnTo>
                      <a:pt x="8" y="59"/>
                    </a:lnTo>
                    <a:lnTo>
                      <a:pt x="9" y="59"/>
                    </a:lnTo>
                    <a:close/>
                    <a:moveTo>
                      <a:pt x="20" y="59"/>
                    </a:moveTo>
                    <a:lnTo>
                      <a:pt x="21" y="60"/>
                    </a:lnTo>
                    <a:lnTo>
                      <a:pt x="21" y="64"/>
                    </a:lnTo>
                    <a:lnTo>
                      <a:pt x="22" y="65"/>
                    </a:lnTo>
                    <a:lnTo>
                      <a:pt x="25" y="65"/>
                    </a:lnTo>
                    <a:lnTo>
                      <a:pt x="25" y="65"/>
                    </a:lnTo>
                    <a:lnTo>
                      <a:pt x="24" y="67"/>
                    </a:lnTo>
                    <a:lnTo>
                      <a:pt x="22" y="69"/>
                    </a:lnTo>
                    <a:lnTo>
                      <a:pt x="22" y="69"/>
                    </a:lnTo>
                    <a:lnTo>
                      <a:pt x="22" y="67"/>
                    </a:lnTo>
                    <a:lnTo>
                      <a:pt x="18" y="67"/>
                    </a:lnTo>
                    <a:lnTo>
                      <a:pt x="17" y="64"/>
                    </a:lnTo>
                    <a:lnTo>
                      <a:pt x="18" y="64"/>
                    </a:lnTo>
                    <a:lnTo>
                      <a:pt x="17" y="63"/>
                    </a:lnTo>
                    <a:lnTo>
                      <a:pt x="17" y="64"/>
                    </a:lnTo>
                    <a:lnTo>
                      <a:pt x="14" y="63"/>
                    </a:lnTo>
                    <a:lnTo>
                      <a:pt x="16" y="62"/>
                    </a:lnTo>
                    <a:lnTo>
                      <a:pt x="16" y="62"/>
                    </a:lnTo>
                    <a:lnTo>
                      <a:pt x="16" y="60"/>
                    </a:lnTo>
                    <a:lnTo>
                      <a:pt x="18" y="62"/>
                    </a:lnTo>
                    <a:lnTo>
                      <a:pt x="18" y="59"/>
                    </a:lnTo>
                    <a:lnTo>
                      <a:pt x="20" y="59"/>
                    </a:lnTo>
                    <a:close/>
                    <a:moveTo>
                      <a:pt x="14" y="55"/>
                    </a:moveTo>
                    <a:lnTo>
                      <a:pt x="16" y="55"/>
                    </a:lnTo>
                    <a:lnTo>
                      <a:pt x="13" y="58"/>
                    </a:lnTo>
                    <a:lnTo>
                      <a:pt x="12" y="56"/>
                    </a:lnTo>
                    <a:lnTo>
                      <a:pt x="13" y="56"/>
                    </a:lnTo>
                    <a:lnTo>
                      <a:pt x="13" y="55"/>
                    </a:lnTo>
                    <a:lnTo>
                      <a:pt x="14" y="55"/>
                    </a:lnTo>
                    <a:close/>
                    <a:moveTo>
                      <a:pt x="21" y="44"/>
                    </a:moveTo>
                    <a:lnTo>
                      <a:pt x="21" y="48"/>
                    </a:lnTo>
                    <a:lnTo>
                      <a:pt x="18" y="50"/>
                    </a:lnTo>
                    <a:lnTo>
                      <a:pt x="18" y="51"/>
                    </a:lnTo>
                    <a:lnTo>
                      <a:pt x="18" y="52"/>
                    </a:lnTo>
                    <a:lnTo>
                      <a:pt x="17" y="54"/>
                    </a:lnTo>
                    <a:lnTo>
                      <a:pt x="16" y="54"/>
                    </a:lnTo>
                    <a:lnTo>
                      <a:pt x="13" y="54"/>
                    </a:lnTo>
                    <a:lnTo>
                      <a:pt x="12" y="54"/>
                    </a:lnTo>
                    <a:lnTo>
                      <a:pt x="13" y="52"/>
                    </a:lnTo>
                    <a:lnTo>
                      <a:pt x="12" y="51"/>
                    </a:lnTo>
                    <a:lnTo>
                      <a:pt x="13" y="50"/>
                    </a:lnTo>
                    <a:lnTo>
                      <a:pt x="16" y="51"/>
                    </a:lnTo>
                    <a:lnTo>
                      <a:pt x="16" y="48"/>
                    </a:lnTo>
                    <a:lnTo>
                      <a:pt x="21" y="44"/>
                    </a:lnTo>
                    <a:close/>
                    <a:moveTo>
                      <a:pt x="50" y="43"/>
                    </a:moveTo>
                    <a:lnTo>
                      <a:pt x="50" y="43"/>
                    </a:lnTo>
                    <a:lnTo>
                      <a:pt x="49" y="46"/>
                    </a:lnTo>
                    <a:lnTo>
                      <a:pt x="50" y="46"/>
                    </a:lnTo>
                    <a:lnTo>
                      <a:pt x="49" y="48"/>
                    </a:lnTo>
                    <a:lnTo>
                      <a:pt x="47" y="48"/>
                    </a:lnTo>
                    <a:lnTo>
                      <a:pt x="46" y="51"/>
                    </a:lnTo>
                    <a:lnTo>
                      <a:pt x="41" y="55"/>
                    </a:lnTo>
                    <a:lnTo>
                      <a:pt x="41" y="56"/>
                    </a:lnTo>
                    <a:lnTo>
                      <a:pt x="39" y="56"/>
                    </a:lnTo>
                    <a:lnTo>
                      <a:pt x="41" y="58"/>
                    </a:lnTo>
                    <a:lnTo>
                      <a:pt x="42" y="56"/>
                    </a:lnTo>
                    <a:lnTo>
                      <a:pt x="41" y="59"/>
                    </a:lnTo>
                    <a:lnTo>
                      <a:pt x="39" y="62"/>
                    </a:lnTo>
                    <a:lnTo>
                      <a:pt x="39" y="62"/>
                    </a:lnTo>
                    <a:lnTo>
                      <a:pt x="41" y="60"/>
                    </a:lnTo>
                    <a:lnTo>
                      <a:pt x="42" y="60"/>
                    </a:lnTo>
                    <a:lnTo>
                      <a:pt x="43" y="60"/>
                    </a:lnTo>
                    <a:lnTo>
                      <a:pt x="45" y="59"/>
                    </a:lnTo>
                    <a:lnTo>
                      <a:pt x="46" y="59"/>
                    </a:lnTo>
                    <a:lnTo>
                      <a:pt x="47" y="59"/>
                    </a:lnTo>
                    <a:lnTo>
                      <a:pt x="49" y="59"/>
                    </a:lnTo>
                    <a:lnTo>
                      <a:pt x="50" y="59"/>
                    </a:lnTo>
                    <a:lnTo>
                      <a:pt x="51" y="59"/>
                    </a:lnTo>
                    <a:lnTo>
                      <a:pt x="54" y="59"/>
                    </a:lnTo>
                    <a:lnTo>
                      <a:pt x="58" y="59"/>
                    </a:lnTo>
                    <a:lnTo>
                      <a:pt x="59" y="59"/>
                    </a:lnTo>
                    <a:lnTo>
                      <a:pt x="62" y="60"/>
                    </a:lnTo>
                    <a:lnTo>
                      <a:pt x="62" y="63"/>
                    </a:lnTo>
                    <a:lnTo>
                      <a:pt x="60" y="64"/>
                    </a:lnTo>
                    <a:lnTo>
                      <a:pt x="59" y="67"/>
                    </a:lnTo>
                    <a:lnTo>
                      <a:pt x="59" y="68"/>
                    </a:lnTo>
                    <a:lnTo>
                      <a:pt x="58" y="69"/>
                    </a:lnTo>
                    <a:lnTo>
                      <a:pt x="58" y="71"/>
                    </a:lnTo>
                    <a:lnTo>
                      <a:pt x="58" y="72"/>
                    </a:lnTo>
                    <a:lnTo>
                      <a:pt x="55" y="75"/>
                    </a:lnTo>
                    <a:lnTo>
                      <a:pt x="55" y="76"/>
                    </a:lnTo>
                    <a:lnTo>
                      <a:pt x="54" y="77"/>
                    </a:lnTo>
                    <a:lnTo>
                      <a:pt x="53" y="79"/>
                    </a:lnTo>
                    <a:lnTo>
                      <a:pt x="50" y="79"/>
                    </a:lnTo>
                    <a:lnTo>
                      <a:pt x="49" y="80"/>
                    </a:lnTo>
                    <a:lnTo>
                      <a:pt x="49" y="81"/>
                    </a:lnTo>
                    <a:lnTo>
                      <a:pt x="51" y="79"/>
                    </a:lnTo>
                    <a:lnTo>
                      <a:pt x="53" y="80"/>
                    </a:lnTo>
                    <a:lnTo>
                      <a:pt x="53" y="81"/>
                    </a:lnTo>
                    <a:lnTo>
                      <a:pt x="54" y="83"/>
                    </a:lnTo>
                    <a:lnTo>
                      <a:pt x="53" y="84"/>
                    </a:lnTo>
                    <a:lnTo>
                      <a:pt x="50" y="84"/>
                    </a:lnTo>
                    <a:lnTo>
                      <a:pt x="50" y="85"/>
                    </a:lnTo>
                    <a:lnTo>
                      <a:pt x="47" y="87"/>
                    </a:lnTo>
                    <a:lnTo>
                      <a:pt x="45" y="85"/>
                    </a:lnTo>
                    <a:lnTo>
                      <a:pt x="43" y="85"/>
                    </a:lnTo>
                    <a:lnTo>
                      <a:pt x="43" y="87"/>
                    </a:lnTo>
                    <a:lnTo>
                      <a:pt x="46" y="87"/>
                    </a:lnTo>
                    <a:lnTo>
                      <a:pt x="47" y="87"/>
                    </a:lnTo>
                    <a:lnTo>
                      <a:pt x="50" y="88"/>
                    </a:lnTo>
                    <a:lnTo>
                      <a:pt x="53" y="87"/>
                    </a:lnTo>
                    <a:lnTo>
                      <a:pt x="53" y="85"/>
                    </a:lnTo>
                    <a:lnTo>
                      <a:pt x="55" y="87"/>
                    </a:lnTo>
                    <a:lnTo>
                      <a:pt x="58" y="88"/>
                    </a:lnTo>
                    <a:lnTo>
                      <a:pt x="59" y="88"/>
                    </a:lnTo>
                    <a:lnTo>
                      <a:pt x="63" y="93"/>
                    </a:lnTo>
                    <a:lnTo>
                      <a:pt x="63" y="93"/>
                    </a:lnTo>
                    <a:lnTo>
                      <a:pt x="64" y="94"/>
                    </a:lnTo>
                    <a:lnTo>
                      <a:pt x="66" y="101"/>
                    </a:lnTo>
                    <a:lnTo>
                      <a:pt x="67" y="102"/>
                    </a:lnTo>
                    <a:lnTo>
                      <a:pt x="68" y="108"/>
                    </a:lnTo>
                    <a:lnTo>
                      <a:pt x="70" y="108"/>
                    </a:lnTo>
                    <a:lnTo>
                      <a:pt x="70" y="109"/>
                    </a:lnTo>
                    <a:lnTo>
                      <a:pt x="74" y="110"/>
                    </a:lnTo>
                    <a:lnTo>
                      <a:pt x="76" y="112"/>
                    </a:lnTo>
                    <a:lnTo>
                      <a:pt x="78" y="115"/>
                    </a:lnTo>
                    <a:lnTo>
                      <a:pt x="79" y="115"/>
                    </a:lnTo>
                    <a:lnTo>
                      <a:pt x="79" y="117"/>
                    </a:lnTo>
                    <a:lnTo>
                      <a:pt x="81" y="117"/>
                    </a:lnTo>
                    <a:lnTo>
                      <a:pt x="80" y="117"/>
                    </a:lnTo>
                    <a:lnTo>
                      <a:pt x="79" y="119"/>
                    </a:lnTo>
                    <a:lnTo>
                      <a:pt x="80" y="121"/>
                    </a:lnTo>
                    <a:lnTo>
                      <a:pt x="84" y="125"/>
                    </a:lnTo>
                    <a:lnTo>
                      <a:pt x="83" y="125"/>
                    </a:lnTo>
                    <a:lnTo>
                      <a:pt x="81" y="125"/>
                    </a:lnTo>
                    <a:lnTo>
                      <a:pt x="80" y="123"/>
                    </a:lnTo>
                    <a:lnTo>
                      <a:pt x="79" y="123"/>
                    </a:lnTo>
                    <a:lnTo>
                      <a:pt x="78" y="123"/>
                    </a:lnTo>
                    <a:lnTo>
                      <a:pt x="76" y="123"/>
                    </a:lnTo>
                    <a:lnTo>
                      <a:pt x="75" y="123"/>
                    </a:lnTo>
                    <a:lnTo>
                      <a:pt x="76" y="123"/>
                    </a:lnTo>
                    <a:lnTo>
                      <a:pt x="78" y="125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80" y="126"/>
                    </a:lnTo>
                    <a:lnTo>
                      <a:pt x="83" y="127"/>
                    </a:lnTo>
                    <a:lnTo>
                      <a:pt x="84" y="127"/>
                    </a:lnTo>
                    <a:lnTo>
                      <a:pt x="87" y="131"/>
                    </a:lnTo>
                    <a:lnTo>
                      <a:pt x="87" y="134"/>
                    </a:lnTo>
                    <a:lnTo>
                      <a:pt x="83" y="137"/>
                    </a:lnTo>
                    <a:lnTo>
                      <a:pt x="85" y="138"/>
                    </a:lnTo>
                    <a:lnTo>
                      <a:pt x="87" y="139"/>
                    </a:lnTo>
                    <a:lnTo>
                      <a:pt x="88" y="138"/>
                    </a:lnTo>
                    <a:lnTo>
                      <a:pt x="88" y="135"/>
                    </a:lnTo>
                    <a:lnTo>
                      <a:pt x="92" y="135"/>
                    </a:lnTo>
                    <a:lnTo>
                      <a:pt x="97" y="135"/>
                    </a:lnTo>
                    <a:lnTo>
                      <a:pt x="101" y="139"/>
                    </a:lnTo>
                    <a:lnTo>
                      <a:pt x="101" y="142"/>
                    </a:lnTo>
                    <a:lnTo>
                      <a:pt x="103" y="143"/>
                    </a:lnTo>
                    <a:lnTo>
                      <a:pt x="101" y="146"/>
                    </a:lnTo>
                    <a:lnTo>
                      <a:pt x="101" y="150"/>
                    </a:lnTo>
                    <a:lnTo>
                      <a:pt x="100" y="150"/>
                    </a:lnTo>
                    <a:lnTo>
                      <a:pt x="99" y="152"/>
                    </a:lnTo>
                    <a:lnTo>
                      <a:pt x="99" y="151"/>
                    </a:lnTo>
                    <a:lnTo>
                      <a:pt x="97" y="151"/>
                    </a:lnTo>
                    <a:lnTo>
                      <a:pt x="96" y="152"/>
                    </a:lnTo>
                    <a:lnTo>
                      <a:pt x="99" y="152"/>
                    </a:lnTo>
                    <a:lnTo>
                      <a:pt x="97" y="152"/>
                    </a:lnTo>
                    <a:lnTo>
                      <a:pt x="99" y="154"/>
                    </a:lnTo>
                    <a:lnTo>
                      <a:pt x="97" y="154"/>
                    </a:lnTo>
                    <a:lnTo>
                      <a:pt x="96" y="155"/>
                    </a:lnTo>
                    <a:lnTo>
                      <a:pt x="95" y="155"/>
                    </a:lnTo>
                    <a:lnTo>
                      <a:pt x="93" y="155"/>
                    </a:lnTo>
                    <a:lnTo>
                      <a:pt x="92" y="156"/>
                    </a:lnTo>
                    <a:lnTo>
                      <a:pt x="95" y="156"/>
                    </a:lnTo>
                    <a:lnTo>
                      <a:pt x="95" y="158"/>
                    </a:lnTo>
                    <a:lnTo>
                      <a:pt x="93" y="159"/>
                    </a:lnTo>
                    <a:lnTo>
                      <a:pt x="92" y="159"/>
                    </a:lnTo>
                    <a:lnTo>
                      <a:pt x="89" y="160"/>
                    </a:lnTo>
                    <a:lnTo>
                      <a:pt x="91" y="160"/>
                    </a:lnTo>
                    <a:lnTo>
                      <a:pt x="93" y="160"/>
                    </a:lnTo>
                    <a:lnTo>
                      <a:pt x="92" y="160"/>
                    </a:lnTo>
                    <a:lnTo>
                      <a:pt x="92" y="160"/>
                    </a:lnTo>
                    <a:lnTo>
                      <a:pt x="91" y="162"/>
                    </a:lnTo>
                    <a:lnTo>
                      <a:pt x="92" y="162"/>
                    </a:lnTo>
                    <a:lnTo>
                      <a:pt x="95" y="163"/>
                    </a:lnTo>
                    <a:lnTo>
                      <a:pt x="95" y="162"/>
                    </a:lnTo>
                    <a:lnTo>
                      <a:pt x="97" y="162"/>
                    </a:lnTo>
                    <a:lnTo>
                      <a:pt x="101" y="162"/>
                    </a:lnTo>
                    <a:lnTo>
                      <a:pt x="100" y="163"/>
                    </a:lnTo>
                    <a:lnTo>
                      <a:pt x="100" y="164"/>
                    </a:lnTo>
                    <a:lnTo>
                      <a:pt x="100" y="165"/>
                    </a:lnTo>
                    <a:lnTo>
                      <a:pt x="99" y="165"/>
                    </a:lnTo>
                    <a:lnTo>
                      <a:pt x="96" y="168"/>
                    </a:lnTo>
                    <a:lnTo>
                      <a:pt x="96" y="169"/>
                    </a:lnTo>
                    <a:lnTo>
                      <a:pt x="95" y="169"/>
                    </a:lnTo>
                    <a:lnTo>
                      <a:pt x="93" y="169"/>
                    </a:lnTo>
                    <a:lnTo>
                      <a:pt x="92" y="171"/>
                    </a:lnTo>
                    <a:lnTo>
                      <a:pt x="91" y="171"/>
                    </a:lnTo>
                    <a:lnTo>
                      <a:pt x="88" y="172"/>
                    </a:lnTo>
                    <a:lnTo>
                      <a:pt x="87" y="172"/>
                    </a:lnTo>
                    <a:lnTo>
                      <a:pt x="85" y="171"/>
                    </a:lnTo>
                    <a:lnTo>
                      <a:pt x="83" y="172"/>
                    </a:lnTo>
                    <a:lnTo>
                      <a:pt x="79" y="172"/>
                    </a:lnTo>
                    <a:lnTo>
                      <a:pt x="78" y="173"/>
                    </a:lnTo>
                    <a:lnTo>
                      <a:pt x="75" y="172"/>
                    </a:lnTo>
                    <a:lnTo>
                      <a:pt x="75" y="171"/>
                    </a:lnTo>
                    <a:lnTo>
                      <a:pt x="74" y="172"/>
                    </a:lnTo>
                    <a:lnTo>
                      <a:pt x="74" y="172"/>
                    </a:lnTo>
                    <a:lnTo>
                      <a:pt x="71" y="172"/>
                    </a:lnTo>
                    <a:lnTo>
                      <a:pt x="68" y="173"/>
                    </a:lnTo>
                    <a:lnTo>
                      <a:pt x="67" y="173"/>
                    </a:lnTo>
                    <a:lnTo>
                      <a:pt x="64" y="175"/>
                    </a:lnTo>
                    <a:lnTo>
                      <a:pt x="64" y="176"/>
                    </a:lnTo>
                    <a:lnTo>
                      <a:pt x="62" y="176"/>
                    </a:lnTo>
                    <a:lnTo>
                      <a:pt x="59" y="176"/>
                    </a:lnTo>
                    <a:lnTo>
                      <a:pt x="59" y="176"/>
                    </a:lnTo>
                    <a:lnTo>
                      <a:pt x="56" y="175"/>
                    </a:lnTo>
                    <a:lnTo>
                      <a:pt x="54" y="173"/>
                    </a:lnTo>
                    <a:lnTo>
                      <a:pt x="50" y="175"/>
                    </a:lnTo>
                    <a:lnTo>
                      <a:pt x="50" y="176"/>
                    </a:lnTo>
                    <a:lnTo>
                      <a:pt x="49" y="176"/>
                    </a:lnTo>
                    <a:lnTo>
                      <a:pt x="47" y="177"/>
                    </a:lnTo>
                    <a:lnTo>
                      <a:pt x="47" y="179"/>
                    </a:lnTo>
                    <a:lnTo>
                      <a:pt x="47" y="180"/>
                    </a:lnTo>
                    <a:lnTo>
                      <a:pt x="46" y="181"/>
                    </a:lnTo>
                    <a:lnTo>
                      <a:pt x="46" y="183"/>
                    </a:lnTo>
                    <a:lnTo>
                      <a:pt x="43" y="183"/>
                    </a:lnTo>
                    <a:lnTo>
                      <a:pt x="42" y="181"/>
                    </a:lnTo>
                    <a:lnTo>
                      <a:pt x="41" y="181"/>
                    </a:lnTo>
                    <a:lnTo>
                      <a:pt x="41" y="180"/>
                    </a:lnTo>
                    <a:lnTo>
                      <a:pt x="39" y="180"/>
                    </a:lnTo>
                    <a:lnTo>
                      <a:pt x="38" y="180"/>
                    </a:lnTo>
                    <a:lnTo>
                      <a:pt x="35" y="181"/>
                    </a:lnTo>
                    <a:lnTo>
                      <a:pt x="34" y="180"/>
                    </a:lnTo>
                    <a:lnTo>
                      <a:pt x="33" y="183"/>
                    </a:lnTo>
                    <a:lnTo>
                      <a:pt x="33" y="183"/>
                    </a:lnTo>
                    <a:lnTo>
                      <a:pt x="30" y="184"/>
                    </a:lnTo>
                    <a:lnTo>
                      <a:pt x="30" y="183"/>
                    </a:lnTo>
                    <a:lnTo>
                      <a:pt x="29" y="184"/>
                    </a:lnTo>
                    <a:lnTo>
                      <a:pt x="30" y="185"/>
                    </a:lnTo>
                    <a:lnTo>
                      <a:pt x="29" y="187"/>
                    </a:lnTo>
                    <a:lnTo>
                      <a:pt x="27" y="184"/>
                    </a:lnTo>
                    <a:lnTo>
                      <a:pt x="25" y="184"/>
                    </a:lnTo>
                    <a:lnTo>
                      <a:pt x="25" y="185"/>
                    </a:lnTo>
                    <a:lnTo>
                      <a:pt x="22" y="185"/>
                    </a:lnTo>
                    <a:lnTo>
                      <a:pt x="22" y="184"/>
                    </a:lnTo>
                    <a:lnTo>
                      <a:pt x="25" y="183"/>
                    </a:lnTo>
                    <a:lnTo>
                      <a:pt x="26" y="183"/>
                    </a:lnTo>
                    <a:lnTo>
                      <a:pt x="29" y="180"/>
                    </a:lnTo>
                    <a:lnTo>
                      <a:pt x="29" y="180"/>
                    </a:lnTo>
                    <a:lnTo>
                      <a:pt x="30" y="180"/>
                    </a:lnTo>
                    <a:lnTo>
                      <a:pt x="30" y="177"/>
                    </a:lnTo>
                    <a:lnTo>
                      <a:pt x="33" y="176"/>
                    </a:lnTo>
                    <a:lnTo>
                      <a:pt x="33" y="176"/>
                    </a:lnTo>
                    <a:lnTo>
                      <a:pt x="35" y="173"/>
                    </a:lnTo>
                    <a:lnTo>
                      <a:pt x="35" y="169"/>
                    </a:lnTo>
                    <a:lnTo>
                      <a:pt x="38" y="169"/>
                    </a:lnTo>
                    <a:lnTo>
                      <a:pt x="39" y="168"/>
                    </a:lnTo>
                    <a:lnTo>
                      <a:pt x="39" y="167"/>
                    </a:lnTo>
                    <a:lnTo>
                      <a:pt x="42" y="165"/>
                    </a:lnTo>
                    <a:lnTo>
                      <a:pt x="47" y="165"/>
                    </a:lnTo>
                    <a:lnTo>
                      <a:pt x="50" y="167"/>
                    </a:lnTo>
                    <a:lnTo>
                      <a:pt x="51" y="167"/>
                    </a:lnTo>
                    <a:lnTo>
                      <a:pt x="53" y="167"/>
                    </a:lnTo>
                    <a:lnTo>
                      <a:pt x="53" y="163"/>
                    </a:lnTo>
                    <a:lnTo>
                      <a:pt x="55" y="160"/>
                    </a:lnTo>
                    <a:lnTo>
                      <a:pt x="59" y="158"/>
                    </a:lnTo>
                    <a:lnTo>
                      <a:pt x="56" y="159"/>
                    </a:lnTo>
                    <a:lnTo>
                      <a:pt x="55" y="160"/>
                    </a:lnTo>
                    <a:lnTo>
                      <a:pt x="53" y="160"/>
                    </a:lnTo>
                    <a:lnTo>
                      <a:pt x="51" y="162"/>
                    </a:lnTo>
                    <a:lnTo>
                      <a:pt x="50" y="163"/>
                    </a:lnTo>
                    <a:lnTo>
                      <a:pt x="46" y="163"/>
                    </a:lnTo>
                    <a:lnTo>
                      <a:pt x="45" y="162"/>
                    </a:lnTo>
                    <a:lnTo>
                      <a:pt x="43" y="159"/>
                    </a:lnTo>
                    <a:lnTo>
                      <a:pt x="42" y="160"/>
                    </a:lnTo>
                    <a:lnTo>
                      <a:pt x="42" y="160"/>
                    </a:lnTo>
                    <a:lnTo>
                      <a:pt x="38" y="160"/>
                    </a:lnTo>
                    <a:lnTo>
                      <a:pt x="38" y="159"/>
                    </a:lnTo>
                    <a:lnTo>
                      <a:pt x="41" y="159"/>
                    </a:lnTo>
                    <a:lnTo>
                      <a:pt x="38" y="158"/>
                    </a:lnTo>
                    <a:lnTo>
                      <a:pt x="38" y="156"/>
                    </a:lnTo>
                    <a:lnTo>
                      <a:pt x="35" y="158"/>
                    </a:lnTo>
                    <a:lnTo>
                      <a:pt x="33" y="159"/>
                    </a:lnTo>
                    <a:lnTo>
                      <a:pt x="31" y="159"/>
                    </a:lnTo>
                    <a:lnTo>
                      <a:pt x="30" y="159"/>
                    </a:lnTo>
                    <a:lnTo>
                      <a:pt x="31" y="158"/>
                    </a:lnTo>
                    <a:lnTo>
                      <a:pt x="27" y="158"/>
                    </a:lnTo>
                    <a:lnTo>
                      <a:pt x="30" y="156"/>
                    </a:lnTo>
                    <a:lnTo>
                      <a:pt x="30" y="155"/>
                    </a:lnTo>
                    <a:lnTo>
                      <a:pt x="27" y="155"/>
                    </a:lnTo>
                    <a:lnTo>
                      <a:pt x="30" y="152"/>
                    </a:lnTo>
                    <a:lnTo>
                      <a:pt x="31" y="152"/>
                    </a:lnTo>
                    <a:lnTo>
                      <a:pt x="34" y="151"/>
                    </a:lnTo>
                    <a:lnTo>
                      <a:pt x="35" y="151"/>
                    </a:lnTo>
                    <a:lnTo>
                      <a:pt x="37" y="150"/>
                    </a:lnTo>
                    <a:lnTo>
                      <a:pt x="39" y="150"/>
                    </a:lnTo>
                    <a:lnTo>
                      <a:pt x="42" y="144"/>
                    </a:lnTo>
                    <a:lnTo>
                      <a:pt x="41" y="144"/>
                    </a:lnTo>
                    <a:lnTo>
                      <a:pt x="39" y="142"/>
                    </a:lnTo>
                    <a:lnTo>
                      <a:pt x="41" y="142"/>
                    </a:lnTo>
                    <a:lnTo>
                      <a:pt x="39" y="139"/>
                    </a:lnTo>
                    <a:lnTo>
                      <a:pt x="41" y="138"/>
                    </a:lnTo>
                    <a:lnTo>
                      <a:pt x="37" y="139"/>
                    </a:lnTo>
                    <a:lnTo>
                      <a:pt x="35" y="140"/>
                    </a:lnTo>
                    <a:lnTo>
                      <a:pt x="35" y="139"/>
                    </a:lnTo>
                    <a:lnTo>
                      <a:pt x="33" y="140"/>
                    </a:lnTo>
                    <a:lnTo>
                      <a:pt x="34" y="138"/>
                    </a:lnTo>
                    <a:lnTo>
                      <a:pt x="37" y="137"/>
                    </a:lnTo>
                    <a:lnTo>
                      <a:pt x="39" y="134"/>
                    </a:lnTo>
                    <a:lnTo>
                      <a:pt x="43" y="131"/>
                    </a:lnTo>
                    <a:lnTo>
                      <a:pt x="45" y="131"/>
                    </a:lnTo>
                    <a:lnTo>
                      <a:pt x="49" y="131"/>
                    </a:lnTo>
                    <a:lnTo>
                      <a:pt x="50" y="133"/>
                    </a:lnTo>
                    <a:lnTo>
                      <a:pt x="53" y="133"/>
                    </a:lnTo>
                    <a:lnTo>
                      <a:pt x="51" y="131"/>
                    </a:lnTo>
                    <a:lnTo>
                      <a:pt x="50" y="130"/>
                    </a:lnTo>
                    <a:lnTo>
                      <a:pt x="51" y="130"/>
                    </a:lnTo>
                    <a:lnTo>
                      <a:pt x="53" y="131"/>
                    </a:lnTo>
                    <a:lnTo>
                      <a:pt x="54" y="131"/>
                    </a:lnTo>
                    <a:lnTo>
                      <a:pt x="55" y="130"/>
                    </a:lnTo>
                    <a:lnTo>
                      <a:pt x="54" y="130"/>
                    </a:lnTo>
                    <a:lnTo>
                      <a:pt x="51" y="129"/>
                    </a:lnTo>
                    <a:lnTo>
                      <a:pt x="50" y="127"/>
                    </a:lnTo>
                    <a:lnTo>
                      <a:pt x="51" y="125"/>
                    </a:lnTo>
                    <a:lnTo>
                      <a:pt x="51" y="122"/>
                    </a:lnTo>
                    <a:lnTo>
                      <a:pt x="54" y="119"/>
                    </a:lnTo>
                    <a:lnTo>
                      <a:pt x="53" y="119"/>
                    </a:lnTo>
                    <a:lnTo>
                      <a:pt x="54" y="117"/>
                    </a:lnTo>
                    <a:lnTo>
                      <a:pt x="51" y="115"/>
                    </a:lnTo>
                    <a:lnTo>
                      <a:pt x="49" y="118"/>
                    </a:lnTo>
                    <a:lnTo>
                      <a:pt x="49" y="115"/>
                    </a:lnTo>
                    <a:lnTo>
                      <a:pt x="47" y="117"/>
                    </a:lnTo>
                    <a:lnTo>
                      <a:pt x="45" y="112"/>
                    </a:lnTo>
                    <a:lnTo>
                      <a:pt x="47" y="105"/>
                    </a:lnTo>
                    <a:lnTo>
                      <a:pt x="51" y="104"/>
                    </a:lnTo>
                    <a:lnTo>
                      <a:pt x="45" y="104"/>
                    </a:lnTo>
                    <a:lnTo>
                      <a:pt x="45" y="105"/>
                    </a:lnTo>
                    <a:lnTo>
                      <a:pt x="42" y="105"/>
                    </a:lnTo>
                    <a:lnTo>
                      <a:pt x="42" y="106"/>
                    </a:lnTo>
                    <a:lnTo>
                      <a:pt x="41" y="106"/>
                    </a:lnTo>
                    <a:lnTo>
                      <a:pt x="37" y="105"/>
                    </a:lnTo>
                    <a:lnTo>
                      <a:pt x="35" y="105"/>
                    </a:lnTo>
                    <a:lnTo>
                      <a:pt x="38" y="106"/>
                    </a:lnTo>
                    <a:lnTo>
                      <a:pt x="37" y="109"/>
                    </a:lnTo>
                    <a:lnTo>
                      <a:pt x="33" y="105"/>
                    </a:lnTo>
                    <a:lnTo>
                      <a:pt x="31" y="106"/>
                    </a:lnTo>
                    <a:lnTo>
                      <a:pt x="33" y="109"/>
                    </a:lnTo>
                    <a:lnTo>
                      <a:pt x="30" y="106"/>
                    </a:lnTo>
                    <a:lnTo>
                      <a:pt x="30" y="104"/>
                    </a:lnTo>
                    <a:lnTo>
                      <a:pt x="31" y="105"/>
                    </a:lnTo>
                    <a:lnTo>
                      <a:pt x="31" y="102"/>
                    </a:lnTo>
                    <a:lnTo>
                      <a:pt x="33" y="97"/>
                    </a:lnTo>
                    <a:lnTo>
                      <a:pt x="35" y="94"/>
                    </a:lnTo>
                    <a:lnTo>
                      <a:pt x="34" y="93"/>
                    </a:lnTo>
                    <a:lnTo>
                      <a:pt x="33" y="93"/>
                    </a:lnTo>
                    <a:lnTo>
                      <a:pt x="33" y="90"/>
                    </a:lnTo>
                    <a:lnTo>
                      <a:pt x="33" y="87"/>
                    </a:lnTo>
                    <a:lnTo>
                      <a:pt x="35" y="88"/>
                    </a:lnTo>
                    <a:lnTo>
                      <a:pt x="33" y="85"/>
                    </a:lnTo>
                    <a:lnTo>
                      <a:pt x="33" y="84"/>
                    </a:lnTo>
                    <a:lnTo>
                      <a:pt x="33" y="84"/>
                    </a:lnTo>
                    <a:lnTo>
                      <a:pt x="33" y="85"/>
                    </a:lnTo>
                    <a:lnTo>
                      <a:pt x="31" y="89"/>
                    </a:lnTo>
                    <a:lnTo>
                      <a:pt x="30" y="87"/>
                    </a:lnTo>
                    <a:lnTo>
                      <a:pt x="29" y="88"/>
                    </a:lnTo>
                    <a:lnTo>
                      <a:pt x="29" y="89"/>
                    </a:lnTo>
                    <a:lnTo>
                      <a:pt x="27" y="88"/>
                    </a:lnTo>
                    <a:lnTo>
                      <a:pt x="29" y="87"/>
                    </a:lnTo>
                    <a:lnTo>
                      <a:pt x="30" y="83"/>
                    </a:lnTo>
                    <a:lnTo>
                      <a:pt x="27" y="87"/>
                    </a:lnTo>
                    <a:lnTo>
                      <a:pt x="26" y="87"/>
                    </a:lnTo>
                    <a:lnTo>
                      <a:pt x="27" y="90"/>
                    </a:lnTo>
                    <a:lnTo>
                      <a:pt x="26" y="92"/>
                    </a:lnTo>
                    <a:lnTo>
                      <a:pt x="26" y="93"/>
                    </a:lnTo>
                    <a:lnTo>
                      <a:pt x="25" y="96"/>
                    </a:lnTo>
                    <a:lnTo>
                      <a:pt x="26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5" y="96"/>
                    </a:lnTo>
                    <a:lnTo>
                      <a:pt x="25" y="92"/>
                    </a:lnTo>
                    <a:lnTo>
                      <a:pt x="26" y="90"/>
                    </a:lnTo>
                    <a:lnTo>
                      <a:pt x="25" y="90"/>
                    </a:lnTo>
                    <a:lnTo>
                      <a:pt x="25" y="89"/>
                    </a:lnTo>
                    <a:lnTo>
                      <a:pt x="25" y="88"/>
                    </a:lnTo>
                    <a:lnTo>
                      <a:pt x="25" y="85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7" y="79"/>
                    </a:lnTo>
                    <a:lnTo>
                      <a:pt x="27" y="79"/>
                    </a:lnTo>
                    <a:lnTo>
                      <a:pt x="29" y="76"/>
                    </a:lnTo>
                    <a:lnTo>
                      <a:pt x="30" y="75"/>
                    </a:lnTo>
                    <a:lnTo>
                      <a:pt x="29" y="75"/>
                    </a:lnTo>
                    <a:lnTo>
                      <a:pt x="30" y="73"/>
                    </a:lnTo>
                    <a:lnTo>
                      <a:pt x="25" y="79"/>
                    </a:lnTo>
                    <a:lnTo>
                      <a:pt x="24" y="77"/>
                    </a:lnTo>
                    <a:lnTo>
                      <a:pt x="24" y="77"/>
                    </a:lnTo>
                    <a:lnTo>
                      <a:pt x="22" y="76"/>
                    </a:lnTo>
                    <a:lnTo>
                      <a:pt x="24" y="76"/>
                    </a:lnTo>
                    <a:lnTo>
                      <a:pt x="24" y="75"/>
                    </a:lnTo>
                    <a:lnTo>
                      <a:pt x="22" y="75"/>
                    </a:lnTo>
                    <a:lnTo>
                      <a:pt x="21" y="75"/>
                    </a:lnTo>
                    <a:lnTo>
                      <a:pt x="20" y="75"/>
                    </a:lnTo>
                    <a:lnTo>
                      <a:pt x="21" y="73"/>
                    </a:lnTo>
                    <a:lnTo>
                      <a:pt x="22" y="73"/>
                    </a:lnTo>
                    <a:lnTo>
                      <a:pt x="24" y="73"/>
                    </a:lnTo>
                    <a:lnTo>
                      <a:pt x="24" y="72"/>
                    </a:lnTo>
                    <a:lnTo>
                      <a:pt x="24" y="71"/>
                    </a:lnTo>
                    <a:lnTo>
                      <a:pt x="24" y="69"/>
                    </a:lnTo>
                    <a:lnTo>
                      <a:pt x="26" y="71"/>
                    </a:lnTo>
                    <a:lnTo>
                      <a:pt x="25" y="69"/>
                    </a:lnTo>
                    <a:lnTo>
                      <a:pt x="24" y="69"/>
                    </a:lnTo>
                    <a:lnTo>
                      <a:pt x="25" y="68"/>
                    </a:lnTo>
                    <a:lnTo>
                      <a:pt x="26" y="68"/>
                    </a:lnTo>
                    <a:lnTo>
                      <a:pt x="25" y="67"/>
                    </a:lnTo>
                    <a:lnTo>
                      <a:pt x="26" y="65"/>
                    </a:lnTo>
                    <a:lnTo>
                      <a:pt x="26" y="65"/>
                    </a:lnTo>
                    <a:lnTo>
                      <a:pt x="27" y="67"/>
                    </a:lnTo>
                    <a:lnTo>
                      <a:pt x="26" y="65"/>
                    </a:lnTo>
                    <a:lnTo>
                      <a:pt x="27" y="65"/>
                    </a:lnTo>
                    <a:lnTo>
                      <a:pt x="25" y="65"/>
                    </a:lnTo>
                    <a:lnTo>
                      <a:pt x="25" y="65"/>
                    </a:lnTo>
                    <a:lnTo>
                      <a:pt x="25" y="64"/>
                    </a:lnTo>
                    <a:lnTo>
                      <a:pt x="26" y="64"/>
                    </a:lnTo>
                    <a:lnTo>
                      <a:pt x="24" y="64"/>
                    </a:lnTo>
                    <a:lnTo>
                      <a:pt x="24" y="63"/>
                    </a:lnTo>
                    <a:lnTo>
                      <a:pt x="24" y="60"/>
                    </a:lnTo>
                    <a:lnTo>
                      <a:pt x="25" y="62"/>
                    </a:lnTo>
                    <a:lnTo>
                      <a:pt x="26" y="62"/>
                    </a:lnTo>
                    <a:lnTo>
                      <a:pt x="25" y="62"/>
                    </a:lnTo>
                    <a:lnTo>
                      <a:pt x="24" y="59"/>
                    </a:lnTo>
                    <a:lnTo>
                      <a:pt x="25" y="59"/>
                    </a:lnTo>
                    <a:lnTo>
                      <a:pt x="24" y="58"/>
                    </a:lnTo>
                    <a:lnTo>
                      <a:pt x="25" y="55"/>
                    </a:lnTo>
                    <a:lnTo>
                      <a:pt x="25" y="58"/>
                    </a:lnTo>
                    <a:lnTo>
                      <a:pt x="26" y="56"/>
                    </a:lnTo>
                    <a:lnTo>
                      <a:pt x="26" y="55"/>
                    </a:lnTo>
                    <a:lnTo>
                      <a:pt x="26" y="55"/>
                    </a:lnTo>
                    <a:lnTo>
                      <a:pt x="27" y="56"/>
                    </a:lnTo>
                    <a:lnTo>
                      <a:pt x="29" y="55"/>
                    </a:lnTo>
                    <a:lnTo>
                      <a:pt x="30" y="56"/>
                    </a:lnTo>
                    <a:lnTo>
                      <a:pt x="30" y="55"/>
                    </a:lnTo>
                    <a:lnTo>
                      <a:pt x="27" y="52"/>
                    </a:lnTo>
                    <a:lnTo>
                      <a:pt x="29" y="52"/>
                    </a:lnTo>
                    <a:lnTo>
                      <a:pt x="29" y="51"/>
                    </a:lnTo>
                    <a:lnTo>
                      <a:pt x="29" y="50"/>
                    </a:lnTo>
                    <a:lnTo>
                      <a:pt x="30" y="50"/>
                    </a:lnTo>
                    <a:lnTo>
                      <a:pt x="30" y="47"/>
                    </a:lnTo>
                    <a:lnTo>
                      <a:pt x="30" y="47"/>
                    </a:lnTo>
                    <a:lnTo>
                      <a:pt x="30" y="46"/>
                    </a:lnTo>
                    <a:lnTo>
                      <a:pt x="31" y="44"/>
                    </a:lnTo>
                    <a:lnTo>
                      <a:pt x="31" y="43"/>
                    </a:lnTo>
                    <a:lnTo>
                      <a:pt x="34" y="44"/>
                    </a:lnTo>
                    <a:lnTo>
                      <a:pt x="34" y="46"/>
                    </a:lnTo>
                    <a:lnTo>
                      <a:pt x="35" y="44"/>
                    </a:lnTo>
                    <a:lnTo>
                      <a:pt x="37" y="44"/>
                    </a:lnTo>
                    <a:lnTo>
                      <a:pt x="37" y="46"/>
                    </a:lnTo>
                    <a:lnTo>
                      <a:pt x="38" y="44"/>
                    </a:lnTo>
                    <a:lnTo>
                      <a:pt x="38" y="44"/>
                    </a:lnTo>
                    <a:lnTo>
                      <a:pt x="41" y="44"/>
                    </a:lnTo>
                    <a:lnTo>
                      <a:pt x="42" y="44"/>
                    </a:lnTo>
                    <a:lnTo>
                      <a:pt x="45" y="43"/>
                    </a:lnTo>
                    <a:lnTo>
                      <a:pt x="46" y="43"/>
                    </a:lnTo>
                    <a:lnTo>
                      <a:pt x="47" y="43"/>
                    </a:lnTo>
                    <a:lnTo>
                      <a:pt x="50" y="43"/>
                    </a:lnTo>
                    <a:close/>
                    <a:moveTo>
                      <a:pt x="47" y="39"/>
                    </a:moveTo>
                    <a:lnTo>
                      <a:pt x="47" y="39"/>
                    </a:lnTo>
                    <a:lnTo>
                      <a:pt x="47" y="40"/>
                    </a:lnTo>
                    <a:lnTo>
                      <a:pt x="46" y="39"/>
                    </a:lnTo>
                    <a:lnTo>
                      <a:pt x="47" y="39"/>
                    </a:lnTo>
                    <a:close/>
                    <a:moveTo>
                      <a:pt x="47" y="35"/>
                    </a:moveTo>
                    <a:lnTo>
                      <a:pt x="50" y="37"/>
                    </a:lnTo>
                    <a:lnTo>
                      <a:pt x="49" y="37"/>
                    </a:lnTo>
                    <a:lnTo>
                      <a:pt x="51" y="37"/>
                    </a:lnTo>
                    <a:lnTo>
                      <a:pt x="51" y="39"/>
                    </a:lnTo>
                    <a:lnTo>
                      <a:pt x="50" y="38"/>
                    </a:lnTo>
                    <a:lnTo>
                      <a:pt x="47" y="38"/>
                    </a:lnTo>
                    <a:lnTo>
                      <a:pt x="47" y="37"/>
                    </a:lnTo>
                    <a:lnTo>
                      <a:pt x="47" y="38"/>
                    </a:lnTo>
                    <a:lnTo>
                      <a:pt x="46" y="37"/>
                    </a:lnTo>
                    <a:lnTo>
                      <a:pt x="46" y="35"/>
                    </a:lnTo>
                    <a:lnTo>
                      <a:pt x="47" y="35"/>
                    </a:lnTo>
                    <a:close/>
                    <a:moveTo>
                      <a:pt x="50" y="34"/>
                    </a:moveTo>
                    <a:lnTo>
                      <a:pt x="50" y="35"/>
                    </a:lnTo>
                    <a:lnTo>
                      <a:pt x="49" y="34"/>
                    </a:lnTo>
                    <a:lnTo>
                      <a:pt x="50" y="34"/>
                    </a:lnTo>
                    <a:close/>
                    <a:moveTo>
                      <a:pt x="70" y="14"/>
                    </a:moveTo>
                    <a:lnTo>
                      <a:pt x="71" y="14"/>
                    </a:lnTo>
                    <a:lnTo>
                      <a:pt x="68" y="15"/>
                    </a:lnTo>
                    <a:lnTo>
                      <a:pt x="70" y="14"/>
                    </a:lnTo>
                    <a:close/>
                    <a:moveTo>
                      <a:pt x="70" y="6"/>
                    </a:moveTo>
                    <a:lnTo>
                      <a:pt x="71" y="8"/>
                    </a:lnTo>
                    <a:lnTo>
                      <a:pt x="72" y="8"/>
                    </a:lnTo>
                    <a:lnTo>
                      <a:pt x="71" y="9"/>
                    </a:lnTo>
                    <a:lnTo>
                      <a:pt x="71" y="10"/>
                    </a:lnTo>
                    <a:lnTo>
                      <a:pt x="71" y="12"/>
                    </a:lnTo>
                    <a:lnTo>
                      <a:pt x="71" y="13"/>
                    </a:lnTo>
                    <a:lnTo>
                      <a:pt x="70" y="13"/>
                    </a:lnTo>
                    <a:lnTo>
                      <a:pt x="68" y="10"/>
                    </a:lnTo>
                    <a:lnTo>
                      <a:pt x="66" y="10"/>
                    </a:lnTo>
                    <a:lnTo>
                      <a:pt x="64" y="9"/>
                    </a:lnTo>
                    <a:lnTo>
                      <a:pt x="67" y="9"/>
                    </a:lnTo>
                    <a:lnTo>
                      <a:pt x="68" y="9"/>
                    </a:lnTo>
                    <a:lnTo>
                      <a:pt x="70" y="8"/>
                    </a:lnTo>
                    <a:lnTo>
                      <a:pt x="68" y="8"/>
                    </a:lnTo>
                    <a:lnTo>
                      <a:pt x="70" y="6"/>
                    </a:lnTo>
                    <a:close/>
                    <a:moveTo>
                      <a:pt x="68" y="5"/>
                    </a:moveTo>
                    <a:lnTo>
                      <a:pt x="68" y="8"/>
                    </a:lnTo>
                    <a:lnTo>
                      <a:pt x="67" y="6"/>
                    </a:lnTo>
                    <a:lnTo>
                      <a:pt x="67" y="5"/>
                    </a:lnTo>
                    <a:lnTo>
                      <a:pt x="68" y="5"/>
                    </a:lnTo>
                    <a:close/>
                    <a:moveTo>
                      <a:pt x="71" y="1"/>
                    </a:moveTo>
                    <a:lnTo>
                      <a:pt x="71" y="2"/>
                    </a:lnTo>
                    <a:lnTo>
                      <a:pt x="71" y="5"/>
                    </a:lnTo>
                    <a:lnTo>
                      <a:pt x="71" y="6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1" y="1"/>
                    </a:lnTo>
                    <a:close/>
                    <a:moveTo>
                      <a:pt x="74" y="0"/>
                    </a:moveTo>
                    <a:lnTo>
                      <a:pt x="74" y="2"/>
                    </a:lnTo>
                    <a:lnTo>
                      <a:pt x="72" y="1"/>
                    </a:lnTo>
                    <a:lnTo>
                      <a:pt x="7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6" name="Freeform 408"/>
              <p:cNvSpPr>
                <a:spLocks noEditPoints="1"/>
              </p:cNvSpPr>
              <p:nvPr/>
            </p:nvSpPr>
            <p:spPr bwMode="auto">
              <a:xfrm>
                <a:off x="5645991" y="2662800"/>
                <a:ext cx="390813" cy="362898"/>
              </a:xfrm>
              <a:custGeom>
                <a:avLst/>
                <a:gdLst>
                  <a:gd name="T0" fmla="*/ 154 w 154"/>
                  <a:gd name="T1" fmla="*/ 130 h 143"/>
                  <a:gd name="T2" fmla="*/ 145 w 154"/>
                  <a:gd name="T3" fmla="*/ 142 h 143"/>
                  <a:gd name="T4" fmla="*/ 145 w 154"/>
                  <a:gd name="T5" fmla="*/ 138 h 143"/>
                  <a:gd name="T6" fmla="*/ 144 w 154"/>
                  <a:gd name="T7" fmla="*/ 134 h 143"/>
                  <a:gd name="T8" fmla="*/ 142 w 154"/>
                  <a:gd name="T9" fmla="*/ 129 h 143"/>
                  <a:gd name="T10" fmla="*/ 152 w 154"/>
                  <a:gd name="T11" fmla="*/ 125 h 143"/>
                  <a:gd name="T12" fmla="*/ 80 w 154"/>
                  <a:gd name="T13" fmla="*/ 1 h 143"/>
                  <a:gd name="T14" fmla="*/ 88 w 154"/>
                  <a:gd name="T15" fmla="*/ 10 h 143"/>
                  <a:gd name="T16" fmla="*/ 95 w 154"/>
                  <a:gd name="T17" fmla="*/ 17 h 143"/>
                  <a:gd name="T18" fmla="*/ 104 w 154"/>
                  <a:gd name="T19" fmla="*/ 21 h 143"/>
                  <a:gd name="T20" fmla="*/ 113 w 154"/>
                  <a:gd name="T21" fmla="*/ 25 h 143"/>
                  <a:gd name="T22" fmla="*/ 121 w 154"/>
                  <a:gd name="T23" fmla="*/ 29 h 143"/>
                  <a:gd name="T24" fmla="*/ 133 w 154"/>
                  <a:gd name="T25" fmla="*/ 30 h 143"/>
                  <a:gd name="T26" fmla="*/ 129 w 154"/>
                  <a:gd name="T27" fmla="*/ 41 h 143"/>
                  <a:gd name="T28" fmla="*/ 128 w 154"/>
                  <a:gd name="T29" fmla="*/ 54 h 143"/>
                  <a:gd name="T30" fmla="*/ 123 w 154"/>
                  <a:gd name="T31" fmla="*/ 55 h 143"/>
                  <a:gd name="T32" fmla="*/ 115 w 154"/>
                  <a:gd name="T33" fmla="*/ 67 h 143"/>
                  <a:gd name="T34" fmla="*/ 111 w 154"/>
                  <a:gd name="T35" fmla="*/ 75 h 143"/>
                  <a:gd name="T36" fmla="*/ 120 w 154"/>
                  <a:gd name="T37" fmla="*/ 70 h 143"/>
                  <a:gd name="T38" fmla="*/ 124 w 154"/>
                  <a:gd name="T39" fmla="*/ 79 h 143"/>
                  <a:gd name="T40" fmla="*/ 123 w 154"/>
                  <a:gd name="T41" fmla="*/ 88 h 143"/>
                  <a:gd name="T42" fmla="*/ 132 w 154"/>
                  <a:gd name="T43" fmla="*/ 102 h 143"/>
                  <a:gd name="T44" fmla="*/ 121 w 154"/>
                  <a:gd name="T45" fmla="*/ 117 h 143"/>
                  <a:gd name="T46" fmla="*/ 104 w 154"/>
                  <a:gd name="T47" fmla="*/ 113 h 143"/>
                  <a:gd name="T48" fmla="*/ 94 w 154"/>
                  <a:gd name="T49" fmla="*/ 113 h 143"/>
                  <a:gd name="T50" fmla="*/ 83 w 154"/>
                  <a:gd name="T51" fmla="*/ 121 h 143"/>
                  <a:gd name="T52" fmla="*/ 78 w 154"/>
                  <a:gd name="T53" fmla="*/ 126 h 143"/>
                  <a:gd name="T54" fmla="*/ 59 w 154"/>
                  <a:gd name="T55" fmla="*/ 125 h 143"/>
                  <a:gd name="T56" fmla="*/ 46 w 154"/>
                  <a:gd name="T57" fmla="*/ 123 h 143"/>
                  <a:gd name="T58" fmla="*/ 36 w 154"/>
                  <a:gd name="T59" fmla="*/ 116 h 143"/>
                  <a:gd name="T60" fmla="*/ 37 w 154"/>
                  <a:gd name="T61" fmla="*/ 105 h 143"/>
                  <a:gd name="T62" fmla="*/ 38 w 154"/>
                  <a:gd name="T63" fmla="*/ 84 h 143"/>
                  <a:gd name="T64" fmla="*/ 44 w 154"/>
                  <a:gd name="T65" fmla="*/ 84 h 143"/>
                  <a:gd name="T66" fmla="*/ 40 w 154"/>
                  <a:gd name="T67" fmla="*/ 76 h 143"/>
                  <a:gd name="T68" fmla="*/ 30 w 154"/>
                  <a:gd name="T69" fmla="*/ 67 h 143"/>
                  <a:gd name="T70" fmla="*/ 28 w 154"/>
                  <a:gd name="T71" fmla="*/ 60 h 143"/>
                  <a:gd name="T72" fmla="*/ 29 w 154"/>
                  <a:gd name="T73" fmla="*/ 56 h 143"/>
                  <a:gd name="T74" fmla="*/ 24 w 154"/>
                  <a:gd name="T75" fmla="*/ 52 h 143"/>
                  <a:gd name="T76" fmla="*/ 19 w 154"/>
                  <a:gd name="T77" fmla="*/ 54 h 143"/>
                  <a:gd name="T78" fmla="*/ 8 w 154"/>
                  <a:gd name="T79" fmla="*/ 50 h 143"/>
                  <a:gd name="T80" fmla="*/ 1 w 154"/>
                  <a:gd name="T81" fmla="*/ 46 h 143"/>
                  <a:gd name="T82" fmla="*/ 3 w 154"/>
                  <a:gd name="T83" fmla="*/ 42 h 143"/>
                  <a:gd name="T84" fmla="*/ 4 w 154"/>
                  <a:gd name="T85" fmla="*/ 42 h 143"/>
                  <a:gd name="T86" fmla="*/ 5 w 154"/>
                  <a:gd name="T87" fmla="*/ 38 h 143"/>
                  <a:gd name="T88" fmla="*/ 12 w 154"/>
                  <a:gd name="T89" fmla="*/ 37 h 143"/>
                  <a:gd name="T90" fmla="*/ 25 w 154"/>
                  <a:gd name="T91" fmla="*/ 37 h 143"/>
                  <a:gd name="T92" fmla="*/ 36 w 154"/>
                  <a:gd name="T93" fmla="*/ 37 h 143"/>
                  <a:gd name="T94" fmla="*/ 34 w 154"/>
                  <a:gd name="T95" fmla="*/ 29 h 143"/>
                  <a:gd name="T96" fmla="*/ 34 w 154"/>
                  <a:gd name="T97" fmla="*/ 22 h 143"/>
                  <a:gd name="T98" fmla="*/ 40 w 154"/>
                  <a:gd name="T99" fmla="*/ 26 h 143"/>
                  <a:gd name="T100" fmla="*/ 54 w 154"/>
                  <a:gd name="T101" fmla="*/ 25 h 143"/>
                  <a:gd name="T102" fmla="*/ 59 w 154"/>
                  <a:gd name="T103" fmla="*/ 18 h 143"/>
                  <a:gd name="T104" fmla="*/ 69 w 154"/>
                  <a:gd name="T105" fmla="*/ 8 h 143"/>
                  <a:gd name="T106" fmla="*/ 78 w 154"/>
                  <a:gd name="T107" fmla="*/ 1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4" h="143">
                    <a:moveTo>
                      <a:pt x="152" y="118"/>
                    </a:moveTo>
                    <a:lnTo>
                      <a:pt x="153" y="118"/>
                    </a:lnTo>
                    <a:lnTo>
                      <a:pt x="153" y="122"/>
                    </a:lnTo>
                    <a:lnTo>
                      <a:pt x="153" y="125"/>
                    </a:lnTo>
                    <a:lnTo>
                      <a:pt x="154" y="130"/>
                    </a:lnTo>
                    <a:lnTo>
                      <a:pt x="153" y="135"/>
                    </a:lnTo>
                    <a:lnTo>
                      <a:pt x="153" y="138"/>
                    </a:lnTo>
                    <a:lnTo>
                      <a:pt x="152" y="142"/>
                    </a:lnTo>
                    <a:lnTo>
                      <a:pt x="149" y="143"/>
                    </a:lnTo>
                    <a:lnTo>
                      <a:pt x="145" y="142"/>
                    </a:lnTo>
                    <a:lnTo>
                      <a:pt x="145" y="141"/>
                    </a:lnTo>
                    <a:lnTo>
                      <a:pt x="146" y="139"/>
                    </a:lnTo>
                    <a:lnTo>
                      <a:pt x="146" y="139"/>
                    </a:lnTo>
                    <a:lnTo>
                      <a:pt x="146" y="138"/>
                    </a:lnTo>
                    <a:lnTo>
                      <a:pt x="145" y="138"/>
                    </a:lnTo>
                    <a:lnTo>
                      <a:pt x="145" y="137"/>
                    </a:lnTo>
                    <a:lnTo>
                      <a:pt x="144" y="135"/>
                    </a:lnTo>
                    <a:lnTo>
                      <a:pt x="142" y="135"/>
                    </a:lnTo>
                    <a:lnTo>
                      <a:pt x="144" y="134"/>
                    </a:lnTo>
                    <a:lnTo>
                      <a:pt x="144" y="134"/>
                    </a:lnTo>
                    <a:lnTo>
                      <a:pt x="142" y="133"/>
                    </a:lnTo>
                    <a:lnTo>
                      <a:pt x="141" y="131"/>
                    </a:lnTo>
                    <a:lnTo>
                      <a:pt x="142" y="131"/>
                    </a:lnTo>
                    <a:lnTo>
                      <a:pt x="144" y="130"/>
                    </a:lnTo>
                    <a:lnTo>
                      <a:pt x="142" y="129"/>
                    </a:lnTo>
                    <a:lnTo>
                      <a:pt x="144" y="126"/>
                    </a:lnTo>
                    <a:lnTo>
                      <a:pt x="148" y="125"/>
                    </a:lnTo>
                    <a:lnTo>
                      <a:pt x="149" y="123"/>
                    </a:lnTo>
                    <a:lnTo>
                      <a:pt x="150" y="125"/>
                    </a:lnTo>
                    <a:lnTo>
                      <a:pt x="152" y="125"/>
                    </a:lnTo>
                    <a:lnTo>
                      <a:pt x="152" y="122"/>
                    </a:lnTo>
                    <a:lnTo>
                      <a:pt x="150" y="121"/>
                    </a:lnTo>
                    <a:lnTo>
                      <a:pt x="152" y="118"/>
                    </a:lnTo>
                    <a:close/>
                    <a:moveTo>
                      <a:pt x="78" y="0"/>
                    </a:moveTo>
                    <a:lnTo>
                      <a:pt x="80" y="1"/>
                    </a:lnTo>
                    <a:lnTo>
                      <a:pt x="80" y="5"/>
                    </a:lnTo>
                    <a:lnTo>
                      <a:pt x="83" y="6"/>
                    </a:lnTo>
                    <a:lnTo>
                      <a:pt x="83" y="8"/>
                    </a:lnTo>
                    <a:lnTo>
                      <a:pt x="87" y="10"/>
                    </a:lnTo>
                    <a:lnTo>
                      <a:pt x="88" y="10"/>
                    </a:lnTo>
                    <a:lnTo>
                      <a:pt x="90" y="12"/>
                    </a:lnTo>
                    <a:lnTo>
                      <a:pt x="91" y="13"/>
                    </a:lnTo>
                    <a:lnTo>
                      <a:pt x="91" y="16"/>
                    </a:lnTo>
                    <a:lnTo>
                      <a:pt x="94" y="17"/>
                    </a:lnTo>
                    <a:lnTo>
                      <a:pt x="95" y="17"/>
                    </a:lnTo>
                    <a:lnTo>
                      <a:pt x="96" y="17"/>
                    </a:lnTo>
                    <a:lnTo>
                      <a:pt x="98" y="17"/>
                    </a:lnTo>
                    <a:lnTo>
                      <a:pt x="99" y="18"/>
                    </a:lnTo>
                    <a:lnTo>
                      <a:pt x="101" y="21"/>
                    </a:lnTo>
                    <a:lnTo>
                      <a:pt x="104" y="21"/>
                    </a:lnTo>
                    <a:lnTo>
                      <a:pt x="107" y="23"/>
                    </a:lnTo>
                    <a:lnTo>
                      <a:pt x="108" y="22"/>
                    </a:lnTo>
                    <a:lnTo>
                      <a:pt x="109" y="22"/>
                    </a:lnTo>
                    <a:lnTo>
                      <a:pt x="111" y="25"/>
                    </a:lnTo>
                    <a:lnTo>
                      <a:pt x="113" y="25"/>
                    </a:lnTo>
                    <a:lnTo>
                      <a:pt x="116" y="25"/>
                    </a:lnTo>
                    <a:lnTo>
                      <a:pt x="117" y="26"/>
                    </a:lnTo>
                    <a:lnTo>
                      <a:pt x="117" y="27"/>
                    </a:lnTo>
                    <a:lnTo>
                      <a:pt x="120" y="30"/>
                    </a:lnTo>
                    <a:lnTo>
                      <a:pt x="121" y="29"/>
                    </a:lnTo>
                    <a:lnTo>
                      <a:pt x="124" y="29"/>
                    </a:lnTo>
                    <a:lnTo>
                      <a:pt x="125" y="30"/>
                    </a:lnTo>
                    <a:lnTo>
                      <a:pt x="128" y="29"/>
                    </a:lnTo>
                    <a:lnTo>
                      <a:pt x="130" y="30"/>
                    </a:lnTo>
                    <a:lnTo>
                      <a:pt x="133" y="30"/>
                    </a:lnTo>
                    <a:lnTo>
                      <a:pt x="134" y="31"/>
                    </a:lnTo>
                    <a:lnTo>
                      <a:pt x="132" y="34"/>
                    </a:lnTo>
                    <a:lnTo>
                      <a:pt x="130" y="38"/>
                    </a:lnTo>
                    <a:lnTo>
                      <a:pt x="130" y="39"/>
                    </a:lnTo>
                    <a:lnTo>
                      <a:pt x="129" y="41"/>
                    </a:lnTo>
                    <a:lnTo>
                      <a:pt x="128" y="46"/>
                    </a:lnTo>
                    <a:lnTo>
                      <a:pt x="128" y="48"/>
                    </a:lnTo>
                    <a:lnTo>
                      <a:pt x="130" y="50"/>
                    </a:lnTo>
                    <a:lnTo>
                      <a:pt x="132" y="52"/>
                    </a:lnTo>
                    <a:lnTo>
                      <a:pt x="128" y="54"/>
                    </a:lnTo>
                    <a:lnTo>
                      <a:pt x="125" y="54"/>
                    </a:lnTo>
                    <a:lnTo>
                      <a:pt x="125" y="51"/>
                    </a:lnTo>
                    <a:lnTo>
                      <a:pt x="123" y="52"/>
                    </a:lnTo>
                    <a:lnTo>
                      <a:pt x="120" y="54"/>
                    </a:lnTo>
                    <a:lnTo>
                      <a:pt x="123" y="55"/>
                    </a:lnTo>
                    <a:lnTo>
                      <a:pt x="124" y="58"/>
                    </a:lnTo>
                    <a:lnTo>
                      <a:pt x="121" y="58"/>
                    </a:lnTo>
                    <a:lnTo>
                      <a:pt x="119" y="62"/>
                    </a:lnTo>
                    <a:lnTo>
                      <a:pt x="117" y="62"/>
                    </a:lnTo>
                    <a:lnTo>
                      <a:pt x="115" y="67"/>
                    </a:lnTo>
                    <a:lnTo>
                      <a:pt x="113" y="71"/>
                    </a:lnTo>
                    <a:lnTo>
                      <a:pt x="113" y="72"/>
                    </a:lnTo>
                    <a:lnTo>
                      <a:pt x="112" y="72"/>
                    </a:lnTo>
                    <a:lnTo>
                      <a:pt x="111" y="73"/>
                    </a:lnTo>
                    <a:lnTo>
                      <a:pt x="111" y="75"/>
                    </a:lnTo>
                    <a:lnTo>
                      <a:pt x="113" y="75"/>
                    </a:lnTo>
                    <a:lnTo>
                      <a:pt x="116" y="75"/>
                    </a:lnTo>
                    <a:lnTo>
                      <a:pt x="116" y="71"/>
                    </a:lnTo>
                    <a:lnTo>
                      <a:pt x="117" y="70"/>
                    </a:lnTo>
                    <a:lnTo>
                      <a:pt x="120" y="70"/>
                    </a:lnTo>
                    <a:lnTo>
                      <a:pt x="121" y="72"/>
                    </a:lnTo>
                    <a:lnTo>
                      <a:pt x="123" y="75"/>
                    </a:lnTo>
                    <a:lnTo>
                      <a:pt x="124" y="76"/>
                    </a:lnTo>
                    <a:lnTo>
                      <a:pt x="124" y="79"/>
                    </a:lnTo>
                    <a:lnTo>
                      <a:pt x="124" y="79"/>
                    </a:lnTo>
                    <a:lnTo>
                      <a:pt x="123" y="79"/>
                    </a:lnTo>
                    <a:lnTo>
                      <a:pt x="124" y="83"/>
                    </a:lnTo>
                    <a:lnTo>
                      <a:pt x="125" y="84"/>
                    </a:lnTo>
                    <a:lnTo>
                      <a:pt x="125" y="88"/>
                    </a:lnTo>
                    <a:lnTo>
                      <a:pt x="123" y="88"/>
                    </a:lnTo>
                    <a:lnTo>
                      <a:pt x="120" y="91"/>
                    </a:lnTo>
                    <a:lnTo>
                      <a:pt x="124" y="93"/>
                    </a:lnTo>
                    <a:lnTo>
                      <a:pt x="124" y="100"/>
                    </a:lnTo>
                    <a:lnTo>
                      <a:pt x="128" y="102"/>
                    </a:lnTo>
                    <a:lnTo>
                      <a:pt x="132" y="102"/>
                    </a:lnTo>
                    <a:lnTo>
                      <a:pt x="129" y="106"/>
                    </a:lnTo>
                    <a:lnTo>
                      <a:pt x="130" y="108"/>
                    </a:lnTo>
                    <a:lnTo>
                      <a:pt x="130" y="109"/>
                    </a:lnTo>
                    <a:lnTo>
                      <a:pt x="123" y="114"/>
                    </a:lnTo>
                    <a:lnTo>
                      <a:pt x="121" y="117"/>
                    </a:lnTo>
                    <a:lnTo>
                      <a:pt x="121" y="118"/>
                    </a:lnTo>
                    <a:lnTo>
                      <a:pt x="119" y="120"/>
                    </a:lnTo>
                    <a:lnTo>
                      <a:pt x="113" y="120"/>
                    </a:lnTo>
                    <a:lnTo>
                      <a:pt x="112" y="118"/>
                    </a:lnTo>
                    <a:lnTo>
                      <a:pt x="104" y="113"/>
                    </a:lnTo>
                    <a:lnTo>
                      <a:pt x="103" y="113"/>
                    </a:lnTo>
                    <a:lnTo>
                      <a:pt x="101" y="114"/>
                    </a:lnTo>
                    <a:lnTo>
                      <a:pt x="99" y="114"/>
                    </a:lnTo>
                    <a:lnTo>
                      <a:pt x="96" y="113"/>
                    </a:lnTo>
                    <a:lnTo>
                      <a:pt x="94" y="113"/>
                    </a:lnTo>
                    <a:lnTo>
                      <a:pt x="92" y="112"/>
                    </a:lnTo>
                    <a:lnTo>
                      <a:pt x="91" y="112"/>
                    </a:lnTo>
                    <a:lnTo>
                      <a:pt x="87" y="116"/>
                    </a:lnTo>
                    <a:lnTo>
                      <a:pt x="84" y="118"/>
                    </a:lnTo>
                    <a:lnTo>
                      <a:pt x="83" y="121"/>
                    </a:lnTo>
                    <a:lnTo>
                      <a:pt x="83" y="125"/>
                    </a:lnTo>
                    <a:lnTo>
                      <a:pt x="83" y="127"/>
                    </a:lnTo>
                    <a:lnTo>
                      <a:pt x="84" y="129"/>
                    </a:lnTo>
                    <a:lnTo>
                      <a:pt x="82" y="129"/>
                    </a:lnTo>
                    <a:lnTo>
                      <a:pt x="78" y="126"/>
                    </a:lnTo>
                    <a:lnTo>
                      <a:pt x="73" y="126"/>
                    </a:lnTo>
                    <a:lnTo>
                      <a:pt x="70" y="125"/>
                    </a:lnTo>
                    <a:lnTo>
                      <a:pt x="66" y="125"/>
                    </a:lnTo>
                    <a:lnTo>
                      <a:pt x="65" y="123"/>
                    </a:lnTo>
                    <a:lnTo>
                      <a:pt x="59" y="125"/>
                    </a:lnTo>
                    <a:lnTo>
                      <a:pt x="57" y="126"/>
                    </a:lnTo>
                    <a:lnTo>
                      <a:pt x="55" y="126"/>
                    </a:lnTo>
                    <a:lnTo>
                      <a:pt x="51" y="126"/>
                    </a:lnTo>
                    <a:lnTo>
                      <a:pt x="49" y="123"/>
                    </a:lnTo>
                    <a:lnTo>
                      <a:pt x="46" y="123"/>
                    </a:lnTo>
                    <a:lnTo>
                      <a:pt x="45" y="122"/>
                    </a:lnTo>
                    <a:lnTo>
                      <a:pt x="40" y="120"/>
                    </a:lnTo>
                    <a:lnTo>
                      <a:pt x="37" y="120"/>
                    </a:lnTo>
                    <a:lnTo>
                      <a:pt x="37" y="118"/>
                    </a:lnTo>
                    <a:lnTo>
                      <a:pt x="36" y="116"/>
                    </a:lnTo>
                    <a:lnTo>
                      <a:pt x="34" y="116"/>
                    </a:lnTo>
                    <a:lnTo>
                      <a:pt x="34" y="116"/>
                    </a:lnTo>
                    <a:lnTo>
                      <a:pt x="33" y="114"/>
                    </a:lnTo>
                    <a:lnTo>
                      <a:pt x="36" y="112"/>
                    </a:lnTo>
                    <a:lnTo>
                      <a:pt x="37" y="105"/>
                    </a:lnTo>
                    <a:lnTo>
                      <a:pt x="38" y="97"/>
                    </a:lnTo>
                    <a:lnTo>
                      <a:pt x="40" y="96"/>
                    </a:lnTo>
                    <a:lnTo>
                      <a:pt x="38" y="95"/>
                    </a:lnTo>
                    <a:lnTo>
                      <a:pt x="37" y="91"/>
                    </a:lnTo>
                    <a:lnTo>
                      <a:pt x="38" y="84"/>
                    </a:lnTo>
                    <a:lnTo>
                      <a:pt x="40" y="84"/>
                    </a:lnTo>
                    <a:lnTo>
                      <a:pt x="42" y="85"/>
                    </a:lnTo>
                    <a:lnTo>
                      <a:pt x="44" y="88"/>
                    </a:lnTo>
                    <a:lnTo>
                      <a:pt x="46" y="91"/>
                    </a:lnTo>
                    <a:lnTo>
                      <a:pt x="44" y="84"/>
                    </a:lnTo>
                    <a:lnTo>
                      <a:pt x="40" y="81"/>
                    </a:lnTo>
                    <a:lnTo>
                      <a:pt x="38" y="81"/>
                    </a:lnTo>
                    <a:lnTo>
                      <a:pt x="38" y="79"/>
                    </a:lnTo>
                    <a:lnTo>
                      <a:pt x="38" y="79"/>
                    </a:lnTo>
                    <a:lnTo>
                      <a:pt x="40" y="76"/>
                    </a:lnTo>
                    <a:lnTo>
                      <a:pt x="38" y="75"/>
                    </a:lnTo>
                    <a:lnTo>
                      <a:pt x="38" y="72"/>
                    </a:lnTo>
                    <a:lnTo>
                      <a:pt x="36" y="71"/>
                    </a:lnTo>
                    <a:lnTo>
                      <a:pt x="33" y="71"/>
                    </a:lnTo>
                    <a:lnTo>
                      <a:pt x="30" y="67"/>
                    </a:lnTo>
                    <a:lnTo>
                      <a:pt x="28" y="67"/>
                    </a:lnTo>
                    <a:lnTo>
                      <a:pt x="28" y="66"/>
                    </a:lnTo>
                    <a:lnTo>
                      <a:pt x="29" y="63"/>
                    </a:lnTo>
                    <a:lnTo>
                      <a:pt x="29" y="60"/>
                    </a:lnTo>
                    <a:lnTo>
                      <a:pt x="28" y="60"/>
                    </a:lnTo>
                    <a:lnTo>
                      <a:pt x="29" y="58"/>
                    </a:lnTo>
                    <a:lnTo>
                      <a:pt x="30" y="58"/>
                    </a:lnTo>
                    <a:lnTo>
                      <a:pt x="33" y="59"/>
                    </a:lnTo>
                    <a:lnTo>
                      <a:pt x="32" y="58"/>
                    </a:lnTo>
                    <a:lnTo>
                      <a:pt x="29" y="56"/>
                    </a:lnTo>
                    <a:lnTo>
                      <a:pt x="26" y="59"/>
                    </a:lnTo>
                    <a:lnTo>
                      <a:pt x="25" y="58"/>
                    </a:lnTo>
                    <a:lnTo>
                      <a:pt x="24" y="56"/>
                    </a:lnTo>
                    <a:lnTo>
                      <a:pt x="25" y="54"/>
                    </a:lnTo>
                    <a:lnTo>
                      <a:pt x="24" y="52"/>
                    </a:lnTo>
                    <a:lnTo>
                      <a:pt x="21" y="54"/>
                    </a:lnTo>
                    <a:lnTo>
                      <a:pt x="21" y="54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9" y="54"/>
                    </a:lnTo>
                    <a:lnTo>
                      <a:pt x="16" y="52"/>
                    </a:lnTo>
                    <a:lnTo>
                      <a:pt x="15" y="52"/>
                    </a:lnTo>
                    <a:lnTo>
                      <a:pt x="13" y="51"/>
                    </a:lnTo>
                    <a:lnTo>
                      <a:pt x="9" y="48"/>
                    </a:lnTo>
                    <a:lnTo>
                      <a:pt x="8" y="50"/>
                    </a:lnTo>
                    <a:lnTo>
                      <a:pt x="7" y="48"/>
                    </a:lnTo>
                    <a:lnTo>
                      <a:pt x="4" y="50"/>
                    </a:lnTo>
                    <a:lnTo>
                      <a:pt x="4" y="48"/>
                    </a:lnTo>
                    <a:lnTo>
                      <a:pt x="4" y="46"/>
                    </a:lnTo>
                    <a:lnTo>
                      <a:pt x="1" y="46"/>
                    </a:lnTo>
                    <a:lnTo>
                      <a:pt x="1" y="46"/>
                    </a:lnTo>
                    <a:lnTo>
                      <a:pt x="4" y="45"/>
                    </a:lnTo>
                    <a:lnTo>
                      <a:pt x="5" y="45"/>
                    </a:lnTo>
                    <a:lnTo>
                      <a:pt x="4" y="43"/>
                    </a:lnTo>
                    <a:lnTo>
                      <a:pt x="3" y="42"/>
                    </a:lnTo>
                    <a:lnTo>
                      <a:pt x="3" y="45"/>
                    </a:lnTo>
                    <a:lnTo>
                      <a:pt x="1" y="42"/>
                    </a:lnTo>
                    <a:lnTo>
                      <a:pt x="3" y="42"/>
                    </a:lnTo>
                    <a:lnTo>
                      <a:pt x="5" y="42"/>
                    </a:lnTo>
                    <a:lnTo>
                      <a:pt x="4" y="42"/>
                    </a:lnTo>
                    <a:lnTo>
                      <a:pt x="3" y="41"/>
                    </a:lnTo>
                    <a:lnTo>
                      <a:pt x="0" y="42"/>
                    </a:lnTo>
                    <a:lnTo>
                      <a:pt x="0" y="39"/>
                    </a:lnTo>
                    <a:lnTo>
                      <a:pt x="1" y="38"/>
                    </a:lnTo>
                    <a:lnTo>
                      <a:pt x="5" y="38"/>
                    </a:lnTo>
                    <a:lnTo>
                      <a:pt x="7" y="37"/>
                    </a:lnTo>
                    <a:lnTo>
                      <a:pt x="9" y="37"/>
                    </a:lnTo>
                    <a:lnTo>
                      <a:pt x="9" y="37"/>
                    </a:lnTo>
                    <a:lnTo>
                      <a:pt x="11" y="35"/>
                    </a:lnTo>
                    <a:lnTo>
                      <a:pt x="12" y="37"/>
                    </a:lnTo>
                    <a:lnTo>
                      <a:pt x="15" y="34"/>
                    </a:lnTo>
                    <a:lnTo>
                      <a:pt x="17" y="34"/>
                    </a:lnTo>
                    <a:lnTo>
                      <a:pt x="20" y="34"/>
                    </a:lnTo>
                    <a:lnTo>
                      <a:pt x="22" y="38"/>
                    </a:lnTo>
                    <a:lnTo>
                      <a:pt x="25" y="37"/>
                    </a:lnTo>
                    <a:lnTo>
                      <a:pt x="26" y="37"/>
                    </a:lnTo>
                    <a:lnTo>
                      <a:pt x="28" y="37"/>
                    </a:lnTo>
                    <a:lnTo>
                      <a:pt x="30" y="37"/>
                    </a:lnTo>
                    <a:lnTo>
                      <a:pt x="32" y="37"/>
                    </a:lnTo>
                    <a:lnTo>
                      <a:pt x="36" y="37"/>
                    </a:lnTo>
                    <a:lnTo>
                      <a:pt x="36" y="35"/>
                    </a:lnTo>
                    <a:lnTo>
                      <a:pt x="34" y="33"/>
                    </a:lnTo>
                    <a:lnTo>
                      <a:pt x="34" y="31"/>
                    </a:lnTo>
                    <a:lnTo>
                      <a:pt x="34" y="30"/>
                    </a:lnTo>
                    <a:lnTo>
                      <a:pt x="34" y="29"/>
                    </a:lnTo>
                    <a:lnTo>
                      <a:pt x="30" y="25"/>
                    </a:lnTo>
                    <a:lnTo>
                      <a:pt x="32" y="23"/>
                    </a:lnTo>
                    <a:lnTo>
                      <a:pt x="30" y="21"/>
                    </a:lnTo>
                    <a:lnTo>
                      <a:pt x="32" y="22"/>
                    </a:lnTo>
                    <a:lnTo>
                      <a:pt x="34" y="22"/>
                    </a:lnTo>
                    <a:lnTo>
                      <a:pt x="37" y="21"/>
                    </a:lnTo>
                    <a:lnTo>
                      <a:pt x="38" y="22"/>
                    </a:lnTo>
                    <a:lnTo>
                      <a:pt x="38" y="23"/>
                    </a:lnTo>
                    <a:lnTo>
                      <a:pt x="40" y="25"/>
                    </a:lnTo>
                    <a:lnTo>
                      <a:pt x="40" y="26"/>
                    </a:lnTo>
                    <a:lnTo>
                      <a:pt x="42" y="26"/>
                    </a:lnTo>
                    <a:lnTo>
                      <a:pt x="44" y="26"/>
                    </a:lnTo>
                    <a:lnTo>
                      <a:pt x="49" y="27"/>
                    </a:lnTo>
                    <a:lnTo>
                      <a:pt x="51" y="26"/>
                    </a:lnTo>
                    <a:lnTo>
                      <a:pt x="54" y="25"/>
                    </a:lnTo>
                    <a:lnTo>
                      <a:pt x="53" y="23"/>
                    </a:lnTo>
                    <a:lnTo>
                      <a:pt x="51" y="22"/>
                    </a:lnTo>
                    <a:lnTo>
                      <a:pt x="53" y="21"/>
                    </a:lnTo>
                    <a:lnTo>
                      <a:pt x="57" y="18"/>
                    </a:lnTo>
                    <a:lnTo>
                      <a:pt x="59" y="18"/>
                    </a:lnTo>
                    <a:lnTo>
                      <a:pt x="61" y="18"/>
                    </a:lnTo>
                    <a:lnTo>
                      <a:pt x="65" y="17"/>
                    </a:lnTo>
                    <a:lnTo>
                      <a:pt x="65" y="16"/>
                    </a:lnTo>
                    <a:lnTo>
                      <a:pt x="69" y="13"/>
                    </a:lnTo>
                    <a:lnTo>
                      <a:pt x="69" y="8"/>
                    </a:lnTo>
                    <a:lnTo>
                      <a:pt x="69" y="5"/>
                    </a:lnTo>
                    <a:lnTo>
                      <a:pt x="70" y="4"/>
                    </a:lnTo>
                    <a:lnTo>
                      <a:pt x="73" y="1"/>
                    </a:lnTo>
                    <a:lnTo>
                      <a:pt x="74" y="2"/>
                    </a:lnTo>
                    <a:lnTo>
                      <a:pt x="78" y="1"/>
                    </a:lnTo>
                    <a:lnTo>
                      <a:pt x="7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7" name="Freeform 409"/>
              <p:cNvSpPr>
                <a:spLocks/>
              </p:cNvSpPr>
              <p:nvPr/>
            </p:nvSpPr>
            <p:spPr bwMode="auto">
              <a:xfrm>
                <a:off x="6181454" y="3223643"/>
                <a:ext cx="10151" cy="10151"/>
              </a:xfrm>
              <a:custGeom>
                <a:avLst/>
                <a:gdLst>
                  <a:gd name="T0" fmla="*/ 0 w 4"/>
                  <a:gd name="T1" fmla="*/ 0 h 4"/>
                  <a:gd name="T2" fmla="*/ 4 w 4"/>
                  <a:gd name="T3" fmla="*/ 1 h 4"/>
                  <a:gd name="T4" fmla="*/ 4 w 4"/>
                  <a:gd name="T5" fmla="*/ 3 h 4"/>
                  <a:gd name="T6" fmla="*/ 2 w 4"/>
                  <a:gd name="T7" fmla="*/ 4 h 4"/>
                  <a:gd name="T8" fmla="*/ 0 w 4"/>
                  <a:gd name="T9" fmla="*/ 3 h 4"/>
                  <a:gd name="T10" fmla="*/ 0 w 4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0" y="0"/>
                    </a:moveTo>
                    <a:lnTo>
                      <a:pt x="4" y="1"/>
                    </a:lnTo>
                    <a:lnTo>
                      <a:pt x="4" y="3"/>
                    </a:lnTo>
                    <a:lnTo>
                      <a:pt x="2" y="4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8" name="Freeform 410"/>
              <p:cNvSpPr>
                <a:spLocks noEditPoints="1"/>
              </p:cNvSpPr>
              <p:nvPr/>
            </p:nvSpPr>
            <p:spPr bwMode="auto">
              <a:xfrm>
                <a:off x="5950520" y="2815065"/>
                <a:ext cx="345133" cy="385737"/>
              </a:xfrm>
              <a:custGeom>
                <a:avLst/>
                <a:gdLst>
                  <a:gd name="T0" fmla="*/ 99 w 136"/>
                  <a:gd name="T1" fmla="*/ 141 h 152"/>
                  <a:gd name="T2" fmla="*/ 99 w 136"/>
                  <a:gd name="T3" fmla="*/ 152 h 152"/>
                  <a:gd name="T4" fmla="*/ 83 w 136"/>
                  <a:gd name="T5" fmla="*/ 145 h 152"/>
                  <a:gd name="T6" fmla="*/ 70 w 136"/>
                  <a:gd name="T7" fmla="*/ 137 h 152"/>
                  <a:gd name="T8" fmla="*/ 78 w 136"/>
                  <a:gd name="T9" fmla="*/ 131 h 152"/>
                  <a:gd name="T10" fmla="*/ 95 w 136"/>
                  <a:gd name="T11" fmla="*/ 129 h 152"/>
                  <a:gd name="T12" fmla="*/ 32 w 136"/>
                  <a:gd name="T13" fmla="*/ 87 h 152"/>
                  <a:gd name="T14" fmla="*/ 37 w 136"/>
                  <a:gd name="T15" fmla="*/ 96 h 152"/>
                  <a:gd name="T16" fmla="*/ 35 w 136"/>
                  <a:gd name="T17" fmla="*/ 111 h 152"/>
                  <a:gd name="T18" fmla="*/ 30 w 136"/>
                  <a:gd name="T19" fmla="*/ 115 h 152"/>
                  <a:gd name="T20" fmla="*/ 25 w 136"/>
                  <a:gd name="T21" fmla="*/ 120 h 152"/>
                  <a:gd name="T22" fmla="*/ 24 w 136"/>
                  <a:gd name="T23" fmla="*/ 106 h 152"/>
                  <a:gd name="T24" fmla="*/ 22 w 136"/>
                  <a:gd name="T25" fmla="*/ 99 h 152"/>
                  <a:gd name="T26" fmla="*/ 20 w 136"/>
                  <a:gd name="T27" fmla="*/ 90 h 152"/>
                  <a:gd name="T28" fmla="*/ 20 w 136"/>
                  <a:gd name="T29" fmla="*/ 85 h 152"/>
                  <a:gd name="T30" fmla="*/ 20 w 136"/>
                  <a:gd name="T31" fmla="*/ 87 h 152"/>
                  <a:gd name="T32" fmla="*/ 50 w 136"/>
                  <a:gd name="T33" fmla="*/ 69 h 152"/>
                  <a:gd name="T34" fmla="*/ 42 w 136"/>
                  <a:gd name="T35" fmla="*/ 63 h 152"/>
                  <a:gd name="T36" fmla="*/ 43 w 136"/>
                  <a:gd name="T37" fmla="*/ 61 h 152"/>
                  <a:gd name="T38" fmla="*/ 66 w 136"/>
                  <a:gd name="T39" fmla="*/ 6 h 152"/>
                  <a:gd name="T40" fmla="*/ 78 w 136"/>
                  <a:gd name="T41" fmla="*/ 15 h 152"/>
                  <a:gd name="T42" fmla="*/ 70 w 136"/>
                  <a:gd name="T43" fmla="*/ 23 h 152"/>
                  <a:gd name="T44" fmla="*/ 63 w 136"/>
                  <a:gd name="T45" fmla="*/ 29 h 152"/>
                  <a:gd name="T46" fmla="*/ 63 w 136"/>
                  <a:gd name="T47" fmla="*/ 41 h 152"/>
                  <a:gd name="T48" fmla="*/ 82 w 136"/>
                  <a:gd name="T49" fmla="*/ 57 h 152"/>
                  <a:gd name="T50" fmla="*/ 87 w 136"/>
                  <a:gd name="T51" fmla="*/ 67 h 152"/>
                  <a:gd name="T52" fmla="*/ 97 w 136"/>
                  <a:gd name="T53" fmla="*/ 75 h 152"/>
                  <a:gd name="T54" fmla="*/ 108 w 136"/>
                  <a:gd name="T55" fmla="*/ 78 h 152"/>
                  <a:gd name="T56" fmla="*/ 113 w 136"/>
                  <a:gd name="T57" fmla="*/ 85 h 152"/>
                  <a:gd name="T58" fmla="*/ 134 w 136"/>
                  <a:gd name="T59" fmla="*/ 96 h 152"/>
                  <a:gd name="T60" fmla="*/ 134 w 136"/>
                  <a:gd name="T61" fmla="*/ 106 h 152"/>
                  <a:gd name="T62" fmla="*/ 129 w 136"/>
                  <a:gd name="T63" fmla="*/ 99 h 152"/>
                  <a:gd name="T64" fmla="*/ 120 w 136"/>
                  <a:gd name="T65" fmla="*/ 96 h 152"/>
                  <a:gd name="T66" fmla="*/ 116 w 136"/>
                  <a:gd name="T67" fmla="*/ 104 h 152"/>
                  <a:gd name="T68" fmla="*/ 120 w 136"/>
                  <a:gd name="T69" fmla="*/ 112 h 152"/>
                  <a:gd name="T70" fmla="*/ 118 w 136"/>
                  <a:gd name="T71" fmla="*/ 120 h 152"/>
                  <a:gd name="T72" fmla="*/ 111 w 136"/>
                  <a:gd name="T73" fmla="*/ 135 h 152"/>
                  <a:gd name="T74" fmla="*/ 107 w 136"/>
                  <a:gd name="T75" fmla="*/ 129 h 152"/>
                  <a:gd name="T76" fmla="*/ 109 w 136"/>
                  <a:gd name="T77" fmla="*/ 123 h 152"/>
                  <a:gd name="T78" fmla="*/ 108 w 136"/>
                  <a:gd name="T79" fmla="*/ 111 h 152"/>
                  <a:gd name="T80" fmla="*/ 100 w 136"/>
                  <a:gd name="T81" fmla="*/ 102 h 152"/>
                  <a:gd name="T82" fmla="*/ 96 w 136"/>
                  <a:gd name="T83" fmla="*/ 95 h 152"/>
                  <a:gd name="T84" fmla="*/ 88 w 136"/>
                  <a:gd name="T85" fmla="*/ 91 h 152"/>
                  <a:gd name="T86" fmla="*/ 79 w 136"/>
                  <a:gd name="T87" fmla="*/ 85 h 152"/>
                  <a:gd name="T88" fmla="*/ 70 w 136"/>
                  <a:gd name="T89" fmla="*/ 83 h 152"/>
                  <a:gd name="T90" fmla="*/ 57 w 136"/>
                  <a:gd name="T91" fmla="*/ 67 h 152"/>
                  <a:gd name="T92" fmla="*/ 45 w 136"/>
                  <a:gd name="T93" fmla="*/ 60 h 152"/>
                  <a:gd name="T94" fmla="*/ 39 w 136"/>
                  <a:gd name="T95" fmla="*/ 48 h 152"/>
                  <a:gd name="T96" fmla="*/ 25 w 136"/>
                  <a:gd name="T97" fmla="*/ 40 h 152"/>
                  <a:gd name="T98" fmla="*/ 9 w 136"/>
                  <a:gd name="T99" fmla="*/ 46 h 152"/>
                  <a:gd name="T100" fmla="*/ 0 w 136"/>
                  <a:gd name="T101" fmla="*/ 31 h 152"/>
                  <a:gd name="T102" fmla="*/ 3 w 136"/>
                  <a:gd name="T103" fmla="*/ 19 h 152"/>
                  <a:gd name="T104" fmla="*/ 18 w 136"/>
                  <a:gd name="T105" fmla="*/ 10 h 152"/>
                  <a:gd name="T106" fmla="*/ 29 w 136"/>
                  <a:gd name="T107" fmla="*/ 15 h 152"/>
                  <a:gd name="T108" fmla="*/ 38 w 136"/>
                  <a:gd name="T109" fmla="*/ 10 h 152"/>
                  <a:gd name="T110" fmla="*/ 54 w 136"/>
                  <a:gd name="T111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6" h="152">
                    <a:moveTo>
                      <a:pt x="101" y="128"/>
                    </a:moveTo>
                    <a:lnTo>
                      <a:pt x="104" y="131"/>
                    </a:lnTo>
                    <a:lnTo>
                      <a:pt x="103" y="133"/>
                    </a:lnTo>
                    <a:lnTo>
                      <a:pt x="101" y="136"/>
                    </a:lnTo>
                    <a:lnTo>
                      <a:pt x="99" y="141"/>
                    </a:lnTo>
                    <a:lnTo>
                      <a:pt x="101" y="144"/>
                    </a:lnTo>
                    <a:lnTo>
                      <a:pt x="101" y="146"/>
                    </a:lnTo>
                    <a:lnTo>
                      <a:pt x="100" y="148"/>
                    </a:lnTo>
                    <a:lnTo>
                      <a:pt x="100" y="152"/>
                    </a:lnTo>
                    <a:lnTo>
                      <a:pt x="99" y="152"/>
                    </a:lnTo>
                    <a:lnTo>
                      <a:pt x="92" y="149"/>
                    </a:lnTo>
                    <a:lnTo>
                      <a:pt x="92" y="148"/>
                    </a:lnTo>
                    <a:lnTo>
                      <a:pt x="89" y="146"/>
                    </a:lnTo>
                    <a:lnTo>
                      <a:pt x="88" y="146"/>
                    </a:lnTo>
                    <a:lnTo>
                      <a:pt x="83" y="145"/>
                    </a:lnTo>
                    <a:lnTo>
                      <a:pt x="82" y="142"/>
                    </a:lnTo>
                    <a:lnTo>
                      <a:pt x="79" y="141"/>
                    </a:lnTo>
                    <a:lnTo>
                      <a:pt x="75" y="138"/>
                    </a:lnTo>
                    <a:lnTo>
                      <a:pt x="72" y="138"/>
                    </a:lnTo>
                    <a:lnTo>
                      <a:pt x="70" y="137"/>
                    </a:lnTo>
                    <a:lnTo>
                      <a:pt x="70" y="133"/>
                    </a:lnTo>
                    <a:lnTo>
                      <a:pt x="72" y="132"/>
                    </a:lnTo>
                    <a:lnTo>
                      <a:pt x="74" y="132"/>
                    </a:lnTo>
                    <a:lnTo>
                      <a:pt x="75" y="132"/>
                    </a:lnTo>
                    <a:lnTo>
                      <a:pt x="78" y="131"/>
                    </a:lnTo>
                    <a:lnTo>
                      <a:pt x="80" y="133"/>
                    </a:lnTo>
                    <a:lnTo>
                      <a:pt x="83" y="133"/>
                    </a:lnTo>
                    <a:lnTo>
                      <a:pt x="87" y="132"/>
                    </a:lnTo>
                    <a:lnTo>
                      <a:pt x="92" y="132"/>
                    </a:lnTo>
                    <a:lnTo>
                      <a:pt x="95" y="129"/>
                    </a:lnTo>
                    <a:lnTo>
                      <a:pt x="97" y="131"/>
                    </a:lnTo>
                    <a:lnTo>
                      <a:pt x="99" y="131"/>
                    </a:lnTo>
                    <a:lnTo>
                      <a:pt x="101" y="128"/>
                    </a:lnTo>
                    <a:close/>
                    <a:moveTo>
                      <a:pt x="30" y="86"/>
                    </a:moveTo>
                    <a:lnTo>
                      <a:pt x="32" y="87"/>
                    </a:lnTo>
                    <a:lnTo>
                      <a:pt x="33" y="87"/>
                    </a:lnTo>
                    <a:lnTo>
                      <a:pt x="34" y="90"/>
                    </a:lnTo>
                    <a:lnTo>
                      <a:pt x="35" y="91"/>
                    </a:lnTo>
                    <a:lnTo>
                      <a:pt x="37" y="94"/>
                    </a:lnTo>
                    <a:lnTo>
                      <a:pt x="37" y="96"/>
                    </a:lnTo>
                    <a:lnTo>
                      <a:pt x="34" y="98"/>
                    </a:lnTo>
                    <a:lnTo>
                      <a:pt x="37" y="100"/>
                    </a:lnTo>
                    <a:lnTo>
                      <a:pt x="35" y="104"/>
                    </a:lnTo>
                    <a:lnTo>
                      <a:pt x="37" y="110"/>
                    </a:lnTo>
                    <a:lnTo>
                      <a:pt x="35" y="111"/>
                    </a:lnTo>
                    <a:lnTo>
                      <a:pt x="35" y="115"/>
                    </a:lnTo>
                    <a:lnTo>
                      <a:pt x="35" y="116"/>
                    </a:lnTo>
                    <a:lnTo>
                      <a:pt x="34" y="116"/>
                    </a:lnTo>
                    <a:lnTo>
                      <a:pt x="33" y="115"/>
                    </a:lnTo>
                    <a:lnTo>
                      <a:pt x="30" y="115"/>
                    </a:lnTo>
                    <a:lnTo>
                      <a:pt x="29" y="116"/>
                    </a:lnTo>
                    <a:lnTo>
                      <a:pt x="29" y="119"/>
                    </a:lnTo>
                    <a:lnTo>
                      <a:pt x="28" y="120"/>
                    </a:lnTo>
                    <a:lnTo>
                      <a:pt x="26" y="120"/>
                    </a:lnTo>
                    <a:lnTo>
                      <a:pt x="25" y="120"/>
                    </a:lnTo>
                    <a:lnTo>
                      <a:pt x="24" y="119"/>
                    </a:lnTo>
                    <a:lnTo>
                      <a:pt x="22" y="113"/>
                    </a:lnTo>
                    <a:lnTo>
                      <a:pt x="21" y="112"/>
                    </a:lnTo>
                    <a:lnTo>
                      <a:pt x="22" y="108"/>
                    </a:lnTo>
                    <a:lnTo>
                      <a:pt x="24" y="106"/>
                    </a:lnTo>
                    <a:lnTo>
                      <a:pt x="24" y="106"/>
                    </a:lnTo>
                    <a:lnTo>
                      <a:pt x="21" y="104"/>
                    </a:lnTo>
                    <a:lnTo>
                      <a:pt x="21" y="103"/>
                    </a:lnTo>
                    <a:lnTo>
                      <a:pt x="22" y="102"/>
                    </a:lnTo>
                    <a:lnTo>
                      <a:pt x="22" y="99"/>
                    </a:lnTo>
                    <a:lnTo>
                      <a:pt x="21" y="98"/>
                    </a:lnTo>
                    <a:lnTo>
                      <a:pt x="21" y="96"/>
                    </a:lnTo>
                    <a:lnTo>
                      <a:pt x="18" y="94"/>
                    </a:lnTo>
                    <a:lnTo>
                      <a:pt x="20" y="92"/>
                    </a:lnTo>
                    <a:lnTo>
                      <a:pt x="20" y="90"/>
                    </a:lnTo>
                    <a:lnTo>
                      <a:pt x="22" y="91"/>
                    </a:lnTo>
                    <a:lnTo>
                      <a:pt x="24" y="91"/>
                    </a:lnTo>
                    <a:lnTo>
                      <a:pt x="28" y="86"/>
                    </a:lnTo>
                    <a:lnTo>
                      <a:pt x="30" y="86"/>
                    </a:lnTo>
                    <a:close/>
                    <a:moveTo>
                      <a:pt x="20" y="85"/>
                    </a:moveTo>
                    <a:lnTo>
                      <a:pt x="21" y="86"/>
                    </a:lnTo>
                    <a:lnTo>
                      <a:pt x="20" y="87"/>
                    </a:lnTo>
                    <a:lnTo>
                      <a:pt x="20" y="88"/>
                    </a:lnTo>
                    <a:lnTo>
                      <a:pt x="20" y="88"/>
                    </a:lnTo>
                    <a:lnTo>
                      <a:pt x="20" y="87"/>
                    </a:lnTo>
                    <a:lnTo>
                      <a:pt x="20" y="86"/>
                    </a:lnTo>
                    <a:lnTo>
                      <a:pt x="20" y="85"/>
                    </a:lnTo>
                    <a:close/>
                    <a:moveTo>
                      <a:pt x="50" y="69"/>
                    </a:moveTo>
                    <a:lnTo>
                      <a:pt x="51" y="70"/>
                    </a:lnTo>
                    <a:lnTo>
                      <a:pt x="50" y="69"/>
                    </a:lnTo>
                    <a:lnTo>
                      <a:pt x="50" y="69"/>
                    </a:lnTo>
                    <a:close/>
                    <a:moveTo>
                      <a:pt x="43" y="61"/>
                    </a:moveTo>
                    <a:lnTo>
                      <a:pt x="45" y="62"/>
                    </a:lnTo>
                    <a:lnTo>
                      <a:pt x="45" y="63"/>
                    </a:lnTo>
                    <a:lnTo>
                      <a:pt x="42" y="63"/>
                    </a:lnTo>
                    <a:lnTo>
                      <a:pt x="41" y="63"/>
                    </a:lnTo>
                    <a:lnTo>
                      <a:pt x="39" y="63"/>
                    </a:lnTo>
                    <a:lnTo>
                      <a:pt x="39" y="62"/>
                    </a:lnTo>
                    <a:lnTo>
                      <a:pt x="42" y="61"/>
                    </a:lnTo>
                    <a:lnTo>
                      <a:pt x="43" y="61"/>
                    </a:lnTo>
                    <a:close/>
                    <a:moveTo>
                      <a:pt x="54" y="0"/>
                    </a:moveTo>
                    <a:lnTo>
                      <a:pt x="57" y="0"/>
                    </a:lnTo>
                    <a:lnTo>
                      <a:pt x="60" y="0"/>
                    </a:lnTo>
                    <a:lnTo>
                      <a:pt x="60" y="3"/>
                    </a:lnTo>
                    <a:lnTo>
                      <a:pt x="66" y="6"/>
                    </a:lnTo>
                    <a:lnTo>
                      <a:pt x="74" y="7"/>
                    </a:lnTo>
                    <a:lnTo>
                      <a:pt x="78" y="7"/>
                    </a:lnTo>
                    <a:lnTo>
                      <a:pt x="79" y="8"/>
                    </a:lnTo>
                    <a:lnTo>
                      <a:pt x="76" y="12"/>
                    </a:lnTo>
                    <a:lnTo>
                      <a:pt x="78" y="15"/>
                    </a:lnTo>
                    <a:lnTo>
                      <a:pt x="76" y="16"/>
                    </a:lnTo>
                    <a:lnTo>
                      <a:pt x="76" y="21"/>
                    </a:lnTo>
                    <a:lnTo>
                      <a:pt x="74" y="20"/>
                    </a:lnTo>
                    <a:lnTo>
                      <a:pt x="72" y="21"/>
                    </a:lnTo>
                    <a:lnTo>
                      <a:pt x="70" y="23"/>
                    </a:lnTo>
                    <a:lnTo>
                      <a:pt x="67" y="23"/>
                    </a:lnTo>
                    <a:lnTo>
                      <a:pt x="66" y="25"/>
                    </a:lnTo>
                    <a:lnTo>
                      <a:pt x="63" y="25"/>
                    </a:lnTo>
                    <a:lnTo>
                      <a:pt x="62" y="27"/>
                    </a:lnTo>
                    <a:lnTo>
                      <a:pt x="63" y="29"/>
                    </a:lnTo>
                    <a:lnTo>
                      <a:pt x="64" y="32"/>
                    </a:lnTo>
                    <a:lnTo>
                      <a:pt x="63" y="35"/>
                    </a:lnTo>
                    <a:lnTo>
                      <a:pt x="62" y="35"/>
                    </a:lnTo>
                    <a:lnTo>
                      <a:pt x="63" y="38"/>
                    </a:lnTo>
                    <a:lnTo>
                      <a:pt x="63" y="41"/>
                    </a:lnTo>
                    <a:lnTo>
                      <a:pt x="64" y="44"/>
                    </a:lnTo>
                    <a:lnTo>
                      <a:pt x="70" y="46"/>
                    </a:lnTo>
                    <a:lnTo>
                      <a:pt x="72" y="48"/>
                    </a:lnTo>
                    <a:lnTo>
                      <a:pt x="74" y="49"/>
                    </a:lnTo>
                    <a:lnTo>
                      <a:pt x="82" y="57"/>
                    </a:lnTo>
                    <a:lnTo>
                      <a:pt x="82" y="60"/>
                    </a:lnTo>
                    <a:lnTo>
                      <a:pt x="83" y="60"/>
                    </a:lnTo>
                    <a:lnTo>
                      <a:pt x="83" y="62"/>
                    </a:lnTo>
                    <a:lnTo>
                      <a:pt x="84" y="65"/>
                    </a:lnTo>
                    <a:lnTo>
                      <a:pt x="87" y="67"/>
                    </a:lnTo>
                    <a:lnTo>
                      <a:pt x="88" y="70"/>
                    </a:lnTo>
                    <a:lnTo>
                      <a:pt x="92" y="73"/>
                    </a:lnTo>
                    <a:lnTo>
                      <a:pt x="93" y="74"/>
                    </a:lnTo>
                    <a:lnTo>
                      <a:pt x="96" y="74"/>
                    </a:lnTo>
                    <a:lnTo>
                      <a:pt x="97" y="75"/>
                    </a:lnTo>
                    <a:lnTo>
                      <a:pt x="103" y="75"/>
                    </a:lnTo>
                    <a:lnTo>
                      <a:pt x="104" y="75"/>
                    </a:lnTo>
                    <a:lnTo>
                      <a:pt x="107" y="75"/>
                    </a:lnTo>
                    <a:lnTo>
                      <a:pt x="109" y="77"/>
                    </a:lnTo>
                    <a:lnTo>
                      <a:pt x="108" y="78"/>
                    </a:lnTo>
                    <a:lnTo>
                      <a:pt x="105" y="81"/>
                    </a:lnTo>
                    <a:lnTo>
                      <a:pt x="105" y="81"/>
                    </a:lnTo>
                    <a:lnTo>
                      <a:pt x="107" y="83"/>
                    </a:lnTo>
                    <a:lnTo>
                      <a:pt x="109" y="83"/>
                    </a:lnTo>
                    <a:lnTo>
                      <a:pt x="113" y="85"/>
                    </a:lnTo>
                    <a:lnTo>
                      <a:pt x="122" y="88"/>
                    </a:lnTo>
                    <a:lnTo>
                      <a:pt x="126" y="91"/>
                    </a:lnTo>
                    <a:lnTo>
                      <a:pt x="129" y="94"/>
                    </a:lnTo>
                    <a:lnTo>
                      <a:pt x="133" y="95"/>
                    </a:lnTo>
                    <a:lnTo>
                      <a:pt x="134" y="96"/>
                    </a:lnTo>
                    <a:lnTo>
                      <a:pt x="136" y="98"/>
                    </a:lnTo>
                    <a:lnTo>
                      <a:pt x="136" y="102"/>
                    </a:lnTo>
                    <a:lnTo>
                      <a:pt x="134" y="103"/>
                    </a:lnTo>
                    <a:lnTo>
                      <a:pt x="134" y="104"/>
                    </a:lnTo>
                    <a:lnTo>
                      <a:pt x="134" y="106"/>
                    </a:lnTo>
                    <a:lnTo>
                      <a:pt x="134" y="106"/>
                    </a:lnTo>
                    <a:lnTo>
                      <a:pt x="132" y="104"/>
                    </a:lnTo>
                    <a:lnTo>
                      <a:pt x="130" y="103"/>
                    </a:lnTo>
                    <a:lnTo>
                      <a:pt x="129" y="100"/>
                    </a:lnTo>
                    <a:lnTo>
                      <a:pt x="129" y="99"/>
                    </a:lnTo>
                    <a:lnTo>
                      <a:pt x="128" y="98"/>
                    </a:lnTo>
                    <a:lnTo>
                      <a:pt x="124" y="98"/>
                    </a:lnTo>
                    <a:lnTo>
                      <a:pt x="124" y="96"/>
                    </a:lnTo>
                    <a:lnTo>
                      <a:pt x="121" y="96"/>
                    </a:lnTo>
                    <a:lnTo>
                      <a:pt x="120" y="96"/>
                    </a:lnTo>
                    <a:lnTo>
                      <a:pt x="118" y="96"/>
                    </a:lnTo>
                    <a:lnTo>
                      <a:pt x="117" y="99"/>
                    </a:lnTo>
                    <a:lnTo>
                      <a:pt x="116" y="102"/>
                    </a:lnTo>
                    <a:lnTo>
                      <a:pt x="116" y="103"/>
                    </a:lnTo>
                    <a:lnTo>
                      <a:pt x="116" y="104"/>
                    </a:lnTo>
                    <a:lnTo>
                      <a:pt x="114" y="106"/>
                    </a:lnTo>
                    <a:lnTo>
                      <a:pt x="114" y="107"/>
                    </a:lnTo>
                    <a:lnTo>
                      <a:pt x="114" y="108"/>
                    </a:lnTo>
                    <a:lnTo>
                      <a:pt x="117" y="108"/>
                    </a:lnTo>
                    <a:lnTo>
                      <a:pt x="120" y="112"/>
                    </a:lnTo>
                    <a:lnTo>
                      <a:pt x="121" y="113"/>
                    </a:lnTo>
                    <a:lnTo>
                      <a:pt x="121" y="116"/>
                    </a:lnTo>
                    <a:lnTo>
                      <a:pt x="121" y="117"/>
                    </a:lnTo>
                    <a:lnTo>
                      <a:pt x="120" y="119"/>
                    </a:lnTo>
                    <a:lnTo>
                      <a:pt x="118" y="120"/>
                    </a:lnTo>
                    <a:lnTo>
                      <a:pt x="116" y="121"/>
                    </a:lnTo>
                    <a:lnTo>
                      <a:pt x="116" y="127"/>
                    </a:lnTo>
                    <a:lnTo>
                      <a:pt x="113" y="129"/>
                    </a:lnTo>
                    <a:lnTo>
                      <a:pt x="112" y="132"/>
                    </a:lnTo>
                    <a:lnTo>
                      <a:pt x="111" y="135"/>
                    </a:lnTo>
                    <a:lnTo>
                      <a:pt x="108" y="135"/>
                    </a:lnTo>
                    <a:lnTo>
                      <a:pt x="105" y="132"/>
                    </a:lnTo>
                    <a:lnTo>
                      <a:pt x="105" y="131"/>
                    </a:lnTo>
                    <a:lnTo>
                      <a:pt x="105" y="129"/>
                    </a:lnTo>
                    <a:lnTo>
                      <a:pt x="107" y="129"/>
                    </a:lnTo>
                    <a:lnTo>
                      <a:pt x="108" y="127"/>
                    </a:lnTo>
                    <a:lnTo>
                      <a:pt x="108" y="125"/>
                    </a:lnTo>
                    <a:lnTo>
                      <a:pt x="108" y="123"/>
                    </a:lnTo>
                    <a:lnTo>
                      <a:pt x="109" y="123"/>
                    </a:lnTo>
                    <a:lnTo>
                      <a:pt x="109" y="123"/>
                    </a:lnTo>
                    <a:lnTo>
                      <a:pt x="111" y="120"/>
                    </a:lnTo>
                    <a:lnTo>
                      <a:pt x="111" y="119"/>
                    </a:lnTo>
                    <a:lnTo>
                      <a:pt x="109" y="116"/>
                    </a:lnTo>
                    <a:lnTo>
                      <a:pt x="109" y="112"/>
                    </a:lnTo>
                    <a:lnTo>
                      <a:pt x="108" y="111"/>
                    </a:lnTo>
                    <a:lnTo>
                      <a:pt x="107" y="107"/>
                    </a:lnTo>
                    <a:lnTo>
                      <a:pt x="105" y="103"/>
                    </a:lnTo>
                    <a:lnTo>
                      <a:pt x="104" y="102"/>
                    </a:lnTo>
                    <a:lnTo>
                      <a:pt x="103" y="103"/>
                    </a:lnTo>
                    <a:lnTo>
                      <a:pt x="100" y="102"/>
                    </a:lnTo>
                    <a:lnTo>
                      <a:pt x="99" y="100"/>
                    </a:lnTo>
                    <a:lnTo>
                      <a:pt x="96" y="100"/>
                    </a:lnTo>
                    <a:lnTo>
                      <a:pt x="95" y="99"/>
                    </a:lnTo>
                    <a:lnTo>
                      <a:pt x="96" y="98"/>
                    </a:lnTo>
                    <a:lnTo>
                      <a:pt x="96" y="95"/>
                    </a:lnTo>
                    <a:lnTo>
                      <a:pt x="95" y="94"/>
                    </a:lnTo>
                    <a:lnTo>
                      <a:pt x="92" y="94"/>
                    </a:lnTo>
                    <a:lnTo>
                      <a:pt x="91" y="94"/>
                    </a:lnTo>
                    <a:lnTo>
                      <a:pt x="91" y="92"/>
                    </a:lnTo>
                    <a:lnTo>
                      <a:pt x="88" y="91"/>
                    </a:lnTo>
                    <a:lnTo>
                      <a:pt x="87" y="92"/>
                    </a:lnTo>
                    <a:lnTo>
                      <a:pt x="85" y="91"/>
                    </a:lnTo>
                    <a:lnTo>
                      <a:pt x="83" y="86"/>
                    </a:lnTo>
                    <a:lnTo>
                      <a:pt x="80" y="86"/>
                    </a:lnTo>
                    <a:lnTo>
                      <a:pt x="79" y="85"/>
                    </a:lnTo>
                    <a:lnTo>
                      <a:pt x="76" y="86"/>
                    </a:lnTo>
                    <a:lnTo>
                      <a:pt x="75" y="86"/>
                    </a:lnTo>
                    <a:lnTo>
                      <a:pt x="74" y="85"/>
                    </a:lnTo>
                    <a:lnTo>
                      <a:pt x="72" y="83"/>
                    </a:lnTo>
                    <a:lnTo>
                      <a:pt x="70" y="83"/>
                    </a:lnTo>
                    <a:lnTo>
                      <a:pt x="66" y="79"/>
                    </a:lnTo>
                    <a:lnTo>
                      <a:pt x="60" y="73"/>
                    </a:lnTo>
                    <a:lnTo>
                      <a:pt x="59" y="73"/>
                    </a:lnTo>
                    <a:lnTo>
                      <a:pt x="58" y="70"/>
                    </a:lnTo>
                    <a:lnTo>
                      <a:pt x="57" y="67"/>
                    </a:lnTo>
                    <a:lnTo>
                      <a:pt x="53" y="67"/>
                    </a:lnTo>
                    <a:lnTo>
                      <a:pt x="53" y="66"/>
                    </a:lnTo>
                    <a:lnTo>
                      <a:pt x="50" y="62"/>
                    </a:lnTo>
                    <a:lnTo>
                      <a:pt x="47" y="61"/>
                    </a:lnTo>
                    <a:lnTo>
                      <a:pt x="45" y="60"/>
                    </a:lnTo>
                    <a:lnTo>
                      <a:pt x="45" y="56"/>
                    </a:lnTo>
                    <a:lnTo>
                      <a:pt x="43" y="54"/>
                    </a:lnTo>
                    <a:lnTo>
                      <a:pt x="43" y="53"/>
                    </a:lnTo>
                    <a:lnTo>
                      <a:pt x="41" y="49"/>
                    </a:lnTo>
                    <a:lnTo>
                      <a:pt x="39" y="48"/>
                    </a:lnTo>
                    <a:lnTo>
                      <a:pt x="39" y="46"/>
                    </a:lnTo>
                    <a:lnTo>
                      <a:pt x="38" y="44"/>
                    </a:lnTo>
                    <a:lnTo>
                      <a:pt x="34" y="42"/>
                    </a:lnTo>
                    <a:lnTo>
                      <a:pt x="33" y="41"/>
                    </a:lnTo>
                    <a:lnTo>
                      <a:pt x="25" y="40"/>
                    </a:lnTo>
                    <a:lnTo>
                      <a:pt x="17" y="42"/>
                    </a:lnTo>
                    <a:lnTo>
                      <a:pt x="17" y="45"/>
                    </a:lnTo>
                    <a:lnTo>
                      <a:pt x="16" y="48"/>
                    </a:lnTo>
                    <a:lnTo>
                      <a:pt x="10" y="48"/>
                    </a:lnTo>
                    <a:lnTo>
                      <a:pt x="9" y="46"/>
                    </a:lnTo>
                    <a:lnTo>
                      <a:pt x="12" y="42"/>
                    </a:lnTo>
                    <a:lnTo>
                      <a:pt x="8" y="42"/>
                    </a:lnTo>
                    <a:lnTo>
                      <a:pt x="4" y="40"/>
                    </a:lnTo>
                    <a:lnTo>
                      <a:pt x="4" y="33"/>
                    </a:lnTo>
                    <a:lnTo>
                      <a:pt x="0" y="31"/>
                    </a:lnTo>
                    <a:lnTo>
                      <a:pt x="3" y="28"/>
                    </a:lnTo>
                    <a:lnTo>
                      <a:pt x="5" y="28"/>
                    </a:lnTo>
                    <a:lnTo>
                      <a:pt x="5" y="24"/>
                    </a:lnTo>
                    <a:lnTo>
                      <a:pt x="4" y="23"/>
                    </a:lnTo>
                    <a:lnTo>
                      <a:pt x="3" y="19"/>
                    </a:lnTo>
                    <a:lnTo>
                      <a:pt x="4" y="19"/>
                    </a:lnTo>
                    <a:lnTo>
                      <a:pt x="6" y="19"/>
                    </a:lnTo>
                    <a:lnTo>
                      <a:pt x="12" y="16"/>
                    </a:lnTo>
                    <a:lnTo>
                      <a:pt x="14" y="17"/>
                    </a:lnTo>
                    <a:lnTo>
                      <a:pt x="18" y="10"/>
                    </a:lnTo>
                    <a:lnTo>
                      <a:pt x="21" y="11"/>
                    </a:lnTo>
                    <a:lnTo>
                      <a:pt x="21" y="15"/>
                    </a:lnTo>
                    <a:lnTo>
                      <a:pt x="25" y="16"/>
                    </a:lnTo>
                    <a:lnTo>
                      <a:pt x="26" y="19"/>
                    </a:lnTo>
                    <a:lnTo>
                      <a:pt x="29" y="15"/>
                    </a:lnTo>
                    <a:lnTo>
                      <a:pt x="29" y="11"/>
                    </a:lnTo>
                    <a:lnTo>
                      <a:pt x="34" y="12"/>
                    </a:lnTo>
                    <a:lnTo>
                      <a:pt x="35" y="12"/>
                    </a:lnTo>
                    <a:lnTo>
                      <a:pt x="38" y="13"/>
                    </a:lnTo>
                    <a:lnTo>
                      <a:pt x="38" y="10"/>
                    </a:lnTo>
                    <a:lnTo>
                      <a:pt x="43" y="8"/>
                    </a:lnTo>
                    <a:lnTo>
                      <a:pt x="42" y="4"/>
                    </a:lnTo>
                    <a:lnTo>
                      <a:pt x="45" y="2"/>
                    </a:lnTo>
                    <a:lnTo>
                      <a:pt x="49" y="3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9" name="Freeform 411"/>
              <p:cNvSpPr>
                <a:spLocks noEditPoints="1"/>
              </p:cNvSpPr>
              <p:nvPr/>
            </p:nvSpPr>
            <p:spPr bwMode="auto">
              <a:xfrm>
                <a:off x="5519104" y="2939415"/>
                <a:ext cx="370511" cy="276615"/>
              </a:xfrm>
              <a:custGeom>
                <a:avLst/>
                <a:gdLst>
                  <a:gd name="T0" fmla="*/ 120 w 146"/>
                  <a:gd name="T1" fmla="*/ 71 h 109"/>
                  <a:gd name="T2" fmla="*/ 117 w 146"/>
                  <a:gd name="T3" fmla="*/ 68 h 109"/>
                  <a:gd name="T4" fmla="*/ 134 w 146"/>
                  <a:gd name="T5" fmla="*/ 59 h 109"/>
                  <a:gd name="T6" fmla="*/ 133 w 146"/>
                  <a:gd name="T7" fmla="*/ 64 h 109"/>
                  <a:gd name="T8" fmla="*/ 129 w 146"/>
                  <a:gd name="T9" fmla="*/ 61 h 109"/>
                  <a:gd name="T10" fmla="*/ 146 w 146"/>
                  <a:gd name="T11" fmla="*/ 57 h 109"/>
                  <a:gd name="T12" fmla="*/ 140 w 146"/>
                  <a:gd name="T13" fmla="*/ 57 h 109"/>
                  <a:gd name="T14" fmla="*/ 17 w 146"/>
                  <a:gd name="T15" fmla="*/ 0 h 109"/>
                  <a:gd name="T16" fmla="*/ 25 w 146"/>
                  <a:gd name="T17" fmla="*/ 1 h 109"/>
                  <a:gd name="T18" fmla="*/ 33 w 146"/>
                  <a:gd name="T19" fmla="*/ 1 h 109"/>
                  <a:gd name="T20" fmla="*/ 41 w 146"/>
                  <a:gd name="T21" fmla="*/ 3 h 109"/>
                  <a:gd name="T22" fmla="*/ 59 w 146"/>
                  <a:gd name="T23" fmla="*/ 3 h 109"/>
                  <a:gd name="T24" fmla="*/ 69 w 146"/>
                  <a:gd name="T25" fmla="*/ 5 h 109"/>
                  <a:gd name="T26" fmla="*/ 79 w 146"/>
                  <a:gd name="T27" fmla="*/ 8 h 109"/>
                  <a:gd name="T28" fmla="*/ 83 w 146"/>
                  <a:gd name="T29" fmla="*/ 5 h 109"/>
                  <a:gd name="T30" fmla="*/ 86 w 146"/>
                  <a:gd name="T31" fmla="*/ 7 h 109"/>
                  <a:gd name="T32" fmla="*/ 90 w 146"/>
                  <a:gd name="T33" fmla="*/ 11 h 109"/>
                  <a:gd name="T34" fmla="*/ 99 w 146"/>
                  <a:gd name="T35" fmla="*/ 14 h 109"/>
                  <a:gd name="T36" fmla="*/ 107 w 146"/>
                  <a:gd name="T37" fmla="*/ 17 h 109"/>
                  <a:gd name="T38" fmla="*/ 116 w 146"/>
                  <a:gd name="T39" fmla="*/ 16 h 109"/>
                  <a:gd name="T40" fmla="*/ 128 w 146"/>
                  <a:gd name="T41" fmla="*/ 17 h 109"/>
                  <a:gd name="T42" fmla="*/ 134 w 146"/>
                  <a:gd name="T43" fmla="*/ 21 h 109"/>
                  <a:gd name="T44" fmla="*/ 132 w 146"/>
                  <a:gd name="T45" fmla="*/ 29 h 109"/>
                  <a:gd name="T46" fmla="*/ 125 w 146"/>
                  <a:gd name="T47" fmla="*/ 37 h 109"/>
                  <a:gd name="T48" fmla="*/ 113 w 146"/>
                  <a:gd name="T49" fmla="*/ 41 h 109"/>
                  <a:gd name="T50" fmla="*/ 112 w 146"/>
                  <a:gd name="T51" fmla="*/ 46 h 109"/>
                  <a:gd name="T52" fmla="*/ 109 w 146"/>
                  <a:gd name="T53" fmla="*/ 46 h 109"/>
                  <a:gd name="T54" fmla="*/ 103 w 146"/>
                  <a:gd name="T55" fmla="*/ 53 h 109"/>
                  <a:gd name="T56" fmla="*/ 99 w 146"/>
                  <a:gd name="T57" fmla="*/ 64 h 109"/>
                  <a:gd name="T58" fmla="*/ 104 w 146"/>
                  <a:gd name="T59" fmla="*/ 72 h 109"/>
                  <a:gd name="T60" fmla="*/ 97 w 146"/>
                  <a:gd name="T61" fmla="*/ 79 h 109"/>
                  <a:gd name="T62" fmla="*/ 95 w 146"/>
                  <a:gd name="T63" fmla="*/ 88 h 109"/>
                  <a:gd name="T64" fmla="*/ 82 w 146"/>
                  <a:gd name="T65" fmla="*/ 93 h 109"/>
                  <a:gd name="T66" fmla="*/ 76 w 146"/>
                  <a:gd name="T67" fmla="*/ 99 h 109"/>
                  <a:gd name="T68" fmla="*/ 71 w 146"/>
                  <a:gd name="T69" fmla="*/ 100 h 109"/>
                  <a:gd name="T70" fmla="*/ 67 w 146"/>
                  <a:gd name="T71" fmla="*/ 100 h 109"/>
                  <a:gd name="T72" fmla="*/ 57 w 146"/>
                  <a:gd name="T73" fmla="*/ 100 h 109"/>
                  <a:gd name="T74" fmla="*/ 45 w 146"/>
                  <a:gd name="T75" fmla="*/ 104 h 109"/>
                  <a:gd name="T76" fmla="*/ 40 w 146"/>
                  <a:gd name="T77" fmla="*/ 109 h 109"/>
                  <a:gd name="T78" fmla="*/ 29 w 146"/>
                  <a:gd name="T79" fmla="*/ 100 h 109"/>
                  <a:gd name="T80" fmla="*/ 21 w 146"/>
                  <a:gd name="T81" fmla="*/ 93 h 109"/>
                  <a:gd name="T82" fmla="*/ 17 w 146"/>
                  <a:gd name="T83" fmla="*/ 88 h 109"/>
                  <a:gd name="T84" fmla="*/ 24 w 146"/>
                  <a:gd name="T85" fmla="*/ 78 h 109"/>
                  <a:gd name="T86" fmla="*/ 24 w 146"/>
                  <a:gd name="T87" fmla="*/ 71 h 109"/>
                  <a:gd name="T88" fmla="*/ 17 w 146"/>
                  <a:gd name="T89" fmla="*/ 59 h 109"/>
                  <a:gd name="T90" fmla="*/ 25 w 146"/>
                  <a:gd name="T91" fmla="*/ 54 h 109"/>
                  <a:gd name="T92" fmla="*/ 26 w 146"/>
                  <a:gd name="T93" fmla="*/ 42 h 109"/>
                  <a:gd name="T94" fmla="*/ 32 w 146"/>
                  <a:gd name="T95" fmla="*/ 34 h 109"/>
                  <a:gd name="T96" fmla="*/ 29 w 146"/>
                  <a:gd name="T97" fmla="*/ 26 h 109"/>
                  <a:gd name="T98" fmla="*/ 16 w 146"/>
                  <a:gd name="T99" fmla="*/ 26 h 109"/>
                  <a:gd name="T100" fmla="*/ 11 w 146"/>
                  <a:gd name="T101" fmla="*/ 24 h 109"/>
                  <a:gd name="T102" fmla="*/ 4 w 146"/>
                  <a:gd name="T103" fmla="*/ 24 h 109"/>
                  <a:gd name="T104" fmla="*/ 5 w 146"/>
                  <a:gd name="T105" fmla="*/ 20 h 109"/>
                  <a:gd name="T106" fmla="*/ 3 w 146"/>
                  <a:gd name="T107" fmla="*/ 17 h 109"/>
                  <a:gd name="T108" fmla="*/ 3 w 146"/>
                  <a:gd name="T109" fmla="*/ 13 h 109"/>
                  <a:gd name="T110" fmla="*/ 0 w 146"/>
                  <a:gd name="T111" fmla="*/ 11 h 109"/>
                  <a:gd name="T112" fmla="*/ 7 w 146"/>
                  <a:gd name="T113" fmla="*/ 7 h 109"/>
                  <a:gd name="T114" fmla="*/ 11 w 146"/>
                  <a:gd name="T115" fmla="*/ 4 h 109"/>
                  <a:gd name="T116" fmla="*/ 16 w 146"/>
                  <a:gd name="T11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46" h="109">
                    <a:moveTo>
                      <a:pt x="120" y="67"/>
                    </a:moveTo>
                    <a:lnTo>
                      <a:pt x="121" y="70"/>
                    </a:lnTo>
                    <a:lnTo>
                      <a:pt x="120" y="71"/>
                    </a:lnTo>
                    <a:lnTo>
                      <a:pt x="119" y="72"/>
                    </a:lnTo>
                    <a:lnTo>
                      <a:pt x="117" y="71"/>
                    </a:lnTo>
                    <a:lnTo>
                      <a:pt x="117" y="68"/>
                    </a:lnTo>
                    <a:lnTo>
                      <a:pt x="120" y="67"/>
                    </a:lnTo>
                    <a:close/>
                    <a:moveTo>
                      <a:pt x="132" y="58"/>
                    </a:moveTo>
                    <a:lnTo>
                      <a:pt x="134" y="59"/>
                    </a:lnTo>
                    <a:lnTo>
                      <a:pt x="137" y="59"/>
                    </a:lnTo>
                    <a:lnTo>
                      <a:pt x="134" y="62"/>
                    </a:lnTo>
                    <a:lnTo>
                      <a:pt x="133" y="64"/>
                    </a:lnTo>
                    <a:lnTo>
                      <a:pt x="130" y="63"/>
                    </a:lnTo>
                    <a:lnTo>
                      <a:pt x="129" y="62"/>
                    </a:lnTo>
                    <a:lnTo>
                      <a:pt x="129" y="61"/>
                    </a:lnTo>
                    <a:lnTo>
                      <a:pt x="132" y="58"/>
                    </a:lnTo>
                    <a:close/>
                    <a:moveTo>
                      <a:pt x="144" y="54"/>
                    </a:moveTo>
                    <a:lnTo>
                      <a:pt x="146" y="57"/>
                    </a:lnTo>
                    <a:lnTo>
                      <a:pt x="145" y="58"/>
                    </a:lnTo>
                    <a:lnTo>
                      <a:pt x="144" y="57"/>
                    </a:lnTo>
                    <a:lnTo>
                      <a:pt x="140" y="57"/>
                    </a:lnTo>
                    <a:lnTo>
                      <a:pt x="140" y="55"/>
                    </a:lnTo>
                    <a:lnTo>
                      <a:pt x="144" y="54"/>
                    </a:lnTo>
                    <a:close/>
                    <a:moveTo>
                      <a:pt x="17" y="0"/>
                    </a:moveTo>
                    <a:lnTo>
                      <a:pt x="20" y="0"/>
                    </a:lnTo>
                    <a:lnTo>
                      <a:pt x="22" y="3"/>
                    </a:lnTo>
                    <a:lnTo>
                      <a:pt x="25" y="1"/>
                    </a:lnTo>
                    <a:lnTo>
                      <a:pt x="28" y="1"/>
                    </a:lnTo>
                    <a:lnTo>
                      <a:pt x="30" y="3"/>
                    </a:lnTo>
                    <a:lnTo>
                      <a:pt x="33" y="1"/>
                    </a:lnTo>
                    <a:lnTo>
                      <a:pt x="37" y="0"/>
                    </a:lnTo>
                    <a:lnTo>
                      <a:pt x="38" y="1"/>
                    </a:lnTo>
                    <a:lnTo>
                      <a:pt x="41" y="3"/>
                    </a:lnTo>
                    <a:lnTo>
                      <a:pt x="49" y="4"/>
                    </a:lnTo>
                    <a:lnTo>
                      <a:pt x="53" y="5"/>
                    </a:lnTo>
                    <a:lnTo>
                      <a:pt x="59" y="3"/>
                    </a:lnTo>
                    <a:lnTo>
                      <a:pt x="63" y="3"/>
                    </a:lnTo>
                    <a:lnTo>
                      <a:pt x="65" y="5"/>
                    </a:lnTo>
                    <a:lnTo>
                      <a:pt x="69" y="5"/>
                    </a:lnTo>
                    <a:lnTo>
                      <a:pt x="70" y="4"/>
                    </a:lnTo>
                    <a:lnTo>
                      <a:pt x="72" y="4"/>
                    </a:lnTo>
                    <a:lnTo>
                      <a:pt x="79" y="8"/>
                    </a:lnTo>
                    <a:lnTo>
                      <a:pt x="80" y="5"/>
                    </a:lnTo>
                    <a:lnTo>
                      <a:pt x="82" y="5"/>
                    </a:lnTo>
                    <a:lnTo>
                      <a:pt x="83" y="5"/>
                    </a:lnTo>
                    <a:lnTo>
                      <a:pt x="84" y="7"/>
                    </a:lnTo>
                    <a:lnTo>
                      <a:pt x="84" y="7"/>
                    </a:lnTo>
                    <a:lnTo>
                      <a:pt x="86" y="7"/>
                    </a:lnTo>
                    <a:lnTo>
                      <a:pt x="87" y="9"/>
                    </a:lnTo>
                    <a:lnTo>
                      <a:pt x="87" y="11"/>
                    </a:lnTo>
                    <a:lnTo>
                      <a:pt x="90" y="11"/>
                    </a:lnTo>
                    <a:lnTo>
                      <a:pt x="95" y="13"/>
                    </a:lnTo>
                    <a:lnTo>
                      <a:pt x="96" y="14"/>
                    </a:lnTo>
                    <a:lnTo>
                      <a:pt x="99" y="14"/>
                    </a:lnTo>
                    <a:lnTo>
                      <a:pt x="101" y="17"/>
                    </a:lnTo>
                    <a:lnTo>
                      <a:pt x="105" y="17"/>
                    </a:lnTo>
                    <a:lnTo>
                      <a:pt x="107" y="17"/>
                    </a:lnTo>
                    <a:lnTo>
                      <a:pt x="109" y="16"/>
                    </a:lnTo>
                    <a:lnTo>
                      <a:pt x="115" y="14"/>
                    </a:lnTo>
                    <a:lnTo>
                      <a:pt x="116" y="16"/>
                    </a:lnTo>
                    <a:lnTo>
                      <a:pt x="120" y="16"/>
                    </a:lnTo>
                    <a:lnTo>
                      <a:pt x="123" y="17"/>
                    </a:lnTo>
                    <a:lnTo>
                      <a:pt x="128" y="17"/>
                    </a:lnTo>
                    <a:lnTo>
                      <a:pt x="132" y="20"/>
                    </a:lnTo>
                    <a:lnTo>
                      <a:pt x="134" y="20"/>
                    </a:lnTo>
                    <a:lnTo>
                      <a:pt x="134" y="21"/>
                    </a:lnTo>
                    <a:lnTo>
                      <a:pt x="132" y="22"/>
                    </a:lnTo>
                    <a:lnTo>
                      <a:pt x="133" y="26"/>
                    </a:lnTo>
                    <a:lnTo>
                      <a:pt x="132" y="29"/>
                    </a:lnTo>
                    <a:lnTo>
                      <a:pt x="132" y="32"/>
                    </a:lnTo>
                    <a:lnTo>
                      <a:pt x="126" y="34"/>
                    </a:lnTo>
                    <a:lnTo>
                      <a:pt x="125" y="37"/>
                    </a:lnTo>
                    <a:lnTo>
                      <a:pt x="121" y="38"/>
                    </a:lnTo>
                    <a:lnTo>
                      <a:pt x="116" y="38"/>
                    </a:lnTo>
                    <a:lnTo>
                      <a:pt x="113" y="41"/>
                    </a:lnTo>
                    <a:lnTo>
                      <a:pt x="111" y="42"/>
                    </a:lnTo>
                    <a:lnTo>
                      <a:pt x="112" y="42"/>
                    </a:lnTo>
                    <a:lnTo>
                      <a:pt x="112" y="46"/>
                    </a:lnTo>
                    <a:lnTo>
                      <a:pt x="109" y="46"/>
                    </a:lnTo>
                    <a:lnTo>
                      <a:pt x="109" y="46"/>
                    </a:lnTo>
                    <a:lnTo>
                      <a:pt x="109" y="46"/>
                    </a:lnTo>
                    <a:lnTo>
                      <a:pt x="108" y="45"/>
                    </a:lnTo>
                    <a:lnTo>
                      <a:pt x="105" y="51"/>
                    </a:lnTo>
                    <a:lnTo>
                      <a:pt x="103" y="53"/>
                    </a:lnTo>
                    <a:lnTo>
                      <a:pt x="99" y="61"/>
                    </a:lnTo>
                    <a:lnTo>
                      <a:pt x="97" y="62"/>
                    </a:lnTo>
                    <a:lnTo>
                      <a:pt x="99" y="64"/>
                    </a:lnTo>
                    <a:lnTo>
                      <a:pt x="99" y="67"/>
                    </a:lnTo>
                    <a:lnTo>
                      <a:pt x="101" y="68"/>
                    </a:lnTo>
                    <a:lnTo>
                      <a:pt x="104" y="72"/>
                    </a:lnTo>
                    <a:lnTo>
                      <a:pt x="101" y="75"/>
                    </a:lnTo>
                    <a:lnTo>
                      <a:pt x="97" y="76"/>
                    </a:lnTo>
                    <a:lnTo>
                      <a:pt x="97" y="79"/>
                    </a:lnTo>
                    <a:lnTo>
                      <a:pt x="94" y="84"/>
                    </a:lnTo>
                    <a:lnTo>
                      <a:pt x="94" y="87"/>
                    </a:lnTo>
                    <a:lnTo>
                      <a:pt x="95" y="88"/>
                    </a:lnTo>
                    <a:lnTo>
                      <a:pt x="94" y="89"/>
                    </a:lnTo>
                    <a:lnTo>
                      <a:pt x="90" y="91"/>
                    </a:lnTo>
                    <a:lnTo>
                      <a:pt x="82" y="93"/>
                    </a:lnTo>
                    <a:lnTo>
                      <a:pt x="82" y="96"/>
                    </a:lnTo>
                    <a:lnTo>
                      <a:pt x="79" y="100"/>
                    </a:lnTo>
                    <a:lnTo>
                      <a:pt x="76" y="99"/>
                    </a:lnTo>
                    <a:lnTo>
                      <a:pt x="75" y="97"/>
                    </a:lnTo>
                    <a:lnTo>
                      <a:pt x="74" y="100"/>
                    </a:lnTo>
                    <a:lnTo>
                      <a:pt x="71" y="100"/>
                    </a:lnTo>
                    <a:lnTo>
                      <a:pt x="70" y="100"/>
                    </a:lnTo>
                    <a:lnTo>
                      <a:pt x="67" y="100"/>
                    </a:lnTo>
                    <a:lnTo>
                      <a:pt x="67" y="100"/>
                    </a:lnTo>
                    <a:lnTo>
                      <a:pt x="63" y="100"/>
                    </a:lnTo>
                    <a:lnTo>
                      <a:pt x="59" y="99"/>
                    </a:lnTo>
                    <a:lnTo>
                      <a:pt x="57" y="100"/>
                    </a:lnTo>
                    <a:lnTo>
                      <a:pt x="53" y="100"/>
                    </a:lnTo>
                    <a:lnTo>
                      <a:pt x="49" y="104"/>
                    </a:lnTo>
                    <a:lnTo>
                      <a:pt x="45" y="104"/>
                    </a:lnTo>
                    <a:lnTo>
                      <a:pt x="43" y="107"/>
                    </a:lnTo>
                    <a:lnTo>
                      <a:pt x="42" y="108"/>
                    </a:lnTo>
                    <a:lnTo>
                      <a:pt x="40" y="109"/>
                    </a:lnTo>
                    <a:lnTo>
                      <a:pt x="36" y="109"/>
                    </a:lnTo>
                    <a:lnTo>
                      <a:pt x="32" y="105"/>
                    </a:lnTo>
                    <a:lnTo>
                      <a:pt x="29" y="100"/>
                    </a:lnTo>
                    <a:lnTo>
                      <a:pt x="30" y="99"/>
                    </a:lnTo>
                    <a:lnTo>
                      <a:pt x="25" y="95"/>
                    </a:lnTo>
                    <a:lnTo>
                      <a:pt x="21" y="93"/>
                    </a:lnTo>
                    <a:lnTo>
                      <a:pt x="20" y="93"/>
                    </a:lnTo>
                    <a:lnTo>
                      <a:pt x="20" y="91"/>
                    </a:lnTo>
                    <a:lnTo>
                      <a:pt x="17" y="88"/>
                    </a:lnTo>
                    <a:lnTo>
                      <a:pt x="20" y="83"/>
                    </a:lnTo>
                    <a:lnTo>
                      <a:pt x="24" y="80"/>
                    </a:lnTo>
                    <a:lnTo>
                      <a:pt x="24" y="78"/>
                    </a:lnTo>
                    <a:lnTo>
                      <a:pt x="21" y="78"/>
                    </a:lnTo>
                    <a:lnTo>
                      <a:pt x="20" y="75"/>
                    </a:lnTo>
                    <a:lnTo>
                      <a:pt x="24" y="71"/>
                    </a:lnTo>
                    <a:lnTo>
                      <a:pt x="22" y="66"/>
                    </a:lnTo>
                    <a:lnTo>
                      <a:pt x="20" y="64"/>
                    </a:lnTo>
                    <a:lnTo>
                      <a:pt x="17" y="59"/>
                    </a:lnTo>
                    <a:lnTo>
                      <a:pt x="20" y="58"/>
                    </a:lnTo>
                    <a:lnTo>
                      <a:pt x="22" y="58"/>
                    </a:lnTo>
                    <a:lnTo>
                      <a:pt x="25" y="54"/>
                    </a:lnTo>
                    <a:lnTo>
                      <a:pt x="24" y="51"/>
                    </a:lnTo>
                    <a:lnTo>
                      <a:pt x="25" y="50"/>
                    </a:lnTo>
                    <a:lnTo>
                      <a:pt x="26" y="42"/>
                    </a:lnTo>
                    <a:lnTo>
                      <a:pt x="25" y="38"/>
                    </a:lnTo>
                    <a:lnTo>
                      <a:pt x="30" y="34"/>
                    </a:lnTo>
                    <a:lnTo>
                      <a:pt x="32" y="34"/>
                    </a:lnTo>
                    <a:lnTo>
                      <a:pt x="33" y="32"/>
                    </a:lnTo>
                    <a:lnTo>
                      <a:pt x="30" y="29"/>
                    </a:lnTo>
                    <a:lnTo>
                      <a:pt x="29" y="26"/>
                    </a:lnTo>
                    <a:lnTo>
                      <a:pt x="24" y="25"/>
                    </a:lnTo>
                    <a:lnTo>
                      <a:pt x="22" y="28"/>
                    </a:lnTo>
                    <a:lnTo>
                      <a:pt x="16" y="26"/>
                    </a:lnTo>
                    <a:lnTo>
                      <a:pt x="12" y="28"/>
                    </a:lnTo>
                    <a:lnTo>
                      <a:pt x="11" y="26"/>
                    </a:lnTo>
                    <a:lnTo>
                      <a:pt x="11" y="24"/>
                    </a:lnTo>
                    <a:lnTo>
                      <a:pt x="9" y="24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7" y="21"/>
                    </a:lnTo>
                    <a:lnTo>
                      <a:pt x="4" y="21"/>
                    </a:lnTo>
                    <a:lnTo>
                      <a:pt x="5" y="20"/>
                    </a:lnTo>
                    <a:lnTo>
                      <a:pt x="4" y="18"/>
                    </a:lnTo>
                    <a:lnTo>
                      <a:pt x="5" y="16"/>
                    </a:lnTo>
                    <a:lnTo>
                      <a:pt x="3" y="17"/>
                    </a:lnTo>
                    <a:lnTo>
                      <a:pt x="3" y="17"/>
                    </a:lnTo>
                    <a:lnTo>
                      <a:pt x="3" y="14"/>
                    </a:lnTo>
                    <a:lnTo>
                      <a:pt x="3" y="13"/>
                    </a:lnTo>
                    <a:lnTo>
                      <a:pt x="3" y="12"/>
                    </a:lnTo>
                    <a:lnTo>
                      <a:pt x="0" y="13"/>
                    </a:lnTo>
                    <a:lnTo>
                      <a:pt x="0" y="11"/>
                    </a:lnTo>
                    <a:lnTo>
                      <a:pt x="1" y="8"/>
                    </a:lnTo>
                    <a:lnTo>
                      <a:pt x="5" y="5"/>
                    </a:lnTo>
                    <a:lnTo>
                      <a:pt x="7" y="7"/>
                    </a:lnTo>
                    <a:lnTo>
                      <a:pt x="11" y="7"/>
                    </a:lnTo>
                    <a:lnTo>
                      <a:pt x="12" y="5"/>
                    </a:lnTo>
                    <a:lnTo>
                      <a:pt x="11" y="4"/>
                    </a:lnTo>
                    <a:lnTo>
                      <a:pt x="11" y="3"/>
                    </a:lnTo>
                    <a:lnTo>
                      <a:pt x="15" y="0"/>
                    </a:lnTo>
                    <a:lnTo>
                      <a:pt x="16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0" name="Freeform 412"/>
              <p:cNvSpPr>
                <a:spLocks/>
              </p:cNvSpPr>
              <p:nvPr/>
            </p:nvSpPr>
            <p:spPr bwMode="auto">
              <a:xfrm>
                <a:off x="5508953" y="3000321"/>
                <a:ext cx="93897" cy="182718"/>
              </a:xfrm>
              <a:custGeom>
                <a:avLst/>
                <a:gdLst>
                  <a:gd name="T0" fmla="*/ 15 w 37"/>
                  <a:gd name="T1" fmla="*/ 0 h 72"/>
                  <a:gd name="T2" fmla="*/ 16 w 37"/>
                  <a:gd name="T3" fmla="*/ 4 h 72"/>
                  <a:gd name="T4" fmla="*/ 26 w 37"/>
                  <a:gd name="T5" fmla="*/ 4 h 72"/>
                  <a:gd name="T6" fmla="*/ 33 w 37"/>
                  <a:gd name="T7" fmla="*/ 2 h 72"/>
                  <a:gd name="T8" fmla="*/ 37 w 37"/>
                  <a:gd name="T9" fmla="*/ 8 h 72"/>
                  <a:gd name="T10" fmla="*/ 34 w 37"/>
                  <a:gd name="T11" fmla="*/ 10 h 72"/>
                  <a:gd name="T12" fmla="*/ 30 w 37"/>
                  <a:gd name="T13" fmla="*/ 18 h 72"/>
                  <a:gd name="T14" fmla="*/ 28 w 37"/>
                  <a:gd name="T15" fmla="*/ 27 h 72"/>
                  <a:gd name="T16" fmla="*/ 26 w 37"/>
                  <a:gd name="T17" fmla="*/ 34 h 72"/>
                  <a:gd name="T18" fmla="*/ 21 w 37"/>
                  <a:gd name="T19" fmla="*/ 35 h 72"/>
                  <a:gd name="T20" fmla="*/ 26 w 37"/>
                  <a:gd name="T21" fmla="*/ 42 h 72"/>
                  <a:gd name="T22" fmla="*/ 24 w 37"/>
                  <a:gd name="T23" fmla="*/ 51 h 72"/>
                  <a:gd name="T24" fmla="*/ 28 w 37"/>
                  <a:gd name="T25" fmla="*/ 54 h 72"/>
                  <a:gd name="T26" fmla="*/ 24 w 37"/>
                  <a:gd name="T27" fmla="*/ 59 h 72"/>
                  <a:gd name="T28" fmla="*/ 24 w 37"/>
                  <a:gd name="T29" fmla="*/ 67 h 72"/>
                  <a:gd name="T30" fmla="*/ 24 w 37"/>
                  <a:gd name="T31" fmla="*/ 69 h 72"/>
                  <a:gd name="T32" fmla="*/ 20 w 37"/>
                  <a:gd name="T33" fmla="*/ 71 h 72"/>
                  <a:gd name="T34" fmla="*/ 15 w 37"/>
                  <a:gd name="T35" fmla="*/ 71 h 72"/>
                  <a:gd name="T36" fmla="*/ 5 w 37"/>
                  <a:gd name="T37" fmla="*/ 72 h 72"/>
                  <a:gd name="T38" fmla="*/ 5 w 37"/>
                  <a:gd name="T39" fmla="*/ 69 h 72"/>
                  <a:gd name="T40" fmla="*/ 7 w 37"/>
                  <a:gd name="T41" fmla="*/ 59 h 72"/>
                  <a:gd name="T42" fmla="*/ 7 w 37"/>
                  <a:gd name="T43" fmla="*/ 54 h 72"/>
                  <a:gd name="T44" fmla="*/ 5 w 37"/>
                  <a:gd name="T45" fmla="*/ 51 h 72"/>
                  <a:gd name="T46" fmla="*/ 3 w 37"/>
                  <a:gd name="T47" fmla="*/ 52 h 72"/>
                  <a:gd name="T48" fmla="*/ 5 w 37"/>
                  <a:gd name="T49" fmla="*/ 47 h 72"/>
                  <a:gd name="T50" fmla="*/ 5 w 37"/>
                  <a:gd name="T51" fmla="*/ 44 h 72"/>
                  <a:gd name="T52" fmla="*/ 3 w 37"/>
                  <a:gd name="T53" fmla="*/ 48 h 72"/>
                  <a:gd name="T54" fmla="*/ 0 w 37"/>
                  <a:gd name="T55" fmla="*/ 47 h 72"/>
                  <a:gd name="T56" fmla="*/ 4 w 37"/>
                  <a:gd name="T57" fmla="*/ 35 h 72"/>
                  <a:gd name="T58" fmla="*/ 7 w 37"/>
                  <a:gd name="T59" fmla="*/ 29 h 72"/>
                  <a:gd name="T60" fmla="*/ 8 w 37"/>
                  <a:gd name="T61" fmla="*/ 22 h 72"/>
                  <a:gd name="T62" fmla="*/ 8 w 37"/>
                  <a:gd name="T63" fmla="*/ 18 h 72"/>
                  <a:gd name="T64" fmla="*/ 8 w 37"/>
                  <a:gd name="T65" fmla="*/ 14 h 72"/>
                  <a:gd name="T66" fmla="*/ 8 w 37"/>
                  <a:gd name="T67" fmla="*/ 2 h 72"/>
                  <a:gd name="T68" fmla="*/ 13 w 37"/>
                  <a:gd name="T6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7" h="72">
                    <a:moveTo>
                      <a:pt x="13" y="0"/>
                    </a:moveTo>
                    <a:lnTo>
                      <a:pt x="15" y="0"/>
                    </a:lnTo>
                    <a:lnTo>
                      <a:pt x="15" y="2"/>
                    </a:lnTo>
                    <a:lnTo>
                      <a:pt x="16" y="4"/>
                    </a:lnTo>
                    <a:lnTo>
                      <a:pt x="20" y="2"/>
                    </a:lnTo>
                    <a:lnTo>
                      <a:pt x="26" y="4"/>
                    </a:lnTo>
                    <a:lnTo>
                      <a:pt x="28" y="1"/>
                    </a:lnTo>
                    <a:lnTo>
                      <a:pt x="33" y="2"/>
                    </a:lnTo>
                    <a:lnTo>
                      <a:pt x="34" y="5"/>
                    </a:lnTo>
                    <a:lnTo>
                      <a:pt x="37" y="8"/>
                    </a:lnTo>
                    <a:lnTo>
                      <a:pt x="36" y="10"/>
                    </a:lnTo>
                    <a:lnTo>
                      <a:pt x="34" y="10"/>
                    </a:lnTo>
                    <a:lnTo>
                      <a:pt x="29" y="14"/>
                    </a:lnTo>
                    <a:lnTo>
                      <a:pt x="30" y="18"/>
                    </a:lnTo>
                    <a:lnTo>
                      <a:pt x="29" y="26"/>
                    </a:lnTo>
                    <a:lnTo>
                      <a:pt x="28" y="27"/>
                    </a:lnTo>
                    <a:lnTo>
                      <a:pt x="29" y="30"/>
                    </a:lnTo>
                    <a:lnTo>
                      <a:pt x="26" y="34"/>
                    </a:lnTo>
                    <a:lnTo>
                      <a:pt x="24" y="34"/>
                    </a:lnTo>
                    <a:lnTo>
                      <a:pt x="21" y="35"/>
                    </a:lnTo>
                    <a:lnTo>
                      <a:pt x="24" y="40"/>
                    </a:lnTo>
                    <a:lnTo>
                      <a:pt x="26" y="42"/>
                    </a:lnTo>
                    <a:lnTo>
                      <a:pt x="28" y="47"/>
                    </a:lnTo>
                    <a:lnTo>
                      <a:pt x="24" y="51"/>
                    </a:lnTo>
                    <a:lnTo>
                      <a:pt x="25" y="54"/>
                    </a:lnTo>
                    <a:lnTo>
                      <a:pt x="28" y="54"/>
                    </a:lnTo>
                    <a:lnTo>
                      <a:pt x="28" y="56"/>
                    </a:lnTo>
                    <a:lnTo>
                      <a:pt x="24" y="59"/>
                    </a:lnTo>
                    <a:lnTo>
                      <a:pt x="21" y="64"/>
                    </a:lnTo>
                    <a:lnTo>
                      <a:pt x="24" y="67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2" y="71"/>
                    </a:lnTo>
                    <a:lnTo>
                      <a:pt x="20" y="71"/>
                    </a:lnTo>
                    <a:lnTo>
                      <a:pt x="16" y="72"/>
                    </a:lnTo>
                    <a:lnTo>
                      <a:pt x="15" y="71"/>
                    </a:lnTo>
                    <a:lnTo>
                      <a:pt x="9" y="69"/>
                    </a:lnTo>
                    <a:lnTo>
                      <a:pt x="5" y="72"/>
                    </a:lnTo>
                    <a:lnTo>
                      <a:pt x="4" y="71"/>
                    </a:lnTo>
                    <a:lnTo>
                      <a:pt x="5" y="69"/>
                    </a:lnTo>
                    <a:lnTo>
                      <a:pt x="7" y="65"/>
                    </a:lnTo>
                    <a:lnTo>
                      <a:pt x="7" y="59"/>
                    </a:lnTo>
                    <a:lnTo>
                      <a:pt x="8" y="56"/>
                    </a:lnTo>
                    <a:lnTo>
                      <a:pt x="7" y="54"/>
                    </a:lnTo>
                    <a:lnTo>
                      <a:pt x="8" y="51"/>
                    </a:lnTo>
                    <a:lnTo>
                      <a:pt x="5" y="51"/>
                    </a:lnTo>
                    <a:lnTo>
                      <a:pt x="3" y="54"/>
                    </a:lnTo>
                    <a:lnTo>
                      <a:pt x="3" y="52"/>
                    </a:lnTo>
                    <a:lnTo>
                      <a:pt x="3" y="50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4"/>
                    </a:lnTo>
                    <a:lnTo>
                      <a:pt x="3" y="47"/>
                    </a:lnTo>
                    <a:lnTo>
                      <a:pt x="3" y="48"/>
                    </a:lnTo>
                    <a:lnTo>
                      <a:pt x="0" y="48"/>
                    </a:lnTo>
                    <a:lnTo>
                      <a:pt x="0" y="47"/>
                    </a:lnTo>
                    <a:lnTo>
                      <a:pt x="1" y="39"/>
                    </a:lnTo>
                    <a:lnTo>
                      <a:pt x="4" y="35"/>
                    </a:lnTo>
                    <a:lnTo>
                      <a:pt x="4" y="33"/>
                    </a:lnTo>
                    <a:lnTo>
                      <a:pt x="7" y="29"/>
                    </a:lnTo>
                    <a:lnTo>
                      <a:pt x="7" y="25"/>
                    </a:lnTo>
                    <a:lnTo>
                      <a:pt x="8" y="22"/>
                    </a:lnTo>
                    <a:lnTo>
                      <a:pt x="9" y="21"/>
                    </a:lnTo>
                    <a:lnTo>
                      <a:pt x="8" y="18"/>
                    </a:lnTo>
                    <a:lnTo>
                      <a:pt x="9" y="15"/>
                    </a:lnTo>
                    <a:lnTo>
                      <a:pt x="8" y="14"/>
                    </a:lnTo>
                    <a:lnTo>
                      <a:pt x="9" y="6"/>
                    </a:lnTo>
                    <a:lnTo>
                      <a:pt x="8" y="2"/>
                    </a:lnTo>
                    <a:lnTo>
                      <a:pt x="8" y="0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1" name="Freeform 413"/>
              <p:cNvSpPr>
                <a:spLocks noEditPoints="1"/>
              </p:cNvSpPr>
              <p:nvPr/>
            </p:nvSpPr>
            <p:spPr bwMode="auto">
              <a:xfrm>
                <a:off x="6328643" y="3005396"/>
                <a:ext cx="258850" cy="251237"/>
              </a:xfrm>
              <a:custGeom>
                <a:avLst/>
                <a:gdLst>
                  <a:gd name="T0" fmla="*/ 56 w 102"/>
                  <a:gd name="T1" fmla="*/ 91 h 99"/>
                  <a:gd name="T2" fmla="*/ 73 w 102"/>
                  <a:gd name="T3" fmla="*/ 92 h 99"/>
                  <a:gd name="T4" fmla="*/ 80 w 102"/>
                  <a:gd name="T5" fmla="*/ 92 h 99"/>
                  <a:gd name="T6" fmla="*/ 63 w 102"/>
                  <a:gd name="T7" fmla="*/ 99 h 99"/>
                  <a:gd name="T8" fmla="*/ 48 w 102"/>
                  <a:gd name="T9" fmla="*/ 92 h 99"/>
                  <a:gd name="T10" fmla="*/ 91 w 102"/>
                  <a:gd name="T11" fmla="*/ 92 h 99"/>
                  <a:gd name="T12" fmla="*/ 91 w 102"/>
                  <a:gd name="T13" fmla="*/ 86 h 99"/>
                  <a:gd name="T14" fmla="*/ 41 w 102"/>
                  <a:gd name="T15" fmla="*/ 79 h 99"/>
                  <a:gd name="T16" fmla="*/ 96 w 102"/>
                  <a:gd name="T17" fmla="*/ 86 h 99"/>
                  <a:gd name="T18" fmla="*/ 41 w 102"/>
                  <a:gd name="T19" fmla="*/ 78 h 99"/>
                  <a:gd name="T20" fmla="*/ 79 w 102"/>
                  <a:gd name="T21" fmla="*/ 77 h 99"/>
                  <a:gd name="T22" fmla="*/ 67 w 102"/>
                  <a:gd name="T23" fmla="*/ 70 h 99"/>
                  <a:gd name="T24" fmla="*/ 69 w 102"/>
                  <a:gd name="T25" fmla="*/ 69 h 99"/>
                  <a:gd name="T26" fmla="*/ 58 w 102"/>
                  <a:gd name="T27" fmla="*/ 67 h 99"/>
                  <a:gd name="T28" fmla="*/ 55 w 102"/>
                  <a:gd name="T29" fmla="*/ 65 h 99"/>
                  <a:gd name="T30" fmla="*/ 77 w 102"/>
                  <a:gd name="T31" fmla="*/ 63 h 99"/>
                  <a:gd name="T32" fmla="*/ 84 w 102"/>
                  <a:gd name="T33" fmla="*/ 61 h 99"/>
                  <a:gd name="T34" fmla="*/ 79 w 102"/>
                  <a:gd name="T35" fmla="*/ 61 h 99"/>
                  <a:gd name="T36" fmla="*/ 13 w 102"/>
                  <a:gd name="T37" fmla="*/ 61 h 99"/>
                  <a:gd name="T38" fmla="*/ 59 w 102"/>
                  <a:gd name="T39" fmla="*/ 60 h 99"/>
                  <a:gd name="T40" fmla="*/ 16 w 102"/>
                  <a:gd name="T41" fmla="*/ 57 h 99"/>
                  <a:gd name="T42" fmla="*/ 9 w 102"/>
                  <a:gd name="T43" fmla="*/ 53 h 99"/>
                  <a:gd name="T44" fmla="*/ 73 w 102"/>
                  <a:gd name="T45" fmla="*/ 54 h 99"/>
                  <a:gd name="T46" fmla="*/ 14 w 102"/>
                  <a:gd name="T47" fmla="*/ 48 h 99"/>
                  <a:gd name="T48" fmla="*/ 59 w 102"/>
                  <a:gd name="T49" fmla="*/ 44 h 99"/>
                  <a:gd name="T50" fmla="*/ 46 w 102"/>
                  <a:gd name="T51" fmla="*/ 45 h 99"/>
                  <a:gd name="T52" fmla="*/ 54 w 102"/>
                  <a:gd name="T53" fmla="*/ 56 h 99"/>
                  <a:gd name="T54" fmla="*/ 52 w 102"/>
                  <a:gd name="T55" fmla="*/ 56 h 99"/>
                  <a:gd name="T56" fmla="*/ 42 w 102"/>
                  <a:gd name="T57" fmla="*/ 46 h 99"/>
                  <a:gd name="T58" fmla="*/ 47 w 102"/>
                  <a:gd name="T59" fmla="*/ 42 h 99"/>
                  <a:gd name="T60" fmla="*/ 77 w 102"/>
                  <a:gd name="T61" fmla="*/ 37 h 99"/>
                  <a:gd name="T62" fmla="*/ 76 w 102"/>
                  <a:gd name="T63" fmla="*/ 41 h 99"/>
                  <a:gd name="T64" fmla="*/ 73 w 102"/>
                  <a:gd name="T65" fmla="*/ 38 h 99"/>
                  <a:gd name="T66" fmla="*/ 5 w 102"/>
                  <a:gd name="T67" fmla="*/ 37 h 99"/>
                  <a:gd name="T68" fmla="*/ 64 w 102"/>
                  <a:gd name="T69" fmla="*/ 28 h 99"/>
                  <a:gd name="T70" fmla="*/ 66 w 102"/>
                  <a:gd name="T71" fmla="*/ 27 h 99"/>
                  <a:gd name="T72" fmla="*/ 58 w 102"/>
                  <a:gd name="T73" fmla="*/ 17 h 99"/>
                  <a:gd name="T74" fmla="*/ 76 w 102"/>
                  <a:gd name="T75" fmla="*/ 3 h 99"/>
                  <a:gd name="T76" fmla="*/ 62 w 102"/>
                  <a:gd name="T77" fmla="*/ 12 h 99"/>
                  <a:gd name="T78" fmla="*/ 47 w 102"/>
                  <a:gd name="T79" fmla="*/ 17 h 99"/>
                  <a:gd name="T80" fmla="*/ 47 w 102"/>
                  <a:gd name="T81" fmla="*/ 25 h 99"/>
                  <a:gd name="T82" fmla="*/ 42 w 102"/>
                  <a:gd name="T83" fmla="*/ 28 h 99"/>
                  <a:gd name="T84" fmla="*/ 33 w 102"/>
                  <a:gd name="T85" fmla="*/ 27 h 99"/>
                  <a:gd name="T86" fmla="*/ 39 w 102"/>
                  <a:gd name="T87" fmla="*/ 41 h 99"/>
                  <a:gd name="T88" fmla="*/ 34 w 102"/>
                  <a:gd name="T89" fmla="*/ 44 h 99"/>
                  <a:gd name="T90" fmla="*/ 50 w 102"/>
                  <a:gd name="T91" fmla="*/ 57 h 99"/>
                  <a:gd name="T92" fmla="*/ 42 w 102"/>
                  <a:gd name="T93" fmla="*/ 62 h 99"/>
                  <a:gd name="T94" fmla="*/ 41 w 102"/>
                  <a:gd name="T95" fmla="*/ 66 h 99"/>
                  <a:gd name="T96" fmla="*/ 43 w 102"/>
                  <a:gd name="T97" fmla="*/ 78 h 99"/>
                  <a:gd name="T98" fmla="*/ 30 w 102"/>
                  <a:gd name="T99" fmla="*/ 73 h 99"/>
                  <a:gd name="T100" fmla="*/ 26 w 102"/>
                  <a:gd name="T101" fmla="*/ 66 h 99"/>
                  <a:gd name="T102" fmla="*/ 29 w 102"/>
                  <a:gd name="T103" fmla="*/ 53 h 99"/>
                  <a:gd name="T104" fmla="*/ 34 w 102"/>
                  <a:gd name="T105" fmla="*/ 53 h 99"/>
                  <a:gd name="T106" fmla="*/ 17 w 102"/>
                  <a:gd name="T107" fmla="*/ 49 h 99"/>
                  <a:gd name="T108" fmla="*/ 9 w 102"/>
                  <a:gd name="T109" fmla="*/ 29 h 99"/>
                  <a:gd name="T110" fmla="*/ 33 w 102"/>
                  <a:gd name="T111" fmla="*/ 12 h 99"/>
                  <a:gd name="T112" fmla="*/ 55 w 102"/>
                  <a:gd name="T113" fmla="*/ 7 h 99"/>
                  <a:gd name="T114" fmla="*/ 72 w 102"/>
                  <a:gd name="T115" fmla="*/ 4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2" h="99">
                    <a:moveTo>
                      <a:pt x="51" y="90"/>
                    </a:moveTo>
                    <a:lnTo>
                      <a:pt x="51" y="90"/>
                    </a:lnTo>
                    <a:lnTo>
                      <a:pt x="51" y="91"/>
                    </a:lnTo>
                    <a:lnTo>
                      <a:pt x="54" y="91"/>
                    </a:lnTo>
                    <a:lnTo>
                      <a:pt x="54" y="91"/>
                    </a:lnTo>
                    <a:lnTo>
                      <a:pt x="54" y="90"/>
                    </a:lnTo>
                    <a:lnTo>
                      <a:pt x="54" y="90"/>
                    </a:lnTo>
                    <a:lnTo>
                      <a:pt x="55" y="90"/>
                    </a:lnTo>
                    <a:lnTo>
                      <a:pt x="56" y="91"/>
                    </a:lnTo>
                    <a:lnTo>
                      <a:pt x="55" y="91"/>
                    </a:lnTo>
                    <a:lnTo>
                      <a:pt x="56" y="91"/>
                    </a:lnTo>
                    <a:lnTo>
                      <a:pt x="58" y="92"/>
                    </a:lnTo>
                    <a:lnTo>
                      <a:pt x="59" y="94"/>
                    </a:lnTo>
                    <a:lnTo>
                      <a:pt x="62" y="92"/>
                    </a:lnTo>
                    <a:lnTo>
                      <a:pt x="64" y="91"/>
                    </a:lnTo>
                    <a:lnTo>
                      <a:pt x="67" y="91"/>
                    </a:lnTo>
                    <a:lnTo>
                      <a:pt x="69" y="92"/>
                    </a:lnTo>
                    <a:lnTo>
                      <a:pt x="73" y="92"/>
                    </a:lnTo>
                    <a:lnTo>
                      <a:pt x="73" y="92"/>
                    </a:lnTo>
                    <a:lnTo>
                      <a:pt x="75" y="94"/>
                    </a:lnTo>
                    <a:lnTo>
                      <a:pt x="75" y="95"/>
                    </a:lnTo>
                    <a:lnTo>
                      <a:pt x="76" y="95"/>
                    </a:lnTo>
                    <a:lnTo>
                      <a:pt x="77" y="95"/>
                    </a:lnTo>
                    <a:lnTo>
                      <a:pt x="77" y="95"/>
                    </a:lnTo>
                    <a:lnTo>
                      <a:pt x="79" y="94"/>
                    </a:lnTo>
                    <a:lnTo>
                      <a:pt x="79" y="94"/>
                    </a:lnTo>
                    <a:lnTo>
                      <a:pt x="80" y="92"/>
                    </a:lnTo>
                    <a:lnTo>
                      <a:pt x="80" y="94"/>
                    </a:lnTo>
                    <a:lnTo>
                      <a:pt x="80" y="95"/>
                    </a:lnTo>
                    <a:lnTo>
                      <a:pt x="80" y="96"/>
                    </a:lnTo>
                    <a:lnTo>
                      <a:pt x="77" y="98"/>
                    </a:lnTo>
                    <a:lnTo>
                      <a:pt x="75" y="98"/>
                    </a:lnTo>
                    <a:lnTo>
                      <a:pt x="71" y="98"/>
                    </a:lnTo>
                    <a:lnTo>
                      <a:pt x="68" y="98"/>
                    </a:lnTo>
                    <a:lnTo>
                      <a:pt x="66" y="99"/>
                    </a:lnTo>
                    <a:lnTo>
                      <a:pt x="63" y="99"/>
                    </a:lnTo>
                    <a:lnTo>
                      <a:pt x="62" y="98"/>
                    </a:lnTo>
                    <a:lnTo>
                      <a:pt x="59" y="96"/>
                    </a:lnTo>
                    <a:lnTo>
                      <a:pt x="58" y="95"/>
                    </a:lnTo>
                    <a:lnTo>
                      <a:pt x="55" y="96"/>
                    </a:lnTo>
                    <a:lnTo>
                      <a:pt x="54" y="95"/>
                    </a:lnTo>
                    <a:lnTo>
                      <a:pt x="50" y="96"/>
                    </a:lnTo>
                    <a:lnTo>
                      <a:pt x="48" y="95"/>
                    </a:lnTo>
                    <a:lnTo>
                      <a:pt x="48" y="94"/>
                    </a:lnTo>
                    <a:lnTo>
                      <a:pt x="48" y="92"/>
                    </a:lnTo>
                    <a:lnTo>
                      <a:pt x="48" y="90"/>
                    </a:lnTo>
                    <a:lnTo>
                      <a:pt x="50" y="91"/>
                    </a:lnTo>
                    <a:lnTo>
                      <a:pt x="51" y="91"/>
                    </a:lnTo>
                    <a:lnTo>
                      <a:pt x="50" y="90"/>
                    </a:lnTo>
                    <a:lnTo>
                      <a:pt x="51" y="90"/>
                    </a:lnTo>
                    <a:close/>
                    <a:moveTo>
                      <a:pt x="89" y="87"/>
                    </a:moveTo>
                    <a:lnTo>
                      <a:pt x="89" y="89"/>
                    </a:lnTo>
                    <a:lnTo>
                      <a:pt x="91" y="91"/>
                    </a:lnTo>
                    <a:lnTo>
                      <a:pt x="91" y="92"/>
                    </a:lnTo>
                    <a:lnTo>
                      <a:pt x="89" y="92"/>
                    </a:lnTo>
                    <a:lnTo>
                      <a:pt x="89" y="91"/>
                    </a:lnTo>
                    <a:lnTo>
                      <a:pt x="88" y="90"/>
                    </a:lnTo>
                    <a:lnTo>
                      <a:pt x="89" y="87"/>
                    </a:lnTo>
                    <a:close/>
                    <a:moveTo>
                      <a:pt x="91" y="86"/>
                    </a:moveTo>
                    <a:lnTo>
                      <a:pt x="91" y="87"/>
                    </a:lnTo>
                    <a:lnTo>
                      <a:pt x="89" y="87"/>
                    </a:lnTo>
                    <a:lnTo>
                      <a:pt x="89" y="87"/>
                    </a:lnTo>
                    <a:lnTo>
                      <a:pt x="91" y="86"/>
                    </a:lnTo>
                    <a:close/>
                    <a:moveTo>
                      <a:pt x="41" y="79"/>
                    </a:moveTo>
                    <a:lnTo>
                      <a:pt x="42" y="81"/>
                    </a:lnTo>
                    <a:lnTo>
                      <a:pt x="43" y="82"/>
                    </a:lnTo>
                    <a:lnTo>
                      <a:pt x="42" y="85"/>
                    </a:lnTo>
                    <a:lnTo>
                      <a:pt x="41" y="83"/>
                    </a:lnTo>
                    <a:lnTo>
                      <a:pt x="41" y="82"/>
                    </a:lnTo>
                    <a:lnTo>
                      <a:pt x="41" y="81"/>
                    </a:lnTo>
                    <a:lnTo>
                      <a:pt x="41" y="79"/>
                    </a:lnTo>
                    <a:lnTo>
                      <a:pt x="41" y="79"/>
                    </a:lnTo>
                    <a:close/>
                    <a:moveTo>
                      <a:pt x="102" y="78"/>
                    </a:moveTo>
                    <a:lnTo>
                      <a:pt x="101" y="79"/>
                    </a:lnTo>
                    <a:lnTo>
                      <a:pt x="101" y="81"/>
                    </a:lnTo>
                    <a:lnTo>
                      <a:pt x="101" y="82"/>
                    </a:lnTo>
                    <a:lnTo>
                      <a:pt x="100" y="82"/>
                    </a:lnTo>
                    <a:lnTo>
                      <a:pt x="100" y="83"/>
                    </a:lnTo>
                    <a:lnTo>
                      <a:pt x="98" y="83"/>
                    </a:lnTo>
                    <a:lnTo>
                      <a:pt x="97" y="85"/>
                    </a:lnTo>
                    <a:lnTo>
                      <a:pt x="96" y="86"/>
                    </a:lnTo>
                    <a:lnTo>
                      <a:pt x="96" y="86"/>
                    </a:lnTo>
                    <a:lnTo>
                      <a:pt x="95" y="86"/>
                    </a:lnTo>
                    <a:lnTo>
                      <a:pt x="96" y="85"/>
                    </a:lnTo>
                    <a:lnTo>
                      <a:pt x="95" y="83"/>
                    </a:lnTo>
                    <a:lnTo>
                      <a:pt x="95" y="82"/>
                    </a:lnTo>
                    <a:lnTo>
                      <a:pt x="97" y="81"/>
                    </a:lnTo>
                    <a:lnTo>
                      <a:pt x="100" y="79"/>
                    </a:lnTo>
                    <a:lnTo>
                      <a:pt x="102" y="78"/>
                    </a:lnTo>
                    <a:close/>
                    <a:moveTo>
                      <a:pt x="41" y="78"/>
                    </a:moveTo>
                    <a:lnTo>
                      <a:pt x="41" y="78"/>
                    </a:lnTo>
                    <a:lnTo>
                      <a:pt x="41" y="78"/>
                    </a:lnTo>
                    <a:lnTo>
                      <a:pt x="41" y="78"/>
                    </a:lnTo>
                    <a:close/>
                    <a:moveTo>
                      <a:pt x="81" y="75"/>
                    </a:moveTo>
                    <a:lnTo>
                      <a:pt x="81" y="77"/>
                    </a:lnTo>
                    <a:lnTo>
                      <a:pt x="81" y="78"/>
                    </a:lnTo>
                    <a:lnTo>
                      <a:pt x="80" y="78"/>
                    </a:lnTo>
                    <a:lnTo>
                      <a:pt x="79" y="78"/>
                    </a:lnTo>
                    <a:lnTo>
                      <a:pt x="79" y="77"/>
                    </a:lnTo>
                    <a:lnTo>
                      <a:pt x="81" y="75"/>
                    </a:lnTo>
                    <a:close/>
                    <a:moveTo>
                      <a:pt x="56" y="75"/>
                    </a:moveTo>
                    <a:lnTo>
                      <a:pt x="59" y="75"/>
                    </a:lnTo>
                    <a:lnTo>
                      <a:pt x="58" y="77"/>
                    </a:lnTo>
                    <a:lnTo>
                      <a:pt x="56" y="78"/>
                    </a:lnTo>
                    <a:lnTo>
                      <a:pt x="55" y="78"/>
                    </a:lnTo>
                    <a:lnTo>
                      <a:pt x="56" y="75"/>
                    </a:lnTo>
                    <a:close/>
                    <a:moveTo>
                      <a:pt x="66" y="70"/>
                    </a:moveTo>
                    <a:lnTo>
                      <a:pt x="67" y="70"/>
                    </a:lnTo>
                    <a:lnTo>
                      <a:pt x="67" y="70"/>
                    </a:lnTo>
                    <a:lnTo>
                      <a:pt x="66" y="73"/>
                    </a:lnTo>
                    <a:lnTo>
                      <a:pt x="64" y="71"/>
                    </a:lnTo>
                    <a:lnTo>
                      <a:pt x="66" y="70"/>
                    </a:lnTo>
                    <a:close/>
                    <a:moveTo>
                      <a:pt x="58" y="70"/>
                    </a:moveTo>
                    <a:lnTo>
                      <a:pt x="58" y="71"/>
                    </a:lnTo>
                    <a:lnTo>
                      <a:pt x="56" y="70"/>
                    </a:lnTo>
                    <a:lnTo>
                      <a:pt x="58" y="70"/>
                    </a:lnTo>
                    <a:close/>
                    <a:moveTo>
                      <a:pt x="69" y="69"/>
                    </a:moveTo>
                    <a:lnTo>
                      <a:pt x="71" y="69"/>
                    </a:lnTo>
                    <a:lnTo>
                      <a:pt x="71" y="70"/>
                    </a:lnTo>
                    <a:lnTo>
                      <a:pt x="69" y="71"/>
                    </a:lnTo>
                    <a:lnTo>
                      <a:pt x="68" y="71"/>
                    </a:lnTo>
                    <a:lnTo>
                      <a:pt x="68" y="70"/>
                    </a:lnTo>
                    <a:lnTo>
                      <a:pt x="69" y="69"/>
                    </a:lnTo>
                    <a:close/>
                    <a:moveTo>
                      <a:pt x="56" y="66"/>
                    </a:moveTo>
                    <a:lnTo>
                      <a:pt x="58" y="66"/>
                    </a:lnTo>
                    <a:lnTo>
                      <a:pt x="58" y="67"/>
                    </a:lnTo>
                    <a:lnTo>
                      <a:pt x="56" y="67"/>
                    </a:lnTo>
                    <a:lnTo>
                      <a:pt x="56" y="66"/>
                    </a:lnTo>
                    <a:close/>
                    <a:moveTo>
                      <a:pt x="68" y="66"/>
                    </a:moveTo>
                    <a:lnTo>
                      <a:pt x="69" y="66"/>
                    </a:lnTo>
                    <a:lnTo>
                      <a:pt x="68" y="66"/>
                    </a:lnTo>
                    <a:lnTo>
                      <a:pt x="68" y="66"/>
                    </a:lnTo>
                    <a:close/>
                    <a:moveTo>
                      <a:pt x="55" y="63"/>
                    </a:moveTo>
                    <a:lnTo>
                      <a:pt x="56" y="65"/>
                    </a:lnTo>
                    <a:lnTo>
                      <a:pt x="55" y="65"/>
                    </a:lnTo>
                    <a:lnTo>
                      <a:pt x="55" y="65"/>
                    </a:lnTo>
                    <a:lnTo>
                      <a:pt x="55" y="63"/>
                    </a:lnTo>
                    <a:close/>
                    <a:moveTo>
                      <a:pt x="66" y="63"/>
                    </a:moveTo>
                    <a:lnTo>
                      <a:pt x="67" y="65"/>
                    </a:lnTo>
                    <a:lnTo>
                      <a:pt x="67" y="65"/>
                    </a:lnTo>
                    <a:lnTo>
                      <a:pt x="66" y="65"/>
                    </a:lnTo>
                    <a:lnTo>
                      <a:pt x="64" y="63"/>
                    </a:lnTo>
                    <a:lnTo>
                      <a:pt x="66" y="63"/>
                    </a:lnTo>
                    <a:close/>
                    <a:moveTo>
                      <a:pt x="77" y="63"/>
                    </a:moveTo>
                    <a:lnTo>
                      <a:pt x="77" y="63"/>
                    </a:lnTo>
                    <a:lnTo>
                      <a:pt x="75" y="66"/>
                    </a:lnTo>
                    <a:lnTo>
                      <a:pt x="75" y="65"/>
                    </a:lnTo>
                    <a:lnTo>
                      <a:pt x="75" y="63"/>
                    </a:lnTo>
                    <a:lnTo>
                      <a:pt x="77" y="63"/>
                    </a:lnTo>
                    <a:close/>
                    <a:moveTo>
                      <a:pt x="81" y="60"/>
                    </a:moveTo>
                    <a:lnTo>
                      <a:pt x="83" y="60"/>
                    </a:lnTo>
                    <a:lnTo>
                      <a:pt x="84" y="61"/>
                    </a:lnTo>
                    <a:lnTo>
                      <a:pt x="84" y="61"/>
                    </a:lnTo>
                    <a:lnTo>
                      <a:pt x="85" y="61"/>
                    </a:lnTo>
                    <a:lnTo>
                      <a:pt x="85" y="62"/>
                    </a:lnTo>
                    <a:lnTo>
                      <a:pt x="84" y="62"/>
                    </a:lnTo>
                    <a:lnTo>
                      <a:pt x="84" y="63"/>
                    </a:lnTo>
                    <a:lnTo>
                      <a:pt x="83" y="63"/>
                    </a:lnTo>
                    <a:lnTo>
                      <a:pt x="81" y="62"/>
                    </a:lnTo>
                    <a:lnTo>
                      <a:pt x="80" y="62"/>
                    </a:lnTo>
                    <a:lnTo>
                      <a:pt x="79" y="62"/>
                    </a:lnTo>
                    <a:lnTo>
                      <a:pt x="79" y="61"/>
                    </a:lnTo>
                    <a:lnTo>
                      <a:pt x="81" y="60"/>
                    </a:lnTo>
                    <a:close/>
                    <a:moveTo>
                      <a:pt x="14" y="60"/>
                    </a:moveTo>
                    <a:lnTo>
                      <a:pt x="16" y="60"/>
                    </a:lnTo>
                    <a:lnTo>
                      <a:pt x="16" y="61"/>
                    </a:lnTo>
                    <a:lnTo>
                      <a:pt x="17" y="62"/>
                    </a:lnTo>
                    <a:lnTo>
                      <a:pt x="16" y="62"/>
                    </a:lnTo>
                    <a:lnTo>
                      <a:pt x="16" y="62"/>
                    </a:lnTo>
                    <a:lnTo>
                      <a:pt x="14" y="62"/>
                    </a:lnTo>
                    <a:lnTo>
                      <a:pt x="13" y="61"/>
                    </a:lnTo>
                    <a:lnTo>
                      <a:pt x="13" y="60"/>
                    </a:lnTo>
                    <a:lnTo>
                      <a:pt x="14" y="60"/>
                    </a:lnTo>
                    <a:close/>
                    <a:moveTo>
                      <a:pt x="60" y="60"/>
                    </a:moveTo>
                    <a:lnTo>
                      <a:pt x="62" y="61"/>
                    </a:lnTo>
                    <a:lnTo>
                      <a:pt x="63" y="62"/>
                    </a:lnTo>
                    <a:lnTo>
                      <a:pt x="63" y="63"/>
                    </a:lnTo>
                    <a:lnTo>
                      <a:pt x="63" y="63"/>
                    </a:lnTo>
                    <a:lnTo>
                      <a:pt x="60" y="61"/>
                    </a:lnTo>
                    <a:lnTo>
                      <a:pt x="59" y="60"/>
                    </a:lnTo>
                    <a:lnTo>
                      <a:pt x="59" y="60"/>
                    </a:lnTo>
                    <a:lnTo>
                      <a:pt x="60" y="60"/>
                    </a:lnTo>
                    <a:close/>
                    <a:moveTo>
                      <a:pt x="12" y="50"/>
                    </a:moveTo>
                    <a:lnTo>
                      <a:pt x="13" y="50"/>
                    </a:lnTo>
                    <a:lnTo>
                      <a:pt x="14" y="53"/>
                    </a:lnTo>
                    <a:lnTo>
                      <a:pt x="14" y="53"/>
                    </a:lnTo>
                    <a:lnTo>
                      <a:pt x="14" y="54"/>
                    </a:lnTo>
                    <a:lnTo>
                      <a:pt x="16" y="56"/>
                    </a:lnTo>
                    <a:lnTo>
                      <a:pt x="16" y="57"/>
                    </a:lnTo>
                    <a:lnTo>
                      <a:pt x="14" y="58"/>
                    </a:lnTo>
                    <a:lnTo>
                      <a:pt x="13" y="57"/>
                    </a:lnTo>
                    <a:lnTo>
                      <a:pt x="12" y="57"/>
                    </a:lnTo>
                    <a:lnTo>
                      <a:pt x="12" y="56"/>
                    </a:lnTo>
                    <a:lnTo>
                      <a:pt x="12" y="54"/>
                    </a:lnTo>
                    <a:lnTo>
                      <a:pt x="12" y="56"/>
                    </a:lnTo>
                    <a:lnTo>
                      <a:pt x="10" y="57"/>
                    </a:lnTo>
                    <a:lnTo>
                      <a:pt x="9" y="56"/>
                    </a:lnTo>
                    <a:lnTo>
                      <a:pt x="9" y="53"/>
                    </a:lnTo>
                    <a:lnTo>
                      <a:pt x="10" y="53"/>
                    </a:lnTo>
                    <a:lnTo>
                      <a:pt x="12" y="53"/>
                    </a:lnTo>
                    <a:lnTo>
                      <a:pt x="12" y="50"/>
                    </a:lnTo>
                    <a:close/>
                    <a:moveTo>
                      <a:pt x="73" y="48"/>
                    </a:moveTo>
                    <a:lnTo>
                      <a:pt x="75" y="49"/>
                    </a:lnTo>
                    <a:lnTo>
                      <a:pt x="75" y="49"/>
                    </a:lnTo>
                    <a:lnTo>
                      <a:pt x="76" y="52"/>
                    </a:lnTo>
                    <a:lnTo>
                      <a:pt x="75" y="54"/>
                    </a:lnTo>
                    <a:lnTo>
                      <a:pt x="73" y="54"/>
                    </a:lnTo>
                    <a:lnTo>
                      <a:pt x="72" y="53"/>
                    </a:lnTo>
                    <a:lnTo>
                      <a:pt x="72" y="53"/>
                    </a:lnTo>
                    <a:lnTo>
                      <a:pt x="73" y="52"/>
                    </a:lnTo>
                    <a:lnTo>
                      <a:pt x="73" y="50"/>
                    </a:lnTo>
                    <a:lnTo>
                      <a:pt x="72" y="49"/>
                    </a:lnTo>
                    <a:lnTo>
                      <a:pt x="72" y="49"/>
                    </a:lnTo>
                    <a:lnTo>
                      <a:pt x="73" y="48"/>
                    </a:lnTo>
                    <a:close/>
                    <a:moveTo>
                      <a:pt x="13" y="46"/>
                    </a:moveTo>
                    <a:lnTo>
                      <a:pt x="14" y="48"/>
                    </a:lnTo>
                    <a:lnTo>
                      <a:pt x="13" y="49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12" y="48"/>
                    </a:lnTo>
                    <a:lnTo>
                      <a:pt x="13" y="46"/>
                    </a:lnTo>
                    <a:lnTo>
                      <a:pt x="13" y="46"/>
                    </a:lnTo>
                    <a:close/>
                    <a:moveTo>
                      <a:pt x="56" y="42"/>
                    </a:moveTo>
                    <a:lnTo>
                      <a:pt x="58" y="44"/>
                    </a:lnTo>
                    <a:lnTo>
                      <a:pt x="59" y="44"/>
                    </a:lnTo>
                    <a:lnTo>
                      <a:pt x="59" y="46"/>
                    </a:lnTo>
                    <a:lnTo>
                      <a:pt x="59" y="46"/>
                    </a:lnTo>
                    <a:lnTo>
                      <a:pt x="58" y="45"/>
                    </a:lnTo>
                    <a:lnTo>
                      <a:pt x="58" y="45"/>
                    </a:lnTo>
                    <a:lnTo>
                      <a:pt x="56" y="42"/>
                    </a:lnTo>
                    <a:lnTo>
                      <a:pt x="56" y="42"/>
                    </a:lnTo>
                    <a:close/>
                    <a:moveTo>
                      <a:pt x="42" y="42"/>
                    </a:moveTo>
                    <a:lnTo>
                      <a:pt x="43" y="45"/>
                    </a:lnTo>
                    <a:lnTo>
                      <a:pt x="46" y="45"/>
                    </a:lnTo>
                    <a:lnTo>
                      <a:pt x="47" y="46"/>
                    </a:lnTo>
                    <a:lnTo>
                      <a:pt x="48" y="46"/>
                    </a:lnTo>
                    <a:lnTo>
                      <a:pt x="50" y="48"/>
                    </a:lnTo>
                    <a:lnTo>
                      <a:pt x="50" y="46"/>
                    </a:lnTo>
                    <a:lnTo>
                      <a:pt x="52" y="49"/>
                    </a:lnTo>
                    <a:lnTo>
                      <a:pt x="54" y="52"/>
                    </a:lnTo>
                    <a:lnTo>
                      <a:pt x="54" y="52"/>
                    </a:lnTo>
                    <a:lnTo>
                      <a:pt x="54" y="53"/>
                    </a:lnTo>
                    <a:lnTo>
                      <a:pt x="54" y="56"/>
                    </a:lnTo>
                    <a:lnTo>
                      <a:pt x="55" y="57"/>
                    </a:lnTo>
                    <a:lnTo>
                      <a:pt x="56" y="56"/>
                    </a:lnTo>
                    <a:lnTo>
                      <a:pt x="58" y="57"/>
                    </a:lnTo>
                    <a:lnTo>
                      <a:pt x="58" y="58"/>
                    </a:lnTo>
                    <a:lnTo>
                      <a:pt x="56" y="58"/>
                    </a:lnTo>
                    <a:lnTo>
                      <a:pt x="55" y="58"/>
                    </a:lnTo>
                    <a:lnTo>
                      <a:pt x="54" y="58"/>
                    </a:lnTo>
                    <a:lnTo>
                      <a:pt x="52" y="57"/>
                    </a:lnTo>
                    <a:lnTo>
                      <a:pt x="52" y="56"/>
                    </a:lnTo>
                    <a:lnTo>
                      <a:pt x="52" y="54"/>
                    </a:lnTo>
                    <a:lnTo>
                      <a:pt x="51" y="52"/>
                    </a:lnTo>
                    <a:lnTo>
                      <a:pt x="50" y="52"/>
                    </a:lnTo>
                    <a:lnTo>
                      <a:pt x="48" y="52"/>
                    </a:lnTo>
                    <a:lnTo>
                      <a:pt x="46" y="50"/>
                    </a:lnTo>
                    <a:lnTo>
                      <a:pt x="46" y="49"/>
                    </a:lnTo>
                    <a:lnTo>
                      <a:pt x="44" y="48"/>
                    </a:lnTo>
                    <a:lnTo>
                      <a:pt x="43" y="46"/>
                    </a:lnTo>
                    <a:lnTo>
                      <a:pt x="42" y="46"/>
                    </a:lnTo>
                    <a:lnTo>
                      <a:pt x="42" y="45"/>
                    </a:lnTo>
                    <a:lnTo>
                      <a:pt x="41" y="45"/>
                    </a:lnTo>
                    <a:lnTo>
                      <a:pt x="38" y="45"/>
                    </a:lnTo>
                    <a:lnTo>
                      <a:pt x="37" y="45"/>
                    </a:lnTo>
                    <a:lnTo>
                      <a:pt x="39" y="44"/>
                    </a:lnTo>
                    <a:lnTo>
                      <a:pt x="42" y="42"/>
                    </a:lnTo>
                    <a:close/>
                    <a:moveTo>
                      <a:pt x="46" y="40"/>
                    </a:moveTo>
                    <a:lnTo>
                      <a:pt x="47" y="41"/>
                    </a:lnTo>
                    <a:lnTo>
                      <a:pt x="47" y="42"/>
                    </a:lnTo>
                    <a:lnTo>
                      <a:pt x="47" y="42"/>
                    </a:lnTo>
                    <a:lnTo>
                      <a:pt x="44" y="40"/>
                    </a:lnTo>
                    <a:lnTo>
                      <a:pt x="46" y="40"/>
                    </a:lnTo>
                    <a:close/>
                    <a:moveTo>
                      <a:pt x="43" y="40"/>
                    </a:moveTo>
                    <a:lnTo>
                      <a:pt x="44" y="40"/>
                    </a:lnTo>
                    <a:lnTo>
                      <a:pt x="43" y="41"/>
                    </a:lnTo>
                    <a:lnTo>
                      <a:pt x="42" y="40"/>
                    </a:lnTo>
                    <a:lnTo>
                      <a:pt x="43" y="40"/>
                    </a:lnTo>
                    <a:close/>
                    <a:moveTo>
                      <a:pt x="77" y="37"/>
                    </a:moveTo>
                    <a:lnTo>
                      <a:pt x="79" y="37"/>
                    </a:lnTo>
                    <a:lnTo>
                      <a:pt x="77" y="38"/>
                    </a:lnTo>
                    <a:lnTo>
                      <a:pt x="79" y="38"/>
                    </a:lnTo>
                    <a:lnTo>
                      <a:pt x="79" y="41"/>
                    </a:lnTo>
                    <a:lnTo>
                      <a:pt x="79" y="42"/>
                    </a:lnTo>
                    <a:lnTo>
                      <a:pt x="76" y="44"/>
                    </a:lnTo>
                    <a:lnTo>
                      <a:pt x="75" y="42"/>
                    </a:lnTo>
                    <a:lnTo>
                      <a:pt x="75" y="41"/>
                    </a:lnTo>
                    <a:lnTo>
                      <a:pt x="76" y="41"/>
                    </a:lnTo>
                    <a:lnTo>
                      <a:pt x="76" y="38"/>
                    </a:lnTo>
                    <a:lnTo>
                      <a:pt x="75" y="40"/>
                    </a:lnTo>
                    <a:lnTo>
                      <a:pt x="75" y="41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2" y="42"/>
                    </a:lnTo>
                    <a:lnTo>
                      <a:pt x="71" y="41"/>
                    </a:lnTo>
                    <a:lnTo>
                      <a:pt x="71" y="38"/>
                    </a:lnTo>
                    <a:lnTo>
                      <a:pt x="73" y="38"/>
                    </a:lnTo>
                    <a:lnTo>
                      <a:pt x="75" y="37"/>
                    </a:lnTo>
                    <a:lnTo>
                      <a:pt x="77" y="37"/>
                    </a:lnTo>
                    <a:close/>
                    <a:moveTo>
                      <a:pt x="1" y="32"/>
                    </a:moveTo>
                    <a:lnTo>
                      <a:pt x="2" y="32"/>
                    </a:lnTo>
                    <a:lnTo>
                      <a:pt x="2" y="35"/>
                    </a:lnTo>
                    <a:lnTo>
                      <a:pt x="4" y="36"/>
                    </a:lnTo>
                    <a:lnTo>
                      <a:pt x="5" y="36"/>
                    </a:lnTo>
                    <a:lnTo>
                      <a:pt x="5" y="37"/>
                    </a:lnTo>
                    <a:lnTo>
                      <a:pt x="5" y="37"/>
                    </a:lnTo>
                    <a:lnTo>
                      <a:pt x="2" y="37"/>
                    </a:lnTo>
                    <a:lnTo>
                      <a:pt x="1" y="35"/>
                    </a:lnTo>
                    <a:lnTo>
                      <a:pt x="1" y="33"/>
                    </a:lnTo>
                    <a:lnTo>
                      <a:pt x="0" y="33"/>
                    </a:lnTo>
                    <a:lnTo>
                      <a:pt x="0" y="32"/>
                    </a:lnTo>
                    <a:lnTo>
                      <a:pt x="1" y="32"/>
                    </a:lnTo>
                    <a:close/>
                    <a:moveTo>
                      <a:pt x="66" y="27"/>
                    </a:moveTo>
                    <a:lnTo>
                      <a:pt x="66" y="27"/>
                    </a:lnTo>
                    <a:lnTo>
                      <a:pt x="64" y="28"/>
                    </a:lnTo>
                    <a:lnTo>
                      <a:pt x="64" y="31"/>
                    </a:lnTo>
                    <a:lnTo>
                      <a:pt x="63" y="31"/>
                    </a:lnTo>
                    <a:lnTo>
                      <a:pt x="62" y="31"/>
                    </a:lnTo>
                    <a:lnTo>
                      <a:pt x="62" y="29"/>
                    </a:lnTo>
                    <a:lnTo>
                      <a:pt x="60" y="28"/>
                    </a:lnTo>
                    <a:lnTo>
                      <a:pt x="62" y="27"/>
                    </a:lnTo>
                    <a:lnTo>
                      <a:pt x="63" y="27"/>
                    </a:lnTo>
                    <a:lnTo>
                      <a:pt x="64" y="28"/>
                    </a:lnTo>
                    <a:lnTo>
                      <a:pt x="66" y="27"/>
                    </a:lnTo>
                    <a:close/>
                    <a:moveTo>
                      <a:pt x="68" y="20"/>
                    </a:moveTo>
                    <a:lnTo>
                      <a:pt x="69" y="20"/>
                    </a:lnTo>
                    <a:lnTo>
                      <a:pt x="69" y="21"/>
                    </a:lnTo>
                    <a:lnTo>
                      <a:pt x="68" y="21"/>
                    </a:lnTo>
                    <a:lnTo>
                      <a:pt x="66" y="20"/>
                    </a:lnTo>
                    <a:lnTo>
                      <a:pt x="67" y="20"/>
                    </a:lnTo>
                    <a:lnTo>
                      <a:pt x="68" y="20"/>
                    </a:lnTo>
                    <a:close/>
                    <a:moveTo>
                      <a:pt x="56" y="16"/>
                    </a:moveTo>
                    <a:lnTo>
                      <a:pt x="58" y="17"/>
                    </a:lnTo>
                    <a:lnTo>
                      <a:pt x="58" y="19"/>
                    </a:lnTo>
                    <a:lnTo>
                      <a:pt x="56" y="19"/>
                    </a:lnTo>
                    <a:lnTo>
                      <a:pt x="56" y="19"/>
                    </a:lnTo>
                    <a:lnTo>
                      <a:pt x="55" y="19"/>
                    </a:lnTo>
                    <a:lnTo>
                      <a:pt x="55" y="16"/>
                    </a:lnTo>
                    <a:lnTo>
                      <a:pt x="56" y="16"/>
                    </a:lnTo>
                    <a:close/>
                    <a:moveTo>
                      <a:pt x="75" y="0"/>
                    </a:moveTo>
                    <a:lnTo>
                      <a:pt x="76" y="0"/>
                    </a:lnTo>
                    <a:lnTo>
                      <a:pt x="76" y="3"/>
                    </a:lnTo>
                    <a:lnTo>
                      <a:pt x="79" y="4"/>
                    </a:lnTo>
                    <a:lnTo>
                      <a:pt x="77" y="7"/>
                    </a:lnTo>
                    <a:lnTo>
                      <a:pt x="75" y="8"/>
                    </a:lnTo>
                    <a:lnTo>
                      <a:pt x="75" y="11"/>
                    </a:lnTo>
                    <a:lnTo>
                      <a:pt x="73" y="15"/>
                    </a:lnTo>
                    <a:lnTo>
                      <a:pt x="71" y="15"/>
                    </a:lnTo>
                    <a:lnTo>
                      <a:pt x="68" y="13"/>
                    </a:lnTo>
                    <a:lnTo>
                      <a:pt x="63" y="13"/>
                    </a:lnTo>
                    <a:lnTo>
                      <a:pt x="62" y="12"/>
                    </a:lnTo>
                    <a:lnTo>
                      <a:pt x="60" y="12"/>
                    </a:lnTo>
                    <a:lnTo>
                      <a:pt x="60" y="13"/>
                    </a:lnTo>
                    <a:lnTo>
                      <a:pt x="58" y="15"/>
                    </a:lnTo>
                    <a:lnTo>
                      <a:pt x="56" y="15"/>
                    </a:lnTo>
                    <a:lnTo>
                      <a:pt x="54" y="13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0" y="17"/>
                    </a:lnTo>
                    <a:lnTo>
                      <a:pt x="47" y="17"/>
                    </a:lnTo>
                    <a:lnTo>
                      <a:pt x="46" y="19"/>
                    </a:lnTo>
                    <a:lnTo>
                      <a:pt x="47" y="21"/>
                    </a:lnTo>
                    <a:lnTo>
                      <a:pt x="50" y="21"/>
                    </a:lnTo>
                    <a:lnTo>
                      <a:pt x="52" y="24"/>
                    </a:lnTo>
                    <a:lnTo>
                      <a:pt x="52" y="25"/>
                    </a:lnTo>
                    <a:lnTo>
                      <a:pt x="51" y="23"/>
                    </a:lnTo>
                    <a:lnTo>
                      <a:pt x="46" y="23"/>
                    </a:lnTo>
                    <a:lnTo>
                      <a:pt x="46" y="24"/>
                    </a:lnTo>
                    <a:lnTo>
                      <a:pt x="47" y="25"/>
                    </a:lnTo>
                    <a:lnTo>
                      <a:pt x="50" y="27"/>
                    </a:lnTo>
                    <a:lnTo>
                      <a:pt x="48" y="28"/>
                    </a:lnTo>
                    <a:lnTo>
                      <a:pt x="47" y="27"/>
                    </a:lnTo>
                    <a:lnTo>
                      <a:pt x="44" y="24"/>
                    </a:lnTo>
                    <a:lnTo>
                      <a:pt x="43" y="24"/>
                    </a:lnTo>
                    <a:lnTo>
                      <a:pt x="42" y="25"/>
                    </a:lnTo>
                    <a:lnTo>
                      <a:pt x="43" y="27"/>
                    </a:lnTo>
                    <a:lnTo>
                      <a:pt x="44" y="28"/>
                    </a:lnTo>
                    <a:lnTo>
                      <a:pt x="42" y="28"/>
                    </a:lnTo>
                    <a:lnTo>
                      <a:pt x="41" y="27"/>
                    </a:lnTo>
                    <a:lnTo>
                      <a:pt x="39" y="24"/>
                    </a:lnTo>
                    <a:lnTo>
                      <a:pt x="37" y="23"/>
                    </a:lnTo>
                    <a:lnTo>
                      <a:pt x="35" y="21"/>
                    </a:lnTo>
                    <a:lnTo>
                      <a:pt x="37" y="21"/>
                    </a:lnTo>
                    <a:lnTo>
                      <a:pt x="37" y="19"/>
                    </a:lnTo>
                    <a:lnTo>
                      <a:pt x="34" y="19"/>
                    </a:lnTo>
                    <a:lnTo>
                      <a:pt x="33" y="21"/>
                    </a:lnTo>
                    <a:lnTo>
                      <a:pt x="33" y="27"/>
                    </a:lnTo>
                    <a:lnTo>
                      <a:pt x="31" y="28"/>
                    </a:lnTo>
                    <a:lnTo>
                      <a:pt x="35" y="29"/>
                    </a:lnTo>
                    <a:lnTo>
                      <a:pt x="35" y="32"/>
                    </a:lnTo>
                    <a:lnTo>
                      <a:pt x="37" y="32"/>
                    </a:lnTo>
                    <a:lnTo>
                      <a:pt x="41" y="37"/>
                    </a:lnTo>
                    <a:lnTo>
                      <a:pt x="42" y="38"/>
                    </a:lnTo>
                    <a:lnTo>
                      <a:pt x="41" y="41"/>
                    </a:lnTo>
                    <a:lnTo>
                      <a:pt x="39" y="42"/>
                    </a:lnTo>
                    <a:lnTo>
                      <a:pt x="39" y="41"/>
                    </a:lnTo>
                    <a:lnTo>
                      <a:pt x="41" y="40"/>
                    </a:lnTo>
                    <a:lnTo>
                      <a:pt x="38" y="38"/>
                    </a:lnTo>
                    <a:lnTo>
                      <a:pt x="37" y="37"/>
                    </a:lnTo>
                    <a:lnTo>
                      <a:pt x="37" y="38"/>
                    </a:lnTo>
                    <a:lnTo>
                      <a:pt x="35" y="40"/>
                    </a:lnTo>
                    <a:lnTo>
                      <a:pt x="38" y="41"/>
                    </a:lnTo>
                    <a:lnTo>
                      <a:pt x="38" y="42"/>
                    </a:lnTo>
                    <a:lnTo>
                      <a:pt x="37" y="44"/>
                    </a:lnTo>
                    <a:lnTo>
                      <a:pt x="34" y="44"/>
                    </a:lnTo>
                    <a:lnTo>
                      <a:pt x="37" y="46"/>
                    </a:lnTo>
                    <a:lnTo>
                      <a:pt x="39" y="46"/>
                    </a:lnTo>
                    <a:lnTo>
                      <a:pt x="39" y="48"/>
                    </a:lnTo>
                    <a:lnTo>
                      <a:pt x="42" y="48"/>
                    </a:lnTo>
                    <a:lnTo>
                      <a:pt x="42" y="49"/>
                    </a:lnTo>
                    <a:lnTo>
                      <a:pt x="43" y="49"/>
                    </a:lnTo>
                    <a:lnTo>
                      <a:pt x="50" y="53"/>
                    </a:lnTo>
                    <a:lnTo>
                      <a:pt x="50" y="54"/>
                    </a:lnTo>
                    <a:lnTo>
                      <a:pt x="50" y="57"/>
                    </a:lnTo>
                    <a:lnTo>
                      <a:pt x="51" y="60"/>
                    </a:lnTo>
                    <a:lnTo>
                      <a:pt x="51" y="61"/>
                    </a:lnTo>
                    <a:lnTo>
                      <a:pt x="48" y="61"/>
                    </a:lnTo>
                    <a:lnTo>
                      <a:pt x="48" y="61"/>
                    </a:lnTo>
                    <a:lnTo>
                      <a:pt x="44" y="58"/>
                    </a:lnTo>
                    <a:lnTo>
                      <a:pt x="43" y="60"/>
                    </a:lnTo>
                    <a:lnTo>
                      <a:pt x="42" y="60"/>
                    </a:lnTo>
                    <a:lnTo>
                      <a:pt x="39" y="60"/>
                    </a:lnTo>
                    <a:lnTo>
                      <a:pt x="42" y="62"/>
                    </a:lnTo>
                    <a:lnTo>
                      <a:pt x="42" y="63"/>
                    </a:lnTo>
                    <a:lnTo>
                      <a:pt x="43" y="65"/>
                    </a:lnTo>
                    <a:lnTo>
                      <a:pt x="44" y="65"/>
                    </a:lnTo>
                    <a:lnTo>
                      <a:pt x="44" y="65"/>
                    </a:lnTo>
                    <a:lnTo>
                      <a:pt x="46" y="66"/>
                    </a:lnTo>
                    <a:lnTo>
                      <a:pt x="46" y="67"/>
                    </a:lnTo>
                    <a:lnTo>
                      <a:pt x="43" y="66"/>
                    </a:lnTo>
                    <a:lnTo>
                      <a:pt x="42" y="67"/>
                    </a:lnTo>
                    <a:lnTo>
                      <a:pt x="41" y="66"/>
                    </a:lnTo>
                    <a:lnTo>
                      <a:pt x="42" y="66"/>
                    </a:lnTo>
                    <a:lnTo>
                      <a:pt x="39" y="65"/>
                    </a:lnTo>
                    <a:lnTo>
                      <a:pt x="38" y="65"/>
                    </a:lnTo>
                    <a:lnTo>
                      <a:pt x="38" y="66"/>
                    </a:lnTo>
                    <a:lnTo>
                      <a:pt x="39" y="67"/>
                    </a:lnTo>
                    <a:lnTo>
                      <a:pt x="41" y="71"/>
                    </a:lnTo>
                    <a:lnTo>
                      <a:pt x="42" y="74"/>
                    </a:lnTo>
                    <a:lnTo>
                      <a:pt x="42" y="75"/>
                    </a:lnTo>
                    <a:lnTo>
                      <a:pt x="43" y="78"/>
                    </a:lnTo>
                    <a:lnTo>
                      <a:pt x="39" y="75"/>
                    </a:lnTo>
                    <a:lnTo>
                      <a:pt x="38" y="74"/>
                    </a:lnTo>
                    <a:lnTo>
                      <a:pt x="37" y="74"/>
                    </a:lnTo>
                    <a:lnTo>
                      <a:pt x="35" y="77"/>
                    </a:lnTo>
                    <a:lnTo>
                      <a:pt x="35" y="79"/>
                    </a:lnTo>
                    <a:lnTo>
                      <a:pt x="34" y="78"/>
                    </a:lnTo>
                    <a:lnTo>
                      <a:pt x="34" y="75"/>
                    </a:lnTo>
                    <a:lnTo>
                      <a:pt x="34" y="74"/>
                    </a:lnTo>
                    <a:lnTo>
                      <a:pt x="30" y="73"/>
                    </a:lnTo>
                    <a:lnTo>
                      <a:pt x="30" y="70"/>
                    </a:lnTo>
                    <a:lnTo>
                      <a:pt x="29" y="73"/>
                    </a:lnTo>
                    <a:lnTo>
                      <a:pt x="30" y="74"/>
                    </a:lnTo>
                    <a:lnTo>
                      <a:pt x="29" y="74"/>
                    </a:lnTo>
                    <a:lnTo>
                      <a:pt x="27" y="74"/>
                    </a:lnTo>
                    <a:lnTo>
                      <a:pt x="25" y="70"/>
                    </a:lnTo>
                    <a:lnTo>
                      <a:pt x="25" y="69"/>
                    </a:lnTo>
                    <a:lnTo>
                      <a:pt x="26" y="67"/>
                    </a:lnTo>
                    <a:lnTo>
                      <a:pt x="26" y="66"/>
                    </a:lnTo>
                    <a:lnTo>
                      <a:pt x="23" y="63"/>
                    </a:lnTo>
                    <a:lnTo>
                      <a:pt x="21" y="62"/>
                    </a:lnTo>
                    <a:lnTo>
                      <a:pt x="18" y="60"/>
                    </a:lnTo>
                    <a:lnTo>
                      <a:pt x="19" y="57"/>
                    </a:lnTo>
                    <a:lnTo>
                      <a:pt x="21" y="57"/>
                    </a:lnTo>
                    <a:lnTo>
                      <a:pt x="22" y="54"/>
                    </a:lnTo>
                    <a:lnTo>
                      <a:pt x="23" y="56"/>
                    </a:lnTo>
                    <a:lnTo>
                      <a:pt x="26" y="54"/>
                    </a:lnTo>
                    <a:lnTo>
                      <a:pt x="29" y="53"/>
                    </a:lnTo>
                    <a:lnTo>
                      <a:pt x="33" y="57"/>
                    </a:lnTo>
                    <a:lnTo>
                      <a:pt x="35" y="57"/>
                    </a:lnTo>
                    <a:lnTo>
                      <a:pt x="37" y="58"/>
                    </a:lnTo>
                    <a:lnTo>
                      <a:pt x="38" y="57"/>
                    </a:lnTo>
                    <a:lnTo>
                      <a:pt x="41" y="56"/>
                    </a:lnTo>
                    <a:lnTo>
                      <a:pt x="38" y="56"/>
                    </a:lnTo>
                    <a:lnTo>
                      <a:pt x="37" y="54"/>
                    </a:lnTo>
                    <a:lnTo>
                      <a:pt x="34" y="54"/>
                    </a:lnTo>
                    <a:lnTo>
                      <a:pt x="34" y="53"/>
                    </a:lnTo>
                    <a:lnTo>
                      <a:pt x="33" y="54"/>
                    </a:lnTo>
                    <a:lnTo>
                      <a:pt x="29" y="52"/>
                    </a:lnTo>
                    <a:lnTo>
                      <a:pt x="27" y="52"/>
                    </a:lnTo>
                    <a:lnTo>
                      <a:pt x="26" y="53"/>
                    </a:lnTo>
                    <a:lnTo>
                      <a:pt x="23" y="53"/>
                    </a:lnTo>
                    <a:lnTo>
                      <a:pt x="22" y="50"/>
                    </a:lnTo>
                    <a:lnTo>
                      <a:pt x="19" y="53"/>
                    </a:lnTo>
                    <a:lnTo>
                      <a:pt x="18" y="53"/>
                    </a:lnTo>
                    <a:lnTo>
                      <a:pt x="17" y="49"/>
                    </a:lnTo>
                    <a:lnTo>
                      <a:pt x="14" y="45"/>
                    </a:lnTo>
                    <a:lnTo>
                      <a:pt x="14" y="44"/>
                    </a:lnTo>
                    <a:lnTo>
                      <a:pt x="13" y="44"/>
                    </a:lnTo>
                    <a:lnTo>
                      <a:pt x="10" y="40"/>
                    </a:lnTo>
                    <a:lnTo>
                      <a:pt x="6" y="37"/>
                    </a:lnTo>
                    <a:lnTo>
                      <a:pt x="6" y="33"/>
                    </a:lnTo>
                    <a:lnTo>
                      <a:pt x="6" y="33"/>
                    </a:lnTo>
                    <a:lnTo>
                      <a:pt x="8" y="32"/>
                    </a:lnTo>
                    <a:lnTo>
                      <a:pt x="9" y="29"/>
                    </a:lnTo>
                    <a:lnTo>
                      <a:pt x="9" y="27"/>
                    </a:lnTo>
                    <a:lnTo>
                      <a:pt x="14" y="24"/>
                    </a:lnTo>
                    <a:lnTo>
                      <a:pt x="16" y="21"/>
                    </a:lnTo>
                    <a:lnTo>
                      <a:pt x="17" y="17"/>
                    </a:lnTo>
                    <a:lnTo>
                      <a:pt x="21" y="15"/>
                    </a:lnTo>
                    <a:lnTo>
                      <a:pt x="25" y="13"/>
                    </a:lnTo>
                    <a:lnTo>
                      <a:pt x="25" y="12"/>
                    </a:lnTo>
                    <a:lnTo>
                      <a:pt x="27" y="11"/>
                    </a:lnTo>
                    <a:lnTo>
                      <a:pt x="33" y="12"/>
                    </a:lnTo>
                    <a:lnTo>
                      <a:pt x="35" y="10"/>
                    </a:lnTo>
                    <a:lnTo>
                      <a:pt x="38" y="10"/>
                    </a:lnTo>
                    <a:lnTo>
                      <a:pt x="39" y="8"/>
                    </a:lnTo>
                    <a:lnTo>
                      <a:pt x="41" y="10"/>
                    </a:lnTo>
                    <a:lnTo>
                      <a:pt x="44" y="10"/>
                    </a:lnTo>
                    <a:lnTo>
                      <a:pt x="47" y="8"/>
                    </a:lnTo>
                    <a:lnTo>
                      <a:pt x="50" y="7"/>
                    </a:lnTo>
                    <a:lnTo>
                      <a:pt x="52" y="7"/>
                    </a:lnTo>
                    <a:lnTo>
                      <a:pt x="55" y="7"/>
                    </a:lnTo>
                    <a:lnTo>
                      <a:pt x="56" y="8"/>
                    </a:lnTo>
                    <a:lnTo>
                      <a:pt x="58" y="10"/>
                    </a:lnTo>
                    <a:lnTo>
                      <a:pt x="59" y="8"/>
                    </a:lnTo>
                    <a:lnTo>
                      <a:pt x="62" y="8"/>
                    </a:lnTo>
                    <a:lnTo>
                      <a:pt x="64" y="10"/>
                    </a:lnTo>
                    <a:lnTo>
                      <a:pt x="66" y="8"/>
                    </a:lnTo>
                    <a:lnTo>
                      <a:pt x="71" y="8"/>
                    </a:lnTo>
                    <a:lnTo>
                      <a:pt x="72" y="7"/>
                    </a:lnTo>
                    <a:lnTo>
                      <a:pt x="72" y="4"/>
                    </a:lnTo>
                    <a:lnTo>
                      <a:pt x="72" y="2"/>
                    </a:lnTo>
                    <a:lnTo>
                      <a:pt x="7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2" name="Freeform 414"/>
              <p:cNvSpPr>
                <a:spLocks noEditPoints="1"/>
              </p:cNvSpPr>
              <p:nvPr/>
            </p:nvSpPr>
            <p:spPr bwMode="auto">
              <a:xfrm>
                <a:off x="7046826" y="2990170"/>
                <a:ext cx="162416" cy="137038"/>
              </a:xfrm>
              <a:custGeom>
                <a:avLst/>
                <a:gdLst>
                  <a:gd name="T0" fmla="*/ 6 w 64"/>
                  <a:gd name="T1" fmla="*/ 35 h 54"/>
                  <a:gd name="T2" fmla="*/ 9 w 64"/>
                  <a:gd name="T3" fmla="*/ 34 h 54"/>
                  <a:gd name="T4" fmla="*/ 14 w 64"/>
                  <a:gd name="T5" fmla="*/ 38 h 54"/>
                  <a:gd name="T6" fmla="*/ 20 w 64"/>
                  <a:gd name="T7" fmla="*/ 48 h 54"/>
                  <a:gd name="T8" fmla="*/ 13 w 64"/>
                  <a:gd name="T9" fmla="*/ 46 h 54"/>
                  <a:gd name="T10" fmla="*/ 9 w 64"/>
                  <a:gd name="T11" fmla="*/ 42 h 54"/>
                  <a:gd name="T12" fmla="*/ 4 w 64"/>
                  <a:gd name="T13" fmla="*/ 38 h 54"/>
                  <a:gd name="T14" fmla="*/ 2 w 64"/>
                  <a:gd name="T15" fmla="*/ 35 h 54"/>
                  <a:gd name="T16" fmla="*/ 0 w 64"/>
                  <a:gd name="T17" fmla="*/ 34 h 54"/>
                  <a:gd name="T18" fmla="*/ 1 w 64"/>
                  <a:gd name="T19" fmla="*/ 33 h 54"/>
                  <a:gd name="T20" fmla="*/ 42 w 64"/>
                  <a:gd name="T21" fmla="*/ 0 h 54"/>
                  <a:gd name="T22" fmla="*/ 47 w 64"/>
                  <a:gd name="T23" fmla="*/ 6 h 54"/>
                  <a:gd name="T24" fmla="*/ 50 w 64"/>
                  <a:gd name="T25" fmla="*/ 12 h 54"/>
                  <a:gd name="T26" fmla="*/ 54 w 64"/>
                  <a:gd name="T27" fmla="*/ 17 h 54"/>
                  <a:gd name="T28" fmla="*/ 59 w 64"/>
                  <a:gd name="T29" fmla="*/ 18 h 54"/>
                  <a:gd name="T30" fmla="*/ 64 w 64"/>
                  <a:gd name="T31" fmla="*/ 22 h 54"/>
                  <a:gd name="T32" fmla="*/ 60 w 64"/>
                  <a:gd name="T33" fmla="*/ 23 h 54"/>
                  <a:gd name="T34" fmla="*/ 54 w 64"/>
                  <a:gd name="T35" fmla="*/ 26 h 54"/>
                  <a:gd name="T36" fmla="*/ 55 w 64"/>
                  <a:gd name="T37" fmla="*/ 31 h 54"/>
                  <a:gd name="T38" fmla="*/ 54 w 64"/>
                  <a:gd name="T39" fmla="*/ 35 h 54"/>
                  <a:gd name="T40" fmla="*/ 54 w 64"/>
                  <a:gd name="T41" fmla="*/ 38 h 54"/>
                  <a:gd name="T42" fmla="*/ 52 w 64"/>
                  <a:gd name="T43" fmla="*/ 43 h 54"/>
                  <a:gd name="T44" fmla="*/ 51 w 64"/>
                  <a:gd name="T45" fmla="*/ 43 h 54"/>
                  <a:gd name="T46" fmla="*/ 51 w 64"/>
                  <a:gd name="T47" fmla="*/ 39 h 54"/>
                  <a:gd name="T48" fmla="*/ 49 w 64"/>
                  <a:gd name="T49" fmla="*/ 42 h 54"/>
                  <a:gd name="T50" fmla="*/ 50 w 64"/>
                  <a:gd name="T51" fmla="*/ 47 h 54"/>
                  <a:gd name="T52" fmla="*/ 50 w 64"/>
                  <a:gd name="T53" fmla="*/ 52 h 54"/>
                  <a:gd name="T54" fmla="*/ 47 w 64"/>
                  <a:gd name="T55" fmla="*/ 52 h 54"/>
                  <a:gd name="T56" fmla="*/ 45 w 64"/>
                  <a:gd name="T57" fmla="*/ 51 h 54"/>
                  <a:gd name="T58" fmla="*/ 45 w 64"/>
                  <a:gd name="T59" fmla="*/ 43 h 54"/>
                  <a:gd name="T60" fmla="*/ 41 w 64"/>
                  <a:gd name="T61" fmla="*/ 41 h 54"/>
                  <a:gd name="T62" fmla="*/ 41 w 64"/>
                  <a:gd name="T63" fmla="*/ 38 h 54"/>
                  <a:gd name="T64" fmla="*/ 39 w 64"/>
                  <a:gd name="T65" fmla="*/ 37 h 54"/>
                  <a:gd name="T66" fmla="*/ 38 w 64"/>
                  <a:gd name="T67" fmla="*/ 35 h 54"/>
                  <a:gd name="T68" fmla="*/ 34 w 64"/>
                  <a:gd name="T69" fmla="*/ 38 h 54"/>
                  <a:gd name="T70" fmla="*/ 30 w 64"/>
                  <a:gd name="T71" fmla="*/ 41 h 54"/>
                  <a:gd name="T72" fmla="*/ 27 w 64"/>
                  <a:gd name="T73" fmla="*/ 43 h 54"/>
                  <a:gd name="T74" fmla="*/ 26 w 64"/>
                  <a:gd name="T75" fmla="*/ 46 h 54"/>
                  <a:gd name="T76" fmla="*/ 22 w 64"/>
                  <a:gd name="T77" fmla="*/ 46 h 54"/>
                  <a:gd name="T78" fmla="*/ 22 w 64"/>
                  <a:gd name="T79" fmla="*/ 43 h 54"/>
                  <a:gd name="T80" fmla="*/ 22 w 64"/>
                  <a:gd name="T81" fmla="*/ 39 h 54"/>
                  <a:gd name="T82" fmla="*/ 22 w 64"/>
                  <a:gd name="T83" fmla="*/ 35 h 54"/>
                  <a:gd name="T84" fmla="*/ 13 w 64"/>
                  <a:gd name="T85" fmla="*/ 33 h 54"/>
                  <a:gd name="T86" fmla="*/ 13 w 64"/>
                  <a:gd name="T87" fmla="*/ 27 h 54"/>
                  <a:gd name="T88" fmla="*/ 8 w 64"/>
                  <a:gd name="T89" fmla="*/ 21 h 54"/>
                  <a:gd name="T90" fmla="*/ 9 w 64"/>
                  <a:gd name="T91" fmla="*/ 16 h 54"/>
                  <a:gd name="T92" fmla="*/ 2 w 64"/>
                  <a:gd name="T93" fmla="*/ 13 h 54"/>
                  <a:gd name="T94" fmla="*/ 0 w 64"/>
                  <a:gd name="T95" fmla="*/ 9 h 54"/>
                  <a:gd name="T96" fmla="*/ 12 w 64"/>
                  <a:gd name="T97" fmla="*/ 12 h 54"/>
                  <a:gd name="T98" fmla="*/ 20 w 64"/>
                  <a:gd name="T99" fmla="*/ 13 h 54"/>
                  <a:gd name="T100" fmla="*/ 18 w 64"/>
                  <a:gd name="T101" fmla="*/ 6 h 54"/>
                  <a:gd name="T102" fmla="*/ 17 w 64"/>
                  <a:gd name="T103" fmla="*/ 1 h 54"/>
                  <a:gd name="T104" fmla="*/ 26 w 64"/>
                  <a:gd name="T105" fmla="*/ 5 h 54"/>
                  <a:gd name="T106" fmla="*/ 33 w 64"/>
                  <a:gd name="T107" fmla="*/ 9 h 54"/>
                  <a:gd name="T108" fmla="*/ 37 w 64"/>
                  <a:gd name="T109" fmla="*/ 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4" h="54">
                    <a:moveTo>
                      <a:pt x="4" y="31"/>
                    </a:moveTo>
                    <a:lnTo>
                      <a:pt x="6" y="35"/>
                    </a:lnTo>
                    <a:lnTo>
                      <a:pt x="8" y="34"/>
                    </a:lnTo>
                    <a:lnTo>
                      <a:pt x="9" y="34"/>
                    </a:lnTo>
                    <a:lnTo>
                      <a:pt x="12" y="37"/>
                    </a:lnTo>
                    <a:lnTo>
                      <a:pt x="14" y="38"/>
                    </a:lnTo>
                    <a:lnTo>
                      <a:pt x="20" y="46"/>
                    </a:lnTo>
                    <a:lnTo>
                      <a:pt x="20" y="48"/>
                    </a:lnTo>
                    <a:lnTo>
                      <a:pt x="16" y="46"/>
                    </a:lnTo>
                    <a:lnTo>
                      <a:pt x="13" y="46"/>
                    </a:lnTo>
                    <a:lnTo>
                      <a:pt x="9" y="44"/>
                    </a:lnTo>
                    <a:lnTo>
                      <a:pt x="9" y="42"/>
                    </a:lnTo>
                    <a:lnTo>
                      <a:pt x="4" y="39"/>
                    </a:lnTo>
                    <a:lnTo>
                      <a:pt x="4" y="38"/>
                    </a:lnTo>
                    <a:lnTo>
                      <a:pt x="4" y="35"/>
                    </a:lnTo>
                    <a:lnTo>
                      <a:pt x="2" y="35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3"/>
                    </a:lnTo>
                    <a:lnTo>
                      <a:pt x="1" y="33"/>
                    </a:lnTo>
                    <a:lnTo>
                      <a:pt x="4" y="31"/>
                    </a:lnTo>
                    <a:close/>
                    <a:moveTo>
                      <a:pt x="42" y="0"/>
                    </a:moveTo>
                    <a:lnTo>
                      <a:pt x="45" y="1"/>
                    </a:lnTo>
                    <a:lnTo>
                      <a:pt x="47" y="6"/>
                    </a:lnTo>
                    <a:lnTo>
                      <a:pt x="47" y="9"/>
                    </a:lnTo>
                    <a:lnTo>
                      <a:pt x="50" y="12"/>
                    </a:lnTo>
                    <a:lnTo>
                      <a:pt x="54" y="14"/>
                    </a:lnTo>
                    <a:lnTo>
                      <a:pt x="54" y="17"/>
                    </a:lnTo>
                    <a:lnTo>
                      <a:pt x="56" y="18"/>
                    </a:lnTo>
                    <a:lnTo>
                      <a:pt x="59" y="18"/>
                    </a:lnTo>
                    <a:lnTo>
                      <a:pt x="63" y="19"/>
                    </a:lnTo>
                    <a:lnTo>
                      <a:pt x="64" y="22"/>
                    </a:lnTo>
                    <a:lnTo>
                      <a:pt x="63" y="22"/>
                    </a:lnTo>
                    <a:lnTo>
                      <a:pt x="60" y="23"/>
                    </a:lnTo>
                    <a:lnTo>
                      <a:pt x="58" y="23"/>
                    </a:lnTo>
                    <a:lnTo>
                      <a:pt x="54" y="26"/>
                    </a:lnTo>
                    <a:lnTo>
                      <a:pt x="54" y="30"/>
                    </a:lnTo>
                    <a:lnTo>
                      <a:pt x="55" y="31"/>
                    </a:lnTo>
                    <a:lnTo>
                      <a:pt x="54" y="34"/>
                    </a:lnTo>
                    <a:lnTo>
                      <a:pt x="54" y="35"/>
                    </a:lnTo>
                    <a:lnTo>
                      <a:pt x="54" y="37"/>
                    </a:lnTo>
                    <a:lnTo>
                      <a:pt x="54" y="38"/>
                    </a:lnTo>
                    <a:lnTo>
                      <a:pt x="52" y="39"/>
                    </a:lnTo>
                    <a:lnTo>
                      <a:pt x="52" y="43"/>
                    </a:lnTo>
                    <a:lnTo>
                      <a:pt x="52" y="44"/>
                    </a:lnTo>
                    <a:lnTo>
                      <a:pt x="51" y="43"/>
                    </a:lnTo>
                    <a:lnTo>
                      <a:pt x="52" y="42"/>
                    </a:lnTo>
                    <a:lnTo>
                      <a:pt x="51" y="39"/>
                    </a:lnTo>
                    <a:lnTo>
                      <a:pt x="50" y="41"/>
                    </a:lnTo>
                    <a:lnTo>
                      <a:pt x="49" y="42"/>
                    </a:lnTo>
                    <a:lnTo>
                      <a:pt x="50" y="46"/>
                    </a:lnTo>
                    <a:lnTo>
                      <a:pt x="50" y="47"/>
                    </a:lnTo>
                    <a:lnTo>
                      <a:pt x="50" y="48"/>
                    </a:lnTo>
                    <a:lnTo>
                      <a:pt x="50" y="52"/>
                    </a:lnTo>
                    <a:lnTo>
                      <a:pt x="50" y="54"/>
                    </a:lnTo>
                    <a:lnTo>
                      <a:pt x="47" y="52"/>
                    </a:lnTo>
                    <a:lnTo>
                      <a:pt x="46" y="51"/>
                    </a:lnTo>
                    <a:lnTo>
                      <a:pt x="45" y="51"/>
                    </a:lnTo>
                    <a:lnTo>
                      <a:pt x="41" y="46"/>
                    </a:lnTo>
                    <a:lnTo>
                      <a:pt x="45" y="43"/>
                    </a:lnTo>
                    <a:lnTo>
                      <a:pt x="42" y="42"/>
                    </a:lnTo>
                    <a:lnTo>
                      <a:pt x="41" y="41"/>
                    </a:lnTo>
                    <a:lnTo>
                      <a:pt x="42" y="39"/>
                    </a:lnTo>
                    <a:lnTo>
                      <a:pt x="41" y="38"/>
                    </a:lnTo>
                    <a:lnTo>
                      <a:pt x="39" y="37"/>
                    </a:lnTo>
                    <a:lnTo>
                      <a:pt x="39" y="37"/>
                    </a:lnTo>
                    <a:lnTo>
                      <a:pt x="38" y="35"/>
                    </a:lnTo>
                    <a:lnTo>
                      <a:pt x="38" y="35"/>
                    </a:lnTo>
                    <a:lnTo>
                      <a:pt x="35" y="37"/>
                    </a:lnTo>
                    <a:lnTo>
                      <a:pt x="34" y="38"/>
                    </a:lnTo>
                    <a:lnTo>
                      <a:pt x="31" y="39"/>
                    </a:lnTo>
                    <a:lnTo>
                      <a:pt x="30" y="41"/>
                    </a:lnTo>
                    <a:lnTo>
                      <a:pt x="29" y="43"/>
                    </a:lnTo>
                    <a:lnTo>
                      <a:pt x="27" y="43"/>
                    </a:lnTo>
                    <a:lnTo>
                      <a:pt x="26" y="44"/>
                    </a:lnTo>
                    <a:lnTo>
                      <a:pt x="26" y="46"/>
                    </a:lnTo>
                    <a:lnTo>
                      <a:pt x="24" y="46"/>
                    </a:lnTo>
                    <a:lnTo>
                      <a:pt x="22" y="46"/>
                    </a:lnTo>
                    <a:lnTo>
                      <a:pt x="22" y="46"/>
                    </a:lnTo>
                    <a:lnTo>
                      <a:pt x="22" y="43"/>
                    </a:lnTo>
                    <a:lnTo>
                      <a:pt x="24" y="42"/>
                    </a:lnTo>
                    <a:lnTo>
                      <a:pt x="22" y="39"/>
                    </a:lnTo>
                    <a:lnTo>
                      <a:pt x="25" y="38"/>
                    </a:lnTo>
                    <a:lnTo>
                      <a:pt x="22" y="35"/>
                    </a:lnTo>
                    <a:lnTo>
                      <a:pt x="18" y="35"/>
                    </a:lnTo>
                    <a:lnTo>
                      <a:pt x="13" y="33"/>
                    </a:lnTo>
                    <a:lnTo>
                      <a:pt x="12" y="29"/>
                    </a:lnTo>
                    <a:lnTo>
                      <a:pt x="13" y="27"/>
                    </a:lnTo>
                    <a:lnTo>
                      <a:pt x="13" y="25"/>
                    </a:lnTo>
                    <a:lnTo>
                      <a:pt x="8" y="21"/>
                    </a:lnTo>
                    <a:lnTo>
                      <a:pt x="8" y="18"/>
                    </a:lnTo>
                    <a:lnTo>
                      <a:pt x="9" y="16"/>
                    </a:lnTo>
                    <a:lnTo>
                      <a:pt x="6" y="13"/>
                    </a:lnTo>
                    <a:lnTo>
                      <a:pt x="2" y="13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5" y="8"/>
                    </a:lnTo>
                    <a:lnTo>
                      <a:pt x="12" y="12"/>
                    </a:lnTo>
                    <a:lnTo>
                      <a:pt x="16" y="12"/>
                    </a:lnTo>
                    <a:lnTo>
                      <a:pt x="20" y="13"/>
                    </a:lnTo>
                    <a:lnTo>
                      <a:pt x="21" y="9"/>
                    </a:lnTo>
                    <a:lnTo>
                      <a:pt x="18" y="6"/>
                    </a:lnTo>
                    <a:lnTo>
                      <a:pt x="16" y="5"/>
                    </a:lnTo>
                    <a:lnTo>
                      <a:pt x="17" y="1"/>
                    </a:lnTo>
                    <a:lnTo>
                      <a:pt x="21" y="1"/>
                    </a:lnTo>
                    <a:lnTo>
                      <a:pt x="26" y="5"/>
                    </a:lnTo>
                    <a:lnTo>
                      <a:pt x="27" y="8"/>
                    </a:lnTo>
                    <a:lnTo>
                      <a:pt x="33" y="9"/>
                    </a:lnTo>
                    <a:lnTo>
                      <a:pt x="34" y="6"/>
                    </a:lnTo>
                    <a:lnTo>
                      <a:pt x="37" y="5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415"/>
              <p:cNvSpPr>
                <a:spLocks/>
              </p:cNvSpPr>
              <p:nvPr/>
            </p:nvSpPr>
            <p:spPr bwMode="auto">
              <a:xfrm>
                <a:off x="7029061" y="3076453"/>
                <a:ext cx="619210" cy="494861"/>
              </a:xfrm>
              <a:custGeom>
                <a:avLst/>
                <a:gdLst>
                  <a:gd name="T0" fmla="*/ 11 w 244"/>
                  <a:gd name="T1" fmla="*/ 4 h 195"/>
                  <a:gd name="T2" fmla="*/ 23 w 244"/>
                  <a:gd name="T3" fmla="*/ 12 h 195"/>
                  <a:gd name="T4" fmla="*/ 31 w 244"/>
                  <a:gd name="T5" fmla="*/ 12 h 195"/>
                  <a:gd name="T6" fmla="*/ 37 w 244"/>
                  <a:gd name="T7" fmla="*/ 7 h 195"/>
                  <a:gd name="T8" fmla="*/ 45 w 244"/>
                  <a:gd name="T9" fmla="*/ 1 h 195"/>
                  <a:gd name="T10" fmla="*/ 48 w 244"/>
                  <a:gd name="T11" fmla="*/ 7 h 195"/>
                  <a:gd name="T12" fmla="*/ 53 w 244"/>
                  <a:gd name="T13" fmla="*/ 17 h 195"/>
                  <a:gd name="T14" fmla="*/ 59 w 244"/>
                  <a:gd name="T15" fmla="*/ 22 h 195"/>
                  <a:gd name="T16" fmla="*/ 63 w 244"/>
                  <a:gd name="T17" fmla="*/ 32 h 195"/>
                  <a:gd name="T18" fmla="*/ 75 w 244"/>
                  <a:gd name="T19" fmla="*/ 33 h 195"/>
                  <a:gd name="T20" fmla="*/ 94 w 244"/>
                  <a:gd name="T21" fmla="*/ 42 h 195"/>
                  <a:gd name="T22" fmla="*/ 121 w 244"/>
                  <a:gd name="T23" fmla="*/ 41 h 195"/>
                  <a:gd name="T24" fmla="*/ 127 w 244"/>
                  <a:gd name="T25" fmla="*/ 30 h 195"/>
                  <a:gd name="T26" fmla="*/ 141 w 244"/>
                  <a:gd name="T27" fmla="*/ 20 h 195"/>
                  <a:gd name="T28" fmla="*/ 154 w 244"/>
                  <a:gd name="T29" fmla="*/ 18 h 195"/>
                  <a:gd name="T30" fmla="*/ 173 w 244"/>
                  <a:gd name="T31" fmla="*/ 25 h 195"/>
                  <a:gd name="T32" fmla="*/ 185 w 244"/>
                  <a:gd name="T33" fmla="*/ 32 h 195"/>
                  <a:gd name="T34" fmla="*/ 203 w 244"/>
                  <a:gd name="T35" fmla="*/ 45 h 195"/>
                  <a:gd name="T36" fmla="*/ 204 w 244"/>
                  <a:gd name="T37" fmla="*/ 57 h 195"/>
                  <a:gd name="T38" fmla="*/ 204 w 244"/>
                  <a:gd name="T39" fmla="*/ 63 h 195"/>
                  <a:gd name="T40" fmla="*/ 200 w 244"/>
                  <a:gd name="T41" fmla="*/ 72 h 195"/>
                  <a:gd name="T42" fmla="*/ 207 w 244"/>
                  <a:gd name="T43" fmla="*/ 80 h 195"/>
                  <a:gd name="T44" fmla="*/ 206 w 244"/>
                  <a:gd name="T45" fmla="*/ 101 h 195"/>
                  <a:gd name="T46" fmla="*/ 220 w 244"/>
                  <a:gd name="T47" fmla="*/ 116 h 195"/>
                  <a:gd name="T48" fmla="*/ 219 w 244"/>
                  <a:gd name="T49" fmla="*/ 145 h 195"/>
                  <a:gd name="T50" fmla="*/ 232 w 244"/>
                  <a:gd name="T51" fmla="*/ 153 h 195"/>
                  <a:gd name="T52" fmla="*/ 236 w 244"/>
                  <a:gd name="T53" fmla="*/ 163 h 195"/>
                  <a:gd name="T54" fmla="*/ 241 w 244"/>
                  <a:gd name="T55" fmla="*/ 174 h 195"/>
                  <a:gd name="T56" fmla="*/ 227 w 244"/>
                  <a:gd name="T57" fmla="*/ 179 h 195"/>
                  <a:gd name="T58" fmla="*/ 227 w 244"/>
                  <a:gd name="T59" fmla="*/ 193 h 195"/>
                  <a:gd name="T60" fmla="*/ 216 w 244"/>
                  <a:gd name="T61" fmla="*/ 192 h 195"/>
                  <a:gd name="T62" fmla="*/ 211 w 244"/>
                  <a:gd name="T63" fmla="*/ 191 h 195"/>
                  <a:gd name="T64" fmla="*/ 192 w 244"/>
                  <a:gd name="T65" fmla="*/ 189 h 195"/>
                  <a:gd name="T66" fmla="*/ 181 w 244"/>
                  <a:gd name="T67" fmla="*/ 187 h 195"/>
                  <a:gd name="T68" fmla="*/ 170 w 244"/>
                  <a:gd name="T69" fmla="*/ 178 h 195"/>
                  <a:gd name="T70" fmla="*/ 165 w 244"/>
                  <a:gd name="T71" fmla="*/ 168 h 195"/>
                  <a:gd name="T72" fmla="*/ 153 w 244"/>
                  <a:gd name="T73" fmla="*/ 170 h 195"/>
                  <a:gd name="T74" fmla="*/ 136 w 244"/>
                  <a:gd name="T75" fmla="*/ 174 h 195"/>
                  <a:gd name="T76" fmla="*/ 123 w 244"/>
                  <a:gd name="T77" fmla="*/ 170 h 195"/>
                  <a:gd name="T78" fmla="*/ 116 w 244"/>
                  <a:gd name="T79" fmla="*/ 163 h 195"/>
                  <a:gd name="T80" fmla="*/ 103 w 244"/>
                  <a:gd name="T81" fmla="*/ 159 h 195"/>
                  <a:gd name="T82" fmla="*/ 94 w 244"/>
                  <a:gd name="T83" fmla="*/ 147 h 195"/>
                  <a:gd name="T84" fmla="*/ 92 w 244"/>
                  <a:gd name="T85" fmla="*/ 145 h 195"/>
                  <a:gd name="T86" fmla="*/ 83 w 244"/>
                  <a:gd name="T87" fmla="*/ 130 h 195"/>
                  <a:gd name="T88" fmla="*/ 75 w 244"/>
                  <a:gd name="T89" fmla="*/ 130 h 195"/>
                  <a:gd name="T90" fmla="*/ 71 w 244"/>
                  <a:gd name="T91" fmla="*/ 128 h 195"/>
                  <a:gd name="T92" fmla="*/ 69 w 244"/>
                  <a:gd name="T93" fmla="*/ 132 h 195"/>
                  <a:gd name="T94" fmla="*/ 62 w 244"/>
                  <a:gd name="T95" fmla="*/ 128 h 195"/>
                  <a:gd name="T96" fmla="*/ 56 w 244"/>
                  <a:gd name="T97" fmla="*/ 112 h 195"/>
                  <a:gd name="T98" fmla="*/ 49 w 244"/>
                  <a:gd name="T99" fmla="*/ 99 h 195"/>
                  <a:gd name="T100" fmla="*/ 33 w 244"/>
                  <a:gd name="T101" fmla="*/ 92 h 195"/>
                  <a:gd name="T102" fmla="*/ 32 w 244"/>
                  <a:gd name="T103" fmla="*/ 83 h 195"/>
                  <a:gd name="T104" fmla="*/ 27 w 244"/>
                  <a:gd name="T105" fmla="*/ 79 h 195"/>
                  <a:gd name="T106" fmla="*/ 28 w 244"/>
                  <a:gd name="T107" fmla="*/ 66 h 195"/>
                  <a:gd name="T108" fmla="*/ 31 w 244"/>
                  <a:gd name="T109" fmla="*/ 58 h 195"/>
                  <a:gd name="T110" fmla="*/ 32 w 244"/>
                  <a:gd name="T111" fmla="*/ 55 h 195"/>
                  <a:gd name="T112" fmla="*/ 20 w 244"/>
                  <a:gd name="T113" fmla="*/ 51 h 195"/>
                  <a:gd name="T114" fmla="*/ 15 w 244"/>
                  <a:gd name="T115" fmla="*/ 41 h 195"/>
                  <a:gd name="T116" fmla="*/ 11 w 244"/>
                  <a:gd name="T117" fmla="*/ 33 h 195"/>
                  <a:gd name="T118" fmla="*/ 7 w 244"/>
                  <a:gd name="T119" fmla="*/ 20 h 195"/>
                  <a:gd name="T120" fmla="*/ 3 w 244"/>
                  <a:gd name="T121" fmla="*/ 8 h 195"/>
                  <a:gd name="T122" fmla="*/ 7 w 244"/>
                  <a:gd name="T123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44" h="195">
                    <a:moveTo>
                      <a:pt x="7" y="0"/>
                    </a:moveTo>
                    <a:lnTo>
                      <a:pt x="7" y="0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1" y="4"/>
                    </a:lnTo>
                    <a:lnTo>
                      <a:pt x="11" y="5"/>
                    </a:lnTo>
                    <a:lnTo>
                      <a:pt x="16" y="8"/>
                    </a:lnTo>
                    <a:lnTo>
                      <a:pt x="16" y="10"/>
                    </a:lnTo>
                    <a:lnTo>
                      <a:pt x="20" y="12"/>
                    </a:lnTo>
                    <a:lnTo>
                      <a:pt x="23" y="12"/>
                    </a:lnTo>
                    <a:lnTo>
                      <a:pt x="27" y="14"/>
                    </a:lnTo>
                    <a:lnTo>
                      <a:pt x="27" y="12"/>
                    </a:lnTo>
                    <a:lnTo>
                      <a:pt x="27" y="12"/>
                    </a:lnTo>
                    <a:lnTo>
                      <a:pt x="29" y="12"/>
                    </a:lnTo>
                    <a:lnTo>
                      <a:pt x="31" y="12"/>
                    </a:lnTo>
                    <a:lnTo>
                      <a:pt x="33" y="12"/>
                    </a:lnTo>
                    <a:lnTo>
                      <a:pt x="33" y="10"/>
                    </a:lnTo>
                    <a:lnTo>
                      <a:pt x="34" y="9"/>
                    </a:lnTo>
                    <a:lnTo>
                      <a:pt x="36" y="9"/>
                    </a:lnTo>
                    <a:lnTo>
                      <a:pt x="37" y="7"/>
                    </a:lnTo>
                    <a:lnTo>
                      <a:pt x="38" y="5"/>
                    </a:lnTo>
                    <a:lnTo>
                      <a:pt x="41" y="4"/>
                    </a:lnTo>
                    <a:lnTo>
                      <a:pt x="42" y="3"/>
                    </a:lnTo>
                    <a:lnTo>
                      <a:pt x="45" y="1"/>
                    </a:lnTo>
                    <a:lnTo>
                      <a:pt x="45" y="1"/>
                    </a:lnTo>
                    <a:lnTo>
                      <a:pt x="46" y="3"/>
                    </a:lnTo>
                    <a:lnTo>
                      <a:pt x="46" y="3"/>
                    </a:lnTo>
                    <a:lnTo>
                      <a:pt x="48" y="4"/>
                    </a:lnTo>
                    <a:lnTo>
                      <a:pt x="49" y="5"/>
                    </a:lnTo>
                    <a:lnTo>
                      <a:pt x="48" y="7"/>
                    </a:lnTo>
                    <a:lnTo>
                      <a:pt x="49" y="8"/>
                    </a:lnTo>
                    <a:lnTo>
                      <a:pt x="52" y="9"/>
                    </a:lnTo>
                    <a:lnTo>
                      <a:pt x="48" y="12"/>
                    </a:lnTo>
                    <a:lnTo>
                      <a:pt x="52" y="17"/>
                    </a:lnTo>
                    <a:lnTo>
                      <a:pt x="53" y="17"/>
                    </a:lnTo>
                    <a:lnTo>
                      <a:pt x="54" y="18"/>
                    </a:lnTo>
                    <a:lnTo>
                      <a:pt x="57" y="20"/>
                    </a:lnTo>
                    <a:lnTo>
                      <a:pt x="57" y="18"/>
                    </a:lnTo>
                    <a:lnTo>
                      <a:pt x="57" y="20"/>
                    </a:lnTo>
                    <a:lnTo>
                      <a:pt x="59" y="22"/>
                    </a:lnTo>
                    <a:lnTo>
                      <a:pt x="59" y="25"/>
                    </a:lnTo>
                    <a:lnTo>
                      <a:pt x="58" y="28"/>
                    </a:lnTo>
                    <a:lnTo>
                      <a:pt x="59" y="29"/>
                    </a:lnTo>
                    <a:lnTo>
                      <a:pt x="61" y="29"/>
                    </a:lnTo>
                    <a:lnTo>
                      <a:pt x="63" y="32"/>
                    </a:lnTo>
                    <a:lnTo>
                      <a:pt x="66" y="32"/>
                    </a:lnTo>
                    <a:lnTo>
                      <a:pt x="69" y="32"/>
                    </a:lnTo>
                    <a:lnTo>
                      <a:pt x="71" y="32"/>
                    </a:lnTo>
                    <a:lnTo>
                      <a:pt x="74" y="33"/>
                    </a:lnTo>
                    <a:lnTo>
                      <a:pt x="75" y="33"/>
                    </a:lnTo>
                    <a:lnTo>
                      <a:pt x="77" y="35"/>
                    </a:lnTo>
                    <a:lnTo>
                      <a:pt x="78" y="38"/>
                    </a:lnTo>
                    <a:lnTo>
                      <a:pt x="84" y="39"/>
                    </a:lnTo>
                    <a:lnTo>
                      <a:pt x="87" y="41"/>
                    </a:lnTo>
                    <a:lnTo>
                      <a:pt x="94" y="42"/>
                    </a:lnTo>
                    <a:lnTo>
                      <a:pt x="98" y="42"/>
                    </a:lnTo>
                    <a:lnTo>
                      <a:pt x="106" y="39"/>
                    </a:lnTo>
                    <a:lnTo>
                      <a:pt x="111" y="39"/>
                    </a:lnTo>
                    <a:lnTo>
                      <a:pt x="119" y="39"/>
                    </a:lnTo>
                    <a:lnTo>
                      <a:pt x="121" y="41"/>
                    </a:lnTo>
                    <a:lnTo>
                      <a:pt x="121" y="37"/>
                    </a:lnTo>
                    <a:lnTo>
                      <a:pt x="120" y="34"/>
                    </a:lnTo>
                    <a:lnTo>
                      <a:pt x="119" y="32"/>
                    </a:lnTo>
                    <a:lnTo>
                      <a:pt x="121" y="30"/>
                    </a:lnTo>
                    <a:lnTo>
                      <a:pt x="127" y="30"/>
                    </a:lnTo>
                    <a:lnTo>
                      <a:pt x="128" y="26"/>
                    </a:lnTo>
                    <a:lnTo>
                      <a:pt x="129" y="25"/>
                    </a:lnTo>
                    <a:lnTo>
                      <a:pt x="132" y="25"/>
                    </a:lnTo>
                    <a:lnTo>
                      <a:pt x="136" y="21"/>
                    </a:lnTo>
                    <a:lnTo>
                      <a:pt x="141" y="20"/>
                    </a:lnTo>
                    <a:lnTo>
                      <a:pt x="146" y="21"/>
                    </a:lnTo>
                    <a:lnTo>
                      <a:pt x="146" y="17"/>
                    </a:lnTo>
                    <a:lnTo>
                      <a:pt x="149" y="17"/>
                    </a:lnTo>
                    <a:lnTo>
                      <a:pt x="152" y="18"/>
                    </a:lnTo>
                    <a:lnTo>
                      <a:pt x="154" y="18"/>
                    </a:lnTo>
                    <a:lnTo>
                      <a:pt x="158" y="21"/>
                    </a:lnTo>
                    <a:lnTo>
                      <a:pt x="162" y="22"/>
                    </a:lnTo>
                    <a:lnTo>
                      <a:pt x="169" y="26"/>
                    </a:lnTo>
                    <a:lnTo>
                      <a:pt x="171" y="26"/>
                    </a:lnTo>
                    <a:lnTo>
                      <a:pt x="173" y="25"/>
                    </a:lnTo>
                    <a:lnTo>
                      <a:pt x="178" y="28"/>
                    </a:lnTo>
                    <a:lnTo>
                      <a:pt x="179" y="28"/>
                    </a:lnTo>
                    <a:lnTo>
                      <a:pt x="181" y="32"/>
                    </a:lnTo>
                    <a:lnTo>
                      <a:pt x="182" y="32"/>
                    </a:lnTo>
                    <a:lnTo>
                      <a:pt x="185" y="32"/>
                    </a:lnTo>
                    <a:lnTo>
                      <a:pt x="189" y="33"/>
                    </a:lnTo>
                    <a:lnTo>
                      <a:pt x="194" y="39"/>
                    </a:lnTo>
                    <a:lnTo>
                      <a:pt x="199" y="39"/>
                    </a:lnTo>
                    <a:lnTo>
                      <a:pt x="202" y="41"/>
                    </a:lnTo>
                    <a:lnTo>
                      <a:pt x="203" y="45"/>
                    </a:lnTo>
                    <a:lnTo>
                      <a:pt x="203" y="46"/>
                    </a:lnTo>
                    <a:lnTo>
                      <a:pt x="203" y="49"/>
                    </a:lnTo>
                    <a:lnTo>
                      <a:pt x="203" y="50"/>
                    </a:lnTo>
                    <a:lnTo>
                      <a:pt x="204" y="53"/>
                    </a:lnTo>
                    <a:lnTo>
                      <a:pt x="204" y="57"/>
                    </a:lnTo>
                    <a:lnTo>
                      <a:pt x="204" y="58"/>
                    </a:lnTo>
                    <a:lnTo>
                      <a:pt x="204" y="59"/>
                    </a:lnTo>
                    <a:lnTo>
                      <a:pt x="206" y="62"/>
                    </a:lnTo>
                    <a:lnTo>
                      <a:pt x="204" y="62"/>
                    </a:lnTo>
                    <a:lnTo>
                      <a:pt x="204" y="63"/>
                    </a:lnTo>
                    <a:lnTo>
                      <a:pt x="202" y="66"/>
                    </a:lnTo>
                    <a:lnTo>
                      <a:pt x="199" y="66"/>
                    </a:lnTo>
                    <a:lnTo>
                      <a:pt x="200" y="68"/>
                    </a:lnTo>
                    <a:lnTo>
                      <a:pt x="202" y="70"/>
                    </a:lnTo>
                    <a:lnTo>
                      <a:pt x="200" y="72"/>
                    </a:lnTo>
                    <a:lnTo>
                      <a:pt x="200" y="74"/>
                    </a:lnTo>
                    <a:lnTo>
                      <a:pt x="202" y="78"/>
                    </a:lnTo>
                    <a:lnTo>
                      <a:pt x="202" y="80"/>
                    </a:lnTo>
                    <a:lnTo>
                      <a:pt x="206" y="80"/>
                    </a:lnTo>
                    <a:lnTo>
                      <a:pt x="207" y="80"/>
                    </a:lnTo>
                    <a:lnTo>
                      <a:pt x="203" y="86"/>
                    </a:lnTo>
                    <a:lnTo>
                      <a:pt x="202" y="88"/>
                    </a:lnTo>
                    <a:lnTo>
                      <a:pt x="206" y="95"/>
                    </a:lnTo>
                    <a:lnTo>
                      <a:pt x="207" y="100"/>
                    </a:lnTo>
                    <a:lnTo>
                      <a:pt x="206" y="101"/>
                    </a:lnTo>
                    <a:lnTo>
                      <a:pt x="207" y="104"/>
                    </a:lnTo>
                    <a:lnTo>
                      <a:pt x="208" y="108"/>
                    </a:lnTo>
                    <a:lnTo>
                      <a:pt x="217" y="108"/>
                    </a:lnTo>
                    <a:lnTo>
                      <a:pt x="220" y="112"/>
                    </a:lnTo>
                    <a:lnTo>
                      <a:pt x="220" y="116"/>
                    </a:lnTo>
                    <a:lnTo>
                      <a:pt x="221" y="120"/>
                    </a:lnTo>
                    <a:lnTo>
                      <a:pt x="220" y="122"/>
                    </a:lnTo>
                    <a:lnTo>
                      <a:pt x="211" y="134"/>
                    </a:lnTo>
                    <a:lnTo>
                      <a:pt x="217" y="142"/>
                    </a:lnTo>
                    <a:lnTo>
                      <a:pt x="219" y="145"/>
                    </a:lnTo>
                    <a:lnTo>
                      <a:pt x="221" y="147"/>
                    </a:lnTo>
                    <a:lnTo>
                      <a:pt x="224" y="150"/>
                    </a:lnTo>
                    <a:lnTo>
                      <a:pt x="225" y="151"/>
                    </a:lnTo>
                    <a:lnTo>
                      <a:pt x="229" y="151"/>
                    </a:lnTo>
                    <a:lnTo>
                      <a:pt x="232" y="153"/>
                    </a:lnTo>
                    <a:lnTo>
                      <a:pt x="232" y="153"/>
                    </a:lnTo>
                    <a:lnTo>
                      <a:pt x="236" y="154"/>
                    </a:lnTo>
                    <a:lnTo>
                      <a:pt x="236" y="158"/>
                    </a:lnTo>
                    <a:lnTo>
                      <a:pt x="236" y="161"/>
                    </a:lnTo>
                    <a:lnTo>
                      <a:pt x="236" y="163"/>
                    </a:lnTo>
                    <a:lnTo>
                      <a:pt x="237" y="166"/>
                    </a:lnTo>
                    <a:lnTo>
                      <a:pt x="240" y="166"/>
                    </a:lnTo>
                    <a:lnTo>
                      <a:pt x="243" y="167"/>
                    </a:lnTo>
                    <a:lnTo>
                      <a:pt x="244" y="172"/>
                    </a:lnTo>
                    <a:lnTo>
                      <a:pt x="241" y="174"/>
                    </a:lnTo>
                    <a:lnTo>
                      <a:pt x="239" y="172"/>
                    </a:lnTo>
                    <a:lnTo>
                      <a:pt x="233" y="174"/>
                    </a:lnTo>
                    <a:lnTo>
                      <a:pt x="232" y="175"/>
                    </a:lnTo>
                    <a:lnTo>
                      <a:pt x="228" y="178"/>
                    </a:lnTo>
                    <a:lnTo>
                      <a:pt x="227" y="179"/>
                    </a:lnTo>
                    <a:lnTo>
                      <a:pt x="228" y="182"/>
                    </a:lnTo>
                    <a:lnTo>
                      <a:pt x="225" y="184"/>
                    </a:lnTo>
                    <a:lnTo>
                      <a:pt x="227" y="187"/>
                    </a:lnTo>
                    <a:lnTo>
                      <a:pt x="227" y="191"/>
                    </a:lnTo>
                    <a:lnTo>
                      <a:pt x="227" y="193"/>
                    </a:lnTo>
                    <a:lnTo>
                      <a:pt x="225" y="193"/>
                    </a:lnTo>
                    <a:lnTo>
                      <a:pt x="225" y="193"/>
                    </a:lnTo>
                    <a:lnTo>
                      <a:pt x="224" y="195"/>
                    </a:lnTo>
                    <a:lnTo>
                      <a:pt x="220" y="193"/>
                    </a:lnTo>
                    <a:lnTo>
                      <a:pt x="216" y="192"/>
                    </a:lnTo>
                    <a:lnTo>
                      <a:pt x="215" y="191"/>
                    </a:lnTo>
                    <a:lnTo>
                      <a:pt x="214" y="191"/>
                    </a:lnTo>
                    <a:lnTo>
                      <a:pt x="214" y="192"/>
                    </a:lnTo>
                    <a:lnTo>
                      <a:pt x="212" y="192"/>
                    </a:lnTo>
                    <a:lnTo>
                      <a:pt x="211" y="191"/>
                    </a:lnTo>
                    <a:lnTo>
                      <a:pt x="210" y="192"/>
                    </a:lnTo>
                    <a:lnTo>
                      <a:pt x="208" y="191"/>
                    </a:lnTo>
                    <a:lnTo>
                      <a:pt x="203" y="191"/>
                    </a:lnTo>
                    <a:lnTo>
                      <a:pt x="199" y="189"/>
                    </a:lnTo>
                    <a:lnTo>
                      <a:pt x="192" y="189"/>
                    </a:lnTo>
                    <a:lnTo>
                      <a:pt x="190" y="187"/>
                    </a:lnTo>
                    <a:lnTo>
                      <a:pt x="189" y="187"/>
                    </a:lnTo>
                    <a:lnTo>
                      <a:pt x="186" y="189"/>
                    </a:lnTo>
                    <a:lnTo>
                      <a:pt x="183" y="187"/>
                    </a:lnTo>
                    <a:lnTo>
                      <a:pt x="181" y="187"/>
                    </a:lnTo>
                    <a:lnTo>
                      <a:pt x="174" y="187"/>
                    </a:lnTo>
                    <a:lnTo>
                      <a:pt x="174" y="186"/>
                    </a:lnTo>
                    <a:lnTo>
                      <a:pt x="173" y="186"/>
                    </a:lnTo>
                    <a:lnTo>
                      <a:pt x="173" y="182"/>
                    </a:lnTo>
                    <a:lnTo>
                      <a:pt x="170" y="178"/>
                    </a:lnTo>
                    <a:lnTo>
                      <a:pt x="169" y="174"/>
                    </a:lnTo>
                    <a:lnTo>
                      <a:pt x="166" y="170"/>
                    </a:lnTo>
                    <a:lnTo>
                      <a:pt x="166" y="168"/>
                    </a:lnTo>
                    <a:lnTo>
                      <a:pt x="165" y="168"/>
                    </a:lnTo>
                    <a:lnTo>
                      <a:pt x="165" y="168"/>
                    </a:lnTo>
                    <a:lnTo>
                      <a:pt x="161" y="167"/>
                    </a:lnTo>
                    <a:lnTo>
                      <a:pt x="158" y="168"/>
                    </a:lnTo>
                    <a:lnTo>
                      <a:pt x="156" y="171"/>
                    </a:lnTo>
                    <a:lnTo>
                      <a:pt x="153" y="171"/>
                    </a:lnTo>
                    <a:lnTo>
                      <a:pt x="153" y="170"/>
                    </a:lnTo>
                    <a:lnTo>
                      <a:pt x="153" y="171"/>
                    </a:lnTo>
                    <a:lnTo>
                      <a:pt x="148" y="174"/>
                    </a:lnTo>
                    <a:lnTo>
                      <a:pt x="144" y="178"/>
                    </a:lnTo>
                    <a:lnTo>
                      <a:pt x="140" y="175"/>
                    </a:lnTo>
                    <a:lnTo>
                      <a:pt x="136" y="174"/>
                    </a:lnTo>
                    <a:lnTo>
                      <a:pt x="132" y="174"/>
                    </a:lnTo>
                    <a:lnTo>
                      <a:pt x="132" y="175"/>
                    </a:lnTo>
                    <a:lnTo>
                      <a:pt x="127" y="171"/>
                    </a:lnTo>
                    <a:lnTo>
                      <a:pt x="125" y="171"/>
                    </a:lnTo>
                    <a:lnTo>
                      <a:pt x="123" y="170"/>
                    </a:lnTo>
                    <a:lnTo>
                      <a:pt x="120" y="168"/>
                    </a:lnTo>
                    <a:lnTo>
                      <a:pt x="117" y="164"/>
                    </a:lnTo>
                    <a:lnTo>
                      <a:pt x="119" y="163"/>
                    </a:lnTo>
                    <a:lnTo>
                      <a:pt x="119" y="163"/>
                    </a:lnTo>
                    <a:lnTo>
                      <a:pt x="116" y="163"/>
                    </a:lnTo>
                    <a:lnTo>
                      <a:pt x="115" y="162"/>
                    </a:lnTo>
                    <a:lnTo>
                      <a:pt x="112" y="162"/>
                    </a:lnTo>
                    <a:lnTo>
                      <a:pt x="111" y="161"/>
                    </a:lnTo>
                    <a:lnTo>
                      <a:pt x="107" y="159"/>
                    </a:lnTo>
                    <a:lnTo>
                      <a:pt x="103" y="159"/>
                    </a:lnTo>
                    <a:lnTo>
                      <a:pt x="100" y="158"/>
                    </a:lnTo>
                    <a:lnTo>
                      <a:pt x="96" y="150"/>
                    </a:lnTo>
                    <a:lnTo>
                      <a:pt x="96" y="149"/>
                    </a:lnTo>
                    <a:lnTo>
                      <a:pt x="95" y="149"/>
                    </a:lnTo>
                    <a:lnTo>
                      <a:pt x="94" y="147"/>
                    </a:lnTo>
                    <a:lnTo>
                      <a:pt x="94" y="146"/>
                    </a:lnTo>
                    <a:lnTo>
                      <a:pt x="95" y="147"/>
                    </a:lnTo>
                    <a:lnTo>
                      <a:pt x="95" y="147"/>
                    </a:lnTo>
                    <a:lnTo>
                      <a:pt x="94" y="145"/>
                    </a:lnTo>
                    <a:lnTo>
                      <a:pt x="92" y="145"/>
                    </a:lnTo>
                    <a:lnTo>
                      <a:pt x="91" y="145"/>
                    </a:lnTo>
                    <a:lnTo>
                      <a:pt x="91" y="141"/>
                    </a:lnTo>
                    <a:lnTo>
                      <a:pt x="87" y="136"/>
                    </a:lnTo>
                    <a:lnTo>
                      <a:pt x="86" y="133"/>
                    </a:lnTo>
                    <a:lnTo>
                      <a:pt x="83" y="130"/>
                    </a:lnTo>
                    <a:lnTo>
                      <a:pt x="83" y="129"/>
                    </a:lnTo>
                    <a:lnTo>
                      <a:pt x="79" y="132"/>
                    </a:lnTo>
                    <a:lnTo>
                      <a:pt x="78" y="132"/>
                    </a:lnTo>
                    <a:lnTo>
                      <a:pt x="77" y="130"/>
                    </a:lnTo>
                    <a:lnTo>
                      <a:pt x="75" y="130"/>
                    </a:lnTo>
                    <a:lnTo>
                      <a:pt x="73" y="129"/>
                    </a:lnTo>
                    <a:lnTo>
                      <a:pt x="73" y="128"/>
                    </a:lnTo>
                    <a:lnTo>
                      <a:pt x="74" y="126"/>
                    </a:lnTo>
                    <a:lnTo>
                      <a:pt x="73" y="128"/>
                    </a:lnTo>
                    <a:lnTo>
                      <a:pt x="71" y="128"/>
                    </a:lnTo>
                    <a:lnTo>
                      <a:pt x="70" y="128"/>
                    </a:lnTo>
                    <a:lnTo>
                      <a:pt x="71" y="129"/>
                    </a:lnTo>
                    <a:lnTo>
                      <a:pt x="71" y="130"/>
                    </a:lnTo>
                    <a:lnTo>
                      <a:pt x="70" y="132"/>
                    </a:lnTo>
                    <a:lnTo>
                      <a:pt x="69" y="132"/>
                    </a:lnTo>
                    <a:lnTo>
                      <a:pt x="67" y="130"/>
                    </a:lnTo>
                    <a:lnTo>
                      <a:pt x="67" y="129"/>
                    </a:lnTo>
                    <a:lnTo>
                      <a:pt x="66" y="129"/>
                    </a:lnTo>
                    <a:lnTo>
                      <a:pt x="65" y="129"/>
                    </a:lnTo>
                    <a:lnTo>
                      <a:pt x="62" y="128"/>
                    </a:lnTo>
                    <a:lnTo>
                      <a:pt x="61" y="126"/>
                    </a:lnTo>
                    <a:lnTo>
                      <a:pt x="59" y="118"/>
                    </a:lnTo>
                    <a:lnTo>
                      <a:pt x="56" y="118"/>
                    </a:lnTo>
                    <a:lnTo>
                      <a:pt x="56" y="116"/>
                    </a:lnTo>
                    <a:lnTo>
                      <a:pt x="56" y="112"/>
                    </a:lnTo>
                    <a:lnTo>
                      <a:pt x="58" y="111"/>
                    </a:lnTo>
                    <a:lnTo>
                      <a:pt x="56" y="105"/>
                    </a:lnTo>
                    <a:lnTo>
                      <a:pt x="53" y="104"/>
                    </a:lnTo>
                    <a:lnTo>
                      <a:pt x="50" y="100"/>
                    </a:lnTo>
                    <a:lnTo>
                      <a:pt x="49" y="99"/>
                    </a:lnTo>
                    <a:lnTo>
                      <a:pt x="48" y="99"/>
                    </a:lnTo>
                    <a:lnTo>
                      <a:pt x="40" y="93"/>
                    </a:lnTo>
                    <a:lnTo>
                      <a:pt x="37" y="93"/>
                    </a:lnTo>
                    <a:lnTo>
                      <a:pt x="36" y="95"/>
                    </a:lnTo>
                    <a:lnTo>
                      <a:pt x="33" y="92"/>
                    </a:lnTo>
                    <a:lnTo>
                      <a:pt x="34" y="91"/>
                    </a:lnTo>
                    <a:lnTo>
                      <a:pt x="33" y="89"/>
                    </a:lnTo>
                    <a:lnTo>
                      <a:pt x="34" y="87"/>
                    </a:lnTo>
                    <a:lnTo>
                      <a:pt x="32" y="86"/>
                    </a:lnTo>
                    <a:lnTo>
                      <a:pt x="32" y="83"/>
                    </a:lnTo>
                    <a:lnTo>
                      <a:pt x="29" y="83"/>
                    </a:lnTo>
                    <a:lnTo>
                      <a:pt x="28" y="82"/>
                    </a:lnTo>
                    <a:lnTo>
                      <a:pt x="25" y="82"/>
                    </a:lnTo>
                    <a:lnTo>
                      <a:pt x="25" y="79"/>
                    </a:lnTo>
                    <a:lnTo>
                      <a:pt x="27" y="79"/>
                    </a:lnTo>
                    <a:lnTo>
                      <a:pt x="27" y="78"/>
                    </a:lnTo>
                    <a:lnTo>
                      <a:pt x="27" y="75"/>
                    </a:lnTo>
                    <a:lnTo>
                      <a:pt x="27" y="71"/>
                    </a:lnTo>
                    <a:lnTo>
                      <a:pt x="28" y="70"/>
                    </a:lnTo>
                    <a:lnTo>
                      <a:pt x="28" y="66"/>
                    </a:lnTo>
                    <a:lnTo>
                      <a:pt x="31" y="67"/>
                    </a:lnTo>
                    <a:lnTo>
                      <a:pt x="32" y="66"/>
                    </a:lnTo>
                    <a:lnTo>
                      <a:pt x="32" y="62"/>
                    </a:lnTo>
                    <a:lnTo>
                      <a:pt x="31" y="61"/>
                    </a:lnTo>
                    <a:lnTo>
                      <a:pt x="31" y="58"/>
                    </a:lnTo>
                    <a:lnTo>
                      <a:pt x="32" y="58"/>
                    </a:lnTo>
                    <a:lnTo>
                      <a:pt x="34" y="57"/>
                    </a:lnTo>
                    <a:lnTo>
                      <a:pt x="34" y="57"/>
                    </a:lnTo>
                    <a:lnTo>
                      <a:pt x="33" y="55"/>
                    </a:lnTo>
                    <a:lnTo>
                      <a:pt x="32" y="55"/>
                    </a:lnTo>
                    <a:lnTo>
                      <a:pt x="29" y="55"/>
                    </a:lnTo>
                    <a:lnTo>
                      <a:pt x="28" y="55"/>
                    </a:lnTo>
                    <a:lnTo>
                      <a:pt x="24" y="53"/>
                    </a:lnTo>
                    <a:lnTo>
                      <a:pt x="23" y="53"/>
                    </a:lnTo>
                    <a:lnTo>
                      <a:pt x="20" y="51"/>
                    </a:lnTo>
                    <a:lnTo>
                      <a:pt x="19" y="49"/>
                    </a:lnTo>
                    <a:lnTo>
                      <a:pt x="17" y="46"/>
                    </a:lnTo>
                    <a:lnTo>
                      <a:pt x="16" y="46"/>
                    </a:lnTo>
                    <a:lnTo>
                      <a:pt x="15" y="43"/>
                    </a:lnTo>
                    <a:lnTo>
                      <a:pt x="15" y="41"/>
                    </a:lnTo>
                    <a:lnTo>
                      <a:pt x="13" y="38"/>
                    </a:lnTo>
                    <a:lnTo>
                      <a:pt x="12" y="38"/>
                    </a:lnTo>
                    <a:lnTo>
                      <a:pt x="11" y="38"/>
                    </a:lnTo>
                    <a:lnTo>
                      <a:pt x="12" y="37"/>
                    </a:lnTo>
                    <a:lnTo>
                      <a:pt x="11" y="33"/>
                    </a:lnTo>
                    <a:lnTo>
                      <a:pt x="8" y="29"/>
                    </a:lnTo>
                    <a:lnTo>
                      <a:pt x="5" y="28"/>
                    </a:lnTo>
                    <a:lnTo>
                      <a:pt x="5" y="26"/>
                    </a:lnTo>
                    <a:lnTo>
                      <a:pt x="5" y="22"/>
                    </a:lnTo>
                    <a:lnTo>
                      <a:pt x="7" y="20"/>
                    </a:lnTo>
                    <a:lnTo>
                      <a:pt x="5" y="18"/>
                    </a:lnTo>
                    <a:lnTo>
                      <a:pt x="3" y="17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8"/>
                    </a:lnTo>
                    <a:lnTo>
                      <a:pt x="2" y="5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4" name="Freeform 416"/>
              <p:cNvSpPr>
                <a:spLocks/>
              </p:cNvSpPr>
              <p:nvPr/>
            </p:nvSpPr>
            <p:spPr bwMode="auto">
              <a:xfrm>
                <a:off x="6998608" y="3015547"/>
                <a:ext cx="111661" cy="91359"/>
              </a:xfrm>
              <a:custGeom>
                <a:avLst/>
                <a:gdLst>
                  <a:gd name="T0" fmla="*/ 10 w 44"/>
                  <a:gd name="T1" fmla="*/ 0 h 36"/>
                  <a:gd name="T2" fmla="*/ 11 w 44"/>
                  <a:gd name="T3" fmla="*/ 0 h 36"/>
                  <a:gd name="T4" fmla="*/ 19 w 44"/>
                  <a:gd name="T5" fmla="*/ 0 h 36"/>
                  <a:gd name="T6" fmla="*/ 21 w 44"/>
                  <a:gd name="T7" fmla="*/ 3 h 36"/>
                  <a:gd name="T8" fmla="*/ 25 w 44"/>
                  <a:gd name="T9" fmla="*/ 3 h 36"/>
                  <a:gd name="T10" fmla="*/ 28 w 44"/>
                  <a:gd name="T11" fmla="*/ 6 h 36"/>
                  <a:gd name="T12" fmla="*/ 27 w 44"/>
                  <a:gd name="T13" fmla="*/ 8 h 36"/>
                  <a:gd name="T14" fmla="*/ 27 w 44"/>
                  <a:gd name="T15" fmla="*/ 11 h 36"/>
                  <a:gd name="T16" fmla="*/ 32 w 44"/>
                  <a:gd name="T17" fmla="*/ 15 h 36"/>
                  <a:gd name="T18" fmla="*/ 32 w 44"/>
                  <a:gd name="T19" fmla="*/ 17 h 36"/>
                  <a:gd name="T20" fmla="*/ 31 w 44"/>
                  <a:gd name="T21" fmla="*/ 19 h 36"/>
                  <a:gd name="T22" fmla="*/ 32 w 44"/>
                  <a:gd name="T23" fmla="*/ 23 h 36"/>
                  <a:gd name="T24" fmla="*/ 37 w 44"/>
                  <a:gd name="T25" fmla="*/ 25 h 36"/>
                  <a:gd name="T26" fmla="*/ 41 w 44"/>
                  <a:gd name="T27" fmla="*/ 25 h 36"/>
                  <a:gd name="T28" fmla="*/ 44 w 44"/>
                  <a:gd name="T29" fmla="*/ 28 h 36"/>
                  <a:gd name="T30" fmla="*/ 41 w 44"/>
                  <a:gd name="T31" fmla="*/ 29 h 36"/>
                  <a:gd name="T32" fmla="*/ 43 w 44"/>
                  <a:gd name="T33" fmla="*/ 32 h 36"/>
                  <a:gd name="T34" fmla="*/ 41 w 44"/>
                  <a:gd name="T35" fmla="*/ 33 h 36"/>
                  <a:gd name="T36" fmla="*/ 41 w 44"/>
                  <a:gd name="T37" fmla="*/ 36 h 36"/>
                  <a:gd name="T38" fmla="*/ 39 w 44"/>
                  <a:gd name="T39" fmla="*/ 36 h 36"/>
                  <a:gd name="T40" fmla="*/ 33 w 44"/>
                  <a:gd name="T41" fmla="*/ 28 h 36"/>
                  <a:gd name="T42" fmla="*/ 31 w 44"/>
                  <a:gd name="T43" fmla="*/ 27 h 36"/>
                  <a:gd name="T44" fmla="*/ 28 w 44"/>
                  <a:gd name="T45" fmla="*/ 24 h 36"/>
                  <a:gd name="T46" fmla="*/ 27 w 44"/>
                  <a:gd name="T47" fmla="*/ 24 h 36"/>
                  <a:gd name="T48" fmla="*/ 25 w 44"/>
                  <a:gd name="T49" fmla="*/ 25 h 36"/>
                  <a:gd name="T50" fmla="*/ 23 w 44"/>
                  <a:gd name="T51" fmla="*/ 21 h 36"/>
                  <a:gd name="T52" fmla="*/ 20 w 44"/>
                  <a:gd name="T53" fmla="*/ 23 h 36"/>
                  <a:gd name="T54" fmla="*/ 19 w 44"/>
                  <a:gd name="T55" fmla="*/ 23 h 36"/>
                  <a:gd name="T56" fmla="*/ 17 w 44"/>
                  <a:gd name="T57" fmla="*/ 21 h 36"/>
                  <a:gd name="T58" fmla="*/ 15 w 44"/>
                  <a:gd name="T59" fmla="*/ 20 h 36"/>
                  <a:gd name="T60" fmla="*/ 14 w 44"/>
                  <a:gd name="T61" fmla="*/ 20 h 36"/>
                  <a:gd name="T62" fmla="*/ 10 w 44"/>
                  <a:gd name="T63" fmla="*/ 20 h 36"/>
                  <a:gd name="T64" fmla="*/ 6 w 44"/>
                  <a:gd name="T65" fmla="*/ 17 h 36"/>
                  <a:gd name="T66" fmla="*/ 6 w 44"/>
                  <a:gd name="T67" fmla="*/ 12 h 36"/>
                  <a:gd name="T68" fmla="*/ 7 w 44"/>
                  <a:gd name="T69" fmla="*/ 9 h 36"/>
                  <a:gd name="T70" fmla="*/ 6 w 44"/>
                  <a:gd name="T71" fmla="*/ 7 h 36"/>
                  <a:gd name="T72" fmla="*/ 3 w 44"/>
                  <a:gd name="T73" fmla="*/ 6 h 36"/>
                  <a:gd name="T74" fmla="*/ 3 w 44"/>
                  <a:gd name="T75" fmla="*/ 4 h 36"/>
                  <a:gd name="T76" fmla="*/ 0 w 44"/>
                  <a:gd name="T77" fmla="*/ 3 h 36"/>
                  <a:gd name="T78" fmla="*/ 4 w 44"/>
                  <a:gd name="T79" fmla="*/ 2 h 36"/>
                  <a:gd name="T80" fmla="*/ 10 w 44"/>
                  <a:gd name="T8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4" h="36">
                    <a:moveTo>
                      <a:pt x="10" y="0"/>
                    </a:moveTo>
                    <a:lnTo>
                      <a:pt x="11" y="0"/>
                    </a:lnTo>
                    <a:lnTo>
                      <a:pt x="19" y="0"/>
                    </a:lnTo>
                    <a:lnTo>
                      <a:pt x="21" y="3"/>
                    </a:lnTo>
                    <a:lnTo>
                      <a:pt x="25" y="3"/>
                    </a:lnTo>
                    <a:lnTo>
                      <a:pt x="28" y="6"/>
                    </a:lnTo>
                    <a:lnTo>
                      <a:pt x="27" y="8"/>
                    </a:lnTo>
                    <a:lnTo>
                      <a:pt x="27" y="11"/>
                    </a:lnTo>
                    <a:lnTo>
                      <a:pt x="32" y="15"/>
                    </a:lnTo>
                    <a:lnTo>
                      <a:pt x="32" y="17"/>
                    </a:lnTo>
                    <a:lnTo>
                      <a:pt x="31" y="19"/>
                    </a:lnTo>
                    <a:lnTo>
                      <a:pt x="32" y="23"/>
                    </a:lnTo>
                    <a:lnTo>
                      <a:pt x="37" y="25"/>
                    </a:lnTo>
                    <a:lnTo>
                      <a:pt x="41" y="25"/>
                    </a:lnTo>
                    <a:lnTo>
                      <a:pt x="44" y="28"/>
                    </a:lnTo>
                    <a:lnTo>
                      <a:pt x="41" y="29"/>
                    </a:lnTo>
                    <a:lnTo>
                      <a:pt x="43" y="32"/>
                    </a:lnTo>
                    <a:lnTo>
                      <a:pt x="41" y="33"/>
                    </a:lnTo>
                    <a:lnTo>
                      <a:pt x="41" y="36"/>
                    </a:lnTo>
                    <a:lnTo>
                      <a:pt x="39" y="36"/>
                    </a:lnTo>
                    <a:lnTo>
                      <a:pt x="33" y="28"/>
                    </a:lnTo>
                    <a:lnTo>
                      <a:pt x="31" y="27"/>
                    </a:lnTo>
                    <a:lnTo>
                      <a:pt x="28" y="24"/>
                    </a:lnTo>
                    <a:lnTo>
                      <a:pt x="27" y="24"/>
                    </a:lnTo>
                    <a:lnTo>
                      <a:pt x="25" y="25"/>
                    </a:lnTo>
                    <a:lnTo>
                      <a:pt x="23" y="21"/>
                    </a:lnTo>
                    <a:lnTo>
                      <a:pt x="20" y="23"/>
                    </a:lnTo>
                    <a:lnTo>
                      <a:pt x="19" y="23"/>
                    </a:lnTo>
                    <a:lnTo>
                      <a:pt x="17" y="21"/>
                    </a:lnTo>
                    <a:lnTo>
                      <a:pt x="15" y="20"/>
                    </a:lnTo>
                    <a:lnTo>
                      <a:pt x="14" y="20"/>
                    </a:lnTo>
                    <a:lnTo>
                      <a:pt x="10" y="20"/>
                    </a:lnTo>
                    <a:lnTo>
                      <a:pt x="6" y="17"/>
                    </a:lnTo>
                    <a:lnTo>
                      <a:pt x="6" y="12"/>
                    </a:lnTo>
                    <a:lnTo>
                      <a:pt x="7" y="9"/>
                    </a:lnTo>
                    <a:lnTo>
                      <a:pt x="6" y="7"/>
                    </a:lnTo>
                    <a:lnTo>
                      <a:pt x="3" y="6"/>
                    </a:lnTo>
                    <a:lnTo>
                      <a:pt x="3" y="4"/>
                    </a:lnTo>
                    <a:lnTo>
                      <a:pt x="0" y="3"/>
                    </a:lnTo>
                    <a:lnTo>
                      <a:pt x="4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5" name="Freeform 417"/>
              <p:cNvSpPr>
                <a:spLocks noEditPoints="1"/>
              </p:cNvSpPr>
              <p:nvPr/>
            </p:nvSpPr>
            <p:spPr bwMode="auto">
              <a:xfrm>
                <a:off x="6501210" y="2992707"/>
                <a:ext cx="558304" cy="223321"/>
              </a:xfrm>
              <a:custGeom>
                <a:avLst/>
                <a:gdLst>
                  <a:gd name="T0" fmla="*/ 27 w 220"/>
                  <a:gd name="T1" fmla="*/ 82 h 88"/>
                  <a:gd name="T2" fmla="*/ 1 w 220"/>
                  <a:gd name="T3" fmla="*/ 30 h 88"/>
                  <a:gd name="T4" fmla="*/ 13 w 220"/>
                  <a:gd name="T5" fmla="*/ 1 h 88"/>
                  <a:gd name="T6" fmla="*/ 25 w 220"/>
                  <a:gd name="T7" fmla="*/ 7 h 88"/>
                  <a:gd name="T8" fmla="*/ 36 w 220"/>
                  <a:gd name="T9" fmla="*/ 16 h 88"/>
                  <a:gd name="T10" fmla="*/ 25 w 220"/>
                  <a:gd name="T11" fmla="*/ 18 h 88"/>
                  <a:gd name="T12" fmla="*/ 7 w 220"/>
                  <a:gd name="T13" fmla="*/ 29 h 88"/>
                  <a:gd name="T14" fmla="*/ 9 w 220"/>
                  <a:gd name="T15" fmla="*/ 24 h 88"/>
                  <a:gd name="T16" fmla="*/ 3 w 220"/>
                  <a:gd name="T17" fmla="*/ 20 h 88"/>
                  <a:gd name="T18" fmla="*/ 11 w 220"/>
                  <a:gd name="T19" fmla="*/ 9 h 88"/>
                  <a:gd name="T20" fmla="*/ 13 w 220"/>
                  <a:gd name="T21" fmla="*/ 1 h 88"/>
                  <a:gd name="T22" fmla="*/ 109 w 220"/>
                  <a:gd name="T23" fmla="*/ 7 h 88"/>
                  <a:gd name="T24" fmla="*/ 116 w 220"/>
                  <a:gd name="T25" fmla="*/ 8 h 88"/>
                  <a:gd name="T26" fmla="*/ 127 w 220"/>
                  <a:gd name="T27" fmla="*/ 12 h 88"/>
                  <a:gd name="T28" fmla="*/ 142 w 220"/>
                  <a:gd name="T29" fmla="*/ 17 h 88"/>
                  <a:gd name="T30" fmla="*/ 156 w 220"/>
                  <a:gd name="T31" fmla="*/ 15 h 88"/>
                  <a:gd name="T32" fmla="*/ 169 w 220"/>
                  <a:gd name="T33" fmla="*/ 13 h 88"/>
                  <a:gd name="T34" fmla="*/ 178 w 220"/>
                  <a:gd name="T35" fmla="*/ 5 h 88"/>
                  <a:gd name="T36" fmla="*/ 186 w 220"/>
                  <a:gd name="T37" fmla="*/ 8 h 88"/>
                  <a:gd name="T38" fmla="*/ 199 w 220"/>
                  <a:gd name="T39" fmla="*/ 13 h 88"/>
                  <a:gd name="T40" fmla="*/ 202 w 220"/>
                  <a:gd name="T41" fmla="*/ 26 h 88"/>
                  <a:gd name="T42" fmla="*/ 215 w 220"/>
                  <a:gd name="T43" fmla="*/ 33 h 88"/>
                  <a:gd name="T44" fmla="*/ 211 w 220"/>
                  <a:gd name="T45" fmla="*/ 41 h 88"/>
                  <a:gd name="T46" fmla="*/ 215 w 220"/>
                  <a:gd name="T47" fmla="*/ 53 h 88"/>
                  <a:gd name="T48" fmla="*/ 219 w 220"/>
                  <a:gd name="T49" fmla="*/ 66 h 88"/>
                  <a:gd name="T50" fmla="*/ 215 w 220"/>
                  <a:gd name="T51" fmla="*/ 68 h 88"/>
                  <a:gd name="T52" fmla="*/ 200 w 220"/>
                  <a:gd name="T53" fmla="*/ 68 h 88"/>
                  <a:gd name="T54" fmla="*/ 185 w 220"/>
                  <a:gd name="T55" fmla="*/ 72 h 88"/>
                  <a:gd name="T56" fmla="*/ 167 w 220"/>
                  <a:gd name="T57" fmla="*/ 75 h 88"/>
                  <a:gd name="T58" fmla="*/ 153 w 220"/>
                  <a:gd name="T59" fmla="*/ 75 h 88"/>
                  <a:gd name="T60" fmla="*/ 136 w 220"/>
                  <a:gd name="T61" fmla="*/ 79 h 88"/>
                  <a:gd name="T62" fmla="*/ 129 w 220"/>
                  <a:gd name="T63" fmla="*/ 84 h 88"/>
                  <a:gd name="T64" fmla="*/ 123 w 220"/>
                  <a:gd name="T65" fmla="*/ 87 h 88"/>
                  <a:gd name="T66" fmla="*/ 124 w 220"/>
                  <a:gd name="T67" fmla="*/ 76 h 88"/>
                  <a:gd name="T68" fmla="*/ 112 w 220"/>
                  <a:gd name="T69" fmla="*/ 78 h 88"/>
                  <a:gd name="T70" fmla="*/ 99 w 220"/>
                  <a:gd name="T71" fmla="*/ 86 h 88"/>
                  <a:gd name="T72" fmla="*/ 80 w 220"/>
                  <a:gd name="T73" fmla="*/ 86 h 88"/>
                  <a:gd name="T74" fmla="*/ 59 w 220"/>
                  <a:gd name="T75" fmla="*/ 78 h 88"/>
                  <a:gd name="T76" fmla="*/ 57 w 220"/>
                  <a:gd name="T77" fmla="*/ 84 h 88"/>
                  <a:gd name="T78" fmla="*/ 46 w 220"/>
                  <a:gd name="T79" fmla="*/ 86 h 88"/>
                  <a:gd name="T80" fmla="*/ 42 w 220"/>
                  <a:gd name="T81" fmla="*/ 80 h 88"/>
                  <a:gd name="T82" fmla="*/ 36 w 220"/>
                  <a:gd name="T83" fmla="*/ 79 h 88"/>
                  <a:gd name="T84" fmla="*/ 29 w 220"/>
                  <a:gd name="T85" fmla="*/ 80 h 88"/>
                  <a:gd name="T86" fmla="*/ 21 w 220"/>
                  <a:gd name="T87" fmla="*/ 79 h 88"/>
                  <a:gd name="T88" fmla="*/ 30 w 220"/>
                  <a:gd name="T89" fmla="*/ 75 h 88"/>
                  <a:gd name="T90" fmla="*/ 23 w 220"/>
                  <a:gd name="T91" fmla="*/ 75 h 88"/>
                  <a:gd name="T92" fmla="*/ 17 w 220"/>
                  <a:gd name="T93" fmla="*/ 67 h 88"/>
                  <a:gd name="T94" fmla="*/ 12 w 220"/>
                  <a:gd name="T95" fmla="*/ 59 h 88"/>
                  <a:gd name="T96" fmla="*/ 9 w 220"/>
                  <a:gd name="T97" fmla="*/ 54 h 88"/>
                  <a:gd name="T98" fmla="*/ 15 w 220"/>
                  <a:gd name="T99" fmla="*/ 54 h 88"/>
                  <a:gd name="T100" fmla="*/ 17 w 220"/>
                  <a:gd name="T101" fmla="*/ 49 h 88"/>
                  <a:gd name="T102" fmla="*/ 15 w 220"/>
                  <a:gd name="T103" fmla="*/ 46 h 88"/>
                  <a:gd name="T104" fmla="*/ 11 w 220"/>
                  <a:gd name="T105" fmla="*/ 40 h 88"/>
                  <a:gd name="T106" fmla="*/ 7 w 220"/>
                  <a:gd name="T107" fmla="*/ 36 h 88"/>
                  <a:gd name="T108" fmla="*/ 16 w 220"/>
                  <a:gd name="T109" fmla="*/ 26 h 88"/>
                  <a:gd name="T110" fmla="*/ 25 w 220"/>
                  <a:gd name="T111" fmla="*/ 28 h 88"/>
                  <a:gd name="T112" fmla="*/ 37 w 220"/>
                  <a:gd name="T113" fmla="*/ 26 h 88"/>
                  <a:gd name="T114" fmla="*/ 45 w 220"/>
                  <a:gd name="T115" fmla="*/ 22 h 88"/>
                  <a:gd name="T116" fmla="*/ 37 w 220"/>
                  <a:gd name="T117" fmla="*/ 15 h 88"/>
                  <a:gd name="T118" fmla="*/ 50 w 220"/>
                  <a:gd name="T119" fmla="*/ 13 h 88"/>
                  <a:gd name="T120" fmla="*/ 63 w 220"/>
                  <a:gd name="T121" fmla="*/ 13 h 88"/>
                  <a:gd name="T122" fmla="*/ 71 w 220"/>
                  <a:gd name="T123" fmla="*/ 5 h 88"/>
                  <a:gd name="T124" fmla="*/ 92 w 220"/>
                  <a:gd name="T125" fmla="*/ 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20" h="88">
                    <a:moveTo>
                      <a:pt x="27" y="82"/>
                    </a:moveTo>
                    <a:lnTo>
                      <a:pt x="28" y="82"/>
                    </a:lnTo>
                    <a:lnTo>
                      <a:pt x="28" y="82"/>
                    </a:lnTo>
                    <a:lnTo>
                      <a:pt x="27" y="83"/>
                    </a:lnTo>
                    <a:lnTo>
                      <a:pt x="27" y="82"/>
                    </a:lnTo>
                    <a:lnTo>
                      <a:pt x="27" y="82"/>
                    </a:lnTo>
                    <a:close/>
                    <a:moveTo>
                      <a:pt x="3" y="28"/>
                    </a:moveTo>
                    <a:lnTo>
                      <a:pt x="4" y="28"/>
                    </a:lnTo>
                    <a:lnTo>
                      <a:pt x="4" y="29"/>
                    </a:lnTo>
                    <a:lnTo>
                      <a:pt x="1" y="30"/>
                    </a:lnTo>
                    <a:lnTo>
                      <a:pt x="0" y="29"/>
                    </a:lnTo>
                    <a:lnTo>
                      <a:pt x="0" y="28"/>
                    </a:lnTo>
                    <a:lnTo>
                      <a:pt x="3" y="28"/>
                    </a:lnTo>
                    <a:lnTo>
                      <a:pt x="3" y="28"/>
                    </a:lnTo>
                    <a:close/>
                    <a:moveTo>
                      <a:pt x="13" y="1"/>
                    </a:moveTo>
                    <a:lnTo>
                      <a:pt x="17" y="1"/>
                    </a:lnTo>
                    <a:lnTo>
                      <a:pt x="20" y="4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25" y="7"/>
                    </a:lnTo>
                    <a:lnTo>
                      <a:pt x="28" y="11"/>
                    </a:lnTo>
                    <a:lnTo>
                      <a:pt x="30" y="11"/>
                    </a:lnTo>
                    <a:lnTo>
                      <a:pt x="33" y="13"/>
                    </a:lnTo>
                    <a:lnTo>
                      <a:pt x="36" y="15"/>
                    </a:lnTo>
                    <a:lnTo>
                      <a:pt x="36" y="16"/>
                    </a:lnTo>
                    <a:lnTo>
                      <a:pt x="34" y="18"/>
                    </a:lnTo>
                    <a:lnTo>
                      <a:pt x="30" y="18"/>
                    </a:lnTo>
                    <a:lnTo>
                      <a:pt x="29" y="17"/>
                    </a:lnTo>
                    <a:lnTo>
                      <a:pt x="27" y="17"/>
                    </a:lnTo>
                    <a:lnTo>
                      <a:pt x="25" y="18"/>
                    </a:lnTo>
                    <a:lnTo>
                      <a:pt x="21" y="18"/>
                    </a:lnTo>
                    <a:lnTo>
                      <a:pt x="19" y="18"/>
                    </a:lnTo>
                    <a:lnTo>
                      <a:pt x="17" y="22"/>
                    </a:lnTo>
                    <a:lnTo>
                      <a:pt x="12" y="25"/>
                    </a:lnTo>
                    <a:lnTo>
                      <a:pt x="7" y="29"/>
                    </a:lnTo>
                    <a:lnTo>
                      <a:pt x="7" y="28"/>
                    </a:lnTo>
                    <a:lnTo>
                      <a:pt x="8" y="25"/>
                    </a:lnTo>
                    <a:lnTo>
                      <a:pt x="9" y="24"/>
                    </a:lnTo>
                    <a:lnTo>
                      <a:pt x="12" y="22"/>
                    </a:lnTo>
                    <a:lnTo>
                      <a:pt x="9" y="24"/>
                    </a:lnTo>
                    <a:lnTo>
                      <a:pt x="8" y="22"/>
                    </a:lnTo>
                    <a:lnTo>
                      <a:pt x="7" y="22"/>
                    </a:lnTo>
                    <a:lnTo>
                      <a:pt x="4" y="22"/>
                    </a:lnTo>
                    <a:lnTo>
                      <a:pt x="4" y="20"/>
                    </a:lnTo>
                    <a:lnTo>
                      <a:pt x="3" y="20"/>
                    </a:lnTo>
                    <a:lnTo>
                      <a:pt x="5" y="20"/>
                    </a:lnTo>
                    <a:lnTo>
                      <a:pt x="7" y="16"/>
                    </a:lnTo>
                    <a:lnTo>
                      <a:pt x="7" y="13"/>
                    </a:lnTo>
                    <a:lnTo>
                      <a:pt x="9" y="12"/>
                    </a:lnTo>
                    <a:lnTo>
                      <a:pt x="11" y="9"/>
                    </a:lnTo>
                    <a:lnTo>
                      <a:pt x="8" y="8"/>
                    </a:lnTo>
                    <a:lnTo>
                      <a:pt x="8" y="5"/>
                    </a:lnTo>
                    <a:lnTo>
                      <a:pt x="11" y="3"/>
                    </a:lnTo>
                    <a:lnTo>
                      <a:pt x="12" y="3"/>
                    </a:lnTo>
                    <a:lnTo>
                      <a:pt x="13" y="1"/>
                    </a:lnTo>
                    <a:close/>
                    <a:moveTo>
                      <a:pt x="103" y="0"/>
                    </a:moveTo>
                    <a:lnTo>
                      <a:pt x="103" y="0"/>
                    </a:lnTo>
                    <a:lnTo>
                      <a:pt x="103" y="3"/>
                    </a:lnTo>
                    <a:lnTo>
                      <a:pt x="108" y="7"/>
                    </a:lnTo>
                    <a:lnTo>
                      <a:pt x="109" y="7"/>
                    </a:lnTo>
                    <a:lnTo>
                      <a:pt x="109" y="7"/>
                    </a:lnTo>
                    <a:lnTo>
                      <a:pt x="112" y="4"/>
                    </a:lnTo>
                    <a:lnTo>
                      <a:pt x="115" y="4"/>
                    </a:lnTo>
                    <a:lnTo>
                      <a:pt x="116" y="5"/>
                    </a:lnTo>
                    <a:lnTo>
                      <a:pt x="116" y="8"/>
                    </a:lnTo>
                    <a:lnTo>
                      <a:pt x="119" y="11"/>
                    </a:lnTo>
                    <a:lnTo>
                      <a:pt x="120" y="11"/>
                    </a:lnTo>
                    <a:lnTo>
                      <a:pt x="121" y="9"/>
                    </a:lnTo>
                    <a:lnTo>
                      <a:pt x="123" y="9"/>
                    </a:lnTo>
                    <a:lnTo>
                      <a:pt x="127" y="12"/>
                    </a:lnTo>
                    <a:lnTo>
                      <a:pt x="129" y="13"/>
                    </a:lnTo>
                    <a:lnTo>
                      <a:pt x="134" y="15"/>
                    </a:lnTo>
                    <a:lnTo>
                      <a:pt x="136" y="15"/>
                    </a:lnTo>
                    <a:lnTo>
                      <a:pt x="138" y="16"/>
                    </a:lnTo>
                    <a:lnTo>
                      <a:pt x="142" y="17"/>
                    </a:lnTo>
                    <a:lnTo>
                      <a:pt x="148" y="15"/>
                    </a:lnTo>
                    <a:lnTo>
                      <a:pt x="152" y="15"/>
                    </a:lnTo>
                    <a:lnTo>
                      <a:pt x="154" y="13"/>
                    </a:lnTo>
                    <a:lnTo>
                      <a:pt x="154" y="15"/>
                    </a:lnTo>
                    <a:lnTo>
                      <a:pt x="156" y="15"/>
                    </a:lnTo>
                    <a:lnTo>
                      <a:pt x="158" y="15"/>
                    </a:lnTo>
                    <a:lnTo>
                      <a:pt x="162" y="16"/>
                    </a:lnTo>
                    <a:lnTo>
                      <a:pt x="163" y="15"/>
                    </a:lnTo>
                    <a:lnTo>
                      <a:pt x="167" y="15"/>
                    </a:lnTo>
                    <a:lnTo>
                      <a:pt x="169" y="13"/>
                    </a:lnTo>
                    <a:lnTo>
                      <a:pt x="173" y="11"/>
                    </a:lnTo>
                    <a:lnTo>
                      <a:pt x="175" y="9"/>
                    </a:lnTo>
                    <a:lnTo>
                      <a:pt x="177" y="7"/>
                    </a:lnTo>
                    <a:lnTo>
                      <a:pt x="177" y="5"/>
                    </a:lnTo>
                    <a:lnTo>
                      <a:pt x="178" y="5"/>
                    </a:lnTo>
                    <a:lnTo>
                      <a:pt x="179" y="8"/>
                    </a:lnTo>
                    <a:lnTo>
                      <a:pt x="181" y="8"/>
                    </a:lnTo>
                    <a:lnTo>
                      <a:pt x="182" y="7"/>
                    </a:lnTo>
                    <a:lnTo>
                      <a:pt x="185" y="8"/>
                    </a:lnTo>
                    <a:lnTo>
                      <a:pt x="186" y="8"/>
                    </a:lnTo>
                    <a:lnTo>
                      <a:pt x="187" y="7"/>
                    </a:lnTo>
                    <a:lnTo>
                      <a:pt x="190" y="7"/>
                    </a:lnTo>
                    <a:lnTo>
                      <a:pt x="195" y="11"/>
                    </a:lnTo>
                    <a:lnTo>
                      <a:pt x="196" y="12"/>
                    </a:lnTo>
                    <a:lnTo>
                      <a:pt x="199" y="13"/>
                    </a:lnTo>
                    <a:lnTo>
                      <a:pt x="199" y="15"/>
                    </a:lnTo>
                    <a:lnTo>
                      <a:pt x="202" y="16"/>
                    </a:lnTo>
                    <a:lnTo>
                      <a:pt x="203" y="18"/>
                    </a:lnTo>
                    <a:lnTo>
                      <a:pt x="202" y="21"/>
                    </a:lnTo>
                    <a:lnTo>
                      <a:pt x="202" y="26"/>
                    </a:lnTo>
                    <a:lnTo>
                      <a:pt x="206" y="29"/>
                    </a:lnTo>
                    <a:lnTo>
                      <a:pt x="210" y="29"/>
                    </a:lnTo>
                    <a:lnTo>
                      <a:pt x="211" y="29"/>
                    </a:lnTo>
                    <a:lnTo>
                      <a:pt x="213" y="30"/>
                    </a:lnTo>
                    <a:lnTo>
                      <a:pt x="215" y="33"/>
                    </a:lnTo>
                    <a:lnTo>
                      <a:pt x="213" y="34"/>
                    </a:lnTo>
                    <a:lnTo>
                      <a:pt x="212" y="37"/>
                    </a:lnTo>
                    <a:lnTo>
                      <a:pt x="208" y="37"/>
                    </a:lnTo>
                    <a:lnTo>
                      <a:pt x="210" y="38"/>
                    </a:lnTo>
                    <a:lnTo>
                      <a:pt x="211" y="41"/>
                    </a:lnTo>
                    <a:lnTo>
                      <a:pt x="211" y="45"/>
                    </a:lnTo>
                    <a:lnTo>
                      <a:pt x="211" y="47"/>
                    </a:lnTo>
                    <a:lnTo>
                      <a:pt x="211" y="50"/>
                    </a:lnTo>
                    <a:lnTo>
                      <a:pt x="213" y="51"/>
                    </a:lnTo>
                    <a:lnTo>
                      <a:pt x="215" y="53"/>
                    </a:lnTo>
                    <a:lnTo>
                      <a:pt x="213" y="55"/>
                    </a:lnTo>
                    <a:lnTo>
                      <a:pt x="213" y="59"/>
                    </a:lnTo>
                    <a:lnTo>
                      <a:pt x="213" y="61"/>
                    </a:lnTo>
                    <a:lnTo>
                      <a:pt x="216" y="62"/>
                    </a:lnTo>
                    <a:lnTo>
                      <a:pt x="219" y="66"/>
                    </a:lnTo>
                    <a:lnTo>
                      <a:pt x="220" y="70"/>
                    </a:lnTo>
                    <a:lnTo>
                      <a:pt x="219" y="71"/>
                    </a:lnTo>
                    <a:lnTo>
                      <a:pt x="216" y="72"/>
                    </a:lnTo>
                    <a:lnTo>
                      <a:pt x="215" y="71"/>
                    </a:lnTo>
                    <a:lnTo>
                      <a:pt x="215" y="68"/>
                    </a:lnTo>
                    <a:lnTo>
                      <a:pt x="213" y="67"/>
                    </a:lnTo>
                    <a:lnTo>
                      <a:pt x="210" y="68"/>
                    </a:lnTo>
                    <a:lnTo>
                      <a:pt x="206" y="67"/>
                    </a:lnTo>
                    <a:lnTo>
                      <a:pt x="202" y="67"/>
                    </a:lnTo>
                    <a:lnTo>
                      <a:pt x="200" y="68"/>
                    </a:lnTo>
                    <a:lnTo>
                      <a:pt x="196" y="68"/>
                    </a:lnTo>
                    <a:lnTo>
                      <a:pt x="194" y="71"/>
                    </a:lnTo>
                    <a:lnTo>
                      <a:pt x="192" y="70"/>
                    </a:lnTo>
                    <a:lnTo>
                      <a:pt x="190" y="71"/>
                    </a:lnTo>
                    <a:lnTo>
                      <a:pt x="185" y="72"/>
                    </a:lnTo>
                    <a:lnTo>
                      <a:pt x="179" y="72"/>
                    </a:lnTo>
                    <a:lnTo>
                      <a:pt x="177" y="72"/>
                    </a:lnTo>
                    <a:lnTo>
                      <a:pt x="174" y="72"/>
                    </a:lnTo>
                    <a:lnTo>
                      <a:pt x="169" y="74"/>
                    </a:lnTo>
                    <a:lnTo>
                      <a:pt x="167" y="75"/>
                    </a:lnTo>
                    <a:lnTo>
                      <a:pt x="165" y="76"/>
                    </a:lnTo>
                    <a:lnTo>
                      <a:pt x="163" y="78"/>
                    </a:lnTo>
                    <a:lnTo>
                      <a:pt x="158" y="78"/>
                    </a:lnTo>
                    <a:lnTo>
                      <a:pt x="154" y="76"/>
                    </a:lnTo>
                    <a:lnTo>
                      <a:pt x="153" y="75"/>
                    </a:lnTo>
                    <a:lnTo>
                      <a:pt x="152" y="75"/>
                    </a:lnTo>
                    <a:lnTo>
                      <a:pt x="145" y="75"/>
                    </a:lnTo>
                    <a:lnTo>
                      <a:pt x="144" y="76"/>
                    </a:lnTo>
                    <a:lnTo>
                      <a:pt x="142" y="76"/>
                    </a:lnTo>
                    <a:lnTo>
                      <a:pt x="136" y="79"/>
                    </a:lnTo>
                    <a:lnTo>
                      <a:pt x="134" y="78"/>
                    </a:lnTo>
                    <a:lnTo>
                      <a:pt x="131" y="78"/>
                    </a:lnTo>
                    <a:lnTo>
                      <a:pt x="131" y="79"/>
                    </a:lnTo>
                    <a:lnTo>
                      <a:pt x="131" y="84"/>
                    </a:lnTo>
                    <a:lnTo>
                      <a:pt x="129" y="84"/>
                    </a:lnTo>
                    <a:lnTo>
                      <a:pt x="129" y="87"/>
                    </a:lnTo>
                    <a:lnTo>
                      <a:pt x="127" y="88"/>
                    </a:lnTo>
                    <a:lnTo>
                      <a:pt x="124" y="88"/>
                    </a:lnTo>
                    <a:lnTo>
                      <a:pt x="121" y="88"/>
                    </a:lnTo>
                    <a:lnTo>
                      <a:pt x="123" y="87"/>
                    </a:lnTo>
                    <a:lnTo>
                      <a:pt x="120" y="84"/>
                    </a:lnTo>
                    <a:lnTo>
                      <a:pt x="120" y="83"/>
                    </a:lnTo>
                    <a:lnTo>
                      <a:pt x="123" y="80"/>
                    </a:lnTo>
                    <a:lnTo>
                      <a:pt x="124" y="78"/>
                    </a:lnTo>
                    <a:lnTo>
                      <a:pt x="124" y="76"/>
                    </a:lnTo>
                    <a:lnTo>
                      <a:pt x="121" y="76"/>
                    </a:lnTo>
                    <a:lnTo>
                      <a:pt x="119" y="78"/>
                    </a:lnTo>
                    <a:lnTo>
                      <a:pt x="119" y="79"/>
                    </a:lnTo>
                    <a:lnTo>
                      <a:pt x="115" y="79"/>
                    </a:lnTo>
                    <a:lnTo>
                      <a:pt x="112" y="78"/>
                    </a:lnTo>
                    <a:lnTo>
                      <a:pt x="108" y="76"/>
                    </a:lnTo>
                    <a:lnTo>
                      <a:pt x="107" y="76"/>
                    </a:lnTo>
                    <a:lnTo>
                      <a:pt x="102" y="83"/>
                    </a:lnTo>
                    <a:lnTo>
                      <a:pt x="100" y="84"/>
                    </a:lnTo>
                    <a:lnTo>
                      <a:pt x="99" y="86"/>
                    </a:lnTo>
                    <a:lnTo>
                      <a:pt x="99" y="86"/>
                    </a:lnTo>
                    <a:lnTo>
                      <a:pt x="98" y="86"/>
                    </a:lnTo>
                    <a:lnTo>
                      <a:pt x="94" y="87"/>
                    </a:lnTo>
                    <a:lnTo>
                      <a:pt x="83" y="88"/>
                    </a:lnTo>
                    <a:lnTo>
                      <a:pt x="80" y="86"/>
                    </a:lnTo>
                    <a:lnTo>
                      <a:pt x="77" y="80"/>
                    </a:lnTo>
                    <a:lnTo>
                      <a:pt x="74" y="80"/>
                    </a:lnTo>
                    <a:lnTo>
                      <a:pt x="69" y="78"/>
                    </a:lnTo>
                    <a:lnTo>
                      <a:pt x="65" y="78"/>
                    </a:lnTo>
                    <a:lnTo>
                      <a:pt x="59" y="78"/>
                    </a:lnTo>
                    <a:lnTo>
                      <a:pt x="59" y="80"/>
                    </a:lnTo>
                    <a:lnTo>
                      <a:pt x="59" y="82"/>
                    </a:lnTo>
                    <a:lnTo>
                      <a:pt x="59" y="84"/>
                    </a:lnTo>
                    <a:lnTo>
                      <a:pt x="58" y="86"/>
                    </a:lnTo>
                    <a:lnTo>
                      <a:pt x="57" y="84"/>
                    </a:lnTo>
                    <a:lnTo>
                      <a:pt x="55" y="86"/>
                    </a:lnTo>
                    <a:lnTo>
                      <a:pt x="53" y="86"/>
                    </a:lnTo>
                    <a:lnTo>
                      <a:pt x="52" y="87"/>
                    </a:lnTo>
                    <a:lnTo>
                      <a:pt x="49" y="87"/>
                    </a:lnTo>
                    <a:lnTo>
                      <a:pt x="46" y="86"/>
                    </a:lnTo>
                    <a:lnTo>
                      <a:pt x="45" y="87"/>
                    </a:lnTo>
                    <a:lnTo>
                      <a:pt x="42" y="84"/>
                    </a:lnTo>
                    <a:lnTo>
                      <a:pt x="42" y="83"/>
                    </a:lnTo>
                    <a:lnTo>
                      <a:pt x="41" y="82"/>
                    </a:lnTo>
                    <a:lnTo>
                      <a:pt x="42" y="80"/>
                    </a:lnTo>
                    <a:lnTo>
                      <a:pt x="42" y="79"/>
                    </a:lnTo>
                    <a:lnTo>
                      <a:pt x="40" y="79"/>
                    </a:lnTo>
                    <a:lnTo>
                      <a:pt x="40" y="80"/>
                    </a:lnTo>
                    <a:lnTo>
                      <a:pt x="37" y="79"/>
                    </a:lnTo>
                    <a:lnTo>
                      <a:pt x="36" y="79"/>
                    </a:lnTo>
                    <a:lnTo>
                      <a:pt x="34" y="78"/>
                    </a:lnTo>
                    <a:lnTo>
                      <a:pt x="33" y="78"/>
                    </a:lnTo>
                    <a:lnTo>
                      <a:pt x="30" y="79"/>
                    </a:lnTo>
                    <a:lnTo>
                      <a:pt x="29" y="82"/>
                    </a:lnTo>
                    <a:lnTo>
                      <a:pt x="29" y="80"/>
                    </a:lnTo>
                    <a:lnTo>
                      <a:pt x="29" y="79"/>
                    </a:lnTo>
                    <a:lnTo>
                      <a:pt x="28" y="79"/>
                    </a:lnTo>
                    <a:lnTo>
                      <a:pt x="25" y="79"/>
                    </a:lnTo>
                    <a:lnTo>
                      <a:pt x="23" y="80"/>
                    </a:lnTo>
                    <a:lnTo>
                      <a:pt x="21" y="79"/>
                    </a:lnTo>
                    <a:lnTo>
                      <a:pt x="23" y="79"/>
                    </a:lnTo>
                    <a:lnTo>
                      <a:pt x="27" y="79"/>
                    </a:lnTo>
                    <a:lnTo>
                      <a:pt x="29" y="78"/>
                    </a:lnTo>
                    <a:lnTo>
                      <a:pt x="30" y="76"/>
                    </a:lnTo>
                    <a:lnTo>
                      <a:pt x="30" y="75"/>
                    </a:lnTo>
                    <a:lnTo>
                      <a:pt x="25" y="75"/>
                    </a:lnTo>
                    <a:lnTo>
                      <a:pt x="21" y="76"/>
                    </a:lnTo>
                    <a:lnTo>
                      <a:pt x="20" y="76"/>
                    </a:lnTo>
                    <a:lnTo>
                      <a:pt x="21" y="75"/>
                    </a:lnTo>
                    <a:lnTo>
                      <a:pt x="23" y="75"/>
                    </a:lnTo>
                    <a:lnTo>
                      <a:pt x="24" y="74"/>
                    </a:lnTo>
                    <a:lnTo>
                      <a:pt x="21" y="70"/>
                    </a:lnTo>
                    <a:lnTo>
                      <a:pt x="19" y="70"/>
                    </a:lnTo>
                    <a:lnTo>
                      <a:pt x="19" y="68"/>
                    </a:lnTo>
                    <a:lnTo>
                      <a:pt x="17" y="67"/>
                    </a:lnTo>
                    <a:lnTo>
                      <a:pt x="20" y="66"/>
                    </a:lnTo>
                    <a:lnTo>
                      <a:pt x="19" y="63"/>
                    </a:lnTo>
                    <a:lnTo>
                      <a:pt x="16" y="61"/>
                    </a:lnTo>
                    <a:lnTo>
                      <a:pt x="15" y="62"/>
                    </a:lnTo>
                    <a:lnTo>
                      <a:pt x="12" y="59"/>
                    </a:lnTo>
                    <a:lnTo>
                      <a:pt x="12" y="61"/>
                    </a:lnTo>
                    <a:lnTo>
                      <a:pt x="9" y="59"/>
                    </a:lnTo>
                    <a:lnTo>
                      <a:pt x="9" y="58"/>
                    </a:lnTo>
                    <a:lnTo>
                      <a:pt x="11" y="57"/>
                    </a:lnTo>
                    <a:lnTo>
                      <a:pt x="9" y="54"/>
                    </a:lnTo>
                    <a:lnTo>
                      <a:pt x="9" y="53"/>
                    </a:lnTo>
                    <a:lnTo>
                      <a:pt x="11" y="53"/>
                    </a:lnTo>
                    <a:lnTo>
                      <a:pt x="12" y="55"/>
                    </a:lnTo>
                    <a:lnTo>
                      <a:pt x="13" y="55"/>
                    </a:lnTo>
                    <a:lnTo>
                      <a:pt x="15" y="54"/>
                    </a:lnTo>
                    <a:lnTo>
                      <a:pt x="16" y="53"/>
                    </a:lnTo>
                    <a:lnTo>
                      <a:pt x="15" y="53"/>
                    </a:lnTo>
                    <a:lnTo>
                      <a:pt x="13" y="51"/>
                    </a:lnTo>
                    <a:lnTo>
                      <a:pt x="16" y="50"/>
                    </a:lnTo>
                    <a:lnTo>
                      <a:pt x="17" y="49"/>
                    </a:lnTo>
                    <a:lnTo>
                      <a:pt x="17" y="47"/>
                    </a:lnTo>
                    <a:lnTo>
                      <a:pt x="16" y="49"/>
                    </a:lnTo>
                    <a:lnTo>
                      <a:pt x="15" y="49"/>
                    </a:lnTo>
                    <a:lnTo>
                      <a:pt x="15" y="47"/>
                    </a:lnTo>
                    <a:lnTo>
                      <a:pt x="15" y="46"/>
                    </a:lnTo>
                    <a:lnTo>
                      <a:pt x="13" y="43"/>
                    </a:lnTo>
                    <a:lnTo>
                      <a:pt x="13" y="42"/>
                    </a:lnTo>
                    <a:lnTo>
                      <a:pt x="16" y="40"/>
                    </a:lnTo>
                    <a:lnTo>
                      <a:pt x="13" y="40"/>
                    </a:lnTo>
                    <a:lnTo>
                      <a:pt x="11" y="40"/>
                    </a:lnTo>
                    <a:lnTo>
                      <a:pt x="9" y="40"/>
                    </a:lnTo>
                    <a:lnTo>
                      <a:pt x="7" y="41"/>
                    </a:lnTo>
                    <a:lnTo>
                      <a:pt x="5" y="40"/>
                    </a:lnTo>
                    <a:lnTo>
                      <a:pt x="7" y="38"/>
                    </a:lnTo>
                    <a:lnTo>
                      <a:pt x="7" y="36"/>
                    </a:lnTo>
                    <a:lnTo>
                      <a:pt x="5" y="34"/>
                    </a:lnTo>
                    <a:lnTo>
                      <a:pt x="7" y="32"/>
                    </a:lnTo>
                    <a:lnTo>
                      <a:pt x="8" y="30"/>
                    </a:lnTo>
                    <a:lnTo>
                      <a:pt x="13" y="26"/>
                    </a:lnTo>
                    <a:lnTo>
                      <a:pt x="16" y="26"/>
                    </a:lnTo>
                    <a:lnTo>
                      <a:pt x="19" y="28"/>
                    </a:lnTo>
                    <a:lnTo>
                      <a:pt x="21" y="28"/>
                    </a:lnTo>
                    <a:lnTo>
                      <a:pt x="23" y="26"/>
                    </a:lnTo>
                    <a:lnTo>
                      <a:pt x="24" y="26"/>
                    </a:lnTo>
                    <a:lnTo>
                      <a:pt x="25" y="28"/>
                    </a:lnTo>
                    <a:lnTo>
                      <a:pt x="28" y="26"/>
                    </a:lnTo>
                    <a:lnTo>
                      <a:pt x="30" y="28"/>
                    </a:lnTo>
                    <a:lnTo>
                      <a:pt x="36" y="28"/>
                    </a:lnTo>
                    <a:lnTo>
                      <a:pt x="38" y="28"/>
                    </a:lnTo>
                    <a:lnTo>
                      <a:pt x="37" y="26"/>
                    </a:lnTo>
                    <a:lnTo>
                      <a:pt x="34" y="26"/>
                    </a:lnTo>
                    <a:lnTo>
                      <a:pt x="34" y="25"/>
                    </a:lnTo>
                    <a:lnTo>
                      <a:pt x="36" y="24"/>
                    </a:lnTo>
                    <a:lnTo>
                      <a:pt x="40" y="22"/>
                    </a:lnTo>
                    <a:lnTo>
                      <a:pt x="45" y="22"/>
                    </a:lnTo>
                    <a:lnTo>
                      <a:pt x="45" y="21"/>
                    </a:lnTo>
                    <a:lnTo>
                      <a:pt x="42" y="20"/>
                    </a:lnTo>
                    <a:lnTo>
                      <a:pt x="40" y="20"/>
                    </a:lnTo>
                    <a:lnTo>
                      <a:pt x="37" y="17"/>
                    </a:lnTo>
                    <a:lnTo>
                      <a:pt x="37" y="15"/>
                    </a:lnTo>
                    <a:lnTo>
                      <a:pt x="41" y="15"/>
                    </a:lnTo>
                    <a:lnTo>
                      <a:pt x="42" y="15"/>
                    </a:lnTo>
                    <a:lnTo>
                      <a:pt x="46" y="15"/>
                    </a:lnTo>
                    <a:lnTo>
                      <a:pt x="49" y="15"/>
                    </a:lnTo>
                    <a:lnTo>
                      <a:pt x="50" y="13"/>
                    </a:lnTo>
                    <a:lnTo>
                      <a:pt x="52" y="13"/>
                    </a:lnTo>
                    <a:lnTo>
                      <a:pt x="58" y="16"/>
                    </a:lnTo>
                    <a:lnTo>
                      <a:pt x="62" y="16"/>
                    </a:lnTo>
                    <a:lnTo>
                      <a:pt x="62" y="15"/>
                    </a:lnTo>
                    <a:lnTo>
                      <a:pt x="63" y="13"/>
                    </a:lnTo>
                    <a:lnTo>
                      <a:pt x="65" y="11"/>
                    </a:lnTo>
                    <a:lnTo>
                      <a:pt x="66" y="11"/>
                    </a:lnTo>
                    <a:lnTo>
                      <a:pt x="67" y="8"/>
                    </a:lnTo>
                    <a:lnTo>
                      <a:pt x="70" y="8"/>
                    </a:lnTo>
                    <a:lnTo>
                      <a:pt x="71" y="5"/>
                    </a:lnTo>
                    <a:lnTo>
                      <a:pt x="75" y="5"/>
                    </a:lnTo>
                    <a:lnTo>
                      <a:pt x="78" y="4"/>
                    </a:lnTo>
                    <a:lnTo>
                      <a:pt x="83" y="3"/>
                    </a:lnTo>
                    <a:lnTo>
                      <a:pt x="86" y="1"/>
                    </a:lnTo>
                    <a:lnTo>
                      <a:pt x="92" y="1"/>
                    </a:lnTo>
                    <a:lnTo>
                      <a:pt x="94" y="1"/>
                    </a:lnTo>
                    <a:lnTo>
                      <a:pt x="96" y="1"/>
                    </a:lnTo>
                    <a:lnTo>
                      <a:pt x="100" y="1"/>
                    </a:lnTo>
                    <a:lnTo>
                      <a:pt x="10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6" name="Freeform 418"/>
              <p:cNvSpPr>
                <a:spLocks/>
              </p:cNvSpPr>
              <p:nvPr/>
            </p:nvSpPr>
            <p:spPr bwMode="auto">
              <a:xfrm>
                <a:off x="6902174" y="3162737"/>
                <a:ext cx="294378" cy="281690"/>
              </a:xfrm>
              <a:custGeom>
                <a:avLst/>
                <a:gdLst>
                  <a:gd name="T0" fmla="*/ 48 w 116"/>
                  <a:gd name="T1" fmla="*/ 0 h 111"/>
                  <a:gd name="T2" fmla="*/ 55 w 116"/>
                  <a:gd name="T3" fmla="*/ 0 h 111"/>
                  <a:gd name="T4" fmla="*/ 57 w 116"/>
                  <a:gd name="T5" fmla="*/ 4 h 111"/>
                  <a:gd name="T6" fmla="*/ 62 w 116"/>
                  <a:gd name="T7" fmla="*/ 4 h 111"/>
                  <a:gd name="T8" fmla="*/ 65 w 116"/>
                  <a:gd name="T9" fmla="*/ 7 h 111"/>
                  <a:gd name="T10" fmla="*/ 66 w 116"/>
                  <a:gd name="T11" fmla="*/ 12 h 111"/>
                  <a:gd name="T12" fmla="*/ 69 w 116"/>
                  <a:gd name="T13" fmla="*/ 15 h 111"/>
                  <a:gd name="T14" fmla="*/ 73 w 116"/>
                  <a:gd name="T15" fmla="*/ 19 h 111"/>
                  <a:gd name="T16" fmla="*/ 78 w 116"/>
                  <a:gd name="T17" fmla="*/ 21 h 111"/>
                  <a:gd name="T18" fmla="*/ 82 w 116"/>
                  <a:gd name="T19" fmla="*/ 21 h 111"/>
                  <a:gd name="T20" fmla="*/ 84 w 116"/>
                  <a:gd name="T21" fmla="*/ 23 h 111"/>
                  <a:gd name="T22" fmla="*/ 82 w 116"/>
                  <a:gd name="T23" fmla="*/ 24 h 111"/>
                  <a:gd name="T24" fmla="*/ 81 w 116"/>
                  <a:gd name="T25" fmla="*/ 27 h 111"/>
                  <a:gd name="T26" fmla="*/ 82 w 116"/>
                  <a:gd name="T27" fmla="*/ 32 h 111"/>
                  <a:gd name="T28" fmla="*/ 78 w 116"/>
                  <a:gd name="T29" fmla="*/ 32 h 111"/>
                  <a:gd name="T30" fmla="*/ 77 w 116"/>
                  <a:gd name="T31" fmla="*/ 37 h 111"/>
                  <a:gd name="T32" fmla="*/ 77 w 116"/>
                  <a:gd name="T33" fmla="*/ 44 h 111"/>
                  <a:gd name="T34" fmla="*/ 75 w 116"/>
                  <a:gd name="T35" fmla="*/ 45 h 111"/>
                  <a:gd name="T36" fmla="*/ 78 w 116"/>
                  <a:gd name="T37" fmla="*/ 48 h 111"/>
                  <a:gd name="T38" fmla="*/ 82 w 116"/>
                  <a:gd name="T39" fmla="*/ 49 h 111"/>
                  <a:gd name="T40" fmla="*/ 84 w 116"/>
                  <a:gd name="T41" fmla="*/ 53 h 111"/>
                  <a:gd name="T42" fmla="*/ 84 w 116"/>
                  <a:gd name="T43" fmla="*/ 57 h 111"/>
                  <a:gd name="T44" fmla="*/ 86 w 116"/>
                  <a:gd name="T45" fmla="*/ 61 h 111"/>
                  <a:gd name="T46" fmla="*/ 90 w 116"/>
                  <a:gd name="T47" fmla="*/ 59 h 111"/>
                  <a:gd name="T48" fmla="*/ 99 w 116"/>
                  <a:gd name="T49" fmla="*/ 65 h 111"/>
                  <a:gd name="T50" fmla="*/ 103 w 116"/>
                  <a:gd name="T51" fmla="*/ 70 h 111"/>
                  <a:gd name="T52" fmla="*/ 108 w 116"/>
                  <a:gd name="T53" fmla="*/ 77 h 111"/>
                  <a:gd name="T54" fmla="*/ 106 w 116"/>
                  <a:gd name="T55" fmla="*/ 82 h 111"/>
                  <a:gd name="T56" fmla="*/ 109 w 116"/>
                  <a:gd name="T57" fmla="*/ 84 h 111"/>
                  <a:gd name="T58" fmla="*/ 112 w 116"/>
                  <a:gd name="T59" fmla="*/ 94 h 111"/>
                  <a:gd name="T60" fmla="*/ 116 w 116"/>
                  <a:gd name="T61" fmla="*/ 95 h 111"/>
                  <a:gd name="T62" fmla="*/ 113 w 116"/>
                  <a:gd name="T63" fmla="*/ 99 h 111"/>
                  <a:gd name="T64" fmla="*/ 109 w 116"/>
                  <a:gd name="T65" fmla="*/ 99 h 111"/>
                  <a:gd name="T66" fmla="*/ 100 w 116"/>
                  <a:gd name="T67" fmla="*/ 100 h 111"/>
                  <a:gd name="T68" fmla="*/ 95 w 116"/>
                  <a:gd name="T69" fmla="*/ 111 h 111"/>
                  <a:gd name="T70" fmla="*/ 17 w 116"/>
                  <a:gd name="T71" fmla="*/ 71 h 111"/>
                  <a:gd name="T72" fmla="*/ 2 w 116"/>
                  <a:gd name="T73" fmla="*/ 55 h 111"/>
                  <a:gd name="T74" fmla="*/ 2 w 116"/>
                  <a:gd name="T75" fmla="*/ 55 h 111"/>
                  <a:gd name="T76" fmla="*/ 23 w 116"/>
                  <a:gd name="T77" fmla="*/ 38 h 111"/>
                  <a:gd name="T78" fmla="*/ 25 w 116"/>
                  <a:gd name="T79" fmla="*/ 32 h 111"/>
                  <a:gd name="T80" fmla="*/ 27 w 116"/>
                  <a:gd name="T81" fmla="*/ 27 h 111"/>
                  <a:gd name="T82" fmla="*/ 24 w 116"/>
                  <a:gd name="T83" fmla="*/ 19 h 111"/>
                  <a:gd name="T84" fmla="*/ 27 w 116"/>
                  <a:gd name="T85" fmla="*/ 11 h 111"/>
                  <a:gd name="T86" fmla="*/ 33 w 116"/>
                  <a:gd name="T87" fmla="*/ 7 h 111"/>
                  <a:gd name="T88" fmla="*/ 36 w 116"/>
                  <a:gd name="T89" fmla="*/ 4 h 111"/>
                  <a:gd name="T90" fmla="*/ 38 w 116"/>
                  <a:gd name="T91" fmla="*/ 1 h 111"/>
                  <a:gd name="T92" fmla="*/ 44 w 116"/>
                  <a:gd name="T9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6" h="111">
                    <a:moveTo>
                      <a:pt x="44" y="0"/>
                    </a:moveTo>
                    <a:lnTo>
                      <a:pt x="48" y="0"/>
                    </a:lnTo>
                    <a:lnTo>
                      <a:pt x="52" y="1"/>
                    </a:lnTo>
                    <a:lnTo>
                      <a:pt x="55" y="0"/>
                    </a:lnTo>
                    <a:lnTo>
                      <a:pt x="57" y="1"/>
                    </a:lnTo>
                    <a:lnTo>
                      <a:pt x="57" y="4"/>
                    </a:lnTo>
                    <a:lnTo>
                      <a:pt x="58" y="5"/>
                    </a:lnTo>
                    <a:lnTo>
                      <a:pt x="62" y="4"/>
                    </a:lnTo>
                    <a:lnTo>
                      <a:pt x="63" y="4"/>
                    </a:lnTo>
                    <a:lnTo>
                      <a:pt x="65" y="7"/>
                    </a:lnTo>
                    <a:lnTo>
                      <a:pt x="65" y="9"/>
                    </a:lnTo>
                    <a:lnTo>
                      <a:pt x="66" y="12"/>
                    </a:lnTo>
                    <a:lnTo>
                      <a:pt x="67" y="12"/>
                    </a:lnTo>
                    <a:lnTo>
                      <a:pt x="69" y="15"/>
                    </a:lnTo>
                    <a:lnTo>
                      <a:pt x="70" y="17"/>
                    </a:lnTo>
                    <a:lnTo>
                      <a:pt x="73" y="19"/>
                    </a:lnTo>
                    <a:lnTo>
                      <a:pt x="74" y="19"/>
                    </a:lnTo>
                    <a:lnTo>
                      <a:pt x="78" y="21"/>
                    </a:lnTo>
                    <a:lnTo>
                      <a:pt x="79" y="21"/>
                    </a:lnTo>
                    <a:lnTo>
                      <a:pt x="82" y="21"/>
                    </a:lnTo>
                    <a:lnTo>
                      <a:pt x="83" y="21"/>
                    </a:lnTo>
                    <a:lnTo>
                      <a:pt x="84" y="23"/>
                    </a:lnTo>
                    <a:lnTo>
                      <a:pt x="84" y="23"/>
                    </a:lnTo>
                    <a:lnTo>
                      <a:pt x="82" y="24"/>
                    </a:lnTo>
                    <a:lnTo>
                      <a:pt x="81" y="24"/>
                    </a:lnTo>
                    <a:lnTo>
                      <a:pt x="81" y="27"/>
                    </a:lnTo>
                    <a:lnTo>
                      <a:pt x="82" y="28"/>
                    </a:lnTo>
                    <a:lnTo>
                      <a:pt x="82" y="32"/>
                    </a:lnTo>
                    <a:lnTo>
                      <a:pt x="81" y="33"/>
                    </a:lnTo>
                    <a:lnTo>
                      <a:pt x="78" y="32"/>
                    </a:lnTo>
                    <a:lnTo>
                      <a:pt x="78" y="36"/>
                    </a:lnTo>
                    <a:lnTo>
                      <a:pt x="77" y="37"/>
                    </a:lnTo>
                    <a:lnTo>
                      <a:pt x="77" y="41"/>
                    </a:lnTo>
                    <a:lnTo>
                      <a:pt x="77" y="44"/>
                    </a:lnTo>
                    <a:lnTo>
                      <a:pt x="77" y="45"/>
                    </a:lnTo>
                    <a:lnTo>
                      <a:pt x="75" y="45"/>
                    </a:lnTo>
                    <a:lnTo>
                      <a:pt x="75" y="48"/>
                    </a:lnTo>
                    <a:lnTo>
                      <a:pt x="78" y="48"/>
                    </a:lnTo>
                    <a:lnTo>
                      <a:pt x="79" y="49"/>
                    </a:lnTo>
                    <a:lnTo>
                      <a:pt x="82" y="49"/>
                    </a:lnTo>
                    <a:lnTo>
                      <a:pt x="82" y="52"/>
                    </a:lnTo>
                    <a:lnTo>
                      <a:pt x="84" y="53"/>
                    </a:lnTo>
                    <a:lnTo>
                      <a:pt x="83" y="55"/>
                    </a:lnTo>
                    <a:lnTo>
                      <a:pt x="84" y="57"/>
                    </a:lnTo>
                    <a:lnTo>
                      <a:pt x="83" y="58"/>
                    </a:lnTo>
                    <a:lnTo>
                      <a:pt x="86" y="61"/>
                    </a:lnTo>
                    <a:lnTo>
                      <a:pt x="87" y="59"/>
                    </a:lnTo>
                    <a:lnTo>
                      <a:pt x="90" y="59"/>
                    </a:lnTo>
                    <a:lnTo>
                      <a:pt x="98" y="65"/>
                    </a:lnTo>
                    <a:lnTo>
                      <a:pt x="99" y="65"/>
                    </a:lnTo>
                    <a:lnTo>
                      <a:pt x="100" y="66"/>
                    </a:lnTo>
                    <a:lnTo>
                      <a:pt x="103" y="70"/>
                    </a:lnTo>
                    <a:lnTo>
                      <a:pt x="106" y="71"/>
                    </a:lnTo>
                    <a:lnTo>
                      <a:pt x="108" y="77"/>
                    </a:lnTo>
                    <a:lnTo>
                      <a:pt x="106" y="78"/>
                    </a:lnTo>
                    <a:lnTo>
                      <a:pt x="106" y="82"/>
                    </a:lnTo>
                    <a:lnTo>
                      <a:pt x="106" y="84"/>
                    </a:lnTo>
                    <a:lnTo>
                      <a:pt x="109" y="84"/>
                    </a:lnTo>
                    <a:lnTo>
                      <a:pt x="111" y="92"/>
                    </a:lnTo>
                    <a:lnTo>
                      <a:pt x="112" y="94"/>
                    </a:lnTo>
                    <a:lnTo>
                      <a:pt x="115" y="95"/>
                    </a:lnTo>
                    <a:lnTo>
                      <a:pt x="116" y="95"/>
                    </a:lnTo>
                    <a:lnTo>
                      <a:pt x="115" y="96"/>
                    </a:lnTo>
                    <a:lnTo>
                      <a:pt x="113" y="99"/>
                    </a:lnTo>
                    <a:lnTo>
                      <a:pt x="112" y="98"/>
                    </a:lnTo>
                    <a:lnTo>
                      <a:pt x="109" y="99"/>
                    </a:lnTo>
                    <a:lnTo>
                      <a:pt x="106" y="98"/>
                    </a:lnTo>
                    <a:lnTo>
                      <a:pt x="100" y="100"/>
                    </a:lnTo>
                    <a:lnTo>
                      <a:pt x="98" y="105"/>
                    </a:lnTo>
                    <a:lnTo>
                      <a:pt x="95" y="111"/>
                    </a:lnTo>
                    <a:lnTo>
                      <a:pt x="73" y="111"/>
                    </a:lnTo>
                    <a:lnTo>
                      <a:pt x="17" y="71"/>
                    </a:lnTo>
                    <a:lnTo>
                      <a:pt x="7" y="71"/>
                    </a:lnTo>
                    <a:lnTo>
                      <a:pt x="2" y="55"/>
                    </a:lnTo>
                    <a:lnTo>
                      <a:pt x="0" y="55"/>
                    </a:lnTo>
                    <a:lnTo>
                      <a:pt x="2" y="55"/>
                    </a:lnTo>
                    <a:lnTo>
                      <a:pt x="23" y="40"/>
                    </a:lnTo>
                    <a:lnTo>
                      <a:pt x="23" y="38"/>
                    </a:lnTo>
                    <a:lnTo>
                      <a:pt x="25" y="36"/>
                    </a:lnTo>
                    <a:lnTo>
                      <a:pt x="25" y="32"/>
                    </a:lnTo>
                    <a:lnTo>
                      <a:pt x="24" y="30"/>
                    </a:lnTo>
                    <a:lnTo>
                      <a:pt x="27" y="27"/>
                    </a:lnTo>
                    <a:lnTo>
                      <a:pt x="27" y="23"/>
                    </a:lnTo>
                    <a:lnTo>
                      <a:pt x="24" y="19"/>
                    </a:lnTo>
                    <a:lnTo>
                      <a:pt x="24" y="15"/>
                    </a:lnTo>
                    <a:lnTo>
                      <a:pt x="27" y="11"/>
                    </a:lnTo>
                    <a:lnTo>
                      <a:pt x="32" y="9"/>
                    </a:lnTo>
                    <a:lnTo>
                      <a:pt x="33" y="7"/>
                    </a:lnTo>
                    <a:lnTo>
                      <a:pt x="34" y="7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8" y="1"/>
                    </a:lnTo>
                    <a:lnTo>
                      <a:pt x="42" y="1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7" name="Freeform 419"/>
              <p:cNvSpPr>
                <a:spLocks/>
              </p:cNvSpPr>
              <p:nvPr/>
            </p:nvSpPr>
            <p:spPr bwMode="auto">
              <a:xfrm>
                <a:off x="7143260" y="3411436"/>
                <a:ext cx="53293" cy="53293"/>
              </a:xfrm>
              <a:custGeom>
                <a:avLst/>
                <a:gdLst>
                  <a:gd name="T0" fmla="*/ 11 w 21"/>
                  <a:gd name="T1" fmla="*/ 0 h 21"/>
                  <a:gd name="T2" fmla="*/ 14 w 21"/>
                  <a:gd name="T3" fmla="*/ 1 h 21"/>
                  <a:gd name="T4" fmla="*/ 17 w 21"/>
                  <a:gd name="T5" fmla="*/ 0 h 21"/>
                  <a:gd name="T6" fmla="*/ 18 w 21"/>
                  <a:gd name="T7" fmla="*/ 1 h 21"/>
                  <a:gd name="T8" fmla="*/ 18 w 21"/>
                  <a:gd name="T9" fmla="*/ 1 h 21"/>
                  <a:gd name="T10" fmla="*/ 20 w 21"/>
                  <a:gd name="T11" fmla="*/ 6 h 21"/>
                  <a:gd name="T12" fmla="*/ 13 w 21"/>
                  <a:gd name="T13" fmla="*/ 7 h 21"/>
                  <a:gd name="T14" fmla="*/ 17 w 21"/>
                  <a:gd name="T15" fmla="*/ 11 h 21"/>
                  <a:gd name="T16" fmla="*/ 18 w 21"/>
                  <a:gd name="T17" fmla="*/ 10 h 21"/>
                  <a:gd name="T18" fmla="*/ 18 w 21"/>
                  <a:gd name="T19" fmla="*/ 11 h 21"/>
                  <a:gd name="T20" fmla="*/ 18 w 21"/>
                  <a:gd name="T21" fmla="*/ 14 h 21"/>
                  <a:gd name="T22" fmla="*/ 20 w 21"/>
                  <a:gd name="T23" fmla="*/ 15 h 21"/>
                  <a:gd name="T24" fmla="*/ 20 w 21"/>
                  <a:gd name="T25" fmla="*/ 15 h 21"/>
                  <a:gd name="T26" fmla="*/ 20 w 21"/>
                  <a:gd name="T27" fmla="*/ 15 h 21"/>
                  <a:gd name="T28" fmla="*/ 21 w 21"/>
                  <a:gd name="T29" fmla="*/ 17 h 21"/>
                  <a:gd name="T30" fmla="*/ 13 w 21"/>
                  <a:gd name="T31" fmla="*/ 21 h 21"/>
                  <a:gd name="T32" fmla="*/ 13 w 21"/>
                  <a:gd name="T33" fmla="*/ 17 h 21"/>
                  <a:gd name="T34" fmla="*/ 1 w 21"/>
                  <a:gd name="T35" fmla="*/ 13 h 21"/>
                  <a:gd name="T36" fmla="*/ 0 w 21"/>
                  <a:gd name="T37" fmla="*/ 13 h 21"/>
                  <a:gd name="T38" fmla="*/ 3 w 21"/>
                  <a:gd name="T39" fmla="*/ 7 h 21"/>
                  <a:gd name="T40" fmla="*/ 5 w 21"/>
                  <a:gd name="T41" fmla="*/ 2 h 21"/>
                  <a:gd name="T42" fmla="*/ 11 w 21"/>
                  <a:gd name="T4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1">
                    <a:moveTo>
                      <a:pt x="11" y="0"/>
                    </a:moveTo>
                    <a:lnTo>
                      <a:pt x="14" y="1"/>
                    </a:lnTo>
                    <a:lnTo>
                      <a:pt x="17" y="0"/>
                    </a:lnTo>
                    <a:lnTo>
                      <a:pt x="18" y="1"/>
                    </a:lnTo>
                    <a:lnTo>
                      <a:pt x="18" y="1"/>
                    </a:lnTo>
                    <a:lnTo>
                      <a:pt x="20" y="6"/>
                    </a:lnTo>
                    <a:lnTo>
                      <a:pt x="13" y="7"/>
                    </a:lnTo>
                    <a:lnTo>
                      <a:pt x="17" y="11"/>
                    </a:lnTo>
                    <a:lnTo>
                      <a:pt x="18" y="10"/>
                    </a:lnTo>
                    <a:lnTo>
                      <a:pt x="18" y="11"/>
                    </a:lnTo>
                    <a:lnTo>
                      <a:pt x="18" y="14"/>
                    </a:lnTo>
                    <a:lnTo>
                      <a:pt x="20" y="15"/>
                    </a:lnTo>
                    <a:lnTo>
                      <a:pt x="20" y="15"/>
                    </a:lnTo>
                    <a:lnTo>
                      <a:pt x="20" y="15"/>
                    </a:lnTo>
                    <a:lnTo>
                      <a:pt x="21" y="17"/>
                    </a:lnTo>
                    <a:lnTo>
                      <a:pt x="13" y="21"/>
                    </a:lnTo>
                    <a:lnTo>
                      <a:pt x="13" y="17"/>
                    </a:lnTo>
                    <a:lnTo>
                      <a:pt x="1" y="13"/>
                    </a:lnTo>
                    <a:lnTo>
                      <a:pt x="0" y="13"/>
                    </a:lnTo>
                    <a:lnTo>
                      <a:pt x="3" y="7"/>
                    </a:lnTo>
                    <a:lnTo>
                      <a:pt x="5" y="2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8" name="Freeform 420"/>
              <p:cNvSpPr>
                <a:spLocks/>
              </p:cNvSpPr>
              <p:nvPr/>
            </p:nvSpPr>
            <p:spPr bwMode="auto">
              <a:xfrm>
                <a:off x="6709305" y="3231255"/>
                <a:ext cx="63444" cy="35528"/>
              </a:xfrm>
              <a:custGeom>
                <a:avLst/>
                <a:gdLst>
                  <a:gd name="T0" fmla="*/ 25 w 25"/>
                  <a:gd name="T1" fmla="*/ 0 h 14"/>
                  <a:gd name="T2" fmla="*/ 25 w 25"/>
                  <a:gd name="T3" fmla="*/ 0 h 14"/>
                  <a:gd name="T4" fmla="*/ 25 w 25"/>
                  <a:gd name="T5" fmla="*/ 1 h 14"/>
                  <a:gd name="T6" fmla="*/ 21 w 25"/>
                  <a:gd name="T7" fmla="*/ 2 h 14"/>
                  <a:gd name="T8" fmla="*/ 18 w 25"/>
                  <a:gd name="T9" fmla="*/ 5 h 14"/>
                  <a:gd name="T10" fmla="*/ 20 w 25"/>
                  <a:gd name="T11" fmla="*/ 7 h 14"/>
                  <a:gd name="T12" fmla="*/ 20 w 25"/>
                  <a:gd name="T13" fmla="*/ 10 h 14"/>
                  <a:gd name="T14" fmla="*/ 17 w 25"/>
                  <a:gd name="T15" fmla="*/ 9 h 14"/>
                  <a:gd name="T16" fmla="*/ 14 w 25"/>
                  <a:gd name="T17" fmla="*/ 10 h 14"/>
                  <a:gd name="T18" fmla="*/ 12 w 25"/>
                  <a:gd name="T19" fmla="*/ 13 h 14"/>
                  <a:gd name="T20" fmla="*/ 9 w 25"/>
                  <a:gd name="T21" fmla="*/ 13 h 14"/>
                  <a:gd name="T22" fmla="*/ 8 w 25"/>
                  <a:gd name="T23" fmla="*/ 14 h 14"/>
                  <a:gd name="T24" fmla="*/ 6 w 25"/>
                  <a:gd name="T25" fmla="*/ 13 h 14"/>
                  <a:gd name="T26" fmla="*/ 4 w 25"/>
                  <a:gd name="T27" fmla="*/ 14 h 14"/>
                  <a:gd name="T28" fmla="*/ 1 w 25"/>
                  <a:gd name="T29" fmla="*/ 11 h 14"/>
                  <a:gd name="T30" fmla="*/ 0 w 25"/>
                  <a:gd name="T31" fmla="*/ 10 h 14"/>
                  <a:gd name="T32" fmla="*/ 0 w 25"/>
                  <a:gd name="T33" fmla="*/ 7 h 14"/>
                  <a:gd name="T34" fmla="*/ 1 w 25"/>
                  <a:gd name="T35" fmla="*/ 6 h 14"/>
                  <a:gd name="T36" fmla="*/ 2 w 25"/>
                  <a:gd name="T37" fmla="*/ 5 h 14"/>
                  <a:gd name="T38" fmla="*/ 4 w 25"/>
                  <a:gd name="T39" fmla="*/ 6 h 14"/>
                  <a:gd name="T40" fmla="*/ 6 w 25"/>
                  <a:gd name="T41" fmla="*/ 5 h 14"/>
                  <a:gd name="T42" fmla="*/ 6 w 25"/>
                  <a:gd name="T43" fmla="*/ 3 h 14"/>
                  <a:gd name="T44" fmla="*/ 6 w 25"/>
                  <a:gd name="T45" fmla="*/ 2 h 14"/>
                  <a:gd name="T46" fmla="*/ 9 w 25"/>
                  <a:gd name="T47" fmla="*/ 2 h 14"/>
                  <a:gd name="T48" fmla="*/ 12 w 25"/>
                  <a:gd name="T49" fmla="*/ 3 h 14"/>
                  <a:gd name="T50" fmla="*/ 14 w 25"/>
                  <a:gd name="T51" fmla="*/ 3 h 14"/>
                  <a:gd name="T52" fmla="*/ 20 w 25"/>
                  <a:gd name="T53" fmla="*/ 1 h 14"/>
                  <a:gd name="T54" fmla="*/ 24 w 25"/>
                  <a:gd name="T55" fmla="*/ 0 h 14"/>
                  <a:gd name="T56" fmla="*/ 25 w 25"/>
                  <a:gd name="T5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" h="14">
                    <a:moveTo>
                      <a:pt x="25" y="0"/>
                    </a:moveTo>
                    <a:lnTo>
                      <a:pt x="25" y="0"/>
                    </a:lnTo>
                    <a:lnTo>
                      <a:pt x="25" y="1"/>
                    </a:lnTo>
                    <a:lnTo>
                      <a:pt x="21" y="2"/>
                    </a:lnTo>
                    <a:lnTo>
                      <a:pt x="18" y="5"/>
                    </a:lnTo>
                    <a:lnTo>
                      <a:pt x="20" y="7"/>
                    </a:lnTo>
                    <a:lnTo>
                      <a:pt x="20" y="10"/>
                    </a:lnTo>
                    <a:lnTo>
                      <a:pt x="17" y="9"/>
                    </a:lnTo>
                    <a:lnTo>
                      <a:pt x="14" y="10"/>
                    </a:lnTo>
                    <a:lnTo>
                      <a:pt x="12" y="13"/>
                    </a:lnTo>
                    <a:lnTo>
                      <a:pt x="9" y="13"/>
                    </a:lnTo>
                    <a:lnTo>
                      <a:pt x="8" y="14"/>
                    </a:lnTo>
                    <a:lnTo>
                      <a:pt x="6" y="13"/>
                    </a:lnTo>
                    <a:lnTo>
                      <a:pt x="4" y="14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1" y="6"/>
                    </a:lnTo>
                    <a:lnTo>
                      <a:pt x="2" y="5"/>
                    </a:lnTo>
                    <a:lnTo>
                      <a:pt x="4" y="6"/>
                    </a:lnTo>
                    <a:lnTo>
                      <a:pt x="6" y="5"/>
                    </a:lnTo>
                    <a:lnTo>
                      <a:pt x="6" y="3"/>
                    </a:lnTo>
                    <a:lnTo>
                      <a:pt x="6" y="2"/>
                    </a:lnTo>
                    <a:lnTo>
                      <a:pt x="9" y="2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20" y="1"/>
                    </a:lnTo>
                    <a:lnTo>
                      <a:pt x="24" y="0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9" name="Freeform 421"/>
              <p:cNvSpPr>
                <a:spLocks/>
              </p:cNvSpPr>
              <p:nvPr/>
            </p:nvSpPr>
            <p:spPr bwMode="auto">
              <a:xfrm>
                <a:off x="6805739" y="3170349"/>
                <a:ext cx="187793" cy="170030"/>
              </a:xfrm>
              <a:custGeom>
                <a:avLst/>
                <a:gdLst>
                  <a:gd name="T0" fmla="*/ 74 w 74"/>
                  <a:gd name="T1" fmla="*/ 1 h 67"/>
                  <a:gd name="T2" fmla="*/ 71 w 74"/>
                  <a:gd name="T3" fmla="*/ 4 h 67"/>
                  <a:gd name="T4" fmla="*/ 65 w 74"/>
                  <a:gd name="T5" fmla="*/ 8 h 67"/>
                  <a:gd name="T6" fmla="*/ 62 w 74"/>
                  <a:gd name="T7" fmla="*/ 16 h 67"/>
                  <a:gd name="T8" fmla="*/ 65 w 74"/>
                  <a:gd name="T9" fmla="*/ 24 h 67"/>
                  <a:gd name="T10" fmla="*/ 63 w 74"/>
                  <a:gd name="T11" fmla="*/ 29 h 67"/>
                  <a:gd name="T12" fmla="*/ 61 w 74"/>
                  <a:gd name="T13" fmla="*/ 35 h 67"/>
                  <a:gd name="T14" fmla="*/ 40 w 74"/>
                  <a:gd name="T15" fmla="*/ 52 h 67"/>
                  <a:gd name="T16" fmla="*/ 16 w 74"/>
                  <a:gd name="T17" fmla="*/ 67 h 67"/>
                  <a:gd name="T18" fmla="*/ 13 w 74"/>
                  <a:gd name="T19" fmla="*/ 66 h 67"/>
                  <a:gd name="T20" fmla="*/ 7 w 74"/>
                  <a:gd name="T21" fmla="*/ 62 h 67"/>
                  <a:gd name="T22" fmla="*/ 7 w 74"/>
                  <a:gd name="T23" fmla="*/ 60 h 67"/>
                  <a:gd name="T24" fmla="*/ 4 w 74"/>
                  <a:gd name="T25" fmla="*/ 54 h 67"/>
                  <a:gd name="T26" fmla="*/ 4 w 74"/>
                  <a:gd name="T27" fmla="*/ 54 h 67"/>
                  <a:gd name="T28" fmla="*/ 7 w 74"/>
                  <a:gd name="T29" fmla="*/ 47 h 67"/>
                  <a:gd name="T30" fmla="*/ 11 w 74"/>
                  <a:gd name="T31" fmla="*/ 46 h 67"/>
                  <a:gd name="T32" fmla="*/ 11 w 74"/>
                  <a:gd name="T33" fmla="*/ 43 h 67"/>
                  <a:gd name="T34" fmla="*/ 9 w 74"/>
                  <a:gd name="T35" fmla="*/ 39 h 67"/>
                  <a:gd name="T36" fmla="*/ 3 w 74"/>
                  <a:gd name="T37" fmla="*/ 37 h 67"/>
                  <a:gd name="T38" fmla="*/ 4 w 74"/>
                  <a:gd name="T39" fmla="*/ 30 h 67"/>
                  <a:gd name="T40" fmla="*/ 0 w 74"/>
                  <a:gd name="T41" fmla="*/ 22 h 67"/>
                  <a:gd name="T42" fmla="*/ 1 w 74"/>
                  <a:gd name="T43" fmla="*/ 18 h 67"/>
                  <a:gd name="T44" fmla="*/ 4 w 74"/>
                  <a:gd name="T45" fmla="*/ 18 h 67"/>
                  <a:gd name="T46" fmla="*/ 9 w 74"/>
                  <a:gd name="T47" fmla="*/ 17 h 67"/>
                  <a:gd name="T48" fmla="*/ 11 w 74"/>
                  <a:gd name="T49" fmla="*/ 14 h 67"/>
                  <a:gd name="T50" fmla="*/ 11 w 74"/>
                  <a:gd name="T51" fmla="*/ 8 h 67"/>
                  <a:gd name="T52" fmla="*/ 16 w 74"/>
                  <a:gd name="T53" fmla="*/ 9 h 67"/>
                  <a:gd name="T54" fmla="*/ 24 w 74"/>
                  <a:gd name="T55" fmla="*/ 6 h 67"/>
                  <a:gd name="T56" fmla="*/ 32 w 74"/>
                  <a:gd name="T57" fmla="*/ 5 h 67"/>
                  <a:gd name="T58" fmla="*/ 34 w 74"/>
                  <a:gd name="T59" fmla="*/ 6 h 67"/>
                  <a:gd name="T60" fmla="*/ 43 w 74"/>
                  <a:gd name="T61" fmla="*/ 8 h 67"/>
                  <a:gd name="T62" fmla="*/ 47 w 74"/>
                  <a:gd name="T63" fmla="*/ 5 h 67"/>
                  <a:gd name="T64" fmla="*/ 54 w 74"/>
                  <a:gd name="T65" fmla="*/ 2 h 67"/>
                  <a:gd name="T66" fmla="*/ 59 w 74"/>
                  <a:gd name="T67" fmla="*/ 2 h 67"/>
                  <a:gd name="T68" fmla="*/ 70 w 74"/>
                  <a:gd name="T69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4" h="67">
                    <a:moveTo>
                      <a:pt x="72" y="0"/>
                    </a:moveTo>
                    <a:lnTo>
                      <a:pt x="74" y="1"/>
                    </a:lnTo>
                    <a:lnTo>
                      <a:pt x="72" y="4"/>
                    </a:lnTo>
                    <a:lnTo>
                      <a:pt x="71" y="4"/>
                    </a:lnTo>
                    <a:lnTo>
                      <a:pt x="70" y="6"/>
                    </a:lnTo>
                    <a:lnTo>
                      <a:pt x="65" y="8"/>
                    </a:lnTo>
                    <a:lnTo>
                      <a:pt x="62" y="12"/>
                    </a:lnTo>
                    <a:lnTo>
                      <a:pt x="62" y="16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2" y="27"/>
                    </a:lnTo>
                    <a:lnTo>
                      <a:pt x="63" y="29"/>
                    </a:lnTo>
                    <a:lnTo>
                      <a:pt x="63" y="33"/>
                    </a:lnTo>
                    <a:lnTo>
                      <a:pt x="61" y="35"/>
                    </a:lnTo>
                    <a:lnTo>
                      <a:pt x="61" y="37"/>
                    </a:lnTo>
                    <a:lnTo>
                      <a:pt x="40" y="52"/>
                    </a:lnTo>
                    <a:lnTo>
                      <a:pt x="38" y="52"/>
                    </a:lnTo>
                    <a:lnTo>
                      <a:pt x="16" y="67"/>
                    </a:lnTo>
                    <a:lnTo>
                      <a:pt x="14" y="66"/>
                    </a:lnTo>
                    <a:lnTo>
                      <a:pt x="13" y="66"/>
                    </a:lnTo>
                    <a:lnTo>
                      <a:pt x="11" y="64"/>
                    </a:lnTo>
                    <a:lnTo>
                      <a:pt x="7" y="62"/>
                    </a:lnTo>
                    <a:lnTo>
                      <a:pt x="5" y="62"/>
                    </a:lnTo>
                    <a:lnTo>
                      <a:pt x="7" y="60"/>
                    </a:lnTo>
                    <a:lnTo>
                      <a:pt x="7" y="56"/>
                    </a:lnTo>
                    <a:lnTo>
                      <a:pt x="4" y="54"/>
                    </a:lnTo>
                    <a:lnTo>
                      <a:pt x="4" y="54"/>
                    </a:lnTo>
                    <a:lnTo>
                      <a:pt x="4" y="54"/>
                    </a:lnTo>
                    <a:lnTo>
                      <a:pt x="5" y="51"/>
                    </a:lnTo>
                    <a:lnTo>
                      <a:pt x="7" y="47"/>
                    </a:lnTo>
                    <a:lnTo>
                      <a:pt x="9" y="46"/>
                    </a:lnTo>
                    <a:lnTo>
                      <a:pt x="11" y="46"/>
                    </a:lnTo>
                    <a:lnTo>
                      <a:pt x="12" y="46"/>
                    </a:lnTo>
                    <a:lnTo>
                      <a:pt x="11" y="43"/>
                    </a:lnTo>
                    <a:lnTo>
                      <a:pt x="11" y="41"/>
                    </a:lnTo>
                    <a:lnTo>
                      <a:pt x="9" y="39"/>
                    </a:lnTo>
                    <a:lnTo>
                      <a:pt x="8" y="37"/>
                    </a:lnTo>
                    <a:lnTo>
                      <a:pt x="3" y="37"/>
                    </a:lnTo>
                    <a:lnTo>
                      <a:pt x="3" y="33"/>
                    </a:lnTo>
                    <a:lnTo>
                      <a:pt x="4" y="30"/>
                    </a:lnTo>
                    <a:lnTo>
                      <a:pt x="3" y="26"/>
                    </a:lnTo>
                    <a:lnTo>
                      <a:pt x="0" y="22"/>
                    </a:lnTo>
                    <a:lnTo>
                      <a:pt x="0" y="20"/>
                    </a:lnTo>
                    <a:lnTo>
                      <a:pt x="1" y="18"/>
                    </a:lnTo>
                    <a:lnTo>
                      <a:pt x="1" y="18"/>
                    </a:lnTo>
                    <a:lnTo>
                      <a:pt x="4" y="18"/>
                    </a:lnTo>
                    <a:lnTo>
                      <a:pt x="7" y="18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11" y="14"/>
                    </a:lnTo>
                    <a:lnTo>
                      <a:pt x="11" y="9"/>
                    </a:lnTo>
                    <a:lnTo>
                      <a:pt x="11" y="8"/>
                    </a:lnTo>
                    <a:lnTo>
                      <a:pt x="14" y="8"/>
                    </a:lnTo>
                    <a:lnTo>
                      <a:pt x="16" y="9"/>
                    </a:lnTo>
                    <a:lnTo>
                      <a:pt x="22" y="6"/>
                    </a:lnTo>
                    <a:lnTo>
                      <a:pt x="24" y="6"/>
                    </a:lnTo>
                    <a:lnTo>
                      <a:pt x="25" y="5"/>
                    </a:lnTo>
                    <a:lnTo>
                      <a:pt x="32" y="5"/>
                    </a:lnTo>
                    <a:lnTo>
                      <a:pt x="33" y="5"/>
                    </a:lnTo>
                    <a:lnTo>
                      <a:pt x="34" y="6"/>
                    </a:lnTo>
                    <a:lnTo>
                      <a:pt x="38" y="8"/>
                    </a:lnTo>
                    <a:lnTo>
                      <a:pt x="43" y="8"/>
                    </a:lnTo>
                    <a:lnTo>
                      <a:pt x="45" y="6"/>
                    </a:lnTo>
                    <a:lnTo>
                      <a:pt x="47" y="5"/>
                    </a:lnTo>
                    <a:lnTo>
                      <a:pt x="49" y="4"/>
                    </a:lnTo>
                    <a:lnTo>
                      <a:pt x="54" y="2"/>
                    </a:lnTo>
                    <a:lnTo>
                      <a:pt x="57" y="2"/>
                    </a:lnTo>
                    <a:lnTo>
                      <a:pt x="59" y="2"/>
                    </a:lnTo>
                    <a:lnTo>
                      <a:pt x="65" y="2"/>
                    </a:lnTo>
                    <a:lnTo>
                      <a:pt x="70" y="1"/>
                    </a:lnTo>
                    <a:lnTo>
                      <a:pt x="7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0" name="Freeform 422"/>
              <p:cNvSpPr>
                <a:spLocks/>
              </p:cNvSpPr>
              <p:nvPr/>
            </p:nvSpPr>
            <p:spPr bwMode="auto">
              <a:xfrm>
                <a:off x="6770211" y="3307387"/>
                <a:ext cx="45679" cy="129426"/>
              </a:xfrm>
              <a:custGeom>
                <a:avLst/>
                <a:gdLst>
                  <a:gd name="T0" fmla="*/ 18 w 18"/>
                  <a:gd name="T1" fmla="*/ 0 h 51"/>
                  <a:gd name="T2" fmla="*/ 17 w 18"/>
                  <a:gd name="T3" fmla="*/ 1 h 51"/>
                  <a:gd name="T4" fmla="*/ 17 w 18"/>
                  <a:gd name="T5" fmla="*/ 4 h 51"/>
                  <a:gd name="T6" fmla="*/ 15 w 18"/>
                  <a:gd name="T7" fmla="*/ 8 h 51"/>
                  <a:gd name="T8" fmla="*/ 17 w 18"/>
                  <a:gd name="T9" fmla="*/ 9 h 51"/>
                  <a:gd name="T10" fmla="*/ 17 w 18"/>
                  <a:gd name="T11" fmla="*/ 10 h 51"/>
                  <a:gd name="T12" fmla="*/ 17 w 18"/>
                  <a:gd name="T13" fmla="*/ 10 h 51"/>
                  <a:gd name="T14" fmla="*/ 17 w 18"/>
                  <a:gd name="T15" fmla="*/ 12 h 51"/>
                  <a:gd name="T16" fmla="*/ 15 w 18"/>
                  <a:gd name="T17" fmla="*/ 13 h 51"/>
                  <a:gd name="T18" fmla="*/ 14 w 18"/>
                  <a:gd name="T19" fmla="*/ 13 h 51"/>
                  <a:gd name="T20" fmla="*/ 14 w 18"/>
                  <a:gd name="T21" fmla="*/ 12 h 51"/>
                  <a:gd name="T22" fmla="*/ 10 w 18"/>
                  <a:gd name="T23" fmla="*/ 12 h 51"/>
                  <a:gd name="T24" fmla="*/ 10 w 18"/>
                  <a:gd name="T25" fmla="*/ 14 h 51"/>
                  <a:gd name="T26" fmla="*/ 11 w 18"/>
                  <a:gd name="T27" fmla="*/ 16 h 51"/>
                  <a:gd name="T28" fmla="*/ 11 w 18"/>
                  <a:gd name="T29" fmla="*/ 21 h 51"/>
                  <a:gd name="T30" fmla="*/ 10 w 18"/>
                  <a:gd name="T31" fmla="*/ 25 h 51"/>
                  <a:gd name="T32" fmla="*/ 11 w 18"/>
                  <a:gd name="T33" fmla="*/ 26 h 51"/>
                  <a:gd name="T34" fmla="*/ 14 w 18"/>
                  <a:gd name="T35" fmla="*/ 25 h 51"/>
                  <a:gd name="T36" fmla="*/ 15 w 18"/>
                  <a:gd name="T37" fmla="*/ 25 h 51"/>
                  <a:gd name="T38" fmla="*/ 15 w 18"/>
                  <a:gd name="T39" fmla="*/ 25 h 51"/>
                  <a:gd name="T40" fmla="*/ 15 w 18"/>
                  <a:gd name="T41" fmla="*/ 30 h 51"/>
                  <a:gd name="T42" fmla="*/ 15 w 18"/>
                  <a:gd name="T43" fmla="*/ 31 h 51"/>
                  <a:gd name="T44" fmla="*/ 15 w 18"/>
                  <a:gd name="T45" fmla="*/ 34 h 51"/>
                  <a:gd name="T46" fmla="*/ 15 w 18"/>
                  <a:gd name="T47" fmla="*/ 37 h 51"/>
                  <a:gd name="T48" fmla="*/ 14 w 18"/>
                  <a:gd name="T49" fmla="*/ 37 h 51"/>
                  <a:gd name="T50" fmla="*/ 14 w 18"/>
                  <a:gd name="T51" fmla="*/ 41 h 51"/>
                  <a:gd name="T52" fmla="*/ 13 w 18"/>
                  <a:gd name="T53" fmla="*/ 43 h 51"/>
                  <a:gd name="T54" fmla="*/ 13 w 18"/>
                  <a:gd name="T55" fmla="*/ 46 h 51"/>
                  <a:gd name="T56" fmla="*/ 13 w 18"/>
                  <a:gd name="T57" fmla="*/ 47 h 51"/>
                  <a:gd name="T58" fmla="*/ 13 w 18"/>
                  <a:gd name="T59" fmla="*/ 48 h 51"/>
                  <a:gd name="T60" fmla="*/ 13 w 18"/>
                  <a:gd name="T61" fmla="*/ 50 h 51"/>
                  <a:gd name="T62" fmla="*/ 10 w 18"/>
                  <a:gd name="T63" fmla="*/ 51 h 51"/>
                  <a:gd name="T64" fmla="*/ 9 w 18"/>
                  <a:gd name="T65" fmla="*/ 47 h 51"/>
                  <a:gd name="T66" fmla="*/ 10 w 18"/>
                  <a:gd name="T67" fmla="*/ 45 h 51"/>
                  <a:gd name="T68" fmla="*/ 7 w 18"/>
                  <a:gd name="T69" fmla="*/ 38 h 51"/>
                  <a:gd name="T70" fmla="*/ 5 w 18"/>
                  <a:gd name="T71" fmla="*/ 34 h 51"/>
                  <a:gd name="T72" fmla="*/ 3 w 18"/>
                  <a:gd name="T73" fmla="*/ 29 h 51"/>
                  <a:gd name="T74" fmla="*/ 1 w 18"/>
                  <a:gd name="T75" fmla="*/ 26 h 51"/>
                  <a:gd name="T76" fmla="*/ 0 w 18"/>
                  <a:gd name="T77" fmla="*/ 25 h 51"/>
                  <a:gd name="T78" fmla="*/ 3 w 18"/>
                  <a:gd name="T79" fmla="*/ 20 h 51"/>
                  <a:gd name="T80" fmla="*/ 6 w 18"/>
                  <a:gd name="T81" fmla="*/ 13 h 51"/>
                  <a:gd name="T82" fmla="*/ 7 w 18"/>
                  <a:gd name="T83" fmla="*/ 5 h 51"/>
                  <a:gd name="T84" fmla="*/ 10 w 18"/>
                  <a:gd name="T85" fmla="*/ 2 h 51"/>
                  <a:gd name="T86" fmla="*/ 11 w 18"/>
                  <a:gd name="T87" fmla="*/ 2 h 51"/>
                  <a:gd name="T88" fmla="*/ 15 w 18"/>
                  <a:gd name="T89" fmla="*/ 2 h 51"/>
                  <a:gd name="T90" fmla="*/ 17 w 18"/>
                  <a:gd name="T91" fmla="*/ 0 h 51"/>
                  <a:gd name="T92" fmla="*/ 18 w 18"/>
                  <a:gd name="T93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8" h="51">
                    <a:moveTo>
                      <a:pt x="18" y="0"/>
                    </a:moveTo>
                    <a:lnTo>
                      <a:pt x="17" y="1"/>
                    </a:lnTo>
                    <a:lnTo>
                      <a:pt x="17" y="4"/>
                    </a:lnTo>
                    <a:lnTo>
                      <a:pt x="15" y="8"/>
                    </a:lnTo>
                    <a:lnTo>
                      <a:pt x="17" y="9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7" y="12"/>
                    </a:lnTo>
                    <a:lnTo>
                      <a:pt x="15" y="13"/>
                    </a:lnTo>
                    <a:lnTo>
                      <a:pt x="14" y="13"/>
                    </a:lnTo>
                    <a:lnTo>
                      <a:pt x="14" y="12"/>
                    </a:lnTo>
                    <a:lnTo>
                      <a:pt x="10" y="12"/>
                    </a:lnTo>
                    <a:lnTo>
                      <a:pt x="10" y="14"/>
                    </a:lnTo>
                    <a:lnTo>
                      <a:pt x="11" y="16"/>
                    </a:lnTo>
                    <a:lnTo>
                      <a:pt x="11" y="21"/>
                    </a:lnTo>
                    <a:lnTo>
                      <a:pt x="10" y="25"/>
                    </a:lnTo>
                    <a:lnTo>
                      <a:pt x="11" y="26"/>
                    </a:lnTo>
                    <a:lnTo>
                      <a:pt x="14" y="25"/>
                    </a:lnTo>
                    <a:lnTo>
                      <a:pt x="15" y="25"/>
                    </a:lnTo>
                    <a:lnTo>
                      <a:pt x="15" y="25"/>
                    </a:lnTo>
                    <a:lnTo>
                      <a:pt x="15" y="30"/>
                    </a:lnTo>
                    <a:lnTo>
                      <a:pt x="15" y="31"/>
                    </a:lnTo>
                    <a:lnTo>
                      <a:pt x="15" y="34"/>
                    </a:lnTo>
                    <a:lnTo>
                      <a:pt x="15" y="37"/>
                    </a:lnTo>
                    <a:lnTo>
                      <a:pt x="14" y="37"/>
                    </a:lnTo>
                    <a:lnTo>
                      <a:pt x="14" y="41"/>
                    </a:lnTo>
                    <a:lnTo>
                      <a:pt x="13" y="43"/>
                    </a:lnTo>
                    <a:lnTo>
                      <a:pt x="13" y="46"/>
                    </a:lnTo>
                    <a:lnTo>
                      <a:pt x="13" y="47"/>
                    </a:lnTo>
                    <a:lnTo>
                      <a:pt x="13" y="48"/>
                    </a:lnTo>
                    <a:lnTo>
                      <a:pt x="13" y="50"/>
                    </a:lnTo>
                    <a:lnTo>
                      <a:pt x="10" y="51"/>
                    </a:lnTo>
                    <a:lnTo>
                      <a:pt x="9" y="47"/>
                    </a:lnTo>
                    <a:lnTo>
                      <a:pt x="10" y="45"/>
                    </a:lnTo>
                    <a:lnTo>
                      <a:pt x="7" y="38"/>
                    </a:lnTo>
                    <a:lnTo>
                      <a:pt x="5" y="34"/>
                    </a:lnTo>
                    <a:lnTo>
                      <a:pt x="3" y="29"/>
                    </a:lnTo>
                    <a:lnTo>
                      <a:pt x="1" y="26"/>
                    </a:lnTo>
                    <a:lnTo>
                      <a:pt x="0" y="25"/>
                    </a:lnTo>
                    <a:lnTo>
                      <a:pt x="3" y="20"/>
                    </a:lnTo>
                    <a:lnTo>
                      <a:pt x="6" y="13"/>
                    </a:lnTo>
                    <a:lnTo>
                      <a:pt x="7" y="5"/>
                    </a:lnTo>
                    <a:lnTo>
                      <a:pt x="10" y="2"/>
                    </a:lnTo>
                    <a:lnTo>
                      <a:pt x="11" y="2"/>
                    </a:lnTo>
                    <a:lnTo>
                      <a:pt x="15" y="2"/>
                    </a:lnTo>
                    <a:lnTo>
                      <a:pt x="17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1" name="Freeform 423"/>
              <p:cNvSpPr>
                <a:spLocks/>
              </p:cNvSpPr>
              <p:nvPr/>
            </p:nvSpPr>
            <p:spPr bwMode="auto">
              <a:xfrm>
                <a:off x="6808278" y="3307387"/>
                <a:ext cx="15226" cy="25377"/>
              </a:xfrm>
              <a:custGeom>
                <a:avLst/>
                <a:gdLst>
                  <a:gd name="T0" fmla="*/ 3 w 6"/>
                  <a:gd name="T1" fmla="*/ 0 h 10"/>
                  <a:gd name="T2" fmla="*/ 3 w 6"/>
                  <a:gd name="T3" fmla="*/ 0 h 10"/>
                  <a:gd name="T4" fmla="*/ 6 w 6"/>
                  <a:gd name="T5" fmla="*/ 2 h 10"/>
                  <a:gd name="T6" fmla="*/ 6 w 6"/>
                  <a:gd name="T7" fmla="*/ 6 h 10"/>
                  <a:gd name="T8" fmla="*/ 4 w 6"/>
                  <a:gd name="T9" fmla="*/ 8 h 10"/>
                  <a:gd name="T10" fmla="*/ 4 w 6"/>
                  <a:gd name="T11" fmla="*/ 8 h 10"/>
                  <a:gd name="T12" fmla="*/ 3 w 6"/>
                  <a:gd name="T13" fmla="*/ 9 h 10"/>
                  <a:gd name="T14" fmla="*/ 2 w 6"/>
                  <a:gd name="T15" fmla="*/ 10 h 10"/>
                  <a:gd name="T16" fmla="*/ 2 w 6"/>
                  <a:gd name="T17" fmla="*/ 10 h 10"/>
                  <a:gd name="T18" fmla="*/ 2 w 6"/>
                  <a:gd name="T19" fmla="*/ 9 h 10"/>
                  <a:gd name="T20" fmla="*/ 0 w 6"/>
                  <a:gd name="T21" fmla="*/ 8 h 10"/>
                  <a:gd name="T22" fmla="*/ 2 w 6"/>
                  <a:gd name="T23" fmla="*/ 4 h 10"/>
                  <a:gd name="T24" fmla="*/ 2 w 6"/>
                  <a:gd name="T25" fmla="*/ 1 h 10"/>
                  <a:gd name="T26" fmla="*/ 3 w 6"/>
                  <a:gd name="T27" fmla="*/ 0 h 10"/>
                  <a:gd name="T28" fmla="*/ 3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3" y="0"/>
                    </a:moveTo>
                    <a:lnTo>
                      <a:pt x="3" y="0"/>
                    </a:lnTo>
                    <a:lnTo>
                      <a:pt x="6" y="2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3" y="9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9"/>
                    </a:lnTo>
                    <a:lnTo>
                      <a:pt x="0" y="8"/>
                    </a:lnTo>
                    <a:lnTo>
                      <a:pt x="2" y="4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2" name="Freeform 424"/>
              <p:cNvSpPr>
                <a:spLocks/>
              </p:cNvSpPr>
              <p:nvPr/>
            </p:nvSpPr>
            <p:spPr bwMode="auto">
              <a:xfrm>
                <a:off x="6795588" y="3337840"/>
                <a:ext cx="17765" cy="35528"/>
              </a:xfrm>
              <a:custGeom>
                <a:avLst/>
                <a:gdLst>
                  <a:gd name="T0" fmla="*/ 0 w 7"/>
                  <a:gd name="T1" fmla="*/ 0 h 14"/>
                  <a:gd name="T2" fmla="*/ 4 w 7"/>
                  <a:gd name="T3" fmla="*/ 0 h 14"/>
                  <a:gd name="T4" fmla="*/ 4 w 7"/>
                  <a:gd name="T5" fmla="*/ 1 h 14"/>
                  <a:gd name="T6" fmla="*/ 5 w 7"/>
                  <a:gd name="T7" fmla="*/ 1 h 14"/>
                  <a:gd name="T8" fmla="*/ 7 w 7"/>
                  <a:gd name="T9" fmla="*/ 0 h 14"/>
                  <a:gd name="T10" fmla="*/ 7 w 7"/>
                  <a:gd name="T11" fmla="*/ 1 h 14"/>
                  <a:gd name="T12" fmla="*/ 7 w 7"/>
                  <a:gd name="T13" fmla="*/ 2 h 14"/>
                  <a:gd name="T14" fmla="*/ 7 w 7"/>
                  <a:gd name="T15" fmla="*/ 4 h 14"/>
                  <a:gd name="T16" fmla="*/ 7 w 7"/>
                  <a:gd name="T17" fmla="*/ 6 h 14"/>
                  <a:gd name="T18" fmla="*/ 7 w 7"/>
                  <a:gd name="T19" fmla="*/ 8 h 14"/>
                  <a:gd name="T20" fmla="*/ 5 w 7"/>
                  <a:gd name="T21" fmla="*/ 13 h 14"/>
                  <a:gd name="T22" fmla="*/ 5 w 7"/>
                  <a:gd name="T23" fmla="*/ 13 h 14"/>
                  <a:gd name="T24" fmla="*/ 4 w 7"/>
                  <a:gd name="T25" fmla="*/ 13 h 14"/>
                  <a:gd name="T26" fmla="*/ 1 w 7"/>
                  <a:gd name="T27" fmla="*/ 14 h 14"/>
                  <a:gd name="T28" fmla="*/ 0 w 7"/>
                  <a:gd name="T29" fmla="*/ 13 h 14"/>
                  <a:gd name="T30" fmla="*/ 1 w 7"/>
                  <a:gd name="T31" fmla="*/ 9 h 14"/>
                  <a:gd name="T32" fmla="*/ 1 w 7"/>
                  <a:gd name="T33" fmla="*/ 4 h 14"/>
                  <a:gd name="T34" fmla="*/ 0 w 7"/>
                  <a:gd name="T35" fmla="*/ 2 h 14"/>
                  <a:gd name="T36" fmla="*/ 0 w 7"/>
                  <a:gd name="T3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" h="14">
                    <a:moveTo>
                      <a:pt x="0" y="0"/>
                    </a:moveTo>
                    <a:lnTo>
                      <a:pt x="4" y="0"/>
                    </a:lnTo>
                    <a:lnTo>
                      <a:pt x="4" y="1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7" y="1"/>
                    </a:lnTo>
                    <a:lnTo>
                      <a:pt x="7" y="2"/>
                    </a:lnTo>
                    <a:lnTo>
                      <a:pt x="7" y="4"/>
                    </a:lnTo>
                    <a:lnTo>
                      <a:pt x="7" y="6"/>
                    </a:lnTo>
                    <a:lnTo>
                      <a:pt x="7" y="8"/>
                    </a:lnTo>
                    <a:lnTo>
                      <a:pt x="5" y="13"/>
                    </a:lnTo>
                    <a:lnTo>
                      <a:pt x="5" y="13"/>
                    </a:lnTo>
                    <a:lnTo>
                      <a:pt x="4" y="13"/>
                    </a:lnTo>
                    <a:lnTo>
                      <a:pt x="1" y="14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3" name="Freeform 425"/>
              <p:cNvSpPr>
                <a:spLocks/>
              </p:cNvSpPr>
              <p:nvPr/>
            </p:nvSpPr>
            <p:spPr bwMode="auto">
              <a:xfrm>
                <a:off x="6795588" y="3264246"/>
                <a:ext cx="40604" cy="48218"/>
              </a:xfrm>
              <a:custGeom>
                <a:avLst/>
                <a:gdLst>
                  <a:gd name="T0" fmla="*/ 7 w 16"/>
                  <a:gd name="T1" fmla="*/ 0 h 19"/>
                  <a:gd name="T2" fmla="*/ 12 w 16"/>
                  <a:gd name="T3" fmla="*/ 0 h 19"/>
                  <a:gd name="T4" fmla="*/ 13 w 16"/>
                  <a:gd name="T5" fmla="*/ 2 h 19"/>
                  <a:gd name="T6" fmla="*/ 15 w 16"/>
                  <a:gd name="T7" fmla="*/ 4 h 19"/>
                  <a:gd name="T8" fmla="*/ 15 w 16"/>
                  <a:gd name="T9" fmla="*/ 6 h 19"/>
                  <a:gd name="T10" fmla="*/ 16 w 16"/>
                  <a:gd name="T11" fmla="*/ 9 h 19"/>
                  <a:gd name="T12" fmla="*/ 15 w 16"/>
                  <a:gd name="T13" fmla="*/ 9 h 19"/>
                  <a:gd name="T14" fmla="*/ 13 w 16"/>
                  <a:gd name="T15" fmla="*/ 9 h 19"/>
                  <a:gd name="T16" fmla="*/ 11 w 16"/>
                  <a:gd name="T17" fmla="*/ 10 h 19"/>
                  <a:gd name="T18" fmla="*/ 9 w 16"/>
                  <a:gd name="T19" fmla="*/ 14 h 19"/>
                  <a:gd name="T20" fmla="*/ 8 w 16"/>
                  <a:gd name="T21" fmla="*/ 17 h 19"/>
                  <a:gd name="T22" fmla="*/ 7 w 16"/>
                  <a:gd name="T23" fmla="*/ 17 h 19"/>
                  <a:gd name="T24" fmla="*/ 5 w 16"/>
                  <a:gd name="T25" fmla="*/ 19 h 19"/>
                  <a:gd name="T26" fmla="*/ 1 w 16"/>
                  <a:gd name="T27" fmla="*/ 19 h 19"/>
                  <a:gd name="T28" fmla="*/ 0 w 16"/>
                  <a:gd name="T29" fmla="*/ 19 h 19"/>
                  <a:gd name="T30" fmla="*/ 0 w 16"/>
                  <a:gd name="T31" fmla="*/ 18 h 19"/>
                  <a:gd name="T32" fmla="*/ 0 w 16"/>
                  <a:gd name="T33" fmla="*/ 15 h 19"/>
                  <a:gd name="T34" fmla="*/ 3 w 16"/>
                  <a:gd name="T35" fmla="*/ 13 h 19"/>
                  <a:gd name="T36" fmla="*/ 4 w 16"/>
                  <a:gd name="T37" fmla="*/ 9 h 19"/>
                  <a:gd name="T38" fmla="*/ 5 w 16"/>
                  <a:gd name="T39" fmla="*/ 1 h 19"/>
                  <a:gd name="T40" fmla="*/ 7 w 16"/>
                  <a:gd name="T41" fmla="*/ 1 h 19"/>
                  <a:gd name="T42" fmla="*/ 7 w 16"/>
                  <a:gd name="T4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" h="19">
                    <a:moveTo>
                      <a:pt x="7" y="0"/>
                    </a:moveTo>
                    <a:lnTo>
                      <a:pt x="12" y="0"/>
                    </a:lnTo>
                    <a:lnTo>
                      <a:pt x="13" y="2"/>
                    </a:lnTo>
                    <a:lnTo>
                      <a:pt x="15" y="4"/>
                    </a:lnTo>
                    <a:lnTo>
                      <a:pt x="15" y="6"/>
                    </a:lnTo>
                    <a:lnTo>
                      <a:pt x="16" y="9"/>
                    </a:lnTo>
                    <a:lnTo>
                      <a:pt x="15" y="9"/>
                    </a:lnTo>
                    <a:lnTo>
                      <a:pt x="13" y="9"/>
                    </a:lnTo>
                    <a:lnTo>
                      <a:pt x="11" y="10"/>
                    </a:lnTo>
                    <a:lnTo>
                      <a:pt x="9" y="14"/>
                    </a:lnTo>
                    <a:lnTo>
                      <a:pt x="8" y="17"/>
                    </a:lnTo>
                    <a:lnTo>
                      <a:pt x="7" y="17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5"/>
                    </a:lnTo>
                    <a:lnTo>
                      <a:pt x="3" y="13"/>
                    </a:lnTo>
                    <a:lnTo>
                      <a:pt x="4" y="9"/>
                    </a:lnTo>
                    <a:lnTo>
                      <a:pt x="5" y="1"/>
                    </a:lnTo>
                    <a:lnTo>
                      <a:pt x="7" y="1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4" name="Freeform 426"/>
              <p:cNvSpPr>
                <a:spLocks/>
              </p:cNvSpPr>
              <p:nvPr/>
            </p:nvSpPr>
            <p:spPr bwMode="auto">
              <a:xfrm>
                <a:off x="6798127" y="3302312"/>
                <a:ext cx="121812" cy="152265"/>
              </a:xfrm>
              <a:custGeom>
                <a:avLst/>
                <a:gdLst>
                  <a:gd name="T0" fmla="*/ 43 w 48"/>
                  <a:gd name="T1" fmla="*/ 0 h 60"/>
                  <a:gd name="T2" fmla="*/ 48 w 48"/>
                  <a:gd name="T3" fmla="*/ 16 h 60"/>
                  <a:gd name="T4" fmla="*/ 48 w 48"/>
                  <a:gd name="T5" fmla="*/ 15 h 60"/>
                  <a:gd name="T6" fmla="*/ 43 w 48"/>
                  <a:gd name="T7" fmla="*/ 20 h 60"/>
                  <a:gd name="T8" fmla="*/ 25 w 48"/>
                  <a:gd name="T9" fmla="*/ 25 h 60"/>
                  <a:gd name="T10" fmla="*/ 39 w 48"/>
                  <a:gd name="T11" fmla="*/ 40 h 60"/>
                  <a:gd name="T12" fmla="*/ 33 w 48"/>
                  <a:gd name="T13" fmla="*/ 47 h 60"/>
                  <a:gd name="T14" fmla="*/ 33 w 48"/>
                  <a:gd name="T15" fmla="*/ 49 h 60"/>
                  <a:gd name="T16" fmla="*/ 24 w 48"/>
                  <a:gd name="T17" fmla="*/ 50 h 60"/>
                  <a:gd name="T18" fmla="*/ 16 w 48"/>
                  <a:gd name="T19" fmla="*/ 60 h 60"/>
                  <a:gd name="T20" fmla="*/ 4 w 48"/>
                  <a:gd name="T21" fmla="*/ 56 h 60"/>
                  <a:gd name="T22" fmla="*/ 0 w 48"/>
                  <a:gd name="T23" fmla="*/ 56 h 60"/>
                  <a:gd name="T24" fmla="*/ 0 w 48"/>
                  <a:gd name="T25" fmla="*/ 56 h 60"/>
                  <a:gd name="T26" fmla="*/ 2 w 48"/>
                  <a:gd name="T27" fmla="*/ 52 h 60"/>
                  <a:gd name="T28" fmla="*/ 2 w 48"/>
                  <a:gd name="T29" fmla="*/ 52 h 60"/>
                  <a:gd name="T30" fmla="*/ 2 w 48"/>
                  <a:gd name="T31" fmla="*/ 52 h 60"/>
                  <a:gd name="T32" fmla="*/ 2 w 48"/>
                  <a:gd name="T33" fmla="*/ 50 h 60"/>
                  <a:gd name="T34" fmla="*/ 2 w 48"/>
                  <a:gd name="T35" fmla="*/ 49 h 60"/>
                  <a:gd name="T36" fmla="*/ 2 w 48"/>
                  <a:gd name="T37" fmla="*/ 48 h 60"/>
                  <a:gd name="T38" fmla="*/ 2 w 48"/>
                  <a:gd name="T39" fmla="*/ 45 h 60"/>
                  <a:gd name="T40" fmla="*/ 3 w 48"/>
                  <a:gd name="T41" fmla="*/ 43 h 60"/>
                  <a:gd name="T42" fmla="*/ 3 w 48"/>
                  <a:gd name="T43" fmla="*/ 39 h 60"/>
                  <a:gd name="T44" fmla="*/ 4 w 48"/>
                  <a:gd name="T45" fmla="*/ 39 h 60"/>
                  <a:gd name="T46" fmla="*/ 4 w 48"/>
                  <a:gd name="T47" fmla="*/ 36 h 60"/>
                  <a:gd name="T48" fmla="*/ 4 w 48"/>
                  <a:gd name="T49" fmla="*/ 33 h 60"/>
                  <a:gd name="T50" fmla="*/ 4 w 48"/>
                  <a:gd name="T51" fmla="*/ 32 h 60"/>
                  <a:gd name="T52" fmla="*/ 6 w 48"/>
                  <a:gd name="T53" fmla="*/ 22 h 60"/>
                  <a:gd name="T54" fmla="*/ 6 w 48"/>
                  <a:gd name="T55" fmla="*/ 20 h 60"/>
                  <a:gd name="T56" fmla="*/ 6 w 48"/>
                  <a:gd name="T57" fmla="*/ 18 h 60"/>
                  <a:gd name="T58" fmla="*/ 6 w 48"/>
                  <a:gd name="T59" fmla="*/ 16 h 60"/>
                  <a:gd name="T60" fmla="*/ 6 w 48"/>
                  <a:gd name="T61" fmla="*/ 15 h 60"/>
                  <a:gd name="T62" fmla="*/ 6 w 48"/>
                  <a:gd name="T63" fmla="*/ 12 h 60"/>
                  <a:gd name="T64" fmla="*/ 6 w 48"/>
                  <a:gd name="T65" fmla="*/ 12 h 60"/>
                  <a:gd name="T66" fmla="*/ 7 w 48"/>
                  <a:gd name="T67" fmla="*/ 11 h 60"/>
                  <a:gd name="T68" fmla="*/ 8 w 48"/>
                  <a:gd name="T69" fmla="*/ 10 h 60"/>
                  <a:gd name="T70" fmla="*/ 10 w 48"/>
                  <a:gd name="T71" fmla="*/ 10 h 60"/>
                  <a:gd name="T72" fmla="*/ 14 w 48"/>
                  <a:gd name="T73" fmla="*/ 12 h 60"/>
                  <a:gd name="T74" fmla="*/ 16 w 48"/>
                  <a:gd name="T75" fmla="*/ 14 h 60"/>
                  <a:gd name="T76" fmla="*/ 17 w 48"/>
                  <a:gd name="T77" fmla="*/ 14 h 60"/>
                  <a:gd name="T78" fmla="*/ 19 w 48"/>
                  <a:gd name="T79" fmla="*/ 15 h 60"/>
                  <a:gd name="T80" fmla="*/ 43 w 48"/>
                  <a:gd name="T8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" h="60">
                    <a:moveTo>
                      <a:pt x="43" y="0"/>
                    </a:moveTo>
                    <a:lnTo>
                      <a:pt x="48" y="16"/>
                    </a:lnTo>
                    <a:lnTo>
                      <a:pt x="48" y="15"/>
                    </a:lnTo>
                    <a:lnTo>
                      <a:pt x="43" y="20"/>
                    </a:lnTo>
                    <a:lnTo>
                      <a:pt x="25" y="25"/>
                    </a:lnTo>
                    <a:lnTo>
                      <a:pt x="39" y="40"/>
                    </a:lnTo>
                    <a:lnTo>
                      <a:pt x="33" y="47"/>
                    </a:lnTo>
                    <a:lnTo>
                      <a:pt x="33" y="49"/>
                    </a:lnTo>
                    <a:lnTo>
                      <a:pt x="24" y="50"/>
                    </a:lnTo>
                    <a:lnTo>
                      <a:pt x="16" y="60"/>
                    </a:lnTo>
                    <a:lnTo>
                      <a:pt x="4" y="56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2" y="50"/>
                    </a:lnTo>
                    <a:lnTo>
                      <a:pt x="2" y="49"/>
                    </a:lnTo>
                    <a:lnTo>
                      <a:pt x="2" y="48"/>
                    </a:lnTo>
                    <a:lnTo>
                      <a:pt x="2" y="45"/>
                    </a:lnTo>
                    <a:lnTo>
                      <a:pt x="3" y="43"/>
                    </a:lnTo>
                    <a:lnTo>
                      <a:pt x="3" y="39"/>
                    </a:lnTo>
                    <a:lnTo>
                      <a:pt x="4" y="39"/>
                    </a:lnTo>
                    <a:lnTo>
                      <a:pt x="4" y="36"/>
                    </a:lnTo>
                    <a:lnTo>
                      <a:pt x="4" y="33"/>
                    </a:lnTo>
                    <a:lnTo>
                      <a:pt x="4" y="32"/>
                    </a:lnTo>
                    <a:lnTo>
                      <a:pt x="6" y="22"/>
                    </a:lnTo>
                    <a:lnTo>
                      <a:pt x="6" y="20"/>
                    </a:lnTo>
                    <a:lnTo>
                      <a:pt x="6" y="18"/>
                    </a:lnTo>
                    <a:lnTo>
                      <a:pt x="6" y="16"/>
                    </a:lnTo>
                    <a:lnTo>
                      <a:pt x="6" y="15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7" y="11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4" y="12"/>
                    </a:lnTo>
                    <a:lnTo>
                      <a:pt x="16" y="14"/>
                    </a:lnTo>
                    <a:lnTo>
                      <a:pt x="17" y="14"/>
                    </a:lnTo>
                    <a:lnTo>
                      <a:pt x="19" y="15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5" name="Freeform 427"/>
              <p:cNvSpPr>
                <a:spLocks/>
              </p:cNvSpPr>
              <p:nvPr/>
            </p:nvSpPr>
            <p:spPr bwMode="auto">
              <a:xfrm>
                <a:off x="6795588" y="3340379"/>
                <a:ext cx="624285" cy="527851"/>
              </a:xfrm>
              <a:custGeom>
                <a:avLst/>
                <a:gdLst>
                  <a:gd name="T0" fmla="*/ 115 w 246"/>
                  <a:gd name="T1" fmla="*/ 41 h 208"/>
                  <a:gd name="T2" fmla="*/ 150 w 246"/>
                  <a:gd name="T3" fmla="*/ 49 h 208"/>
                  <a:gd name="T4" fmla="*/ 159 w 246"/>
                  <a:gd name="T5" fmla="*/ 46 h 208"/>
                  <a:gd name="T6" fmla="*/ 162 w 246"/>
                  <a:gd name="T7" fmla="*/ 51 h 208"/>
                  <a:gd name="T8" fmla="*/ 170 w 246"/>
                  <a:gd name="T9" fmla="*/ 59 h 208"/>
                  <a:gd name="T10" fmla="*/ 170 w 246"/>
                  <a:gd name="T11" fmla="*/ 59 h 208"/>
                  <a:gd name="T12" fmla="*/ 173 w 246"/>
                  <a:gd name="T13" fmla="*/ 63 h 208"/>
                  <a:gd name="T14" fmla="*/ 179 w 246"/>
                  <a:gd name="T15" fmla="*/ 71 h 208"/>
                  <a:gd name="T16" fmla="*/ 180 w 246"/>
                  <a:gd name="T17" fmla="*/ 79 h 208"/>
                  <a:gd name="T18" fmla="*/ 187 w 246"/>
                  <a:gd name="T19" fmla="*/ 89 h 208"/>
                  <a:gd name="T20" fmla="*/ 191 w 246"/>
                  <a:gd name="T21" fmla="*/ 95 h 208"/>
                  <a:gd name="T22" fmla="*/ 196 w 246"/>
                  <a:gd name="T23" fmla="*/ 97 h 208"/>
                  <a:gd name="T24" fmla="*/ 198 w 246"/>
                  <a:gd name="T25" fmla="*/ 99 h 208"/>
                  <a:gd name="T26" fmla="*/ 199 w 246"/>
                  <a:gd name="T27" fmla="*/ 101 h 208"/>
                  <a:gd name="T28" fmla="*/ 203 w 246"/>
                  <a:gd name="T29" fmla="*/ 109 h 208"/>
                  <a:gd name="T30" fmla="*/ 244 w 246"/>
                  <a:gd name="T31" fmla="*/ 120 h 208"/>
                  <a:gd name="T32" fmla="*/ 245 w 246"/>
                  <a:gd name="T33" fmla="*/ 155 h 208"/>
                  <a:gd name="T34" fmla="*/ 144 w 246"/>
                  <a:gd name="T35" fmla="*/ 197 h 208"/>
                  <a:gd name="T36" fmla="*/ 116 w 246"/>
                  <a:gd name="T37" fmla="*/ 188 h 208"/>
                  <a:gd name="T38" fmla="*/ 108 w 246"/>
                  <a:gd name="T39" fmla="*/ 192 h 208"/>
                  <a:gd name="T40" fmla="*/ 105 w 246"/>
                  <a:gd name="T41" fmla="*/ 200 h 208"/>
                  <a:gd name="T42" fmla="*/ 99 w 246"/>
                  <a:gd name="T43" fmla="*/ 193 h 208"/>
                  <a:gd name="T44" fmla="*/ 94 w 246"/>
                  <a:gd name="T45" fmla="*/ 187 h 208"/>
                  <a:gd name="T46" fmla="*/ 82 w 246"/>
                  <a:gd name="T47" fmla="*/ 174 h 208"/>
                  <a:gd name="T48" fmla="*/ 78 w 246"/>
                  <a:gd name="T49" fmla="*/ 160 h 208"/>
                  <a:gd name="T50" fmla="*/ 71 w 246"/>
                  <a:gd name="T51" fmla="*/ 155 h 208"/>
                  <a:gd name="T52" fmla="*/ 66 w 246"/>
                  <a:gd name="T53" fmla="*/ 154 h 208"/>
                  <a:gd name="T54" fmla="*/ 58 w 246"/>
                  <a:gd name="T55" fmla="*/ 145 h 208"/>
                  <a:gd name="T56" fmla="*/ 54 w 246"/>
                  <a:gd name="T57" fmla="*/ 134 h 208"/>
                  <a:gd name="T58" fmla="*/ 55 w 246"/>
                  <a:gd name="T59" fmla="*/ 128 h 208"/>
                  <a:gd name="T60" fmla="*/ 51 w 246"/>
                  <a:gd name="T61" fmla="*/ 120 h 208"/>
                  <a:gd name="T62" fmla="*/ 49 w 246"/>
                  <a:gd name="T63" fmla="*/ 112 h 208"/>
                  <a:gd name="T64" fmla="*/ 44 w 246"/>
                  <a:gd name="T65" fmla="*/ 107 h 208"/>
                  <a:gd name="T66" fmla="*/ 36 w 246"/>
                  <a:gd name="T67" fmla="*/ 104 h 208"/>
                  <a:gd name="T68" fmla="*/ 32 w 246"/>
                  <a:gd name="T69" fmla="*/ 99 h 208"/>
                  <a:gd name="T70" fmla="*/ 32 w 246"/>
                  <a:gd name="T71" fmla="*/ 92 h 208"/>
                  <a:gd name="T72" fmla="*/ 25 w 246"/>
                  <a:gd name="T73" fmla="*/ 84 h 208"/>
                  <a:gd name="T74" fmla="*/ 21 w 246"/>
                  <a:gd name="T75" fmla="*/ 79 h 208"/>
                  <a:gd name="T76" fmla="*/ 17 w 246"/>
                  <a:gd name="T77" fmla="*/ 70 h 208"/>
                  <a:gd name="T78" fmla="*/ 13 w 246"/>
                  <a:gd name="T79" fmla="*/ 64 h 208"/>
                  <a:gd name="T80" fmla="*/ 5 w 246"/>
                  <a:gd name="T81" fmla="*/ 57 h 208"/>
                  <a:gd name="T82" fmla="*/ 3 w 246"/>
                  <a:gd name="T83" fmla="*/ 55 h 208"/>
                  <a:gd name="T84" fmla="*/ 0 w 246"/>
                  <a:gd name="T85" fmla="*/ 54 h 208"/>
                  <a:gd name="T86" fmla="*/ 1 w 246"/>
                  <a:gd name="T87" fmla="*/ 41 h 208"/>
                  <a:gd name="T88" fmla="*/ 25 w 246"/>
                  <a:gd name="T89" fmla="*/ 35 h 208"/>
                  <a:gd name="T90" fmla="*/ 40 w 246"/>
                  <a:gd name="T91" fmla="*/ 25 h 208"/>
                  <a:gd name="T92" fmla="*/ 49 w 246"/>
                  <a:gd name="T93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6" h="208">
                    <a:moveTo>
                      <a:pt x="49" y="0"/>
                    </a:moveTo>
                    <a:lnTo>
                      <a:pt x="59" y="1"/>
                    </a:lnTo>
                    <a:lnTo>
                      <a:pt x="115" y="41"/>
                    </a:lnTo>
                    <a:lnTo>
                      <a:pt x="138" y="41"/>
                    </a:lnTo>
                    <a:lnTo>
                      <a:pt x="150" y="45"/>
                    </a:lnTo>
                    <a:lnTo>
                      <a:pt x="150" y="49"/>
                    </a:lnTo>
                    <a:lnTo>
                      <a:pt x="158" y="45"/>
                    </a:lnTo>
                    <a:lnTo>
                      <a:pt x="158" y="46"/>
                    </a:lnTo>
                    <a:lnTo>
                      <a:pt x="159" y="46"/>
                    </a:lnTo>
                    <a:lnTo>
                      <a:pt x="159" y="47"/>
                    </a:lnTo>
                    <a:lnTo>
                      <a:pt x="161" y="49"/>
                    </a:lnTo>
                    <a:lnTo>
                      <a:pt x="162" y="51"/>
                    </a:lnTo>
                    <a:lnTo>
                      <a:pt x="165" y="58"/>
                    </a:lnTo>
                    <a:lnTo>
                      <a:pt x="169" y="58"/>
                    </a:lnTo>
                    <a:lnTo>
                      <a:pt x="170" y="59"/>
                    </a:lnTo>
                    <a:lnTo>
                      <a:pt x="171" y="60"/>
                    </a:lnTo>
                    <a:lnTo>
                      <a:pt x="170" y="59"/>
                    </a:lnTo>
                    <a:lnTo>
                      <a:pt x="170" y="59"/>
                    </a:lnTo>
                    <a:lnTo>
                      <a:pt x="169" y="60"/>
                    </a:lnTo>
                    <a:lnTo>
                      <a:pt x="171" y="62"/>
                    </a:lnTo>
                    <a:lnTo>
                      <a:pt x="173" y="63"/>
                    </a:lnTo>
                    <a:lnTo>
                      <a:pt x="176" y="68"/>
                    </a:lnTo>
                    <a:lnTo>
                      <a:pt x="178" y="68"/>
                    </a:lnTo>
                    <a:lnTo>
                      <a:pt x="179" y="71"/>
                    </a:lnTo>
                    <a:lnTo>
                      <a:pt x="179" y="72"/>
                    </a:lnTo>
                    <a:lnTo>
                      <a:pt x="180" y="78"/>
                    </a:lnTo>
                    <a:lnTo>
                      <a:pt x="180" y="79"/>
                    </a:lnTo>
                    <a:lnTo>
                      <a:pt x="179" y="79"/>
                    </a:lnTo>
                    <a:lnTo>
                      <a:pt x="182" y="82"/>
                    </a:lnTo>
                    <a:lnTo>
                      <a:pt x="187" y="89"/>
                    </a:lnTo>
                    <a:lnTo>
                      <a:pt x="188" y="92"/>
                    </a:lnTo>
                    <a:lnTo>
                      <a:pt x="190" y="95"/>
                    </a:lnTo>
                    <a:lnTo>
                      <a:pt x="191" y="95"/>
                    </a:lnTo>
                    <a:lnTo>
                      <a:pt x="191" y="95"/>
                    </a:lnTo>
                    <a:lnTo>
                      <a:pt x="195" y="97"/>
                    </a:lnTo>
                    <a:lnTo>
                      <a:pt x="196" y="97"/>
                    </a:lnTo>
                    <a:lnTo>
                      <a:pt x="198" y="97"/>
                    </a:lnTo>
                    <a:lnTo>
                      <a:pt x="199" y="97"/>
                    </a:lnTo>
                    <a:lnTo>
                      <a:pt x="198" y="99"/>
                    </a:lnTo>
                    <a:lnTo>
                      <a:pt x="198" y="100"/>
                    </a:lnTo>
                    <a:lnTo>
                      <a:pt x="199" y="103"/>
                    </a:lnTo>
                    <a:lnTo>
                      <a:pt x="199" y="101"/>
                    </a:lnTo>
                    <a:lnTo>
                      <a:pt x="199" y="101"/>
                    </a:lnTo>
                    <a:lnTo>
                      <a:pt x="199" y="107"/>
                    </a:lnTo>
                    <a:lnTo>
                      <a:pt x="203" y="109"/>
                    </a:lnTo>
                    <a:lnTo>
                      <a:pt x="205" y="118"/>
                    </a:lnTo>
                    <a:lnTo>
                      <a:pt x="240" y="124"/>
                    </a:lnTo>
                    <a:lnTo>
                      <a:pt x="244" y="120"/>
                    </a:lnTo>
                    <a:lnTo>
                      <a:pt x="244" y="120"/>
                    </a:lnTo>
                    <a:lnTo>
                      <a:pt x="246" y="130"/>
                    </a:lnTo>
                    <a:lnTo>
                      <a:pt x="245" y="155"/>
                    </a:lnTo>
                    <a:lnTo>
                      <a:pt x="166" y="179"/>
                    </a:lnTo>
                    <a:lnTo>
                      <a:pt x="145" y="208"/>
                    </a:lnTo>
                    <a:lnTo>
                      <a:pt x="144" y="197"/>
                    </a:lnTo>
                    <a:lnTo>
                      <a:pt x="133" y="192"/>
                    </a:lnTo>
                    <a:lnTo>
                      <a:pt x="124" y="188"/>
                    </a:lnTo>
                    <a:lnTo>
                      <a:pt x="116" y="188"/>
                    </a:lnTo>
                    <a:lnTo>
                      <a:pt x="112" y="185"/>
                    </a:lnTo>
                    <a:lnTo>
                      <a:pt x="109" y="187"/>
                    </a:lnTo>
                    <a:lnTo>
                      <a:pt x="108" y="192"/>
                    </a:lnTo>
                    <a:lnTo>
                      <a:pt x="109" y="196"/>
                    </a:lnTo>
                    <a:lnTo>
                      <a:pt x="107" y="199"/>
                    </a:lnTo>
                    <a:lnTo>
                      <a:pt x="105" y="200"/>
                    </a:lnTo>
                    <a:lnTo>
                      <a:pt x="104" y="200"/>
                    </a:lnTo>
                    <a:lnTo>
                      <a:pt x="101" y="200"/>
                    </a:lnTo>
                    <a:lnTo>
                      <a:pt x="99" y="193"/>
                    </a:lnTo>
                    <a:lnTo>
                      <a:pt x="96" y="192"/>
                    </a:lnTo>
                    <a:lnTo>
                      <a:pt x="95" y="187"/>
                    </a:lnTo>
                    <a:lnTo>
                      <a:pt x="94" y="187"/>
                    </a:lnTo>
                    <a:lnTo>
                      <a:pt x="84" y="178"/>
                    </a:lnTo>
                    <a:lnTo>
                      <a:pt x="84" y="175"/>
                    </a:lnTo>
                    <a:lnTo>
                      <a:pt x="82" y="174"/>
                    </a:lnTo>
                    <a:lnTo>
                      <a:pt x="79" y="163"/>
                    </a:lnTo>
                    <a:lnTo>
                      <a:pt x="78" y="163"/>
                    </a:lnTo>
                    <a:lnTo>
                      <a:pt x="78" y="160"/>
                    </a:lnTo>
                    <a:lnTo>
                      <a:pt x="75" y="160"/>
                    </a:lnTo>
                    <a:lnTo>
                      <a:pt x="75" y="159"/>
                    </a:lnTo>
                    <a:lnTo>
                      <a:pt x="71" y="155"/>
                    </a:lnTo>
                    <a:lnTo>
                      <a:pt x="70" y="155"/>
                    </a:lnTo>
                    <a:lnTo>
                      <a:pt x="69" y="154"/>
                    </a:lnTo>
                    <a:lnTo>
                      <a:pt x="66" y="154"/>
                    </a:lnTo>
                    <a:lnTo>
                      <a:pt x="65" y="153"/>
                    </a:lnTo>
                    <a:lnTo>
                      <a:pt x="58" y="146"/>
                    </a:lnTo>
                    <a:lnTo>
                      <a:pt x="58" y="145"/>
                    </a:lnTo>
                    <a:lnTo>
                      <a:pt x="55" y="142"/>
                    </a:lnTo>
                    <a:lnTo>
                      <a:pt x="55" y="138"/>
                    </a:lnTo>
                    <a:lnTo>
                      <a:pt x="54" y="134"/>
                    </a:lnTo>
                    <a:lnTo>
                      <a:pt x="53" y="132"/>
                    </a:lnTo>
                    <a:lnTo>
                      <a:pt x="54" y="132"/>
                    </a:lnTo>
                    <a:lnTo>
                      <a:pt x="55" y="128"/>
                    </a:lnTo>
                    <a:lnTo>
                      <a:pt x="54" y="126"/>
                    </a:lnTo>
                    <a:lnTo>
                      <a:pt x="53" y="122"/>
                    </a:lnTo>
                    <a:lnTo>
                      <a:pt x="51" y="120"/>
                    </a:lnTo>
                    <a:lnTo>
                      <a:pt x="50" y="116"/>
                    </a:lnTo>
                    <a:lnTo>
                      <a:pt x="49" y="114"/>
                    </a:lnTo>
                    <a:lnTo>
                      <a:pt x="49" y="112"/>
                    </a:lnTo>
                    <a:lnTo>
                      <a:pt x="47" y="112"/>
                    </a:lnTo>
                    <a:lnTo>
                      <a:pt x="46" y="109"/>
                    </a:lnTo>
                    <a:lnTo>
                      <a:pt x="44" y="107"/>
                    </a:lnTo>
                    <a:lnTo>
                      <a:pt x="40" y="104"/>
                    </a:lnTo>
                    <a:lnTo>
                      <a:pt x="37" y="103"/>
                    </a:lnTo>
                    <a:lnTo>
                      <a:pt x="36" y="104"/>
                    </a:lnTo>
                    <a:lnTo>
                      <a:pt x="34" y="103"/>
                    </a:lnTo>
                    <a:lnTo>
                      <a:pt x="34" y="101"/>
                    </a:lnTo>
                    <a:lnTo>
                      <a:pt x="32" y="99"/>
                    </a:lnTo>
                    <a:lnTo>
                      <a:pt x="32" y="97"/>
                    </a:lnTo>
                    <a:lnTo>
                      <a:pt x="32" y="96"/>
                    </a:lnTo>
                    <a:lnTo>
                      <a:pt x="32" y="92"/>
                    </a:lnTo>
                    <a:lnTo>
                      <a:pt x="30" y="91"/>
                    </a:lnTo>
                    <a:lnTo>
                      <a:pt x="28" y="85"/>
                    </a:lnTo>
                    <a:lnTo>
                      <a:pt x="25" y="84"/>
                    </a:lnTo>
                    <a:lnTo>
                      <a:pt x="24" y="83"/>
                    </a:lnTo>
                    <a:lnTo>
                      <a:pt x="24" y="80"/>
                    </a:lnTo>
                    <a:lnTo>
                      <a:pt x="21" y="79"/>
                    </a:lnTo>
                    <a:lnTo>
                      <a:pt x="21" y="78"/>
                    </a:lnTo>
                    <a:lnTo>
                      <a:pt x="20" y="75"/>
                    </a:lnTo>
                    <a:lnTo>
                      <a:pt x="17" y="70"/>
                    </a:lnTo>
                    <a:lnTo>
                      <a:pt x="16" y="70"/>
                    </a:lnTo>
                    <a:lnTo>
                      <a:pt x="13" y="67"/>
                    </a:lnTo>
                    <a:lnTo>
                      <a:pt x="13" y="64"/>
                    </a:lnTo>
                    <a:lnTo>
                      <a:pt x="12" y="64"/>
                    </a:lnTo>
                    <a:lnTo>
                      <a:pt x="11" y="62"/>
                    </a:lnTo>
                    <a:lnTo>
                      <a:pt x="5" y="57"/>
                    </a:lnTo>
                    <a:lnTo>
                      <a:pt x="7" y="55"/>
                    </a:lnTo>
                    <a:lnTo>
                      <a:pt x="4" y="54"/>
                    </a:lnTo>
                    <a:lnTo>
                      <a:pt x="3" y="55"/>
                    </a:lnTo>
                    <a:lnTo>
                      <a:pt x="1" y="54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1" y="50"/>
                    </a:lnTo>
                    <a:lnTo>
                      <a:pt x="1" y="45"/>
                    </a:lnTo>
                    <a:lnTo>
                      <a:pt x="1" y="41"/>
                    </a:lnTo>
                    <a:lnTo>
                      <a:pt x="5" y="41"/>
                    </a:lnTo>
                    <a:lnTo>
                      <a:pt x="17" y="45"/>
                    </a:lnTo>
                    <a:lnTo>
                      <a:pt x="25" y="35"/>
                    </a:lnTo>
                    <a:lnTo>
                      <a:pt x="34" y="34"/>
                    </a:lnTo>
                    <a:lnTo>
                      <a:pt x="34" y="32"/>
                    </a:lnTo>
                    <a:lnTo>
                      <a:pt x="40" y="25"/>
                    </a:lnTo>
                    <a:lnTo>
                      <a:pt x="26" y="10"/>
                    </a:lnTo>
                    <a:lnTo>
                      <a:pt x="44" y="5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6" name="Freeform 428"/>
              <p:cNvSpPr>
                <a:spLocks/>
              </p:cNvSpPr>
              <p:nvPr/>
            </p:nvSpPr>
            <p:spPr bwMode="auto">
              <a:xfrm>
                <a:off x="7277760" y="3538323"/>
                <a:ext cx="22841" cy="48218"/>
              </a:xfrm>
              <a:custGeom>
                <a:avLst/>
                <a:gdLst>
                  <a:gd name="T0" fmla="*/ 4 w 9"/>
                  <a:gd name="T1" fmla="*/ 0 h 19"/>
                  <a:gd name="T2" fmla="*/ 4 w 9"/>
                  <a:gd name="T3" fmla="*/ 0 h 19"/>
                  <a:gd name="T4" fmla="*/ 6 w 9"/>
                  <a:gd name="T5" fmla="*/ 1 h 19"/>
                  <a:gd name="T6" fmla="*/ 6 w 9"/>
                  <a:gd name="T7" fmla="*/ 2 h 19"/>
                  <a:gd name="T8" fmla="*/ 8 w 9"/>
                  <a:gd name="T9" fmla="*/ 2 h 19"/>
                  <a:gd name="T10" fmla="*/ 8 w 9"/>
                  <a:gd name="T11" fmla="*/ 4 h 19"/>
                  <a:gd name="T12" fmla="*/ 6 w 9"/>
                  <a:gd name="T13" fmla="*/ 7 h 19"/>
                  <a:gd name="T14" fmla="*/ 6 w 9"/>
                  <a:gd name="T15" fmla="*/ 7 h 19"/>
                  <a:gd name="T16" fmla="*/ 6 w 9"/>
                  <a:gd name="T17" fmla="*/ 11 h 19"/>
                  <a:gd name="T18" fmla="*/ 8 w 9"/>
                  <a:gd name="T19" fmla="*/ 11 h 19"/>
                  <a:gd name="T20" fmla="*/ 9 w 9"/>
                  <a:gd name="T21" fmla="*/ 13 h 19"/>
                  <a:gd name="T22" fmla="*/ 8 w 9"/>
                  <a:gd name="T23" fmla="*/ 19 h 19"/>
                  <a:gd name="T24" fmla="*/ 6 w 9"/>
                  <a:gd name="T25" fmla="*/ 19 h 19"/>
                  <a:gd name="T26" fmla="*/ 6 w 9"/>
                  <a:gd name="T27" fmla="*/ 19 h 19"/>
                  <a:gd name="T28" fmla="*/ 5 w 9"/>
                  <a:gd name="T29" fmla="*/ 19 h 19"/>
                  <a:gd name="T30" fmla="*/ 1 w 9"/>
                  <a:gd name="T31" fmla="*/ 17 h 19"/>
                  <a:gd name="T32" fmla="*/ 1 w 9"/>
                  <a:gd name="T33" fmla="*/ 17 h 19"/>
                  <a:gd name="T34" fmla="*/ 1 w 9"/>
                  <a:gd name="T35" fmla="*/ 15 h 19"/>
                  <a:gd name="T36" fmla="*/ 1 w 9"/>
                  <a:gd name="T37" fmla="*/ 13 h 19"/>
                  <a:gd name="T38" fmla="*/ 0 w 9"/>
                  <a:gd name="T39" fmla="*/ 13 h 19"/>
                  <a:gd name="T40" fmla="*/ 0 w 9"/>
                  <a:gd name="T41" fmla="*/ 10 h 19"/>
                  <a:gd name="T42" fmla="*/ 0 w 9"/>
                  <a:gd name="T43" fmla="*/ 7 h 19"/>
                  <a:gd name="T44" fmla="*/ 1 w 9"/>
                  <a:gd name="T45" fmla="*/ 7 h 19"/>
                  <a:gd name="T46" fmla="*/ 1 w 9"/>
                  <a:gd name="T47" fmla="*/ 7 h 19"/>
                  <a:gd name="T48" fmla="*/ 1 w 9"/>
                  <a:gd name="T49" fmla="*/ 4 h 19"/>
                  <a:gd name="T50" fmla="*/ 1 w 9"/>
                  <a:gd name="T51" fmla="*/ 4 h 19"/>
                  <a:gd name="T52" fmla="*/ 1 w 9"/>
                  <a:gd name="T53" fmla="*/ 2 h 19"/>
                  <a:gd name="T54" fmla="*/ 2 w 9"/>
                  <a:gd name="T55" fmla="*/ 1 h 19"/>
                  <a:gd name="T56" fmla="*/ 2 w 9"/>
                  <a:gd name="T57" fmla="*/ 1 h 19"/>
                  <a:gd name="T58" fmla="*/ 2 w 9"/>
                  <a:gd name="T59" fmla="*/ 1 h 19"/>
                  <a:gd name="T60" fmla="*/ 4 w 9"/>
                  <a:gd name="T61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" h="19">
                    <a:moveTo>
                      <a:pt x="4" y="0"/>
                    </a:moveTo>
                    <a:lnTo>
                      <a:pt x="4" y="0"/>
                    </a:lnTo>
                    <a:lnTo>
                      <a:pt x="6" y="1"/>
                    </a:lnTo>
                    <a:lnTo>
                      <a:pt x="6" y="2"/>
                    </a:lnTo>
                    <a:lnTo>
                      <a:pt x="8" y="2"/>
                    </a:lnTo>
                    <a:lnTo>
                      <a:pt x="8" y="4"/>
                    </a:lnTo>
                    <a:lnTo>
                      <a:pt x="6" y="7"/>
                    </a:lnTo>
                    <a:lnTo>
                      <a:pt x="6" y="7"/>
                    </a:lnTo>
                    <a:lnTo>
                      <a:pt x="6" y="11"/>
                    </a:lnTo>
                    <a:lnTo>
                      <a:pt x="8" y="11"/>
                    </a:lnTo>
                    <a:lnTo>
                      <a:pt x="9" y="13"/>
                    </a:lnTo>
                    <a:lnTo>
                      <a:pt x="8" y="19"/>
                    </a:lnTo>
                    <a:lnTo>
                      <a:pt x="6" y="19"/>
                    </a:lnTo>
                    <a:lnTo>
                      <a:pt x="6" y="19"/>
                    </a:lnTo>
                    <a:lnTo>
                      <a:pt x="5" y="19"/>
                    </a:lnTo>
                    <a:lnTo>
                      <a:pt x="1" y="17"/>
                    </a:lnTo>
                    <a:lnTo>
                      <a:pt x="1" y="17"/>
                    </a:lnTo>
                    <a:lnTo>
                      <a:pt x="1" y="15"/>
                    </a:lnTo>
                    <a:lnTo>
                      <a:pt x="1" y="13"/>
                    </a:lnTo>
                    <a:lnTo>
                      <a:pt x="0" y="13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1" y="7"/>
                    </a:lnTo>
                    <a:lnTo>
                      <a:pt x="1" y="7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7" name="Freeform 429"/>
              <p:cNvSpPr>
                <a:spLocks/>
              </p:cNvSpPr>
              <p:nvPr/>
            </p:nvSpPr>
            <p:spPr bwMode="auto">
              <a:xfrm>
                <a:off x="7300600" y="3540860"/>
                <a:ext cx="142114" cy="114199"/>
              </a:xfrm>
              <a:custGeom>
                <a:avLst/>
                <a:gdLst>
                  <a:gd name="T0" fmla="*/ 51 w 56"/>
                  <a:gd name="T1" fmla="*/ 0 h 45"/>
                  <a:gd name="T2" fmla="*/ 53 w 56"/>
                  <a:gd name="T3" fmla="*/ 0 h 45"/>
                  <a:gd name="T4" fmla="*/ 54 w 56"/>
                  <a:gd name="T5" fmla="*/ 5 h 45"/>
                  <a:gd name="T6" fmla="*/ 55 w 56"/>
                  <a:gd name="T7" fmla="*/ 5 h 45"/>
                  <a:gd name="T8" fmla="*/ 55 w 56"/>
                  <a:gd name="T9" fmla="*/ 5 h 45"/>
                  <a:gd name="T10" fmla="*/ 55 w 56"/>
                  <a:gd name="T11" fmla="*/ 5 h 45"/>
                  <a:gd name="T12" fmla="*/ 56 w 56"/>
                  <a:gd name="T13" fmla="*/ 5 h 45"/>
                  <a:gd name="T14" fmla="*/ 56 w 56"/>
                  <a:gd name="T15" fmla="*/ 6 h 45"/>
                  <a:gd name="T16" fmla="*/ 56 w 56"/>
                  <a:gd name="T17" fmla="*/ 9 h 45"/>
                  <a:gd name="T18" fmla="*/ 55 w 56"/>
                  <a:gd name="T19" fmla="*/ 10 h 45"/>
                  <a:gd name="T20" fmla="*/ 45 w 56"/>
                  <a:gd name="T21" fmla="*/ 41 h 45"/>
                  <a:gd name="T22" fmla="*/ 41 w 56"/>
                  <a:gd name="T23" fmla="*/ 45 h 45"/>
                  <a:gd name="T24" fmla="*/ 6 w 56"/>
                  <a:gd name="T25" fmla="*/ 39 h 45"/>
                  <a:gd name="T26" fmla="*/ 4 w 56"/>
                  <a:gd name="T27" fmla="*/ 30 h 45"/>
                  <a:gd name="T28" fmla="*/ 0 w 56"/>
                  <a:gd name="T29" fmla="*/ 28 h 45"/>
                  <a:gd name="T30" fmla="*/ 0 w 56"/>
                  <a:gd name="T31" fmla="*/ 22 h 45"/>
                  <a:gd name="T32" fmla="*/ 1 w 56"/>
                  <a:gd name="T33" fmla="*/ 24 h 45"/>
                  <a:gd name="T34" fmla="*/ 3 w 56"/>
                  <a:gd name="T35" fmla="*/ 22 h 45"/>
                  <a:gd name="T36" fmla="*/ 3 w 56"/>
                  <a:gd name="T37" fmla="*/ 28 h 45"/>
                  <a:gd name="T38" fmla="*/ 5 w 56"/>
                  <a:gd name="T39" fmla="*/ 28 h 45"/>
                  <a:gd name="T40" fmla="*/ 6 w 56"/>
                  <a:gd name="T41" fmla="*/ 28 h 45"/>
                  <a:gd name="T42" fmla="*/ 9 w 56"/>
                  <a:gd name="T43" fmla="*/ 28 h 45"/>
                  <a:gd name="T44" fmla="*/ 13 w 56"/>
                  <a:gd name="T45" fmla="*/ 24 h 45"/>
                  <a:gd name="T46" fmla="*/ 17 w 56"/>
                  <a:gd name="T47" fmla="*/ 25 h 45"/>
                  <a:gd name="T48" fmla="*/ 20 w 56"/>
                  <a:gd name="T49" fmla="*/ 25 h 45"/>
                  <a:gd name="T50" fmla="*/ 20 w 56"/>
                  <a:gd name="T51" fmla="*/ 25 h 45"/>
                  <a:gd name="T52" fmla="*/ 22 w 56"/>
                  <a:gd name="T53" fmla="*/ 25 h 45"/>
                  <a:gd name="T54" fmla="*/ 24 w 56"/>
                  <a:gd name="T55" fmla="*/ 26 h 45"/>
                  <a:gd name="T56" fmla="*/ 26 w 56"/>
                  <a:gd name="T57" fmla="*/ 26 h 45"/>
                  <a:gd name="T58" fmla="*/ 30 w 56"/>
                  <a:gd name="T59" fmla="*/ 25 h 45"/>
                  <a:gd name="T60" fmla="*/ 30 w 56"/>
                  <a:gd name="T61" fmla="*/ 24 h 45"/>
                  <a:gd name="T62" fmla="*/ 31 w 56"/>
                  <a:gd name="T63" fmla="*/ 24 h 45"/>
                  <a:gd name="T64" fmla="*/ 30 w 56"/>
                  <a:gd name="T65" fmla="*/ 22 h 45"/>
                  <a:gd name="T66" fmla="*/ 33 w 56"/>
                  <a:gd name="T67" fmla="*/ 22 h 45"/>
                  <a:gd name="T68" fmla="*/ 33 w 56"/>
                  <a:gd name="T69" fmla="*/ 21 h 45"/>
                  <a:gd name="T70" fmla="*/ 34 w 56"/>
                  <a:gd name="T71" fmla="*/ 24 h 45"/>
                  <a:gd name="T72" fmla="*/ 37 w 56"/>
                  <a:gd name="T73" fmla="*/ 20 h 45"/>
                  <a:gd name="T74" fmla="*/ 37 w 56"/>
                  <a:gd name="T75" fmla="*/ 18 h 45"/>
                  <a:gd name="T76" fmla="*/ 35 w 56"/>
                  <a:gd name="T77" fmla="*/ 18 h 45"/>
                  <a:gd name="T78" fmla="*/ 37 w 56"/>
                  <a:gd name="T79" fmla="*/ 16 h 45"/>
                  <a:gd name="T80" fmla="*/ 43 w 56"/>
                  <a:gd name="T81" fmla="*/ 10 h 45"/>
                  <a:gd name="T82" fmla="*/ 43 w 56"/>
                  <a:gd name="T83" fmla="*/ 8 h 45"/>
                  <a:gd name="T84" fmla="*/ 51 w 56"/>
                  <a:gd name="T85" fmla="*/ 3 h 45"/>
                  <a:gd name="T86" fmla="*/ 51 w 56"/>
                  <a:gd name="T87" fmla="*/ 1 h 45"/>
                  <a:gd name="T88" fmla="*/ 51 w 56"/>
                  <a:gd name="T8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6" h="45">
                    <a:moveTo>
                      <a:pt x="51" y="0"/>
                    </a:moveTo>
                    <a:lnTo>
                      <a:pt x="53" y="0"/>
                    </a:lnTo>
                    <a:lnTo>
                      <a:pt x="54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6" y="5"/>
                    </a:lnTo>
                    <a:lnTo>
                      <a:pt x="56" y="6"/>
                    </a:lnTo>
                    <a:lnTo>
                      <a:pt x="56" y="9"/>
                    </a:lnTo>
                    <a:lnTo>
                      <a:pt x="55" y="10"/>
                    </a:lnTo>
                    <a:lnTo>
                      <a:pt x="45" y="41"/>
                    </a:lnTo>
                    <a:lnTo>
                      <a:pt x="41" y="45"/>
                    </a:lnTo>
                    <a:lnTo>
                      <a:pt x="6" y="39"/>
                    </a:lnTo>
                    <a:lnTo>
                      <a:pt x="4" y="30"/>
                    </a:lnTo>
                    <a:lnTo>
                      <a:pt x="0" y="28"/>
                    </a:lnTo>
                    <a:lnTo>
                      <a:pt x="0" y="22"/>
                    </a:lnTo>
                    <a:lnTo>
                      <a:pt x="1" y="24"/>
                    </a:lnTo>
                    <a:lnTo>
                      <a:pt x="3" y="22"/>
                    </a:lnTo>
                    <a:lnTo>
                      <a:pt x="3" y="28"/>
                    </a:lnTo>
                    <a:lnTo>
                      <a:pt x="5" y="28"/>
                    </a:lnTo>
                    <a:lnTo>
                      <a:pt x="6" y="28"/>
                    </a:lnTo>
                    <a:lnTo>
                      <a:pt x="9" y="28"/>
                    </a:lnTo>
                    <a:lnTo>
                      <a:pt x="13" y="24"/>
                    </a:lnTo>
                    <a:lnTo>
                      <a:pt x="17" y="25"/>
                    </a:lnTo>
                    <a:lnTo>
                      <a:pt x="20" y="25"/>
                    </a:lnTo>
                    <a:lnTo>
                      <a:pt x="20" y="25"/>
                    </a:lnTo>
                    <a:lnTo>
                      <a:pt x="22" y="25"/>
                    </a:lnTo>
                    <a:lnTo>
                      <a:pt x="24" y="26"/>
                    </a:lnTo>
                    <a:lnTo>
                      <a:pt x="26" y="26"/>
                    </a:lnTo>
                    <a:lnTo>
                      <a:pt x="30" y="25"/>
                    </a:lnTo>
                    <a:lnTo>
                      <a:pt x="30" y="24"/>
                    </a:lnTo>
                    <a:lnTo>
                      <a:pt x="31" y="24"/>
                    </a:lnTo>
                    <a:lnTo>
                      <a:pt x="30" y="22"/>
                    </a:lnTo>
                    <a:lnTo>
                      <a:pt x="33" y="22"/>
                    </a:lnTo>
                    <a:lnTo>
                      <a:pt x="33" y="21"/>
                    </a:lnTo>
                    <a:lnTo>
                      <a:pt x="34" y="24"/>
                    </a:lnTo>
                    <a:lnTo>
                      <a:pt x="37" y="20"/>
                    </a:lnTo>
                    <a:lnTo>
                      <a:pt x="37" y="18"/>
                    </a:lnTo>
                    <a:lnTo>
                      <a:pt x="35" y="18"/>
                    </a:lnTo>
                    <a:lnTo>
                      <a:pt x="37" y="16"/>
                    </a:lnTo>
                    <a:lnTo>
                      <a:pt x="43" y="10"/>
                    </a:lnTo>
                    <a:lnTo>
                      <a:pt x="43" y="8"/>
                    </a:lnTo>
                    <a:lnTo>
                      <a:pt x="51" y="3"/>
                    </a:lnTo>
                    <a:lnTo>
                      <a:pt x="51" y="1"/>
                    </a:lnTo>
                    <a:lnTo>
                      <a:pt x="5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8" name="Freeform 430"/>
              <p:cNvSpPr>
                <a:spLocks noEditPoints="1"/>
              </p:cNvSpPr>
              <p:nvPr/>
            </p:nvSpPr>
            <p:spPr bwMode="auto">
              <a:xfrm>
                <a:off x="4958261" y="3117057"/>
                <a:ext cx="88822" cy="40604"/>
              </a:xfrm>
              <a:custGeom>
                <a:avLst/>
                <a:gdLst>
                  <a:gd name="T0" fmla="*/ 33 w 35"/>
                  <a:gd name="T1" fmla="*/ 13 h 16"/>
                  <a:gd name="T2" fmla="*/ 34 w 35"/>
                  <a:gd name="T3" fmla="*/ 13 h 16"/>
                  <a:gd name="T4" fmla="*/ 35 w 35"/>
                  <a:gd name="T5" fmla="*/ 14 h 16"/>
                  <a:gd name="T6" fmla="*/ 34 w 35"/>
                  <a:gd name="T7" fmla="*/ 16 h 16"/>
                  <a:gd name="T8" fmla="*/ 31 w 35"/>
                  <a:gd name="T9" fmla="*/ 14 h 16"/>
                  <a:gd name="T10" fmla="*/ 31 w 35"/>
                  <a:gd name="T11" fmla="*/ 13 h 16"/>
                  <a:gd name="T12" fmla="*/ 33 w 35"/>
                  <a:gd name="T13" fmla="*/ 13 h 16"/>
                  <a:gd name="T14" fmla="*/ 0 w 35"/>
                  <a:gd name="T15" fmla="*/ 2 h 16"/>
                  <a:gd name="T16" fmla="*/ 2 w 35"/>
                  <a:gd name="T17" fmla="*/ 2 h 16"/>
                  <a:gd name="T18" fmla="*/ 5 w 35"/>
                  <a:gd name="T19" fmla="*/ 4 h 16"/>
                  <a:gd name="T20" fmla="*/ 2 w 35"/>
                  <a:gd name="T21" fmla="*/ 5 h 16"/>
                  <a:gd name="T22" fmla="*/ 1 w 35"/>
                  <a:gd name="T23" fmla="*/ 5 h 16"/>
                  <a:gd name="T24" fmla="*/ 0 w 35"/>
                  <a:gd name="T25" fmla="*/ 2 h 16"/>
                  <a:gd name="T26" fmla="*/ 5 w 35"/>
                  <a:gd name="T27" fmla="*/ 0 h 16"/>
                  <a:gd name="T28" fmla="*/ 6 w 35"/>
                  <a:gd name="T29" fmla="*/ 0 h 16"/>
                  <a:gd name="T30" fmla="*/ 6 w 35"/>
                  <a:gd name="T31" fmla="*/ 1 h 16"/>
                  <a:gd name="T32" fmla="*/ 5 w 35"/>
                  <a:gd name="T33" fmla="*/ 0 h 16"/>
                  <a:gd name="T34" fmla="*/ 16 w 35"/>
                  <a:gd name="T35" fmla="*/ 0 h 16"/>
                  <a:gd name="T36" fmla="*/ 17 w 35"/>
                  <a:gd name="T37" fmla="*/ 0 h 16"/>
                  <a:gd name="T38" fmla="*/ 17 w 35"/>
                  <a:gd name="T39" fmla="*/ 1 h 16"/>
                  <a:gd name="T40" fmla="*/ 14 w 35"/>
                  <a:gd name="T41" fmla="*/ 0 h 16"/>
                  <a:gd name="T42" fmla="*/ 16 w 35"/>
                  <a:gd name="T4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" h="16">
                    <a:moveTo>
                      <a:pt x="33" y="13"/>
                    </a:moveTo>
                    <a:lnTo>
                      <a:pt x="34" y="13"/>
                    </a:lnTo>
                    <a:lnTo>
                      <a:pt x="35" y="14"/>
                    </a:lnTo>
                    <a:lnTo>
                      <a:pt x="34" y="16"/>
                    </a:lnTo>
                    <a:lnTo>
                      <a:pt x="31" y="14"/>
                    </a:lnTo>
                    <a:lnTo>
                      <a:pt x="31" y="13"/>
                    </a:lnTo>
                    <a:lnTo>
                      <a:pt x="33" y="13"/>
                    </a:lnTo>
                    <a:close/>
                    <a:moveTo>
                      <a:pt x="0" y="2"/>
                    </a:moveTo>
                    <a:lnTo>
                      <a:pt x="2" y="2"/>
                    </a:lnTo>
                    <a:lnTo>
                      <a:pt x="5" y="4"/>
                    </a:lnTo>
                    <a:lnTo>
                      <a:pt x="2" y="5"/>
                    </a:lnTo>
                    <a:lnTo>
                      <a:pt x="1" y="5"/>
                    </a:lnTo>
                    <a:lnTo>
                      <a:pt x="0" y="2"/>
                    </a:lnTo>
                    <a:close/>
                    <a:moveTo>
                      <a:pt x="5" y="0"/>
                    </a:moveTo>
                    <a:lnTo>
                      <a:pt x="6" y="0"/>
                    </a:lnTo>
                    <a:lnTo>
                      <a:pt x="6" y="1"/>
                    </a:lnTo>
                    <a:lnTo>
                      <a:pt x="5" y="0"/>
                    </a:lnTo>
                    <a:close/>
                    <a:moveTo>
                      <a:pt x="16" y="0"/>
                    </a:moveTo>
                    <a:lnTo>
                      <a:pt x="17" y="0"/>
                    </a:lnTo>
                    <a:lnTo>
                      <a:pt x="17" y="1"/>
                    </a:lnTo>
                    <a:lnTo>
                      <a:pt x="14" y="0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9" name="Freeform 431"/>
              <p:cNvSpPr>
                <a:spLocks/>
              </p:cNvSpPr>
              <p:nvPr/>
            </p:nvSpPr>
            <p:spPr bwMode="auto">
              <a:xfrm>
                <a:off x="5283092" y="3327689"/>
                <a:ext cx="10151" cy="5075"/>
              </a:xfrm>
              <a:custGeom>
                <a:avLst/>
                <a:gdLst>
                  <a:gd name="T0" fmla="*/ 2 w 4"/>
                  <a:gd name="T1" fmla="*/ 0 h 2"/>
                  <a:gd name="T2" fmla="*/ 4 w 4"/>
                  <a:gd name="T3" fmla="*/ 1 h 2"/>
                  <a:gd name="T4" fmla="*/ 2 w 4"/>
                  <a:gd name="T5" fmla="*/ 2 h 2"/>
                  <a:gd name="T6" fmla="*/ 0 w 4"/>
                  <a:gd name="T7" fmla="*/ 1 h 2"/>
                  <a:gd name="T8" fmla="*/ 0 w 4"/>
                  <a:gd name="T9" fmla="*/ 0 h 2"/>
                  <a:gd name="T10" fmla="*/ 2 w 4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lnTo>
                      <a:pt x="4" y="1"/>
                    </a:lnTo>
                    <a:lnTo>
                      <a:pt x="2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0" name="Freeform 432"/>
              <p:cNvSpPr>
                <a:spLocks noEditPoints="1"/>
              </p:cNvSpPr>
              <p:nvPr/>
            </p:nvSpPr>
            <p:spPr bwMode="auto">
              <a:xfrm>
                <a:off x="5252640" y="3454576"/>
                <a:ext cx="131963" cy="45679"/>
              </a:xfrm>
              <a:custGeom>
                <a:avLst/>
                <a:gdLst>
                  <a:gd name="T0" fmla="*/ 1 w 52"/>
                  <a:gd name="T1" fmla="*/ 15 h 18"/>
                  <a:gd name="T2" fmla="*/ 1 w 52"/>
                  <a:gd name="T3" fmla="*/ 15 h 18"/>
                  <a:gd name="T4" fmla="*/ 1 w 52"/>
                  <a:gd name="T5" fmla="*/ 17 h 18"/>
                  <a:gd name="T6" fmla="*/ 1 w 52"/>
                  <a:gd name="T7" fmla="*/ 18 h 18"/>
                  <a:gd name="T8" fmla="*/ 0 w 52"/>
                  <a:gd name="T9" fmla="*/ 17 h 18"/>
                  <a:gd name="T10" fmla="*/ 0 w 52"/>
                  <a:gd name="T11" fmla="*/ 17 h 18"/>
                  <a:gd name="T12" fmla="*/ 1 w 52"/>
                  <a:gd name="T13" fmla="*/ 15 h 18"/>
                  <a:gd name="T14" fmla="*/ 26 w 52"/>
                  <a:gd name="T15" fmla="*/ 12 h 18"/>
                  <a:gd name="T16" fmla="*/ 27 w 52"/>
                  <a:gd name="T17" fmla="*/ 12 h 18"/>
                  <a:gd name="T18" fmla="*/ 30 w 52"/>
                  <a:gd name="T19" fmla="*/ 12 h 18"/>
                  <a:gd name="T20" fmla="*/ 30 w 52"/>
                  <a:gd name="T21" fmla="*/ 14 h 18"/>
                  <a:gd name="T22" fmla="*/ 29 w 52"/>
                  <a:gd name="T23" fmla="*/ 15 h 18"/>
                  <a:gd name="T24" fmla="*/ 27 w 52"/>
                  <a:gd name="T25" fmla="*/ 17 h 18"/>
                  <a:gd name="T26" fmla="*/ 25 w 52"/>
                  <a:gd name="T27" fmla="*/ 14 h 18"/>
                  <a:gd name="T28" fmla="*/ 26 w 52"/>
                  <a:gd name="T29" fmla="*/ 12 h 18"/>
                  <a:gd name="T30" fmla="*/ 8 w 52"/>
                  <a:gd name="T31" fmla="*/ 12 h 18"/>
                  <a:gd name="T32" fmla="*/ 9 w 52"/>
                  <a:gd name="T33" fmla="*/ 12 h 18"/>
                  <a:gd name="T34" fmla="*/ 9 w 52"/>
                  <a:gd name="T35" fmla="*/ 12 h 18"/>
                  <a:gd name="T36" fmla="*/ 9 w 52"/>
                  <a:gd name="T37" fmla="*/ 13 h 18"/>
                  <a:gd name="T38" fmla="*/ 8 w 52"/>
                  <a:gd name="T39" fmla="*/ 12 h 18"/>
                  <a:gd name="T40" fmla="*/ 8 w 52"/>
                  <a:gd name="T41" fmla="*/ 12 h 18"/>
                  <a:gd name="T42" fmla="*/ 19 w 52"/>
                  <a:gd name="T43" fmla="*/ 8 h 18"/>
                  <a:gd name="T44" fmla="*/ 22 w 52"/>
                  <a:gd name="T45" fmla="*/ 8 h 18"/>
                  <a:gd name="T46" fmla="*/ 21 w 52"/>
                  <a:gd name="T47" fmla="*/ 10 h 18"/>
                  <a:gd name="T48" fmla="*/ 18 w 52"/>
                  <a:gd name="T49" fmla="*/ 10 h 18"/>
                  <a:gd name="T50" fmla="*/ 14 w 52"/>
                  <a:gd name="T51" fmla="*/ 13 h 18"/>
                  <a:gd name="T52" fmla="*/ 13 w 52"/>
                  <a:gd name="T53" fmla="*/ 12 h 18"/>
                  <a:gd name="T54" fmla="*/ 12 w 52"/>
                  <a:gd name="T55" fmla="*/ 10 h 18"/>
                  <a:gd name="T56" fmla="*/ 13 w 52"/>
                  <a:gd name="T57" fmla="*/ 9 h 18"/>
                  <a:gd name="T58" fmla="*/ 16 w 52"/>
                  <a:gd name="T59" fmla="*/ 9 h 18"/>
                  <a:gd name="T60" fmla="*/ 18 w 52"/>
                  <a:gd name="T61" fmla="*/ 8 h 18"/>
                  <a:gd name="T62" fmla="*/ 19 w 52"/>
                  <a:gd name="T63" fmla="*/ 8 h 18"/>
                  <a:gd name="T64" fmla="*/ 47 w 52"/>
                  <a:gd name="T65" fmla="*/ 5 h 18"/>
                  <a:gd name="T66" fmla="*/ 47 w 52"/>
                  <a:gd name="T67" fmla="*/ 8 h 18"/>
                  <a:gd name="T68" fmla="*/ 44 w 52"/>
                  <a:gd name="T69" fmla="*/ 12 h 18"/>
                  <a:gd name="T70" fmla="*/ 42 w 52"/>
                  <a:gd name="T71" fmla="*/ 13 h 18"/>
                  <a:gd name="T72" fmla="*/ 41 w 52"/>
                  <a:gd name="T73" fmla="*/ 12 h 18"/>
                  <a:gd name="T74" fmla="*/ 43 w 52"/>
                  <a:gd name="T75" fmla="*/ 9 h 18"/>
                  <a:gd name="T76" fmla="*/ 43 w 52"/>
                  <a:gd name="T77" fmla="*/ 8 h 18"/>
                  <a:gd name="T78" fmla="*/ 47 w 52"/>
                  <a:gd name="T79" fmla="*/ 5 h 18"/>
                  <a:gd name="T80" fmla="*/ 2 w 52"/>
                  <a:gd name="T81" fmla="*/ 2 h 18"/>
                  <a:gd name="T82" fmla="*/ 4 w 52"/>
                  <a:gd name="T83" fmla="*/ 2 h 18"/>
                  <a:gd name="T84" fmla="*/ 4 w 52"/>
                  <a:gd name="T85" fmla="*/ 6 h 18"/>
                  <a:gd name="T86" fmla="*/ 2 w 52"/>
                  <a:gd name="T87" fmla="*/ 8 h 18"/>
                  <a:gd name="T88" fmla="*/ 2 w 52"/>
                  <a:gd name="T89" fmla="*/ 5 h 18"/>
                  <a:gd name="T90" fmla="*/ 2 w 52"/>
                  <a:gd name="T91" fmla="*/ 4 h 18"/>
                  <a:gd name="T92" fmla="*/ 2 w 52"/>
                  <a:gd name="T93" fmla="*/ 2 h 18"/>
                  <a:gd name="T94" fmla="*/ 51 w 52"/>
                  <a:gd name="T95" fmla="*/ 0 h 18"/>
                  <a:gd name="T96" fmla="*/ 52 w 52"/>
                  <a:gd name="T97" fmla="*/ 1 h 18"/>
                  <a:gd name="T98" fmla="*/ 51 w 52"/>
                  <a:gd name="T99" fmla="*/ 1 h 18"/>
                  <a:gd name="T100" fmla="*/ 48 w 52"/>
                  <a:gd name="T101" fmla="*/ 2 h 18"/>
                  <a:gd name="T102" fmla="*/ 50 w 52"/>
                  <a:gd name="T103" fmla="*/ 0 h 18"/>
                  <a:gd name="T104" fmla="*/ 51 w 52"/>
                  <a:gd name="T10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2" h="18">
                    <a:moveTo>
                      <a:pt x="1" y="15"/>
                    </a:moveTo>
                    <a:lnTo>
                      <a:pt x="1" y="15"/>
                    </a:lnTo>
                    <a:lnTo>
                      <a:pt x="1" y="17"/>
                    </a:lnTo>
                    <a:lnTo>
                      <a:pt x="1" y="18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1" y="15"/>
                    </a:lnTo>
                    <a:close/>
                    <a:moveTo>
                      <a:pt x="26" y="12"/>
                    </a:moveTo>
                    <a:lnTo>
                      <a:pt x="27" y="12"/>
                    </a:lnTo>
                    <a:lnTo>
                      <a:pt x="30" y="12"/>
                    </a:lnTo>
                    <a:lnTo>
                      <a:pt x="30" y="14"/>
                    </a:lnTo>
                    <a:lnTo>
                      <a:pt x="29" y="15"/>
                    </a:lnTo>
                    <a:lnTo>
                      <a:pt x="27" y="17"/>
                    </a:lnTo>
                    <a:lnTo>
                      <a:pt x="25" y="14"/>
                    </a:lnTo>
                    <a:lnTo>
                      <a:pt x="26" y="12"/>
                    </a:lnTo>
                    <a:close/>
                    <a:moveTo>
                      <a:pt x="8" y="12"/>
                    </a:moveTo>
                    <a:lnTo>
                      <a:pt x="9" y="12"/>
                    </a:lnTo>
                    <a:lnTo>
                      <a:pt x="9" y="12"/>
                    </a:lnTo>
                    <a:lnTo>
                      <a:pt x="9" y="13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  <a:moveTo>
                      <a:pt x="19" y="8"/>
                    </a:moveTo>
                    <a:lnTo>
                      <a:pt x="22" y="8"/>
                    </a:lnTo>
                    <a:lnTo>
                      <a:pt x="21" y="10"/>
                    </a:lnTo>
                    <a:lnTo>
                      <a:pt x="18" y="10"/>
                    </a:lnTo>
                    <a:lnTo>
                      <a:pt x="14" y="13"/>
                    </a:lnTo>
                    <a:lnTo>
                      <a:pt x="13" y="12"/>
                    </a:lnTo>
                    <a:lnTo>
                      <a:pt x="12" y="10"/>
                    </a:lnTo>
                    <a:lnTo>
                      <a:pt x="13" y="9"/>
                    </a:lnTo>
                    <a:lnTo>
                      <a:pt x="16" y="9"/>
                    </a:lnTo>
                    <a:lnTo>
                      <a:pt x="18" y="8"/>
                    </a:lnTo>
                    <a:lnTo>
                      <a:pt x="19" y="8"/>
                    </a:lnTo>
                    <a:close/>
                    <a:moveTo>
                      <a:pt x="47" y="5"/>
                    </a:moveTo>
                    <a:lnTo>
                      <a:pt x="47" y="8"/>
                    </a:lnTo>
                    <a:lnTo>
                      <a:pt x="44" y="12"/>
                    </a:lnTo>
                    <a:lnTo>
                      <a:pt x="42" y="13"/>
                    </a:lnTo>
                    <a:lnTo>
                      <a:pt x="41" y="12"/>
                    </a:lnTo>
                    <a:lnTo>
                      <a:pt x="43" y="9"/>
                    </a:lnTo>
                    <a:lnTo>
                      <a:pt x="43" y="8"/>
                    </a:lnTo>
                    <a:lnTo>
                      <a:pt x="47" y="5"/>
                    </a:lnTo>
                    <a:close/>
                    <a:moveTo>
                      <a:pt x="2" y="2"/>
                    </a:moveTo>
                    <a:lnTo>
                      <a:pt x="4" y="2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5"/>
                    </a:lnTo>
                    <a:lnTo>
                      <a:pt x="2" y="4"/>
                    </a:lnTo>
                    <a:lnTo>
                      <a:pt x="2" y="2"/>
                    </a:lnTo>
                    <a:close/>
                    <a:moveTo>
                      <a:pt x="51" y="0"/>
                    </a:moveTo>
                    <a:lnTo>
                      <a:pt x="52" y="1"/>
                    </a:lnTo>
                    <a:lnTo>
                      <a:pt x="51" y="1"/>
                    </a:lnTo>
                    <a:lnTo>
                      <a:pt x="48" y="2"/>
                    </a:lnTo>
                    <a:lnTo>
                      <a:pt x="50" y="0"/>
                    </a:lnTo>
                    <a:lnTo>
                      <a:pt x="5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1" name="Freeform 433"/>
              <p:cNvSpPr>
                <a:spLocks noEditPoints="1"/>
              </p:cNvSpPr>
              <p:nvPr/>
            </p:nvSpPr>
            <p:spPr bwMode="auto">
              <a:xfrm>
                <a:off x="5026781" y="3825087"/>
                <a:ext cx="78671" cy="68520"/>
              </a:xfrm>
              <a:custGeom>
                <a:avLst/>
                <a:gdLst>
                  <a:gd name="T0" fmla="*/ 25 w 31"/>
                  <a:gd name="T1" fmla="*/ 23 h 27"/>
                  <a:gd name="T2" fmla="*/ 27 w 31"/>
                  <a:gd name="T3" fmla="*/ 25 h 27"/>
                  <a:gd name="T4" fmla="*/ 25 w 31"/>
                  <a:gd name="T5" fmla="*/ 25 h 27"/>
                  <a:gd name="T6" fmla="*/ 24 w 31"/>
                  <a:gd name="T7" fmla="*/ 23 h 27"/>
                  <a:gd name="T8" fmla="*/ 25 w 31"/>
                  <a:gd name="T9" fmla="*/ 23 h 27"/>
                  <a:gd name="T10" fmla="*/ 18 w 31"/>
                  <a:gd name="T11" fmla="*/ 23 h 27"/>
                  <a:gd name="T12" fmla="*/ 20 w 31"/>
                  <a:gd name="T13" fmla="*/ 23 h 27"/>
                  <a:gd name="T14" fmla="*/ 23 w 31"/>
                  <a:gd name="T15" fmla="*/ 26 h 27"/>
                  <a:gd name="T16" fmla="*/ 22 w 31"/>
                  <a:gd name="T17" fmla="*/ 27 h 27"/>
                  <a:gd name="T18" fmla="*/ 19 w 31"/>
                  <a:gd name="T19" fmla="*/ 27 h 27"/>
                  <a:gd name="T20" fmla="*/ 19 w 31"/>
                  <a:gd name="T21" fmla="*/ 25 h 27"/>
                  <a:gd name="T22" fmla="*/ 18 w 31"/>
                  <a:gd name="T23" fmla="*/ 23 h 27"/>
                  <a:gd name="T24" fmla="*/ 28 w 31"/>
                  <a:gd name="T25" fmla="*/ 12 h 27"/>
                  <a:gd name="T26" fmla="*/ 29 w 31"/>
                  <a:gd name="T27" fmla="*/ 12 h 27"/>
                  <a:gd name="T28" fmla="*/ 31 w 31"/>
                  <a:gd name="T29" fmla="*/ 13 h 27"/>
                  <a:gd name="T30" fmla="*/ 29 w 31"/>
                  <a:gd name="T31" fmla="*/ 14 h 27"/>
                  <a:gd name="T32" fmla="*/ 28 w 31"/>
                  <a:gd name="T33" fmla="*/ 14 h 27"/>
                  <a:gd name="T34" fmla="*/ 27 w 31"/>
                  <a:gd name="T35" fmla="*/ 13 h 27"/>
                  <a:gd name="T36" fmla="*/ 28 w 31"/>
                  <a:gd name="T37" fmla="*/ 12 h 27"/>
                  <a:gd name="T38" fmla="*/ 18 w 31"/>
                  <a:gd name="T39" fmla="*/ 6 h 27"/>
                  <a:gd name="T40" fmla="*/ 19 w 31"/>
                  <a:gd name="T41" fmla="*/ 8 h 27"/>
                  <a:gd name="T42" fmla="*/ 16 w 31"/>
                  <a:gd name="T43" fmla="*/ 8 h 27"/>
                  <a:gd name="T44" fmla="*/ 16 w 31"/>
                  <a:gd name="T45" fmla="*/ 6 h 27"/>
                  <a:gd name="T46" fmla="*/ 18 w 31"/>
                  <a:gd name="T47" fmla="*/ 6 h 27"/>
                  <a:gd name="T48" fmla="*/ 14 w 31"/>
                  <a:gd name="T49" fmla="*/ 6 h 27"/>
                  <a:gd name="T50" fmla="*/ 15 w 31"/>
                  <a:gd name="T51" fmla="*/ 6 h 27"/>
                  <a:gd name="T52" fmla="*/ 15 w 31"/>
                  <a:gd name="T53" fmla="*/ 8 h 27"/>
                  <a:gd name="T54" fmla="*/ 15 w 31"/>
                  <a:gd name="T55" fmla="*/ 8 h 27"/>
                  <a:gd name="T56" fmla="*/ 14 w 31"/>
                  <a:gd name="T57" fmla="*/ 8 h 27"/>
                  <a:gd name="T58" fmla="*/ 14 w 31"/>
                  <a:gd name="T59" fmla="*/ 8 h 27"/>
                  <a:gd name="T60" fmla="*/ 12 w 31"/>
                  <a:gd name="T61" fmla="*/ 6 h 27"/>
                  <a:gd name="T62" fmla="*/ 12 w 31"/>
                  <a:gd name="T63" fmla="*/ 6 h 27"/>
                  <a:gd name="T64" fmla="*/ 14 w 31"/>
                  <a:gd name="T65" fmla="*/ 6 h 27"/>
                  <a:gd name="T66" fmla="*/ 29 w 31"/>
                  <a:gd name="T67" fmla="*/ 4 h 27"/>
                  <a:gd name="T68" fmla="*/ 29 w 31"/>
                  <a:gd name="T69" fmla="*/ 5 h 27"/>
                  <a:gd name="T70" fmla="*/ 28 w 31"/>
                  <a:gd name="T71" fmla="*/ 6 h 27"/>
                  <a:gd name="T72" fmla="*/ 28 w 31"/>
                  <a:gd name="T73" fmla="*/ 4 h 27"/>
                  <a:gd name="T74" fmla="*/ 29 w 31"/>
                  <a:gd name="T75" fmla="*/ 4 h 27"/>
                  <a:gd name="T76" fmla="*/ 6 w 31"/>
                  <a:gd name="T77" fmla="*/ 2 h 27"/>
                  <a:gd name="T78" fmla="*/ 7 w 31"/>
                  <a:gd name="T79" fmla="*/ 2 h 27"/>
                  <a:gd name="T80" fmla="*/ 7 w 31"/>
                  <a:gd name="T81" fmla="*/ 4 h 27"/>
                  <a:gd name="T82" fmla="*/ 6 w 31"/>
                  <a:gd name="T83" fmla="*/ 5 h 27"/>
                  <a:gd name="T84" fmla="*/ 4 w 31"/>
                  <a:gd name="T85" fmla="*/ 4 h 27"/>
                  <a:gd name="T86" fmla="*/ 6 w 31"/>
                  <a:gd name="T87" fmla="*/ 2 h 27"/>
                  <a:gd name="T88" fmla="*/ 3 w 31"/>
                  <a:gd name="T89" fmla="*/ 0 h 27"/>
                  <a:gd name="T90" fmla="*/ 4 w 31"/>
                  <a:gd name="T91" fmla="*/ 0 h 27"/>
                  <a:gd name="T92" fmla="*/ 4 w 31"/>
                  <a:gd name="T93" fmla="*/ 1 h 27"/>
                  <a:gd name="T94" fmla="*/ 2 w 31"/>
                  <a:gd name="T95" fmla="*/ 2 h 27"/>
                  <a:gd name="T96" fmla="*/ 0 w 31"/>
                  <a:gd name="T97" fmla="*/ 2 h 27"/>
                  <a:gd name="T98" fmla="*/ 0 w 31"/>
                  <a:gd name="T99" fmla="*/ 1 h 27"/>
                  <a:gd name="T100" fmla="*/ 0 w 31"/>
                  <a:gd name="T101" fmla="*/ 0 h 27"/>
                  <a:gd name="T102" fmla="*/ 3 w 31"/>
                  <a:gd name="T10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27">
                    <a:moveTo>
                      <a:pt x="25" y="23"/>
                    </a:moveTo>
                    <a:lnTo>
                      <a:pt x="27" y="25"/>
                    </a:lnTo>
                    <a:lnTo>
                      <a:pt x="25" y="25"/>
                    </a:lnTo>
                    <a:lnTo>
                      <a:pt x="24" y="23"/>
                    </a:lnTo>
                    <a:lnTo>
                      <a:pt x="25" y="23"/>
                    </a:lnTo>
                    <a:close/>
                    <a:moveTo>
                      <a:pt x="18" y="23"/>
                    </a:moveTo>
                    <a:lnTo>
                      <a:pt x="20" y="23"/>
                    </a:lnTo>
                    <a:lnTo>
                      <a:pt x="23" y="26"/>
                    </a:lnTo>
                    <a:lnTo>
                      <a:pt x="22" y="27"/>
                    </a:lnTo>
                    <a:lnTo>
                      <a:pt x="19" y="27"/>
                    </a:lnTo>
                    <a:lnTo>
                      <a:pt x="19" y="25"/>
                    </a:lnTo>
                    <a:lnTo>
                      <a:pt x="18" y="23"/>
                    </a:lnTo>
                    <a:close/>
                    <a:moveTo>
                      <a:pt x="28" y="12"/>
                    </a:moveTo>
                    <a:lnTo>
                      <a:pt x="29" y="12"/>
                    </a:lnTo>
                    <a:lnTo>
                      <a:pt x="31" y="13"/>
                    </a:lnTo>
                    <a:lnTo>
                      <a:pt x="29" y="14"/>
                    </a:lnTo>
                    <a:lnTo>
                      <a:pt x="28" y="14"/>
                    </a:lnTo>
                    <a:lnTo>
                      <a:pt x="27" y="13"/>
                    </a:lnTo>
                    <a:lnTo>
                      <a:pt x="28" y="12"/>
                    </a:lnTo>
                    <a:close/>
                    <a:moveTo>
                      <a:pt x="18" y="6"/>
                    </a:moveTo>
                    <a:lnTo>
                      <a:pt x="19" y="8"/>
                    </a:lnTo>
                    <a:lnTo>
                      <a:pt x="16" y="8"/>
                    </a:lnTo>
                    <a:lnTo>
                      <a:pt x="16" y="6"/>
                    </a:lnTo>
                    <a:lnTo>
                      <a:pt x="18" y="6"/>
                    </a:lnTo>
                    <a:close/>
                    <a:moveTo>
                      <a:pt x="14" y="6"/>
                    </a:moveTo>
                    <a:lnTo>
                      <a:pt x="15" y="6"/>
                    </a:lnTo>
                    <a:lnTo>
                      <a:pt x="15" y="8"/>
                    </a:lnTo>
                    <a:lnTo>
                      <a:pt x="15" y="8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4" y="6"/>
                    </a:lnTo>
                    <a:close/>
                    <a:moveTo>
                      <a:pt x="29" y="4"/>
                    </a:moveTo>
                    <a:lnTo>
                      <a:pt x="29" y="5"/>
                    </a:lnTo>
                    <a:lnTo>
                      <a:pt x="28" y="6"/>
                    </a:lnTo>
                    <a:lnTo>
                      <a:pt x="28" y="4"/>
                    </a:lnTo>
                    <a:lnTo>
                      <a:pt x="29" y="4"/>
                    </a:lnTo>
                    <a:close/>
                    <a:moveTo>
                      <a:pt x="6" y="2"/>
                    </a:moveTo>
                    <a:lnTo>
                      <a:pt x="7" y="2"/>
                    </a:lnTo>
                    <a:lnTo>
                      <a:pt x="7" y="4"/>
                    </a:lnTo>
                    <a:lnTo>
                      <a:pt x="6" y="5"/>
                    </a:lnTo>
                    <a:lnTo>
                      <a:pt x="4" y="4"/>
                    </a:lnTo>
                    <a:lnTo>
                      <a:pt x="6" y="2"/>
                    </a:lnTo>
                    <a:close/>
                    <a:moveTo>
                      <a:pt x="3" y="0"/>
                    </a:moveTo>
                    <a:lnTo>
                      <a:pt x="4" y="0"/>
                    </a:lnTo>
                    <a:lnTo>
                      <a:pt x="4" y="1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2" name="Freeform 434"/>
              <p:cNvSpPr>
                <a:spLocks noEditPoints="1"/>
              </p:cNvSpPr>
              <p:nvPr/>
            </p:nvSpPr>
            <p:spPr bwMode="auto">
              <a:xfrm>
                <a:off x="7331053" y="3528172"/>
                <a:ext cx="223322" cy="317219"/>
              </a:xfrm>
              <a:custGeom>
                <a:avLst/>
                <a:gdLst>
                  <a:gd name="T0" fmla="*/ 46 w 88"/>
                  <a:gd name="T1" fmla="*/ 22 h 125"/>
                  <a:gd name="T2" fmla="*/ 50 w 88"/>
                  <a:gd name="T3" fmla="*/ 29 h 125"/>
                  <a:gd name="T4" fmla="*/ 59 w 88"/>
                  <a:gd name="T5" fmla="*/ 35 h 125"/>
                  <a:gd name="T6" fmla="*/ 63 w 88"/>
                  <a:gd name="T7" fmla="*/ 34 h 125"/>
                  <a:gd name="T8" fmla="*/ 71 w 88"/>
                  <a:gd name="T9" fmla="*/ 34 h 125"/>
                  <a:gd name="T10" fmla="*/ 76 w 88"/>
                  <a:gd name="T11" fmla="*/ 39 h 125"/>
                  <a:gd name="T12" fmla="*/ 79 w 88"/>
                  <a:gd name="T13" fmla="*/ 43 h 125"/>
                  <a:gd name="T14" fmla="*/ 85 w 88"/>
                  <a:gd name="T15" fmla="*/ 50 h 125"/>
                  <a:gd name="T16" fmla="*/ 88 w 88"/>
                  <a:gd name="T17" fmla="*/ 51 h 125"/>
                  <a:gd name="T18" fmla="*/ 87 w 88"/>
                  <a:gd name="T19" fmla="*/ 55 h 125"/>
                  <a:gd name="T20" fmla="*/ 85 w 88"/>
                  <a:gd name="T21" fmla="*/ 59 h 125"/>
                  <a:gd name="T22" fmla="*/ 79 w 88"/>
                  <a:gd name="T23" fmla="*/ 68 h 125"/>
                  <a:gd name="T24" fmla="*/ 76 w 88"/>
                  <a:gd name="T25" fmla="*/ 72 h 125"/>
                  <a:gd name="T26" fmla="*/ 73 w 88"/>
                  <a:gd name="T27" fmla="*/ 76 h 125"/>
                  <a:gd name="T28" fmla="*/ 72 w 88"/>
                  <a:gd name="T29" fmla="*/ 75 h 125"/>
                  <a:gd name="T30" fmla="*/ 72 w 88"/>
                  <a:gd name="T31" fmla="*/ 73 h 125"/>
                  <a:gd name="T32" fmla="*/ 70 w 88"/>
                  <a:gd name="T33" fmla="*/ 76 h 125"/>
                  <a:gd name="T34" fmla="*/ 70 w 88"/>
                  <a:gd name="T35" fmla="*/ 79 h 125"/>
                  <a:gd name="T36" fmla="*/ 66 w 88"/>
                  <a:gd name="T37" fmla="*/ 83 h 125"/>
                  <a:gd name="T38" fmla="*/ 66 w 88"/>
                  <a:gd name="T39" fmla="*/ 86 h 125"/>
                  <a:gd name="T40" fmla="*/ 67 w 88"/>
                  <a:gd name="T41" fmla="*/ 89 h 125"/>
                  <a:gd name="T42" fmla="*/ 68 w 88"/>
                  <a:gd name="T43" fmla="*/ 93 h 125"/>
                  <a:gd name="T44" fmla="*/ 68 w 88"/>
                  <a:gd name="T45" fmla="*/ 94 h 125"/>
                  <a:gd name="T46" fmla="*/ 62 w 88"/>
                  <a:gd name="T47" fmla="*/ 97 h 125"/>
                  <a:gd name="T48" fmla="*/ 56 w 88"/>
                  <a:gd name="T49" fmla="*/ 96 h 125"/>
                  <a:gd name="T50" fmla="*/ 52 w 88"/>
                  <a:gd name="T51" fmla="*/ 105 h 125"/>
                  <a:gd name="T52" fmla="*/ 50 w 88"/>
                  <a:gd name="T53" fmla="*/ 109 h 125"/>
                  <a:gd name="T54" fmla="*/ 44 w 88"/>
                  <a:gd name="T55" fmla="*/ 109 h 125"/>
                  <a:gd name="T56" fmla="*/ 39 w 88"/>
                  <a:gd name="T57" fmla="*/ 109 h 125"/>
                  <a:gd name="T58" fmla="*/ 38 w 88"/>
                  <a:gd name="T59" fmla="*/ 113 h 125"/>
                  <a:gd name="T60" fmla="*/ 39 w 88"/>
                  <a:gd name="T61" fmla="*/ 114 h 125"/>
                  <a:gd name="T62" fmla="*/ 38 w 88"/>
                  <a:gd name="T63" fmla="*/ 115 h 125"/>
                  <a:gd name="T64" fmla="*/ 35 w 88"/>
                  <a:gd name="T65" fmla="*/ 121 h 125"/>
                  <a:gd name="T66" fmla="*/ 33 w 88"/>
                  <a:gd name="T67" fmla="*/ 119 h 125"/>
                  <a:gd name="T68" fmla="*/ 27 w 88"/>
                  <a:gd name="T69" fmla="*/ 119 h 125"/>
                  <a:gd name="T70" fmla="*/ 21 w 88"/>
                  <a:gd name="T71" fmla="*/ 122 h 125"/>
                  <a:gd name="T72" fmla="*/ 17 w 88"/>
                  <a:gd name="T73" fmla="*/ 125 h 125"/>
                  <a:gd name="T74" fmla="*/ 16 w 88"/>
                  <a:gd name="T75" fmla="*/ 125 h 125"/>
                  <a:gd name="T76" fmla="*/ 10 w 88"/>
                  <a:gd name="T77" fmla="*/ 111 h 125"/>
                  <a:gd name="T78" fmla="*/ 0 w 88"/>
                  <a:gd name="T79" fmla="*/ 92 h 125"/>
                  <a:gd name="T80" fmla="*/ 35 w 88"/>
                  <a:gd name="T81" fmla="*/ 56 h 125"/>
                  <a:gd name="T82" fmla="*/ 43 w 88"/>
                  <a:gd name="T83" fmla="*/ 15 h 125"/>
                  <a:gd name="T84" fmla="*/ 43 w 88"/>
                  <a:gd name="T85" fmla="*/ 0 h 125"/>
                  <a:gd name="T86" fmla="*/ 43 w 88"/>
                  <a:gd name="T87" fmla="*/ 0 h 125"/>
                  <a:gd name="T88" fmla="*/ 43 w 88"/>
                  <a:gd name="T89" fmla="*/ 1 h 125"/>
                  <a:gd name="T90" fmla="*/ 44 w 88"/>
                  <a:gd name="T91" fmla="*/ 4 h 125"/>
                  <a:gd name="T92" fmla="*/ 43 w 88"/>
                  <a:gd name="T93" fmla="*/ 8 h 125"/>
                  <a:gd name="T94" fmla="*/ 42 w 88"/>
                  <a:gd name="T95" fmla="*/ 10 h 125"/>
                  <a:gd name="T96" fmla="*/ 39 w 88"/>
                  <a:gd name="T97" fmla="*/ 5 h 125"/>
                  <a:gd name="T98" fmla="*/ 41 w 88"/>
                  <a:gd name="T99" fmla="*/ 2 h 125"/>
                  <a:gd name="T100" fmla="*/ 42 w 88"/>
                  <a:gd name="T101" fmla="*/ 2 h 125"/>
                  <a:gd name="T102" fmla="*/ 43 w 88"/>
                  <a:gd name="T103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88" h="125">
                    <a:moveTo>
                      <a:pt x="44" y="14"/>
                    </a:moveTo>
                    <a:lnTo>
                      <a:pt x="46" y="22"/>
                    </a:lnTo>
                    <a:lnTo>
                      <a:pt x="50" y="26"/>
                    </a:lnTo>
                    <a:lnTo>
                      <a:pt x="50" y="29"/>
                    </a:lnTo>
                    <a:lnTo>
                      <a:pt x="56" y="34"/>
                    </a:lnTo>
                    <a:lnTo>
                      <a:pt x="59" y="35"/>
                    </a:lnTo>
                    <a:lnTo>
                      <a:pt x="60" y="34"/>
                    </a:lnTo>
                    <a:lnTo>
                      <a:pt x="63" y="34"/>
                    </a:lnTo>
                    <a:lnTo>
                      <a:pt x="68" y="35"/>
                    </a:lnTo>
                    <a:lnTo>
                      <a:pt x="71" y="34"/>
                    </a:lnTo>
                    <a:lnTo>
                      <a:pt x="73" y="34"/>
                    </a:lnTo>
                    <a:lnTo>
                      <a:pt x="76" y="39"/>
                    </a:lnTo>
                    <a:lnTo>
                      <a:pt x="77" y="42"/>
                    </a:lnTo>
                    <a:lnTo>
                      <a:pt x="79" y="43"/>
                    </a:lnTo>
                    <a:lnTo>
                      <a:pt x="80" y="46"/>
                    </a:lnTo>
                    <a:lnTo>
                      <a:pt x="85" y="50"/>
                    </a:lnTo>
                    <a:lnTo>
                      <a:pt x="87" y="50"/>
                    </a:lnTo>
                    <a:lnTo>
                      <a:pt x="88" y="51"/>
                    </a:lnTo>
                    <a:lnTo>
                      <a:pt x="88" y="52"/>
                    </a:lnTo>
                    <a:lnTo>
                      <a:pt x="87" y="55"/>
                    </a:lnTo>
                    <a:lnTo>
                      <a:pt x="87" y="56"/>
                    </a:lnTo>
                    <a:lnTo>
                      <a:pt x="85" y="59"/>
                    </a:lnTo>
                    <a:lnTo>
                      <a:pt x="81" y="65"/>
                    </a:lnTo>
                    <a:lnTo>
                      <a:pt x="79" y="68"/>
                    </a:lnTo>
                    <a:lnTo>
                      <a:pt x="77" y="71"/>
                    </a:lnTo>
                    <a:lnTo>
                      <a:pt x="76" y="72"/>
                    </a:lnTo>
                    <a:lnTo>
                      <a:pt x="75" y="77"/>
                    </a:lnTo>
                    <a:lnTo>
                      <a:pt x="73" y="76"/>
                    </a:lnTo>
                    <a:lnTo>
                      <a:pt x="72" y="76"/>
                    </a:lnTo>
                    <a:lnTo>
                      <a:pt x="72" y="75"/>
                    </a:lnTo>
                    <a:lnTo>
                      <a:pt x="72" y="73"/>
                    </a:lnTo>
                    <a:lnTo>
                      <a:pt x="72" y="73"/>
                    </a:lnTo>
                    <a:lnTo>
                      <a:pt x="71" y="73"/>
                    </a:lnTo>
                    <a:lnTo>
                      <a:pt x="70" y="76"/>
                    </a:lnTo>
                    <a:lnTo>
                      <a:pt x="68" y="77"/>
                    </a:lnTo>
                    <a:lnTo>
                      <a:pt x="70" y="79"/>
                    </a:lnTo>
                    <a:lnTo>
                      <a:pt x="68" y="79"/>
                    </a:lnTo>
                    <a:lnTo>
                      <a:pt x="66" y="83"/>
                    </a:lnTo>
                    <a:lnTo>
                      <a:pt x="66" y="84"/>
                    </a:lnTo>
                    <a:lnTo>
                      <a:pt x="66" y="86"/>
                    </a:lnTo>
                    <a:lnTo>
                      <a:pt x="66" y="86"/>
                    </a:lnTo>
                    <a:lnTo>
                      <a:pt x="67" y="89"/>
                    </a:lnTo>
                    <a:lnTo>
                      <a:pt x="66" y="89"/>
                    </a:lnTo>
                    <a:lnTo>
                      <a:pt x="68" y="93"/>
                    </a:lnTo>
                    <a:lnTo>
                      <a:pt x="68" y="94"/>
                    </a:lnTo>
                    <a:lnTo>
                      <a:pt x="68" y="94"/>
                    </a:lnTo>
                    <a:lnTo>
                      <a:pt x="63" y="96"/>
                    </a:lnTo>
                    <a:lnTo>
                      <a:pt x="62" y="97"/>
                    </a:lnTo>
                    <a:lnTo>
                      <a:pt x="59" y="96"/>
                    </a:lnTo>
                    <a:lnTo>
                      <a:pt x="56" y="96"/>
                    </a:lnTo>
                    <a:lnTo>
                      <a:pt x="52" y="101"/>
                    </a:lnTo>
                    <a:lnTo>
                      <a:pt x="52" y="105"/>
                    </a:lnTo>
                    <a:lnTo>
                      <a:pt x="51" y="106"/>
                    </a:lnTo>
                    <a:lnTo>
                      <a:pt x="50" y="109"/>
                    </a:lnTo>
                    <a:lnTo>
                      <a:pt x="47" y="108"/>
                    </a:lnTo>
                    <a:lnTo>
                      <a:pt x="44" y="109"/>
                    </a:lnTo>
                    <a:lnTo>
                      <a:pt x="41" y="109"/>
                    </a:lnTo>
                    <a:lnTo>
                      <a:pt x="39" y="109"/>
                    </a:lnTo>
                    <a:lnTo>
                      <a:pt x="38" y="111"/>
                    </a:lnTo>
                    <a:lnTo>
                      <a:pt x="38" y="113"/>
                    </a:lnTo>
                    <a:lnTo>
                      <a:pt x="38" y="114"/>
                    </a:lnTo>
                    <a:lnTo>
                      <a:pt x="39" y="114"/>
                    </a:lnTo>
                    <a:lnTo>
                      <a:pt x="39" y="115"/>
                    </a:lnTo>
                    <a:lnTo>
                      <a:pt x="38" y="115"/>
                    </a:lnTo>
                    <a:lnTo>
                      <a:pt x="38" y="117"/>
                    </a:lnTo>
                    <a:lnTo>
                      <a:pt x="35" y="121"/>
                    </a:lnTo>
                    <a:lnTo>
                      <a:pt x="34" y="121"/>
                    </a:lnTo>
                    <a:lnTo>
                      <a:pt x="33" y="119"/>
                    </a:lnTo>
                    <a:lnTo>
                      <a:pt x="30" y="119"/>
                    </a:lnTo>
                    <a:lnTo>
                      <a:pt x="27" y="119"/>
                    </a:lnTo>
                    <a:lnTo>
                      <a:pt x="23" y="122"/>
                    </a:lnTo>
                    <a:lnTo>
                      <a:pt x="21" y="122"/>
                    </a:lnTo>
                    <a:lnTo>
                      <a:pt x="19" y="125"/>
                    </a:lnTo>
                    <a:lnTo>
                      <a:pt x="17" y="125"/>
                    </a:lnTo>
                    <a:lnTo>
                      <a:pt x="17" y="123"/>
                    </a:lnTo>
                    <a:lnTo>
                      <a:pt x="16" y="125"/>
                    </a:lnTo>
                    <a:lnTo>
                      <a:pt x="9" y="117"/>
                    </a:lnTo>
                    <a:lnTo>
                      <a:pt x="10" y="111"/>
                    </a:lnTo>
                    <a:lnTo>
                      <a:pt x="0" y="97"/>
                    </a:lnTo>
                    <a:lnTo>
                      <a:pt x="0" y="92"/>
                    </a:lnTo>
                    <a:lnTo>
                      <a:pt x="34" y="81"/>
                    </a:lnTo>
                    <a:lnTo>
                      <a:pt x="35" y="56"/>
                    </a:lnTo>
                    <a:lnTo>
                      <a:pt x="33" y="46"/>
                    </a:lnTo>
                    <a:lnTo>
                      <a:pt x="43" y="15"/>
                    </a:lnTo>
                    <a:lnTo>
                      <a:pt x="44" y="14"/>
                    </a:lnTo>
                    <a:close/>
                    <a:moveTo>
                      <a:pt x="43" y="0"/>
                    </a:moveTo>
                    <a:lnTo>
                      <a:pt x="44" y="0"/>
                    </a:lnTo>
                    <a:lnTo>
                      <a:pt x="43" y="0"/>
                    </a:lnTo>
                    <a:lnTo>
                      <a:pt x="43" y="1"/>
                    </a:lnTo>
                    <a:lnTo>
                      <a:pt x="43" y="1"/>
                    </a:lnTo>
                    <a:lnTo>
                      <a:pt x="43" y="2"/>
                    </a:lnTo>
                    <a:lnTo>
                      <a:pt x="44" y="4"/>
                    </a:lnTo>
                    <a:lnTo>
                      <a:pt x="43" y="6"/>
                    </a:lnTo>
                    <a:lnTo>
                      <a:pt x="43" y="8"/>
                    </a:lnTo>
                    <a:lnTo>
                      <a:pt x="43" y="10"/>
                    </a:lnTo>
                    <a:lnTo>
                      <a:pt x="42" y="10"/>
                    </a:lnTo>
                    <a:lnTo>
                      <a:pt x="41" y="5"/>
                    </a:lnTo>
                    <a:lnTo>
                      <a:pt x="39" y="5"/>
                    </a:lnTo>
                    <a:lnTo>
                      <a:pt x="39" y="4"/>
                    </a:lnTo>
                    <a:lnTo>
                      <a:pt x="41" y="2"/>
                    </a:lnTo>
                    <a:lnTo>
                      <a:pt x="41" y="4"/>
                    </a:lnTo>
                    <a:lnTo>
                      <a:pt x="42" y="2"/>
                    </a:lnTo>
                    <a:lnTo>
                      <a:pt x="42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3" name="Freeform 435"/>
              <p:cNvSpPr>
                <a:spLocks noEditPoints="1"/>
              </p:cNvSpPr>
              <p:nvPr/>
            </p:nvSpPr>
            <p:spPr bwMode="auto">
              <a:xfrm>
                <a:off x="7049363" y="3761644"/>
                <a:ext cx="365435" cy="223321"/>
              </a:xfrm>
              <a:custGeom>
                <a:avLst/>
                <a:gdLst>
                  <a:gd name="T0" fmla="*/ 120 w 144"/>
                  <a:gd name="T1" fmla="*/ 88 h 88"/>
                  <a:gd name="T2" fmla="*/ 115 w 144"/>
                  <a:gd name="T3" fmla="*/ 88 h 88"/>
                  <a:gd name="T4" fmla="*/ 133 w 144"/>
                  <a:gd name="T5" fmla="*/ 80 h 88"/>
                  <a:gd name="T6" fmla="*/ 134 w 144"/>
                  <a:gd name="T7" fmla="*/ 81 h 88"/>
                  <a:gd name="T8" fmla="*/ 138 w 144"/>
                  <a:gd name="T9" fmla="*/ 81 h 88"/>
                  <a:gd name="T10" fmla="*/ 142 w 144"/>
                  <a:gd name="T11" fmla="*/ 81 h 88"/>
                  <a:gd name="T12" fmla="*/ 144 w 144"/>
                  <a:gd name="T13" fmla="*/ 83 h 88"/>
                  <a:gd name="T14" fmla="*/ 141 w 144"/>
                  <a:gd name="T15" fmla="*/ 84 h 88"/>
                  <a:gd name="T16" fmla="*/ 136 w 144"/>
                  <a:gd name="T17" fmla="*/ 87 h 88"/>
                  <a:gd name="T18" fmla="*/ 132 w 144"/>
                  <a:gd name="T19" fmla="*/ 85 h 88"/>
                  <a:gd name="T20" fmla="*/ 130 w 144"/>
                  <a:gd name="T21" fmla="*/ 83 h 88"/>
                  <a:gd name="T22" fmla="*/ 133 w 144"/>
                  <a:gd name="T23" fmla="*/ 80 h 88"/>
                  <a:gd name="T24" fmla="*/ 111 w 144"/>
                  <a:gd name="T25" fmla="*/ 5 h 88"/>
                  <a:gd name="T26" fmla="*/ 120 w 144"/>
                  <a:gd name="T27" fmla="*/ 25 h 88"/>
                  <a:gd name="T28" fmla="*/ 124 w 144"/>
                  <a:gd name="T29" fmla="*/ 33 h 88"/>
                  <a:gd name="T30" fmla="*/ 115 w 144"/>
                  <a:gd name="T31" fmla="*/ 39 h 88"/>
                  <a:gd name="T32" fmla="*/ 116 w 144"/>
                  <a:gd name="T33" fmla="*/ 43 h 88"/>
                  <a:gd name="T34" fmla="*/ 116 w 144"/>
                  <a:gd name="T35" fmla="*/ 44 h 88"/>
                  <a:gd name="T36" fmla="*/ 108 w 144"/>
                  <a:gd name="T37" fmla="*/ 48 h 88"/>
                  <a:gd name="T38" fmla="*/ 96 w 144"/>
                  <a:gd name="T39" fmla="*/ 52 h 88"/>
                  <a:gd name="T40" fmla="*/ 82 w 144"/>
                  <a:gd name="T41" fmla="*/ 56 h 88"/>
                  <a:gd name="T42" fmla="*/ 79 w 144"/>
                  <a:gd name="T43" fmla="*/ 58 h 88"/>
                  <a:gd name="T44" fmla="*/ 73 w 144"/>
                  <a:gd name="T45" fmla="*/ 64 h 88"/>
                  <a:gd name="T46" fmla="*/ 70 w 144"/>
                  <a:gd name="T47" fmla="*/ 64 h 88"/>
                  <a:gd name="T48" fmla="*/ 67 w 144"/>
                  <a:gd name="T49" fmla="*/ 66 h 88"/>
                  <a:gd name="T50" fmla="*/ 65 w 144"/>
                  <a:gd name="T51" fmla="*/ 64 h 88"/>
                  <a:gd name="T52" fmla="*/ 59 w 144"/>
                  <a:gd name="T53" fmla="*/ 69 h 88"/>
                  <a:gd name="T54" fmla="*/ 54 w 144"/>
                  <a:gd name="T55" fmla="*/ 71 h 88"/>
                  <a:gd name="T56" fmla="*/ 46 w 144"/>
                  <a:gd name="T57" fmla="*/ 72 h 88"/>
                  <a:gd name="T58" fmla="*/ 42 w 144"/>
                  <a:gd name="T59" fmla="*/ 72 h 88"/>
                  <a:gd name="T60" fmla="*/ 40 w 144"/>
                  <a:gd name="T61" fmla="*/ 71 h 88"/>
                  <a:gd name="T62" fmla="*/ 34 w 144"/>
                  <a:gd name="T63" fmla="*/ 73 h 88"/>
                  <a:gd name="T64" fmla="*/ 32 w 144"/>
                  <a:gd name="T65" fmla="*/ 76 h 88"/>
                  <a:gd name="T66" fmla="*/ 28 w 144"/>
                  <a:gd name="T67" fmla="*/ 80 h 88"/>
                  <a:gd name="T68" fmla="*/ 24 w 144"/>
                  <a:gd name="T69" fmla="*/ 79 h 88"/>
                  <a:gd name="T70" fmla="*/ 20 w 144"/>
                  <a:gd name="T71" fmla="*/ 81 h 88"/>
                  <a:gd name="T72" fmla="*/ 16 w 144"/>
                  <a:gd name="T73" fmla="*/ 81 h 88"/>
                  <a:gd name="T74" fmla="*/ 12 w 144"/>
                  <a:gd name="T75" fmla="*/ 80 h 88"/>
                  <a:gd name="T76" fmla="*/ 9 w 144"/>
                  <a:gd name="T77" fmla="*/ 75 h 88"/>
                  <a:gd name="T78" fmla="*/ 9 w 144"/>
                  <a:gd name="T79" fmla="*/ 71 h 88"/>
                  <a:gd name="T80" fmla="*/ 7 w 144"/>
                  <a:gd name="T81" fmla="*/ 64 h 88"/>
                  <a:gd name="T82" fmla="*/ 1 w 144"/>
                  <a:gd name="T83" fmla="*/ 50 h 88"/>
                  <a:gd name="T84" fmla="*/ 0 w 144"/>
                  <a:gd name="T85" fmla="*/ 47 h 88"/>
                  <a:gd name="T86" fmla="*/ 1 w 144"/>
                  <a:gd name="T87" fmla="*/ 47 h 88"/>
                  <a:gd name="T88" fmla="*/ 3 w 144"/>
                  <a:gd name="T89" fmla="*/ 46 h 88"/>
                  <a:gd name="T90" fmla="*/ 3 w 144"/>
                  <a:gd name="T91" fmla="*/ 35 h 88"/>
                  <a:gd name="T92" fmla="*/ 4 w 144"/>
                  <a:gd name="T93" fmla="*/ 34 h 88"/>
                  <a:gd name="T94" fmla="*/ 7 w 144"/>
                  <a:gd name="T95" fmla="*/ 33 h 88"/>
                  <a:gd name="T96" fmla="*/ 8 w 144"/>
                  <a:gd name="T97" fmla="*/ 26 h 88"/>
                  <a:gd name="T98" fmla="*/ 12 w 144"/>
                  <a:gd name="T99" fmla="*/ 19 h 88"/>
                  <a:gd name="T100" fmla="*/ 24 w 144"/>
                  <a:gd name="T101" fmla="*/ 22 h 88"/>
                  <a:gd name="T102" fmla="*/ 44 w 144"/>
                  <a:gd name="T103" fmla="*/ 31 h 88"/>
                  <a:gd name="T104" fmla="*/ 66 w 144"/>
                  <a:gd name="T105" fmla="*/ 13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4" h="88">
                    <a:moveTo>
                      <a:pt x="117" y="87"/>
                    </a:moveTo>
                    <a:lnTo>
                      <a:pt x="120" y="88"/>
                    </a:lnTo>
                    <a:lnTo>
                      <a:pt x="119" y="88"/>
                    </a:lnTo>
                    <a:lnTo>
                      <a:pt x="115" y="88"/>
                    </a:lnTo>
                    <a:lnTo>
                      <a:pt x="117" y="87"/>
                    </a:lnTo>
                    <a:close/>
                    <a:moveTo>
                      <a:pt x="133" y="80"/>
                    </a:moveTo>
                    <a:lnTo>
                      <a:pt x="134" y="80"/>
                    </a:lnTo>
                    <a:lnTo>
                      <a:pt x="134" y="81"/>
                    </a:lnTo>
                    <a:lnTo>
                      <a:pt x="136" y="83"/>
                    </a:lnTo>
                    <a:lnTo>
                      <a:pt x="138" y="81"/>
                    </a:lnTo>
                    <a:lnTo>
                      <a:pt x="140" y="81"/>
                    </a:lnTo>
                    <a:lnTo>
                      <a:pt x="142" y="81"/>
                    </a:lnTo>
                    <a:lnTo>
                      <a:pt x="144" y="83"/>
                    </a:lnTo>
                    <a:lnTo>
                      <a:pt x="144" y="83"/>
                    </a:lnTo>
                    <a:lnTo>
                      <a:pt x="144" y="84"/>
                    </a:lnTo>
                    <a:lnTo>
                      <a:pt x="141" y="84"/>
                    </a:lnTo>
                    <a:lnTo>
                      <a:pt x="138" y="87"/>
                    </a:lnTo>
                    <a:lnTo>
                      <a:pt x="136" y="87"/>
                    </a:lnTo>
                    <a:lnTo>
                      <a:pt x="133" y="87"/>
                    </a:lnTo>
                    <a:lnTo>
                      <a:pt x="132" y="85"/>
                    </a:lnTo>
                    <a:lnTo>
                      <a:pt x="129" y="84"/>
                    </a:lnTo>
                    <a:lnTo>
                      <a:pt x="130" y="83"/>
                    </a:lnTo>
                    <a:lnTo>
                      <a:pt x="132" y="81"/>
                    </a:lnTo>
                    <a:lnTo>
                      <a:pt x="133" y="80"/>
                    </a:lnTo>
                    <a:close/>
                    <a:moveTo>
                      <a:pt x="111" y="0"/>
                    </a:moveTo>
                    <a:lnTo>
                      <a:pt x="111" y="5"/>
                    </a:lnTo>
                    <a:lnTo>
                      <a:pt x="121" y="19"/>
                    </a:lnTo>
                    <a:lnTo>
                      <a:pt x="120" y="25"/>
                    </a:lnTo>
                    <a:lnTo>
                      <a:pt x="127" y="33"/>
                    </a:lnTo>
                    <a:lnTo>
                      <a:pt x="124" y="33"/>
                    </a:lnTo>
                    <a:lnTo>
                      <a:pt x="119" y="34"/>
                    </a:lnTo>
                    <a:lnTo>
                      <a:pt x="115" y="39"/>
                    </a:lnTo>
                    <a:lnTo>
                      <a:pt x="115" y="42"/>
                    </a:lnTo>
                    <a:lnTo>
                      <a:pt x="116" y="43"/>
                    </a:lnTo>
                    <a:lnTo>
                      <a:pt x="115" y="43"/>
                    </a:lnTo>
                    <a:lnTo>
                      <a:pt x="116" y="44"/>
                    </a:lnTo>
                    <a:lnTo>
                      <a:pt x="111" y="46"/>
                    </a:lnTo>
                    <a:lnTo>
                      <a:pt x="108" y="48"/>
                    </a:lnTo>
                    <a:lnTo>
                      <a:pt x="104" y="51"/>
                    </a:lnTo>
                    <a:lnTo>
                      <a:pt x="96" y="52"/>
                    </a:lnTo>
                    <a:lnTo>
                      <a:pt x="95" y="54"/>
                    </a:lnTo>
                    <a:lnTo>
                      <a:pt x="82" y="56"/>
                    </a:lnTo>
                    <a:lnTo>
                      <a:pt x="80" y="56"/>
                    </a:lnTo>
                    <a:lnTo>
                      <a:pt x="79" y="58"/>
                    </a:lnTo>
                    <a:lnTo>
                      <a:pt x="76" y="62"/>
                    </a:lnTo>
                    <a:lnTo>
                      <a:pt x="73" y="64"/>
                    </a:lnTo>
                    <a:lnTo>
                      <a:pt x="71" y="64"/>
                    </a:lnTo>
                    <a:lnTo>
                      <a:pt x="70" y="64"/>
                    </a:lnTo>
                    <a:lnTo>
                      <a:pt x="69" y="66"/>
                    </a:lnTo>
                    <a:lnTo>
                      <a:pt x="67" y="66"/>
                    </a:lnTo>
                    <a:lnTo>
                      <a:pt x="66" y="64"/>
                    </a:lnTo>
                    <a:lnTo>
                      <a:pt x="65" y="64"/>
                    </a:lnTo>
                    <a:lnTo>
                      <a:pt x="59" y="68"/>
                    </a:lnTo>
                    <a:lnTo>
                      <a:pt x="59" y="69"/>
                    </a:lnTo>
                    <a:lnTo>
                      <a:pt x="58" y="71"/>
                    </a:lnTo>
                    <a:lnTo>
                      <a:pt x="54" y="71"/>
                    </a:lnTo>
                    <a:lnTo>
                      <a:pt x="48" y="73"/>
                    </a:lnTo>
                    <a:lnTo>
                      <a:pt x="46" y="72"/>
                    </a:lnTo>
                    <a:lnTo>
                      <a:pt x="45" y="71"/>
                    </a:lnTo>
                    <a:lnTo>
                      <a:pt x="42" y="72"/>
                    </a:lnTo>
                    <a:lnTo>
                      <a:pt x="41" y="71"/>
                    </a:lnTo>
                    <a:lnTo>
                      <a:pt x="40" y="71"/>
                    </a:lnTo>
                    <a:lnTo>
                      <a:pt x="38" y="71"/>
                    </a:lnTo>
                    <a:lnTo>
                      <a:pt x="34" y="73"/>
                    </a:lnTo>
                    <a:lnTo>
                      <a:pt x="33" y="76"/>
                    </a:lnTo>
                    <a:lnTo>
                      <a:pt x="32" y="76"/>
                    </a:lnTo>
                    <a:lnTo>
                      <a:pt x="30" y="80"/>
                    </a:lnTo>
                    <a:lnTo>
                      <a:pt x="28" y="80"/>
                    </a:lnTo>
                    <a:lnTo>
                      <a:pt x="26" y="79"/>
                    </a:lnTo>
                    <a:lnTo>
                      <a:pt x="24" y="79"/>
                    </a:lnTo>
                    <a:lnTo>
                      <a:pt x="23" y="81"/>
                    </a:lnTo>
                    <a:lnTo>
                      <a:pt x="20" y="81"/>
                    </a:lnTo>
                    <a:lnTo>
                      <a:pt x="17" y="81"/>
                    </a:lnTo>
                    <a:lnTo>
                      <a:pt x="16" y="81"/>
                    </a:lnTo>
                    <a:lnTo>
                      <a:pt x="13" y="81"/>
                    </a:lnTo>
                    <a:lnTo>
                      <a:pt x="12" y="80"/>
                    </a:lnTo>
                    <a:lnTo>
                      <a:pt x="12" y="77"/>
                    </a:lnTo>
                    <a:lnTo>
                      <a:pt x="9" y="75"/>
                    </a:lnTo>
                    <a:lnTo>
                      <a:pt x="8" y="71"/>
                    </a:lnTo>
                    <a:lnTo>
                      <a:pt x="9" y="71"/>
                    </a:lnTo>
                    <a:lnTo>
                      <a:pt x="9" y="67"/>
                    </a:lnTo>
                    <a:lnTo>
                      <a:pt x="7" y="64"/>
                    </a:lnTo>
                    <a:lnTo>
                      <a:pt x="5" y="54"/>
                    </a:lnTo>
                    <a:lnTo>
                      <a:pt x="1" y="50"/>
                    </a:lnTo>
                    <a:lnTo>
                      <a:pt x="1" y="47"/>
                    </a:lnTo>
                    <a:lnTo>
                      <a:pt x="0" y="47"/>
                    </a:lnTo>
                    <a:lnTo>
                      <a:pt x="0" y="46"/>
                    </a:lnTo>
                    <a:lnTo>
                      <a:pt x="1" y="47"/>
                    </a:lnTo>
                    <a:lnTo>
                      <a:pt x="1" y="46"/>
                    </a:lnTo>
                    <a:lnTo>
                      <a:pt x="3" y="46"/>
                    </a:lnTo>
                    <a:lnTo>
                      <a:pt x="3" y="42"/>
                    </a:lnTo>
                    <a:lnTo>
                      <a:pt x="3" y="35"/>
                    </a:lnTo>
                    <a:lnTo>
                      <a:pt x="1" y="34"/>
                    </a:lnTo>
                    <a:lnTo>
                      <a:pt x="4" y="34"/>
                    </a:lnTo>
                    <a:lnTo>
                      <a:pt x="5" y="34"/>
                    </a:lnTo>
                    <a:lnTo>
                      <a:pt x="7" y="33"/>
                    </a:lnTo>
                    <a:lnTo>
                      <a:pt x="9" y="30"/>
                    </a:lnTo>
                    <a:lnTo>
                      <a:pt x="8" y="26"/>
                    </a:lnTo>
                    <a:lnTo>
                      <a:pt x="9" y="21"/>
                    </a:lnTo>
                    <a:lnTo>
                      <a:pt x="12" y="19"/>
                    </a:lnTo>
                    <a:lnTo>
                      <a:pt x="16" y="22"/>
                    </a:lnTo>
                    <a:lnTo>
                      <a:pt x="24" y="22"/>
                    </a:lnTo>
                    <a:lnTo>
                      <a:pt x="33" y="26"/>
                    </a:lnTo>
                    <a:lnTo>
                      <a:pt x="44" y="31"/>
                    </a:lnTo>
                    <a:lnTo>
                      <a:pt x="45" y="42"/>
                    </a:lnTo>
                    <a:lnTo>
                      <a:pt x="66" y="13"/>
                    </a:lnTo>
                    <a:lnTo>
                      <a:pt x="11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4" name="Freeform 436"/>
              <p:cNvSpPr>
                <a:spLocks/>
              </p:cNvSpPr>
              <p:nvPr/>
            </p:nvSpPr>
            <p:spPr bwMode="auto">
              <a:xfrm>
                <a:off x="6496134" y="3363218"/>
                <a:ext cx="375586" cy="317219"/>
              </a:xfrm>
              <a:custGeom>
                <a:avLst/>
                <a:gdLst>
                  <a:gd name="T0" fmla="*/ 25 w 148"/>
                  <a:gd name="T1" fmla="*/ 3 h 125"/>
                  <a:gd name="T2" fmla="*/ 34 w 148"/>
                  <a:gd name="T3" fmla="*/ 5 h 125"/>
                  <a:gd name="T4" fmla="*/ 42 w 148"/>
                  <a:gd name="T5" fmla="*/ 7 h 125"/>
                  <a:gd name="T6" fmla="*/ 54 w 148"/>
                  <a:gd name="T7" fmla="*/ 9 h 125"/>
                  <a:gd name="T8" fmla="*/ 59 w 148"/>
                  <a:gd name="T9" fmla="*/ 5 h 125"/>
                  <a:gd name="T10" fmla="*/ 65 w 148"/>
                  <a:gd name="T11" fmla="*/ 1 h 125"/>
                  <a:gd name="T12" fmla="*/ 69 w 148"/>
                  <a:gd name="T13" fmla="*/ 1 h 125"/>
                  <a:gd name="T14" fmla="*/ 68 w 148"/>
                  <a:gd name="T15" fmla="*/ 4 h 125"/>
                  <a:gd name="T16" fmla="*/ 75 w 148"/>
                  <a:gd name="T17" fmla="*/ 3 h 125"/>
                  <a:gd name="T18" fmla="*/ 73 w 148"/>
                  <a:gd name="T19" fmla="*/ 0 h 125"/>
                  <a:gd name="T20" fmla="*/ 81 w 148"/>
                  <a:gd name="T21" fmla="*/ 3 h 125"/>
                  <a:gd name="T22" fmla="*/ 81 w 148"/>
                  <a:gd name="T23" fmla="*/ 5 h 125"/>
                  <a:gd name="T24" fmla="*/ 86 w 148"/>
                  <a:gd name="T25" fmla="*/ 8 h 125"/>
                  <a:gd name="T26" fmla="*/ 89 w 148"/>
                  <a:gd name="T27" fmla="*/ 7 h 125"/>
                  <a:gd name="T28" fmla="*/ 106 w 148"/>
                  <a:gd name="T29" fmla="*/ 5 h 125"/>
                  <a:gd name="T30" fmla="*/ 111 w 148"/>
                  <a:gd name="T31" fmla="*/ 7 h 125"/>
                  <a:gd name="T32" fmla="*/ 118 w 148"/>
                  <a:gd name="T33" fmla="*/ 23 h 125"/>
                  <a:gd name="T34" fmla="*/ 118 w 148"/>
                  <a:gd name="T35" fmla="*/ 30 h 125"/>
                  <a:gd name="T36" fmla="*/ 114 w 148"/>
                  <a:gd name="T37" fmla="*/ 42 h 125"/>
                  <a:gd name="T38" fmla="*/ 113 w 148"/>
                  <a:gd name="T39" fmla="*/ 50 h 125"/>
                  <a:gd name="T40" fmla="*/ 109 w 148"/>
                  <a:gd name="T41" fmla="*/ 49 h 125"/>
                  <a:gd name="T42" fmla="*/ 100 w 148"/>
                  <a:gd name="T43" fmla="*/ 40 h 125"/>
                  <a:gd name="T44" fmla="*/ 94 w 148"/>
                  <a:gd name="T45" fmla="*/ 30 h 125"/>
                  <a:gd name="T46" fmla="*/ 92 w 148"/>
                  <a:gd name="T47" fmla="*/ 25 h 125"/>
                  <a:gd name="T48" fmla="*/ 90 w 148"/>
                  <a:gd name="T49" fmla="*/ 25 h 125"/>
                  <a:gd name="T50" fmla="*/ 92 w 148"/>
                  <a:gd name="T51" fmla="*/ 32 h 125"/>
                  <a:gd name="T52" fmla="*/ 97 w 148"/>
                  <a:gd name="T53" fmla="*/ 41 h 125"/>
                  <a:gd name="T54" fmla="*/ 105 w 148"/>
                  <a:gd name="T55" fmla="*/ 50 h 125"/>
                  <a:gd name="T56" fmla="*/ 109 w 148"/>
                  <a:gd name="T57" fmla="*/ 58 h 125"/>
                  <a:gd name="T58" fmla="*/ 111 w 148"/>
                  <a:gd name="T59" fmla="*/ 66 h 125"/>
                  <a:gd name="T60" fmla="*/ 119 w 148"/>
                  <a:gd name="T61" fmla="*/ 83 h 125"/>
                  <a:gd name="T62" fmla="*/ 127 w 148"/>
                  <a:gd name="T63" fmla="*/ 94 h 125"/>
                  <a:gd name="T64" fmla="*/ 130 w 148"/>
                  <a:gd name="T65" fmla="*/ 95 h 125"/>
                  <a:gd name="T66" fmla="*/ 134 w 148"/>
                  <a:gd name="T67" fmla="*/ 100 h 125"/>
                  <a:gd name="T68" fmla="*/ 130 w 148"/>
                  <a:gd name="T69" fmla="*/ 100 h 125"/>
                  <a:gd name="T70" fmla="*/ 130 w 148"/>
                  <a:gd name="T71" fmla="*/ 107 h 125"/>
                  <a:gd name="T72" fmla="*/ 138 w 148"/>
                  <a:gd name="T73" fmla="*/ 115 h 125"/>
                  <a:gd name="T74" fmla="*/ 143 w 148"/>
                  <a:gd name="T75" fmla="*/ 119 h 125"/>
                  <a:gd name="T76" fmla="*/ 148 w 148"/>
                  <a:gd name="T77" fmla="*/ 124 h 125"/>
                  <a:gd name="T78" fmla="*/ 3 w 148"/>
                  <a:gd name="T79" fmla="*/ 30 h 125"/>
                  <a:gd name="T80" fmla="*/ 2 w 148"/>
                  <a:gd name="T81" fmla="*/ 17 h 125"/>
                  <a:gd name="T82" fmla="*/ 2 w 148"/>
                  <a:gd name="T83" fmla="*/ 8 h 125"/>
                  <a:gd name="T84" fmla="*/ 3 w 148"/>
                  <a:gd name="T85" fmla="*/ 1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8" h="125">
                    <a:moveTo>
                      <a:pt x="11" y="0"/>
                    </a:moveTo>
                    <a:lnTo>
                      <a:pt x="15" y="1"/>
                    </a:lnTo>
                    <a:lnTo>
                      <a:pt x="25" y="3"/>
                    </a:lnTo>
                    <a:lnTo>
                      <a:pt x="29" y="3"/>
                    </a:lnTo>
                    <a:lnTo>
                      <a:pt x="31" y="5"/>
                    </a:lnTo>
                    <a:lnTo>
                      <a:pt x="34" y="5"/>
                    </a:lnTo>
                    <a:lnTo>
                      <a:pt x="35" y="5"/>
                    </a:lnTo>
                    <a:lnTo>
                      <a:pt x="38" y="7"/>
                    </a:lnTo>
                    <a:lnTo>
                      <a:pt x="42" y="7"/>
                    </a:lnTo>
                    <a:lnTo>
                      <a:pt x="44" y="7"/>
                    </a:lnTo>
                    <a:lnTo>
                      <a:pt x="50" y="9"/>
                    </a:lnTo>
                    <a:lnTo>
                      <a:pt x="54" y="9"/>
                    </a:lnTo>
                    <a:lnTo>
                      <a:pt x="54" y="8"/>
                    </a:lnTo>
                    <a:lnTo>
                      <a:pt x="56" y="7"/>
                    </a:lnTo>
                    <a:lnTo>
                      <a:pt x="59" y="5"/>
                    </a:lnTo>
                    <a:lnTo>
                      <a:pt x="60" y="4"/>
                    </a:lnTo>
                    <a:lnTo>
                      <a:pt x="64" y="3"/>
                    </a:lnTo>
                    <a:lnTo>
                      <a:pt x="65" y="1"/>
                    </a:lnTo>
                    <a:lnTo>
                      <a:pt x="68" y="1"/>
                    </a:lnTo>
                    <a:lnTo>
                      <a:pt x="71" y="1"/>
                    </a:lnTo>
                    <a:lnTo>
                      <a:pt x="69" y="1"/>
                    </a:lnTo>
                    <a:lnTo>
                      <a:pt x="67" y="3"/>
                    </a:lnTo>
                    <a:lnTo>
                      <a:pt x="67" y="3"/>
                    </a:lnTo>
                    <a:lnTo>
                      <a:pt x="68" y="4"/>
                    </a:lnTo>
                    <a:lnTo>
                      <a:pt x="69" y="3"/>
                    </a:lnTo>
                    <a:lnTo>
                      <a:pt x="72" y="3"/>
                    </a:lnTo>
                    <a:lnTo>
                      <a:pt x="75" y="3"/>
                    </a:lnTo>
                    <a:lnTo>
                      <a:pt x="75" y="1"/>
                    </a:lnTo>
                    <a:lnTo>
                      <a:pt x="72" y="1"/>
                    </a:lnTo>
                    <a:lnTo>
                      <a:pt x="73" y="0"/>
                    </a:lnTo>
                    <a:lnTo>
                      <a:pt x="77" y="1"/>
                    </a:lnTo>
                    <a:lnTo>
                      <a:pt x="80" y="3"/>
                    </a:lnTo>
                    <a:lnTo>
                      <a:pt x="81" y="3"/>
                    </a:lnTo>
                    <a:lnTo>
                      <a:pt x="82" y="3"/>
                    </a:lnTo>
                    <a:lnTo>
                      <a:pt x="81" y="4"/>
                    </a:lnTo>
                    <a:lnTo>
                      <a:pt x="81" y="5"/>
                    </a:lnTo>
                    <a:lnTo>
                      <a:pt x="84" y="7"/>
                    </a:lnTo>
                    <a:lnTo>
                      <a:pt x="86" y="9"/>
                    </a:lnTo>
                    <a:lnTo>
                      <a:pt x="86" y="8"/>
                    </a:lnTo>
                    <a:lnTo>
                      <a:pt x="84" y="5"/>
                    </a:lnTo>
                    <a:lnTo>
                      <a:pt x="85" y="4"/>
                    </a:lnTo>
                    <a:lnTo>
                      <a:pt x="89" y="7"/>
                    </a:lnTo>
                    <a:lnTo>
                      <a:pt x="96" y="5"/>
                    </a:lnTo>
                    <a:lnTo>
                      <a:pt x="102" y="7"/>
                    </a:lnTo>
                    <a:lnTo>
                      <a:pt x="106" y="5"/>
                    </a:lnTo>
                    <a:lnTo>
                      <a:pt x="108" y="3"/>
                    </a:lnTo>
                    <a:lnTo>
                      <a:pt x="109" y="4"/>
                    </a:lnTo>
                    <a:lnTo>
                      <a:pt x="111" y="7"/>
                    </a:lnTo>
                    <a:lnTo>
                      <a:pt x="113" y="12"/>
                    </a:lnTo>
                    <a:lnTo>
                      <a:pt x="115" y="16"/>
                    </a:lnTo>
                    <a:lnTo>
                      <a:pt x="118" y="23"/>
                    </a:lnTo>
                    <a:lnTo>
                      <a:pt x="117" y="25"/>
                    </a:lnTo>
                    <a:lnTo>
                      <a:pt x="118" y="29"/>
                    </a:lnTo>
                    <a:lnTo>
                      <a:pt x="118" y="30"/>
                    </a:lnTo>
                    <a:lnTo>
                      <a:pt x="117" y="37"/>
                    </a:lnTo>
                    <a:lnTo>
                      <a:pt x="117" y="40"/>
                    </a:lnTo>
                    <a:lnTo>
                      <a:pt x="114" y="42"/>
                    </a:lnTo>
                    <a:lnTo>
                      <a:pt x="115" y="44"/>
                    </a:lnTo>
                    <a:lnTo>
                      <a:pt x="115" y="49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3" y="50"/>
                    </a:lnTo>
                    <a:lnTo>
                      <a:pt x="109" y="49"/>
                    </a:lnTo>
                    <a:lnTo>
                      <a:pt x="104" y="42"/>
                    </a:lnTo>
                    <a:lnTo>
                      <a:pt x="104" y="41"/>
                    </a:lnTo>
                    <a:lnTo>
                      <a:pt x="100" y="40"/>
                    </a:lnTo>
                    <a:lnTo>
                      <a:pt x="98" y="37"/>
                    </a:lnTo>
                    <a:lnTo>
                      <a:pt x="98" y="34"/>
                    </a:lnTo>
                    <a:lnTo>
                      <a:pt x="94" y="30"/>
                    </a:lnTo>
                    <a:lnTo>
                      <a:pt x="94" y="29"/>
                    </a:lnTo>
                    <a:lnTo>
                      <a:pt x="93" y="28"/>
                    </a:lnTo>
                    <a:lnTo>
                      <a:pt x="92" y="25"/>
                    </a:lnTo>
                    <a:lnTo>
                      <a:pt x="90" y="25"/>
                    </a:lnTo>
                    <a:lnTo>
                      <a:pt x="90" y="24"/>
                    </a:lnTo>
                    <a:lnTo>
                      <a:pt x="90" y="25"/>
                    </a:lnTo>
                    <a:lnTo>
                      <a:pt x="90" y="26"/>
                    </a:lnTo>
                    <a:lnTo>
                      <a:pt x="90" y="28"/>
                    </a:lnTo>
                    <a:lnTo>
                      <a:pt x="92" y="32"/>
                    </a:lnTo>
                    <a:lnTo>
                      <a:pt x="92" y="34"/>
                    </a:lnTo>
                    <a:lnTo>
                      <a:pt x="97" y="40"/>
                    </a:lnTo>
                    <a:lnTo>
                      <a:pt x="97" y="41"/>
                    </a:lnTo>
                    <a:lnTo>
                      <a:pt x="104" y="46"/>
                    </a:lnTo>
                    <a:lnTo>
                      <a:pt x="105" y="49"/>
                    </a:lnTo>
                    <a:lnTo>
                      <a:pt x="105" y="50"/>
                    </a:lnTo>
                    <a:lnTo>
                      <a:pt x="105" y="53"/>
                    </a:lnTo>
                    <a:lnTo>
                      <a:pt x="109" y="57"/>
                    </a:lnTo>
                    <a:lnTo>
                      <a:pt x="109" y="58"/>
                    </a:lnTo>
                    <a:lnTo>
                      <a:pt x="110" y="59"/>
                    </a:lnTo>
                    <a:lnTo>
                      <a:pt x="110" y="65"/>
                    </a:lnTo>
                    <a:lnTo>
                      <a:pt x="111" y="66"/>
                    </a:lnTo>
                    <a:lnTo>
                      <a:pt x="111" y="69"/>
                    </a:lnTo>
                    <a:lnTo>
                      <a:pt x="119" y="79"/>
                    </a:lnTo>
                    <a:lnTo>
                      <a:pt x="119" y="83"/>
                    </a:lnTo>
                    <a:lnTo>
                      <a:pt x="122" y="84"/>
                    </a:lnTo>
                    <a:lnTo>
                      <a:pt x="126" y="91"/>
                    </a:lnTo>
                    <a:lnTo>
                      <a:pt x="127" y="94"/>
                    </a:lnTo>
                    <a:lnTo>
                      <a:pt x="129" y="96"/>
                    </a:lnTo>
                    <a:lnTo>
                      <a:pt x="129" y="95"/>
                    </a:lnTo>
                    <a:lnTo>
                      <a:pt x="130" y="95"/>
                    </a:lnTo>
                    <a:lnTo>
                      <a:pt x="131" y="99"/>
                    </a:lnTo>
                    <a:lnTo>
                      <a:pt x="133" y="99"/>
                    </a:lnTo>
                    <a:lnTo>
                      <a:pt x="134" y="100"/>
                    </a:lnTo>
                    <a:lnTo>
                      <a:pt x="131" y="100"/>
                    </a:lnTo>
                    <a:lnTo>
                      <a:pt x="130" y="99"/>
                    </a:lnTo>
                    <a:lnTo>
                      <a:pt x="130" y="100"/>
                    </a:lnTo>
                    <a:lnTo>
                      <a:pt x="130" y="101"/>
                    </a:lnTo>
                    <a:lnTo>
                      <a:pt x="130" y="104"/>
                    </a:lnTo>
                    <a:lnTo>
                      <a:pt x="130" y="107"/>
                    </a:lnTo>
                    <a:lnTo>
                      <a:pt x="131" y="112"/>
                    </a:lnTo>
                    <a:lnTo>
                      <a:pt x="135" y="115"/>
                    </a:lnTo>
                    <a:lnTo>
                      <a:pt x="138" y="115"/>
                    </a:lnTo>
                    <a:lnTo>
                      <a:pt x="139" y="115"/>
                    </a:lnTo>
                    <a:lnTo>
                      <a:pt x="140" y="117"/>
                    </a:lnTo>
                    <a:lnTo>
                      <a:pt x="143" y="119"/>
                    </a:lnTo>
                    <a:lnTo>
                      <a:pt x="144" y="120"/>
                    </a:lnTo>
                    <a:lnTo>
                      <a:pt x="147" y="123"/>
                    </a:lnTo>
                    <a:lnTo>
                      <a:pt x="148" y="124"/>
                    </a:lnTo>
                    <a:lnTo>
                      <a:pt x="148" y="124"/>
                    </a:lnTo>
                    <a:lnTo>
                      <a:pt x="7" y="125"/>
                    </a:lnTo>
                    <a:lnTo>
                      <a:pt x="3" y="30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7"/>
                    </a:lnTo>
                    <a:lnTo>
                      <a:pt x="3" y="13"/>
                    </a:lnTo>
                    <a:lnTo>
                      <a:pt x="3" y="11"/>
                    </a:lnTo>
                    <a:lnTo>
                      <a:pt x="2" y="8"/>
                    </a:lnTo>
                    <a:lnTo>
                      <a:pt x="3" y="3"/>
                    </a:lnTo>
                    <a:lnTo>
                      <a:pt x="3" y="1"/>
                    </a:lnTo>
                    <a:lnTo>
                      <a:pt x="3" y="1"/>
                    </a:lnTo>
                    <a:lnTo>
                      <a:pt x="5" y="0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5" name="Freeform 437"/>
              <p:cNvSpPr>
                <a:spLocks/>
              </p:cNvSpPr>
              <p:nvPr/>
            </p:nvSpPr>
            <p:spPr bwMode="auto">
              <a:xfrm>
                <a:off x="6427616" y="3677898"/>
                <a:ext cx="497398" cy="570993"/>
              </a:xfrm>
              <a:custGeom>
                <a:avLst/>
                <a:gdLst>
                  <a:gd name="T0" fmla="*/ 175 w 196"/>
                  <a:gd name="T1" fmla="*/ 2 h 225"/>
                  <a:gd name="T2" fmla="*/ 179 w 196"/>
                  <a:gd name="T3" fmla="*/ 10 h 225"/>
                  <a:gd name="T4" fmla="*/ 177 w 196"/>
                  <a:gd name="T5" fmla="*/ 10 h 225"/>
                  <a:gd name="T6" fmla="*/ 182 w 196"/>
                  <a:gd name="T7" fmla="*/ 35 h 225"/>
                  <a:gd name="T8" fmla="*/ 194 w 196"/>
                  <a:gd name="T9" fmla="*/ 46 h 225"/>
                  <a:gd name="T10" fmla="*/ 194 w 196"/>
                  <a:gd name="T11" fmla="*/ 52 h 225"/>
                  <a:gd name="T12" fmla="*/ 185 w 196"/>
                  <a:gd name="T13" fmla="*/ 55 h 225"/>
                  <a:gd name="T14" fmla="*/ 179 w 196"/>
                  <a:gd name="T15" fmla="*/ 60 h 225"/>
                  <a:gd name="T16" fmla="*/ 179 w 196"/>
                  <a:gd name="T17" fmla="*/ 68 h 225"/>
                  <a:gd name="T18" fmla="*/ 174 w 196"/>
                  <a:gd name="T19" fmla="*/ 84 h 225"/>
                  <a:gd name="T20" fmla="*/ 175 w 196"/>
                  <a:gd name="T21" fmla="*/ 95 h 225"/>
                  <a:gd name="T22" fmla="*/ 169 w 196"/>
                  <a:gd name="T23" fmla="*/ 112 h 225"/>
                  <a:gd name="T24" fmla="*/ 160 w 196"/>
                  <a:gd name="T25" fmla="*/ 124 h 225"/>
                  <a:gd name="T26" fmla="*/ 153 w 196"/>
                  <a:gd name="T27" fmla="*/ 137 h 225"/>
                  <a:gd name="T28" fmla="*/ 149 w 196"/>
                  <a:gd name="T29" fmla="*/ 150 h 225"/>
                  <a:gd name="T30" fmla="*/ 145 w 196"/>
                  <a:gd name="T31" fmla="*/ 166 h 225"/>
                  <a:gd name="T32" fmla="*/ 138 w 196"/>
                  <a:gd name="T33" fmla="*/ 167 h 225"/>
                  <a:gd name="T34" fmla="*/ 142 w 196"/>
                  <a:gd name="T35" fmla="*/ 172 h 225"/>
                  <a:gd name="T36" fmla="*/ 149 w 196"/>
                  <a:gd name="T37" fmla="*/ 183 h 225"/>
                  <a:gd name="T38" fmla="*/ 156 w 196"/>
                  <a:gd name="T39" fmla="*/ 187 h 225"/>
                  <a:gd name="T40" fmla="*/ 162 w 196"/>
                  <a:gd name="T41" fmla="*/ 201 h 225"/>
                  <a:gd name="T42" fmla="*/ 150 w 196"/>
                  <a:gd name="T43" fmla="*/ 213 h 225"/>
                  <a:gd name="T44" fmla="*/ 144 w 196"/>
                  <a:gd name="T45" fmla="*/ 220 h 225"/>
                  <a:gd name="T46" fmla="*/ 129 w 196"/>
                  <a:gd name="T47" fmla="*/ 221 h 225"/>
                  <a:gd name="T48" fmla="*/ 124 w 196"/>
                  <a:gd name="T49" fmla="*/ 225 h 225"/>
                  <a:gd name="T50" fmla="*/ 115 w 196"/>
                  <a:gd name="T51" fmla="*/ 221 h 225"/>
                  <a:gd name="T52" fmla="*/ 111 w 196"/>
                  <a:gd name="T53" fmla="*/ 224 h 225"/>
                  <a:gd name="T54" fmla="*/ 106 w 196"/>
                  <a:gd name="T55" fmla="*/ 221 h 225"/>
                  <a:gd name="T56" fmla="*/ 99 w 196"/>
                  <a:gd name="T57" fmla="*/ 214 h 225"/>
                  <a:gd name="T58" fmla="*/ 91 w 196"/>
                  <a:gd name="T59" fmla="*/ 210 h 225"/>
                  <a:gd name="T60" fmla="*/ 84 w 196"/>
                  <a:gd name="T61" fmla="*/ 212 h 225"/>
                  <a:gd name="T62" fmla="*/ 77 w 196"/>
                  <a:gd name="T63" fmla="*/ 214 h 225"/>
                  <a:gd name="T64" fmla="*/ 70 w 196"/>
                  <a:gd name="T65" fmla="*/ 206 h 225"/>
                  <a:gd name="T66" fmla="*/ 65 w 196"/>
                  <a:gd name="T67" fmla="*/ 202 h 225"/>
                  <a:gd name="T68" fmla="*/ 58 w 196"/>
                  <a:gd name="T69" fmla="*/ 193 h 225"/>
                  <a:gd name="T70" fmla="*/ 53 w 196"/>
                  <a:gd name="T71" fmla="*/ 185 h 225"/>
                  <a:gd name="T72" fmla="*/ 45 w 196"/>
                  <a:gd name="T73" fmla="*/ 181 h 225"/>
                  <a:gd name="T74" fmla="*/ 44 w 196"/>
                  <a:gd name="T75" fmla="*/ 175 h 225"/>
                  <a:gd name="T76" fmla="*/ 38 w 196"/>
                  <a:gd name="T77" fmla="*/ 170 h 225"/>
                  <a:gd name="T78" fmla="*/ 29 w 196"/>
                  <a:gd name="T79" fmla="*/ 163 h 225"/>
                  <a:gd name="T80" fmla="*/ 21 w 196"/>
                  <a:gd name="T81" fmla="*/ 162 h 225"/>
                  <a:gd name="T82" fmla="*/ 21 w 196"/>
                  <a:gd name="T83" fmla="*/ 151 h 225"/>
                  <a:gd name="T84" fmla="*/ 12 w 196"/>
                  <a:gd name="T85" fmla="*/ 137 h 225"/>
                  <a:gd name="T86" fmla="*/ 12 w 196"/>
                  <a:gd name="T87" fmla="*/ 131 h 225"/>
                  <a:gd name="T88" fmla="*/ 7 w 196"/>
                  <a:gd name="T89" fmla="*/ 121 h 225"/>
                  <a:gd name="T90" fmla="*/ 7 w 196"/>
                  <a:gd name="T91" fmla="*/ 113 h 225"/>
                  <a:gd name="T92" fmla="*/ 4 w 196"/>
                  <a:gd name="T93" fmla="*/ 108 h 225"/>
                  <a:gd name="T94" fmla="*/ 7 w 196"/>
                  <a:gd name="T95" fmla="*/ 99 h 225"/>
                  <a:gd name="T96" fmla="*/ 9 w 196"/>
                  <a:gd name="T97" fmla="*/ 91 h 225"/>
                  <a:gd name="T98" fmla="*/ 16 w 196"/>
                  <a:gd name="T99" fmla="*/ 77 h 225"/>
                  <a:gd name="T100" fmla="*/ 24 w 196"/>
                  <a:gd name="T101" fmla="*/ 29 h 225"/>
                  <a:gd name="T102" fmla="*/ 175 w 196"/>
                  <a:gd name="T103" fmla="*/ 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96" h="225">
                    <a:moveTo>
                      <a:pt x="175" y="0"/>
                    </a:moveTo>
                    <a:lnTo>
                      <a:pt x="175" y="1"/>
                    </a:lnTo>
                    <a:lnTo>
                      <a:pt x="175" y="1"/>
                    </a:lnTo>
                    <a:lnTo>
                      <a:pt x="175" y="2"/>
                    </a:lnTo>
                    <a:lnTo>
                      <a:pt x="175" y="2"/>
                    </a:lnTo>
                    <a:lnTo>
                      <a:pt x="175" y="4"/>
                    </a:lnTo>
                    <a:lnTo>
                      <a:pt x="175" y="4"/>
                    </a:lnTo>
                    <a:lnTo>
                      <a:pt x="177" y="5"/>
                    </a:lnTo>
                    <a:lnTo>
                      <a:pt x="177" y="8"/>
                    </a:lnTo>
                    <a:lnTo>
                      <a:pt x="179" y="10"/>
                    </a:lnTo>
                    <a:lnTo>
                      <a:pt x="179" y="12"/>
                    </a:lnTo>
                    <a:lnTo>
                      <a:pt x="179" y="12"/>
                    </a:lnTo>
                    <a:lnTo>
                      <a:pt x="178" y="12"/>
                    </a:lnTo>
                    <a:lnTo>
                      <a:pt x="178" y="10"/>
                    </a:lnTo>
                    <a:lnTo>
                      <a:pt x="177" y="10"/>
                    </a:lnTo>
                    <a:lnTo>
                      <a:pt x="178" y="13"/>
                    </a:lnTo>
                    <a:lnTo>
                      <a:pt x="181" y="21"/>
                    </a:lnTo>
                    <a:lnTo>
                      <a:pt x="181" y="26"/>
                    </a:lnTo>
                    <a:lnTo>
                      <a:pt x="181" y="30"/>
                    </a:lnTo>
                    <a:lnTo>
                      <a:pt x="182" y="35"/>
                    </a:lnTo>
                    <a:lnTo>
                      <a:pt x="185" y="39"/>
                    </a:lnTo>
                    <a:lnTo>
                      <a:pt x="186" y="39"/>
                    </a:lnTo>
                    <a:lnTo>
                      <a:pt x="191" y="43"/>
                    </a:lnTo>
                    <a:lnTo>
                      <a:pt x="191" y="46"/>
                    </a:lnTo>
                    <a:lnTo>
                      <a:pt x="194" y="46"/>
                    </a:lnTo>
                    <a:lnTo>
                      <a:pt x="196" y="47"/>
                    </a:lnTo>
                    <a:lnTo>
                      <a:pt x="196" y="49"/>
                    </a:lnTo>
                    <a:lnTo>
                      <a:pt x="196" y="49"/>
                    </a:lnTo>
                    <a:lnTo>
                      <a:pt x="195" y="51"/>
                    </a:lnTo>
                    <a:lnTo>
                      <a:pt x="194" y="52"/>
                    </a:lnTo>
                    <a:lnTo>
                      <a:pt x="191" y="52"/>
                    </a:lnTo>
                    <a:lnTo>
                      <a:pt x="191" y="54"/>
                    </a:lnTo>
                    <a:lnTo>
                      <a:pt x="189" y="54"/>
                    </a:lnTo>
                    <a:lnTo>
                      <a:pt x="187" y="55"/>
                    </a:lnTo>
                    <a:lnTo>
                      <a:pt x="185" y="55"/>
                    </a:lnTo>
                    <a:lnTo>
                      <a:pt x="185" y="56"/>
                    </a:lnTo>
                    <a:lnTo>
                      <a:pt x="185" y="58"/>
                    </a:lnTo>
                    <a:lnTo>
                      <a:pt x="185" y="59"/>
                    </a:lnTo>
                    <a:lnTo>
                      <a:pt x="181" y="59"/>
                    </a:lnTo>
                    <a:lnTo>
                      <a:pt x="179" y="60"/>
                    </a:lnTo>
                    <a:lnTo>
                      <a:pt x="179" y="62"/>
                    </a:lnTo>
                    <a:lnTo>
                      <a:pt x="178" y="66"/>
                    </a:lnTo>
                    <a:lnTo>
                      <a:pt x="179" y="66"/>
                    </a:lnTo>
                    <a:lnTo>
                      <a:pt x="181" y="67"/>
                    </a:lnTo>
                    <a:lnTo>
                      <a:pt x="179" y="68"/>
                    </a:lnTo>
                    <a:lnTo>
                      <a:pt x="178" y="72"/>
                    </a:lnTo>
                    <a:lnTo>
                      <a:pt x="177" y="77"/>
                    </a:lnTo>
                    <a:lnTo>
                      <a:pt x="175" y="80"/>
                    </a:lnTo>
                    <a:lnTo>
                      <a:pt x="175" y="83"/>
                    </a:lnTo>
                    <a:lnTo>
                      <a:pt x="174" y="84"/>
                    </a:lnTo>
                    <a:lnTo>
                      <a:pt x="174" y="87"/>
                    </a:lnTo>
                    <a:lnTo>
                      <a:pt x="175" y="92"/>
                    </a:lnTo>
                    <a:lnTo>
                      <a:pt x="175" y="95"/>
                    </a:lnTo>
                    <a:lnTo>
                      <a:pt x="177" y="95"/>
                    </a:lnTo>
                    <a:lnTo>
                      <a:pt x="175" y="95"/>
                    </a:lnTo>
                    <a:lnTo>
                      <a:pt x="174" y="99"/>
                    </a:lnTo>
                    <a:lnTo>
                      <a:pt x="174" y="102"/>
                    </a:lnTo>
                    <a:lnTo>
                      <a:pt x="171" y="108"/>
                    </a:lnTo>
                    <a:lnTo>
                      <a:pt x="170" y="112"/>
                    </a:lnTo>
                    <a:lnTo>
                      <a:pt x="169" y="112"/>
                    </a:lnTo>
                    <a:lnTo>
                      <a:pt x="166" y="113"/>
                    </a:lnTo>
                    <a:lnTo>
                      <a:pt x="166" y="114"/>
                    </a:lnTo>
                    <a:lnTo>
                      <a:pt x="163" y="120"/>
                    </a:lnTo>
                    <a:lnTo>
                      <a:pt x="163" y="121"/>
                    </a:lnTo>
                    <a:lnTo>
                      <a:pt x="160" y="124"/>
                    </a:lnTo>
                    <a:lnTo>
                      <a:pt x="158" y="127"/>
                    </a:lnTo>
                    <a:lnTo>
                      <a:pt x="156" y="135"/>
                    </a:lnTo>
                    <a:lnTo>
                      <a:pt x="154" y="135"/>
                    </a:lnTo>
                    <a:lnTo>
                      <a:pt x="154" y="135"/>
                    </a:lnTo>
                    <a:lnTo>
                      <a:pt x="153" y="137"/>
                    </a:lnTo>
                    <a:lnTo>
                      <a:pt x="150" y="141"/>
                    </a:lnTo>
                    <a:lnTo>
                      <a:pt x="150" y="143"/>
                    </a:lnTo>
                    <a:lnTo>
                      <a:pt x="150" y="145"/>
                    </a:lnTo>
                    <a:lnTo>
                      <a:pt x="150" y="147"/>
                    </a:lnTo>
                    <a:lnTo>
                      <a:pt x="149" y="150"/>
                    </a:lnTo>
                    <a:lnTo>
                      <a:pt x="148" y="152"/>
                    </a:lnTo>
                    <a:lnTo>
                      <a:pt x="148" y="158"/>
                    </a:lnTo>
                    <a:lnTo>
                      <a:pt x="148" y="163"/>
                    </a:lnTo>
                    <a:lnTo>
                      <a:pt x="146" y="164"/>
                    </a:lnTo>
                    <a:lnTo>
                      <a:pt x="145" y="166"/>
                    </a:lnTo>
                    <a:lnTo>
                      <a:pt x="144" y="166"/>
                    </a:lnTo>
                    <a:lnTo>
                      <a:pt x="142" y="164"/>
                    </a:lnTo>
                    <a:lnTo>
                      <a:pt x="141" y="166"/>
                    </a:lnTo>
                    <a:lnTo>
                      <a:pt x="138" y="164"/>
                    </a:lnTo>
                    <a:lnTo>
                      <a:pt x="138" y="167"/>
                    </a:lnTo>
                    <a:lnTo>
                      <a:pt x="137" y="168"/>
                    </a:lnTo>
                    <a:lnTo>
                      <a:pt x="135" y="171"/>
                    </a:lnTo>
                    <a:lnTo>
                      <a:pt x="136" y="172"/>
                    </a:lnTo>
                    <a:lnTo>
                      <a:pt x="137" y="172"/>
                    </a:lnTo>
                    <a:lnTo>
                      <a:pt x="142" y="172"/>
                    </a:lnTo>
                    <a:lnTo>
                      <a:pt x="144" y="174"/>
                    </a:lnTo>
                    <a:lnTo>
                      <a:pt x="146" y="176"/>
                    </a:lnTo>
                    <a:lnTo>
                      <a:pt x="146" y="177"/>
                    </a:lnTo>
                    <a:lnTo>
                      <a:pt x="148" y="179"/>
                    </a:lnTo>
                    <a:lnTo>
                      <a:pt x="149" y="183"/>
                    </a:lnTo>
                    <a:lnTo>
                      <a:pt x="152" y="184"/>
                    </a:lnTo>
                    <a:lnTo>
                      <a:pt x="152" y="184"/>
                    </a:lnTo>
                    <a:lnTo>
                      <a:pt x="153" y="185"/>
                    </a:lnTo>
                    <a:lnTo>
                      <a:pt x="154" y="185"/>
                    </a:lnTo>
                    <a:lnTo>
                      <a:pt x="156" y="187"/>
                    </a:lnTo>
                    <a:lnTo>
                      <a:pt x="157" y="189"/>
                    </a:lnTo>
                    <a:lnTo>
                      <a:pt x="160" y="191"/>
                    </a:lnTo>
                    <a:lnTo>
                      <a:pt x="160" y="196"/>
                    </a:lnTo>
                    <a:lnTo>
                      <a:pt x="161" y="197"/>
                    </a:lnTo>
                    <a:lnTo>
                      <a:pt x="162" y="201"/>
                    </a:lnTo>
                    <a:lnTo>
                      <a:pt x="158" y="205"/>
                    </a:lnTo>
                    <a:lnTo>
                      <a:pt x="154" y="210"/>
                    </a:lnTo>
                    <a:lnTo>
                      <a:pt x="153" y="209"/>
                    </a:lnTo>
                    <a:lnTo>
                      <a:pt x="152" y="212"/>
                    </a:lnTo>
                    <a:lnTo>
                      <a:pt x="150" y="213"/>
                    </a:lnTo>
                    <a:lnTo>
                      <a:pt x="149" y="213"/>
                    </a:lnTo>
                    <a:lnTo>
                      <a:pt x="148" y="216"/>
                    </a:lnTo>
                    <a:lnTo>
                      <a:pt x="148" y="216"/>
                    </a:lnTo>
                    <a:lnTo>
                      <a:pt x="145" y="217"/>
                    </a:lnTo>
                    <a:lnTo>
                      <a:pt x="144" y="220"/>
                    </a:lnTo>
                    <a:lnTo>
                      <a:pt x="141" y="221"/>
                    </a:lnTo>
                    <a:lnTo>
                      <a:pt x="138" y="220"/>
                    </a:lnTo>
                    <a:lnTo>
                      <a:pt x="135" y="220"/>
                    </a:lnTo>
                    <a:lnTo>
                      <a:pt x="132" y="221"/>
                    </a:lnTo>
                    <a:lnTo>
                      <a:pt x="129" y="221"/>
                    </a:lnTo>
                    <a:lnTo>
                      <a:pt x="129" y="221"/>
                    </a:lnTo>
                    <a:lnTo>
                      <a:pt x="127" y="221"/>
                    </a:lnTo>
                    <a:lnTo>
                      <a:pt x="125" y="222"/>
                    </a:lnTo>
                    <a:lnTo>
                      <a:pt x="125" y="225"/>
                    </a:lnTo>
                    <a:lnTo>
                      <a:pt x="124" y="225"/>
                    </a:lnTo>
                    <a:lnTo>
                      <a:pt x="121" y="224"/>
                    </a:lnTo>
                    <a:lnTo>
                      <a:pt x="121" y="222"/>
                    </a:lnTo>
                    <a:lnTo>
                      <a:pt x="119" y="221"/>
                    </a:lnTo>
                    <a:lnTo>
                      <a:pt x="117" y="222"/>
                    </a:lnTo>
                    <a:lnTo>
                      <a:pt x="115" y="221"/>
                    </a:lnTo>
                    <a:lnTo>
                      <a:pt x="112" y="220"/>
                    </a:lnTo>
                    <a:lnTo>
                      <a:pt x="111" y="221"/>
                    </a:lnTo>
                    <a:lnTo>
                      <a:pt x="111" y="222"/>
                    </a:lnTo>
                    <a:lnTo>
                      <a:pt x="111" y="224"/>
                    </a:lnTo>
                    <a:lnTo>
                      <a:pt x="111" y="224"/>
                    </a:lnTo>
                    <a:lnTo>
                      <a:pt x="109" y="224"/>
                    </a:lnTo>
                    <a:lnTo>
                      <a:pt x="107" y="224"/>
                    </a:lnTo>
                    <a:lnTo>
                      <a:pt x="107" y="224"/>
                    </a:lnTo>
                    <a:lnTo>
                      <a:pt x="107" y="222"/>
                    </a:lnTo>
                    <a:lnTo>
                      <a:pt x="106" y="221"/>
                    </a:lnTo>
                    <a:lnTo>
                      <a:pt x="106" y="220"/>
                    </a:lnTo>
                    <a:lnTo>
                      <a:pt x="104" y="218"/>
                    </a:lnTo>
                    <a:lnTo>
                      <a:pt x="103" y="217"/>
                    </a:lnTo>
                    <a:lnTo>
                      <a:pt x="100" y="216"/>
                    </a:lnTo>
                    <a:lnTo>
                      <a:pt x="99" y="214"/>
                    </a:lnTo>
                    <a:lnTo>
                      <a:pt x="98" y="213"/>
                    </a:lnTo>
                    <a:lnTo>
                      <a:pt x="96" y="210"/>
                    </a:lnTo>
                    <a:lnTo>
                      <a:pt x="95" y="209"/>
                    </a:lnTo>
                    <a:lnTo>
                      <a:pt x="92" y="209"/>
                    </a:lnTo>
                    <a:lnTo>
                      <a:pt x="91" y="210"/>
                    </a:lnTo>
                    <a:lnTo>
                      <a:pt x="90" y="212"/>
                    </a:lnTo>
                    <a:lnTo>
                      <a:pt x="88" y="213"/>
                    </a:lnTo>
                    <a:lnTo>
                      <a:pt x="87" y="213"/>
                    </a:lnTo>
                    <a:lnTo>
                      <a:pt x="87" y="212"/>
                    </a:lnTo>
                    <a:lnTo>
                      <a:pt x="84" y="212"/>
                    </a:lnTo>
                    <a:lnTo>
                      <a:pt x="82" y="212"/>
                    </a:lnTo>
                    <a:lnTo>
                      <a:pt x="81" y="213"/>
                    </a:lnTo>
                    <a:lnTo>
                      <a:pt x="79" y="214"/>
                    </a:lnTo>
                    <a:lnTo>
                      <a:pt x="78" y="214"/>
                    </a:lnTo>
                    <a:lnTo>
                      <a:pt x="77" y="214"/>
                    </a:lnTo>
                    <a:lnTo>
                      <a:pt x="74" y="212"/>
                    </a:lnTo>
                    <a:lnTo>
                      <a:pt x="73" y="210"/>
                    </a:lnTo>
                    <a:lnTo>
                      <a:pt x="71" y="210"/>
                    </a:lnTo>
                    <a:lnTo>
                      <a:pt x="70" y="208"/>
                    </a:lnTo>
                    <a:lnTo>
                      <a:pt x="70" y="206"/>
                    </a:lnTo>
                    <a:lnTo>
                      <a:pt x="69" y="206"/>
                    </a:lnTo>
                    <a:lnTo>
                      <a:pt x="69" y="206"/>
                    </a:lnTo>
                    <a:lnTo>
                      <a:pt x="69" y="205"/>
                    </a:lnTo>
                    <a:lnTo>
                      <a:pt x="66" y="202"/>
                    </a:lnTo>
                    <a:lnTo>
                      <a:pt x="65" y="202"/>
                    </a:lnTo>
                    <a:lnTo>
                      <a:pt x="65" y="199"/>
                    </a:lnTo>
                    <a:lnTo>
                      <a:pt x="65" y="197"/>
                    </a:lnTo>
                    <a:lnTo>
                      <a:pt x="62" y="196"/>
                    </a:lnTo>
                    <a:lnTo>
                      <a:pt x="58" y="195"/>
                    </a:lnTo>
                    <a:lnTo>
                      <a:pt x="58" y="193"/>
                    </a:lnTo>
                    <a:lnTo>
                      <a:pt x="58" y="192"/>
                    </a:lnTo>
                    <a:lnTo>
                      <a:pt x="57" y="191"/>
                    </a:lnTo>
                    <a:lnTo>
                      <a:pt x="54" y="189"/>
                    </a:lnTo>
                    <a:lnTo>
                      <a:pt x="54" y="188"/>
                    </a:lnTo>
                    <a:lnTo>
                      <a:pt x="53" y="185"/>
                    </a:lnTo>
                    <a:lnTo>
                      <a:pt x="53" y="184"/>
                    </a:lnTo>
                    <a:lnTo>
                      <a:pt x="49" y="181"/>
                    </a:lnTo>
                    <a:lnTo>
                      <a:pt x="48" y="181"/>
                    </a:lnTo>
                    <a:lnTo>
                      <a:pt x="46" y="180"/>
                    </a:lnTo>
                    <a:lnTo>
                      <a:pt x="45" y="181"/>
                    </a:lnTo>
                    <a:lnTo>
                      <a:pt x="42" y="180"/>
                    </a:lnTo>
                    <a:lnTo>
                      <a:pt x="41" y="179"/>
                    </a:lnTo>
                    <a:lnTo>
                      <a:pt x="41" y="177"/>
                    </a:lnTo>
                    <a:lnTo>
                      <a:pt x="42" y="176"/>
                    </a:lnTo>
                    <a:lnTo>
                      <a:pt x="44" y="175"/>
                    </a:lnTo>
                    <a:lnTo>
                      <a:pt x="44" y="174"/>
                    </a:lnTo>
                    <a:lnTo>
                      <a:pt x="42" y="172"/>
                    </a:lnTo>
                    <a:lnTo>
                      <a:pt x="41" y="172"/>
                    </a:lnTo>
                    <a:lnTo>
                      <a:pt x="38" y="171"/>
                    </a:lnTo>
                    <a:lnTo>
                      <a:pt x="38" y="170"/>
                    </a:lnTo>
                    <a:lnTo>
                      <a:pt x="36" y="168"/>
                    </a:lnTo>
                    <a:lnTo>
                      <a:pt x="34" y="168"/>
                    </a:lnTo>
                    <a:lnTo>
                      <a:pt x="32" y="167"/>
                    </a:lnTo>
                    <a:lnTo>
                      <a:pt x="29" y="166"/>
                    </a:lnTo>
                    <a:lnTo>
                      <a:pt x="29" y="163"/>
                    </a:lnTo>
                    <a:lnTo>
                      <a:pt x="29" y="162"/>
                    </a:lnTo>
                    <a:lnTo>
                      <a:pt x="29" y="160"/>
                    </a:lnTo>
                    <a:lnTo>
                      <a:pt x="25" y="160"/>
                    </a:lnTo>
                    <a:lnTo>
                      <a:pt x="24" y="162"/>
                    </a:lnTo>
                    <a:lnTo>
                      <a:pt x="21" y="162"/>
                    </a:lnTo>
                    <a:lnTo>
                      <a:pt x="20" y="160"/>
                    </a:lnTo>
                    <a:lnTo>
                      <a:pt x="20" y="156"/>
                    </a:lnTo>
                    <a:lnTo>
                      <a:pt x="20" y="154"/>
                    </a:lnTo>
                    <a:lnTo>
                      <a:pt x="21" y="154"/>
                    </a:lnTo>
                    <a:lnTo>
                      <a:pt x="21" y="151"/>
                    </a:lnTo>
                    <a:lnTo>
                      <a:pt x="21" y="149"/>
                    </a:lnTo>
                    <a:lnTo>
                      <a:pt x="19" y="145"/>
                    </a:lnTo>
                    <a:lnTo>
                      <a:pt x="16" y="141"/>
                    </a:lnTo>
                    <a:lnTo>
                      <a:pt x="15" y="139"/>
                    </a:lnTo>
                    <a:lnTo>
                      <a:pt x="12" y="137"/>
                    </a:lnTo>
                    <a:lnTo>
                      <a:pt x="13" y="137"/>
                    </a:lnTo>
                    <a:lnTo>
                      <a:pt x="13" y="134"/>
                    </a:lnTo>
                    <a:lnTo>
                      <a:pt x="12" y="133"/>
                    </a:lnTo>
                    <a:lnTo>
                      <a:pt x="12" y="133"/>
                    </a:lnTo>
                    <a:lnTo>
                      <a:pt x="12" y="131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8" y="126"/>
                    </a:lnTo>
                    <a:lnTo>
                      <a:pt x="7" y="124"/>
                    </a:lnTo>
                    <a:lnTo>
                      <a:pt x="7" y="121"/>
                    </a:lnTo>
                    <a:lnTo>
                      <a:pt x="5" y="118"/>
                    </a:lnTo>
                    <a:lnTo>
                      <a:pt x="7" y="117"/>
                    </a:lnTo>
                    <a:lnTo>
                      <a:pt x="5" y="116"/>
                    </a:lnTo>
                    <a:lnTo>
                      <a:pt x="7" y="116"/>
                    </a:lnTo>
                    <a:lnTo>
                      <a:pt x="7" y="113"/>
                    </a:lnTo>
                    <a:lnTo>
                      <a:pt x="5" y="113"/>
                    </a:lnTo>
                    <a:lnTo>
                      <a:pt x="3" y="116"/>
                    </a:lnTo>
                    <a:lnTo>
                      <a:pt x="0" y="114"/>
                    </a:lnTo>
                    <a:lnTo>
                      <a:pt x="0" y="112"/>
                    </a:lnTo>
                    <a:lnTo>
                      <a:pt x="4" y="108"/>
                    </a:lnTo>
                    <a:lnTo>
                      <a:pt x="5" y="105"/>
                    </a:lnTo>
                    <a:lnTo>
                      <a:pt x="5" y="102"/>
                    </a:lnTo>
                    <a:lnTo>
                      <a:pt x="3" y="101"/>
                    </a:lnTo>
                    <a:lnTo>
                      <a:pt x="4" y="100"/>
                    </a:lnTo>
                    <a:lnTo>
                      <a:pt x="7" y="99"/>
                    </a:lnTo>
                    <a:lnTo>
                      <a:pt x="8" y="96"/>
                    </a:lnTo>
                    <a:lnTo>
                      <a:pt x="7" y="95"/>
                    </a:lnTo>
                    <a:lnTo>
                      <a:pt x="5" y="93"/>
                    </a:lnTo>
                    <a:lnTo>
                      <a:pt x="8" y="91"/>
                    </a:lnTo>
                    <a:lnTo>
                      <a:pt x="9" y="91"/>
                    </a:lnTo>
                    <a:lnTo>
                      <a:pt x="13" y="85"/>
                    </a:lnTo>
                    <a:lnTo>
                      <a:pt x="15" y="83"/>
                    </a:lnTo>
                    <a:lnTo>
                      <a:pt x="13" y="81"/>
                    </a:lnTo>
                    <a:lnTo>
                      <a:pt x="13" y="79"/>
                    </a:lnTo>
                    <a:lnTo>
                      <a:pt x="16" y="77"/>
                    </a:lnTo>
                    <a:lnTo>
                      <a:pt x="19" y="77"/>
                    </a:lnTo>
                    <a:lnTo>
                      <a:pt x="20" y="77"/>
                    </a:lnTo>
                    <a:lnTo>
                      <a:pt x="23" y="76"/>
                    </a:lnTo>
                    <a:lnTo>
                      <a:pt x="24" y="76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24" y="25"/>
                    </a:lnTo>
                    <a:lnTo>
                      <a:pt x="34" y="24"/>
                    </a:lnTo>
                    <a:lnTo>
                      <a:pt x="34" y="1"/>
                    </a:lnTo>
                    <a:lnTo>
                      <a:pt x="17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6" name="Freeform 438"/>
              <p:cNvSpPr>
                <a:spLocks/>
              </p:cNvSpPr>
              <p:nvPr/>
            </p:nvSpPr>
            <p:spPr bwMode="auto">
              <a:xfrm>
                <a:off x="6770211" y="3898682"/>
                <a:ext cx="459333" cy="347672"/>
              </a:xfrm>
              <a:custGeom>
                <a:avLst/>
                <a:gdLst>
                  <a:gd name="T0" fmla="*/ 54 w 181"/>
                  <a:gd name="T1" fmla="*/ 2 h 137"/>
                  <a:gd name="T2" fmla="*/ 63 w 181"/>
                  <a:gd name="T3" fmla="*/ 2 h 137"/>
                  <a:gd name="T4" fmla="*/ 67 w 181"/>
                  <a:gd name="T5" fmla="*/ 2 h 137"/>
                  <a:gd name="T6" fmla="*/ 73 w 181"/>
                  <a:gd name="T7" fmla="*/ 5 h 137"/>
                  <a:gd name="T8" fmla="*/ 80 w 181"/>
                  <a:gd name="T9" fmla="*/ 6 h 137"/>
                  <a:gd name="T10" fmla="*/ 86 w 181"/>
                  <a:gd name="T11" fmla="*/ 13 h 137"/>
                  <a:gd name="T12" fmla="*/ 93 w 181"/>
                  <a:gd name="T13" fmla="*/ 14 h 137"/>
                  <a:gd name="T14" fmla="*/ 100 w 181"/>
                  <a:gd name="T15" fmla="*/ 21 h 137"/>
                  <a:gd name="T16" fmla="*/ 105 w 181"/>
                  <a:gd name="T17" fmla="*/ 26 h 137"/>
                  <a:gd name="T18" fmla="*/ 110 w 181"/>
                  <a:gd name="T19" fmla="*/ 31 h 137"/>
                  <a:gd name="T20" fmla="*/ 106 w 181"/>
                  <a:gd name="T21" fmla="*/ 38 h 137"/>
                  <a:gd name="T22" fmla="*/ 105 w 181"/>
                  <a:gd name="T23" fmla="*/ 44 h 137"/>
                  <a:gd name="T24" fmla="*/ 109 w 181"/>
                  <a:gd name="T25" fmla="*/ 48 h 137"/>
                  <a:gd name="T26" fmla="*/ 117 w 181"/>
                  <a:gd name="T27" fmla="*/ 47 h 137"/>
                  <a:gd name="T28" fmla="*/ 119 w 181"/>
                  <a:gd name="T29" fmla="*/ 60 h 137"/>
                  <a:gd name="T30" fmla="*/ 123 w 181"/>
                  <a:gd name="T31" fmla="*/ 68 h 137"/>
                  <a:gd name="T32" fmla="*/ 165 w 181"/>
                  <a:gd name="T33" fmla="*/ 83 h 137"/>
                  <a:gd name="T34" fmla="*/ 136 w 181"/>
                  <a:gd name="T35" fmla="*/ 118 h 137"/>
                  <a:gd name="T36" fmla="*/ 125 w 181"/>
                  <a:gd name="T37" fmla="*/ 121 h 137"/>
                  <a:gd name="T38" fmla="*/ 118 w 181"/>
                  <a:gd name="T39" fmla="*/ 126 h 137"/>
                  <a:gd name="T40" fmla="*/ 107 w 181"/>
                  <a:gd name="T41" fmla="*/ 130 h 137"/>
                  <a:gd name="T42" fmla="*/ 104 w 181"/>
                  <a:gd name="T43" fmla="*/ 131 h 137"/>
                  <a:gd name="T44" fmla="*/ 96 w 181"/>
                  <a:gd name="T45" fmla="*/ 129 h 137"/>
                  <a:gd name="T46" fmla="*/ 88 w 181"/>
                  <a:gd name="T47" fmla="*/ 130 h 137"/>
                  <a:gd name="T48" fmla="*/ 81 w 181"/>
                  <a:gd name="T49" fmla="*/ 131 h 137"/>
                  <a:gd name="T50" fmla="*/ 75 w 181"/>
                  <a:gd name="T51" fmla="*/ 137 h 137"/>
                  <a:gd name="T52" fmla="*/ 67 w 181"/>
                  <a:gd name="T53" fmla="*/ 135 h 137"/>
                  <a:gd name="T54" fmla="*/ 59 w 181"/>
                  <a:gd name="T55" fmla="*/ 133 h 137"/>
                  <a:gd name="T56" fmla="*/ 48 w 181"/>
                  <a:gd name="T57" fmla="*/ 125 h 137"/>
                  <a:gd name="T58" fmla="*/ 38 w 181"/>
                  <a:gd name="T59" fmla="*/ 125 h 137"/>
                  <a:gd name="T60" fmla="*/ 32 w 181"/>
                  <a:gd name="T61" fmla="*/ 115 h 137"/>
                  <a:gd name="T62" fmla="*/ 27 w 181"/>
                  <a:gd name="T63" fmla="*/ 113 h 137"/>
                  <a:gd name="T64" fmla="*/ 25 w 181"/>
                  <a:gd name="T65" fmla="*/ 109 h 137"/>
                  <a:gd name="T66" fmla="*/ 21 w 181"/>
                  <a:gd name="T67" fmla="*/ 100 h 137"/>
                  <a:gd name="T68" fmla="*/ 17 w 181"/>
                  <a:gd name="T69" fmla="*/ 97 h 137"/>
                  <a:gd name="T70" fmla="*/ 13 w 181"/>
                  <a:gd name="T71" fmla="*/ 92 h 137"/>
                  <a:gd name="T72" fmla="*/ 9 w 181"/>
                  <a:gd name="T73" fmla="*/ 87 h 137"/>
                  <a:gd name="T74" fmla="*/ 1 w 181"/>
                  <a:gd name="T75" fmla="*/ 85 h 137"/>
                  <a:gd name="T76" fmla="*/ 3 w 181"/>
                  <a:gd name="T77" fmla="*/ 80 h 137"/>
                  <a:gd name="T78" fmla="*/ 7 w 181"/>
                  <a:gd name="T79" fmla="*/ 77 h 137"/>
                  <a:gd name="T80" fmla="*/ 11 w 181"/>
                  <a:gd name="T81" fmla="*/ 77 h 137"/>
                  <a:gd name="T82" fmla="*/ 13 w 181"/>
                  <a:gd name="T83" fmla="*/ 65 h 137"/>
                  <a:gd name="T84" fmla="*/ 15 w 181"/>
                  <a:gd name="T85" fmla="*/ 58 h 137"/>
                  <a:gd name="T86" fmla="*/ 18 w 181"/>
                  <a:gd name="T87" fmla="*/ 50 h 137"/>
                  <a:gd name="T88" fmla="*/ 21 w 181"/>
                  <a:gd name="T89" fmla="*/ 48 h 137"/>
                  <a:gd name="T90" fmla="*/ 28 w 181"/>
                  <a:gd name="T91" fmla="*/ 34 h 137"/>
                  <a:gd name="T92" fmla="*/ 31 w 181"/>
                  <a:gd name="T93" fmla="*/ 26 h 137"/>
                  <a:gd name="T94" fmla="*/ 36 w 181"/>
                  <a:gd name="T95" fmla="*/ 21 h 137"/>
                  <a:gd name="T96" fmla="*/ 40 w 181"/>
                  <a:gd name="T97" fmla="*/ 8 h 137"/>
                  <a:gd name="T98" fmla="*/ 46 w 181"/>
                  <a:gd name="T99" fmla="*/ 8 h 137"/>
                  <a:gd name="T100" fmla="*/ 51 w 181"/>
                  <a:gd name="T101" fmla="*/ 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81" h="137">
                    <a:moveTo>
                      <a:pt x="51" y="0"/>
                    </a:moveTo>
                    <a:lnTo>
                      <a:pt x="52" y="1"/>
                    </a:lnTo>
                    <a:lnTo>
                      <a:pt x="54" y="2"/>
                    </a:lnTo>
                    <a:lnTo>
                      <a:pt x="57" y="4"/>
                    </a:lnTo>
                    <a:lnTo>
                      <a:pt x="60" y="4"/>
                    </a:lnTo>
                    <a:lnTo>
                      <a:pt x="63" y="2"/>
                    </a:lnTo>
                    <a:lnTo>
                      <a:pt x="64" y="1"/>
                    </a:lnTo>
                    <a:lnTo>
                      <a:pt x="67" y="2"/>
                    </a:lnTo>
                    <a:lnTo>
                      <a:pt x="67" y="2"/>
                    </a:lnTo>
                    <a:lnTo>
                      <a:pt x="69" y="2"/>
                    </a:lnTo>
                    <a:lnTo>
                      <a:pt x="73" y="5"/>
                    </a:lnTo>
                    <a:lnTo>
                      <a:pt x="73" y="5"/>
                    </a:lnTo>
                    <a:lnTo>
                      <a:pt x="75" y="4"/>
                    </a:lnTo>
                    <a:lnTo>
                      <a:pt x="77" y="5"/>
                    </a:lnTo>
                    <a:lnTo>
                      <a:pt x="80" y="6"/>
                    </a:lnTo>
                    <a:lnTo>
                      <a:pt x="81" y="6"/>
                    </a:lnTo>
                    <a:lnTo>
                      <a:pt x="85" y="10"/>
                    </a:lnTo>
                    <a:lnTo>
                      <a:pt x="86" y="13"/>
                    </a:lnTo>
                    <a:lnTo>
                      <a:pt x="90" y="13"/>
                    </a:lnTo>
                    <a:lnTo>
                      <a:pt x="90" y="14"/>
                    </a:lnTo>
                    <a:lnTo>
                      <a:pt x="93" y="14"/>
                    </a:lnTo>
                    <a:lnTo>
                      <a:pt x="93" y="15"/>
                    </a:lnTo>
                    <a:lnTo>
                      <a:pt x="96" y="17"/>
                    </a:lnTo>
                    <a:lnTo>
                      <a:pt x="100" y="21"/>
                    </a:lnTo>
                    <a:lnTo>
                      <a:pt x="102" y="21"/>
                    </a:lnTo>
                    <a:lnTo>
                      <a:pt x="104" y="23"/>
                    </a:lnTo>
                    <a:lnTo>
                      <a:pt x="105" y="26"/>
                    </a:lnTo>
                    <a:lnTo>
                      <a:pt x="105" y="27"/>
                    </a:lnTo>
                    <a:lnTo>
                      <a:pt x="106" y="27"/>
                    </a:lnTo>
                    <a:lnTo>
                      <a:pt x="110" y="31"/>
                    </a:lnTo>
                    <a:lnTo>
                      <a:pt x="107" y="33"/>
                    </a:lnTo>
                    <a:lnTo>
                      <a:pt x="107" y="35"/>
                    </a:lnTo>
                    <a:lnTo>
                      <a:pt x="106" y="38"/>
                    </a:lnTo>
                    <a:lnTo>
                      <a:pt x="106" y="40"/>
                    </a:lnTo>
                    <a:lnTo>
                      <a:pt x="105" y="43"/>
                    </a:lnTo>
                    <a:lnTo>
                      <a:pt x="105" y="44"/>
                    </a:lnTo>
                    <a:lnTo>
                      <a:pt x="104" y="47"/>
                    </a:lnTo>
                    <a:lnTo>
                      <a:pt x="105" y="48"/>
                    </a:lnTo>
                    <a:lnTo>
                      <a:pt x="109" y="48"/>
                    </a:lnTo>
                    <a:lnTo>
                      <a:pt x="111" y="47"/>
                    </a:lnTo>
                    <a:lnTo>
                      <a:pt x="115" y="46"/>
                    </a:lnTo>
                    <a:lnTo>
                      <a:pt x="117" y="47"/>
                    </a:lnTo>
                    <a:lnTo>
                      <a:pt x="117" y="48"/>
                    </a:lnTo>
                    <a:lnTo>
                      <a:pt x="117" y="54"/>
                    </a:lnTo>
                    <a:lnTo>
                      <a:pt x="119" y="60"/>
                    </a:lnTo>
                    <a:lnTo>
                      <a:pt x="122" y="62"/>
                    </a:lnTo>
                    <a:lnTo>
                      <a:pt x="122" y="64"/>
                    </a:lnTo>
                    <a:lnTo>
                      <a:pt x="123" y="68"/>
                    </a:lnTo>
                    <a:lnTo>
                      <a:pt x="127" y="69"/>
                    </a:lnTo>
                    <a:lnTo>
                      <a:pt x="131" y="72"/>
                    </a:lnTo>
                    <a:lnTo>
                      <a:pt x="165" y="83"/>
                    </a:lnTo>
                    <a:lnTo>
                      <a:pt x="181" y="83"/>
                    </a:lnTo>
                    <a:lnTo>
                      <a:pt x="143" y="119"/>
                    </a:lnTo>
                    <a:lnTo>
                      <a:pt x="136" y="118"/>
                    </a:lnTo>
                    <a:lnTo>
                      <a:pt x="129" y="119"/>
                    </a:lnTo>
                    <a:lnTo>
                      <a:pt x="127" y="121"/>
                    </a:lnTo>
                    <a:lnTo>
                      <a:pt x="125" y="121"/>
                    </a:lnTo>
                    <a:lnTo>
                      <a:pt x="122" y="122"/>
                    </a:lnTo>
                    <a:lnTo>
                      <a:pt x="121" y="125"/>
                    </a:lnTo>
                    <a:lnTo>
                      <a:pt x="118" y="126"/>
                    </a:lnTo>
                    <a:lnTo>
                      <a:pt x="115" y="127"/>
                    </a:lnTo>
                    <a:lnTo>
                      <a:pt x="111" y="129"/>
                    </a:lnTo>
                    <a:lnTo>
                      <a:pt x="107" y="130"/>
                    </a:lnTo>
                    <a:lnTo>
                      <a:pt x="107" y="131"/>
                    </a:lnTo>
                    <a:lnTo>
                      <a:pt x="106" y="131"/>
                    </a:lnTo>
                    <a:lnTo>
                      <a:pt x="104" y="131"/>
                    </a:lnTo>
                    <a:lnTo>
                      <a:pt x="100" y="133"/>
                    </a:lnTo>
                    <a:lnTo>
                      <a:pt x="97" y="131"/>
                    </a:lnTo>
                    <a:lnTo>
                      <a:pt x="96" y="129"/>
                    </a:lnTo>
                    <a:lnTo>
                      <a:pt x="94" y="127"/>
                    </a:lnTo>
                    <a:lnTo>
                      <a:pt x="89" y="129"/>
                    </a:lnTo>
                    <a:lnTo>
                      <a:pt x="88" y="130"/>
                    </a:lnTo>
                    <a:lnTo>
                      <a:pt x="85" y="130"/>
                    </a:lnTo>
                    <a:lnTo>
                      <a:pt x="82" y="130"/>
                    </a:lnTo>
                    <a:lnTo>
                      <a:pt x="81" y="131"/>
                    </a:lnTo>
                    <a:lnTo>
                      <a:pt x="79" y="137"/>
                    </a:lnTo>
                    <a:lnTo>
                      <a:pt x="76" y="137"/>
                    </a:lnTo>
                    <a:lnTo>
                      <a:pt x="75" y="137"/>
                    </a:lnTo>
                    <a:lnTo>
                      <a:pt x="72" y="137"/>
                    </a:lnTo>
                    <a:lnTo>
                      <a:pt x="69" y="137"/>
                    </a:lnTo>
                    <a:lnTo>
                      <a:pt x="67" y="135"/>
                    </a:lnTo>
                    <a:lnTo>
                      <a:pt x="63" y="135"/>
                    </a:lnTo>
                    <a:lnTo>
                      <a:pt x="60" y="135"/>
                    </a:lnTo>
                    <a:lnTo>
                      <a:pt x="59" y="133"/>
                    </a:lnTo>
                    <a:lnTo>
                      <a:pt x="56" y="130"/>
                    </a:lnTo>
                    <a:lnTo>
                      <a:pt x="51" y="126"/>
                    </a:lnTo>
                    <a:lnTo>
                      <a:pt x="48" y="125"/>
                    </a:lnTo>
                    <a:lnTo>
                      <a:pt x="43" y="125"/>
                    </a:lnTo>
                    <a:lnTo>
                      <a:pt x="40" y="125"/>
                    </a:lnTo>
                    <a:lnTo>
                      <a:pt x="38" y="125"/>
                    </a:lnTo>
                    <a:lnTo>
                      <a:pt x="35" y="125"/>
                    </a:lnTo>
                    <a:lnTo>
                      <a:pt x="32" y="122"/>
                    </a:lnTo>
                    <a:lnTo>
                      <a:pt x="32" y="115"/>
                    </a:lnTo>
                    <a:lnTo>
                      <a:pt x="31" y="114"/>
                    </a:lnTo>
                    <a:lnTo>
                      <a:pt x="28" y="115"/>
                    </a:lnTo>
                    <a:lnTo>
                      <a:pt x="27" y="113"/>
                    </a:lnTo>
                    <a:lnTo>
                      <a:pt x="27" y="114"/>
                    </a:lnTo>
                    <a:lnTo>
                      <a:pt x="26" y="110"/>
                    </a:lnTo>
                    <a:lnTo>
                      <a:pt x="25" y="109"/>
                    </a:lnTo>
                    <a:lnTo>
                      <a:pt x="25" y="104"/>
                    </a:lnTo>
                    <a:lnTo>
                      <a:pt x="22" y="102"/>
                    </a:lnTo>
                    <a:lnTo>
                      <a:pt x="21" y="100"/>
                    </a:lnTo>
                    <a:lnTo>
                      <a:pt x="19" y="98"/>
                    </a:lnTo>
                    <a:lnTo>
                      <a:pt x="18" y="98"/>
                    </a:lnTo>
                    <a:lnTo>
                      <a:pt x="17" y="97"/>
                    </a:lnTo>
                    <a:lnTo>
                      <a:pt x="17" y="97"/>
                    </a:lnTo>
                    <a:lnTo>
                      <a:pt x="14" y="96"/>
                    </a:lnTo>
                    <a:lnTo>
                      <a:pt x="13" y="92"/>
                    </a:lnTo>
                    <a:lnTo>
                      <a:pt x="11" y="90"/>
                    </a:lnTo>
                    <a:lnTo>
                      <a:pt x="11" y="89"/>
                    </a:lnTo>
                    <a:lnTo>
                      <a:pt x="9" y="87"/>
                    </a:lnTo>
                    <a:lnTo>
                      <a:pt x="7" y="85"/>
                    </a:lnTo>
                    <a:lnTo>
                      <a:pt x="2" y="85"/>
                    </a:lnTo>
                    <a:lnTo>
                      <a:pt x="1" y="85"/>
                    </a:lnTo>
                    <a:lnTo>
                      <a:pt x="0" y="84"/>
                    </a:lnTo>
                    <a:lnTo>
                      <a:pt x="2" y="81"/>
                    </a:lnTo>
                    <a:lnTo>
                      <a:pt x="3" y="80"/>
                    </a:lnTo>
                    <a:lnTo>
                      <a:pt x="3" y="77"/>
                    </a:lnTo>
                    <a:lnTo>
                      <a:pt x="6" y="79"/>
                    </a:lnTo>
                    <a:lnTo>
                      <a:pt x="7" y="77"/>
                    </a:lnTo>
                    <a:lnTo>
                      <a:pt x="9" y="79"/>
                    </a:lnTo>
                    <a:lnTo>
                      <a:pt x="10" y="79"/>
                    </a:lnTo>
                    <a:lnTo>
                      <a:pt x="11" y="77"/>
                    </a:lnTo>
                    <a:lnTo>
                      <a:pt x="13" y="76"/>
                    </a:lnTo>
                    <a:lnTo>
                      <a:pt x="13" y="71"/>
                    </a:lnTo>
                    <a:lnTo>
                      <a:pt x="13" y="65"/>
                    </a:lnTo>
                    <a:lnTo>
                      <a:pt x="14" y="63"/>
                    </a:lnTo>
                    <a:lnTo>
                      <a:pt x="15" y="60"/>
                    </a:lnTo>
                    <a:lnTo>
                      <a:pt x="15" y="58"/>
                    </a:lnTo>
                    <a:lnTo>
                      <a:pt x="15" y="56"/>
                    </a:lnTo>
                    <a:lnTo>
                      <a:pt x="15" y="54"/>
                    </a:lnTo>
                    <a:lnTo>
                      <a:pt x="18" y="50"/>
                    </a:lnTo>
                    <a:lnTo>
                      <a:pt x="19" y="48"/>
                    </a:lnTo>
                    <a:lnTo>
                      <a:pt x="19" y="48"/>
                    </a:lnTo>
                    <a:lnTo>
                      <a:pt x="21" y="48"/>
                    </a:lnTo>
                    <a:lnTo>
                      <a:pt x="23" y="40"/>
                    </a:lnTo>
                    <a:lnTo>
                      <a:pt x="25" y="37"/>
                    </a:lnTo>
                    <a:lnTo>
                      <a:pt x="28" y="34"/>
                    </a:lnTo>
                    <a:lnTo>
                      <a:pt x="28" y="33"/>
                    </a:lnTo>
                    <a:lnTo>
                      <a:pt x="31" y="27"/>
                    </a:lnTo>
                    <a:lnTo>
                      <a:pt x="31" y="26"/>
                    </a:lnTo>
                    <a:lnTo>
                      <a:pt x="34" y="25"/>
                    </a:lnTo>
                    <a:lnTo>
                      <a:pt x="35" y="25"/>
                    </a:lnTo>
                    <a:lnTo>
                      <a:pt x="36" y="21"/>
                    </a:lnTo>
                    <a:lnTo>
                      <a:pt x="39" y="15"/>
                    </a:lnTo>
                    <a:lnTo>
                      <a:pt x="39" y="12"/>
                    </a:lnTo>
                    <a:lnTo>
                      <a:pt x="40" y="8"/>
                    </a:lnTo>
                    <a:lnTo>
                      <a:pt x="42" y="8"/>
                    </a:lnTo>
                    <a:lnTo>
                      <a:pt x="43" y="8"/>
                    </a:lnTo>
                    <a:lnTo>
                      <a:pt x="46" y="8"/>
                    </a:lnTo>
                    <a:lnTo>
                      <a:pt x="46" y="6"/>
                    </a:lnTo>
                    <a:lnTo>
                      <a:pt x="48" y="6"/>
                    </a:lnTo>
                    <a:lnTo>
                      <a:pt x="5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7" name="Freeform 439"/>
              <p:cNvSpPr>
                <a:spLocks/>
              </p:cNvSpPr>
              <p:nvPr/>
            </p:nvSpPr>
            <p:spPr bwMode="auto">
              <a:xfrm>
                <a:off x="6869184" y="3802248"/>
                <a:ext cx="200483" cy="175105"/>
              </a:xfrm>
              <a:custGeom>
                <a:avLst/>
                <a:gdLst>
                  <a:gd name="T0" fmla="*/ 24 w 79"/>
                  <a:gd name="T1" fmla="*/ 0 h 69"/>
                  <a:gd name="T2" fmla="*/ 30 w 79"/>
                  <a:gd name="T3" fmla="*/ 15 h 69"/>
                  <a:gd name="T4" fmla="*/ 33 w 79"/>
                  <a:gd name="T5" fmla="*/ 25 h 69"/>
                  <a:gd name="T6" fmla="*/ 34 w 79"/>
                  <a:gd name="T7" fmla="*/ 28 h 69"/>
                  <a:gd name="T8" fmla="*/ 37 w 79"/>
                  <a:gd name="T9" fmla="*/ 31 h 69"/>
                  <a:gd name="T10" fmla="*/ 40 w 79"/>
                  <a:gd name="T11" fmla="*/ 35 h 69"/>
                  <a:gd name="T12" fmla="*/ 38 w 79"/>
                  <a:gd name="T13" fmla="*/ 32 h 69"/>
                  <a:gd name="T14" fmla="*/ 40 w 79"/>
                  <a:gd name="T15" fmla="*/ 30 h 69"/>
                  <a:gd name="T16" fmla="*/ 41 w 79"/>
                  <a:gd name="T17" fmla="*/ 34 h 69"/>
                  <a:gd name="T18" fmla="*/ 45 w 79"/>
                  <a:gd name="T19" fmla="*/ 38 h 69"/>
                  <a:gd name="T20" fmla="*/ 47 w 79"/>
                  <a:gd name="T21" fmla="*/ 36 h 69"/>
                  <a:gd name="T22" fmla="*/ 50 w 79"/>
                  <a:gd name="T23" fmla="*/ 36 h 69"/>
                  <a:gd name="T24" fmla="*/ 53 w 79"/>
                  <a:gd name="T25" fmla="*/ 40 h 69"/>
                  <a:gd name="T26" fmla="*/ 57 w 79"/>
                  <a:gd name="T27" fmla="*/ 43 h 69"/>
                  <a:gd name="T28" fmla="*/ 62 w 79"/>
                  <a:gd name="T29" fmla="*/ 50 h 69"/>
                  <a:gd name="T30" fmla="*/ 67 w 79"/>
                  <a:gd name="T31" fmla="*/ 53 h 69"/>
                  <a:gd name="T32" fmla="*/ 67 w 79"/>
                  <a:gd name="T33" fmla="*/ 52 h 69"/>
                  <a:gd name="T34" fmla="*/ 71 w 79"/>
                  <a:gd name="T35" fmla="*/ 59 h 69"/>
                  <a:gd name="T36" fmla="*/ 74 w 79"/>
                  <a:gd name="T37" fmla="*/ 61 h 69"/>
                  <a:gd name="T38" fmla="*/ 74 w 79"/>
                  <a:gd name="T39" fmla="*/ 64 h 69"/>
                  <a:gd name="T40" fmla="*/ 76 w 79"/>
                  <a:gd name="T41" fmla="*/ 65 h 69"/>
                  <a:gd name="T42" fmla="*/ 78 w 79"/>
                  <a:gd name="T43" fmla="*/ 65 h 69"/>
                  <a:gd name="T44" fmla="*/ 76 w 79"/>
                  <a:gd name="T45" fmla="*/ 68 h 69"/>
                  <a:gd name="T46" fmla="*/ 74 w 79"/>
                  <a:gd name="T47" fmla="*/ 69 h 69"/>
                  <a:gd name="T48" fmla="*/ 67 w 79"/>
                  <a:gd name="T49" fmla="*/ 65 h 69"/>
                  <a:gd name="T50" fmla="*/ 66 w 79"/>
                  <a:gd name="T51" fmla="*/ 64 h 69"/>
                  <a:gd name="T52" fmla="*/ 63 w 79"/>
                  <a:gd name="T53" fmla="*/ 59 h 69"/>
                  <a:gd name="T54" fmla="*/ 57 w 79"/>
                  <a:gd name="T55" fmla="*/ 55 h 69"/>
                  <a:gd name="T56" fmla="*/ 54 w 79"/>
                  <a:gd name="T57" fmla="*/ 52 h 69"/>
                  <a:gd name="T58" fmla="*/ 51 w 79"/>
                  <a:gd name="T59" fmla="*/ 51 h 69"/>
                  <a:gd name="T60" fmla="*/ 46 w 79"/>
                  <a:gd name="T61" fmla="*/ 48 h 69"/>
                  <a:gd name="T62" fmla="*/ 41 w 79"/>
                  <a:gd name="T63" fmla="*/ 44 h 69"/>
                  <a:gd name="T64" fmla="*/ 36 w 79"/>
                  <a:gd name="T65" fmla="*/ 42 h 69"/>
                  <a:gd name="T66" fmla="*/ 34 w 79"/>
                  <a:gd name="T67" fmla="*/ 43 h 69"/>
                  <a:gd name="T68" fmla="*/ 28 w 79"/>
                  <a:gd name="T69" fmla="*/ 40 h 69"/>
                  <a:gd name="T70" fmla="*/ 25 w 79"/>
                  <a:gd name="T71" fmla="*/ 39 h 69"/>
                  <a:gd name="T72" fmla="*/ 21 w 79"/>
                  <a:gd name="T73" fmla="*/ 42 h 69"/>
                  <a:gd name="T74" fmla="*/ 15 w 79"/>
                  <a:gd name="T75" fmla="*/ 40 h 69"/>
                  <a:gd name="T76" fmla="*/ 12 w 79"/>
                  <a:gd name="T77" fmla="*/ 38 h 69"/>
                  <a:gd name="T78" fmla="*/ 7 w 79"/>
                  <a:gd name="T79" fmla="*/ 44 h 69"/>
                  <a:gd name="T80" fmla="*/ 4 w 79"/>
                  <a:gd name="T81" fmla="*/ 46 h 69"/>
                  <a:gd name="T82" fmla="*/ 1 w 79"/>
                  <a:gd name="T83" fmla="*/ 43 h 69"/>
                  <a:gd name="T84" fmla="*/ 0 w 79"/>
                  <a:gd name="T85" fmla="*/ 35 h 69"/>
                  <a:gd name="T86" fmla="*/ 1 w 79"/>
                  <a:gd name="T87" fmla="*/ 31 h 69"/>
                  <a:gd name="T88" fmla="*/ 4 w 79"/>
                  <a:gd name="T89" fmla="*/ 23 h 69"/>
                  <a:gd name="T90" fmla="*/ 7 w 79"/>
                  <a:gd name="T91" fmla="*/ 18 h 69"/>
                  <a:gd name="T92" fmla="*/ 4 w 79"/>
                  <a:gd name="T93" fmla="*/ 17 h 69"/>
                  <a:gd name="T94" fmla="*/ 5 w 79"/>
                  <a:gd name="T95" fmla="*/ 11 h 69"/>
                  <a:gd name="T96" fmla="*/ 11 w 79"/>
                  <a:gd name="T97" fmla="*/ 10 h 69"/>
                  <a:gd name="T98" fmla="*/ 11 w 79"/>
                  <a:gd name="T99" fmla="*/ 7 h 69"/>
                  <a:gd name="T100" fmla="*/ 13 w 79"/>
                  <a:gd name="T101" fmla="*/ 6 h 69"/>
                  <a:gd name="T102" fmla="*/ 17 w 79"/>
                  <a:gd name="T103" fmla="*/ 5 h 69"/>
                  <a:gd name="T104" fmla="*/ 20 w 79"/>
                  <a:gd name="T105" fmla="*/ 3 h 69"/>
                  <a:gd name="T106" fmla="*/ 22 w 79"/>
                  <a:gd name="T107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9" h="69">
                    <a:moveTo>
                      <a:pt x="22" y="0"/>
                    </a:moveTo>
                    <a:lnTo>
                      <a:pt x="24" y="0"/>
                    </a:lnTo>
                    <a:lnTo>
                      <a:pt x="26" y="2"/>
                    </a:lnTo>
                    <a:lnTo>
                      <a:pt x="30" y="15"/>
                    </a:lnTo>
                    <a:lnTo>
                      <a:pt x="33" y="25"/>
                    </a:lnTo>
                    <a:lnTo>
                      <a:pt x="33" y="25"/>
                    </a:lnTo>
                    <a:lnTo>
                      <a:pt x="34" y="27"/>
                    </a:lnTo>
                    <a:lnTo>
                      <a:pt x="34" y="28"/>
                    </a:lnTo>
                    <a:lnTo>
                      <a:pt x="36" y="28"/>
                    </a:lnTo>
                    <a:lnTo>
                      <a:pt x="37" y="31"/>
                    </a:lnTo>
                    <a:lnTo>
                      <a:pt x="37" y="35"/>
                    </a:lnTo>
                    <a:lnTo>
                      <a:pt x="40" y="35"/>
                    </a:lnTo>
                    <a:lnTo>
                      <a:pt x="40" y="32"/>
                    </a:lnTo>
                    <a:lnTo>
                      <a:pt x="38" y="32"/>
                    </a:lnTo>
                    <a:lnTo>
                      <a:pt x="38" y="30"/>
                    </a:lnTo>
                    <a:lnTo>
                      <a:pt x="40" y="30"/>
                    </a:lnTo>
                    <a:lnTo>
                      <a:pt x="42" y="32"/>
                    </a:lnTo>
                    <a:lnTo>
                      <a:pt x="41" y="34"/>
                    </a:lnTo>
                    <a:lnTo>
                      <a:pt x="43" y="36"/>
                    </a:lnTo>
                    <a:lnTo>
                      <a:pt x="45" y="38"/>
                    </a:lnTo>
                    <a:lnTo>
                      <a:pt x="46" y="38"/>
                    </a:lnTo>
                    <a:lnTo>
                      <a:pt x="47" y="36"/>
                    </a:lnTo>
                    <a:lnTo>
                      <a:pt x="47" y="38"/>
                    </a:lnTo>
                    <a:lnTo>
                      <a:pt x="50" y="36"/>
                    </a:lnTo>
                    <a:lnTo>
                      <a:pt x="51" y="39"/>
                    </a:lnTo>
                    <a:lnTo>
                      <a:pt x="53" y="40"/>
                    </a:lnTo>
                    <a:lnTo>
                      <a:pt x="57" y="42"/>
                    </a:lnTo>
                    <a:lnTo>
                      <a:pt x="57" y="43"/>
                    </a:lnTo>
                    <a:lnTo>
                      <a:pt x="61" y="47"/>
                    </a:lnTo>
                    <a:lnTo>
                      <a:pt x="62" y="50"/>
                    </a:lnTo>
                    <a:lnTo>
                      <a:pt x="65" y="51"/>
                    </a:lnTo>
                    <a:lnTo>
                      <a:pt x="67" y="53"/>
                    </a:lnTo>
                    <a:lnTo>
                      <a:pt x="67" y="53"/>
                    </a:lnTo>
                    <a:lnTo>
                      <a:pt x="67" y="52"/>
                    </a:lnTo>
                    <a:lnTo>
                      <a:pt x="68" y="53"/>
                    </a:lnTo>
                    <a:lnTo>
                      <a:pt x="71" y="59"/>
                    </a:lnTo>
                    <a:lnTo>
                      <a:pt x="72" y="59"/>
                    </a:lnTo>
                    <a:lnTo>
                      <a:pt x="74" y="61"/>
                    </a:lnTo>
                    <a:lnTo>
                      <a:pt x="74" y="61"/>
                    </a:lnTo>
                    <a:lnTo>
                      <a:pt x="74" y="64"/>
                    </a:lnTo>
                    <a:lnTo>
                      <a:pt x="75" y="64"/>
                    </a:lnTo>
                    <a:lnTo>
                      <a:pt x="76" y="65"/>
                    </a:lnTo>
                    <a:lnTo>
                      <a:pt x="78" y="64"/>
                    </a:lnTo>
                    <a:lnTo>
                      <a:pt x="78" y="65"/>
                    </a:lnTo>
                    <a:lnTo>
                      <a:pt x="79" y="65"/>
                    </a:lnTo>
                    <a:lnTo>
                      <a:pt x="76" y="68"/>
                    </a:lnTo>
                    <a:lnTo>
                      <a:pt x="75" y="68"/>
                    </a:lnTo>
                    <a:lnTo>
                      <a:pt x="74" y="69"/>
                    </a:lnTo>
                    <a:lnTo>
                      <a:pt x="71" y="69"/>
                    </a:lnTo>
                    <a:lnTo>
                      <a:pt x="67" y="65"/>
                    </a:lnTo>
                    <a:lnTo>
                      <a:pt x="66" y="65"/>
                    </a:lnTo>
                    <a:lnTo>
                      <a:pt x="66" y="64"/>
                    </a:lnTo>
                    <a:lnTo>
                      <a:pt x="65" y="61"/>
                    </a:lnTo>
                    <a:lnTo>
                      <a:pt x="63" y="59"/>
                    </a:lnTo>
                    <a:lnTo>
                      <a:pt x="61" y="59"/>
                    </a:lnTo>
                    <a:lnTo>
                      <a:pt x="57" y="55"/>
                    </a:lnTo>
                    <a:lnTo>
                      <a:pt x="54" y="53"/>
                    </a:lnTo>
                    <a:lnTo>
                      <a:pt x="54" y="52"/>
                    </a:lnTo>
                    <a:lnTo>
                      <a:pt x="51" y="52"/>
                    </a:lnTo>
                    <a:lnTo>
                      <a:pt x="51" y="51"/>
                    </a:lnTo>
                    <a:lnTo>
                      <a:pt x="47" y="51"/>
                    </a:lnTo>
                    <a:lnTo>
                      <a:pt x="46" y="48"/>
                    </a:lnTo>
                    <a:lnTo>
                      <a:pt x="42" y="44"/>
                    </a:lnTo>
                    <a:lnTo>
                      <a:pt x="41" y="44"/>
                    </a:lnTo>
                    <a:lnTo>
                      <a:pt x="38" y="43"/>
                    </a:lnTo>
                    <a:lnTo>
                      <a:pt x="36" y="42"/>
                    </a:lnTo>
                    <a:lnTo>
                      <a:pt x="34" y="43"/>
                    </a:lnTo>
                    <a:lnTo>
                      <a:pt x="34" y="43"/>
                    </a:lnTo>
                    <a:lnTo>
                      <a:pt x="30" y="40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5" y="39"/>
                    </a:lnTo>
                    <a:lnTo>
                      <a:pt x="24" y="40"/>
                    </a:lnTo>
                    <a:lnTo>
                      <a:pt x="21" y="42"/>
                    </a:lnTo>
                    <a:lnTo>
                      <a:pt x="18" y="42"/>
                    </a:lnTo>
                    <a:lnTo>
                      <a:pt x="15" y="40"/>
                    </a:lnTo>
                    <a:lnTo>
                      <a:pt x="13" y="39"/>
                    </a:lnTo>
                    <a:lnTo>
                      <a:pt x="12" y="38"/>
                    </a:lnTo>
                    <a:lnTo>
                      <a:pt x="9" y="44"/>
                    </a:lnTo>
                    <a:lnTo>
                      <a:pt x="7" y="44"/>
                    </a:lnTo>
                    <a:lnTo>
                      <a:pt x="7" y="46"/>
                    </a:lnTo>
                    <a:lnTo>
                      <a:pt x="4" y="46"/>
                    </a:lnTo>
                    <a:lnTo>
                      <a:pt x="1" y="46"/>
                    </a:lnTo>
                    <a:lnTo>
                      <a:pt x="1" y="43"/>
                    </a:lnTo>
                    <a:lnTo>
                      <a:pt x="0" y="38"/>
                    </a:lnTo>
                    <a:lnTo>
                      <a:pt x="0" y="35"/>
                    </a:lnTo>
                    <a:lnTo>
                      <a:pt x="1" y="34"/>
                    </a:lnTo>
                    <a:lnTo>
                      <a:pt x="1" y="31"/>
                    </a:lnTo>
                    <a:lnTo>
                      <a:pt x="3" y="28"/>
                    </a:lnTo>
                    <a:lnTo>
                      <a:pt x="4" y="23"/>
                    </a:lnTo>
                    <a:lnTo>
                      <a:pt x="5" y="19"/>
                    </a:lnTo>
                    <a:lnTo>
                      <a:pt x="7" y="18"/>
                    </a:lnTo>
                    <a:lnTo>
                      <a:pt x="5" y="17"/>
                    </a:lnTo>
                    <a:lnTo>
                      <a:pt x="4" y="17"/>
                    </a:lnTo>
                    <a:lnTo>
                      <a:pt x="5" y="13"/>
                    </a:lnTo>
                    <a:lnTo>
                      <a:pt x="5" y="11"/>
                    </a:lnTo>
                    <a:lnTo>
                      <a:pt x="7" y="10"/>
                    </a:lnTo>
                    <a:lnTo>
                      <a:pt x="11" y="10"/>
                    </a:lnTo>
                    <a:lnTo>
                      <a:pt x="11" y="9"/>
                    </a:lnTo>
                    <a:lnTo>
                      <a:pt x="11" y="7"/>
                    </a:lnTo>
                    <a:lnTo>
                      <a:pt x="11" y="6"/>
                    </a:lnTo>
                    <a:lnTo>
                      <a:pt x="13" y="6"/>
                    </a:lnTo>
                    <a:lnTo>
                      <a:pt x="15" y="5"/>
                    </a:lnTo>
                    <a:lnTo>
                      <a:pt x="17" y="5"/>
                    </a:lnTo>
                    <a:lnTo>
                      <a:pt x="17" y="3"/>
                    </a:lnTo>
                    <a:lnTo>
                      <a:pt x="20" y="3"/>
                    </a:lnTo>
                    <a:lnTo>
                      <a:pt x="21" y="2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8" name="Freeform 440"/>
              <p:cNvSpPr>
                <a:spLocks/>
              </p:cNvSpPr>
              <p:nvPr/>
            </p:nvSpPr>
            <p:spPr bwMode="auto">
              <a:xfrm>
                <a:off x="7034136" y="3967201"/>
                <a:ext cx="45679" cy="53293"/>
              </a:xfrm>
              <a:custGeom>
                <a:avLst/>
                <a:gdLst>
                  <a:gd name="T0" fmla="*/ 14 w 18"/>
                  <a:gd name="T1" fmla="*/ 0 h 21"/>
                  <a:gd name="T2" fmla="*/ 14 w 18"/>
                  <a:gd name="T3" fmla="*/ 0 h 21"/>
                  <a:gd name="T4" fmla="*/ 14 w 18"/>
                  <a:gd name="T5" fmla="*/ 0 h 21"/>
                  <a:gd name="T6" fmla="*/ 17 w 18"/>
                  <a:gd name="T7" fmla="*/ 3 h 21"/>
                  <a:gd name="T8" fmla="*/ 17 w 18"/>
                  <a:gd name="T9" fmla="*/ 3 h 21"/>
                  <a:gd name="T10" fmla="*/ 17 w 18"/>
                  <a:gd name="T11" fmla="*/ 4 h 21"/>
                  <a:gd name="T12" fmla="*/ 18 w 18"/>
                  <a:gd name="T13" fmla="*/ 8 h 21"/>
                  <a:gd name="T14" fmla="*/ 17 w 18"/>
                  <a:gd name="T15" fmla="*/ 8 h 21"/>
                  <a:gd name="T16" fmla="*/ 14 w 18"/>
                  <a:gd name="T17" fmla="*/ 11 h 21"/>
                  <a:gd name="T18" fmla="*/ 13 w 18"/>
                  <a:gd name="T19" fmla="*/ 11 h 21"/>
                  <a:gd name="T20" fmla="*/ 11 w 18"/>
                  <a:gd name="T21" fmla="*/ 13 h 21"/>
                  <a:gd name="T22" fmla="*/ 9 w 18"/>
                  <a:gd name="T23" fmla="*/ 13 h 21"/>
                  <a:gd name="T24" fmla="*/ 10 w 18"/>
                  <a:gd name="T25" fmla="*/ 15 h 21"/>
                  <a:gd name="T26" fmla="*/ 10 w 18"/>
                  <a:gd name="T27" fmla="*/ 15 h 21"/>
                  <a:gd name="T28" fmla="*/ 13 w 18"/>
                  <a:gd name="T29" fmla="*/ 15 h 21"/>
                  <a:gd name="T30" fmla="*/ 15 w 18"/>
                  <a:gd name="T31" fmla="*/ 13 h 21"/>
                  <a:gd name="T32" fmla="*/ 15 w 18"/>
                  <a:gd name="T33" fmla="*/ 15 h 21"/>
                  <a:gd name="T34" fmla="*/ 13 w 18"/>
                  <a:gd name="T35" fmla="*/ 20 h 21"/>
                  <a:gd name="T36" fmla="*/ 13 w 18"/>
                  <a:gd name="T37" fmla="*/ 20 h 21"/>
                  <a:gd name="T38" fmla="*/ 11 w 18"/>
                  <a:gd name="T39" fmla="*/ 19 h 21"/>
                  <a:gd name="T40" fmla="*/ 7 w 18"/>
                  <a:gd name="T41" fmla="*/ 20 h 21"/>
                  <a:gd name="T42" fmla="*/ 5 w 18"/>
                  <a:gd name="T43" fmla="*/ 21 h 21"/>
                  <a:gd name="T44" fmla="*/ 1 w 18"/>
                  <a:gd name="T45" fmla="*/ 21 h 21"/>
                  <a:gd name="T46" fmla="*/ 0 w 18"/>
                  <a:gd name="T47" fmla="*/ 20 h 21"/>
                  <a:gd name="T48" fmla="*/ 1 w 18"/>
                  <a:gd name="T49" fmla="*/ 17 h 21"/>
                  <a:gd name="T50" fmla="*/ 1 w 18"/>
                  <a:gd name="T51" fmla="*/ 16 h 21"/>
                  <a:gd name="T52" fmla="*/ 2 w 18"/>
                  <a:gd name="T53" fmla="*/ 13 h 21"/>
                  <a:gd name="T54" fmla="*/ 2 w 18"/>
                  <a:gd name="T55" fmla="*/ 11 h 21"/>
                  <a:gd name="T56" fmla="*/ 3 w 18"/>
                  <a:gd name="T57" fmla="*/ 8 h 21"/>
                  <a:gd name="T58" fmla="*/ 3 w 18"/>
                  <a:gd name="T59" fmla="*/ 6 h 21"/>
                  <a:gd name="T60" fmla="*/ 9 w 18"/>
                  <a:gd name="T61" fmla="*/ 4 h 21"/>
                  <a:gd name="T62" fmla="*/ 10 w 18"/>
                  <a:gd name="T63" fmla="*/ 3 h 21"/>
                  <a:gd name="T64" fmla="*/ 11 w 18"/>
                  <a:gd name="T65" fmla="*/ 3 h 21"/>
                  <a:gd name="T66" fmla="*/ 14 w 18"/>
                  <a:gd name="T6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8" h="21">
                    <a:moveTo>
                      <a:pt x="14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17" y="3"/>
                    </a:lnTo>
                    <a:lnTo>
                      <a:pt x="17" y="3"/>
                    </a:lnTo>
                    <a:lnTo>
                      <a:pt x="17" y="4"/>
                    </a:lnTo>
                    <a:lnTo>
                      <a:pt x="18" y="8"/>
                    </a:lnTo>
                    <a:lnTo>
                      <a:pt x="17" y="8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1" y="13"/>
                    </a:lnTo>
                    <a:lnTo>
                      <a:pt x="9" y="13"/>
                    </a:lnTo>
                    <a:lnTo>
                      <a:pt x="10" y="15"/>
                    </a:lnTo>
                    <a:lnTo>
                      <a:pt x="10" y="15"/>
                    </a:lnTo>
                    <a:lnTo>
                      <a:pt x="13" y="15"/>
                    </a:lnTo>
                    <a:lnTo>
                      <a:pt x="15" y="13"/>
                    </a:lnTo>
                    <a:lnTo>
                      <a:pt x="15" y="15"/>
                    </a:lnTo>
                    <a:lnTo>
                      <a:pt x="13" y="20"/>
                    </a:lnTo>
                    <a:lnTo>
                      <a:pt x="13" y="20"/>
                    </a:lnTo>
                    <a:lnTo>
                      <a:pt x="11" y="19"/>
                    </a:lnTo>
                    <a:lnTo>
                      <a:pt x="7" y="20"/>
                    </a:lnTo>
                    <a:lnTo>
                      <a:pt x="5" y="21"/>
                    </a:lnTo>
                    <a:lnTo>
                      <a:pt x="1" y="21"/>
                    </a:lnTo>
                    <a:lnTo>
                      <a:pt x="0" y="20"/>
                    </a:lnTo>
                    <a:lnTo>
                      <a:pt x="1" y="17"/>
                    </a:lnTo>
                    <a:lnTo>
                      <a:pt x="1" y="16"/>
                    </a:lnTo>
                    <a:lnTo>
                      <a:pt x="2" y="13"/>
                    </a:lnTo>
                    <a:lnTo>
                      <a:pt x="2" y="11"/>
                    </a:lnTo>
                    <a:lnTo>
                      <a:pt x="3" y="8"/>
                    </a:lnTo>
                    <a:lnTo>
                      <a:pt x="3" y="6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1" y="3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9" name="Freeform 441"/>
              <p:cNvSpPr>
                <a:spLocks/>
              </p:cNvSpPr>
              <p:nvPr/>
            </p:nvSpPr>
            <p:spPr bwMode="auto">
              <a:xfrm>
                <a:off x="7013834" y="3992578"/>
                <a:ext cx="307068" cy="406039"/>
              </a:xfrm>
              <a:custGeom>
                <a:avLst/>
                <a:gdLst>
                  <a:gd name="T0" fmla="*/ 118 w 121"/>
                  <a:gd name="T1" fmla="*/ 1 h 160"/>
                  <a:gd name="T2" fmla="*/ 119 w 121"/>
                  <a:gd name="T3" fmla="*/ 3 h 160"/>
                  <a:gd name="T4" fmla="*/ 118 w 121"/>
                  <a:gd name="T5" fmla="*/ 7 h 160"/>
                  <a:gd name="T6" fmla="*/ 119 w 121"/>
                  <a:gd name="T7" fmla="*/ 10 h 160"/>
                  <a:gd name="T8" fmla="*/ 118 w 121"/>
                  <a:gd name="T9" fmla="*/ 15 h 160"/>
                  <a:gd name="T10" fmla="*/ 119 w 121"/>
                  <a:gd name="T11" fmla="*/ 18 h 160"/>
                  <a:gd name="T12" fmla="*/ 121 w 121"/>
                  <a:gd name="T13" fmla="*/ 19 h 160"/>
                  <a:gd name="T14" fmla="*/ 118 w 121"/>
                  <a:gd name="T15" fmla="*/ 19 h 160"/>
                  <a:gd name="T16" fmla="*/ 117 w 121"/>
                  <a:gd name="T17" fmla="*/ 25 h 160"/>
                  <a:gd name="T18" fmla="*/ 116 w 121"/>
                  <a:gd name="T19" fmla="*/ 31 h 160"/>
                  <a:gd name="T20" fmla="*/ 108 w 121"/>
                  <a:gd name="T21" fmla="*/ 46 h 160"/>
                  <a:gd name="T22" fmla="*/ 104 w 121"/>
                  <a:gd name="T23" fmla="*/ 50 h 160"/>
                  <a:gd name="T24" fmla="*/ 96 w 121"/>
                  <a:gd name="T25" fmla="*/ 65 h 160"/>
                  <a:gd name="T26" fmla="*/ 92 w 121"/>
                  <a:gd name="T27" fmla="*/ 77 h 160"/>
                  <a:gd name="T28" fmla="*/ 79 w 121"/>
                  <a:gd name="T29" fmla="*/ 94 h 160"/>
                  <a:gd name="T30" fmla="*/ 54 w 121"/>
                  <a:gd name="T31" fmla="*/ 118 h 160"/>
                  <a:gd name="T32" fmla="*/ 42 w 121"/>
                  <a:gd name="T33" fmla="*/ 125 h 160"/>
                  <a:gd name="T34" fmla="*/ 26 w 121"/>
                  <a:gd name="T35" fmla="*/ 140 h 160"/>
                  <a:gd name="T36" fmla="*/ 22 w 121"/>
                  <a:gd name="T37" fmla="*/ 143 h 160"/>
                  <a:gd name="T38" fmla="*/ 8 w 121"/>
                  <a:gd name="T39" fmla="*/ 159 h 160"/>
                  <a:gd name="T40" fmla="*/ 0 w 121"/>
                  <a:gd name="T41" fmla="*/ 105 h 160"/>
                  <a:gd name="T42" fmla="*/ 11 w 121"/>
                  <a:gd name="T43" fmla="*/ 94 h 160"/>
                  <a:gd name="T44" fmla="*/ 19 w 121"/>
                  <a:gd name="T45" fmla="*/ 90 h 160"/>
                  <a:gd name="T46" fmla="*/ 26 w 121"/>
                  <a:gd name="T47" fmla="*/ 85 h 160"/>
                  <a:gd name="T48" fmla="*/ 33 w 121"/>
                  <a:gd name="T49" fmla="*/ 82 h 160"/>
                  <a:gd name="T50" fmla="*/ 85 w 121"/>
                  <a:gd name="T51" fmla="*/ 46 h 160"/>
                  <a:gd name="T52" fmla="*/ 31 w 121"/>
                  <a:gd name="T53" fmla="*/ 32 h 160"/>
                  <a:gd name="T54" fmla="*/ 26 w 121"/>
                  <a:gd name="T55" fmla="*/ 25 h 160"/>
                  <a:gd name="T56" fmla="*/ 21 w 121"/>
                  <a:gd name="T57" fmla="*/ 11 h 160"/>
                  <a:gd name="T58" fmla="*/ 25 w 121"/>
                  <a:gd name="T59" fmla="*/ 6 h 160"/>
                  <a:gd name="T60" fmla="*/ 34 w 121"/>
                  <a:gd name="T61" fmla="*/ 17 h 160"/>
                  <a:gd name="T62" fmla="*/ 40 w 121"/>
                  <a:gd name="T63" fmla="*/ 21 h 160"/>
                  <a:gd name="T64" fmla="*/ 48 w 121"/>
                  <a:gd name="T65" fmla="*/ 17 h 160"/>
                  <a:gd name="T66" fmla="*/ 55 w 121"/>
                  <a:gd name="T67" fmla="*/ 13 h 160"/>
                  <a:gd name="T68" fmla="*/ 60 w 121"/>
                  <a:gd name="T69" fmla="*/ 13 h 160"/>
                  <a:gd name="T70" fmla="*/ 73 w 121"/>
                  <a:gd name="T71" fmla="*/ 10 h 160"/>
                  <a:gd name="T72" fmla="*/ 80 w 121"/>
                  <a:gd name="T73" fmla="*/ 10 h 160"/>
                  <a:gd name="T74" fmla="*/ 89 w 121"/>
                  <a:gd name="T75" fmla="*/ 7 h 160"/>
                  <a:gd name="T76" fmla="*/ 98 w 121"/>
                  <a:gd name="T77" fmla="*/ 7 h 160"/>
                  <a:gd name="T78" fmla="*/ 105 w 121"/>
                  <a:gd name="T79" fmla="*/ 6 h 160"/>
                  <a:gd name="T80" fmla="*/ 110 w 121"/>
                  <a:gd name="T81" fmla="*/ 2 h 160"/>
                  <a:gd name="T82" fmla="*/ 112 w 121"/>
                  <a:gd name="T83" fmla="*/ 1 h 160"/>
                  <a:gd name="T84" fmla="*/ 114 w 121"/>
                  <a:gd name="T8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21" h="160">
                    <a:moveTo>
                      <a:pt x="114" y="0"/>
                    </a:moveTo>
                    <a:lnTo>
                      <a:pt x="116" y="0"/>
                    </a:lnTo>
                    <a:lnTo>
                      <a:pt x="118" y="1"/>
                    </a:lnTo>
                    <a:lnTo>
                      <a:pt x="119" y="1"/>
                    </a:lnTo>
                    <a:lnTo>
                      <a:pt x="121" y="1"/>
                    </a:lnTo>
                    <a:lnTo>
                      <a:pt x="119" y="3"/>
                    </a:lnTo>
                    <a:lnTo>
                      <a:pt x="118" y="5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18" y="9"/>
                    </a:lnTo>
                    <a:lnTo>
                      <a:pt x="119" y="9"/>
                    </a:lnTo>
                    <a:lnTo>
                      <a:pt x="119" y="10"/>
                    </a:lnTo>
                    <a:lnTo>
                      <a:pt x="118" y="11"/>
                    </a:lnTo>
                    <a:lnTo>
                      <a:pt x="118" y="13"/>
                    </a:lnTo>
                    <a:lnTo>
                      <a:pt x="118" y="15"/>
                    </a:lnTo>
                    <a:lnTo>
                      <a:pt x="119" y="17"/>
                    </a:lnTo>
                    <a:lnTo>
                      <a:pt x="118" y="18"/>
                    </a:lnTo>
                    <a:lnTo>
                      <a:pt x="119" y="18"/>
                    </a:lnTo>
                    <a:lnTo>
                      <a:pt x="119" y="18"/>
                    </a:lnTo>
                    <a:lnTo>
                      <a:pt x="121" y="18"/>
                    </a:lnTo>
                    <a:lnTo>
                      <a:pt x="121" y="19"/>
                    </a:lnTo>
                    <a:lnTo>
                      <a:pt x="121" y="19"/>
                    </a:lnTo>
                    <a:lnTo>
                      <a:pt x="119" y="19"/>
                    </a:lnTo>
                    <a:lnTo>
                      <a:pt x="118" y="19"/>
                    </a:lnTo>
                    <a:lnTo>
                      <a:pt x="117" y="19"/>
                    </a:lnTo>
                    <a:lnTo>
                      <a:pt x="116" y="23"/>
                    </a:lnTo>
                    <a:lnTo>
                      <a:pt x="117" y="25"/>
                    </a:lnTo>
                    <a:lnTo>
                      <a:pt x="116" y="27"/>
                    </a:lnTo>
                    <a:lnTo>
                      <a:pt x="116" y="28"/>
                    </a:lnTo>
                    <a:lnTo>
                      <a:pt x="116" y="31"/>
                    </a:lnTo>
                    <a:lnTo>
                      <a:pt x="112" y="36"/>
                    </a:lnTo>
                    <a:lnTo>
                      <a:pt x="109" y="43"/>
                    </a:lnTo>
                    <a:lnTo>
                      <a:pt x="108" y="46"/>
                    </a:lnTo>
                    <a:lnTo>
                      <a:pt x="106" y="44"/>
                    </a:lnTo>
                    <a:lnTo>
                      <a:pt x="104" y="48"/>
                    </a:lnTo>
                    <a:lnTo>
                      <a:pt x="104" y="50"/>
                    </a:lnTo>
                    <a:lnTo>
                      <a:pt x="105" y="51"/>
                    </a:lnTo>
                    <a:lnTo>
                      <a:pt x="102" y="52"/>
                    </a:lnTo>
                    <a:lnTo>
                      <a:pt x="96" y="65"/>
                    </a:lnTo>
                    <a:lnTo>
                      <a:pt x="96" y="68"/>
                    </a:lnTo>
                    <a:lnTo>
                      <a:pt x="92" y="75"/>
                    </a:lnTo>
                    <a:lnTo>
                      <a:pt x="92" y="77"/>
                    </a:lnTo>
                    <a:lnTo>
                      <a:pt x="84" y="88"/>
                    </a:lnTo>
                    <a:lnTo>
                      <a:pt x="83" y="90"/>
                    </a:lnTo>
                    <a:lnTo>
                      <a:pt x="79" y="94"/>
                    </a:lnTo>
                    <a:lnTo>
                      <a:pt x="72" y="101"/>
                    </a:lnTo>
                    <a:lnTo>
                      <a:pt x="59" y="113"/>
                    </a:lnTo>
                    <a:lnTo>
                      <a:pt x="54" y="118"/>
                    </a:lnTo>
                    <a:lnTo>
                      <a:pt x="50" y="118"/>
                    </a:lnTo>
                    <a:lnTo>
                      <a:pt x="47" y="121"/>
                    </a:lnTo>
                    <a:lnTo>
                      <a:pt x="42" y="125"/>
                    </a:lnTo>
                    <a:lnTo>
                      <a:pt x="34" y="132"/>
                    </a:lnTo>
                    <a:lnTo>
                      <a:pt x="33" y="132"/>
                    </a:lnTo>
                    <a:lnTo>
                      <a:pt x="26" y="140"/>
                    </a:lnTo>
                    <a:lnTo>
                      <a:pt x="25" y="140"/>
                    </a:lnTo>
                    <a:lnTo>
                      <a:pt x="23" y="143"/>
                    </a:lnTo>
                    <a:lnTo>
                      <a:pt x="22" y="143"/>
                    </a:lnTo>
                    <a:lnTo>
                      <a:pt x="19" y="146"/>
                    </a:lnTo>
                    <a:lnTo>
                      <a:pt x="18" y="148"/>
                    </a:lnTo>
                    <a:lnTo>
                      <a:pt x="8" y="159"/>
                    </a:lnTo>
                    <a:lnTo>
                      <a:pt x="8" y="160"/>
                    </a:lnTo>
                    <a:lnTo>
                      <a:pt x="0" y="152"/>
                    </a:lnTo>
                    <a:lnTo>
                      <a:pt x="0" y="105"/>
                    </a:lnTo>
                    <a:lnTo>
                      <a:pt x="10" y="94"/>
                    </a:lnTo>
                    <a:lnTo>
                      <a:pt x="10" y="94"/>
                    </a:lnTo>
                    <a:lnTo>
                      <a:pt x="11" y="94"/>
                    </a:lnTo>
                    <a:lnTo>
                      <a:pt x="11" y="93"/>
                    </a:lnTo>
                    <a:lnTo>
                      <a:pt x="15" y="92"/>
                    </a:lnTo>
                    <a:lnTo>
                      <a:pt x="19" y="90"/>
                    </a:lnTo>
                    <a:lnTo>
                      <a:pt x="22" y="89"/>
                    </a:lnTo>
                    <a:lnTo>
                      <a:pt x="25" y="88"/>
                    </a:lnTo>
                    <a:lnTo>
                      <a:pt x="26" y="85"/>
                    </a:lnTo>
                    <a:lnTo>
                      <a:pt x="29" y="84"/>
                    </a:lnTo>
                    <a:lnTo>
                      <a:pt x="31" y="84"/>
                    </a:lnTo>
                    <a:lnTo>
                      <a:pt x="33" y="82"/>
                    </a:lnTo>
                    <a:lnTo>
                      <a:pt x="40" y="81"/>
                    </a:lnTo>
                    <a:lnTo>
                      <a:pt x="47" y="82"/>
                    </a:lnTo>
                    <a:lnTo>
                      <a:pt x="85" y="46"/>
                    </a:lnTo>
                    <a:lnTo>
                      <a:pt x="69" y="46"/>
                    </a:lnTo>
                    <a:lnTo>
                      <a:pt x="35" y="35"/>
                    </a:lnTo>
                    <a:lnTo>
                      <a:pt x="31" y="32"/>
                    </a:lnTo>
                    <a:lnTo>
                      <a:pt x="27" y="31"/>
                    </a:lnTo>
                    <a:lnTo>
                      <a:pt x="26" y="27"/>
                    </a:lnTo>
                    <a:lnTo>
                      <a:pt x="26" y="25"/>
                    </a:lnTo>
                    <a:lnTo>
                      <a:pt x="23" y="23"/>
                    </a:lnTo>
                    <a:lnTo>
                      <a:pt x="21" y="17"/>
                    </a:lnTo>
                    <a:lnTo>
                      <a:pt x="21" y="11"/>
                    </a:lnTo>
                    <a:lnTo>
                      <a:pt x="21" y="10"/>
                    </a:lnTo>
                    <a:lnTo>
                      <a:pt x="23" y="5"/>
                    </a:lnTo>
                    <a:lnTo>
                      <a:pt x="25" y="6"/>
                    </a:lnTo>
                    <a:lnTo>
                      <a:pt x="26" y="6"/>
                    </a:lnTo>
                    <a:lnTo>
                      <a:pt x="33" y="14"/>
                    </a:lnTo>
                    <a:lnTo>
                      <a:pt x="34" y="17"/>
                    </a:lnTo>
                    <a:lnTo>
                      <a:pt x="35" y="17"/>
                    </a:lnTo>
                    <a:lnTo>
                      <a:pt x="38" y="19"/>
                    </a:lnTo>
                    <a:lnTo>
                      <a:pt x="40" y="21"/>
                    </a:lnTo>
                    <a:lnTo>
                      <a:pt x="44" y="19"/>
                    </a:lnTo>
                    <a:lnTo>
                      <a:pt x="44" y="18"/>
                    </a:lnTo>
                    <a:lnTo>
                      <a:pt x="48" y="17"/>
                    </a:lnTo>
                    <a:lnTo>
                      <a:pt x="50" y="17"/>
                    </a:lnTo>
                    <a:lnTo>
                      <a:pt x="54" y="13"/>
                    </a:lnTo>
                    <a:lnTo>
                      <a:pt x="55" y="13"/>
                    </a:lnTo>
                    <a:lnTo>
                      <a:pt x="56" y="14"/>
                    </a:lnTo>
                    <a:lnTo>
                      <a:pt x="59" y="14"/>
                    </a:lnTo>
                    <a:lnTo>
                      <a:pt x="60" y="13"/>
                    </a:lnTo>
                    <a:lnTo>
                      <a:pt x="63" y="14"/>
                    </a:lnTo>
                    <a:lnTo>
                      <a:pt x="65" y="14"/>
                    </a:lnTo>
                    <a:lnTo>
                      <a:pt x="73" y="10"/>
                    </a:lnTo>
                    <a:lnTo>
                      <a:pt x="76" y="9"/>
                    </a:lnTo>
                    <a:lnTo>
                      <a:pt x="77" y="10"/>
                    </a:lnTo>
                    <a:lnTo>
                      <a:pt x="80" y="10"/>
                    </a:lnTo>
                    <a:lnTo>
                      <a:pt x="83" y="10"/>
                    </a:lnTo>
                    <a:lnTo>
                      <a:pt x="87" y="7"/>
                    </a:lnTo>
                    <a:lnTo>
                      <a:pt x="89" y="7"/>
                    </a:lnTo>
                    <a:lnTo>
                      <a:pt x="90" y="9"/>
                    </a:lnTo>
                    <a:lnTo>
                      <a:pt x="92" y="9"/>
                    </a:lnTo>
                    <a:lnTo>
                      <a:pt x="98" y="7"/>
                    </a:lnTo>
                    <a:lnTo>
                      <a:pt x="100" y="6"/>
                    </a:lnTo>
                    <a:lnTo>
                      <a:pt x="104" y="5"/>
                    </a:lnTo>
                    <a:lnTo>
                      <a:pt x="105" y="6"/>
                    </a:lnTo>
                    <a:lnTo>
                      <a:pt x="105" y="5"/>
                    </a:lnTo>
                    <a:lnTo>
                      <a:pt x="109" y="5"/>
                    </a:lnTo>
                    <a:lnTo>
                      <a:pt x="110" y="2"/>
                    </a:lnTo>
                    <a:lnTo>
                      <a:pt x="112" y="2"/>
                    </a:lnTo>
                    <a:lnTo>
                      <a:pt x="112" y="1"/>
                    </a:lnTo>
                    <a:lnTo>
                      <a:pt x="112" y="1"/>
                    </a:lnTo>
                    <a:lnTo>
                      <a:pt x="113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0" name="Freeform 442"/>
              <p:cNvSpPr>
                <a:spLocks noEditPoints="1"/>
              </p:cNvSpPr>
              <p:nvPr/>
            </p:nvSpPr>
            <p:spPr bwMode="auto">
              <a:xfrm>
                <a:off x="6724531" y="4185447"/>
                <a:ext cx="314680" cy="307068"/>
              </a:xfrm>
              <a:custGeom>
                <a:avLst/>
                <a:gdLst>
                  <a:gd name="T0" fmla="*/ 4 w 124"/>
                  <a:gd name="T1" fmla="*/ 79 h 121"/>
                  <a:gd name="T2" fmla="*/ 0 w 124"/>
                  <a:gd name="T3" fmla="*/ 79 h 121"/>
                  <a:gd name="T4" fmla="*/ 45 w 124"/>
                  <a:gd name="T5" fmla="*/ 0 h 121"/>
                  <a:gd name="T6" fmla="*/ 49 w 124"/>
                  <a:gd name="T7" fmla="*/ 1 h 121"/>
                  <a:gd name="T8" fmla="*/ 50 w 124"/>
                  <a:gd name="T9" fmla="*/ 9 h 121"/>
                  <a:gd name="T10" fmla="*/ 56 w 124"/>
                  <a:gd name="T11" fmla="*/ 12 h 121"/>
                  <a:gd name="T12" fmla="*/ 61 w 124"/>
                  <a:gd name="T13" fmla="*/ 12 h 121"/>
                  <a:gd name="T14" fmla="*/ 69 w 124"/>
                  <a:gd name="T15" fmla="*/ 13 h 121"/>
                  <a:gd name="T16" fmla="*/ 77 w 124"/>
                  <a:gd name="T17" fmla="*/ 20 h 121"/>
                  <a:gd name="T18" fmla="*/ 81 w 124"/>
                  <a:gd name="T19" fmla="*/ 22 h 121"/>
                  <a:gd name="T20" fmla="*/ 87 w 124"/>
                  <a:gd name="T21" fmla="*/ 24 h 121"/>
                  <a:gd name="T22" fmla="*/ 93 w 124"/>
                  <a:gd name="T23" fmla="*/ 24 h 121"/>
                  <a:gd name="T24" fmla="*/ 97 w 124"/>
                  <a:gd name="T25" fmla="*/ 24 h 121"/>
                  <a:gd name="T26" fmla="*/ 100 w 124"/>
                  <a:gd name="T27" fmla="*/ 17 h 121"/>
                  <a:gd name="T28" fmla="*/ 106 w 124"/>
                  <a:gd name="T29" fmla="*/ 17 h 121"/>
                  <a:gd name="T30" fmla="*/ 112 w 124"/>
                  <a:gd name="T31" fmla="*/ 14 h 121"/>
                  <a:gd name="T32" fmla="*/ 115 w 124"/>
                  <a:gd name="T33" fmla="*/ 18 h 121"/>
                  <a:gd name="T34" fmla="*/ 122 w 124"/>
                  <a:gd name="T35" fmla="*/ 18 h 121"/>
                  <a:gd name="T36" fmla="*/ 114 w 124"/>
                  <a:gd name="T37" fmla="*/ 29 h 121"/>
                  <a:gd name="T38" fmla="*/ 122 w 124"/>
                  <a:gd name="T39" fmla="*/ 84 h 121"/>
                  <a:gd name="T40" fmla="*/ 118 w 124"/>
                  <a:gd name="T41" fmla="*/ 89 h 121"/>
                  <a:gd name="T42" fmla="*/ 115 w 124"/>
                  <a:gd name="T43" fmla="*/ 91 h 121"/>
                  <a:gd name="T44" fmla="*/ 112 w 124"/>
                  <a:gd name="T45" fmla="*/ 93 h 121"/>
                  <a:gd name="T46" fmla="*/ 107 w 124"/>
                  <a:gd name="T47" fmla="*/ 96 h 121"/>
                  <a:gd name="T48" fmla="*/ 104 w 124"/>
                  <a:gd name="T49" fmla="*/ 97 h 121"/>
                  <a:gd name="T50" fmla="*/ 103 w 124"/>
                  <a:gd name="T51" fmla="*/ 101 h 121"/>
                  <a:gd name="T52" fmla="*/ 102 w 124"/>
                  <a:gd name="T53" fmla="*/ 105 h 121"/>
                  <a:gd name="T54" fmla="*/ 100 w 124"/>
                  <a:gd name="T55" fmla="*/ 110 h 121"/>
                  <a:gd name="T56" fmla="*/ 94 w 124"/>
                  <a:gd name="T57" fmla="*/ 120 h 121"/>
                  <a:gd name="T58" fmla="*/ 90 w 124"/>
                  <a:gd name="T59" fmla="*/ 121 h 121"/>
                  <a:gd name="T60" fmla="*/ 74 w 124"/>
                  <a:gd name="T61" fmla="*/ 109 h 121"/>
                  <a:gd name="T62" fmla="*/ 74 w 124"/>
                  <a:gd name="T63" fmla="*/ 106 h 121"/>
                  <a:gd name="T64" fmla="*/ 29 w 124"/>
                  <a:gd name="T65" fmla="*/ 77 h 121"/>
                  <a:gd name="T66" fmla="*/ 28 w 124"/>
                  <a:gd name="T67" fmla="*/ 66 h 121"/>
                  <a:gd name="T68" fmla="*/ 32 w 124"/>
                  <a:gd name="T69" fmla="*/ 60 h 121"/>
                  <a:gd name="T70" fmla="*/ 35 w 124"/>
                  <a:gd name="T71" fmla="*/ 56 h 121"/>
                  <a:gd name="T72" fmla="*/ 37 w 124"/>
                  <a:gd name="T73" fmla="*/ 52 h 121"/>
                  <a:gd name="T74" fmla="*/ 41 w 124"/>
                  <a:gd name="T75" fmla="*/ 51 h 121"/>
                  <a:gd name="T76" fmla="*/ 41 w 124"/>
                  <a:gd name="T77" fmla="*/ 47 h 121"/>
                  <a:gd name="T78" fmla="*/ 45 w 124"/>
                  <a:gd name="T79" fmla="*/ 41 h 121"/>
                  <a:gd name="T80" fmla="*/ 43 w 124"/>
                  <a:gd name="T81" fmla="*/ 37 h 121"/>
                  <a:gd name="T82" fmla="*/ 43 w 124"/>
                  <a:gd name="T83" fmla="*/ 35 h 121"/>
                  <a:gd name="T84" fmla="*/ 39 w 124"/>
                  <a:gd name="T85" fmla="*/ 30 h 121"/>
                  <a:gd name="T86" fmla="*/ 36 w 124"/>
                  <a:gd name="T87" fmla="*/ 25 h 121"/>
                  <a:gd name="T88" fmla="*/ 33 w 124"/>
                  <a:gd name="T89" fmla="*/ 22 h 121"/>
                  <a:gd name="T90" fmla="*/ 33 w 124"/>
                  <a:gd name="T91" fmla="*/ 20 h 121"/>
                  <a:gd name="T92" fmla="*/ 31 w 124"/>
                  <a:gd name="T93" fmla="*/ 16 h 121"/>
                  <a:gd name="T94" fmla="*/ 31 w 124"/>
                  <a:gd name="T95" fmla="*/ 16 h 121"/>
                  <a:gd name="T96" fmla="*/ 33 w 124"/>
                  <a:gd name="T97" fmla="*/ 13 h 121"/>
                  <a:gd name="T98" fmla="*/ 36 w 124"/>
                  <a:gd name="T99" fmla="*/ 9 h 121"/>
                  <a:gd name="T100" fmla="*/ 41 w 124"/>
                  <a:gd name="T101" fmla="*/ 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24" h="121">
                    <a:moveTo>
                      <a:pt x="10" y="79"/>
                    </a:moveTo>
                    <a:lnTo>
                      <a:pt x="4" y="79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10" y="79"/>
                    </a:lnTo>
                    <a:close/>
                    <a:moveTo>
                      <a:pt x="45" y="0"/>
                    </a:moveTo>
                    <a:lnTo>
                      <a:pt x="46" y="2"/>
                    </a:lnTo>
                    <a:lnTo>
                      <a:pt x="49" y="1"/>
                    </a:lnTo>
                    <a:lnTo>
                      <a:pt x="50" y="2"/>
                    </a:lnTo>
                    <a:lnTo>
                      <a:pt x="50" y="9"/>
                    </a:lnTo>
                    <a:lnTo>
                      <a:pt x="53" y="12"/>
                    </a:lnTo>
                    <a:lnTo>
                      <a:pt x="56" y="12"/>
                    </a:lnTo>
                    <a:lnTo>
                      <a:pt x="58" y="12"/>
                    </a:lnTo>
                    <a:lnTo>
                      <a:pt x="61" y="12"/>
                    </a:lnTo>
                    <a:lnTo>
                      <a:pt x="66" y="12"/>
                    </a:lnTo>
                    <a:lnTo>
                      <a:pt x="69" y="13"/>
                    </a:lnTo>
                    <a:lnTo>
                      <a:pt x="74" y="17"/>
                    </a:lnTo>
                    <a:lnTo>
                      <a:pt x="77" y="20"/>
                    </a:lnTo>
                    <a:lnTo>
                      <a:pt x="78" y="22"/>
                    </a:lnTo>
                    <a:lnTo>
                      <a:pt x="81" y="22"/>
                    </a:lnTo>
                    <a:lnTo>
                      <a:pt x="85" y="22"/>
                    </a:lnTo>
                    <a:lnTo>
                      <a:pt x="87" y="24"/>
                    </a:lnTo>
                    <a:lnTo>
                      <a:pt x="90" y="24"/>
                    </a:lnTo>
                    <a:lnTo>
                      <a:pt x="93" y="24"/>
                    </a:lnTo>
                    <a:lnTo>
                      <a:pt x="94" y="24"/>
                    </a:lnTo>
                    <a:lnTo>
                      <a:pt x="97" y="24"/>
                    </a:lnTo>
                    <a:lnTo>
                      <a:pt x="99" y="18"/>
                    </a:lnTo>
                    <a:lnTo>
                      <a:pt x="100" y="17"/>
                    </a:lnTo>
                    <a:lnTo>
                      <a:pt x="103" y="17"/>
                    </a:lnTo>
                    <a:lnTo>
                      <a:pt x="106" y="17"/>
                    </a:lnTo>
                    <a:lnTo>
                      <a:pt x="107" y="16"/>
                    </a:lnTo>
                    <a:lnTo>
                      <a:pt x="112" y="14"/>
                    </a:lnTo>
                    <a:lnTo>
                      <a:pt x="114" y="16"/>
                    </a:lnTo>
                    <a:lnTo>
                      <a:pt x="115" y="18"/>
                    </a:lnTo>
                    <a:lnTo>
                      <a:pt x="118" y="20"/>
                    </a:lnTo>
                    <a:lnTo>
                      <a:pt x="122" y="18"/>
                    </a:lnTo>
                    <a:lnTo>
                      <a:pt x="124" y="18"/>
                    </a:lnTo>
                    <a:lnTo>
                      <a:pt x="114" y="29"/>
                    </a:lnTo>
                    <a:lnTo>
                      <a:pt x="114" y="76"/>
                    </a:lnTo>
                    <a:lnTo>
                      <a:pt x="122" y="84"/>
                    </a:lnTo>
                    <a:lnTo>
                      <a:pt x="122" y="84"/>
                    </a:lnTo>
                    <a:lnTo>
                      <a:pt x="118" y="89"/>
                    </a:lnTo>
                    <a:lnTo>
                      <a:pt x="116" y="89"/>
                    </a:lnTo>
                    <a:lnTo>
                      <a:pt x="115" y="91"/>
                    </a:lnTo>
                    <a:lnTo>
                      <a:pt x="116" y="92"/>
                    </a:lnTo>
                    <a:lnTo>
                      <a:pt x="112" y="93"/>
                    </a:lnTo>
                    <a:lnTo>
                      <a:pt x="110" y="96"/>
                    </a:lnTo>
                    <a:lnTo>
                      <a:pt x="107" y="96"/>
                    </a:lnTo>
                    <a:lnTo>
                      <a:pt x="104" y="97"/>
                    </a:lnTo>
                    <a:lnTo>
                      <a:pt x="104" y="97"/>
                    </a:lnTo>
                    <a:lnTo>
                      <a:pt x="103" y="100"/>
                    </a:lnTo>
                    <a:lnTo>
                      <a:pt x="103" y="101"/>
                    </a:lnTo>
                    <a:lnTo>
                      <a:pt x="104" y="101"/>
                    </a:lnTo>
                    <a:lnTo>
                      <a:pt x="102" y="105"/>
                    </a:lnTo>
                    <a:lnTo>
                      <a:pt x="100" y="108"/>
                    </a:lnTo>
                    <a:lnTo>
                      <a:pt x="100" y="110"/>
                    </a:lnTo>
                    <a:lnTo>
                      <a:pt x="98" y="113"/>
                    </a:lnTo>
                    <a:lnTo>
                      <a:pt x="94" y="120"/>
                    </a:lnTo>
                    <a:lnTo>
                      <a:pt x="91" y="121"/>
                    </a:lnTo>
                    <a:lnTo>
                      <a:pt x="90" y="121"/>
                    </a:lnTo>
                    <a:lnTo>
                      <a:pt x="75" y="110"/>
                    </a:lnTo>
                    <a:lnTo>
                      <a:pt x="74" y="109"/>
                    </a:lnTo>
                    <a:lnTo>
                      <a:pt x="74" y="108"/>
                    </a:lnTo>
                    <a:lnTo>
                      <a:pt x="74" y="106"/>
                    </a:lnTo>
                    <a:lnTo>
                      <a:pt x="73" y="102"/>
                    </a:lnTo>
                    <a:lnTo>
                      <a:pt x="29" y="77"/>
                    </a:lnTo>
                    <a:lnTo>
                      <a:pt x="25" y="77"/>
                    </a:lnTo>
                    <a:lnTo>
                      <a:pt x="28" y="66"/>
                    </a:lnTo>
                    <a:lnTo>
                      <a:pt x="29" y="63"/>
                    </a:lnTo>
                    <a:lnTo>
                      <a:pt x="32" y="60"/>
                    </a:lnTo>
                    <a:lnTo>
                      <a:pt x="33" y="58"/>
                    </a:lnTo>
                    <a:lnTo>
                      <a:pt x="35" y="56"/>
                    </a:lnTo>
                    <a:lnTo>
                      <a:pt x="36" y="54"/>
                    </a:lnTo>
                    <a:lnTo>
                      <a:pt x="37" y="52"/>
                    </a:lnTo>
                    <a:lnTo>
                      <a:pt x="37" y="51"/>
                    </a:lnTo>
                    <a:lnTo>
                      <a:pt x="41" y="51"/>
                    </a:lnTo>
                    <a:lnTo>
                      <a:pt x="41" y="49"/>
                    </a:lnTo>
                    <a:lnTo>
                      <a:pt x="41" y="47"/>
                    </a:lnTo>
                    <a:lnTo>
                      <a:pt x="45" y="43"/>
                    </a:lnTo>
                    <a:lnTo>
                      <a:pt x="45" y="41"/>
                    </a:lnTo>
                    <a:lnTo>
                      <a:pt x="44" y="39"/>
                    </a:lnTo>
                    <a:lnTo>
                      <a:pt x="43" y="37"/>
                    </a:lnTo>
                    <a:lnTo>
                      <a:pt x="44" y="35"/>
                    </a:lnTo>
                    <a:lnTo>
                      <a:pt x="43" y="35"/>
                    </a:lnTo>
                    <a:lnTo>
                      <a:pt x="40" y="34"/>
                    </a:lnTo>
                    <a:lnTo>
                      <a:pt x="39" y="30"/>
                    </a:lnTo>
                    <a:lnTo>
                      <a:pt x="36" y="27"/>
                    </a:lnTo>
                    <a:lnTo>
                      <a:pt x="36" y="25"/>
                    </a:lnTo>
                    <a:lnTo>
                      <a:pt x="36" y="22"/>
                    </a:lnTo>
                    <a:lnTo>
                      <a:pt x="33" y="22"/>
                    </a:lnTo>
                    <a:lnTo>
                      <a:pt x="35" y="21"/>
                    </a:lnTo>
                    <a:lnTo>
                      <a:pt x="33" y="20"/>
                    </a:lnTo>
                    <a:lnTo>
                      <a:pt x="32" y="17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2" y="13"/>
                    </a:lnTo>
                    <a:lnTo>
                      <a:pt x="33" y="13"/>
                    </a:lnTo>
                    <a:lnTo>
                      <a:pt x="35" y="12"/>
                    </a:lnTo>
                    <a:lnTo>
                      <a:pt x="36" y="9"/>
                    </a:lnTo>
                    <a:lnTo>
                      <a:pt x="37" y="10"/>
                    </a:lnTo>
                    <a:lnTo>
                      <a:pt x="41" y="5"/>
                    </a:lnTo>
                    <a:lnTo>
                      <a:pt x="4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1" name="Freeform 443"/>
              <p:cNvSpPr>
                <a:spLocks/>
              </p:cNvSpPr>
              <p:nvPr/>
            </p:nvSpPr>
            <p:spPr bwMode="auto">
              <a:xfrm>
                <a:off x="6661089" y="4226051"/>
                <a:ext cx="177642" cy="170030"/>
              </a:xfrm>
              <a:custGeom>
                <a:avLst/>
                <a:gdLst>
                  <a:gd name="T0" fmla="*/ 57 w 70"/>
                  <a:gd name="T1" fmla="*/ 1 h 67"/>
                  <a:gd name="T2" fmla="*/ 60 w 70"/>
                  <a:gd name="T3" fmla="*/ 5 h 67"/>
                  <a:gd name="T4" fmla="*/ 61 w 70"/>
                  <a:gd name="T5" fmla="*/ 6 h 67"/>
                  <a:gd name="T6" fmla="*/ 61 w 70"/>
                  <a:gd name="T7" fmla="*/ 11 h 67"/>
                  <a:gd name="T8" fmla="*/ 65 w 70"/>
                  <a:gd name="T9" fmla="*/ 18 h 67"/>
                  <a:gd name="T10" fmla="*/ 69 w 70"/>
                  <a:gd name="T11" fmla="*/ 19 h 67"/>
                  <a:gd name="T12" fmla="*/ 69 w 70"/>
                  <a:gd name="T13" fmla="*/ 23 h 67"/>
                  <a:gd name="T14" fmla="*/ 70 w 70"/>
                  <a:gd name="T15" fmla="*/ 27 h 67"/>
                  <a:gd name="T16" fmla="*/ 66 w 70"/>
                  <a:gd name="T17" fmla="*/ 33 h 67"/>
                  <a:gd name="T18" fmla="*/ 62 w 70"/>
                  <a:gd name="T19" fmla="*/ 35 h 67"/>
                  <a:gd name="T20" fmla="*/ 61 w 70"/>
                  <a:gd name="T21" fmla="*/ 38 h 67"/>
                  <a:gd name="T22" fmla="*/ 58 w 70"/>
                  <a:gd name="T23" fmla="*/ 42 h 67"/>
                  <a:gd name="T24" fmla="*/ 54 w 70"/>
                  <a:gd name="T25" fmla="*/ 47 h 67"/>
                  <a:gd name="T26" fmla="*/ 50 w 70"/>
                  <a:gd name="T27" fmla="*/ 61 h 67"/>
                  <a:gd name="T28" fmla="*/ 25 w 70"/>
                  <a:gd name="T29" fmla="*/ 63 h 67"/>
                  <a:gd name="T30" fmla="*/ 15 w 70"/>
                  <a:gd name="T31" fmla="*/ 63 h 67"/>
                  <a:gd name="T32" fmla="*/ 14 w 70"/>
                  <a:gd name="T33" fmla="*/ 64 h 67"/>
                  <a:gd name="T34" fmla="*/ 12 w 70"/>
                  <a:gd name="T35" fmla="*/ 64 h 67"/>
                  <a:gd name="T36" fmla="*/ 10 w 70"/>
                  <a:gd name="T37" fmla="*/ 65 h 67"/>
                  <a:gd name="T38" fmla="*/ 7 w 70"/>
                  <a:gd name="T39" fmla="*/ 67 h 67"/>
                  <a:gd name="T40" fmla="*/ 6 w 70"/>
                  <a:gd name="T41" fmla="*/ 65 h 67"/>
                  <a:gd name="T42" fmla="*/ 2 w 70"/>
                  <a:gd name="T43" fmla="*/ 67 h 67"/>
                  <a:gd name="T44" fmla="*/ 2 w 70"/>
                  <a:gd name="T45" fmla="*/ 67 h 67"/>
                  <a:gd name="T46" fmla="*/ 3 w 70"/>
                  <a:gd name="T47" fmla="*/ 59 h 67"/>
                  <a:gd name="T48" fmla="*/ 3 w 70"/>
                  <a:gd name="T49" fmla="*/ 52 h 67"/>
                  <a:gd name="T50" fmla="*/ 8 w 70"/>
                  <a:gd name="T51" fmla="*/ 42 h 67"/>
                  <a:gd name="T52" fmla="*/ 14 w 70"/>
                  <a:gd name="T53" fmla="*/ 36 h 67"/>
                  <a:gd name="T54" fmla="*/ 19 w 70"/>
                  <a:gd name="T55" fmla="*/ 27 h 67"/>
                  <a:gd name="T56" fmla="*/ 17 w 70"/>
                  <a:gd name="T57" fmla="*/ 23 h 67"/>
                  <a:gd name="T58" fmla="*/ 16 w 70"/>
                  <a:gd name="T59" fmla="*/ 19 h 67"/>
                  <a:gd name="T60" fmla="*/ 17 w 70"/>
                  <a:gd name="T61" fmla="*/ 11 h 67"/>
                  <a:gd name="T62" fmla="*/ 19 w 70"/>
                  <a:gd name="T63" fmla="*/ 8 h 67"/>
                  <a:gd name="T64" fmla="*/ 19 w 70"/>
                  <a:gd name="T65" fmla="*/ 6 h 67"/>
                  <a:gd name="T66" fmla="*/ 20 w 70"/>
                  <a:gd name="T67" fmla="*/ 4 h 67"/>
                  <a:gd name="T68" fmla="*/ 25 w 70"/>
                  <a:gd name="T69" fmla="*/ 6 h 67"/>
                  <a:gd name="T70" fmla="*/ 29 w 70"/>
                  <a:gd name="T71" fmla="*/ 6 h 67"/>
                  <a:gd name="T72" fmla="*/ 32 w 70"/>
                  <a:gd name="T73" fmla="*/ 9 h 67"/>
                  <a:gd name="T74" fmla="*/ 33 w 70"/>
                  <a:gd name="T75" fmla="*/ 6 h 67"/>
                  <a:gd name="T76" fmla="*/ 37 w 70"/>
                  <a:gd name="T77" fmla="*/ 5 h 67"/>
                  <a:gd name="T78" fmla="*/ 40 w 70"/>
                  <a:gd name="T79" fmla="*/ 5 h 67"/>
                  <a:gd name="T80" fmla="*/ 46 w 70"/>
                  <a:gd name="T81" fmla="*/ 4 h 67"/>
                  <a:gd name="T82" fmla="*/ 52 w 70"/>
                  <a:gd name="T83" fmla="*/ 4 h 67"/>
                  <a:gd name="T84" fmla="*/ 56 w 70"/>
                  <a:gd name="T85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0" h="67">
                    <a:moveTo>
                      <a:pt x="56" y="0"/>
                    </a:moveTo>
                    <a:lnTo>
                      <a:pt x="57" y="1"/>
                    </a:lnTo>
                    <a:lnTo>
                      <a:pt x="58" y="4"/>
                    </a:lnTo>
                    <a:lnTo>
                      <a:pt x="60" y="5"/>
                    </a:lnTo>
                    <a:lnTo>
                      <a:pt x="58" y="6"/>
                    </a:lnTo>
                    <a:lnTo>
                      <a:pt x="61" y="6"/>
                    </a:lnTo>
                    <a:lnTo>
                      <a:pt x="61" y="9"/>
                    </a:lnTo>
                    <a:lnTo>
                      <a:pt x="61" y="11"/>
                    </a:lnTo>
                    <a:lnTo>
                      <a:pt x="64" y="14"/>
                    </a:lnTo>
                    <a:lnTo>
                      <a:pt x="65" y="18"/>
                    </a:lnTo>
                    <a:lnTo>
                      <a:pt x="68" y="19"/>
                    </a:lnTo>
                    <a:lnTo>
                      <a:pt x="69" y="19"/>
                    </a:lnTo>
                    <a:lnTo>
                      <a:pt x="68" y="21"/>
                    </a:lnTo>
                    <a:lnTo>
                      <a:pt x="69" y="23"/>
                    </a:lnTo>
                    <a:lnTo>
                      <a:pt x="70" y="25"/>
                    </a:lnTo>
                    <a:lnTo>
                      <a:pt x="70" y="27"/>
                    </a:lnTo>
                    <a:lnTo>
                      <a:pt x="66" y="31"/>
                    </a:lnTo>
                    <a:lnTo>
                      <a:pt x="66" y="33"/>
                    </a:lnTo>
                    <a:lnTo>
                      <a:pt x="66" y="35"/>
                    </a:lnTo>
                    <a:lnTo>
                      <a:pt x="62" y="35"/>
                    </a:lnTo>
                    <a:lnTo>
                      <a:pt x="62" y="36"/>
                    </a:lnTo>
                    <a:lnTo>
                      <a:pt x="61" y="38"/>
                    </a:lnTo>
                    <a:lnTo>
                      <a:pt x="60" y="40"/>
                    </a:lnTo>
                    <a:lnTo>
                      <a:pt x="58" y="42"/>
                    </a:lnTo>
                    <a:lnTo>
                      <a:pt x="57" y="44"/>
                    </a:lnTo>
                    <a:lnTo>
                      <a:pt x="54" y="47"/>
                    </a:lnTo>
                    <a:lnTo>
                      <a:pt x="53" y="50"/>
                    </a:lnTo>
                    <a:lnTo>
                      <a:pt x="50" y="61"/>
                    </a:lnTo>
                    <a:lnTo>
                      <a:pt x="35" y="63"/>
                    </a:lnTo>
                    <a:lnTo>
                      <a:pt x="25" y="63"/>
                    </a:lnTo>
                    <a:lnTo>
                      <a:pt x="25" y="63"/>
                    </a:lnTo>
                    <a:lnTo>
                      <a:pt x="15" y="63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0" y="64"/>
                    </a:lnTo>
                    <a:lnTo>
                      <a:pt x="10" y="65"/>
                    </a:lnTo>
                    <a:lnTo>
                      <a:pt x="10" y="67"/>
                    </a:lnTo>
                    <a:lnTo>
                      <a:pt x="7" y="67"/>
                    </a:lnTo>
                    <a:lnTo>
                      <a:pt x="7" y="65"/>
                    </a:lnTo>
                    <a:lnTo>
                      <a:pt x="6" y="65"/>
                    </a:lnTo>
                    <a:lnTo>
                      <a:pt x="3" y="67"/>
                    </a:lnTo>
                    <a:lnTo>
                      <a:pt x="2" y="67"/>
                    </a:lnTo>
                    <a:lnTo>
                      <a:pt x="0" y="67"/>
                    </a:lnTo>
                    <a:lnTo>
                      <a:pt x="2" y="67"/>
                    </a:lnTo>
                    <a:lnTo>
                      <a:pt x="0" y="64"/>
                    </a:lnTo>
                    <a:lnTo>
                      <a:pt x="3" y="59"/>
                    </a:lnTo>
                    <a:lnTo>
                      <a:pt x="3" y="55"/>
                    </a:lnTo>
                    <a:lnTo>
                      <a:pt x="3" y="52"/>
                    </a:lnTo>
                    <a:lnTo>
                      <a:pt x="4" y="51"/>
                    </a:lnTo>
                    <a:lnTo>
                      <a:pt x="8" y="42"/>
                    </a:lnTo>
                    <a:lnTo>
                      <a:pt x="10" y="40"/>
                    </a:lnTo>
                    <a:lnTo>
                      <a:pt x="14" y="36"/>
                    </a:lnTo>
                    <a:lnTo>
                      <a:pt x="19" y="29"/>
                    </a:lnTo>
                    <a:lnTo>
                      <a:pt x="19" y="27"/>
                    </a:lnTo>
                    <a:lnTo>
                      <a:pt x="19" y="25"/>
                    </a:lnTo>
                    <a:lnTo>
                      <a:pt x="17" y="23"/>
                    </a:lnTo>
                    <a:lnTo>
                      <a:pt x="16" y="22"/>
                    </a:lnTo>
                    <a:lnTo>
                      <a:pt x="16" y="19"/>
                    </a:lnTo>
                    <a:lnTo>
                      <a:pt x="17" y="15"/>
                    </a:lnTo>
                    <a:lnTo>
                      <a:pt x="17" y="11"/>
                    </a:lnTo>
                    <a:lnTo>
                      <a:pt x="19" y="10"/>
                    </a:lnTo>
                    <a:lnTo>
                      <a:pt x="19" y="8"/>
                    </a:lnTo>
                    <a:lnTo>
                      <a:pt x="19" y="8"/>
                    </a:lnTo>
                    <a:lnTo>
                      <a:pt x="19" y="6"/>
                    </a:lnTo>
                    <a:lnTo>
                      <a:pt x="19" y="5"/>
                    </a:lnTo>
                    <a:lnTo>
                      <a:pt x="20" y="4"/>
                    </a:lnTo>
                    <a:lnTo>
                      <a:pt x="23" y="5"/>
                    </a:lnTo>
                    <a:lnTo>
                      <a:pt x="25" y="6"/>
                    </a:lnTo>
                    <a:lnTo>
                      <a:pt x="27" y="5"/>
                    </a:lnTo>
                    <a:lnTo>
                      <a:pt x="29" y="6"/>
                    </a:lnTo>
                    <a:lnTo>
                      <a:pt x="29" y="8"/>
                    </a:lnTo>
                    <a:lnTo>
                      <a:pt x="32" y="9"/>
                    </a:lnTo>
                    <a:lnTo>
                      <a:pt x="33" y="9"/>
                    </a:lnTo>
                    <a:lnTo>
                      <a:pt x="33" y="6"/>
                    </a:lnTo>
                    <a:lnTo>
                      <a:pt x="35" y="5"/>
                    </a:lnTo>
                    <a:lnTo>
                      <a:pt x="37" y="5"/>
                    </a:lnTo>
                    <a:lnTo>
                      <a:pt x="37" y="5"/>
                    </a:lnTo>
                    <a:lnTo>
                      <a:pt x="40" y="5"/>
                    </a:lnTo>
                    <a:lnTo>
                      <a:pt x="43" y="4"/>
                    </a:lnTo>
                    <a:lnTo>
                      <a:pt x="46" y="4"/>
                    </a:lnTo>
                    <a:lnTo>
                      <a:pt x="49" y="5"/>
                    </a:lnTo>
                    <a:lnTo>
                      <a:pt x="52" y="4"/>
                    </a:lnTo>
                    <a:lnTo>
                      <a:pt x="53" y="1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2" name="Freeform 444"/>
              <p:cNvSpPr>
                <a:spLocks/>
              </p:cNvSpPr>
              <p:nvPr/>
            </p:nvSpPr>
            <p:spPr bwMode="auto">
              <a:xfrm>
                <a:off x="6211907" y="4015419"/>
                <a:ext cx="390813" cy="263925"/>
              </a:xfrm>
              <a:custGeom>
                <a:avLst/>
                <a:gdLst>
                  <a:gd name="T0" fmla="*/ 97 w 154"/>
                  <a:gd name="T1" fmla="*/ 4 h 104"/>
                  <a:gd name="T2" fmla="*/ 106 w 154"/>
                  <a:gd name="T3" fmla="*/ 16 h 104"/>
                  <a:gd name="T4" fmla="*/ 105 w 154"/>
                  <a:gd name="T5" fmla="*/ 23 h 104"/>
                  <a:gd name="T6" fmla="*/ 110 w 154"/>
                  <a:gd name="T7" fmla="*/ 27 h 104"/>
                  <a:gd name="T8" fmla="*/ 114 w 154"/>
                  <a:gd name="T9" fmla="*/ 33 h 104"/>
                  <a:gd name="T10" fmla="*/ 123 w 154"/>
                  <a:gd name="T11" fmla="*/ 37 h 104"/>
                  <a:gd name="T12" fmla="*/ 129 w 154"/>
                  <a:gd name="T13" fmla="*/ 41 h 104"/>
                  <a:gd name="T14" fmla="*/ 126 w 154"/>
                  <a:gd name="T15" fmla="*/ 46 h 104"/>
                  <a:gd name="T16" fmla="*/ 133 w 154"/>
                  <a:gd name="T17" fmla="*/ 48 h 104"/>
                  <a:gd name="T18" fmla="*/ 139 w 154"/>
                  <a:gd name="T19" fmla="*/ 55 h 104"/>
                  <a:gd name="T20" fmla="*/ 143 w 154"/>
                  <a:gd name="T21" fmla="*/ 60 h 104"/>
                  <a:gd name="T22" fmla="*/ 150 w 154"/>
                  <a:gd name="T23" fmla="*/ 66 h 104"/>
                  <a:gd name="T24" fmla="*/ 154 w 154"/>
                  <a:gd name="T25" fmla="*/ 73 h 104"/>
                  <a:gd name="T26" fmla="*/ 148 w 154"/>
                  <a:gd name="T27" fmla="*/ 72 h 104"/>
                  <a:gd name="T28" fmla="*/ 138 w 154"/>
                  <a:gd name="T29" fmla="*/ 72 h 104"/>
                  <a:gd name="T30" fmla="*/ 131 w 154"/>
                  <a:gd name="T31" fmla="*/ 71 h 104"/>
                  <a:gd name="T32" fmla="*/ 129 w 154"/>
                  <a:gd name="T33" fmla="*/ 71 h 104"/>
                  <a:gd name="T34" fmla="*/ 122 w 154"/>
                  <a:gd name="T35" fmla="*/ 75 h 104"/>
                  <a:gd name="T36" fmla="*/ 118 w 154"/>
                  <a:gd name="T37" fmla="*/ 73 h 104"/>
                  <a:gd name="T38" fmla="*/ 109 w 154"/>
                  <a:gd name="T39" fmla="*/ 76 h 104"/>
                  <a:gd name="T40" fmla="*/ 100 w 154"/>
                  <a:gd name="T41" fmla="*/ 76 h 104"/>
                  <a:gd name="T42" fmla="*/ 92 w 154"/>
                  <a:gd name="T43" fmla="*/ 80 h 104"/>
                  <a:gd name="T44" fmla="*/ 90 w 154"/>
                  <a:gd name="T45" fmla="*/ 84 h 104"/>
                  <a:gd name="T46" fmla="*/ 83 w 154"/>
                  <a:gd name="T47" fmla="*/ 81 h 104"/>
                  <a:gd name="T48" fmla="*/ 75 w 154"/>
                  <a:gd name="T49" fmla="*/ 80 h 104"/>
                  <a:gd name="T50" fmla="*/ 65 w 154"/>
                  <a:gd name="T51" fmla="*/ 77 h 104"/>
                  <a:gd name="T52" fmla="*/ 59 w 154"/>
                  <a:gd name="T53" fmla="*/ 72 h 104"/>
                  <a:gd name="T54" fmla="*/ 52 w 154"/>
                  <a:gd name="T55" fmla="*/ 75 h 104"/>
                  <a:gd name="T56" fmla="*/ 51 w 154"/>
                  <a:gd name="T57" fmla="*/ 80 h 104"/>
                  <a:gd name="T58" fmla="*/ 50 w 154"/>
                  <a:gd name="T59" fmla="*/ 85 h 104"/>
                  <a:gd name="T60" fmla="*/ 47 w 154"/>
                  <a:gd name="T61" fmla="*/ 89 h 104"/>
                  <a:gd name="T62" fmla="*/ 39 w 154"/>
                  <a:gd name="T63" fmla="*/ 88 h 104"/>
                  <a:gd name="T64" fmla="*/ 30 w 154"/>
                  <a:gd name="T65" fmla="*/ 92 h 104"/>
                  <a:gd name="T66" fmla="*/ 19 w 154"/>
                  <a:gd name="T67" fmla="*/ 104 h 104"/>
                  <a:gd name="T68" fmla="*/ 15 w 154"/>
                  <a:gd name="T69" fmla="*/ 96 h 104"/>
                  <a:gd name="T70" fmla="*/ 8 w 154"/>
                  <a:gd name="T71" fmla="*/ 84 h 104"/>
                  <a:gd name="T72" fmla="*/ 2 w 154"/>
                  <a:gd name="T73" fmla="*/ 75 h 104"/>
                  <a:gd name="T74" fmla="*/ 0 w 154"/>
                  <a:gd name="T75" fmla="*/ 63 h 104"/>
                  <a:gd name="T76" fmla="*/ 5 w 154"/>
                  <a:gd name="T77" fmla="*/ 55 h 104"/>
                  <a:gd name="T78" fmla="*/ 10 w 154"/>
                  <a:gd name="T79" fmla="*/ 44 h 104"/>
                  <a:gd name="T80" fmla="*/ 14 w 154"/>
                  <a:gd name="T81" fmla="*/ 44 h 104"/>
                  <a:gd name="T82" fmla="*/ 23 w 154"/>
                  <a:gd name="T83" fmla="*/ 42 h 104"/>
                  <a:gd name="T84" fmla="*/ 27 w 154"/>
                  <a:gd name="T85" fmla="*/ 42 h 104"/>
                  <a:gd name="T86" fmla="*/ 36 w 154"/>
                  <a:gd name="T87" fmla="*/ 39 h 104"/>
                  <a:gd name="T88" fmla="*/ 51 w 154"/>
                  <a:gd name="T89" fmla="*/ 34 h 104"/>
                  <a:gd name="T90" fmla="*/ 51 w 154"/>
                  <a:gd name="T91" fmla="*/ 27 h 104"/>
                  <a:gd name="T92" fmla="*/ 58 w 154"/>
                  <a:gd name="T93" fmla="*/ 25 h 104"/>
                  <a:gd name="T94" fmla="*/ 69 w 154"/>
                  <a:gd name="T95" fmla="*/ 25 h 104"/>
                  <a:gd name="T96" fmla="*/ 75 w 154"/>
                  <a:gd name="T97" fmla="*/ 18 h 104"/>
                  <a:gd name="T98" fmla="*/ 77 w 154"/>
                  <a:gd name="T99" fmla="*/ 12 h 104"/>
                  <a:gd name="T100" fmla="*/ 84 w 154"/>
                  <a:gd name="T101" fmla="*/ 8 h 104"/>
                  <a:gd name="T102" fmla="*/ 89 w 154"/>
                  <a:gd name="T103" fmla="*/ 1 h 104"/>
                  <a:gd name="T104" fmla="*/ 97 w 154"/>
                  <a:gd name="T105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4" h="104">
                    <a:moveTo>
                      <a:pt x="97" y="0"/>
                    </a:moveTo>
                    <a:lnTo>
                      <a:pt x="98" y="1"/>
                    </a:lnTo>
                    <a:lnTo>
                      <a:pt x="98" y="4"/>
                    </a:lnTo>
                    <a:lnTo>
                      <a:pt x="97" y="4"/>
                    </a:lnTo>
                    <a:lnTo>
                      <a:pt x="100" y="6"/>
                    </a:lnTo>
                    <a:lnTo>
                      <a:pt x="101" y="8"/>
                    </a:lnTo>
                    <a:lnTo>
                      <a:pt x="104" y="12"/>
                    </a:lnTo>
                    <a:lnTo>
                      <a:pt x="106" y="16"/>
                    </a:lnTo>
                    <a:lnTo>
                      <a:pt x="106" y="18"/>
                    </a:lnTo>
                    <a:lnTo>
                      <a:pt x="106" y="21"/>
                    </a:lnTo>
                    <a:lnTo>
                      <a:pt x="105" y="21"/>
                    </a:lnTo>
                    <a:lnTo>
                      <a:pt x="105" y="23"/>
                    </a:lnTo>
                    <a:lnTo>
                      <a:pt x="105" y="27"/>
                    </a:lnTo>
                    <a:lnTo>
                      <a:pt x="106" y="29"/>
                    </a:lnTo>
                    <a:lnTo>
                      <a:pt x="109" y="29"/>
                    </a:lnTo>
                    <a:lnTo>
                      <a:pt x="110" y="27"/>
                    </a:lnTo>
                    <a:lnTo>
                      <a:pt x="114" y="27"/>
                    </a:lnTo>
                    <a:lnTo>
                      <a:pt x="114" y="29"/>
                    </a:lnTo>
                    <a:lnTo>
                      <a:pt x="114" y="30"/>
                    </a:lnTo>
                    <a:lnTo>
                      <a:pt x="114" y="33"/>
                    </a:lnTo>
                    <a:lnTo>
                      <a:pt x="117" y="34"/>
                    </a:lnTo>
                    <a:lnTo>
                      <a:pt x="119" y="35"/>
                    </a:lnTo>
                    <a:lnTo>
                      <a:pt x="121" y="35"/>
                    </a:lnTo>
                    <a:lnTo>
                      <a:pt x="123" y="37"/>
                    </a:lnTo>
                    <a:lnTo>
                      <a:pt x="123" y="38"/>
                    </a:lnTo>
                    <a:lnTo>
                      <a:pt x="126" y="39"/>
                    </a:lnTo>
                    <a:lnTo>
                      <a:pt x="127" y="39"/>
                    </a:lnTo>
                    <a:lnTo>
                      <a:pt x="129" y="41"/>
                    </a:lnTo>
                    <a:lnTo>
                      <a:pt x="129" y="42"/>
                    </a:lnTo>
                    <a:lnTo>
                      <a:pt x="127" y="43"/>
                    </a:lnTo>
                    <a:lnTo>
                      <a:pt x="126" y="44"/>
                    </a:lnTo>
                    <a:lnTo>
                      <a:pt x="126" y="46"/>
                    </a:lnTo>
                    <a:lnTo>
                      <a:pt x="127" y="47"/>
                    </a:lnTo>
                    <a:lnTo>
                      <a:pt x="130" y="48"/>
                    </a:lnTo>
                    <a:lnTo>
                      <a:pt x="131" y="47"/>
                    </a:lnTo>
                    <a:lnTo>
                      <a:pt x="133" y="48"/>
                    </a:lnTo>
                    <a:lnTo>
                      <a:pt x="134" y="48"/>
                    </a:lnTo>
                    <a:lnTo>
                      <a:pt x="138" y="51"/>
                    </a:lnTo>
                    <a:lnTo>
                      <a:pt x="138" y="52"/>
                    </a:lnTo>
                    <a:lnTo>
                      <a:pt x="139" y="55"/>
                    </a:lnTo>
                    <a:lnTo>
                      <a:pt x="139" y="56"/>
                    </a:lnTo>
                    <a:lnTo>
                      <a:pt x="142" y="58"/>
                    </a:lnTo>
                    <a:lnTo>
                      <a:pt x="143" y="59"/>
                    </a:lnTo>
                    <a:lnTo>
                      <a:pt x="143" y="60"/>
                    </a:lnTo>
                    <a:lnTo>
                      <a:pt x="143" y="62"/>
                    </a:lnTo>
                    <a:lnTo>
                      <a:pt x="147" y="63"/>
                    </a:lnTo>
                    <a:lnTo>
                      <a:pt x="150" y="64"/>
                    </a:lnTo>
                    <a:lnTo>
                      <a:pt x="150" y="66"/>
                    </a:lnTo>
                    <a:lnTo>
                      <a:pt x="150" y="69"/>
                    </a:lnTo>
                    <a:lnTo>
                      <a:pt x="151" y="69"/>
                    </a:lnTo>
                    <a:lnTo>
                      <a:pt x="154" y="72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1" y="72"/>
                    </a:lnTo>
                    <a:lnTo>
                      <a:pt x="148" y="72"/>
                    </a:lnTo>
                    <a:lnTo>
                      <a:pt x="144" y="73"/>
                    </a:lnTo>
                    <a:lnTo>
                      <a:pt x="144" y="73"/>
                    </a:lnTo>
                    <a:lnTo>
                      <a:pt x="141" y="73"/>
                    </a:lnTo>
                    <a:lnTo>
                      <a:pt x="138" y="72"/>
                    </a:lnTo>
                    <a:lnTo>
                      <a:pt x="137" y="72"/>
                    </a:lnTo>
                    <a:lnTo>
                      <a:pt x="135" y="71"/>
                    </a:lnTo>
                    <a:lnTo>
                      <a:pt x="134" y="71"/>
                    </a:lnTo>
                    <a:lnTo>
                      <a:pt x="131" y="71"/>
                    </a:lnTo>
                    <a:lnTo>
                      <a:pt x="130" y="69"/>
                    </a:lnTo>
                    <a:lnTo>
                      <a:pt x="129" y="69"/>
                    </a:lnTo>
                    <a:lnTo>
                      <a:pt x="129" y="71"/>
                    </a:lnTo>
                    <a:lnTo>
                      <a:pt x="129" y="71"/>
                    </a:lnTo>
                    <a:lnTo>
                      <a:pt x="127" y="73"/>
                    </a:lnTo>
                    <a:lnTo>
                      <a:pt x="126" y="73"/>
                    </a:lnTo>
                    <a:lnTo>
                      <a:pt x="125" y="73"/>
                    </a:lnTo>
                    <a:lnTo>
                      <a:pt x="122" y="75"/>
                    </a:lnTo>
                    <a:lnTo>
                      <a:pt x="119" y="75"/>
                    </a:lnTo>
                    <a:lnTo>
                      <a:pt x="119" y="75"/>
                    </a:lnTo>
                    <a:lnTo>
                      <a:pt x="118" y="73"/>
                    </a:lnTo>
                    <a:lnTo>
                      <a:pt x="118" y="73"/>
                    </a:lnTo>
                    <a:lnTo>
                      <a:pt x="117" y="72"/>
                    </a:lnTo>
                    <a:lnTo>
                      <a:pt x="115" y="72"/>
                    </a:lnTo>
                    <a:lnTo>
                      <a:pt x="112" y="75"/>
                    </a:lnTo>
                    <a:lnTo>
                      <a:pt x="109" y="76"/>
                    </a:lnTo>
                    <a:lnTo>
                      <a:pt x="108" y="76"/>
                    </a:lnTo>
                    <a:lnTo>
                      <a:pt x="104" y="77"/>
                    </a:lnTo>
                    <a:lnTo>
                      <a:pt x="101" y="77"/>
                    </a:lnTo>
                    <a:lnTo>
                      <a:pt x="100" y="76"/>
                    </a:lnTo>
                    <a:lnTo>
                      <a:pt x="98" y="76"/>
                    </a:lnTo>
                    <a:lnTo>
                      <a:pt x="96" y="76"/>
                    </a:lnTo>
                    <a:lnTo>
                      <a:pt x="94" y="77"/>
                    </a:lnTo>
                    <a:lnTo>
                      <a:pt x="92" y="80"/>
                    </a:lnTo>
                    <a:lnTo>
                      <a:pt x="92" y="81"/>
                    </a:lnTo>
                    <a:lnTo>
                      <a:pt x="93" y="83"/>
                    </a:lnTo>
                    <a:lnTo>
                      <a:pt x="93" y="83"/>
                    </a:lnTo>
                    <a:lnTo>
                      <a:pt x="90" y="84"/>
                    </a:lnTo>
                    <a:lnTo>
                      <a:pt x="89" y="83"/>
                    </a:lnTo>
                    <a:lnTo>
                      <a:pt x="87" y="83"/>
                    </a:lnTo>
                    <a:lnTo>
                      <a:pt x="84" y="81"/>
                    </a:lnTo>
                    <a:lnTo>
                      <a:pt x="83" y="81"/>
                    </a:lnTo>
                    <a:lnTo>
                      <a:pt x="81" y="83"/>
                    </a:lnTo>
                    <a:lnTo>
                      <a:pt x="80" y="83"/>
                    </a:lnTo>
                    <a:lnTo>
                      <a:pt x="77" y="81"/>
                    </a:lnTo>
                    <a:lnTo>
                      <a:pt x="75" y="80"/>
                    </a:lnTo>
                    <a:lnTo>
                      <a:pt x="72" y="81"/>
                    </a:lnTo>
                    <a:lnTo>
                      <a:pt x="71" y="80"/>
                    </a:lnTo>
                    <a:lnTo>
                      <a:pt x="68" y="77"/>
                    </a:lnTo>
                    <a:lnTo>
                      <a:pt x="65" y="77"/>
                    </a:lnTo>
                    <a:lnTo>
                      <a:pt x="63" y="73"/>
                    </a:lnTo>
                    <a:lnTo>
                      <a:pt x="62" y="73"/>
                    </a:lnTo>
                    <a:lnTo>
                      <a:pt x="59" y="72"/>
                    </a:lnTo>
                    <a:lnTo>
                      <a:pt x="59" y="72"/>
                    </a:lnTo>
                    <a:lnTo>
                      <a:pt x="58" y="73"/>
                    </a:lnTo>
                    <a:lnTo>
                      <a:pt x="56" y="73"/>
                    </a:lnTo>
                    <a:lnTo>
                      <a:pt x="54" y="75"/>
                    </a:lnTo>
                    <a:lnTo>
                      <a:pt x="52" y="75"/>
                    </a:lnTo>
                    <a:lnTo>
                      <a:pt x="52" y="76"/>
                    </a:lnTo>
                    <a:lnTo>
                      <a:pt x="51" y="77"/>
                    </a:lnTo>
                    <a:lnTo>
                      <a:pt x="51" y="79"/>
                    </a:lnTo>
                    <a:lnTo>
                      <a:pt x="51" y="80"/>
                    </a:lnTo>
                    <a:lnTo>
                      <a:pt x="50" y="81"/>
                    </a:lnTo>
                    <a:lnTo>
                      <a:pt x="48" y="81"/>
                    </a:lnTo>
                    <a:lnTo>
                      <a:pt x="48" y="83"/>
                    </a:lnTo>
                    <a:lnTo>
                      <a:pt x="50" y="85"/>
                    </a:lnTo>
                    <a:lnTo>
                      <a:pt x="50" y="85"/>
                    </a:lnTo>
                    <a:lnTo>
                      <a:pt x="48" y="88"/>
                    </a:lnTo>
                    <a:lnTo>
                      <a:pt x="48" y="89"/>
                    </a:lnTo>
                    <a:lnTo>
                      <a:pt x="47" y="89"/>
                    </a:lnTo>
                    <a:lnTo>
                      <a:pt x="46" y="91"/>
                    </a:lnTo>
                    <a:lnTo>
                      <a:pt x="43" y="89"/>
                    </a:lnTo>
                    <a:lnTo>
                      <a:pt x="43" y="88"/>
                    </a:lnTo>
                    <a:lnTo>
                      <a:pt x="39" y="88"/>
                    </a:lnTo>
                    <a:lnTo>
                      <a:pt x="38" y="89"/>
                    </a:lnTo>
                    <a:lnTo>
                      <a:pt x="36" y="89"/>
                    </a:lnTo>
                    <a:lnTo>
                      <a:pt x="31" y="91"/>
                    </a:lnTo>
                    <a:lnTo>
                      <a:pt x="30" y="92"/>
                    </a:lnTo>
                    <a:lnTo>
                      <a:pt x="29" y="92"/>
                    </a:lnTo>
                    <a:lnTo>
                      <a:pt x="25" y="96"/>
                    </a:lnTo>
                    <a:lnTo>
                      <a:pt x="19" y="104"/>
                    </a:lnTo>
                    <a:lnTo>
                      <a:pt x="19" y="104"/>
                    </a:lnTo>
                    <a:lnTo>
                      <a:pt x="19" y="104"/>
                    </a:lnTo>
                    <a:lnTo>
                      <a:pt x="19" y="101"/>
                    </a:lnTo>
                    <a:lnTo>
                      <a:pt x="18" y="98"/>
                    </a:lnTo>
                    <a:lnTo>
                      <a:pt x="15" y="96"/>
                    </a:lnTo>
                    <a:lnTo>
                      <a:pt x="14" y="94"/>
                    </a:lnTo>
                    <a:lnTo>
                      <a:pt x="11" y="91"/>
                    </a:lnTo>
                    <a:lnTo>
                      <a:pt x="9" y="87"/>
                    </a:lnTo>
                    <a:lnTo>
                      <a:pt x="8" y="84"/>
                    </a:lnTo>
                    <a:lnTo>
                      <a:pt x="6" y="81"/>
                    </a:lnTo>
                    <a:lnTo>
                      <a:pt x="2" y="80"/>
                    </a:lnTo>
                    <a:lnTo>
                      <a:pt x="2" y="80"/>
                    </a:lnTo>
                    <a:lnTo>
                      <a:pt x="2" y="75"/>
                    </a:lnTo>
                    <a:lnTo>
                      <a:pt x="1" y="72"/>
                    </a:lnTo>
                    <a:lnTo>
                      <a:pt x="1" y="69"/>
                    </a:lnTo>
                    <a:lnTo>
                      <a:pt x="1" y="66"/>
                    </a:lnTo>
                    <a:lnTo>
                      <a:pt x="0" y="63"/>
                    </a:lnTo>
                    <a:lnTo>
                      <a:pt x="0" y="60"/>
                    </a:lnTo>
                    <a:lnTo>
                      <a:pt x="1" y="59"/>
                    </a:lnTo>
                    <a:lnTo>
                      <a:pt x="2" y="58"/>
                    </a:lnTo>
                    <a:lnTo>
                      <a:pt x="5" y="55"/>
                    </a:lnTo>
                    <a:lnTo>
                      <a:pt x="6" y="52"/>
                    </a:lnTo>
                    <a:lnTo>
                      <a:pt x="8" y="48"/>
                    </a:lnTo>
                    <a:lnTo>
                      <a:pt x="9" y="46"/>
                    </a:lnTo>
                    <a:lnTo>
                      <a:pt x="10" y="44"/>
                    </a:lnTo>
                    <a:lnTo>
                      <a:pt x="13" y="42"/>
                    </a:lnTo>
                    <a:lnTo>
                      <a:pt x="13" y="41"/>
                    </a:lnTo>
                    <a:lnTo>
                      <a:pt x="14" y="43"/>
                    </a:lnTo>
                    <a:lnTo>
                      <a:pt x="14" y="44"/>
                    </a:lnTo>
                    <a:lnTo>
                      <a:pt x="17" y="44"/>
                    </a:lnTo>
                    <a:lnTo>
                      <a:pt x="18" y="44"/>
                    </a:lnTo>
                    <a:lnTo>
                      <a:pt x="22" y="44"/>
                    </a:lnTo>
                    <a:lnTo>
                      <a:pt x="23" y="42"/>
                    </a:lnTo>
                    <a:lnTo>
                      <a:pt x="23" y="39"/>
                    </a:lnTo>
                    <a:lnTo>
                      <a:pt x="25" y="38"/>
                    </a:lnTo>
                    <a:lnTo>
                      <a:pt x="26" y="39"/>
                    </a:lnTo>
                    <a:lnTo>
                      <a:pt x="27" y="42"/>
                    </a:lnTo>
                    <a:lnTo>
                      <a:pt x="27" y="43"/>
                    </a:lnTo>
                    <a:lnTo>
                      <a:pt x="30" y="43"/>
                    </a:lnTo>
                    <a:lnTo>
                      <a:pt x="33" y="41"/>
                    </a:lnTo>
                    <a:lnTo>
                      <a:pt x="36" y="39"/>
                    </a:lnTo>
                    <a:lnTo>
                      <a:pt x="39" y="37"/>
                    </a:lnTo>
                    <a:lnTo>
                      <a:pt x="46" y="35"/>
                    </a:lnTo>
                    <a:lnTo>
                      <a:pt x="50" y="35"/>
                    </a:lnTo>
                    <a:lnTo>
                      <a:pt x="51" y="34"/>
                    </a:lnTo>
                    <a:lnTo>
                      <a:pt x="55" y="31"/>
                    </a:lnTo>
                    <a:lnTo>
                      <a:pt x="54" y="30"/>
                    </a:lnTo>
                    <a:lnTo>
                      <a:pt x="52" y="30"/>
                    </a:lnTo>
                    <a:lnTo>
                      <a:pt x="51" y="27"/>
                    </a:lnTo>
                    <a:lnTo>
                      <a:pt x="51" y="25"/>
                    </a:lnTo>
                    <a:lnTo>
                      <a:pt x="52" y="25"/>
                    </a:lnTo>
                    <a:lnTo>
                      <a:pt x="55" y="25"/>
                    </a:lnTo>
                    <a:lnTo>
                      <a:pt x="58" y="25"/>
                    </a:lnTo>
                    <a:lnTo>
                      <a:pt x="59" y="25"/>
                    </a:lnTo>
                    <a:lnTo>
                      <a:pt x="62" y="26"/>
                    </a:lnTo>
                    <a:lnTo>
                      <a:pt x="65" y="25"/>
                    </a:lnTo>
                    <a:lnTo>
                      <a:pt x="69" y="25"/>
                    </a:lnTo>
                    <a:lnTo>
                      <a:pt x="72" y="22"/>
                    </a:lnTo>
                    <a:lnTo>
                      <a:pt x="73" y="22"/>
                    </a:lnTo>
                    <a:lnTo>
                      <a:pt x="75" y="19"/>
                    </a:lnTo>
                    <a:lnTo>
                      <a:pt x="75" y="18"/>
                    </a:lnTo>
                    <a:lnTo>
                      <a:pt x="75" y="17"/>
                    </a:lnTo>
                    <a:lnTo>
                      <a:pt x="76" y="16"/>
                    </a:lnTo>
                    <a:lnTo>
                      <a:pt x="76" y="13"/>
                    </a:lnTo>
                    <a:lnTo>
                      <a:pt x="77" y="12"/>
                    </a:lnTo>
                    <a:lnTo>
                      <a:pt x="79" y="12"/>
                    </a:lnTo>
                    <a:lnTo>
                      <a:pt x="80" y="12"/>
                    </a:lnTo>
                    <a:lnTo>
                      <a:pt x="83" y="9"/>
                    </a:lnTo>
                    <a:lnTo>
                      <a:pt x="84" y="8"/>
                    </a:lnTo>
                    <a:lnTo>
                      <a:pt x="84" y="6"/>
                    </a:lnTo>
                    <a:lnTo>
                      <a:pt x="84" y="5"/>
                    </a:lnTo>
                    <a:lnTo>
                      <a:pt x="87" y="2"/>
                    </a:lnTo>
                    <a:lnTo>
                      <a:pt x="89" y="1"/>
                    </a:lnTo>
                    <a:lnTo>
                      <a:pt x="92" y="1"/>
                    </a:lnTo>
                    <a:lnTo>
                      <a:pt x="93" y="2"/>
                    </a:lnTo>
                    <a:lnTo>
                      <a:pt x="97" y="1"/>
                    </a:lnTo>
                    <a:lnTo>
                      <a:pt x="9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3" name="Freeform 445"/>
              <p:cNvSpPr>
                <a:spLocks/>
              </p:cNvSpPr>
              <p:nvPr/>
            </p:nvSpPr>
            <p:spPr bwMode="auto">
              <a:xfrm>
                <a:off x="6049491" y="3317538"/>
                <a:ext cx="464408" cy="433955"/>
              </a:xfrm>
              <a:custGeom>
                <a:avLst/>
                <a:gdLst>
                  <a:gd name="T0" fmla="*/ 25 w 183"/>
                  <a:gd name="T1" fmla="*/ 1 h 171"/>
                  <a:gd name="T2" fmla="*/ 33 w 183"/>
                  <a:gd name="T3" fmla="*/ 4 h 171"/>
                  <a:gd name="T4" fmla="*/ 45 w 183"/>
                  <a:gd name="T5" fmla="*/ 4 h 171"/>
                  <a:gd name="T6" fmla="*/ 56 w 183"/>
                  <a:gd name="T7" fmla="*/ 6 h 171"/>
                  <a:gd name="T8" fmla="*/ 66 w 183"/>
                  <a:gd name="T9" fmla="*/ 12 h 171"/>
                  <a:gd name="T10" fmla="*/ 70 w 183"/>
                  <a:gd name="T11" fmla="*/ 22 h 171"/>
                  <a:gd name="T12" fmla="*/ 78 w 183"/>
                  <a:gd name="T13" fmla="*/ 25 h 171"/>
                  <a:gd name="T14" fmla="*/ 83 w 183"/>
                  <a:gd name="T15" fmla="*/ 25 h 171"/>
                  <a:gd name="T16" fmla="*/ 98 w 183"/>
                  <a:gd name="T17" fmla="*/ 31 h 171"/>
                  <a:gd name="T18" fmla="*/ 106 w 183"/>
                  <a:gd name="T19" fmla="*/ 38 h 171"/>
                  <a:gd name="T20" fmla="*/ 114 w 183"/>
                  <a:gd name="T21" fmla="*/ 39 h 171"/>
                  <a:gd name="T22" fmla="*/ 118 w 183"/>
                  <a:gd name="T23" fmla="*/ 34 h 171"/>
                  <a:gd name="T24" fmla="*/ 122 w 183"/>
                  <a:gd name="T25" fmla="*/ 29 h 171"/>
                  <a:gd name="T26" fmla="*/ 118 w 183"/>
                  <a:gd name="T27" fmla="*/ 21 h 171"/>
                  <a:gd name="T28" fmla="*/ 120 w 183"/>
                  <a:gd name="T29" fmla="*/ 13 h 171"/>
                  <a:gd name="T30" fmla="*/ 124 w 183"/>
                  <a:gd name="T31" fmla="*/ 8 h 171"/>
                  <a:gd name="T32" fmla="*/ 135 w 183"/>
                  <a:gd name="T33" fmla="*/ 4 h 171"/>
                  <a:gd name="T34" fmla="*/ 139 w 183"/>
                  <a:gd name="T35" fmla="*/ 2 h 171"/>
                  <a:gd name="T36" fmla="*/ 143 w 183"/>
                  <a:gd name="T37" fmla="*/ 2 h 171"/>
                  <a:gd name="T38" fmla="*/ 148 w 183"/>
                  <a:gd name="T39" fmla="*/ 4 h 171"/>
                  <a:gd name="T40" fmla="*/ 156 w 183"/>
                  <a:gd name="T41" fmla="*/ 6 h 171"/>
                  <a:gd name="T42" fmla="*/ 154 w 183"/>
                  <a:gd name="T43" fmla="*/ 9 h 171"/>
                  <a:gd name="T44" fmla="*/ 160 w 183"/>
                  <a:gd name="T45" fmla="*/ 12 h 171"/>
                  <a:gd name="T46" fmla="*/ 165 w 183"/>
                  <a:gd name="T47" fmla="*/ 13 h 171"/>
                  <a:gd name="T48" fmla="*/ 174 w 183"/>
                  <a:gd name="T49" fmla="*/ 13 h 171"/>
                  <a:gd name="T50" fmla="*/ 178 w 183"/>
                  <a:gd name="T51" fmla="*/ 16 h 171"/>
                  <a:gd name="T52" fmla="*/ 179 w 183"/>
                  <a:gd name="T53" fmla="*/ 21 h 171"/>
                  <a:gd name="T54" fmla="*/ 179 w 183"/>
                  <a:gd name="T55" fmla="*/ 29 h 171"/>
                  <a:gd name="T56" fmla="*/ 178 w 183"/>
                  <a:gd name="T57" fmla="*/ 35 h 171"/>
                  <a:gd name="T58" fmla="*/ 178 w 183"/>
                  <a:gd name="T59" fmla="*/ 43 h 171"/>
                  <a:gd name="T60" fmla="*/ 183 w 183"/>
                  <a:gd name="T61" fmla="*/ 166 h 171"/>
                  <a:gd name="T62" fmla="*/ 173 w 183"/>
                  <a:gd name="T63" fmla="*/ 171 h 171"/>
                  <a:gd name="T64" fmla="*/ 173 w 183"/>
                  <a:gd name="T65" fmla="*/ 171 h 171"/>
                  <a:gd name="T66" fmla="*/ 53 w 183"/>
                  <a:gd name="T67" fmla="*/ 133 h 171"/>
                  <a:gd name="T68" fmla="*/ 31 w 183"/>
                  <a:gd name="T69" fmla="*/ 126 h 171"/>
                  <a:gd name="T70" fmla="*/ 28 w 183"/>
                  <a:gd name="T71" fmla="*/ 122 h 171"/>
                  <a:gd name="T72" fmla="*/ 24 w 183"/>
                  <a:gd name="T73" fmla="*/ 117 h 171"/>
                  <a:gd name="T74" fmla="*/ 20 w 183"/>
                  <a:gd name="T75" fmla="*/ 113 h 171"/>
                  <a:gd name="T76" fmla="*/ 11 w 183"/>
                  <a:gd name="T77" fmla="*/ 112 h 171"/>
                  <a:gd name="T78" fmla="*/ 10 w 183"/>
                  <a:gd name="T79" fmla="*/ 109 h 171"/>
                  <a:gd name="T80" fmla="*/ 8 w 183"/>
                  <a:gd name="T81" fmla="*/ 104 h 171"/>
                  <a:gd name="T82" fmla="*/ 7 w 183"/>
                  <a:gd name="T83" fmla="*/ 100 h 171"/>
                  <a:gd name="T84" fmla="*/ 4 w 183"/>
                  <a:gd name="T85" fmla="*/ 94 h 171"/>
                  <a:gd name="T86" fmla="*/ 0 w 183"/>
                  <a:gd name="T87" fmla="*/ 88 h 171"/>
                  <a:gd name="T88" fmla="*/ 2 w 183"/>
                  <a:gd name="T89" fmla="*/ 87 h 171"/>
                  <a:gd name="T90" fmla="*/ 6 w 183"/>
                  <a:gd name="T91" fmla="*/ 83 h 171"/>
                  <a:gd name="T92" fmla="*/ 4 w 183"/>
                  <a:gd name="T93" fmla="*/ 76 h 171"/>
                  <a:gd name="T94" fmla="*/ 6 w 183"/>
                  <a:gd name="T95" fmla="*/ 68 h 171"/>
                  <a:gd name="T96" fmla="*/ 3 w 183"/>
                  <a:gd name="T97" fmla="*/ 59 h 171"/>
                  <a:gd name="T98" fmla="*/ 3 w 183"/>
                  <a:gd name="T99" fmla="*/ 54 h 171"/>
                  <a:gd name="T100" fmla="*/ 2 w 183"/>
                  <a:gd name="T101" fmla="*/ 42 h 171"/>
                  <a:gd name="T102" fmla="*/ 0 w 183"/>
                  <a:gd name="T103" fmla="*/ 38 h 171"/>
                  <a:gd name="T104" fmla="*/ 2 w 183"/>
                  <a:gd name="T105" fmla="*/ 37 h 171"/>
                  <a:gd name="T106" fmla="*/ 4 w 183"/>
                  <a:gd name="T107" fmla="*/ 37 h 171"/>
                  <a:gd name="T108" fmla="*/ 7 w 183"/>
                  <a:gd name="T109" fmla="*/ 33 h 171"/>
                  <a:gd name="T110" fmla="*/ 8 w 183"/>
                  <a:gd name="T111" fmla="*/ 31 h 171"/>
                  <a:gd name="T112" fmla="*/ 8 w 183"/>
                  <a:gd name="T113" fmla="*/ 27 h 171"/>
                  <a:gd name="T114" fmla="*/ 7 w 183"/>
                  <a:gd name="T115" fmla="*/ 22 h 171"/>
                  <a:gd name="T116" fmla="*/ 10 w 183"/>
                  <a:gd name="T117" fmla="*/ 19 h 171"/>
                  <a:gd name="T118" fmla="*/ 14 w 183"/>
                  <a:gd name="T119" fmla="*/ 17 h 171"/>
                  <a:gd name="T120" fmla="*/ 21 w 183"/>
                  <a:gd name="T121" fmla="*/ 10 h 171"/>
                  <a:gd name="T122" fmla="*/ 23 w 183"/>
                  <a:gd name="T123" fmla="*/ 6 h 171"/>
                  <a:gd name="T124" fmla="*/ 23 w 183"/>
                  <a:gd name="T125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83" h="171">
                    <a:moveTo>
                      <a:pt x="23" y="0"/>
                    </a:moveTo>
                    <a:lnTo>
                      <a:pt x="25" y="1"/>
                    </a:lnTo>
                    <a:lnTo>
                      <a:pt x="27" y="4"/>
                    </a:lnTo>
                    <a:lnTo>
                      <a:pt x="33" y="4"/>
                    </a:lnTo>
                    <a:lnTo>
                      <a:pt x="41" y="2"/>
                    </a:lnTo>
                    <a:lnTo>
                      <a:pt x="45" y="4"/>
                    </a:lnTo>
                    <a:lnTo>
                      <a:pt x="52" y="5"/>
                    </a:lnTo>
                    <a:lnTo>
                      <a:pt x="56" y="6"/>
                    </a:lnTo>
                    <a:lnTo>
                      <a:pt x="64" y="8"/>
                    </a:lnTo>
                    <a:lnTo>
                      <a:pt x="66" y="12"/>
                    </a:lnTo>
                    <a:lnTo>
                      <a:pt x="66" y="16"/>
                    </a:lnTo>
                    <a:lnTo>
                      <a:pt x="70" y="22"/>
                    </a:lnTo>
                    <a:lnTo>
                      <a:pt x="74" y="25"/>
                    </a:lnTo>
                    <a:lnTo>
                      <a:pt x="78" y="25"/>
                    </a:lnTo>
                    <a:lnTo>
                      <a:pt x="79" y="23"/>
                    </a:lnTo>
                    <a:lnTo>
                      <a:pt x="83" y="25"/>
                    </a:lnTo>
                    <a:lnTo>
                      <a:pt x="93" y="29"/>
                    </a:lnTo>
                    <a:lnTo>
                      <a:pt x="98" y="31"/>
                    </a:lnTo>
                    <a:lnTo>
                      <a:pt x="102" y="34"/>
                    </a:lnTo>
                    <a:lnTo>
                      <a:pt x="106" y="38"/>
                    </a:lnTo>
                    <a:lnTo>
                      <a:pt x="111" y="39"/>
                    </a:lnTo>
                    <a:lnTo>
                      <a:pt x="114" y="39"/>
                    </a:lnTo>
                    <a:lnTo>
                      <a:pt x="118" y="35"/>
                    </a:lnTo>
                    <a:lnTo>
                      <a:pt x="118" y="34"/>
                    </a:lnTo>
                    <a:lnTo>
                      <a:pt x="120" y="31"/>
                    </a:lnTo>
                    <a:lnTo>
                      <a:pt x="122" y="29"/>
                    </a:lnTo>
                    <a:lnTo>
                      <a:pt x="120" y="23"/>
                    </a:lnTo>
                    <a:lnTo>
                      <a:pt x="118" y="21"/>
                    </a:lnTo>
                    <a:lnTo>
                      <a:pt x="119" y="14"/>
                    </a:lnTo>
                    <a:lnTo>
                      <a:pt x="120" y="13"/>
                    </a:lnTo>
                    <a:lnTo>
                      <a:pt x="120" y="10"/>
                    </a:lnTo>
                    <a:lnTo>
                      <a:pt x="124" y="8"/>
                    </a:lnTo>
                    <a:lnTo>
                      <a:pt x="128" y="5"/>
                    </a:lnTo>
                    <a:lnTo>
                      <a:pt x="135" y="4"/>
                    </a:lnTo>
                    <a:lnTo>
                      <a:pt x="139" y="2"/>
                    </a:lnTo>
                    <a:lnTo>
                      <a:pt x="139" y="2"/>
                    </a:lnTo>
                    <a:lnTo>
                      <a:pt x="141" y="4"/>
                    </a:lnTo>
                    <a:lnTo>
                      <a:pt x="143" y="2"/>
                    </a:lnTo>
                    <a:lnTo>
                      <a:pt x="144" y="2"/>
                    </a:lnTo>
                    <a:lnTo>
                      <a:pt x="148" y="4"/>
                    </a:lnTo>
                    <a:lnTo>
                      <a:pt x="151" y="4"/>
                    </a:lnTo>
                    <a:lnTo>
                      <a:pt x="156" y="6"/>
                    </a:lnTo>
                    <a:lnTo>
                      <a:pt x="156" y="8"/>
                    </a:lnTo>
                    <a:lnTo>
                      <a:pt x="154" y="9"/>
                    </a:lnTo>
                    <a:lnTo>
                      <a:pt x="156" y="10"/>
                    </a:lnTo>
                    <a:lnTo>
                      <a:pt x="160" y="12"/>
                    </a:lnTo>
                    <a:lnTo>
                      <a:pt x="164" y="12"/>
                    </a:lnTo>
                    <a:lnTo>
                      <a:pt x="165" y="13"/>
                    </a:lnTo>
                    <a:lnTo>
                      <a:pt x="173" y="14"/>
                    </a:lnTo>
                    <a:lnTo>
                      <a:pt x="174" y="13"/>
                    </a:lnTo>
                    <a:lnTo>
                      <a:pt x="177" y="14"/>
                    </a:lnTo>
                    <a:lnTo>
                      <a:pt x="178" y="16"/>
                    </a:lnTo>
                    <a:lnTo>
                      <a:pt x="179" y="19"/>
                    </a:lnTo>
                    <a:lnTo>
                      <a:pt x="179" y="21"/>
                    </a:lnTo>
                    <a:lnTo>
                      <a:pt x="178" y="26"/>
                    </a:lnTo>
                    <a:lnTo>
                      <a:pt x="179" y="29"/>
                    </a:lnTo>
                    <a:lnTo>
                      <a:pt x="179" y="31"/>
                    </a:lnTo>
                    <a:lnTo>
                      <a:pt x="178" y="35"/>
                    </a:lnTo>
                    <a:lnTo>
                      <a:pt x="176" y="39"/>
                    </a:lnTo>
                    <a:lnTo>
                      <a:pt x="178" y="43"/>
                    </a:lnTo>
                    <a:lnTo>
                      <a:pt x="179" y="48"/>
                    </a:lnTo>
                    <a:lnTo>
                      <a:pt x="183" y="166"/>
                    </a:lnTo>
                    <a:lnTo>
                      <a:pt x="173" y="167"/>
                    </a:lnTo>
                    <a:lnTo>
                      <a:pt x="173" y="171"/>
                    </a:lnTo>
                    <a:lnTo>
                      <a:pt x="173" y="171"/>
                    </a:lnTo>
                    <a:lnTo>
                      <a:pt x="173" y="171"/>
                    </a:lnTo>
                    <a:lnTo>
                      <a:pt x="77" y="122"/>
                    </a:lnTo>
                    <a:lnTo>
                      <a:pt x="53" y="133"/>
                    </a:lnTo>
                    <a:lnTo>
                      <a:pt x="52" y="130"/>
                    </a:lnTo>
                    <a:lnTo>
                      <a:pt x="31" y="126"/>
                    </a:lnTo>
                    <a:lnTo>
                      <a:pt x="29" y="123"/>
                    </a:lnTo>
                    <a:lnTo>
                      <a:pt x="28" y="122"/>
                    </a:lnTo>
                    <a:lnTo>
                      <a:pt x="27" y="121"/>
                    </a:lnTo>
                    <a:lnTo>
                      <a:pt x="24" y="117"/>
                    </a:lnTo>
                    <a:lnTo>
                      <a:pt x="23" y="114"/>
                    </a:lnTo>
                    <a:lnTo>
                      <a:pt x="20" y="113"/>
                    </a:lnTo>
                    <a:lnTo>
                      <a:pt x="16" y="112"/>
                    </a:lnTo>
                    <a:lnTo>
                      <a:pt x="11" y="112"/>
                    </a:lnTo>
                    <a:lnTo>
                      <a:pt x="10" y="110"/>
                    </a:lnTo>
                    <a:lnTo>
                      <a:pt x="10" y="109"/>
                    </a:lnTo>
                    <a:lnTo>
                      <a:pt x="8" y="108"/>
                    </a:lnTo>
                    <a:lnTo>
                      <a:pt x="8" y="104"/>
                    </a:lnTo>
                    <a:lnTo>
                      <a:pt x="8" y="102"/>
                    </a:lnTo>
                    <a:lnTo>
                      <a:pt x="7" y="100"/>
                    </a:lnTo>
                    <a:lnTo>
                      <a:pt x="7" y="98"/>
                    </a:lnTo>
                    <a:lnTo>
                      <a:pt x="4" y="94"/>
                    </a:lnTo>
                    <a:lnTo>
                      <a:pt x="2" y="91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2" y="87"/>
                    </a:lnTo>
                    <a:lnTo>
                      <a:pt x="4" y="84"/>
                    </a:lnTo>
                    <a:lnTo>
                      <a:pt x="6" y="83"/>
                    </a:lnTo>
                    <a:lnTo>
                      <a:pt x="6" y="79"/>
                    </a:lnTo>
                    <a:lnTo>
                      <a:pt x="4" y="76"/>
                    </a:lnTo>
                    <a:lnTo>
                      <a:pt x="4" y="75"/>
                    </a:lnTo>
                    <a:lnTo>
                      <a:pt x="6" y="68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4" y="58"/>
                    </a:lnTo>
                    <a:lnTo>
                      <a:pt x="3" y="54"/>
                    </a:lnTo>
                    <a:lnTo>
                      <a:pt x="3" y="46"/>
                    </a:lnTo>
                    <a:lnTo>
                      <a:pt x="2" y="42"/>
                    </a:lnTo>
                    <a:lnTo>
                      <a:pt x="0" y="42"/>
                    </a:lnTo>
                    <a:lnTo>
                      <a:pt x="0" y="38"/>
                    </a:lnTo>
                    <a:lnTo>
                      <a:pt x="2" y="37"/>
                    </a:lnTo>
                    <a:lnTo>
                      <a:pt x="2" y="37"/>
                    </a:lnTo>
                    <a:lnTo>
                      <a:pt x="3" y="37"/>
                    </a:lnTo>
                    <a:lnTo>
                      <a:pt x="4" y="37"/>
                    </a:lnTo>
                    <a:lnTo>
                      <a:pt x="6" y="35"/>
                    </a:lnTo>
                    <a:lnTo>
                      <a:pt x="7" y="33"/>
                    </a:lnTo>
                    <a:lnTo>
                      <a:pt x="8" y="31"/>
                    </a:lnTo>
                    <a:lnTo>
                      <a:pt x="8" y="31"/>
                    </a:lnTo>
                    <a:lnTo>
                      <a:pt x="8" y="30"/>
                    </a:lnTo>
                    <a:lnTo>
                      <a:pt x="8" y="27"/>
                    </a:lnTo>
                    <a:lnTo>
                      <a:pt x="7" y="23"/>
                    </a:lnTo>
                    <a:lnTo>
                      <a:pt x="7" y="22"/>
                    </a:lnTo>
                    <a:lnTo>
                      <a:pt x="7" y="21"/>
                    </a:lnTo>
                    <a:lnTo>
                      <a:pt x="10" y="19"/>
                    </a:lnTo>
                    <a:lnTo>
                      <a:pt x="12" y="19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21" y="10"/>
                    </a:lnTo>
                    <a:lnTo>
                      <a:pt x="24" y="6"/>
                    </a:lnTo>
                    <a:lnTo>
                      <a:pt x="23" y="6"/>
                    </a:lnTo>
                    <a:lnTo>
                      <a:pt x="21" y="1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4" name="Freeform 446"/>
              <p:cNvSpPr>
                <a:spLocks noEditPoints="1"/>
              </p:cNvSpPr>
              <p:nvPr/>
            </p:nvSpPr>
            <p:spPr bwMode="auto">
              <a:xfrm>
                <a:off x="5991124" y="3175425"/>
                <a:ext cx="119275" cy="236011"/>
              </a:xfrm>
              <a:custGeom>
                <a:avLst/>
                <a:gdLst>
                  <a:gd name="T0" fmla="*/ 38 w 47"/>
                  <a:gd name="T1" fmla="*/ 47 h 93"/>
                  <a:gd name="T2" fmla="*/ 37 w 47"/>
                  <a:gd name="T3" fmla="*/ 49 h 93"/>
                  <a:gd name="T4" fmla="*/ 35 w 47"/>
                  <a:gd name="T5" fmla="*/ 47 h 93"/>
                  <a:gd name="T6" fmla="*/ 26 w 47"/>
                  <a:gd name="T7" fmla="*/ 2 h 93"/>
                  <a:gd name="T8" fmla="*/ 27 w 47"/>
                  <a:gd name="T9" fmla="*/ 4 h 93"/>
                  <a:gd name="T10" fmla="*/ 30 w 47"/>
                  <a:gd name="T11" fmla="*/ 10 h 93"/>
                  <a:gd name="T12" fmla="*/ 37 w 47"/>
                  <a:gd name="T13" fmla="*/ 4 h 93"/>
                  <a:gd name="T14" fmla="*/ 37 w 47"/>
                  <a:gd name="T15" fmla="*/ 7 h 93"/>
                  <a:gd name="T16" fmla="*/ 34 w 47"/>
                  <a:gd name="T17" fmla="*/ 12 h 93"/>
                  <a:gd name="T18" fmla="*/ 31 w 47"/>
                  <a:gd name="T19" fmla="*/ 18 h 93"/>
                  <a:gd name="T20" fmla="*/ 38 w 47"/>
                  <a:gd name="T21" fmla="*/ 23 h 93"/>
                  <a:gd name="T22" fmla="*/ 38 w 47"/>
                  <a:gd name="T23" fmla="*/ 28 h 93"/>
                  <a:gd name="T24" fmla="*/ 38 w 47"/>
                  <a:gd name="T25" fmla="*/ 31 h 93"/>
                  <a:gd name="T26" fmla="*/ 38 w 47"/>
                  <a:gd name="T27" fmla="*/ 33 h 93"/>
                  <a:gd name="T28" fmla="*/ 29 w 47"/>
                  <a:gd name="T29" fmla="*/ 40 h 93"/>
                  <a:gd name="T30" fmla="*/ 29 w 47"/>
                  <a:gd name="T31" fmla="*/ 48 h 93"/>
                  <a:gd name="T32" fmla="*/ 34 w 47"/>
                  <a:gd name="T33" fmla="*/ 49 h 93"/>
                  <a:gd name="T34" fmla="*/ 37 w 47"/>
                  <a:gd name="T35" fmla="*/ 52 h 93"/>
                  <a:gd name="T36" fmla="*/ 38 w 47"/>
                  <a:gd name="T37" fmla="*/ 50 h 93"/>
                  <a:gd name="T38" fmla="*/ 39 w 47"/>
                  <a:gd name="T39" fmla="*/ 50 h 93"/>
                  <a:gd name="T40" fmla="*/ 41 w 47"/>
                  <a:gd name="T41" fmla="*/ 54 h 93"/>
                  <a:gd name="T42" fmla="*/ 46 w 47"/>
                  <a:gd name="T43" fmla="*/ 56 h 93"/>
                  <a:gd name="T44" fmla="*/ 46 w 47"/>
                  <a:gd name="T45" fmla="*/ 62 h 93"/>
                  <a:gd name="T46" fmla="*/ 44 w 47"/>
                  <a:gd name="T47" fmla="*/ 66 h 93"/>
                  <a:gd name="T48" fmla="*/ 37 w 47"/>
                  <a:gd name="T49" fmla="*/ 73 h 93"/>
                  <a:gd name="T50" fmla="*/ 33 w 47"/>
                  <a:gd name="T51" fmla="*/ 75 h 93"/>
                  <a:gd name="T52" fmla="*/ 30 w 47"/>
                  <a:gd name="T53" fmla="*/ 78 h 93"/>
                  <a:gd name="T54" fmla="*/ 31 w 47"/>
                  <a:gd name="T55" fmla="*/ 83 h 93"/>
                  <a:gd name="T56" fmla="*/ 31 w 47"/>
                  <a:gd name="T57" fmla="*/ 87 h 93"/>
                  <a:gd name="T58" fmla="*/ 30 w 47"/>
                  <a:gd name="T59" fmla="*/ 89 h 93"/>
                  <a:gd name="T60" fmla="*/ 27 w 47"/>
                  <a:gd name="T61" fmla="*/ 93 h 93"/>
                  <a:gd name="T62" fmla="*/ 25 w 47"/>
                  <a:gd name="T63" fmla="*/ 93 h 93"/>
                  <a:gd name="T64" fmla="*/ 14 w 47"/>
                  <a:gd name="T65" fmla="*/ 66 h 93"/>
                  <a:gd name="T66" fmla="*/ 12 w 47"/>
                  <a:gd name="T67" fmla="*/ 64 h 93"/>
                  <a:gd name="T68" fmla="*/ 8 w 47"/>
                  <a:gd name="T69" fmla="*/ 60 h 93"/>
                  <a:gd name="T70" fmla="*/ 4 w 47"/>
                  <a:gd name="T71" fmla="*/ 57 h 93"/>
                  <a:gd name="T72" fmla="*/ 1 w 47"/>
                  <a:gd name="T73" fmla="*/ 53 h 93"/>
                  <a:gd name="T74" fmla="*/ 0 w 47"/>
                  <a:gd name="T75" fmla="*/ 49 h 93"/>
                  <a:gd name="T76" fmla="*/ 4 w 47"/>
                  <a:gd name="T77" fmla="*/ 41 h 93"/>
                  <a:gd name="T78" fmla="*/ 8 w 47"/>
                  <a:gd name="T79" fmla="*/ 39 h 93"/>
                  <a:gd name="T80" fmla="*/ 9 w 47"/>
                  <a:gd name="T81" fmla="*/ 33 h 93"/>
                  <a:gd name="T82" fmla="*/ 9 w 47"/>
                  <a:gd name="T83" fmla="*/ 31 h 93"/>
                  <a:gd name="T84" fmla="*/ 10 w 47"/>
                  <a:gd name="T85" fmla="*/ 28 h 93"/>
                  <a:gd name="T86" fmla="*/ 9 w 47"/>
                  <a:gd name="T87" fmla="*/ 25 h 93"/>
                  <a:gd name="T88" fmla="*/ 10 w 47"/>
                  <a:gd name="T89" fmla="*/ 18 h 93"/>
                  <a:gd name="T90" fmla="*/ 10 w 47"/>
                  <a:gd name="T91" fmla="*/ 10 h 93"/>
                  <a:gd name="T92" fmla="*/ 10 w 47"/>
                  <a:gd name="T93" fmla="*/ 7 h 93"/>
                  <a:gd name="T94" fmla="*/ 14 w 47"/>
                  <a:gd name="T95" fmla="*/ 4 h 93"/>
                  <a:gd name="T96" fmla="*/ 21 w 47"/>
                  <a:gd name="T97" fmla="*/ 0 h 93"/>
                  <a:gd name="T98" fmla="*/ 22 w 47"/>
                  <a:gd name="T99" fmla="*/ 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7" h="93">
                    <a:moveTo>
                      <a:pt x="35" y="47"/>
                    </a:moveTo>
                    <a:lnTo>
                      <a:pt x="38" y="47"/>
                    </a:lnTo>
                    <a:lnTo>
                      <a:pt x="39" y="48"/>
                    </a:lnTo>
                    <a:lnTo>
                      <a:pt x="37" y="49"/>
                    </a:lnTo>
                    <a:lnTo>
                      <a:pt x="35" y="48"/>
                    </a:lnTo>
                    <a:lnTo>
                      <a:pt x="35" y="47"/>
                    </a:lnTo>
                    <a:close/>
                    <a:moveTo>
                      <a:pt x="25" y="0"/>
                    </a:moveTo>
                    <a:lnTo>
                      <a:pt x="26" y="2"/>
                    </a:lnTo>
                    <a:lnTo>
                      <a:pt x="26" y="4"/>
                    </a:lnTo>
                    <a:lnTo>
                      <a:pt x="27" y="4"/>
                    </a:lnTo>
                    <a:lnTo>
                      <a:pt x="29" y="8"/>
                    </a:lnTo>
                    <a:lnTo>
                      <a:pt x="30" y="10"/>
                    </a:lnTo>
                    <a:lnTo>
                      <a:pt x="31" y="7"/>
                    </a:lnTo>
                    <a:lnTo>
                      <a:pt x="37" y="4"/>
                    </a:lnTo>
                    <a:lnTo>
                      <a:pt x="37" y="4"/>
                    </a:lnTo>
                    <a:lnTo>
                      <a:pt x="37" y="7"/>
                    </a:lnTo>
                    <a:lnTo>
                      <a:pt x="35" y="11"/>
                    </a:lnTo>
                    <a:lnTo>
                      <a:pt x="34" y="12"/>
                    </a:lnTo>
                    <a:lnTo>
                      <a:pt x="31" y="15"/>
                    </a:lnTo>
                    <a:lnTo>
                      <a:pt x="31" y="18"/>
                    </a:lnTo>
                    <a:lnTo>
                      <a:pt x="34" y="22"/>
                    </a:lnTo>
                    <a:lnTo>
                      <a:pt x="38" y="23"/>
                    </a:lnTo>
                    <a:lnTo>
                      <a:pt x="38" y="27"/>
                    </a:lnTo>
                    <a:lnTo>
                      <a:pt x="38" y="28"/>
                    </a:lnTo>
                    <a:lnTo>
                      <a:pt x="39" y="29"/>
                    </a:lnTo>
                    <a:lnTo>
                      <a:pt x="38" y="31"/>
                    </a:lnTo>
                    <a:lnTo>
                      <a:pt x="38" y="32"/>
                    </a:lnTo>
                    <a:lnTo>
                      <a:pt x="38" y="33"/>
                    </a:lnTo>
                    <a:lnTo>
                      <a:pt x="34" y="36"/>
                    </a:lnTo>
                    <a:lnTo>
                      <a:pt x="29" y="40"/>
                    </a:lnTo>
                    <a:lnTo>
                      <a:pt x="27" y="44"/>
                    </a:lnTo>
                    <a:lnTo>
                      <a:pt x="29" y="48"/>
                    </a:lnTo>
                    <a:lnTo>
                      <a:pt x="33" y="50"/>
                    </a:lnTo>
                    <a:lnTo>
                      <a:pt x="34" y="49"/>
                    </a:lnTo>
                    <a:lnTo>
                      <a:pt x="35" y="52"/>
                    </a:lnTo>
                    <a:lnTo>
                      <a:pt x="37" y="52"/>
                    </a:lnTo>
                    <a:lnTo>
                      <a:pt x="38" y="52"/>
                    </a:lnTo>
                    <a:lnTo>
                      <a:pt x="38" y="50"/>
                    </a:lnTo>
                    <a:lnTo>
                      <a:pt x="38" y="50"/>
                    </a:lnTo>
                    <a:lnTo>
                      <a:pt x="39" y="50"/>
                    </a:lnTo>
                    <a:lnTo>
                      <a:pt x="41" y="53"/>
                    </a:lnTo>
                    <a:lnTo>
                      <a:pt x="41" y="54"/>
                    </a:lnTo>
                    <a:lnTo>
                      <a:pt x="43" y="56"/>
                    </a:lnTo>
                    <a:lnTo>
                      <a:pt x="46" y="56"/>
                    </a:lnTo>
                    <a:lnTo>
                      <a:pt x="44" y="57"/>
                    </a:lnTo>
                    <a:lnTo>
                      <a:pt x="46" y="62"/>
                    </a:lnTo>
                    <a:lnTo>
                      <a:pt x="47" y="62"/>
                    </a:lnTo>
                    <a:lnTo>
                      <a:pt x="44" y="66"/>
                    </a:lnTo>
                    <a:lnTo>
                      <a:pt x="37" y="72"/>
                    </a:lnTo>
                    <a:lnTo>
                      <a:pt x="37" y="73"/>
                    </a:lnTo>
                    <a:lnTo>
                      <a:pt x="35" y="75"/>
                    </a:lnTo>
                    <a:lnTo>
                      <a:pt x="33" y="75"/>
                    </a:lnTo>
                    <a:lnTo>
                      <a:pt x="30" y="77"/>
                    </a:lnTo>
                    <a:lnTo>
                      <a:pt x="30" y="78"/>
                    </a:lnTo>
                    <a:lnTo>
                      <a:pt x="30" y="79"/>
                    </a:lnTo>
                    <a:lnTo>
                      <a:pt x="31" y="83"/>
                    </a:lnTo>
                    <a:lnTo>
                      <a:pt x="31" y="86"/>
                    </a:lnTo>
                    <a:lnTo>
                      <a:pt x="31" y="87"/>
                    </a:lnTo>
                    <a:lnTo>
                      <a:pt x="31" y="87"/>
                    </a:lnTo>
                    <a:lnTo>
                      <a:pt x="30" y="89"/>
                    </a:lnTo>
                    <a:lnTo>
                      <a:pt x="29" y="91"/>
                    </a:lnTo>
                    <a:lnTo>
                      <a:pt x="27" y="93"/>
                    </a:lnTo>
                    <a:lnTo>
                      <a:pt x="26" y="93"/>
                    </a:lnTo>
                    <a:lnTo>
                      <a:pt x="25" y="93"/>
                    </a:lnTo>
                    <a:lnTo>
                      <a:pt x="17" y="69"/>
                    </a:lnTo>
                    <a:lnTo>
                      <a:pt x="14" y="66"/>
                    </a:lnTo>
                    <a:lnTo>
                      <a:pt x="13" y="65"/>
                    </a:lnTo>
                    <a:lnTo>
                      <a:pt x="12" y="64"/>
                    </a:lnTo>
                    <a:lnTo>
                      <a:pt x="9" y="64"/>
                    </a:lnTo>
                    <a:lnTo>
                      <a:pt x="8" y="60"/>
                    </a:lnTo>
                    <a:lnTo>
                      <a:pt x="5" y="57"/>
                    </a:lnTo>
                    <a:lnTo>
                      <a:pt x="4" y="57"/>
                    </a:lnTo>
                    <a:lnTo>
                      <a:pt x="1" y="54"/>
                    </a:lnTo>
                    <a:lnTo>
                      <a:pt x="1" y="53"/>
                    </a:lnTo>
                    <a:lnTo>
                      <a:pt x="1" y="50"/>
                    </a:lnTo>
                    <a:lnTo>
                      <a:pt x="0" y="49"/>
                    </a:lnTo>
                    <a:lnTo>
                      <a:pt x="1" y="44"/>
                    </a:lnTo>
                    <a:lnTo>
                      <a:pt x="4" y="41"/>
                    </a:lnTo>
                    <a:lnTo>
                      <a:pt x="6" y="40"/>
                    </a:lnTo>
                    <a:lnTo>
                      <a:pt x="8" y="39"/>
                    </a:lnTo>
                    <a:lnTo>
                      <a:pt x="9" y="37"/>
                    </a:lnTo>
                    <a:lnTo>
                      <a:pt x="9" y="33"/>
                    </a:lnTo>
                    <a:lnTo>
                      <a:pt x="10" y="32"/>
                    </a:lnTo>
                    <a:lnTo>
                      <a:pt x="9" y="31"/>
                    </a:lnTo>
                    <a:lnTo>
                      <a:pt x="10" y="29"/>
                    </a:lnTo>
                    <a:lnTo>
                      <a:pt x="10" y="28"/>
                    </a:lnTo>
                    <a:lnTo>
                      <a:pt x="10" y="27"/>
                    </a:lnTo>
                    <a:lnTo>
                      <a:pt x="9" y="25"/>
                    </a:lnTo>
                    <a:lnTo>
                      <a:pt x="8" y="23"/>
                    </a:lnTo>
                    <a:lnTo>
                      <a:pt x="10" y="18"/>
                    </a:lnTo>
                    <a:lnTo>
                      <a:pt x="10" y="14"/>
                    </a:lnTo>
                    <a:lnTo>
                      <a:pt x="10" y="10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4" y="4"/>
                    </a:lnTo>
                    <a:lnTo>
                      <a:pt x="18" y="2"/>
                    </a:lnTo>
                    <a:lnTo>
                      <a:pt x="21" y="0"/>
                    </a:lnTo>
                    <a:lnTo>
                      <a:pt x="22" y="3"/>
                    </a:lnTo>
                    <a:lnTo>
                      <a:pt x="22" y="2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5" name="Freeform 447"/>
              <p:cNvSpPr>
                <a:spLocks/>
              </p:cNvSpPr>
              <p:nvPr/>
            </p:nvSpPr>
            <p:spPr bwMode="auto">
              <a:xfrm>
                <a:off x="5521640" y="3185576"/>
                <a:ext cx="606522" cy="586220"/>
              </a:xfrm>
              <a:custGeom>
                <a:avLst/>
                <a:gdLst>
                  <a:gd name="T0" fmla="*/ 173 w 239"/>
                  <a:gd name="T1" fmla="*/ 3 h 231"/>
                  <a:gd name="T2" fmla="*/ 179 w 239"/>
                  <a:gd name="T3" fmla="*/ 0 h 231"/>
                  <a:gd name="T4" fmla="*/ 190 w 239"/>
                  <a:gd name="T5" fmla="*/ 2 h 231"/>
                  <a:gd name="T6" fmla="*/ 195 w 239"/>
                  <a:gd name="T7" fmla="*/ 3 h 231"/>
                  <a:gd name="T8" fmla="*/ 195 w 239"/>
                  <a:gd name="T9" fmla="*/ 10 h 231"/>
                  <a:gd name="T10" fmla="*/ 194 w 239"/>
                  <a:gd name="T11" fmla="*/ 21 h 231"/>
                  <a:gd name="T12" fmla="*/ 195 w 239"/>
                  <a:gd name="T13" fmla="*/ 25 h 231"/>
                  <a:gd name="T14" fmla="*/ 194 w 239"/>
                  <a:gd name="T15" fmla="*/ 29 h 231"/>
                  <a:gd name="T16" fmla="*/ 191 w 239"/>
                  <a:gd name="T17" fmla="*/ 36 h 231"/>
                  <a:gd name="T18" fmla="*/ 185 w 239"/>
                  <a:gd name="T19" fmla="*/ 45 h 231"/>
                  <a:gd name="T20" fmla="*/ 186 w 239"/>
                  <a:gd name="T21" fmla="*/ 50 h 231"/>
                  <a:gd name="T22" fmla="*/ 193 w 239"/>
                  <a:gd name="T23" fmla="*/ 56 h 231"/>
                  <a:gd name="T24" fmla="*/ 198 w 239"/>
                  <a:gd name="T25" fmla="*/ 61 h 231"/>
                  <a:gd name="T26" fmla="*/ 210 w 239"/>
                  <a:gd name="T27" fmla="*/ 89 h 231"/>
                  <a:gd name="T28" fmla="*/ 210 w 239"/>
                  <a:gd name="T29" fmla="*/ 94 h 231"/>
                  <a:gd name="T30" fmla="*/ 212 w 239"/>
                  <a:gd name="T31" fmla="*/ 110 h 231"/>
                  <a:gd name="T32" fmla="*/ 214 w 239"/>
                  <a:gd name="T33" fmla="*/ 120 h 231"/>
                  <a:gd name="T34" fmla="*/ 214 w 239"/>
                  <a:gd name="T35" fmla="*/ 131 h 231"/>
                  <a:gd name="T36" fmla="*/ 210 w 239"/>
                  <a:gd name="T37" fmla="*/ 139 h 231"/>
                  <a:gd name="T38" fmla="*/ 210 w 239"/>
                  <a:gd name="T39" fmla="*/ 143 h 231"/>
                  <a:gd name="T40" fmla="*/ 215 w 239"/>
                  <a:gd name="T41" fmla="*/ 152 h 231"/>
                  <a:gd name="T42" fmla="*/ 216 w 239"/>
                  <a:gd name="T43" fmla="*/ 160 h 231"/>
                  <a:gd name="T44" fmla="*/ 219 w 239"/>
                  <a:gd name="T45" fmla="*/ 164 h 231"/>
                  <a:gd name="T46" fmla="*/ 231 w 239"/>
                  <a:gd name="T47" fmla="*/ 166 h 231"/>
                  <a:gd name="T48" fmla="*/ 236 w 239"/>
                  <a:gd name="T49" fmla="*/ 174 h 231"/>
                  <a:gd name="T50" fmla="*/ 239 w 239"/>
                  <a:gd name="T51" fmla="*/ 178 h 231"/>
                  <a:gd name="T52" fmla="*/ 153 w 239"/>
                  <a:gd name="T53" fmla="*/ 228 h 231"/>
                  <a:gd name="T54" fmla="*/ 143 w 239"/>
                  <a:gd name="T55" fmla="*/ 231 h 231"/>
                  <a:gd name="T56" fmla="*/ 140 w 239"/>
                  <a:gd name="T57" fmla="*/ 224 h 231"/>
                  <a:gd name="T58" fmla="*/ 135 w 239"/>
                  <a:gd name="T59" fmla="*/ 219 h 231"/>
                  <a:gd name="T60" fmla="*/ 125 w 239"/>
                  <a:gd name="T61" fmla="*/ 215 h 231"/>
                  <a:gd name="T62" fmla="*/ 44 w 239"/>
                  <a:gd name="T63" fmla="*/ 156 h 231"/>
                  <a:gd name="T64" fmla="*/ 0 w 239"/>
                  <a:gd name="T65" fmla="*/ 127 h 231"/>
                  <a:gd name="T66" fmla="*/ 0 w 239"/>
                  <a:gd name="T67" fmla="*/ 124 h 231"/>
                  <a:gd name="T68" fmla="*/ 8 w 239"/>
                  <a:gd name="T69" fmla="*/ 107 h 231"/>
                  <a:gd name="T70" fmla="*/ 23 w 239"/>
                  <a:gd name="T71" fmla="*/ 103 h 231"/>
                  <a:gd name="T72" fmla="*/ 33 w 239"/>
                  <a:gd name="T73" fmla="*/ 102 h 231"/>
                  <a:gd name="T74" fmla="*/ 64 w 239"/>
                  <a:gd name="T75" fmla="*/ 83 h 231"/>
                  <a:gd name="T76" fmla="*/ 66 w 239"/>
                  <a:gd name="T77" fmla="*/ 74 h 231"/>
                  <a:gd name="T78" fmla="*/ 74 w 239"/>
                  <a:gd name="T79" fmla="*/ 68 h 231"/>
                  <a:gd name="T80" fmla="*/ 90 w 239"/>
                  <a:gd name="T81" fmla="*/ 64 h 231"/>
                  <a:gd name="T82" fmla="*/ 89 w 239"/>
                  <a:gd name="T83" fmla="*/ 60 h 231"/>
                  <a:gd name="T84" fmla="*/ 85 w 239"/>
                  <a:gd name="T85" fmla="*/ 56 h 231"/>
                  <a:gd name="T86" fmla="*/ 82 w 239"/>
                  <a:gd name="T87" fmla="*/ 41 h 231"/>
                  <a:gd name="T88" fmla="*/ 81 w 239"/>
                  <a:gd name="T89" fmla="*/ 32 h 231"/>
                  <a:gd name="T90" fmla="*/ 79 w 239"/>
                  <a:gd name="T91" fmla="*/ 27 h 231"/>
                  <a:gd name="T92" fmla="*/ 85 w 239"/>
                  <a:gd name="T93" fmla="*/ 24 h 231"/>
                  <a:gd name="T94" fmla="*/ 89 w 239"/>
                  <a:gd name="T95" fmla="*/ 19 h 231"/>
                  <a:gd name="T96" fmla="*/ 96 w 239"/>
                  <a:gd name="T97" fmla="*/ 16 h 231"/>
                  <a:gd name="T98" fmla="*/ 99 w 239"/>
                  <a:gd name="T99" fmla="*/ 16 h 231"/>
                  <a:gd name="T100" fmla="*/ 103 w 239"/>
                  <a:gd name="T101" fmla="*/ 12 h 231"/>
                  <a:gd name="T102" fmla="*/ 110 w 239"/>
                  <a:gd name="T103" fmla="*/ 11 h 231"/>
                  <a:gd name="T104" fmla="*/ 123 w 239"/>
                  <a:gd name="T105" fmla="*/ 6 h 231"/>
                  <a:gd name="T106" fmla="*/ 131 w 239"/>
                  <a:gd name="T107" fmla="*/ 7 h 231"/>
                  <a:gd name="T108" fmla="*/ 139 w 239"/>
                  <a:gd name="T109" fmla="*/ 4 h 231"/>
                  <a:gd name="T110" fmla="*/ 143 w 239"/>
                  <a:gd name="T111" fmla="*/ 3 h 231"/>
                  <a:gd name="T112" fmla="*/ 149 w 239"/>
                  <a:gd name="T113" fmla="*/ 3 h 231"/>
                  <a:gd name="T114" fmla="*/ 156 w 239"/>
                  <a:gd name="T115" fmla="*/ 6 h 231"/>
                  <a:gd name="T116" fmla="*/ 162 w 239"/>
                  <a:gd name="T117" fmla="*/ 3 h 231"/>
                  <a:gd name="T118" fmla="*/ 168 w 239"/>
                  <a:gd name="T119" fmla="*/ 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39" h="231">
                    <a:moveTo>
                      <a:pt x="170" y="0"/>
                    </a:moveTo>
                    <a:lnTo>
                      <a:pt x="173" y="0"/>
                    </a:lnTo>
                    <a:lnTo>
                      <a:pt x="173" y="3"/>
                    </a:lnTo>
                    <a:lnTo>
                      <a:pt x="177" y="3"/>
                    </a:lnTo>
                    <a:lnTo>
                      <a:pt x="179" y="2"/>
                    </a:lnTo>
                    <a:lnTo>
                      <a:pt x="179" y="0"/>
                    </a:lnTo>
                    <a:lnTo>
                      <a:pt x="182" y="2"/>
                    </a:lnTo>
                    <a:lnTo>
                      <a:pt x="185" y="3"/>
                    </a:lnTo>
                    <a:lnTo>
                      <a:pt x="190" y="2"/>
                    </a:lnTo>
                    <a:lnTo>
                      <a:pt x="191" y="3"/>
                    </a:lnTo>
                    <a:lnTo>
                      <a:pt x="195" y="2"/>
                    </a:lnTo>
                    <a:lnTo>
                      <a:pt x="195" y="3"/>
                    </a:lnTo>
                    <a:lnTo>
                      <a:pt x="195" y="3"/>
                    </a:lnTo>
                    <a:lnTo>
                      <a:pt x="195" y="6"/>
                    </a:lnTo>
                    <a:lnTo>
                      <a:pt x="195" y="10"/>
                    </a:lnTo>
                    <a:lnTo>
                      <a:pt x="195" y="14"/>
                    </a:lnTo>
                    <a:lnTo>
                      <a:pt x="193" y="19"/>
                    </a:lnTo>
                    <a:lnTo>
                      <a:pt x="194" y="21"/>
                    </a:lnTo>
                    <a:lnTo>
                      <a:pt x="195" y="23"/>
                    </a:lnTo>
                    <a:lnTo>
                      <a:pt x="195" y="24"/>
                    </a:lnTo>
                    <a:lnTo>
                      <a:pt x="195" y="25"/>
                    </a:lnTo>
                    <a:lnTo>
                      <a:pt x="194" y="27"/>
                    </a:lnTo>
                    <a:lnTo>
                      <a:pt x="195" y="28"/>
                    </a:lnTo>
                    <a:lnTo>
                      <a:pt x="194" y="29"/>
                    </a:lnTo>
                    <a:lnTo>
                      <a:pt x="194" y="33"/>
                    </a:lnTo>
                    <a:lnTo>
                      <a:pt x="193" y="35"/>
                    </a:lnTo>
                    <a:lnTo>
                      <a:pt x="191" y="36"/>
                    </a:lnTo>
                    <a:lnTo>
                      <a:pt x="189" y="37"/>
                    </a:lnTo>
                    <a:lnTo>
                      <a:pt x="186" y="40"/>
                    </a:lnTo>
                    <a:lnTo>
                      <a:pt x="185" y="45"/>
                    </a:lnTo>
                    <a:lnTo>
                      <a:pt x="186" y="46"/>
                    </a:lnTo>
                    <a:lnTo>
                      <a:pt x="186" y="49"/>
                    </a:lnTo>
                    <a:lnTo>
                      <a:pt x="186" y="50"/>
                    </a:lnTo>
                    <a:lnTo>
                      <a:pt x="189" y="53"/>
                    </a:lnTo>
                    <a:lnTo>
                      <a:pt x="190" y="53"/>
                    </a:lnTo>
                    <a:lnTo>
                      <a:pt x="193" y="56"/>
                    </a:lnTo>
                    <a:lnTo>
                      <a:pt x="194" y="60"/>
                    </a:lnTo>
                    <a:lnTo>
                      <a:pt x="197" y="60"/>
                    </a:lnTo>
                    <a:lnTo>
                      <a:pt x="198" y="61"/>
                    </a:lnTo>
                    <a:lnTo>
                      <a:pt x="199" y="62"/>
                    </a:lnTo>
                    <a:lnTo>
                      <a:pt x="202" y="65"/>
                    </a:lnTo>
                    <a:lnTo>
                      <a:pt x="210" y="89"/>
                    </a:lnTo>
                    <a:lnTo>
                      <a:pt x="208" y="90"/>
                    </a:lnTo>
                    <a:lnTo>
                      <a:pt x="208" y="94"/>
                    </a:lnTo>
                    <a:lnTo>
                      <a:pt x="210" y="94"/>
                    </a:lnTo>
                    <a:lnTo>
                      <a:pt x="211" y="98"/>
                    </a:lnTo>
                    <a:lnTo>
                      <a:pt x="211" y="106"/>
                    </a:lnTo>
                    <a:lnTo>
                      <a:pt x="212" y="110"/>
                    </a:lnTo>
                    <a:lnTo>
                      <a:pt x="211" y="111"/>
                    </a:lnTo>
                    <a:lnTo>
                      <a:pt x="212" y="116"/>
                    </a:lnTo>
                    <a:lnTo>
                      <a:pt x="214" y="120"/>
                    </a:lnTo>
                    <a:lnTo>
                      <a:pt x="212" y="127"/>
                    </a:lnTo>
                    <a:lnTo>
                      <a:pt x="212" y="128"/>
                    </a:lnTo>
                    <a:lnTo>
                      <a:pt x="214" y="131"/>
                    </a:lnTo>
                    <a:lnTo>
                      <a:pt x="214" y="135"/>
                    </a:lnTo>
                    <a:lnTo>
                      <a:pt x="212" y="136"/>
                    </a:lnTo>
                    <a:lnTo>
                      <a:pt x="210" y="139"/>
                    </a:lnTo>
                    <a:lnTo>
                      <a:pt x="208" y="140"/>
                    </a:lnTo>
                    <a:lnTo>
                      <a:pt x="208" y="140"/>
                    </a:lnTo>
                    <a:lnTo>
                      <a:pt x="210" y="143"/>
                    </a:lnTo>
                    <a:lnTo>
                      <a:pt x="212" y="146"/>
                    </a:lnTo>
                    <a:lnTo>
                      <a:pt x="215" y="150"/>
                    </a:lnTo>
                    <a:lnTo>
                      <a:pt x="215" y="152"/>
                    </a:lnTo>
                    <a:lnTo>
                      <a:pt x="216" y="154"/>
                    </a:lnTo>
                    <a:lnTo>
                      <a:pt x="216" y="156"/>
                    </a:lnTo>
                    <a:lnTo>
                      <a:pt x="216" y="160"/>
                    </a:lnTo>
                    <a:lnTo>
                      <a:pt x="218" y="161"/>
                    </a:lnTo>
                    <a:lnTo>
                      <a:pt x="218" y="162"/>
                    </a:lnTo>
                    <a:lnTo>
                      <a:pt x="219" y="164"/>
                    </a:lnTo>
                    <a:lnTo>
                      <a:pt x="224" y="164"/>
                    </a:lnTo>
                    <a:lnTo>
                      <a:pt x="228" y="165"/>
                    </a:lnTo>
                    <a:lnTo>
                      <a:pt x="231" y="166"/>
                    </a:lnTo>
                    <a:lnTo>
                      <a:pt x="232" y="169"/>
                    </a:lnTo>
                    <a:lnTo>
                      <a:pt x="235" y="173"/>
                    </a:lnTo>
                    <a:lnTo>
                      <a:pt x="236" y="174"/>
                    </a:lnTo>
                    <a:lnTo>
                      <a:pt x="237" y="175"/>
                    </a:lnTo>
                    <a:lnTo>
                      <a:pt x="239" y="178"/>
                    </a:lnTo>
                    <a:lnTo>
                      <a:pt x="239" y="178"/>
                    </a:lnTo>
                    <a:lnTo>
                      <a:pt x="185" y="211"/>
                    </a:lnTo>
                    <a:lnTo>
                      <a:pt x="170" y="224"/>
                    </a:lnTo>
                    <a:lnTo>
                      <a:pt x="153" y="228"/>
                    </a:lnTo>
                    <a:lnTo>
                      <a:pt x="153" y="228"/>
                    </a:lnTo>
                    <a:lnTo>
                      <a:pt x="148" y="229"/>
                    </a:lnTo>
                    <a:lnTo>
                      <a:pt x="143" y="231"/>
                    </a:lnTo>
                    <a:lnTo>
                      <a:pt x="140" y="229"/>
                    </a:lnTo>
                    <a:lnTo>
                      <a:pt x="139" y="227"/>
                    </a:lnTo>
                    <a:lnTo>
                      <a:pt x="140" y="224"/>
                    </a:lnTo>
                    <a:lnTo>
                      <a:pt x="140" y="221"/>
                    </a:lnTo>
                    <a:lnTo>
                      <a:pt x="139" y="220"/>
                    </a:lnTo>
                    <a:lnTo>
                      <a:pt x="135" y="219"/>
                    </a:lnTo>
                    <a:lnTo>
                      <a:pt x="133" y="216"/>
                    </a:lnTo>
                    <a:lnTo>
                      <a:pt x="129" y="215"/>
                    </a:lnTo>
                    <a:lnTo>
                      <a:pt x="125" y="215"/>
                    </a:lnTo>
                    <a:lnTo>
                      <a:pt x="123" y="214"/>
                    </a:lnTo>
                    <a:lnTo>
                      <a:pt x="122" y="207"/>
                    </a:lnTo>
                    <a:lnTo>
                      <a:pt x="44" y="156"/>
                    </a:lnTo>
                    <a:lnTo>
                      <a:pt x="44" y="156"/>
                    </a:lnTo>
                    <a:lnTo>
                      <a:pt x="0" y="127"/>
                    </a:lnTo>
                    <a:lnTo>
                      <a:pt x="0" y="127"/>
                    </a:lnTo>
                    <a:lnTo>
                      <a:pt x="0" y="127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2" y="114"/>
                    </a:lnTo>
                    <a:lnTo>
                      <a:pt x="7" y="110"/>
                    </a:lnTo>
                    <a:lnTo>
                      <a:pt x="8" y="107"/>
                    </a:lnTo>
                    <a:lnTo>
                      <a:pt x="12" y="104"/>
                    </a:lnTo>
                    <a:lnTo>
                      <a:pt x="19" y="103"/>
                    </a:lnTo>
                    <a:lnTo>
                      <a:pt x="23" y="103"/>
                    </a:lnTo>
                    <a:lnTo>
                      <a:pt x="24" y="103"/>
                    </a:lnTo>
                    <a:lnTo>
                      <a:pt x="29" y="103"/>
                    </a:lnTo>
                    <a:lnTo>
                      <a:pt x="33" y="102"/>
                    </a:lnTo>
                    <a:lnTo>
                      <a:pt x="42" y="96"/>
                    </a:lnTo>
                    <a:lnTo>
                      <a:pt x="56" y="89"/>
                    </a:lnTo>
                    <a:lnTo>
                      <a:pt x="64" y="83"/>
                    </a:lnTo>
                    <a:lnTo>
                      <a:pt x="65" y="81"/>
                    </a:lnTo>
                    <a:lnTo>
                      <a:pt x="65" y="77"/>
                    </a:lnTo>
                    <a:lnTo>
                      <a:pt x="66" y="74"/>
                    </a:lnTo>
                    <a:lnTo>
                      <a:pt x="69" y="71"/>
                    </a:lnTo>
                    <a:lnTo>
                      <a:pt x="71" y="68"/>
                    </a:lnTo>
                    <a:lnTo>
                      <a:pt x="74" y="68"/>
                    </a:lnTo>
                    <a:lnTo>
                      <a:pt x="89" y="68"/>
                    </a:lnTo>
                    <a:lnTo>
                      <a:pt x="90" y="65"/>
                    </a:lnTo>
                    <a:lnTo>
                      <a:pt x="90" y="64"/>
                    </a:lnTo>
                    <a:lnTo>
                      <a:pt x="91" y="61"/>
                    </a:lnTo>
                    <a:lnTo>
                      <a:pt x="90" y="60"/>
                    </a:lnTo>
                    <a:lnTo>
                      <a:pt x="89" y="60"/>
                    </a:lnTo>
                    <a:lnTo>
                      <a:pt x="87" y="58"/>
                    </a:lnTo>
                    <a:lnTo>
                      <a:pt x="86" y="58"/>
                    </a:lnTo>
                    <a:lnTo>
                      <a:pt x="85" y="56"/>
                    </a:lnTo>
                    <a:lnTo>
                      <a:pt x="83" y="52"/>
                    </a:lnTo>
                    <a:lnTo>
                      <a:pt x="82" y="44"/>
                    </a:lnTo>
                    <a:lnTo>
                      <a:pt x="82" y="41"/>
                    </a:lnTo>
                    <a:lnTo>
                      <a:pt x="82" y="37"/>
                    </a:lnTo>
                    <a:lnTo>
                      <a:pt x="82" y="33"/>
                    </a:lnTo>
                    <a:lnTo>
                      <a:pt x="81" y="32"/>
                    </a:lnTo>
                    <a:lnTo>
                      <a:pt x="81" y="31"/>
                    </a:lnTo>
                    <a:lnTo>
                      <a:pt x="79" y="28"/>
                    </a:lnTo>
                    <a:lnTo>
                      <a:pt x="79" y="27"/>
                    </a:lnTo>
                    <a:lnTo>
                      <a:pt x="78" y="25"/>
                    </a:lnTo>
                    <a:lnTo>
                      <a:pt x="81" y="25"/>
                    </a:lnTo>
                    <a:lnTo>
                      <a:pt x="85" y="24"/>
                    </a:lnTo>
                    <a:lnTo>
                      <a:pt x="87" y="21"/>
                    </a:lnTo>
                    <a:lnTo>
                      <a:pt x="87" y="20"/>
                    </a:lnTo>
                    <a:lnTo>
                      <a:pt x="89" y="19"/>
                    </a:lnTo>
                    <a:lnTo>
                      <a:pt x="93" y="18"/>
                    </a:lnTo>
                    <a:lnTo>
                      <a:pt x="95" y="18"/>
                    </a:lnTo>
                    <a:lnTo>
                      <a:pt x="96" y="16"/>
                    </a:lnTo>
                    <a:lnTo>
                      <a:pt x="98" y="16"/>
                    </a:lnTo>
                    <a:lnTo>
                      <a:pt x="99" y="16"/>
                    </a:lnTo>
                    <a:lnTo>
                      <a:pt x="99" y="16"/>
                    </a:lnTo>
                    <a:lnTo>
                      <a:pt x="100" y="16"/>
                    </a:lnTo>
                    <a:lnTo>
                      <a:pt x="102" y="15"/>
                    </a:lnTo>
                    <a:lnTo>
                      <a:pt x="103" y="12"/>
                    </a:lnTo>
                    <a:lnTo>
                      <a:pt x="106" y="11"/>
                    </a:lnTo>
                    <a:lnTo>
                      <a:pt x="107" y="11"/>
                    </a:lnTo>
                    <a:lnTo>
                      <a:pt x="110" y="11"/>
                    </a:lnTo>
                    <a:lnTo>
                      <a:pt x="116" y="6"/>
                    </a:lnTo>
                    <a:lnTo>
                      <a:pt x="119" y="7"/>
                    </a:lnTo>
                    <a:lnTo>
                      <a:pt x="123" y="6"/>
                    </a:lnTo>
                    <a:lnTo>
                      <a:pt x="125" y="6"/>
                    </a:lnTo>
                    <a:lnTo>
                      <a:pt x="128" y="7"/>
                    </a:lnTo>
                    <a:lnTo>
                      <a:pt x="131" y="7"/>
                    </a:lnTo>
                    <a:lnTo>
                      <a:pt x="133" y="3"/>
                    </a:lnTo>
                    <a:lnTo>
                      <a:pt x="136" y="4"/>
                    </a:lnTo>
                    <a:lnTo>
                      <a:pt x="139" y="4"/>
                    </a:lnTo>
                    <a:lnTo>
                      <a:pt x="139" y="3"/>
                    </a:lnTo>
                    <a:lnTo>
                      <a:pt x="141" y="2"/>
                    </a:lnTo>
                    <a:lnTo>
                      <a:pt x="143" y="3"/>
                    </a:lnTo>
                    <a:lnTo>
                      <a:pt x="144" y="3"/>
                    </a:lnTo>
                    <a:lnTo>
                      <a:pt x="147" y="3"/>
                    </a:lnTo>
                    <a:lnTo>
                      <a:pt x="149" y="3"/>
                    </a:lnTo>
                    <a:lnTo>
                      <a:pt x="152" y="3"/>
                    </a:lnTo>
                    <a:lnTo>
                      <a:pt x="154" y="3"/>
                    </a:lnTo>
                    <a:lnTo>
                      <a:pt x="156" y="6"/>
                    </a:lnTo>
                    <a:lnTo>
                      <a:pt x="158" y="6"/>
                    </a:lnTo>
                    <a:lnTo>
                      <a:pt x="161" y="3"/>
                    </a:lnTo>
                    <a:lnTo>
                      <a:pt x="162" y="3"/>
                    </a:lnTo>
                    <a:lnTo>
                      <a:pt x="165" y="3"/>
                    </a:lnTo>
                    <a:lnTo>
                      <a:pt x="165" y="3"/>
                    </a:lnTo>
                    <a:lnTo>
                      <a:pt x="168" y="2"/>
                    </a:lnTo>
                    <a:lnTo>
                      <a:pt x="168" y="0"/>
                    </a:lnTo>
                    <a:lnTo>
                      <a:pt x="17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6" name="Freeform 448"/>
              <p:cNvSpPr>
                <a:spLocks/>
              </p:cNvSpPr>
              <p:nvPr/>
            </p:nvSpPr>
            <p:spPr bwMode="auto">
              <a:xfrm>
                <a:off x="5402367" y="3223643"/>
                <a:ext cx="350209" cy="276615"/>
              </a:xfrm>
              <a:custGeom>
                <a:avLst/>
                <a:gdLst>
                  <a:gd name="T0" fmla="*/ 88 w 138"/>
                  <a:gd name="T1" fmla="*/ 1 h 109"/>
                  <a:gd name="T2" fmla="*/ 88 w 138"/>
                  <a:gd name="T3" fmla="*/ 4 h 109"/>
                  <a:gd name="T4" fmla="*/ 89 w 138"/>
                  <a:gd name="T5" fmla="*/ 6 h 109"/>
                  <a:gd name="T6" fmla="*/ 96 w 138"/>
                  <a:gd name="T7" fmla="*/ 10 h 109"/>
                  <a:gd name="T8" fmla="*/ 103 w 138"/>
                  <a:gd name="T9" fmla="*/ 8 h 109"/>
                  <a:gd name="T10" fmla="*/ 108 w 138"/>
                  <a:gd name="T11" fmla="*/ 9 h 109"/>
                  <a:gd name="T12" fmla="*/ 113 w 138"/>
                  <a:gd name="T13" fmla="*/ 6 h 109"/>
                  <a:gd name="T14" fmla="*/ 115 w 138"/>
                  <a:gd name="T15" fmla="*/ 6 h 109"/>
                  <a:gd name="T16" fmla="*/ 117 w 138"/>
                  <a:gd name="T17" fmla="*/ 10 h 109"/>
                  <a:gd name="T18" fmla="*/ 125 w 138"/>
                  <a:gd name="T19" fmla="*/ 10 h 109"/>
                  <a:gd name="T20" fmla="*/ 126 w 138"/>
                  <a:gd name="T21" fmla="*/ 13 h 109"/>
                  <a:gd name="T22" fmla="*/ 128 w 138"/>
                  <a:gd name="T23" fmla="*/ 17 h 109"/>
                  <a:gd name="T24" fmla="*/ 129 w 138"/>
                  <a:gd name="T25" fmla="*/ 22 h 109"/>
                  <a:gd name="T26" fmla="*/ 129 w 138"/>
                  <a:gd name="T27" fmla="*/ 29 h 109"/>
                  <a:gd name="T28" fmla="*/ 132 w 138"/>
                  <a:gd name="T29" fmla="*/ 41 h 109"/>
                  <a:gd name="T30" fmla="*/ 134 w 138"/>
                  <a:gd name="T31" fmla="*/ 43 h 109"/>
                  <a:gd name="T32" fmla="*/ 137 w 138"/>
                  <a:gd name="T33" fmla="*/ 45 h 109"/>
                  <a:gd name="T34" fmla="*/ 137 w 138"/>
                  <a:gd name="T35" fmla="*/ 49 h 109"/>
                  <a:gd name="T36" fmla="*/ 136 w 138"/>
                  <a:gd name="T37" fmla="*/ 53 h 109"/>
                  <a:gd name="T38" fmla="*/ 118 w 138"/>
                  <a:gd name="T39" fmla="*/ 53 h 109"/>
                  <a:gd name="T40" fmla="*/ 113 w 138"/>
                  <a:gd name="T41" fmla="*/ 59 h 109"/>
                  <a:gd name="T42" fmla="*/ 112 w 138"/>
                  <a:gd name="T43" fmla="*/ 66 h 109"/>
                  <a:gd name="T44" fmla="*/ 103 w 138"/>
                  <a:gd name="T45" fmla="*/ 74 h 109"/>
                  <a:gd name="T46" fmla="*/ 80 w 138"/>
                  <a:gd name="T47" fmla="*/ 87 h 109"/>
                  <a:gd name="T48" fmla="*/ 71 w 138"/>
                  <a:gd name="T49" fmla="*/ 88 h 109"/>
                  <a:gd name="T50" fmla="*/ 66 w 138"/>
                  <a:gd name="T51" fmla="*/ 88 h 109"/>
                  <a:gd name="T52" fmla="*/ 55 w 138"/>
                  <a:gd name="T53" fmla="*/ 92 h 109"/>
                  <a:gd name="T54" fmla="*/ 49 w 138"/>
                  <a:gd name="T55" fmla="*/ 99 h 109"/>
                  <a:gd name="T56" fmla="*/ 47 w 138"/>
                  <a:gd name="T57" fmla="*/ 109 h 109"/>
                  <a:gd name="T58" fmla="*/ 0 w 138"/>
                  <a:gd name="T59" fmla="*/ 108 h 109"/>
                  <a:gd name="T60" fmla="*/ 14 w 138"/>
                  <a:gd name="T61" fmla="*/ 103 h 109"/>
                  <a:gd name="T62" fmla="*/ 26 w 138"/>
                  <a:gd name="T63" fmla="*/ 95 h 109"/>
                  <a:gd name="T64" fmla="*/ 30 w 138"/>
                  <a:gd name="T65" fmla="*/ 88 h 109"/>
                  <a:gd name="T66" fmla="*/ 39 w 138"/>
                  <a:gd name="T67" fmla="*/ 76 h 109"/>
                  <a:gd name="T68" fmla="*/ 37 w 138"/>
                  <a:gd name="T69" fmla="*/ 74 h 109"/>
                  <a:gd name="T70" fmla="*/ 37 w 138"/>
                  <a:gd name="T71" fmla="*/ 64 h 109"/>
                  <a:gd name="T72" fmla="*/ 39 w 138"/>
                  <a:gd name="T73" fmla="*/ 55 h 109"/>
                  <a:gd name="T74" fmla="*/ 45 w 138"/>
                  <a:gd name="T75" fmla="*/ 49 h 109"/>
                  <a:gd name="T76" fmla="*/ 49 w 138"/>
                  <a:gd name="T77" fmla="*/ 41 h 109"/>
                  <a:gd name="T78" fmla="*/ 53 w 138"/>
                  <a:gd name="T79" fmla="*/ 37 h 109"/>
                  <a:gd name="T80" fmla="*/ 59 w 138"/>
                  <a:gd name="T81" fmla="*/ 34 h 109"/>
                  <a:gd name="T82" fmla="*/ 66 w 138"/>
                  <a:gd name="T83" fmla="*/ 29 h 109"/>
                  <a:gd name="T84" fmla="*/ 70 w 138"/>
                  <a:gd name="T85" fmla="*/ 28 h 109"/>
                  <a:gd name="T86" fmla="*/ 78 w 138"/>
                  <a:gd name="T87" fmla="*/ 20 h 109"/>
                  <a:gd name="T88" fmla="*/ 80 w 138"/>
                  <a:gd name="T89" fmla="*/ 10 h 109"/>
                  <a:gd name="T90" fmla="*/ 83 w 138"/>
                  <a:gd name="T91" fmla="*/ 3 h 109"/>
                  <a:gd name="T92" fmla="*/ 86 w 138"/>
                  <a:gd name="T93" fmla="*/ 1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8" h="109">
                    <a:moveTo>
                      <a:pt x="88" y="0"/>
                    </a:moveTo>
                    <a:lnTo>
                      <a:pt x="88" y="1"/>
                    </a:lnTo>
                    <a:lnTo>
                      <a:pt x="88" y="3"/>
                    </a:lnTo>
                    <a:lnTo>
                      <a:pt x="88" y="4"/>
                    </a:lnTo>
                    <a:lnTo>
                      <a:pt x="88" y="5"/>
                    </a:lnTo>
                    <a:lnTo>
                      <a:pt x="89" y="6"/>
                    </a:lnTo>
                    <a:lnTo>
                      <a:pt x="93" y="9"/>
                    </a:lnTo>
                    <a:lnTo>
                      <a:pt x="96" y="10"/>
                    </a:lnTo>
                    <a:lnTo>
                      <a:pt x="100" y="9"/>
                    </a:lnTo>
                    <a:lnTo>
                      <a:pt x="103" y="8"/>
                    </a:lnTo>
                    <a:lnTo>
                      <a:pt x="104" y="8"/>
                    </a:lnTo>
                    <a:lnTo>
                      <a:pt x="108" y="9"/>
                    </a:lnTo>
                    <a:lnTo>
                      <a:pt x="112" y="9"/>
                    </a:lnTo>
                    <a:lnTo>
                      <a:pt x="113" y="6"/>
                    </a:lnTo>
                    <a:lnTo>
                      <a:pt x="113" y="6"/>
                    </a:lnTo>
                    <a:lnTo>
                      <a:pt x="115" y="6"/>
                    </a:lnTo>
                    <a:lnTo>
                      <a:pt x="116" y="9"/>
                    </a:lnTo>
                    <a:lnTo>
                      <a:pt x="117" y="10"/>
                    </a:lnTo>
                    <a:lnTo>
                      <a:pt x="124" y="10"/>
                    </a:lnTo>
                    <a:lnTo>
                      <a:pt x="125" y="10"/>
                    </a:lnTo>
                    <a:lnTo>
                      <a:pt x="126" y="12"/>
                    </a:lnTo>
                    <a:lnTo>
                      <a:pt x="126" y="13"/>
                    </a:lnTo>
                    <a:lnTo>
                      <a:pt x="128" y="16"/>
                    </a:lnTo>
                    <a:lnTo>
                      <a:pt x="128" y="17"/>
                    </a:lnTo>
                    <a:lnTo>
                      <a:pt x="129" y="18"/>
                    </a:lnTo>
                    <a:lnTo>
                      <a:pt x="129" y="22"/>
                    </a:lnTo>
                    <a:lnTo>
                      <a:pt x="129" y="26"/>
                    </a:lnTo>
                    <a:lnTo>
                      <a:pt x="129" y="29"/>
                    </a:lnTo>
                    <a:lnTo>
                      <a:pt x="130" y="37"/>
                    </a:lnTo>
                    <a:lnTo>
                      <a:pt x="132" y="41"/>
                    </a:lnTo>
                    <a:lnTo>
                      <a:pt x="133" y="43"/>
                    </a:lnTo>
                    <a:lnTo>
                      <a:pt x="134" y="43"/>
                    </a:lnTo>
                    <a:lnTo>
                      <a:pt x="136" y="45"/>
                    </a:lnTo>
                    <a:lnTo>
                      <a:pt x="137" y="45"/>
                    </a:lnTo>
                    <a:lnTo>
                      <a:pt x="138" y="46"/>
                    </a:lnTo>
                    <a:lnTo>
                      <a:pt x="137" y="49"/>
                    </a:lnTo>
                    <a:lnTo>
                      <a:pt x="137" y="50"/>
                    </a:lnTo>
                    <a:lnTo>
                      <a:pt x="136" y="53"/>
                    </a:lnTo>
                    <a:lnTo>
                      <a:pt x="121" y="53"/>
                    </a:lnTo>
                    <a:lnTo>
                      <a:pt x="118" y="53"/>
                    </a:lnTo>
                    <a:lnTo>
                      <a:pt x="116" y="56"/>
                    </a:lnTo>
                    <a:lnTo>
                      <a:pt x="113" y="59"/>
                    </a:lnTo>
                    <a:lnTo>
                      <a:pt x="112" y="62"/>
                    </a:lnTo>
                    <a:lnTo>
                      <a:pt x="112" y="66"/>
                    </a:lnTo>
                    <a:lnTo>
                      <a:pt x="111" y="68"/>
                    </a:lnTo>
                    <a:lnTo>
                      <a:pt x="103" y="74"/>
                    </a:lnTo>
                    <a:lnTo>
                      <a:pt x="89" y="81"/>
                    </a:lnTo>
                    <a:lnTo>
                      <a:pt x="80" y="87"/>
                    </a:lnTo>
                    <a:lnTo>
                      <a:pt x="76" y="88"/>
                    </a:lnTo>
                    <a:lnTo>
                      <a:pt x="71" y="88"/>
                    </a:lnTo>
                    <a:lnTo>
                      <a:pt x="70" y="88"/>
                    </a:lnTo>
                    <a:lnTo>
                      <a:pt x="66" y="88"/>
                    </a:lnTo>
                    <a:lnTo>
                      <a:pt x="59" y="89"/>
                    </a:lnTo>
                    <a:lnTo>
                      <a:pt x="55" y="92"/>
                    </a:lnTo>
                    <a:lnTo>
                      <a:pt x="54" y="95"/>
                    </a:lnTo>
                    <a:lnTo>
                      <a:pt x="49" y="99"/>
                    </a:lnTo>
                    <a:lnTo>
                      <a:pt x="47" y="109"/>
                    </a:lnTo>
                    <a:lnTo>
                      <a:pt x="47" y="109"/>
                    </a:lnTo>
                    <a:lnTo>
                      <a:pt x="47" y="109"/>
                    </a:lnTo>
                    <a:lnTo>
                      <a:pt x="0" y="108"/>
                    </a:lnTo>
                    <a:lnTo>
                      <a:pt x="3" y="104"/>
                    </a:lnTo>
                    <a:lnTo>
                      <a:pt x="14" y="103"/>
                    </a:lnTo>
                    <a:lnTo>
                      <a:pt x="22" y="95"/>
                    </a:lnTo>
                    <a:lnTo>
                      <a:pt x="26" y="95"/>
                    </a:lnTo>
                    <a:lnTo>
                      <a:pt x="30" y="91"/>
                    </a:lnTo>
                    <a:lnTo>
                      <a:pt x="30" y="88"/>
                    </a:lnTo>
                    <a:lnTo>
                      <a:pt x="38" y="79"/>
                    </a:lnTo>
                    <a:lnTo>
                      <a:pt x="39" y="76"/>
                    </a:lnTo>
                    <a:lnTo>
                      <a:pt x="38" y="74"/>
                    </a:lnTo>
                    <a:lnTo>
                      <a:pt x="37" y="74"/>
                    </a:lnTo>
                    <a:lnTo>
                      <a:pt x="38" y="68"/>
                    </a:lnTo>
                    <a:lnTo>
                      <a:pt x="37" y="64"/>
                    </a:lnTo>
                    <a:lnTo>
                      <a:pt x="37" y="62"/>
                    </a:lnTo>
                    <a:lnTo>
                      <a:pt x="39" y="55"/>
                    </a:lnTo>
                    <a:lnTo>
                      <a:pt x="45" y="51"/>
                    </a:lnTo>
                    <a:lnTo>
                      <a:pt x="45" y="49"/>
                    </a:lnTo>
                    <a:lnTo>
                      <a:pt x="42" y="45"/>
                    </a:lnTo>
                    <a:lnTo>
                      <a:pt x="49" y="41"/>
                    </a:lnTo>
                    <a:lnTo>
                      <a:pt x="50" y="38"/>
                    </a:lnTo>
                    <a:lnTo>
                      <a:pt x="53" y="37"/>
                    </a:lnTo>
                    <a:lnTo>
                      <a:pt x="58" y="34"/>
                    </a:lnTo>
                    <a:lnTo>
                      <a:pt x="59" y="34"/>
                    </a:lnTo>
                    <a:lnTo>
                      <a:pt x="62" y="30"/>
                    </a:lnTo>
                    <a:lnTo>
                      <a:pt x="66" y="29"/>
                    </a:lnTo>
                    <a:lnTo>
                      <a:pt x="68" y="28"/>
                    </a:lnTo>
                    <a:lnTo>
                      <a:pt x="70" y="28"/>
                    </a:lnTo>
                    <a:lnTo>
                      <a:pt x="75" y="22"/>
                    </a:lnTo>
                    <a:lnTo>
                      <a:pt x="78" y="20"/>
                    </a:lnTo>
                    <a:lnTo>
                      <a:pt x="78" y="14"/>
                    </a:lnTo>
                    <a:lnTo>
                      <a:pt x="80" y="10"/>
                    </a:lnTo>
                    <a:lnTo>
                      <a:pt x="80" y="4"/>
                    </a:lnTo>
                    <a:lnTo>
                      <a:pt x="83" y="3"/>
                    </a:lnTo>
                    <a:lnTo>
                      <a:pt x="84" y="3"/>
                    </a:lnTo>
                    <a:lnTo>
                      <a:pt x="86" y="1"/>
                    </a:lnTo>
                    <a:lnTo>
                      <a:pt x="8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7" name="Freeform 449"/>
              <p:cNvSpPr>
                <a:spLocks/>
              </p:cNvSpPr>
              <p:nvPr/>
            </p:nvSpPr>
            <p:spPr bwMode="auto">
              <a:xfrm>
                <a:off x="5278017" y="3497719"/>
                <a:ext cx="243623" cy="200483"/>
              </a:xfrm>
              <a:custGeom>
                <a:avLst/>
                <a:gdLst>
                  <a:gd name="T0" fmla="*/ 49 w 96"/>
                  <a:gd name="T1" fmla="*/ 0 h 79"/>
                  <a:gd name="T2" fmla="*/ 96 w 96"/>
                  <a:gd name="T3" fmla="*/ 1 h 79"/>
                  <a:gd name="T4" fmla="*/ 96 w 96"/>
                  <a:gd name="T5" fmla="*/ 4 h 79"/>
                  <a:gd name="T6" fmla="*/ 96 w 96"/>
                  <a:gd name="T7" fmla="*/ 4 h 79"/>
                  <a:gd name="T8" fmla="*/ 96 w 96"/>
                  <a:gd name="T9" fmla="*/ 21 h 79"/>
                  <a:gd name="T10" fmla="*/ 59 w 96"/>
                  <a:gd name="T11" fmla="*/ 21 h 79"/>
                  <a:gd name="T12" fmla="*/ 58 w 96"/>
                  <a:gd name="T13" fmla="*/ 51 h 79"/>
                  <a:gd name="T14" fmla="*/ 54 w 96"/>
                  <a:gd name="T15" fmla="*/ 51 h 79"/>
                  <a:gd name="T16" fmla="*/ 52 w 96"/>
                  <a:gd name="T17" fmla="*/ 52 h 79"/>
                  <a:gd name="T18" fmla="*/ 49 w 96"/>
                  <a:gd name="T19" fmla="*/ 54 h 79"/>
                  <a:gd name="T20" fmla="*/ 48 w 96"/>
                  <a:gd name="T21" fmla="*/ 56 h 79"/>
                  <a:gd name="T22" fmla="*/ 48 w 96"/>
                  <a:gd name="T23" fmla="*/ 79 h 79"/>
                  <a:gd name="T24" fmla="*/ 0 w 96"/>
                  <a:gd name="T25" fmla="*/ 79 h 79"/>
                  <a:gd name="T26" fmla="*/ 0 w 96"/>
                  <a:gd name="T27" fmla="*/ 75 h 79"/>
                  <a:gd name="T28" fmla="*/ 2 w 96"/>
                  <a:gd name="T29" fmla="*/ 72 h 79"/>
                  <a:gd name="T30" fmla="*/ 2 w 96"/>
                  <a:gd name="T31" fmla="*/ 70 h 79"/>
                  <a:gd name="T32" fmla="*/ 3 w 96"/>
                  <a:gd name="T33" fmla="*/ 68 h 79"/>
                  <a:gd name="T34" fmla="*/ 4 w 96"/>
                  <a:gd name="T35" fmla="*/ 67 h 79"/>
                  <a:gd name="T36" fmla="*/ 8 w 96"/>
                  <a:gd name="T37" fmla="*/ 60 h 79"/>
                  <a:gd name="T38" fmla="*/ 9 w 96"/>
                  <a:gd name="T39" fmla="*/ 60 h 79"/>
                  <a:gd name="T40" fmla="*/ 8 w 96"/>
                  <a:gd name="T41" fmla="*/ 59 h 79"/>
                  <a:gd name="T42" fmla="*/ 9 w 96"/>
                  <a:gd name="T43" fmla="*/ 58 h 79"/>
                  <a:gd name="T44" fmla="*/ 13 w 96"/>
                  <a:gd name="T45" fmla="*/ 51 h 79"/>
                  <a:gd name="T46" fmla="*/ 13 w 96"/>
                  <a:gd name="T47" fmla="*/ 50 h 79"/>
                  <a:gd name="T48" fmla="*/ 16 w 96"/>
                  <a:gd name="T49" fmla="*/ 43 h 79"/>
                  <a:gd name="T50" fmla="*/ 17 w 96"/>
                  <a:gd name="T51" fmla="*/ 42 h 79"/>
                  <a:gd name="T52" fmla="*/ 24 w 96"/>
                  <a:gd name="T53" fmla="*/ 37 h 79"/>
                  <a:gd name="T54" fmla="*/ 24 w 96"/>
                  <a:gd name="T55" fmla="*/ 34 h 79"/>
                  <a:gd name="T56" fmla="*/ 32 w 96"/>
                  <a:gd name="T57" fmla="*/ 23 h 79"/>
                  <a:gd name="T58" fmla="*/ 31 w 96"/>
                  <a:gd name="T59" fmla="*/ 20 h 79"/>
                  <a:gd name="T60" fmla="*/ 33 w 96"/>
                  <a:gd name="T61" fmla="*/ 18 h 79"/>
                  <a:gd name="T62" fmla="*/ 34 w 96"/>
                  <a:gd name="T63" fmla="*/ 16 h 79"/>
                  <a:gd name="T64" fmla="*/ 42 w 96"/>
                  <a:gd name="T65" fmla="*/ 12 h 79"/>
                  <a:gd name="T66" fmla="*/ 45 w 96"/>
                  <a:gd name="T67" fmla="*/ 12 h 79"/>
                  <a:gd name="T68" fmla="*/ 45 w 96"/>
                  <a:gd name="T69" fmla="*/ 6 h 79"/>
                  <a:gd name="T70" fmla="*/ 49 w 96"/>
                  <a:gd name="T7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6" h="79">
                    <a:moveTo>
                      <a:pt x="49" y="0"/>
                    </a:moveTo>
                    <a:lnTo>
                      <a:pt x="96" y="1"/>
                    </a:lnTo>
                    <a:lnTo>
                      <a:pt x="96" y="4"/>
                    </a:lnTo>
                    <a:lnTo>
                      <a:pt x="96" y="4"/>
                    </a:lnTo>
                    <a:lnTo>
                      <a:pt x="96" y="21"/>
                    </a:lnTo>
                    <a:lnTo>
                      <a:pt x="59" y="21"/>
                    </a:lnTo>
                    <a:lnTo>
                      <a:pt x="58" y="51"/>
                    </a:lnTo>
                    <a:lnTo>
                      <a:pt x="54" y="51"/>
                    </a:lnTo>
                    <a:lnTo>
                      <a:pt x="52" y="52"/>
                    </a:lnTo>
                    <a:lnTo>
                      <a:pt x="49" y="54"/>
                    </a:lnTo>
                    <a:lnTo>
                      <a:pt x="48" y="56"/>
                    </a:lnTo>
                    <a:lnTo>
                      <a:pt x="48" y="79"/>
                    </a:lnTo>
                    <a:lnTo>
                      <a:pt x="0" y="79"/>
                    </a:lnTo>
                    <a:lnTo>
                      <a:pt x="0" y="75"/>
                    </a:lnTo>
                    <a:lnTo>
                      <a:pt x="2" y="72"/>
                    </a:lnTo>
                    <a:lnTo>
                      <a:pt x="2" y="70"/>
                    </a:lnTo>
                    <a:lnTo>
                      <a:pt x="3" y="68"/>
                    </a:lnTo>
                    <a:lnTo>
                      <a:pt x="4" y="67"/>
                    </a:lnTo>
                    <a:lnTo>
                      <a:pt x="8" y="60"/>
                    </a:lnTo>
                    <a:lnTo>
                      <a:pt x="9" y="60"/>
                    </a:lnTo>
                    <a:lnTo>
                      <a:pt x="8" y="59"/>
                    </a:lnTo>
                    <a:lnTo>
                      <a:pt x="9" y="58"/>
                    </a:lnTo>
                    <a:lnTo>
                      <a:pt x="13" y="51"/>
                    </a:lnTo>
                    <a:lnTo>
                      <a:pt x="13" y="50"/>
                    </a:lnTo>
                    <a:lnTo>
                      <a:pt x="16" y="43"/>
                    </a:lnTo>
                    <a:lnTo>
                      <a:pt x="17" y="42"/>
                    </a:lnTo>
                    <a:lnTo>
                      <a:pt x="24" y="37"/>
                    </a:lnTo>
                    <a:lnTo>
                      <a:pt x="24" y="34"/>
                    </a:lnTo>
                    <a:lnTo>
                      <a:pt x="32" y="23"/>
                    </a:lnTo>
                    <a:lnTo>
                      <a:pt x="31" y="20"/>
                    </a:lnTo>
                    <a:lnTo>
                      <a:pt x="33" y="18"/>
                    </a:lnTo>
                    <a:lnTo>
                      <a:pt x="34" y="16"/>
                    </a:lnTo>
                    <a:lnTo>
                      <a:pt x="42" y="12"/>
                    </a:lnTo>
                    <a:lnTo>
                      <a:pt x="45" y="12"/>
                    </a:lnTo>
                    <a:lnTo>
                      <a:pt x="45" y="6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8" name="Freeform 450"/>
              <p:cNvSpPr>
                <a:spLocks/>
              </p:cNvSpPr>
              <p:nvPr/>
            </p:nvSpPr>
            <p:spPr bwMode="auto">
              <a:xfrm>
                <a:off x="5275480" y="3507870"/>
                <a:ext cx="357823" cy="393351"/>
              </a:xfrm>
              <a:custGeom>
                <a:avLst/>
                <a:gdLst>
                  <a:gd name="T0" fmla="*/ 141 w 141"/>
                  <a:gd name="T1" fmla="*/ 29 h 155"/>
                  <a:gd name="T2" fmla="*/ 141 w 141"/>
                  <a:gd name="T3" fmla="*/ 29 h 155"/>
                  <a:gd name="T4" fmla="*/ 136 w 141"/>
                  <a:gd name="T5" fmla="*/ 134 h 155"/>
                  <a:gd name="T6" fmla="*/ 136 w 141"/>
                  <a:gd name="T7" fmla="*/ 147 h 155"/>
                  <a:gd name="T8" fmla="*/ 92 w 141"/>
                  <a:gd name="T9" fmla="*/ 146 h 155"/>
                  <a:gd name="T10" fmla="*/ 89 w 141"/>
                  <a:gd name="T11" fmla="*/ 144 h 155"/>
                  <a:gd name="T12" fmla="*/ 86 w 141"/>
                  <a:gd name="T13" fmla="*/ 146 h 155"/>
                  <a:gd name="T14" fmla="*/ 83 w 141"/>
                  <a:gd name="T15" fmla="*/ 141 h 155"/>
                  <a:gd name="T16" fmla="*/ 74 w 141"/>
                  <a:gd name="T17" fmla="*/ 150 h 155"/>
                  <a:gd name="T18" fmla="*/ 71 w 141"/>
                  <a:gd name="T19" fmla="*/ 144 h 155"/>
                  <a:gd name="T20" fmla="*/ 67 w 141"/>
                  <a:gd name="T21" fmla="*/ 142 h 155"/>
                  <a:gd name="T22" fmla="*/ 63 w 141"/>
                  <a:gd name="T23" fmla="*/ 147 h 155"/>
                  <a:gd name="T24" fmla="*/ 63 w 141"/>
                  <a:gd name="T25" fmla="*/ 152 h 155"/>
                  <a:gd name="T26" fmla="*/ 57 w 141"/>
                  <a:gd name="T27" fmla="*/ 155 h 155"/>
                  <a:gd name="T28" fmla="*/ 55 w 141"/>
                  <a:gd name="T29" fmla="*/ 152 h 155"/>
                  <a:gd name="T30" fmla="*/ 50 w 141"/>
                  <a:gd name="T31" fmla="*/ 150 h 155"/>
                  <a:gd name="T32" fmla="*/ 47 w 141"/>
                  <a:gd name="T33" fmla="*/ 147 h 155"/>
                  <a:gd name="T34" fmla="*/ 45 w 141"/>
                  <a:gd name="T35" fmla="*/ 142 h 155"/>
                  <a:gd name="T36" fmla="*/ 43 w 141"/>
                  <a:gd name="T37" fmla="*/ 138 h 155"/>
                  <a:gd name="T38" fmla="*/ 41 w 141"/>
                  <a:gd name="T39" fmla="*/ 138 h 155"/>
                  <a:gd name="T40" fmla="*/ 37 w 141"/>
                  <a:gd name="T41" fmla="*/ 138 h 155"/>
                  <a:gd name="T42" fmla="*/ 34 w 141"/>
                  <a:gd name="T43" fmla="*/ 134 h 155"/>
                  <a:gd name="T44" fmla="*/ 25 w 141"/>
                  <a:gd name="T45" fmla="*/ 131 h 155"/>
                  <a:gd name="T46" fmla="*/ 17 w 141"/>
                  <a:gd name="T47" fmla="*/ 134 h 155"/>
                  <a:gd name="T48" fmla="*/ 9 w 141"/>
                  <a:gd name="T49" fmla="*/ 137 h 155"/>
                  <a:gd name="T50" fmla="*/ 5 w 141"/>
                  <a:gd name="T51" fmla="*/ 138 h 155"/>
                  <a:gd name="T52" fmla="*/ 8 w 141"/>
                  <a:gd name="T53" fmla="*/ 126 h 155"/>
                  <a:gd name="T54" fmla="*/ 10 w 141"/>
                  <a:gd name="T55" fmla="*/ 113 h 155"/>
                  <a:gd name="T56" fmla="*/ 5 w 141"/>
                  <a:gd name="T57" fmla="*/ 96 h 155"/>
                  <a:gd name="T58" fmla="*/ 8 w 141"/>
                  <a:gd name="T59" fmla="*/ 94 h 155"/>
                  <a:gd name="T60" fmla="*/ 8 w 141"/>
                  <a:gd name="T61" fmla="*/ 89 h 155"/>
                  <a:gd name="T62" fmla="*/ 7 w 141"/>
                  <a:gd name="T63" fmla="*/ 81 h 155"/>
                  <a:gd name="T64" fmla="*/ 4 w 141"/>
                  <a:gd name="T65" fmla="*/ 83 h 155"/>
                  <a:gd name="T66" fmla="*/ 0 w 141"/>
                  <a:gd name="T67" fmla="*/ 83 h 155"/>
                  <a:gd name="T68" fmla="*/ 1 w 141"/>
                  <a:gd name="T69" fmla="*/ 76 h 155"/>
                  <a:gd name="T70" fmla="*/ 49 w 141"/>
                  <a:gd name="T71" fmla="*/ 75 h 155"/>
                  <a:gd name="T72" fmla="*/ 50 w 141"/>
                  <a:gd name="T73" fmla="*/ 50 h 155"/>
                  <a:gd name="T74" fmla="*/ 55 w 141"/>
                  <a:gd name="T75" fmla="*/ 47 h 155"/>
                  <a:gd name="T76" fmla="*/ 60 w 141"/>
                  <a:gd name="T77" fmla="*/ 17 h 155"/>
                  <a:gd name="T78" fmla="*/ 97 w 141"/>
                  <a:gd name="T7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1" h="155">
                    <a:moveTo>
                      <a:pt x="97" y="0"/>
                    </a:moveTo>
                    <a:lnTo>
                      <a:pt x="141" y="29"/>
                    </a:lnTo>
                    <a:lnTo>
                      <a:pt x="141" y="29"/>
                    </a:lnTo>
                    <a:lnTo>
                      <a:pt x="141" y="29"/>
                    </a:lnTo>
                    <a:lnTo>
                      <a:pt x="126" y="29"/>
                    </a:lnTo>
                    <a:lnTo>
                      <a:pt x="136" y="134"/>
                    </a:lnTo>
                    <a:lnTo>
                      <a:pt x="139" y="137"/>
                    </a:lnTo>
                    <a:lnTo>
                      <a:pt x="136" y="147"/>
                    </a:lnTo>
                    <a:lnTo>
                      <a:pt x="93" y="147"/>
                    </a:lnTo>
                    <a:lnTo>
                      <a:pt x="92" y="146"/>
                    </a:lnTo>
                    <a:lnTo>
                      <a:pt x="91" y="144"/>
                    </a:lnTo>
                    <a:lnTo>
                      <a:pt x="89" y="144"/>
                    </a:lnTo>
                    <a:lnTo>
                      <a:pt x="87" y="147"/>
                    </a:lnTo>
                    <a:lnTo>
                      <a:pt x="86" y="146"/>
                    </a:lnTo>
                    <a:lnTo>
                      <a:pt x="86" y="142"/>
                    </a:lnTo>
                    <a:lnTo>
                      <a:pt x="83" y="141"/>
                    </a:lnTo>
                    <a:lnTo>
                      <a:pt x="76" y="143"/>
                    </a:lnTo>
                    <a:lnTo>
                      <a:pt x="74" y="150"/>
                    </a:lnTo>
                    <a:lnTo>
                      <a:pt x="72" y="148"/>
                    </a:lnTo>
                    <a:lnTo>
                      <a:pt x="71" y="144"/>
                    </a:lnTo>
                    <a:lnTo>
                      <a:pt x="70" y="142"/>
                    </a:lnTo>
                    <a:lnTo>
                      <a:pt x="67" y="142"/>
                    </a:lnTo>
                    <a:lnTo>
                      <a:pt x="63" y="143"/>
                    </a:lnTo>
                    <a:lnTo>
                      <a:pt x="63" y="147"/>
                    </a:lnTo>
                    <a:lnTo>
                      <a:pt x="64" y="148"/>
                    </a:lnTo>
                    <a:lnTo>
                      <a:pt x="63" y="152"/>
                    </a:lnTo>
                    <a:lnTo>
                      <a:pt x="59" y="152"/>
                    </a:lnTo>
                    <a:lnTo>
                      <a:pt x="57" y="155"/>
                    </a:lnTo>
                    <a:lnTo>
                      <a:pt x="57" y="155"/>
                    </a:lnTo>
                    <a:lnTo>
                      <a:pt x="55" y="152"/>
                    </a:lnTo>
                    <a:lnTo>
                      <a:pt x="53" y="151"/>
                    </a:lnTo>
                    <a:lnTo>
                      <a:pt x="50" y="150"/>
                    </a:lnTo>
                    <a:lnTo>
                      <a:pt x="50" y="147"/>
                    </a:lnTo>
                    <a:lnTo>
                      <a:pt x="47" y="147"/>
                    </a:lnTo>
                    <a:lnTo>
                      <a:pt x="47" y="144"/>
                    </a:lnTo>
                    <a:lnTo>
                      <a:pt x="45" y="142"/>
                    </a:lnTo>
                    <a:lnTo>
                      <a:pt x="45" y="139"/>
                    </a:lnTo>
                    <a:lnTo>
                      <a:pt x="43" y="138"/>
                    </a:lnTo>
                    <a:lnTo>
                      <a:pt x="41" y="138"/>
                    </a:lnTo>
                    <a:lnTo>
                      <a:pt x="41" y="138"/>
                    </a:lnTo>
                    <a:lnTo>
                      <a:pt x="38" y="139"/>
                    </a:lnTo>
                    <a:lnTo>
                      <a:pt x="37" y="138"/>
                    </a:lnTo>
                    <a:lnTo>
                      <a:pt x="37" y="137"/>
                    </a:lnTo>
                    <a:lnTo>
                      <a:pt x="34" y="134"/>
                    </a:lnTo>
                    <a:lnTo>
                      <a:pt x="32" y="133"/>
                    </a:lnTo>
                    <a:lnTo>
                      <a:pt x="25" y="131"/>
                    </a:lnTo>
                    <a:lnTo>
                      <a:pt x="24" y="131"/>
                    </a:lnTo>
                    <a:lnTo>
                      <a:pt x="17" y="134"/>
                    </a:lnTo>
                    <a:lnTo>
                      <a:pt x="10" y="134"/>
                    </a:lnTo>
                    <a:lnTo>
                      <a:pt x="9" y="137"/>
                    </a:lnTo>
                    <a:lnTo>
                      <a:pt x="7" y="137"/>
                    </a:lnTo>
                    <a:lnTo>
                      <a:pt x="5" y="138"/>
                    </a:lnTo>
                    <a:lnTo>
                      <a:pt x="5" y="134"/>
                    </a:lnTo>
                    <a:lnTo>
                      <a:pt x="8" y="126"/>
                    </a:lnTo>
                    <a:lnTo>
                      <a:pt x="10" y="122"/>
                    </a:lnTo>
                    <a:lnTo>
                      <a:pt x="10" y="113"/>
                    </a:lnTo>
                    <a:lnTo>
                      <a:pt x="9" y="101"/>
                    </a:lnTo>
                    <a:lnTo>
                      <a:pt x="5" y="96"/>
                    </a:lnTo>
                    <a:lnTo>
                      <a:pt x="7" y="94"/>
                    </a:lnTo>
                    <a:lnTo>
                      <a:pt x="8" y="94"/>
                    </a:lnTo>
                    <a:lnTo>
                      <a:pt x="9" y="91"/>
                    </a:lnTo>
                    <a:lnTo>
                      <a:pt x="8" y="89"/>
                    </a:lnTo>
                    <a:lnTo>
                      <a:pt x="9" y="87"/>
                    </a:lnTo>
                    <a:lnTo>
                      <a:pt x="7" y="81"/>
                    </a:lnTo>
                    <a:lnTo>
                      <a:pt x="5" y="83"/>
                    </a:lnTo>
                    <a:lnTo>
                      <a:pt x="4" y="83"/>
                    </a:lnTo>
                    <a:lnTo>
                      <a:pt x="3" y="80"/>
                    </a:lnTo>
                    <a:lnTo>
                      <a:pt x="0" y="83"/>
                    </a:lnTo>
                    <a:lnTo>
                      <a:pt x="0" y="79"/>
                    </a:lnTo>
                    <a:lnTo>
                      <a:pt x="1" y="76"/>
                    </a:lnTo>
                    <a:lnTo>
                      <a:pt x="1" y="75"/>
                    </a:lnTo>
                    <a:lnTo>
                      <a:pt x="49" y="75"/>
                    </a:lnTo>
                    <a:lnTo>
                      <a:pt x="49" y="52"/>
                    </a:lnTo>
                    <a:lnTo>
                      <a:pt x="50" y="50"/>
                    </a:lnTo>
                    <a:lnTo>
                      <a:pt x="53" y="48"/>
                    </a:lnTo>
                    <a:lnTo>
                      <a:pt x="55" y="47"/>
                    </a:lnTo>
                    <a:lnTo>
                      <a:pt x="59" y="47"/>
                    </a:lnTo>
                    <a:lnTo>
                      <a:pt x="60" y="17"/>
                    </a:lnTo>
                    <a:lnTo>
                      <a:pt x="97" y="17"/>
                    </a:lnTo>
                    <a:lnTo>
                      <a:pt x="9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9" name="Freeform 451"/>
              <p:cNvSpPr>
                <a:spLocks/>
              </p:cNvSpPr>
              <p:nvPr/>
            </p:nvSpPr>
            <p:spPr bwMode="auto">
              <a:xfrm>
                <a:off x="5420131" y="3581464"/>
                <a:ext cx="489786" cy="456794"/>
              </a:xfrm>
              <a:custGeom>
                <a:avLst/>
                <a:gdLst>
                  <a:gd name="T0" fmla="*/ 163 w 193"/>
                  <a:gd name="T1" fmla="*/ 58 h 180"/>
                  <a:gd name="T2" fmla="*/ 173 w 193"/>
                  <a:gd name="T3" fmla="*/ 60 h 180"/>
                  <a:gd name="T4" fmla="*/ 180 w 193"/>
                  <a:gd name="T5" fmla="*/ 65 h 180"/>
                  <a:gd name="T6" fmla="*/ 180 w 193"/>
                  <a:gd name="T7" fmla="*/ 73 h 180"/>
                  <a:gd name="T8" fmla="*/ 193 w 193"/>
                  <a:gd name="T9" fmla="*/ 72 h 180"/>
                  <a:gd name="T10" fmla="*/ 192 w 193"/>
                  <a:gd name="T11" fmla="*/ 106 h 180"/>
                  <a:gd name="T12" fmla="*/ 188 w 193"/>
                  <a:gd name="T13" fmla="*/ 113 h 180"/>
                  <a:gd name="T14" fmla="*/ 175 w 193"/>
                  <a:gd name="T15" fmla="*/ 119 h 180"/>
                  <a:gd name="T16" fmla="*/ 162 w 193"/>
                  <a:gd name="T17" fmla="*/ 122 h 180"/>
                  <a:gd name="T18" fmla="*/ 147 w 193"/>
                  <a:gd name="T19" fmla="*/ 122 h 180"/>
                  <a:gd name="T20" fmla="*/ 144 w 193"/>
                  <a:gd name="T21" fmla="*/ 122 h 180"/>
                  <a:gd name="T22" fmla="*/ 133 w 193"/>
                  <a:gd name="T23" fmla="*/ 122 h 180"/>
                  <a:gd name="T24" fmla="*/ 117 w 193"/>
                  <a:gd name="T25" fmla="*/ 131 h 180"/>
                  <a:gd name="T26" fmla="*/ 102 w 193"/>
                  <a:gd name="T27" fmla="*/ 140 h 180"/>
                  <a:gd name="T28" fmla="*/ 97 w 193"/>
                  <a:gd name="T29" fmla="*/ 142 h 180"/>
                  <a:gd name="T30" fmla="*/ 93 w 193"/>
                  <a:gd name="T31" fmla="*/ 148 h 180"/>
                  <a:gd name="T32" fmla="*/ 84 w 193"/>
                  <a:gd name="T33" fmla="*/ 160 h 180"/>
                  <a:gd name="T34" fmla="*/ 82 w 193"/>
                  <a:gd name="T35" fmla="*/ 168 h 180"/>
                  <a:gd name="T36" fmla="*/ 81 w 193"/>
                  <a:gd name="T37" fmla="*/ 172 h 180"/>
                  <a:gd name="T38" fmla="*/ 77 w 193"/>
                  <a:gd name="T39" fmla="*/ 180 h 180"/>
                  <a:gd name="T40" fmla="*/ 73 w 193"/>
                  <a:gd name="T41" fmla="*/ 176 h 180"/>
                  <a:gd name="T42" fmla="*/ 67 w 193"/>
                  <a:gd name="T43" fmla="*/ 177 h 180"/>
                  <a:gd name="T44" fmla="*/ 57 w 193"/>
                  <a:gd name="T45" fmla="*/ 177 h 180"/>
                  <a:gd name="T46" fmla="*/ 52 w 193"/>
                  <a:gd name="T47" fmla="*/ 177 h 180"/>
                  <a:gd name="T48" fmla="*/ 48 w 193"/>
                  <a:gd name="T49" fmla="*/ 175 h 180"/>
                  <a:gd name="T50" fmla="*/ 46 w 193"/>
                  <a:gd name="T51" fmla="*/ 171 h 180"/>
                  <a:gd name="T52" fmla="*/ 44 w 193"/>
                  <a:gd name="T53" fmla="*/ 169 h 180"/>
                  <a:gd name="T54" fmla="*/ 43 w 193"/>
                  <a:gd name="T55" fmla="*/ 164 h 180"/>
                  <a:gd name="T56" fmla="*/ 42 w 193"/>
                  <a:gd name="T57" fmla="*/ 158 h 180"/>
                  <a:gd name="T58" fmla="*/ 36 w 193"/>
                  <a:gd name="T59" fmla="*/ 155 h 180"/>
                  <a:gd name="T60" fmla="*/ 30 w 193"/>
                  <a:gd name="T61" fmla="*/ 155 h 180"/>
                  <a:gd name="T62" fmla="*/ 23 w 193"/>
                  <a:gd name="T63" fmla="*/ 160 h 180"/>
                  <a:gd name="T64" fmla="*/ 17 w 193"/>
                  <a:gd name="T65" fmla="*/ 158 h 180"/>
                  <a:gd name="T66" fmla="*/ 13 w 193"/>
                  <a:gd name="T67" fmla="*/ 158 h 180"/>
                  <a:gd name="T68" fmla="*/ 10 w 193"/>
                  <a:gd name="T69" fmla="*/ 152 h 180"/>
                  <a:gd name="T70" fmla="*/ 11 w 193"/>
                  <a:gd name="T71" fmla="*/ 148 h 180"/>
                  <a:gd name="T72" fmla="*/ 7 w 193"/>
                  <a:gd name="T73" fmla="*/ 143 h 180"/>
                  <a:gd name="T74" fmla="*/ 3 w 193"/>
                  <a:gd name="T75" fmla="*/ 139 h 180"/>
                  <a:gd name="T76" fmla="*/ 2 w 193"/>
                  <a:gd name="T77" fmla="*/ 131 h 180"/>
                  <a:gd name="T78" fmla="*/ 0 w 193"/>
                  <a:gd name="T79" fmla="*/ 126 h 180"/>
                  <a:gd name="T80" fmla="*/ 7 w 193"/>
                  <a:gd name="T81" fmla="*/ 119 h 180"/>
                  <a:gd name="T82" fmla="*/ 10 w 193"/>
                  <a:gd name="T83" fmla="*/ 113 h 180"/>
                  <a:gd name="T84" fmla="*/ 15 w 193"/>
                  <a:gd name="T85" fmla="*/ 119 h 180"/>
                  <a:gd name="T86" fmla="*/ 26 w 193"/>
                  <a:gd name="T87" fmla="*/ 112 h 180"/>
                  <a:gd name="T88" fmla="*/ 30 w 193"/>
                  <a:gd name="T89" fmla="*/ 118 h 180"/>
                  <a:gd name="T90" fmla="*/ 35 w 193"/>
                  <a:gd name="T91" fmla="*/ 117 h 180"/>
                  <a:gd name="T92" fmla="*/ 82 w 193"/>
                  <a:gd name="T93" fmla="*/ 108 h 180"/>
                  <a:gd name="T94" fmla="*/ 84 w 193"/>
                  <a:gd name="T95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3" h="180">
                    <a:moveTo>
                      <a:pt x="84" y="0"/>
                    </a:moveTo>
                    <a:lnTo>
                      <a:pt x="162" y="51"/>
                    </a:lnTo>
                    <a:lnTo>
                      <a:pt x="163" y="58"/>
                    </a:lnTo>
                    <a:lnTo>
                      <a:pt x="165" y="59"/>
                    </a:lnTo>
                    <a:lnTo>
                      <a:pt x="169" y="59"/>
                    </a:lnTo>
                    <a:lnTo>
                      <a:pt x="173" y="60"/>
                    </a:lnTo>
                    <a:lnTo>
                      <a:pt x="175" y="63"/>
                    </a:lnTo>
                    <a:lnTo>
                      <a:pt x="179" y="64"/>
                    </a:lnTo>
                    <a:lnTo>
                      <a:pt x="180" y="65"/>
                    </a:lnTo>
                    <a:lnTo>
                      <a:pt x="180" y="68"/>
                    </a:lnTo>
                    <a:lnTo>
                      <a:pt x="179" y="71"/>
                    </a:lnTo>
                    <a:lnTo>
                      <a:pt x="180" y="73"/>
                    </a:lnTo>
                    <a:lnTo>
                      <a:pt x="183" y="75"/>
                    </a:lnTo>
                    <a:lnTo>
                      <a:pt x="188" y="73"/>
                    </a:lnTo>
                    <a:lnTo>
                      <a:pt x="193" y="72"/>
                    </a:lnTo>
                    <a:lnTo>
                      <a:pt x="193" y="72"/>
                    </a:lnTo>
                    <a:lnTo>
                      <a:pt x="192" y="94"/>
                    </a:lnTo>
                    <a:lnTo>
                      <a:pt x="192" y="106"/>
                    </a:lnTo>
                    <a:lnTo>
                      <a:pt x="189" y="106"/>
                    </a:lnTo>
                    <a:lnTo>
                      <a:pt x="189" y="112"/>
                    </a:lnTo>
                    <a:lnTo>
                      <a:pt x="188" y="113"/>
                    </a:lnTo>
                    <a:lnTo>
                      <a:pt x="183" y="117"/>
                    </a:lnTo>
                    <a:lnTo>
                      <a:pt x="179" y="118"/>
                    </a:lnTo>
                    <a:lnTo>
                      <a:pt x="175" y="119"/>
                    </a:lnTo>
                    <a:lnTo>
                      <a:pt x="172" y="121"/>
                    </a:lnTo>
                    <a:lnTo>
                      <a:pt x="164" y="121"/>
                    </a:lnTo>
                    <a:lnTo>
                      <a:pt x="162" y="122"/>
                    </a:lnTo>
                    <a:lnTo>
                      <a:pt x="159" y="122"/>
                    </a:lnTo>
                    <a:lnTo>
                      <a:pt x="150" y="123"/>
                    </a:lnTo>
                    <a:lnTo>
                      <a:pt x="147" y="122"/>
                    </a:lnTo>
                    <a:lnTo>
                      <a:pt x="147" y="123"/>
                    </a:lnTo>
                    <a:lnTo>
                      <a:pt x="146" y="122"/>
                    </a:lnTo>
                    <a:lnTo>
                      <a:pt x="144" y="122"/>
                    </a:lnTo>
                    <a:lnTo>
                      <a:pt x="140" y="121"/>
                    </a:lnTo>
                    <a:lnTo>
                      <a:pt x="138" y="121"/>
                    </a:lnTo>
                    <a:lnTo>
                      <a:pt x="133" y="122"/>
                    </a:lnTo>
                    <a:lnTo>
                      <a:pt x="129" y="125"/>
                    </a:lnTo>
                    <a:lnTo>
                      <a:pt x="126" y="127"/>
                    </a:lnTo>
                    <a:lnTo>
                      <a:pt x="117" y="131"/>
                    </a:lnTo>
                    <a:lnTo>
                      <a:pt x="110" y="137"/>
                    </a:lnTo>
                    <a:lnTo>
                      <a:pt x="109" y="139"/>
                    </a:lnTo>
                    <a:lnTo>
                      <a:pt x="102" y="140"/>
                    </a:lnTo>
                    <a:lnTo>
                      <a:pt x="101" y="140"/>
                    </a:lnTo>
                    <a:lnTo>
                      <a:pt x="98" y="140"/>
                    </a:lnTo>
                    <a:lnTo>
                      <a:pt x="97" y="142"/>
                    </a:lnTo>
                    <a:lnTo>
                      <a:pt x="96" y="142"/>
                    </a:lnTo>
                    <a:lnTo>
                      <a:pt x="93" y="147"/>
                    </a:lnTo>
                    <a:lnTo>
                      <a:pt x="93" y="148"/>
                    </a:lnTo>
                    <a:lnTo>
                      <a:pt x="90" y="152"/>
                    </a:lnTo>
                    <a:lnTo>
                      <a:pt x="86" y="159"/>
                    </a:lnTo>
                    <a:lnTo>
                      <a:pt x="84" y="160"/>
                    </a:lnTo>
                    <a:lnTo>
                      <a:pt x="82" y="163"/>
                    </a:lnTo>
                    <a:lnTo>
                      <a:pt x="82" y="164"/>
                    </a:lnTo>
                    <a:lnTo>
                      <a:pt x="82" y="168"/>
                    </a:lnTo>
                    <a:lnTo>
                      <a:pt x="81" y="168"/>
                    </a:lnTo>
                    <a:lnTo>
                      <a:pt x="81" y="171"/>
                    </a:lnTo>
                    <a:lnTo>
                      <a:pt x="81" y="172"/>
                    </a:lnTo>
                    <a:lnTo>
                      <a:pt x="81" y="176"/>
                    </a:lnTo>
                    <a:lnTo>
                      <a:pt x="80" y="176"/>
                    </a:lnTo>
                    <a:lnTo>
                      <a:pt x="77" y="180"/>
                    </a:lnTo>
                    <a:lnTo>
                      <a:pt x="73" y="179"/>
                    </a:lnTo>
                    <a:lnTo>
                      <a:pt x="73" y="177"/>
                    </a:lnTo>
                    <a:lnTo>
                      <a:pt x="73" y="176"/>
                    </a:lnTo>
                    <a:lnTo>
                      <a:pt x="71" y="176"/>
                    </a:lnTo>
                    <a:lnTo>
                      <a:pt x="67" y="177"/>
                    </a:lnTo>
                    <a:lnTo>
                      <a:pt x="67" y="177"/>
                    </a:lnTo>
                    <a:lnTo>
                      <a:pt x="65" y="179"/>
                    </a:lnTo>
                    <a:lnTo>
                      <a:pt x="60" y="179"/>
                    </a:lnTo>
                    <a:lnTo>
                      <a:pt x="57" y="177"/>
                    </a:lnTo>
                    <a:lnTo>
                      <a:pt x="56" y="177"/>
                    </a:lnTo>
                    <a:lnTo>
                      <a:pt x="52" y="179"/>
                    </a:lnTo>
                    <a:lnTo>
                      <a:pt x="52" y="177"/>
                    </a:lnTo>
                    <a:lnTo>
                      <a:pt x="51" y="176"/>
                    </a:lnTo>
                    <a:lnTo>
                      <a:pt x="48" y="176"/>
                    </a:lnTo>
                    <a:lnTo>
                      <a:pt x="48" y="175"/>
                    </a:lnTo>
                    <a:lnTo>
                      <a:pt x="47" y="173"/>
                    </a:lnTo>
                    <a:lnTo>
                      <a:pt x="47" y="171"/>
                    </a:lnTo>
                    <a:lnTo>
                      <a:pt x="46" y="171"/>
                    </a:lnTo>
                    <a:lnTo>
                      <a:pt x="44" y="172"/>
                    </a:lnTo>
                    <a:lnTo>
                      <a:pt x="43" y="173"/>
                    </a:lnTo>
                    <a:lnTo>
                      <a:pt x="44" y="169"/>
                    </a:lnTo>
                    <a:lnTo>
                      <a:pt x="46" y="167"/>
                    </a:lnTo>
                    <a:lnTo>
                      <a:pt x="46" y="165"/>
                    </a:lnTo>
                    <a:lnTo>
                      <a:pt x="43" y="164"/>
                    </a:lnTo>
                    <a:lnTo>
                      <a:pt x="42" y="164"/>
                    </a:lnTo>
                    <a:lnTo>
                      <a:pt x="43" y="160"/>
                    </a:lnTo>
                    <a:lnTo>
                      <a:pt x="42" y="158"/>
                    </a:lnTo>
                    <a:lnTo>
                      <a:pt x="39" y="156"/>
                    </a:lnTo>
                    <a:lnTo>
                      <a:pt x="39" y="155"/>
                    </a:lnTo>
                    <a:lnTo>
                      <a:pt x="36" y="155"/>
                    </a:lnTo>
                    <a:lnTo>
                      <a:pt x="35" y="156"/>
                    </a:lnTo>
                    <a:lnTo>
                      <a:pt x="32" y="155"/>
                    </a:lnTo>
                    <a:lnTo>
                      <a:pt x="30" y="155"/>
                    </a:lnTo>
                    <a:lnTo>
                      <a:pt x="27" y="159"/>
                    </a:lnTo>
                    <a:lnTo>
                      <a:pt x="26" y="159"/>
                    </a:lnTo>
                    <a:lnTo>
                      <a:pt x="23" y="160"/>
                    </a:lnTo>
                    <a:lnTo>
                      <a:pt x="21" y="160"/>
                    </a:lnTo>
                    <a:lnTo>
                      <a:pt x="18" y="159"/>
                    </a:lnTo>
                    <a:lnTo>
                      <a:pt x="17" y="158"/>
                    </a:lnTo>
                    <a:lnTo>
                      <a:pt x="14" y="159"/>
                    </a:lnTo>
                    <a:lnTo>
                      <a:pt x="13" y="158"/>
                    </a:lnTo>
                    <a:lnTo>
                      <a:pt x="13" y="158"/>
                    </a:lnTo>
                    <a:lnTo>
                      <a:pt x="13" y="156"/>
                    </a:lnTo>
                    <a:lnTo>
                      <a:pt x="13" y="155"/>
                    </a:lnTo>
                    <a:lnTo>
                      <a:pt x="10" y="152"/>
                    </a:lnTo>
                    <a:lnTo>
                      <a:pt x="10" y="151"/>
                    </a:lnTo>
                    <a:lnTo>
                      <a:pt x="11" y="150"/>
                    </a:lnTo>
                    <a:lnTo>
                      <a:pt x="11" y="148"/>
                    </a:lnTo>
                    <a:lnTo>
                      <a:pt x="9" y="146"/>
                    </a:lnTo>
                    <a:lnTo>
                      <a:pt x="9" y="144"/>
                    </a:lnTo>
                    <a:lnTo>
                      <a:pt x="7" y="143"/>
                    </a:lnTo>
                    <a:lnTo>
                      <a:pt x="6" y="144"/>
                    </a:lnTo>
                    <a:lnTo>
                      <a:pt x="5" y="143"/>
                    </a:lnTo>
                    <a:lnTo>
                      <a:pt x="3" y="139"/>
                    </a:lnTo>
                    <a:lnTo>
                      <a:pt x="1" y="137"/>
                    </a:lnTo>
                    <a:lnTo>
                      <a:pt x="1" y="135"/>
                    </a:lnTo>
                    <a:lnTo>
                      <a:pt x="2" y="131"/>
                    </a:lnTo>
                    <a:lnTo>
                      <a:pt x="1" y="129"/>
                    </a:lnTo>
                    <a:lnTo>
                      <a:pt x="1" y="127"/>
                    </a:lnTo>
                    <a:lnTo>
                      <a:pt x="0" y="126"/>
                    </a:lnTo>
                    <a:lnTo>
                      <a:pt x="2" y="123"/>
                    </a:lnTo>
                    <a:lnTo>
                      <a:pt x="6" y="123"/>
                    </a:lnTo>
                    <a:lnTo>
                      <a:pt x="7" y="119"/>
                    </a:lnTo>
                    <a:lnTo>
                      <a:pt x="6" y="118"/>
                    </a:lnTo>
                    <a:lnTo>
                      <a:pt x="6" y="114"/>
                    </a:lnTo>
                    <a:lnTo>
                      <a:pt x="10" y="113"/>
                    </a:lnTo>
                    <a:lnTo>
                      <a:pt x="13" y="113"/>
                    </a:lnTo>
                    <a:lnTo>
                      <a:pt x="14" y="115"/>
                    </a:lnTo>
                    <a:lnTo>
                      <a:pt x="15" y="119"/>
                    </a:lnTo>
                    <a:lnTo>
                      <a:pt x="17" y="121"/>
                    </a:lnTo>
                    <a:lnTo>
                      <a:pt x="19" y="114"/>
                    </a:lnTo>
                    <a:lnTo>
                      <a:pt x="26" y="112"/>
                    </a:lnTo>
                    <a:lnTo>
                      <a:pt x="29" y="113"/>
                    </a:lnTo>
                    <a:lnTo>
                      <a:pt x="29" y="117"/>
                    </a:lnTo>
                    <a:lnTo>
                      <a:pt x="30" y="118"/>
                    </a:lnTo>
                    <a:lnTo>
                      <a:pt x="32" y="115"/>
                    </a:lnTo>
                    <a:lnTo>
                      <a:pt x="34" y="115"/>
                    </a:lnTo>
                    <a:lnTo>
                      <a:pt x="35" y="117"/>
                    </a:lnTo>
                    <a:lnTo>
                      <a:pt x="36" y="118"/>
                    </a:lnTo>
                    <a:lnTo>
                      <a:pt x="79" y="118"/>
                    </a:lnTo>
                    <a:lnTo>
                      <a:pt x="82" y="108"/>
                    </a:lnTo>
                    <a:lnTo>
                      <a:pt x="79" y="105"/>
                    </a:lnTo>
                    <a:lnTo>
                      <a:pt x="69" y="0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0" name="Freeform 452"/>
              <p:cNvSpPr>
                <a:spLocks/>
              </p:cNvSpPr>
              <p:nvPr/>
            </p:nvSpPr>
            <p:spPr bwMode="auto">
              <a:xfrm>
                <a:off x="5625689" y="3888532"/>
                <a:ext cx="228397" cy="167491"/>
              </a:xfrm>
              <a:custGeom>
                <a:avLst/>
                <a:gdLst>
                  <a:gd name="T0" fmla="*/ 63 w 90"/>
                  <a:gd name="T1" fmla="*/ 1 h 66"/>
                  <a:gd name="T2" fmla="*/ 66 w 90"/>
                  <a:gd name="T3" fmla="*/ 2 h 66"/>
                  <a:gd name="T4" fmla="*/ 65 w 90"/>
                  <a:gd name="T5" fmla="*/ 6 h 66"/>
                  <a:gd name="T6" fmla="*/ 63 w 90"/>
                  <a:gd name="T7" fmla="*/ 12 h 66"/>
                  <a:gd name="T8" fmla="*/ 75 w 90"/>
                  <a:gd name="T9" fmla="*/ 25 h 66"/>
                  <a:gd name="T10" fmla="*/ 84 w 90"/>
                  <a:gd name="T11" fmla="*/ 25 h 66"/>
                  <a:gd name="T12" fmla="*/ 86 w 90"/>
                  <a:gd name="T13" fmla="*/ 27 h 66"/>
                  <a:gd name="T14" fmla="*/ 87 w 90"/>
                  <a:gd name="T15" fmla="*/ 30 h 66"/>
                  <a:gd name="T16" fmla="*/ 88 w 90"/>
                  <a:gd name="T17" fmla="*/ 35 h 66"/>
                  <a:gd name="T18" fmla="*/ 90 w 90"/>
                  <a:gd name="T19" fmla="*/ 38 h 66"/>
                  <a:gd name="T20" fmla="*/ 84 w 90"/>
                  <a:gd name="T21" fmla="*/ 41 h 66"/>
                  <a:gd name="T22" fmla="*/ 79 w 90"/>
                  <a:gd name="T23" fmla="*/ 42 h 66"/>
                  <a:gd name="T24" fmla="*/ 78 w 90"/>
                  <a:gd name="T25" fmla="*/ 44 h 66"/>
                  <a:gd name="T26" fmla="*/ 77 w 90"/>
                  <a:gd name="T27" fmla="*/ 48 h 66"/>
                  <a:gd name="T28" fmla="*/ 73 w 90"/>
                  <a:gd name="T29" fmla="*/ 51 h 66"/>
                  <a:gd name="T30" fmla="*/ 59 w 90"/>
                  <a:gd name="T31" fmla="*/ 48 h 66"/>
                  <a:gd name="T32" fmla="*/ 58 w 90"/>
                  <a:gd name="T33" fmla="*/ 47 h 66"/>
                  <a:gd name="T34" fmla="*/ 53 w 90"/>
                  <a:gd name="T35" fmla="*/ 48 h 66"/>
                  <a:gd name="T36" fmla="*/ 42 w 90"/>
                  <a:gd name="T37" fmla="*/ 50 h 66"/>
                  <a:gd name="T38" fmla="*/ 33 w 90"/>
                  <a:gd name="T39" fmla="*/ 50 h 66"/>
                  <a:gd name="T40" fmla="*/ 28 w 90"/>
                  <a:gd name="T41" fmla="*/ 52 h 66"/>
                  <a:gd name="T42" fmla="*/ 30 w 90"/>
                  <a:gd name="T43" fmla="*/ 58 h 66"/>
                  <a:gd name="T44" fmla="*/ 32 w 90"/>
                  <a:gd name="T45" fmla="*/ 64 h 66"/>
                  <a:gd name="T46" fmla="*/ 28 w 90"/>
                  <a:gd name="T47" fmla="*/ 63 h 66"/>
                  <a:gd name="T48" fmla="*/ 24 w 90"/>
                  <a:gd name="T49" fmla="*/ 64 h 66"/>
                  <a:gd name="T50" fmla="*/ 17 w 90"/>
                  <a:gd name="T51" fmla="*/ 63 h 66"/>
                  <a:gd name="T52" fmla="*/ 13 w 90"/>
                  <a:gd name="T53" fmla="*/ 60 h 66"/>
                  <a:gd name="T54" fmla="*/ 9 w 90"/>
                  <a:gd name="T55" fmla="*/ 59 h 66"/>
                  <a:gd name="T56" fmla="*/ 4 w 90"/>
                  <a:gd name="T57" fmla="*/ 56 h 66"/>
                  <a:gd name="T58" fmla="*/ 0 w 90"/>
                  <a:gd name="T59" fmla="*/ 55 h 66"/>
                  <a:gd name="T60" fmla="*/ 0 w 90"/>
                  <a:gd name="T61" fmla="*/ 50 h 66"/>
                  <a:gd name="T62" fmla="*/ 1 w 90"/>
                  <a:gd name="T63" fmla="*/ 47 h 66"/>
                  <a:gd name="T64" fmla="*/ 1 w 90"/>
                  <a:gd name="T65" fmla="*/ 42 h 66"/>
                  <a:gd name="T66" fmla="*/ 5 w 90"/>
                  <a:gd name="T67" fmla="*/ 38 h 66"/>
                  <a:gd name="T68" fmla="*/ 12 w 90"/>
                  <a:gd name="T69" fmla="*/ 27 h 66"/>
                  <a:gd name="T70" fmla="*/ 15 w 90"/>
                  <a:gd name="T71" fmla="*/ 21 h 66"/>
                  <a:gd name="T72" fmla="*/ 17 w 90"/>
                  <a:gd name="T73" fmla="*/ 19 h 66"/>
                  <a:gd name="T74" fmla="*/ 21 w 90"/>
                  <a:gd name="T75" fmla="*/ 19 h 66"/>
                  <a:gd name="T76" fmla="*/ 29 w 90"/>
                  <a:gd name="T77" fmla="*/ 16 h 66"/>
                  <a:gd name="T78" fmla="*/ 45 w 90"/>
                  <a:gd name="T79" fmla="*/ 6 h 66"/>
                  <a:gd name="T80" fmla="*/ 52 w 90"/>
                  <a:gd name="T81" fmla="*/ 1 h 66"/>
                  <a:gd name="T82" fmla="*/ 59 w 90"/>
                  <a:gd name="T8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0" h="66">
                    <a:moveTo>
                      <a:pt x="59" y="0"/>
                    </a:moveTo>
                    <a:lnTo>
                      <a:pt x="63" y="1"/>
                    </a:lnTo>
                    <a:lnTo>
                      <a:pt x="65" y="1"/>
                    </a:lnTo>
                    <a:lnTo>
                      <a:pt x="66" y="2"/>
                    </a:lnTo>
                    <a:lnTo>
                      <a:pt x="66" y="4"/>
                    </a:lnTo>
                    <a:lnTo>
                      <a:pt x="65" y="6"/>
                    </a:lnTo>
                    <a:lnTo>
                      <a:pt x="63" y="9"/>
                    </a:lnTo>
                    <a:lnTo>
                      <a:pt x="63" y="12"/>
                    </a:lnTo>
                    <a:lnTo>
                      <a:pt x="75" y="19"/>
                    </a:lnTo>
                    <a:lnTo>
                      <a:pt x="75" y="25"/>
                    </a:lnTo>
                    <a:lnTo>
                      <a:pt x="79" y="27"/>
                    </a:lnTo>
                    <a:lnTo>
                      <a:pt x="84" y="25"/>
                    </a:lnTo>
                    <a:lnTo>
                      <a:pt x="86" y="26"/>
                    </a:lnTo>
                    <a:lnTo>
                      <a:pt x="86" y="27"/>
                    </a:lnTo>
                    <a:lnTo>
                      <a:pt x="87" y="27"/>
                    </a:lnTo>
                    <a:lnTo>
                      <a:pt x="87" y="30"/>
                    </a:lnTo>
                    <a:lnTo>
                      <a:pt x="86" y="33"/>
                    </a:lnTo>
                    <a:lnTo>
                      <a:pt x="88" y="35"/>
                    </a:lnTo>
                    <a:lnTo>
                      <a:pt x="90" y="35"/>
                    </a:lnTo>
                    <a:lnTo>
                      <a:pt x="90" y="38"/>
                    </a:lnTo>
                    <a:lnTo>
                      <a:pt x="87" y="41"/>
                    </a:lnTo>
                    <a:lnTo>
                      <a:pt x="84" y="41"/>
                    </a:lnTo>
                    <a:lnTo>
                      <a:pt x="81" y="42"/>
                    </a:lnTo>
                    <a:lnTo>
                      <a:pt x="79" y="42"/>
                    </a:lnTo>
                    <a:lnTo>
                      <a:pt x="77" y="43"/>
                    </a:lnTo>
                    <a:lnTo>
                      <a:pt x="78" y="44"/>
                    </a:lnTo>
                    <a:lnTo>
                      <a:pt x="75" y="47"/>
                    </a:lnTo>
                    <a:lnTo>
                      <a:pt x="77" y="48"/>
                    </a:lnTo>
                    <a:lnTo>
                      <a:pt x="73" y="50"/>
                    </a:lnTo>
                    <a:lnTo>
                      <a:pt x="73" y="51"/>
                    </a:lnTo>
                    <a:lnTo>
                      <a:pt x="61" y="47"/>
                    </a:lnTo>
                    <a:lnTo>
                      <a:pt x="59" y="48"/>
                    </a:lnTo>
                    <a:lnTo>
                      <a:pt x="59" y="48"/>
                    </a:lnTo>
                    <a:lnTo>
                      <a:pt x="58" y="47"/>
                    </a:lnTo>
                    <a:lnTo>
                      <a:pt x="55" y="48"/>
                    </a:lnTo>
                    <a:lnTo>
                      <a:pt x="53" y="48"/>
                    </a:lnTo>
                    <a:lnTo>
                      <a:pt x="49" y="50"/>
                    </a:lnTo>
                    <a:lnTo>
                      <a:pt x="42" y="50"/>
                    </a:lnTo>
                    <a:lnTo>
                      <a:pt x="41" y="50"/>
                    </a:lnTo>
                    <a:lnTo>
                      <a:pt x="33" y="50"/>
                    </a:lnTo>
                    <a:lnTo>
                      <a:pt x="28" y="50"/>
                    </a:lnTo>
                    <a:lnTo>
                      <a:pt x="28" y="52"/>
                    </a:lnTo>
                    <a:lnTo>
                      <a:pt x="29" y="56"/>
                    </a:lnTo>
                    <a:lnTo>
                      <a:pt x="30" y="58"/>
                    </a:lnTo>
                    <a:lnTo>
                      <a:pt x="32" y="62"/>
                    </a:lnTo>
                    <a:lnTo>
                      <a:pt x="32" y="64"/>
                    </a:lnTo>
                    <a:lnTo>
                      <a:pt x="29" y="64"/>
                    </a:lnTo>
                    <a:lnTo>
                      <a:pt x="28" y="63"/>
                    </a:lnTo>
                    <a:lnTo>
                      <a:pt x="25" y="63"/>
                    </a:lnTo>
                    <a:lnTo>
                      <a:pt x="24" y="64"/>
                    </a:lnTo>
                    <a:lnTo>
                      <a:pt x="21" y="66"/>
                    </a:lnTo>
                    <a:lnTo>
                      <a:pt x="17" y="63"/>
                    </a:lnTo>
                    <a:lnTo>
                      <a:pt x="16" y="62"/>
                    </a:lnTo>
                    <a:lnTo>
                      <a:pt x="13" y="60"/>
                    </a:lnTo>
                    <a:lnTo>
                      <a:pt x="11" y="60"/>
                    </a:lnTo>
                    <a:lnTo>
                      <a:pt x="9" y="59"/>
                    </a:lnTo>
                    <a:lnTo>
                      <a:pt x="8" y="59"/>
                    </a:lnTo>
                    <a:lnTo>
                      <a:pt x="4" y="56"/>
                    </a:lnTo>
                    <a:lnTo>
                      <a:pt x="0" y="54"/>
                    </a:lnTo>
                    <a:lnTo>
                      <a:pt x="0" y="55"/>
                    </a:lnTo>
                    <a:lnTo>
                      <a:pt x="0" y="51"/>
                    </a:lnTo>
                    <a:lnTo>
                      <a:pt x="0" y="50"/>
                    </a:lnTo>
                    <a:lnTo>
                      <a:pt x="0" y="47"/>
                    </a:lnTo>
                    <a:lnTo>
                      <a:pt x="1" y="47"/>
                    </a:lnTo>
                    <a:lnTo>
                      <a:pt x="1" y="43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5" y="38"/>
                    </a:lnTo>
                    <a:lnTo>
                      <a:pt x="9" y="31"/>
                    </a:lnTo>
                    <a:lnTo>
                      <a:pt x="12" y="27"/>
                    </a:lnTo>
                    <a:lnTo>
                      <a:pt x="12" y="26"/>
                    </a:lnTo>
                    <a:lnTo>
                      <a:pt x="15" y="21"/>
                    </a:lnTo>
                    <a:lnTo>
                      <a:pt x="16" y="21"/>
                    </a:lnTo>
                    <a:lnTo>
                      <a:pt x="17" y="19"/>
                    </a:lnTo>
                    <a:lnTo>
                      <a:pt x="20" y="19"/>
                    </a:lnTo>
                    <a:lnTo>
                      <a:pt x="21" y="19"/>
                    </a:lnTo>
                    <a:lnTo>
                      <a:pt x="28" y="18"/>
                    </a:lnTo>
                    <a:lnTo>
                      <a:pt x="29" y="16"/>
                    </a:lnTo>
                    <a:lnTo>
                      <a:pt x="36" y="10"/>
                    </a:lnTo>
                    <a:lnTo>
                      <a:pt x="45" y="6"/>
                    </a:lnTo>
                    <a:lnTo>
                      <a:pt x="48" y="4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1" name="Freeform 453"/>
              <p:cNvSpPr>
                <a:spLocks/>
              </p:cNvSpPr>
              <p:nvPr/>
            </p:nvSpPr>
            <p:spPr bwMode="auto">
              <a:xfrm>
                <a:off x="5257715" y="3840314"/>
                <a:ext cx="195407" cy="142114"/>
              </a:xfrm>
              <a:custGeom>
                <a:avLst/>
                <a:gdLst>
                  <a:gd name="T0" fmla="*/ 32 w 77"/>
                  <a:gd name="T1" fmla="*/ 0 h 56"/>
                  <a:gd name="T2" fmla="*/ 41 w 77"/>
                  <a:gd name="T3" fmla="*/ 3 h 56"/>
                  <a:gd name="T4" fmla="*/ 44 w 77"/>
                  <a:gd name="T5" fmla="*/ 7 h 56"/>
                  <a:gd name="T6" fmla="*/ 48 w 77"/>
                  <a:gd name="T7" fmla="*/ 7 h 56"/>
                  <a:gd name="T8" fmla="*/ 50 w 77"/>
                  <a:gd name="T9" fmla="*/ 7 h 56"/>
                  <a:gd name="T10" fmla="*/ 52 w 77"/>
                  <a:gd name="T11" fmla="*/ 11 h 56"/>
                  <a:gd name="T12" fmla="*/ 54 w 77"/>
                  <a:gd name="T13" fmla="*/ 16 h 56"/>
                  <a:gd name="T14" fmla="*/ 57 w 77"/>
                  <a:gd name="T15" fmla="*/ 19 h 56"/>
                  <a:gd name="T16" fmla="*/ 62 w 77"/>
                  <a:gd name="T17" fmla="*/ 21 h 56"/>
                  <a:gd name="T18" fmla="*/ 65 w 77"/>
                  <a:gd name="T19" fmla="*/ 25 h 56"/>
                  <a:gd name="T20" fmla="*/ 66 w 77"/>
                  <a:gd name="T21" fmla="*/ 29 h 56"/>
                  <a:gd name="T22" fmla="*/ 65 w 77"/>
                  <a:gd name="T23" fmla="*/ 35 h 56"/>
                  <a:gd name="T24" fmla="*/ 69 w 77"/>
                  <a:gd name="T25" fmla="*/ 41 h 56"/>
                  <a:gd name="T26" fmla="*/ 71 w 77"/>
                  <a:gd name="T27" fmla="*/ 41 h 56"/>
                  <a:gd name="T28" fmla="*/ 73 w 77"/>
                  <a:gd name="T29" fmla="*/ 44 h 56"/>
                  <a:gd name="T30" fmla="*/ 75 w 77"/>
                  <a:gd name="T31" fmla="*/ 48 h 56"/>
                  <a:gd name="T32" fmla="*/ 74 w 77"/>
                  <a:gd name="T33" fmla="*/ 50 h 56"/>
                  <a:gd name="T34" fmla="*/ 77 w 77"/>
                  <a:gd name="T35" fmla="*/ 54 h 56"/>
                  <a:gd name="T36" fmla="*/ 77 w 77"/>
                  <a:gd name="T37" fmla="*/ 54 h 56"/>
                  <a:gd name="T38" fmla="*/ 73 w 77"/>
                  <a:gd name="T39" fmla="*/ 53 h 56"/>
                  <a:gd name="T40" fmla="*/ 69 w 77"/>
                  <a:gd name="T41" fmla="*/ 54 h 56"/>
                  <a:gd name="T42" fmla="*/ 61 w 77"/>
                  <a:gd name="T43" fmla="*/ 53 h 56"/>
                  <a:gd name="T44" fmla="*/ 54 w 77"/>
                  <a:gd name="T45" fmla="*/ 48 h 56"/>
                  <a:gd name="T46" fmla="*/ 45 w 77"/>
                  <a:gd name="T47" fmla="*/ 49 h 56"/>
                  <a:gd name="T48" fmla="*/ 41 w 77"/>
                  <a:gd name="T49" fmla="*/ 48 h 56"/>
                  <a:gd name="T50" fmla="*/ 27 w 77"/>
                  <a:gd name="T51" fmla="*/ 49 h 56"/>
                  <a:gd name="T52" fmla="*/ 16 w 77"/>
                  <a:gd name="T53" fmla="*/ 52 h 56"/>
                  <a:gd name="T54" fmla="*/ 10 w 77"/>
                  <a:gd name="T55" fmla="*/ 53 h 56"/>
                  <a:gd name="T56" fmla="*/ 10 w 77"/>
                  <a:gd name="T57" fmla="*/ 50 h 56"/>
                  <a:gd name="T58" fmla="*/ 12 w 77"/>
                  <a:gd name="T59" fmla="*/ 50 h 56"/>
                  <a:gd name="T60" fmla="*/ 11 w 77"/>
                  <a:gd name="T61" fmla="*/ 48 h 56"/>
                  <a:gd name="T62" fmla="*/ 7 w 77"/>
                  <a:gd name="T63" fmla="*/ 48 h 56"/>
                  <a:gd name="T64" fmla="*/ 8 w 77"/>
                  <a:gd name="T65" fmla="*/ 44 h 56"/>
                  <a:gd name="T66" fmla="*/ 17 w 77"/>
                  <a:gd name="T67" fmla="*/ 42 h 56"/>
                  <a:gd name="T68" fmla="*/ 21 w 77"/>
                  <a:gd name="T69" fmla="*/ 40 h 56"/>
                  <a:gd name="T70" fmla="*/ 25 w 77"/>
                  <a:gd name="T71" fmla="*/ 38 h 56"/>
                  <a:gd name="T72" fmla="*/ 28 w 77"/>
                  <a:gd name="T73" fmla="*/ 38 h 56"/>
                  <a:gd name="T74" fmla="*/ 32 w 77"/>
                  <a:gd name="T75" fmla="*/ 40 h 56"/>
                  <a:gd name="T76" fmla="*/ 37 w 77"/>
                  <a:gd name="T77" fmla="*/ 40 h 56"/>
                  <a:gd name="T78" fmla="*/ 44 w 77"/>
                  <a:gd name="T79" fmla="*/ 42 h 56"/>
                  <a:gd name="T80" fmla="*/ 44 w 77"/>
                  <a:gd name="T81" fmla="*/ 38 h 56"/>
                  <a:gd name="T82" fmla="*/ 37 w 77"/>
                  <a:gd name="T83" fmla="*/ 36 h 56"/>
                  <a:gd name="T84" fmla="*/ 32 w 77"/>
                  <a:gd name="T85" fmla="*/ 33 h 56"/>
                  <a:gd name="T86" fmla="*/ 27 w 77"/>
                  <a:gd name="T87" fmla="*/ 33 h 56"/>
                  <a:gd name="T88" fmla="*/ 19 w 77"/>
                  <a:gd name="T89" fmla="*/ 37 h 56"/>
                  <a:gd name="T90" fmla="*/ 16 w 77"/>
                  <a:gd name="T91" fmla="*/ 38 h 56"/>
                  <a:gd name="T92" fmla="*/ 10 w 77"/>
                  <a:gd name="T93" fmla="*/ 37 h 56"/>
                  <a:gd name="T94" fmla="*/ 8 w 77"/>
                  <a:gd name="T95" fmla="*/ 35 h 56"/>
                  <a:gd name="T96" fmla="*/ 10 w 77"/>
                  <a:gd name="T97" fmla="*/ 32 h 56"/>
                  <a:gd name="T98" fmla="*/ 4 w 77"/>
                  <a:gd name="T99" fmla="*/ 27 h 56"/>
                  <a:gd name="T100" fmla="*/ 8 w 77"/>
                  <a:gd name="T101" fmla="*/ 16 h 56"/>
                  <a:gd name="T102" fmla="*/ 12 w 77"/>
                  <a:gd name="T103" fmla="*/ 7 h 56"/>
                  <a:gd name="T104" fmla="*/ 16 w 77"/>
                  <a:gd name="T105" fmla="*/ 6 h 56"/>
                  <a:gd name="T106" fmla="*/ 24 w 77"/>
                  <a:gd name="T107" fmla="*/ 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7" h="56">
                    <a:moveTo>
                      <a:pt x="31" y="0"/>
                    </a:moveTo>
                    <a:lnTo>
                      <a:pt x="32" y="0"/>
                    </a:lnTo>
                    <a:lnTo>
                      <a:pt x="39" y="2"/>
                    </a:lnTo>
                    <a:lnTo>
                      <a:pt x="41" y="3"/>
                    </a:lnTo>
                    <a:lnTo>
                      <a:pt x="44" y="6"/>
                    </a:lnTo>
                    <a:lnTo>
                      <a:pt x="44" y="7"/>
                    </a:lnTo>
                    <a:lnTo>
                      <a:pt x="45" y="8"/>
                    </a:lnTo>
                    <a:lnTo>
                      <a:pt x="48" y="7"/>
                    </a:lnTo>
                    <a:lnTo>
                      <a:pt x="48" y="7"/>
                    </a:lnTo>
                    <a:lnTo>
                      <a:pt x="50" y="7"/>
                    </a:lnTo>
                    <a:lnTo>
                      <a:pt x="52" y="8"/>
                    </a:lnTo>
                    <a:lnTo>
                      <a:pt x="52" y="11"/>
                    </a:lnTo>
                    <a:lnTo>
                      <a:pt x="54" y="13"/>
                    </a:lnTo>
                    <a:lnTo>
                      <a:pt x="54" y="16"/>
                    </a:lnTo>
                    <a:lnTo>
                      <a:pt x="57" y="16"/>
                    </a:lnTo>
                    <a:lnTo>
                      <a:pt x="57" y="19"/>
                    </a:lnTo>
                    <a:lnTo>
                      <a:pt x="60" y="20"/>
                    </a:lnTo>
                    <a:lnTo>
                      <a:pt x="62" y="21"/>
                    </a:lnTo>
                    <a:lnTo>
                      <a:pt x="64" y="24"/>
                    </a:lnTo>
                    <a:lnTo>
                      <a:pt x="65" y="25"/>
                    </a:lnTo>
                    <a:lnTo>
                      <a:pt x="65" y="27"/>
                    </a:lnTo>
                    <a:lnTo>
                      <a:pt x="66" y="29"/>
                    </a:lnTo>
                    <a:lnTo>
                      <a:pt x="65" y="33"/>
                    </a:lnTo>
                    <a:lnTo>
                      <a:pt x="65" y="35"/>
                    </a:lnTo>
                    <a:lnTo>
                      <a:pt x="67" y="37"/>
                    </a:lnTo>
                    <a:lnTo>
                      <a:pt x="69" y="41"/>
                    </a:lnTo>
                    <a:lnTo>
                      <a:pt x="70" y="42"/>
                    </a:lnTo>
                    <a:lnTo>
                      <a:pt x="71" y="41"/>
                    </a:lnTo>
                    <a:lnTo>
                      <a:pt x="73" y="42"/>
                    </a:lnTo>
                    <a:lnTo>
                      <a:pt x="73" y="44"/>
                    </a:lnTo>
                    <a:lnTo>
                      <a:pt x="75" y="46"/>
                    </a:lnTo>
                    <a:lnTo>
                      <a:pt x="75" y="48"/>
                    </a:lnTo>
                    <a:lnTo>
                      <a:pt x="74" y="49"/>
                    </a:lnTo>
                    <a:lnTo>
                      <a:pt x="74" y="50"/>
                    </a:lnTo>
                    <a:lnTo>
                      <a:pt x="77" y="53"/>
                    </a:lnTo>
                    <a:lnTo>
                      <a:pt x="77" y="54"/>
                    </a:lnTo>
                    <a:lnTo>
                      <a:pt x="77" y="56"/>
                    </a:lnTo>
                    <a:lnTo>
                      <a:pt x="77" y="54"/>
                    </a:lnTo>
                    <a:lnTo>
                      <a:pt x="74" y="54"/>
                    </a:lnTo>
                    <a:lnTo>
                      <a:pt x="73" y="53"/>
                    </a:lnTo>
                    <a:lnTo>
                      <a:pt x="70" y="53"/>
                    </a:lnTo>
                    <a:lnTo>
                      <a:pt x="69" y="54"/>
                    </a:lnTo>
                    <a:lnTo>
                      <a:pt x="65" y="52"/>
                    </a:lnTo>
                    <a:lnTo>
                      <a:pt x="61" y="53"/>
                    </a:lnTo>
                    <a:lnTo>
                      <a:pt x="60" y="50"/>
                    </a:lnTo>
                    <a:lnTo>
                      <a:pt x="54" y="48"/>
                    </a:lnTo>
                    <a:lnTo>
                      <a:pt x="46" y="48"/>
                    </a:lnTo>
                    <a:lnTo>
                      <a:pt x="45" y="49"/>
                    </a:lnTo>
                    <a:lnTo>
                      <a:pt x="45" y="49"/>
                    </a:lnTo>
                    <a:lnTo>
                      <a:pt x="41" y="48"/>
                    </a:lnTo>
                    <a:lnTo>
                      <a:pt x="31" y="48"/>
                    </a:lnTo>
                    <a:lnTo>
                      <a:pt x="27" y="49"/>
                    </a:lnTo>
                    <a:lnTo>
                      <a:pt x="24" y="53"/>
                    </a:lnTo>
                    <a:lnTo>
                      <a:pt x="16" y="52"/>
                    </a:lnTo>
                    <a:lnTo>
                      <a:pt x="12" y="54"/>
                    </a:lnTo>
                    <a:lnTo>
                      <a:pt x="10" y="53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1" y="50"/>
                    </a:lnTo>
                    <a:lnTo>
                      <a:pt x="12" y="50"/>
                    </a:lnTo>
                    <a:lnTo>
                      <a:pt x="15" y="49"/>
                    </a:lnTo>
                    <a:lnTo>
                      <a:pt x="11" y="48"/>
                    </a:lnTo>
                    <a:lnTo>
                      <a:pt x="8" y="49"/>
                    </a:lnTo>
                    <a:lnTo>
                      <a:pt x="7" y="48"/>
                    </a:lnTo>
                    <a:lnTo>
                      <a:pt x="8" y="46"/>
                    </a:lnTo>
                    <a:lnTo>
                      <a:pt x="8" y="44"/>
                    </a:lnTo>
                    <a:lnTo>
                      <a:pt x="10" y="42"/>
                    </a:lnTo>
                    <a:lnTo>
                      <a:pt x="17" y="42"/>
                    </a:lnTo>
                    <a:lnTo>
                      <a:pt x="19" y="41"/>
                    </a:lnTo>
                    <a:lnTo>
                      <a:pt x="21" y="40"/>
                    </a:lnTo>
                    <a:lnTo>
                      <a:pt x="24" y="38"/>
                    </a:lnTo>
                    <a:lnTo>
                      <a:pt x="25" y="38"/>
                    </a:lnTo>
                    <a:lnTo>
                      <a:pt x="27" y="40"/>
                    </a:lnTo>
                    <a:lnTo>
                      <a:pt x="28" y="38"/>
                    </a:lnTo>
                    <a:lnTo>
                      <a:pt x="29" y="37"/>
                    </a:lnTo>
                    <a:lnTo>
                      <a:pt x="32" y="40"/>
                    </a:lnTo>
                    <a:lnTo>
                      <a:pt x="35" y="40"/>
                    </a:lnTo>
                    <a:lnTo>
                      <a:pt x="37" y="40"/>
                    </a:lnTo>
                    <a:lnTo>
                      <a:pt x="41" y="42"/>
                    </a:lnTo>
                    <a:lnTo>
                      <a:pt x="44" y="42"/>
                    </a:lnTo>
                    <a:lnTo>
                      <a:pt x="45" y="41"/>
                    </a:lnTo>
                    <a:lnTo>
                      <a:pt x="44" y="38"/>
                    </a:lnTo>
                    <a:lnTo>
                      <a:pt x="42" y="40"/>
                    </a:lnTo>
                    <a:lnTo>
                      <a:pt x="37" y="36"/>
                    </a:lnTo>
                    <a:lnTo>
                      <a:pt x="36" y="36"/>
                    </a:lnTo>
                    <a:lnTo>
                      <a:pt x="32" y="33"/>
                    </a:lnTo>
                    <a:lnTo>
                      <a:pt x="29" y="33"/>
                    </a:lnTo>
                    <a:lnTo>
                      <a:pt x="27" y="33"/>
                    </a:lnTo>
                    <a:lnTo>
                      <a:pt x="24" y="35"/>
                    </a:lnTo>
                    <a:lnTo>
                      <a:pt x="19" y="37"/>
                    </a:lnTo>
                    <a:lnTo>
                      <a:pt x="17" y="37"/>
                    </a:lnTo>
                    <a:lnTo>
                      <a:pt x="16" y="38"/>
                    </a:lnTo>
                    <a:lnTo>
                      <a:pt x="11" y="38"/>
                    </a:lnTo>
                    <a:lnTo>
                      <a:pt x="10" y="37"/>
                    </a:lnTo>
                    <a:lnTo>
                      <a:pt x="12" y="36"/>
                    </a:lnTo>
                    <a:lnTo>
                      <a:pt x="8" y="35"/>
                    </a:lnTo>
                    <a:lnTo>
                      <a:pt x="10" y="35"/>
                    </a:lnTo>
                    <a:lnTo>
                      <a:pt x="10" y="32"/>
                    </a:lnTo>
                    <a:lnTo>
                      <a:pt x="7" y="31"/>
                    </a:lnTo>
                    <a:lnTo>
                      <a:pt x="4" y="27"/>
                    </a:lnTo>
                    <a:lnTo>
                      <a:pt x="0" y="24"/>
                    </a:lnTo>
                    <a:lnTo>
                      <a:pt x="8" y="16"/>
                    </a:lnTo>
                    <a:lnTo>
                      <a:pt x="11" y="11"/>
                    </a:lnTo>
                    <a:lnTo>
                      <a:pt x="12" y="7"/>
                    </a:lnTo>
                    <a:lnTo>
                      <a:pt x="14" y="6"/>
                    </a:lnTo>
                    <a:lnTo>
                      <a:pt x="16" y="6"/>
                    </a:lnTo>
                    <a:lnTo>
                      <a:pt x="17" y="3"/>
                    </a:lnTo>
                    <a:lnTo>
                      <a:pt x="24" y="3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2" name="Freeform 454"/>
              <p:cNvSpPr>
                <a:spLocks/>
              </p:cNvSpPr>
              <p:nvPr/>
            </p:nvSpPr>
            <p:spPr bwMode="auto">
              <a:xfrm>
                <a:off x="5275480" y="3924060"/>
                <a:ext cx="96434" cy="27916"/>
              </a:xfrm>
              <a:custGeom>
                <a:avLst/>
                <a:gdLst>
                  <a:gd name="T0" fmla="*/ 20 w 38"/>
                  <a:gd name="T1" fmla="*/ 0 h 11"/>
                  <a:gd name="T2" fmla="*/ 22 w 38"/>
                  <a:gd name="T3" fmla="*/ 0 h 11"/>
                  <a:gd name="T4" fmla="*/ 25 w 38"/>
                  <a:gd name="T5" fmla="*/ 0 h 11"/>
                  <a:gd name="T6" fmla="*/ 29 w 38"/>
                  <a:gd name="T7" fmla="*/ 3 h 11"/>
                  <a:gd name="T8" fmla="*/ 30 w 38"/>
                  <a:gd name="T9" fmla="*/ 3 h 11"/>
                  <a:gd name="T10" fmla="*/ 35 w 38"/>
                  <a:gd name="T11" fmla="*/ 7 h 11"/>
                  <a:gd name="T12" fmla="*/ 37 w 38"/>
                  <a:gd name="T13" fmla="*/ 5 h 11"/>
                  <a:gd name="T14" fmla="*/ 38 w 38"/>
                  <a:gd name="T15" fmla="*/ 8 h 11"/>
                  <a:gd name="T16" fmla="*/ 37 w 38"/>
                  <a:gd name="T17" fmla="*/ 9 h 11"/>
                  <a:gd name="T18" fmla="*/ 34 w 38"/>
                  <a:gd name="T19" fmla="*/ 9 h 11"/>
                  <a:gd name="T20" fmla="*/ 30 w 38"/>
                  <a:gd name="T21" fmla="*/ 7 h 11"/>
                  <a:gd name="T22" fmla="*/ 28 w 38"/>
                  <a:gd name="T23" fmla="*/ 7 h 11"/>
                  <a:gd name="T24" fmla="*/ 25 w 38"/>
                  <a:gd name="T25" fmla="*/ 7 h 11"/>
                  <a:gd name="T26" fmla="*/ 22 w 38"/>
                  <a:gd name="T27" fmla="*/ 4 h 11"/>
                  <a:gd name="T28" fmla="*/ 21 w 38"/>
                  <a:gd name="T29" fmla="*/ 5 h 11"/>
                  <a:gd name="T30" fmla="*/ 20 w 38"/>
                  <a:gd name="T31" fmla="*/ 7 h 11"/>
                  <a:gd name="T32" fmla="*/ 18 w 38"/>
                  <a:gd name="T33" fmla="*/ 5 h 11"/>
                  <a:gd name="T34" fmla="*/ 17 w 38"/>
                  <a:gd name="T35" fmla="*/ 5 h 11"/>
                  <a:gd name="T36" fmla="*/ 14 w 38"/>
                  <a:gd name="T37" fmla="*/ 7 h 11"/>
                  <a:gd name="T38" fmla="*/ 12 w 38"/>
                  <a:gd name="T39" fmla="*/ 8 h 11"/>
                  <a:gd name="T40" fmla="*/ 10 w 38"/>
                  <a:gd name="T41" fmla="*/ 9 h 11"/>
                  <a:gd name="T42" fmla="*/ 3 w 38"/>
                  <a:gd name="T43" fmla="*/ 9 h 11"/>
                  <a:gd name="T44" fmla="*/ 1 w 38"/>
                  <a:gd name="T45" fmla="*/ 11 h 11"/>
                  <a:gd name="T46" fmla="*/ 1 w 38"/>
                  <a:gd name="T47" fmla="*/ 11 h 11"/>
                  <a:gd name="T48" fmla="*/ 0 w 38"/>
                  <a:gd name="T49" fmla="*/ 8 h 11"/>
                  <a:gd name="T50" fmla="*/ 3 w 38"/>
                  <a:gd name="T51" fmla="*/ 7 h 11"/>
                  <a:gd name="T52" fmla="*/ 5 w 38"/>
                  <a:gd name="T53" fmla="*/ 9 h 11"/>
                  <a:gd name="T54" fmla="*/ 8 w 38"/>
                  <a:gd name="T55" fmla="*/ 9 h 11"/>
                  <a:gd name="T56" fmla="*/ 9 w 38"/>
                  <a:gd name="T57" fmla="*/ 8 h 11"/>
                  <a:gd name="T58" fmla="*/ 7 w 38"/>
                  <a:gd name="T59" fmla="*/ 8 h 11"/>
                  <a:gd name="T60" fmla="*/ 4 w 38"/>
                  <a:gd name="T61" fmla="*/ 7 h 11"/>
                  <a:gd name="T62" fmla="*/ 4 w 38"/>
                  <a:gd name="T63" fmla="*/ 5 h 11"/>
                  <a:gd name="T64" fmla="*/ 9 w 38"/>
                  <a:gd name="T65" fmla="*/ 5 h 11"/>
                  <a:gd name="T66" fmla="*/ 10 w 38"/>
                  <a:gd name="T67" fmla="*/ 4 h 11"/>
                  <a:gd name="T68" fmla="*/ 12 w 38"/>
                  <a:gd name="T69" fmla="*/ 4 h 11"/>
                  <a:gd name="T70" fmla="*/ 17 w 38"/>
                  <a:gd name="T71" fmla="*/ 2 h 11"/>
                  <a:gd name="T72" fmla="*/ 20 w 38"/>
                  <a:gd name="T7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8" h="11">
                    <a:moveTo>
                      <a:pt x="20" y="0"/>
                    </a:moveTo>
                    <a:lnTo>
                      <a:pt x="22" y="0"/>
                    </a:lnTo>
                    <a:lnTo>
                      <a:pt x="25" y="0"/>
                    </a:lnTo>
                    <a:lnTo>
                      <a:pt x="29" y="3"/>
                    </a:lnTo>
                    <a:lnTo>
                      <a:pt x="30" y="3"/>
                    </a:lnTo>
                    <a:lnTo>
                      <a:pt x="35" y="7"/>
                    </a:lnTo>
                    <a:lnTo>
                      <a:pt x="37" y="5"/>
                    </a:lnTo>
                    <a:lnTo>
                      <a:pt x="38" y="8"/>
                    </a:lnTo>
                    <a:lnTo>
                      <a:pt x="37" y="9"/>
                    </a:lnTo>
                    <a:lnTo>
                      <a:pt x="34" y="9"/>
                    </a:lnTo>
                    <a:lnTo>
                      <a:pt x="30" y="7"/>
                    </a:lnTo>
                    <a:lnTo>
                      <a:pt x="28" y="7"/>
                    </a:lnTo>
                    <a:lnTo>
                      <a:pt x="25" y="7"/>
                    </a:lnTo>
                    <a:lnTo>
                      <a:pt x="22" y="4"/>
                    </a:lnTo>
                    <a:lnTo>
                      <a:pt x="21" y="5"/>
                    </a:lnTo>
                    <a:lnTo>
                      <a:pt x="20" y="7"/>
                    </a:lnTo>
                    <a:lnTo>
                      <a:pt x="18" y="5"/>
                    </a:lnTo>
                    <a:lnTo>
                      <a:pt x="17" y="5"/>
                    </a:lnTo>
                    <a:lnTo>
                      <a:pt x="14" y="7"/>
                    </a:lnTo>
                    <a:lnTo>
                      <a:pt x="12" y="8"/>
                    </a:lnTo>
                    <a:lnTo>
                      <a:pt x="10" y="9"/>
                    </a:lnTo>
                    <a:lnTo>
                      <a:pt x="3" y="9"/>
                    </a:lnTo>
                    <a:lnTo>
                      <a:pt x="1" y="11"/>
                    </a:lnTo>
                    <a:lnTo>
                      <a:pt x="1" y="11"/>
                    </a:lnTo>
                    <a:lnTo>
                      <a:pt x="0" y="8"/>
                    </a:lnTo>
                    <a:lnTo>
                      <a:pt x="3" y="7"/>
                    </a:lnTo>
                    <a:lnTo>
                      <a:pt x="5" y="9"/>
                    </a:lnTo>
                    <a:lnTo>
                      <a:pt x="8" y="9"/>
                    </a:lnTo>
                    <a:lnTo>
                      <a:pt x="9" y="8"/>
                    </a:lnTo>
                    <a:lnTo>
                      <a:pt x="7" y="8"/>
                    </a:lnTo>
                    <a:lnTo>
                      <a:pt x="4" y="7"/>
                    </a:lnTo>
                    <a:lnTo>
                      <a:pt x="4" y="5"/>
                    </a:lnTo>
                    <a:lnTo>
                      <a:pt x="9" y="5"/>
                    </a:lnTo>
                    <a:lnTo>
                      <a:pt x="10" y="4"/>
                    </a:lnTo>
                    <a:lnTo>
                      <a:pt x="12" y="4"/>
                    </a:lnTo>
                    <a:lnTo>
                      <a:pt x="17" y="2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3" name="Freeform 455"/>
              <p:cNvSpPr>
                <a:spLocks/>
              </p:cNvSpPr>
              <p:nvPr/>
            </p:nvSpPr>
            <p:spPr bwMode="auto">
              <a:xfrm>
                <a:off x="5283092" y="3962125"/>
                <a:ext cx="91359" cy="55830"/>
              </a:xfrm>
              <a:custGeom>
                <a:avLst/>
                <a:gdLst>
                  <a:gd name="T0" fmla="*/ 21 w 36"/>
                  <a:gd name="T1" fmla="*/ 0 h 22"/>
                  <a:gd name="T2" fmla="*/ 31 w 36"/>
                  <a:gd name="T3" fmla="*/ 0 h 22"/>
                  <a:gd name="T4" fmla="*/ 35 w 36"/>
                  <a:gd name="T5" fmla="*/ 1 h 22"/>
                  <a:gd name="T6" fmla="*/ 35 w 36"/>
                  <a:gd name="T7" fmla="*/ 5 h 22"/>
                  <a:gd name="T8" fmla="*/ 35 w 36"/>
                  <a:gd name="T9" fmla="*/ 6 h 22"/>
                  <a:gd name="T10" fmla="*/ 35 w 36"/>
                  <a:gd name="T11" fmla="*/ 10 h 22"/>
                  <a:gd name="T12" fmla="*/ 36 w 36"/>
                  <a:gd name="T13" fmla="*/ 12 h 22"/>
                  <a:gd name="T14" fmla="*/ 35 w 36"/>
                  <a:gd name="T15" fmla="*/ 14 h 22"/>
                  <a:gd name="T16" fmla="*/ 34 w 36"/>
                  <a:gd name="T17" fmla="*/ 15 h 22"/>
                  <a:gd name="T18" fmla="*/ 30 w 36"/>
                  <a:gd name="T19" fmla="*/ 15 h 22"/>
                  <a:gd name="T20" fmla="*/ 26 w 36"/>
                  <a:gd name="T21" fmla="*/ 18 h 22"/>
                  <a:gd name="T22" fmla="*/ 25 w 36"/>
                  <a:gd name="T23" fmla="*/ 18 h 22"/>
                  <a:gd name="T24" fmla="*/ 23 w 36"/>
                  <a:gd name="T25" fmla="*/ 21 h 22"/>
                  <a:gd name="T26" fmla="*/ 19 w 36"/>
                  <a:gd name="T27" fmla="*/ 22 h 22"/>
                  <a:gd name="T28" fmla="*/ 19 w 36"/>
                  <a:gd name="T29" fmla="*/ 21 h 22"/>
                  <a:gd name="T30" fmla="*/ 19 w 36"/>
                  <a:gd name="T31" fmla="*/ 19 h 22"/>
                  <a:gd name="T32" fmla="*/ 14 w 36"/>
                  <a:gd name="T33" fmla="*/ 19 h 22"/>
                  <a:gd name="T34" fmla="*/ 17 w 36"/>
                  <a:gd name="T35" fmla="*/ 17 h 22"/>
                  <a:gd name="T36" fmla="*/ 15 w 36"/>
                  <a:gd name="T37" fmla="*/ 17 h 22"/>
                  <a:gd name="T38" fmla="*/ 17 w 36"/>
                  <a:gd name="T39" fmla="*/ 15 h 22"/>
                  <a:gd name="T40" fmla="*/ 15 w 36"/>
                  <a:gd name="T41" fmla="*/ 14 h 22"/>
                  <a:gd name="T42" fmla="*/ 14 w 36"/>
                  <a:gd name="T43" fmla="*/ 14 h 22"/>
                  <a:gd name="T44" fmla="*/ 13 w 36"/>
                  <a:gd name="T45" fmla="*/ 13 h 22"/>
                  <a:gd name="T46" fmla="*/ 19 w 36"/>
                  <a:gd name="T47" fmla="*/ 13 h 22"/>
                  <a:gd name="T48" fmla="*/ 19 w 36"/>
                  <a:gd name="T49" fmla="*/ 13 h 22"/>
                  <a:gd name="T50" fmla="*/ 17 w 36"/>
                  <a:gd name="T51" fmla="*/ 10 h 22"/>
                  <a:gd name="T52" fmla="*/ 14 w 36"/>
                  <a:gd name="T53" fmla="*/ 12 h 22"/>
                  <a:gd name="T54" fmla="*/ 10 w 36"/>
                  <a:gd name="T55" fmla="*/ 13 h 22"/>
                  <a:gd name="T56" fmla="*/ 9 w 36"/>
                  <a:gd name="T57" fmla="*/ 12 h 22"/>
                  <a:gd name="T58" fmla="*/ 9 w 36"/>
                  <a:gd name="T59" fmla="*/ 12 h 22"/>
                  <a:gd name="T60" fmla="*/ 6 w 36"/>
                  <a:gd name="T61" fmla="*/ 10 h 22"/>
                  <a:gd name="T62" fmla="*/ 4 w 36"/>
                  <a:gd name="T63" fmla="*/ 9 h 22"/>
                  <a:gd name="T64" fmla="*/ 6 w 36"/>
                  <a:gd name="T65" fmla="*/ 8 h 22"/>
                  <a:gd name="T66" fmla="*/ 5 w 36"/>
                  <a:gd name="T67" fmla="*/ 6 h 22"/>
                  <a:gd name="T68" fmla="*/ 1 w 36"/>
                  <a:gd name="T69" fmla="*/ 6 h 22"/>
                  <a:gd name="T70" fmla="*/ 0 w 36"/>
                  <a:gd name="T71" fmla="*/ 5 h 22"/>
                  <a:gd name="T72" fmla="*/ 0 w 36"/>
                  <a:gd name="T73" fmla="*/ 5 h 22"/>
                  <a:gd name="T74" fmla="*/ 2 w 36"/>
                  <a:gd name="T75" fmla="*/ 6 h 22"/>
                  <a:gd name="T76" fmla="*/ 6 w 36"/>
                  <a:gd name="T77" fmla="*/ 4 h 22"/>
                  <a:gd name="T78" fmla="*/ 14 w 36"/>
                  <a:gd name="T79" fmla="*/ 5 h 22"/>
                  <a:gd name="T80" fmla="*/ 17 w 36"/>
                  <a:gd name="T81" fmla="*/ 1 h 22"/>
                  <a:gd name="T82" fmla="*/ 21 w 36"/>
                  <a:gd name="T8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6" h="22">
                    <a:moveTo>
                      <a:pt x="21" y="0"/>
                    </a:moveTo>
                    <a:lnTo>
                      <a:pt x="31" y="0"/>
                    </a:lnTo>
                    <a:lnTo>
                      <a:pt x="35" y="1"/>
                    </a:lnTo>
                    <a:lnTo>
                      <a:pt x="35" y="5"/>
                    </a:lnTo>
                    <a:lnTo>
                      <a:pt x="35" y="6"/>
                    </a:lnTo>
                    <a:lnTo>
                      <a:pt x="35" y="10"/>
                    </a:lnTo>
                    <a:lnTo>
                      <a:pt x="36" y="12"/>
                    </a:lnTo>
                    <a:lnTo>
                      <a:pt x="35" y="14"/>
                    </a:lnTo>
                    <a:lnTo>
                      <a:pt x="34" y="15"/>
                    </a:lnTo>
                    <a:lnTo>
                      <a:pt x="30" y="15"/>
                    </a:lnTo>
                    <a:lnTo>
                      <a:pt x="26" y="18"/>
                    </a:lnTo>
                    <a:lnTo>
                      <a:pt x="25" y="18"/>
                    </a:lnTo>
                    <a:lnTo>
                      <a:pt x="23" y="21"/>
                    </a:lnTo>
                    <a:lnTo>
                      <a:pt x="19" y="22"/>
                    </a:lnTo>
                    <a:lnTo>
                      <a:pt x="19" y="21"/>
                    </a:lnTo>
                    <a:lnTo>
                      <a:pt x="19" y="19"/>
                    </a:lnTo>
                    <a:lnTo>
                      <a:pt x="14" y="19"/>
                    </a:lnTo>
                    <a:lnTo>
                      <a:pt x="17" y="17"/>
                    </a:lnTo>
                    <a:lnTo>
                      <a:pt x="15" y="17"/>
                    </a:lnTo>
                    <a:lnTo>
                      <a:pt x="17" y="15"/>
                    </a:lnTo>
                    <a:lnTo>
                      <a:pt x="15" y="14"/>
                    </a:lnTo>
                    <a:lnTo>
                      <a:pt x="14" y="14"/>
                    </a:lnTo>
                    <a:lnTo>
                      <a:pt x="13" y="13"/>
                    </a:lnTo>
                    <a:lnTo>
                      <a:pt x="19" y="13"/>
                    </a:lnTo>
                    <a:lnTo>
                      <a:pt x="19" y="13"/>
                    </a:lnTo>
                    <a:lnTo>
                      <a:pt x="17" y="10"/>
                    </a:lnTo>
                    <a:lnTo>
                      <a:pt x="14" y="12"/>
                    </a:lnTo>
                    <a:lnTo>
                      <a:pt x="10" y="13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6" y="10"/>
                    </a:lnTo>
                    <a:lnTo>
                      <a:pt x="4" y="9"/>
                    </a:lnTo>
                    <a:lnTo>
                      <a:pt x="6" y="8"/>
                    </a:lnTo>
                    <a:lnTo>
                      <a:pt x="5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6"/>
                    </a:lnTo>
                    <a:lnTo>
                      <a:pt x="6" y="4"/>
                    </a:lnTo>
                    <a:lnTo>
                      <a:pt x="14" y="5"/>
                    </a:lnTo>
                    <a:lnTo>
                      <a:pt x="17" y="1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4" name="Freeform 456"/>
              <p:cNvSpPr>
                <a:spLocks/>
              </p:cNvSpPr>
              <p:nvPr/>
            </p:nvSpPr>
            <p:spPr bwMode="auto">
              <a:xfrm>
                <a:off x="5341461" y="3962125"/>
                <a:ext cx="210634" cy="210634"/>
              </a:xfrm>
              <a:custGeom>
                <a:avLst/>
                <a:gdLst>
                  <a:gd name="T0" fmla="*/ 21 w 83"/>
                  <a:gd name="T1" fmla="*/ 0 h 83"/>
                  <a:gd name="T2" fmla="*/ 28 w 83"/>
                  <a:gd name="T3" fmla="*/ 5 h 83"/>
                  <a:gd name="T4" fmla="*/ 36 w 83"/>
                  <a:gd name="T5" fmla="*/ 6 h 83"/>
                  <a:gd name="T6" fmla="*/ 40 w 83"/>
                  <a:gd name="T7" fmla="*/ 5 h 83"/>
                  <a:gd name="T8" fmla="*/ 44 w 83"/>
                  <a:gd name="T9" fmla="*/ 6 h 83"/>
                  <a:gd name="T10" fmla="*/ 45 w 83"/>
                  <a:gd name="T11" fmla="*/ 9 h 83"/>
                  <a:gd name="T12" fmla="*/ 49 w 83"/>
                  <a:gd name="T13" fmla="*/ 9 h 83"/>
                  <a:gd name="T14" fmla="*/ 54 w 83"/>
                  <a:gd name="T15" fmla="*/ 10 h 83"/>
                  <a:gd name="T16" fmla="*/ 58 w 83"/>
                  <a:gd name="T17" fmla="*/ 9 h 83"/>
                  <a:gd name="T18" fmla="*/ 63 w 83"/>
                  <a:gd name="T19" fmla="*/ 5 h 83"/>
                  <a:gd name="T20" fmla="*/ 67 w 83"/>
                  <a:gd name="T21" fmla="*/ 5 h 83"/>
                  <a:gd name="T22" fmla="*/ 70 w 83"/>
                  <a:gd name="T23" fmla="*/ 6 h 83"/>
                  <a:gd name="T24" fmla="*/ 74 w 83"/>
                  <a:gd name="T25" fmla="*/ 10 h 83"/>
                  <a:gd name="T26" fmla="*/ 74 w 83"/>
                  <a:gd name="T27" fmla="*/ 14 h 83"/>
                  <a:gd name="T28" fmla="*/ 77 w 83"/>
                  <a:gd name="T29" fmla="*/ 17 h 83"/>
                  <a:gd name="T30" fmla="*/ 74 w 83"/>
                  <a:gd name="T31" fmla="*/ 23 h 83"/>
                  <a:gd name="T32" fmla="*/ 77 w 83"/>
                  <a:gd name="T33" fmla="*/ 21 h 83"/>
                  <a:gd name="T34" fmla="*/ 78 w 83"/>
                  <a:gd name="T35" fmla="*/ 23 h 83"/>
                  <a:gd name="T36" fmla="*/ 79 w 83"/>
                  <a:gd name="T37" fmla="*/ 26 h 83"/>
                  <a:gd name="T38" fmla="*/ 83 w 83"/>
                  <a:gd name="T39" fmla="*/ 27 h 83"/>
                  <a:gd name="T40" fmla="*/ 83 w 83"/>
                  <a:gd name="T41" fmla="*/ 30 h 83"/>
                  <a:gd name="T42" fmla="*/ 78 w 83"/>
                  <a:gd name="T43" fmla="*/ 33 h 83"/>
                  <a:gd name="T44" fmla="*/ 79 w 83"/>
                  <a:gd name="T45" fmla="*/ 39 h 83"/>
                  <a:gd name="T46" fmla="*/ 79 w 83"/>
                  <a:gd name="T47" fmla="*/ 46 h 83"/>
                  <a:gd name="T48" fmla="*/ 82 w 83"/>
                  <a:gd name="T49" fmla="*/ 48 h 83"/>
                  <a:gd name="T50" fmla="*/ 81 w 83"/>
                  <a:gd name="T51" fmla="*/ 50 h 83"/>
                  <a:gd name="T52" fmla="*/ 78 w 83"/>
                  <a:gd name="T53" fmla="*/ 52 h 83"/>
                  <a:gd name="T54" fmla="*/ 82 w 83"/>
                  <a:gd name="T55" fmla="*/ 56 h 83"/>
                  <a:gd name="T56" fmla="*/ 78 w 83"/>
                  <a:gd name="T57" fmla="*/ 65 h 83"/>
                  <a:gd name="T58" fmla="*/ 75 w 83"/>
                  <a:gd name="T59" fmla="*/ 68 h 83"/>
                  <a:gd name="T60" fmla="*/ 74 w 83"/>
                  <a:gd name="T61" fmla="*/ 75 h 83"/>
                  <a:gd name="T62" fmla="*/ 73 w 83"/>
                  <a:gd name="T63" fmla="*/ 77 h 83"/>
                  <a:gd name="T64" fmla="*/ 50 w 83"/>
                  <a:gd name="T65" fmla="*/ 80 h 83"/>
                  <a:gd name="T66" fmla="*/ 45 w 83"/>
                  <a:gd name="T67" fmla="*/ 76 h 83"/>
                  <a:gd name="T68" fmla="*/ 45 w 83"/>
                  <a:gd name="T69" fmla="*/ 73 h 83"/>
                  <a:gd name="T70" fmla="*/ 49 w 83"/>
                  <a:gd name="T71" fmla="*/ 69 h 83"/>
                  <a:gd name="T72" fmla="*/ 50 w 83"/>
                  <a:gd name="T73" fmla="*/ 52 h 83"/>
                  <a:gd name="T74" fmla="*/ 49 w 83"/>
                  <a:gd name="T75" fmla="*/ 50 h 83"/>
                  <a:gd name="T76" fmla="*/ 50 w 83"/>
                  <a:gd name="T77" fmla="*/ 47 h 83"/>
                  <a:gd name="T78" fmla="*/ 49 w 83"/>
                  <a:gd name="T79" fmla="*/ 43 h 83"/>
                  <a:gd name="T80" fmla="*/ 45 w 83"/>
                  <a:gd name="T81" fmla="*/ 35 h 83"/>
                  <a:gd name="T82" fmla="*/ 33 w 83"/>
                  <a:gd name="T83" fmla="*/ 33 h 83"/>
                  <a:gd name="T84" fmla="*/ 28 w 83"/>
                  <a:gd name="T85" fmla="*/ 35 h 83"/>
                  <a:gd name="T86" fmla="*/ 25 w 83"/>
                  <a:gd name="T87" fmla="*/ 40 h 83"/>
                  <a:gd name="T88" fmla="*/ 20 w 83"/>
                  <a:gd name="T89" fmla="*/ 42 h 83"/>
                  <a:gd name="T90" fmla="*/ 15 w 83"/>
                  <a:gd name="T91" fmla="*/ 39 h 83"/>
                  <a:gd name="T92" fmla="*/ 11 w 83"/>
                  <a:gd name="T93" fmla="*/ 35 h 83"/>
                  <a:gd name="T94" fmla="*/ 9 w 83"/>
                  <a:gd name="T95" fmla="*/ 33 h 83"/>
                  <a:gd name="T96" fmla="*/ 9 w 83"/>
                  <a:gd name="T97" fmla="*/ 31 h 83"/>
                  <a:gd name="T98" fmla="*/ 6 w 83"/>
                  <a:gd name="T99" fmla="*/ 31 h 83"/>
                  <a:gd name="T100" fmla="*/ 0 w 83"/>
                  <a:gd name="T101" fmla="*/ 27 h 83"/>
                  <a:gd name="T102" fmla="*/ 0 w 83"/>
                  <a:gd name="T103" fmla="*/ 21 h 83"/>
                  <a:gd name="T104" fmla="*/ 2 w 83"/>
                  <a:gd name="T105" fmla="*/ 18 h 83"/>
                  <a:gd name="T106" fmla="*/ 7 w 83"/>
                  <a:gd name="T107" fmla="*/ 15 h 83"/>
                  <a:gd name="T108" fmla="*/ 12 w 83"/>
                  <a:gd name="T109" fmla="*/ 14 h 83"/>
                  <a:gd name="T110" fmla="*/ 12 w 83"/>
                  <a:gd name="T111" fmla="*/ 10 h 83"/>
                  <a:gd name="T112" fmla="*/ 12 w 83"/>
                  <a:gd name="T113" fmla="*/ 5 h 83"/>
                  <a:gd name="T114" fmla="*/ 13 w 83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3" h="83">
                    <a:moveTo>
                      <a:pt x="13" y="0"/>
                    </a:moveTo>
                    <a:lnTo>
                      <a:pt x="21" y="0"/>
                    </a:lnTo>
                    <a:lnTo>
                      <a:pt x="27" y="2"/>
                    </a:lnTo>
                    <a:lnTo>
                      <a:pt x="28" y="5"/>
                    </a:lnTo>
                    <a:lnTo>
                      <a:pt x="32" y="4"/>
                    </a:lnTo>
                    <a:lnTo>
                      <a:pt x="36" y="6"/>
                    </a:lnTo>
                    <a:lnTo>
                      <a:pt x="37" y="5"/>
                    </a:lnTo>
                    <a:lnTo>
                      <a:pt x="40" y="5"/>
                    </a:lnTo>
                    <a:lnTo>
                      <a:pt x="41" y="6"/>
                    </a:lnTo>
                    <a:lnTo>
                      <a:pt x="44" y="6"/>
                    </a:lnTo>
                    <a:lnTo>
                      <a:pt x="44" y="8"/>
                    </a:lnTo>
                    <a:lnTo>
                      <a:pt x="45" y="9"/>
                    </a:lnTo>
                    <a:lnTo>
                      <a:pt x="48" y="8"/>
                    </a:lnTo>
                    <a:lnTo>
                      <a:pt x="49" y="9"/>
                    </a:lnTo>
                    <a:lnTo>
                      <a:pt x="52" y="10"/>
                    </a:lnTo>
                    <a:lnTo>
                      <a:pt x="54" y="10"/>
                    </a:lnTo>
                    <a:lnTo>
                      <a:pt x="57" y="9"/>
                    </a:lnTo>
                    <a:lnTo>
                      <a:pt x="58" y="9"/>
                    </a:lnTo>
                    <a:lnTo>
                      <a:pt x="61" y="5"/>
                    </a:lnTo>
                    <a:lnTo>
                      <a:pt x="63" y="5"/>
                    </a:lnTo>
                    <a:lnTo>
                      <a:pt x="66" y="6"/>
                    </a:lnTo>
                    <a:lnTo>
                      <a:pt x="67" y="5"/>
                    </a:lnTo>
                    <a:lnTo>
                      <a:pt x="70" y="5"/>
                    </a:lnTo>
                    <a:lnTo>
                      <a:pt x="70" y="6"/>
                    </a:lnTo>
                    <a:lnTo>
                      <a:pt x="73" y="8"/>
                    </a:lnTo>
                    <a:lnTo>
                      <a:pt x="74" y="10"/>
                    </a:lnTo>
                    <a:lnTo>
                      <a:pt x="73" y="14"/>
                    </a:lnTo>
                    <a:lnTo>
                      <a:pt x="74" y="14"/>
                    </a:lnTo>
                    <a:lnTo>
                      <a:pt x="77" y="15"/>
                    </a:lnTo>
                    <a:lnTo>
                      <a:pt x="77" y="17"/>
                    </a:lnTo>
                    <a:lnTo>
                      <a:pt x="75" y="19"/>
                    </a:lnTo>
                    <a:lnTo>
                      <a:pt x="74" y="23"/>
                    </a:lnTo>
                    <a:lnTo>
                      <a:pt x="75" y="22"/>
                    </a:lnTo>
                    <a:lnTo>
                      <a:pt x="77" y="21"/>
                    </a:lnTo>
                    <a:lnTo>
                      <a:pt x="78" y="21"/>
                    </a:lnTo>
                    <a:lnTo>
                      <a:pt x="78" y="23"/>
                    </a:lnTo>
                    <a:lnTo>
                      <a:pt x="79" y="25"/>
                    </a:lnTo>
                    <a:lnTo>
                      <a:pt x="79" y="26"/>
                    </a:lnTo>
                    <a:lnTo>
                      <a:pt x="82" y="26"/>
                    </a:lnTo>
                    <a:lnTo>
                      <a:pt x="83" y="27"/>
                    </a:lnTo>
                    <a:lnTo>
                      <a:pt x="83" y="29"/>
                    </a:lnTo>
                    <a:lnTo>
                      <a:pt x="83" y="30"/>
                    </a:lnTo>
                    <a:lnTo>
                      <a:pt x="78" y="31"/>
                    </a:lnTo>
                    <a:lnTo>
                      <a:pt x="78" y="33"/>
                    </a:lnTo>
                    <a:lnTo>
                      <a:pt x="79" y="34"/>
                    </a:lnTo>
                    <a:lnTo>
                      <a:pt x="79" y="39"/>
                    </a:lnTo>
                    <a:lnTo>
                      <a:pt x="79" y="42"/>
                    </a:lnTo>
                    <a:lnTo>
                      <a:pt x="79" y="46"/>
                    </a:lnTo>
                    <a:lnTo>
                      <a:pt x="81" y="46"/>
                    </a:lnTo>
                    <a:lnTo>
                      <a:pt x="82" y="48"/>
                    </a:lnTo>
                    <a:lnTo>
                      <a:pt x="82" y="51"/>
                    </a:lnTo>
                    <a:lnTo>
                      <a:pt x="81" y="50"/>
                    </a:lnTo>
                    <a:lnTo>
                      <a:pt x="78" y="51"/>
                    </a:lnTo>
                    <a:lnTo>
                      <a:pt x="78" y="52"/>
                    </a:lnTo>
                    <a:lnTo>
                      <a:pt x="81" y="55"/>
                    </a:lnTo>
                    <a:lnTo>
                      <a:pt x="82" y="56"/>
                    </a:lnTo>
                    <a:lnTo>
                      <a:pt x="81" y="59"/>
                    </a:lnTo>
                    <a:lnTo>
                      <a:pt x="78" y="65"/>
                    </a:lnTo>
                    <a:lnTo>
                      <a:pt x="77" y="67"/>
                    </a:lnTo>
                    <a:lnTo>
                      <a:pt x="75" y="68"/>
                    </a:lnTo>
                    <a:lnTo>
                      <a:pt x="77" y="69"/>
                    </a:lnTo>
                    <a:lnTo>
                      <a:pt x="74" y="75"/>
                    </a:lnTo>
                    <a:lnTo>
                      <a:pt x="73" y="76"/>
                    </a:lnTo>
                    <a:lnTo>
                      <a:pt x="73" y="77"/>
                    </a:lnTo>
                    <a:lnTo>
                      <a:pt x="54" y="83"/>
                    </a:lnTo>
                    <a:lnTo>
                      <a:pt x="50" y="80"/>
                    </a:lnTo>
                    <a:lnTo>
                      <a:pt x="49" y="80"/>
                    </a:lnTo>
                    <a:lnTo>
                      <a:pt x="45" y="76"/>
                    </a:lnTo>
                    <a:lnTo>
                      <a:pt x="44" y="75"/>
                    </a:lnTo>
                    <a:lnTo>
                      <a:pt x="45" y="73"/>
                    </a:lnTo>
                    <a:lnTo>
                      <a:pt x="44" y="73"/>
                    </a:lnTo>
                    <a:lnTo>
                      <a:pt x="49" y="69"/>
                    </a:lnTo>
                    <a:lnTo>
                      <a:pt x="50" y="54"/>
                    </a:lnTo>
                    <a:lnTo>
                      <a:pt x="50" y="52"/>
                    </a:lnTo>
                    <a:lnTo>
                      <a:pt x="49" y="51"/>
                    </a:lnTo>
                    <a:lnTo>
                      <a:pt x="49" y="50"/>
                    </a:lnTo>
                    <a:lnTo>
                      <a:pt x="50" y="48"/>
                    </a:lnTo>
                    <a:lnTo>
                      <a:pt x="50" y="47"/>
                    </a:lnTo>
                    <a:lnTo>
                      <a:pt x="49" y="44"/>
                    </a:lnTo>
                    <a:lnTo>
                      <a:pt x="49" y="43"/>
                    </a:lnTo>
                    <a:lnTo>
                      <a:pt x="46" y="38"/>
                    </a:lnTo>
                    <a:lnTo>
                      <a:pt x="45" y="35"/>
                    </a:lnTo>
                    <a:lnTo>
                      <a:pt x="44" y="33"/>
                    </a:lnTo>
                    <a:lnTo>
                      <a:pt x="33" y="33"/>
                    </a:lnTo>
                    <a:lnTo>
                      <a:pt x="31" y="34"/>
                    </a:lnTo>
                    <a:lnTo>
                      <a:pt x="28" y="35"/>
                    </a:lnTo>
                    <a:lnTo>
                      <a:pt x="25" y="39"/>
                    </a:lnTo>
                    <a:lnTo>
                      <a:pt x="25" y="40"/>
                    </a:lnTo>
                    <a:lnTo>
                      <a:pt x="21" y="42"/>
                    </a:lnTo>
                    <a:lnTo>
                      <a:pt x="20" y="42"/>
                    </a:lnTo>
                    <a:lnTo>
                      <a:pt x="17" y="40"/>
                    </a:lnTo>
                    <a:lnTo>
                      <a:pt x="15" y="39"/>
                    </a:lnTo>
                    <a:lnTo>
                      <a:pt x="13" y="35"/>
                    </a:lnTo>
                    <a:lnTo>
                      <a:pt x="11" y="35"/>
                    </a:lnTo>
                    <a:lnTo>
                      <a:pt x="9" y="34"/>
                    </a:lnTo>
                    <a:lnTo>
                      <a:pt x="9" y="33"/>
                    </a:lnTo>
                    <a:lnTo>
                      <a:pt x="11" y="31"/>
                    </a:lnTo>
                    <a:lnTo>
                      <a:pt x="9" y="31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3" y="31"/>
                    </a:lnTo>
                    <a:lnTo>
                      <a:pt x="0" y="27"/>
                    </a:lnTo>
                    <a:lnTo>
                      <a:pt x="2" y="23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3" y="18"/>
                    </a:lnTo>
                    <a:lnTo>
                      <a:pt x="7" y="15"/>
                    </a:lnTo>
                    <a:lnTo>
                      <a:pt x="11" y="15"/>
                    </a:lnTo>
                    <a:lnTo>
                      <a:pt x="12" y="14"/>
                    </a:lnTo>
                    <a:lnTo>
                      <a:pt x="13" y="12"/>
                    </a:lnTo>
                    <a:lnTo>
                      <a:pt x="12" y="10"/>
                    </a:lnTo>
                    <a:lnTo>
                      <a:pt x="12" y="6"/>
                    </a:lnTo>
                    <a:lnTo>
                      <a:pt x="12" y="5"/>
                    </a:lnTo>
                    <a:lnTo>
                      <a:pt x="12" y="1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5" name="Freeform 457"/>
              <p:cNvSpPr>
                <a:spLocks noEditPoints="1"/>
              </p:cNvSpPr>
              <p:nvPr/>
            </p:nvSpPr>
            <p:spPr bwMode="auto">
              <a:xfrm>
                <a:off x="5389678" y="4045872"/>
                <a:ext cx="78671" cy="101510"/>
              </a:xfrm>
              <a:custGeom>
                <a:avLst/>
                <a:gdLst>
                  <a:gd name="T0" fmla="*/ 5 w 31"/>
                  <a:gd name="T1" fmla="*/ 31 h 40"/>
                  <a:gd name="T2" fmla="*/ 6 w 31"/>
                  <a:gd name="T3" fmla="*/ 31 h 40"/>
                  <a:gd name="T4" fmla="*/ 8 w 31"/>
                  <a:gd name="T5" fmla="*/ 32 h 40"/>
                  <a:gd name="T6" fmla="*/ 8 w 31"/>
                  <a:gd name="T7" fmla="*/ 34 h 40"/>
                  <a:gd name="T8" fmla="*/ 8 w 31"/>
                  <a:gd name="T9" fmla="*/ 34 h 40"/>
                  <a:gd name="T10" fmla="*/ 5 w 31"/>
                  <a:gd name="T11" fmla="*/ 32 h 40"/>
                  <a:gd name="T12" fmla="*/ 5 w 31"/>
                  <a:gd name="T13" fmla="*/ 31 h 40"/>
                  <a:gd name="T14" fmla="*/ 5 w 31"/>
                  <a:gd name="T15" fmla="*/ 31 h 40"/>
                  <a:gd name="T16" fmla="*/ 14 w 31"/>
                  <a:gd name="T17" fmla="*/ 0 h 40"/>
                  <a:gd name="T18" fmla="*/ 25 w 31"/>
                  <a:gd name="T19" fmla="*/ 0 h 40"/>
                  <a:gd name="T20" fmla="*/ 26 w 31"/>
                  <a:gd name="T21" fmla="*/ 2 h 40"/>
                  <a:gd name="T22" fmla="*/ 27 w 31"/>
                  <a:gd name="T23" fmla="*/ 5 h 40"/>
                  <a:gd name="T24" fmla="*/ 30 w 31"/>
                  <a:gd name="T25" fmla="*/ 10 h 40"/>
                  <a:gd name="T26" fmla="*/ 30 w 31"/>
                  <a:gd name="T27" fmla="*/ 11 h 40"/>
                  <a:gd name="T28" fmla="*/ 31 w 31"/>
                  <a:gd name="T29" fmla="*/ 14 h 40"/>
                  <a:gd name="T30" fmla="*/ 31 w 31"/>
                  <a:gd name="T31" fmla="*/ 15 h 40"/>
                  <a:gd name="T32" fmla="*/ 30 w 31"/>
                  <a:gd name="T33" fmla="*/ 17 h 40"/>
                  <a:gd name="T34" fmla="*/ 30 w 31"/>
                  <a:gd name="T35" fmla="*/ 18 h 40"/>
                  <a:gd name="T36" fmla="*/ 31 w 31"/>
                  <a:gd name="T37" fmla="*/ 19 h 40"/>
                  <a:gd name="T38" fmla="*/ 31 w 31"/>
                  <a:gd name="T39" fmla="*/ 21 h 40"/>
                  <a:gd name="T40" fmla="*/ 30 w 31"/>
                  <a:gd name="T41" fmla="*/ 36 h 40"/>
                  <a:gd name="T42" fmla="*/ 25 w 31"/>
                  <a:gd name="T43" fmla="*/ 40 h 40"/>
                  <a:gd name="T44" fmla="*/ 23 w 31"/>
                  <a:gd name="T45" fmla="*/ 39 h 40"/>
                  <a:gd name="T46" fmla="*/ 19 w 31"/>
                  <a:gd name="T47" fmla="*/ 39 h 40"/>
                  <a:gd name="T48" fmla="*/ 13 w 31"/>
                  <a:gd name="T49" fmla="*/ 36 h 40"/>
                  <a:gd name="T50" fmla="*/ 10 w 31"/>
                  <a:gd name="T51" fmla="*/ 35 h 40"/>
                  <a:gd name="T52" fmla="*/ 10 w 31"/>
                  <a:gd name="T53" fmla="*/ 34 h 40"/>
                  <a:gd name="T54" fmla="*/ 9 w 31"/>
                  <a:gd name="T55" fmla="*/ 32 h 40"/>
                  <a:gd name="T56" fmla="*/ 8 w 31"/>
                  <a:gd name="T57" fmla="*/ 30 h 40"/>
                  <a:gd name="T58" fmla="*/ 9 w 31"/>
                  <a:gd name="T59" fmla="*/ 29 h 40"/>
                  <a:gd name="T60" fmla="*/ 9 w 31"/>
                  <a:gd name="T61" fmla="*/ 29 h 40"/>
                  <a:gd name="T62" fmla="*/ 6 w 31"/>
                  <a:gd name="T63" fmla="*/ 29 h 40"/>
                  <a:gd name="T64" fmla="*/ 4 w 31"/>
                  <a:gd name="T65" fmla="*/ 26 h 40"/>
                  <a:gd name="T66" fmla="*/ 4 w 31"/>
                  <a:gd name="T67" fmla="*/ 23 h 40"/>
                  <a:gd name="T68" fmla="*/ 2 w 31"/>
                  <a:gd name="T69" fmla="*/ 19 h 40"/>
                  <a:gd name="T70" fmla="*/ 0 w 31"/>
                  <a:gd name="T71" fmla="*/ 19 h 40"/>
                  <a:gd name="T72" fmla="*/ 0 w 31"/>
                  <a:gd name="T73" fmla="*/ 17 h 40"/>
                  <a:gd name="T74" fmla="*/ 1 w 31"/>
                  <a:gd name="T75" fmla="*/ 14 h 40"/>
                  <a:gd name="T76" fmla="*/ 0 w 31"/>
                  <a:gd name="T77" fmla="*/ 13 h 40"/>
                  <a:gd name="T78" fmla="*/ 0 w 31"/>
                  <a:gd name="T79" fmla="*/ 11 h 40"/>
                  <a:gd name="T80" fmla="*/ 1 w 31"/>
                  <a:gd name="T81" fmla="*/ 9 h 40"/>
                  <a:gd name="T82" fmla="*/ 1 w 31"/>
                  <a:gd name="T83" fmla="*/ 9 h 40"/>
                  <a:gd name="T84" fmla="*/ 2 w 31"/>
                  <a:gd name="T85" fmla="*/ 9 h 40"/>
                  <a:gd name="T86" fmla="*/ 6 w 31"/>
                  <a:gd name="T87" fmla="*/ 7 h 40"/>
                  <a:gd name="T88" fmla="*/ 6 w 31"/>
                  <a:gd name="T89" fmla="*/ 6 h 40"/>
                  <a:gd name="T90" fmla="*/ 9 w 31"/>
                  <a:gd name="T91" fmla="*/ 2 h 40"/>
                  <a:gd name="T92" fmla="*/ 12 w 31"/>
                  <a:gd name="T93" fmla="*/ 1 h 40"/>
                  <a:gd name="T94" fmla="*/ 14 w 31"/>
                  <a:gd name="T9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1" h="40">
                    <a:moveTo>
                      <a:pt x="5" y="31"/>
                    </a:moveTo>
                    <a:lnTo>
                      <a:pt x="6" y="31"/>
                    </a:lnTo>
                    <a:lnTo>
                      <a:pt x="8" y="32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5" y="32"/>
                    </a:lnTo>
                    <a:lnTo>
                      <a:pt x="5" y="31"/>
                    </a:lnTo>
                    <a:lnTo>
                      <a:pt x="5" y="31"/>
                    </a:lnTo>
                    <a:close/>
                    <a:moveTo>
                      <a:pt x="14" y="0"/>
                    </a:moveTo>
                    <a:lnTo>
                      <a:pt x="25" y="0"/>
                    </a:lnTo>
                    <a:lnTo>
                      <a:pt x="26" y="2"/>
                    </a:lnTo>
                    <a:lnTo>
                      <a:pt x="27" y="5"/>
                    </a:lnTo>
                    <a:lnTo>
                      <a:pt x="30" y="10"/>
                    </a:lnTo>
                    <a:lnTo>
                      <a:pt x="30" y="11"/>
                    </a:lnTo>
                    <a:lnTo>
                      <a:pt x="31" y="14"/>
                    </a:lnTo>
                    <a:lnTo>
                      <a:pt x="31" y="15"/>
                    </a:lnTo>
                    <a:lnTo>
                      <a:pt x="30" y="17"/>
                    </a:lnTo>
                    <a:lnTo>
                      <a:pt x="30" y="18"/>
                    </a:lnTo>
                    <a:lnTo>
                      <a:pt x="31" y="19"/>
                    </a:lnTo>
                    <a:lnTo>
                      <a:pt x="31" y="21"/>
                    </a:lnTo>
                    <a:lnTo>
                      <a:pt x="30" y="36"/>
                    </a:lnTo>
                    <a:lnTo>
                      <a:pt x="25" y="40"/>
                    </a:lnTo>
                    <a:lnTo>
                      <a:pt x="23" y="39"/>
                    </a:lnTo>
                    <a:lnTo>
                      <a:pt x="19" y="39"/>
                    </a:lnTo>
                    <a:lnTo>
                      <a:pt x="13" y="36"/>
                    </a:lnTo>
                    <a:lnTo>
                      <a:pt x="10" y="35"/>
                    </a:lnTo>
                    <a:lnTo>
                      <a:pt x="10" y="34"/>
                    </a:lnTo>
                    <a:lnTo>
                      <a:pt x="9" y="32"/>
                    </a:lnTo>
                    <a:lnTo>
                      <a:pt x="8" y="30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6" y="29"/>
                    </a:lnTo>
                    <a:lnTo>
                      <a:pt x="4" y="26"/>
                    </a:lnTo>
                    <a:lnTo>
                      <a:pt x="4" y="23"/>
                    </a:lnTo>
                    <a:lnTo>
                      <a:pt x="2" y="19"/>
                    </a:lnTo>
                    <a:lnTo>
                      <a:pt x="0" y="19"/>
                    </a:lnTo>
                    <a:lnTo>
                      <a:pt x="0" y="17"/>
                    </a:lnTo>
                    <a:lnTo>
                      <a:pt x="1" y="14"/>
                    </a:lnTo>
                    <a:lnTo>
                      <a:pt x="0" y="13"/>
                    </a:lnTo>
                    <a:lnTo>
                      <a:pt x="0" y="11"/>
                    </a:lnTo>
                    <a:lnTo>
                      <a:pt x="1" y="9"/>
                    </a:lnTo>
                    <a:lnTo>
                      <a:pt x="1" y="9"/>
                    </a:lnTo>
                    <a:lnTo>
                      <a:pt x="2" y="9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9" y="2"/>
                    </a:lnTo>
                    <a:lnTo>
                      <a:pt x="12" y="1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6" name="Freeform 458"/>
              <p:cNvSpPr>
                <a:spLocks/>
              </p:cNvSpPr>
              <p:nvPr/>
            </p:nvSpPr>
            <p:spPr bwMode="auto">
              <a:xfrm>
                <a:off x="5442971" y="4091551"/>
                <a:ext cx="119275" cy="129426"/>
              </a:xfrm>
              <a:custGeom>
                <a:avLst/>
                <a:gdLst>
                  <a:gd name="T0" fmla="*/ 20 w 47"/>
                  <a:gd name="T1" fmla="*/ 0 h 51"/>
                  <a:gd name="T2" fmla="*/ 21 w 47"/>
                  <a:gd name="T3" fmla="*/ 0 h 51"/>
                  <a:gd name="T4" fmla="*/ 22 w 47"/>
                  <a:gd name="T5" fmla="*/ 4 h 51"/>
                  <a:gd name="T6" fmla="*/ 25 w 47"/>
                  <a:gd name="T7" fmla="*/ 4 h 51"/>
                  <a:gd name="T8" fmla="*/ 25 w 47"/>
                  <a:gd name="T9" fmla="*/ 9 h 51"/>
                  <a:gd name="T10" fmla="*/ 25 w 47"/>
                  <a:gd name="T11" fmla="*/ 12 h 51"/>
                  <a:gd name="T12" fmla="*/ 27 w 47"/>
                  <a:gd name="T13" fmla="*/ 16 h 51"/>
                  <a:gd name="T14" fmla="*/ 29 w 47"/>
                  <a:gd name="T15" fmla="*/ 14 h 51"/>
                  <a:gd name="T16" fmla="*/ 33 w 47"/>
                  <a:gd name="T17" fmla="*/ 12 h 51"/>
                  <a:gd name="T18" fmla="*/ 34 w 47"/>
                  <a:gd name="T19" fmla="*/ 13 h 51"/>
                  <a:gd name="T20" fmla="*/ 35 w 47"/>
                  <a:gd name="T21" fmla="*/ 14 h 51"/>
                  <a:gd name="T22" fmla="*/ 35 w 47"/>
                  <a:gd name="T23" fmla="*/ 16 h 51"/>
                  <a:gd name="T24" fmla="*/ 35 w 47"/>
                  <a:gd name="T25" fmla="*/ 17 h 51"/>
                  <a:gd name="T26" fmla="*/ 37 w 47"/>
                  <a:gd name="T27" fmla="*/ 18 h 51"/>
                  <a:gd name="T28" fmla="*/ 34 w 47"/>
                  <a:gd name="T29" fmla="*/ 24 h 51"/>
                  <a:gd name="T30" fmla="*/ 33 w 47"/>
                  <a:gd name="T31" fmla="*/ 25 h 51"/>
                  <a:gd name="T32" fmla="*/ 33 w 47"/>
                  <a:gd name="T33" fmla="*/ 28 h 51"/>
                  <a:gd name="T34" fmla="*/ 35 w 47"/>
                  <a:gd name="T35" fmla="*/ 28 h 51"/>
                  <a:gd name="T36" fmla="*/ 37 w 47"/>
                  <a:gd name="T37" fmla="*/ 28 h 51"/>
                  <a:gd name="T38" fmla="*/ 38 w 47"/>
                  <a:gd name="T39" fmla="*/ 28 h 51"/>
                  <a:gd name="T40" fmla="*/ 39 w 47"/>
                  <a:gd name="T41" fmla="*/ 29 h 51"/>
                  <a:gd name="T42" fmla="*/ 41 w 47"/>
                  <a:gd name="T43" fmla="*/ 29 h 51"/>
                  <a:gd name="T44" fmla="*/ 42 w 47"/>
                  <a:gd name="T45" fmla="*/ 29 h 51"/>
                  <a:gd name="T46" fmla="*/ 43 w 47"/>
                  <a:gd name="T47" fmla="*/ 32 h 51"/>
                  <a:gd name="T48" fmla="*/ 45 w 47"/>
                  <a:gd name="T49" fmla="*/ 33 h 51"/>
                  <a:gd name="T50" fmla="*/ 47 w 47"/>
                  <a:gd name="T51" fmla="*/ 33 h 51"/>
                  <a:gd name="T52" fmla="*/ 47 w 47"/>
                  <a:gd name="T53" fmla="*/ 36 h 51"/>
                  <a:gd name="T54" fmla="*/ 46 w 47"/>
                  <a:gd name="T55" fmla="*/ 37 h 51"/>
                  <a:gd name="T56" fmla="*/ 46 w 47"/>
                  <a:gd name="T57" fmla="*/ 38 h 51"/>
                  <a:gd name="T58" fmla="*/ 46 w 47"/>
                  <a:gd name="T59" fmla="*/ 39 h 51"/>
                  <a:gd name="T60" fmla="*/ 45 w 47"/>
                  <a:gd name="T61" fmla="*/ 42 h 51"/>
                  <a:gd name="T62" fmla="*/ 46 w 47"/>
                  <a:gd name="T63" fmla="*/ 43 h 51"/>
                  <a:gd name="T64" fmla="*/ 45 w 47"/>
                  <a:gd name="T65" fmla="*/ 46 h 51"/>
                  <a:gd name="T66" fmla="*/ 46 w 47"/>
                  <a:gd name="T67" fmla="*/ 49 h 51"/>
                  <a:gd name="T68" fmla="*/ 46 w 47"/>
                  <a:gd name="T69" fmla="*/ 51 h 51"/>
                  <a:gd name="T70" fmla="*/ 34 w 47"/>
                  <a:gd name="T71" fmla="*/ 47 h 51"/>
                  <a:gd name="T72" fmla="*/ 25 w 47"/>
                  <a:gd name="T73" fmla="*/ 39 h 51"/>
                  <a:gd name="T74" fmla="*/ 22 w 47"/>
                  <a:gd name="T75" fmla="*/ 39 h 51"/>
                  <a:gd name="T76" fmla="*/ 16 w 47"/>
                  <a:gd name="T77" fmla="*/ 33 h 51"/>
                  <a:gd name="T78" fmla="*/ 10 w 47"/>
                  <a:gd name="T79" fmla="*/ 29 h 51"/>
                  <a:gd name="T80" fmla="*/ 9 w 47"/>
                  <a:gd name="T81" fmla="*/ 29 h 51"/>
                  <a:gd name="T82" fmla="*/ 5 w 47"/>
                  <a:gd name="T83" fmla="*/ 25 h 51"/>
                  <a:gd name="T84" fmla="*/ 4 w 47"/>
                  <a:gd name="T85" fmla="*/ 24 h 51"/>
                  <a:gd name="T86" fmla="*/ 5 w 47"/>
                  <a:gd name="T87" fmla="*/ 22 h 51"/>
                  <a:gd name="T88" fmla="*/ 2 w 47"/>
                  <a:gd name="T89" fmla="*/ 21 h 51"/>
                  <a:gd name="T90" fmla="*/ 0 w 47"/>
                  <a:gd name="T91" fmla="*/ 21 h 51"/>
                  <a:gd name="T92" fmla="*/ 0 w 47"/>
                  <a:gd name="T93" fmla="*/ 20 h 51"/>
                  <a:gd name="T94" fmla="*/ 1 w 47"/>
                  <a:gd name="T95" fmla="*/ 16 h 51"/>
                  <a:gd name="T96" fmla="*/ 4 w 47"/>
                  <a:gd name="T97" fmla="*/ 14 h 51"/>
                  <a:gd name="T98" fmla="*/ 6 w 47"/>
                  <a:gd name="T99" fmla="*/ 12 h 51"/>
                  <a:gd name="T100" fmla="*/ 6 w 47"/>
                  <a:gd name="T101" fmla="*/ 11 h 51"/>
                  <a:gd name="T102" fmla="*/ 8 w 47"/>
                  <a:gd name="T103" fmla="*/ 7 h 51"/>
                  <a:gd name="T104" fmla="*/ 9 w 47"/>
                  <a:gd name="T105" fmla="*/ 7 h 51"/>
                  <a:gd name="T106" fmla="*/ 9 w 47"/>
                  <a:gd name="T107" fmla="*/ 4 h 51"/>
                  <a:gd name="T108" fmla="*/ 10 w 47"/>
                  <a:gd name="T109" fmla="*/ 3 h 51"/>
                  <a:gd name="T110" fmla="*/ 13 w 47"/>
                  <a:gd name="T111" fmla="*/ 1 h 51"/>
                  <a:gd name="T112" fmla="*/ 14 w 47"/>
                  <a:gd name="T113" fmla="*/ 1 h 51"/>
                  <a:gd name="T114" fmla="*/ 20 w 47"/>
                  <a:gd name="T115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7" h="51">
                    <a:moveTo>
                      <a:pt x="20" y="0"/>
                    </a:moveTo>
                    <a:lnTo>
                      <a:pt x="21" y="0"/>
                    </a:lnTo>
                    <a:lnTo>
                      <a:pt x="22" y="4"/>
                    </a:lnTo>
                    <a:lnTo>
                      <a:pt x="25" y="4"/>
                    </a:lnTo>
                    <a:lnTo>
                      <a:pt x="25" y="9"/>
                    </a:lnTo>
                    <a:lnTo>
                      <a:pt x="25" y="12"/>
                    </a:lnTo>
                    <a:lnTo>
                      <a:pt x="27" y="16"/>
                    </a:lnTo>
                    <a:lnTo>
                      <a:pt x="29" y="14"/>
                    </a:lnTo>
                    <a:lnTo>
                      <a:pt x="33" y="12"/>
                    </a:lnTo>
                    <a:lnTo>
                      <a:pt x="34" y="13"/>
                    </a:lnTo>
                    <a:lnTo>
                      <a:pt x="35" y="14"/>
                    </a:lnTo>
                    <a:lnTo>
                      <a:pt x="35" y="16"/>
                    </a:lnTo>
                    <a:lnTo>
                      <a:pt x="35" y="17"/>
                    </a:lnTo>
                    <a:lnTo>
                      <a:pt x="37" y="18"/>
                    </a:lnTo>
                    <a:lnTo>
                      <a:pt x="34" y="24"/>
                    </a:lnTo>
                    <a:lnTo>
                      <a:pt x="33" y="25"/>
                    </a:lnTo>
                    <a:lnTo>
                      <a:pt x="33" y="28"/>
                    </a:lnTo>
                    <a:lnTo>
                      <a:pt x="35" y="28"/>
                    </a:lnTo>
                    <a:lnTo>
                      <a:pt x="37" y="28"/>
                    </a:lnTo>
                    <a:lnTo>
                      <a:pt x="38" y="28"/>
                    </a:lnTo>
                    <a:lnTo>
                      <a:pt x="39" y="29"/>
                    </a:lnTo>
                    <a:lnTo>
                      <a:pt x="41" y="29"/>
                    </a:lnTo>
                    <a:lnTo>
                      <a:pt x="42" y="29"/>
                    </a:lnTo>
                    <a:lnTo>
                      <a:pt x="43" y="32"/>
                    </a:lnTo>
                    <a:lnTo>
                      <a:pt x="45" y="33"/>
                    </a:lnTo>
                    <a:lnTo>
                      <a:pt x="47" y="33"/>
                    </a:lnTo>
                    <a:lnTo>
                      <a:pt x="47" y="36"/>
                    </a:lnTo>
                    <a:lnTo>
                      <a:pt x="46" y="37"/>
                    </a:lnTo>
                    <a:lnTo>
                      <a:pt x="46" y="38"/>
                    </a:lnTo>
                    <a:lnTo>
                      <a:pt x="46" y="39"/>
                    </a:lnTo>
                    <a:lnTo>
                      <a:pt x="45" y="42"/>
                    </a:lnTo>
                    <a:lnTo>
                      <a:pt x="46" y="43"/>
                    </a:lnTo>
                    <a:lnTo>
                      <a:pt x="45" y="46"/>
                    </a:lnTo>
                    <a:lnTo>
                      <a:pt x="46" y="49"/>
                    </a:lnTo>
                    <a:lnTo>
                      <a:pt x="46" y="51"/>
                    </a:lnTo>
                    <a:lnTo>
                      <a:pt x="34" y="47"/>
                    </a:lnTo>
                    <a:lnTo>
                      <a:pt x="25" y="39"/>
                    </a:lnTo>
                    <a:lnTo>
                      <a:pt x="22" y="39"/>
                    </a:lnTo>
                    <a:lnTo>
                      <a:pt x="16" y="33"/>
                    </a:lnTo>
                    <a:lnTo>
                      <a:pt x="10" y="29"/>
                    </a:lnTo>
                    <a:lnTo>
                      <a:pt x="9" y="29"/>
                    </a:lnTo>
                    <a:lnTo>
                      <a:pt x="5" y="25"/>
                    </a:lnTo>
                    <a:lnTo>
                      <a:pt x="4" y="24"/>
                    </a:lnTo>
                    <a:lnTo>
                      <a:pt x="5" y="22"/>
                    </a:lnTo>
                    <a:lnTo>
                      <a:pt x="2" y="21"/>
                    </a:lnTo>
                    <a:lnTo>
                      <a:pt x="0" y="21"/>
                    </a:lnTo>
                    <a:lnTo>
                      <a:pt x="0" y="20"/>
                    </a:lnTo>
                    <a:lnTo>
                      <a:pt x="1" y="16"/>
                    </a:lnTo>
                    <a:lnTo>
                      <a:pt x="4" y="14"/>
                    </a:lnTo>
                    <a:lnTo>
                      <a:pt x="6" y="12"/>
                    </a:lnTo>
                    <a:lnTo>
                      <a:pt x="6" y="11"/>
                    </a:lnTo>
                    <a:lnTo>
                      <a:pt x="8" y="7"/>
                    </a:lnTo>
                    <a:lnTo>
                      <a:pt x="9" y="7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7" name="Freeform 459"/>
              <p:cNvSpPr>
                <a:spLocks/>
              </p:cNvSpPr>
              <p:nvPr/>
            </p:nvSpPr>
            <p:spPr bwMode="auto">
              <a:xfrm>
                <a:off x="5526716" y="4025570"/>
                <a:ext cx="185256" cy="195407"/>
              </a:xfrm>
              <a:custGeom>
                <a:avLst/>
                <a:gdLst>
                  <a:gd name="T0" fmla="*/ 43 w 73"/>
                  <a:gd name="T1" fmla="*/ 2 h 77"/>
                  <a:gd name="T2" fmla="*/ 48 w 73"/>
                  <a:gd name="T3" fmla="*/ 5 h 77"/>
                  <a:gd name="T4" fmla="*/ 52 w 73"/>
                  <a:gd name="T5" fmla="*/ 6 h 77"/>
                  <a:gd name="T6" fmla="*/ 56 w 73"/>
                  <a:gd name="T7" fmla="*/ 9 h 77"/>
                  <a:gd name="T8" fmla="*/ 63 w 73"/>
                  <a:gd name="T9" fmla="*/ 10 h 77"/>
                  <a:gd name="T10" fmla="*/ 67 w 73"/>
                  <a:gd name="T11" fmla="*/ 9 h 77"/>
                  <a:gd name="T12" fmla="*/ 71 w 73"/>
                  <a:gd name="T13" fmla="*/ 10 h 77"/>
                  <a:gd name="T14" fmla="*/ 69 w 73"/>
                  <a:gd name="T15" fmla="*/ 15 h 77"/>
                  <a:gd name="T16" fmla="*/ 71 w 73"/>
                  <a:gd name="T17" fmla="*/ 19 h 77"/>
                  <a:gd name="T18" fmla="*/ 73 w 73"/>
                  <a:gd name="T19" fmla="*/ 25 h 77"/>
                  <a:gd name="T20" fmla="*/ 72 w 73"/>
                  <a:gd name="T21" fmla="*/ 30 h 77"/>
                  <a:gd name="T22" fmla="*/ 67 w 73"/>
                  <a:gd name="T23" fmla="*/ 37 h 77"/>
                  <a:gd name="T24" fmla="*/ 66 w 73"/>
                  <a:gd name="T25" fmla="*/ 40 h 77"/>
                  <a:gd name="T26" fmla="*/ 64 w 73"/>
                  <a:gd name="T27" fmla="*/ 44 h 77"/>
                  <a:gd name="T28" fmla="*/ 63 w 73"/>
                  <a:gd name="T29" fmla="*/ 51 h 77"/>
                  <a:gd name="T30" fmla="*/ 64 w 73"/>
                  <a:gd name="T31" fmla="*/ 54 h 77"/>
                  <a:gd name="T32" fmla="*/ 67 w 73"/>
                  <a:gd name="T33" fmla="*/ 60 h 77"/>
                  <a:gd name="T34" fmla="*/ 71 w 73"/>
                  <a:gd name="T35" fmla="*/ 63 h 77"/>
                  <a:gd name="T36" fmla="*/ 68 w 73"/>
                  <a:gd name="T37" fmla="*/ 67 h 77"/>
                  <a:gd name="T38" fmla="*/ 66 w 73"/>
                  <a:gd name="T39" fmla="*/ 68 h 77"/>
                  <a:gd name="T40" fmla="*/ 62 w 73"/>
                  <a:gd name="T41" fmla="*/ 65 h 77"/>
                  <a:gd name="T42" fmla="*/ 56 w 73"/>
                  <a:gd name="T43" fmla="*/ 65 h 77"/>
                  <a:gd name="T44" fmla="*/ 34 w 73"/>
                  <a:gd name="T45" fmla="*/ 68 h 77"/>
                  <a:gd name="T46" fmla="*/ 30 w 73"/>
                  <a:gd name="T47" fmla="*/ 69 h 77"/>
                  <a:gd name="T48" fmla="*/ 21 w 73"/>
                  <a:gd name="T49" fmla="*/ 73 h 77"/>
                  <a:gd name="T50" fmla="*/ 14 w 73"/>
                  <a:gd name="T51" fmla="*/ 77 h 77"/>
                  <a:gd name="T52" fmla="*/ 13 w 73"/>
                  <a:gd name="T53" fmla="*/ 75 h 77"/>
                  <a:gd name="T54" fmla="*/ 13 w 73"/>
                  <a:gd name="T55" fmla="*/ 69 h 77"/>
                  <a:gd name="T56" fmla="*/ 13 w 73"/>
                  <a:gd name="T57" fmla="*/ 65 h 77"/>
                  <a:gd name="T58" fmla="*/ 13 w 73"/>
                  <a:gd name="T59" fmla="*/ 63 h 77"/>
                  <a:gd name="T60" fmla="*/ 14 w 73"/>
                  <a:gd name="T61" fmla="*/ 59 h 77"/>
                  <a:gd name="T62" fmla="*/ 10 w 73"/>
                  <a:gd name="T63" fmla="*/ 58 h 77"/>
                  <a:gd name="T64" fmla="*/ 8 w 73"/>
                  <a:gd name="T65" fmla="*/ 55 h 77"/>
                  <a:gd name="T66" fmla="*/ 5 w 73"/>
                  <a:gd name="T67" fmla="*/ 54 h 77"/>
                  <a:gd name="T68" fmla="*/ 2 w 73"/>
                  <a:gd name="T69" fmla="*/ 54 h 77"/>
                  <a:gd name="T70" fmla="*/ 0 w 73"/>
                  <a:gd name="T71" fmla="*/ 51 h 77"/>
                  <a:gd name="T72" fmla="*/ 4 w 73"/>
                  <a:gd name="T73" fmla="*/ 44 h 77"/>
                  <a:gd name="T74" fmla="*/ 4 w 73"/>
                  <a:gd name="T75" fmla="*/ 42 h 77"/>
                  <a:gd name="T76" fmla="*/ 8 w 73"/>
                  <a:gd name="T77" fmla="*/ 34 h 77"/>
                  <a:gd name="T78" fmla="*/ 8 w 73"/>
                  <a:gd name="T79" fmla="*/ 30 h 77"/>
                  <a:gd name="T80" fmla="*/ 5 w 73"/>
                  <a:gd name="T81" fmla="*/ 26 h 77"/>
                  <a:gd name="T82" fmla="*/ 9 w 73"/>
                  <a:gd name="T83" fmla="*/ 26 h 77"/>
                  <a:gd name="T84" fmla="*/ 8 w 73"/>
                  <a:gd name="T85" fmla="*/ 21 h 77"/>
                  <a:gd name="T86" fmla="*/ 6 w 73"/>
                  <a:gd name="T87" fmla="*/ 17 h 77"/>
                  <a:gd name="T88" fmla="*/ 6 w 73"/>
                  <a:gd name="T89" fmla="*/ 9 h 77"/>
                  <a:gd name="T90" fmla="*/ 5 w 73"/>
                  <a:gd name="T91" fmla="*/ 6 h 77"/>
                  <a:gd name="T92" fmla="*/ 14 w 73"/>
                  <a:gd name="T93" fmla="*/ 2 h 77"/>
                  <a:gd name="T94" fmla="*/ 18 w 73"/>
                  <a:gd name="T95" fmla="*/ 4 h 77"/>
                  <a:gd name="T96" fmla="*/ 25 w 73"/>
                  <a:gd name="T97" fmla="*/ 2 h 77"/>
                  <a:gd name="T98" fmla="*/ 29 w 73"/>
                  <a:gd name="T99" fmla="*/ 1 h 77"/>
                  <a:gd name="T100" fmla="*/ 31 w 73"/>
                  <a:gd name="T101" fmla="*/ 2 h 77"/>
                  <a:gd name="T102" fmla="*/ 35 w 73"/>
                  <a:gd name="T103" fmla="*/ 5 h 77"/>
                  <a:gd name="T104" fmla="*/ 39 w 73"/>
                  <a:gd name="T105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3" h="77">
                    <a:moveTo>
                      <a:pt x="39" y="0"/>
                    </a:moveTo>
                    <a:lnTo>
                      <a:pt x="43" y="2"/>
                    </a:lnTo>
                    <a:lnTo>
                      <a:pt x="47" y="5"/>
                    </a:lnTo>
                    <a:lnTo>
                      <a:pt x="48" y="5"/>
                    </a:lnTo>
                    <a:lnTo>
                      <a:pt x="50" y="6"/>
                    </a:lnTo>
                    <a:lnTo>
                      <a:pt x="52" y="6"/>
                    </a:lnTo>
                    <a:lnTo>
                      <a:pt x="55" y="8"/>
                    </a:lnTo>
                    <a:lnTo>
                      <a:pt x="56" y="9"/>
                    </a:lnTo>
                    <a:lnTo>
                      <a:pt x="60" y="12"/>
                    </a:lnTo>
                    <a:lnTo>
                      <a:pt x="63" y="10"/>
                    </a:lnTo>
                    <a:lnTo>
                      <a:pt x="64" y="9"/>
                    </a:lnTo>
                    <a:lnTo>
                      <a:pt x="67" y="9"/>
                    </a:lnTo>
                    <a:lnTo>
                      <a:pt x="68" y="10"/>
                    </a:lnTo>
                    <a:lnTo>
                      <a:pt x="71" y="10"/>
                    </a:lnTo>
                    <a:lnTo>
                      <a:pt x="71" y="12"/>
                    </a:lnTo>
                    <a:lnTo>
                      <a:pt x="69" y="15"/>
                    </a:lnTo>
                    <a:lnTo>
                      <a:pt x="71" y="18"/>
                    </a:lnTo>
                    <a:lnTo>
                      <a:pt x="71" y="19"/>
                    </a:lnTo>
                    <a:lnTo>
                      <a:pt x="72" y="21"/>
                    </a:lnTo>
                    <a:lnTo>
                      <a:pt x="73" y="25"/>
                    </a:lnTo>
                    <a:lnTo>
                      <a:pt x="72" y="27"/>
                    </a:lnTo>
                    <a:lnTo>
                      <a:pt x="72" y="30"/>
                    </a:lnTo>
                    <a:lnTo>
                      <a:pt x="69" y="31"/>
                    </a:lnTo>
                    <a:lnTo>
                      <a:pt x="67" y="37"/>
                    </a:lnTo>
                    <a:lnTo>
                      <a:pt x="67" y="39"/>
                    </a:lnTo>
                    <a:lnTo>
                      <a:pt x="66" y="40"/>
                    </a:lnTo>
                    <a:lnTo>
                      <a:pt x="66" y="43"/>
                    </a:lnTo>
                    <a:lnTo>
                      <a:pt x="64" y="44"/>
                    </a:lnTo>
                    <a:lnTo>
                      <a:pt x="64" y="50"/>
                    </a:lnTo>
                    <a:lnTo>
                      <a:pt x="63" y="51"/>
                    </a:lnTo>
                    <a:lnTo>
                      <a:pt x="63" y="52"/>
                    </a:lnTo>
                    <a:lnTo>
                      <a:pt x="64" y="54"/>
                    </a:lnTo>
                    <a:lnTo>
                      <a:pt x="67" y="58"/>
                    </a:lnTo>
                    <a:lnTo>
                      <a:pt x="67" y="60"/>
                    </a:lnTo>
                    <a:lnTo>
                      <a:pt x="69" y="62"/>
                    </a:lnTo>
                    <a:lnTo>
                      <a:pt x="71" y="63"/>
                    </a:lnTo>
                    <a:lnTo>
                      <a:pt x="71" y="67"/>
                    </a:lnTo>
                    <a:lnTo>
                      <a:pt x="68" y="67"/>
                    </a:lnTo>
                    <a:lnTo>
                      <a:pt x="67" y="67"/>
                    </a:lnTo>
                    <a:lnTo>
                      <a:pt x="66" y="68"/>
                    </a:lnTo>
                    <a:lnTo>
                      <a:pt x="64" y="65"/>
                    </a:lnTo>
                    <a:lnTo>
                      <a:pt x="62" y="65"/>
                    </a:lnTo>
                    <a:lnTo>
                      <a:pt x="62" y="68"/>
                    </a:lnTo>
                    <a:lnTo>
                      <a:pt x="56" y="65"/>
                    </a:lnTo>
                    <a:lnTo>
                      <a:pt x="50" y="68"/>
                    </a:lnTo>
                    <a:lnTo>
                      <a:pt x="34" y="68"/>
                    </a:lnTo>
                    <a:lnTo>
                      <a:pt x="30" y="68"/>
                    </a:lnTo>
                    <a:lnTo>
                      <a:pt x="30" y="69"/>
                    </a:lnTo>
                    <a:lnTo>
                      <a:pt x="22" y="72"/>
                    </a:lnTo>
                    <a:lnTo>
                      <a:pt x="21" y="73"/>
                    </a:lnTo>
                    <a:lnTo>
                      <a:pt x="18" y="73"/>
                    </a:lnTo>
                    <a:lnTo>
                      <a:pt x="14" y="77"/>
                    </a:lnTo>
                    <a:lnTo>
                      <a:pt x="13" y="77"/>
                    </a:lnTo>
                    <a:lnTo>
                      <a:pt x="13" y="75"/>
                    </a:lnTo>
                    <a:lnTo>
                      <a:pt x="12" y="72"/>
                    </a:lnTo>
                    <a:lnTo>
                      <a:pt x="13" y="69"/>
                    </a:lnTo>
                    <a:lnTo>
                      <a:pt x="12" y="68"/>
                    </a:lnTo>
                    <a:lnTo>
                      <a:pt x="13" y="65"/>
                    </a:lnTo>
                    <a:lnTo>
                      <a:pt x="13" y="64"/>
                    </a:lnTo>
                    <a:lnTo>
                      <a:pt x="13" y="63"/>
                    </a:lnTo>
                    <a:lnTo>
                      <a:pt x="14" y="62"/>
                    </a:lnTo>
                    <a:lnTo>
                      <a:pt x="14" y="59"/>
                    </a:lnTo>
                    <a:lnTo>
                      <a:pt x="12" y="59"/>
                    </a:lnTo>
                    <a:lnTo>
                      <a:pt x="10" y="58"/>
                    </a:lnTo>
                    <a:lnTo>
                      <a:pt x="9" y="55"/>
                    </a:lnTo>
                    <a:lnTo>
                      <a:pt x="8" y="55"/>
                    </a:lnTo>
                    <a:lnTo>
                      <a:pt x="6" y="55"/>
                    </a:lnTo>
                    <a:lnTo>
                      <a:pt x="5" y="54"/>
                    </a:lnTo>
                    <a:lnTo>
                      <a:pt x="4" y="54"/>
                    </a:lnTo>
                    <a:lnTo>
                      <a:pt x="2" y="54"/>
                    </a:lnTo>
                    <a:lnTo>
                      <a:pt x="0" y="54"/>
                    </a:lnTo>
                    <a:lnTo>
                      <a:pt x="0" y="51"/>
                    </a:lnTo>
                    <a:lnTo>
                      <a:pt x="1" y="50"/>
                    </a:lnTo>
                    <a:lnTo>
                      <a:pt x="4" y="44"/>
                    </a:lnTo>
                    <a:lnTo>
                      <a:pt x="2" y="43"/>
                    </a:lnTo>
                    <a:lnTo>
                      <a:pt x="4" y="42"/>
                    </a:lnTo>
                    <a:lnTo>
                      <a:pt x="5" y="40"/>
                    </a:lnTo>
                    <a:lnTo>
                      <a:pt x="8" y="34"/>
                    </a:lnTo>
                    <a:lnTo>
                      <a:pt x="9" y="31"/>
                    </a:lnTo>
                    <a:lnTo>
                      <a:pt x="8" y="30"/>
                    </a:lnTo>
                    <a:lnTo>
                      <a:pt x="5" y="27"/>
                    </a:lnTo>
                    <a:lnTo>
                      <a:pt x="5" y="26"/>
                    </a:lnTo>
                    <a:lnTo>
                      <a:pt x="8" y="25"/>
                    </a:lnTo>
                    <a:lnTo>
                      <a:pt x="9" y="26"/>
                    </a:lnTo>
                    <a:lnTo>
                      <a:pt x="9" y="23"/>
                    </a:lnTo>
                    <a:lnTo>
                      <a:pt x="8" y="21"/>
                    </a:lnTo>
                    <a:lnTo>
                      <a:pt x="6" y="21"/>
                    </a:lnTo>
                    <a:lnTo>
                      <a:pt x="6" y="17"/>
                    </a:lnTo>
                    <a:lnTo>
                      <a:pt x="6" y="14"/>
                    </a:lnTo>
                    <a:lnTo>
                      <a:pt x="6" y="9"/>
                    </a:lnTo>
                    <a:lnTo>
                      <a:pt x="5" y="8"/>
                    </a:lnTo>
                    <a:lnTo>
                      <a:pt x="5" y="6"/>
                    </a:lnTo>
                    <a:lnTo>
                      <a:pt x="10" y="5"/>
                    </a:lnTo>
                    <a:lnTo>
                      <a:pt x="14" y="2"/>
                    </a:lnTo>
                    <a:lnTo>
                      <a:pt x="15" y="2"/>
                    </a:lnTo>
                    <a:lnTo>
                      <a:pt x="18" y="4"/>
                    </a:lnTo>
                    <a:lnTo>
                      <a:pt x="23" y="4"/>
                    </a:lnTo>
                    <a:lnTo>
                      <a:pt x="25" y="2"/>
                    </a:lnTo>
                    <a:lnTo>
                      <a:pt x="25" y="2"/>
                    </a:lnTo>
                    <a:lnTo>
                      <a:pt x="29" y="1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4"/>
                    </a:lnTo>
                    <a:lnTo>
                      <a:pt x="35" y="5"/>
                    </a:lnTo>
                    <a:lnTo>
                      <a:pt x="38" y="1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8" name="Freeform 460"/>
              <p:cNvSpPr>
                <a:spLocks/>
              </p:cNvSpPr>
              <p:nvPr/>
            </p:nvSpPr>
            <p:spPr bwMode="auto">
              <a:xfrm>
                <a:off x="5686595" y="4007805"/>
                <a:ext cx="126887" cy="200483"/>
              </a:xfrm>
              <a:custGeom>
                <a:avLst/>
                <a:gdLst>
                  <a:gd name="T0" fmla="*/ 35 w 50"/>
                  <a:gd name="T1" fmla="*/ 1 h 79"/>
                  <a:gd name="T2" fmla="*/ 37 w 50"/>
                  <a:gd name="T3" fmla="*/ 5 h 79"/>
                  <a:gd name="T4" fmla="*/ 39 w 50"/>
                  <a:gd name="T5" fmla="*/ 9 h 79"/>
                  <a:gd name="T6" fmla="*/ 43 w 50"/>
                  <a:gd name="T7" fmla="*/ 12 h 79"/>
                  <a:gd name="T8" fmla="*/ 43 w 50"/>
                  <a:gd name="T9" fmla="*/ 20 h 79"/>
                  <a:gd name="T10" fmla="*/ 45 w 50"/>
                  <a:gd name="T11" fmla="*/ 21 h 79"/>
                  <a:gd name="T12" fmla="*/ 45 w 50"/>
                  <a:gd name="T13" fmla="*/ 28 h 79"/>
                  <a:gd name="T14" fmla="*/ 46 w 50"/>
                  <a:gd name="T15" fmla="*/ 30 h 79"/>
                  <a:gd name="T16" fmla="*/ 45 w 50"/>
                  <a:gd name="T17" fmla="*/ 33 h 79"/>
                  <a:gd name="T18" fmla="*/ 46 w 50"/>
                  <a:gd name="T19" fmla="*/ 40 h 79"/>
                  <a:gd name="T20" fmla="*/ 46 w 50"/>
                  <a:gd name="T21" fmla="*/ 47 h 79"/>
                  <a:gd name="T22" fmla="*/ 45 w 50"/>
                  <a:gd name="T23" fmla="*/ 51 h 79"/>
                  <a:gd name="T24" fmla="*/ 46 w 50"/>
                  <a:gd name="T25" fmla="*/ 58 h 79"/>
                  <a:gd name="T26" fmla="*/ 47 w 50"/>
                  <a:gd name="T27" fmla="*/ 62 h 79"/>
                  <a:gd name="T28" fmla="*/ 50 w 50"/>
                  <a:gd name="T29" fmla="*/ 65 h 79"/>
                  <a:gd name="T30" fmla="*/ 38 w 50"/>
                  <a:gd name="T31" fmla="*/ 69 h 79"/>
                  <a:gd name="T32" fmla="*/ 25 w 50"/>
                  <a:gd name="T33" fmla="*/ 74 h 79"/>
                  <a:gd name="T34" fmla="*/ 10 w 50"/>
                  <a:gd name="T35" fmla="*/ 78 h 79"/>
                  <a:gd name="T36" fmla="*/ 3 w 50"/>
                  <a:gd name="T37" fmla="*/ 75 h 79"/>
                  <a:gd name="T38" fmla="*/ 5 w 50"/>
                  <a:gd name="T39" fmla="*/ 74 h 79"/>
                  <a:gd name="T40" fmla="*/ 8 w 50"/>
                  <a:gd name="T41" fmla="*/ 70 h 79"/>
                  <a:gd name="T42" fmla="*/ 4 w 50"/>
                  <a:gd name="T43" fmla="*/ 67 h 79"/>
                  <a:gd name="T44" fmla="*/ 1 w 50"/>
                  <a:gd name="T45" fmla="*/ 61 h 79"/>
                  <a:gd name="T46" fmla="*/ 0 w 50"/>
                  <a:gd name="T47" fmla="*/ 58 h 79"/>
                  <a:gd name="T48" fmla="*/ 1 w 50"/>
                  <a:gd name="T49" fmla="*/ 51 h 79"/>
                  <a:gd name="T50" fmla="*/ 3 w 50"/>
                  <a:gd name="T51" fmla="*/ 47 h 79"/>
                  <a:gd name="T52" fmla="*/ 4 w 50"/>
                  <a:gd name="T53" fmla="*/ 44 h 79"/>
                  <a:gd name="T54" fmla="*/ 9 w 50"/>
                  <a:gd name="T55" fmla="*/ 37 h 79"/>
                  <a:gd name="T56" fmla="*/ 10 w 50"/>
                  <a:gd name="T57" fmla="*/ 32 h 79"/>
                  <a:gd name="T58" fmla="*/ 8 w 50"/>
                  <a:gd name="T59" fmla="*/ 26 h 79"/>
                  <a:gd name="T60" fmla="*/ 6 w 50"/>
                  <a:gd name="T61" fmla="*/ 22 h 79"/>
                  <a:gd name="T62" fmla="*/ 8 w 50"/>
                  <a:gd name="T63" fmla="*/ 15 h 79"/>
                  <a:gd name="T64" fmla="*/ 5 w 50"/>
                  <a:gd name="T65" fmla="*/ 9 h 79"/>
                  <a:gd name="T66" fmla="*/ 4 w 50"/>
                  <a:gd name="T67" fmla="*/ 3 h 79"/>
                  <a:gd name="T68" fmla="*/ 17 w 50"/>
                  <a:gd name="T69" fmla="*/ 3 h 79"/>
                  <a:gd name="T70" fmla="*/ 25 w 50"/>
                  <a:gd name="T71" fmla="*/ 3 h 79"/>
                  <a:gd name="T72" fmla="*/ 31 w 50"/>
                  <a:gd name="T73" fmla="*/ 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79">
                    <a:moveTo>
                      <a:pt x="34" y="0"/>
                    </a:moveTo>
                    <a:lnTo>
                      <a:pt x="35" y="1"/>
                    </a:lnTo>
                    <a:lnTo>
                      <a:pt x="37" y="4"/>
                    </a:lnTo>
                    <a:lnTo>
                      <a:pt x="37" y="5"/>
                    </a:lnTo>
                    <a:lnTo>
                      <a:pt x="38" y="7"/>
                    </a:lnTo>
                    <a:lnTo>
                      <a:pt x="39" y="9"/>
                    </a:lnTo>
                    <a:lnTo>
                      <a:pt x="41" y="11"/>
                    </a:lnTo>
                    <a:lnTo>
                      <a:pt x="43" y="12"/>
                    </a:lnTo>
                    <a:lnTo>
                      <a:pt x="43" y="16"/>
                    </a:lnTo>
                    <a:lnTo>
                      <a:pt x="43" y="20"/>
                    </a:lnTo>
                    <a:lnTo>
                      <a:pt x="45" y="21"/>
                    </a:lnTo>
                    <a:lnTo>
                      <a:pt x="45" y="21"/>
                    </a:lnTo>
                    <a:lnTo>
                      <a:pt x="46" y="25"/>
                    </a:lnTo>
                    <a:lnTo>
                      <a:pt x="45" y="28"/>
                    </a:lnTo>
                    <a:lnTo>
                      <a:pt x="45" y="29"/>
                    </a:lnTo>
                    <a:lnTo>
                      <a:pt x="46" y="30"/>
                    </a:lnTo>
                    <a:lnTo>
                      <a:pt x="46" y="32"/>
                    </a:lnTo>
                    <a:lnTo>
                      <a:pt x="45" y="33"/>
                    </a:lnTo>
                    <a:lnTo>
                      <a:pt x="46" y="36"/>
                    </a:lnTo>
                    <a:lnTo>
                      <a:pt x="46" y="40"/>
                    </a:lnTo>
                    <a:lnTo>
                      <a:pt x="46" y="41"/>
                    </a:lnTo>
                    <a:lnTo>
                      <a:pt x="46" y="47"/>
                    </a:lnTo>
                    <a:lnTo>
                      <a:pt x="46" y="50"/>
                    </a:lnTo>
                    <a:lnTo>
                      <a:pt x="45" y="51"/>
                    </a:lnTo>
                    <a:lnTo>
                      <a:pt x="45" y="55"/>
                    </a:lnTo>
                    <a:lnTo>
                      <a:pt x="46" y="58"/>
                    </a:lnTo>
                    <a:lnTo>
                      <a:pt x="46" y="61"/>
                    </a:lnTo>
                    <a:lnTo>
                      <a:pt x="47" y="62"/>
                    </a:lnTo>
                    <a:lnTo>
                      <a:pt x="49" y="63"/>
                    </a:lnTo>
                    <a:lnTo>
                      <a:pt x="50" y="65"/>
                    </a:lnTo>
                    <a:lnTo>
                      <a:pt x="43" y="66"/>
                    </a:lnTo>
                    <a:lnTo>
                      <a:pt x="38" y="69"/>
                    </a:lnTo>
                    <a:lnTo>
                      <a:pt x="31" y="74"/>
                    </a:lnTo>
                    <a:lnTo>
                      <a:pt x="25" y="74"/>
                    </a:lnTo>
                    <a:lnTo>
                      <a:pt x="14" y="79"/>
                    </a:lnTo>
                    <a:lnTo>
                      <a:pt x="10" y="78"/>
                    </a:lnTo>
                    <a:lnTo>
                      <a:pt x="4" y="76"/>
                    </a:lnTo>
                    <a:lnTo>
                      <a:pt x="3" y="75"/>
                    </a:lnTo>
                    <a:lnTo>
                      <a:pt x="4" y="74"/>
                    </a:lnTo>
                    <a:lnTo>
                      <a:pt x="5" y="74"/>
                    </a:lnTo>
                    <a:lnTo>
                      <a:pt x="8" y="74"/>
                    </a:lnTo>
                    <a:lnTo>
                      <a:pt x="8" y="70"/>
                    </a:lnTo>
                    <a:lnTo>
                      <a:pt x="6" y="69"/>
                    </a:lnTo>
                    <a:lnTo>
                      <a:pt x="4" y="67"/>
                    </a:lnTo>
                    <a:lnTo>
                      <a:pt x="4" y="65"/>
                    </a:lnTo>
                    <a:lnTo>
                      <a:pt x="1" y="61"/>
                    </a:lnTo>
                    <a:lnTo>
                      <a:pt x="0" y="59"/>
                    </a:lnTo>
                    <a:lnTo>
                      <a:pt x="0" y="58"/>
                    </a:lnTo>
                    <a:lnTo>
                      <a:pt x="1" y="57"/>
                    </a:lnTo>
                    <a:lnTo>
                      <a:pt x="1" y="51"/>
                    </a:lnTo>
                    <a:lnTo>
                      <a:pt x="3" y="50"/>
                    </a:lnTo>
                    <a:lnTo>
                      <a:pt x="3" y="47"/>
                    </a:lnTo>
                    <a:lnTo>
                      <a:pt x="4" y="46"/>
                    </a:lnTo>
                    <a:lnTo>
                      <a:pt x="4" y="44"/>
                    </a:lnTo>
                    <a:lnTo>
                      <a:pt x="6" y="38"/>
                    </a:lnTo>
                    <a:lnTo>
                      <a:pt x="9" y="37"/>
                    </a:lnTo>
                    <a:lnTo>
                      <a:pt x="9" y="34"/>
                    </a:lnTo>
                    <a:lnTo>
                      <a:pt x="10" y="32"/>
                    </a:lnTo>
                    <a:lnTo>
                      <a:pt x="9" y="28"/>
                    </a:lnTo>
                    <a:lnTo>
                      <a:pt x="8" y="26"/>
                    </a:lnTo>
                    <a:lnTo>
                      <a:pt x="8" y="25"/>
                    </a:lnTo>
                    <a:lnTo>
                      <a:pt x="6" y="22"/>
                    </a:lnTo>
                    <a:lnTo>
                      <a:pt x="8" y="19"/>
                    </a:lnTo>
                    <a:lnTo>
                      <a:pt x="8" y="15"/>
                    </a:lnTo>
                    <a:lnTo>
                      <a:pt x="6" y="11"/>
                    </a:lnTo>
                    <a:lnTo>
                      <a:pt x="5" y="9"/>
                    </a:lnTo>
                    <a:lnTo>
                      <a:pt x="4" y="5"/>
                    </a:lnTo>
                    <a:lnTo>
                      <a:pt x="4" y="3"/>
                    </a:lnTo>
                    <a:lnTo>
                      <a:pt x="9" y="3"/>
                    </a:lnTo>
                    <a:lnTo>
                      <a:pt x="17" y="3"/>
                    </a:lnTo>
                    <a:lnTo>
                      <a:pt x="18" y="3"/>
                    </a:lnTo>
                    <a:lnTo>
                      <a:pt x="25" y="3"/>
                    </a:lnTo>
                    <a:lnTo>
                      <a:pt x="29" y="1"/>
                    </a:lnTo>
                    <a:lnTo>
                      <a:pt x="31" y="1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9" name="Freeform 461"/>
              <p:cNvSpPr>
                <a:spLocks/>
              </p:cNvSpPr>
              <p:nvPr/>
            </p:nvSpPr>
            <p:spPr bwMode="auto">
              <a:xfrm>
                <a:off x="5775415" y="4007805"/>
                <a:ext cx="60906" cy="164954"/>
              </a:xfrm>
              <a:custGeom>
                <a:avLst/>
                <a:gdLst>
                  <a:gd name="T0" fmla="*/ 2 w 24"/>
                  <a:gd name="T1" fmla="*/ 0 h 65"/>
                  <a:gd name="T2" fmla="*/ 14 w 24"/>
                  <a:gd name="T3" fmla="*/ 4 h 65"/>
                  <a:gd name="T4" fmla="*/ 12 w 24"/>
                  <a:gd name="T5" fmla="*/ 5 h 65"/>
                  <a:gd name="T6" fmla="*/ 14 w 24"/>
                  <a:gd name="T7" fmla="*/ 9 h 65"/>
                  <a:gd name="T8" fmla="*/ 16 w 24"/>
                  <a:gd name="T9" fmla="*/ 11 h 65"/>
                  <a:gd name="T10" fmla="*/ 18 w 24"/>
                  <a:gd name="T11" fmla="*/ 12 h 65"/>
                  <a:gd name="T12" fmla="*/ 19 w 24"/>
                  <a:gd name="T13" fmla="*/ 13 h 65"/>
                  <a:gd name="T14" fmla="*/ 22 w 24"/>
                  <a:gd name="T15" fmla="*/ 19 h 65"/>
                  <a:gd name="T16" fmla="*/ 23 w 24"/>
                  <a:gd name="T17" fmla="*/ 24 h 65"/>
                  <a:gd name="T18" fmla="*/ 23 w 24"/>
                  <a:gd name="T19" fmla="*/ 28 h 65"/>
                  <a:gd name="T20" fmla="*/ 23 w 24"/>
                  <a:gd name="T21" fmla="*/ 29 h 65"/>
                  <a:gd name="T22" fmla="*/ 23 w 24"/>
                  <a:gd name="T23" fmla="*/ 32 h 65"/>
                  <a:gd name="T24" fmla="*/ 22 w 24"/>
                  <a:gd name="T25" fmla="*/ 33 h 65"/>
                  <a:gd name="T26" fmla="*/ 22 w 24"/>
                  <a:gd name="T27" fmla="*/ 36 h 65"/>
                  <a:gd name="T28" fmla="*/ 22 w 24"/>
                  <a:gd name="T29" fmla="*/ 50 h 65"/>
                  <a:gd name="T30" fmla="*/ 23 w 24"/>
                  <a:gd name="T31" fmla="*/ 53 h 65"/>
                  <a:gd name="T32" fmla="*/ 23 w 24"/>
                  <a:gd name="T33" fmla="*/ 55 h 65"/>
                  <a:gd name="T34" fmla="*/ 24 w 24"/>
                  <a:gd name="T35" fmla="*/ 59 h 65"/>
                  <a:gd name="T36" fmla="*/ 24 w 24"/>
                  <a:gd name="T37" fmla="*/ 61 h 65"/>
                  <a:gd name="T38" fmla="*/ 23 w 24"/>
                  <a:gd name="T39" fmla="*/ 61 h 65"/>
                  <a:gd name="T40" fmla="*/ 16 w 24"/>
                  <a:gd name="T41" fmla="*/ 65 h 65"/>
                  <a:gd name="T42" fmla="*/ 15 w 24"/>
                  <a:gd name="T43" fmla="*/ 65 h 65"/>
                  <a:gd name="T44" fmla="*/ 14 w 24"/>
                  <a:gd name="T45" fmla="*/ 63 h 65"/>
                  <a:gd name="T46" fmla="*/ 12 w 24"/>
                  <a:gd name="T47" fmla="*/ 62 h 65"/>
                  <a:gd name="T48" fmla="*/ 11 w 24"/>
                  <a:gd name="T49" fmla="*/ 61 h 65"/>
                  <a:gd name="T50" fmla="*/ 11 w 24"/>
                  <a:gd name="T51" fmla="*/ 58 h 65"/>
                  <a:gd name="T52" fmla="*/ 10 w 24"/>
                  <a:gd name="T53" fmla="*/ 55 h 65"/>
                  <a:gd name="T54" fmla="*/ 10 w 24"/>
                  <a:gd name="T55" fmla="*/ 51 h 65"/>
                  <a:gd name="T56" fmla="*/ 11 w 24"/>
                  <a:gd name="T57" fmla="*/ 50 h 65"/>
                  <a:gd name="T58" fmla="*/ 11 w 24"/>
                  <a:gd name="T59" fmla="*/ 47 h 65"/>
                  <a:gd name="T60" fmla="*/ 11 w 24"/>
                  <a:gd name="T61" fmla="*/ 41 h 65"/>
                  <a:gd name="T62" fmla="*/ 11 w 24"/>
                  <a:gd name="T63" fmla="*/ 40 h 65"/>
                  <a:gd name="T64" fmla="*/ 11 w 24"/>
                  <a:gd name="T65" fmla="*/ 36 h 65"/>
                  <a:gd name="T66" fmla="*/ 10 w 24"/>
                  <a:gd name="T67" fmla="*/ 33 h 65"/>
                  <a:gd name="T68" fmla="*/ 11 w 24"/>
                  <a:gd name="T69" fmla="*/ 32 h 65"/>
                  <a:gd name="T70" fmla="*/ 11 w 24"/>
                  <a:gd name="T71" fmla="*/ 30 h 65"/>
                  <a:gd name="T72" fmla="*/ 10 w 24"/>
                  <a:gd name="T73" fmla="*/ 29 h 65"/>
                  <a:gd name="T74" fmla="*/ 10 w 24"/>
                  <a:gd name="T75" fmla="*/ 28 h 65"/>
                  <a:gd name="T76" fmla="*/ 11 w 24"/>
                  <a:gd name="T77" fmla="*/ 25 h 65"/>
                  <a:gd name="T78" fmla="*/ 10 w 24"/>
                  <a:gd name="T79" fmla="*/ 21 h 65"/>
                  <a:gd name="T80" fmla="*/ 10 w 24"/>
                  <a:gd name="T81" fmla="*/ 21 h 65"/>
                  <a:gd name="T82" fmla="*/ 8 w 24"/>
                  <a:gd name="T83" fmla="*/ 20 h 65"/>
                  <a:gd name="T84" fmla="*/ 8 w 24"/>
                  <a:gd name="T85" fmla="*/ 16 h 65"/>
                  <a:gd name="T86" fmla="*/ 8 w 24"/>
                  <a:gd name="T87" fmla="*/ 12 h 65"/>
                  <a:gd name="T88" fmla="*/ 6 w 24"/>
                  <a:gd name="T89" fmla="*/ 11 h 65"/>
                  <a:gd name="T90" fmla="*/ 4 w 24"/>
                  <a:gd name="T91" fmla="*/ 9 h 65"/>
                  <a:gd name="T92" fmla="*/ 3 w 24"/>
                  <a:gd name="T93" fmla="*/ 7 h 65"/>
                  <a:gd name="T94" fmla="*/ 2 w 24"/>
                  <a:gd name="T95" fmla="*/ 5 h 65"/>
                  <a:gd name="T96" fmla="*/ 2 w 24"/>
                  <a:gd name="T97" fmla="*/ 4 h 65"/>
                  <a:gd name="T98" fmla="*/ 0 w 24"/>
                  <a:gd name="T99" fmla="*/ 1 h 65"/>
                  <a:gd name="T100" fmla="*/ 2 w 24"/>
                  <a:gd name="T10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" h="65">
                    <a:moveTo>
                      <a:pt x="2" y="0"/>
                    </a:moveTo>
                    <a:lnTo>
                      <a:pt x="14" y="4"/>
                    </a:lnTo>
                    <a:lnTo>
                      <a:pt x="12" y="5"/>
                    </a:lnTo>
                    <a:lnTo>
                      <a:pt x="14" y="9"/>
                    </a:lnTo>
                    <a:lnTo>
                      <a:pt x="16" y="11"/>
                    </a:lnTo>
                    <a:lnTo>
                      <a:pt x="18" y="12"/>
                    </a:lnTo>
                    <a:lnTo>
                      <a:pt x="19" y="13"/>
                    </a:lnTo>
                    <a:lnTo>
                      <a:pt x="22" y="19"/>
                    </a:lnTo>
                    <a:lnTo>
                      <a:pt x="23" y="24"/>
                    </a:lnTo>
                    <a:lnTo>
                      <a:pt x="23" y="28"/>
                    </a:lnTo>
                    <a:lnTo>
                      <a:pt x="23" y="29"/>
                    </a:lnTo>
                    <a:lnTo>
                      <a:pt x="23" y="32"/>
                    </a:lnTo>
                    <a:lnTo>
                      <a:pt x="22" y="33"/>
                    </a:lnTo>
                    <a:lnTo>
                      <a:pt x="22" y="36"/>
                    </a:lnTo>
                    <a:lnTo>
                      <a:pt x="22" y="50"/>
                    </a:lnTo>
                    <a:lnTo>
                      <a:pt x="23" y="53"/>
                    </a:lnTo>
                    <a:lnTo>
                      <a:pt x="23" y="55"/>
                    </a:lnTo>
                    <a:lnTo>
                      <a:pt x="24" y="59"/>
                    </a:lnTo>
                    <a:lnTo>
                      <a:pt x="24" y="61"/>
                    </a:lnTo>
                    <a:lnTo>
                      <a:pt x="23" y="61"/>
                    </a:lnTo>
                    <a:lnTo>
                      <a:pt x="16" y="65"/>
                    </a:lnTo>
                    <a:lnTo>
                      <a:pt x="15" y="65"/>
                    </a:lnTo>
                    <a:lnTo>
                      <a:pt x="14" y="63"/>
                    </a:lnTo>
                    <a:lnTo>
                      <a:pt x="12" y="62"/>
                    </a:lnTo>
                    <a:lnTo>
                      <a:pt x="11" y="61"/>
                    </a:lnTo>
                    <a:lnTo>
                      <a:pt x="11" y="58"/>
                    </a:lnTo>
                    <a:lnTo>
                      <a:pt x="10" y="55"/>
                    </a:lnTo>
                    <a:lnTo>
                      <a:pt x="10" y="51"/>
                    </a:lnTo>
                    <a:lnTo>
                      <a:pt x="11" y="50"/>
                    </a:lnTo>
                    <a:lnTo>
                      <a:pt x="11" y="47"/>
                    </a:lnTo>
                    <a:lnTo>
                      <a:pt x="11" y="41"/>
                    </a:lnTo>
                    <a:lnTo>
                      <a:pt x="11" y="40"/>
                    </a:lnTo>
                    <a:lnTo>
                      <a:pt x="11" y="36"/>
                    </a:lnTo>
                    <a:lnTo>
                      <a:pt x="10" y="33"/>
                    </a:lnTo>
                    <a:lnTo>
                      <a:pt x="11" y="32"/>
                    </a:lnTo>
                    <a:lnTo>
                      <a:pt x="11" y="30"/>
                    </a:lnTo>
                    <a:lnTo>
                      <a:pt x="10" y="29"/>
                    </a:lnTo>
                    <a:lnTo>
                      <a:pt x="10" y="28"/>
                    </a:lnTo>
                    <a:lnTo>
                      <a:pt x="11" y="25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8" y="20"/>
                    </a:lnTo>
                    <a:lnTo>
                      <a:pt x="8" y="16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4" y="9"/>
                    </a:lnTo>
                    <a:lnTo>
                      <a:pt x="3" y="7"/>
                    </a:lnTo>
                    <a:lnTo>
                      <a:pt x="2" y="5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0" name="Freeform 462"/>
              <p:cNvSpPr>
                <a:spLocks/>
              </p:cNvSpPr>
              <p:nvPr/>
            </p:nvSpPr>
            <p:spPr bwMode="auto">
              <a:xfrm>
                <a:off x="5805868" y="3967201"/>
                <a:ext cx="96434" cy="197944"/>
              </a:xfrm>
              <a:custGeom>
                <a:avLst/>
                <a:gdLst>
                  <a:gd name="T0" fmla="*/ 27 w 38"/>
                  <a:gd name="T1" fmla="*/ 3 h 78"/>
                  <a:gd name="T2" fmla="*/ 31 w 38"/>
                  <a:gd name="T3" fmla="*/ 7 h 78"/>
                  <a:gd name="T4" fmla="*/ 33 w 38"/>
                  <a:gd name="T5" fmla="*/ 11 h 78"/>
                  <a:gd name="T6" fmla="*/ 33 w 38"/>
                  <a:gd name="T7" fmla="*/ 15 h 78"/>
                  <a:gd name="T8" fmla="*/ 37 w 38"/>
                  <a:gd name="T9" fmla="*/ 20 h 78"/>
                  <a:gd name="T10" fmla="*/ 37 w 38"/>
                  <a:gd name="T11" fmla="*/ 25 h 78"/>
                  <a:gd name="T12" fmla="*/ 35 w 38"/>
                  <a:gd name="T13" fmla="*/ 28 h 78"/>
                  <a:gd name="T14" fmla="*/ 36 w 38"/>
                  <a:gd name="T15" fmla="*/ 31 h 78"/>
                  <a:gd name="T16" fmla="*/ 35 w 38"/>
                  <a:gd name="T17" fmla="*/ 32 h 78"/>
                  <a:gd name="T18" fmla="*/ 32 w 38"/>
                  <a:gd name="T19" fmla="*/ 36 h 78"/>
                  <a:gd name="T20" fmla="*/ 29 w 38"/>
                  <a:gd name="T21" fmla="*/ 41 h 78"/>
                  <a:gd name="T22" fmla="*/ 27 w 38"/>
                  <a:gd name="T23" fmla="*/ 41 h 78"/>
                  <a:gd name="T24" fmla="*/ 24 w 38"/>
                  <a:gd name="T25" fmla="*/ 44 h 78"/>
                  <a:gd name="T26" fmla="*/ 24 w 38"/>
                  <a:gd name="T27" fmla="*/ 48 h 78"/>
                  <a:gd name="T28" fmla="*/ 24 w 38"/>
                  <a:gd name="T29" fmla="*/ 52 h 78"/>
                  <a:gd name="T30" fmla="*/ 24 w 38"/>
                  <a:gd name="T31" fmla="*/ 54 h 78"/>
                  <a:gd name="T32" fmla="*/ 24 w 38"/>
                  <a:gd name="T33" fmla="*/ 56 h 78"/>
                  <a:gd name="T34" fmla="*/ 24 w 38"/>
                  <a:gd name="T35" fmla="*/ 63 h 78"/>
                  <a:gd name="T36" fmla="*/ 24 w 38"/>
                  <a:gd name="T37" fmla="*/ 66 h 78"/>
                  <a:gd name="T38" fmla="*/ 24 w 38"/>
                  <a:gd name="T39" fmla="*/ 75 h 78"/>
                  <a:gd name="T40" fmla="*/ 16 w 38"/>
                  <a:gd name="T41" fmla="*/ 78 h 78"/>
                  <a:gd name="T42" fmla="*/ 12 w 38"/>
                  <a:gd name="T43" fmla="*/ 75 h 78"/>
                  <a:gd name="T44" fmla="*/ 11 w 38"/>
                  <a:gd name="T45" fmla="*/ 69 h 78"/>
                  <a:gd name="T46" fmla="*/ 10 w 38"/>
                  <a:gd name="T47" fmla="*/ 52 h 78"/>
                  <a:gd name="T48" fmla="*/ 11 w 38"/>
                  <a:gd name="T49" fmla="*/ 48 h 78"/>
                  <a:gd name="T50" fmla="*/ 11 w 38"/>
                  <a:gd name="T51" fmla="*/ 44 h 78"/>
                  <a:gd name="T52" fmla="*/ 10 w 38"/>
                  <a:gd name="T53" fmla="*/ 35 h 78"/>
                  <a:gd name="T54" fmla="*/ 6 w 38"/>
                  <a:gd name="T55" fmla="*/ 28 h 78"/>
                  <a:gd name="T56" fmla="*/ 2 w 38"/>
                  <a:gd name="T57" fmla="*/ 25 h 78"/>
                  <a:gd name="T58" fmla="*/ 2 w 38"/>
                  <a:gd name="T59" fmla="*/ 19 h 78"/>
                  <a:gd name="T60" fmla="*/ 4 w 38"/>
                  <a:gd name="T61" fmla="*/ 16 h 78"/>
                  <a:gd name="T62" fmla="*/ 6 w 38"/>
                  <a:gd name="T63" fmla="*/ 12 h 78"/>
                  <a:gd name="T64" fmla="*/ 10 w 38"/>
                  <a:gd name="T65" fmla="*/ 11 h 78"/>
                  <a:gd name="T66" fmla="*/ 16 w 38"/>
                  <a:gd name="T67" fmla="*/ 10 h 78"/>
                  <a:gd name="T68" fmla="*/ 19 w 38"/>
                  <a:gd name="T69" fmla="*/ 4 h 78"/>
                  <a:gd name="T70" fmla="*/ 21 w 38"/>
                  <a:gd name="T71" fmla="*/ 3 h 78"/>
                  <a:gd name="T72" fmla="*/ 23 w 38"/>
                  <a:gd name="T7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8" h="78">
                    <a:moveTo>
                      <a:pt x="23" y="0"/>
                    </a:moveTo>
                    <a:lnTo>
                      <a:pt x="27" y="3"/>
                    </a:lnTo>
                    <a:lnTo>
                      <a:pt x="28" y="6"/>
                    </a:lnTo>
                    <a:lnTo>
                      <a:pt x="31" y="7"/>
                    </a:lnTo>
                    <a:lnTo>
                      <a:pt x="33" y="10"/>
                    </a:lnTo>
                    <a:lnTo>
                      <a:pt x="33" y="11"/>
                    </a:lnTo>
                    <a:lnTo>
                      <a:pt x="33" y="12"/>
                    </a:lnTo>
                    <a:lnTo>
                      <a:pt x="33" y="15"/>
                    </a:lnTo>
                    <a:lnTo>
                      <a:pt x="37" y="17"/>
                    </a:lnTo>
                    <a:lnTo>
                      <a:pt x="37" y="20"/>
                    </a:lnTo>
                    <a:lnTo>
                      <a:pt x="38" y="24"/>
                    </a:lnTo>
                    <a:lnTo>
                      <a:pt x="37" y="25"/>
                    </a:lnTo>
                    <a:lnTo>
                      <a:pt x="35" y="25"/>
                    </a:lnTo>
                    <a:lnTo>
                      <a:pt x="35" y="28"/>
                    </a:lnTo>
                    <a:lnTo>
                      <a:pt x="33" y="28"/>
                    </a:lnTo>
                    <a:lnTo>
                      <a:pt x="36" y="31"/>
                    </a:lnTo>
                    <a:lnTo>
                      <a:pt x="36" y="32"/>
                    </a:lnTo>
                    <a:lnTo>
                      <a:pt x="35" y="32"/>
                    </a:lnTo>
                    <a:lnTo>
                      <a:pt x="32" y="33"/>
                    </a:lnTo>
                    <a:lnTo>
                      <a:pt x="32" y="36"/>
                    </a:lnTo>
                    <a:lnTo>
                      <a:pt x="31" y="38"/>
                    </a:lnTo>
                    <a:lnTo>
                      <a:pt x="29" y="41"/>
                    </a:lnTo>
                    <a:lnTo>
                      <a:pt x="28" y="41"/>
                    </a:lnTo>
                    <a:lnTo>
                      <a:pt x="27" y="41"/>
                    </a:lnTo>
                    <a:lnTo>
                      <a:pt x="25" y="42"/>
                    </a:lnTo>
                    <a:lnTo>
                      <a:pt x="24" y="44"/>
                    </a:lnTo>
                    <a:lnTo>
                      <a:pt x="24" y="46"/>
                    </a:lnTo>
                    <a:lnTo>
                      <a:pt x="24" y="48"/>
                    </a:lnTo>
                    <a:lnTo>
                      <a:pt x="24" y="50"/>
                    </a:lnTo>
                    <a:lnTo>
                      <a:pt x="24" y="52"/>
                    </a:lnTo>
                    <a:lnTo>
                      <a:pt x="24" y="53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24" y="56"/>
                    </a:lnTo>
                    <a:lnTo>
                      <a:pt x="24" y="58"/>
                    </a:lnTo>
                    <a:lnTo>
                      <a:pt x="24" y="63"/>
                    </a:lnTo>
                    <a:lnTo>
                      <a:pt x="24" y="65"/>
                    </a:lnTo>
                    <a:lnTo>
                      <a:pt x="24" y="66"/>
                    </a:lnTo>
                    <a:lnTo>
                      <a:pt x="24" y="73"/>
                    </a:lnTo>
                    <a:lnTo>
                      <a:pt x="24" y="75"/>
                    </a:lnTo>
                    <a:lnTo>
                      <a:pt x="24" y="75"/>
                    </a:lnTo>
                    <a:lnTo>
                      <a:pt x="16" y="78"/>
                    </a:lnTo>
                    <a:lnTo>
                      <a:pt x="12" y="77"/>
                    </a:lnTo>
                    <a:lnTo>
                      <a:pt x="12" y="75"/>
                    </a:lnTo>
                    <a:lnTo>
                      <a:pt x="11" y="71"/>
                    </a:lnTo>
                    <a:lnTo>
                      <a:pt x="11" y="69"/>
                    </a:lnTo>
                    <a:lnTo>
                      <a:pt x="10" y="66"/>
                    </a:lnTo>
                    <a:lnTo>
                      <a:pt x="10" y="52"/>
                    </a:lnTo>
                    <a:lnTo>
                      <a:pt x="10" y="49"/>
                    </a:lnTo>
                    <a:lnTo>
                      <a:pt x="11" y="48"/>
                    </a:lnTo>
                    <a:lnTo>
                      <a:pt x="11" y="45"/>
                    </a:lnTo>
                    <a:lnTo>
                      <a:pt x="11" y="44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29"/>
                    </a:lnTo>
                    <a:lnTo>
                      <a:pt x="6" y="28"/>
                    </a:lnTo>
                    <a:lnTo>
                      <a:pt x="4" y="27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6" y="17"/>
                    </a:lnTo>
                    <a:lnTo>
                      <a:pt x="4" y="16"/>
                    </a:lnTo>
                    <a:lnTo>
                      <a:pt x="7" y="13"/>
                    </a:lnTo>
                    <a:lnTo>
                      <a:pt x="6" y="12"/>
                    </a:lnTo>
                    <a:lnTo>
                      <a:pt x="8" y="11"/>
                    </a:lnTo>
                    <a:lnTo>
                      <a:pt x="10" y="11"/>
                    </a:lnTo>
                    <a:lnTo>
                      <a:pt x="13" y="10"/>
                    </a:lnTo>
                    <a:lnTo>
                      <a:pt x="16" y="10"/>
                    </a:lnTo>
                    <a:lnTo>
                      <a:pt x="19" y="7"/>
                    </a:lnTo>
                    <a:lnTo>
                      <a:pt x="19" y="4"/>
                    </a:lnTo>
                    <a:lnTo>
                      <a:pt x="20" y="4"/>
                    </a:lnTo>
                    <a:lnTo>
                      <a:pt x="21" y="3"/>
                    </a:lnTo>
                    <a:lnTo>
                      <a:pt x="21" y="2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1" name="Freeform 463"/>
              <p:cNvSpPr>
                <a:spLocks noEditPoints="1"/>
              </p:cNvSpPr>
              <p:nvPr/>
            </p:nvSpPr>
            <p:spPr bwMode="auto">
              <a:xfrm>
                <a:off x="6138313" y="3627143"/>
                <a:ext cx="350209" cy="499936"/>
              </a:xfrm>
              <a:custGeom>
                <a:avLst/>
                <a:gdLst>
                  <a:gd name="T0" fmla="*/ 1 w 138"/>
                  <a:gd name="T1" fmla="*/ 130 h 197"/>
                  <a:gd name="T2" fmla="*/ 42 w 138"/>
                  <a:gd name="T3" fmla="*/ 0 h 197"/>
                  <a:gd name="T4" fmla="*/ 137 w 138"/>
                  <a:gd name="T5" fmla="*/ 96 h 197"/>
                  <a:gd name="T6" fmla="*/ 130 w 138"/>
                  <a:gd name="T7" fmla="*/ 97 h 197"/>
                  <a:gd name="T8" fmla="*/ 129 w 138"/>
                  <a:gd name="T9" fmla="*/ 103 h 197"/>
                  <a:gd name="T10" fmla="*/ 122 w 138"/>
                  <a:gd name="T11" fmla="*/ 111 h 197"/>
                  <a:gd name="T12" fmla="*/ 122 w 138"/>
                  <a:gd name="T13" fmla="*/ 116 h 197"/>
                  <a:gd name="T14" fmla="*/ 117 w 138"/>
                  <a:gd name="T15" fmla="*/ 121 h 197"/>
                  <a:gd name="T16" fmla="*/ 118 w 138"/>
                  <a:gd name="T17" fmla="*/ 128 h 197"/>
                  <a:gd name="T18" fmla="*/ 117 w 138"/>
                  <a:gd name="T19" fmla="*/ 136 h 197"/>
                  <a:gd name="T20" fmla="*/ 121 w 138"/>
                  <a:gd name="T21" fmla="*/ 136 h 197"/>
                  <a:gd name="T22" fmla="*/ 119 w 138"/>
                  <a:gd name="T23" fmla="*/ 138 h 197"/>
                  <a:gd name="T24" fmla="*/ 122 w 138"/>
                  <a:gd name="T25" fmla="*/ 146 h 197"/>
                  <a:gd name="T26" fmla="*/ 126 w 138"/>
                  <a:gd name="T27" fmla="*/ 151 h 197"/>
                  <a:gd name="T28" fmla="*/ 122 w 138"/>
                  <a:gd name="T29" fmla="*/ 155 h 197"/>
                  <a:gd name="T30" fmla="*/ 116 w 138"/>
                  <a:gd name="T31" fmla="*/ 155 h 197"/>
                  <a:gd name="T32" fmla="*/ 113 w 138"/>
                  <a:gd name="T33" fmla="*/ 161 h 197"/>
                  <a:gd name="T34" fmla="*/ 108 w 138"/>
                  <a:gd name="T35" fmla="*/ 165 h 197"/>
                  <a:gd name="T36" fmla="*/ 105 w 138"/>
                  <a:gd name="T37" fmla="*/ 169 h 197"/>
                  <a:gd name="T38" fmla="*/ 104 w 138"/>
                  <a:gd name="T39" fmla="*/ 172 h 197"/>
                  <a:gd name="T40" fmla="*/ 98 w 138"/>
                  <a:gd name="T41" fmla="*/ 178 h 197"/>
                  <a:gd name="T42" fmla="*/ 88 w 138"/>
                  <a:gd name="T43" fmla="*/ 178 h 197"/>
                  <a:gd name="T44" fmla="*/ 81 w 138"/>
                  <a:gd name="T45" fmla="*/ 178 h 197"/>
                  <a:gd name="T46" fmla="*/ 81 w 138"/>
                  <a:gd name="T47" fmla="*/ 183 h 197"/>
                  <a:gd name="T48" fmla="*/ 80 w 138"/>
                  <a:gd name="T49" fmla="*/ 187 h 197"/>
                  <a:gd name="T50" fmla="*/ 68 w 138"/>
                  <a:gd name="T51" fmla="*/ 190 h 197"/>
                  <a:gd name="T52" fmla="*/ 59 w 138"/>
                  <a:gd name="T53" fmla="*/ 196 h 197"/>
                  <a:gd name="T54" fmla="*/ 55 w 138"/>
                  <a:gd name="T55" fmla="*/ 192 h 197"/>
                  <a:gd name="T56" fmla="*/ 52 w 138"/>
                  <a:gd name="T57" fmla="*/ 195 h 197"/>
                  <a:gd name="T58" fmla="*/ 46 w 138"/>
                  <a:gd name="T59" fmla="*/ 197 h 197"/>
                  <a:gd name="T60" fmla="*/ 42 w 138"/>
                  <a:gd name="T61" fmla="*/ 194 h 197"/>
                  <a:gd name="T62" fmla="*/ 38 w 138"/>
                  <a:gd name="T63" fmla="*/ 186 h 197"/>
                  <a:gd name="T64" fmla="*/ 27 w 138"/>
                  <a:gd name="T65" fmla="*/ 176 h 197"/>
                  <a:gd name="T66" fmla="*/ 23 w 138"/>
                  <a:gd name="T67" fmla="*/ 172 h 197"/>
                  <a:gd name="T68" fmla="*/ 25 w 138"/>
                  <a:gd name="T69" fmla="*/ 169 h 197"/>
                  <a:gd name="T70" fmla="*/ 29 w 138"/>
                  <a:gd name="T71" fmla="*/ 166 h 197"/>
                  <a:gd name="T72" fmla="*/ 33 w 138"/>
                  <a:gd name="T73" fmla="*/ 167 h 197"/>
                  <a:gd name="T74" fmla="*/ 39 w 138"/>
                  <a:gd name="T75" fmla="*/ 167 h 197"/>
                  <a:gd name="T76" fmla="*/ 40 w 138"/>
                  <a:gd name="T77" fmla="*/ 166 h 197"/>
                  <a:gd name="T78" fmla="*/ 35 w 138"/>
                  <a:gd name="T79" fmla="*/ 161 h 197"/>
                  <a:gd name="T80" fmla="*/ 34 w 138"/>
                  <a:gd name="T81" fmla="*/ 154 h 197"/>
                  <a:gd name="T82" fmla="*/ 34 w 138"/>
                  <a:gd name="T83" fmla="*/ 147 h 197"/>
                  <a:gd name="T84" fmla="*/ 33 w 138"/>
                  <a:gd name="T85" fmla="*/ 142 h 197"/>
                  <a:gd name="T86" fmla="*/ 31 w 138"/>
                  <a:gd name="T87" fmla="*/ 136 h 197"/>
                  <a:gd name="T88" fmla="*/ 22 w 138"/>
                  <a:gd name="T89" fmla="*/ 130 h 197"/>
                  <a:gd name="T90" fmla="*/ 15 w 138"/>
                  <a:gd name="T91" fmla="*/ 122 h 197"/>
                  <a:gd name="T92" fmla="*/ 17 w 138"/>
                  <a:gd name="T93" fmla="*/ 105 h 197"/>
                  <a:gd name="T94" fmla="*/ 38 w 138"/>
                  <a:gd name="T95" fmla="*/ 84 h 197"/>
                  <a:gd name="T96" fmla="*/ 43 w 138"/>
                  <a:gd name="T97" fmla="*/ 42 h 197"/>
                  <a:gd name="T98" fmla="*/ 35 w 138"/>
                  <a:gd name="T99" fmla="*/ 28 h 197"/>
                  <a:gd name="T100" fmla="*/ 29 w 138"/>
                  <a:gd name="T101" fmla="*/ 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8" h="197">
                    <a:moveTo>
                      <a:pt x="4" y="128"/>
                    </a:moveTo>
                    <a:lnTo>
                      <a:pt x="4" y="130"/>
                    </a:lnTo>
                    <a:lnTo>
                      <a:pt x="1" y="130"/>
                    </a:lnTo>
                    <a:lnTo>
                      <a:pt x="0" y="129"/>
                    </a:lnTo>
                    <a:lnTo>
                      <a:pt x="4" y="128"/>
                    </a:lnTo>
                    <a:close/>
                    <a:moveTo>
                      <a:pt x="42" y="0"/>
                    </a:moveTo>
                    <a:lnTo>
                      <a:pt x="138" y="49"/>
                    </a:lnTo>
                    <a:lnTo>
                      <a:pt x="138" y="96"/>
                    </a:lnTo>
                    <a:lnTo>
                      <a:pt x="137" y="96"/>
                    </a:lnTo>
                    <a:lnTo>
                      <a:pt x="134" y="97"/>
                    </a:lnTo>
                    <a:lnTo>
                      <a:pt x="133" y="97"/>
                    </a:lnTo>
                    <a:lnTo>
                      <a:pt x="130" y="97"/>
                    </a:lnTo>
                    <a:lnTo>
                      <a:pt x="127" y="99"/>
                    </a:lnTo>
                    <a:lnTo>
                      <a:pt x="127" y="101"/>
                    </a:lnTo>
                    <a:lnTo>
                      <a:pt x="129" y="103"/>
                    </a:lnTo>
                    <a:lnTo>
                      <a:pt x="127" y="105"/>
                    </a:lnTo>
                    <a:lnTo>
                      <a:pt x="123" y="111"/>
                    </a:lnTo>
                    <a:lnTo>
                      <a:pt x="122" y="111"/>
                    </a:lnTo>
                    <a:lnTo>
                      <a:pt x="119" y="113"/>
                    </a:lnTo>
                    <a:lnTo>
                      <a:pt x="121" y="115"/>
                    </a:lnTo>
                    <a:lnTo>
                      <a:pt x="122" y="116"/>
                    </a:lnTo>
                    <a:lnTo>
                      <a:pt x="121" y="119"/>
                    </a:lnTo>
                    <a:lnTo>
                      <a:pt x="118" y="120"/>
                    </a:lnTo>
                    <a:lnTo>
                      <a:pt x="117" y="121"/>
                    </a:lnTo>
                    <a:lnTo>
                      <a:pt x="119" y="122"/>
                    </a:lnTo>
                    <a:lnTo>
                      <a:pt x="119" y="125"/>
                    </a:lnTo>
                    <a:lnTo>
                      <a:pt x="118" y="128"/>
                    </a:lnTo>
                    <a:lnTo>
                      <a:pt x="114" y="132"/>
                    </a:lnTo>
                    <a:lnTo>
                      <a:pt x="114" y="134"/>
                    </a:lnTo>
                    <a:lnTo>
                      <a:pt x="117" y="136"/>
                    </a:lnTo>
                    <a:lnTo>
                      <a:pt x="119" y="133"/>
                    </a:lnTo>
                    <a:lnTo>
                      <a:pt x="121" y="133"/>
                    </a:lnTo>
                    <a:lnTo>
                      <a:pt x="121" y="136"/>
                    </a:lnTo>
                    <a:lnTo>
                      <a:pt x="119" y="136"/>
                    </a:lnTo>
                    <a:lnTo>
                      <a:pt x="121" y="137"/>
                    </a:lnTo>
                    <a:lnTo>
                      <a:pt x="119" y="138"/>
                    </a:lnTo>
                    <a:lnTo>
                      <a:pt x="121" y="141"/>
                    </a:lnTo>
                    <a:lnTo>
                      <a:pt x="121" y="144"/>
                    </a:lnTo>
                    <a:lnTo>
                      <a:pt x="122" y="146"/>
                    </a:lnTo>
                    <a:lnTo>
                      <a:pt x="126" y="147"/>
                    </a:lnTo>
                    <a:lnTo>
                      <a:pt x="127" y="149"/>
                    </a:lnTo>
                    <a:lnTo>
                      <a:pt x="126" y="151"/>
                    </a:lnTo>
                    <a:lnTo>
                      <a:pt x="126" y="153"/>
                    </a:lnTo>
                    <a:lnTo>
                      <a:pt x="126" y="154"/>
                    </a:lnTo>
                    <a:lnTo>
                      <a:pt x="122" y="155"/>
                    </a:lnTo>
                    <a:lnTo>
                      <a:pt x="121" y="154"/>
                    </a:lnTo>
                    <a:lnTo>
                      <a:pt x="118" y="154"/>
                    </a:lnTo>
                    <a:lnTo>
                      <a:pt x="116" y="155"/>
                    </a:lnTo>
                    <a:lnTo>
                      <a:pt x="113" y="158"/>
                    </a:lnTo>
                    <a:lnTo>
                      <a:pt x="113" y="159"/>
                    </a:lnTo>
                    <a:lnTo>
                      <a:pt x="113" y="161"/>
                    </a:lnTo>
                    <a:lnTo>
                      <a:pt x="112" y="162"/>
                    </a:lnTo>
                    <a:lnTo>
                      <a:pt x="109" y="165"/>
                    </a:lnTo>
                    <a:lnTo>
                      <a:pt x="108" y="165"/>
                    </a:lnTo>
                    <a:lnTo>
                      <a:pt x="106" y="165"/>
                    </a:lnTo>
                    <a:lnTo>
                      <a:pt x="105" y="166"/>
                    </a:lnTo>
                    <a:lnTo>
                      <a:pt x="105" y="169"/>
                    </a:lnTo>
                    <a:lnTo>
                      <a:pt x="104" y="170"/>
                    </a:lnTo>
                    <a:lnTo>
                      <a:pt x="104" y="171"/>
                    </a:lnTo>
                    <a:lnTo>
                      <a:pt x="104" y="172"/>
                    </a:lnTo>
                    <a:lnTo>
                      <a:pt x="102" y="175"/>
                    </a:lnTo>
                    <a:lnTo>
                      <a:pt x="101" y="175"/>
                    </a:lnTo>
                    <a:lnTo>
                      <a:pt x="98" y="178"/>
                    </a:lnTo>
                    <a:lnTo>
                      <a:pt x="94" y="178"/>
                    </a:lnTo>
                    <a:lnTo>
                      <a:pt x="91" y="179"/>
                    </a:lnTo>
                    <a:lnTo>
                      <a:pt x="88" y="178"/>
                    </a:lnTo>
                    <a:lnTo>
                      <a:pt x="87" y="178"/>
                    </a:lnTo>
                    <a:lnTo>
                      <a:pt x="84" y="178"/>
                    </a:lnTo>
                    <a:lnTo>
                      <a:pt x="81" y="178"/>
                    </a:lnTo>
                    <a:lnTo>
                      <a:pt x="80" y="178"/>
                    </a:lnTo>
                    <a:lnTo>
                      <a:pt x="80" y="180"/>
                    </a:lnTo>
                    <a:lnTo>
                      <a:pt x="81" y="183"/>
                    </a:lnTo>
                    <a:lnTo>
                      <a:pt x="83" y="183"/>
                    </a:lnTo>
                    <a:lnTo>
                      <a:pt x="84" y="184"/>
                    </a:lnTo>
                    <a:lnTo>
                      <a:pt x="80" y="187"/>
                    </a:lnTo>
                    <a:lnTo>
                      <a:pt x="79" y="188"/>
                    </a:lnTo>
                    <a:lnTo>
                      <a:pt x="75" y="188"/>
                    </a:lnTo>
                    <a:lnTo>
                      <a:pt x="68" y="190"/>
                    </a:lnTo>
                    <a:lnTo>
                      <a:pt x="65" y="192"/>
                    </a:lnTo>
                    <a:lnTo>
                      <a:pt x="62" y="194"/>
                    </a:lnTo>
                    <a:lnTo>
                      <a:pt x="59" y="196"/>
                    </a:lnTo>
                    <a:lnTo>
                      <a:pt x="56" y="196"/>
                    </a:lnTo>
                    <a:lnTo>
                      <a:pt x="56" y="195"/>
                    </a:lnTo>
                    <a:lnTo>
                      <a:pt x="55" y="192"/>
                    </a:lnTo>
                    <a:lnTo>
                      <a:pt x="54" y="191"/>
                    </a:lnTo>
                    <a:lnTo>
                      <a:pt x="52" y="192"/>
                    </a:lnTo>
                    <a:lnTo>
                      <a:pt x="52" y="195"/>
                    </a:lnTo>
                    <a:lnTo>
                      <a:pt x="51" y="197"/>
                    </a:lnTo>
                    <a:lnTo>
                      <a:pt x="47" y="197"/>
                    </a:lnTo>
                    <a:lnTo>
                      <a:pt x="46" y="197"/>
                    </a:lnTo>
                    <a:lnTo>
                      <a:pt x="43" y="197"/>
                    </a:lnTo>
                    <a:lnTo>
                      <a:pt x="43" y="196"/>
                    </a:lnTo>
                    <a:lnTo>
                      <a:pt x="42" y="194"/>
                    </a:lnTo>
                    <a:lnTo>
                      <a:pt x="42" y="192"/>
                    </a:lnTo>
                    <a:lnTo>
                      <a:pt x="39" y="188"/>
                    </a:lnTo>
                    <a:lnTo>
                      <a:pt x="38" y="186"/>
                    </a:lnTo>
                    <a:lnTo>
                      <a:pt x="37" y="184"/>
                    </a:lnTo>
                    <a:lnTo>
                      <a:pt x="31" y="179"/>
                    </a:lnTo>
                    <a:lnTo>
                      <a:pt x="27" y="176"/>
                    </a:lnTo>
                    <a:lnTo>
                      <a:pt x="26" y="175"/>
                    </a:lnTo>
                    <a:lnTo>
                      <a:pt x="25" y="174"/>
                    </a:lnTo>
                    <a:lnTo>
                      <a:pt x="23" y="172"/>
                    </a:lnTo>
                    <a:lnTo>
                      <a:pt x="23" y="171"/>
                    </a:lnTo>
                    <a:lnTo>
                      <a:pt x="23" y="170"/>
                    </a:lnTo>
                    <a:lnTo>
                      <a:pt x="25" y="169"/>
                    </a:lnTo>
                    <a:lnTo>
                      <a:pt x="25" y="166"/>
                    </a:lnTo>
                    <a:lnTo>
                      <a:pt x="26" y="166"/>
                    </a:lnTo>
                    <a:lnTo>
                      <a:pt x="29" y="166"/>
                    </a:lnTo>
                    <a:lnTo>
                      <a:pt x="29" y="167"/>
                    </a:lnTo>
                    <a:lnTo>
                      <a:pt x="31" y="166"/>
                    </a:lnTo>
                    <a:lnTo>
                      <a:pt x="33" y="167"/>
                    </a:lnTo>
                    <a:lnTo>
                      <a:pt x="35" y="166"/>
                    </a:lnTo>
                    <a:lnTo>
                      <a:pt x="38" y="167"/>
                    </a:lnTo>
                    <a:lnTo>
                      <a:pt x="39" y="167"/>
                    </a:lnTo>
                    <a:lnTo>
                      <a:pt x="40" y="167"/>
                    </a:lnTo>
                    <a:lnTo>
                      <a:pt x="42" y="167"/>
                    </a:lnTo>
                    <a:lnTo>
                      <a:pt x="40" y="166"/>
                    </a:lnTo>
                    <a:lnTo>
                      <a:pt x="38" y="163"/>
                    </a:lnTo>
                    <a:lnTo>
                      <a:pt x="37" y="161"/>
                    </a:lnTo>
                    <a:lnTo>
                      <a:pt x="35" y="161"/>
                    </a:lnTo>
                    <a:lnTo>
                      <a:pt x="33" y="158"/>
                    </a:lnTo>
                    <a:lnTo>
                      <a:pt x="33" y="155"/>
                    </a:lnTo>
                    <a:lnTo>
                      <a:pt x="34" y="154"/>
                    </a:lnTo>
                    <a:lnTo>
                      <a:pt x="35" y="150"/>
                    </a:lnTo>
                    <a:lnTo>
                      <a:pt x="34" y="149"/>
                    </a:lnTo>
                    <a:lnTo>
                      <a:pt x="34" y="147"/>
                    </a:lnTo>
                    <a:lnTo>
                      <a:pt x="34" y="146"/>
                    </a:lnTo>
                    <a:lnTo>
                      <a:pt x="34" y="145"/>
                    </a:lnTo>
                    <a:lnTo>
                      <a:pt x="33" y="142"/>
                    </a:lnTo>
                    <a:lnTo>
                      <a:pt x="33" y="140"/>
                    </a:lnTo>
                    <a:lnTo>
                      <a:pt x="31" y="138"/>
                    </a:lnTo>
                    <a:lnTo>
                      <a:pt x="31" y="136"/>
                    </a:lnTo>
                    <a:lnTo>
                      <a:pt x="29" y="133"/>
                    </a:lnTo>
                    <a:lnTo>
                      <a:pt x="22" y="130"/>
                    </a:lnTo>
                    <a:lnTo>
                      <a:pt x="22" y="130"/>
                    </a:lnTo>
                    <a:lnTo>
                      <a:pt x="21" y="126"/>
                    </a:lnTo>
                    <a:lnTo>
                      <a:pt x="17" y="122"/>
                    </a:lnTo>
                    <a:lnTo>
                      <a:pt x="15" y="122"/>
                    </a:lnTo>
                    <a:lnTo>
                      <a:pt x="15" y="108"/>
                    </a:lnTo>
                    <a:lnTo>
                      <a:pt x="15" y="105"/>
                    </a:lnTo>
                    <a:lnTo>
                      <a:pt x="17" y="105"/>
                    </a:lnTo>
                    <a:lnTo>
                      <a:pt x="18" y="105"/>
                    </a:lnTo>
                    <a:lnTo>
                      <a:pt x="18" y="104"/>
                    </a:lnTo>
                    <a:lnTo>
                      <a:pt x="38" y="84"/>
                    </a:lnTo>
                    <a:lnTo>
                      <a:pt x="38" y="67"/>
                    </a:lnTo>
                    <a:lnTo>
                      <a:pt x="40" y="45"/>
                    </a:lnTo>
                    <a:lnTo>
                      <a:pt x="43" y="42"/>
                    </a:lnTo>
                    <a:lnTo>
                      <a:pt x="43" y="38"/>
                    </a:lnTo>
                    <a:lnTo>
                      <a:pt x="35" y="29"/>
                    </a:lnTo>
                    <a:lnTo>
                      <a:pt x="35" y="28"/>
                    </a:lnTo>
                    <a:lnTo>
                      <a:pt x="35" y="24"/>
                    </a:lnTo>
                    <a:lnTo>
                      <a:pt x="30" y="8"/>
                    </a:lnTo>
                    <a:lnTo>
                      <a:pt x="29" y="7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2" name="Freeform 464"/>
              <p:cNvSpPr>
                <a:spLocks/>
              </p:cNvSpPr>
              <p:nvPr/>
            </p:nvSpPr>
            <p:spPr bwMode="auto">
              <a:xfrm>
                <a:off x="5785566" y="3637294"/>
                <a:ext cx="461870" cy="355284"/>
              </a:xfrm>
              <a:custGeom>
                <a:avLst/>
                <a:gdLst>
                  <a:gd name="T0" fmla="*/ 156 w 182"/>
                  <a:gd name="T1" fmla="*/ 4 h 140"/>
                  <a:gd name="T2" fmla="*/ 168 w 182"/>
                  <a:gd name="T3" fmla="*/ 3 h 140"/>
                  <a:gd name="T4" fmla="*/ 174 w 182"/>
                  <a:gd name="T5" fmla="*/ 20 h 140"/>
                  <a:gd name="T6" fmla="*/ 174 w 182"/>
                  <a:gd name="T7" fmla="*/ 25 h 140"/>
                  <a:gd name="T8" fmla="*/ 182 w 182"/>
                  <a:gd name="T9" fmla="*/ 38 h 140"/>
                  <a:gd name="T10" fmla="*/ 177 w 182"/>
                  <a:gd name="T11" fmla="*/ 63 h 140"/>
                  <a:gd name="T12" fmla="*/ 157 w 182"/>
                  <a:gd name="T13" fmla="*/ 100 h 140"/>
                  <a:gd name="T14" fmla="*/ 156 w 182"/>
                  <a:gd name="T15" fmla="*/ 101 h 140"/>
                  <a:gd name="T16" fmla="*/ 154 w 182"/>
                  <a:gd name="T17" fmla="*/ 104 h 140"/>
                  <a:gd name="T18" fmla="*/ 153 w 182"/>
                  <a:gd name="T19" fmla="*/ 117 h 140"/>
                  <a:gd name="T20" fmla="*/ 150 w 182"/>
                  <a:gd name="T21" fmla="*/ 121 h 140"/>
                  <a:gd name="T22" fmla="*/ 148 w 182"/>
                  <a:gd name="T23" fmla="*/ 121 h 140"/>
                  <a:gd name="T24" fmla="*/ 145 w 182"/>
                  <a:gd name="T25" fmla="*/ 122 h 140"/>
                  <a:gd name="T26" fmla="*/ 143 w 182"/>
                  <a:gd name="T27" fmla="*/ 124 h 140"/>
                  <a:gd name="T28" fmla="*/ 137 w 182"/>
                  <a:gd name="T29" fmla="*/ 125 h 140"/>
                  <a:gd name="T30" fmla="*/ 131 w 182"/>
                  <a:gd name="T31" fmla="*/ 122 h 140"/>
                  <a:gd name="T32" fmla="*/ 123 w 182"/>
                  <a:gd name="T33" fmla="*/ 124 h 140"/>
                  <a:gd name="T34" fmla="*/ 114 w 182"/>
                  <a:gd name="T35" fmla="*/ 124 h 140"/>
                  <a:gd name="T36" fmla="*/ 108 w 182"/>
                  <a:gd name="T37" fmla="*/ 130 h 140"/>
                  <a:gd name="T38" fmla="*/ 102 w 182"/>
                  <a:gd name="T39" fmla="*/ 128 h 140"/>
                  <a:gd name="T40" fmla="*/ 95 w 182"/>
                  <a:gd name="T41" fmla="*/ 125 h 140"/>
                  <a:gd name="T42" fmla="*/ 93 w 182"/>
                  <a:gd name="T43" fmla="*/ 124 h 140"/>
                  <a:gd name="T44" fmla="*/ 89 w 182"/>
                  <a:gd name="T45" fmla="*/ 121 h 140"/>
                  <a:gd name="T46" fmla="*/ 85 w 182"/>
                  <a:gd name="T47" fmla="*/ 122 h 140"/>
                  <a:gd name="T48" fmla="*/ 81 w 182"/>
                  <a:gd name="T49" fmla="*/ 124 h 140"/>
                  <a:gd name="T50" fmla="*/ 79 w 182"/>
                  <a:gd name="T51" fmla="*/ 125 h 140"/>
                  <a:gd name="T52" fmla="*/ 74 w 182"/>
                  <a:gd name="T53" fmla="*/ 120 h 140"/>
                  <a:gd name="T54" fmla="*/ 69 w 182"/>
                  <a:gd name="T55" fmla="*/ 117 h 140"/>
                  <a:gd name="T56" fmla="*/ 66 w 182"/>
                  <a:gd name="T57" fmla="*/ 117 h 140"/>
                  <a:gd name="T58" fmla="*/ 61 w 182"/>
                  <a:gd name="T59" fmla="*/ 116 h 140"/>
                  <a:gd name="T60" fmla="*/ 58 w 182"/>
                  <a:gd name="T61" fmla="*/ 117 h 140"/>
                  <a:gd name="T62" fmla="*/ 54 w 182"/>
                  <a:gd name="T63" fmla="*/ 117 h 140"/>
                  <a:gd name="T64" fmla="*/ 49 w 182"/>
                  <a:gd name="T65" fmla="*/ 117 h 140"/>
                  <a:gd name="T66" fmla="*/ 48 w 182"/>
                  <a:gd name="T67" fmla="*/ 118 h 140"/>
                  <a:gd name="T68" fmla="*/ 44 w 182"/>
                  <a:gd name="T69" fmla="*/ 121 h 140"/>
                  <a:gd name="T70" fmla="*/ 45 w 182"/>
                  <a:gd name="T71" fmla="*/ 124 h 140"/>
                  <a:gd name="T72" fmla="*/ 45 w 182"/>
                  <a:gd name="T73" fmla="*/ 126 h 140"/>
                  <a:gd name="T74" fmla="*/ 45 w 182"/>
                  <a:gd name="T75" fmla="*/ 129 h 140"/>
                  <a:gd name="T76" fmla="*/ 41 w 182"/>
                  <a:gd name="T77" fmla="*/ 132 h 140"/>
                  <a:gd name="T78" fmla="*/ 41 w 182"/>
                  <a:gd name="T79" fmla="*/ 134 h 140"/>
                  <a:gd name="T80" fmla="*/ 44 w 182"/>
                  <a:gd name="T81" fmla="*/ 137 h 140"/>
                  <a:gd name="T82" fmla="*/ 41 w 182"/>
                  <a:gd name="T83" fmla="*/ 140 h 140"/>
                  <a:gd name="T84" fmla="*/ 36 w 182"/>
                  <a:gd name="T85" fmla="*/ 136 h 140"/>
                  <a:gd name="T86" fmla="*/ 31 w 182"/>
                  <a:gd name="T87" fmla="*/ 130 h 140"/>
                  <a:gd name="T88" fmla="*/ 29 w 182"/>
                  <a:gd name="T89" fmla="*/ 133 h 140"/>
                  <a:gd name="T90" fmla="*/ 25 w 182"/>
                  <a:gd name="T91" fmla="*/ 134 h 140"/>
                  <a:gd name="T92" fmla="*/ 24 w 182"/>
                  <a:gd name="T93" fmla="*/ 129 h 140"/>
                  <a:gd name="T94" fmla="*/ 23 w 182"/>
                  <a:gd name="T95" fmla="*/ 126 h 140"/>
                  <a:gd name="T96" fmla="*/ 21 w 182"/>
                  <a:gd name="T97" fmla="*/ 124 h 140"/>
                  <a:gd name="T98" fmla="*/ 12 w 182"/>
                  <a:gd name="T99" fmla="*/ 124 h 140"/>
                  <a:gd name="T100" fmla="*/ 0 w 182"/>
                  <a:gd name="T101" fmla="*/ 111 h 140"/>
                  <a:gd name="T102" fmla="*/ 2 w 182"/>
                  <a:gd name="T103" fmla="*/ 105 h 140"/>
                  <a:gd name="T104" fmla="*/ 3 w 182"/>
                  <a:gd name="T105" fmla="*/ 100 h 140"/>
                  <a:gd name="T106" fmla="*/ 15 w 182"/>
                  <a:gd name="T107" fmla="*/ 100 h 140"/>
                  <a:gd name="T108" fmla="*/ 20 w 182"/>
                  <a:gd name="T109" fmla="*/ 99 h 140"/>
                  <a:gd name="T110" fmla="*/ 31 w 182"/>
                  <a:gd name="T111" fmla="*/ 97 h 140"/>
                  <a:gd name="T112" fmla="*/ 39 w 182"/>
                  <a:gd name="T113" fmla="*/ 95 h 140"/>
                  <a:gd name="T114" fmla="*/ 45 w 182"/>
                  <a:gd name="T115" fmla="*/ 90 h 140"/>
                  <a:gd name="T116" fmla="*/ 48 w 182"/>
                  <a:gd name="T117" fmla="*/ 84 h 140"/>
                  <a:gd name="T118" fmla="*/ 49 w 182"/>
                  <a:gd name="T119" fmla="*/ 50 h 140"/>
                  <a:gd name="T120" fmla="*/ 81 w 182"/>
                  <a:gd name="T121" fmla="*/ 3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82" h="140">
                    <a:moveTo>
                      <a:pt x="135" y="0"/>
                    </a:moveTo>
                    <a:lnTo>
                      <a:pt x="156" y="4"/>
                    </a:lnTo>
                    <a:lnTo>
                      <a:pt x="157" y="7"/>
                    </a:lnTo>
                    <a:lnTo>
                      <a:pt x="168" y="3"/>
                    </a:lnTo>
                    <a:lnTo>
                      <a:pt x="169" y="4"/>
                    </a:lnTo>
                    <a:lnTo>
                      <a:pt x="174" y="20"/>
                    </a:lnTo>
                    <a:lnTo>
                      <a:pt x="174" y="24"/>
                    </a:lnTo>
                    <a:lnTo>
                      <a:pt x="174" y="25"/>
                    </a:lnTo>
                    <a:lnTo>
                      <a:pt x="182" y="34"/>
                    </a:lnTo>
                    <a:lnTo>
                      <a:pt x="182" y="38"/>
                    </a:lnTo>
                    <a:lnTo>
                      <a:pt x="179" y="41"/>
                    </a:lnTo>
                    <a:lnTo>
                      <a:pt x="177" y="63"/>
                    </a:lnTo>
                    <a:lnTo>
                      <a:pt x="177" y="80"/>
                    </a:lnTo>
                    <a:lnTo>
                      <a:pt x="157" y="100"/>
                    </a:lnTo>
                    <a:lnTo>
                      <a:pt x="157" y="101"/>
                    </a:lnTo>
                    <a:lnTo>
                      <a:pt x="156" y="101"/>
                    </a:lnTo>
                    <a:lnTo>
                      <a:pt x="154" y="101"/>
                    </a:lnTo>
                    <a:lnTo>
                      <a:pt x="154" y="104"/>
                    </a:lnTo>
                    <a:lnTo>
                      <a:pt x="154" y="118"/>
                    </a:lnTo>
                    <a:lnTo>
                      <a:pt x="153" y="117"/>
                    </a:lnTo>
                    <a:lnTo>
                      <a:pt x="152" y="120"/>
                    </a:lnTo>
                    <a:lnTo>
                      <a:pt x="150" y="121"/>
                    </a:lnTo>
                    <a:lnTo>
                      <a:pt x="149" y="121"/>
                    </a:lnTo>
                    <a:lnTo>
                      <a:pt x="148" y="121"/>
                    </a:lnTo>
                    <a:lnTo>
                      <a:pt x="147" y="121"/>
                    </a:lnTo>
                    <a:lnTo>
                      <a:pt x="145" y="122"/>
                    </a:lnTo>
                    <a:lnTo>
                      <a:pt x="143" y="124"/>
                    </a:lnTo>
                    <a:lnTo>
                      <a:pt x="143" y="124"/>
                    </a:lnTo>
                    <a:lnTo>
                      <a:pt x="139" y="125"/>
                    </a:lnTo>
                    <a:lnTo>
                      <a:pt x="137" y="125"/>
                    </a:lnTo>
                    <a:lnTo>
                      <a:pt x="135" y="125"/>
                    </a:lnTo>
                    <a:lnTo>
                      <a:pt x="131" y="122"/>
                    </a:lnTo>
                    <a:lnTo>
                      <a:pt x="125" y="122"/>
                    </a:lnTo>
                    <a:lnTo>
                      <a:pt x="123" y="124"/>
                    </a:lnTo>
                    <a:lnTo>
                      <a:pt x="116" y="122"/>
                    </a:lnTo>
                    <a:lnTo>
                      <a:pt x="114" y="124"/>
                    </a:lnTo>
                    <a:lnTo>
                      <a:pt x="111" y="128"/>
                    </a:lnTo>
                    <a:lnTo>
                      <a:pt x="108" y="130"/>
                    </a:lnTo>
                    <a:lnTo>
                      <a:pt x="106" y="129"/>
                    </a:lnTo>
                    <a:lnTo>
                      <a:pt x="102" y="128"/>
                    </a:lnTo>
                    <a:lnTo>
                      <a:pt x="99" y="128"/>
                    </a:lnTo>
                    <a:lnTo>
                      <a:pt x="95" y="125"/>
                    </a:lnTo>
                    <a:lnTo>
                      <a:pt x="93" y="124"/>
                    </a:lnTo>
                    <a:lnTo>
                      <a:pt x="93" y="124"/>
                    </a:lnTo>
                    <a:lnTo>
                      <a:pt x="90" y="121"/>
                    </a:lnTo>
                    <a:lnTo>
                      <a:pt x="89" y="121"/>
                    </a:lnTo>
                    <a:lnTo>
                      <a:pt x="89" y="122"/>
                    </a:lnTo>
                    <a:lnTo>
                      <a:pt x="85" y="122"/>
                    </a:lnTo>
                    <a:lnTo>
                      <a:pt x="82" y="124"/>
                    </a:lnTo>
                    <a:lnTo>
                      <a:pt x="81" y="124"/>
                    </a:lnTo>
                    <a:lnTo>
                      <a:pt x="79" y="125"/>
                    </a:lnTo>
                    <a:lnTo>
                      <a:pt x="79" y="125"/>
                    </a:lnTo>
                    <a:lnTo>
                      <a:pt x="77" y="124"/>
                    </a:lnTo>
                    <a:lnTo>
                      <a:pt x="74" y="120"/>
                    </a:lnTo>
                    <a:lnTo>
                      <a:pt x="73" y="118"/>
                    </a:lnTo>
                    <a:lnTo>
                      <a:pt x="69" y="117"/>
                    </a:lnTo>
                    <a:lnTo>
                      <a:pt x="68" y="117"/>
                    </a:lnTo>
                    <a:lnTo>
                      <a:pt x="66" y="117"/>
                    </a:lnTo>
                    <a:lnTo>
                      <a:pt x="62" y="116"/>
                    </a:lnTo>
                    <a:lnTo>
                      <a:pt x="61" y="116"/>
                    </a:lnTo>
                    <a:lnTo>
                      <a:pt x="60" y="116"/>
                    </a:lnTo>
                    <a:lnTo>
                      <a:pt x="58" y="117"/>
                    </a:lnTo>
                    <a:lnTo>
                      <a:pt x="54" y="117"/>
                    </a:lnTo>
                    <a:lnTo>
                      <a:pt x="54" y="117"/>
                    </a:lnTo>
                    <a:lnTo>
                      <a:pt x="52" y="117"/>
                    </a:lnTo>
                    <a:lnTo>
                      <a:pt x="49" y="117"/>
                    </a:lnTo>
                    <a:lnTo>
                      <a:pt x="49" y="117"/>
                    </a:lnTo>
                    <a:lnTo>
                      <a:pt x="48" y="118"/>
                    </a:lnTo>
                    <a:lnTo>
                      <a:pt x="45" y="120"/>
                    </a:lnTo>
                    <a:lnTo>
                      <a:pt x="44" y="121"/>
                    </a:lnTo>
                    <a:lnTo>
                      <a:pt x="45" y="122"/>
                    </a:lnTo>
                    <a:lnTo>
                      <a:pt x="45" y="124"/>
                    </a:lnTo>
                    <a:lnTo>
                      <a:pt x="44" y="124"/>
                    </a:lnTo>
                    <a:lnTo>
                      <a:pt x="45" y="126"/>
                    </a:lnTo>
                    <a:lnTo>
                      <a:pt x="45" y="128"/>
                    </a:lnTo>
                    <a:lnTo>
                      <a:pt x="45" y="129"/>
                    </a:lnTo>
                    <a:lnTo>
                      <a:pt x="44" y="129"/>
                    </a:lnTo>
                    <a:lnTo>
                      <a:pt x="41" y="132"/>
                    </a:lnTo>
                    <a:lnTo>
                      <a:pt x="41" y="133"/>
                    </a:lnTo>
                    <a:lnTo>
                      <a:pt x="41" y="134"/>
                    </a:lnTo>
                    <a:lnTo>
                      <a:pt x="43" y="137"/>
                    </a:lnTo>
                    <a:lnTo>
                      <a:pt x="44" y="137"/>
                    </a:lnTo>
                    <a:lnTo>
                      <a:pt x="44" y="138"/>
                    </a:lnTo>
                    <a:lnTo>
                      <a:pt x="41" y="140"/>
                    </a:lnTo>
                    <a:lnTo>
                      <a:pt x="39" y="137"/>
                    </a:lnTo>
                    <a:lnTo>
                      <a:pt x="36" y="136"/>
                    </a:lnTo>
                    <a:lnTo>
                      <a:pt x="35" y="133"/>
                    </a:lnTo>
                    <a:lnTo>
                      <a:pt x="31" y="130"/>
                    </a:lnTo>
                    <a:lnTo>
                      <a:pt x="29" y="132"/>
                    </a:lnTo>
                    <a:lnTo>
                      <a:pt x="29" y="133"/>
                    </a:lnTo>
                    <a:lnTo>
                      <a:pt x="28" y="134"/>
                    </a:lnTo>
                    <a:lnTo>
                      <a:pt x="25" y="134"/>
                    </a:lnTo>
                    <a:lnTo>
                      <a:pt x="23" y="132"/>
                    </a:lnTo>
                    <a:lnTo>
                      <a:pt x="24" y="129"/>
                    </a:lnTo>
                    <a:lnTo>
                      <a:pt x="24" y="126"/>
                    </a:lnTo>
                    <a:lnTo>
                      <a:pt x="23" y="126"/>
                    </a:lnTo>
                    <a:lnTo>
                      <a:pt x="23" y="125"/>
                    </a:lnTo>
                    <a:lnTo>
                      <a:pt x="21" y="124"/>
                    </a:lnTo>
                    <a:lnTo>
                      <a:pt x="16" y="126"/>
                    </a:lnTo>
                    <a:lnTo>
                      <a:pt x="12" y="124"/>
                    </a:lnTo>
                    <a:lnTo>
                      <a:pt x="12" y="118"/>
                    </a:lnTo>
                    <a:lnTo>
                      <a:pt x="0" y="111"/>
                    </a:lnTo>
                    <a:lnTo>
                      <a:pt x="0" y="108"/>
                    </a:lnTo>
                    <a:lnTo>
                      <a:pt x="2" y="105"/>
                    </a:lnTo>
                    <a:lnTo>
                      <a:pt x="3" y="103"/>
                    </a:lnTo>
                    <a:lnTo>
                      <a:pt x="3" y="100"/>
                    </a:lnTo>
                    <a:lnTo>
                      <a:pt x="6" y="101"/>
                    </a:lnTo>
                    <a:lnTo>
                      <a:pt x="15" y="100"/>
                    </a:lnTo>
                    <a:lnTo>
                      <a:pt x="18" y="100"/>
                    </a:lnTo>
                    <a:lnTo>
                      <a:pt x="20" y="99"/>
                    </a:lnTo>
                    <a:lnTo>
                      <a:pt x="28" y="99"/>
                    </a:lnTo>
                    <a:lnTo>
                      <a:pt x="31" y="97"/>
                    </a:lnTo>
                    <a:lnTo>
                      <a:pt x="35" y="96"/>
                    </a:lnTo>
                    <a:lnTo>
                      <a:pt x="39" y="95"/>
                    </a:lnTo>
                    <a:lnTo>
                      <a:pt x="44" y="91"/>
                    </a:lnTo>
                    <a:lnTo>
                      <a:pt x="45" y="90"/>
                    </a:lnTo>
                    <a:lnTo>
                      <a:pt x="45" y="84"/>
                    </a:lnTo>
                    <a:lnTo>
                      <a:pt x="48" y="84"/>
                    </a:lnTo>
                    <a:lnTo>
                      <a:pt x="48" y="72"/>
                    </a:lnTo>
                    <a:lnTo>
                      <a:pt x="49" y="50"/>
                    </a:lnTo>
                    <a:lnTo>
                      <a:pt x="66" y="46"/>
                    </a:lnTo>
                    <a:lnTo>
                      <a:pt x="81" y="33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3" name="Freeform 465"/>
              <p:cNvSpPr>
                <a:spLocks/>
              </p:cNvSpPr>
              <p:nvPr/>
            </p:nvSpPr>
            <p:spPr bwMode="auto">
              <a:xfrm>
                <a:off x="5866774" y="3931672"/>
                <a:ext cx="345133" cy="294378"/>
              </a:xfrm>
              <a:custGeom>
                <a:avLst/>
                <a:gdLst>
                  <a:gd name="T0" fmla="*/ 34 w 136"/>
                  <a:gd name="T1" fmla="*/ 1 h 116"/>
                  <a:gd name="T2" fmla="*/ 41 w 136"/>
                  <a:gd name="T3" fmla="*/ 2 h 116"/>
                  <a:gd name="T4" fmla="*/ 47 w 136"/>
                  <a:gd name="T5" fmla="*/ 9 h 116"/>
                  <a:gd name="T6" fmla="*/ 50 w 136"/>
                  <a:gd name="T7" fmla="*/ 8 h 116"/>
                  <a:gd name="T8" fmla="*/ 57 w 136"/>
                  <a:gd name="T9" fmla="*/ 5 h 116"/>
                  <a:gd name="T10" fmla="*/ 61 w 136"/>
                  <a:gd name="T11" fmla="*/ 8 h 116"/>
                  <a:gd name="T12" fmla="*/ 70 w 136"/>
                  <a:gd name="T13" fmla="*/ 12 h 116"/>
                  <a:gd name="T14" fmla="*/ 79 w 136"/>
                  <a:gd name="T15" fmla="*/ 12 h 116"/>
                  <a:gd name="T16" fmla="*/ 91 w 136"/>
                  <a:gd name="T17" fmla="*/ 8 h 116"/>
                  <a:gd name="T18" fmla="*/ 103 w 136"/>
                  <a:gd name="T19" fmla="*/ 9 h 116"/>
                  <a:gd name="T20" fmla="*/ 111 w 136"/>
                  <a:gd name="T21" fmla="*/ 10 h 116"/>
                  <a:gd name="T22" fmla="*/ 115 w 136"/>
                  <a:gd name="T23" fmla="*/ 5 h 116"/>
                  <a:gd name="T24" fmla="*/ 118 w 136"/>
                  <a:gd name="T25" fmla="*/ 5 h 116"/>
                  <a:gd name="T26" fmla="*/ 124 w 136"/>
                  <a:gd name="T27" fmla="*/ 2 h 116"/>
                  <a:gd name="T28" fmla="*/ 129 w 136"/>
                  <a:gd name="T29" fmla="*/ 10 h 116"/>
                  <a:gd name="T30" fmla="*/ 130 w 136"/>
                  <a:gd name="T31" fmla="*/ 14 h 116"/>
                  <a:gd name="T32" fmla="*/ 134 w 136"/>
                  <a:gd name="T33" fmla="*/ 21 h 116"/>
                  <a:gd name="T34" fmla="*/ 136 w 136"/>
                  <a:gd name="T35" fmla="*/ 27 h 116"/>
                  <a:gd name="T36" fmla="*/ 130 w 136"/>
                  <a:gd name="T37" fmla="*/ 31 h 116"/>
                  <a:gd name="T38" fmla="*/ 126 w 136"/>
                  <a:gd name="T39" fmla="*/ 34 h 116"/>
                  <a:gd name="T40" fmla="*/ 122 w 136"/>
                  <a:gd name="T41" fmla="*/ 42 h 116"/>
                  <a:gd name="T42" fmla="*/ 122 w 136"/>
                  <a:gd name="T43" fmla="*/ 50 h 116"/>
                  <a:gd name="T44" fmla="*/ 116 w 136"/>
                  <a:gd name="T45" fmla="*/ 55 h 116"/>
                  <a:gd name="T46" fmla="*/ 115 w 136"/>
                  <a:gd name="T47" fmla="*/ 63 h 116"/>
                  <a:gd name="T48" fmla="*/ 108 w 136"/>
                  <a:gd name="T49" fmla="*/ 70 h 116"/>
                  <a:gd name="T50" fmla="*/ 104 w 136"/>
                  <a:gd name="T51" fmla="*/ 76 h 116"/>
                  <a:gd name="T52" fmla="*/ 103 w 136"/>
                  <a:gd name="T53" fmla="*/ 83 h 116"/>
                  <a:gd name="T54" fmla="*/ 100 w 136"/>
                  <a:gd name="T55" fmla="*/ 85 h 116"/>
                  <a:gd name="T56" fmla="*/ 95 w 136"/>
                  <a:gd name="T57" fmla="*/ 89 h 116"/>
                  <a:gd name="T58" fmla="*/ 88 w 136"/>
                  <a:gd name="T59" fmla="*/ 84 h 116"/>
                  <a:gd name="T60" fmla="*/ 83 w 136"/>
                  <a:gd name="T61" fmla="*/ 83 h 116"/>
                  <a:gd name="T62" fmla="*/ 79 w 136"/>
                  <a:gd name="T63" fmla="*/ 85 h 116"/>
                  <a:gd name="T64" fmla="*/ 75 w 136"/>
                  <a:gd name="T65" fmla="*/ 92 h 116"/>
                  <a:gd name="T66" fmla="*/ 71 w 136"/>
                  <a:gd name="T67" fmla="*/ 97 h 116"/>
                  <a:gd name="T68" fmla="*/ 70 w 136"/>
                  <a:gd name="T69" fmla="*/ 104 h 116"/>
                  <a:gd name="T70" fmla="*/ 66 w 136"/>
                  <a:gd name="T71" fmla="*/ 112 h 116"/>
                  <a:gd name="T72" fmla="*/ 63 w 136"/>
                  <a:gd name="T73" fmla="*/ 109 h 116"/>
                  <a:gd name="T74" fmla="*/ 57 w 136"/>
                  <a:gd name="T75" fmla="*/ 113 h 116"/>
                  <a:gd name="T76" fmla="*/ 47 w 136"/>
                  <a:gd name="T77" fmla="*/ 116 h 116"/>
                  <a:gd name="T78" fmla="*/ 29 w 136"/>
                  <a:gd name="T79" fmla="*/ 112 h 116"/>
                  <a:gd name="T80" fmla="*/ 25 w 136"/>
                  <a:gd name="T81" fmla="*/ 104 h 116"/>
                  <a:gd name="T82" fmla="*/ 9 w 136"/>
                  <a:gd name="T83" fmla="*/ 88 h 116"/>
                  <a:gd name="T84" fmla="*/ 0 w 136"/>
                  <a:gd name="T85" fmla="*/ 87 h 116"/>
                  <a:gd name="T86" fmla="*/ 0 w 136"/>
                  <a:gd name="T87" fmla="*/ 77 h 116"/>
                  <a:gd name="T88" fmla="*/ 0 w 136"/>
                  <a:gd name="T89" fmla="*/ 68 h 116"/>
                  <a:gd name="T90" fmla="*/ 0 w 136"/>
                  <a:gd name="T91" fmla="*/ 66 h 116"/>
                  <a:gd name="T92" fmla="*/ 0 w 136"/>
                  <a:gd name="T93" fmla="*/ 60 h 116"/>
                  <a:gd name="T94" fmla="*/ 3 w 136"/>
                  <a:gd name="T95" fmla="*/ 55 h 116"/>
                  <a:gd name="T96" fmla="*/ 7 w 136"/>
                  <a:gd name="T97" fmla="*/ 52 h 116"/>
                  <a:gd name="T98" fmla="*/ 11 w 136"/>
                  <a:gd name="T99" fmla="*/ 46 h 116"/>
                  <a:gd name="T100" fmla="*/ 9 w 136"/>
                  <a:gd name="T101" fmla="*/ 42 h 116"/>
                  <a:gd name="T102" fmla="*/ 13 w 136"/>
                  <a:gd name="T103" fmla="*/ 39 h 116"/>
                  <a:gd name="T104" fmla="*/ 13 w 136"/>
                  <a:gd name="T105" fmla="*/ 31 h 116"/>
                  <a:gd name="T106" fmla="*/ 9 w 136"/>
                  <a:gd name="T107" fmla="*/ 25 h 116"/>
                  <a:gd name="T108" fmla="*/ 11 w 136"/>
                  <a:gd name="T109" fmla="*/ 21 h 116"/>
                  <a:gd name="T110" fmla="*/ 9 w 136"/>
                  <a:gd name="T111" fmla="*/ 16 h 116"/>
                  <a:gd name="T112" fmla="*/ 13 w 136"/>
                  <a:gd name="T113" fmla="*/ 12 h 116"/>
                  <a:gd name="T114" fmla="*/ 13 w 136"/>
                  <a:gd name="T115" fmla="*/ 8 h 116"/>
                  <a:gd name="T116" fmla="*/ 13 w 136"/>
                  <a:gd name="T117" fmla="*/ 4 h 116"/>
                  <a:gd name="T118" fmla="*/ 17 w 136"/>
                  <a:gd name="T119" fmla="*/ 1 h 116"/>
                  <a:gd name="T120" fmla="*/ 22 w 136"/>
                  <a:gd name="T121" fmla="*/ 1 h 116"/>
                  <a:gd name="T122" fmla="*/ 29 w 136"/>
                  <a:gd name="T123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6" h="116">
                    <a:moveTo>
                      <a:pt x="29" y="0"/>
                    </a:moveTo>
                    <a:lnTo>
                      <a:pt x="30" y="0"/>
                    </a:lnTo>
                    <a:lnTo>
                      <a:pt x="34" y="1"/>
                    </a:lnTo>
                    <a:lnTo>
                      <a:pt x="36" y="1"/>
                    </a:lnTo>
                    <a:lnTo>
                      <a:pt x="37" y="1"/>
                    </a:lnTo>
                    <a:lnTo>
                      <a:pt x="41" y="2"/>
                    </a:lnTo>
                    <a:lnTo>
                      <a:pt x="42" y="4"/>
                    </a:lnTo>
                    <a:lnTo>
                      <a:pt x="45" y="8"/>
                    </a:lnTo>
                    <a:lnTo>
                      <a:pt x="47" y="9"/>
                    </a:lnTo>
                    <a:lnTo>
                      <a:pt x="47" y="9"/>
                    </a:lnTo>
                    <a:lnTo>
                      <a:pt x="49" y="8"/>
                    </a:lnTo>
                    <a:lnTo>
                      <a:pt x="50" y="8"/>
                    </a:lnTo>
                    <a:lnTo>
                      <a:pt x="53" y="6"/>
                    </a:lnTo>
                    <a:lnTo>
                      <a:pt x="57" y="6"/>
                    </a:lnTo>
                    <a:lnTo>
                      <a:pt x="57" y="5"/>
                    </a:lnTo>
                    <a:lnTo>
                      <a:pt x="58" y="5"/>
                    </a:lnTo>
                    <a:lnTo>
                      <a:pt x="61" y="8"/>
                    </a:lnTo>
                    <a:lnTo>
                      <a:pt x="61" y="8"/>
                    </a:lnTo>
                    <a:lnTo>
                      <a:pt x="63" y="9"/>
                    </a:lnTo>
                    <a:lnTo>
                      <a:pt x="67" y="12"/>
                    </a:lnTo>
                    <a:lnTo>
                      <a:pt x="70" y="12"/>
                    </a:lnTo>
                    <a:lnTo>
                      <a:pt x="74" y="13"/>
                    </a:lnTo>
                    <a:lnTo>
                      <a:pt x="76" y="14"/>
                    </a:lnTo>
                    <a:lnTo>
                      <a:pt x="79" y="12"/>
                    </a:lnTo>
                    <a:lnTo>
                      <a:pt x="82" y="8"/>
                    </a:lnTo>
                    <a:lnTo>
                      <a:pt x="84" y="6"/>
                    </a:lnTo>
                    <a:lnTo>
                      <a:pt x="91" y="8"/>
                    </a:lnTo>
                    <a:lnTo>
                      <a:pt x="93" y="6"/>
                    </a:lnTo>
                    <a:lnTo>
                      <a:pt x="99" y="6"/>
                    </a:lnTo>
                    <a:lnTo>
                      <a:pt x="103" y="9"/>
                    </a:lnTo>
                    <a:lnTo>
                      <a:pt x="105" y="9"/>
                    </a:lnTo>
                    <a:lnTo>
                      <a:pt x="108" y="10"/>
                    </a:lnTo>
                    <a:lnTo>
                      <a:pt x="111" y="10"/>
                    </a:lnTo>
                    <a:lnTo>
                      <a:pt x="111" y="8"/>
                    </a:lnTo>
                    <a:lnTo>
                      <a:pt x="113" y="6"/>
                    </a:lnTo>
                    <a:lnTo>
                      <a:pt x="115" y="5"/>
                    </a:lnTo>
                    <a:lnTo>
                      <a:pt x="116" y="5"/>
                    </a:lnTo>
                    <a:lnTo>
                      <a:pt x="117" y="5"/>
                    </a:lnTo>
                    <a:lnTo>
                      <a:pt x="118" y="5"/>
                    </a:lnTo>
                    <a:lnTo>
                      <a:pt x="120" y="4"/>
                    </a:lnTo>
                    <a:lnTo>
                      <a:pt x="121" y="1"/>
                    </a:lnTo>
                    <a:lnTo>
                      <a:pt x="124" y="2"/>
                    </a:lnTo>
                    <a:lnTo>
                      <a:pt x="128" y="6"/>
                    </a:lnTo>
                    <a:lnTo>
                      <a:pt x="129" y="10"/>
                    </a:lnTo>
                    <a:lnTo>
                      <a:pt x="129" y="10"/>
                    </a:lnTo>
                    <a:lnTo>
                      <a:pt x="129" y="10"/>
                    </a:lnTo>
                    <a:lnTo>
                      <a:pt x="130" y="13"/>
                    </a:lnTo>
                    <a:lnTo>
                      <a:pt x="130" y="14"/>
                    </a:lnTo>
                    <a:lnTo>
                      <a:pt x="130" y="18"/>
                    </a:lnTo>
                    <a:lnTo>
                      <a:pt x="132" y="21"/>
                    </a:lnTo>
                    <a:lnTo>
                      <a:pt x="134" y="21"/>
                    </a:lnTo>
                    <a:lnTo>
                      <a:pt x="134" y="22"/>
                    </a:lnTo>
                    <a:lnTo>
                      <a:pt x="134" y="24"/>
                    </a:lnTo>
                    <a:lnTo>
                      <a:pt x="136" y="27"/>
                    </a:lnTo>
                    <a:lnTo>
                      <a:pt x="136" y="29"/>
                    </a:lnTo>
                    <a:lnTo>
                      <a:pt x="133" y="30"/>
                    </a:lnTo>
                    <a:lnTo>
                      <a:pt x="130" y="31"/>
                    </a:lnTo>
                    <a:lnTo>
                      <a:pt x="129" y="31"/>
                    </a:lnTo>
                    <a:lnTo>
                      <a:pt x="128" y="34"/>
                    </a:lnTo>
                    <a:lnTo>
                      <a:pt x="126" y="34"/>
                    </a:lnTo>
                    <a:lnTo>
                      <a:pt x="125" y="35"/>
                    </a:lnTo>
                    <a:lnTo>
                      <a:pt x="124" y="39"/>
                    </a:lnTo>
                    <a:lnTo>
                      <a:pt x="122" y="42"/>
                    </a:lnTo>
                    <a:lnTo>
                      <a:pt x="122" y="43"/>
                    </a:lnTo>
                    <a:lnTo>
                      <a:pt x="122" y="47"/>
                    </a:lnTo>
                    <a:lnTo>
                      <a:pt x="122" y="50"/>
                    </a:lnTo>
                    <a:lnTo>
                      <a:pt x="120" y="52"/>
                    </a:lnTo>
                    <a:lnTo>
                      <a:pt x="117" y="52"/>
                    </a:lnTo>
                    <a:lnTo>
                      <a:pt x="116" y="55"/>
                    </a:lnTo>
                    <a:lnTo>
                      <a:pt x="116" y="58"/>
                    </a:lnTo>
                    <a:lnTo>
                      <a:pt x="115" y="60"/>
                    </a:lnTo>
                    <a:lnTo>
                      <a:pt x="115" y="63"/>
                    </a:lnTo>
                    <a:lnTo>
                      <a:pt x="112" y="64"/>
                    </a:lnTo>
                    <a:lnTo>
                      <a:pt x="109" y="67"/>
                    </a:lnTo>
                    <a:lnTo>
                      <a:pt x="108" y="70"/>
                    </a:lnTo>
                    <a:lnTo>
                      <a:pt x="108" y="71"/>
                    </a:lnTo>
                    <a:lnTo>
                      <a:pt x="108" y="72"/>
                    </a:lnTo>
                    <a:lnTo>
                      <a:pt x="104" y="76"/>
                    </a:lnTo>
                    <a:lnTo>
                      <a:pt x="104" y="79"/>
                    </a:lnTo>
                    <a:lnTo>
                      <a:pt x="104" y="81"/>
                    </a:lnTo>
                    <a:lnTo>
                      <a:pt x="103" y="83"/>
                    </a:lnTo>
                    <a:lnTo>
                      <a:pt x="100" y="84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97" y="88"/>
                    </a:lnTo>
                    <a:lnTo>
                      <a:pt x="96" y="91"/>
                    </a:lnTo>
                    <a:lnTo>
                      <a:pt x="95" y="89"/>
                    </a:lnTo>
                    <a:lnTo>
                      <a:pt x="92" y="88"/>
                    </a:lnTo>
                    <a:lnTo>
                      <a:pt x="91" y="85"/>
                    </a:lnTo>
                    <a:lnTo>
                      <a:pt x="88" y="84"/>
                    </a:lnTo>
                    <a:lnTo>
                      <a:pt x="87" y="84"/>
                    </a:lnTo>
                    <a:lnTo>
                      <a:pt x="84" y="84"/>
                    </a:lnTo>
                    <a:lnTo>
                      <a:pt x="83" y="83"/>
                    </a:lnTo>
                    <a:lnTo>
                      <a:pt x="83" y="84"/>
                    </a:lnTo>
                    <a:lnTo>
                      <a:pt x="80" y="84"/>
                    </a:lnTo>
                    <a:lnTo>
                      <a:pt x="79" y="85"/>
                    </a:lnTo>
                    <a:lnTo>
                      <a:pt x="79" y="88"/>
                    </a:lnTo>
                    <a:lnTo>
                      <a:pt x="76" y="91"/>
                    </a:lnTo>
                    <a:lnTo>
                      <a:pt x="75" y="92"/>
                    </a:lnTo>
                    <a:lnTo>
                      <a:pt x="72" y="93"/>
                    </a:lnTo>
                    <a:lnTo>
                      <a:pt x="71" y="96"/>
                    </a:lnTo>
                    <a:lnTo>
                      <a:pt x="71" y="97"/>
                    </a:lnTo>
                    <a:lnTo>
                      <a:pt x="70" y="99"/>
                    </a:lnTo>
                    <a:lnTo>
                      <a:pt x="70" y="100"/>
                    </a:lnTo>
                    <a:lnTo>
                      <a:pt x="70" y="104"/>
                    </a:lnTo>
                    <a:lnTo>
                      <a:pt x="68" y="106"/>
                    </a:lnTo>
                    <a:lnTo>
                      <a:pt x="66" y="110"/>
                    </a:lnTo>
                    <a:lnTo>
                      <a:pt x="66" y="112"/>
                    </a:lnTo>
                    <a:lnTo>
                      <a:pt x="66" y="112"/>
                    </a:lnTo>
                    <a:lnTo>
                      <a:pt x="65" y="112"/>
                    </a:lnTo>
                    <a:lnTo>
                      <a:pt x="63" y="109"/>
                    </a:lnTo>
                    <a:lnTo>
                      <a:pt x="62" y="113"/>
                    </a:lnTo>
                    <a:lnTo>
                      <a:pt x="58" y="113"/>
                    </a:lnTo>
                    <a:lnTo>
                      <a:pt x="57" y="113"/>
                    </a:lnTo>
                    <a:lnTo>
                      <a:pt x="50" y="114"/>
                    </a:lnTo>
                    <a:lnTo>
                      <a:pt x="50" y="114"/>
                    </a:lnTo>
                    <a:lnTo>
                      <a:pt x="47" y="116"/>
                    </a:lnTo>
                    <a:lnTo>
                      <a:pt x="36" y="116"/>
                    </a:lnTo>
                    <a:lnTo>
                      <a:pt x="32" y="114"/>
                    </a:lnTo>
                    <a:lnTo>
                      <a:pt x="29" y="112"/>
                    </a:lnTo>
                    <a:lnTo>
                      <a:pt x="26" y="108"/>
                    </a:lnTo>
                    <a:lnTo>
                      <a:pt x="25" y="108"/>
                    </a:lnTo>
                    <a:lnTo>
                      <a:pt x="25" y="104"/>
                    </a:lnTo>
                    <a:lnTo>
                      <a:pt x="22" y="97"/>
                    </a:lnTo>
                    <a:lnTo>
                      <a:pt x="17" y="93"/>
                    </a:lnTo>
                    <a:lnTo>
                      <a:pt x="9" y="88"/>
                    </a:lnTo>
                    <a:lnTo>
                      <a:pt x="5" y="89"/>
                    </a:lnTo>
                    <a:lnTo>
                      <a:pt x="0" y="89"/>
                    </a:lnTo>
                    <a:lnTo>
                      <a:pt x="0" y="87"/>
                    </a:lnTo>
                    <a:lnTo>
                      <a:pt x="0" y="80"/>
                    </a:lnTo>
                    <a:lnTo>
                      <a:pt x="0" y="79"/>
                    </a:lnTo>
                    <a:lnTo>
                      <a:pt x="0" y="77"/>
                    </a:lnTo>
                    <a:lnTo>
                      <a:pt x="0" y="72"/>
                    </a:lnTo>
                    <a:lnTo>
                      <a:pt x="0" y="7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7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2"/>
                    </a:lnTo>
                    <a:lnTo>
                      <a:pt x="0" y="60"/>
                    </a:lnTo>
                    <a:lnTo>
                      <a:pt x="0" y="58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4" y="55"/>
                    </a:lnTo>
                    <a:lnTo>
                      <a:pt x="5" y="55"/>
                    </a:lnTo>
                    <a:lnTo>
                      <a:pt x="7" y="52"/>
                    </a:lnTo>
                    <a:lnTo>
                      <a:pt x="8" y="50"/>
                    </a:lnTo>
                    <a:lnTo>
                      <a:pt x="8" y="47"/>
                    </a:lnTo>
                    <a:lnTo>
                      <a:pt x="11" y="46"/>
                    </a:lnTo>
                    <a:lnTo>
                      <a:pt x="12" y="46"/>
                    </a:lnTo>
                    <a:lnTo>
                      <a:pt x="12" y="45"/>
                    </a:lnTo>
                    <a:lnTo>
                      <a:pt x="9" y="42"/>
                    </a:lnTo>
                    <a:lnTo>
                      <a:pt x="11" y="42"/>
                    </a:lnTo>
                    <a:lnTo>
                      <a:pt x="11" y="39"/>
                    </a:lnTo>
                    <a:lnTo>
                      <a:pt x="13" y="39"/>
                    </a:lnTo>
                    <a:lnTo>
                      <a:pt x="14" y="38"/>
                    </a:lnTo>
                    <a:lnTo>
                      <a:pt x="13" y="34"/>
                    </a:lnTo>
                    <a:lnTo>
                      <a:pt x="13" y="31"/>
                    </a:lnTo>
                    <a:lnTo>
                      <a:pt x="9" y="29"/>
                    </a:lnTo>
                    <a:lnTo>
                      <a:pt x="9" y="26"/>
                    </a:lnTo>
                    <a:lnTo>
                      <a:pt x="9" y="25"/>
                    </a:lnTo>
                    <a:lnTo>
                      <a:pt x="12" y="22"/>
                    </a:lnTo>
                    <a:lnTo>
                      <a:pt x="12" y="21"/>
                    </a:lnTo>
                    <a:lnTo>
                      <a:pt x="11" y="21"/>
                    </a:lnTo>
                    <a:lnTo>
                      <a:pt x="9" y="18"/>
                    </a:lnTo>
                    <a:lnTo>
                      <a:pt x="9" y="17"/>
                    </a:lnTo>
                    <a:lnTo>
                      <a:pt x="9" y="16"/>
                    </a:lnTo>
                    <a:lnTo>
                      <a:pt x="12" y="13"/>
                    </a:lnTo>
                    <a:lnTo>
                      <a:pt x="13" y="13"/>
                    </a:lnTo>
                    <a:lnTo>
                      <a:pt x="13" y="12"/>
                    </a:lnTo>
                    <a:lnTo>
                      <a:pt x="13" y="10"/>
                    </a:lnTo>
                    <a:lnTo>
                      <a:pt x="12" y="8"/>
                    </a:lnTo>
                    <a:lnTo>
                      <a:pt x="13" y="8"/>
                    </a:lnTo>
                    <a:lnTo>
                      <a:pt x="13" y="6"/>
                    </a:lnTo>
                    <a:lnTo>
                      <a:pt x="12" y="5"/>
                    </a:lnTo>
                    <a:lnTo>
                      <a:pt x="13" y="4"/>
                    </a:lnTo>
                    <a:lnTo>
                      <a:pt x="16" y="2"/>
                    </a:lnTo>
                    <a:lnTo>
                      <a:pt x="17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1"/>
                    </a:lnTo>
                    <a:lnTo>
                      <a:pt x="22" y="1"/>
                    </a:lnTo>
                    <a:lnTo>
                      <a:pt x="26" y="1"/>
                    </a:lnTo>
                    <a:lnTo>
                      <a:pt x="28" y="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4" name="Freeform 466"/>
              <p:cNvSpPr>
                <a:spLocks/>
              </p:cNvSpPr>
              <p:nvPr/>
            </p:nvSpPr>
            <p:spPr bwMode="auto">
              <a:xfrm>
                <a:off x="5965747" y="4342787"/>
                <a:ext cx="10151" cy="10151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1 h 4"/>
                  <a:gd name="T4" fmla="*/ 3 w 4"/>
                  <a:gd name="T5" fmla="*/ 4 h 4"/>
                  <a:gd name="T6" fmla="*/ 2 w 4"/>
                  <a:gd name="T7" fmla="*/ 4 h 4"/>
                  <a:gd name="T8" fmla="*/ 2 w 4"/>
                  <a:gd name="T9" fmla="*/ 4 h 4"/>
                  <a:gd name="T10" fmla="*/ 0 w 4"/>
                  <a:gd name="T11" fmla="*/ 2 h 4"/>
                  <a:gd name="T12" fmla="*/ 2 w 4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lnTo>
                      <a:pt x="4" y="1"/>
                    </a:lnTo>
                    <a:lnTo>
                      <a:pt x="3" y="4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5" name="Freeform 467"/>
              <p:cNvSpPr>
                <a:spLocks/>
              </p:cNvSpPr>
              <p:nvPr/>
            </p:nvSpPr>
            <p:spPr bwMode="auto">
              <a:xfrm>
                <a:off x="6024114" y="4236202"/>
                <a:ext cx="15226" cy="22840"/>
              </a:xfrm>
              <a:custGeom>
                <a:avLst/>
                <a:gdLst>
                  <a:gd name="T0" fmla="*/ 5 w 6"/>
                  <a:gd name="T1" fmla="*/ 0 h 9"/>
                  <a:gd name="T2" fmla="*/ 6 w 6"/>
                  <a:gd name="T3" fmla="*/ 1 h 9"/>
                  <a:gd name="T4" fmla="*/ 6 w 6"/>
                  <a:gd name="T5" fmla="*/ 5 h 9"/>
                  <a:gd name="T6" fmla="*/ 5 w 6"/>
                  <a:gd name="T7" fmla="*/ 9 h 9"/>
                  <a:gd name="T8" fmla="*/ 3 w 6"/>
                  <a:gd name="T9" fmla="*/ 9 h 9"/>
                  <a:gd name="T10" fmla="*/ 0 w 6"/>
                  <a:gd name="T11" fmla="*/ 7 h 9"/>
                  <a:gd name="T12" fmla="*/ 0 w 6"/>
                  <a:gd name="T13" fmla="*/ 6 h 9"/>
                  <a:gd name="T14" fmla="*/ 3 w 6"/>
                  <a:gd name="T15" fmla="*/ 6 h 9"/>
                  <a:gd name="T16" fmla="*/ 3 w 6"/>
                  <a:gd name="T17" fmla="*/ 2 h 9"/>
                  <a:gd name="T18" fmla="*/ 5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5" y="0"/>
                    </a:moveTo>
                    <a:lnTo>
                      <a:pt x="6" y="1"/>
                    </a:lnTo>
                    <a:lnTo>
                      <a:pt x="6" y="5"/>
                    </a:lnTo>
                    <a:lnTo>
                      <a:pt x="5" y="9"/>
                    </a:lnTo>
                    <a:lnTo>
                      <a:pt x="3" y="9"/>
                    </a:lnTo>
                    <a:lnTo>
                      <a:pt x="0" y="7"/>
                    </a:lnTo>
                    <a:lnTo>
                      <a:pt x="0" y="6"/>
                    </a:lnTo>
                    <a:lnTo>
                      <a:pt x="3" y="6"/>
                    </a:lnTo>
                    <a:lnTo>
                      <a:pt x="3" y="2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6" name="Freeform 468"/>
              <p:cNvSpPr>
                <a:spLocks/>
              </p:cNvSpPr>
              <p:nvPr/>
            </p:nvSpPr>
            <p:spPr bwMode="auto">
              <a:xfrm>
                <a:off x="6034265" y="3957050"/>
                <a:ext cx="225860" cy="345133"/>
              </a:xfrm>
              <a:custGeom>
                <a:avLst/>
                <a:gdLst>
                  <a:gd name="T0" fmla="*/ 72 w 89"/>
                  <a:gd name="T1" fmla="*/ 6 h 136"/>
                  <a:gd name="T2" fmla="*/ 74 w 89"/>
                  <a:gd name="T3" fmla="*/ 12 h 136"/>
                  <a:gd name="T4" fmla="*/ 75 w 89"/>
                  <a:gd name="T5" fmla="*/ 17 h 136"/>
                  <a:gd name="T6" fmla="*/ 75 w 89"/>
                  <a:gd name="T7" fmla="*/ 24 h 136"/>
                  <a:gd name="T8" fmla="*/ 76 w 89"/>
                  <a:gd name="T9" fmla="*/ 31 h 136"/>
                  <a:gd name="T10" fmla="*/ 81 w 89"/>
                  <a:gd name="T11" fmla="*/ 36 h 136"/>
                  <a:gd name="T12" fmla="*/ 80 w 89"/>
                  <a:gd name="T13" fmla="*/ 37 h 136"/>
                  <a:gd name="T14" fmla="*/ 74 w 89"/>
                  <a:gd name="T15" fmla="*/ 37 h 136"/>
                  <a:gd name="T16" fmla="*/ 70 w 89"/>
                  <a:gd name="T17" fmla="*/ 36 h 136"/>
                  <a:gd name="T18" fmla="*/ 66 w 89"/>
                  <a:gd name="T19" fmla="*/ 39 h 136"/>
                  <a:gd name="T20" fmla="*/ 64 w 89"/>
                  <a:gd name="T21" fmla="*/ 42 h 136"/>
                  <a:gd name="T22" fmla="*/ 68 w 89"/>
                  <a:gd name="T23" fmla="*/ 46 h 136"/>
                  <a:gd name="T24" fmla="*/ 79 w 89"/>
                  <a:gd name="T25" fmla="*/ 56 h 136"/>
                  <a:gd name="T26" fmla="*/ 83 w 89"/>
                  <a:gd name="T27" fmla="*/ 65 h 136"/>
                  <a:gd name="T28" fmla="*/ 78 w 89"/>
                  <a:gd name="T29" fmla="*/ 71 h 136"/>
                  <a:gd name="T30" fmla="*/ 72 w 89"/>
                  <a:gd name="T31" fmla="*/ 81 h 136"/>
                  <a:gd name="T32" fmla="*/ 70 w 89"/>
                  <a:gd name="T33" fmla="*/ 86 h 136"/>
                  <a:gd name="T34" fmla="*/ 71 w 89"/>
                  <a:gd name="T35" fmla="*/ 95 h 136"/>
                  <a:gd name="T36" fmla="*/ 72 w 89"/>
                  <a:gd name="T37" fmla="*/ 103 h 136"/>
                  <a:gd name="T38" fmla="*/ 79 w 89"/>
                  <a:gd name="T39" fmla="*/ 110 h 136"/>
                  <a:gd name="T40" fmla="*/ 85 w 89"/>
                  <a:gd name="T41" fmla="*/ 119 h 136"/>
                  <a:gd name="T42" fmla="*/ 89 w 89"/>
                  <a:gd name="T43" fmla="*/ 127 h 136"/>
                  <a:gd name="T44" fmla="*/ 89 w 89"/>
                  <a:gd name="T45" fmla="*/ 128 h 136"/>
                  <a:gd name="T46" fmla="*/ 87 w 89"/>
                  <a:gd name="T47" fmla="*/ 132 h 136"/>
                  <a:gd name="T48" fmla="*/ 87 w 89"/>
                  <a:gd name="T49" fmla="*/ 136 h 136"/>
                  <a:gd name="T50" fmla="*/ 84 w 89"/>
                  <a:gd name="T51" fmla="*/ 135 h 136"/>
                  <a:gd name="T52" fmla="*/ 80 w 89"/>
                  <a:gd name="T53" fmla="*/ 135 h 136"/>
                  <a:gd name="T54" fmla="*/ 76 w 89"/>
                  <a:gd name="T55" fmla="*/ 133 h 136"/>
                  <a:gd name="T56" fmla="*/ 74 w 89"/>
                  <a:gd name="T57" fmla="*/ 132 h 136"/>
                  <a:gd name="T58" fmla="*/ 70 w 89"/>
                  <a:gd name="T59" fmla="*/ 132 h 136"/>
                  <a:gd name="T60" fmla="*/ 52 w 89"/>
                  <a:gd name="T61" fmla="*/ 132 h 136"/>
                  <a:gd name="T62" fmla="*/ 51 w 89"/>
                  <a:gd name="T63" fmla="*/ 131 h 136"/>
                  <a:gd name="T64" fmla="*/ 46 w 89"/>
                  <a:gd name="T65" fmla="*/ 131 h 136"/>
                  <a:gd name="T66" fmla="*/ 39 w 89"/>
                  <a:gd name="T67" fmla="*/ 129 h 136"/>
                  <a:gd name="T68" fmla="*/ 34 w 89"/>
                  <a:gd name="T69" fmla="*/ 131 h 136"/>
                  <a:gd name="T70" fmla="*/ 31 w 89"/>
                  <a:gd name="T71" fmla="*/ 132 h 136"/>
                  <a:gd name="T72" fmla="*/ 16 w 89"/>
                  <a:gd name="T73" fmla="*/ 131 h 136"/>
                  <a:gd name="T74" fmla="*/ 16 w 89"/>
                  <a:gd name="T75" fmla="*/ 129 h 136"/>
                  <a:gd name="T76" fmla="*/ 14 w 89"/>
                  <a:gd name="T77" fmla="*/ 119 h 136"/>
                  <a:gd name="T78" fmla="*/ 13 w 89"/>
                  <a:gd name="T79" fmla="*/ 111 h 136"/>
                  <a:gd name="T80" fmla="*/ 6 w 89"/>
                  <a:gd name="T81" fmla="*/ 108 h 136"/>
                  <a:gd name="T82" fmla="*/ 1 w 89"/>
                  <a:gd name="T83" fmla="*/ 102 h 136"/>
                  <a:gd name="T84" fmla="*/ 2 w 89"/>
                  <a:gd name="T85" fmla="*/ 96 h 136"/>
                  <a:gd name="T86" fmla="*/ 4 w 89"/>
                  <a:gd name="T87" fmla="*/ 89 h 136"/>
                  <a:gd name="T88" fmla="*/ 6 w 89"/>
                  <a:gd name="T89" fmla="*/ 83 h 136"/>
                  <a:gd name="T90" fmla="*/ 13 w 89"/>
                  <a:gd name="T91" fmla="*/ 78 h 136"/>
                  <a:gd name="T92" fmla="*/ 17 w 89"/>
                  <a:gd name="T93" fmla="*/ 74 h 136"/>
                  <a:gd name="T94" fmla="*/ 21 w 89"/>
                  <a:gd name="T95" fmla="*/ 74 h 136"/>
                  <a:gd name="T96" fmla="*/ 26 w 89"/>
                  <a:gd name="T97" fmla="*/ 78 h 136"/>
                  <a:gd name="T98" fmla="*/ 31 w 89"/>
                  <a:gd name="T99" fmla="*/ 78 h 136"/>
                  <a:gd name="T100" fmla="*/ 34 w 89"/>
                  <a:gd name="T101" fmla="*/ 74 h 136"/>
                  <a:gd name="T102" fmla="*/ 38 w 89"/>
                  <a:gd name="T103" fmla="*/ 69 h 136"/>
                  <a:gd name="T104" fmla="*/ 42 w 89"/>
                  <a:gd name="T105" fmla="*/ 61 h 136"/>
                  <a:gd name="T106" fmla="*/ 46 w 89"/>
                  <a:gd name="T107" fmla="*/ 54 h 136"/>
                  <a:gd name="T108" fmla="*/ 50 w 89"/>
                  <a:gd name="T109" fmla="*/ 48 h 136"/>
                  <a:gd name="T110" fmla="*/ 54 w 89"/>
                  <a:gd name="T111" fmla="*/ 42 h 136"/>
                  <a:gd name="T112" fmla="*/ 56 w 89"/>
                  <a:gd name="T113" fmla="*/ 33 h 136"/>
                  <a:gd name="T114" fmla="*/ 59 w 89"/>
                  <a:gd name="T115" fmla="*/ 25 h 136"/>
                  <a:gd name="T116" fmla="*/ 63 w 89"/>
                  <a:gd name="T117" fmla="*/ 21 h 136"/>
                  <a:gd name="T118" fmla="*/ 70 w 89"/>
                  <a:gd name="T119" fmla="*/ 19 h 136"/>
                  <a:gd name="T120" fmla="*/ 68 w 89"/>
                  <a:gd name="T121" fmla="*/ 12 h 136"/>
                  <a:gd name="T122" fmla="*/ 64 w 89"/>
                  <a:gd name="T123" fmla="*/ 8 h 136"/>
                  <a:gd name="T124" fmla="*/ 63 w 89"/>
                  <a:gd name="T12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9" h="136">
                    <a:moveTo>
                      <a:pt x="63" y="0"/>
                    </a:moveTo>
                    <a:lnTo>
                      <a:pt x="70" y="3"/>
                    </a:lnTo>
                    <a:lnTo>
                      <a:pt x="72" y="6"/>
                    </a:lnTo>
                    <a:lnTo>
                      <a:pt x="72" y="8"/>
                    </a:lnTo>
                    <a:lnTo>
                      <a:pt x="74" y="10"/>
                    </a:lnTo>
                    <a:lnTo>
                      <a:pt x="74" y="12"/>
                    </a:lnTo>
                    <a:lnTo>
                      <a:pt x="75" y="15"/>
                    </a:lnTo>
                    <a:lnTo>
                      <a:pt x="75" y="16"/>
                    </a:lnTo>
                    <a:lnTo>
                      <a:pt x="75" y="17"/>
                    </a:lnTo>
                    <a:lnTo>
                      <a:pt x="75" y="19"/>
                    </a:lnTo>
                    <a:lnTo>
                      <a:pt x="76" y="20"/>
                    </a:lnTo>
                    <a:lnTo>
                      <a:pt x="75" y="24"/>
                    </a:lnTo>
                    <a:lnTo>
                      <a:pt x="74" y="25"/>
                    </a:lnTo>
                    <a:lnTo>
                      <a:pt x="74" y="28"/>
                    </a:lnTo>
                    <a:lnTo>
                      <a:pt x="76" y="31"/>
                    </a:lnTo>
                    <a:lnTo>
                      <a:pt x="78" y="31"/>
                    </a:lnTo>
                    <a:lnTo>
                      <a:pt x="79" y="33"/>
                    </a:lnTo>
                    <a:lnTo>
                      <a:pt x="81" y="36"/>
                    </a:lnTo>
                    <a:lnTo>
                      <a:pt x="83" y="37"/>
                    </a:lnTo>
                    <a:lnTo>
                      <a:pt x="81" y="37"/>
                    </a:lnTo>
                    <a:lnTo>
                      <a:pt x="80" y="37"/>
                    </a:lnTo>
                    <a:lnTo>
                      <a:pt x="79" y="37"/>
                    </a:lnTo>
                    <a:lnTo>
                      <a:pt x="76" y="36"/>
                    </a:lnTo>
                    <a:lnTo>
                      <a:pt x="74" y="37"/>
                    </a:lnTo>
                    <a:lnTo>
                      <a:pt x="72" y="36"/>
                    </a:lnTo>
                    <a:lnTo>
                      <a:pt x="70" y="37"/>
                    </a:lnTo>
                    <a:lnTo>
                      <a:pt x="70" y="36"/>
                    </a:lnTo>
                    <a:lnTo>
                      <a:pt x="67" y="36"/>
                    </a:lnTo>
                    <a:lnTo>
                      <a:pt x="66" y="36"/>
                    </a:lnTo>
                    <a:lnTo>
                      <a:pt x="66" y="39"/>
                    </a:lnTo>
                    <a:lnTo>
                      <a:pt x="64" y="40"/>
                    </a:lnTo>
                    <a:lnTo>
                      <a:pt x="64" y="41"/>
                    </a:lnTo>
                    <a:lnTo>
                      <a:pt x="64" y="42"/>
                    </a:lnTo>
                    <a:lnTo>
                      <a:pt x="66" y="44"/>
                    </a:lnTo>
                    <a:lnTo>
                      <a:pt x="67" y="45"/>
                    </a:lnTo>
                    <a:lnTo>
                      <a:pt x="68" y="46"/>
                    </a:lnTo>
                    <a:lnTo>
                      <a:pt x="72" y="49"/>
                    </a:lnTo>
                    <a:lnTo>
                      <a:pt x="78" y="54"/>
                    </a:lnTo>
                    <a:lnTo>
                      <a:pt x="79" y="56"/>
                    </a:lnTo>
                    <a:lnTo>
                      <a:pt x="80" y="58"/>
                    </a:lnTo>
                    <a:lnTo>
                      <a:pt x="83" y="62"/>
                    </a:lnTo>
                    <a:lnTo>
                      <a:pt x="83" y="65"/>
                    </a:lnTo>
                    <a:lnTo>
                      <a:pt x="80" y="67"/>
                    </a:lnTo>
                    <a:lnTo>
                      <a:pt x="79" y="69"/>
                    </a:lnTo>
                    <a:lnTo>
                      <a:pt x="78" y="71"/>
                    </a:lnTo>
                    <a:lnTo>
                      <a:pt x="76" y="75"/>
                    </a:lnTo>
                    <a:lnTo>
                      <a:pt x="75" y="78"/>
                    </a:lnTo>
                    <a:lnTo>
                      <a:pt x="72" y="81"/>
                    </a:lnTo>
                    <a:lnTo>
                      <a:pt x="71" y="82"/>
                    </a:lnTo>
                    <a:lnTo>
                      <a:pt x="70" y="83"/>
                    </a:lnTo>
                    <a:lnTo>
                      <a:pt x="70" y="86"/>
                    </a:lnTo>
                    <a:lnTo>
                      <a:pt x="71" y="89"/>
                    </a:lnTo>
                    <a:lnTo>
                      <a:pt x="71" y="92"/>
                    </a:lnTo>
                    <a:lnTo>
                      <a:pt x="71" y="95"/>
                    </a:lnTo>
                    <a:lnTo>
                      <a:pt x="72" y="98"/>
                    </a:lnTo>
                    <a:lnTo>
                      <a:pt x="72" y="103"/>
                    </a:lnTo>
                    <a:lnTo>
                      <a:pt x="72" y="103"/>
                    </a:lnTo>
                    <a:lnTo>
                      <a:pt x="76" y="104"/>
                    </a:lnTo>
                    <a:lnTo>
                      <a:pt x="78" y="107"/>
                    </a:lnTo>
                    <a:lnTo>
                      <a:pt x="79" y="110"/>
                    </a:lnTo>
                    <a:lnTo>
                      <a:pt x="81" y="114"/>
                    </a:lnTo>
                    <a:lnTo>
                      <a:pt x="84" y="117"/>
                    </a:lnTo>
                    <a:lnTo>
                      <a:pt x="85" y="119"/>
                    </a:lnTo>
                    <a:lnTo>
                      <a:pt x="88" y="121"/>
                    </a:lnTo>
                    <a:lnTo>
                      <a:pt x="89" y="124"/>
                    </a:lnTo>
                    <a:lnTo>
                      <a:pt x="89" y="127"/>
                    </a:lnTo>
                    <a:lnTo>
                      <a:pt x="89" y="127"/>
                    </a:lnTo>
                    <a:lnTo>
                      <a:pt x="89" y="127"/>
                    </a:lnTo>
                    <a:lnTo>
                      <a:pt x="89" y="128"/>
                    </a:lnTo>
                    <a:lnTo>
                      <a:pt x="89" y="129"/>
                    </a:lnTo>
                    <a:lnTo>
                      <a:pt x="88" y="131"/>
                    </a:lnTo>
                    <a:lnTo>
                      <a:pt x="87" y="132"/>
                    </a:lnTo>
                    <a:lnTo>
                      <a:pt x="88" y="135"/>
                    </a:lnTo>
                    <a:lnTo>
                      <a:pt x="88" y="135"/>
                    </a:lnTo>
                    <a:lnTo>
                      <a:pt x="87" y="136"/>
                    </a:lnTo>
                    <a:lnTo>
                      <a:pt x="85" y="135"/>
                    </a:lnTo>
                    <a:lnTo>
                      <a:pt x="85" y="135"/>
                    </a:lnTo>
                    <a:lnTo>
                      <a:pt x="84" y="135"/>
                    </a:lnTo>
                    <a:lnTo>
                      <a:pt x="83" y="135"/>
                    </a:lnTo>
                    <a:lnTo>
                      <a:pt x="80" y="135"/>
                    </a:lnTo>
                    <a:lnTo>
                      <a:pt x="80" y="135"/>
                    </a:lnTo>
                    <a:lnTo>
                      <a:pt x="78" y="133"/>
                    </a:lnTo>
                    <a:lnTo>
                      <a:pt x="78" y="133"/>
                    </a:lnTo>
                    <a:lnTo>
                      <a:pt x="76" y="133"/>
                    </a:lnTo>
                    <a:lnTo>
                      <a:pt x="75" y="135"/>
                    </a:lnTo>
                    <a:lnTo>
                      <a:pt x="75" y="133"/>
                    </a:lnTo>
                    <a:lnTo>
                      <a:pt x="74" y="132"/>
                    </a:lnTo>
                    <a:lnTo>
                      <a:pt x="72" y="133"/>
                    </a:lnTo>
                    <a:lnTo>
                      <a:pt x="71" y="132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68" y="132"/>
                    </a:lnTo>
                    <a:lnTo>
                      <a:pt x="52" y="132"/>
                    </a:lnTo>
                    <a:lnTo>
                      <a:pt x="52" y="131"/>
                    </a:lnTo>
                    <a:lnTo>
                      <a:pt x="51" y="131"/>
                    </a:lnTo>
                    <a:lnTo>
                      <a:pt x="51" y="131"/>
                    </a:lnTo>
                    <a:lnTo>
                      <a:pt x="47" y="131"/>
                    </a:lnTo>
                    <a:lnTo>
                      <a:pt x="47" y="131"/>
                    </a:lnTo>
                    <a:lnTo>
                      <a:pt x="46" y="131"/>
                    </a:lnTo>
                    <a:lnTo>
                      <a:pt x="43" y="131"/>
                    </a:lnTo>
                    <a:lnTo>
                      <a:pt x="43" y="131"/>
                    </a:lnTo>
                    <a:lnTo>
                      <a:pt x="39" y="129"/>
                    </a:lnTo>
                    <a:lnTo>
                      <a:pt x="38" y="131"/>
                    </a:lnTo>
                    <a:lnTo>
                      <a:pt x="34" y="131"/>
                    </a:lnTo>
                    <a:lnTo>
                      <a:pt x="34" y="131"/>
                    </a:lnTo>
                    <a:lnTo>
                      <a:pt x="33" y="131"/>
                    </a:lnTo>
                    <a:lnTo>
                      <a:pt x="31" y="131"/>
                    </a:lnTo>
                    <a:lnTo>
                      <a:pt x="31" y="132"/>
                    </a:lnTo>
                    <a:lnTo>
                      <a:pt x="31" y="132"/>
                    </a:lnTo>
                    <a:lnTo>
                      <a:pt x="17" y="132"/>
                    </a:lnTo>
                    <a:lnTo>
                      <a:pt x="16" y="131"/>
                    </a:lnTo>
                    <a:lnTo>
                      <a:pt x="14" y="131"/>
                    </a:lnTo>
                    <a:lnTo>
                      <a:pt x="13" y="132"/>
                    </a:lnTo>
                    <a:lnTo>
                      <a:pt x="16" y="129"/>
                    </a:lnTo>
                    <a:lnTo>
                      <a:pt x="13" y="128"/>
                    </a:lnTo>
                    <a:lnTo>
                      <a:pt x="14" y="124"/>
                    </a:lnTo>
                    <a:lnTo>
                      <a:pt x="14" y="119"/>
                    </a:lnTo>
                    <a:lnTo>
                      <a:pt x="12" y="116"/>
                    </a:lnTo>
                    <a:lnTo>
                      <a:pt x="12" y="112"/>
                    </a:lnTo>
                    <a:lnTo>
                      <a:pt x="13" y="111"/>
                    </a:lnTo>
                    <a:lnTo>
                      <a:pt x="12" y="108"/>
                    </a:lnTo>
                    <a:lnTo>
                      <a:pt x="8" y="110"/>
                    </a:lnTo>
                    <a:lnTo>
                      <a:pt x="6" y="108"/>
                    </a:lnTo>
                    <a:lnTo>
                      <a:pt x="5" y="108"/>
                    </a:lnTo>
                    <a:lnTo>
                      <a:pt x="4" y="102"/>
                    </a:lnTo>
                    <a:lnTo>
                      <a:pt x="1" y="102"/>
                    </a:lnTo>
                    <a:lnTo>
                      <a:pt x="0" y="102"/>
                    </a:lnTo>
                    <a:lnTo>
                      <a:pt x="0" y="100"/>
                    </a:lnTo>
                    <a:lnTo>
                      <a:pt x="2" y="96"/>
                    </a:lnTo>
                    <a:lnTo>
                      <a:pt x="4" y="94"/>
                    </a:lnTo>
                    <a:lnTo>
                      <a:pt x="4" y="90"/>
                    </a:lnTo>
                    <a:lnTo>
                      <a:pt x="4" y="89"/>
                    </a:lnTo>
                    <a:lnTo>
                      <a:pt x="5" y="87"/>
                    </a:lnTo>
                    <a:lnTo>
                      <a:pt x="5" y="86"/>
                    </a:lnTo>
                    <a:lnTo>
                      <a:pt x="6" y="83"/>
                    </a:lnTo>
                    <a:lnTo>
                      <a:pt x="9" y="82"/>
                    </a:lnTo>
                    <a:lnTo>
                      <a:pt x="10" y="81"/>
                    </a:lnTo>
                    <a:lnTo>
                      <a:pt x="13" y="78"/>
                    </a:lnTo>
                    <a:lnTo>
                      <a:pt x="13" y="75"/>
                    </a:lnTo>
                    <a:lnTo>
                      <a:pt x="14" y="74"/>
                    </a:lnTo>
                    <a:lnTo>
                      <a:pt x="17" y="74"/>
                    </a:lnTo>
                    <a:lnTo>
                      <a:pt x="17" y="73"/>
                    </a:lnTo>
                    <a:lnTo>
                      <a:pt x="18" y="74"/>
                    </a:lnTo>
                    <a:lnTo>
                      <a:pt x="21" y="74"/>
                    </a:lnTo>
                    <a:lnTo>
                      <a:pt x="22" y="74"/>
                    </a:lnTo>
                    <a:lnTo>
                      <a:pt x="25" y="75"/>
                    </a:lnTo>
                    <a:lnTo>
                      <a:pt x="26" y="78"/>
                    </a:lnTo>
                    <a:lnTo>
                      <a:pt x="29" y="79"/>
                    </a:lnTo>
                    <a:lnTo>
                      <a:pt x="30" y="81"/>
                    </a:lnTo>
                    <a:lnTo>
                      <a:pt x="31" y="78"/>
                    </a:lnTo>
                    <a:lnTo>
                      <a:pt x="34" y="75"/>
                    </a:lnTo>
                    <a:lnTo>
                      <a:pt x="34" y="75"/>
                    </a:lnTo>
                    <a:lnTo>
                      <a:pt x="34" y="74"/>
                    </a:lnTo>
                    <a:lnTo>
                      <a:pt x="37" y="73"/>
                    </a:lnTo>
                    <a:lnTo>
                      <a:pt x="38" y="71"/>
                    </a:lnTo>
                    <a:lnTo>
                      <a:pt x="38" y="69"/>
                    </a:lnTo>
                    <a:lnTo>
                      <a:pt x="38" y="66"/>
                    </a:lnTo>
                    <a:lnTo>
                      <a:pt x="42" y="62"/>
                    </a:lnTo>
                    <a:lnTo>
                      <a:pt x="42" y="61"/>
                    </a:lnTo>
                    <a:lnTo>
                      <a:pt x="42" y="60"/>
                    </a:lnTo>
                    <a:lnTo>
                      <a:pt x="43" y="57"/>
                    </a:lnTo>
                    <a:lnTo>
                      <a:pt x="46" y="54"/>
                    </a:lnTo>
                    <a:lnTo>
                      <a:pt x="49" y="53"/>
                    </a:lnTo>
                    <a:lnTo>
                      <a:pt x="49" y="50"/>
                    </a:lnTo>
                    <a:lnTo>
                      <a:pt x="50" y="48"/>
                    </a:lnTo>
                    <a:lnTo>
                      <a:pt x="50" y="45"/>
                    </a:lnTo>
                    <a:lnTo>
                      <a:pt x="51" y="42"/>
                    </a:lnTo>
                    <a:lnTo>
                      <a:pt x="54" y="42"/>
                    </a:lnTo>
                    <a:lnTo>
                      <a:pt x="56" y="40"/>
                    </a:lnTo>
                    <a:lnTo>
                      <a:pt x="56" y="37"/>
                    </a:lnTo>
                    <a:lnTo>
                      <a:pt x="56" y="33"/>
                    </a:lnTo>
                    <a:lnTo>
                      <a:pt x="56" y="32"/>
                    </a:lnTo>
                    <a:lnTo>
                      <a:pt x="58" y="29"/>
                    </a:lnTo>
                    <a:lnTo>
                      <a:pt x="59" y="25"/>
                    </a:lnTo>
                    <a:lnTo>
                      <a:pt x="60" y="24"/>
                    </a:lnTo>
                    <a:lnTo>
                      <a:pt x="62" y="24"/>
                    </a:lnTo>
                    <a:lnTo>
                      <a:pt x="63" y="21"/>
                    </a:lnTo>
                    <a:lnTo>
                      <a:pt x="64" y="21"/>
                    </a:lnTo>
                    <a:lnTo>
                      <a:pt x="67" y="20"/>
                    </a:lnTo>
                    <a:lnTo>
                      <a:pt x="70" y="19"/>
                    </a:lnTo>
                    <a:lnTo>
                      <a:pt x="70" y="17"/>
                    </a:lnTo>
                    <a:lnTo>
                      <a:pt x="68" y="14"/>
                    </a:lnTo>
                    <a:lnTo>
                      <a:pt x="68" y="12"/>
                    </a:lnTo>
                    <a:lnTo>
                      <a:pt x="68" y="11"/>
                    </a:lnTo>
                    <a:lnTo>
                      <a:pt x="66" y="11"/>
                    </a:lnTo>
                    <a:lnTo>
                      <a:pt x="64" y="8"/>
                    </a:lnTo>
                    <a:lnTo>
                      <a:pt x="64" y="4"/>
                    </a:lnTo>
                    <a:lnTo>
                      <a:pt x="64" y="3"/>
                    </a:lnTo>
                    <a:lnTo>
                      <a:pt x="6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7" name="Freeform 469"/>
              <p:cNvSpPr>
                <a:spLocks/>
              </p:cNvSpPr>
              <p:nvPr/>
            </p:nvSpPr>
            <p:spPr bwMode="auto">
              <a:xfrm>
                <a:off x="6034265" y="4284420"/>
                <a:ext cx="172567" cy="187793"/>
              </a:xfrm>
              <a:custGeom>
                <a:avLst/>
                <a:gdLst>
                  <a:gd name="T0" fmla="*/ 43 w 68"/>
                  <a:gd name="T1" fmla="*/ 2 h 74"/>
                  <a:gd name="T2" fmla="*/ 46 w 68"/>
                  <a:gd name="T3" fmla="*/ 2 h 74"/>
                  <a:gd name="T4" fmla="*/ 47 w 68"/>
                  <a:gd name="T5" fmla="*/ 2 h 74"/>
                  <a:gd name="T6" fmla="*/ 51 w 68"/>
                  <a:gd name="T7" fmla="*/ 2 h 74"/>
                  <a:gd name="T8" fmla="*/ 52 w 68"/>
                  <a:gd name="T9" fmla="*/ 3 h 74"/>
                  <a:gd name="T10" fmla="*/ 52 w 68"/>
                  <a:gd name="T11" fmla="*/ 4 h 74"/>
                  <a:gd name="T12" fmla="*/ 52 w 68"/>
                  <a:gd name="T13" fmla="*/ 10 h 74"/>
                  <a:gd name="T14" fmla="*/ 52 w 68"/>
                  <a:gd name="T15" fmla="*/ 13 h 74"/>
                  <a:gd name="T16" fmla="*/ 56 w 68"/>
                  <a:gd name="T17" fmla="*/ 13 h 74"/>
                  <a:gd name="T18" fmla="*/ 60 w 68"/>
                  <a:gd name="T19" fmla="*/ 12 h 74"/>
                  <a:gd name="T20" fmla="*/ 67 w 68"/>
                  <a:gd name="T21" fmla="*/ 12 h 74"/>
                  <a:gd name="T22" fmla="*/ 68 w 68"/>
                  <a:gd name="T23" fmla="*/ 16 h 74"/>
                  <a:gd name="T24" fmla="*/ 68 w 68"/>
                  <a:gd name="T25" fmla="*/ 19 h 74"/>
                  <a:gd name="T26" fmla="*/ 66 w 68"/>
                  <a:gd name="T27" fmla="*/ 21 h 74"/>
                  <a:gd name="T28" fmla="*/ 63 w 68"/>
                  <a:gd name="T29" fmla="*/ 25 h 74"/>
                  <a:gd name="T30" fmla="*/ 64 w 68"/>
                  <a:gd name="T31" fmla="*/ 27 h 74"/>
                  <a:gd name="T32" fmla="*/ 63 w 68"/>
                  <a:gd name="T33" fmla="*/ 28 h 74"/>
                  <a:gd name="T34" fmla="*/ 62 w 68"/>
                  <a:gd name="T35" fmla="*/ 29 h 74"/>
                  <a:gd name="T36" fmla="*/ 63 w 68"/>
                  <a:gd name="T37" fmla="*/ 32 h 74"/>
                  <a:gd name="T38" fmla="*/ 64 w 68"/>
                  <a:gd name="T39" fmla="*/ 33 h 74"/>
                  <a:gd name="T40" fmla="*/ 67 w 68"/>
                  <a:gd name="T41" fmla="*/ 36 h 74"/>
                  <a:gd name="T42" fmla="*/ 68 w 68"/>
                  <a:gd name="T43" fmla="*/ 40 h 74"/>
                  <a:gd name="T44" fmla="*/ 64 w 68"/>
                  <a:gd name="T45" fmla="*/ 53 h 74"/>
                  <a:gd name="T46" fmla="*/ 64 w 68"/>
                  <a:gd name="T47" fmla="*/ 57 h 74"/>
                  <a:gd name="T48" fmla="*/ 63 w 68"/>
                  <a:gd name="T49" fmla="*/ 56 h 74"/>
                  <a:gd name="T50" fmla="*/ 58 w 68"/>
                  <a:gd name="T51" fmla="*/ 54 h 74"/>
                  <a:gd name="T52" fmla="*/ 55 w 68"/>
                  <a:gd name="T53" fmla="*/ 56 h 74"/>
                  <a:gd name="T54" fmla="*/ 50 w 68"/>
                  <a:gd name="T55" fmla="*/ 54 h 74"/>
                  <a:gd name="T56" fmla="*/ 46 w 68"/>
                  <a:gd name="T57" fmla="*/ 49 h 74"/>
                  <a:gd name="T58" fmla="*/ 46 w 68"/>
                  <a:gd name="T59" fmla="*/ 53 h 74"/>
                  <a:gd name="T60" fmla="*/ 41 w 68"/>
                  <a:gd name="T61" fmla="*/ 56 h 74"/>
                  <a:gd name="T62" fmla="*/ 38 w 68"/>
                  <a:gd name="T63" fmla="*/ 57 h 74"/>
                  <a:gd name="T64" fmla="*/ 35 w 68"/>
                  <a:gd name="T65" fmla="*/ 57 h 74"/>
                  <a:gd name="T66" fmla="*/ 31 w 68"/>
                  <a:gd name="T67" fmla="*/ 58 h 74"/>
                  <a:gd name="T68" fmla="*/ 31 w 68"/>
                  <a:gd name="T69" fmla="*/ 62 h 74"/>
                  <a:gd name="T70" fmla="*/ 35 w 68"/>
                  <a:gd name="T71" fmla="*/ 61 h 74"/>
                  <a:gd name="T72" fmla="*/ 38 w 68"/>
                  <a:gd name="T73" fmla="*/ 63 h 74"/>
                  <a:gd name="T74" fmla="*/ 38 w 68"/>
                  <a:gd name="T75" fmla="*/ 71 h 74"/>
                  <a:gd name="T76" fmla="*/ 34 w 68"/>
                  <a:gd name="T77" fmla="*/ 69 h 74"/>
                  <a:gd name="T78" fmla="*/ 31 w 68"/>
                  <a:gd name="T79" fmla="*/ 70 h 74"/>
                  <a:gd name="T80" fmla="*/ 30 w 68"/>
                  <a:gd name="T81" fmla="*/ 73 h 74"/>
                  <a:gd name="T82" fmla="*/ 27 w 68"/>
                  <a:gd name="T83" fmla="*/ 74 h 74"/>
                  <a:gd name="T84" fmla="*/ 26 w 68"/>
                  <a:gd name="T85" fmla="*/ 71 h 74"/>
                  <a:gd name="T86" fmla="*/ 20 w 68"/>
                  <a:gd name="T87" fmla="*/ 66 h 74"/>
                  <a:gd name="T88" fmla="*/ 12 w 68"/>
                  <a:gd name="T89" fmla="*/ 58 h 74"/>
                  <a:gd name="T90" fmla="*/ 9 w 68"/>
                  <a:gd name="T91" fmla="*/ 56 h 74"/>
                  <a:gd name="T92" fmla="*/ 6 w 68"/>
                  <a:gd name="T93" fmla="*/ 52 h 74"/>
                  <a:gd name="T94" fmla="*/ 4 w 68"/>
                  <a:gd name="T95" fmla="*/ 45 h 74"/>
                  <a:gd name="T96" fmla="*/ 2 w 68"/>
                  <a:gd name="T97" fmla="*/ 42 h 74"/>
                  <a:gd name="T98" fmla="*/ 1 w 68"/>
                  <a:gd name="T99" fmla="*/ 36 h 74"/>
                  <a:gd name="T100" fmla="*/ 5 w 68"/>
                  <a:gd name="T101" fmla="*/ 35 h 74"/>
                  <a:gd name="T102" fmla="*/ 6 w 68"/>
                  <a:gd name="T103" fmla="*/ 24 h 74"/>
                  <a:gd name="T104" fmla="*/ 13 w 68"/>
                  <a:gd name="T105" fmla="*/ 25 h 74"/>
                  <a:gd name="T106" fmla="*/ 8 w 68"/>
                  <a:gd name="T107" fmla="*/ 20 h 74"/>
                  <a:gd name="T108" fmla="*/ 10 w 68"/>
                  <a:gd name="T109" fmla="*/ 17 h 74"/>
                  <a:gd name="T110" fmla="*/ 13 w 68"/>
                  <a:gd name="T111" fmla="*/ 16 h 74"/>
                  <a:gd name="T112" fmla="*/ 14 w 68"/>
                  <a:gd name="T113" fmla="*/ 16 h 74"/>
                  <a:gd name="T114" fmla="*/ 31 w 68"/>
                  <a:gd name="T115" fmla="*/ 3 h 74"/>
                  <a:gd name="T116" fmla="*/ 33 w 68"/>
                  <a:gd name="T117" fmla="*/ 2 h 74"/>
                  <a:gd name="T118" fmla="*/ 34 w 68"/>
                  <a:gd name="T119" fmla="*/ 2 h 74"/>
                  <a:gd name="T120" fmla="*/ 39 w 68"/>
                  <a:gd name="T12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8" h="74">
                    <a:moveTo>
                      <a:pt x="39" y="0"/>
                    </a:moveTo>
                    <a:lnTo>
                      <a:pt x="43" y="2"/>
                    </a:lnTo>
                    <a:lnTo>
                      <a:pt x="43" y="2"/>
                    </a:lnTo>
                    <a:lnTo>
                      <a:pt x="46" y="2"/>
                    </a:lnTo>
                    <a:lnTo>
                      <a:pt x="47" y="2"/>
                    </a:lnTo>
                    <a:lnTo>
                      <a:pt x="47" y="2"/>
                    </a:lnTo>
                    <a:lnTo>
                      <a:pt x="51" y="2"/>
                    </a:lnTo>
                    <a:lnTo>
                      <a:pt x="51" y="2"/>
                    </a:lnTo>
                    <a:lnTo>
                      <a:pt x="52" y="2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4"/>
                    </a:lnTo>
                    <a:lnTo>
                      <a:pt x="52" y="7"/>
                    </a:lnTo>
                    <a:lnTo>
                      <a:pt x="52" y="10"/>
                    </a:lnTo>
                    <a:lnTo>
                      <a:pt x="54" y="12"/>
                    </a:lnTo>
                    <a:lnTo>
                      <a:pt x="52" y="13"/>
                    </a:lnTo>
                    <a:lnTo>
                      <a:pt x="54" y="13"/>
                    </a:lnTo>
                    <a:lnTo>
                      <a:pt x="56" y="13"/>
                    </a:lnTo>
                    <a:lnTo>
                      <a:pt x="58" y="13"/>
                    </a:lnTo>
                    <a:lnTo>
                      <a:pt x="60" y="12"/>
                    </a:lnTo>
                    <a:lnTo>
                      <a:pt x="63" y="12"/>
                    </a:lnTo>
                    <a:lnTo>
                      <a:pt x="67" y="12"/>
                    </a:lnTo>
                    <a:lnTo>
                      <a:pt x="68" y="12"/>
                    </a:lnTo>
                    <a:lnTo>
                      <a:pt x="68" y="16"/>
                    </a:lnTo>
                    <a:lnTo>
                      <a:pt x="67" y="17"/>
                    </a:lnTo>
                    <a:lnTo>
                      <a:pt x="68" y="19"/>
                    </a:lnTo>
                    <a:lnTo>
                      <a:pt x="68" y="21"/>
                    </a:lnTo>
                    <a:lnTo>
                      <a:pt x="66" y="21"/>
                    </a:lnTo>
                    <a:lnTo>
                      <a:pt x="63" y="23"/>
                    </a:lnTo>
                    <a:lnTo>
                      <a:pt x="63" y="25"/>
                    </a:lnTo>
                    <a:lnTo>
                      <a:pt x="63" y="25"/>
                    </a:lnTo>
                    <a:lnTo>
                      <a:pt x="64" y="27"/>
                    </a:lnTo>
                    <a:lnTo>
                      <a:pt x="63" y="27"/>
                    </a:lnTo>
                    <a:lnTo>
                      <a:pt x="63" y="28"/>
                    </a:lnTo>
                    <a:lnTo>
                      <a:pt x="62" y="28"/>
                    </a:lnTo>
                    <a:lnTo>
                      <a:pt x="62" y="29"/>
                    </a:lnTo>
                    <a:lnTo>
                      <a:pt x="62" y="31"/>
                    </a:lnTo>
                    <a:lnTo>
                      <a:pt x="63" y="32"/>
                    </a:lnTo>
                    <a:lnTo>
                      <a:pt x="64" y="32"/>
                    </a:lnTo>
                    <a:lnTo>
                      <a:pt x="64" y="33"/>
                    </a:lnTo>
                    <a:lnTo>
                      <a:pt x="66" y="35"/>
                    </a:lnTo>
                    <a:lnTo>
                      <a:pt x="67" y="36"/>
                    </a:lnTo>
                    <a:lnTo>
                      <a:pt x="68" y="37"/>
                    </a:lnTo>
                    <a:lnTo>
                      <a:pt x="68" y="40"/>
                    </a:lnTo>
                    <a:lnTo>
                      <a:pt x="67" y="44"/>
                    </a:lnTo>
                    <a:lnTo>
                      <a:pt x="64" y="53"/>
                    </a:lnTo>
                    <a:lnTo>
                      <a:pt x="64" y="56"/>
                    </a:lnTo>
                    <a:lnTo>
                      <a:pt x="64" y="57"/>
                    </a:lnTo>
                    <a:lnTo>
                      <a:pt x="63" y="57"/>
                    </a:lnTo>
                    <a:lnTo>
                      <a:pt x="63" y="56"/>
                    </a:lnTo>
                    <a:lnTo>
                      <a:pt x="60" y="54"/>
                    </a:lnTo>
                    <a:lnTo>
                      <a:pt x="58" y="54"/>
                    </a:lnTo>
                    <a:lnTo>
                      <a:pt x="56" y="56"/>
                    </a:lnTo>
                    <a:lnTo>
                      <a:pt x="55" y="56"/>
                    </a:lnTo>
                    <a:lnTo>
                      <a:pt x="51" y="56"/>
                    </a:lnTo>
                    <a:lnTo>
                      <a:pt x="50" y="54"/>
                    </a:lnTo>
                    <a:lnTo>
                      <a:pt x="49" y="49"/>
                    </a:lnTo>
                    <a:lnTo>
                      <a:pt x="46" y="49"/>
                    </a:lnTo>
                    <a:lnTo>
                      <a:pt x="45" y="50"/>
                    </a:lnTo>
                    <a:lnTo>
                      <a:pt x="46" y="53"/>
                    </a:lnTo>
                    <a:lnTo>
                      <a:pt x="45" y="56"/>
                    </a:lnTo>
                    <a:lnTo>
                      <a:pt x="41" y="56"/>
                    </a:lnTo>
                    <a:lnTo>
                      <a:pt x="39" y="56"/>
                    </a:lnTo>
                    <a:lnTo>
                      <a:pt x="38" y="57"/>
                    </a:lnTo>
                    <a:lnTo>
                      <a:pt x="37" y="58"/>
                    </a:lnTo>
                    <a:lnTo>
                      <a:pt x="35" y="57"/>
                    </a:lnTo>
                    <a:lnTo>
                      <a:pt x="33" y="57"/>
                    </a:lnTo>
                    <a:lnTo>
                      <a:pt x="31" y="58"/>
                    </a:lnTo>
                    <a:lnTo>
                      <a:pt x="31" y="60"/>
                    </a:lnTo>
                    <a:lnTo>
                      <a:pt x="31" y="62"/>
                    </a:lnTo>
                    <a:lnTo>
                      <a:pt x="34" y="61"/>
                    </a:lnTo>
                    <a:lnTo>
                      <a:pt x="35" y="61"/>
                    </a:lnTo>
                    <a:lnTo>
                      <a:pt x="37" y="62"/>
                    </a:lnTo>
                    <a:lnTo>
                      <a:pt x="38" y="63"/>
                    </a:lnTo>
                    <a:lnTo>
                      <a:pt x="39" y="69"/>
                    </a:lnTo>
                    <a:lnTo>
                      <a:pt x="38" y="71"/>
                    </a:lnTo>
                    <a:lnTo>
                      <a:pt x="35" y="69"/>
                    </a:lnTo>
                    <a:lnTo>
                      <a:pt x="34" y="69"/>
                    </a:lnTo>
                    <a:lnTo>
                      <a:pt x="34" y="70"/>
                    </a:lnTo>
                    <a:lnTo>
                      <a:pt x="31" y="70"/>
                    </a:lnTo>
                    <a:lnTo>
                      <a:pt x="30" y="70"/>
                    </a:lnTo>
                    <a:lnTo>
                      <a:pt x="30" y="73"/>
                    </a:lnTo>
                    <a:lnTo>
                      <a:pt x="29" y="74"/>
                    </a:lnTo>
                    <a:lnTo>
                      <a:pt x="27" y="74"/>
                    </a:lnTo>
                    <a:lnTo>
                      <a:pt x="26" y="73"/>
                    </a:lnTo>
                    <a:lnTo>
                      <a:pt x="26" y="71"/>
                    </a:lnTo>
                    <a:lnTo>
                      <a:pt x="21" y="69"/>
                    </a:lnTo>
                    <a:lnTo>
                      <a:pt x="20" y="66"/>
                    </a:lnTo>
                    <a:lnTo>
                      <a:pt x="14" y="62"/>
                    </a:lnTo>
                    <a:lnTo>
                      <a:pt x="12" y="58"/>
                    </a:lnTo>
                    <a:lnTo>
                      <a:pt x="13" y="58"/>
                    </a:lnTo>
                    <a:lnTo>
                      <a:pt x="9" y="56"/>
                    </a:lnTo>
                    <a:lnTo>
                      <a:pt x="8" y="53"/>
                    </a:lnTo>
                    <a:lnTo>
                      <a:pt x="6" y="52"/>
                    </a:lnTo>
                    <a:lnTo>
                      <a:pt x="6" y="48"/>
                    </a:lnTo>
                    <a:lnTo>
                      <a:pt x="4" y="45"/>
                    </a:lnTo>
                    <a:lnTo>
                      <a:pt x="4" y="42"/>
                    </a:lnTo>
                    <a:lnTo>
                      <a:pt x="2" y="42"/>
                    </a:lnTo>
                    <a:lnTo>
                      <a:pt x="0" y="37"/>
                    </a:lnTo>
                    <a:lnTo>
                      <a:pt x="1" y="36"/>
                    </a:lnTo>
                    <a:lnTo>
                      <a:pt x="4" y="36"/>
                    </a:lnTo>
                    <a:lnTo>
                      <a:pt x="5" y="35"/>
                    </a:lnTo>
                    <a:lnTo>
                      <a:pt x="6" y="28"/>
                    </a:lnTo>
                    <a:lnTo>
                      <a:pt x="6" y="24"/>
                    </a:lnTo>
                    <a:lnTo>
                      <a:pt x="8" y="27"/>
                    </a:lnTo>
                    <a:lnTo>
                      <a:pt x="13" y="25"/>
                    </a:lnTo>
                    <a:lnTo>
                      <a:pt x="9" y="24"/>
                    </a:lnTo>
                    <a:lnTo>
                      <a:pt x="8" y="20"/>
                    </a:lnTo>
                    <a:lnTo>
                      <a:pt x="9" y="20"/>
                    </a:lnTo>
                    <a:lnTo>
                      <a:pt x="10" y="17"/>
                    </a:lnTo>
                    <a:lnTo>
                      <a:pt x="12" y="17"/>
                    </a:lnTo>
                    <a:lnTo>
                      <a:pt x="13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31" y="16"/>
                    </a:lnTo>
                    <a:lnTo>
                      <a:pt x="31" y="3"/>
                    </a:lnTo>
                    <a:lnTo>
                      <a:pt x="31" y="2"/>
                    </a:lnTo>
                    <a:lnTo>
                      <a:pt x="33" y="2"/>
                    </a:lnTo>
                    <a:lnTo>
                      <a:pt x="34" y="2"/>
                    </a:lnTo>
                    <a:lnTo>
                      <a:pt x="34" y="2"/>
                    </a:lnTo>
                    <a:lnTo>
                      <a:pt x="38" y="2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8" name="Freeform 470"/>
              <p:cNvSpPr>
                <a:spLocks/>
              </p:cNvSpPr>
              <p:nvPr/>
            </p:nvSpPr>
            <p:spPr bwMode="auto">
              <a:xfrm>
                <a:off x="6049491" y="4289495"/>
                <a:ext cx="63444" cy="38067"/>
              </a:xfrm>
              <a:custGeom>
                <a:avLst/>
                <a:gdLst>
                  <a:gd name="T0" fmla="*/ 8 w 25"/>
                  <a:gd name="T1" fmla="*/ 0 h 15"/>
                  <a:gd name="T2" fmla="*/ 10 w 25"/>
                  <a:gd name="T3" fmla="*/ 0 h 15"/>
                  <a:gd name="T4" fmla="*/ 11 w 25"/>
                  <a:gd name="T5" fmla="*/ 1 h 15"/>
                  <a:gd name="T6" fmla="*/ 25 w 25"/>
                  <a:gd name="T7" fmla="*/ 1 h 15"/>
                  <a:gd name="T8" fmla="*/ 25 w 25"/>
                  <a:gd name="T9" fmla="*/ 14 h 15"/>
                  <a:gd name="T10" fmla="*/ 8 w 25"/>
                  <a:gd name="T11" fmla="*/ 14 h 15"/>
                  <a:gd name="T12" fmla="*/ 8 w 25"/>
                  <a:gd name="T13" fmla="*/ 14 h 15"/>
                  <a:gd name="T14" fmla="*/ 7 w 25"/>
                  <a:gd name="T15" fmla="*/ 14 h 15"/>
                  <a:gd name="T16" fmla="*/ 6 w 25"/>
                  <a:gd name="T17" fmla="*/ 15 h 15"/>
                  <a:gd name="T18" fmla="*/ 4 w 25"/>
                  <a:gd name="T19" fmla="*/ 15 h 15"/>
                  <a:gd name="T20" fmla="*/ 4 w 25"/>
                  <a:gd name="T21" fmla="*/ 14 h 15"/>
                  <a:gd name="T22" fmla="*/ 0 w 25"/>
                  <a:gd name="T23" fmla="*/ 13 h 15"/>
                  <a:gd name="T24" fmla="*/ 4 w 25"/>
                  <a:gd name="T25" fmla="*/ 8 h 15"/>
                  <a:gd name="T26" fmla="*/ 7 w 25"/>
                  <a:gd name="T27" fmla="*/ 2 h 15"/>
                  <a:gd name="T28" fmla="*/ 7 w 25"/>
                  <a:gd name="T29" fmla="*/ 1 h 15"/>
                  <a:gd name="T30" fmla="*/ 7 w 25"/>
                  <a:gd name="T31" fmla="*/ 1 h 15"/>
                  <a:gd name="T32" fmla="*/ 8 w 25"/>
                  <a:gd name="T3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5">
                    <a:moveTo>
                      <a:pt x="8" y="0"/>
                    </a:moveTo>
                    <a:lnTo>
                      <a:pt x="10" y="0"/>
                    </a:lnTo>
                    <a:lnTo>
                      <a:pt x="11" y="1"/>
                    </a:lnTo>
                    <a:lnTo>
                      <a:pt x="25" y="1"/>
                    </a:lnTo>
                    <a:lnTo>
                      <a:pt x="25" y="14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7" y="14"/>
                    </a:lnTo>
                    <a:lnTo>
                      <a:pt x="6" y="15"/>
                    </a:lnTo>
                    <a:lnTo>
                      <a:pt x="4" y="15"/>
                    </a:lnTo>
                    <a:lnTo>
                      <a:pt x="4" y="14"/>
                    </a:lnTo>
                    <a:lnTo>
                      <a:pt x="0" y="13"/>
                    </a:lnTo>
                    <a:lnTo>
                      <a:pt x="4" y="8"/>
                    </a:lnTo>
                    <a:lnTo>
                      <a:pt x="7" y="2"/>
                    </a:lnTo>
                    <a:lnTo>
                      <a:pt x="7" y="1"/>
                    </a:lnTo>
                    <a:lnTo>
                      <a:pt x="7" y="1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9" name="Freeform 471"/>
              <p:cNvSpPr>
                <a:spLocks/>
              </p:cNvSpPr>
              <p:nvPr/>
            </p:nvSpPr>
            <p:spPr bwMode="auto">
              <a:xfrm>
                <a:off x="6107860" y="4238740"/>
                <a:ext cx="230936" cy="269001"/>
              </a:xfrm>
              <a:custGeom>
                <a:avLst/>
                <a:gdLst>
                  <a:gd name="T0" fmla="*/ 84 w 91"/>
                  <a:gd name="T1" fmla="*/ 1 h 106"/>
                  <a:gd name="T2" fmla="*/ 89 w 91"/>
                  <a:gd name="T3" fmla="*/ 1 h 106"/>
                  <a:gd name="T4" fmla="*/ 91 w 91"/>
                  <a:gd name="T5" fmla="*/ 9 h 106"/>
                  <a:gd name="T6" fmla="*/ 83 w 91"/>
                  <a:gd name="T7" fmla="*/ 18 h 106"/>
                  <a:gd name="T8" fmla="*/ 83 w 91"/>
                  <a:gd name="T9" fmla="*/ 29 h 106"/>
                  <a:gd name="T10" fmla="*/ 81 w 91"/>
                  <a:gd name="T11" fmla="*/ 35 h 106"/>
                  <a:gd name="T12" fmla="*/ 80 w 91"/>
                  <a:gd name="T13" fmla="*/ 43 h 106"/>
                  <a:gd name="T14" fmla="*/ 77 w 91"/>
                  <a:gd name="T15" fmla="*/ 51 h 106"/>
                  <a:gd name="T16" fmla="*/ 70 w 91"/>
                  <a:gd name="T17" fmla="*/ 60 h 106"/>
                  <a:gd name="T18" fmla="*/ 63 w 91"/>
                  <a:gd name="T19" fmla="*/ 64 h 106"/>
                  <a:gd name="T20" fmla="*/ 58 w 91"/>
                  <a:gd name="T21" fmla="*/ 74 h 106"/>
                  <a:gd name="T22" fmla="*/ 59 w 91"/>
                  <a:gd name="T23" fmla="*/ 84 h 106"/>
                  <a:gd name="T24" fmla="*/ 56 w 91"/>
                  <a:gd name="T25" fmla="*/ 92 h 106"/>
                  <a:gd name="T26" fmla="*/ 51 w 91"/>
                  <a:gd name="T27" fmla="*/ 96 h 106"/>
                  <a:gd name="T28" fmla="*/ 42 w 91"/>
                  <a:gd name="T29" fmla="*/ 105 h 106"/>
                  <a:gd name="T30" fmla="*/ 38 w 91"/>
                  <a:gd name="T31" fmla="*/ 100 h 106"/>
                  <a:gd name="T32" fmla="*/ 35 w 91"/>
                  <a:gd name="T33" fmla="*/ 97 h 106"/>
                  <a:gd name="T34" fmla="*/ 30 w 91"/>
                  <a:gd name="T35" fmla="*/ 100 h 106"/>
                  <a:gd name="T36" fmla="*/ 26 w 91"/>
                  <a:gd name="T37" fmla="*/ 104 h 106"/>
                  <a:gd name="T38" fmla="*/ 23 w 91"/>
                  <a:gd name="T39" fmla="*/ 103 h 106"/>
                  <a:gd name="T40" fmla="*/ 22 w 91"/>
                  <a:gd name="T41" fmla="*/ 100 h 106"/>
                  <a:gd name="T42" fmla="*/ 18 w 91"/>
                  <a:gd name="T43" fmla="*/ 99 h 106"/>
                  <a:gd name="T44" fmla="*/ 14 w 91"/>
                  <a:gd name="T45" fmla="*/ 103 h 106"/>
                  <a:gd name="T46" fmla="*/ 10 w 91"/>
                  <a:gd name="T47" fmla="*/ 106 h 106"/>
                  <a:gd name="T48" fmla="*/ 8 w 91"/>
                  <a:gd name="T49" fmla="*/ 103 h 106"/>
                  <a:gd name="T50" fmla="*/ 2 w 91"/>
                  <a:gd name="T51" fmla="*/ 96 h 106"/>
                  <a:gd name="T52" fmla="*/ 1 w 91"/>
                  <a:gd name="T53" fmla="*/ 91 h 106"/>
                  <a:gd name="T54" fmla="*/ 5 w 91"/>
                  <a:gd name="T55" fmla="*/ 88 h 106"/>
                  <a:gd name="T56" fmla="*/ 9 w 91"/>
                  <a:gd name="T57" fmla="*/ 89 h 106"/>
                  <a:gd name="T58" fmla="*/ 8 w 91"/>
                  <a:gd name="T59" fmla="*/ 80 h 106"/>
                  <a:gd name="T60" fmla="*/ 2 w 91"/>
                  <a:gd name="T61" fmla="*/ 80 h 106"/>
                  <a:gd name="T62" fmla="*/ 4 w 91"/>
                  <a:gd name="T63" fmla="*/ 75 h 106"/>
                  <a:gd name="T64" fmla="*/ 9 w 91"/>
                  <a:gd name="T65" fmla="*/ 75 h 106"/>
                  <a:gd name="T66" fmla="*/ 16 w 91"/>
                  <a:gd name="T67" fmla="*/ 74 h 106"/>
                  <a:gd name="T68" fmla="*/ 17 w 91"/>
                  <a:gd name="T69" fmla="*/ 67 h 106"/>
                  <a:gd name="T70" fmla="*/ 22 w 91"/>
                  <a:gd name="T71" fmla="*/ 74 h 106"/>
                  <a:gd name="T72" fmla="*/ 29 w 91"/>
                  <a:gd name="T73" fmla="*/ 72 h 106"/>
                  <a:gd name="T74" fmla="*/ 34 w 91"/>
                  <a:gd name="T75" fmla="*/ 75 h 106"/>
                  <a:gd name="T76" fmla="*/ 35 w 91"/>
                  <a:gd name="T77" fmla="*/ 71 h 106"/>
                  <a:gd name="T78" fmla="*/ 39 w 91"/>
                  <a:gd name="T79" fmla="*/ 55 h 106"/>
                  <a:gd name="T80" fmla="*/ 35 w 91"/>
                  <a:gd name="T81" fmla="*/ 51 h 106"/>
                  <a:gd name="T82" fmla="*/ 33 w 91"/>
                  <a:gd name="T83" fmla="*/ 49 h 106"/>
                  <a:gd name="T84" fmla="*/ 34 w 91"/>
                  <a:gd name="T85" fmla="*/ 46 h 106"/>
                  <a:gd name="T86" fmla="*/ 34 w 91"/>
                  <a:gd name="T87" fmla="*/ 43 h 106"/>
                  <a:gd name="T88" fmla="*/ 37 w 91"/>
                  <a:gd name="T89" fmla="*/ 39 h 106"/>
                  <a:gd name="T90" fmla="*/ 38 w 91"/>
                  <a:gd name="T91" fmla="*/ 35 h 106"/>
                  <a:gd name="T92" fmla="*/ 38 w 91"/>
                  <a:gd name="T93" fmla="*/ 30 h 106"/>
                  <a:gd name="T94" fmla="*/ 29 w 91"/>
                  <a:gd name="T95" fmla="*/ 31 h 106"/>
                  <a:gd name="T96" fmla="*/ 23 w 91"/>
                  <a:gd name="T97" fmla="*/ 31 h 106"/>
                  <a:gd name="T98" fmla="*/ 23 w 91"/>
                  <a:gd name="T99" fmla="*/ 25 h 106"/>
                  <a:gd name="T100" fmla="*/ 39 w 91"/>
                  <a:gd name="T101" fmla="*/ 21 h 106"/>
                  <a:gd name="T102" fmla="*/ 42 w 91"/>
                  <a:gd name="T103" fmla="*/ 21 h 106"/>
                  <a:gd name="T104" fmla="*/ 46 w 91"/>
                  <a:gd name="T105" fmla="*/ 22 h 106"/>
                  <a:gd name="T106" fmla="*/ 49 w 91"/>
                  <a:gd name="T107" fmla="*/ 22 h 106"/>
                  <a:gd name="T108" fmla="*/ 51 w 91"/>
                  <a:gd name="T109" fmla="*/ 24 h 106"/>
                  <a:gd name="T110" fmla="*/ 56 w 91"/>
                  <a:gd name="T111" fmla="*/ 24 h 106"/>
                  <a:gd name="T112" fmla="*/ 59 w 91"/>
                  <a:gd name="T113" fmla="*/ 24 h 106"/>
                  <a:gd name="T114" fmla="*/ 59 w 91"/>
                  <a:gd name="T115" fmla="*/ 20 h 106"/>
                  <a:gd name="T116" fmla="*/ 66 w 91"/>
                  <a:gd name="T117" fmla="*/ 8 h 106"/>
                  <a:gd name="T118" fmla="*/ 72 w 91"/>
                  <a:gd name="T119" fmla="*/ 3 h 106"/>
                  <a:gd name="T120" fmla="*/ 80 w 91"/>
                  <a:gd name="T12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" h="106">
                    <a:moveTo>
                      <a:pt x="80" y="0"/>
                    </a:moveTo>
                    <a:lnTo>
                      <a:pt x="84" y="0"/>
                    </a:lnTo>
                    <a:lnTo>
                      <a:pt x="84" y="1"/>
                    </a:lnTo>
                    <a:lnTo>
                      <a:pt x="87" y="3"/>
                    </a:lnTo>
                    <a:lnTo>
                      <a:pt x="88" y="1"/>
                    </a:lnTo>
                    <a:lnTo>
                      <a:pt x="89" y="1"/>
                    </a:lnTo>
                    <a:lnTo>
                      <a:pt x="89" y="3"/>
                    </a:lnTo>
                    <a:lnTo>
                      <a:pt x="91" y="4"/>
                    </a:lnTo>
                    <a:lnTo>
                      <a:pt x="91" y="9"/>
                    </a:lnTo>
                    <a:lnTo>
                      <a:pt x="88" y="10"/>
                    </a:lnTo>
                    <a:lnTo>
                      <a:pt x="88" y="12"/>
                    </a:lnTo>
                    <a:lnTo>
                      <a:pt x="83" y="18"/>
                    </a:lnTo>
                    <a:lnTo>
                      <a:pt x="84" y="24"/>
                    </a:lnTo>
                    <a:lnTo>
                      <a:pt x="83" y="26"/>
                    </a:lnTo>
                    <a:lnTo>
                      <a:pt x="83" y="29"/>
                    </a:lnTo>
                    <a:lnTo>
                      <a:pt x="81" y="30"/>
                    </a:lnTo>
                    <a:lnTo>
                      <a:pt x="80" y="34"/>
                    </a:lnTo>
                    <a:lnTo>
                      <a:pt x="81" y="35"/>
                    </a:lnTo>
                    <a:lnTo>
                      <a:pt x="80" y="39"/>
                    </a:lnTo>
                    <a:lnTo>
                      <a:pt x="81" y="39"/>
                    </a:lnTo>
                    <a:lnTo>
                      <a:pt x="80" y="43"/>
                    </a:lnTo>
                    <a:lnTo>
                      <a:pt x="79" y="43"/>
                    </a:lnTo>
                    <a:lnTo>
                      <a:pt x="77" y="47"/>
                    </a:lnTo>
                    <a:lnTo>
                      <a:pt x="77" y="51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0" y="60"/>
                    </a:lnTo>
                    <a:lnTo>
                      <a:pt x="68" y="59"/>
                    </a:lnTo>
                    <a:lnTo>
                      <a:pt x="66" y="62"/>
                    </a:lnTo>
                    <a:lnTo>
                      <a:pt x="63" y="64"/>
                    </a:lnTo>
                    <a:lnTo>
                      <a:pt x="63" y="67"/>
                    </a:lnTo>
                    <a:lnTo>
                      <a:pt x="59" y="71"/>
                    </a:lnTo>
                    <a:lnTo>
                      <a:pt x="58" y="74"/>
                    </a:lnTo>
                    <a:lnTo>
                      <a:pt x="59" y="76"/>
                    </a:lnTo>
                    <a:lnTo>
                      <a:pt x="59" y="78"/>
                    </a:lnTo>
                    <a:lnTo>
                      <a:pt x="59" y="84"/>
                    </a:lnTo>
                    <a:lnTo>
                      <a:pt x="58" y="87"/>
                    </a:lnTo>
                    <a:lnTo>
                      <a:pt x="58" y="89"/>
                    </a:lnTo>
                    <a:lnTo>
                      <a:pt x="56" y="92"/>
                    </a:lnTo>
                    <a:lnTo>
                      <a:pt x="54" y="93"/>
                    </a:lnTo>
                    <a:lnTo>
                      <a:pt x="52" y="95"/>
                    </a:lnTo>
                    <a:lnTo>
                      <a:pt x="51" y="96"/>
                    </a:lnTo>
                    <a:lnTo>
                      <a:pt x="46" y="101"/>
                    </a:lnTo>
                    <a:lnTo>
                      <a:pt x="45" y="104"/>
                    </a:lnTo>
                    <a:lnTo>
                      <a:pt x="42" y="105"/>
                    </a:lnTo>
                    <a:lnTo>
                      <a:pt x="39" y="103"/>
                    </a:lnTo>
                    <a:lnTo>
                      <a:pt x="38" y="101"/>
                    </a:lnTo>
                    <a:lnTo>
                      <a:pt x="38" y="100"/>
                    </a:lnTo>
                    <a:lnTo>
                      <a:pt x="39" y="97"/>
                    </a:lnTo>
                    <a:lnTo>
                      <a:pt x="39" y="96"/>
                    </a:lnTo>
                    <a:lnTo>
                      <a:pt x="35" y="97"/>
                    </a:lnTo>
                    <a:lnTo>
                      <a:pt x="33" y="100"/>
                    </a:lnTo>
                    <a:lnTo>
                      <a:pt x="31" y="100"/>
                    </a:lnTo>
                    <a:lnTo>
                      <a:pt x="30" y="100"/>
                    </a:lnTo>
                    <a:lnTo>
                      <a:pt x="30" y="103"/>
                    </a:lnTo>
                    <a:lnTo>
                      <a:pt x="29" y="104"/>
                    </a:lnTo>
                    <a:lnTo>
                      <a:pt x="26" y="104"/>
                    </a:lnTo>
                    <a:lnTo>
                      <a:pt x="26" y="103"/>
                    </a:lnTo>
                    <a:lnTo>
                      <a:pt x="26" y="101"/>
                    </a:lnTo>
                    <a:lnTo>
                      <a:pt x="23" y="103"/>
                    </a:lnTo>
                    <a:lnTo>
                      <a:pt x="22" y="103"/>
                    </a:lnTo>
                    <a:lnTo>
                      <a:pt x="22" y="103"/>
                    </a:lnTo>
                    <a:lnTo>
                      <a:pt x="22" y="100"/>
                    </a:lnTo>
                    <a:lnTo>
                      <a:pt x="21" y="99"/>
                    </a:lnTo>
                    <a:lnTo>
                      <a:pt x="20" y="99"/>
                    </a:lnTo>
                    <a:lnTo>
                      <a:pt x="18" y="99"/>
                    </a:lnTo>
                    <a:lnTo>
                      <a:pt x="17" y="100"/>
                    </a:lnTo>
                    <a:lnTo>
                      <a:pt x="16" y="100"/>
                    </a:lnTo>
                    <a:lnTo>
                      <a:pt x="14" y="103"/>
                    </a:lnTo>
                    <a:lnTo>
                      <a:pt x="13" y="103"/>
                    </a:lnTo>
                    <a:lnTo>
                      <a:pt x="12" y="103"/>
                    </a:lnTo>
                    <a:lnTo>
                      <a:pt x="10" y="106"/>
                    </a:lnTo>
                    <a:lnTo>
                      <a:pt x="9" y="106"/>
                    </a:lnTo>
                    <a:lnTo>
                      <a:pt x="8" y="105"/>
                    </a:lnTo>
                    <a:lnTo>
                      <a:pt x="8" y="103"/>
                    </a:lnTo>
                    <a:lnTo>
                      <a:pt x="6" y="101"/>
                    </a:lnTo>
                    <a:lnTo>
                      <a:pt x="6" y="99"/>
                    </a:lnTo>
                    <a:lnTo>
                      <a:pt x="2" y="96"/>
                    </a:lnTo>
                    <a:lnTo>
                      <a:pt x="2" y="95"/>
                    </a:lnTo>
                    <a:lnTo>
                      <a:pt x="0" y="92"/>
                    </a:lnTo>
                    <a:lnTo>
                      <a:pt x="1" y="91"/>
                    </a:lnTo>
                    <a:lnTo>
                      <a:pt x="1" y="88"/>
                    </a:lnTo>
                    <a:lnTo>
                      <a:pt x="2" y="88"/>
                    </a:lnTo>
                    <a:lnTo>
                      <a:pt x="5" y="88"/>
                    </a:lnTo>
                    <a:lnTo>
                      <a:pt x="5" y="87"/>
                    </a:lnTo>
                    <a:lnTo>
                      <a:pt x="6" y="87"/>
                    </a:lnTo>
                    <a:lnTo>
                      <a:pt x="9" y="89"/>
                    </a:lnTo>
                    <a:lnTo>
                      <a:pt x="10" y="87"/>
                    </a:lnTo>
                    <a:lnTo>
                      <a:pt x="9" y="81"/>
                    </a:lnTo>
                    <a:lnTo>
                      <a:pt x="8" y="80"/>
                    </a:lnTo>
                    <a:lnTo>
                      <a:pt x="6" y="79"/>
                    </a:lnTo>
                    <a:lnTo>
                      <a:pt x="5" y="79"/>
                    </a:lnTo>
                    <a:lnTo>
                      <a:pt x="2" y="80"/>
                    </a:lnTo>
                    <a:lnTo>
                      <a:pt x="2" y="78"/>
                    </a:lnTo>
                    <a:lnTo>
                      <a:pt x="2" y="76"/>
                    </a:lnTo>
                    <a:lnTo>
                      <a:pt x="4" y="75"/>
                    </a:lnTo>
                    <a:lnTo>
                      <a:pt x="6" y="75"/>
                    </a:lnTo>
                    <a:lnTo>
                      <a:pt x="8" y="76"/>
                    </a:lnTo>
                    <a:lnTo>
                      <a:pt x="9" y="75"/>
                    </a:lnTo>
                    <a:lnTo>
                      <a:pt x="10" y="74"/>
                    </a:lnTo>
                    <a:lnTo>
                      <a:pt x="12" y="74"/>
                    </a:lnTo>
                    <a:lnTo>
                      <a:pt x="16" y="74"/>
                    </a:lnTo>
                    <a:lnTo>
                      <a:pt x="17" y="71"/>
                    </a:lnTo>
                    <a:lnTo>
                      <a:pt x="16" y="68"/>
                    </a:lnTo>
                    <a:lnTo>
                      <a:pt x="17" y="67"/>
                    </a:lnTo>
                    <a:lnTo>
                      <a:pt x="20" y="67"/>
                    </a:lnTo>
                    <a:lnTo>
                      <a:pt x="21" y="72"/>
                    </a:lnTo>
                    <a:lnTo>
                      <a:pt x="22" y="74"/>
                    </a:lnTo>
                    <a:lnTo>
                      <a:pt x="26" y="74"/>
                    </a:lnTo>
                    <a:lnTo>
                      <a:pt x="27" y="74"/>
                    </a:lnTo>
                    <a:lnTo>
                      <a:pt x="29" y="72"/>
                    </a:lnTo>
                    <a:lnTo>
                      <a:pt x="31" y="72"/>
                    </a:lnTo>
                    <a:lnTo>
                      <a:pt x="34" y="74"/>
                    </a:lnTo>
                    <a:lnTo>
                      <a:pt x="34" y="75"/>
                    </a:lnTo>
                    <a:lnTo>
                      <a:pt x="35" y="75"/>
                    </a:lnTo>
                    <a:lnTo>
                      <a:pt x="35" y="74"/>
                    </a:lnTo>
                    <a:lnTo>
                      <a:pt x="35" y="71"/>
                    </a:lnTo>
                    <a:lnTo>
                      <a:pt x="38" y="62"/>
                    </a:lnTo>
                    <a:lnTo>
                      <a:pt x="39" y="58"/>
                    </a:lnTo>
                    <a:lnTo>
                      <a:pt x="39" y="55"/>
                    </a:lnTo>
                    <a:lnTo>
                      <a:pt x="38" y="54"/>
                    </a:lnTo>
                    <a:lnTo>
                      <a:pt x="37" y="53"/>
                    </a:lnTo>
                    <a:lnTo>
                      <a:pt x="35" y="51"/>
                    </a:lnTo>
                    <a:lnTo>
                      <a:pt x="35" y="50"/>
                    </a:lnTo>
                    <a:lnTo>
                      <a:pt x="34" y="50"/>
                    </a:lnTo>
                    <a:lnTo>
                      <a:pt x="33" y="49"/>
                    </a:lnTo>
                    <a:lnTo>
                      <a:pt x="33" y="47"/>
                    </a:lnTo>
                    <a:lnTo>
                      <a:pt x="33" y="46"/>
                    </a:lnTo>
                    <a:lnTo>
                      <a:pt x="34" y="46"/>
                    </a:lnTo>
                    <a:lnTo>
                      <a:pt x="34" y="45"/>
                    </a:lnTo>
                    <a:lnTo>
                      <a:pt x="35" y="45"/>
                    </a:lnTo>
                    <a:lnTo>
                      <a:pt x="34" y="43"/>
                    </a:lnTo>
                    <a:lnTo>
                      <a:pt x="34" y="43"/>
                    </a:lnTo>
                    <a:lnTo>
                      <a:pt x="34" y="41"/>
                    </a:lnTo>
                    <a:lnTo>
                      <a:pt x="37" y="39"/>
                    </a:lnTo>
                    <a:lnTo>
                      <a:pt x="39" y="39"/>
                    </a:lnTo>
                    <a:lnTo>
                      <a:pt x="39" y="37"/>
                    </a:lnTo>
                    <a:lnTo>
                      <a:pt x="38" y="35"/>
                    </a:lnTo>
                    <a:lnTo>
                      <a:pt x="39" y="34"/>
                    </a:lnTo>
                    <a:lnTo>
                      <a:pt x="39" y="30"/>
                    </a:lnTo>
                    <a:lnTo>
                      <a:pt x="38" y="30"/>
                    </a:lnTo>
                    <a:lnTo>
                      <a:pt x="34" y="30"/>
                    </a:lnTo>
                    <a:lnTo>
                      <a:pt x="31" y="30"/>
                    </a:lnTo>
                    <a:lnTo>
                      <a:pt x="29" y="31"/>
                    </a:lnTo>
                    <a:lnTo>
                      <a:pt x="27" y="31"/>
                    </a:lnTo>
                    <a:lnTo>
                      <a:pt x="25" y="31"/>
                    </a:lnTo>
                    <a:lnTo>
                      <a:pt x="23" y="31"/>
                    </a:lnTo>
                    <a:lnTo>
                      <a:pt x="25" y="30"/>
                    </a:lnTo>
                    <a:lnTo>
                      <a:pt x="23" y="28"/>
                    </a:lnTo>
                    <a:lnTo>
                      <a:pt x="23" y="25"/>
                    </a:lnTo>
                    <a:lnTo>
                      <a:pt x="23" y="22"/>
                    </a:lnTo>
                    <a:lnTo>
                      <a:pt x="23" y="21"/>
                    </a:lnTo>
                    <a:lnTo>
                      <a:pt x="39" y="21"/>
                    </a:lnTo>
                    <a:lnTo>
                      <a:pt x="41" y="21"/>
                    </a:lnTo>
                    <a:lnTo>
                      <a:pt x="41" y="21"/>
                    </a:lnTo>
                    <a:lnTo>
                      <a:pt x="42" y="21"/>
                    </a:lnTo>
                    <a:lnTo>
                      <a:pt x="43" y="22"/>
                    </a:lnTo>
                    <a:lnTo>
                      <a:pt x="45" y="21"/>
                    </a:lnTo>
                    <a:lnTo>
                      <a:pt x="46" y="22"/>
                    </a:lnTo>
                    <a:lnTo>
                      <a:pt x="46" y="24"/>
                    </a:lnTo>
                    <a:lnTo>
                      <a:pt x="47" y="22"/>
                    </a:lnTo>
                    <a:lnTo>
                      <a:pt x="49" y="22"/>
                    </a:lnTo>
                    <a:lnTo>
                      <a:pt x="49" y="22"/>
                    </a:lnTo>
                    <a:lnTo>
                      <a:pt x="51" y="24"/>
                    </a:lnTo>
                    <a:lnTo>
                      <a:pt x="51" y="24"/>
                    </a:lnTo>
                    <a:lnTo>
                      <a:pt x="54" y="24"/>
                    </a:lnTo>
                    <a:lnTo>
                      <a:pt x="55" y="24"/>
                    </a:lnTo>
                    <a:lnTo>
                      <a:pt x="56" y="24"/>
                    </a:lnTo>
                    <a:lnTo>
                      <a:pt x="56" y="24"/>
                    </a:lnTo>
                    <a:lnTo>
                      <a:pt x="58" y="25"/>
                    </a:lnTo>
                    <a:lnTo>
                      <a:pt x="59" y="24"/>
                    </a:lnTo>
                    <a:lnTo>
                      <a:pt x="59" y="24"/>
                    </a:lnTo>
                    <a:lnTo>
                      <a:pt x="58" y="21"/>
                    </a:lnTo>
                    <a:lnTo>
                      <a:pt x="59" y="20"/>
                    </a:lnTo>
                    <a:lnTo>
                      <a:pt x="60" y="18"/>
                    </a:lnTo>
                    <a:lnTo>
                      <a:pt x="60" y="17"/>
                    </a:lnTo>
                    <a:lnTo>
                      <a:pt x="66" y="8"/>
                    </a:lnTo>
                    <a:lnTo>
                      <a:pt x="70" y="4"/>
                    </a:lnTo>
                    <a:lnTo>
                      <a:pt x="71" y="4"/>
                    </a:lnTo>
                    <a:lnTo>
                      <a:pt x="72" y="3"/>
                    </a:lnTo>
                    <a:lnTo>
                      <a:pt x="77" y="1"/>
                    </a:lnTo>
                    <a:lnTo>
                      <a:pt x="79" y="1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0" name="Freeform 472"/>
              <p:cNvSpPr>
                <a:spLocks/>
              </p:cNvSpPr>
              <p:nvPr/>
            </p:nvSpPr>
            <p:spPr bwMode="auto">
              <a:xfrm>
                <a:off x="6130699" y="4489976"/>
                <a:ext cx="32991" cy="43142"/>
              </a:xfrm>
              <a:custGeom>
                <a:avLst/>
                <a:gdLst>
                  <a:gd name="T0" fmla="*/ 9 w 13"/>
                  <a:gd name="T1" fmla="*/ 0 h 17"/>
                  <a:gd name="T2" fmla="*/ 11 w 13"/>
                  <a:gd name="T3" fmla="*/ 0 h 17"/>
                  <a:gd name="T4" fmla="*/ 12 w 13"/>
                  <a:gd name="T5" fmla="*/ 0 h 17"/>
                  <a:gd name="T6" fmla="*/ 13 w 13"/>
                  <a:gd name="T7" fmla="*/ 1 h 17"/>
                  <a:gd name="T8" fmla="*/ 13 w 13"/>
                  <a:gd name="T9" fmla="*/ 4 h 17"/>
                  <a:gd name="T10" fmla="*/ 11 w 13"/>
                  <a:gd name="T11" fmla="*/ 6 h 17"/>
                  <a:gd name="T12" fmla="*/ 8 w 13"/>
                  <a:gd name="T13" fmla="*/ 7 h 17"/>
                  <a:gd name="T14" fmla="*/ 8 w 13"/>
                  <a:gd name="T15" fmla="*/ 9 h 17"/>
                  <a:gd name="T16" fmla="*/ 8 w 13"/>
                  <a:gd name="T17" fmla="*/ 13 h 17"/>
                  <a:gd name="T18" fmla="*/ 7 w 13"/>
                  <a:gd name="T19" fmla="*/ 14 h 17"/>
                  <a:gd name="T20" fmla="*/ 4 w 13"/>
                  <a:gd name="T21" fmla="*/ 15 h 17"/>
                  <a:gd name="T22" fmla="*/ 1 w 13"/>
                  <a:gd name="T23" fmla="*/ 17 h 17"/>
                  <a:gd name="T24" fmla="*/ 1 w 13"/>
                  <a:gd name="T25" fmla="*/ 15 h 17"/>
                  <a:gd name="T26" fmla="*/ 3 w 13"/>
                  <a:gd name="T27" fmla="*/ 13 h 17"/>
                  <a:gd name="T28" fmla="*/ 1 w 13"/>
                  <a:gd name="T29" fmla="*/ 9 h 17"/>
                  <a:gd name="T30" fmla="*/ 0 w 13"/>
                  <a:gd name="T31" fmla="*/ 7 h 17"/>
                  <a:gd name="T32" fmla="*/ 1 w 13"/>
                  <a:gd name="T33" fmla="*/ 7 h 17"/>
                  <a:gd name="T34" fmla="*/ 3 w 13"/>
                  <a:gd name="T35" fmla="*/ 4 h 17"/>
                  <a:gd name="T36" fmla="*/ 4 w 13"/>
                  <a:gd name="T37" fmla="*/ 4 h 17"/>
                  <a:gd name="T38" fmla="*/ 5 w 13"/>
                  <a:gd name="T39" fmla="*/ 4 h 17"/>
                  <a:gd name="T40" fmla="*/ 7 w 13"/>
                  <a:gd name="T41" fmla="*/ 1 h 17"/>
                  <a:gd name="T42" fmla="*/ 8 w 13"/>
                  <a:gd name="T43" fmla="*/ 1 h 17"/>
                  <a:gd name="T44" fmla="*/ 9 w 13"/>
                  <a:gd name="T45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3" h="17">
                    <a:moveTo>
                      <a:pt x="9" y="0"/>
                    </a:moveTo>
                    <a:lnTo>
                      <a:pt x="11" y="0"/>
                    </a:lnTo>
                    <a:lnTo>
                      <a:pt x="12" y="0"/>
                    </a:lnTo>
                    <a:lnTo>
                      <a:pt x="13" y="1"/>
                    </a:lnTo>
                    <a:lnTo>
                      <a:pt x="13" y="4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8" y="9"/>
                    </a:lnTo>
                    <a:lnTo>
                      <a:pt x="8" y="13"/>
                    </a:lnTo>
                    <a:lnTo>
                      <a:pt x="7" y="14"/>
                    </a:lnTo>
                    <a:lnTo>
                      <a:pt x="4" y="15"/>
                    </a:lnTo>
                    <a:lnTo>
                      <a:pt x="1" y="17"/>
                    </a:lnTo>
                    <a:lnTo>
                      <a:pt x="1" y="15"/>
                    </a:lnTo>
                    <a:lnTo>
                      <a:pt x="3" y="13"/>
                    </a:lnTo>
                    <a:lnTo>
                      <a:pt x="1" y="9"/>
                    </a:lnTo>
                    <a:lnTo>
                      <a:pt x="0" y="7"/>
                    </a:lnTo>
                    <a:lnTo>
                      <a:pt x="1" y="7"/>
                    </a:lnTo>
                    <a:lnTo>
                      <a:pt x="3" y="4"/>
                    </a:lnTo>
                    <a:lnTo>
                      <a:pt x="4" y="4"/>
                    </a:lnTo>
                    <a:lnTo>
                      <a:pt x="5" y="4"/>
                    </a:lnTo>
                    <a:lnTo>
                      <a:pt x="7" y="1"/>
                    </a:lnTo>
                    <a:lnTo>
                      <a:pt x="8" y="1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1" name="Freeform 473"/>
              <p:cNvSpPr>
                <a:spLocks/>
              </p:cNvSpPr>
              <p:nvPr/>
            </p:nvSpPr>
            <p:spPr bwMode="auto">
              <a:xfrm>
                <a:off x="6656013" y="4380854"/>
                <a:ext cx="337521" cy="345133"/>
              </a:xfrm>
              <a:custGeom>
                <a:avLst/>
                <a:gdLst>
                  <a:gd name="T0" fmla="*/ 101 w 133"/>
                  <a:gd name="T1" fmla="*/ 29 h 136"/>
                  <a:gd name="T2" fmla="*/ 102 w 133"/>
                  <a:gd name="T3" fmla="*/ 33 h 136"/>
                  <a:gd name="T4" fmla="*/ 117 w 133"/>
                  <a:gd name="T5" fmla="*/ 44 h 136"/>
                  <a:gd name="T6" fmla="*/ 114 w 133"/>
                  <a:gd name="T7" fmla="*/ 56 h 136"/>
                  <a:gd name="T8" fmla="*/ 116 w 133"/>
                  <a:gd name="T9" fmla="*/ 66 h 136"/>
                  <a:gd name="T10" fmla="*/ 121 w 133"/>
                  <a:gd name="T11" fmla="*/ 73 h 136"/>
                  <a:gd name="T12" fmla="*/ 118 w 133"/>
                  <a:gd name="T13" fmla="*/ 75 h 136"/>
                  <a:gd name="T14" fmla="*/ 120 w 133"/>
                  <a:gd name="T15" fmla="*/ 83 h 136"/>
                  <a:gd name="T16" fmla="*/ 118 w 133"/>
                  <a:gd name="T17" fmla="*/ 91 h 136"/>
                  <a:gd name="T18" fmla="*/ 120 w 133"/>
                  <a:gd name="T19" fmla="*/ 95 h 136"/>
                  <a:gd name="T20" fmla="*/ 121 w 133"/>
                  <a:gd name="T21" fmla="*/ 100 h 136"/>
                  <a:gd name="T22" fmla="*/ 122 w 133"/>
                  <a:gd name="T23" fmla="*/ 107 h 136"/>
                  <a:gd name="T24" fmla="*/ 131 w 133"/>
                  <a:gd name="T25" fmla="*/ 114 h 136"/>
                  <a:gd name="T26" fmla="*/ 131 w 133"/>
                  <a:gd name="T27" fmla="*/ 116 h 136"/>
                  <a:gd name="T28" fmla="*/ 127 w 133"/>
                  <a:gd name="T29" fmla="*/ 118 h 136"/>
                  <a:gd name="T30" fmla="*/ 121 w 133"/>
                  <a:gd name="T31" fmla="*/ 122 h 136"/>
                  <a:gd name="T32" fmla="*/ 116 w 133"/>
                  <a:gd name="T33" fmla="*/ 124 h 136"/>
                  <a:gd name="T34" fmla="*/ 109 w 133"/>
                  <a:gd name="T35" fmla="*/ 125 h 136"/>
                  <a:gd name="T36" fmla="*/ 104 w 133"/>
                  <a:gd name="T37" fmla="*/ 124 h 136"/>
                  <a:gd name="T38" fmla="*/ 101 w 133"/>
                  <a:gd name="T39" fmla="*/ 125 h 136"/>
                  <a:gd name="T40" fmla="*/ 95 w 133"/>
                  <a:gd name="T41" fmla="*/ 129 h 136"/>
                  <a:gd name="T42" fmla="*/ 91 w 133"/>
                  <a:gd name="T43" fmla="*/ 127 h 136"/>
                  <a:gd name="T44" fmla="*/ 88 w 133"/>
                  <a:gd name="T45" fmla="*/ 128 h 136"/>
                  <a:gd name="T46" fmla="*/ 81 w 133"/>
                  <a:gd name="T47" fmla="*/ 129 h 136"/>
                  <a:gd name="T48" fmla="*/ 77 w 133"/>
                  <a:gd name="T49" fmla="*/ 127 h 136"/>
                  <a:gd name="T50" fmla="*/ 75 w 133"/>
                  <a:gd name="T51" fmla="*/ 125 h 136"/>
                  <a:gd name="T52" fmla="*/ 60 w 133"/>
                  <a:gd name="T53" fmla="*/ 127 h 136"/>
                  <a:gd name="T54" fmla="*/ 58 w 133"/>
                  <a:gd name="T55" fmla="*/ 111 h 136"/>
                  <a:gd name="T56" fmla="*/ 51 w 133"/>
                  <a:gd name="T57" fmla="*/ 104 h 136"/>
                  <a:gd name="T58" fmla="*/ 48 w 133"/>
                  <a:gd name="T59" fmla="*/ 103 h 136"/>
                  <a:gd name="T60" fmla="*/ 46 w 133"/>
                  <a:gd name="T61" fmla="*/ 103 h 136"/>
                  <a:gd name="T62" fmla="*/ 43 w 133"/>
                  <a:gd name="T63" fmla="*/ 102 h 136"/>
                  <a:gd name="T64" fmla="*/ 42 w 133"/>
                  <a:gd name="T65" fmla="*/ 102 h 136"/>
                  <a:gd name="T66" fmla="*/ 37 w 133"/>
                  <a:gd name="T67" fmla="*/ 97 h 136"/>
                  <a:gd name="T68" fmla="*/ 30 w 133"/>
                  <a:gd name="T69" fmla="*/ 94 h 136"/>
                  <a:gd name="T70" fmla="*/ 26 w 133"/>
                  <a:gd name="T71" fmla="*/ 91 h 136"/>
                  <a:gd name="T72" fmla="*/ 21 w 133"/>
                  <a:gd name="T73" fmla="*/ 90 h 136"/>
                  <a:gd name="T74" fmla="*/ 13 w 133"/>
                  <a:gd name="T75" fmla="*/ 78 h 136"/>
                  <a:gd name="T76" fmla="*/ 0 w 133"/>
                  <a:gd name="T77" fmla="*/ 43 h 136"/>
                  <a:gd name="T78" fmla="*/ 12 w 133"/>
                  <a:gd name="T79" fmla="*/ 39 h 136"/>
                  <a:gd name="T80" fmla="*/ 18 w 133"/>
                  <a:gd name="T81" fmla="*/ 33 h 136"/>
                  <a:gd name="T82" fmla="*/ 19 w 133"/>
                  <a:gd name="T83" fmla="*/ 25 h 136"/>
                  <a:gd name="T84" fmla="*/ 16 w 133"/>
                  <a:gd name="T85" fmla="*/ 23 h 136"/>
                  <a:gd name="T86" fmla="*/ 14 w 133"/>
                  <a:gd name="T87" fmla="*/ 19 h 136"/>
                  <a:gd name="T88" fmla="*/ 18 w 133"/>
                  <a:gd name="T89" fmla="*/ 20 h 136"/>
                  <a:gd name="T90" fmla="*/ 19 w 133"/>
                  <a:gd name="T91" fmla="*/ 15 h 136"/>
                  <a:gd name="T92" fmla="*/ 18 w 133"/>
                  <a:gd name="T93" fmla="*/ 8 h 136"/>
                  <a:gd name="T94" fmla="*/ 14 w 133"/>
                  <a:gd name="T95" fmla="*/ 3 h 136"/>
                  <a:gd name="T96" fmla="*/ 17 w 133"/>
                  <a:gd name="T97" fmla="*/ 2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3" h="136">
                    <a:moveTo>
                      <a:pt x="56" y="0"/>
                    </a:moveTo>
                    <a:lnTo>
                      <a:pt x="100" y="25"/>
                    </a:lnTo>
                    <a:lnTo>
                      <a:pt x="101" y="29"/>
                    </a:lnTo>
                    <a:lnTo>
                      <a:pt x="101" y="31"/>
                    </a:lnTo>
                    <a:lnTo>
                      <a:pt x="101" y="32"/>
                    </a:lnTo>
                    <a:lnTo>
                      <a:pt x="102" y="33"/>
                    </a:lnTo>
                    <a:lnTo>
                      <a:pt x="117" y="44"/>
                    </a:lnTo>
                    <a:lnTo>
                      <a:pt x="117" y="44"/>
                    </a:lnTo>
                    <a:lnTo>
                      <a:pt x="117" y="44"/>
                    </a:lnTo>
                    <a:lnTo>
                      <a:pt x="118" y="47"/>
                    </a:lnTo>
                    <a:lnTo>
                      <a:pt x="117" y="48"/>
                    </a:lnTo>
                    <a:lnTo>
                      <a:pt x="114" y="56"/>
                    </a:lnTo>
                    <a:lnTo>
                      <a:pt x="113" y="60"/>
                    </a:lnTo>
                    <a:lnTo>
                      <a:pt x="113" y="64"/>
                    </a:lnTo>
                    <a:lnTo>
                      <a:pt x="116" y="66"/>
                    </a:lnTo>
                    <a:lnTo>
                      <a:pt x="118" y="69"/>
                    </a:lnTo>
                    <a:lnTo>
                      <a:pt x="120" y="69"/>
                    </a:lnTo>
                    <a:lnTo>
                      <a:pt x="121" y="73"/>
                    </a:lnTo>
                    <a:lnTo>
                      <a:pt x="121" y="74"/>
                    </a:lnTo>
                    <a:lnTo>
                      <a:pt x="120" y="74"/>
                    </a:lnTo>
                    <a:lnTo>
                      <a:pt x="118" y="75"/>
                    </a:lnTo>
                    <a:lnTo>
                      <a:pt x="118" y="78"/>
                    </a:lnTo>
                    <a:lnTo>
                      <a:pt x="118" y="82"/>
                    </a:lnTo>
                    <a:lnTo>
                      <a:pt x="120" y="83"/>
                    </a:lnTo>
                    <a:lnTo>
                      <a:pt x="120" y="86"/>
                    </a:lnTo>
                    <a:lnTo>
                      <a:pt x="118" y="89"/>
                    </a:lnTo>
                    <a:lnTo>
                      <a:pt x="118" y="91"/>
                    </a:lnTo>
                    <a:lnTo>
                      <a:pt x="120" y="94"/>
                    </a:lnTo>
                    <a:lnTo>
                      <a:pt x="118" y="94"/>
                    </a:lnTo>
                    <a:lnTo>
                      <a:pt x="120" y="95"/>
                    </a:lnTo>
                    <a:lnTo>
                      <a:pt x="120" y="98"/>
                    </a:lnTo>
                    <a:lnTo>
                      <a:pt x="121" y="99"/>
                    </a:lnTo>
                    <a:lnTo>
                      <a:pt x="121" y="100"/>
                    </a:lnTo>
                    <a:lnTo>
                      <a:pt x="121" y="102"/>
                    </a:lnTo>
                    <a:lnTo>
                      <a:pt x="122" y="106"/>
                    </a:lnTo>
                    <a:lnTo>
                      <a:pt x="122" y="107"/>
                    </a:lnTo>
                    <a:lnTo>
                      <a:pt x="126" y="111"/>
                    </a:lnTo>
                    <a:lnTo>
                      <a:pt x="130" y="112"/>
                    </a:lnTo>
                    <a:lnTo>
                      <a:pt x="131" y="114"/>
                    </a:lnTo>
                    <a:lnTo>
                      <a:pt x="131" y="115"/>
                    </a:lnTo>
                    <a:lnTo>
                      <a:pt x="133" y="115"/>
                    </a:lnTo>
                    <a:lnTo>
                      <a:pt x="131" y="116"/>
                    </a:lnTo>
                    <a:lnTo>
                      <a:pt x="131" y="116"/>
                    </a:lnTo>
                    <a:lnTo>
                      <a:pt x="129" y="116"/>
                    </a:lnTo>
                    <a:lnTo>
                      <a:pt x="127" y="118"/>
                    </a:lnTo>
                    <a:lnTo>
                      <a:pt x="126" y="120"/>
                    </a:lnTo>
                    <a:lnTo>
                      <a:pt x="124" y="120"/>
                    </a:lnTo>
                    <a:lnTo>
                      <a:pt x="121" y="122"/>
                    </a:lnTo>
                    <a:lnTo>
                      <a:pt x="118" y="122"/>
                    </a:lnTo>
                    <a:lnTo>
                      <a:pt x="118" y="123"/>
                    </a:lnTo>
                    <a:lnTo>
                      <a:pt x="116" y="124"/>
                    </a:lnTo>
                    <a:lnTo>
                      <a:pt x="114" y="123"/>
                    </a:lnTo>
                    <a:lnTo>
                      <a:pt x="110" y="124"/>
                    </a:lnTo>
                    <a:lnTo>
                      <a:pt x="109" y="125"/>
                    </a:lnTo>
                    <a:lnTo>
                      <a:pt x="106" y="125"/>
                    </a:lnTo>
                    <a:lnTo>
                      <a:pt x="105" y="124"/>
                    </a:lnTo>
                    <a:lnTo>
                      <a:pt x="104" y="124"/>
                    </a:lnTo>
                    <a:lnTo>
                      <a:pt x="101" y="124"/>
                    </a:lnTo>
                    <a:lnTo>
                      <a:pt x="100" y="124"/>
                    </a:lnTo>
                    <a:lnTo>
                      <a:pt x="101" y="125"/>
                    </a:lnTo>
                    <a:lnTo>
                      <a:pt x="100" y="128"/>
                    </a:lnTo>
                    <a:lnTo>
                      <a:pt x="97" y="128"/>
                    </a:lnTo>
                    <a:lnTo>
                      <a:pt x="95" y="129"/>
                    </a:lnTo>
                    <a:lnTo>
                      <a:pt x="93" y="128"/>
                    </a:lnTo>
                    <a:lnTo>
                      <a:pt x="92" y="128"/>
                    </a:lnTo>
                    <a:lnTo>
                      <a:pt x="91" y="127"/>
                    </a:lnTo>
                    <a:lnTo>
                      <a:pt x="89" y="127"/>
                    </a:lnTo>
                    <a:lnTo>
                      <a:pt x="89" y="127"/>
                    </a:lnTo>
                    <a:lnTo>
                      <a:pt x="88" y="128"/>
                    </a:lnTo>
                    <a:lnTo>
                      <a:pt x="85" y="129"/>
                    </a:lnTo>
                    <a:lnTo>
                      <a:pt x="81" y="131"/>
                    </a:lnTo>
                    <a:lnTo>
                      <a:pt x="81" y="129"/>
                    </a:lnTo>
                    <a:lnTo>
                      <a:pt x="80" y="128"/>
                    </a:lnTo>
                    <a:lnTo>
                      <a:pt x="79" y="128"/>
                    </a:lnTo>
                    <a:lnTo>
                      <a:pt x="77" y="127"/>
                    </a:lnTo>
                    <a:lnTo>
                      <a:pt x="76" y="127"/>
                    </a:lnTo>
                    <a:lnTo>
                      <a:pt x="76" y="125"/>
                    </a:lnTo>
                    <a:lnTo>
                      <a:pt x="75" y="125"/>
                    </a:lnTo>
                    <a:lnTo>
                      <a:pt x="73" y="127"/>
                    </a:lnTo>
                    <a:lnTo>
                      <a:pt x="72" y="127"/>
                    </a:lnTo>
                    <a:lnTo>
                      <a:pt x="60" y="127"/>
                    </a:lnTo>
                    <a:lnTo>
                      <a:pt x="58" y="136"/>
                    </a:lnTo>
                    <a:lnTo>
                      <a:pt x="59" y="116"/>
                    </a:lnTo>
                    <a:lnTo>
                      <a:pt x="58" y="111"/>
                    </a:lnTo>
                    <a:lnTo>
                      <a:pt x="54" y="107"/>
                    </a:lnTo>
                    <a:lnTo>
                      <a:pt x="52" y="106"/>
                    </a:lnTo>
                    <a:lnTo>
                      <a:pt x="51" y="104"/>
                    </a:lnTo>
                    <a:lnTo>
                      <a:pt x="51" y="104"/>
                    </a:lnTo>
                    <a:lnTo>
                      <a:pt x="50" y="104"/>
                    </a:lnTo>
                    <a:lnTo>
                      <a:pt x="48" y="103"/>
                    </a:lnTo>
                    <a:lnTo>
                      <a:pt x="47" y="103"/>
                    </a:lnTo>
                    <a:lnTo>
                      <a:pt x="47" y="103"/>
                    </a:lnTo>
                    <a:lnTo>
                      <a:pt x="46" y="103"/>
                    </a:lnTo>
                    <a:lnTo>
                      <a:pt x="45" y="103"/>
                    </a:lnTo>
                    <a:lnTo>
                      <a:pt x="45" y="102"/>
                    </a:lnTo>
                    <a:lnTo>
                      <a:pt x="43" y="102"/>
                    </a:lnTo>
                    <a:lnTo>
                      <a:pt x="42" y="102"/>
                    </a:lnTo>
                    <a:lnTo>
                      <a:pt x="42" y="102"/>
                    </a:lnTo>
                    <a:lnTo>
                      <a:pt x="42" y="102"/>
                    </a:lnTo>
                    <a:lnTo>
                      <a:pt x="39" y="99"/>
                    </a:lnTo>
                    <a:lnTo>
                      <a:pt x="39" y="98"/>
                    </a:lnTo>
                    <a:lnTo>
                      <a:pt x="37" y="97"/>
                    </a:lnTo>
                    <a:lnTo>
                      <a:pt x="37" y="97"/>
                    </a:lnTo>
                    <a:lnTo>
                      <a:pt x="35" y="97"/>
                    </a:lnTo>
                    <a:lnTo>
                      <a:pt x="30" y="94"/>
                    </a:lnTo>
                    <a:lnTo>
                      <a:pt x="27" y="94"/>
                    </a:lnTo>
                    <a:lnTo>
                      <a:pt x="26" y="93"/>
                    </a:lnTo>
                    <a:lnTo>
                      <a:pt x="26" y="91"/>
                    </a:lnTo>
                    <a:lnTo>
                      <a:pt x="23" y="90"/>
                    </a:lnTo>
                    <a:lnTo>
                      <a:pt x="22" y="90"/>
                    </a:lnTo>
                    <a:lnTo>
                      <a:pt x="21" y="90"/>
                    </a:lnTo>
                    <a:lnTo>
                      <a:pt x="19" y="90"/>
                    </a:lnTo>
                    <a:lnTo>
                      <a:pt x="16" y="89"/>
                    </a:lnTo>
                    <a:lnTo>
                      <a:pt x="13" y="78"/>
                    </a:lnTo>
                    <a:lnTo>
                      <a:pt x="4" y="68"/>
                    </a:lnTo>
                    <a:lnTo>
                      <a:pt x="1" y="53"/>
                    </a:lnTo>
                    <a:lnTo>
                      <a:pt x="0" y="43"/>
                    </a:lnTo>
                    <a:lnTo>
                      <a:pt x="5" y="44"/>
                    </a:lnTo>
                    <a:lnTo>
                      <a:pt x="9" y="43"/>
                    </a:lnTo>
                    <a:lnTo>
                      <a:pt x="12" y="39"/>
                    </a:lnTo>
                    <a:lnTo>
                      <a:pt x="14" y="36"/>
                    </a:lnTo>
                    <a:lnTo>
                      <a:pt x="16" y="35"/>
                    </a:lnTo>
                    <a:lnTo>
                      <a:pt x="18" y="33"/>
                    </a:lnTo>
                    <a:lnTo>
                      <a:pt x="19" y="31"/>
                    </a:lnTo>
                    <a:lnTo>
                      <a:pt x="19" y="29"/>
                    </a:lnTo>
                    <a:lnTo>
                      <a:pt x="19" y="25"/>
                    </a:lnTo>
                    <a:lnTo>
                      <a:pt x="18" y="25"/>
                    </a:lnTo>
                    <a:lnTo>
                      <a:pt x="17" y="24"/>
                    </a:lnTo>
                    <a:lnTo>
                      <a:pt x="16" y="23"/>
                    </a:lnTo>
                    <a:lnTo>
                      <a:pt x="16" y="22"/>
                    </a:lnTo>
                    <a:lnTo>
                      <a:pt x="14" y="20"/>
                    </a:lnTo>
                    <a:lnTo>
                      <a:pt x="14" y="19"/>
                    </a:lnTo>
                    <a:lnTo>
                      <a:pt x="16" y="20"/>
                    </a:lnTo>
                    <a:lnTo>
                      <a:pt x="17" y="20"/>
                    </a:lnTo>
                    <a:lnTo>
                      <a:pt x="18" y="20"/>
                    </a:lnTo>
                    <a:lnTo>
                      <a:pt x="18" y="19"/>
                    </a:lnTo>
                    <a:lnTo>
                      <a:pt x="19" y="18"/>
                    </a:lnTo>
                    <a:lnTo>
                      <a:pt x="19" y="15"/>
                    </a:lnTo>
                    <a:lnTo>
                      <a:pt x="19" y="14"/>
                    </a:lnTo>
                    <a:lnTo>
                      <a:pt x="18" y="10"/>
                    </a:lnTo>
                    <a:lnTo>
                      <a:pt x="18" y="8"/>
                    </a:lnTo>
                    <a:lnTo>
                      <a:pt x="17" y="7"/>
                    </a:lnTo>
                    <a:lnTo>
                      <a:pt x="16" y="6"/>
                    </a:lnTo>
                    <a:lnTo>
                      <a:pt x="14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7" y="2"/>
                    </a:lnTo>
                    <a:lnTo>
                      <a:pt x="31" y="2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2" name="Freeform 474"/>
              <p:cNvSpPr>
                <a:spLocks/>
              </p:cNvSpPr>
              <p:nvPr/>
            </p:nvSpPr>
            <p:spPr bwMode="auto">
              <a:xfrm>
                <a:off x="6645862" y="4388466"/>
                <a:ext cx="58369" cy="50755"/>
              </a:xfrm>
              <a:custGeom>
                <a:avLst/>
                <a:gdLst>
                  <a:gd name="T0" fmla="*/ 18 w 23"/>
                  <a:gd name="T1" fmla="*/ 0 h 20"/>
                  <a:gd name="T2" fmla="*/ 20 w 23"/>
                  <a:gd name="T3" fmla="*/ 3 h 20"/>
                  <a:gd name="T4" fmla="*/ 21 w 23"/>
                  <a:gd name="T5" fmla="*/ 4 h 20"/>
                  <a:gd name="T6" fmla="*/ 22 w 23"/>
                  <a:gd name="T7" fmla="*/ 5 h 20"/>
                  <a:gd name="T8" fmla="*/ 22 w 23"/>
                  <a:gd name="T9" fmla="*/ 7 h 20"/>
                  <a:gd name="T10" fmla="*/ 23 w 23"/>
                  <a:gd name="T11" fmla="*/ 11 h 20"/>
                  <a:gd name="T12" fmla="*/ 23 w 23"/>
                  <a:gd name="T13" fmla="*/ 12 h 20"/>
                  <a:gd name="T14" fmla="*/ 23 w 23"/>
                  <a:gd name="T15" fmla="*/ 15 h 20"/>
                  <a:gd name="T16" fmla="*/ 22 w 23"/>
                  <a:gd name="T17" fmla="*/ 16 h 20"/>
                  <a:gd name="T18" fmla="*/ 22 w 23"/>
                  <a:gd name="T19" fmla="*/ 17 h 20"/>
                  <a:gd name="T20" fmla="*/ 21 w 23"/>
                  <a:gd name="T21" fmla="*/ 17 h 20"/>
                  <a:gd name="T22" fmla="*/ 20 w 23"/>
                  <a:gd name="T23" fmla="*/ 17 h 20"/>
                  <a:gd name="T24" fmla="*/ 18 w 23"/>
                  <a:gd name="T25" fmla="*/ 16 h 20"/>
                  <a:gd name="T26" fmla="*/ 18 w 23"/>
                  <a:gd name="T27" fmla="*/ 16 h 20"/>
                  <a:gd name="T28" fmla="*/ 17 w 23"/>
                  <a:gd name="T29" fmla="*/ 15 h 20"/>
                  <a:gd name="T30" fmla="*/ 17 w 23"/>
                  <a:gd name="T31" fmla="*/ 13 h 20"/>
                  <a:gd name="T32" fmla="*/ 16 w 23"/>
                  <a:gd name="T33" fmla="*/ 13 h 20"/>
                  <a:gd name="T34" fmla="*/ 14 w 23"/>
                  <a:gd name="T35" fmla="*/ 12 h 20"/>
                  <a:gd name="T36" fmla="*/ 13 w 23"/>
                  <a:gd name="T37" fmla="*/ 12 h 20"/>
                  <a:gd name="T38" fmla="*/ 14 w 23"/>
                  <a:gd name="T39" fmla="*/ 15 h 20"/>
                  <a:gd name="T40" fmla="*/ 12 w 23"/>
                  <a:gd name="T41" fmla="*/ 19 h 20"/>
                  <a:gd name="T42" fmla="*/ 12 w 23"/>
                  <a:gd name="T43" fmla="*/ 19 h 20"/>
                  <a:gd name="T44" fmla="*/ 10 w 23"/>
                  <a:gd name="T45" fmla="*/ 20 h 20"/>
                  <a:gd name="T46" fmla="*/ 9 w 23"/>
                  <a:gd name="T47" fmla="*/ 19 h 20"/>
                  <a:gd name="T48" fmla="*/ 8 w 23"/>
                  <a:gd name="T49" fmla="*/ 19 h 20"/>
                  <a:gd name="T50" fmla="*/ 8 w 23"/>
                  <a:gd name="T51" fmla="*/ 20 h 20"/>
                  <a:gd name="T52" fmla="*/ 5 w 23"/>
                  <a:gd name="T53" fmla="*/ 19 h 20"/>
                  <a:gd name="T54" fmla="*/ 4 w 23"/>
                  <a:gd name="T55" fmla="*/ 17 h 20"/>
                  <a:gd name="T56" fmla="*/ 2 w 23"/>
                  <a:gd name="T57" fmla="*/ 16 h 20"/>
                  <a:gd name="T58" fmla="*/ 1 w 23"/>
                  <a:gd name="T59" fmla="*/ 16 h 20"/>
                  <a:gd name="T60" fmla="*/ 0 w 23"/>
                  <a:gd name="T61" fmla="*/ 17 h 20"/>
                  <a:gd name="T62" fmla="*/ 0 w 23"/>
                  <a:gd name="T63" fmla="*/ 15 h 20"/>
                  <a:gd name="T64" fmla="*/ 2 w 23"/>
                  <a:gd name="T65" fmla="*/ 8 h 20"/>
                  <a:gd name="T66" fmla="*/ 4 w 23"/>
                  <a:gd name="T67" fmla="*/ 5 h 20"/>
                  <a:gd name="T68" fmla="*/ 6 w 23"/>
                  <a:gd name="T69" fmla="*/ 3 h 20"/>
                  <a:gd name="T70" fmla="*/ 8 w 23"/>
                  <a:gd name="T71" fmla="*/ 3 h 20"/>
                  <a:gd name="T72" fmla="*/ 9 w 23"/>
                  <a:gd name="T73" fmla="*/ 3 h 20"/>
                  <a:gd name="T74" fmla="*/ 12 w 23"/>
                  <a:gd name="T75" fmla="*/ 1 h 20"/>
                  <a:gd name="T76" fmla="*/ 13 w 23"/>
                  <a:gd name="T77" fmla="*/ 1 h 20"/>
                  <a:gd name="T78" fmla="*/ 13 w 23"/>
                  <a:gd name="T79" fmla="*/ 3 h 20"/>
                  <a:gd name="T80" fmla="*/ 16 w 23"/>
                  <a:gd name="T81" fmla="*/ 3 h 20"/>
                  <a:gd name="T82" fmla="*/ 16 w 23"/>
                  <a:gd name="T83" fmla="*/ 1 h 20"/>
                  <a:gd name="T84" fmla="*/ 16 w 23"/>
                  <a:gd name="T85" fmla="*/ 0 h 20"/>
                  <a:gd name="T86" fmla="*/ 18 w 23"/>
                  <a:gd name="T8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" h="20">
                    <a:moveTo>
                      <a:pt x="18" y="0"/>
                    </a:moveTo>
                    <a:lnTo>
                      <a:pt x="20" y="3"/>
                    </a:lnTo>
                    <a:lnTo>
                      <a:pt x="21" y="4"/>
                    </a:lnTo>
                    <a:lnTo>
                      <a:pt x="22" y="5"/>
                    </a:lnTo>
                    <a:lnTo>
                      <a:pt x="22" y="7"/>
                    </a:lnTo>
                    <a:lnTo>
                      <a:pt x="23" y="11"/>
                    </a:lnTo>
                    <a:lnTo>
                      <a:pt x="23" y="12"/>
                    </a:lnTo>
                    <a:lnTo>
                      <a:pt x="23" y="15"/>
                    </a:lnTo>
                    <a:lnTo>
                      <a:pt x="22" y="16"/>
                    </a:lnTo>
                    <a:lnTo>
                      <a:pt x="22" y="17"/>
                    </a:lnTo>
                    <a:lnTo>
                      <a:pt x="21" y="17"/>
                    </a:lnTo>
                    <a:lnTo>
                      <a:pt x="20" y="17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7" y="15"/>
                    </a:lnTo>
                    <a:lnTo>
                      <a:pt x="17" y="13"/>
                    </a:lnTo>
                    <a:lnTo>
                      <a:pt x="16" y="13"/>
                    </a:lnTo>
                    <a:lnTo>
                      <a:pt x="14" y="12"/>
                    </a:lnTo>
                    <a:lnTo>
                      <a:pt x="13" y="12"/>
                    </a:lnTo>
                    <a:lnTo>
                      <a:pt x="14" y="15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0" y="20"/>
                    </a:lnTo>
                    <a:lnTo>
                      <a:pt x="9" y="19"/>
                    </a:lnTo>
                    <a:lnTo>
                      <a:pt x="8" y="19"/>
                    </a:lnTo>
                    <a:lnTo>
                      <a:pt x="8" y="20"/>
                    </a:lnTo>
                    <a:lnTo>
                      <a:pt x="5" y="19"/>
                    </a:lnTo>
                    <a:lnTo>
                      <a:pt x="4" y="17"/>
                    </a:lnTo>
                    <a:lnTo>
                      <a:pt x="2" y="16"/>
                    </a:lnTo>
                    <a:lnTo>
                      <a:pt x="1" y="16"/>
                    </a:lnTo>
                    <a:lnTo>
                      <a:pt x="0" y="17"/>
                    </a:lnTo>
                    <a:lnTo>
                      <a:pt x="0" y="15"/>
                    </a:lnTo>
                    <a:lnTo>
                      <a:pt x="2" y="8"/>
                    </a:lnTo>
                    <a:lnTo>
                      <a:pt x="4" y="5"/>
                    </a:lnTo>
                    <a:lnTo>
                      <a:pt x="6" y="3"/>
                    </a:lnTo>
                    <a:lnTo>
                      <a:pt x="8" y="3"/>
                    </a:lnTo>
                    <a:lnTo>
                      <a:pt x="9" y="3"/>
                    </a:lnTo>
                    <a:lnTo>
                      <a:pt x="12" y="1"/>
                    </a:lnTo>
                    <a:lnTo>
                      <a:pt x="13" y="1"/>
                    </a:lnTo>
                    <a:lnTo>
                      <a:pt x="13" y="3"/>
                    </a:lnTo>
                    <a:lnTo>
                      <a:pt x="16" y="3"/>
                    </a:lnTo>
                    <a:lnTo>
                      <a:pt x="16" y="1"/>
                    </a:lnTo>
                    <a:lnTo>
                      <a:pt x="16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3" name="Freeform 475"/>
              <p:cNvSpPr>
                <a:spLocks/>
              </p:cNvSpPr>
              <p:nvPr/>
            </p:nvSpPr>
            <p:spPr bwMode="auto">
              <a:xfrm>
                <a:off x="6645862" y="4418919"/>
                <a:ext cx="58369" cy="73595"/>
              </a:xfrm>
              <a:custGeom>
                <a:avLst/>
                <a:gdLst>
                  <a:gd name="T0" fmla="*/ 13 w 23"/>
                  <a:gd name="T1" fmla="*/ 0 h 29"/>
                  <a:gd name="T2" fmla="*/ 14 w 23"/>
                  <a:gd name="T3" fmla="*/ 0 h 29"/>
                  <a:gd name="T4" fmla="*/ 16 w 23"/>
                  <a:gd name="T5" fmla="*/ 1 h 29"/>
                  <a:gd name="T6" fmla="*/ 17 w 23"/>
                  <a:gd name="T7" fmla="*/ 1 h 29"/>
                  <a:gd name="T8" fmla="*/ 17 w 23"/>
                  <a:gd name="T9" fmla="*/ 3 h 29"/>
                  <a:gd name="T10" fmla="*/ 18 w 23"/>
                  <a:gd name="T11" fmla="*/ 4 h 29"/>
                  <a:gd name="T12" fmla="*/ 18 w 23"/>
                  <a:gd name="T13" fmla="*/ 5 h 29"/>
                  <a:gd name="T14" fmla="*/ 20 w 23"/>
                  <a:gd name="T15" fmla="*/ 7 h 29"/>
                  <a:gd name="T16" fmla="*/ 20 w 23"/>
                  <a:gd name="T17" fmla="*/ 8 h 29"/>
                  <a:gd name="T18" fmla="*/ 21 w 23"/>
                  <a:gd name="T19" fmla="*/ 9 h 29"/>
                  <a:gd name="T20" fmla="*/ 22 w 23"/>
                  <a:gd name="T21" fmla="*/ 10 h 29"/>
                  <a:gd name="T22" fmla="*/ 23 w 23"/>
                  <a:gd name="T23" fmla="*/ 10 h 29"/>
                  <a:gd name="T24" fmla="*/ 23 w 23"/>
                  <a:gd name="T25" fmla="*/ 14 h 29"/>
                  <a:gd name="T26" fmla="*/ 23 w 23"/>
                  <a:gd name="T27" fmla="*/ 16 h 29"/>
                  <a:gd name="T28" fmla="*/ 22 w 23"/>
                  <a:gd name="T29" fmla="*/ 18 h 29"/>
                  <a:gd name="T30" fmla="*/ 20 w 23"/>
                  <a:gd name="T31" fmla="*/ 20 h 29"/>
                  <a:gd name="T32" fmla="*/ 18 w 23"/>
                  <a:gd name="T33" fmla="*/ 21 h 29"/>
                  <a:gd name="T34" fmla="*/ 16 w 23"/>
                  <a:gd name="T35" fmla="*/ 24 h 29"/>
                  <a:gd name="T36" fmla="*/ 13 w 23"/>
                  <a:gd name="T37" fmla="*/ 28 h 29"/>
                  <a:gd name="T38" fmla="*/ 9 w 23"/>
                  <a:gd name="T39" fmla="*/ 29 h 29"/>
                  <a:gd name="T40" fmla="*/ 4 w 23"/>
                  <a:gd name="T41" fmla="*/ 28 h 29"/>
                  <a:gd name="T42" fmla="*/ 1 w 23"/>
                  <a:gd name="T43" fmla="*/ 14 h 29"/>
                  <a:gd name="T44" fmla="*/ 1 w 23"/>
                  <a:gd name="T45" fmla="*/ 12 h 29"/>
                  <a:gd name="T46" fmla="*/ 1 w 23"/>
                  <a:gd name="T47" fmla="*/ 9 h 29"/>
                  <a:gd name="T48" fmla="*/ 0 w 23"/>
                  <a:gd name="T49" fmla="*/ 7 h 29"/>
                  <a:gd name="T50" fmla="*/ 0 w 23"/>
                  <a:gd name="T51" fmla="*/ 5 h 29"/>
                  <a:gd name="T52" fmla="*/ 1 w 23"/>
                  <a:gd name="T53" fmla="*/ 4 h 29"/>
                  <a:gd name="T54" fmla="*/ 2 w 23"/>
                  <a:gd name="T55" fmla="*/ 4 h 29"/>
                  <a:gd name="T56" fmla="*/ 4 w 23"/>
                  <a:gd name="T57" fmla="*/ 5 h 29"/>
                  <a:gd name="T58" fmla="*/ 5 w 23"/>
                  <a:gd name="T59" fmla="*/ 7 h 29"/>
                  <a:gd name="T60" fmla="*/ 8 w 23"/>
                  <a:gd name="T61" fmla="*/ 8 h 29"/>
                  <a:gd name="T62" fmla="*/ 8 w 23"/>
                  <a:gd name="T63" fmla="*/ 7 h 29"/>
                  <a:gd name="T64" fmla="*/ 9 w 23"/>
                  <a:gd name="T65" fmla="*/ 7 h 29"/>
                  <a:gd name="T66" fmla="*/ 10 w 23"/>
                  <a:gd name="T67" fmla="*/ 8 h 29"/>
                  <a:gd name="T68" fmla="*/ 12 w 23"/>
                  <a:gd name="T69" fmla="*/ 7 h 29"/>
                  <a:gd name="T70" fmla="*/ 12 w 23"/>
                  <a:gd name="T71" fmla="*/ 7 h 29"/>
                  <a:gd name="T72" fmla="*/ 14 w 23"/>
                  <a:gd name="T73" fmla="*/ 3 h 29"/>
                  <a:gd name="T74" fmla="*/ 13 w 23"/>
                  <a:gd name="T7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3" h="29">
                    <a:moveTo>
                      <a:pt x="13" y="0"/>
                    </a:moveTo>
                    <a:lnTo>
                      <a:pt x="14" y="0"/>
                    </a:lnTo>
                    <a:lnTo>
                      <a:pt x="16" y="1"/>
                    </a:lnTo>
                    <a:lnTo>
                      <a:pt x="17" y="1"/>
                    </a:lnTo>
                    <a:lnTo>
                      <a:pt x="17" y="3"/>
                    </a:lnTo>
                    <a:lnTo>
                      <a:pt x="18" y="4"/>
                    </a:lnTo>
                    <a:lnTo>
                      <a:pt x="18" y="5"/>
                    </a:lnTo>
                    <a:lnTo>
                      <a:pt x="20" y="7"/>
                    </a:lnTo>
                    <a:lnTo>
                      <a:pt x="20" y="8"/>
                    </a:lnTo>
                    <a:lnTo>
                      <a:pt x="21" y="9"/>
                    </a:lnTo>
                    <a:lnTo>
                      <a:pt x="22" y="10"/>
                    </a:lnTo>
                    <a:lnTo>
                      <a:pt x="23" y="10"/>
                    </a:lnTo>
                    <a:lnTo>
                      <a:pt x="23" y="14"/>
                    </a:lnTo>
                    <a:lnTo>
                      <a:pt x="23" y="16"/>
                    </a:lnTo>
                    <a:lnTo>
                      <a:pt x="22" y="18"/>
                    </a:lnTo>
                    <a:lnTo>
                      <a:pt x="20" y="20"/>
                    </a:lnTo>
                    <a:lnTo>
                      <a:pt x="18" y="21"/>
                    </a:lnTo>
                    <a:lnTo>
                      <a:pt x="16" y="24"/>
                    </a:lnTo>
                    <a:lnTo>
                      <a:pt x="13" y="28"/>
                    </a:lnTo>
                    <a:lnTo>
                      <a:pt x="9" y="29"/>
                    </a:lnTo>
                    <a:lnTo>
                      <a:pt x="4" y="28"/>
                    </a:lnTo>
                    <a:lnTo>
                      <a:pt x="1" y="14"/>
                    </a:lnTo>
                    <a:lnTo>
                      <a:pt x="1" y="12"/>
                    </a:lnTo>
                    <a:lnTo>
                      <a:pt x="1" y="9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2" y="4"/>
                    </a:lnTo>
                    <a:lnTo>
                      <a:pt x="4" y="5"/>
                    </a:lnTo>
                    <a:lnTo>
                      <a:pt x="5" y="7"/>
                    </a:lnTo>
                    <a:lnTo>
                      <a:pt x="8" y="8"/>
                    </a:lnTo>
                    <a:lnTo>
                      <a:pt x="8" y="7"/>
                    </a:lnTo>
                    <a:lnTo>
                      <a:pt x="9" y="7"/>
                    </a:lnTo>
                    <a:lnTo>
                      <a:pt x="10" y="8"/>
                    </a:lnTo>
                    <a:lnTo>
                      <a:pt x="12" y="7"/>
                    </a:lnTo>
                    <a:lnTo>
                      <a:pt x="12" y="7"/>
                    </a:lnTo>
                    <a:lnTo>
                      <a:pt x="14" y="3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4" name="Freeform 476"/>
              <p:cNvSpPr>
                <a:spLocks/>
              </p:cNvSpPr>
              <p:nvPr/>
            </p:nvSpPr>
            <p:spPr bwMode="auto">
              <a:xfrm>
                <a:off x="6133238" y="4190522"/>
                <a:ext cx="576069" cy="570993"/>
              </a:xfrm>
              <a:custGeom>
                <a:avLst/>
                <a:gdLst>
                  <a:gd name="T0" fmla="*/ 169 w 227"/>
                  <a:gd name="T1" fmla="*/ 3 h 225"/>
                  <a:gd name="T2" fmla="*/ 185 w 227"/>
                  <a:gd name="T3" fmla="*/ 4 h 225"/>
                  <a:gd name="T4" fmla="*/ 193 w 227"/>
                  <a:gd name="T5" fmla="*/ 12 h 225"/>
                  <a:gd name="T6" fmla="*/ 203 w 227"/>
                  <a:gd name="T7" fmla="*/ 10 h 225"/>
                  <a:gd name="T8" fmla="*/ 211 w 227"/>
                  <a:gd name="T9" fmla="*/ 7 h 225"/>
                  <a:gd name="T10" fmla="*/ 220 w 227"/>
                  <a:gd name="T11" fmla="*/ 16 h 225"/>
                  <a:gd name="T12" fmla="*/ 225 w 227"/>
                  <a:gd name="T13" fmla="*/ 22 h 225"/>
                  <a:gd name="T14" fmla="*/ 224 w 227"/>
                  <a:gd name="T15" fmla="*/ 36 h 225"/>
                  <a:gd name="T16" fmla="*/ 218 w 227"/>
                  <a:gd name="T17" fmla="*/ 54 h 225"/>
                  <a:gd name="T18" fmla="*/ 208 w 227"/>
                  <a:gd name="T19" fmla="*/ 78 h 225"/>
                  <a:gd name="T20" fmla="*/ 203 w 227"/>
                  <a:gd name="T21" fmla="*/ 99 h 225"/>
                  <a:gd name="T22" fmla="*/ 222 w 227"/>
                  <a:gd name="T23" fmla="*/ 164 h 225"/>
                  <a:gd name="T24" fmla="*/ 199 w 227"/>
                  <a:gd name="T25" fmla="*/ 181 h 225"/>
                  <a:gd name="T26" fmla="*/ 198 w 227"/>
                  <a:gd name="T27" fmla="*/ 190 h 225"/>
                  <a:gd name="T28" fmla="*/ 194 w 227"/>
                  <a:gd name="T29" fmla="*/ 203 h 225"/>
                  <a:gd name="T30" fmla="*/ 206 w 227"/>
                  <a:gd name="T31" fmla="*/ 214 h 225"/>
                  <a:gd name="T32" fmla="*/ 210 w 227"/>
                  <a:gd name="T33" fmla="*/ 224 h 225"/>
                  <a:gd name="T34" fmla="*/ 202 w 227"/>
                  <a:gd name="T35" fmla="*/ 225 h 225"/>
                  <a:gd name="T36" fmla="*/ 189 w 227"/>
                  <a:gd name="T37" fmla="*/ 214 h 225"/>
                  <a:gd name="T38" fmla="*/ 178 w 227"/>
                  <a:gd name="T39" fmla="*/ 203 h 225"/>
                  <a:gd name="T40" fmla="*/ 169 w 227"/>
                  <a:gd name="T41" fmla="*/ 210 h 225"/>
                  <a:gd name="T42" fmla="*/ 158 w 227"/>
                  <a:gd name="T43" fmla="*/ 204 h 225"/>
                  <a:gd name="T44" fmla="*/ 156 w 227"/>
                  <a:gd name="T45" fmla="*/ 198 h 225"/>
                  <a:gd name="T46" fmla="*/ 146 w 227"/>
                  <a:gd name="T47" fmla="*/ 202 h 225"/>
                  <a:gd name="T48" fmla="*/ 141 w 227"/>
                  <a:gd name="T49" fmla="*/ 197 h 225"/>
                  <a:gd name="T50" fmla="*/ 132 w 227"/>
                  <a:gd name="T51" fmla="*/ 199 h 225"/>
                  <a:gd name="T52" fmla="*/ 123 w 227"/>
                  <a:gd name="T53" fmla="*/ 198 h 225"/>
                  <a:gd name="T54" fmla="*/ 120 w 227"/>
                  <a:gd name="T55" fmla="*/ 195 h 225"/>
                  <a:gd name="T56" fmla="*/ 120 w 227"/>
                  <a:gd name="T57" fmla="*/ 187 h 225"/>
                  <a:gd name="T58" fmla="*/ 118 w 227"/>
                  <a:gd name="T59" fmla="*/ 179 h 225"/>
                  <a:gd name="T60" fmla="*/ 115 w 227"/>
                  <a:gd name="T61" fmla="*/ 172 h 225"/>
                  <a:gd name="T62" fmla="*/ 115 w 227"/>
                  <a:gd name="T63" fmla="*/ 161 h 225"/>
                  <a:gd name="T64" fmla="*/ 102 w 227"/>
                  <a:gd name="T65" fmla="*/ 152 h 225"/>
                  <a:gd name="T66" fmla="*/ 87 w 227"/>
                  <a:gd name="T67" fmla="*/ 148 h 225"/>
                  <a:gd name="T68" fmla="*/ 77 w 227"/>
                  <a:gd name="T69" fmla="*/ 160 h 225"/>
                  <a:gd name="T70" fmla="*/ 62 w 227"/>
                  <a:gd name="T71" fmla="*/ 160 h 225"/>
                  <a:gd name="T72" fmla="*/ 58 w 227"/>
                  <a:gd name="T73" fmla="*/ 149 h 225"/>
                  <a:gd name="T74" fmla="*/ 56 w 227"/>
                  <a:gd name="T75" fmla="*/ 139 h 225"/>
                  <a:gd name="T76" fmla="*/ 31 w 227"/>
                  <a:gd name="T77" fmla="*/ 135 h 225"/>
                  <a:gd name="T78" fmla="*/ 15 w 227"/>
                  <a:gd name="T79" fmla="*/ 135 h 225"/>
                  <a:gd name="T80" fmla="*/ 7 w 227"/>
                  <a:gd name="T81" fmla="*/ 137 h 225"/>
                  <a:gd name="T82" fmla="*/ 3 w 227"/>
                  <a:gd name="T83" fmla="*/ 133 h 225"/>
                  <a:gd name="T84" fmla="*/ 12 w 227"/>
                  <a:gd name="T85" fmla="*/ 122 h 225"/>
                  <a:gd name="T86" fmla="*/ 20 w 227"/>
                  <a:gd name="T87" fmla="*/ 122 h 225"/>
                  <a:gd name="T88" fmla="*/ 29 w 227"/>
                  <a:gd name="T89" fmla="*/ 116 h 225"/>
                  <a:gd name="T90" fmla="*/ 36 w 227"/>
                  <a:gd name="T91" fmla="*/ 120 h 225"/>
                  <a:gd name="T92" fmla="*/ 48 w 227"/>
                  <a:gd name="T93" fmla="*/ 106 h 225"/>
                  <a:gd name="T94" fmla="*/ 53 w 227"/>
                  <a:gd name="T95" fmla="*/ 86 h 225"/>
                  <a:gd name="T96" fmla="*/ 64 w 227"/>
                  <a:gd name="T97" fmla="*/ 77 h 225"/>
                  <a:gd name="T98" fmla="*/ 70 w 227"/>
                  <a:gd name="T99" fmla="*/ 58 h 225"/>
                  <a:gd name="T100" fmla="*/ 74 w 227"/>
                  <a:gd name="T101" fmla="*/ 43 h 225"/>
                  <a:gd name="T102" fmla="*/ 79 w 227"/>
                  <a:gd name="T103" fmla="*/ 22 h 225"/>
                  <a:gd name="T104" fmla="*/ 81 w 227"/>
                  <a:gd name="T105" fmla="*/ 12 h 225"/>
                  <a:gd name="T106" fmla="*/ 85 w 227"/>
                  <a:gd name="T107" fmla="*/ 6 h 225"/>
                  <a:gd name="T108" fmla="*/ 94 w 227"/>
                  <a:gd name="T109" fmla="*/ 4 h 225"/>
                  <a:gd name="T110" fmla="*/ 108 w 227"/>
                  <a:gd name="T111" fmla="*/ 12 h 225"/>
                  <a:gd name="T112" fmla="*/ 120 w 227"/>
                  <a:gd name="T113" fmla="*/ 14 h 225"/>
                  <a:gd name="T114" fmla="*/ 125 w 227"/>
                  <a:gd name="T115" fmla="*/ 8 h 225"/>
                  <a:gd name="T116" fmla="*/ 139 w 227"/>
                  <a:gd name="T117" fmla="*/ 7 h 225"/>
                  <a:gd name="T118" fmla="*/ 149 w 227"/>
                  <a:gd name="T119" fmla="*/ 4 h 225"/>
                  <a:gd name="T120" fmla="*/ 158 w 227"/>
                  <a:gd name="T121" fmla="*/ 4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27" h="225">
                    <a:moveTo>
                      <a:pt x="161" y="0"/>
                    </a:moveTo>
                    <a:lnTo>
                      <a:pt x="162" y="2"/>
                    </a:lnTo>
                    <a:lnTo>
                      <a:pt x="165" y="2"/>
                    </a:lnTo>
                    <a:lnTo>
                      <a:pt x="166" y="2"/>
                    </a:lnTo>
                    <a:lnTo>
                      <a:pt x="168" y="3"/>
                    </a:lnTo>
                    <a:lnTo>
                      <a:pt x="169" y="3"/>
                    </a:lnTo>
                    <a:lnTo>
                      <a:pt x="172" y="4"/>
                    </a:lnTo>
                    <a:lnTo>
                      <a:pt x="175" y="4"/>
                    </a:lnTo>
                    <a:lnTo>
                      <a:pt x="175" y="4"/>
                    </a:lnTo>
                    <a:lnTo>
                      <a:pt x="179" y="3"/>
                    </a:lnTo>
                    <a:lnTo>
                      <a:pt x="182" y="3"/>
                    </a:lnTo>
                    <a:lnTo>
                      <a:pt x="185" y="4"/>
                    </a:lnTo>
                    <a:lnTo>
                      <a:pt x="186" y="4"/>
                    </a:lnTo>
                    <a:lnTo>
                      <a:pt x="186" y="6"/>
                    </a:lnTo>
                    <a:lnTo>
                      <a:pt x="187" y="8"/>
                    </a:lnTo>
                    <a:lnTo>
                      <a:pt x="189" y="8"/>
                    </a:lnTo>
                    <a:lnTo>
                      <a:pt x="190" y="10"/>
                    </a:lnTo>
                    <a:lnTo>
                      <a:pt x="193" y="12"/>
                    </a:lnTo>
                    <a:lnTo>
                      <a:pt x="194" y="12"/>
                    </a:lnTo>
                    <a:lnTo>
                      <a:pt x="195" y="12"/>
                    </a:lnTo>
                    <a:lnTo>
                      <a:pt x="197" y="11"/>
                    </a:lnTo>
                    <a:lnTo>
                      <a:pt x="198" y="10"/>
                    </a:lnTo>
                    <a:lnTo>
                      <a:pt x="200" y="10"/>
                    </a:lnTo>
                    <a:lnTo>
                      <a:pt x="203" y="10"/>
                    </a:lnTo>
                    <a:lnTo>
                      <a:pt x="203" y="11"/>
                    </a:lnTo>
                    <a:lnTo>
                      <a:pt x="204" y="11"/>
                    </a:lnTo>
                    <a:lnTo>
                      <a:pt x="206" y="10"/>
                    </a:lnTo>
                    <a:lnTo>
                      <a:pt x="207" y="8"/>
                    </a:lnTo>
                    <a:lnTo>
                      <a:pt x="208" y="7"/>
                    </a:lnTo>
                    <a:lnTo>
                      <a:pt x="211" y="7"/>
                    </a:lnTo>
                    <a:lnTo>
                      <a:pt x="212" y="8"/>
                    </a:lnTo>
                    <a:lnTo>
                      <a:pt x="214" y="11"/>
                    </a:lnTo>
                    <a:lnTo>
                      <a:pt x="215" y="12"/>
                    </a:lnTo>
                    <a:lnTo>
                      <a:pt x="216" y="14"/>
                    </a:lnTo>
                    <a:lnTo>
                      <a:pt x="219" y="15"/>
                    </a:lnTo>
                    <a:lnTo>
                      <a:pt x="220" y="16"/>
                    </a:lnTo>
                    <a:lnTo>
                      <a:pt x="222" y="18"/>
                    </a:lnTo>
                    <a:lnTo>
                      <a:pt x="222" y="19"/>
                    </a:lnTo>
                    <a:lnTo>
                      <a:pt x="223" y="20"/>
                    </a:lnTo>
                    <a:lnTo>
                      <a:pt x="223" y="22"/>
                    </a:lnTo>
                    <a:lnTo>
                      <a:pt x="223" y="22"/>
                    </a:lnTo>
                    <a:lnTo>
                      <a:pt x="225" y="22"/>
                    </a:lnTo>
                    <a:lnTo>
                      <a:pt x="227" y="22"/>
                    </a:lnTo>
                    <a:lnTo>
                      <a:pt x="227" y="24"/>
                    </a:lnTo>
                    <a:lnTo>
                      <a:pt x="225" y="25"/>
                    </a:lnTo>
                    <a:lnTo>
                      <a:pt x="225" y="29"/>
                    </a:lnTo>
                    <a:lnTo>
                      <a:pt x="224" y="33"/>
                    </a:lnTo>
                    <a:lnTo>
                      <a:pt x="224" y="36"/>
                    </a:lnTo>
                    <a:lnTo>
                      <a:pt x="225" y="37"/>
                    </a:lnTo>
                    <a:lnTo>
                      <a:pt x="227" y="39"/>
                    </a:lnTo>
                    <a:lnTo>
                      <a:pt x="227" y="41"/>
                    </a:lnTo>
                    <a:lnTo>
                      <a:pt x="227" y="43"/>
                    </a:lnTo>
                    <a:lnTo>
                      <a:pt x="222" y="50"/>
                    </a:lnTo>
                    <a:lnTo>
                      <a:pt x="218" y="54"/>
                    </a:lnTo>
                    <a:lnTo>
                      <a:pt x="216" y="56"/>
                    </a:lnTo>
                    <a:lnTo>
                      <a:pt x="212" y="65"/>
                    </a:lnTo>
                    <a:lnTo>
                      <a:pt x="211" y="66"/>
                    </a:lnTo>
                    <a:lnTo>
                      <a:pt x="211" y="69"/>
                    </a:lnTo>
                    <a:lnTo>
                      <a:pt x="211" y="73"/>
                    </a:lnTo>
                    <a:lnTo>
                      <a:pt x="208" y="78"/>
                    </a:lnTo>
                    <a:lnTo>
                      <a:pt x="210" y="81"/>
                    </a:lnTo>
                    <a:lnTo>
                      <a:pt x="206" y="83"/>
                    </a:lnTo>
                    <a:lnTo>
                      <a:pt x="204" y="86"/>
                    </a:lnTo>
                    <a:lnTo>
                      <a:pt x="202" y="93"/>
                    </a:lnTo>
                    <a:lnTo>
                      <a:pt x="202" y="97"/>
                    </a:lnTo>
                    <a:lnTo>
                      <a:pt x="203" y="99"/>
                    </a:lnTo>
                    <a:lnTo>
                      <a:pt x="203" y="102"/>
                    </a:lnTo>
                    <a:lnTo>
                      <a:pt x="203" y="104"/>
                    </a:lnTo>
                    <a:lnTo>
                      <a:pt x="207" y="128"/>
                    </a:lnTo>
                    <a:lnTo>
                      <a:pt x="210" y="143"/>
                    </a:lnTo>
                    <a:lnTo>
                      <a:pt x="219" y="153"/>
                    </a:lnTo>
                    <a:lnTo>
                      <a:pt x="222" y="164"/>
                    </a:lnTo>
                    <a:lnTo>
                      <a:pt x="219" y="162"/>
                    </a:lnTo>
                    <a:lnTo>
                      <a:pt x="200" y="166"/>
                    </a:lnTo>
                    <a:lnTo>
                      <a:pt x="195" y="175"/>
                    </a:lnTo>
                    <a:lnTo>
                      <a:pt x="197" y="178"/>
                    </a:lnTo>
                    <a:lnTo>
                      <a:pt x="198" y="179"/>
                    </a:lnTo>
                    <a:lnTo>
                      <a:pt x="199" y="181"/>
                    </a:lnTo>
                    <a:lnTo>
                      <a:pt x="198" y="182"/>
                    </a:lnTo>
                    <a:lnTo>
                      <a:pt x="198" y="183"/>
                    </a:lnTo>
                    <a:lnTo>
                      <a:pt x="198" y="185"/>
                    </a:lnTo>
                    <a:lnTo>
                      <a:pt x="198" y="186"/>
                    </a:lnTo>
                    <a:lnTo>
                      <a:pt x="198" y="187"/>
                    </a:lnTo>
                    <a:lnTo>
                      <a:pt x="198" y="190"/>
                    </a:lnTo>
                    <a:lnTo>
                      <a:pt x="197" y="191"/>
                    </a:lnTo>
                    <a:lnTo>
                      <a:pt x="197" y="191"/>
                    </a:lnTo>
                    <a:lnTo>
                      <a:pt x="197" y="193"/>
                    </a:lnTo>
                    <a:lnTo>
                      <a:pt x="194" y="195"/>
                    </a:lnTo>
                    <a:lnTo>
                      <a:pt x="194" y="197"/>
                    </a:lnTo>
                    <a:lnTo>
                      <a:pt x="194" y="203"/>
                    </a:lnTo>
                    <a:lnTo>
                      <a:pt x="194" y="206"/>
                    </a:lnTo>
                    <a:lnTo>
                      <a:pt x="195" y="207"/>
                    </a:lnTo>
                    <a:lnTo>
                      <a:pt x="199" y="211"/>
                    </a:lnTo>
                    <a:lnTo>
                      <a:pt x="199" y="212"/>
                    </a:lnTo>
                    <a:lnTo>
                      <a:pt x="200" y="214"/>
                    </a:lnTo>
                    <a:lnTo>
                      <a:pt x="206" y="214"/>
                    </a:lnTo>
                    <a:lnTo>
                      <a:pt x="206" y="214"/>
                    </a:lnTo>
                    <a:lnTo>
                      <a:pt x="206" y="212"/>
                    </a:lnTo>
                    <a:lnTo>
                      <a:pt x="204" y="211"/>
                    </a:lnTo>
                    <a:lnTo>
                      <a:pt x="207" y="211"/>
                    </a:lnTo>
                    <a:lnTo>
                      <a:pt x="210" y="211"/>
                    </a:lnTo>
                    <a:lnTo>
                      <a:pt x="210" y="224"/>
                    </a:lnTo>
                    <a:lnTo>
                      <a:pt x="210" y="225"/>
                    </a:lnTo>
                    <a:lnTo>
                      <a:pt x="207" y="224"/>
                    </a:lnTo>
                    <a:lnTo>
                      <a:pt x="207" y="224"/>
                    </a:lnTo>
                    <a:lnTo>
                      <a:pt x="206" y="224"/>
                    </a:lnTo>
                    <a:lnTo>
                      <a:pt x="204" y="224"/>
                    </a:lnTo>
                    <a:lnTo>
                      <a:pt x="202" y="225"/>
                    </a:lnTo>
                    <a:lnTo>
                      <a:pt x="200" y="225"/>
                    </a:lnTo>
                    <a:lnTo>
                      <a:pt x="198" y="223"/>
                    </a:lnTo>
                    <a:lnTo>
                      <a:pt x="197" y="220"/>
                    </a:lnTo>
                    <a:lnTo>
                      <a:pt x="194" y="218"/>
                    </a:lnTo>
                    <a:lnTo>
                      <a:pt x="191" y="215"/>
                    </a:lnTo>
                    <a:lnTo>
                      <a:pt x="189" y="214"/>
                    </a:lnTo>
                    <a:lnTo>
                      <a:pt x="185" y="211"/>
                    </a:lnTo>
                    <a:lnTo>
                      <a:pt x="182" y="210"/>
                    </a:lnTo>
                    <a:lnTo>
                      <a:pt x="181" y="208"/>
                    </a:lnTo>
                    <a:lnTo>
                      <a:pt x="179" y="207"/>
                    </a:lnTo>
                    <a:lnTo>
                      <a:pt x="179" y="203"/>
                    </a:lnTo>
                    <a:lnTo>
                      <a:pt x="178" y="203"/>
                    </a:lnTo>
                    <a:lnTo>
                      <a:pt x="178" y="203"/>
                    </a:lnTo>
                    <a:lnTo>
                      <a:pt x="175" y="203"/>
                    </a:lnTo>
                    <a:lnTo>
                      <a:pt x="175" y="207"/>
                    </a:lnTo>
                    <a:lnTo>
                      <a:pt x="174" y="208"/>
                    </a:lnTo>
                    <a:lnTo>
                      <a:pt x="172" y="210"/>
                    </a:lnTo>
                    <a:lnTo>
                      <a:pt x="169" y="210"/>
                    </a:lnTo>
                    <a:lnTo>
                      <a:pt x="169" y="208"/>
                    </a:lnTo>
                    <a:lnTo>
                      <a:pt x="166" y="208"/>
                    </a:lnTo>
                    <a:lnTo>
                      <a:pt x="164" y="207"/>
                    </a:lnTo>
                    <a:lnTo>
                      <a:pt x="161" y="206"/>
                    </a:lnTo>
                    <a:lnTo>
                      <a:pt x="160" y="206"/>
                    </a:lnTo>
                    <a:lnTo>
                      <a:pt x="158" y="204"/>
                    </a:lnTo>
                    <a:lnTo>
                      <a:pt x="157" y="204"/>
                    </a:lnTo>
                    <a:lnTo>
                      <a:pt x="157" y="203"/>
                    </a:lnTo>
                    <a:lnTo>
                      <a:pt x="157" y="202"/>
                    </a:lnTo>
                    <a:lnTo>
                      <a:pt x="156" y="200"/>
                    </a:lnTo>
                    <a:lnTo>
                      <a:pt x="156" y="199"/>
                    </a:lnTo>
                    <a:lnTo>
                      <a:pt x="156" y="198"/>
                    </a:lnTo>
                    <a:lnTo>
                      <a:pt x="152" y="199"/>
                    </a:lnTo>
                    <a:lnTo>
                      <a:pt x="152" y="200"/>
                    </a:lnTo>
                    <a:lnTo>
                      <a:pt x="149" y="200"/>
                    </a:lnTo>
                    <a:lnTo>
                      <a:pt x="148" y="200"/>
                    </a:lnTo>
                    <a:lnTo>
                      <a:pt x="146" y="202"/>
                    </a:lnTo>
                    <a:lnTo>
                      <a:pt x="146" y="202"/>
                    </a:lnTo>
                    <a:lnTo>
                      <a:pt x="145" y="200"/>
                    </a:lnTo>
                    <a:lnTo>
                      <a:pt x="145" y="199"/>
                    </a:lnTo>
                    <a:lnTo>
                      <a:pt x="145" y="198"/>
                    </a:lnTo>
                    <a:lnTo>
                      <a:pt x="143" y="198"/>
                    </a:lnTo>
                    <a:lnTo>
                      <a:pt x="141" y="198"/>
                    </a:lnTo>
                    <a:lnTo>
                      <a:pt x="141" y="197"/>
                    </a:lnTo>
                    <a:lnTo>
                      <a:pt x="141" y="197"/>
                    </a:lnTo>
                    <a:lnTo>
                      <a:pt x="139" y="197"/>
                    </a:lnTo>
                    <a:lnTo>
                      <a:pt x="136" y="198"/>
                    </a:lnTo>
                    <a:lnTo>
                      <a:pt x="135" y="199"/>
                    </a:lnTo>
                    <a:lnTo>
                      <a:pt x="133" y="199"/>
                    </a:lnTo>
                    <a:lnTo>
                      <a:pt x="132" y="199"/>
                    </a:lnTo>
                    <a:lnTo>
                      <a:pt x="131" y="199"/>
                    </a:lnTo>
                    <a:lnTo>
                      <a:pt x="128" y="199"/>
                    </a:lnTo>
                    <a:lnTo>
                      <a:pt x="127" y="199"/>
                    </a:lnTo>
                    <a:lnTo>
                      <a:pt x="125" y="198"/>
                    </a:lnTo>
                    <a:lnTo>
                      <a:pt x="124" y="198"/>
                    </a:lnTo>
                    <a:lnTo>
                      <a:pt x="123" y="198"/>
                    </a:lnTo>
                    <a:lnTo>
                      <a:pt x="123" y="198"/>
                    </a:lnTo>
                    <a:lnTo>
                      <a:pt x="121" y="199"/>
                    </a:lnTo>
                    <a:lnTo>
                      <a:pt x="120" y="199"/>
                    </a:lnTo>
                    <a:lnTo>
                      <a:pt x="120" y="198"/>
                    </a:lnTo>
                    <a:lnTo>
                      <a:pt x="120" y="197"/>
                    </a:lnTo>
                    <a:lnTo>
                      <a:pt x="120" y="195"/>
                    </a:lnTo>
                    <a:lnTo>
                      <a:pt x="120" y="195"/>
                    </a:lnTo>
                    <a:lnTo>
                      <a:pt x="121" y="193"/>
                    </a:lnTo>
                    <a:lnTo>
                      <a:pt x="120" y="191"/>
                    </a:lnTo>
                    <a:lnTo>
                      <a:pt x="119" y="190"/>
                    </a:lnTo>
                    <a:lnTo>
                      <a:pt x="120" y="189"/>
                    </a:lnTo>
                    <a:lnTo>
                      <a:pt x="120" y="187"/>
                    </a:lnTo>
                    <a:lnTo>
                      <a:pt x="119" y="186"/>
                    </a:lnTo>
                    <a:lnTo>
                      <a:pt x="119" y="185"/>
                    </a:lnTo>
                    <a:lnTo>
                      <a:pt x="119" y="183"/>
                    </a:lnTo>
                    <a:lnTo>
                      <a:pt x="119" y="182"/>
                    </a:lnTo>
                    <a:lnTo>
                      <a:pt x="118" y="181"/>
                    </a:lnTo>
                    <a:lnTo>
                      <a:pt x="118" y="179"/>
                    </a:lnTo>
                    <a:lnTo>
                      <a:pt x="116" y="179"/>
                    </a:lnTo>
                    <a:lnTo>
                      <a:pt x="116" y="178"/>
                    </a:lnTo>
                    <a:lnTo>
                      <a:pt x="115" y="177"/>
                    </a:lnTo>
                    <a:lnTo>
                      <a:pt x="115" y="175"/>
                    </a:lnTo>
                    <a:lnTo>
                      <a:pt x="115" y="174"/>
                    </a:lnTo>
                    <a:lnTo>
                      <a:pt x="115" y="172"/>
                    </a:lnTo>
                    <a:lnTo>
                      <a:pt x="115" y="168"/>
                    </a:lnTo>
                    <a:lnTo>
                      <a:pt x="115" y="166"/>
                    </a:lnTo>
                    <a:lnTo>
                      <a:pt x="115" y="165"/>
                    </a:lnTo>
                    <a:lnTo>
                      <a:pt x="115" y="165"/>
                    </a:lnTo>
                    <a:lnTo>
                      <a:pt x="115" y="162"/>
                    </a:lnTo>
                    <a:lnTo>
                      <a:pt x="115" y="161"/>
                    </a:lnTo>
                    <a:lnTo>
                      <a:pt x="115" y="160"/>
                    </a:lnTo>
                    <a:lnTo>
                      <a:pt x="116" y="157"/>
                    </a:lnTo>
                    <a:lnTo>
                      <a:pt x="116" y="156"/>
                    </a:lnTo>
                    <a:lnTo>
                      <a:pt x="116" y="153"/>
                    </a:lnTo>
                    <a:lnTo>
                      <a:pt x="116" y="152"/>
                    </a:lnTo>
                    <a:lnTo>
                      <a:pt x="102" y="152"/>
                    </a:lnTo>
                    <a:lnTo>
                      <a:pt x="102" y="150"/>
                    </a:lnTo>
                    <a:lnTo>
                      <a:pt x="102" y="149"/>
                    </a:lnTo>
                    <a:lnTo>
                      <a:pt x="102" y="148"/>
                    </a:lnTo>
                    <a:lnTo>
                      <a:pt x="99" y="147"/>
                    </a:lnTo>
                    <a:lnTo>
                      <a:pt x="99" y="148"/>
                    </a:lnTo>
                    <a:lnTo>
                      <a:pt x="87" y="148"/>
                    </a:lnTo>
                    <a:lnTo>
                      <a:pt x="87" y="152"/>
                    </a:lnTo>
                    <a:lnTo>
                      <a:pt x="86" y="153"/>
                    </a:lnTo>
                    <a:lnTo>
                      <a:pt x="85" y="154"/>
                    </a:lnTo>
                    <a:lnTo>
                      <a:pt x="85" y="156"/>
                    </a:lnTo>
                    <a:lnTo>
                      <a:pt x="86" y="160"/>
                    </a:lnTo>
                    <a:lnTo>
                      <a:pt x="77" y="160"/>
                    </a:lnTo>
                    <a:lnTo>
                      <a:pt x="75" y="161"/>
                    </a:lnTo>
                    <a:lnTo>
                      <a:pt x="70" y="161"/>
                    </a:lnTo>
                    <a:lnTo>
                      <a:pt x="69" y="161"/>
                    </a:lnTo>
                    <a:lnTo>
                      <a:pt x="67" y="161"/>
                    </a:lnTo>
                    <a:lnTo>
                      <a:pt x="64" y="161"/>
                    </a:lnTo>
                    <a:lnTo>
                      <a:pt x="62" y="160"/>
                    </a:lnTo>
                    <a:lnTo>
                      <a:pt x="62" y="156"/>
                    </a:lnTo>
                    <a:lnTo>
                      <a:pt x="61" y="154"/>
                    </a:lnTo>
                    <a:lnTo>
                      <a:pt x="60" y="152"/>
                    </a:lnTo>
                    <a:lnTo>
                      <a:pt x="58" y="152"/>
                    </a:lnTo>
                    <a:lnTo>
                      <a:pt x="58" y="150"/>
                    </a:lnTo>
                    <a:lnTo>
                      <a:pt x="58" y="149"/>
                    </a:lnTo>
                    <a:lnTo>
                      <a:pt x="57" y="147"/>
                    </a:lnTo>
                    <a:lnTo>
                      <a:pt x="56" y="144"/>
                    </a:lnTo>
                    <a:lnTo>
                      <a:pt x="56" y="143"/>
                    </a:lnTo>
                    <a:lnTo>
                      <a:pt x="57" y="141"/>
                    </a:lnTo>
                    <a:lnTo>
                      <a:pt x="57" y="140"/>
                    </a:lnTo>
                    <a:lnTo>
                      <a:pt x="56" y="139"/>
                    </a:lnTo>
                    <a:lnTo>
                      <a:pt x="56" y="137"/>
                    </a:lnTo>
                    <a:lnTo>
                      <a:pt x="56" y="137"/>
                    </a:lnTo>
                    <a:lnTo>
                      <a:pt x="56" y="135"/>
                    </a:lnTo>
                    <a:lnTo>
                      <a:pt x="42" y="135"/>
                    </a:lnTo>
                    <a:lnTo>
                      <a:pt x="35" y="135"/>
                    </a:lnTo>
                    <a:lnTo>
                      <a:pt x="31" y="135"/>
                    </a:lnTo>
                    <a:lnTo>
                      <a:pt x="27" y="135"/>
                    </a:lnTo>
                    <a:lnTo>
                      <a:pt x="25" y="135"/>
                    </a:lnTo>
                    <a:lnTo>
                      <a:pt x="21" y="135"/>
                    </a:lnTo>
                    <a:lnTo>
                      <a:pt x="19" y="135"/>
                    </a:lnTo>
                    <a:lnTo>
                      <a:pt x="16" y="135"/>
                    </a:lnTo>
                    <a:lnTo>
                      <a:pt x="15" y="135"/>
                    </a:lnTo>
                    <a:lnTo>
                      <a:pt x="13" y="135"/>
                    </a:lnTo>
                    <a:lnTo>
                      <a:pt x="11" y="135"/>
                    </a:lnTo>
                    <a:lnTo>
                      <a:pt x="10" y="136"/>
                    </a:lnTo>
                    <a:lnTo>
                      <a:pt x="8" y="136"/>
                    </a:lnTo>
                    <a:lnTo>
                      <a:pt x="7" y="136"/>
                    </a:lnTo>
                    <a:lnTo>
                      <a:pt x="7" y="137"/>
                    </a:lnTo>
                    <a:lnTo>
                      <a:pt x="7" y="137"/>
                    </a:lnTo>
                    <a:lnTo>
                      <a:pt x="7" y="137"/>
                    </a:lnTo>
                    <a:lnTo>
                      <a:pt x="6" y="136"/>
                    </a:lnTo>
                    <a:lnTo>
                      <a:pt x="2" y="136"/>
                    </a:lnTo>
                    <a:lnTo>
                      <a:pt x="0" y="135"/>
                    </a:lnTo>
                    <a:lnTo>
                      <a:pt x="3" y="133"/>
                    </a:lnTo>
                    <a:lnTo>
                      <a:pt x="6" y="132"/>
                    </a:lnTo>
                    <a:lnTo>
                      <a:pt x="7" y="131"/>
                    </a:lnTo>
                    <a:lnTo>
                      <a:pt x="7" y="127"/>
                    </a:lnTo>
                    <a:lnTo>
                      <a:pt x="7" y="125"/>
                    </a:lnTo>
                    <a:lnTo>
                      <a:pt x="10" y="124"/>
                    </a:lnTo>
                    <a:lnTo>
                      <a:pt x="12" y="122"/>
                    </a:lnTo>
                    <a:lnTo>
                      <a:pt x="13" y="122"/>
                    </a:lnTo>
                    <a:lnTo>
                      <a:pt x="16" y="120"/>
                    </a:lnTo>
                    <a:lnTo>
                      <a:pt x="16" y="122"/>
                    </a:lnTo>
                    <a:lnTo>
                      <a:pt x="16" y="123"/>
                    </a:lnTo>
                    <a:lnTo>
                      <a:pt x="19" y="123"/>
                    </a:lnTo>
                    <a:lnTo>
                      <a:pt x="20" y="122"/>
                    </a:lnTo>
                    <a:lnTo>
                      <a:pt x="20" y="119"/>
                    </a:lnTo>
                    <a:lnTo>
                      <a:pt x="21" y="119"/>
                    </a:lnTo>
                    <a:lnTo>
                      <a:pt x="23" y="119"/>
                    </a:lnTo>
                    <a:lnTo>
                      <a:pt x="25" y="116"/>
                    </a:lnTo>
                    <a:lnTo>
                      <a:pt x="29" y="115"/>
                    </a:lnTo>
                    <a:lnTo>
                      <a:pt x="29" y="116"/>
                    </a:lnTo>
                    <a:lnTo>
                      <a:pt x="28" y="119"/>
                    </a:lnTo>
                    <a:lnTo>
                      <a:pt x="28" y="120"/>
                    </a:lnTo>
                    <a:lnTo>
                      <a:pt x="29" y="122"/>
                    </a:lnTo>
                    <a:lnTo>
                      <a:pt x="32" y="124"/>
                    </a:lnTo>
                    <a:lnTo>
                      <a:pt x="35" y="123"/>
                    </a:lnTo>
                    <a:lnTo>
                      <a:pt x="36" y="120"/>
                    </a:lnTo>
                    <a:lnTo>
                      <a:pt x="41" y="115"/>
                    </a:lnTo>
                    <a:lnTo>
                      <a:pt x="42" y="114"/>
                    </a:lnTo>
                    <a:lnTo>
                      <a:pt x="44" y="112"/>
                    </a:lnTo>
                    <a:lnTo>
                      <a:pt x="46" y="111"/>
                    </a:lnTo>
                    <a:lnTo>
                      <a:pt x="48" y="108"/>
                    </a:lnTo>
                    <a:lnTo>
                      <a:pt x="48" y="106"/>
                    </a:lnTo>
                    <a:lnTo>
                      <a:pt x="49" y="103"/>
                    </a:lnTo>
                    <a:lnTo>
                      <a:pt x="49" y="97"/>
                    </a:lnTo>
                    <a:lnTo>
                      <a:pt x="49" y="95"/>
                    </a:lnTo>
                    <a:lnTo>
                      <a:pt x="48" y="93"/>
                    </a:lnTo>
                    <a:lnTo>
                      <a:pt x="49" y="90"/>
                    </a:lnTo>
                    <a:lnTo>
                      <a:pt x="53" y="86"/>
                    </a:lnTo>
                    <a:lnTo>
                      <a:pt x="53" y="83"/>
                    </a:lnTo>
                    <a:lnTo>
                      <a:pt x="56" y="81"/>
                    </a:lnTo>
                    <a:lnTo>
                      <a:pt x="58" y="78"/>
                    </a:lnTo>
                    <a:lnTo>
                      <a:pt x="60" y="79"/>
                    </a:lnTo>
                    <a:lnTo>
                      <a:pt x="62" y="78"/>
                    </a:lnTo>
                    <a:lnTo>
                      <a:pt x="64" y="77"/>
                    </a:lnTo>
                    <a:lnTo>
                      <a:pt x="67" y="70"/>
                    </a:lnTo>
                    <a:lnTo>
                      <a:pt x="67" y="66"/>
                    </a:lnTo>
                    <a:lnTo>
                      <a:pt x="69" y="62"/>
                    </a:lnTo>
                    <a:lnTo>
                      <a:pt x="70" y="62"/>
                    </a:lnTo>
                    <a:lnTo>
                      <a:pt x="71" y="58"/>
                    </a:lnTo>
                    <a:lnTo>
                      <a:pt x="70" y="58"/>
                    </a:lnTo>
                    <a:lnTo>
                      <a:pt x="71" y="54"/>
                    </a:lnTo>
                    <a:lnTo>
                      <a:pt x="70" y="53"/>
                    </a:lnTo>
                    <a:lnTo>
                      <a:pt x="71" y="49"/>
                    </a:lnTo>
                    <a:lnTo>
                      <a:pt x="73" y="48"/>
                    </a:lnTo>
                    <a:lnTo>
                      <a:pt x="73" y="45"/>
                    </a:lnTo>
                    <a:lnTo>
                      <a:pt x="74" y="43"/>
                    </a:lnTo>
                    <a:lnTo>
                      <a:pt x="73" y="37"/>
                    </a:lnTo>
                    <a:lnTo>
                      <a:pt x="78" y="31"/>
                    </a:lnTo>
                    <a:lnTo>
                      <a:pt x="78" y="29"/>
                    </a:lnTo>
                    <a:lnTo>
                      <a:pt x="81" y="28"/>
                    </a:lnTo>
                    <a:lnTo>
                      <a:pt x="81" y="23"/>
                    </a:lnTo>
                    <a:lnTo>
                      <a:pt x="79" y="22"/>
                    </a:lnTo>
                    <a:lnTo>
                      <a:pt x="79" y="19"/>
                    </a:lnTo>
                    <a:lnTo>
                      <a:pt x="81" y="16"/>
                    </a:lnTo>
                    <a:lnTo>
                      <a:pt x="81" y="16"/>
                    </a:lnTo>
                    <a:lnTo>
                      <a:pt x="79" y="14"/>
                    </a:lnTo>
                    <a:lnTo>
                      <a:pt x="79" y="12"/>
                    </a:lnTo>
                    <a:lnTo>
                      <a:pt x="81" y="12"/>
                    </a:lnTo>
                    <a:lnTo>
                      <a:pt x="82" y="11"/>
                    </a:lnTo>
                    <a:lnTo>
                      <a:pt x="82" y="10"/>
                    </a:lnTo>
                    <a:lnTo>
                      <a:pt x="82" y="8"/>
                    </a:lnTo>
                    <a:lnTo>
                      <a:pt x="83" y="7"/>
                    </a:lnTo>
                    <a:lnTo>
                      <a:pt x="83" y="6"/>
                    </a:lnTo>
                    <a:lnTo>
                      <a:pt x="85" y="6"/>
                    </a:lnTo>
                    <a:lnTo>
                      <a:pt x="87" y="4"/>
                    </a:lnTo>
                    <a:lnTo>
                      <a:pt x="89" y="4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3" y="4"/>
                    </a:lnTo>
                    <a:lnTo>
                      <a:pt x="94" y="4"/>
                    </a:lnTo>
                    <a:lnTo>
                      <a:pt x="96" y="8"/>
                    </a:lnTo>
                    <a:lnTo>
                      <a:pt x="99" y="8"/>
                    </a:lnTo>
                    <a:lnTo>
                      <a:pt x="102" y="11"/>
                    </a:lnTo>
                    <a:lnTo>
                      <a:pt x="103" y="12"/>
                    </a:lnTo>
                    <a:lnTo>
                      <a:pt x="106" y="11"/>
                    </a:lnTo>
                    <a:lnTo>
                      <a:pt x="108" y="12"/>
                    </a:lnTo>
                    <a:lnTo>
                      <a:pt x="111" y="14"/>
                    </a:lnTo>
                    <a:lnTo>
                      <a:pt x="112" y="14"/>
                    </a:lnTo>
                    <a:lnTo>
                      <a:pt x="114" y="12"/>
                    </a:lnTo>
                    <a:lnTo>
                      <a:pt x="115" y="12"/>
                    </a:lnTo>
                    <a:lnTo>
                      <a:pt x="118" y="14"/>
                    </a:lnTo>
                    <a:lnTo>
                      <a:pt x="120" y="14"/>
                    </a:lnTo>
                    <a:lnTo>
                      <a:pt x="121" y="15"/>
                    </a:lnTo>
                    <a:lnTo>
                      <a:pt x="124" y="14"/>
                    </a:lnTo>
                    <a:lnTo>
                      <a:pt x="124" y="14"/>
                    </a:lnTo>
                    <a:lnTo>
                      <a:pt x="123" y="12"/>
                    </a:lnTo>
                    <a:lnTo>
                      <a:pt x="123" y="11"/>
                    </a:lnTo>
                    <a:lnTo>
                      <a:pt x="125" y="8"/>
                    </a:lnTo>
                    <a:lnTo>
                      <a:pt x="127" y="7"/>
                    </a:lnTo>
                    <a:lnTo>
                      <a:pt x="129" y="7"/>
                    </a:lnTo>
                    <a:lnTo>
                      <a:pt x="131" y="7"/>
                    </a:lnTo>
                    <a:lnTo>
                      <a:pt x="132" y="8"/>
                    </a:lnTo>
                    <a:lnTo>
                      <a:pt x="135" y="8"/>
                    </a:lnTo>
                    <a:lnTo>
                      <a:pt x="139" y="7"/>
                    </a:lnTo>
                    <a:lnTo>
                      <a:pt x="140" y="7"/>
                    </a:lnTo>
                    <a:lnTo>
                      <a:pt x="143" y="6"/>
                    </a:lnTo>
                    <a:lnTo>
                      <a:pt x="146" y="3"/>
                    </a:lnTo>
                    <a:lnTo>
                      <a:pt x="148" y="3"/>
                    </a:lnTo>
                    <a:lnTo>
                      <a:pt x="149" y="4"/>
                    </a:lnTo>
                    <a:lnTo>
                      <a:pt x="149" y="4"/>
                    </a:lnTo>
                    <a:lnTo>
                      <a:pt x="150" y="6"/>
                    </a:lnTo>
                    <a:lnTo>
                      <a:pt x="150" y="6"/>
                    </a:lnTo>
                    <a:lnTo>
                      <a:pt x="153" y="6"/>
                    </a:lnTo>
                    <a:lnTo>
                      <a:pt x="156" y="4"/>
                    </a:lnTo>
                    <a:lnTo>
                      <a:pt x="157" y="4"/>
                    </a:lnTo>
                    <a:lnTo>
                      <a:pt x="158" y="4"/>
                    </a:lnTo>
                    <a:lnTo>
                      <a:pt x="160" y="2"/>
                    </a:lnTo>
                    <a:lnTo>
                      <a:pt x="160" y="2"/>
                    </a:lnTo>
                    <a:lnTo>
                      <a:pt x="160" y="0"/>
                    </a:lnTo>
                    <a:lnTo>
                      <a:pt x="16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5" name="Freeform 477"/>
              <p:cNvSpPr>
                <a:spLocks/>
              </p:cNvSpPr>
              <p:nvPr/>
            </p:nvSpPr>
            <p:spPr bwMode="auto">
              <a:xfrm>
                <a:off x="6754984" y="4639704"/>
                <a:ext cx="93897" cy="241087"/>
              </a:xfrm>
              <a:custGeom>
                <a:avLst/>
                <a:gdLst>
                  <a:gd name="T0" fmla="*/ 6 w 37"/>
                  <a:gd name="T1" fmla="*/ 0 h 95"/>
                  <a:gd name="T2" fmla="*/ 7 w 37"/>
                  <a:gd name="T3" fmla="*/ 1 h 95"/>
                  <a:gd name="T4" fmla="*/ 8 w 37"/>
                  <a:gd name="T5" fmla="*/ 1 h 95"/>
                  <a:gd name="T6" fmla="*/ 11 w 37"/>
                  <a:gd name="T7" fmla="*/ 2 h 95"/>
                  <a:gd name="T8" fmla="*/ 12 w 37"/>
                  <a:gd name="T9" fmla="*/ 2 h 95"/>
                  <a:gd name="T10" fmla="*/ 15 w 37"/>
                  <a:gd name="T11" fmla="*/ 5 h 95"/>
                  <a:gd name="T12" fmla="*/ 20 w 37"/>
                  <a:gd name="T13" fmla="*/ 14 h 95"/>
                  <a:gd name="T14" fmla="*/ 19 w 37"/>
                  <a:gd name="T15" fmla="*/ 37 h 95"/>
                  <a:gd name="T16" fmla="*/ 24 w 37"/>
                  <a:gd name="T17" fmla="*/ 48 h 95"/>
                  <a:gd name="T18" fmla="*/ 27 w 37"/>
                  <a:gd name="T19" fmla="*/ 51 h 95"/>
                  <a:gd name="T20" fmla="*/ 32 w 37"/>
                  <a:gd name="T21" fmla="*/ 56 h 95"/>
                  <a:gd name="T22" fmla="*/ 36 w 37"/>
                  <a:gd name="T23" fmla="*/ 62 h 95"/>
                  <a:gd name="T24" fmla="*/ 37 w 37"/>
                  <a:gd name="T25" fmla="*/ 66 h 95"/>
                  <a:gd name="T26" fmla="*/ 36 w 37"/>
                  <a:gd name="T27" fmla="*/ 68 h 95"/>
                  <a:gd name="T28" fmla="*/ 34 w 37"/>
                  <a:gd name="T29" fmla="*/ 70 h 95"/>
                  <a:gd name="T30" fmla="*/ 34 w 37"/>
                  <a:gd name="T31" fmla="*/ 71 h 95"/>
                  <a:gd name="T32" fmla="*/ 36 w 37"/>
                  <a:gd name="T33" fmla="*/ 73 h 95"/>
                  <a:gd name="T34" fmla="*/ 34 w 37"/>
                  <a:gd name="T35" fmla="*/ 80 h 95"/>
                  <a:gd name="T36" fmla="*/ 31 w 37"/>
                  <a:gd name="T37" fmla="*/ 81 h 95"/>
                  <a:gd name="T38" fmla="*/ 29 w 37"/>
                  <a:gd name="T39" fmla="*/ 87 h 95"/>
                  <a:gd name="T40" fmla="*/ 28 w 37"/>
                  <a:gd name="T41" fmla="*/ 92 h 95"/>
                  <a:gd name="T42" fmla="*/ 25 w 37"/>
                  <a:gd name="T43" fmla="*/ 95 h 95"/>
                  <a:gd name="T44" fmla="*/ 25 w 37"/>
                  <a:gd name="T45" fmla="*/ 92 h 95"/>
                  <a:gd name="T46" fmla="*/ 23 w 37"/>
                  <a:gd name="T47" fmla="*/ 88 h 95"/>
                  <a:gd name="T48" fmla="*/ 20 w 37"/>
                  <a:gd name="T49" fmla="*/ 85 h 95"/>
                  <a:gd name="T50" fmla="*/ 17 w 37"/>
                  <a:gd name="T51" fmla="*/ 81 h 95"/>
                  <a:gd name="T52" fmla="*/ 16 w 37"/>
                  <a:gd name="T53" fmla="*/ 76 h 95"/>
                  <a:gd name="T54" fmla="*/ 17 w 37"/>
                  <a:gd name="T55" fmla="*/ 72 h 95"/>
                  <a:gd name="T56" fmla="*/ 21 w 37"/>
                  <a:gd name="T57" fmla="*/ 67 h 95"/>
                  <a:gd name="T58" fmla="*/ 20 w 37"/>
                  <a:gd name="T59" fmla="*/ 62 h 95"/>
                  <a:gd name="T60" fmla="*/ 13 w 37"/>
                  <a:gd name="T61" fmla="*/ 60 h 95"/>
                  <a:gd name="T62" fmla="*/ 12 w 37"/>
                  <a:gd name="T63" fmla="*/ 62 h 95"/>
                  <a:gd name="T64" fmla="*/ 8 w 37"/>
                  <a:gd name="T65" fmla="*/ 62 h 95"/>
                  <a:gd name="T66" fmla="*/ 7 w 37"/>
                  <a:gd name="T67" fmla="*/ 59 h 95"/>
                  <a:gd name="T68" fmla="*/ 7 w 37"/>
                  <a:gd name="T69" fmla="*/ 56 h 95"/>
                  <a:gd name="T70" fmla="*/ 3 w 37"/>
                  <a:gd name="T71" fmla="*/ 55 h 95"/>
                  <a:gd name="T72" fmla="*/ 0 w 37"/>
                  <a:gd name="T73" fmla="*/ 51 h 95"/>
                  <a:gd name="T74" fmla="*/ 2 w 37"/>
                  <a:gd name="T75" fmla="*/ 50 h 95"/>
                  <a:gd name="T76" fmla="*/ 3 w 37"/>
                  <a:gd name="T77" fmla="*/ 46 h 95"/>
                  <a:gd name="T78" fmla="*/ 3 w 37"/>
                  <a:gd name="T79" fmla="*/ 43 h 95"/>
                  <a:gd name="T80" fmla="*/ 3 w 37"/>
                  <a:gd name="T81" fmla="*/ 41 h 95"/>
                  <a:gd name="T82" fmla="*/ 8 w 37"/>
                  <a:gd name="T83" fmla="*/ 38 h 95"/>
                  <a:gd name="T84" fmla="*/ 9 w 37"/>
                  <a:gd name="T85" fmla="*/ 37 h 95"/>
                  <a:gd name="T86" fmla="*/ 8 w 37"/>
                  <a:gd name="T87" fmla="*/ 35 h 95"/>
                  <a:gd name="T88" fmla="*/ 7 w 37"/>
                  <a:gd name="T89" fmla="*/ 33 h 95"/>
                  <a:gd name="T90" fmla="*/ 8 w 37"/>
                  <a:gd name="T91" fmla="*/ 30 h 95"/>
                  <a:gd name="T92" fmla="*/ 8 w 37"/>
                  <a:gd name="T93" fmla="*/ 27 h 95"/>
                  <a:gd name="T94" fmla="*/ 7 w 37"/>
                  <a:gd name="T95" fmla="*/ 23 h 95"/>
                  <a:gd name="T96" fmla="*/ 7 w 37"/>
                  <a:gd name="T97" fmla="*/ 20 h 95"/>
                  <a:gd name="T98" fmla="*/ 9 w 37"/>
                  <a:gd name="T99" fmla="*/ 17 h 95"/>
                  <a:gd name="T100" fmla="*/ 11 w 37"/>
                  <a:gd name="T101" fmla="*/ 13 h 95"/>
                  <a:gd name="T102" fmla="*/ 8 w 37"/>
                  <a:gd name="T103" fmla="*/ 10 h 95"/>
                  <a:gd name="T104" fmla="*/ 8 w 37"/>
                  <a:gd name="T105" fmla="*/ 6 h 95"/>
                  <a:gd name="T106" fmla="*/ 7 w 37"/>
                  <a:gd name="T107" fmla="*/ 5 h 95"/>
                  <a:gd name="T108" fmla="*/ 6 w 37"/>
                  <a:gd name="T109" fmla="*/ 2 h 95"/>
                  <a:gd name="T110" fmla="*/ 3 w 37"/>
                  <a:gd name="T1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" h="95">
                    <a:moveTo>
                      <a:pt x="4" y="0"/>
                    </a:move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2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3" y="4"/>
                    </a:lnTo>
                    <a:lnTo>
                      <a:pt x="15" y="5"/>
                    </a:lnTo>
                    <a:lnTo>
                      <a:pt x="19" y="9"/>
                    </a:lnTo>
                    <a:lnTo>
                      <a:pt x="20" y="14"/>
                    </a:lnTo>
                    <a:lnTo>
                      <a:pt x="19" y="34"/>
                    </a:lnTo>
                    <a:lnTo>
                      <a:pt x="19" y="37"/>
                    </a:lnTo>
                    <a:lnTo>
                      <a:pt x="20" y="47"/>
                    </a:lnTo>
                    <a:lnTo>
                      <a:pt x="24" y="48"/>
                    </a:lnTo>
                    <a:lnTo>
                      <a:pt x="27" y="51"/>
                    </a:lnTo>
                    <a:lnTo>
                      <a:pt x="27" y="51"/>
                    </a:lnTo>
                    <a:lnTo>
                      <a:pt x="28" y="52"/>
                    </a:lnTo>
                    <a:lnTo>
                      <a:pt x="32" y="56"/>
                    </a:lnTo>
                    <a:lnTo>
                      <a:pt x="33" y="58"/>
                    </a:lnTo>
                    <a:lnTo>
                      <a:pt x="36" y="62"/>
                    </a:lnTo>
                    <a:lnTo>
                      <a:pt x="37" y="64"/>
                    </a:lnTo>
                    <a:lnTo>
                      <a:pt x="37" y="66"/>
                    </a:lnTo>
                    <a:lnTo>
                      <a:pt x="37" y="67"/>
                    </a:lnTo>
                    <a:lnTo>
                      <a:pt x="36" y="68"/>
                    </a:lnTo>
                    <a:lnTo>
                      <a:pt x="36" y="70"/>
                    </a:lnTo>
                    <a:lnTo>
                      <a:pt x="34" y="70"/>
                    </a:lnTo>
                    <a:lnTo>
                      <a:pt x="33" y="70"/>
                    </a:lnTo>
                    <a:lnTo>
                      <a:pt x="34" y="71"/>
                    </a:lnTo>
                    <a:lnTo>
                      <a:pt x="34" y="72"/>
                    </a:lnTo>
                    <a:lnTo>
                      <a:pt x="36" y="73"/>
                    </a:lnTo>
                    <a:lnTo>
                      <a:pt x="34" y="77"/>
                    </a:lnTo>
                    <a:lnTo>
                      <a:pt x="34" y="80"/>
                    </a:lnTo>
                    <a:lnTo>
                      <a:pt x="33" y="81"/>
                    </a:lnTo>
                    <a:lnTo>
                      <a:pt x="31" y="81"/>
                    </a:lnTo>
                    <a:lnTo>
                      <a:pt x="29" y="85"/>
                    </a:lnTo>
                    <a:lnTo>
                      <a:pt x="29" y="87"/>
                    </a:lnTo>
                    <a:lnTo>
                      <a:pt x="28" y="89"/>
                    </a:lnTo>
                    <a:lnTo>
                      <a:pt x="28" y="92"/>
                    </a:lnTo>
                    <a:lnTo>
                      <a:pt x="28" y="95"/>
                    </a:lnTo>
                    <a:lnTo>
                      <a:pt x="25" y="95"/>
                    </a:lnTo>
                    <a:lnTo>
                      <a:pt x="25" y="93"/>
                    </a:lnTo>
                    <a:lnTo>
                      <a:pt x="25" y="92"/>
                    </a:lnTo>
                    <a:lnTo>
                      <a:pt x="24" y="89"/>
                    </a:lnTo>
                    <a:lnTo>
                      <a:pt x="23" y="88"/>
                    </a:lnTo>
                    <a:lnTo>
                      <a:pt x="21" y="88"/>
                    </a:lnTo>
                    <a:lnTo>
                      <a:pt x="20" y="85"/>
                    </a:lnTo>
                    <a:lnTo>
                      <a:pt x="17" y="83"/>
                    </a:lnTo>
                    <a:lnTo>
                      <a:pt x="17" y="81"/>
                    </a:lnTo>
                    <a:lnTo>
                      <a:pt x="16" y="79"/>
                    </a:lnTo>
                    <a:lnTo>
                      <a:pt x="16" y="76"/>
                    </a:lnTo>
                    <a:lnTo>
                      <a:pt x="17" y="75"/>
                    </a:lnTo>
                    <a:lnTo>
                      <a:pt x="17" y="72"/>
                    </a:lnTo>
                    <a:lnTo>
                      <a:pt x="20" y="70"/>
                    </a:lnTo>
                    <a:lnTo>
                      <a:pt x="21" y="67"/>
                    </a:lnTo>
                    <a:lnTo>
                      <a:pt x="21" y="63"/>
                    </a:lnTo>
                    <a:lnTo>
                      <a:pt x="20" y="62"/>
                    </a:lnTo>
                    <a:lnTo>
                      <a:pt x="16" y="60"/>
                    </a:lnTo>
                    <a:lnTo>
                      <a:pt x="13" y="60"/>
                    </a:lnTo>
                    <a:lnTo>
                      <a:pt x="13" y="62"/>
                    </a:lnTo>
                    <a:lnTo>
                      <a:pt x="12" y="62"/>
                    </a:lnTo>
                    <a:lnTo>
                      <a:pt x="11" y="62"/>
                    </a:lnTo>
                    <a:lnTo>
                      <a:pt x="8" y="62"/>
                    </a:lnTo>
                    <a:lnTo>
                      <a:pt x="8" y="59"/>
                    </a:lnTo>
                    <a:lnTo>
                      <a:pt x="7" y="59"/>
                    </a:lnTo>
                    <a:lnTo>
                      <a:pt x="7" y="58"/>
                    </a:lnTo>
                    <a:lnTo>
                      <a:pt x="7" y="56"/>
                    </a:lnTo>
                    <a:lnTo>
                      <a:pt x="3" y="56"/>
                    </a:lnTo>
                    <a:lnTo>
                      <a:pt x="3" y="55"/>
                    </a:lnTo>
                    <a:lnTo>
                      <a:pt x="2" y="54"/>
                    </a:lnTo>
                    <a:lnTo>
                      <a:pt x="0" y="51"/>
                    </a:lnTo>
                    <a:lnTo>
                      <a:pt x="0" y="50"/>
                    </a:lnTo>
                    <a:lnTo>
                      <a:pt x="2" y="50"/>
                    </a:lnTo>
                    <a:lnTo>
                      <a:pt x="3" y="47"/>
                    </a:lnTo>
                    <a:lnTo>
                      <a:pt x="3" y="46"/>
                    </a:lnTo>
                    <a:lnTo>
                      <a:pt x="3" y="45"/>
                    </a:lnTo>
                    <a:lnTo>
                      <a:pt x="3" y="43"/>
                    </a:lnTo>
                    <a:lnTo>
                      <a:pt x="3" y="42"/>
                    </a:lnTo>
                    <a:lnTo>
                      <a:pt x="3" y="41"/>
                    </a:lnTo>
                    <a:lnTo>
                      <a:pt x="6" y="39"/>
                    </a:lnTo>
                    <a:lnTo>
                      <a:pt x="8" y="38"/>
                    </a:lnTo>
                    <a:lnTo>
                      <a:pt x="8" y="37"/>
                    </a:lnTo>
                    <a:lnTo>
                      <a:pt x="9" y="37"/>
                    </a:lnTo>
                    <a:lnTo>
                      <a:pt x="9" y="35"/>
                    </a:lnTo>
                    <a:lnTo>
                      <a:pt x="8" y="35"/>
                    </a:lnTo>
                    <a:lnTo>
                      <a:pt x="8" y="34"/>
                    </a:lnTo>
                    <a:lnTo>
                      <a:pt x="7" y="33"/>
                    </a:lnTo>
                    <a:lnTo>
                      <a:pt x="8" y="31"/>
                    </a:lnTo>
                    <a:lnTo>
                      <a:pt x="8" y="30"/>
                    </a:lnTo>
                    <a:lnTo>
                      <a:pt x="7" y="29"/>
                    </a:lnTo>
                    <a:lnTo>
                      <a:pt x="8" y="27"/>
                    </a:lnTo>
                    <a:lnTo>
                      <a:pt x="8" y="26"/>
                    </a:lnTo>
                    <a:lnTo>
                      <a:pt x="7" y="23"/>
                    </a:lnTo>
                    <a:lnTo>
                      <a:pt x="7" y="22"/>
                    </a:lnTo>
                    <a:lnTo>
                      <a:pt x="7" y="20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11" y="16"/>
                    </a:lnTo>
                    <a:lnTo>
                      <a:pt x="11" y="13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7" y="9"/>
                    </a:lnTo>
                    <a:lnTo>
                      <a:pt x="8" y="6"/>
                    </a:lnTo>
                    <a:lnTo>
                      <a:pt x="8" y="5"/>
                    </a:lnTo>
                    <a:lnTo>
                      <a:pt x="7" y="5"/>
                    </a:lnTo>
                    <a:lnTo>
                      <a:pt x="6" y="4"/>
                    </a:lnTo>
                    <a:lnTo>
                      <a:pt x="6" y="2"/>
                    </a:lnTo>
                    <a:lnTo>
                      <a:pt x="4" y="1"/>
                    </a:lnTo>
                    <a:lnTo>
                      <a:pt x="3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6" name="Freeform 478"/>
              <p:cNvSpPr>
                <a:spLocks/>
              </p:cNvSpPr>
              <p:nvPr/>
            </p:nvSpPr>
            <p:spPr bwMode="auto">
              <a:xfrm>
                <a:off x="6425078" y="4601637"/>
                <a:ext cx="357823" cy="304529"/>
              </a:xfrm>
              <a:custGeom>
                <a:avLst/>
                <a:gdLst>
                  <a:gd name="T0" fmla="*/ 113 w 141"/>
                  <a:gd name="T1" fmla="*/ 3 h 120"/>
                  <a:gd name="T2" fmla="*/ 118 w 141"/>
                  <a:gd name="T3" fmla="*/ 7 h 120"/>
                  <a:gd name="T4" fmla="*/ 128 w 141"/>
                  <a:gd name="T5" fmla="*/ 10 h 120"/>
                  <a:gd name="T6" fmla="*/ 133 w 141"/>
                  <a:gd name="T7" fmla="*/ 15 h 120"/>
                  <a:gd name="T8" fmla="*/ 137 w 141"/>
                  <a:gd name="T9" fmla="*/ 20 h 120"/>
                  <a:gd name="T10" fmla="*/ 138 w 141"/>
                  <a:gd name="T11" fmla="*/ 25 h 120"/>
                  <a:gd name="T12" fmla="*/ 139 w 141"/>
                  <a:gd name="T13" fmla="*/ 32 h 120"/>
                  <a:gd name="T14" fmla="*/ 137 w 141"/>
                  <a:gd name="T15" fmla="*/ 38 h 120"/>
                  <a:gd name="T16" fmla="*/ 138 w 141"/>
                  <a:gd name="T17" fmla="*/ 45 h 120"/>
                  <a:gd name="T18" fmla="*/ 138 w 141"/>
                  <a:gd name="T19" fmla="*/ 50 h 120"/>
                  <a:gd name="T20" fmla="*/ 138 w 141"/>
                  <a:gd name="T21" fmla="*/ 53 h 120"/>
                  <a:gd name="T22" fmla="*/ 133 w 141"/>
                  <a:gd name="T23" fmla="*/ 58 h 120"/>
                  <a:gd name="T24" fmla="*/ 132 w 141"/>
                  <a:gd name="T25" fmla="*/ 65 h 120"/>
                  <a:gd name="T26" fmla="*/ 133 w 141"/>
                  <a:gd name="T27" fmla="*/ 70 h 120"/>
                  <a:gd name="T28" fmla="*/ 122 w 141"/>
                  <a:gd name="T29" fmla="*/ 75 h 120"/>
                  <a:gd name="T30" fmla="*/ 101 w 141"/>
                  <a:gd name="T31" fmla="*/ 83 h 120"/>
                  <a:gd name="T32" fmla="*/ 101 w 141"/>
                  <a:gd name="T33" fmla="*/ 90 h 120"/>
                  <a:gd name="T34" fmla="*/ 96 w 141"/>
                  <a:gd name="T35" fmla="*/ 90 h 120"/>
                  <a:gd name="T36" fmla="*/ 87 w 141"/>
                  <a:gd name="T37" fmla="*/ 92 h 120"/>
                  <a:gd name="T38" fmla="*/ 82 w 141"/>
                  <a:gd name="T39" fmla="*/ 98 h 120"/>
                  <a:gd name="T40" fmla="*/ 76 w 141"/>
                  <a:gd name="T41" fmla="*/ 102 h 120"/>
                  <a:gd name="T42" fmla="*/ 58 w 141"/>
                  <a:gd name="T43" fmla="*/ 120 h 120"/>
                  <a:gd name="T44" fmla="*/ 53 w 141"/>
                  <a:gd name="T45" fmla="*/ 117 h 120"/>
                  <a:gd name="T46" fmla="*/ 46 w 141"/>
                  <a:gd name="T47" fmla="*/ 119 h 120"/>
                  <a:gd name="T48" fmla="*/ 39 w 141"/>
                  <a:gd name="T49" fmla="*/ 116 h 120"/>
                  <a:gd name="T50" fmla="*/ 34 w 141"/>
                  <a:gd name="T51" fmla="*/ 113 h 120"/>
                  <a:gd name="T52" fmla="*/ 31 w 141"/>
                  <a:gd name="T53" fmla="*/ 112 h 120"/>
                  <a:gd name="T54" fmla="*/ 16 w 141"/>
                  <a:gd name="T55" fmla="*/ 113 h 120"/>
                  <a:gd name="T56" fmla="*/ 10 w 141"/>
                  <a:gd name="T57" fmla="*/ 110 h 120"/>
                  <a:gd name="T58" fmla="*/ 4 w 141"/>
                  <a:gd name="T59" fmla="*/ 103 h 120"/>
                  <a:gd name="T60" fmla="*/ 1 w 141"/>
                  <a:gd name="T61" fmla="*/ 58 h 120"/>
                  <a:gd name="T62" fmla="*/ 28 w 141"/>
                  <a:gd name="T63" fmla="*/ 53 h 120"/>
                  <a:gd name="T64" fmla="*/ 26 w 141"/>
                  <a:gd name="T65" fmla="*/ 42 h 120"/>
                  <a:gd name="T66" fmla="*/ 26 w 141"/>
                  <a:gd name="T67" fmla="*/ 35 h 120"/>
                  <a:gd name="T68" fmla="*/ 30 w 141"/>
                  <a:gd name="T69" fmla="*/ 37 h 120"/>
                  <a:gd name="T70" fmla="*/ 33 w 141"/>
                  <a:gd name="T71" fmla="*/ 38 h 120"/>
                  <a:gd name="T72" fmla="*/ 41 w 141"/>
                  <a:gd name="T73" fmla="*/ 36 h 120"/>
                  <a:gd name="T74" fmla="*/ 42 w 141"/>
                  <a:gd name="T75" fmla="*/ 41 h 120"/>
                  <a:gd name="T76" fmla="*/ 46 w 141"/>
                  <a:gd name="T77" fmla="*/ 44 h 120"/>
                  <a:gd name="T78" fmla="*/ 54 w 141"/>
                  <a:gd name="T79" fmla="*/ 48 h 120"/>
                  <a:gd name="T80" fmla="*/ 60 w 141"/>
                  <a:gd name="T81" fmla="*/ 41 h 120"/>
                  <a:gd name="T82" fmla="*/ 64 w 141"/>
                  <a:gd name="T83" fmla="*/ 45 h 120"/>
                  <a:gd name="T84" fmla="*/ 74 w 141"/>
                  <a:gd name="T85" fmla="*/ 52 h 120"/>
                  <a:gd name="T86" fmla="*/ 83 w 141"/>
                  <a:gd name="T87" fmla="*/ 61 h 120"/>
                  <a:gd name="T88" fmla="*/ 91 w 141"/>
                  <a:gd name="T89" fmla="*/ 62 h 120"/>
                  <a:gd name="T90" fmla="*/ 95 w 141"/>
                  <a:gd name="T91" fmla="*/ 62 h 120"/>
                  <a:gd name="T92" fmla="*/ 91 w 141"/>
                  <a:gd name="T93" fmla="*/ 50 h 120"/>
                  <a:gd name="T94" fmla="*/ 84 w 141"/>
                  <a:gd name="T95" fmla="*/ 50 h 120"/>
                  <a:gd name="T96" fmla="*/ 79 w 141"/>
                  <a:gd name="T97" fmla="*/ 41 h 120"/>
                  <a:gd name="T98" fmla="*/ 82 w 141"/>
                  <a:gd name="T99" fmla="*/ 29 h 120"/>
                  <a:gd name="T100" fmla="*/ 83 w 141"/>
                  <a:gd name="T101" fmla="*/ 24 h 120"/>
                  <a:gd name="T102" fmla="*/ 84 w 141"/>
                  <a:gd name="T103" fmla="*/ 19 h 120"/>
                  <a:gd name="T104" fmla="*/ 85 w 141"/>
                  <a:gd name="T105" fmla="*/ 4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1" h="120">
                    <a:moveTo>
                      <a:pt x="104" y="0"/>
                    </a:moveTo>
                    <a:lnTo>
                      <a:pt x="110" y="3"/>
                    </a:lnTo>
                    <a:lnTo>
                      <a:pt x="112" y="3"/>
                    </a:lnTo>
                    <a:lnTo>
                      <a:pt x="113" y="3"/>
                    </a:lnTo>
                    <a:lnTo>
                      <a:pt x="114" y="3"/>
                    </a:lnTo>
                    <a:lnTo>
                      <a:pt x="117" y="4"/>
                    </a:lnTo>
                    <a:lnTo>
                      <a:pt x="117" y="6"/>
                    </a:lnTo>
                    <a:lnTo>
                      <a:pt x="118" y="7"/>
                    </a:lnTo>
                    <a:lnTo>
                      <a:pt x="121" y="7"/>
                    </a:lnTo>
                    <a:lnTo>
                      <a:pt x="126" y="10"/>
                    </a:lnTo>
                    <a:lnTo>
                      <a:pt x="128" y="10"/>
                    </a:lnTo>
                    <a:lnTo>
                      <a:pt x="128" y="10"/>
                    </a:lnTo>
                    <a:lnTo>
                      <a:pt x="130" y="11"/>
                    </a:lnTo>
                    <a:lnTo>
                      <a:pt x="130" y="12"/>
                    </a:lnTo>
                    <a:lnTo>
                      <a:pt x="133" y="15"/>
                    </a:lnTo>
                    <a:lnTo>
                      <a:pt x="133" y="15"/>
                    </a:lnTo>
                    <a:lnTo>
                      <a:pt x="134" y="16"/>
                    </a:lnTo>
                    <a:lnTo>
                      <a:pt x="136" y="17"/>
                    </a:lnTo>
                    <a:lnTo>
                      <a:pt x="136" y="19"/>
                    </a:lnTo>
                    <a:lnTo>
                      <a:pt x="137" y="20"/>
                    </a:lnTo>
                    <a:lnTo>
                      <a:pt x="138" y="20"/>
                    </a:lnTo>
                    <a:lnTo>
                      <a:pt x="138" y="21"/>
                    </a:lnTo>
                    <a:lnTo>
                      <a:pt x="137" y="24"/>
                    </a:lnTo>
                    <a:lnTo>
                      <a:pt x="138" y="25"/>
                    </a:lnTo>
                    <a:lnTo>
                      <a:pt x="139" y="27"/>
                    </a:lnTo>
                    <a:lnTo>
                      <a:pt x="141" y="28"/>
                    </a:lnTo>
                    <a:lnTo>
                      <a:pt x="141" y="31"/>
                    </a:lnTo>
                    <a:lnTo>
                      <a:pt x="139" y="32"/>
                    </a:lnTo>
                    <a:lnTo>
                      <a:pt x="139" y="32"/>
                    </a:lnTo>
                    <a:lnTo>
                      <a:pt x="137" y="35"/>
                    </a:lnTo>
                    <a:lnTo>
                      <a:pt x="137" y="37"/>
                    </a:lnTo>
                    <a:lnTo>
                      <a:pt x="137" y="38"/>
                    </a:lnTo>
                    <a:lnTo>
                      <a:pt x="138" y="41"/>
                    </a:lnTo>
                    <a:lnTo>
                      <a:pt x="138" y="42"/>
                    </a:lnTo>
                    <a:lnTo>
                      <a:pt x="137" y="44"/>
                    </a:lnTo>
                    <a:lnTo>
                      <a:pt x="138" y="45"/>
                    </a:lnTo>
                    <a:lnTo>
                      <a:pt x="138" y="46"/>
                    </a:lnTo>
                    <a:lnTo>
                      <a:pt x="137" y="48"/>
                    </a:lnTo>
                    <a:lnTo>
                      <a:pt x="138" y="49"/>
                    </a:lnTo>
                    <a:lnTo>
                      <a:pt x="138" y="50"/>
                    </a:lnTo>
                    <a:lnTo>
                      <a:pt x="139" y="50"/>
                    </a:lnTo>
                    <a:lnTo>
                      <a:pt x="139" y="52"/>
                    </a:lnTo>
                    <a:lnTo>
                      <a:pt x="138" y="52"/>
                    </a:lnTo>
                    <a:lnTo>
                      <a:pt x="138" y="53"/>
                    </a:lnTo>
                    <a:lnTo>
                      <a:pt x="136" y="54"/>
                    </a:lnTo>
                    <a:lnTo>
                      <a:pt x="133" y="56"/>
                    </a:lnTo>
                    <a:lnTo>
                      <a:pt x="133" y="57"/>
                    </a:lnTo>
                    <a:lnTo>
                      <a:pt x="133" y="58"/>
                    </a:lnTo>
                    <a:lnTo>
                      <a:pt x="133" y="60"/>
                    </a:lnTo>
                    <a:lnTo>
                      <a:pt x="133" y="61"/>
                    </a:lnTo>
                    <a:lnTo>
                      <a:pt x="133" y="62"/>
                    </a:lnTo>
                    <a:lnTo>
                      <a:pt x="132" y="65"/>
                    </a:lnTo>
                    <a:lnTo>
                      <a:pt x="130" y="65"/>
                    </a:lnTo>
                    <a:lnTo>
                      <a:pt x="130" y="66"/>
                    </a:lnTo>
                    <a:lnTo>
                      <a:pt x="132" y="69"/>
                    </a:lnTo>
                    <a:lnTo>
                      <a:pt x="133" y="70"/>
                    </a:lnTo>
                    <a:lnTo>
                      <a:pt x="133" y="71"/>
                    </a:lnTo>
                    <a:lnTo>
                      <a:pt x="133" y="71"/>
                    </a:lnTo>
                    <a:lnTo>
                      <a:pt x="129" y="73"/>
                    </a:lnTo>
                    <a:lnTo>
                      <a:pt x="122" y="75"/>
                    </a:lnTo>
                    <a:lnTo>
                      <a:pt x="120" y="77"/>
                    </a:lnTo>
                    <a:lnTo>
                      <a:pt x="108" y="82"/>
                    </a:lnTo>
                    <a:lnTo>
                      <a:pt x="105" y="82"/>
                    </a:lnTo>
                    <a:lnTo>
                      <a:pt x="101" y="83"/>
                    </a:lnTo>
                    <a:lnTo>
                      <a:pt x="100" y="86"/>
                    </a:lnTo>
                    <a:lnTo>
                      <a:pt x="101" y="88"/>
                    </a:lnTo>
                    <a:lnTo>
                      <a:pt x="101" y="90"/>
                    </a:lnTo>
                    <a:lnTo>
                      <a:pt x="101" y="90"/>
                    </a:lnTo>
                    <a:lnTo>
                      <a:pt x="100" y="91"/>
                    </a:lnTo>
                    <a:lnTo>
                      <a:pt x="97" y="90"/>
                    </a:lnTo>
                    <a:lnTo>
                      <a:pt x="96" y="90"/>
                    </a:lnTo>
                    <a:lnTo>
                      <a:pt x="96" y="90"/>
                    </a:lnTo>
                    <a:lnTo>
                      <a:pt x="92" y="90"/>
                    </a:lnTo>
                    <a:lnTo>
                      <a:pt x="89" y="91"/>
                    </a:lnTo>
                    <a:lnTo>
                      <a:pt x="88" y="91"/>
                    </a:lnTo>
                    <a:lnTo>
                      <a:pt x="87" y="92"/>
                    </a:lnTo>
                    <a:lnTo>
                      <a:pt x="83" y="94"/>
                    </a:lnTo>
                    <a:lnTo>
                      <a:pt x="82" y="95"/>
                    </a:lnTo>
                    <a:lnTo>
                      <a:pt x="83" y="96"/>
                    </a:lnTo>
                    <a:lnTo>
                      <a:pt x="82" y="98"/>
                    </a:lnTo>
                    <a:lnTo>
                      <a:pt x="82" y="99"/>
                    </a:lnTo>
                    <a:lnTo>
                      <a:pt x="82" y="99"/>
                    </a:lnTo>
                    <a:lnTo>
                      <a:pt x="80" y="100"/>
                    </a:lnTo>
                    <a:lnTo>
                      <a:pt x="76" y="102"/>
                    </a:lnTo>
                    <a:lnTo>
                      <a:pt x="70" y="107"/>
                    </a:lnTo>
                    <a:lnTo>
                      <a:pt x="64" y="113"/>
                    </a:lnTo>
                    <a:lnTo>
                      <a:pt x="60" y="119"/>
                    </a:lnTo>
                    <a:lnTo>
                      <a:pt x="58" y="120"/>
                    </a:lnTo>
                    <a:lnTo>
                      <a:pt x="55" y="119"/>
                    </a:lnTo>
                    <a:lnTo>
                      <a:pt x="54" y="117"/>
                    </a:lnTo>
                    <a:lnTo>
                      <a:pt x="54" y="117"/>
                    </a:lnTo>
                    <a:lnTo>
                      <a:pt x="53" y="117"/>
                    </a:lnTo>
                    <a:lnTo>
                      <a:pt x="53" y="117"/>
                    </a:lnTo>
                    <a:lnTo>
                      <a:pt x="51" y="116"/>
                    </a:lnTo>
                    <a:lnTo>
                      <a:pt x="49" y="117"/>
                    </a:lnTo>
                    <a:lnTo>
                      <a:pt x="46" y="119"/>
                    </a:lnTo>
                    <a:lnTo>
                      <a:pt x="45" y="119"/>
                    </a:lnTo>
                    <a:lnTo>
                      <a:pt x="43" y="117"/>
                    </a:lnTo>
                    <a:lnTo>
                      <a:pt x="42" y="116"/>
                    </a:lnTo>
                    <a:lnTo>
                      <a:pt x="39" y="116"/>
                    </a:lnTo>
                    <a:lnTo>
                      <a:pt x="38" y="116"/>
                    </a:lnTo>
                    <a:lnTo>
                      <a:pt x="35" y="113"/>
                    </a:lnTo>
                    <a:lnTo>
                      <a:pt x="35" y="113"/>
                    </a:lnTo>
                    <a:lnTo>
                      <a:pt x="34" y="113"/>
                    </a:lnTo>
                    <a:lnTo>
                      <a:pt x="33" y="113"/>
                    </a:lnTo>
                    <a:lnTo>
                      <a:pt x="33" y="112"/>
                    </a:lnTo>
                    <a:lnTo>
                      <a:pt x="31" y="112"/>
                    </a:lnTo>
                    <a:lnTo>
                      <a:pt x="31" y="112"/>
                    </a:lnTo>
                    <a:lnTo>
                      <a:pt x="29" y="113"/>
                    </a:lnTo>
                    <a:lnTo>
                      <a:pt x="28" y="112"/>
                    </a:lnTo>
                    <a:lnTo>
                      <a:pt x="16" y="115"/>
                    </a:lnTo>
                    <a:lnTo>
                      <a:pt x="16" y="113"/>
                    </a:lnTo>
                    <a:lnTo>
                      <a:pt x="14" y="112"/>
                    </a:lnTo>
                    <a:lnTo>
                      <a:pt x="13" y="111"/>
                    </a:lnTo>
                    <a:lnTo>
                      <a:pt x="12" y="110"/>
                    </a:lnTo>
                    <a:lnTo>
                      <a:pt x="10" y="110"/>
                    </a:lnTo>
                    <a:lnTo>
                      <a:pt x="9" y="108"/>
                    </a:lnTo>
                    <a:lnTo>
                      <a:pt x="6" y="104"/>
                    </a:lnTo>
                    <a:lnTo>
                      <a:pt x="5" y="104"/>
                    </a:lnTo>
                    <a:lnTo>
                      <a:pt x="4" y="103"/>
                    </a:lnTo>
                    <a:lnTo>
                      <a:pt x="3" y="102"/>
                    </a:lnTo>
                    <a:lnTo>
                      <a:pt x="0" y="99"/>
                    </a:lnTo>
                    <a:lnTo>
                      <a:pt x="0" y="98"/>
                    </a:lnTo>
                    <a:lnTo>
                      <a:pt x="1" y="58"/>
                    </a:lnTo>
                    <a:lnTo>
                      <a:pt x="26" y="58"/>
                    </a:lnTo>
                    <a:lnTo>
                      <a:pt x="25" y="57"/>
                    </a:lnTo>
                    <a:lnTo>
                      <a:pt x="26" y="54"/>
                    </a:lnTo>
                    <a:lnTo>
                      <a:pt x="28" y="53"/>
                    </a:lnTo>
                    <a:lnTo>
                      <a:pt x="28" y="52"/>
                    </a:lnTo>
                    <a:lnTo>
                      <a:pt x="25" y="49"/>
                    </a:lnTo>
                    <a:lnTo>
                      <a:pt x="25" y="46"/>
                    </a:lnTo>
                    <a:lnTo>
                      <a:pt x="26" y="42"/>
                    </a:lnTo>
                    <a:lnTo>
                      <a:pt x="25" y="37"/>
                    </a:lnTo>
                    <a:lnTo>
                      <a:pt x="25" y="36"/>
                    </a:lnTo>
                    <a:lnTo>
                      <a:pt x="26" y="36"/>
                    </a:lnTo>
                    <a:lnTo>
                      <a:pt x="26" y="35"/>
                    </a:lnTo>
                    <a:lnTo>
                      <a:pt x="26" y="36"/>
                    </a:lnTo>
                    <a:lnTo>
                      <a:pt x="28" y="36"/>
                    </a:lnTo>
                    <a:lnTo>
                      <a:pt x="30" y="36"/>
                    </a:lnTo>
                    <a:lnTo>
                      <a:pt x="30" y="37"/>
                    </a:lnTo>
                    <a:lnTo>
                      <a:pt x="30" y="38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33" y="38"/>
                    </a:lnTo>
                    <a:lnTo>
                      <a:pt x="34" y="38"/>
                    </a:lnTo>
                    <a:lnTo>
                      <a:pt x="37" y="38"/>
                    </a:lnTo>
                    <a:lnTo>
                      <a:pt x="37" y="37"/>
                    </a:lnTo>
                    <a:lnTo>
                      <a:pt x="41" y="36"/>
                    </a:lnTo>
                    <a:lnTo>
                      <a:pt x="41" y="37"/>
                    </a:lnTo>
                    <a:lnTo>
                      <a:pt x="41" y="38"/>
                    </a:lnTo>
                    <a:lnTo>
                      <a:pt x="42" y="40"/>
                    </a:lnTo>
                    <a:lnTo>
                      <a:pt x="42" y="41"/>
                    </a:lnTo>
                    <a:lnTo>
                      <a:pt x="42" y="42"/>
                    </a:lnTo>
                    <a:lnTo>
                      <a:pt x="43" y="42"/>
                    </a:lnTo>
                    <a:lnTo>
                      <a:pt x="45" y="44"/>
                    </a:lnTo>
                    <a:lnTo>
                      <a:pt x="46" y="44"/>
                    </a:lnTo>
                    <a:lnTo>
                      <a:pt x="49" y="45"/>
                    </a:lnTo>
                    <a:lnTo>
                      <a:pt x="51" y="46"/>
                    </a:lnTo>
                    <a:lnTo>
                      <a:pt x="54" y="46"/>
                    </a:lnTo>
                    <a:lnTo>
                      <a:pt x="54" y="48"/>
                    </a:lnTo>
                    <a:lnTo>
                      <a:pt x="57" y="48"/>
                    </a:lnTo>
                    <a:lnTo>
                      <a:pt x="59" y="46"/>
                    </a:lnTo>
                    <a:lnTo>
                      <a:pt x="60" y="45"/>
                    </a:lnTo>
                    <a:lnTo>
                      <a:pt x="60" y="41"/>
                    </a:lnTo>
                    <a:lnTo>
                      <a:pt x="63" y="41"/>
                    </a:lnTo>
                    <a:lnTo>
                      <a:pt x="63" y="41"/>
                    </a:lnTo>
                    <a:lnTo>
                      <a:pt x="64" y="41"/>
                    </a:lnTo>
                    <a:lnTo>
                      <a:pt x="64" y="45"/>
                    </a:lnTo>
                    <a:lnTo>
                      <a:pt x="66" y="46"/>
                    </a:lnTo>
                    <a:lnTo>
                      <a:pt x="67" y="48"/>
                    </a:lnTo>
                    <a:lnTo>
                      <a:pt x="70" y="49"/>
                    </a:lnTo>
                    <a:lnTo>
                      <a:pt x="74" y="52"/>
                    </a:lnTo>
                    <a:lnTo>
                      <a:pt x="76" y="53"/>
                    </a:lnTo>
                    <a:lnTo>
                      <a:pt x="79" y="56"/>
                    </a:lnTo>
                    <a:lnTo>
                      <a:pt x="82" y="58"/>
                    </a:lnTo>
                    <a:lnTo>
                      <a:pt x="83" y="61"/>
                    </a:lnTo>
                    <a:lnTo>
                      <a:pt x="85" y="63"/>
                    </a:lnTo>
                    <a:lnTo>
                      <a:pt x="87" y="63"/>
                    </a:lnTo>
                    <a:lnTo>
                      <a:pt x="89" y="62"/>
                    </a:lnTo>
                    <a:lnTo>
                      <a:pt x="91" y="62"/>
                    </a:lnTo>
                    <a:lnTo>
                      <a:pt x="92" y="62"/>
                    </a:lnTo>
                    <a:lnTo>
                      <a:pt x="92" y="62"/>
                    </a:lnTo>
                    <a:lnTo>
                      <a:pt x="95" y="63"/>
                    </a:lnTo>
                    <a:lnTo>
                      <a:pt x="95" y="62"/>
                    </a:lnTo>
                    <a:lnTo>
                      <a:pt x="95" y="49"/>
                    </a:lnTo>
                    <a:lnTo>
                      <a:pt x="92" y="49"/>
                    </a:lnTo>
                    <a:lnTo>
                      <a:pt x="89" y="49"/>
                    </a:lnTo>
                    <a:lnTo>
                      <a:pt x="91" y="50"/>
                    </a:lnTo>
                    <a:lnTo>
                      <a:pt x="91" y="52"/>
                    </a:lnTo>
                    <a:lnTo>
                      <a:pt x="91" y="52"/>
                    </a:lnTo>
                    <a:lnTo>
                      <a:pt x="85" y="52"/>
                    </a:lnTo>
                    <a:lnTo>
                      <a:pt x="84" y="50"/>
                    </a:lnTo>
                    <a:lnTo>
                      <a:pt x="84" y="49"/>
                    </a:lnTo>
                    <a:lnTo>
                      <a:pt x="80" y="45"/>
                    </a:lnTo>
                    <a:lnTo>
                      <a:pt x="79" y="44"/>
                    </a:lnTo>
                    <a:lnTo>
                      <a:pt x="79" y="41"/>
                    </a:lnTo>
                    <a:lnTo>
                      <a:pt x="79" y="35"/>
                    </a:lnTo>
                    <a:lnTo>
                      <a:pt x="79" y="33"/>
                    </a:lnTo>
                    <a:lnTo>
                      <a:pt x="82" y="31"/>
                    </a:lnTo>
                    <a:lnTo>
                      <a:pt x="82" y="29"/>
                    </a:lnTo>
                    <a:lnTo>
                      <a:pt x="82" y="29"/>
                    </a:lnTo>
                    <a:lnTo>
                      <a:pt x="83" y="28"/>
                    </a:lnTo>
                    <a:lnTo>
                      <a:pt x="83" y="25"/>
                    </a:lnTo>
                    <a:lnTo>
                      <a:pt x="83" y="24"/>
                    </a:lnTo>
                    <a:lnTo>
                      <a:pt x="83" y="23"/>
                    </a:lnTo>
                    <a:lnTo>
                      <a:pt x="83" y="21"/>
                    </a:lnTo>
                    <a:lnTo>
                      <a:pt x="83" y="20"/>
                    </a:lnTo>
                    <a:lnTo>
                      <a:pt x="84" y="19"/>
                    </a:lnTo>
                    <a:lnTo>
                      <a:pt x="83" y="17"/>
                    </a:lnTo>
                    <a:lnTo>
                      <a:pt x="82" y="16"/>
                    </a:lnTo>
                    <a:lnTo>
                      <a:pt x="80" y="13"/>
                    </a:lnTo>
                    <a:lnTo>
                      <a:pt x="85" y="4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7" name="Freeform 479"/>
              <p:cNvSpPr>
                <a:spLocks/>
              </p:cNvSpPr>
              <p:nvPr/>
            </p:nvSpPr>
            <p:spPr bwMode="auto">
              <a:xfrm>
                <a:off x="6118011" y="4533119"/>
                <a:ext cx="378125" cy="373049"/>
              </a:xfrm>
              <a:custGeom>
                <a:avLst/>
                <a:gdLst>
                  <a:gd name="T0" fmla="*/ 25 w 149"/>
                  <a:gd name="T1" fmla="*/ 0 h 147"/>
                  <a:gd name="T2" fmla="*/ 37 w 149"/>
                  <a:gd name="T3" fmla="*/ 0 h 147"/>
                  <a:gd name="T4" fmla="*/ 62 w 149"/>
                  <a:gd name="T5" fmla="*/ 2 h 147"/>
                  <a:gd name="T6" fmla="*/ 63 w 149"/>
                  <a:gd name="T7" fmla="*/ 6 h 147"/>
                  <a:gd name="T8" fmla="*/ 64 w 149"/>
                  <a:gd name="T9" fmla="*/ 14 h 147"/>
                  <a:gd name="T10" fmla="*/ 67 w 149"/>
                  <a:gd name="T11" fmla="*/ 19 h 147"/>
                  <a:gd name="T12" fmla="*/ 73 w 149"/>
                  <a:gd name="T13" fmla="*/ 26 h 147"/>
                  <a:gd name="T14" fmla="*/ 83 w 149"/>
                  <a:gd name="T15" fmla="*/ 25 h 147"/>
                  <a:gd name="T16" fmla="*/ 92 w 149"/>
                  <a:gd name="T17" fmla="*/ 18 h 147"/>
                  <a:gd name="T18" fmla="*/ 105 w 149"/>
                  <a:gd name="T19" fmla="*/ 12 h 147"/>
                  <a:gd name="T20" fmla="*/ 108 w 149"/>
                  <a:gd name="T21" fmla="*/ 17 h 147"/>
                  <a:gd name="T22" fmla="*/ 122 w 149"/>
                  <a:gd name="T23" fmla="*/ 22 h 147"/>
                  <a:gd name="T24" fmla="*/ 121 w 149"/>
                  <a:gd name="T25" fmla="*/ 30 h 147"/>
                  <a:gd name="T26" fmla="*/ 121 w 149"/>
                  <a:gd name="T27" fmla="*/ 37 h 147"/>
                  <a:gd name="T28" fmla="*/ 122 w 149"/>
                  <a:gd name="T29" fmla="*/ 43 h 147"/>
                  <a:gd name="T30" fmla="*/ 125 w 149"/>
                  <a:gd name="T31" fmla="*/ 47 h 147"/>
                  <a:gd name="T32" fmla="*/ 126 w 149"/>
                  <a:gd name="T33" fmla="*/ 52 h 147"/>
                  <a:gd name="T34" fmla="*/ 127 w 149"/>
                  <a:gd name="T35" fmla="*/ 58 h 147"/>
                  <a:gd name="T36" fmla="*/ 126 w 149"/>
                  <a:gd name="T37" fmla="*/ 63 h 147"/>
                  <a:gd name="T38" fmla="*/ 129 w 149"/>
                  <a:gd name="T39" fmla="*/ 63 h 147"/>
                  <a:gd name="T40" fmla="*/ 134 w 149"/>
                  <a:gd name="T41" fmla="*/ 64 h 147"/>
                  <a:gd name="T42" fmla="*/ 141 w 149"/>
                  <a:gd name="T43" fmla="*/ 64 h 147"/>
                  <a:gd name="T44" fmla="*/ 147 w 149"/>
                  <a:gd name="T45" fmla="*/ 63 h 147"/>
                  <a:gd name="T46" fmla="*/ 146 w 149"/>
                  <a:gd name="T47" fmla="*/ 73 h 147"/>
                  <a:gd name="T48" fmla="*/ 147 w 149"/>
                  <a:gd name="T49" fmla="*/ 81 h 147"/>
                  <a:gd name="T50" fmla="*/ 121 w 149"/>
                  <a:gd name="T51" fmla="*/ 125 h 147"/>
                  <a:gd name="T52" fmla="*/ 126 w 149"/>
                  <a:gd name="T53" fmla="*/ 131 h 147"/>
                  <a:gd name="T54" fmla="*/ 133 w 149"/>
                  <a:gd name="T55" fmla="*/ 137 h 147"/>
                  <a:gd name="T56" fmla="*/ 137 w 149"/>
                  <a:gd name="T57" fmla="*/ 142 h 147"/>
                  <a:gd name="T58" fmla="*/ 116 w 149"/>
                  <a:gd name="T59" fmla="*/ 147 h 147"/>
                  <a:gd name="T60" fmla="*/ 113 w 149"/>
                  <a:gd name="T61" fmla="*/ 146 h 147"/>
                  <a:gd name="T62" fmla="*/ 109 w 149"/>
                  <a:gd name="T63" fmla="*/ 146 h 147"/>
                  <a:gd name="T64" fmla="*/ 101 w 149"/>
                  <a:gd name="T65" fmla="*/ 143 h 147"/>
                  <a:gd name="T66" fmla="*/ 97 w 149"/>
                  <a:gd name="T67" fmla="*/ 144 h 147"/>
                  <a:gd name="T68" fmla="*/ 89 w 149"/>
                  <a:gd name="T69" fmla="*/ 144 h 147"/>
                  <a:gd name="T70" fmla="*/ 83 w 149"/>
                  <a:gd name="T71" fmla="*/ 143 h 147"/>
                  <a:gd name="T72" fmla="*/ 77 w 149"/>
                  <a:gd name="T73" fmla="*/ 138 h 147"/>
                  <a:gd name="T74" fmla="*/ 30 w 149"/>
                  <a:gd name="T75" fmla="*/ 139 h 147"/>
                  <a:gd name="T76" fmla="*/ 22 w 149"/>
                  <a:gd name="T77" fmla="*/ 137 h 147"/>
                  <a:gd name="T78" fmla="*/ 21 w 149"/>
                  <a:gd name="T79" fmla="*/ 134 h 147"/>
                  <a:gd name="T80" fmla="*/ 17 w 149"/>
                  <a:gd name="T81" fmla="*/ 134 h 147"/>
                  <a:gd name="T82" fmla="*/ 9 w 149"/>
                  <a:gd name="T83" fmla="*/ 137 h 147"/>
                  <a:gd name="T84" fmla="*/ 4 w 149"/>
                  <a:gd name="T85" fmla="*/ 137 h 147"/>
                  <a:gd name="T86" fmla="*/ 0 w 149"/>
                  <a:gd name="T87" fmla="*/ 138 h 147"/>
                  <a:gd name="T88" fmla="*/ 0 w 149"/>
                  <a:gd name="T89" fmla="*/ 127 h 147"/>
                  <a:gd name="T90" fmla="*/ 4 w 149"/>
                  <a:gd name="T91" fmla="*/ 110 h 147"/>
                  <a:gd name="T92" fmla="*/ 8 w 149"/>
                  <a:gd name="T93" fmla="*/ 92 h 147"/>
                  <a:gd name="T94" fmla="*/ 21 w 149"/>
                  <a:gd name="T95" fmla="*/ 80 h 147"/>
                  <a:gd name="T96" fmla="*/ 25 w 149"/>
                  <a:gd name="T97" fmla="*/ 56 h 147"/>
                  <a:gd name="T98" fmla="*/ 18 w 149"/>
                  <a:gd name="T99" fmla="*/ 39 h 147"/>
                  <a:gd name="T100" fmla="*/ 17 w 149"/>
                  <a:gd name="T101" fmla="*/ 23 h 147"/>
                  <a:gd name="T102" fmla="*/ 9 w 149"/>
                  <a:gd name="T103" fmla="*/ 4 h 147"/>
                  <a:gd name="T104" fmla="*/ 13 w 149"/>
                  <a:gd name="T105" fmla="*/ 1 h 147"/>
                  <a:gd name="T106" fmla="*/ 19 w 149"/>
                  <a:gd name="T107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9" h="147">
                    <a:moveTo>
                      <a:pt x="19" y="0"/>
                    </a:moveTo>
                    <a:lnTo>
                      <a:pt x="21" y="0"/>
                    </a:lnTo>
                    <a:lnTo>
                      <a:pt x="22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31" y="0"/>
                    </a:lnTo>
                    <a:lnTo>
                      <a:pt x="33" y="0"/>
                    </a:lnTo>
                    <a:lnTo>
                      <a:pt x="37" y="0"/>
                    </a:lnTo>
                    <a:lnTo>
                      <a:pt x="41" y="0"/>
                    </a:lnTo>
                    <a:lnTo>
                      <a:pt x="48" y="0"/>
                    </a:lnTo>
                    <a:lnTo>
                      <a:pt x="62" y="0"/>
                    </a:lnTo>
                    <a:lnTo>
                      <a:pt x="62" y="2"/>
                    </a:lnTo>
                    <a:lnTo>
                      <a:pt x="62" y="2"/>
                    </a:lnTo>
                    <a:lnTo>
                      <a:pt x="62" y="4"/>
                    </a:lnTo>
                    <a:lnTo>
                      <a:pt x="63" y="5"/>
                    </a:lnTo>
                    <a:lnTo>
                      <a:pt x="63" y="6"/>
                    </a:lnTo>
                    <a:lnTo>
                      <a:pt x="62" y="8"/>
                    </a:lnTo>
                    <a:lnTo>
                      <a:pt x="62" y="9"/>
                    </a:lnTo>
                    <a:lnTo>
                      <a:pt x="63" y="12"/>
                    </a:lnTo>
                    <a:lnTo>
                      <a:pt x="64" y="14"/>
                    </a:lnTo>
                    <a:lnTo>
                      <a:pt x="64" y="15"/>
                    </a:lnTo>
                    <a:lnTo>
                      <a:pt x="64" y="17"/>
                    </a:lnTo>
                    <a:lnTo>
                      <a:pt x="66" y="17"/>
                    </a:lnTo>
                    <a:lnTo>
                      <a:pt x="67" y="19"/>
                    </a:lnTo>
                    <a:lnTo>
                      <a:pt x="68" y="21"/>
                    </a:lnTo>
                    <a:lnTo>
                      <a:pt x="68" y="25"/>
                    </a:lnTo>
                    <a:lnTo>
                      <a:pt x="70" y="26"/>
                    </a:lnTo>
                    <a:lnTo>
                      <a:pt x="73" y="26"/>
                    </a:lnTo>
                    <a:lnTo>
                      <a:pt x="75" y="26"/>
                    </a:lnTo>
                    <a:lnTo>
                      <a:pt x="76" y="26"/>
                    </a:lnTo>
                    <a:lnTo>
                      <a:pt x="81" y="26"/>
                    </a:lnTo>
                    <a:lnTo>
                      <a:pt x="83" y="25"/>
                    </a:lnTo>
                    <a:lnTo>
                      <a:pt x="92" y="25"/>
                    </a:lnTo>
                    <a:lnTo>
                      <a:pt x="91" y="21"/>
                    </a:lnTo>
                    <a:lnTo>
                      <a:pt x="91" y="19"/>
                    </a:lnTo>
                    <a:lnTo>
                      <a:pt x="92" y="18"/>
                    </a:lnTo>
                    <a:lnTo>
                      <a:pt x="93" y="17"/>
                    </a:lnTo>
                    <a:lnTo>
                      <a:pt x="93" y="13"/>
                    </a:lnTo>
                    <a:lnTo>
                      <a:pt x="105" y="13"/>
                    </a:lnTo>
                    <a:lnTo>
                      <a:pt x="105" y="12"/>
                    </a:lnTo>
                    <a:lnTo>
                      <a:pt x="108" y="13"/>
                    </a:lnTo>
                    <a:lnTo>
                      <a:pt x="108" y="14"/>
                    </a:lnTo>
                    <a:lnTo>
                      <a:pt x="108" y="15"/>
                    </a:lnTo>
                    <a:lnTo>
                      <a:pt x="108" y="17"/>
                    </a:lnTo>
                    <a:lnTo>
                      <a:pt x="122" y="17"/>
                    </a:lnTo>
                    <a:lnTo>
                      <a:pt x="122" y="18"/>
                    </a:lnTo>
                    <a:lnTo>
                      <a:pt x="122" y="21"/>
                    </a:lnTo>
                    <a:lnTo>
                      <a:pt x="122" y="22"/>
                    </a:lnTo>
                    <a:lnTo>
                      <a:pt x="121" y="25"/>
                    </a:lnTo>
                    <a:lnTo>
                      <a:pt x="121" y="26"/>
                    </a:lnTo>
                    <a:lnTo>
                      <a:pt x="121" y="27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1" y="31"/>
                    </a:lnTo>
                    <a:lnTo>
                      <a:pt x="121" y="33"/>
                    </a:lnTo>
                    <a:lnTo>
                      <a:pt x="121" y="37"/>
                    </a:lnTo>
                    <a:lnTo>
                      <a:pt x="121" y="39"/>
                    </a:lnTo>
                    <a:lnTo>
                      <a:pt x="121" y="40"/>
                    </a:lnTo>
                    <a:lnTo>
                      <a:pt x="121" y="42"/>
                    </a:lnTo>
                    <a:lnTo>
                      <a:pt x="122" y="43"/>
                    </a:lnTo>
                    <a:lnTo>
                      <a:pt x="122" y="44"/>
                    </a:lnTo>
                    <a:lnTo>
                      <a:pt x="124" y="44"/>
                    </a:lnTo>
                    <a:lnTo>
                      <a:pt x="124" y="46"/>
                    </a:lnTo>
                    <a:lnTo>
                      <a:pt x="125" y="47"/>
                    </a:lnTo>
                    <a:lnTo>
                      <a:pt x="125" y="48"/>
                    </a:lnTo>
                    <a:lnTo>
                      <a:pt x="125" y="50"/>
                    </a:lnTo>
                    <a:lnTo>
                      <a:pt x="125" y="51"/>
                    </a:lnTo>
                    <a:lnTo>
                      <a:pt x="126" y="52"/>
                    </a:lnTo>
                    <a:lnTo>
                      <a:pt x="126" y="54"/>
                    </a:lnTo>
                    <a:lnTo>
                      <a:pt x="125" y="55"/>
                    </a:lnTo>
                    <a:lnTo>
                      <a:pt x="126" y="56"/>
                    </a:lnTo>
                    <a:lnTo>
                      <a:pt x="127" y="58"/>
                    </a:lnTo>
                    <a:lnTo>
                      <a:pt x="126" y="60"/>
                    </a:lnTo>
                    <a:lnTo>
                      <a:pt x="126" y="60"/>
                    </a:lnTo>
                    <a:lnTo>
                      <a:pt x="126" y="62"/>
                    </a:lnTo>
                    <a:lnTo>
                      <a:pt x="126" y="63"/>
                    </a:lnTo>
                    <a:lnTo>
                      <a:pt x="126" y="64"/>
                    </a:lnTo>
                    <a:lnTo>
                      <a:pt x="127" y="64"/>
                    </a:lnTo>
                    <a:lnTo>
                      <a:pt x="129" y="63"/>
                    </a:lnTo>
                    <a:lnTo>
                      <a:pt x="129" y="63"/>
                    </a:lnTo>
                    <a:lnTo>
                      <a:pt x="130" y="63"/>
                    </a:lnTo>
                    <a:lnTo>
                      <a:pt x="131" y="63"/>
                    </a:lnTo>
                    <a:lnTo>
                      <a:pt x="133" y="64"/>
                    </a:lnTo>
                    <a:lnTo>
                      <a:pt x="134" y="64"/>
                    </a:lnTo>
                    <a:lnTo>
                      <a:pt x="137" y="64"/>
                    </a:lnTo>
                    <a:lnTo>
                      <a:pt x="138" y="64"/>
                    </a:lnTo>
                    <a:lnTo>
                      <a:pt x="139" y="64"/>
                    </a:lnTo>
                    <a:lnTo>
                      <a:pt x="141" y="64"/>
                    </a:lnTo>
                    <a:lnTo>
                      <a:pt x="142" y="63"/>
                    </a:lnTo>
                    <a:lnTo>
                      <a:pt x="145" y="62"/>
                    </a:lnTo>
                    <a:lnTo>
                      <a:pt x="147" y="62"/>
                    </a:lnTo>
                    <a:lnTo>
                      <a:pt x="147" y="63"/>
                    </a:lnTo>
                    <a:lnTo>
                      <a:pt x="146" y="63"/>
                    </a:lnTo>
                    <a:lnTo>
                      <a:pt x="146" y="64"/>
                    </a:lnTo>
                    <a:lnTo>
                      <a:pt x="147" y="69"/>
                    </a:lnTo>
                    <a:lnTo>
                      <a:pt x="146" y="73"/>
                    </a:lnTo>
                    <a:lnTo>
                      <a:pt x="146" y="76"/>
                    </a:lnTo>
                    <a:lnTo>
                      <a:pt x="149" y="79"/>
                    </a:lnTo>
                    <a:lnTo>
                      <a:pt x="149" y="80"/>
                    </a:lnTo>
                    <a:lnTo>
                      <a:pt x="147" y="81"/>
                    </a:lnTo>
                    <a:lnTo>
                      <a:pt x="146" y="84"/>
                    </a:lnTo>
                    <a:lnTo>
                      <a:pt x="147" y="85"/>
                    </a:lnTo>
                    <a:lnTo>
                      <a:pt x="122" y="85"/>
                    </a:lnTo>
                    <a:lnTo>
                      <a:pt x="121" y="125"/>
                    </a:lnTo>
                    <a:lnTo>
                      <a:pt x="121" y="126"/>
                    </a:lnTo>
                    <a:lnTo>
                      <a:pt x="124" y="129"/>
                    </a:lnTo>
                    <a:lnTo>
                      <a:pt x="125" y="130"/>
                    </a:lnTo>
                    <a:lnTo>
                      <a:pt x="126" y="131"/>
                    </a:lnTo>
                    <a:lnTo>
                      <a:pt x="127" y="131"/>
                    </a:lnTo>
                    <a:lnTo>
                      <a:pt x="130" y="135"/>
                    </a:lnTo>
                    <a:lnTo>
                      <a:pt x="131" y="137"/>
                    </a:lnTo>
                    <a:lnTo>
                      <a:pt x="133" y="137"/>
                    </a:lnTo>
                    <a:lnTo>
                      <a:pt x="134" y="138"/>
                    </a:lnTo>
                    <a:lnTo>
                      <a:pt x="135" y="139"/>
                    </a:lnTo>
                    <a:lnTo>
                      <a:pt x="137" y="140"/>
                    </a:lnTo>
                    <a:lnTo>
                      <a:pt x="137" y="142"/>
                    </a:lnTo>
                    <a:lnTo>
                      <a:pt x="118" y="147"/>
                    </a:lnTo>
                    <a:lnTo>
                      <a:pt x="118" y="147"/>
                    </a:lnTo>
                    <a:lnTo>
                      <a:pt x="117" y="147"/>
                    </a:lnTo>
                    <a:lnTo>
                      <a:pt x="116" y="147"/>
                    </a:lnTo>
                    <a:lnTo>
                      <a:pt x="116" y="146"/>
                    </a:lnTo>
                    <a:lnTo>
                      <a:pt x="114" y="146"/>
                    </a:lnTo>
                    <a:lnTo>
                      <a:pt x="113" y="146"/>
                    </a:lnTo>
                    <a:lnTo>
                      <a:pt x="113" y="146"/>
                    </a:lnTo>
                    <a:lnTo>
                      <a:pt x="112" y="144"/>
                    </a:lnTo>
                    <a:lnTo>
                      <a:pt x="110" y="144"/>
                    </a:lnTo>
                    <a:lnTo>
                      <a:pt x="109" y="144"/>
                    </a:lnTo>
                    <a:lnTo>
                      <a:pt x="109" y="146"/>
                    </a:lnTo>
                    <a:lnTo>
                      <a:pt x="108" y="146"/>
                    </a:lnTo>
                    <a:lnTo>
                      <a:pt x="106" y="146"/>
                    </a:lnTo>
                    <a:lnTo>
                      <a:pt x="104" y="146"/>
                    </a:lnTo>
                    <a:lnTo>
                      <a:pt x="101" y="143"/>
                    </a:lnTo>
                    <a:lnTo>
                      <a:pt x="100" y="143"/>
                    </a:lnTo>
                    <a:lnTo>
                      <a:pt x="100" y="143"/>
                    </a:lnTo>
                    <a:lnTo>
                      <a:pt x="99" y="144"/>
                    </a:lnTo>
                    <a:lnTo>
                      <a:pt x="97" y="144"/>
                    </a:lnTo>
                    <a:lnTo>
                      <a:pt x="95" y="143"/>
                    </a:lnTo>
                    <a:lnTo>
                      <a:pt x="92" y="144"/>
                    </a:lnTo>
                    <a:lnTo>
                      <a:pt x="91" y="144"/>
                    </a:lnTo>
                    <a:lnTo>
                      <a:pt x="89" y="144"/>
                    </a:lnTo>
                    <a:lnTo>
                      <a:pt x="88" y="143"/>
                    </a:lnTo>
                    <a:lnTo>
                      <a:pt x="87" y="143"/>
                    </a:lnTo>
                    <a:lnTo>
                      <a:pt x="85" y="143"/>
                    </a:lnTo>
                    <a:lnTo>
                      <a:pt x="83" y="143"/>
                    </a:lnTo>
                    <a:lnTo>
                      <a:pt x="80" y="142"/>
                    </a:lnTo>
                    <a:lnTo>
                      <a:pt x="80" y="140"/>
                    </a:lnTo>
                    <a:lnTo>
                      <a:pt x="79" y="138"/>
                    </a:lnTo>
                    <a:lnTo>
                      <a:pt x="77" y="138"/>
                    </a:lnTo>
                    <a:lnTo>
                      <a:pt x="34" y="138"/>
                    </a:lnTo>
                    <a:lnTo>
                      <a:pt x="33" y="138"/>
                    </a:lnTo>
                    <a:lnTo>
                      <a:pt x="31" y="138"/>
                    </a:lnTo>
                    <a:lnTo>
                      <a:pt x="30" y="139"/>
                    </a:lnTo>
                    <a:lnTo>
                      <a:pt x="30" y="139"/>
                    </a:lnTo>
                    <a:lnTo>
                      <a:pt x="27" y="139"/>
                    </a:lnTo>
                    <a:lnTo>
                      <a:pt x="25" y="139"/>
                    </a:lnTo>
                    <a:lnTo>
                      <a:pt x="22" y="137"/>
                    </a:lnTo>
                    <a:lnTo>
                      <a:pt x="22" y="137"/>
                    </a:lnTo>
                    <a:lnTo>
                      <a:pt x="22" y="135"/>
                    </a:lnTo>
                    <a:lnTo>
                      <a:pt x="21" y="134"/>
                    </a:lnTo>
                    <a:lnTo>
                      <a:pt x="21" y="134"/>
                    </a:lnTo>
                    <a:lnTo>
                      <a:pt x="18" y="133"/>
                    </a:lnTo>
                    <a:lnTo>
                      <a:pt x="18" y="133"/>
                    </a:lnTo>
                    <a:lnTo>
                      <a:pt x="17" y="134"/>
                    </a:lnTo>
                    <a:lnTo>
                      <a:pt x="17" y="134"/>
                    </a:lnTo>
                    <a:lnTo>
                      <a:pt x="14" y="133"/>
                    </a:lnTo>
                    <a:lnTo>
                      <a:pt x="13" y="133"/>
                    </a:lnTo>
                    <a:lnTo>
                      <a:pt x="10" y="135"/>
                    </a:lnTo>
                    <a:lnTo>
                      <a:pt x="9" y="137"/>
                    </a:lnTo>
                    <a:lnTo>
                      <a:pt x="9" y="138"/>
                    </a:lnTo>
                    <a:lnTo>
                      <a:pt x="6" y="137"/>
                    </a:lnTo>
                    <a:lnTo>
                      <a:pt x="4" y="137"/>
                    </a:lnTo>
                    <a:lnTo>
                      <a:pt x="4" y="137"/>
                    </a:lnTo>
                    <a:lnTo>
                      <a:pt x="2" y="138"/>
                    </a:lnTo>
                    <a:lnTo>
                      <a:pt x="1" y="138"/>
                    </a:lnTo>
                    <a:lnTo>
                      <a:pt x="1" y="138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0" y="137"/>
                    </a:lnTo>
                    <a:lnTo>
                      <a:pt x="0" y="133"/>
                    </a:lnTo>
                    <a:lnTo>
                      <a:pt x="0" y="127"/>
                    </a:lnTo>
                    <a:lnTo>
                      <a:pt x="0" y="123"/>
                    </a:lnTo>
                    <a:lnTo>
                      <a:pt x="0" y="119"/>
                    </a:lnTo>
                    <a:lnTo>
                      <a:pt x="4" y="115"/>
                    </a:lnTo>
                    <a:lnTo>
                      <a:pt x="4" y="110"/>
                    </a:lnTo>
                    <a:lnTo>
                      <a:pt x="6" y="106"/>
                    </a:lnTo>
                    <a:lnTo>
                      <a:pt x="6" y="97"/>
                    </a:lnTo>
                    <a:lnTo>
                      <a:pt x="8" y="96"/>
                    </a:lnTo>
                    <a:lnTo>
                      <a:pt x="8" y="92"/>
                    </a:lnTo>
                    <a:lnTo>
                      <a:pt x="14" y="87"/>
                    </a:lnTo>
                    <a:lnTo>
                      <a:pt x="14" y="84"/>
                    </a:lnTo>
                    <a:lnTo>
                      <a:pt x="19" y="80"/>
                    </a:lnTo>
                    <a:lnTo>
                      <a:pt x="21" y="80"/>
                    </a:lnTo>
                    <a:lnTo>
                      <a:pt x="26" y="71"/>
                    </a:lnTo>
                    <a:lnTo>
                      <a:pt x="26" y="60"/>
                    </a:lnTo>
                    <a:lnTo>
                      <a:pt x="25" y="59"/>
                    </a:lnTo>
                    <a:lnTo>
                      <a:pt x="25" y="56"/>
                    </a:lnTo>
                    <a:lnTo>
                      <a:pt x="21" y="50"/>
                    </a:lnTo>
                    <a:lnTo>
                      <a:pt x="21" y="46"/>
                    </a:lnTo>
                    <a:lnTo>
                      <a:pt x="18" y="43"/>
                    </a:lnTo>
                    <a:lnTo>
                      <a:pt x="18" y="39"/>
                    </a:lnTo>
                    <a:lnTo>
                      <a:pt x="17" y="38"/>
                    </a:lnTo>
                    <a:lnTo>
                      <a:pt x="19" y="34"/>
                    </a:lnTo>
                    <a:lnTo>
                      <a:pt x="21" y="29"/>
                    </a:lnTo>
                    <a:lnTo>
                      <a:pt x="17" y="23"/>
                    </a:lnTo>
                    <a:lnTo>
                      <a:pt x="17" y="14"/>
                    </a:lnTo>
                    <a:lnTo>
                      <a:pt x="10" y="8"/>
                    </a:lnTo>
                    <a:lnTo>
                      <a:pt x="10" y="5"/>
                    </a:lnTo>
                    <a:lnTo>
                      <a:pt x="9" y="4"/>
                    </a:lnTo>
                    <a:lnTo>
                      <a:pt x="13" y="2"/>
                    </a:lnTo>
                    <a:lnTo>
                      <a:pt x="13" y="2"/>
                    </a:lnTo>
                    <a:lnTo>
                      <a:pt x="13" y="2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8" name="Freeform 480"/>
              <p:cNvSpPr>
                <a:spLocks/>
              </p:cNvSpPr>
              <p:nvPr/>
            </p:nvSpPr>
            <p:spPr bwMode="auto">
              <a:xfrm>
                <a:off x="6521512" y="4830034"/>
                <a:ext cx="233473" cy="213171"/>
              </a:xfrm>
              <a:custGeom>
                <a:avLst/>
                <a:gdLst>
                  <a:gd name="T0" fmla="*/ 58 w 92"/>
                  <a:gd name="T1" fmla="*/ 0 h 84"/>
                  <a:gd name="T2" fmla="*/ 63 w 92"/>
                  <a:gd name="T3" fmla="*/ 0 h 84"/>
                  <a:gd name="T4" fmla="*/ 67 w 92"/>
                  <a:gd name="T5" fmla="*/ 5 h 84"/>
                  <a:gd name="T6" fmla="*/ 71 w 92"/>
                  <a:gd name="T7" fmla="*/ 6 h 84"/>
                  <a:gd name="T8" fmla="*/ 79 w 92"/>
                  <a:gd name="T9" fmla="*/ 8 h 84"/>
                  <a:gd name="T10" fmla="*/ 87 w 92"/>
                  <a:gd name="T11" fmla="*/ 10 h 84"/>
                  <a:gd name="T12" fmla="*/ 92 w 92"/>
                  <a:gd name="T13" fmla="*/ 14 h 84"/>
                  <a:gd name="T14" fmla="*/ 92 w 92"/>
                  <a:gd name="T15" fmla="*/ 20 h 84"/>
                  <a:gd name="T16" fmla="*/ 92 w 92"/>
                  <a:gd name="T17" fmla="*/ 25 h 84"/>
                  <a:gd name="T18" fmla="*/ 90 w 92"/>
                  <a:gd name="T19" fmla="*/ 31 h 84"/>
                  <a:gd name="T20" fmla="*/ 91 w 92"/>
                  <a:gd name="T21" fmla="*/ 34 h 84"/>
                  <a:gd name="T22" fmla="*/ 90 w 92"/>
                  <a:gd name="T23" fmla="*/ 41 h 84"/>
                  <a:gd name="T24" fmla="*/ 90 w 92"/>
                  <a:gd name="T25" fmla="*/ 43 h 84"/>
                  <a:gd name="T26" fmla="*/ 90 w 92"/>
                  <a:gd name="T27" fmla="*/ 48 h 84"/>
                  <a:gd name="T28" fmla="*/ 90 w 92"/>
                  <a:gd name="T29" fmla="*/ 54 h 84"/>
                  <a:gd name="T30" fmla="*/ 84 w 92"/>
                  <a:gd name="T31" fmla="*/ 58 h 84"/>
                  <a:gd name="T32" fmla="*/ 84 w 92"/>
                  <a:gd name="T33" fmla="*/ 62 h 84"/>
                  <a:gd name="T34" fmla="*/ 83 w 92"/>
                  <a:gd name="T35" fmla="*/ 71 h 84"/>
                  <a:gd name="T36" fmla="*/ 65 w 92"/>
                  <a:gd name="T37" fmla="*/ 81 h 84"/>
                  <a:gd name="T38" fmla="*/ 58 w 92"/>
                  <a:gd name="T39" fmla="*/ 83 h 84"/>
                  <a:gd name="T40" fmla="*/ 54 w 92"/>
                  <a:gd name="T41" fmla="*/ 80 h 84"/>
                  <a:gd name="T42" fmla="*/ 46 w 92"/>
                  <a:gd name="T43" fmla="*/ 79 h 84"/>
                  <a:gd name="T44" fmla="*/ 44 w 92"/>
                  <a:gd name="T45" fmla="*/ 75 h 84"/>
                  <a:gd name="T46" fmla="*/ 38 w 92"/>
                  <a:gd name="T47" fmla="*/ 73 h 84"/>
                  <a:gd name="T48" fmla="*/ 32 w 92"/>
                  <a:gd name="T49" fmla="*/ 72 h 84"/>
                  <a:gd name="T50" fmla="*/ 28 w 92"/>
                  <a:gd name="T51" fmla="*/ 67 h 84"/>
                  <a:gd name="T52" fmla="*/ 26 w 92"/>
                  <a:gd name="T53" fmla="*/ 60 h 84"/>
                  <a:gd name="T54" fmla="*/ 22 w 92"/>
                  <a:gd name="T55" fmla="*/ 58 h 84"/>
                  <a:gd name="T56" fmla="*/ 21 w 92"/>
                  <a:gd name="T57" fmla="*/ 55 h 84"/>
                  <a:gd name="T58" fmla="*/ 16 w 92"/>
                  <a:gd name="T59" fmla="*/ 51 h 84"/>
                  <a:gd name="T60" fmla="*/ 11 w 92"/>
                  <a:gd name="T61" fmla="*/ 45 h 84"/>
                  <a:gd name="T62" fmla="*/ 8 w 92"/>
                  <a:gd name="T63" fmla="*/ 41 h 84"/>
                  <a:gd name="T64" fmla="*/ 5 w 92"/>
                  <a:gd name="T65" fmla="*/ 35 h 84"/>
                  <a:gd name="T66" fmla="*/ 3 w 92"/>
                  <a:gd name="T67" fmla="*/ 33 h 84"/>
                  <a:gd name="T68" fmla="*/ 0 w 92"/>
                  <a:gd name="T69" fmla="*/ 29 h 84"/>
                  <a:gd name="T70" fmla="*/ 0 w 92"/>
                  <a:gd name="T71" fmla="*/ 26 h 84"/>
                  <a:gd name="T72" fmla="*/ 4 w 92"/>
                  <a:gd name="T73" fmla="*/ 26 h 84"/>
                  <a:gd name="T74" fmla="*/ 8 w 92"/>
                  <a:gd name="T75" fmla="*/ 29 h 84"/>
                  <a:gd name="T76" fmla="*/ 15 w 92"/>
                  <a:gd name="T77" fmla="*/ 27 h 84"/>
                  <a:gd name="T78" fmla="*/ 16 w 92"/>
                  <a:gd name="T79" fmla="*/ 27 h 84"/>
                  <a:gd name="T80" fmla="*/ 22 w 92"/>
                  <a:gd name="T81" fmla="*/ 29 h 84"/>
                  <a:gd name="T82" fmla="*/ 38 w 92"/>
                  <a:gd name="T83" fmla="*/ 12 h 84"/>
                  <a:gd name="T84" fmla="*/ 44 w 92"/>
                  <a:gd name="T85" fmla="*/ 9 h 84"/>
                  <a:gd name="T86" fmla="*/ 44 w 92"/>
                  <a:gd name="T87" fmla="*/ 5 h 84"/>
                  <a:gd name="T88" fmla="*/ 50 w 92"/>
                  <a:gd name="T89" fmla="*/ 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2" h="84">
                    <a:moveTo>
                      <a:pt x="54" y="0"/>
                    </a:moveTo>
                    <a:lnTo>
                      <a:pt x="58" y="0"/>
                    </a:lnTo>
                    <a:lnTo>
                      <a:pt x="58" y="0"/>
                    </a:lnTo>
                    <a:lnTo>
                      <a:pt x="59" y="0"/>
                    </a:lnTo>
                    <a:lnTo>
                      <a:pt x="62" y="1"/>
                    </a:lnTo>
                    <a:lnTo>
                      <a:pt x="63" y="0"/>
                    </a:lnTo>
                    <a:lnTo>
                      <a:pt x="63" y="0"/>
                    </a:lnTo>
                    <a:lnTo>
                      <a:pt x="63" y="5"/>
                    </a:lnTo>
                    <a:lnTo>
                      <a:pt x="67" y="5"/>
                    </a:lnTo>
                    <a:lnTo>
                      <a:pt x="70" y="5"/>
                    </a:lnTo>
                    <a:lnTo>
                      <a:pt x="70" y="6"/>
                    </a:lnTo>
                    <a:lnTo>
                      <a:pt x="71" y="6"/>
                    </a:lnTo>
                    <a:lnTo>
                      <a:pt x="72" y="5"/>
                    </a:lnTo>
                    <a:lnTo>
                      <a:pt x="75" y="5"/>
                    </a:lnTo>
                    <a:lnTo>
                      <a:pt x="79" y="8"/>
                    </a:lnTo>
                    <a:lnTo>
                      <a:pt x="80" y="10"/>
                    </a:lnTo>
                    <a:lnTo>
                      <a:pt x="83" y="10"/>
                    </a:lnTo>
                    <a:lnTo>
                      <a:pt x="87" y="10"/>
                    </a:lnTo>
                    <a:lnTo>
                      <a:pt x="88" y="13"/>
                    </a:lnTo>
                    <a:lnTo>
                      <a:pt x="90" y="14"/>
                    </a:lnTo>
                    <a:lnTo>
                      <a:pt x="92" y="14"/>
                    </a:lnTo>
                    <a:lnTo>
                      <a:pt x="92" y="17"/>
                    </a:lnTo>
                    <a:lnTo>
                      <a:pt x="91" y="18"/>
                    </a:lnTo>
                    <a:lnTo>
                      <a:pt x="92" y="20"/>
                    </a:lnTo>
                    <a:lnTo>
                      <a:pt x="91" y="22"/>
                    </a:lnTo>
                    <a:lnTo>
                      <a:pt x="92" y="23"/>
                    </a:lnTo>
                    <a:lnTo>
                      <a:pt x="92" y="25"/>
                    </a:lnTo>
                    <a:lnTo>
                      <a:pt x="91" y="26"/>
                    </a:lnTo>
                    <a:lnTo>
                      <a:pt x="91" y="30"/>
                    </a:lnTo>
                    <a:lnTo>
                      <a:pt x="90" y="31"/>
                    </a:lnTo>
                    <a:lnTo>
                      <a:pt x="90" y="33"/>
                    </a:lnTo>
                    <a:lnTo>
                      <a:pt x="92" y="33"/>
                    </a:lnTo>
                    <a:lnTo>
                      <a:pt x="91" y="34"/>
                    </a:lnTo>
                    <a:lnTo>
                      <a:pt x="90" y="35"/>
                    </a:lnTo>
                    <a:lnTo>
                      <a:pt x="90" y="38"/>
                    </a:lnTo>
                    <a:lnTo>
                      <a:pt x="90" y="41"/>
                    </a:lnTo>
                    <a:lnTo>
                      <a:pt x="88" y="41"/>
                    </a:lnTo>
                    <a:lnTo>
                      <a:pt x="88" y="42"/>
                    </a:lnTo>
                    <a:lnTo>
                      <a:pt x="90" y="43"/>
                    </a:lnTo>
                    <a:lnTo>
                      <a:pt x="91" y="46"/>
                    </a:lnTo>
                    <a:lnTo>
                      <a:pt x="90" y="47"/>
                    </a:lnTo>
                    <a:lnTo>
                      <a:pt x="90" y="48"/>
                    </a:lnTo>
                    <a:lnTo>
                      <a:pt x="91" y="50"/>
                    </a:lnTo>
                    <a:lnTo>
                      <a:pt x="91" y="51"/>
                    </a:lnTo>
                    <a:lnTo>
                      <a:pt x="90" y="54"/>
                    </a:lnTo>
                    <a:lnTo>
                      <a:pt x="87" y="55"/>
                    </a:lnTo>
                    <a:lnTo>
                      <a:pt x="87" y="56"/>
                    </a:lnTo>
                    <a:lnTo>
                      <a:pt x="84" y="58"/>
                    </a:lnTo>
                    <a:lnTo>
                      <a:pt x="84" y="59"/>
                    </a:lnTo>
                    <a:lnTo>
                      <a:pt x="86" y="60"/>
                    </a:lnTo>
                    <a:lnTo>
                      <a:pt x="84" y="62"/>
                    </a:lnTo>
                    <a:lnTo>
                      <a:pt x="84" y="66"/>
                    </a:lnTo>
                    <a:lnTo>
                      <a:pt x="83" y="67"/>
                    </a:lnTo>
                    <a:lnTo>
                      <a:pt x="83" y="71"/>
                    </a:lnTo>
                    <a:lnTo>
                      <a:pt x="70" y="84"/>
                    </a:lnTo>
                    <a:lnTo>
                      <a:pt x="69" y="83"/>
                    </a:lnTo>
                    <a:lnTo>
                      <a:pt x="65" y="81"/>
                    </a:lnTo>
                    <a:lnTo>
                      <a:pt x="61" y="83"/>
                    </a:lnTo>
                    <a:lnTo>
                      <a:pt x="59" y="83"/>
                    </a:lnTo>
                    <a:lnTo>
                      <a:pt x="58" y="83"/>
                    </a:lnTo>
                    <a:lnTo>
                      <a:pt x="57" y="81"/>
                    </a:lnTo>
                    <a:lnTo>
                      <a:pt x="54" y="81"/>
                    </a:lnTo>
                    <a:lnTo>
                      <a:pt x="54" y="80"/>
                    </a:lnTo>
                    <a:lnTo>
                      <a:pt x="50" y="79"/>
                    </a:lnTo>
                    <a:lnTo>
                      <a:pt x="46" y="80"/>
                    </a:lnTo>
                    <a:lnTo>
                      <a:pt x="46" y="79"/>
                    </a:lnTo>
                    <a:lnTo>
                      <a:pt x="45" y="77"/>
                    </a:lnTo>
                    <a:lnTo>
                      <a:pt x="45" y="76"/>
                    </a:lnTo>
                    <a:lnTo>
                      <a:pt x="44" y="75"/>
                    </a:lnTo>
                    <a:lnTo>
                      <a:pt x="42" y="75"/>
                    </a:lnTo>
                    <a:lnTo>
                      <a:pt x="40" y="73"/>
                    </a:lnTo>
                    <a:lnTo>
                      <a:pt x="38" y="73"/>
                    </a:lnTo>
                    <a:lnTo>
                      <a:pt x="36" y="72"/>
                    </a:lnTo>
                    <a:lnTo>
                      <a:pt x="34" y="73"/>
                    </a:lnTo>
                    <a:lnTo>
                      <a:pt x="32" y="72"/>
                    </a:lnTo>
                    <a:lnTo>
                      <a:pt x="30" y="71"/>
                    </a:lnTo>
                    <a:lnTo>
                      <a:pt x="28" y="68"/>
                    </a:lnTo>
                    <a:lnTo>
                      <a:pt x="28" y="67"/>
                    </a:lnTo>
                    <a:lnTo>
                      <a:pt x="26" y="66"/>
                    </a:lnTo>
                    <a:lnTo>
                      <a:pt x="26" y="63"/>
                    </a:lnTo>
                    <a:lnTo>
                      <a:pt x="26" y="60"/>
                    </a:lnTo>
                    <a:lnTo>
                      <a:pt x="25" y="59"/>
                    </a:lnTo>
                    <a:lnTo>
                      <a:pt x="22" y="59"/>
                    </a:lnTo>
                    <a:lnTo>
                      <a:pt x="22" y="58"/>
                    </a:lnTo>
                    <a:lnTo>
                      <a:pt x="22" y="56"/>
                    </a:lnTo>
                    <a:lnTo>
                      <a:pt x="22" y="56"/>
                    </a:lnTo>
                    <a:lnTo>
                      <a:pt x="21" y="55"/>
                    </a:lnTo>
                    <a:lnTo>
                      <a:pt x="20" y="54"/>
                    </a:lnTo>
                    <a:lnTo>
                      <a:pt x="19" y="52"/>
                    </a:lnTo>
                    <a:lnTo>
                      <a:pt x="16" y="51"/>
                    </a:lnTo>
                    <a:lnTo>
                      <a:pt x="12" y="46"/>
                    </a:lnTo>
                    <a:lnTo>
                      <a:pt x="12" y="45"/>
                    </a:lnTo>
                    <a:lnTo>
                      <a:pt x="11" y="45"/>
                    </a:lnTo>
                    <a:lnTo>
                      <a:pt x="9" y="43"/>
                    </a:lnTo>
                    <a:lnTo>
                      <a:pt x="9" y="42"/>
                    </a:lnTo>
                    <a:lnTo>
                      <a:pt x="8" y="41"/>
                    </a:lnTo>
                    <a:lnTo>
                      <a:pt x="7" y="38"/>
                    </a:lnTo>
                    <a:lnTo>
                      <a:pt x="7" y="37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4" y="34"/>
                    </a:lnTo>
                    <a:lnTo>
                      <a:pt x="3" y="33"/>
                    </a:lnTo>
                    <a:lnTo>
                      <a:pt x="1" y="31"/>
                    </a:lnTo>
                    <a:lnTo>
                      <a:pt x="0" y="30"/>
                    </a:lnTo>
                    <a:lnTo>
                      <a:pt x="0" y="29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" y="26"/>
                    </a:lnTo>
                    <a:lnTo>
                      <a:pt x="4" y="26"/>
                    </a:lnTo>
                    <a:lnTo>
                      <a:pt x="5" y="27"/>
                    </a:lnTo>
                    <a:lnTo>
                      <a:pt x="7" y="29"/>
                    </a:lnTo>
                    <a:lnTo>
                      <a:pt x="8" y="29"/>
                    </a:lnTo>
                    <a:lnTo>
                      <a:pt x="11" y="27"/>
                    </a:lnTo>
                    <a:lnTo>
                      <a:pt x="13" y="26"/>
                    </a:lnTo>
                    <a:lnTo>
                      <a:pt x="15" y="27"/>
                    </a:lnTo>
                    <a:lnTo>
                      <a:pt x="15" y="27"/>
                    </a:lnTo>
                    <a:lnTo>
                      <a:pt x="16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20" y="30"/>
                    </a:lnTo>
                    <a:lnTo>
                      <a:pt x="22" y="29"/>
                    </a:lnTo>
                    <a:lnTo>
                      <a:pt x="26" y="23"/>
                    </a:lnTo>
                    <a:lnTo>
                      <a:pt x="32" y="17"/>
                    </a:lnTo>
                    <a:lnTo>
                      <a:pt x="38" y="12"/>
                    </a:lnTo>
                    <a:lnTo>
                      <a:pt x="42" y="10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44" y="8"/>
                    </a:lnTo>
                    <a:lnTo>
                      <a:pt x="45" y="6"/>
                    </a:lnTo>
                    <a:lnTo>
                      <a:pt x="44" y="5"/>
                    </a:lnTo>
                    <a:lnTo>
                      <a:pt x="45" y="4"/>
                    </a:lnTo>
                    <a:lnTo>
                      <a:pt x="49" y="2"/>
                    </a:lnTo>
                    <a:lnTo>
                      <a:pt x="50" y="1"/>
                    </a:lnTo>
                    <a:lnTo>
                      <a:pt x="51" y="1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9" name="Freeform 481"/>
              <p:cNvSpPr>
                <a:spLocks/>
              </p:cNvSpPr>
              <p:nvPr/>
            </p:nvSpPr>
            <p:spPr bwMode="auto">
              <a:xfrm>
                <a:off x="6359096" y="4896015"/>
                <a:ext cx="279152" cy="281690"/>
              </a:xfrm>
              <a:custGeom>
                <a:avLst/>
                <a:gdLst>
                  <a:gd name="T0" fmla="*/ 64 w 110"/>
                  <a:gd name="T1" fmla="*/ 1 h 111"/>
                  <a:gd name="T2" fmla="*/ 64 w 110"/>
                  <a:gd name="T3" fmla="*/ 4 h 111"/>
                  <a:gd name="T4" fmla="*/ 68 w 110"/>
                  <a:gd name="T5" fmla="*/ 8 h 111"/>
                  <a:gd name="T6" fmla="*/ 71 w 110"/>
                  <a:gd name="T7" fmla="*/ 11 h 111"/>
                  <a:gd name="T8" fmla="*/ 73 w 110"/>
                  <a:gd name="T9" fmla="*/ 16 h 111"/>
                  <a:gd name="T10" fmla="*/ 76 w 110"/>
                  <a:gd name="T11" fmla="*/ 19 h 111"/>
                  <a:gd name="T12" fmla="*/ 83 w 110"/>
                  <a:gd name="T13" fmla="*/ 26 h 111"/>
                  <a:gd name="T14" fmla="*/ 86 w 110"/>
                  <a:gd name="T15" fmla="*/ 30 h 111"/>
                  <a:gd name="T16" fmla="*/ 86 w 110"/>
                  <a:gd name="T17" fmla="*/ 33 h 111"/>
                  <a:gd name="T18" fmla="*/ 90 w 110"/>
                  <a:gd name="T19" fmla="*/ 37 h 111"/>
                  <a:gd name="T20" fmla="*/ 92 w 110"/>
                  <a:gd name="T21" fmla="*/ 42 h 111"/>
                  <a:gd name="T22" fmla="*/ 98 w 110"/>
                  <a:gd name="T23" fmla="*/ 47 h 111"/>
                  <a:gd name="T24" fmla="*/ 104 w 110"/>
                  <a:gd name="T25" fmla="*/ 47 h 111"/>
                  <a:gd name="T26" fmla="*/ 109 w 110"/>
                  <a:gd name="T27" fmla="*/ 50 h 111"/>
                  <a:gd name="T28" fmla="*/ 110 w 110"/>
                  <a:gd name="T29" fmla="*/ 54 h 111"/>
                  <a:gd name="T30" fmla="*/ 106 w 110"/>
                  <a:gd name="T31" fmla="*/ 55 h 111"/>
                  <a:gd name="T32" fmla="*/ 105 w 110"/>
                  <a:gd name="T33" fmla="*/ 59 h 111"/>
                  <a:gd name="T34" fmla="*/ 100 w 110"/>
                  <a:gd name="T35" fmla="*/ 61 h 111"/>
                  <a:gd name="T36" fmla="*/ 94 w 110"/>
                  <a:gd name="T37" fmla="*/ 61 h 111"/>
                  <a:gd name="T38" fmla="*/ 89 w 110"/>
                  <a:gd name="T39" fmla="*/ 65 h 111"/>
                  <a:gd name="T40" fmla="*/ 86 w 110"/>
                  <a:gd name="T41" fmla="*/ 69 h 111"/>
                  <a:gd name="T42" fmla="*/ 80 w 110"/>
                  <a:gd name="T43" fmla="*/ 74 h 111"/>
                  <a:gd name="T44" fmla="*/ 81 w 110"/>
                  <a:gd name="T45" fmla="*/ 79 h 111"/>
                  <a:gd name="T46" fmla="*/ 77 w 110"/>
                  <a:gd name="T47" fmla="*/ 80 h 111"/>
                  <a:gd name="T48" fmla="*/ 75 w 110"/>
                  <a:gd name="T49" fmla="*/ 84 h 111"/>
                  <a:gd name="T50" fmla="*/ 71 w 110"/>
                  <a:gd name="T51" fmla="*/ 87 h 111"/>
                  <a:gd name="T52" fmla="*/ 67 w 110"/>
                  <a:gd name="T53" fmla="*/ 92 h 111"/>
                  <a:gd name="T54" fmla="*/ 65 w 110"/>
                  <a:gd name="T55" fmla="*/ 97 h 111"/>
                  <a:gd name="T56" fmla="*/ 61 w 110"/>
                  <a:gd name="T57" fmla="*/ 99 h 111"/>
                  <a:gd name="T58" fmla="*/ 56 w 110"/>
                  <a:gd name="T59" fmla="*/ 97 h 111"/>
                  <a:gd name="T60" fmla="*/ 50 w 110"/>
                  <a:gd name="T61" fmla="*/ 99 h 111"/>
                  <a:gd name="T62" fmla="*/ 43 w 110"/>
                  <a:gd name="T63" fmla="*/ 94 h 111"/>
                  <a:gd name="T64" fmla="*/ 32 w 110"/>
                  <a:gd name="T65" fmla="*/ 96 h 111"/>
                  <a:gd name="T66" fmla="*/ 25 w 110"/>
                  <a:gd name="T67" fmla="*/ 105 h 111"/>
                  <a:gd name="T68" fmla="*/ 19 w 110"/>
                  <a:gd name="T69" fmla="*/ 109 h 111"/>
                  <a:gd name="T70" fmla="*/ 13 w 110"/>
                  <a:gd name="T71" fmla="*/ 111 h 111"/>
                  <a:gd name="T72" fmla="*/ 6 w 110"/>
                  <a:gd name="T73" fmla="*/ 108 h 111"/>
                  <a:gd name="T74" fmla="*/ 5 w 110"/>
                  <a:gd name="T75" fmla="*/ 95 h 111"/>
                  <a:gd name="T76" fmla="*/ 0 w 110"/>
                  <a:gd name="T77" fmla="*/ 88 h 111"/>
                  <a:gd name="T78" fmla="*/ 2 w 110"/>
                  <a:gd name="T79" fmla="*/ 51 h 111"/>
                  <a:gd name="T80" fmla="*/ 23 w 110"/>
                  <a:gd name="T81" fmla="*/ 8 h 111"/>
                  <a:gd name="T82" fmla="*/ 40 w 110"/>
                  <a:gd name="T83" fmla="*/ 5 h 111"/>
                  <a:gd name="T84" fmla="*/ 42 w 110"/>
                  <a:gd name="T85" fmla="*/ 7 h 111"/>
                  <a:gd name="T86" fmla="*/ 42 w 110"/>
                  <a:gd name="T87" fmla="*/ 9 h 111"/>
                  <a:gd name="T88" fmla="*/ 48 w 110"/>
                  <a:gd name="T89" fmla="*/ 4 h 111"/>
                  <a:gd name="T90" fmla="*/ 55 w 110"/>
                  <a:gd name="T91" fmla="*/ 3 h 111"/>
                  <a:gd name="T92" fmla="*/ 61 w 110"/>
                  <a:gd name="T9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111">
                    <a:moveTo>
                      <a:pt x="64" y="0"/>
                    </a:moveTo>
                    <a:lnTo>
                      <a:pt x="64" y="0"/>
                    </a:lnTo>
                    <a:lnTo>
                      <a:pt x="64" y="1"/>
                    </a:lnTo>
                    <a:lnTo>
                      <a:pt x="64" y="1"/>
                    </a:lnTo>
                    <a:lnTo>
                      <a:pt x="64" y="3"/>
                    </a:lnTo>
                    <a:lnTo>
                      <a:pt x="64" y="4"/>
                    </a:lnTo>
                    <a:lnTo>
                      <a:pt x="65" y="5"/>
                    </a:lnTo>
                    <a:lnTo>
                      <a:pt x="67" y="7"/>
                    </a:lnTo>
                    <a:lnTo>
                      <a:pt x="68" y="8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71" y="11"/>
                    </a:lnTo>
                    <a:lnTo>
                      <a:pt x="71" y="12"/>
                    </a:lnTo>
                    <a:lnTo>
                      <a:pt x="72" y="15"/>
                    </a:lnTo>
                    <a:lnTo>
                      <a:pt x="73" y="16"/>
                    </a:lnTo>
                    <a:lnTo>
                      <a:pt x="73" y="17"/>
                    </a:lnTo>
                    <a:lnTo>
                      <a:pt x="75" y="19"/>
                    </a:lnTo>
                    <a:lnTo>
                      <a:pt x="76" y="19"/>
                    </a:lnTo>
                    <a:lnTo>
                      <a:pt x="76" y="20"/>
                    </a:lnTo>
                    <a:lnTo>
                      <a:pt x="80" y="25"/>
                    </a:lnTo>
                    <a:lnTo>
                      <a:pt x="83" y="26"/>
                    </a:lnTo>
                    <a:lnTo>
                      <a:pt x="84" y="28"/>
                    </a:lnTo>
                    <a:lnTo>
                      <a:pt x="85" y="29"/>
                    </a:lnTo>
                    <a:lnTo>
                      <a:pt x="86" y="30"/>
                    </a:lnTo>
                    <a:lnTo>
                      <a:pt x="86" y="30"/>
                    </a:lnTo>
                    <a:lnTo>
                      <a:pt x="86" y="32"/>
                    </a:lnTo>
                    <a:lnTo>
                      <a:pt x="86" y="33"/>
                    </a:lnTo>
                    <a:lnTo>
                      <a:pt x="89" y="33"/>
                    </a:lnTo>
                    <a:lnTo>
                      <a:pt x="90" y="34"/>
                    </a:lnTo>
                    <a:lnTo>
                      <a:pt x="90" y="37"/>
                    </a:lnTo>
                    <a:lnTo>
                      <a:pt x="90" y="40"/>
                    </a:lnTo>
                    <a:lnTo>
                      <a:pt x="92" y="41"/>
                    </a:lnTo>
                    <a:lnTo>
                      <a:pt x="92" y="42"/>
                    </a:lnTo>
                    <a:lnTo>
                      <a:pt x="94" y="45"/>
                    </a:lnTo>
                    <a:lnTo>
                      <a:pt x="96" y="46"/>
                    </a:lnTo>
                    <a:lnTo>
                      <a:pt x="98" y="47"/>
                    </a:lnTo>
                    <a:lnTo>
                      <a:pt x="100" y="46"/>
                    </a:lnTo>
                    <a:lnTo>
                      <a:pt x="102" y="47"/>
                    </a:lnTo>
                    <a:lnTo>
                      <a:pt x="104" y="47"/>
                    </a:lnTo>
                    <a:lnTo>
                      <a:pt x="106" y="49"/>
                    </a:lnTo>
                    <a:lnTo>
                      <a:pt x="108" y="49"/>
                    </a:lnTo>
                    <a:lnTo>
                      <a:pt x="109" y="50"/>
                    </a:lnTo>
                    <a:lnTo>
                      <a:pt x="109" y="51"/>
                    </a:lnTo>
                    <a:lnTo>
                      <a:pt x="110" y="53"/>
                    </a:lnTo>
                    <a:lnTo>
                      <a:pt x="110" y="54"/>
                    </a:lnTo>
                    <a:lnTo>
                      <a:pt x="109" y="54"/>
                    </a:lnTo>
                    <a:lnTo>
                      <a:pt x="108" y="54"/>
                    </a:lnTo>
                    <a:lnTo>
                      <a:pt x="106" y="55"/>
                    </a:lnTo>
                    <a:lnTo>
                      <a:pt x="105" y="55"/>
                    </a:lnTo>
                    <a:lnTo>
                      <a:pt x="105" y="57"/>
                    </a:lnTo>
                    <a:lnTo>
                      <a:pt x="105" y="59"/>
                    </a:lnTo>
                    <a:lnTo>
                      <a:pt x="102" y="59"/>
                    </a:lnTo>
                    <a:lnTo>
                      <a:pt x="101" y="61"/>
                    </a:lnTo>
                    <a:lnTo>
                      <a:pt x="100" y="61"/>
                    </a:lnTo>
                    <a:lnTo>
                      <a:pt x="98" y="61"/>
                    </a:lnTo>
                    <a:lnTo>
                      <a:pt x="97" y="61"/>
                    </a:lnTo>
                    <a:lnTo>
                      <a:pt x="94" y="61"/>
                    </a:lnTo>
                    <a:lnTo>
                      <a:pt x="92" y="63"/>
                    </a:lnTo>
                    <a:lnTo>
                      <a:pt x="92" y="65"/>
                    </a:lnTo>
                    <a:lnTo>
                      <a:pt x="89" y="65"/>
                    </a:lnTo>
                    <a:lnTo>
                      <a:pt x="89" y="66"/>
                    </a:lnTo>
                    <a:lnTo>
                      <a:pt x="88" y="67"/>
                    </a:lnTo>
                    <a:lnTo>
                      <a:pt x="86" y="69"/>
                    </a:lnTo>
                    <a:lnTo>
                      <a:pt x="85" y="69"/>
                    </a:lnTo>
                    <a:lnTo>
                      <a:pt x="84" y="69"/>
                    </a:lnTo>
                    <a:lnTo>
                      <a:pt x="80" y="74"/>
                    </a:lnTo>
                    <a:lnTo>
                      <a:pt x="80" y="76"/>
                    </a:lnTo>
                    <a:lnTo>
                      <a:pt x="81" y="78"/>
                    </a:lnTo>
                    <a:lnTo>
                      <a:pt x="81" y="79"/>
                    </a:lnTo>
                    <a:lnTo>
                      <a:pt x="79" y="79"/>
                    </a:lnTo>
                    <a:lnTo>
                      <a:pt x="79" y="80"/>
                    </a:lnTo>
                    <a:lnTo>
                      <a:pt x="77" y="80"/>
                    </a:lnTo>
                    <a:lnTo>
                      <a:pt x="76" y="82"/>
                    </a:lnTo>
                    <a:lnTo>
                      <a:pt x="75" y="83"/>
                    </a:lnTo>
                    <a:lnTo>
                      <a:pt x="75" y="84"/>
                    </a:lnTo>
                    <a:lnTo>
                      <a:pt x="73" y="86"/>
                    </a:lnTo>
                    <a:lnTo>
                      <a:pt x="72" y="86"/>
                    </a:lnTo>
                    <a:lnTo>
                      <a:pt x="71" y="87"/>
                    </a:lnTo>
                    <a:lnTo>
                      <a:pt x="68" y="87"/>
                    </a:lnTo>
                    <a:lnTo>
                      <a:pt x="67" y="88"/>
                    </a:lnTo>
                    <a:lnTo>
                      <a:pt x="67" y="92"/>
                    </a:lnTo>
                    <a:lnTo>
                      <a:pt x="65" y="94"/>
                    </a:lnTo>
                    <a:lnTo>
                      <a:pt x="65" y="95"/>
                    </a:lnTo>
                    <a:lnTo>
                      <a:pt x="65" y="97"/>
                    </a:lnTo>
                    <a:lnTo>
                      <a:pt x="65" y="97"/>
                    </a:lnTo>
                    <a:lnTo>
                      <a:pt x="63" y="100"/>
                    </a:lnTo>
                    <a:lnTo>
                      <a:pt x="61" y="99"/>
                    </a:lnTo>
                    <a:lnTo>
                      <a:pt x="60" y="97"/>
                    </a:lnTo>
                    <a:lnTo>
                      <a:pt x="59" y="97"/>
                    </a:lnTo>
                    <a:lnTo>
                      <a:pt x="56" y="97"/>
                    </a:lnTo>
                    <a:lnTo>
                      <a:pt x="54" y="99"/>
                    </a:lnTo>
                    <a:lnTo>
                      <a:pt x="51" y="97"/>
                    </a:lnTo>
                    <a:lnTo>
                      <a:pt x="50" y="99"/>
                    </a:lnTo>
                    <a:lnTo>
                      <a:pt x="46" y="96"/>
                    </a:lnTo>
                    <a:lnTo>
                      <a:pt x="44" y="96"/>
                    </a:lnTo>
                    <a:lnTo>
                      <a:pt x="43" y="94"/>
                    </a:lnTo>
                    <a:lnTo>
                      <a:pt x="39" y="94"/>
                    </a:lnTo>
                    <a:lnTo>
                      <a:pt x="35" y="94"/>
                    </a:lnTo>
                    <a:lnTo>
                      <a:pt x="32" y="96"/>
                    </a:lnTo>
                    <a:lnTo>
                      <a:pt x="31" y="101"/>
                    </a:lnTo>
                    <a:lnTo>
                      <a:pt x="29" y="104"/>
                    </a:lnTo>
                    <a:lnTo>
                      <a:pt x="25" y="105"/>
                    </a:lnTo>
                    <a:lnTo>
                      <a:pt x="23" y="107"/>
                    </a:lnTo>
                    <a:lnTo>
                      <a:pt x="22" y="108"/>
                    </a:lnTo>
                    <a:lnTo>
                      <a:pt x="19" y="109"/>
                    </a:lnTo>
                    <a:lnTo>
                      <a:pt x="17" y="111"/>
                    </a:lnTo>
                    <a:lnTo>
                      <a:pt x="14" y="109"/>
                    </a:lnTo>
                    <a:lnTo>
                      <a:pt x="13" y="111"/>
                    </a:lnTo>
                    <a:lnTo>
                      <a:pt x="9" y="111"/>
                    </a:lnTo>
                    <a:lnTo>
                      <a:pt x="6" y="111"/>
                    </a:lnTo>
                    <a:lnTo>
                      <a:pt x="6" y="108"/>
                    </a:lnTo>
                    <a:lnTo>
                      <a:pt x="7" y="104"/>
                    </a:lnTo>
                    <a:lnTo>
                      <a:pt x="7" y="101"/>
                    </a:lnTo>
                    <a:lnTo>
                      <a:pt x="5" y="95"/>
                    </a:lnTo>
                    <a:lnTo>
                      <a:pt x="4" y="91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2" y="51"/>
                    </a:lnTo>
                    <a:lnTo>
                      <a:pt x="13" y="50"/>
                    </a:lnTo>
                    <a:lnTo>
                      <a:pt x="14" y="8"/>
                    </a:lnTo>
                    <a:lnTo>
                      <a:pt x="23" y="8"/>
                    </a:lnTo>
                    <a:lnTo>
                      <a:pt x="35" y="5"/>
                    </a:lnTo>
                    <a:lnTo>
                      <a:pt x="38" y="5"/>
                    </a:lnTo>
                    <a:lnTo>
                      <a:pt x="40" y="5"/>
                    </a:lnTo>
                    <a:lnTo>
                      <a:pt x="40" y="4"/>
                    </a:lnTo>
                    <a:lnTo>
                      <a:pt x="42" y="5"/>
                    </a:lnTo>
                    <a:lnTo>
                      <a:pt x="42" y="7"/>
                    </a:lnTo>
                    <a:lnTo>
                      <a:pt x="43" y="8"/>
                    </a:lnTo>
                    <a:lnTo>
                      <a:pt x="42" y="8"/>
                    </a:lnTo>
                    <a:lnTo>
                      <a:pt x="42" y="9"/>
                    </a:lnTo>
                    <a:lnTo>
                      <a:pt x="43" y="11"/>
                    </a:lnTo>
                    <a:lnTo>
                      <a:pt x="47" y="8"/>
                    </a:lnTo>
                    <a:lnTo>
                      <a:pt x="48" y="4"/>
                    </a:lnTo>
                    <a:lnTo>
                      <a:pt x="51" y="3"/>
                    </a:lnTo>
                    <a:lnTo>
                      <a:pt x="54" y="1"/>
                    </a:lnTo>
                    <a:lnTo>
                      <a:pt x="55" y="3"/>
                    </a:lnTo>
                    <a:lnTo>
                      <a:pt x="56" y="3"/>
                    </a:lnTo>
                    <a:lnTo>
                      <a:pt x="57" y="1"/>
                    </a:lnTo>
                    <a:lnTo>
                      <a:pt x="61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0" name="Freeform 482"/>
              <p:cNvSpPr>
                <a:spLocks/>
              </p:cNvSpPr>
              <p:nvPr/>
            </p:nvSpPr>
            <p:spPr bwMode="auto">
              <a:xfrm>
                <a:off x="6118011" y="4870638"/>
                <a:ext cx="403502" cy="380662"/>
              </a:xfrm>
              <a:custGeom>
                <a:avLst/>
                <a:gdLst>
                  <a:gd name="T0" fmla="*/ 17 w 159"/>
                  <a:gd name="T1" fmla="*/ 1 h 150"/>
                  <a:gd name="T2" fmla="*/ 21 w 159"/>
                  <a:gd name="T3" fmla="*/ 1 h 150"/>
                  <a:gd name="T4" fmla="*/ 22 w 159"/>
                  <a:gd name="T5" fmla="*/ 4 h 150"/>
                  <a:gd name="T6" fmla="*/ 27 w 159"/>
                  <a:gd name="T7" fmla="*/ 6 h 150"/>
                  <a:gd name="T8" fmla="*/ 31 w 159"/>
                  <a:gd name="T9" fmla="*/ 5 h 150"/>
                  <a:gd name="T10" fmla="*/ 77 w 159"/>
                  <a:gd name="T11" fmla="*/ 5 h 150"/>
                  <a:gd name="T12" fmla="*/ 80 w 159"/>
                  <a:gd name="T13" fmla="*/ 9 h 150"/>
                  <a:gd name="T14" fmla="*/ 87 w 159"/>
                  <a:gd name="T15" fmla="*/ 10 h 150"/>
                  <a:gd name="T16" fmla="*/ 91 w 159"/>
                  <a:gd name="T17" fmla="*/ 11 h 150"/>
                  <a:gd name="T18" fmla="*/ 97 w 159"/>
                  <a:gd name="T19" fmla="*/ 11 h 150"/>
                  <a:gd name="T20" fmla="*/ 100 w 159"/>
                  <a:gd name="T21" fmla="*/ 10 h 150"/>
                  <a:gd name="T22" fmla="*/ 106 w 159"/>
                  <a:gd name="T23" fmla="*/ 13 h 150"/>
                  <a:gd name="T24" fmla="*/ 109 w 159"/>
                  <a:gd name="T25" fmla="*/ 11 h 150"/>
                  <a:gd name="T26" fmla="*/ 113 w 159"/>
                  <a:gd name="T27" fmla="*/ 13 h 150"/>
                  <a:gd name="T28" fmla="*/ 116 w 159"/>
                  <a:gd name="T29" fmla="*/ 13 h 150"/>
                  <a:gd name="T30" fmla="*/ 118 w 159"/>
                  <a:gd name="T31" fmla="*/ 14 h 150"/>
                  <a:gd name="T32" fmla="*/ 150 w 159"/>
                  <a:gd name="T33" fmla="*/ 7 h 150"/>
                  <a:gd name="T34" fmla="*/ 154 w 159"/>
                  <a:gd name="T35" fmla="*/ 6 h 150"/>
                  <a:gd name="T36" fmla="*/ 156 w 159"/>
                  <a:gd name="T37" fmla="*/ 7 h 150"/>
                  <a:gd name="T38" fmla="*/ 156 w 159"/>
                  <a:gd name="T39" fmla="*/ 10 h 150"/>
                  <a:gd name="T40" fmla="*/ 150 w 159"/>
                  <a:gd name="T41" fmla="*/ 13 h 150"/>
                  <a:gd name="T42" fmla="*/ 143 w 159"/>
                  <a:gd name="T43" fmla="*/ 14 h 150"/>
                  <a:gd name="T44" fmla="*/ 137 w 159"/>
                  <a:gd name="T45" fmla="*/ 19 h 150"/>
                  <a:gd name="T46" fmla="*/ 137 w 159"/>
                  <a:gd name="T47" fmla="*/ 17 h 150"/>
                  <a:gd name="T48" fmla="*/ 135 w 159"/>
                  <a:gd name="T49" fmla="*/ 15 h 150"/>
                  <a:gd name="T50" fmla="*/ 118 w 159"/>
                  <a:gd name="T51" fmla="*/ 18 h 150"/>
                  <a:gd name="T52" fmla="*/ 97 w 159"/>
                  <a:gd name="T53" fmla="*/ 61 h 150"/>
                  <a:gd name="T54" fmla="*/ 95 w 159"/>
                  <a:gd name="T55" fmla="*/ 98 h 150"/>
                  <a:gd name="T56" fmla="*/ 88 w 159"/>
                  <a:gd name="T57" fmla="*/ 142 h 150"/>
                  <a:gd name="T58" fmla="*/ 83 w 159"/>
                  <a:gd name="T59" fmla="*/ 146 h 150"/>
                  <a:gd name="T60" fmla="*/ 80 w 159"/>
                  <a:gd name="T61" fmla="*/ 148 h 150"/>
                  <a:gd name="T62" fmla="*/ 76 w 159"/>
                  <a:gd name="T63" fmla="*/ 147 h 150"/>
                  <a:gd name="T64" fmla="*/ 71 w 159"/>
                  <a:gd name="T65" fmla="*/ 147 h 150"/>
                  <a:gd name="T66" fmla="*/ 63 w 159"/>
                  <a:gd name="T67" fmla="*/ 146 h 150"/>
                  <a:gd name="T68" fmla="*/ 60 w 159"/>
                  <a:gd name="T69" fmla="*/ 139 h 150"/>
                  <a:gd name="T70" fmla="*/ 54 w 159"/>
                  <a:gd name="T71" fmla="*/ 140 h 150"/>
                  <a:gd name="T72" fmla="*/ 52 w 159"/>
                  <a:gd name="T73" fmla="*/ 143 h 150"/>
                  <a:gd name="T74" fmla="*/ 46 w 159"/>
                  <a:gd name="T75" fmla="*/ 139 h 150"/>
                  <a:gd name="T76" fmla="*/ 38 w 159"/>
                  <a:gd name="T77" fmla="*/ 129 h 150"/>
                  <a:gd name="T78" fmla="*/ 37 w 159"/>
                  <a:gd name="T79" fmla="*/ 119 h 150"/>
                  <a:gd name="T80" fmla="*/ 35 w 159"/>
                  <a:gd name="T81" fmla="*/ 115 h 150"/>
                  <a:gd name="T82" fmla="*/ 34 w 159"/>
                  <a:gd name="T83" fmla="*/ 106 h 150"/>
                  <a:gd name="T84" fmla="*/ 30 w 159"/>
                  <a:gd name="T85" fmla="*/ 88 h 150"/>
                  <a:gd name="T86" fmla="*/ 30 w 159"/>
                  <a:gd name="T87" fmla="*/ 72 h 150"/>
                  <a:gd name="T88" fmla="*/ 23 w 159"/>
                  <a:gd name="T89" fmla="*/ 55 h 150"/>
                  <a:gd name="T90" fmla="*/ 10 w 159"/>
                  <a:gd name="T91" fmla="*/ 29 h 150"/>
                  <a:gd name="T92" fmla="*/ 0 w 159"/>
                  <a:gd name="T93" fmla="*/ 5 h 150"/>
                  <a:gd name="T94" fmla="*/ 1 w 159"/>
                  <a:gd name="T95" fmla="*/ 5 h 150"/>
                  <a:gd name="T96" fmla="*/ 4 w 159"/>
                  <a:gd name="T97" fmla="*/ 4 h 150"/>
                  <a:gd name="T98" fmla="*/ 9 w 159"/>
                  <a:gd name="T99" fmla="*/ 4 h 150"/>
                  <a:gd name="T100" fmla="*/ 14 w 159"/>
                  <a:gd name="T10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9" h="150">
                    <a:moveTo>
                      <a:pt x="14" y="0"/>
                    </a:moveTo>
                    <a:lnTo>
                      <a:pt x="17" y="1"/>
                    </a:lnTo>
                    <a:lnTo>
                      <a:pt x="17" y="1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1" y="1"/>
                    </a:lnTo>
                    <a:lnTo>
                      <a:pt x="21" y="1"/>
                    </a:lnTo>
                    <a:lnTo>
                      <a:pt x="22" y="2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5" y="6"/>
                    </a:lnTo>
                    <a:lnTo>
                      <a:pt x="27" y="6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31" y="5"/>
                    </a:lnTo>
                    <a:lnTo>
                      <a:pt x="33" y="5"/>
                    </a:lnTo>
                    <a:lnTo>
                      <a:pt x="34" y="5"/>
                    </a:lnTo>
                    <a:lnTo>
                      <a:pt x="77" y="5"/>
                    </a:lnTo>
                    <a:lnTo>
                      <a:pt x="79" y="5"/>
                    </a:lnTo>
                    <a:lnTo>
                      <a:pt x="80" y="7"/>
                    </a:lnTo>
                    <a:lnTo>
                      <a:pt x="80" y="9"/>
                    </a:lnTo>
                    <a:lnTo>
                      <a:pt x="83" y="10"/>
                    </a:lnTo>
                    <a:lnTo>
                      <a:pt x="85" y="10"/>
                    </a:lnTo>
                    <a:lnTo>
                      <a:pt x="87" y="10"/>
                    </a:lnTo>
                    <a:lnTo>
                      <a:pt x="88" y="10"/>
                    </a:lnTo>
                    <a:lnTo>
                      <a:pt x="89" y="11"/>
                    </a:lnTo>
                    <a:lnTo>
                      <a:pt x="91" y="11"/>
                    </a:lnTo>
                    <a:lnTo>
                      <a:pt x="92" y="11"/>
                    </a:lnTo>
                    <a:lnTo>
                      <a:pt x="95" y="10"/>
                    </a:lnTo>
                    <a:lnTo>
                      <a:pt x="97" y="11"/>
                    </a:lnTo>
                    <a:lnTo>
                      <a:pt x="99" y="11"/>
                    </a:lnTo>
                    <a:lnTo>
                      <a:pt x="100" y="10"/>
                    </a:lnTo>
                    <a:lnTo>
                      <a:pt x="100" y="10"/>
                    </a:lnTo>
                    <a:lnTo>
                      <a:pt x="101" y="10"/>
                    </a:lnTo>
                    <a:lnTo>
                      <a:pt x="104" y="13"/>
                    </a:lnTo>
                    <a:lnTo>
                      <a:pt x="106" y="13"/>
                    </a:lnTo>
                    <a:lnTo>
                      <a:pt x="108" y="13"/>
                    </a:lnTo>
                    <a:lnTo>
                      <a:pt x="109" y="13"/>
                    </a:lnTo>
                    <a:lnTo>
                      <a:pt x="109" y="11"/>
                    </a:lnTo>
                    <a:lnTo>
                      <a:pt x="110" y="11"/>
                    </a:lnTo>
                    <a:lnTo>
                      <a:pt x="112" y="11"/>
                    </a:lnTo>
                    <a:lnTo>
                      <a:pt x="113" y="13"/>
                    </a:lnTo>
                    <a:lnTo>
                      <a:pt x="113" y="13"/>
                    </a:lnTo>
                    <a:lnTo>
                      <a:pt x="114" y="13"/>
                    </a:lnTo>
                    <a:lnTo>
                      <a:pt x="116" y="13"/>
                    </a:lnTo>
                    <a:lnTo>
                      <a:pt x="116" y="14"/>
                    </a:lnTo>
                    <a:lnTo>
                      <a:pt x="117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49" y="6"/>
                    </a:lnTo>
                    <a:lnTo>
                      <a:pt x="150" y="7"/>
                    </a:lnTo>
                    <a:lnTo>
                      <a:pt x="152" y="6"/>
                    </a:lnTo>
                    <a:lnTo>
                      <a:pt x="152" y="6"/>
                    </a:lnTo>
                    <a:lnTo>
                      <a:pt x="154" y="6"/>
                    </a:lnTo>
                    <a:lnTo>
                      <a:pt x="154" y="7"/>
                    </a:lnTo>
                    <a:lnTo>
                      <a:pt x="155" y="7"/>
                    </a:lnTo>
                    <a:lnTo>
                      <a:pt x="156" y="7"/>
                    </a:lnTo>
                    <a:lnTo>
                      <a:pt x="156" y="7"/>
                    </a:lnTo>
                    <a:lnTo>
                      <a:pt x="159" y="10"/>
                    </a:lnTo>
                    <a:lnTo>
                      <a:pt x="156" y="10"/>
                    </a:lnTo>
                    <a:lnTo>
                      <a:pt x="152" y="11"/>
                    </a:lnTo>
                    <a:lnTo>
                      <a:pt x="151" y="13"/>
                    </a:lnTo>
                    <a:lnTo>
                      <a:pt x="150" y="13"/>
                    </a:lnTo>
                    <a:lnTo>
                      <a:pt x="149" y="11"/>
                    </a:lnTo>
                    <a:lnTo>
                      <a:pt x="146" y="13"/>
                    </a:lnTo>
                    <a:lnTo>
                      <a:pt x="143" y="14"/>
                    </a:lnTo>
                    <a:lnTo>
                      <a:pt x="142" y="18"/>
                    </a:lnTo>
                    <a:lnTo>
                      <a:pt x="138" y="21"/>
                    </a:lnTo>
                    <a:lnTo>
                      <a:pt x="137" y="19"/>
                    </a:lnTo>
                    <a:lnTo>
                      <a:pt x="137" y="18"/>
                    </a:lnTo>
                    <a:lnTo>
                      <a:pt x="138" y="18"/>
                    </a:lnTo>
                    <a:lnTo>
                      <a:pt x="137" y="17"/>
                    </a:lnTo>
                    <a:lnTo>
                      <a:pt x="137" y="15"/>
                    </a:lnTo>
                    <a:lnTo>
                      <a:pt x="135" y="14"/>
                    </a:lnTo>
                    <a:lnTo>
                      <a:pt x="135" y="15"/>
                    </a:lnTo>
                    <a:lnTo>
                      <a:pt x="133" y="15"/>
                    </a:lnTo>
                    <a:lnTo>
                      <a:pt x="130" y="15"/>
                    </a:lnTo>
                    <a:lnTo>
                      <a:pt x="118" y="18"/>
                    </a:lnTo>
                    <a:lnTo>
                      <a:pt x="109" y="18"/>
                    </a:lnTo>
                    <a:lnTo>
                      <a:pt x="108" y="60"/>
                    </a:lnTo>
                    <a:lnTo>
                      <a:pt x="97" y="61"/>
                    </a:lnTo>
                    <a:lnTo>
                      <a:pt x="95" y="98"/>
                    </a:lnTo>
                    <a:lnTo>
                      <a:pt x="95" y="98"/>
                    </a:lnTo>
                    <a:lnTo>
                      <a:pt x="95" y="98"/>
                    </a:lnTo>
                    <a:lnTo>
                      <a:pt x="93" y="142"/>
                    </a:lnTo>
                    <a:lnTo>
                      <a:pt x="92" y="142"/>
                    </a:lnTo>
                    <a:lnTo>
                      <a:pt x="88" y="142"/>
                    </a:lnTo>
                    <a:lnTo>
                      <a:pt x="85" y="143"/>
                    </a:lnTo>
                    <a:lnTo>
                      <a:pt x="84" y="146"/>
                    </a:lnTo>
                    <a:lnTo>
                      <a:pt x="83" y="146"/>
                    </a:lnTo>
                    <a:lnTo>
                      <a:pt x="81" y="147"/>
                    </a:lnTo>
                    <a:lnTo>
                      <a:pt x="81" y="150"/>
                    </a:lnTo>
                    <a:lnTo>
                      <a:pt x="80" y="148"/>
                    </a:lnTo>
                    <a:lnTo>
                      <a:pt x="79" y="150"/>
                    </a:lnTo>
                    <a:lnTo>
                      <a:pt x="77" y="147"/>
                    </a:lnTo>
                    <a:lnTo>
                      <a:pt x="76" y="147"/>
                    </a:lnTo>
                    <a:lnTo>
                      <a:pt x="75" y="148"/>
                    </a:lnTo>
                    <a:lnTo>
                      <a:pt x="72" y="148"/>
                    </a:lnTo>
                    <a:lnTo>
                      <a:pt x="71" y="147"/>
                    </a:lnTo>
                    <a:lnTo>
                      <a:pt x="70" y="148"/>
                    </a:lnTo>
                    <a:lnTo>
                      <a:pt x="67" y="147"/>
                    </a:lnTo>
                    <a:lnTo>
                      <a:pt x="63" y="146"/>
                    </a:lnTo>
                    <a:lnTo>
                      <a:pt x="62" y="142"/>
                    </a:lnTo>
                    <a:lnTo>
                      <a:pt x="62" y="139"/>
                    </a:lnTo>
                    <a:lnTo>
                      <a:pt x="60" y="139"/>
                    </a:lnTo>
                    <a:lnTo>
                      <a:pt x="59" y="136"/>
                    </a:lnTo>
                    <a:lnTo>
                      <a:pt x="55" y="138"/>
                    </a:lnTo>
                    <a:lnTo>
                      <a:pt x="54" y="140"/>
                    </a:lnTo>
                    <a:lnTo>
                      <a:pt x="55" y="140"/>
                    </a:lnTo>
                    <a:lnTo>
                      <a:pt x="55" y="143"/>
                    </a:lnTo>
                    <a:lnTo>
                      <a:pt x="52" y="143"/>
                    </a:lnTo>
                    <a:lnTo>
                      <a:pt x="51" y="144"/>
                    </a:lnTo>
                    <a:lnTo>
                      <a:pt x="47" y="140"/>
                    </a:lnTo>
                    <a:lnTo>
                      <a:pt x="46" y="139"/>
                    </a:lnTo>
                    <a:lnTo>
                      <a:pt x="43" y="136"/>
                    </a:lnTo>
                    <a:lnTo>
                      <a:pt x="41" y="131"/>
                    </a:lnTo>
                    <a:lnTo>
                      <a:pt x="38" y="129"/>
                    </a:lnTo>
                    <a:lnTo>
                      <a:pt x="38" y="123"/>
                    </a:lnTo>
                    <a:lnTo>
                      <a:pt x="37" y="122"/>
                    </a:lnTo>
                    <a:lnTo>
                      <a:pt x="37" y="119"/>
                    </a:lnTo>
                    <a:lnTo>
                      <a:pt x="38" y="118"/>
                    </a:lnTo>
                    <a:lnTo>
                      <a:pt x="37" y="115"/>
                    </a:lnTo>
                    <a:lnTo>
                      <a:pt x="35" y="115"/>
                    </a:lnTo>
                    <a:lnTo>
                      <a:pt x="34" y="109"/>
                    </a:lnTo>
                    <a:lnTo>
                      <a:pt x="33" y="107"/>
                    </a:lnTo>
                    <a:lnTo>
                      <a:pt x="34" y="106"/>
                    </a:lnTo>
                    <a:lnTo>
                      <a:pt x="33" y="102"/>
                    </a:lnTo>
                    <a:lnTo>
                      <a:pt x="34" y="97"/>
                    </a:lnTo>
                    <a:lnTo>
                      <a:pt x="30" y="88"/>
                    </a:lnTo>
                    <a:lnTo>
                      <a:pt x="30" y="79"/>
                    </a:lnTo>
                    <a:lnTo>
                      <a:pt x="27" y="73"/>
                    </a:lnTo>
                    <a:lnTo>
                      <a:pt x="30" y="72"/>
                    </a:lnTo>
                    <a:lnTo>
                      <a:pt x="30" y="68"/>
                    </a:lnTo>
                    <a:lnTo>
                      <a:pt x="23" y="59"/>
                    </a:lnTo>
                    <a:lnTo>
                      <a:pt x="23" y="55"/>
                    </a:lnTo>
                    <a:lnTo>
                      <a:pt x="17" y="47"/>
                    </a:lnTo>
                    <a:lnTo>
                      <a:pt x="17" y="42"/>
                    </a:lnTo>
                    <a:lnTo>
                      <a:pt x="10" y="29"/>
                    </a:lnTo>
                    <a:lnTo>
                      <a:pt x="6" y="22"/>
                    </a:lnTo>
                    <a:lnTo>
                      <a:pt x="0" y="14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5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6" y="4"/>
                    </a:lnTo>
                    <a:lnTo>
                      <a:pt x="9" y="5"/>
                    </a:lnTo>
                    <a:lnTo>
                      <a:pt x="9" y="4"/>
                    </a:lnTo>
                    <a:lnTo>
                      <a:pt x="10" y="2"/>
                    </a:lnTo>
                    <a:lnTo>
                      <a:pt x="13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1" name="Freeform 483"/>
              <p:cNvSpPr>
                <a:spLocks noEditPoints="1"/>
              </p:cNvSpPr>
              <p:nvPr/>
            </p:nvSpPr>
            <p:spPr bwMode="auto">
              <a:xfrm>
                <a:off x="10691027" y="5025441"/>
                <a:ext cx="116736" cy="88822"/>
              </a:xfrm>
              <a:custGeom>
                <a:avLst/>
                <a:gdLst>
                  <a:gd name="T0" fmla="*/ 45 w 46"/>
                  <a:gd name="T1" fmla="*/ 20 h 35"/>
                  <a:gd name="T2" fmla="*/ 46 w 46"/>
                  <a:gd name="T3" fmla="*/ 21 h 35"/>
                  <a:gd name="T4" fmla="*/ 46 w 46"/>
                  <a:gd name="T5" fmla="*/ 24 h 35"/>
                  <a:gd name="T6" fmla="*/ 45 w 46"/>
                  <a:gd name="T7" fmla="*/ 24 h 35"/>
                  <a:gd name="T8" fmla="*/ 44 w 46"/>
                  <a:gd name="T9" fmla="*/ 25 h 35"/>
                  <a:gd name="T10" fmla="*/ 43 w 46"/>
                  <a:gd name="T11" fmla="*/ 23 h 35"/>
                  <a:gd name="T12" fmla="*/ 43 w 46"/>
                  <a:gd name="T13" fmla="*/ 20 h 35"/>
                  <a:gd name="T14" fmla="*/ 45 w 46"/>
                  <a:gd name="T15" fmla="*/ 20 h 35"/>
                  <a:gd name="T16" fmla="*/ 37 w 46"/>
                  <a:gd name="T17" fmla="*/ 8 h 35"/>
                  <a:gd name="T18" fmla="*/ 39 w 46"/>
                  <a:gd name="T19" fmla="*/ 10 h 35"/>
                  <a:gd name="T20" fmla="*/ 39 w 46"/>
                  <a:gd name="T21" fmla="*/ 11 h 35"/>
                  <a:gd name="T22" fmla="*/ 37 w 46"/>
                  <a:gd name="T23" fmla="*/ 14 h 35"/>
                  <a:gd name="T24" fmla="*/ 40 w 46"/>
                  <a:gd name="T25" fmla="*/ 15 h 35"/>
                  <a:gd name="T26" fmla="*/ 39 w 46"/>
                  <a:gd name="T27" fmla="*/ 16 h 35"/>
                  <a:gd name="T28" fmla="*/ 36 w 46"/>
                  <a:gd name="T29" fmla="*/ 15 h 35"/>
                  <a:gd name="T30" fmla="*/ 35 w 46"/>
                  <a:gd name="T31" fmla="*/ 12 h 35"/>
                  <a:gd name="T32" fmla="*/ 35 w 46"/>
                  <a:gd name="T33" fmla="*/ 11 h 35"/>
                  <a:gd name="T34" fmla="*/ 35 w 46"/>
                  <a:gd name="T35" fmla="*/ 11 h 35"/>
                  <a:gd name="T36" fmla="*/ 37 w 46"/>
                  <a:gd name="T37" fmla="*/ 8 h 35"/>
                  <a:gd name="T38" fmla="*/ 29 w 46"/>
                  <a:gd name="T39" fmla="*/ 6 h 35"/>
                  <a:gd name="T40" fmla="*/ 31 w 46"/>
                  <a:gd name="T41" fmla="*/ 6 h 35"/>
                  <a:gd name="T42" fmla="*/ 32 w 46"/>
                  <a:gd name="T43" fmla="*/ 7 h 35"/>
                  <a:gd name="T44" fmla="*/ 29 w 46"/>
                  <a:gd name="T45" fmla="*/ 10 h 35"/>
                  <a:gd name="T46" fmla="*/ 28 w 46"/>
                  <a:gd name="T47" fmla="*/ 10 h 35"/>
                  <a:gd name="T48" fmla="*/ 29 w 46"/>
                  <a:gd name="T49" fmla="*/ 7 h 35"/>
                  <a:gd name="T50" fmla="*/ 29 w 46"/>
                  <a:gd name="T51" fmla="*/ 6 h 35"/>
                  <a:gd name="T52" fmla="*/ 0 w 46"/>
                  <a:gd name="T53" fmla="*/ 0 h 35"/>
                  <a:gd name="T54" fmla="*/ 3 w 46"/>
                  <a:gd name="T55" fmla="*/ 4 h 35"/>
                  <a:gd name="T56" fmla="*/ 4 w 46"/>
                  <a:gd name="T57" fmla="*/ 2 h 35"/>
                  <a:gd name="T58" fmla="*/ 6 w 46"/>
                  <a:gd name="T59" fmla="*/ 4 h 35"/>
                  <a:gd name="T60" fmla="*/ 6 w 46"/>
                  <a:gd name="T61" fmla="*/ 6 h 35"/>
                  <a:gd name="T62" fmla="*/ 10 w 46"/>
                  <a:gd name="T63" fmla="*/ 8 h 35"/>
                  <a:gd name="T64" fmla="*/ 11 w 46"/>
                  <a:gd name="T65" fmla="*/ 10 h 35"/>
                  <a:gd name="T66" fmla="*/ 12 w 46"/>
                  <a:gd name="T67" fmla="*/ 11 h 35"/>
                  <a:gd name="T68" fmla="*/ 16 w 46"/>
                  <a:gd name="T69" fmla="*/ 16 h 35"/>
                  <a:gd name="T70" fmla="*/ 19 w 46"/>
                  <a:gd name="T71" fmla="*/ 21 h 35"/>
                  <a:gd name="T72" fmla="*/ 20 w 46"/>
                  <a:gd name="T73" fmla="*/ 20 h 35"/>
                  <a:gd name="T74" fmla="*/ 23 w 46"/>
                  <a:gd name="T75" fmla="*/ 21 h 35"/>
                  <a:gd name="T76" fmla="*/ 25 w 46"/>
                  <a:gd name="T77" fmla="*/ 27 h 35"/>
                  <a:gd name="T78" fmla="*/ 29 w 46"/>
                  <a:gd name="T79" fmla="*/ 29 h 35"/>
                  <a:gd name="T80" fmla="*/ 31 w 46"/>
                  <a:gd name="T81" fmla="*/ 31 h 35"/>
                  <a:gd name="T82" fmla="*/ 31 w 46"/>
                  <a:gd name="T83" fmla="*/ 35 h 35"/>
                  <a:gd name="T84" fmla="*/ 29 w 46"/>
                  <a:gd name="T85" fmla="*/ 33 h 35"/>
                  <a:gd name="T86" fmla="*/ 28 w 46"/>
                  <a:gd name="T87" fmla="*/ 33 h 35"/>
                  <a:gd name="T88" fmla="*/ 25 w 46"/>
                  <a:gd name="T89" fmla="*/ 32 h 35"/>
                  <a:gd name="T90" fmla="*/ 24 w 46"/>
                  <a:gd name="T91" fmla="*/ 32 h 35"/>
                  <a:gd name="T92" fmla="*/ 21 w 46"/>
                  <a:gd name="T93" fmla="*/ 31 h 35"/>
                  <a:gd name="T94" fmla="*/ 21 w 46"/>
                  <a:gd name="T95" fmla="*/ 28 h 35"/>
                  <a:gd name="T96" fmla="*/ 18 w 46"/>
                  <a:gd name="T97" fmla="*/ 28 h 35"/>
                  <a:gd name="T98" fmla="*/ 18 w 46"/>
                  <a:gd name="T99" fmla="*/ 25 h 35"/>
                  <a:gd name="T100" fmla="*/ 16 w 46"/>
                  <a:gd name="T101" fmla="*/ 24 h 35"/>
                  <a:gd name="T102" fmla="*/ 15 w 46"/>
                  <a:gd name="T103" fmla="*/ 25 h 35"/>
                  <a:gd name="T104" fmla="*/ 14 w 46"/>
                  <a:gd name="T105" fmla="*/ 21 h 35"/>
                  <a:gd name="T106" fmla="*/ 11 w 46"/>
                  <a:gd name="T107" fmla="*/ 19 h 35"/>
                  <a:gd name="T108" fmla="*/ 10 w 46"/>
                  <a:gd name="T109" fmla="*/ 18 h 35"/>
                  <a:gd name="T110" fmla="*/ 8 w 46"/>
                  <a:gd name="T111" fmla="*/ 18 h 35"/>
                  <a:gd name="T112" fmla="*/ 7 w 46"/>
                  <a:gd name="T113" fmla="*/ 16 h 35"/>
                  <a:gd name="T114" fmla="*/ 7 w 46"/>
                  <a:gd name="T115" fmla="*/ 14 h 35"/>
                  <a:gd name="T116" fmla="*/ 4 w 46"/>
                  <a:gd name="T117" fmla="*/ 12 h 35"/>
                  <a:gd name="T118" fmla="*/ 2 w 46"/>
                  <a:gd name="T119" fmla="*/ 6 h 35"/>
                  <a:gd name="T120" fmla="*/ 2 w 46"/>
                  <a:gd name="T121" fmla="*/ 3 h 35"/>
                  <a:gd name="T122" fmla="*/ 0 w 46"/>
                  <a:gd name="T123" fmla="*/ 2 h 35"/>
                  <a:gd name="T124" fmla="*/ 0 w 46"/>
                  <a:gd name="T12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6" h="35">
                    <a:moveTo>
                      <a:pt x="45" y="20"/>
                    </a:moveTo>
                    <a:lnTo>
                      <a:pt x="46" y="21"/>
                    </a:lnTo>
                    <a:lnTo>
                      <a:pt x="46" y="24"/>
                    </a:lnTo>
                    <a:lnTo>
                      <a:pt x="45" y="24"/>
                    </a:lnTo>
                    <a:lnTo>
                      <a:pt x="44" y="25"/>
                    </a:lnTo>
                    <a:lnTo>
                      <a:pt x="43" y="23"/>
                    </a:lnTo>
                    <a:lnTo>
                      <a:pt x="43" y="20"/>
                    </a:lnTo>
                    <a:lnTo>
                      <a:pt x="45" y="20"/>
                    </a:lnTo>
                    <a:close/>
                    <a:moveTo>
                      <a:pt x="37" y="8"/>
                    </a:moveTo>
                    <a:lnTo>
                      <a:pt x="39" y="10"/>
                    </a:lnTo>
                    <a:lnTo>
                      <a:pt x="39" y="11"/>
                    </a:lnTo>
                    <a:lnTo>
                      <a:pt x="37" y="14"/>
                    </a:lnTo>
                    <a:lnTo>
                      <a:pt x="40" y="15"/>
                    </a:lnTo>
                    <a:lnTo>
                      <a:pt x="39" y="16"/>
                    </a:lnTo>
                    <a:lnTo>
                      <a:pt x="36" y="15"/>
                    </a:lnTo>
                    <a:lnTo>
                      <a:pt x="35" y="12"/>
                    </a:lnTo>
                    <a:lnTo>
                      <a:pt x="35" y="11"/>
                    </a:lnTo>
                    <a:lnTo>
                      <a:pt x="35" y="11"/>
                    </a:lnTo>
                    <a:lnTo>
                      <a:pt x="37" y="8"/>
                    </a:lnTo>
                    <a:close/>
                    <a:moveTo>
                      <a:pt x="29" y="6"/>
                    </a:moveTo>
                    <a:lnTo>
                      <a:pt x="31" y="6"/>
                    </a:lnTo>
                    <a:lnTo>
                      <a:pt x="32" y="7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9" y="7"/>
                    </a:lnTo>
                    <a:lnTo>
                      <a:pt x="29" y="6"/>
                    </a:lnTo>
                    <a:close/>
                    <a:moveTo>
                      <a:pt x="0" y="0"/>
                    </a:moveTo>
                    <a:lnTo>
                      <a:pt x="3" y="4"/>
                    </a:lnTo>
                    <a:lnTo>
                      <a:pt x="4" y="2"/>
                    </a:lnTo>
                    <a:lnTo>
                      <a:pt x="6" y="4"/>
                    </a:lnTo>
                    <a:lnTo>
                      <a:pt x="6" y="6"/>
                    </a:lnTo>
                    <a:lnTo>
                      <a:pt x="10" y="8"/>
                    </a:lnTo>
                    <a:lnTo>
                      <a:pt x="11" y="10"/>
                    </a:lnTo>
                    <a:lnTo>
                      <a:pt x="12" y="11"/>
                    </a:lnTo>
                    <a:lnTo>
                      <a:pt x="16" y="16"/>
                    </a:lnTo>
                    <a:lnTo>
                      <a:pt x="19" y="21"/>
                    </a:lnTo>
                    <a:lnTo>
                      <a:pt x="20" y="20"/>
                    </a:lnTo>
                    <a:lnTo>
                      <a:pt x="23" y="21"/>
                    </a:lnTo>
                    <a:lnTo>
                      <a:pt x="25" y="27"/>
                    </a:lnTo>
                    <a:lnTo>
                      <a:pt x="29" y="29"/>
                    </a:lnTo>
                    <a:lnTo>
                      <a:pt x="31" y="31"/>
                    </a:lnTo>
                    <a:lnTo>
                      <a:pt x="31" y="35"/>
                    </a:lnTo>
                    <a:lnTo>
                      <a:pt x="29" y="33"/>
                    </a:lnTo>
                    <a:lnTo>
                      <a:pt x="28" y="33"/>
                    </a:lnTo>
                    <a:lnTo>
                      <a:pt x="25" y="32"/>
                    </a:lnTo>
                    <a:lnTo>
                      <a:pt x="24" y="32"/>
                    </a:lnTo>
                    <a:lnTo>
                      <a:pt x="21" y="31"/>
                    </a:lnTo>
                    <a:lnTo>
                      <a:pt x="21" y="28"/>
                    </a:lnTo>
                    <a:lnTo>
                      <a:pt x="18" y="28"/>
                    </a:lnTo>
                    <a:lnTo>
                      <a:pt x="18" y="25"/>
                    </a:lnTo>
                    <a:lnTo>
                      <a:pt x="16" y="24"/>
                    </a:lnTo>
                    <a:lnTo>
                      <a:pt x="15" y="25"/>
                    </a:lnTo>
                    <a:lnTo>
                      <a:pt x="14" y="21"/>
                    </a:lnTo>
                    <a:lnTo>
                      <a:pt x="11" y="19"/>
                    </a:lnTo>
                    <a:lnTo>
                      <a:pt x="10" y="18"/>
                    </a:lnTo>
                    <a:lnTo>
                      <a:pt x="8" y="18"/>
                    </a:lnTo>
                    <a:lnTo>
                      <a:pt x="7" y="16"/>
                    </a:lnTo>
                    <a:lnTo>
                      <a:pt x="7" y="14"/>
                    </a:lnTo>
                    <a:lnTo>
                      <a:pt x="4" y="12"/>
                    </a:lnTo>
                    <a:lnTo>
                      <a:pt x="2" y="6"/>
                    </a:lnTo>
                    <a:lnTo>
                      <a:pt x="2" y="3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2" name="Freeform 484"/>
              <p:cNvSpPr>
                <a:spLocks/>
              </p:cNvSpPr>
              <p:nvPr/>
            </p:nvSpPr>
            <p:spPr bwMode="auto">
              <a:xfrm>
                <a:off x="7747243" y="6197879"/>
                <a:ext cx="10151" cy="15226"/>
              </a:xfrm>
              <a:custGeom>
                <a:avLst/>
                <a:gdLst>
                  <a:gd name="T0" fmla="*/ 0 w 4"/>
                  <a:gd name="T1" fmla="*/ 0 h 6"/>
                  <a:gd name="T2" fmla="*/ 2 w 4"/>
                  <a:gd name="T3" fmla="*/ 2 h 6"/>
                  <a:gd name="T4" fmla="*/ 4 w 4"/>
                  <a:gd name="T5" fmla="*/ 6 h 6"/>
                  <a:gd name="T6" fmla="*/ 3 w 4"/>
                  <a:gd name="T7" fmla="*/ 6 h 6"/>
                  <a:gd name="T8" fmla="*/ 3 w 4"/>
                  <a:gd name="T9" fmla="*/ 4 h 6"/>
                  <a:gd name="T10" fmla="*/ 0 w 4"/>
                  <a:gd name="T11" fmla="*/ 4 h 6"/>
                  <a:gd name="T12" fmla="*/ 0 w 4"/>
                  <a:gd name="T13" fmla="*/ 3 h 6"/>
                  <a:gd name="T14" fmla="*/ 0 w 4"/>
                  <a:gd name="T15" fmla="*/ 2 h 6"/>
                  <a:gd name="T16" fmla="*/ 0 w 4"/>
                  <a:gd name="T1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6">
                    <a:moveTo>
                      <a:pt x="0" y="0"/>
                    </a:moveTo>
                    <a:lnTo>
                      <a:pt x="2" y="2"/>
                    </a:lnTo>
                    <a:lnTo>
                      <a:pt x="4" y="6"/>
                    </a:lnTo>
                    <a:lnTo>
                      <a:pt x="3" y="6"/>
                    </a:lnTo>
                    <a:lnTo>
                      <a:pt x="3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3" name="Freeform 485"/>
              <p:cNvSpPr>
                <a:spLocks noEditPoints="1"/>
              </p:cNvSpPr>
              <p:nvPr/>
            </p:nvSpPr>
            <p:spPr bwMode="auto">
              <a:xfrm>
                <a:off x="7658421" y="6012623"/>
                <a:ext cx="50755" cy="35528"/>
              </a:xfrm>
              <a:custGeom>
                <a:avLst/>
                <a:gdLst>
                  <a:gd name="T0" fmla="*/ 9 w 20"/>
                  <a:gd name="T1" fmla="*/ 2 h 14"/>
                  <a:gd name="T2" fmla="*/ 9 w 20"/>
                  <a:gd name="T3" fmla="*/ 2 h 14"/>
                  <a:gd name="T4" fmla="*/ 8 w 20"/>
                  <a:gd name="T5" fmla="*/ 5 h 14"/>
                  <a:gd name="T6" fmla="*/ 6 w 20"/>
                  <a:gd name="T7" fmla="*/ 5 h 14"/>
                  <a:gd name="T8" fmla="*/ 6 w 20"/>
                  <a:gd name="T9" fmla="*/ 4 h 14"/>
                  <a:gd name="T10" fmla="*/ 8 w 20"/>
                  <a:gd name="T11" fmla="*/ 2 h 14"/>
                  <a:gd name="T12" fmla="*/ 9 w 20"/>
                  <a:gd name="T13" fmla="*/ 2 h 14"/>
                  <a:gd name="T14" fmla="*/ 5 w 20"/>
                  <a:gd name="T15" fmla="*/ 0 h 14"/>
                  <a:gd name="T16" fmla="*/ 5 w 20"/>
                  <a:gd name="T17" fmla="*/ 0 h 14"/>
                  <a:gd name="T18" fmla="*/ 4 w 20"/>
                  <a:gd name="T19" fmla="*/ 1 h 14"/>
                  <a:gd name="T20" fmla="*/ 4 w 20"/>
                  <a:gd name="T21" fmla="*/ 2 h 14"/>
                  <a:gd name="T22" fmla="*/ 4 w 20"/>
                  <a:gd name="T23" fmla="*/ 4 h 14"/>
                  <a:gd name="T24" fmla="*/ 5 w 20"/>
                  <a:gd name="T25" fmla="*/ 5 h 14"/>
                  <a:gd name="T26" fmla="*/ 8 w 20"/>
                  <a:gd name="T27" fmla="*/ 6 h 14"/>
                  <a:gd name="T28" fmla="*/ 9 w 20"/>
                  <a:gd name="T29" fmla="*/ 6 h 14"/>
                  <a:gd name="T30" fmla="*/ 10 w 20"/>
                  <a:gd name="T31" fmla="*/ 5 h 14"/>
                  <a:gd name="T32" fmla="*/ 10 w 20"/>
                  <a:gd name="T33" fmla="*/ 4 h 14"/>
                  <a:gd name="T34" fmla="*/ 12 w 20"/>
                  <a:gd name="T35" fmla="*/ 2 h 14"/>
                  <a:gd name="T36" fmla="*/ 12 w 20"/>
                  <a:gd name="T37" fmla="*/ 5 h 14"/>
                  <a:gd name="T38" fmla="*/ 10 w 20"/>
                  <a:gd name="T39" fmla="*/ 6 h 14"/>
                  <a:gd name="T40" fmla="*/ 12 w 20"/>
                  <a:gd name="T41" fmla="*/ 9 h 14"/>
                  <a:gd name="T42" fmla="*/ 13 w 20"/>
                  <a:gd name="T43" fmla="*/ 9 h 14"/>
                  <a:gd name="T44" fmla="*/ 16 w 20"/>
                  <a:gd name="T45" fmla="*/ 6 h 14"/>
                  <a:gd name="T46" fmla="*/ 17 w 20"/>
                  <a:gd name="T47" fmla="*/ 6 h 14"/>
                  <a:gd name="T48" fmla="*/ 18 w 20"/>
                  <a:gd name="T49" fmla="*/ 6 h 14"/>
                  <a:gd name="T50" fmla="*/ 20 w 20"/>
                  <a:gd name="T51" fmla="*/ 8 h 14"/>
                  <a:gd name="T52" fmla="*/ 18 w 20"/>
                  <a:gd name="T53" fmla="*/ 10 h 14"/>
                  <a:gd name="T54" fmla="*/ 16 w 20"/>
                  <a:gd name="T55" fmla="*/ 9 h 14"/>
                  <a:gd name="T56" fmla="*/ 14 w 20"/>
                  <a:gd name="T57" fmla="*/ 10 h 14"/>
                  <a:gd name="T58" fmla="*/ 13 w 20"/>
                  <a:gd name="T59" fmla="*/ 11 h 14"/>
                  <a:gd name="T60" fmla="*/ 14 w 20"/>
                  <a:gd name="T61" fmla="*/ 13 h 14"/>
                  <a:gd name="T62" fmla="*/ 17 w 20"/>
                  <a:gd name="T63" fmla="*/ 13 h 14"/>
                  <a:gd name="T64" fmla="*/ 17 w 20"/>
                  <a:gd name="T65" fmla="*/ 13 h 14"/>
                  <a:gd name="T66" fmla="*/ 16 w 20"/>
                  <a:gd name="T67" fmla="*/ 14 h 14"/>
                  <a:gd name="T68" fmla="*/ 13 w 20"/>
                  <a:gd name="T69" fmla="*/ 14 h 14"/>
                  <a:gd name="T70" fmla="*/ 12 w 20"/>
                  <a:gd name="T71" fmla="*/ 14 h 14"/>
                  <a:gd name="T72" fmla="*/ 12 w 20"/>
                  <a:gd name="T73" fmla="*/ 11 h 14"/>
                  <a:gd name="T74" fmla="*/ 12 w 20"/>
                  <a:gd name="T75" fmla="*/ 11 h 14"/>
                  <a:gd name="T76" fmla="*/ 10 w 20"/>
                  <a:gd name="T77" fmla="*/ 13 h 14"/>
                  <a:gd name="T78" fmla="*/ 9 w 20"/>
                  <a:gd name="T79" fmla="*/ 14 h 14"/>
                  <a:gd name="T80" fmla="*/ 6 w 20"/>
                  <a:gd name="T81" fmla="*/ 11 h 14"/>
                  <a:gd name="T82" fmla="*/ 6 w 20"/>
                  <a:gd name="T83" fmla="*/ 11 h 14"/>
                  <a:gd name="T84" fmla="*/ 5 w 20"/>
                  <a:gd name="T85" fmla="*/ 11 h 14"/>
                  <a:gd name="T86" fmla="*/ 2 w 20"/>
                  <a:gd name="T87" fmla="*/ 13 h 14"/>
                  <a:gd name="T88" fmla="*/ 1 w 20"/>
                  <a:gd name="T89" fmla="*/ 13 h 14"/>
                  <a:gd name="T90" fmla="*/ 0 w 20"/>
                  <a:gd name="T91" fmla="*/ 11 h 14"/>
                  <a:gd name="T92" fmla="*/ 1 w 20"/>
                  <a:gd name="T93" fmla="*/ 9 h 14"/>
                  <a:gd name="T94" fmla="*/ 4 w 20"/>
                  <a:gd name="T95" fmla="*/ 6 h 14"/>
                  <a:gd name="T96" fmla="*/ 4 w 20"/>
                  <a:gd name="T97" fmla="*/ 6 h 14"/>
                  <a:gd name="T98" fmla="*/ 2 w 20"/>
                  <a:gd name="T99" fmla="*/ 6 h 14"/>
                  <a:gd name="T100" fmla="*/ 2 w 20"/>
                  <a:gd name="T101" fmla="*/ 4 h 14"/>
                  <a:gd name="T102" fmla="*/ 2 w 20"/>
                  <a:gd name="T103" fmla="*/ 2 h 14"/>
                  <a:gd name="T104" fmla="*/ 4 w 20"/>
                  <a:gd name="T105" fmla="*/ 1 h 14"/>
                  <a:gd name="T106" fmla="*/ 5 w 20"/>
                  <a:gd name="T10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" h="14">
                    <a:moveTo>
                      <a:pt x="9" y="2"/>
                    </a:moveTo>
                    <a:lnTo>
                      <a:pt x="9" y="2"/>
                    </a:lnTo>
                    <a:lnTo>
                      <a:pt x="8" y="5"/>
                    </a:lnTo>
                    <a:lnTo>
                      <a:pt x="6" y="5"/>
                    </a:lnTo>
                    <a:lnTo>
                      <a:pt x="6" y="4"/>
                    </a:lnTo>
                    <a:lnTo>
                      <a:pt x="8" y="2"/>
                    </a:lnTo>
                    <a:lnTo>
                      <a:pt x="9" y="2"/>
                    </a:lnTo>
                    <a:close/>
                    <a:moveTo>
                      <a:pt x="5" y="0"/>
                    </a:moveTo>
                    <a:lnTo>
                      <a:pt x="5" y="0"/>
                    </a:lnTo>
                    <a:lnTo>
                      <a:pt x="4" y="1"/>
                    </a:lnTo>
                    <a:lnTo>
                      <a:pt x="4" y="2"/>
                    </a:lnTo>
                    <a:lnTo>
                      <a:pt x="4" y="4"/>
                    </a:lnTo>
                    <a:lnTo>
                      <a:pt x="5" y="5"/>
                    </a:lnTo>
                    <a:lnTo>
                      <a:pt x="8" y="6"/>
                    </a:lnTo>
                    <a:lnTo>
                      <a:pt x="9" y="6"/>
                    </a:lnTo>
                    <a:lnTo>
                      <a:pt x="10" y="5"/>
                    </a:lnTo>
                    <a:lnTo>
                      <a:pt x="10" y="4"/>
                    </a:lnTo>
                    <a:lnTo>
                      <a:pt x="12" y="2"/>
                    </a:lnTo>
                    <a:lnTo>
                      <a:pt x="12" y="5"/>
                    </a:lnTo>
                    <a:lnTo>
                      <a:pt x="10" y="6"/>
                    </a:lnTo>
                    <a:lnTo>
                      <a:pt x="12" y="9"/>
                    </a:lnTo>
                    <a:lnTo>
                      <a:pt x="13" y="9"/>
                    </a:lnTo>
                    <a:lnTo>
                      <a:pt x="16" y="6"/>
                    </a:lnTo>
                    <a:lnTo>
                      <a:pt x="17" y="6"/>
                    </a:lnTo>
                    <a:lnTo>
                      <a:pt x="18" y="6"/>
                    </a:lnTo>
                    <a:lnTo>
                      <a:pt x="20" y="8"/>
                    </a:lnTo>
                    <a:lnTo>
                      <a:pt x="18" y="10"/>
                    </a:lnTo>
                    <a:lnTo>
                      <a:pt x="16" y="9"/>
                    </a:lnTo>
                    <a:lnTo>
                      <a:pt x="14" y="10"/>
                    </a:lnTo>
                    <a:lnTo>
                      <a:pt x="13" y="11"/>
                    </a:lnTo>
                    <a:lnTo>
                      <a:pt x="14" y="13"/>
                    </a:lnTo>
                    <a:lnTo>
                      <a:pt x="17" y="13"/>
                    </a:lnTo>
                    <a:lnTo>
                      <a:pt x="17" y="13"/>
                    </a:lnTo>
                    <a:lnTo>
                      <a:pt x="16" y="14"/>
                    </a:lnTo>
                    <a:lnTo>
                      <a:pt x="13" y="14"/>
                    </a:lnTo>
                    <a:lnTo>
                      <a:pt x="12" y="14"/>
                    </a:lnTo>
                    <a:lnTo>
                      <a:pt x="12" y="11"/>
                    </a:lnTo>
                    <a:lnTo>
                      <a:pt x="12" y="11"/>
                    </a:lnTo>
                    <a:lnTo>
                      <a:pt x="10" y="13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6" y="11"/>
                    </a:lnTo>
                    <a:lnTo>
                      <a:pt x="5" y="11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0" y="11"/>
                    </a:lnTo>
                    <a:lnTo>
                      <a:pt x="1" y="9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2" y="6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4" y="1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4" name="Freeform 486"/>
              <p:cNvSpPr>
                <a:spLocks/>
              </p:cNvSpPr>
              <p:nvPr/>
            </p:nvSpPr>
            <p:spPr bwMode="auto">
              <a:xfrm>
                <a:off x="7480779" y="4969611"/>
                <a:ext cx="17765" cy="20302"/>
              </a:xfrm>
              <a:custGeom>
                <a:avLst/>
                <a:gdLst>
                  <a:gd name="T0" fmla="*/ 5 w 7"/>
                  <a:gd name="T1" fmla="*/ 0 h 8"/>
                  <a:gd name="T2" fmla="*/ 7 w 7"/>
                  <a:gd name="T3" fmla="*/ 1 h 8"/>
                  <a:gd name="T4" fmla="*/ 7 w 7"/>
                  <a:gd name="T5" fmla="*/ 3 h 8"/>
                  <a:gd name="T6" fmla="*/ 5 w 7"/>
                  <a:gd name="T7" fmla="*/ 4 h 8"/>
                  <a:gd name="T8" fmla="*/ 7 w 7"/>
                  <a:gd name="T9" fmla="*/ 7 h 8"/>
                  <a:gd name="T10" fmla="*/ 4 w 7"/>
                  <a:gd name="T11" fmla="*/ 8 h 8"/>
                  <a:gd name="T12" fmla="*/ 0 w 7"/>
                  <a:gd name="T13" fmla="*/ 5 h 8"/>
                  <a:gd name="T14" fmla="*/ 1 w 7"/>
                  <a:gd name="T15" fmla="*/ 4 h 8"/>
                  <a:gd name="T16" fmla="*/ 3 w 7"/>
                  <a:gd name="T17" fmla="*/ 0 h 8"/>
                  <a:gd name="T18" fmla="*/ 4 w 7"/>
                  <a:gd name="T19" fmla="*/ 1 h 8"/>
                  <a:gd name="T20" fmla="*/ 5 w 7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5" y="0"/>
                    </a:moveTo>
                    <a:lnTo>
                      <a:pt x="7" y="1"/>
                    </a:lnTo>
                    <a:lnTo>
                      <a:pt x="7" y="3"/>
                    </a:lnTo>
                    <a:lnTo>
                      <a:pt x="5" y="4"/>
                    </a:lnTo>
                    <a:lnTo>
                      <a:pt x="7" y="7"/>
                    </a:lnTo>
                    <a:lnTo>
                      <a:pt x="4" y="8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3" y="0"/>
                    </a:lnTo>
                    <a:lnTo>
                      <a:pt x="4" y="1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5" name="Freeform 487"/>
              <p:cNvSpPr>
                <a:spLocks/>
              </p:cNvSpPr>
              <p:nvPr/>
            </p:nvSpPr>
            <p:spPr bwMode="auto">
              <a:xfrm>
                <a:off x="7419873" y="4992449"/>
                <a:ext cx="17765" cy="20302"/>
              </a:xfrm>
              <a:custGeom>
                <a:avLst/>
                <a:gdLst>
                  <a:gd name="T0" fmla="*/ 2 w 7"/>
                  <a:gd name="T1" fmla="*/ 0 h 8"/>
                  <a:gd name="T2" fmla="*/ 4 w 7"/>
                  <a:gd name="T3" fmla="*/ 2 h 8"/>
                  <a:gd name="T4" fmla="*/ 6 w 7"/>
                  <a:gd name="T5" fmla="*/ 4 h 8"/>
                  <a:gd name="T6" fmla="*/ 7 w 7"/>
                  <a:gd name="T7" fmla="*/ 6 h 8"/>
                  <a:gd name="T8" fmla="*/ 4 w 7"/>
                  <a:gd name="T9" fmla="*/ 8 h 8"/>
                  <a:gd name="T10" fmla="*/ 3 w 7"/>
                  <a:gd name="T11" fmla="*/ 8 h 8"/>
                  <a:gd name="T12" fmla="*/ 0 w 7"/>
                  <a:gd name="T13" fmla="*/ 4 h 8"/>
                  <a:gd name="T14" fmla="*/ 0 w 7"/>
                  <a:gd name="T15" fmla="*/ 2 h 8"/>
                  <a:gd name="T16" fmla="*/ 2 w 7"/>
                  <a:gd name="T1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8">
                    <a:moveTo>
                      <a:pt x="2" y="0"/>
                    </a:moveTo>
                    <a:lnTo>
                      <a:pt x="4" y="2"/>
                    </a:lnTo>
                    <a:lnTo>
                      <a:pt x="6" y="4"/>
                    </a:lnTo>
                    <a:lnTo>
                      <a:pt x="7" y="6"/>
                    </a:lnTo>
                    <a:lnTo>
                      <a:pt x="4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6" name="Freeform 488"/>
              <p:cNvSpPr>
                <a:spLocks noEditPoints="1"/>
              </p:cNvSpPr>
              <p:nvPr/>
            </p:nvSpPr>
            <p:spPr bwMode="auto">
              <a:xfrm>
                <a:off x="7049363" y="4718373"/>
                <a:ext cx="230936" cy="428880"/>
              </a:xfrm>
              <a:custGeom>
                <a:avLst/>
                <a:gdLst>
                  <a:gd name="T0" fmla="*/ 83 w 91"/>
                  <a:gd name="T1" fmla="*/ 64 h 169"/>
                  <a:gd name="T2" fmla="*/ 84 w 91"/>
                  <a:gd name="T3" fmla="*/ 58 h 169"/>
                  <a:gd name="T4" fmla="*/ 71 w 91"/>
                  <a:gd name="T5" fmla="*/ 17 h 169"/>
                  <a:gd name="T6" fmla="*/ 67 w 91"/>
                  <a:gd name="T7" fmla="*/ 16 h 169"/>
                  <a:gd name="T8" fmla="*/ 66 w 91"/>
                  <a:gd name="T9" fmla="*/ 17 h 169"/>
                  <a:gd name="T10" fmla="*/ 73 w 91"/>
                  <a:gd name="T11" fmla="*/ 11 h 169"/>
                  <a:gd name="T12" fmla="*/ 80 w 91"/>
                  <a:gd name="T13" fmla="*/ 0 h 169"/>
                  <a:gd name="T14" fmla="*/ 83 w 91"/>
                  <a:gd name="T15" fmla="*/ 8 h 169"/>
                  <a:gd name="T16" fmla="*/ 87 w 91"/>
                  <a:gd name="T17" fmla="*/ 17 h 169"/>
                  <a:gd name="T18" fmla="*/ 88 w 91"/>
                  <a:gd name="T19" fmla="*/ 31 h 169"/>
                  <a:gd name="T20" fmla="*/ 91 w 91"/>
                  <a:gd name="T21" fmla="*/ 40 h 169"/>
                  <a:gd name="T22" fmla="*/ 88 w 91"/>
                  <a:gd name="T23" fmla="*/ 45 h 169"/>
                  <a:gd name="T24" fmla="*/ 84 w 91"/>
                  <a:gd name="T25" fmla="*/ 46 h 169"/>
                  <a:gd name="T26" fmla="*/ 82 w 91"/>
                  <a:gd name="T27" fmla="*/ 46 h 169"/>
                  <a:gd name="T28" fmla="*/ 82 w 91"/>
                  <a:gd name="T29" fmla="*/ 53 h 169"/>
                  <a:gd name="T30" fmla="*/ 79 w 91"/>
                  <a:gd name="T31" fmla="*/ 62 h 169"/>
                  <a:gd name="T32" fmla="*/ 78 w 91"/>
                  <a:gd name="T33" fmla="*/ 73 h 169"/>
                  <a:gd name="T34" fmla="*/ 73 w 91"/>
                  <a:gd name="T35" fmla="*/ 90 h 169"/>
                  <a:gd name="T36" fmla="*/ 65 w 91"/>
                  <a:gd name="T37" fmla="*/ 111 h 169"/>
                  <a:gd name="T38" fmla="*/ 57 w 91"/>
                  <a:gd name="T39" fmla="*/ 128 h 169"/>
                  <a:gd name="T40" fmla="*/ 53 w 91"/>
                  <a:gd name="T41" fmla="*/ 140 h 169"/>
                  <a:gd name="T42" fmla="*/ 50 w 91"/>
                  <a:gd name="T43" fmla="*/ 149 h 169"/>
                  <a:gd name="T44" fmla="*/ 45 w 91"/>
                  <a:gd name="T45" fmla="*/ 160 h 169"/>
                  <a:gd name="T46" fmla="*/ 36 w 91"/>
                  <a:gd name="T47" fmla="*/ 162 h 169"/>
                  <a:gd name="T48" fmla="*/ 21 w 91"/>
                  <a:gd name="T49" fmla="*/ 167 h 169"/>
                  <a:gd name="T50" fmla="*/ 17 w 91"/>
                  <a:gd name="T51" fmla="*/ 166 h 169"/>
                  <a:gd name="T52" fmla="*/ 11 w 91"/>
                  <a:gd name="T53" fmla="*/ 164 h 169"/>
                  <a:gd name="T54" fmla="*/ 5 w 91"/>
                  <a:gd name="T55" fmla="*/ 157 h 169"/>
                  <a:gd name="T56" fmla="*/ 4 w 91"/>
                  <a:gd name="T57" fmla="*/ 148 h 169"/>
                  <a:gd name="T58" fmla="*/ 7 w 91"/>
                  <a:gd name="T59" fmla="*/ 141 h 169"/>
                  <a:gd name="T60" fmla="*/ 4 w 91"/>
                  <a:gd name="T61" fmla="*/ 136 h 169"/>
                  <a:gd name="T62" fmla="*/ 1 w 91"/>
                  <a:gd name="T63" fmla="*/ 125 h 169"/>
                  <a:gd name="T64" fmla="*/ 4 w 91"/>
                  <a:gd name="T65" fmla="*/ 114 h 169"/>
                  <a:gd name="T66" fmla="*/ 11 w 91"/>
                  <a:gd name="T67" fmla="*/ 106 h 169"/>
                  <a:gd name="T68" fmla="*/ 16 w 91"/>
                  <a:gd name="T69" fmla="*/ 99 h 169"/>
                  <a:gd name="T70" fmla="*/ 19 w 91"/>
                  <a:gd name="T71" fmla="*/ 89 h 169"/>
                  <a:gd name="T72" fmla="*/ 13 w 91"/>
                  <a:gd name="T73" fmla="*/ 75 h 169"/>
                  <a:gd name="T74" fmla="*/ 12 w 91"/>
                  <a:gd name="T75" fmla="*/ 66 h 169"/>
                  <a:gd name="T76" fmla="*/ 19 w 91"/>
                  <a:gd name="T77" fmla="*/ 53 h 169"/>
                  <a:gd name="T78" fmla="*/ 24 w 91"/>
                  <a:gd name="T79" fmla="*/ 52 h 169"/>
                  <a:gd name="T80" fmla="*/ 33 w 91"/>
                  <a:gd name="T81" fmla="*/ 49 h 169"/>
                  <a:gd name="T82" fmla="*/ 34 w 91"/>
                  <a:gd name="T83" fmla="*/ 46 h 169"/>
                  <a:gd name="T84" fmla="*/ 41 w 91"/>
                  <a:gd name="T85" fmla="*/ 45 h 169"/>
                  <a:gd name="T86" fmla="*/ 45 w 91"/>
                  <a:gd name="T87" fmla="*/ 49 h 169"/>
                  <a:gd name="T88" fmla="*/ 50 w 91"/>
                  <a:gd name="T89" fmla="*/ 40 h 169"/>
                  <a:gd name="T90" fmla="*/ 51 w 91"/>
                  <a:gd name="T91" fmla="*/ 44 h 169"/>
                  <a:gd name="T92" fmla="*/ 53 w 91"/>
                  <a:gd name="T93" fmla="*/ 41 h 169"/>
                  <a:gd name="T94" fmla="*/ 54 w 91"/>
                  <a:gd name="T95" fmla="*/ 35 h 169"/>
                  <a:gd name="T96" fmla="*/ 57 w 91"/>
                  <a:gd name="T97" fmla="*/ 37 h 169"/>
                  <a:gd name="T98" fmla="*/ 63 w 91"/>
                  <a:gd name="T99" fmla="*/ 35 h 169"/>
                  <a:gd name="T100" fmla="*/ 61 w 91"/>
                  <a:gd name="T101" fmla="*/ 28 h 169"/>
                  <a:gd name="T102" fmla="*/ 65 w 91"/>
                  <a:gd name="T103" fmla="*/ 27 h 169"/>
                  <a:gd name="T104" fmla="*/ 66 w 91"/>
                  <a:gd name="T105" fmla="*/ 20 h 169"/>
                  <a:gd name="T106" fmla="*/ 69 w 91"/>
                  <a:gd name="T107" fmla="*/ 20 h 169"/>
                  <a:gd name="T108" fmla="*/ 74 w 91"/>
                  <a:gd name="T109" fmla="*/ 14 h 169"/>
                  <a:gd name="T110" fmla="*/ 75 w 91"/>
                  <a:gd name="T111" fmla="*/ 7 h 169"/>
                  <a:gd name="T112" fmla="*/ 78 w 91"/>
                  <a:gd name="T113" fmla="*/ 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1" h="169">
                    <a:moveTo>
                      <a:pt x="86" y="57"/>
                    </a:moveTo>
                    <a:lnTo>
                      <a:pt x="84" y="60"/>
                    </a:lnTo>
                    <a:lnTo>
                      <a:pt x="83" y="61"/>
                    </a:lnTo>
                    <a:lnTo>
                      <a:pt x="83" y="64"/>
                    </a:lnTo>
                    <a:lnTo>
                      <a:pt x="83" y="61"/>
                    </a:lnTo>
                    <a:lnTo>
                      <a:pt x="83" y="60"/>
                    </a:lnTo>
                    <a:lnTo>
                      <a:pt x="83" y="58"/>
                    </a:lnTo>
                    <a:lnTo>
                      <a:pt x="84" y="58"/>
                    </a:lnTo>
                    <a:lnTo>
                      <a:pt x="86" y="57"/>
                    </a:lnTo>
                    <a:close/>
                    <a:moveTo>
                      <a:pt x="71" y="15"/>
                    </a:moveTo>
                    <a:lnTo>
                      <a:pt x="71" y="16"/>
                    </a:lnTo>
                    <a:lnTo>
                      <a:pt x="71" y="17"/>
                    </a:lnTo>
                    <a:lnTo>
                      <a:pt x="70" y="16"/>
                    </a:lnTo>
                    <a:lnTo>
                      <a:pt x="71" y="15"/>
                    </a:lnTo>
                    <a:close/>
                    <a:moveTo>
                      <a:pt x="67" y="15"/>
                    </a:moveTo>
                    <a:lnTo>
                      <a:pt x="67" y="16"/>
                    </a:lnTo>
                    <a:lnTo>
                      <a:pt x="69" y="16"/>
                    </a:lnTo>
                    <a:lnTo>
                      <a:pt x="69" y="19"/>
                    </a:lnTo>
                    <a:lnTo>
                      <a:pt x="67" y="17"/>
                    </a:lnTo>
                    <a:lnTo>
                      <a:pt x="66" y="17"/>
                    </a:lnTo>
                    <a:lnTo>
                      <a:pt x="66" y="15"/>
                    </a:lnTo>
                    <a:lnTo>
                      <a:pt x="67" y="15"/>
                    </a:lnTo>
                    <a:close/>
                    <a:moveTo>
                      <a:pt x="73" y="10"/>
                    </a:moveTo>
                    <a:lnTo>
                      <a:pt x="73" y="11"/>
                    </a:lnTo>
                    <a:lnTo>
                      <a:pt x="71" y="12"/>
                    </a:lnTo>
                    <a:lnTo>
                      <a:pt x="70" y="11"/>
                    </a:lnTo>
                    <a:lnTo>
                      <a:pt x="73" y="10"/>
                    </a:lnTo>
                    <a:close/>
                    <a:moveTo>
                      <a:pt x="80" y="0"/>
                    </a:moveTo>
                    <a:lnTo>
                      <a:pt x="82" y="3"/>
                    </a:lnTo>
                    <a:lnTo>
                      <a:pt x="80" y="6"/>
                    </a:lnTo>
                    <a:lnTo>
                      <a:pt x="82" y="6"/>
                    </a:lnTo>
                    <a:lnTo>
                      <a:pt x="83" y="8"/>
                    </a:lnTo>
                    <a:lnTo>
                      <a:pt x="84" y="11"/>
                    </a:lnTo>
                    <a:lnTo>
                      <a:pt x="86" y="11"/>
                    </a:lnTo>
                    <a:lnTo>
                      <a:pt x="86" y="12"/>
                    </a:lnTo>
                    <a:lnTo>
                      <a:pt x="87" y="17"/>
                    </a:lnTo>
                    <a:lnTo>
                      <a:pt x="88" y="20"/>
                    </a:lnTo>
                    <a:lnTo>
                      <a:pt x="88" y="27"/>
                    </a:lnTo>
                    <a:lnTo>
                      <a:pt x="87" y="27"/>
                    </a:lnTo>
                    <a:lnTo>
                      <a:pt x="88" y="31"/>
                    </a:lnTo>
                    <a:lnTo>
                      <a:pt x="88" y="33"/>
                    </a:lnTo>
                    <a:lnTo>
                      <a:pt x="87" y="35"/>
                    </a:lnTo>
                    <a:lnTo>
                      <a:pt x="88" y="36"/>
                    </a:lnTo>
                    <a:lnTo>
                      <a:pt x="91" y="40"/>
                    </a:lnTo>
                    <a:lnTo>
                      <a:pt x="91" y="42"/>
                    </a:lnTo>
                    <a:lnTo>
                      <a:pt x="90" y="42"/>
                    </a:lnTo>
                    <a:lnTo>
                      <a:pt x="90" y="45"/>
                    </a:lnTo>
                    <a:lnTo>
                      <a:pt x="88" y="45"/>
                    </a:lnTo>
                    <a:lnTo>
                      <a:pt x="88" y="48"/>
                    </a:lnTo>
                    <a:lnTo>
                      <a:pt x="88" y="49"/>
                    </a:lnTo>
                    <a:lnTo>
                      <a:pt x="87" y="49"/>
                    </a:lnTo>
                    <a:lnTo>
                      <a:pt x="84" y="46"/>
                    </a:lnTo>
                    <a:lnTo>
                      <a:pt x="84" y="44"/>
                    </a:lnTo>
                    <a:lnTo>
                      <a:pt x="83" y="42"/>
                    </a:lnTo>
                    <a:lnTo>
                      <a:pt x="82" y="44"/>
                    </a:lnTo>
                    <a:lnTo>
                      <a:pt x="82" y="46"/>
                    </a:lnTo>
                    <a:lnTo>
                      <a:pt x="82" y="46"/>
                    </a:lnTo>
                    <a:lnTo>
                      <a:pt x="82" y="50"/>
                    </a:lnTo>
                    <a:lnTo>
                      <a:pt x="82" y="52"/>
                    </a:lnTo>
                    <a:lnTo>
                      <a:pt x="82" y="53"/>
                    </a:lnTo>
                    <a:lnTo>
                      <a:pt x="83" y="56"/>
                    </a:lnTo>
                    <a:lnTo>
                      <a:pt x="80" y="57"/>
                    </a:lnTo>
                    <a:lnTo>
                      <a:pt x="82" y="60"/>
                    </a:lnTo>
                    <a:lnTo>
                      <a:pt x="79" y="62"/>
                    </a:lnTo>
                    <a:lnTo>
                      <a:pt x="78" y="66"/>
                    </a:lnTo>
                    <a:lnTo>
                      <a:pt x="79" y="67"/>
                    </a:lnTo>
                    <a:lnTo>
                      <a:pt x="79" y="71"/>
                    </a:lnTo>
                    <a:lnTo>
                      <a:pt x="78" y="73"/>
                    </a:lnTo>
                    <a:lnTo>
                      <a:pt x="76" y="77"/>
                    </a:lnTo>
                    <a:lnTo>
                      <a:pt x="75" y="83"/>
                    </a:lnTo>
                    <a:lnTo>
                      <a:pt x="73" y="87"/>
                    </a:lnTo>
                    <a:lnTo>
                      <a:pt x="73" y="90"/>
                    </a:lnTo>
                    <a:lnTo>
                      <a:pt x="70" y="94"/>
                    </a:lnTo>
                    <a:lnTo>
                      <a:pt x="70" y="98"/>
                    </a:lnTo>
                    <a:lnTo>
                      <a:pt x="67" y="102"/>
                    </a:lnTo>
                    <a:lnTo>
                      <a:pt x="65" y="111"/>
                    </a:lnTo>
                    <a:lnTo>
                      <a:pt x="61" y="116"/>
                    </a:lnTo>
                    <a:lnTo>
                      <a:pt x="61" y="121"/>
                    </a:lnTo>
                    <a:lnTo>
                      <a:pt x="58" y="123"/>
                    </a:lnTo>
                    <a:lnTo>
                      <a:pt x="57" y="128"/>
                    </a:lnTo>
                    <a:lnTo>
                      <a:pt x="55" y="136"/>
                    </a:lnTo>
                    <a:lnTo>
                      <a:pt x="53" y="139"/>
                    </a:lnTo>
                    <a:lnTo>
                      <a:pt x="53" y="139"/>
                    </a:lnTo>
                    <a:lnTo>
                      <a:pt x="53" y="140"/>
                    </a:lnTo>
                    <a:lnTo>
                      <a:pt x="51" y="144"/>
                    </a:lnTo>
                    <a:lnTo>
                      <a:pt x="50" y="145"/>
                    </a:lnTo>
                    <a:lnTo>
                      <a:pt x="50" y="145"/>
                    </a:lnTo>
                    <a:lnTo>
                      <a:pt x="50" y="149"/>
                    </a:lnTo>
                    <a:lnTo>
                      <a:pt x="49" y="150"/>
                    </a:lnTo>
                    <a:lnTo>
                      <a:pt x="49" y="153"/>
                    </a:lnTo>
                    <a:lnTo>
                      <a:pt x="46" y="156"/>
                    </a:lnTo>
                    <a:lnTo>
                      <a:pt x="45" y="160"/>
                    </a:lnTo>
                    <a:lnTo>
                      <a:pt x="44" y="160"/>
                    </a:lnTo>
                    <a:lnTo>
                      <a:pt x="42" y="162"/>
                    </a:lnTo>
                    <a:lnTo>
                      <a:pt x="38" y="164"/>
                    </a:lnTo>
                    <a:lnTo>
                      <a:pt x="36" y="162"/>
                    </a:lnTo>
                    <a:lnTo>
                      <a:pt x="29" y="164"/>
                    </a:lnTo>
                    <a:lnTo>
                      <a:pt x="26" y="166"/>
                    </a:lnTo>
                    <a:lnTo>
                      <a:pt x="24" y="167"/>
                    </a:lnTo>
                    <a:lnTo>
                      <a:pt x="21" y="167"/>
                    </a:lnTo>
                    <a:lnTo>
                      <a:pt x="20" y="169"/>
                    </a:lnTo>
                    <a:lnTo>
                      <a:pt x="19" y="167"/>
                    </a:lnTo>
                    <a:lnTo>
                      <a:pt x="19" y="166"/>
                    </a:lnTo>
                    <a:lnTo>
                      <a:pt x="17" y="166"/>
                    </a:lnTo>
                    <a:lnTo>
                      <a:pt x="16" y="164"/>
                    </a:lnTo>
                    <a:lnTo>
                      <a:pt x="13" y="164"/>
                    </a:lnTo>
                    <a:lnTo>
                      <a:pt x="13" y="162"/>
                    </a:lnTo>
                    <a:lnTo>
                      <a:pt x="11" y="164"/>
                    </a:lnTo>
                    <a:lnTo>
                      <a:pt x="9" y="161"/>
                    </a:lnTo>
                    <a:lnTo>
                      <a:pt x="8" y="160"/>
                    </a:lnTo>
                    <a:lnTo>
                      <a:pt x="8" y="160"/>
                    </a:lnTo>
                    <a:lnTo>
                      <a:pt x="5" y="157"/>
                    </a:lnTo>
                    <a:lnTo>
                      <a:pt x="4" y="156"/>
                    </a:lnTo>
                    <a:lnTo>
                      <a:pt x="4" y="154"/>
                    </a:lnTo>
                    <a:lnTo>
                      <a:pt x="4" y="153"/>
                    </a:lnTo>
                    <a:lnTo>
                      <a:pt x="4" y="148"/>
                    </a:lnTo>
                    <a:lnTo>
                      <a:pt x="4" y="144"/>
                    </a:lnTo>
                    <a:lnTo>
                      <a:pt x="3" y="142"/>
                    </a:lnTo>
                    <a:lnTo>
                      <a:pt x="5" y="141"/>
                    </a:lnTo>
                    <a:lnTo>
                      <a:pt x="7" y="141"/>
                    </a:lnTo>
                    <a:lnTo>
                      <a:pt x="5" y="141"/>
                    </a:lnTo>
                    <a:lnTo>
                      <a:pt x="4" y="140"/>
                    </a:lnTo>
                    <a:lnTo>
                      <a:pt x="4" y="139"/>
                    </a:lnTo>
                    <a:lnTo>
                      <a:pt x="4" y="136"/>
                    </a:lnTo>
                    <a:lnTo>
                      <a:pt x="1" y="132"/>
                    </a:lnTo>
                    <a:lnTo>
                      <a:pt x="1" y="128"/>
                    </a:lnTo>
                    <a:lnTo>
                      <a:pt x="0" y="127"/>
                    </a:lnTo>
                    <a:lnTo>
                      <a:pt x="1" y="125"/>
                    </a:lnTo>
                    <a:lnTo>
                      <a:pt x="1" y="121"/>
                    </a:lnTo>
                    <a:lnTo>
                      <a:pt x="4" y="119"/>
                    </a:lnTo>
                    <a:lnTo>
                      <a:pt x="3" y="115"/>
                    </a:lnTo>
                    <a:lnTo>
                      <a:pt x="4" y="114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07"/>
                    </a:lnTo>
                    <a:lnTo>
                      <a:pt x="11" y="106"/>
                    </a:lnTo>
                    <a:lnTo>
                      <a:pt x="12" y="103"/>
                    </a:lnTo>
                    <a:lnTo>
                      <a:pt x="13" y="103"/>
                    </a:lnTo>
                    <a:lnTo>
                      <a:pt x="15" y="100"/>
                    </a:lnTo>
                    <a:lnTo>
                      <a:pt x="16" y="99"/>
                    </a:lnTo>
                    <a:lnTo>
                      <a:pt x="17" y="92"/>
                    </a:lnTo>
                    <a:lnTo>
                      <a:pt x="17" y="91"/>
                    </a:lnTo>
                    <a:lnTo>
                      <a:pt x="19" y="90"/>
                    </a:lnTo>
                    <a:lnTo>
                      <a:pt x="19" y="89"/>
                    </a:lnTo>
                    <a:lnTo>
                      <a:pt x="16" y="86"/>
                    </a:lnTo>
                    <a:lnTo>
                      <a:pt x="17" y="85"/>
                    </a:lnTo>
                    <a:lnTo>
                      <a:pt x="13" y="78"/>
                    </a:lnTo>
                    <a:lnTo>
                      <a:pt x="13" y="75"/>
                    </a:lnTo>
                    <a:lnTo>
                      <a:pt x="12" y="73"/>
                    </a:lnTo>
                    <a:lnTo>
                      <a:pt x="15" y="70"/>
                    </a:lnTo>
                    <a:lnTo>
                      <a:pt x="12" y="69"/>
                    </a:lnTo>
                    <a:lnTo>
                      <a:pt x="12" y="66"/>
                    </a:lnTo>
                    <a:lnTo>
                      <a:pt x="16" y="64"/>
                    </a:lnTo>
                    <a:lnTo>
                      <a:pt x="16" y="62"/>
                    </a:lnTo>
                    <a:lnTo>
                      <a:pt x="19" y="57"/>
                    </a:lnTo>
                    <a:lnTo>
                      <a:pt x="19" y="53"/>
                    </a:lnTo>
                    <a:lnTo>
                      <a:pt x="20" y="52"/>
                    </a:lnTo>
                    <a:lnTo>
                      <a:pt x="23" y="52"/>
                    </a:lnTo>
                    <a:lnTo>
                      <a:pt x="23" y="52"/>
                    </a:lnTo>
                    <a:lnTo>
                      <a:pt x="24" y="52"/>
                    </a:lnTo>
                    <a:lnTo>
                      <a:pt x="29" y="48"/>
                    </a:lnTo>
                    <a:lnTo>
                      <a:pt x="30" y="50"/>
                    </a:lnTo>
                    <a:lnTo>
                      <a:pt x="32" y="48"/>
                    </a:lnTo>
                    <a:lnTo>
                      <a:pt x="33" y="49"/>
                    </a:lnTo>
                    <a:lnTo>
                      <a:pt x="33" y="50"/>
                    </a:lnTo>
                    <a:lnTo>
                      <a:pt x="33" y="50"/>
                    </a:lnTo>
                    <a:lnTo>
                      <a:pt x="34" y="50"/>
                    </a:lnTo>
                    <a:lnTo>
                      <a:pt x="34" y="46"/>
                    </a:lnTo>
                    <a:lnTo>
                      <a:pt x="34" y="46"/>
                    </a:lnTo>
                    <a:lnTo>
                      <a:pt x="36" y="45"/>
                    </a:lnTo>
                    <a:lnTo>
                      <a:pt x="38" y="48"/>
                    </a:lnTo>
                    <a:lnTo>
                      <a:pt x="41" y="45"/>
                    </a:lnTo>
                    <a:lnTo>
                      <a:pt x="42" y="45"/>
                    </a:lnTo>
                    <a:lnTo>
                      <a:pt x="42" y="48"/>
                    </a:lnTo>
                    <a:lnTo>
                      <a:pt x="44" y="49"/>
                    </a:lnTo>
                    <a:lnTo>
                      <a:pt x="45" y="49"/>
                    </a:lnTo>
                    <a:lnTo>
                      <a:pt x="45" y="48"/>
                    </a:lnTo>
                    <a:lnTo>
                      <a:pt x="45" y="46"/>
                    </a:lnTo>
                    <a:lnTo>
                      <a:pt x="46" y="44"/>
                    </a:lnTo>
                    <a:lnTo>
                      <a:pt x="50" y="40"/>
                    </a:lnTo>
                    <a:lnTo>
                      <a:pt x="51" y="40"/>
                    </a:lnTo>
                    <a:lnTo>
                      <a:pt x="50" y="42"/>
                    </a:lnTo>
                    <a:lnTo>
                      <a:pt x="51" y="42"/>
                    </a:lnTo>
                    <a:lnTo>
                      <a:pt x="51" y="44"/>
                    </a:lnTo>
                    <a:lnTo>
                      <a:pt x="53" y="42"/>
                    </a:lnTo>
                    <a:lnTo>
                      <a:pt x="54" y="42"/>
                    </a:lnTo>
                    <a:lnTo>
                      <a:pt x="55" y="41"/>
                    </a:lnTo>
                    <a:lnTo>
                      <a:pt x="53" y="41"/>
                    </a:lnTo>
                    <a:lnTo>
                      <a:pt x="53" y="39"/>
                    </a:lnTo>
                    <a:lnTo>
                      <a:pt x="55" y="37"/>
                    </a:lnTo>
                    <a:lnTo>
                      <a:pt x="55" y="36"/>
                    </a:lnTo>
                    <a:lnTo>
                      <a:pt x="54" y="35"/>
                    </a:lnTo>
                    <a:lnTo>
                      <a:pt x="57" y="33"/>
                    </a:lnTo>
                    <a:lnTo>
                      <a:pt x="57" y="35"/>
                    </a:lnTo>
                    <a:lnTo>
                      <a:pt x="57" y="35"/>
                    </a:lnTo>
                    <a:lnTo>
                      <a:pt x="57" y="37"/>
                    </a:lnTo>
                    <a:lnTo>
                      <a:pt x="59" y="35"/>
                    </a:lnTo>
                    <a:lnTo>
                      <a:pt x="61" y="33"/>
                    </a:lnTo>
                    <a:lnTo>
                      <a:pt x="62" y="33"/>
                    </a:lnTo>
                    <a:lnTo>
                      <a:pt x="63" y="35"/>
                    </a:lnTo>
                    <a:lnTo>
                      <a:pt x="65" y="33"/>
                    </a:lnTo>
                    <a:lnTo>
                      <a:pt x="63" y="32"/>
                    </a:lnTo>
                    <a:lnTo>
                      <a:pt x="62" y="31"/>
                    </a:lnTo>
                    <a:lnTo>
                      <a:pt x="61" y="28"/>
                    </a:lnTo>
                    <a:lnTo>
                      <a:pt x="63" y="28"/>
                    </a:lnTo>
                    <a:lnTo>
                      <a:pt x="65" y="28"/>
                    </a:lnTo>
                    <a:lnTo>
                      <a:pt x="66" y="28"/>
                    </a:lnTo>
                    <a:lnTo>
                      <a:pt x="65" y="27"/>
                    </a:lnTo>
                    <a:lnTo>
                      <a:pt x="63" y="24"/>
                    </a:lnTo>
                    <a:lnTo>
                      <a:pt x="63" y="21"/>
                    </a:lnTo>
                    <a:lnTo>
                      <a:pt x="65" y="20"/>
                    </a:lnTo>
                    <a:lnTo>
                      <a:pt x="66" y="20"/>
                    </a:lnTo>
                    <a:lnTo>
                      <a:pt x="66" y="23"/>
                    </a:lnTo>
                    <a:lnTo>
                      <a:pt x="67" y="24"/>
                    </a:lnTo>
                    <a:lnTo>
                      <a:pt x="69" y="23"/>
                    </a:lnTo>
                    <a:lnTo>
                      <a:pt x="69" y="20"/>
                    </a:lnTo>
                    <a:lnTo>
                      <a:pt x="71" y="19"/>
                    </a:lnTo>
                    <a:lnTo>
                      <a:pt x="73" y="19"/>
                    </a:lnTo>
                    <a:lnTo>
                      <a:pt x="74" y="16"/>
                    </a:lnTo>
                    <a:lnTo>
                      <a:pt x="74" y="14"/>
                    </a:lnTo>
                    <a:lnTo>
                      <a:pt x="76" y="11"/>
                    </a:lnTo>
                    <a:lnTo>
                      <a:pt x="76" y="11"/>
                    </a:lnTo>
                    <a:lnTo>
                      <a:pt x="75" y="8"/>
                    </a:lnTo>
                    <a:lnTo>
                      <a:pt x="75" y="7"/>
                    </a:lnTo>
                    <a:lnTo>
                      <a:pt x="73" y="4"/>
                    </a:lnTo>
                    <a:lnTo>
                      <a:pt x="74" y="4"/>
                    </a:lnTo>
                    <a:lnTo>
                      <a:pt x="76" y="6"/>
                    </a:lnTo>
                    <a:lnTo>
                      <a:pt x="78" y="4"/>
                    </a:lnTo>
                    <a:lnTo>
                      <a:pt x="78" y="3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7" name="Freeform 489"/>
              <p:cNvSpPr>
                <a:spLocks/>
              </p:cNvSpPr>
              <p:nvPr/>
            </p:nvSpPr>
            <p:spPr bwMode="auto">
              <a:xfrm>
                <a:off x="6678852" y="4672694"/>
                <a:ext cx="314680" cy="507549"/>
              </a:xfrm>
              <a:custGeom>
                <a:avLst/>
                <a:gdLst>
                  <a:gd name="T0" fmla="*/ 124 w 124"/>
                  <a:gd name="T1" fmla="*/ 5 h 200"/>
                  <a:gd name="T2" fmla="*/ 121 w 124"/>
                  <a:gd name="T3" fmla="*/ 13 h 200"/>
                  <a:gd name="T4" fmla="*/ 122 w 124"/>
                  <a:gd name="T5" fmla="*/ 24 h 200"/>
                  <a:gd name="T6" fmla="*/ 121 w 124"/>
                  <a:gd name="T7" fmla="*/ 37 h 200"/>
                  <a:gd name="T8" fmla="*/ 120 w 124"/>
                  <a:gd name="T9" fmla="*/ 46 h 200"/>
                  <a:gd name="T10" fmla="*/ 121 w 124"/>
                  <a:gd name="T11" fmla="*/ 53 h 200"/>
                  <a:gd name="T12" fmla="*/ 118 w 124"/>
                  <a:gd name="T13" fmla="*/ 58 h 200"/>
                  <a:gd name="T14" fmla="*/ 118 w 124"/>
                  <a:gd name="T15" fmla="*/ 62 h 200"/>
                  <a:gd name="T16" fmla="*/ 111 w 124"/>
                  <a:gd name="T17" fmla="*/ 72 h 200"/>
                  <a:gd name="T18" fmla="*/ 91 w 124"/>
                  <a:gd name="T19" fmla="*/ 82 h 200"/>
                  <a:gd name="T20" fmla="*/ 82 w 124"/>
                  <a:gd name="T21" fmla="*/ 88 h 200"/>
                  <a:gd name="T22" fmla="*/ 75 w 124"/>
                  <a:gd name="T23" fmla="*/ 93 h 200"/>
                  <a:gd name="T24" fmla="*/ 67 w 124"/>
                  <a:gd name="T25" fmla="*/ 101 h 200"/>
                  <a:gd name="T26" fmla="*/ 57 w 124"/>
                  <a:gd name="T27" fmla="*/ 110 h 200"/>
                  <a:gd name="T28" fmla="*/ 49 w 124"/>
                  <a:gd name="T29" fmla="*/ 112 h 200"/>
                  <a:gd name="T30" fmla="*/ 47 w 124"/>
                  <a:gd name="T31" fmla="*/ 120 h 200"/>
                  <a:gd name="T32" fmla="*/ 53 w 124"/>
                  <a:gd name="T33" fmla="*/ 130 h 200"/>
                  <a:gd name="T34" fmla="*/ 55 w 124"/>
                  <a:gd name="T35" fmla="*/ 146 h 200"/>
                  <a:gd name="T36" fmla="*/ 57 w 124"/>
                  <a:gd name="T37" fmla="*/ 146 h 200"/>
                  <a:gd name="T38" fmla="*/ 54 w 124"/>
                  <a:gd name="T39" fmla="*/ 157 h 200"/>
                  <a:gd name="T40" fmla="*/ 55 w 124"/>
                  <a:gd name="T41" fmla="*/ 162 h 200"/>
                  <a:gd name="T42" fmla="*/ 41 w 124"/>
                  <a:gd name="T43" fmla="*/ 176 h 200"/>
                  <a:gd name="T44" fmla="*/ 21 w 124"/>
                  <a:gd name="T45" fmla="*/ 185 h 200"/>
                  <a:gd name="T46" fmla="*/ 20 w 124"/>
                  <a:gd name="T47" fmla="*/ 192 h 200"/>
                  <a:gd name="T48" fmla="*/ 24 w 124"/>
                  <a:gd name="T49" fmla="*/ 191 h 200"/>
                  <a:gd name="T50" fmla="*/ 20 w 124"/>
                  <a:gd name="T51" fmla="*/ 200 h 200"/>
                  <a:gd name="T52" fmla="*/ 14 w 124"/>
                  <a:gd name="T53" fmla="*/ 195 h 200"/>
                  <a:gd name="T54" fmla="*/ 12 w 124"/>
                  <a:gd name="T55" fmla="*/ 189 h 200"/>
                  <a:gd name="T56" fmla="*/ 12 w 124"/>
                  <a:gd name="T57" fmla="*/ 167 h 200"/>
                  <a:gd name="T58" fmla="*/ 10 w 124"/>
                  <a:gd name="T59" fmla="*/ 153 h 200"/>
                  <a:gd name="T60" fmla="*/ 21 w 124"/>
                  <a:gd name="T61" fmla="*/ 129 h 200"/>
                  <a:gd name="T62" fmla="*/ 22 w 124"/>
                  <a:gd name="T63" fmla="*/ 120 h 200"/>
                  <a:gd name="T64" fmla="*/ 29 w 124"/>
                  <a:gd name="T65" fmla="*/ 112 h 200"/>
                  <a:gd name="T66" fmla="*/ 26 w 124"/>
                  <a:gd name="T67" fmla="*/ 104 h 200"/>
                  <a:gd name="T68" fmla="*/ 29 w 124"/>
                  <a:gd name="T69" fmla="*/ 96 h 200"/>
                  <a:gd name="T70" fmla="*/ 29 w 124"/>
                  <a:gd name="T71" fmla="*/ 88 h 200"/>
                  <a:gd name="T72" fmla="*/ 29 w 124"/>
                  <a:gd name="T73" fmla="*/ 80 h 200"/>
                  <a:gd name="T74" fmla="*/ 25 w 124"/>
                  <a:gd name="T75" fmla="*/ 72 h 200"/>
                  <a:gd name="T76" fmla="*/ 10 w 124"/>
                  <a:gd name="T77" fmla="*/ 67 h 200"/>
                  <a:gd name="T78" fmla="*/ 1 w 124"/>
                  <a:gd name="T79" fmla="*/ 67 h 200"/>
                  <a:gd name="T80" fmla="*/ 8 w 124"/>
                  <a:gd name="T81" fmla="*/ 54 h 200"/>
                  <a:gd name="T82" fmla="*/ 37 w 124"/>
                  <a:gd name="T83" fmla="*/ 43 h 200"/>
                  <a:gd name="T84" fmla="*/ 41 w 124"/>
                  <a:gd name="T85" fmla="*/ 49 h 200"/>
                  <a:gd name="T86" fmla="*/ 50 w 124"/>
                  <a:gd name="T87" fmla="*/ 49 h 200"/>
                  <a:gd name="T88" fmla="*/ 47 w 124"/>
                  <a:gd name="T89" fmla="*/ 62 h 200"/>
                  <a:gd name="T90" fmla="*/ 50 w 124"/>
                  <a:gd name="T91" fmla="*/ 72 h 200"/>
                  <a:gd name="T92" fmla="*/ 55 w 124"/>
                  <a:gd name="T93" fmla="*/ 80 h 200"/>
                  <a:gd name="T94" fmla="*/ 59 w 124"/>
                  <a:gd name="T95" fmla="*/ 74 h 200"/>
                  <a:gd name="T96" fmla="*/ 64 w 124"/>
                  <a:gd name="T97" fmla="*/ 64 h 200"/>
                  <a:gd name="T98" fmla="*/ 64 w 124"/>
                  <a:gd name="T99" fmla="*/ 57 h 200"/>
                  <a:gd name="T100" fmla="*/ 67 w 124"/>
                  <a:gd name="T101" fmla="*/ 51 h 200"/>
                  <a:gd name="T102" fmla="*/ 57 w 124"/>
                  <a:gd name="T103" fmla="*/ 38 h 200"/>
                  <a:gd name="T104" fmla="*/ 51 w 124"/>
                  <a:gd name="T105" fmla="*/ 12 h 200"/>
                  <a:gd name="T106" fmla="*/ 67 w 124"/>
                  <a:gd name="T107" fmla="*/ 12 h 200"/>
                  <a:gd name="T108" fmla="*/ 72 w 124"/>
                  <a:gd name="T109" fmla="*/ 16 h 200"/>
                  <a:gd name="T110" fmla="*/ 82 w 124"/>
                  <a:gd name="T111" fmla="*/ 12 h 200"/>
                  <a:gd name="T112" fmla="*/ 91 w 124"/>
                  <a:gd name="T113" fmla="*/ 13 h 200"/>
                  <a:gd name="T114" fmla="*/ 96 w 124"/>
                  <a:gd name="T115" fmla="*/ 9 h 200"/>
                  <a:gd name="T116" fmla="*/ 107 w 124"/>
                  <a:gd name="T117" fmla="*/ 9 h 200"/>
                  <a:gd name="T118" fmla="*/ 117 w 124"/>
                  <a:gd name="T119" fmla="*/ 5 h 200"/>
                  <a:gd name="T120" fmla="*/ 124 w 124"/>
                  <a:gd name="T121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4" h="200">
                    <a:moveTo>
                      <a:pt x="124" y="0"/>
                    </a:moveTo>
                    <a:lnTo>
                      <a:pt x="124" y="1"/>
                    </a:lnTo>
                    <a:lnTo>
                      <a:pt x="124" y="4"/>
                    </a:lnTo>
                    <a:lnTo>
                      <a:pt x="124" y="5"/>
                    </a:lnTo>
                    <a:lnTo>
                      <a:pt x="124" y="5"/>
                    </a:lnTo>
                    <a:lnTo>
                      <a:pt x="121" y="9"/>
                    </a:lnTo>
                    <a:lnTo>
                      <a:pt x="121" y="10"/>
                    </a:lnTo>
                    <a:lnTo>
                      <a:pt x="121" y="12"/>
                    </a:lnTo>
                    <a:lnTo>
                      <a:pt x="121" y="12"/>
                    </a:lnTo>
                    <a:lnTo>
                      <a:pt x="121" y="13"/>
                    </a:lnTo>
                    <a:lnTo>
                      <a:pt x="121" y="17"/>
                    </a:lnTo>
                    <a:lnTo>
                      <a:pt x="122" y="20"/>
                    </a:lnTo>
                    <a:lnTo>
                      <a:pt x="122" y="21"/>
                    </a:lnTo>
                    <a:lnTo>
                      <a:pt x="122" y="24"/>
                    </a:lnTo>
                    <a:lnTo>
                      <a:pt x="122" y="24"/>
                    </a:lnTo>
                    <a:lnTo>
                      <a:pt x="122" y="28"/>
                    </a:lnTo>
                    <a:lnTo>
                      <a:pt x="121" y="29"/>
                    </a:lnTo>
                    <a:lnTo>
                      <a:pt x="122" y="32"/>
                    </a:lnTo>
                    <a:lnTo>
                      <a:pt x="121" y="37"/>
                    </a:lnTo>
                    <a:lnTo>
                      <a:pt x="121" y="37"/>
                    </a:lnTo>
                    <a:lnTo>
                      <a:pt x="121" y="38"/>
                    </a:lnTo>
                    <a:lnTo>
                      <a:pt x="121" y="43"/>
                    </a:lnTo>
                    <a:lnTo>
                      <a:pt x="120" y="43"/>
                    </a:lnTo>
                    <a:lnTo>
                      <a:pt x="120" y="45"/>
                    </a:lnTo>
                    <a:lnTo>
                      <a:pt x="120" y="46"/>
                    </a:lnTo>
                    <a:lnTo>
                      <a:pt x="122" y="46"/>
                    </a:lnTo>
                    <a:lnTo>
                      <a:pt x="122" y="46"/>
                    </a:lnTo>
                    <a:lnTo>
                      <a:pt x="124" y="51"/>
                    </a:lnTo>
                    <a:lnTo>
                      <a:pt x="122" y="53"/>
                    </a:lnTo>
                    <a:lnTo>
                      <a:pt x="121" y="53"/>
                    </a:lnTo>
                    <a:lnTo>
                      <a:pt x="122" y="54"/>
                    </a:lnTo>
                    <a:lnTo>
                      <a:pt x="121" y="55"/>
                    </a:lnTo>
                    <a:lnTo>
                      <a:pt x="120" y="55"/>
                    </a:lnTo>
                    <a:lnTo>
                      <a:pt x="118" y="57"/>
                    </a:lnTo>
                    <a:lnTo>
                      <a:pt x="118" y="58"/>
                    </a:lnTo>
                    <a:lnTo>
                      <a:pt x="120" y="57"/>
                    </a:lnTo>
                    <a:lnTo>
                      <a:pt x="121" y="58"/>
                    </a:lnTo>
                    <a:lnTo>
                      <a:pt x="120" y="59"/>
                    </a:lnTo>
                    <a:lnTo>
                      <a:pt x="120" y="62"/>
                    </a:lnTo>
                    <a:lnTo>
                      <a:pt x="118" y="62"/>
                    </a:lnTo>
                    <a:lnTo>
                      <a:pt x="116" y="64"/>
                    </a:lnTo>
                    <a:lnTo>
                      <a:pt x="116" y="66"/>
                    </a:lnTo>
                    <a:lnTo>
                      <a:pt x="113" y="70"/>
                    </a:lnTo>
                    <a:lnTo>
                      <a:pt x="111" y="70"/>
                    </a:lnTo>
                    <a:lnTo>
                      <a:pt x="111" y="72"/>
                    </a:lnTo>
                    <a:lnTo>
                      <a:pt x="103" y="76"/>
                    </a:lnTo>
                    <a:lnTo>
                      <a:pt x="103" y="76"/>
                    </a:lnTo>
                    <a:lnTo>
                      <a:pt x="101" y="78"/>
                    </a:lnTo>
                    <a:lnTo>
                      <a:pt x="93" y="82"/>
                    </a:lnTo>
                    <a:lnTo>
                      <a:pt x="91" y="82"/>
                    </a:lnTo>
                    <a:lnTo>
                      <a:pt x="91" y="83"/>
                    </a:lnTo>
                    <a:lnTo>
                      <a:pt x="87" y="84"/>
                    </a:lnTo>
                    <a:lnTo>
                      <a:pt x="83" y="87"/>
                    </a:lnTo>
                    <a:lnTo>
                      <a:pt x="82" y="87"/>
                    </a:lnTo>
                    <a:lnTo>
                      <a:pt x="82" y="88"/>
                    </a:lnTo>
                    <a:lnTo>
                      <a:pt x="79" y="91"/>
                    </a:lnTo>
                    <a:lnTo>
                      <a:pt x="78" y="92"/>
                    </a:lnTo>
                    <a:lnTo>
                      <a:pt x="76" y="89"/>
                    </a:lnTo>
                    <a:lnTo>
                      <a:pt x="76" y="93"/>
                    </a:lnTo>
                    <a:lnTo>
                      <a:pt x="75" y="93"/>
                    </a:lnTo>
                    <a:lnTo>
                      <a:pt x="74" y="95"/>
                    </a:lnTo>
                    <a:lnTo>
                      <a:pt x="70" y="99"/>
                    </a:lnTo>
                    <a:lnTo>
                      <a:pt x="70" y="99"/>
                    </a:lnTo>
                    <a:lnTo>
                      <a:pt x="68" y="100"/>
                    </a:lnTo>
                    <a:lnTo>
                      <a:pt x="67" y="101"/>
                    </a:lnTo>
                    <a:lnTo>
                      <a:pt x="67" y="103"/>
                    </a:lnTo>
                    <a:lnTo>
                      <a:pt x="64" y="103"/>
                    </a:lnTo>
                    <a:lnTo>
                      <a:pt x="58" y="107"/>
                    </a:lnTo>
                    <a:lnTo>
                      <a:pt x="58" y="109"/>
                    </a:lnTo>
                    <a:lnTo>
                      <a:pt x="57" y="110"/>
                    </a:lnTo>
                    <a:lnTo>
                      <a:pt x="53" y="110"/>
                    </a:lnTo>
                    <a:lnTo>
                      <a:pt x="53" y="112"/>
                    </a:lnTo>
                    <a:lnTo>
                      <a:pt x="50" y="110"/>
                    </a:lnTo>
                    <a:lnTo>
                      <a:pt x="49" y="112"/>
                    </a:lnTo>
                    <a:lnTo>
                      <a:pt x="49" y="112"/>
                    </a:lnTo>
                    <a:lnTo>
                      <a:pt x="50" y="113"/>
                    </a:lnTo>
                    <a:lnTo>
                      <a:pt x="50" y="116"/>
                    </a:lnTo>
                    <a:lnTo>
                      <a:pt x="49" y="117"/>
                    </a:lnTo>
                    <a:lnTo>
                      <a:pt x="49" y="118"/>
                    </a:lnTo>
                    <a:lnTo>
                      <a:pt x="47" y="120"/>
                    </a:lnTo>
                    <a:lnTo>
                      <a:pt x="51" y="125"/>
                    </a:lnTo>
                    <a:lnTo>
                      <a:pt x="51" y="126"/>
                    </a:lnTo>
                    <a:lnTo>
                      <a:pt x="50" y="128"/>
                    </a:lnTo>
                    <a:lnTo>
                      <a:pt x="51" y="128"/>
                    </a:lnTo>
                    <a:lnTo>
                      <a:pt x="53" y="130"/>
                    </a:lnTo>
                    <a:lnTo>
                      <a:pt x="53" y="133"/>
                    </a:lnTo>
                    <a:lnTo>
                      <a:pt x="54" y="135"/>
                    </a:lnTo>
                    <a:lnTo>
                      <a:pt x="53" y="143"/>
                    </a:lnTo>
                    <a:lnTo>
                      <a:pt x="54" y="146"/>
                    </a:lnTo>
                    <a:lnTo>
                      <a:pt x="55" y="146"/>
                    </a:lnTo>
                    <a:lnTo>
                      <a:pt x="55" y="143"/>
                    </a:lnTo>
                    <a:lnTo>
                      <a:pt x="57" y="141"/>
                    </a:lnTo>
                    <a:lnTo>
                      <a:pt x="57" y="143"/>
                    </a:lnTo>
                    <a:lnTo>
                      <a:pt x="57" y="143"/>
                    </a:lnTo>
                    <a:lnTo>
                      <a:pt x="57" y="146"/>
                    </a:lnTo>
                    <a:lnTo>
                      <a:pt x="55" y="147"/>
                    </a:lnTo>
                    <a:lnTo>
                      <a:pt x="55" y="151"/>
                    </a:lnTo>
                    <a:lnTo>
                      <a:pt x="57" y="151"/>
                    </a:lnTo>
                    <a:lnTo>
                      <a:pt x="54" y="155"/>
                    </a:lnTo>
                    <a:lnTo>
                      <a:pt x="54" y="157"/>
                    </a:lnTo>
                    <a:lnTo>
                      <a:pt x="54" y="158"/>
                    </a:lnTo>
                    <a:lnTo>
                      <a:pt x="54" y="160"/>
                    </a:lnTo>
                    <a:lnTo>
                      <a:pt x="53" y="160"/>
                    </a:lnTo>
                    <a:lnTo>
                      <a:pt x="53" y="163"/>
                    </a:lnTo>
                    <a:lnTo>
                      <a:pt x="55" y="162"/>
                    </a:lnTo>
                    <a:lnTo>
                      <a:pt x="55" y="163"/>
                    </a:lnTo>
                    <a:lnTo>
                      <a:pt x="54" y="166"/>
                    </a:lnTo>
                    <a:lnTo>
                      <a:pt x="53" y="168"/>
                    </a:lnTo>
                    <a:lnTo>
                      <a:pt x="49" y="172"/>
                    </a:lnTo>
                    <a:lnTo>
                      <a:pt x="41" y="176"/>
                    </a:lnTo>
                    <a:lnTo>
                      <a:pt x="30" y="179"/>
                    </a:lnTo>
                    <a:lnTo>
                      <a:pt x="26" y="182"/>
                    </a:lnTo>
                    <a:lnTo>
                      <a:pt x="24" y="183"/>
                    </a:lnTo>
                    <a:lnTo>
                      <a:pt x="22" y="184"/>
                    </a:lnTo>
                    <a:lnTo>
                      <a:pt x="21" y="185"/>
                    </a:lnTo>
                    <a:lnTo>
                      <a:pt x="21" y="188"/>
                    </a:lnTo>
                    <a:lnTo>
                      <a:pt x="20" y="188"/>
                    </a:lnTo>
                    <a:lnTo>
                      <a:pt x="18" y="189"/>
                    </a:lnTo>
                    <a:lnTo>
                      <a:pt x="18" y="189"/>
                    </a:lnTo>
                    <a:lnTo>
                      <a:pt x="20" y="192"/>
                    </a:lnTo>
                    <a:lnTo>
                      <a:pt x="20" y="193"/>
                    </a:lnTo>
                    <a:lnTo>
                      <a:pt x="21" y="192"/>
                    </a:lnTo>
                    <a:lnTo>
                      <a:pt x="22" y="193"/>
                    </a:lnTo>
                    <a:lnTo>
                      <a:pt x="22" y="191"/>
                    </a:lnTo>
                    <a:lnTo>
                      <a:pt x="24" y="191"/>
                    </a:lnTo>
                    <a:lnTo>
                      <a:pt x="24" y="192"/>
                    </a:lnTo>
                    <a:lnTo>
                      <a:pt x="24" y="196"/>
                    </a:lnTo>
                    <a:lnTo>
                      <a:pt x="22" y="197"/>
                    </a:lnTo>
                    <a:lnTo>
                      <a:pt x="22" y="199"/>
                    </a:lnTo>
                    <a:lnTo>
                      <a:pt x="20" y="200"/>
                    </a:lnTo>
                    <a:lnTo>
                      <a:pt x="16" y="199"/>
                    </a:lnTo>
                    <a:lnTo>
                      <a:pt x="14" y="199"/>
                    </a:lnTo>
                    <a:lnTo>
                      <a:pt x="14" y="197"/>
                    </a:lnTo>
                    <a:lnTo>
                      <a:pt x="14" y="196"/>
                    </a:lnTo>
                    <a:lnTo>
                      <a:pt x="14" y="195"/>
                    </a:lnTo>
                    <a:lnTo>
                      <a:pt x="16" y="193"/>
                    </a:lnTo>
                    <a:lnTo>
                      <a:pt x="14" y="192"/>
                    </a:lnTo>
                    <a:lnTo>
                      <a:pt x="13" y="191"/>
                    </a:lnTo>
                    <a:lnTo>
                      <a:pt x="12" y="189"/>
                    </a:lnTo>
                    <a:lnTo>
                      <a:pt x="12" y="189"/>
                    </a:lnTo>
                    <a:lnTo>
                      <a:pt x="12" y="185"/>
                    </a:lnTo>
                    <a:lnTo>
                      <a:pt x="12" y="182"/>
                    </a:lnTo>
                    <a:lnTo>
                      <a:pt x="13" y="179"/>
                    </a:lnTo>
                    <a:lnTo>
                      <a:pt x="13" y="170"/>
                    </a:lnTo>
                    <a:lnTo>
                      <a:pt x="12" y="167"/>
                    </a:lnTo>
                    <a:lnTo>
                      <a:pt x="12" y="164"/>
                    </a:lnTo>
                    <a:lnTo>
                      <a:pt x="12" y="162"/>
                    </a:lnTo>
                    <a:lnTo>
                      <a:pt x="12" y="162"/>
                    </a:lnTo>
                    <a:lnTo>
                      <a:pt x="12" y="155"/>
                    </a:lnTo>
                    <a:lnTo>
                      <a:pt x="10" y="153"/>
                    </a:lnTo>
                    <a:lnTo>
                      <a:pt x="9" y="150"/>
                    </a:lnTo>
                    <a:lnTo>
                      <a:pt x="9" y="146"/>
                    </a:lnTo>
                    <a:lnTo>
                      <a:pt x="8" y="146"/>
                    </a:lnTo>
                    <a:lnTo>
                      <a:pt x="21" y="133"/>
                    </a:lnTo>
                    <a:lnTo>
                      <a:pt x="21" y="129"/>
                    </a:lnTo>
                    <a:lnTo>
                      <a:pt x="22" y="128"/>
                    </a:lnTo>
                    <a:lnTo>
                      <a:pt x="22" y="124"/>
                    </a:lnTo>
                    <a:lnTo>
                      <a:pt x="24" y="122"/>
                    </a:lnTo>
                    <a:lnTo>
                      <a:pt x="22" y="121"/>
                    </a:lnTo>
                    <a:lnTo>
                      <a:pt x="22" y="120"/>
                    </a:lnTo>
                    <a:lnTo>
                      <a:pt x="25" y="118"/>
                    </a:lnTo>
                    <a:lnTo>
                      <a:pt x="25" y="117"/>
                    </a:lnTo>
                    <a:lnTo>
                      <a:pt x="28" y="116"/>
                    </a:lnTo>
                    <a:lnTo>
                      <a:pt x="29" y="113"/>
                    </a:lnTo>
                    <a:lnTo>
                      <a:pt x="29" y="112"/>
                    </a:lnTo>
                    <a:lnTo>
                      <a:pt x="28" y="110"/>
                    </a:lnTo>
                    <a:lnTo>
                      <a:pt x="28" y="109"/>
                    </a:lnTo>
                    <a:lnTo>
                      <a:pt x="29" y="108"/>
                    </a:lnTo>
                    <a:lnTo>
                      <a:pt x="28" y="105"/>
                    </a:lnTo>
                    <a:lnTo>
                      <a:pt x="26" y="104"/>
                    </a:lnTo>
                    <a:lnTo>
                      <a:pt x="26" y="103"/>
                    </a:lnTo>
                    <a:lnTo>
                      <a:pt x="28" y="103"/>
                    </a:lnTo>
                    <a:lnTo>
                      <a:pt x="28" y="100"/>
                    </a:lnTo>
                    <a:lnTo>
                      <a:pt x="28" y="97"/>
                    </a:lnTo>
                    <a:lnTo>
                      <a:pt x="29" y="96"/>
                    </a:lnTo>
                    <a:lnTo>
                      <a:pt x="30" y="95"/>
                    </a:lnTo>
                    <a:lnTo>
                      <a:pt x="28" y="95"/>
                    </a:lnTo>
                    <a:lnTo>
                      <a:pt x="28" y="93"/>
                    </a:lnTo>
                    <a:lnTo>
                      <a:pt x="29" y="92"/>
                    </a:lnTo>
                    <a:lnTo>
                      <a:pt x="29" y="88"/>
                    </a:lnTo>
                    <a:lnTo>
                      <a:pt x="30" y="87"/>
                    </a:lnTo>
                    <a:lnTo>
                      <a:pt x="30" y="85"/>
                    </a:lnTo>
                    <a:lnTo>
                      <a:pt x="29" y="84"/>
                    </a:lnTo>
                    <a:lnTo>
                      <a:pt x="30" y="82"/>
                    </a:lnTo>
                    <a:lnTo>
                      <a:pt x="29" y="80"/>
                    </a:lnTo>
                    <a:lnTo>
                      <a:pt x="30" y="79"/>
                    </a:lnTo>
                    <a:lnTo>
                      <a:pt x="30" y="76"/>
                    </a:lnTo>
                    <a:lnTo>
                      <a:pt x="28" y="76"/>
                    </a:lnTo>
                    <a:lnTo>
                      <a:pt x="26" y="75"/>
                    </a:lnTo>
                    <a:lnTo>
                      <a:pt x="25" y="72"/>
                    </a:lnTo>
                    <a:lnTo>
                      <a:pt x="21" y="72"/>
                    </a:lnTo>
                    <a:lnTo>
                      <a:pt x="18" y="72"/>
                    </a:lnTo>
                    <a:lnTo>
                      <a:pt x="17" y="70"/>
                    </a:lnTo>
                    <a:lnTo>
                      <a:pt x="13" y="67"/>
                    </a:lnTo>
                    <a:lnTo>
                      <a:pt x="10" y="67"/>
                    </a:lnTo>
                    <a:lnTo>
                      <a:pt x="9" y="68"/>
                    </a:lnTo>
                    <a:lnTo>
                      <a:pt x="8" y="68"/>
                    </a:lnTo>
                    <a:lnTo>
                      <a:pt x="8" y="67"/>
                    </a:lnTo>
                    <a:lnTo>
                      <a:pt x="5" y="67"/>
                    </a:lnTo>
                    <a:lnTo>
                      <a:pt x="1" y="67"/>
                    </a:lnTo>
                    <a:lnTo>
                      <a:pt x="1" y="60"/>
                    </a:lnTo>
                    <a:lnTo>
                      <a:pt x="0" y="58"/>
                    </a:lnTo>
                    <a:lnTo>
                      <a:pt x="1" y="55"/>
                    </a:lnTo>
                    <a:lnTo>
                      <a:pt x="5" y="54"/>
                    </a:lnTo>
                    <a:lnTo>
                      <a:pt x="8" y="54"/>
                    </a:lnTo>
                    <a:lnTo>
                      <a:pt x="20" y="49"/>
                    </a:lnTo>
                    <a:lnTo>
                      <a:pt x="22" y="47"/>
                    </a:lnTo>
                    <a:lnTo>
                      <a:pt x="29" y="45"/>
                    </a:lnTo>
                    <a:lnTo>
                      <a:pt x="33" y="43"/>
                    </a:lnTo>
                    <a:lnTo>
                      <a:pt x="37" y="43"/>
                    </a:lnTo>
                    <a:lnTo>
                      <a:pt x="37" y="45"/>
                    </a:lnTo>
                    <a:lnTo>
                      <a:pt x="37" y="46"/>
                    </a:lnTo>
                    <a:lnTo>
                      <a:pt x="38" y="46"/>
                    </a:lnTo>
                    <a:lnTo>
                      <a:pt x="38" y="49"/>
                    </a:lnTo>
                    <a:lnTo>
                      <a:pt x="41" y="49"/>
                    </a:lnTo>
                    <a:lnTo>
                      <a:pt x="42" y="49"/>
                    </a:lnTo>
                    <a:lnTo>
                      <a:pt x="43" y="49"/>
                    </a:lnTo>
                    <a:lnTo>
                      <a:pt x="43" y="47"/>
                    </a:lnTo>
                    <a:lnTo>
                      <a:pt x="46" y="47"/>
                    </a:lnTo>
                    <a:lnTo>
                      <a:pt x="50" y="49"/>
                    </a:lnTo>
                    <a:lnTo>
                      <a:pt x="51" y="50"/>
                    </a:lnTo>
                    <a:lnTo>
                      <a:pt x="51" y="54"/>
                    </a:lnTo>
                    <a:lnTo>
                      <a:pt x="50" y="57"/>
                    </a:lnTo>
                    <a:lnTo>
                      <a:pt x="47" y="59"/>
                    </a:lnTo>
                    <a:lnTo>
                      <a:pt x="47" y="62"/>
                    </a:lnTo>
                    <a:lnTo>
                      <a:pt x="46" y="63"/>
                    </a:lnTo>
                    <a:lnTo>
                      <a:pt x="46" y="66"/>
                    </a:lnTo>
                    <a:lnTo>
                      <a:pt x="47" y="68"/>
                    </a:lnTo>
                    <a:lnTo>
                      <a:pt x="47" y="70"/>
                    </a:lnTo>
                    <a:lnTo>
                      <a:pt x="50" y="72"/>
                    </a:lnTo>
                    <a:lnTo>
                      <a:pt x="51" y="75"/>
                    </a:lnTo>
                    <a:lnTo>
                      <a:pt x="53" y="75"/>
                    </a:lnTo>
                    <a:lnTo>
                      <a:pt x="54" y="76"/>
                    </a:lnTo>
                    <a:lnTo>
                      <a:pt x="55" y="79"/>
                    </a:lnTo>
                    <a:lnTo>
                      <a:pt x="55" y="80"/>
                    </a:lnTo>
                    <a:lnTo>
                      <a:pt x="55" y="82"/>
                    </a:lnTo>
                    <a:lnTo>
                      <a:pt x="58" y="82"/>
                    </a:lnTo>
                    <a:lnTo>
                      <a:pt x="58" y="79"/>
                    </a:lnTo>
                    <a:lnTo>
                      <a:pt x="58" y="76"/>
                    </a:lnTo>
                    <a:lnTo>
                      <a:pt x="59" y="74"/>
                    </a:lnTo>
                    <a:lnTo>
                      <a:pt x="59" y="72"/>
                    </a:lnTo>
                    <a:lnTo>
                      <a:pt x="61" y="68"/>
                    </a:lnTo>
                    <a:lnTo>
                      <a:pt x="63" y="68"/>
                    </a:lnTo>
                    <a:lnTo>
                      <a:pt x="64" y="67"/>
                    </a:lnTo>
                    <a:lnTo>
                      <a:pt x="64" y="64"/>
                    </a:lnTo>
                    <a:lnTo>
                      <a:pt x="66" y="60"/>
                    </a:lnTo>
                    <a:lnTo>
                      <a:pt x="64" y="59"/>
                    </a:lnTo>
                    <a:lnTo>
                      <a:pt x="64" y="58"/>
                    </a:lnTo>
                    <a:lnTo>
                      <a:pt x="63" y="57"/>
                    </a:lnTo>
                    <a:lnTo>
                      <a:pt x="64" y="57"/>
                    </a:lnTo>
                    <a:lnTo>
                      <a:pt x="66" y="57"/>
                    </a:lnTo>
                    <a:lnTo>
                      <a:pt x="66" y="55"/>
                    </a:lnTo>
                    <a:lnTo>
                      <a:pt x="67" y="54"/>
                    </a:lnTo>
                    <a:lnTo>
                      <a:pt x="67" y="53"/>
                    </a:lnTo>
                    <a:lnTo>
                      <a:pt x="67" y="51"/>
                    </a:lnTo>
                    <a:lnTo>
                      <a:pt x="66" y="49"/>
                    </a:lnTo>
                    <a:lnTo>
                      <a:pt x="63" y="45"/>
                    </a:lnTo>
                    <a:lnTo>
                      <a:pt x="62" y="43"/>
                    </a:lnTo>
                    <a:lnTo>
                      <a:pt x="58" y="39"/>
                    </a:lnTo>
                    <a:lnTo>
                      <a:pt x="57" y="38"/>
                    </a:lnTo>
                    <a:lnTo>
                      <a:pt x="57" y="38"/>
                    </a:lnTo>
                    <a:lnTo>
                      <a:pt x="54" y="35"/>
                    </a:lnTo>
                    <a:lnTo>
                      <a:pt x="50" y="34"/>
                    </a:lnTo>
                    <a:lnTo>
                      <a:pt x="49" y="24"/>
                    </a:lnTo>
                    <a:lnTo>
                      <a:pt x="51" y="12"/>
                    </a:lnTo>
                    <a:lnTo>
                      <a:pt x="63" y="12"/>
                    </a:lnTo>
                    <a:lnTo>
                      <a:pt x="64" y="12"/>
                    </a:lnTo>
                    <a:lnTo>
                      <a:pt x="66" y="10"/>
                    </a:lnTo>
                    <a:lnTo>
                      <a:pt x="67" y="10"/>
                    </a:lnTo>
                    <a:lnTo>
                      <a:pt x="67" y="12"/>
                    </a:lnTo>
                    <a:lnTo>
                      <a:pt x="68" y="12"/>
                    </a:lnTo>
                    <a:lnTo>
                      <a:pt x="70" y="13"/>
                    </a:lnTo>
                    <a:lnTo>
                      <a:pt x="71" y="13"/>
                    </a:lnTo>
                    <a:lnTo>
                      <a:pt x="72" y="14"/>
                    </a:lnTo>
                    <a:lnTo>
                      <a:pt x="72" y="16"/>
                    </a:lnTo>
                    <a:lnTo>
                      <a:pt x="76" y="14"/>
                    </a:lnTo>
                    <a:lnTo>
                      <a:pt x="79" y="13"/>
                    </a:lnTo>
                    <a:lnTo>
                      <a:pt x="80" y="12"/>
                    </a:lnTo>
                    <a:lnTo>
                      <a:pt x="80" y="12"/>
                    </a:lnTo>
                    <a:lnTo>
                      <a:pt x="82" y="12"/>
                    </a:lnTo>
                    <a:lnTo>
                      <a:pt x="83" y="13"/>
                    </a:lnTo>
                    <a:lnTo>
                      <a:pt x="84" y="13"/>
                    </a:lnTo>
                    <a:lnTo>
                      <a:pt x="86" y="14"/>
                    </a:lnTo>
                    <a:lnTo>
                      <a:pt x="88" y="13"/>
                    </a:lnTo>
                    <a:lnTo>
                      <a:pt x="91" y="13"/>
                    </a:lnTo>
                    <a:lnTo>
                      <a:pt x="92" y="10"/>
                    </a:lnTo>
                    <a:lnTo>
                      <a:pt x="91" y="9"/>
                    </a:lnTo>
                    <a:lnTo>
                      <a:pt x="92" y="9"/>
                    </a:lnTo>
                    <a:lnTo>
                      <a:pt x="95" y="9"/>
                    </a:lnTo>
                    <a:lnTo>
                      <a:pt x="96" y="9"/>
                    </a:lnTo>
                    <a:lnTo>
                      <a:pt x="97" y="10"/>
                    </a:lnTo>
                    <a:lnTo>
                      <a:pt x="100" y="10"/>
                    </a:lnTo>
                    <a:lnTo>
                      <a:pt x="101" y="9"/>
                    </a:lnTo>
                    <a:lnTo>
                      <a:pt x="105" y="8"/>
                    </a:lnTo>
                    <a:lnTo>
                      <a:pt x="107" y="9"/>
                    </a:lnTo>
                    <a:lnTo>
                      <a:pt x="109" y="8"/>
                    </a:lnTo>
                    <a:lnTo>
                      <a:pt x="109" y="7"/>
                    </a:lnTo>
                    <a:lnTo>
                      <a:pt x="112" y="7"/>
                    </a:lnTo>
                    <a:lnTo>
                      <a:pt x="115" y="5"/>
                    </a:lnTo>
                    <a:lnTo>
                      <a:pt x="117" y="5"/>
                    </a:lnTo>
                    <a:lnTo>
                      <a:pt x="118" y="3"/>
                    </a:lnTo>
                    <a:lnTo>
                      <a:pt x="120" y="1"/>
                    </a:lnTo>
                    <a:lnTo>
                      <a:pt x="122" y="1"/>
                    </a:lnTo>
                    <a:lnTo>
                      <a:pt x="122" y="1"/>
                    </a:lnTo>
                    <a:lnTo>
                      <a:pt x="12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8" name="Freeform 490"/>
              <p:cNvSpPr>
                <a:spLocks/>
              </p:cNvSpPr>
              <p:nvPr/>
            </p:nvSpPr>
            <p:spPr bwMode="auto">
              <a:xfrm>
                <a:off x="6676315" y="5142177"/>
                <a:ext cx="43142" cy="48218"/>
              </a:xfrm>
              <a:custGeom>
                <a:avLst/>
                <a:gdLst>
                  <a:gd name="T0" fmla="*/ 6 w 17"/>
                  <a:gd name="T1" fmla="*/ 0 h 19"/>
                  <a:gd name="T2" fmla="*/ 9 w 17"/>
                  <a:gd name="T3" fmla="*/ 2 h 19"/>
                  <a:gd name="T4" fmla="*/ 10 w 17"/>
                  <a:gd name="T5" fmla="*/ 3 h 19"/>
                  <a:gd name="T6" fmla="*/ 13 w 17"/>
                  <a:gd name="T7" fmla="*/ 4 h 19"/>
                  <a:gd name="T8" fmla="*/ 13 w 17"/>
                  <a:gd name="T9" fmla="*/ 4 h 19"/>
                  <a:gd name="T10" fmla="*/ 13 w 17"/>
                  <a:gd name="T11" fmla="*/ 4 h 19"/>
                  <a:gd name="T12" fmla="*/ 14 w 17"/>
                  <a:gd name="T13" fmla="*/ 6 h 19"/>
                  <a:gd name="T14" fmla="*/ 15 w 17"/>
                  <a:gd name="T15" fmla="*/ 7 h 19"/>
                  <a:gd name="T16" fmla="*/ 17 w 17"/>
                  <a:gd name="T17" fmla="*/ 8 h 19"/>
                  <a:gd name="T18" fmla="*/ 15 w 17"/>
                  <a:gd name="T19" fmla="*/ 10 h 19"/>
                  <a:gd name="T20" fmla="*/ 15 w 17"/>
                  <a:gd name="T21" fmla="*/ 11 h 19"/>
                  <a:gd name="T22" fmla="*/ 15 w 17"/>
                  <a:gd name="T23" fmla="*/ 12 h 19"/>
                  <a:gd name="T24" fmla="*/ 15 w 17"/>
                  <a:gd name="T25" fmla="*/ 14 h 19"/>
                  <a:gd name="T26" fmla="*/ 14 w 17"/>
                  <a:gd name="T27" fmla="*/ 14 h 19"/>
                  <a:gd name="T28" fmla="*/ 13 w 17"/>
                  <a:gd name="T29" fmla="*/ 15 h 19"/>
                  <a:gd name="T30" fmla="*/ 14 w 17"/>
                  <a:gd name="T31" fmla="*/ 16 h 19"/>
                  <a:gd name="T32" fmla="*/ 13 w 17"/>
                  <a:gd name="T33" fmla="*/ 19 h 19"/>
                  <a:gd name="T34" fmla="*/ 11 w 17"/>
                  <a:gd name="T35" fmla="*/ 19 h 19"/>
                  <a:gd name="T36" fmla="*/ 6 w 17"/>
                  <a:gd name="T37" fmla="*/ 19 h 19"/>
                  <a:gd name="T38" fmla="*/ 2 w 17"/>
                  <a:gd name="T39" fmla="*/ 16 h 19"/>
                  <a:gd name="T40" fmla="*/ 1 w 17"/>
                  <a:gd name="T41" fmla="*/ 15 h 19"/>
                  <a:gd name="T42" fmla="*/ 0 w 17"/>
                  <a:gd name="T43" fmla="*/ 14 h 19"/>
                  <a:gd name="T44" fmla="*/ 0 w 17"/>
                  <a:gd name="T45" fmla="*/ 12 h 19"/>
                  <a:gd name="T46" fmla="*/ 1 w 17"/>
                  <a:gd name="T47" fmla="*/ 8 h 19"/>
                  <a:gd name="T48" fmla="*/ 4 w 17"/>
                  <a:gd name="T49" fmla="*/ 3 h 19"/>
                  <a:gd name="T50" fmla="*/ 4 w 17"/>
                  <a:gd name="T51" fmla="*/ 2 h 19"/>
                  <a:gd name="T52" fmla="*/ 6 w 17"/>
                  <a:gd name="T5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19">
                    <a:moveTo>
                      <a:pt x="6" y="0"/>
                    </a:moveTo>
                    <a:lnTo>
                      <a:pt x="9" y="2"/>
                    </a:lnTo>
                    <a:lnTo>
                      <a:pt x="10" y="3"/>
                    </a:lnTo>
                    <a:lnTo>
                      <a:pt x="13" y="4"/>
                    </a:lnTo>
                    <a:lnTo>
                      <a:pt x="13" y="4"/>
                    </a:lnTo>
                    <a:lnTo>
                      <a:pt x="13" y="4"/>
                    </a:lnTo>
                    <a:lnTo>
                      <a:pt x="14" y="6"/>
                    </a:lnTo>
                    <a:lnTo>
                      <a:pt x="15" y="7"/>
                    </a:lnTo>
                    <a:lnTo>
                      <a:pt x="17" y="8"/>
                    </a:lnTo>
                    <a:lnTo>
                      <a:pt x="15" y="10"/>
                    </a:lnTo>
                    <a:lnTo>
                      <a:pt x="15" y="11"/>
                    </a:lnTo>
                    <a:lnTo>
                      <a:pt x="15" y="12"/>
                    </a:lnTo>
                    <a:lnTo>
                      <a:pt x="15" y="14"/>
                    </a:lnTo>
                    <a:lnTo>
                      <a:pt x="14" y="14"/>
                    </a:lnTo>
                    <a:lnTo>
                      <a:pt x="13" y="15"/>
                    </a:lnTo>
                    <a:lnTo>
                      <a:pt x="14" y="16"/>
                    </a:lnTo>
                    <a:lnTo>
                      <a:pt x="13" y="19"/>
                    </a:lnTo>
                    <a:lnTo>
                      <a:pt x="11" y="19"/>
                    </a:lnTo>
                    <a:lnTo>
                      <a:pt x="6" y="19"/>
                    </a:lnTo>
                    <a:lnTo>
                      <a:pt x="2" y="16"/>
                    </a:lnTo>
                    <a:lnTo>
                      <a:pt x="1" y="15"/>
                    </a:lnTo>
                    <a:lnTo>
                      <a:pt x="0" y="14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4" y="3"/>
                    </a:lnTo>
                    <a:lnTo>
                      <a:pt x="4" y="2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9" name="Freeform 491"/>
              <p:cNvSpPr>
                <a:spLocks noEditPoints="1"/>
              </p:cNvSpPr>
              <p:nvPr/>
            </p:nvSpPr>
            <p:spPr bwMode="auto">
              <a:xfrm>
                <a:off x="6247435" y="5030516"/>
                <a:ext cx="487247" cy="413653"/>
              </a:xfrm>
              <a:custGeom>
                <a:avLst/>
                <a:gdLst>
                  <a:gd name="T0" fmla="*/ 130 w 192"/>
                  <a:gd name="T1" fmla="*/ 87 h 163"/>
                  <a:gd name="T2" fmla="*/ 123 w 192"/>
                  <a:gd name="T3" fmla="*/ 97 h 163"/>
                  <a:gd name="T4" fmla="*/ 128 w 192"/>
                  <a:gd name="T5" fmla="*/ 105 h 163"/>
                  <a:gd name="T6" fmla="*/ 136 w 192"/>
                  <a:gd name="T7" fmla="*/ 106 h 163"/>
                  <a:gd name="T8" fmla="*/ 144 w 192"/>
                  <a:gd name="T9" fmla="*/ 101 h 163"/>
                  <a:gd name="T10" fmla="*/ 148 w 192"/>
                  <a:gd name="T11" fmla="*/ 94 h 163"/>
                  <a:gd name="T12" fmla="*/ 144 w 192"/>
                  <a:gd name="T13" fmla="*/ 84 h 163"/>
                  <a:gd name="T14" fmla="*/ 158 w 192"/>
                  <a:gd name="T15" fmla="*/ 0 h 163"/>
                  <a:gd name="T16" fmla="*/ 167 w 192"/>
                  <a:gd name="T17" fmla="*/ 4 h 163"/>
                  <a:gd name="T18" fmla="*/ 179 w 192"/>
                  <a:gd name="T19" fmla="*/ 9 h 163"/>
                  <a:gd name="T20" fmla="*/ 182 w 192"/>
                  <a:gd name="T21" fmla="*/ 23 h 163"/>
                  <a:gd name="T22" fmla="*/ 182 w 192"/>
                  <a:gd name="T23" fmla="*/ 44 h 163"/>
                  <a:gd name="T24" fmla="*/ 173 w 192"/>
                  <a:gd name="T25" fmla="*/ 46 h 163"/>
                  <a:gd name="T26" fmla="*/ 170 w 192"/>
                  <a:gd name="T27" fmla="*/ 59 h 163"/>
                  <a:gd name="T28" fmla="*/ 183 w 192"/>
                  <a:gd name="T29" fmla="*/ 60 h 163"/>
                  <a:gd name="T30" fmla="*/ 192 w 192"/>
                  <a:gd name="T31" fmla="*/ 58 h 163"/>
                  <a:gd name="T32" fmla="*/ 190 w 192"/>
                  <a:gd name="T33" fmla="*/ 69 h 163"/>
                  <a:gd name="T34" fmla="*/ 180 w 192"/>
                  <a:gd name="T35" fmla="*/ 85 h 163"/>
                  <a:gd name="T36" fmla="*/ 173 w 192"/>
                  <a:gd name="T37" fmla="*/ 91 h 163"/>
                  <a:gd name="T38" fmla="*/ 166 w 192"/>
                  <a:gd name="T39" fmla="*/ 100 h 163"/>
                  <a:gd name="T40" fmla="*/ 153 w 192"/>
                  <a:gd name="T41" fmla="*/ 119 h 163"/>
                  <a:gd name="T42" fmla="*/ 134 w 192"/>
                  <a:gd name="T43" fmla="*/ 135 h 163"/>
                  <a:gd name="T44" fmla="*/ 120 w 192"/>
                  <a:gd name="T45" fmla="*/ 146 h 163"/>
                  <a:gd name="T46" fmla="*/ 109 w 192"/>
                  <a:gd name="T47" fmla="*/ 148 h 163"/>
                  <a:gd name="T48" fmla="*/ 103 w 192"/>
                  <a:gd name="T49" fmla="*/ 154 h 163"/>
                  <a:gd name="T50" fmla="*/ 94 w 192"/>
                  <a:gd name="T51" fmla="*/ 156 h 163"/>
                  <a:gd name="T52" fmla="*/ 76 w 192"/>
                  <a:gd name="T53" fmla="*/ 154 h 163"/>
                  <a:gd name="T54" fmla="*/ 63 w 192"/>
                  <a:gd name="T55" fmla="*/ 155 h 163"/>
                  <a:gd name="T56" fmla="*/ 58 w 192"/>
                  <a:gd name="T57" fmla="*/ 158 h 163"/>
                  <a:gd name="T58" fmla="*/ 46 w 192"/>
                  <a:gd name="T59" fmla="*/ 159 h 163"/>
                  <a:gd name="T60" fmla="*/ 37 w 192"/>
                  <a:gd name="T61" fmla="*/ 163 h 163"/>
                  <a:gd name="T62" fmla="*/ 26 w 192"/>
                  <a:gd name="T63" fmla="*/ 158 h 163"/>
                  <a:gd name="T64" fmla="*/ 21 w 192"/>
                  <a:gd name="T65" fmla="*/ 154 h 163"/>
                  <a:gd name="T66" fmla="*/ 19 w 192"/>
                  <a:gd name="T67" fmla="*/ 152 h 163"/>
                  <a:gd name="T68" fmla="*/ 13 w 192"/>
                  <a:gd name="T69" fmla="*/ 138 h 163"/>
                  <a:gd name="T70" fmla="*/ 19 w 192"/>
                  <a:gd name="T71" fmla="*/ 134 h 163"/>
                  <a:gd name="T72" fmla="*/ 15 w 192"/>
                  <a:gd name="T73" fmla="*/ 116 h 163"/>
                  <a:gd name="T74" fmla="*/ 4 w 192"/>
                  <a:gd name="T75" fmla="*/ 88 h 163"/>
                  <a:gd name="T76" fmla="*/ 4 w 192"/>
                  <a:gd name="T77" fmla="*/ 80 h 163"/>
                  <a:gd name="T78" fmla="*/ 9 w 192"/>
                  <a:gd name="T79" fmla="*/ 76 h 163"/>
                  <a:gd name="T80" fmla="*/ 19 w 192"/>
                  <a:gd name="T81" fmla="*/ 85 h 163"/>
                  <a:gd name="T82" fmla="*/ 26 w 192"/>
                  <a:gd name="T83" fmla="*/ 84 h 163"/>
                  <a:gd name="T84" fmla="*/ 32 w 192"/>
                  <a:gd name="T85" fmla="*/ 83 h 163"/>
                  <a:gd name="T86" fmla="*/ 42 w 192"/>
                  <a:gd name="T87" fmla="*/ 79 h 163"/>
                  <a:gd name="T88" fmla="*/ 51 w 192"/>
                  <a:gd name="T89" fmla="*/ 51 h 163"/>
                  <a:gd name="T90" fmla="*/ 58 w 192"/>
                  <a:gd name="T91" fmla="*/ 56 h 163"/>
                  <a:gd name="T92" fmla="*/ 69 w 192"/>
                  <a:gd name="T93" fmla="*/ 52 h 163"/>
                  <a:gd name="T94" fmla="*/ 83 w 192"/>
                  <a:gd name="T95" fmla="*/ 41 h 163"/>
                  <a:gd name="T96" fmla="*/ 95 w 192"/>
                  <a:gd name="T97" fmla="*/ 44 h 163"/>
                  <a:gd name="T98" fmla="*/ 105 w 192"/>
                  <a:gd name="T99" fmla="*/ 46 h 163"/>
                  <a:gd name="T100" fmla="*/ 109 w 192"/>
                  <a:gd name="T101" fmla="*/ 41 h 163"/>
                  <a:gd name="T102" fmla="*/ 116 w 192"/>
                  <a:gd name="T103" fmla="*/ 33 h 163"/>
                  <a:gd name="T104" fmla="*/ 121 w 192"/>
                  <a:gd name="T105" fmla="*/ 27 h 163"/>
                  <a:gd name="T106" fmla="*/ 124 w 192"/>
                  <a:gd name="T107" fmla="*/ 23 h 163"/>
                  <a:gd name="T108" fmla="*/ 132 w 192"/>
                  <a:gd name="T109" fmla="*/ 14 h 163"/>
                  <a:gd name="T110" fmla="*/ 138 w 192"/>
                  <a:gd name="T111" fmla="*/ 8 h 163"/>
                  <a:gd name="T112" fmla="*/ 146 w 192"/>
                  <a:gd name="T113" fmla="*/ 6 h 163"/>
                  <a:gd name="T114" fmla="*/ 152 w 192"/>
                  <a:gd name="T115" fmla="*/ 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92" h="163">
                    <a:moveTo>
                      <a:pt x="138" y="83"/>
                    </a:moveTo>
                    <a:lnTo>
                      <a:pt x="137" y="84"/>
                    </a:lnTo>
                    <a:lnTo>
                      <a:pt x="136" y="84"/>
                    </a:lnTo>
                    <a:lnTo>
                      <a:pt x="134" y="85"/>
                    </a:lnTo>
                    <a:lnTo>
                      <a:pt x="130" y="87"/>
                    </a:lnTo>
                    <a:lnTo>
                      <a:pt x="128" y="88"/>
                    </a:lnTo>
                    <a:lnTo>
                      <a:pt x="127" y="92"/>
                    </a:lnTo>
                    <a:lnTo>
                      <a:pt x="124" y="94"/>
                    </a:lnTo>
                    <a:lnTo>
                      <a:pt x="123" y="94"/>
                    </a:lnTo>
                    <a:lnTo>
                      <a:pt x="123" y="97"/>
                    </a:lnTo>
                    <a:lnTo>
                      <a:pt x="125" y="98"/>
                    </a:lnTo>
                    <a:lnTo>
                      <a:pt x="125" y="100"/>
                    </a:lnTo>
                    <a:lnTo>
                      <a:pt x="127" y="101"/>
                    </a:lnTo>
                    <a:lnTo>
                      <a:pt x="127" y="104"/>
                    </a:lnTo>
                    <a:lnTo>
                      <a:pt x="128" y="105"/>
                    </a:lnTo>
                    <a:lnTo>
                      <a:pt x="129" y="108"/>
                    </a:lnTo>
                    <a:lnTo>
                      <a:pt x="132" y="108"/>
                    </a:lnTo>
                    <a:lnTo>
                      <a:pt x="134" y="108"/>
                    </a:lnTo>
                    <a:lnTo>
                      <a:pt x="134" y="106"/>
                    </a:lnTo>
                    <a:lnTo>
                      <a:pt x="136" y="106"/>
                    </a:lnTo>
                    <a:lnTo>
                      <a:pt x="137" y="102"/>
                    </a:lnTo>
                    <a:lnTo>
                      <a:pt x="138" y="102"/>
                    </a:lnTo>
                    <a:lnTo>
                      <a:pt x="141" y="101"/>
                    </a:lnTo>
                    <a:lnTo>
                      <a:pt x="142" y="101"/>
                    </a:lnTo>
                    <a:lnTo>
                      <a:pt x="144" y="101"/>
                    </a:lnTo>
                    <a:lnTo>
                      <a:pt x="146" y="100"/>
                    </a:lnTo>
                    <a:lnTo>
                      <a:pt x="146" y="98"/>
                    </a:lnTo>
                    <a:lnTo>
                      <a:pt x="145" y="97"/>
                    </a:lnTo>
                    <a:lnTo>
                      <a:pt x="145" y="96"/>
                    </a:lnTo>
                    <a:lnTo>
                      <a:pt x="148" y="94"/>
                    </a:lnTo>
                    <a:lnTo>
                      <a:pt x="150" y="93"/>
                    </a:lnTo>
                    <a:lnTo>
                      <a:pt x="149" y="91"/>
                    </a:lnTo>
                    <a:lnTo>
                      <a:pt x="148" y="85"/>
                    </a:lnTo>
                    <a:lnTo>
                      <a:pt x="145" y="84"/>
                    </a:lnTo>
                    <a:lnTo>
                      <a:pt x="144" y="84"/>
                    </a:lnTo>
                    <a:lnTo>
                      <a:pt x="141" y="83"/>
                    </a:lnTo>
                    <a:lnTo>
                      <a:pt x="141" y="83"/>
                    </a:lnTo>
                    <a:lnTo>
                      <a:pt x="140" y="83"/>
                    </a:lnTo>
                    <a:lnTo>
                      <a:pt x="138" y="83"/>
                    </a:lnTo>
                    <a:close/>
                    <a:moveTo>
                      <a:pt x="158" y="0"/>
                    </a:moveTo>
                    <a:lnTo>
                      <a:pt x="162" y="1"/>
                    </a:lnTo>
                    <a:lnTo>
                      <a:pt x="162" y="2"/>
                    </a:lnTo>
                    <a:lnTo>
                      <a:pt x="165" y="2"/>
                    </a:lnTo>
                    <a:lnTo>
                      <a:pt x="166" y="4"/>
                    </a:lnTo>
                    <a:lnTo>
                      <a:pt x="167" y="4"/>
                    </a:lnTo>
                    <a:lnTo>
                      <a:pt x="169" y="4"/>
                    </a:lnTo>
                    <a:lnTo>
                      <a:pt x="173" y="2"/>
                    </a:lnTo>
                    <a:lnTo>
                      <a:pt x="177" y="4"/>
                    </a:lnTo>
                    <a:lnTo>
                      <a:pt x="179" y="5"/>
                    </a:lnTo>
                    <a:lnTo>
                      <a:pt x="179" y="9"/>
                    </a:lnTo>
                    <a:lnTo>
                      <a:pt x="180" y="12"/>
                    </a:lnTo>
                    <a:lnTo>
                      <a:pt x="182" y="14"/>
                    </a:lnTo>
                    <a:lnTo>
                      <a:pt x="182" y="21"/>
                    </a:lnTo>
                    <a:lnTo>
                      <a:pt x="182" y="21"/>
                    </a:lnTo>
                    <a:lnTo>
                      <a:pt x="182" y="23"/>
                    </a:lnTo>
                    <a:lnTo>
                      <a:pt x="182" y="26"/>
                    </a:lnTo>
                    <a:lnTo>
                      <a:pt x="183" y="29"/>
                    </a:lnTo>
                    <a:lnTo>
                      <a:pt x="183" y="38"/>
                    </a:lnTo>
                    <a:lnTo>
                      <a:pt x="182" y="41"/>
                    </a:lnTo>
                    <a:lnTo>
                      <a:pt x="182" y="44"/>
                    </a:lnTo>
                    <a:lnTo>
                      <a:pt x="182" y="48"/>
                    </a:lnTo>
                    <a:lnTo>
                      <a:pt x="179" y="47"/>
                    </a:lnTo>
                    <a:lnTo>
                      <a:pt x="178" y="46"/>
                    </a:lnTo>
                    <a:lnTo>
                      <a:pt x="175" y="44"/>
                    </a:lnTo>
                    <a:lnTo>
                      <a:pt x="173" y="46"/>
                    </a:lnTo>
                    <a:lnTo>
                      <a:pt x="173" y="47"/>
                    </a:lnTo>
                    <a:lnTo>
                      <a:pt x="170" y="52"/>
                    </a:lnTo>
                    <a:lnTo>
                      <a:pt x="169" y="56"/>
                    </a:lnTo>
                    <a:lnTo>
                      <a:pt x="169" y="58"/>
                    </a:lnTo>
                    <a:lnTo>
                      <a:pt x="170" y="59"/>
                    </a:lnTo>
                    <a:lnTo>
                      <a:pt x="171" y="60"/>
                    </a:lnTo>
                    <a:lnTo>
                      <a:pt x="175" y="63"/>
                    </a:lnTo>
                    <a:lnTo>
                      <a:pt x="180" y="63"/>
                    </a:lnTo>
                    <a:lnTo>
                      <a:pt x="182" y="63"/>
                    </a:lnTo>
                    <a:lnTo>
                      <a:pt x="183" y="60"/>
                    </a:lnTo>
                    <a:lnTo>
                      <a:pt x="182" y="59"/>
                    </a:lnTo>
                    <a:lnTo>
                      <a:pt x="183" y="58"/>
                    </a:lnTo>
                    <a:lnTo>
                      <a:pt x="186" y="58"/>
                    </a:lnTo>
                    <a:lnTo>
                      <a:pt x="190" y="59"/>
                    </a:lnTo>
                    <a:lnTo>
                      <a:pt x="192" y="58"/>
                    </a:lnTo>
                    <a:lnTo>
                      <a:pt x="192" y="59"/>
                    </a:lnTo>
                    <a:lnTo>
                      <a:pt x="191" y="60"/>
                    </a:lnTo>
                    <a:lnTo>
                      <a:pt x="191" y="62"/>
                    </a:lnTo>
                    <a:lnTo>
                      <a:pt x="190" y="66"/>
                    </a:lnTo>
                    <a:lnTo>
                      <a:pt x="190" y="69"/>
                    </a:lnTo>
                    <a:lnTo>
                      <a:pt x="188" y="72"/>
                    </a:lnTo>
                    <a:lnTo>
                      <a:pt x="187" y="77"/>
                    </a:lnTo>
                    <a:lnTo>
                      <a:pt x="184" y="79"/>
                    </a:lnTo>
                    <a:lnTo>
                      <a:pt x="184" y="81"/>
                    </a:lnTo>
                    <a:lnTo>
                      <a:pt x="180" y="85"/>
                    </a:lnTo>
                    <a:lnTo>
                      <a:pt x="180" y="85"/>
                    </a:lnTo>
                    <a:lnTo>
                      <a:pt x="179" y="87"/>
                    </a:lnTo>
                    <a:lnTo>
                      <a:pt x="177" y="87"/>
                    </a:lnTo>
                    <a:lnTo>
                      <a:pt x="175" y="89"/>
                    </a:lnTo>
                    <a:lnTo>
                      <a:pt x="173" y="91"/>
                    </a:lnTo>
                    <a:lnTo>
                      <a:pt x="171" y="93"/>
                    </a:lnTo>
                    <a:lnTo>
                      <a:pt x="169" y="96"/>
                    </a:lnTo>
                    <a:lnTo>
                      <a:pt x="169" y="97"/>
                    </a:lnTo>
                    <a:lnTo>
                      <a:pt x="167" y="100"/>
                    </a:lnTo>
                    <a:lnTo>
                      <a:pt x="166" y="100"/>
                    </a:lnTo>
                    <a:lnTo>
                      <a:pt x="163" y="104"/>
                    </a:lnTo>
                    <a:lnTo>
                      <a:pt x="159" y="112"/>
                    </a:lnTo>
                    <a:lnTo>
                      <a:pt x="155" y="116"/>
                    </a:lnTo>
                    <a:lnTo>
                      <a:pt x="154" y="118"/>
                    </a:lnTo>
                    <a:lnTo>
                      <a:pt x="153" y="119"/>
                    </a:lnTo>
                    <a:lnTo>
                      <a:pt x="150" y="122"/>
                    </a:lnTo>
                    <a:lnTo>
                      <a:pt x="149" y="122"/>
                    </a:lnTo>
                    <a:lnTo>
                      <a:pt x="149" y="122"/>
                    </a:lnTo>
                    <a:lnTo>
                      <a:pt x="136" y="135"/>
                    </a:lnTo>
                    <a:lnTo>
                      <a:pt x="134" y="135"/>
                    </a:lnTo>
                    <a:lnTo>
                      <a:pt x="134" y="135"/>
                    </a:lnTo>
                    <a:lnTo>
                      <a:pt x="133" y="138"/>
                    </a:lnTo>
                    <a:lnTo>
                      <a:pt x="124" y="143"/>
                    </a:lnTo>
                    <a:lnTo>
                      <a:pt x="123" y="146"/>
                    </a:lnTo>
                    <a:lnTo>
                      <a:pt x="120" y="146"/>
                    </a:lnTo>
                    <a:lnTo>
                      <a:pt x="120" y="147"/>
                    </a:lnTo>
                    <a:lnTo>
                      <a:pt x="116" y="148"/>
                    </a:lnTo>
                    <a:lnTo>
                      <a:pt x="113" y="150"/>
                    </a:lnTo>
                    <a:lnTo>
                      <a:pt x="111" y="150"/>
                    </a:lnTo>
                    <a:lnTo>
                      <a:pt x="109" y="148"/>
                    </a:lnTo>
                    <a:lnTo>
                      <a:pt x="105" y="148"/>
                    </a:lnTo>
                    <a:lnTo>
                      <a:pt x="103" y="150"/>
                    </a:lnTo>
                    <a:lnTo>
                      <a:pt x="101" y="152"/>
                    </a:lnTo>
                    <a:lnTo>
                      <a:pt x="103" y="154"/>
                    </a:lnTo>
                    <a:lnTo>
                      <a:pt x="103" y="154"/>
                    </a:lnTo>
                    <a:lnTo>
                      <a:pt x="99" y="154"/>
                    </a:lnTo>
                    <a:lnTo>
                      <a:pt x="96" y="152"/>
                    </a:lnTo>
                    <a:lnTo>
                      <a:pt x="94" y="152"/>
                    </a:lnTo>
                    <a:lnTo>
                      <a:pt x="92" y="155"/>
                    </a:lnTo>
                    <a:lnTo>
                      <a:pt x="94" y="156"/>
                    </a:lnTo>
                    <a:lnTo>
                      <a:pt x="92" y="156"/>
                    </a:lnTo>
                    <a:lnTo>
                      <a:pt x="87" y="155"/>
                    </a:lnTo>
                    <a:lnTo>
                      <a:pt x="86" y="154"/>
                    </a:lnTo>
                    <a:lnTo>
                      <a:pt x="79" y="152"/>
                    </a:lnTo>
                    <a:lnTo>
                      <a:pt x="76" y="154"/>
                    </a:lnTo>
                    <a:lnTo>
                      <a:pt x="76" y="155"/>
                    </a:lnTo>
                    <a:lnTo>
                      <a:pt x="74" y="155"/>
                    </a:lnTo>
                    <a:lnTo>
                      <a:pt x="71" y="154"/>
                    </a:lnTo>
                    <a:lnTo>
                      <a:pt x="65" y="154"/>
                    </a:lnTo>
                    <a:lnTo>
                      <a:pt x="63" y="155"/>
                    </a:lnTo>
                    <a:lnTo>
                      <a:pt x="62" y="156"/>
                    </a:lnTo>
                    <a:lnTo>
                      <a:pt x="61" y="156"/>
                    </a:lnTo>
                    <a:lnTo>
                      <a:pt x="59" y="156"/>
                    </a:lnTo>
                    <a:lnTo>
                      <a:pt x="58" y="158"/>
                    </a:lnTo>
                    <a:lnTo>
                      <a:pt x="58" y="158"/>
                    </a:lnTo>
                    <a:lnTo>
                      <a:pt x="55" y="159"/>
                    </a:lnTo>
                    <a:lnTo>
                      <a:pt x="53" y="159"/>
                    </a:lnTo>
                    <a:lnTo>
                      <a:pt x="50" y="158"/>
                    </a:lnTo>
                    <a:lnTo>
                      <a:pt x="46" y="158"/>
                    </a:lnTo>
                    <a:lnTo>
                      <a:pt x="46" y="159"/>
                    </a:lnTo>
                    <a:lnTo>
                      <a:pt x="44" y="159"/>
                    </a:lnTo>
                    <a:lnTo>
                      <a:pt x="41" y="162"/>
                    </a:lnTo>
                    <a:lnTo>
                      <a:pt x="38" y="162"/>
                    </a:lnTo>
                    <a:lnTo>
                      <a:pt x="38" y="163"/>
                    </a:lnTo>
                    <a:lnTo>
                      <a:pt x="37" y="163"/>
                    </a:lnTo>
                    <a:lnTo>
                      <a:pt x="36" y="163"/>
                    </a:lnTo>
                    <a:lnTo>
                      <a:pt x="29" y="160"/>
                    </a:lnTo>
                    <a:lnTo>
                      <a:pt x="28" y="162"/>
                    </a:lnTo>
                    <a:lnTo>
                      <a:pt x="28" y="159"/>
                    </a:lnTo>
                    <a:lnTo>
                      <a:pt x="26" y="158"/>
                    </a:lnTo>
                    <a:lnTo>
                      <a:pt x="24" y="158"/>
                    </a:lnTo>
                    <a:lnTo>
                      <a:pt x="24" y="158"/>
                    </a:lnTo>
                    <a:lnTo>
                      <a:pt x="24" y="156"/>
                    </a:lnTo>
                    <a:lnTo>
                      <a:pt x="24" y="155"/>
                    </a:lnTo>
                    <a:lnTo>
                      <a:pt x="21" y="154"/>
                    </a:lnTo>
                    <a:lnTo>
                      <a:pt x="19" y="156"/>
                    </a:lnTo>
                    <a:lnTo>
                      <a:pt x="19" y="158"/>
                    </a:lnTo>
                    <a:lnTo>
                      <a:pt x="17" y="156"/>
                    </a:lnTo>
                    <a:lnTo>
                      <a:pt x="17" y="155"/>
                    </a:lnTo>
                    <a:lnTo>
                      <a:pt x="19" y="152"/>
                    </a:lnTo>
                    <a:lnTo>
                      <a:pt x="17" y="150"/>
                    </a:lnTo>
                    <a:lnTo>
                      <a:pt x="20" y="147"/>
                    </a:lnTo>
                    <a:lnTo>
                      <a:pt x="17" y="143"/>
                    </a:lnTo>
                    <a:lnTo>
                      <a:pt x="15" y="141"/>
                    </a:lnTo>
                    <a:lnTo>
                      <a:pt x="13" y="138"/>
                    </a:lnTo>
                    <a:lnTo>
                      <a:pt x="13" y="135"/>
                    </a:lnTo>
                    <a:lnTo>
                      <a:pt x="15" y="134"/>
                    </a:lnTo>
                    <a:lnTo>
                      <a:pt x="16" y="135"/>
                    </a:lnTo>
                    <a:lnTo>
                      <a:pt x="17" y="135"/>
                    </a:lnTo>
                    <a:lnTo>
                      <a:pt x="19" y="134"/>
                    </a:lnTo>
                    <a:lnTo>
                      <a:pt x="19" y="130"/>
                    </a:lnTo>
                    <a:lnTo>
                      <a:pt x="17" y="126"/>
                    </a:lnTo>
                    <a:lnTo>
                      <a:pt x="17" y="125"/>
                    </a:lnTo>
                    <a:lnTo>
                      <a:pt x="15" y="118"/>
                    </a:lnTo>
                    <a:lnTo>
                      <a:pt x="15" y="116"/>
                    </a:lnTo>
                    <a:lnTo>
                      <a:pt x="11" y="112"/>
                    </a:lnTo>
                    <a:lnTo>
                      <a:pt x="9" y="105"/>
                    </a:lnTo>
                    <a:lnTo>
                      <a:pt x="7" y="98"/>
                    </a:lnTo>
                    <a:lnTo>
                      <a:pt x="7" y="94"/>
                    </a:lnTo>
                    <a:lnTo>
                      <a:pt x="4" y="88"/>
                    </a:lnTo>
                    <a:lnTo>
                      <a:pt x="0" y="85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1" y="80"/>
                    </a:lnTo>
                    <a:lnTo>
                      <a:pt x="4" y="80"/>
                    </a:lnTo>
                    <a:lnTo>
                      <a:pt x="4" y="77"/>
                    </a:lnTo>
                    <a:lnTo>
                      <a:pt x="3" y="77"/>
                    </a:lnTo>
                    <a:lnTo>
                      <a:pt x="4" y="75"/>
                    </a:lnTo>
                    <a:lnTo>
                      <a:pt x="8" y="73"/>
                    </a:lnTo>
                    <a:lnTo>
                      <a:pt x="9" y="76"/>
                    </a:lnTo>
                    <a:lnTo>
                      <a:pt x="11" y="76"/>
                    </a:lnTo>
                    <a:lnTo>
                      <a:pt x="11" y="79"/>
                    </a:lnTo>
                    <a:lnTo>
                      <a:pt x="12" y="83"/>
                    </a:lnTo>
                    <a:lnTo>
                      <a:pt x="16" y="84"/>
                    </a:lnTo>
                    <a:lnTo>
                      <a:pt x="19" y="85"/>
                    </a:lnTo>
                    <a:lnTo>
                      <a:pt x="20" y="84"/>
                    </a:lnTo>
                    <a:lnTo>
                      <a:pt x="21" y="85"/>
                    </a:lnTo>
                    <a:lnTo>
                      <a:pt x="24" y="85"/>
                    </a:lnTo>
                    <a:lnTo>
                      <a:pt x="25" y="84"/>
                    </a:lnTo>
                    <a:lnTo>
                      <a:pt x="26" y="84"/>
                    </a:lnTo>
                    <a:lnTo>
                      <a:pt x="28" y="87"/>
                    </a:lnTo>
                    <a:lnTo>
                      <a:pt x="29" y="85"/>
                    </a:lnTo>
                    <a:lnTo>
                      <a:pt x="30" y="87"/>
                    </a:lnTo>
                    <a:lnTo>
                      <a:pt x="30" y="84"/>
                    </a:lnTo>
                    <a:lnTo>
                      <a:pt x="32" y="83"/>
                    </a:lnTo>
                    <a:lnTo>
                      <a:pt x="33" y="83"/>
                    </a:lnTo>
                    <a:lnTo>
                      <a:pt x="34" y="80"/>
                    </a:lnTo>
                    <a:lnTo>
                      <a:pt x="37" y="79"/>
                    </a:lnTo>
                    <a:lnTo>
                      <a:pt x="41" y="79"/>
                    </a:lnTo>
                    <a:lnTo>
                      <a:pt x="42" y="79"/>
                    </a:lnTo>
                    <a:lnTo>
                      <a:pt x="44" y="35"/>
                    </a:lnTo>
                    <a:lnTo>
                      <a:pt x="48" y="38"/>
                    </a:lnTo>
                    <a:lnTo>
                      <a:pt x="49" y="42"/>
                    </a:lnTo>
                    <a:lnTo>
                      <a:pt x="51" y="48"/>
                    </a:lnTo>
                    <a:lnTo>
                      <a:pt x="51" y="51"/>
                    </a:lnTo>
                    <a:lnTo>
                      <a:pt x="50" y="55"/>
                    </a:lnTo>
                    <a:lnTo>
                      <a:pt x="50" y="58"/>
                    </a:lnTo>
                    <a:lnTo>
                      <a:pt x="53" y="58"/>
                    </a:lnTo>
                    <a:lnTo>
                      <a:pt x="57" y="58"/>
                    </a:lnTo>
                    <a:lnTo>
                      <a:pt x="58" y="56"/>
                    </a:lnTo>
                    <a:lnTo>
                      <a:pt x="61" y="58"/>
                    </a:lnTo>
                    <a:lnTo>
                      <a:pt x="63" y="56"/>
                    </a:lnTo>
                    <a:lnTo>
                      <a:pt x="66" y="55"/>
                    </a:lnTo>
                    <a:lnTo>
                      <a:pt x="67" y="54"/>
                    </a:lnTo>
                    <a:lnTo>
                      <a:pt x="69" y="52"/>
                    </a:lnTo>
                    <a:lnTo>
                      <a:pt x="73" y="51"/>
                    </a:lnTo>
                    <a:lnTo>
                      <a:pt x="75" y="48"/>
                    </a:lnTo>
                    <a:lnTo>
                      <a:pt x="76" y="43"/>
                    </a:lnTo>
                    <a:lnTo>
                      <a:pt x="79" y="41"/>
                    </a:lnTo>
                    <a:lnTo>
                      <a:pt x="83" y="41"/>
                    </a:lnTo>
                    <a:lnTo>
                      <a:pt x="87" y="41"/>
                    </a:lnTo>
                    <a:lnTo>
                      <a:pt x="88" y="43"/>
                    </a:lnTo>
                    <a:lnTo>
                      <a:pt x="90" y="43"/>
                    </a:lnTo>
                    <a:lnTo>
                      <a:pt x="94" y="46"/>
                    </a:lnTo>
                    <a:lnTo>
                      <a:pt x="95" y="44"/>
                    </a:lnTo>
                    <a:lnTo>
                      <a:pt x="98" y="46"/>
                    </a:lnTo>
                    <a:lnTo>
                      <a:pt x="100" y="44"/>
                    </a:lnTo>
                    <a:lnTo>
                      <a:pt x="103" y="44"/>
                    </a:lnTo>
                    <a:lnTo>
                      <a:pt x="104" y="44"/>
                    </a:lnTo>
                    <a:lnTo>
                      <a:pt x="105" y="46"/>
                    </a:lnTo>
                    <a:lnTo>
                      <a:pt x="107" y="47"/>
                    </a:lnTo>
                    <a:lnTo>
                      <a:pt x="109" y="44"/>
                    </a:lnTo>
                    <a:lnTo>
                      <a:pt x="109" y="44"/>
                    </a:lnTo>
                    <a:lnTo>
                      <a:pt x="109" y="42"/>
                    </a:lnTo>
                    <a:lnTo>
                      <a:pt x="109" y="41"/>
                    </a:lnTo>
                    <a:lnTo>
                      <a:pt x="111" y="39"/>
                    </a:lnTo>
                    <a:lnTo>
                      <a:pt x="111" y="35"/>
                    </a:lnTo>
                    <a:lnTo>
                      <a:pt x="112" y="34"/>
                    </a:lnTo>
                    <a:lnTo>
                      <a:pt x="115" y="34"/>
                    </a:lnTo>
                    <a:lnTo>
                      <a:pt x="116" y="33"/>
                    </a:lnTo>
                    <a:lnTo>
                      <a:pt x="117" y="33"/>
                    </a:lnTo>
                    <a:lnTo>
                      <a:pt x="119" y="31"/>
                    </a:lnTo>
                    <a:lnTo>
                      <a:pt x="119" y="30"/>
                    </a:lnTo>
                    <a:lnTo>
                      <a:pt x="120" y="29"/>
                    </a:lnTo>
                    <a:lnTo>
                      <a:pt x="121" y="27"/>
                    </a:lnTo>
                    <a:lnTo>
                      <a:pt x="123" y="27"/>
                    </a:lnTo>
                    <a:lnTo>
                      <a:pt x="123" y="26"/>
                    </a:lnTo>
                    <a:lnTo>
                      <a:pt x="125" y="26"/>
                    </a:lnTo>
                    <a:lnTo>
                      <a:pt x="125" y="25"/>
                    </a:lnTo>
                    <a:lnTo>
                      <a:pt x="124" y="23"/>
                    </a:lnTo>
                    <a:lnTo>
                      <a:pt x="124" y="21"/>
                    </a:lnTo>
                    <a:lnTo>
                      <a:pt x="128" y="16"/>
                    </a:lnTo>
                    <a:lnTo>
                      <a:pt x="129" y="16"/>
                    </a:lnTo>
                    <a:lnTo>
                      <a:pt x="130" y="16"/>
                    </a:lnTo>
                    <a:lnTo>
                      <a:pt x="132" y="14"/>
                    </a:lnTo>
                    <a:lnTo>
                      <a:pt x="133" y="13"/>
                    </a:lnTo>
                    <a:lnTo>
                      <a:pt x="133" y="12"/>
                    </a:lnTo>
                    <a:lnTo>
                      <a:pt x="136" y="12"/>
                    </a:lnTo>
                    <a:lnTo>
                      <a:pt x="136" y="10"/>
                    </a:lnTo>
                    <a:lnTo>
                      <a:pt x="138" y="8"/>
                    </a:lnTo>
                    <a:lnTo>
                      <a:pt x="141" y="8"/>
                    </a:lnTo>
                    <a:lnTo>
                      <a:pt x="142" y="8"/>
                    </a:lnTo>
                    <a:lnTo>
                      <a:pt x="144" y="8"/>
                    </a:lnTo>
                    <a:lnTo>
                      <a:pt x="145" y="8"/>
                    </a:lnTo>
                    <a:lnTo>
                      <a:pt x="146" y="6"/>
                    </a:lnTo>
                    <a:lnTo>
                      <a:pt x="149" y="6"/>
                    </a:lnTo>
                    <a:lnTo>
                      <a:pt x="149" y="4"/>
                    </a:lnTo>
                    <a:lnTo>
                      <a:pt x="149" y="2"/>
                    </a:lnTo>
                    <a:lnTo>
                      <a:pt x="150" y="2"/>
                    </a:lnTo>
                    <a:lnTo>
                      <a:pt x="152" y="1"/>
                    </a:lnTo>
                    <a:lnTo>
                      <a:pt x="153" y="1"/>
                    </a:lnTo>
                    <a:lnTo>
                      <a:pt x="15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0" name="Freeform 492"/>
              <p:cNvSpPr>
                <a:spLocks/>
              </p:cNvSpPr>
              <p:nvPr/>
            </p:nvSpPr>
            <p:spPr bwMode="auto">
              <a:xfrm>
                <a:off x="6559579" y="5241148"/>
                <a:ext cx="68520" cy="63444"/>
              </a:xfrm>
              <a:custGeom>
                <a:avLst/>
                <a:gdLst>
                  <a:gd name="T0" fmla="*/ 15 w 27"/>
                  <a:gd name="T1" fmla="*/ 0 h 25"/>
                  <a:gd name="T2" fmla="*/ 17 w 27"/>
                  <a:gd name="T3" fmla="*/ 0 h 25"/>
                  <a:gd name="T4" fmla="*/ 18 w 27"/>
                  <a:gd name="T5" fmla="*/ 0 h 25"/>
                  <a:gd name="T6" fmla="*/ 18 w 27"/>
                  <a:gd name="T7" fmla="*/ 0 h 25"/>
                  <a:gd name="T8" fmla="*/ 21 w 27"/>
                  <a:gd name="T9" fmla="*/ 1 h 25"/>
                  <a:gd name="T10" fmla="*/ 22 w 27"/>
                  <a:gd name="T11" fmla="*/ 1 h 25"/>
                  <a:gd name="T12" fmla="*/ 25 w 27"/>
                  <a:gd name="T13" fmla="*/ 2 h 25"/>
                  <a:gd name="T14" fmla="*/ 26 w 27"/>
                  <a:gd name="T15" fmla="*/ 8 h 25"/>
                  <a:gd name="T16" fmla="*/ 27 w 27"/>
                  <a:gd name="T17" fmla="*/ 10 h 25"/>
                  <a:gd name="T18" fmla="*/ 25 w 27"/>
                  <a:gd name="T19" fmla="*/ 11 h 25"/>
                  <a:gd name="T20" fmla="*/ 22 w 27"/>
                  <a:gd name="T21" fmla="*/ 13 h 25"/>
                  <a:gd name="T22" fmla="*/ 22 w 27"/>
                  <a:gd name="T23" fmla="*/ 14 h 25"/>
                  <a:gd name="T24" fmla="*/ 23 w 27"/>
                  <a:gd name="T25" fmla="*/ 15 h 25"/>
                  <a:gd name="T26" fmla="*/ 23 w 27"/>
                  <a:gd name="T27" fmla="*/ 17 h 25"/>
                  <a:gd name="T28" fmla="*/ 21 w 27"/>
                  <a:gd name="T29" fmla="*/ 18 h 25"/>
                  <a:gd name="T30" fmla="*/ 19 w 27"/>
                  <a:gd name="T31" fmla="*/ 18 h 25"/>
                  <a:gd name="T32" fmla="*/ 18 w 27"/>
                  <a:gd name="T33" fmla="*/ 18 h 25"/>
                  <a:gd name="T34" fmla="*/ 15 w 27"/>
                  <a:gd name="T35" fmla="*/ 19 h 25"/>
                  <a:gd name="T36" fmla="*/ 14 w 27"/>
                  <a:gd name="T37" fmla="*/ 19 h 25"/>
                  <a:gd name="T38" fmla="*/ 13 w 27"/>
                  <a:gd name="T39" fmla="*/ 23 h 25"/>
                  <a:gd name="T40" fmla="*/ 11 w 27"/>
                  <a:gd name="T41" fmla="*/ 23 h 25"/>
                  <a:gd name="T42" fmla="*/ 11 w 27"/>
                  <a:gd name="T43" fmla="*/ 25 h 25"/>
                  <a:gd name="T44" fmla="*/ 9 w 27"/>
                  <a:gd name="T45" fmla="*/ 25 h 25"/>
                  <a:gd name="T46" fmla="*/ 6 w 27"/>
                  <a:gd name="T47" fmla="*/ 25 h 25"/>
                  <a:gd name="T48" fmla="*/ 5 w 27"/>
                  <a:gd name="T49" fmla="*/ 22 h 25"/>
                  <a:gd name="T50" fmla="*/ 4 w 27"/>
                  <a:gd name="T51" fmla="*/ 21 h 25"/>
                  <a:gd name="T52" fmla="*/ 4 w 27"/>
                  <a:gd name="T53" fmla="*/ 18 h 25"/>
                  <a:gd name="T54" fmla="*/ 2 w 27"/>
                  <a:gd name="T55" fmla="*/ 17 h 25"/>
                  <a:gd name="T56" fmla="*/ 2 w 27"/>
                  <a:gd name="T57" fmla="*/ 15 h 25"/>
                  <a:gd name="T58" fmla="*/ 0 w 27"/>
                  <a:gd name="T59" fmla="*/ 14 h 25"/>
                  <a:gd name="T60" fmla="*/ 0 w 27"/>
                  <a:gd name="T61" fmla="*/ 11 h 25"/>
                  <a:gd name="T62" fmla="*/ 1 w 27"/>
                  <a:gd name="T63" fmla="*/ 11 h 25"/>
                  <a:gd name="T64" fmla="*/ 4 w 27"/>
                  <a:gd name="T65" fmla="*/ 9 h 25"/>
                  <a:gd name="T66" fmla="*/ 5 w 27"/>
                  <a:gd name="T67" fmla="*/ 5 h 25"/>
                  <a:gd name="T68" fmla="*/ 7 w 27"/>
                  <a:gd name="T69" fmla="*/ 4 h 25"/>
                  <a:gd name="T70" fmla="*/ 11 w 27"/>
                  <a:gd name="T71" fmla="*/ 2 h 25"/>
                  <a:gd name="T72" fmla="*/ 13 w 27"/>
                  <a:gd name="T73" fmla="*/ 1 h 25"/>
                  <a:gd name="T74" fmla="*/ 14 w 27"/>
                  <a:gd name="T75" fmla="*/ 1 h 25"/>
                  <a:gd name="T76" fmla="*/ 15 w 27"/>
                  <a:gd name="T77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25">
                    <a:moveTo>
                      <a:pt x="15" y="0"/>
                    </a:moveTo>
                    <a:lnTo>
                      <a:pt x="17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1" y="1"/>
                    </a:lnTo>
                    <a:lnTo>
                      <a:pt x="22" y="1"/>
                    </a:lnTo>
                    <a:lnTo>
                      <a:pt x="25" y="2"/>
                    </a:lnTo>
                    <a:lnTo>
                      <a:pt x="26" y="8"/>
                    </a:lnTo>
                    <a:lnTo>
                      <a:pt x="27" y="10"/>
                    </a:lnTo>
                    <a:lnTo>
                      <a:pt x="25" y="11"/>
                    </a:lnTo>
                    <a:lnTo>
                      <a:pt x="22" y="13"/>
                    </a:lnTo>
                    <a:lnTo>
                      <a:pt x="22" y="14"/>
                    </a:lnTo>
                    <a:lnTo>
                      <a:pt x="23" y="15"/>
                    </a:lnTo>
                    <a:lnTo>
                      <a:pt x="23" y="17"/>
                    </a:lnTo>
                    <a:lnTo>
                      <a:pt x="21" y="18"/>
                    </a:lnTo>
                    <a:lnTo>
                      <a:pt x="19" y="18"/>
                    </a:lnTo>
                    <a:lnTo>
                      <a:pt x="18" y="18"/>
                    </a:lnTo>
                    <a:lnTo>
                      <a:pt x="15" y="19"/>
                    </a:lnTo>
                    <a:lnTo>
                      <a:pt x="14" y="19"/>
                    </a:lnTo>
                    <a:lnTo>
                      <a:pt x="13" y="23"/>
                    </a:lnTo>
                    <a:lnTo>
                      <a:pt x="11" y="23"/>
                    </a:lnTo>
                    <a:lnTo>
                      <a:pt x="11" y="25"/>
                    </a:lnTo>
                    <a:lnTo>
                      <a:pt x="9" y="25"/>
                    </a:lnTo>
                    <a:lnTo>
                      <a:pt x="6" y="25"/>
                    </a:lnTo>
                    <a:lnTo>
                      <a:pt x="5" y="22"/>
                    </a:lnTo>
                    <a:lnTo>
                      <a:pt x="4" y="21"/>
                    </a:lnTo>
                    <a:lnTo>
                      <a:pt x="4" y="18"/>
                    </a:lnTo>
                    <a:lnTo>
                      <a:pt x="2" y="17"/>
                    </a:lnTo>
                    <a:lnTo>
                      <a:pt x="2" y="15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1" y="11"/>
                    </a:lnTo>
                    <a:lnTo>
                      <a:pt x="4" y="9"/>
                    </a:lnTo>
                    <a:lnTo>
                      <a:pt x="5" y="5"/>
                    </a:lnTo>
                    <a:lnTo>
                      <a:pt x="7" y="4"/>
                    </a:lnTo>
                    <a:lnTo>
                      <a:pt x="11" y="2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1" name="Freeform 493"/>
              <p:cNvSpPr>
                <a:spLocks noEditPoints="1"/>
              </p:cNvSpPr>
              <p:nvPr/>
            </p:nvSpPr>
            <p:spPr bwMode="auto">
              <a:xfrm>
                <a:off x="9125238" y="4680308"/>
                <a:ext cx="1223193" cy="1306939"/>
              </a:xfrm>
              <a:custGeom>
                <a:avLst/>
                <a:gdLst>
                  <a:gd name="T0" fmla="*/ 326 w 482"/>
                  <a:gd name="T1" fmla="*/ 460 h 515"/>
                  <a:gd name="T2" fmla="*/ 361 w 482"/>
                  <a:gd name="T3" fmla="*/ 464 h 515"/>
                  <a:gd name="T4" fmla="*/ 347 w 482"/>
                  <a:gd name="T5" fmla="*/ 501 h 515"/>
                  <a:gd name="T6" fmla="*/ 333 w 482"/>
                  <a:gd name="T7" fmla="*/ 511 h 515"/>
                  <a:gd name="T8" fmla="*/ 318 w 482"/>
                  <a:gd name="T9" fmla="*/ 486 h 515"/>
                  <a:gd name="T10" fmla="*/ 325 w 482"/>
                  <a:gd name="T11" fmla="*/ 458 h 515"/>
                  <a:gd name="T12" fmla="*/ 324 w 482"/>
                  <a:gd name="T13" fmla="*/ 452 h 515"/>
                  <a:gd name="T14" fmla="*/ 317 w 482"/>
                  <a:gd name="T15" fmla="*/ 446 h 515"/>
                  <a:gd name="T16" fmla="*/ 265 w 482"/>
                  <a:gd name="T17" fmla="*/ 365 h 515"/>
                  <a:gd name="T18" fmla="*/ 262 w 482"/>
                  <a:gd name="T19" fmla="*/ 361 h 515"/>
                  <a:gd name="T20" fmla="*/ 475 w 482"/>
                  <a:gd name="T21" fmla="*/ 213 h 515"/>
                  <a:gd name="T22" fmla="*/ 458 w 482"/>
                  <a:gd name="T23" fmla="*/ 180 h 515"/>
                  <a:gd name="T24" fmla="*/ 332 w 482"/>
                  <a:gd name="T25" fmla="*/ 90 h 515"/>
                  <a:gd name="T26" fmla="*/ 153 w 482"/>
                  <a:gd name="T27" fmla="*/ 71 h 515"/>
                  <a:gd name="T28" fmla="*/ 303 w 482"/>
                  <a:gd name="T29" fmla="*/ 51 h 515"/>
                  <a:gd name="T30" fmla="*/ 295 w 482"/>
                  <a:gd name="T31" fmla="*/ 47 h 515"/>
                  <a:gd name="T32" fmla="*/ 297 w 482"/>
                  <a:gd name="T33" fmla="*/ 18 h 515"/>
                  <a:gd name="T34" fmla="*/ 226 w 482"/>
                  <a:gd name="T35" fmla="*/ 15 h 515"/>
                  <a:gd name="T36" fmla="*/ 233 w 482"/>
                  <a:gd name="T37" fmla="*/ 21 h 515"/>
                  <a:gd name="T38" fmla="*/ 372 w 482"/>
                  <a:gd name="T39" fmla="*/ 10 h 515"/>
                  <a:gd name="T40" fmla="*/ 384 w 482"/>
                  <a:gd name="T41" fmla="*/ 52 h 515"/>
                  <a:gd name="T42" fmla="*/ 404 w 482"/>
                  <a:gd name="T43" fmla="*/ 89 h 515"/>
                  <a:gd name="T44" fmla="*/ 420 w 482"/>
                  <a:gd name="T45" fmla="*/ 127 h 515"/>
                  <a:gd name="T46" fmla="*/ 440 w 482"/>
                  <a:gd name="T47" fmla="*/ 152 h 515"/>
                  <a:gd name="T48" fmla="*/ 455 w 482"/>
                  <a:gd name="T49" fmla="*/ 168 h 515"/>
                  <a:gd name="T50" fmla="*/ 473 w 482"/>
                  <a:gd name="T51" fmla="*/ 207 h 515"/>
                  <a:gd name="T52" fmla="*/ 475 w 482"/>
                  <a:gd name="T53" fmla="*/ 260 h 515"/>
                  <a:gd name="T54" fmla="*/ 446 w 482"/>
                  <a:gd name="T55" fmla="*/ 323 h 515"/>
                  <a:gd name="T56" fmla="*/ 409 w 482"/>
                  <a:gd name="T57" fmla="*/ 373 h 515"/>
                  <a:gd name="T58" fmla="*/ 369 w 482"/>
                  <a:gd name="T59" fmla="*/ 414 h 515"/>
                  <a:gd name="T60" fmla="*/ 345 w 482"/>
                  <a:gd name="T61" fmla="*/ 423 h 515"/>
                  <a:gd name="T62" fmla="*/ 329 w 482"/>
                  <a:gd name="T63" fmla="*/ 418 h 515"/>
                  <a:gd name="T64" fmla="*/ 287 w 482"/>
                  <a:gd name="T65" fmla="*/ 401 h 515"/>
                  <a:gd name="T66" fmla="*/ 278 w 482"/>
                  <a:gd name="T67" fmla="*/ 361 h 515"/>
                  <a:gd name="T68" fmla="*/ 258 w 482"/>
                  <a:gd name="T69" fmla="*/ 352 h 515"/>
                  <a:gd name="T70" fmla="*/ 268 w 482"/>
                  <a:gd name="T71" fmla="*/ 325 h 515"/>
                  <a:gd name="T72" fmla="*/ 239 w 482"/>
                  <a:gd name="T73" fmla="*/ 343 h 515"/>
                  <a:gd name="T74" fmla="*/ 228 w 482"/>
                  <a:gd name="T75" fmla="*/ 304 h 515"/>
                  <a:gd name="T76" fmla="*/ 168 w 482"/>
                  <a:gd name="T77" fmla="*/ 297 h 515"/>
                  <a:gd name="T78" fmla="*/ 108 w 482"/>
                  <a:gd name="T79" fmla="*/ 319 h 515"/>
                  <a:gd name="T80" fmla="*/ 67 w 482"/>
                  <a:gd name="T81" fmla="*/ 325 h 515"/>
                  <a:gd name="T82" fmla="*/ 30 w 482"/>
                  <a:gd name="T83" fmla="*/ 340 h 515"/>
                  <a:gd name="T84" fmla="*/ 16 w 482"/>
                  <a:gd name="T85" fmla="*/ 309 h 515"/>
                  <a:gd name="T86" fmla="*/ 9 w 482"/>
                  <a:gd name="T87" fmla="*/ 219 h 515"/>
                  <a:gd name="T88" fmla="*/ 14 w 482"/>
                  <a:gd name="T89" fmla="*/ 209 h 515"/>
                  <a:gd name="T90" fmla="*/ 22 w 482"/>
                  <a:gd name="T91" fmla="*/ 157 h 515"/>
                  <a:gd name="T92" fmla="*/ 79 w 482"/>
                  <a:gd name="T93" fmla="*/ 130 h 515"/>
                  <a:gd name="T94" fmla="*/ 122 w 482"/>
                  <a:gd name="T95" fmla="*/ 100 h 515"/>
                  <a:gd name="T96" fmla="*/ 145 w 482"/>
                  <a:gd name="T97" fmla="*/ 89 h 515"/>
                  <a:gd name="T98" fmla="*/ 154 w 482"/>
                  <a:gd name="T99" fmla="*/ 76 h 515"/>
                  <a:gd name="T100" fmla="*/ 163 w 482"/>
                  <a:gd name="T101" fmla="*/ 56 h 515"/>
                  <a:gd name="T102" fmla="*/ 180 w 482"/>
                  <a:gd name="T103" fmla="*/ 51 h 515"/>
                  <a:gd name="T104" fmla="*/ 199 w 482"/>
                  <a:gd name="T105" fmla="*/ 67 h 515"/>
                  <a:gd name="T106" fmla="*/ 213 w 482"/>
                  <a:gd name="T107" fmla="*/ 59 h 515"/>
                  <a:gd name="T108" fmla="*/ 222 w 482"/>
                  <a:gd name="T109" fmla="*/ 36 h 515"/>
                  <a:gd name="T110" fmla="*/ 250 w 482"/>
                  <a:gd name="T111" fmla="*/ 26 h 515"/>
                  <a:gd name="T112" fmla="*/ 259 w 482"/>
                  <a:gd name="T113" fmla="*/ 15 h 515"/>
                  <a:gd name="T114" fmla="*/ 288 w 482"/>
                  <a:gd name="T115" fmla="*/ 25 h 515"/>
                  <a:gd name="T116" fmla="*/ 307 w 482"/>
                  <a:gd name="T117" fmla="*/ 26 h 515"/>
                  <a:gd name="T118" fmla="*/ 292 w 482"/>
                  <a:gd name="T119" fmla="*/ 51 h 515"/>
                  <a:gd name="T120" fmla="*/ 315 w 482"/>
                  <a:gd name="T121" fmla="*/ 85 h 515"/>
                  <a:gd name="T122" fmla="*/ 355 w 482"/>
                  <a:gd name="T123" fmla="*/ 73 h 515"/>
                  <a:gd name="T124" fmla="*/ 365 w 482"/>
                  <a:gd name="T125" fmla="*/ 27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82" h="515">
                    <a:moveTo>
                      <a:pt x="338" y="508"/>
                    </a:moveTo>
                    <a:lnTo>
                      <a:pt x="340" y="509"/>
                    </a:lnTo>
                    <a:lnTo>
                      <a:pt x="338" y="510"/>
                    </a:lnTo>
                    <a:lnTo>
                      <a:pt x="337" y="513"/>
                    </a:lnTo>
                    <a:lnTo>
                      <a:pt x="336" y="513"/>
                    </a:lnTo>
                    <a:lnTo>
                      <a:pt x="337" y="510"/>
                    </a:lnTo>
                    <a:lnTo>
                      <a:pt x="337" y="508"/>
                    </a:lnTo>
                    <a:lnTo>
                      <a:pt x="338" y="508"/>
                    </a:lnTo>
                    <a:close/>
                    <a:moveTo>
                      <a:pt x="350" y="497"/>
                    </a:moveTo>
                    <a:lnTo>
                      <a:pt x="351" y="498"/>
                    </a:lnTo>
                    <a:lnTo>
                      <a:pt x="350" y="500"/>
                    </a:lnTo>
                    <a:lnTo>
                      <a:pt x="350" y="497"/>
                    </a:lnTo>
                    <a:close/>
                    <a:moveTo>
                      <a:pt x="365" y="459"/>
                    </a:moveTo>
                    <a:lnTo>
                      <a:pt x="363" y="461"/>
                    </a:lnTo>
                    <a:lnTo>
                      <a:pt x="362" y="460"/>
                    </a:lnTo>
                    <a:lnTo>
                      <a:pt x="365" y="459"/>
                    </a:lnTo>
                    <a:close/>
                    <a:moveTo>
                      <a:pt x="321" y="458"/>
                    </a:moveTo>
                    <a:lnTo>
                      <a:pt x="324" y="459"/>
                    </a:lnTo>
                    <a:lnTo>
                      <a:pt x="326" y="460"/>
                    </a:lnTo>
                    <a:lnTo>
                      <a:pt x="328" y="461"/>
                    </a:lnTo>
                    <a:lnTo>
                      <a:pt x="329" y="460"/>
                    </a:lnTo>
                    <a:lnTo>
                      <a:pt x="329" y="459"/>
                    </a:lnTo>
                    <a:lnTo>
                      <a:pt x="329" y="463"/>
                    </a:lnTo>
                    <a:lnTo>
                      <a:pt x="333" y="465"/>
                    </a:lnTo>
                    <a:lnTo>
                      <a:pt x="337" y="468"/>
                    </a:lnTo>
                    <a:lnTo>
                      <a:pt x="338" y="469"/>
                    </a:lnTo>
                    <a:lnTo>
                      <a:pt x="341" y="468"/>
                    </a:lnTo>
                    <a:lnTo>
                      <a:pt x="342" y="468"/>
                    </a:lnTo>
                    <a:lnTo>
                      <a:pt x="345" y="469"/>
                    </a:lnTo>
                    <a:lnTo>
                      <a:pt x="345" y="468"/>
                    </a:lnTo>
                    <a:lnTo>
                      <a:pt x="346" y="467"/>
                    </a:lnTo>
                    <a:lnTo>
                      <a:pt x="353" y="467"/>
                    </a:lnTo>
                    <a:lnTo>
                      <a:pt x="354" y="467"/>
                    </a:lnTo>
                    <a:lnTo>
                      <a:pt x="355" y="465"/>
                    </a:lnTo>
                    <a:lnTo>
                      <a:pt x="357" y="465"/>
                    </a:lnTo>
                    <a:lnTo>
                      <a:pt x="358" y="465"/>
                    </a:lnTo>
                    <a:lnTo>
                      <a:pt x="359" y="464"/>
                    </a:lnTo>
                    <a:lnTo>
                      <a:pt x="361" y="464"/>
                    </a:lnTo>
                    <a:lnTo>
                      <a:pt x="363" y="465"/>
                    </a:lnTo>
                    <a:lnTo>
                      <a:pt x="362" y="468"/>
                    </a:lnTo>
                    <a:lnTo>
                      <a:pt x="361" y="473"/>
                    </a:lnTo>
                    <a:lnTo>
                      <a:pt x="359" y="476"/>
                    </a:lnTo>
                    <a:lnTo>
                      <a:pt x="359" y="481"/>
                    </a:lnTo>
                    <a:lnTo>
                      <a:pt x="357" y="483"/>
                    </a:lnTo>
                    <a:lnTo>
                      <a:pt x="358" y="486"/>
                    </a:lnTo>
                    <a:lnTo>
                      <a:pt x="357" y="486"/>
                    </a:lnTo>
                    <a:lnTo>
                      <a:pt x="357" y="489"/>
                    </a:lnTo>
                    <a:lnTo>
                      <a:pt x="357" y="492"/>
                    </a:lnTo>
                    <a:lnTo>
                      <a:pt x="355" y="490"/>
                    </a:lnTo>
                    <a:lnTo>
                      <a:pt x="355" y="486"/>
                    </a:lnTo>
                    <a:lnTo>
                      <a:pt x="354" y="489"/>
                    </a:lnTo>
                    <a:lnTo>
                      <a:pt x="353" y="490"/>
                    </a:lnTo>
                    <a:lnTo>
                      <a:pt x="351" y="496"/>
                    </a:lnTo>
                    <a:lnTo>
                      <a:pt x="351" y="496"/>
                    </a:lnTo>
                    <a:lnTo>
                      <a:pt x="349" y="496"/>
                    </a:lnTo>
                    <a:lnTo>
                      <a:pt x="349" y="498"/>
                    </a:lnTo>
                    <a:lnTo>
                      <a:pt x="347" y="501"/>
                    </a:lnTo>
                    <a:lnTo>
                      <a:pt x="349" y="502"/>
                    </a:lnTo>
                    <a:lnTo>
                      <a:pt x="349" y="504"/>
                    </a:lnTo>
                    <a:lnTo>
                      <a:pt x="346" y="508"/>
                    </a:lnTo>
                    <a:lnTo>
                      <a:pt x="346" y="508"/>
                    </a:lnTo>
                    <a:lnTo>
                      <a:pt x="344" y="509"/>
                    </a:lnTo>
                    <a:lnTo>
                      <a:pt x="344" y="505"/>
                    </a:lnTo>
                    <a:lnTo>
                      <a:pt x="346" y="506"/>
                    </a:lnTo>
                    <a:lnTo>
                      <a:pt x="346" y="504"/>
                    </a:lnTo>
                    <a:lnTo>
                      <a:pt x="345" y="502"/>
                    </a:lnTo>
                    <a:lnTo>
                      <a:pt x="344" y="504"/>
                    </a:lnTo>
                    <a:lnTo>
                      <a:pt x="342" y="505"/>
                    </a:lnTo>
                    <a:lnTo>
                      <a:pt x="341" y="505"/>
                    </a:lnTo>
                    <a:lnTo>
                      <a:pt x="341" y="502"/>
                    </a:lnTo>
                    <a:lnTo>
                      <a:pt x="340" y="505"/>
                    </a:lnTo>
                    <a:lnTo>
                      <a:pt x="337" y="506"/>
                    </a:lnTo>
                    <a:lnTo>
                      <a:pt x="337" y="508"/>
                    </a:lnTo>
                    <a:lnTo>
                      <a:pt x="334" y="506"/>
                    </a:lnTo>
                    <a:lnTo>
                      <a:pt x="334" y="510"/>
                    </a:lnTo>
                    <a:lnTo>
                      <a:pt x="333" y="511"/>
                    </a:lnTo>
                    <a:lnTo>
                      <a:pt x="332" y="515"/>
                    </a:lnTo>
                    <a:lnTo>
                      <a:pt x="329" y="515"/>
                    </a:lnTo>
                    <a:lnTo>
                      <a:pt x="328" y="513"/>
                    </a:lnTo>
                    <a:lnTo>
                      <a:pt x="328" y="511"/>
                    </a:lnTo>
                    <a:lnTo>
                      <a:pt x="326" y="514"/>
                    </a:lnTo>
                    <a:lnTo>
                      <a:pt x="325" y="511"/>
                    </a:lnTo>
                    <a:lnTo>
                      <a:pt x="322" y="513"/>
                    </a:lnTo>
                    <a:lnTo>
                      <a:pt x="321" y="511"/>
                    </a:lnTo>
                    <a:lnTo>
                      <a:pt x="321" y="510"/>
                    </a:lnTo>
                    <a:lnTo>
                      <a:pt x="322" y="508"/>
                    </a:lnTo>
                    <a:lnTo>
                      <a:pt x="321" y="508"/>
                    </a:lnTo>
                    <a:lnTo>
                      <a:pt x="320" y="504"/>
                    </a:lnTo>
                    <a:lnTo>
                      <a:pt x="321" y="504"/>
                    </a:lnTo>
                    <a:lnTo>
                      <a:pt x="320" y="502"/>
                    </a:lnTo>
                    <a:lnTo>
                      <a:pt x="320" y="496"/>
                    </a:lnTo>
                    <a:lnTo>
                      <a:pt x="320" y="494"/>
                    </a:lnTo>
                    <a:lnTo>
                      <a:pt x="318" y="493"/>
                    </a:lnTo>
                    <a:lnTo>
                      <a:pt x="318" y="489"/>
                    </a:lnTo>
                    <a:lnTo>
                      <a:pt x="318" y="486"/>
                    </a:lnTo>
                    <a:lnTo>
                      <a:pt x="321" y="489"/>
                    </a:lnTo>
                    <a:lnTo>
                      <a:pt x="324" y="489"/>
                    </a:lnTo>
                    <a:lnTo>
                      <a:pt x="321" y="486"/>
                    </a:lnTo>
                    <a:lnTo>
                      <a:pt x="321" y="485"/>
                    </a:lnTo>
                    <a:lnTo>
                      <a:pt x="320" y="485"/>
                    </a:lnTo>
                    <a:lnTo>
                      <a:pt x="321" y="481"/>
                    </a:lnTo>
                    <a:lnTo>
                      <a:pt x="320" y="477"/>
                    </a:lnTo>
                    <a:lnTo>
                      <a:pt x="320" y="472"/>
                    </a:lnTo>
                    <a:lnTo>
                      <a:pt x="321" y="469"/>
                    </a:lnTo>
                    <a:lnTo>
                      <a:pt x="320" y="464"/>
                    </a:lnTo>
                    <a:lnTo>
                      <a:pt x="320" y="461"/>
                    </a:lnTo>
                    <a:lnTo>
                      <a:pt x="321" y="461"/>
                    </a:lnTo>
                    <a:lnTo>
                      <a:pt x="321" y="459"/>
                    </a:lnTo>
                    <a:lnTo>
                      <a:pt x="321" y="458"/>
                    </a:lnTo>
                    <a:close/>
                    <a:moveTo>
                      <a:pt x="326" y="456"/>
                    </a:moveTo>
                    <a:lnTo>
                      <a:pt x="328" y="459"/>
                    </a:lnTo>
                    <a:lnTo>
                      <a:pt x="326" y="459"/>
                    </a:lnTo>
                    <a:lnTo>
                      <a:pt x="325" y="459"/>
                    </a:lnTo>
                    <a:lnTo>
                      <a:pt x="325" y="458"/>
                    </a:lnTo>
                    <a:lnTo>
                      <a:pt x="326" y="456"/>
                    </a:lnTo>
                    <a:close/>
                    <a:moveTo>
                      <a:pt x="366" y="455"/>
                    </a:moveTo>
                    <a:lnTo>
                      <a:pt x="367" y="456"/>
                    </a:lnTo>
                    <a:lnTo>
                      <a:pt x="367" y="458"/>
                    </a:lnTo>
                    <a:lnTo>
                      <a:pt x="366" y="458"/>
                    </a:lnTo>
                    <a:lnTo>
                      <a:pt x="362" y="458"/>
                    </a:lnTo>
                    <a:lnTo>
                      <a:pt x="361" y="455"/>
                    </a:lnTo>
                    <a:lnTo>
                      <a:pt x="363" y="455"/>
                    </a:lnTo>
                    <a:lnTo>
                      <a:pt x="366" y="455"/>
                    </a:lnTo>
                    <a:close/>
                    <a:moveTo>
                      <a:pt x="328" y="452"/>
                    </a:moveTo>
                    <a:lnTo>
                      <a:pt x="328" y="455"/>
                    </a:lnTo>
                    <a:lnTo>
                      <a:pt x="326" y="455"/>
                    </a:lnTo>
                    <a:lnTo>
                      <a:pt x="326" y="452"/>
                    </a:lnTo>
                    <a:lnTo>
                      <a:pt x="328" y="452"/>
                    </a:lnTo>
                    <a:close/>
                    <a:moveTo>
                      <a:pt x="325" y="452"/>
                    </a:moveTo>
                    <a:lnTo>
                      <a:pt x="325" y="454"/>
                    </a:lnTo>
                    <a:lnTo>
                      <a:pt x="324" y="456"/>
                    </a:lnTo>
                    <a:lnTo>
                      <a:pt x="322" y="455"/>
                    </a:lnTo>
                    <a:lnTo>
                      <a:pt x="324" y="452"/>
                    </a:lnTo>
                    <a:lnTo>
                      <a:pt x="325" y="452"/>
                    </a:lnTo>
                    <a:close/>
                    <a:moveTo>
                      <a:pt x="363" y="446"/>
                    </a:moveTo>
                    <a:lnTo>
                      <a:pt x="367" y="448"/>
                    </a:lnTo>
                    <a:lnTo>
                      <a:pt x="367" y="451"/>
                    </a:lnTo>
                    <a:lnTo>
                      <a:pt x="363" y="452"/>
                    </a:lnTo>
                    <a:lnTo>
                      <a:pt x="363" y="451"/>
                    </a:lnTo>
                    <a:lnTo>
                      <a:pt x="362" y="450"/>
                    </a:lnTo>
                    <a:lnTo>
                      <a:pt x="363" y="447"/>
                    </a:lnTo>
                    <a:lnTo>
                      <a:pt x="362" y="446"/>
                    </a:lnTo>
                    <a:lnTo>
                      <a:pt x="363" y="446"/>
                    </a:lnTo>
                    <a:close/>
                    <a:moveTo>
                      <a:pt x="320" y="436"/>
                    </a:moveTo>
                    <a:lnTo>
                      <a:pt x="321" y="438"/>
                    </a:lnTo>
                    <a:lnTo>
                      <a:pt x="321" y="440"/>
                    </a:lnTo>
                    <a:lnTo>
                      <a:pt x="322" y="443"/>
                    </a:lnTo>
                    <a:lnTo>
                      <a:pt x="320" y="444"/>
                    </a:lnTo>
                    <a:lnTo>
                      <a:pt x="320" y="446"/>
                    </a:lnTo>
                    <a:lnTo>
                      <a:pt x="318" y="448"/>
                    </a:lnTo>
                    <a:lnTo>
                      <a:pt x="316" y="447"/>
                    </a:lnTo>
                    <a:lnTo>
                      <a:pt x="317" y="446"/>
                    </a:lnTo>
                    <a:lnTo>
                      <a:pt x="316" y="443"/>
                    </a:lnTo>
                    <a:lnTo>
                      <a:pt x="317" y="442"/>
                    </a:lnTo>
                    <a:lnTo>
                      <a:pt x="317" y="439"/>
                    </a:lnTo>
                    <a:lnTo>
                      <a:pt x="318" y="438"/>
                    </a:lnTo>
                    <a:lnTo>
                      <a:pt x="320" y="436"/>
                    </a:lnTo>
                    <a:close/>
                    <a:moveTo>
                      <a:pt x="355" y="426"/>
                    </a:moveTo>
                    <a:lnTo>
                      <a:pt x="354" y="426"/>
                    </a:lnTo>
                    <a:lnTo>
                      <a:pt x="353" y="426"/>
                    </a:lnTo>
                    <a:lnTo>
                      <a:pt x="355" y="426"/>
                    </a:lnTo>
                    <a:close/>
                    <a:moveTo>
                      <a:pt x="342" y="417"/>
                    </a:moveTo>
                    <a:lnTo>
                      <a:pt x="344" y="418"/>
                    </a:lnTo>
                    <a:lnTo>
                      <a:pt x="342" y="419"/>
                    </a:lnTo>
                    <a:lnTo>
                      <a:pt x="341" y="418"/>
                    </a:lnTo>
                    <a:lnTo>
                      <a:pt x="342" y="417"/>
                    </a:lnTo>
                    <a:close/>
                    <a:moveTo>
                      <a:pt x="265" y="361"/>
                    </a:moveTo>
                    <a:lnTo>
                      <a:pt x="263" y="363"/>
                    </a:lnTo>
                    <a:lnTo>
                      <a:pt x="265" y="364"/>
                    </a:lnTo>
                    <a:lnTo>
                      <a:pt x="266" y="364"/>
                    </a:lnTo>
                    <a:lnTo>
                      <a:pt x="265" y="365"/>
                    </a:lnTo>
                    <a:lnTo>
                      <a:pt x="267" y="365"/>
                    </a:lnTo>
                    <a:lnTo>
                      <a:pt x="268" y="365"/>
                    </a:lnTo>
                    <a:lnTo>
                      <a:pt x="270" y="365"/>
                    </a:lnTo>
                    <a:lnTo>
                      <a:pt x="268" y="367"/>
                    </a:lnTo>
                    <a:lnTo>
                      <a:pt x="265" y="367"/>
                    </a:lnTo>
                    <a:lnTo>
                      <a:pt x="263" y="368"/>
                    </a:lnTo>
                    <a:lnTo>
                      <a:pt x="262" y="368"/>
                    </a:lnTo>
                    <a:lnTo>
                      <a:pt x="262" y="368"/>
                    </a:lnTo>
                    <a:lnTo>
                      <a:pt x="261" y="368"/>
                    </a:lnTo>
                    <a:lnTo>
                      <a:pt x="259" y="367"/>
                    </a:lnTo>
                    <a:lnTo>
                      <a:pt x="258" y="368"/>
                    </a:lnTo>
                    <a:lnTo>
                      <a:pt x="257" y="368"/>
                    </a:lnTo>
                    <a:lnTo>
                      <a:pt x="255" y="368"/>
                    </a:lnTo>
                    <a:lnTo>
                      <a:pt x="253" y="368"/>
                    </a:lnTo>
                    <a:lnTo>
                      <a:pt x="251" y="367"/>
                    </a:lnTo>
                    <a:lnTo>
                      <a:pt x="251" y="365"/>
                    </a:lnTo>
                    <a:lnTo>
                      <a:pt x="254" y="364"/>
                    </a:lnTo>
                    <a:lnTo>
                      <a:pt x="261" y="361"/>
                    </a:lnTo>
                    <a:lnTo>
                      <a:pt x="262" y="361"/>
                    </a:lnTo>
                    <a:lnTo>
                      <a:pt x="265" y="361"/>
                    </a:lnTo>
                    <a:close/>
                    <a:moveTo>
                      <a:pt x="476" y="242"/>
                    </a:moveTo>
                    <a:lnTo>
                      <a:pt x="476" y="244"/>
                    </a:lnTo>
                    <a:lnTo>
                      <a:pt x="475" y="246"/>
                    </a:lnTo>
                    <a:lnTo>
                      <a:pt x="476" y="242"/>
                    </a:lnTo>
                    <a:close/>
                    <a:moveTo>
                      <a:pt x="1" y="201"/>
                    </a:moveTo>
                    <a:lnTo>
                      <a:pt x="2" y="205"/>
                    </a:lnTo>
                    <a:lnTo>
                      <a:pt x="1" y="207"/>
                    </a:lnTo>
                    <a:lnTo>
                      <a:pt x="0" y="204"/>
                    </a:lnTo>
                    <a:lnTo>
                      <a:pt x="1" y="201"/>
                    </a:lnTo>
                    <a:close/>
                    <a:moveTo>
                      <a:pt x="479" y="200"/>
                    </a:moveTo>
                    <a:lnTo>
                      <a:pt x="480" y="200"/>
                    </a:lnTo>
                    <a:lnTo>
                      <a:pt x="482" y="202"/>
                    </a:lnTo>
                    <a:lnTo>
                      <a:pt x="480" y="206"/>
                    </a:lnTo>
                    <a:lnTo>
                      <a:pt x="478" y="209"/>
                    </a:lnTo>
                    <a:lnTo>
                      <a:pt x="478" y="214"/>
                    </a:lnTo>
                    <a:lnTo>
                      <a:pt x="478" y="217"/>
                    </a:lnTo>
                    <a:lnTo>
                      <a:pt x="476" y="215"/>
                    </a:lnTo>
                    <a:lnTo>
                      <a:pt x="475" y="213"/>
                    </a:lnTo>
                    <a:lnTo>
                      <a:pt x="476" y="210"/>
                    </a:lnTo>
                    <a:lnTo>
                      <a:pt x="476" y="207"/>
                    </a:lnTo>
                    <a:lnTo>
                      <a:pt x="478" y="205"/>
                    </a:lnTo>
                    <a:lnTo>
                      <a:pt x="479" y="202"/>
                    </a:lnTo>
                    <a:lnTo>
                      <a:pt x="479" y="201"/>
                    </a:lnTo>
                    <a:lnTo>
                      <a:pt x="479" y="200"/>
                    </a:lnTo>
                    <a:close/>
                    <a:moveTo>
                      <a:pt x="2" y="194"/>
                    </a:moveTo>
                    <a:lnTo>
                      <a:pt x="2" y="197"/>
                    </a:lnTo>
                    <a:lnTo>
                      <a:pt x="1" y="198"/>
                    </a:lnTo>
                    <a:lnTo>
                      <a:pt x="2" y="194"/>
                    </a:lnTo>
                    <a:close/>
                    <a:moveTo>
                      <a:pt x="458" y="180"/>
                    </a:moveTo>
                    <a:lnTo>
                      <a:pt x="458" y="181"/>
                    </a:lnTo>
                    <a:lnTo>
                      <a:pt x="459" y="181"/>
                    </a:lnTo>
                    <a:lnTo>
                      <a:pt x="459" y="182"/>
                    </a:lnTo>
                    <a:lnTo>
                      <a:pt x="461" y="184"/>
                    </a:lnTo>
                    <a:lnTo>
                      <a:pt x="461" y="185"/>
                    </a:lnTo>
                    <a:lnTo>
                      <a:pt x="459" y="184"/>
                    </a:lnTo>
                    <a:lnTo>
                      <a:pt x="457" y="181"/>
                    </a:lnTo>
                    <a:lnTo>
                      <a:pt x="458" y="180"/>
                    </a:lnTo>
                    <a:close/>
                    <a:moveTo>
                      <a:pt x="454" y="163"/>
                    </a:moveTo>
                    <a:lnTo>
                      <a:pt x="454" y="164"/>
                    </a:lnTo>
                    <a:lnTo>
                      <a:pt x="453" y="164"/>
                    </a:lnTo>
                    <a:lnTo>
                      <a:pt x="454" y="163"/>
                    </a:lnTo>
                    <a:close/>
                    <a:moveTo>
                      <a:pt x="38" y="132"/>
                    </a:moveTo>
                    <a:lnTo>
                      <a:pt x="38" y="135"/>
                    </a:lnTo>
                    <a:lnTo>
                      <a:pt x="37" y="138"/>
                    </a:lnTo>
                    <a:lnTo>
                      <a:pt x="37" y="136"/>
                    </a:lnTo>
                    <a:lnTo>
                      <a:pt x="38" y="132"/>
                    </a:lnTo>
                    <a:close/>
                    <a:moveTo>
                      <a:pt x="411" y="106"/>
                    </a:moveTo>
                    <a:lnTo>
                      <a:pt x="411" y="110"/>
                    </a:lnTo>
                    <a:lnTo>
                      <a:pt x="409" y="113"/>
                    </a:lnTo>
                    <a:lnTo>
                      <a:pt x="409" y="111"/>
                    </a:lnTo>
                    <a:lnTo>
                      <a:pt x="409" y="110"/>
                    </a:lnTo>
                    <a:lnTo>
                      <a:pt x="408" y="107"/>
                    </a:lnTo>
                    <a:lnTo>
                      <a:pt x="409" y="107"/>
                    </a:lnTo>
                    <a:lnTo>
                      <a:pt x="411" y="106"/>
                    </a:lnTo>
                    <a:close/>
                    <a:moveTo>
                      <a:pt x="332" y="89"/>
                    </a:moveTo>
                    <a:lnTo>
                      <a:pt x="332" y="90"/>
                    </a:lnTo>
                    <a:lnTo>
                      <a:pt x="330" y="92"/>
                    </a:lnTo>
                    <a:lnTo>
                      <a:pt x="330" y="90"/>
                    </a:lnTo>
                    <a:lnTo>
                      <a:pt x="332" y="89"/>
                    </a:lnTo>
                    <a:close/>
                    <a:moveTo>
                      <a:pt x="330" y="82"/>
                    </a:moveTo>
                    <a:lnTo>
                      <a:pt x="334" y="82"/>
                    </a:lnTo>
                    <a:lnTo>
                      <a:pt x="334" y="84"/>
                    </a:lnTo>
                    <a:lnTo>
                      <a:pt x="332" y="84"/>
                    </a:lnTo>
                    <a:lnTo>
                      <a:pt x="330" y="86"/>
                    </a:lnTo>
                    <a:lnTo>
                      <a:pt x="329" y="86"/>
                    </a:lnTo>
                    <a:lnTo>
                      <a:pt x="328" y="85"/>
                    </a:lnTo>
                    <a:lnTo>
                      <a:pt x="328" y="84"/>
                    </a:lnTo>
                    <a:lnTo>
                      <a:pt x="330" y="82"/>
                    </a:lnTo>
                    <a:close/>
                    <a:moveTo>
                      <a:pt x="303" y="71"/>
                    </a:moveTo>
                    <a:lnTo>
                      <a:pt x="304" y="72"/>
                    </a:lnTo>
                    <a:lnTo>
                      <a:pt x="303" y="75"/>
                    </a:lnTo>
                    <a:lnTo>
                      <a:pt x="303" y="72"/>
                    </a:lnTo>
                    <a:lnTo>
                      <a:pt x="303" y="71"/>
                    </a:lnTo>
                    <a:close/>
                    <a:moveTo>
                      <a:pt x="151" y="69"/>
                    </a:moveTo>
                    <a:lnTo>
                      <a:pt x="153" y="71"/>
                    </a:lnTo>
                    <a:lnTo>
                      <a:pt x="153" y="73"/>
                    </a:lnTo>
                    <a:lnTo>
                      <a:pt x="151" y="73"/>
                    </a:lnTo>
                    <a:lnTo>
                      <a:pt x="151" y="69"/>
                    </a:lnTo>
                    <a:close/>
                    <a:moveTo>
                      <a:pt x="153" y="64"/>
                    </a:moveTo>
                    <a:lnTo>
                      <a:pt x="155" y="67"/>
                    </a:lnTo>
                    <a:lnTo>
                      <a:pt x="153" y="67"/>
                    </a:lnTo>
                    <a:lnTo>
                      <a:pt x="153" y="65"/>
                    </a:lnTo>
                    <a:lnTo>
                      <a:pt x="153" y="64"/>
                    </a:lnTo>
                    <a:close/>
                    <a:moveTo>
                      <a:pt x="162" y="55"/>
                    </a:moveTo>
                    <a:lnTo>
                      <a:pt x="163" y="55"/>
                    </a:lnTo>
                    <a:lnTo>
                      <a:pt x="162" y="56"/>
                    </a:lnTo>
                    <a:lnTo>
                      <a:pt x="160" y="56"/>
                    </a:lnTo>
                    <a:lnTo>
                      <a:pt x="162" y="55"/>
                    </a:lnTo>
                    <a:close/>
                    <a:moveTo>
                      <a:pt x="301" y="46"/>
                    </a:moveTo>
                    <a:lnTo>
                      <a:pt x="301" y="48"/>
                    </a:lnTo>
                    <a:lnTo>
                      <a:pt x="303" y="47"/>
                    </a:lnTo>
                    <a:lnTo>
                      <a:pt x="304" y="48"/>
                    </a:lnTo>
                    <a:lnTo>
                      <a:pt x="301" y="50"/>
                    </a:lnTo>
                    <a:lnTo>
                      <a:pt x="303" y="51"/>
                    </a:lnTo>
                    <a:lnTo>
                      <a:pt x="303" y="50"/>
                    </a:lnTo>
                    <a:lnTo>
                      <a:pt x="304" y="51"/>
                    </a:lnTo>
                    <a:lnTo>
                      <a:pt x="303" y="52"/>
                    </a:lnTo>
                    <a:lnTo>
                      <a:pt x="300" y="52"/>
                    </a:lnTo>
                    <a:lnTo>
                      <a:pt x="299" y="52"/>
                    </a:lnTo>
                    <a:lnTo>
                      <a:pt x="297" y="52"/>
                    </a:lnTo>
                    <a:lnTo>
                      <a:pt x="299" y="51"/>
                    </a:lnTo>
                    <a:lnTo>
                      <a:pt x="297" y="48"/>
                    </a:lnTo>
                    <a:lnTo>
                      <a:pt x="299" y="48"/>
                    </a:lnTo>
                    <a:lnTo>
                      <a:pt x="297" y="48"/>
                    </a:lnTo>
                    <a:lnTo>
                      <a:pt x="300" y="48"/>
                    </a:lnTo>
                    <a:lnTo>
                      <a:pt x="300" y="47"/>
                    </a:lnTo>
                    <a:lnTo>
                      <a:pt x="301" y="46"/>
                    </a:lnTo>
                    <a:close/>
                    <a:moveTo>
                      <a:pt x="296" y="46"/>
                    </a:moveTo>
                    <a:lnTo>
                      <a:pt x="297" y="47"/>
                    </a:lnTo>
                    <a:lnTo>
                      <a:pt x="296" y="48"/>
                    </a:lnTo>
                    <a:lnTo>
                      <a:pt x="295" y="47"/>
                    </a:lnTo>
                    <a:lnTo>
                      <a:pt x="295" y="48"/>
                    </a:lnTo>
                    <a:lnTo>
                      <a:pt x="295" y="47"/>
                    </a:lnTo>
                    <a:lnTo>
                      <a:pt x="296" y="46"/>
                    </a:lnTo>
                    <a:close/>
                    <a:moveTo>
                      <a:pt x="288" y="23"/>
                    </a:moveTo>
                    <a:lnTo>
                      <a:pt x="288" y="25"/>
                    </a:lnTo>
                    <a:lnTo>
                      <a:pt x="286" y="26"/>
                    </a:lnTo>
                    <a:lnTo>
                      <a:pt x="284" y="25"/>
                    </a:lnTo>
                    <a:lnTo>
                      <a:pt x="288" y="23"/>
                    </a:lnTo>
                    <a:close/>
                    <a:moveTo>
                      <a:pt x="292" y="21"/>
                    </a:moveTo>
                    <a:lnTo>
                      <a:pt x="292" y="22"/>
                    </a:lnTo>
                    <a:lnTo>
                      <a:pt x="290" y="22"/>
                    </a:lnTo>
                    <a:lnTo>
                      <a:pt x="288" y="23"/>
                    </a:lnTo>
                    <a:lnTo>
                      <a:pt x="288" y="22"/>
                    </a:lnTo>
                    <a:lnTo>
                      <a:pt x="291" y="21"/>
                    </a:lnTo>
                    <a:lnTo>
                      <a:pt x="292" y="21"/>
                    </a:lnTo>
                    <a:close/>
                    <a:moveTo>
                      <a:pt x="293" y="19"/>
                    </a:moveTo>
                    <a:lnTo>
                      <a:pt x="293" y="21"/>
                    </a:lnTo>
                    <a:lnTo>
                      <a:pt x="292" y="21"/>
                    </a:lnTo>
                    <a:lnTo>
                      <a:pt x="293" y="19"/>
                    </a:lnTo>
                    <a:close/>
                    <a:moveTo>
                      <a:pt x="296" y="18"/>
                    </a:moveTo>
                    <a:lnTo>
                      <a:pt x="297" y="18"/>
                    </a:lnTo>
                    <a:lnTo>
                      <a:pt x="296" y="19"/>
                    </a:lnTo>
                    <a:lnTo>
                      <a:pt x="296" y="18"/>
                    </a:lnTo>
                    <a:close/>
                    <a:moveTo>
                      <a:pt x="299" y="17"/>
                    </a:moveTo>
                    <a:lnTo>
                      <a:pt x="299" y="18"/>
                    </a:lnTo>
                    <a:lnTo>
                      <a:pt x="297" y="17"/>
                    </a:lnTo>
                    <a:lnTo>
                      <a:pt x="299" y="17"/>
                    </a:lnTo>
                    <a:close/>
                    <a:moveTo>
                      <a:pt x="228" y="14"/>
                    </a:moveTo>
                    <a:lnTo>
                      <a:pt x="229" y="18"/>
                    </a:lnTo>
                    <a:lnTo>
                      <a:pt x="230" y="19"/>
                    </a:lnTo>
                    <a:lnTo>
                      <a:pt x="230" y="21"/>
                    </a:lnTo>
                    <a:lnTo>
                      <a:pt x="228" y="19"/>
                    </a:lnTo>
                    <a:lnTo>
                      <a:pt x="228" y="19"/>
                    </a:lnTo>
                    <a:lnTo>
                      <a:pt x="225" y="19"/>
                    </a:lnTo>
                    <a:lnTo>
                      <a:pt x="225" y="18"/>
                    </a:lnTo>
                    <a:lnTo>
                      <a:pt x="225" y="18"/>
                    </a:lnTo>
                    <a:lnTo>
                      <a:pt x="226" y="18"/>
                    </a:lnTo>
                    <a:lnTo>
                      <a:pt x="226" y="17"/>
                    </a:lnTo>
                    <a:lnTo>
                      <a:pt x="226" y="17"/>
                    </a:lnTo>
                    <a:lnTo>
                      <a:pt x="226" y="15"/>
                    </a:lnTo>
                    <a:lnTo>
                      <a:pt x="226" y="15"/>
                    </a:lnTo>
                    <a:lnTo>
                      <a:pt x="228" y="14"/>
                    </a:lnTo>
                    <a:close/>
                    <a:moveTo>
                      <a:pt x="228" y="13"/>
                    </a:moveTo>
                    <a:lnTo>
                      <a:pt x="229" y="13"/>
                    </a:lnTo>
                    <a:lnTo>
                      <a:pt x="230" y="14"/>
                    </a:lnTo>
                    <a:lnTo>
                      <a:pt x="232" y="15"/>
                    </a:lnTo>
                    <a:lnTo>
                      <a:pt x="232" y="15"/>
                    </a:lnTo>
                    <a:lnTo>
                      <a:pt x="233" y="17"/>
                    </a:lnTo>
                    <a:lnTo>
                      <a:pt x="234" y="14"/>
                    </a:lnTo>
                    <a:lnTo>
                      <a:pt x="238" y="14"/>
                    </a:lnTo>
                    <a:lnTo>
                      <a:pt x="239" y="14"/>
                    </a:lnTo>
                    <a:lnTo>
                      <a:pt x="241" y="14"/>
                    </a:lnTo>
                    <a:lnTo>
                      <a:pt x="241" y="15"/>
                    </a:lnTo>
                    <a:lnTo>
                      <a:pt x="242" y="17"/>
                    </a:lnTo>
                    <a:lnTo>
                      <a:pt x="241" y="17"/>
                    </a:lnTo>
                    <a:lnTo>
                      <a:pt x="241" y="18"/>
                    </a:lnTo>
                    <a:lnTo>
                      <a:pt x="239" y="18"/>
                    </a:lnTo>
                    <a:lnTo>
                      <a:pt x="236" y="22"/>
                    </a:lnTo>
                    <a:lnTo>
                      <a:pt x="233" y="21"/>
                    </a:lnTo>
                    <a:lnTo>
                      <a:pt x="230" y="19"/>
                    </a:lnTo>
                    <a:lnTo>
                      <a:pt x="229" y="17"/>
                    </a:lnTo>
                    <a:lnTo>
                      <a:pt x="229" y="14"/>
                    </a:lnTo>
                    <a:lnTo>
                      <a:pt x="228" y="13"/>
                    </a:lnTo>
                    <a:close/>
                    <a:moveTo>
                      <a:pt x="303" y="11"/>
                    </a:moveTo>
                    <a:lnTo>
                      <a:pt x="304" y="13"/>
                    </a:lnTo>
                    <a:lnTo>
                      <a:pt x="303" y="14"/>
                    </a:lnTo>
                    <a:lnTo>
                      <a:pt x="301" y="15"/>
                    </a:lnTo>
                    <a:lnTo>
                      <a:pt x="300" y="15"/>
                    </a:lnTo>
                    <a:lnTo>
                      <a:pt x="301" y="14"/>
                    </a:lnTo>
                    <a:lnTo>
                      <a:pt x="303" y="11"/>
                    </a:lnTo>
                    <a:close/>
                    <a:moveTo>
                      <a:pt x="255" y="10"/>
                    </a:moveTo>
                    <a:lnTo>
                      <a:pt x="255" y="13"/>
                    </a:lnTo>
                    <a:lnTo>
                      <a:pt x="255" y="15"/>
                    </a:lnTo>
                    <a:lnTo>
                      <a:pt x="254" y="13"/>
                    </a:lnTo>
                    <a:lnTo>
                      <a:pt x="254" y="11"/>
                    </a:lnTo>
                    <a:lnTo>
                      <a:pt x="255" y="10"/>
                    </a:lnTo>
                    <a:close/>
                    <a:moveTo>
                      <a:pt x="372" y="9"/>
                    </a:moveTo>
                    <a:lnTo>
                      <a:pt x="372" y="10"/>
                    </a:lnTo>
                    <a:lnTo>
                      <a:pt x="375" y="11"/>
                    </a:lnTo>
                    <a:lnTo>
                      <a:pt x="376" y="14"/>
                    </a:lnTo>
                    <a:lnTo>
                      <a:pt x="376" y="15"/>
                    </a:lnTo>
                    <a:lnTo>
                      <a:pt x="376" y="22"/>
                    </a:lnTo>
                    <a:lnTo>
                      <a:pt x="378" y="23"/>
                    </a:lnTo>
                    <a:lnTo>
                      <a:pt x="379" y="22"/>
                    </a:lnTo>
                    <a:lnTo>
                      <a:pt x="380" y="23"/>
                    </a:lnTo>
                    <a:lnTo>
                      <a:pt x="379" y="25"/>
                    </a:lnTo>
                    <a:lnTo>
                      <a:pt x="379" y="27"/>
                    </a:lnTo>
                    <a:lnTo>
                      <a:pt x="380" y="29"/>
                    </a:lnTo>
                    <a:lnTo>
                      <a:pt x="380" y="31"/>
                    </a:lnTo>
                    <a:lnTo>
                      <a:pt x="383" y="32"/>
                    </a:lnTo>
                    <a:lnTo>
                      <a:pt x="382" y="35"/>
                    </a:lnTo>
                    <a:lnTo>
                      <a:pt x="383" y="38"/>
                    </a:lnTo>
                    <a:lnTo>
                      <a:pt x="383" y="36"/>
                    </a:lnTo>
                    <a:lnTo>
                      <a:pt x="384" y="42"/>
                    </a:lnTo>
                    <a:lnTo>
                      <a:pt x="383" y="47"/>
                    </a:lnTo>
                    <a:lnTo>
                      <a:pt x="384" y="50"/>
                    </a:lnTo>
                    <a:lnTo>
                      <a:pt x="384" y="52"/>
                    </a:lnTo>
                    <a:lnTo>
                      <a:pt x="387" y="55"/>
                    </a:lnTo>
                    <a:lnTo>
                      <a:pt x="388" y="55"/>
                    </a:lnTo>
                    <a:lnTo>
                      <a:pt x="390" y="52"/>
                    </a:lnTo>
                    <a:lnTo>
                      <a:pt x="391" y="54"/>
                    </a:lnTo>
                    <a:lnTo>
                      <a:pt x="394" y="52"/>
                    </a:lnTo>
                    <a:lnTo>
                      <a:pt x="396" y="55"/>
                    </a:lnTo>
                    <a:lnTo>
                      <a:pt x="396" y="56"/>
                    </a:lnTo>
                    <a:lnTo>
                      <a:pt x="397" y="57"/>
                    </a:lnTo>
                    <a:lnTo>
                      <a:pt x="403" y="61"/>
                    </a:lnTo>
                    <a:lnTo>
                      <a:pt x="401" y="63"/>
                    </a:lnTo>
                    <a:lnTo>
                      <a:pt x="401" y="64"/>
                    </a:lnTo>
                    <a:lnTo>
                      <a:pt x="401" y="65"/>
                    </a:lnTo>
                    <a:lnTo>
                      <a:pt x="401" y="68"/>
                    </a:lnTo>
                    <a:lnTo>
                      <a:pt x="401" y="75"/>
                    </a:lnTo>
                    <a:lnTo>
                      <a:pt x="403" y="76"/>
                    </a:lnTo>
                    <a:lnTo>
                      <a:pt x="403" y="77"/>
                    </a:lnTo>
                    <a:lnTo>
                      <a:pt x="401" y="79"/>
                    </a:lnTo>
                    <a:lnTo>
                      <a:pt x="401" y="84"/>
                    </a:lnTo>
                    <a:lnTo>
                      <a:pt x="404" y="89"/>
                    </a:lnTo>
                    <a:lnTo>
                      <a:pt x="405" y="89"/>
                    </a:lnTo>
                    <a:lnTo>
                      <a:pt x="408" y="90"/>
                    </a:lnTo>
                    <a:lnTo>
                      <a:pt x="407" y="90"/>
                    </a:lnTo>
                    <a:lnTo>
                      <a:pt x="408" y="94"/>
                    </a:lnTo>
                    <a:lnTo>
                      <a:pt x="409" y="100"/>
                    </a:lnTo>
                    <a:lnTo>
                      <a:pt x="408" y="105"/>
                    </a:lnTo>
                    <a:lnTo>
                      <a:pt x="407" y="105"/>
                    </a:lnTo>
                    <a:lnTo>
                      <a:pt x="407" y="107"/>
                    </a:lnTo>
                    <a:lnTo>
                      <a:pt x="408" y="110"/>
                    </a:lnTo>
                    <a:lnTo>
                      <a:pt x="408" y="114"/>
                    </a:lnTo>
                    <a:lnTo>
                      <a:pt x="411" y="119"/>
                    </a:lnTo>
                    <a:lnTo>
                      <a:pt x="416" y="122"/>
                    </a:lnTo>
                    <a:lnTo>
                      <a:pt x="417" y="122"/>
                    </a:lnTo>
                    <a:lnTo>
                      <a:pt x="417" y="123"/>
                    </a:lnTo>
                    <a:lnTo>
                      <a:pt x="420" y="123"/>
                    </a:lnTo>
                    <a:lnTo>
                      <a:pt x="423" y="123"/>
                    </a:lnTo>
                    <a:lnTo>
                      <a:pt x="423" y="125"/>
                    </a:lnTo>
                    <a:lnTo>
                      <a:pt x="423" y="126"/>
                    </a:lnTo>
                    <a:lnTo>
                      <a:pt x="420" y="127"/>
                    </a:lnTo>
                    <a:lnTo>
                      <a:pt x="419" y="129"/>
                    </a:lnTo>
                    <a:lnTo>
                      <a:pt x="421" y="127"/>
                    </a:lnTo>
                    <a:lnTo>
                      <a:pt x="424" y="129"/>
                    </a:lnTo>
                    <a:lnTo>
                      <a:pt x="424" y="130"/>
                    </a:lnTo>
                    <a:lnTo>
                      <a:pt x="425" y="129"/>
                    </a:lnTo>
                    <a:lnTo>
                      <a:pt x="428" y="130"/>
                    </a:lnTo>
                    <a:lnTo>
                      <a:pt x="429" y="130"/>
                    </a:lnTo>
                    <a:lnTo>
                      <a:pt x="432" y="134"/>
                    </a:lnTo>
                    <a:lnTo>
                      <a:pt x="434" y="134"/>
                    </a:lnTo>
                    <a:lnTo>
                      <a:pt x="434" y="134"/>
                    </a:lnTo>
                    <a:lnTo>
                      <a:pt x="437" y="136"/>
                    </a:lnTo>
                    <a:lnTo>
                      <a:pt x="437" y="139"/>
                    </a:lnTo>
                    <a:lnTo>
                      <a:pt x="434" y="138"/>
                    </a:lnTo>
                    <a:lnTo>
                      <a:pt x="434" y="142"/>
                    </a:lnTo>
                    <a:lnTo>
                      <a:pt x="436" y="143"/>
                    </a:lnTo>
                    <a:lnTo>
                      <a:pt x="440" y="147"/>
                    </a:lnTo>
                    <a:lnTo>
                      <a:pt x="440" y="148"/>
                    </a:lnTo>
                    <a:lnTo>
                      <a:pt x="441" y="150"/>
                    </a:lnTo>
                    <a:lnTo>
                      <a:pt x="440" y="152"/>
                    </a:lnTo>
                    <a:lnTo>
                      <a:pt x="442" y="154"/>
                    </a:lnTo>
                    <a:lnTo>
                      <a:pt x="442" y="155"/>
                    </a:lnTo>
                    <a:lnTo>
                      <a:pt x="441" y="156"/>
                    </a:lnTo>
                    <a:lnTo>
                      <a:pt x="442" y="163"/>
                    </a:lnTo>
                    <a:lnTo>
                      <a:pt x="442" y="164"/>
                    </a:lnTo>
                    <a:lnTo>
                      <a:pt x="442" y="167"/>
                    </a:lnTo>
                    <a:lnTo>
                      <a:pt x="444" y="165"/>
                    </a:lnTo>
                    <a:lnTo>
                      <a:pt x="446" y="168"/>
                    </a:lnTo>
                    <a:lnTo>
                      <a:pt x="445" y="164"/>
                    </a:lnTo>
                    <a:lnTo>
                      <a:pt x="446" y="163"/>
                    </a:lnTo>
                    <a:lnTo>
                      <a:pt x="446" y="161"/>
                    </a:lnTo>
                    <a:lnTo>
                      <a:pt x="448" y="160"/>
                    </a:lnTo>
                    <a:lnTo>
                      <a:pt x="449" y="164"/>
                    </a:lnTo>
                    <a:lnTo>
                      <a:pt x="454" y="168"/>
                    </a:lnTo>
                    <a:lnTo>
                      <a:pt x="454" y="167"/>
                    </a:lnTo>
                    <a:lnTo>
                      <a:pt x="454" y="165"/>
                    </a:lnTo>
                    <a:lnTo>
                      <a:pt x="454" y="165"/>
                    </a:lnTo>
                    <a:lnTo>
                      <a:pt x="455" y="165"/>
                    </a:lnTo>
                    <a:lnTo>
                      <a:pt x="455" y="168"/>
                    </a:lnTo>
                    <a:lnTo>
                      <a:pt x="457" y="169"/>
                    </a:lnTo>
                    <a:lnTo>
                      <a:pt x="455" y="173"/>
                    </a:lnTo>
                    <a:lnTo>
                      <a:pt x="453" y="176"/>
                    </a:lnTo>
                    <a:lnTo>
                      <a:pt x="455" y="179"/>
                    </a:lnTo>
                    <a:lnTo>
                      <a:pt x="454" y="181"/>
                    </a:lnTo>
                    <a:lnTo>
                      <a:pt x="455" y="182"/>
                    </a:lnTo>
                    <a:lnTo>
                      <a:pt x="458" y="185"/>
                    </a:lnTo>
                    <a:lnTo>
                      <a:pt x="459" y="186"/>
                    </a:lnTo>
                    <a:lnTo>
                      <a:pt x="459" y="186"/>
                    </a:lnTo>
                    <a:lnTo>
                      <a:pt x="461" y="190"/>
                    </a:lnTo>
                    <a:lnTo>
                      <a:pt x="462" y="192"/>
                    </a:lnTo>
                    <a:lnTo>
                      <a:pt x="463" y="190"/>
                    </a:lnTo>
                    <a:lnTo>
                      <a:pt x="465" y="190"/>
                    </a:lnTo>
                    <a:lnTo>
                      <a:pt x="467" y="193"/>
                    </a:lnTo>
                    <a:lnTo>
                      <a:pt x="467" y="197"/>
                    </a:lnTo>
                    <a:lnTo>
                      <a:pt x="469" y="200"/>
                    </a:lnTo>
                    <a:lnTo>
                      <a:pt x="471" y="202"/>
                    </a:lnTo>
                    <a:lnTo>
                      <a:pt x="471" y="205"/>
                    </a:lnTo>
                    <a:lnTo>
                      <a:pt x="473" y="207"/>
                    </a:lnTo>
                    <a:lnTo>
                      <a:pt x="475" y="209"/>
                    </a:lnTo>
                    <a:lnTo>
                      <a:pt x="474" y="211"/>
                    </a:lnTo>
                    <a:lnTo>
                      <a:pt x="475" y="211"/>
                    </a:lnTo>
                    <a:lnTo>
                      <a:pt x="475" y="217"/>
                    </a:lnTo>
                    <a:lnTo>
                      <a:pt x="475" y="218"/>
                    </a:lnTo>
                    <a:lnTo>
                      <a:pt x="476" y="219"/>
                    </a:lnTo>
                    <a:lnTo>
                      <a:pt x="475" y="222"/>
                    </a:lnTo>
                    <a:lnTo>
                      <a:pt x="475" y="229"/>
                    </a:lnTo>
                    <a:lnTo>
                      <a:pt x="475" y="230"/>
                    </a:lnTo>
                    <a:lnTo>
                      <a:pt x="474" y="234"/>
                    </a:lnTo>
                    <a:lnTo>
                      <a:pt x="474" y="236"/>
                    </a:lnTo>
                    <a:lnTo>
                      <a:pt x="473" y="238"/>
                    </a:lnTo>
                    <a:lnTo>
                      <a:pt x="473" y="240"/>
                    </a:lnTo>
                    <a:lnTo>
                      <a:pt x="474" y="242"/>
                    </a:lnTo>
                    <a:lnTo>
                      <a:pt x="475" y="246"/>
                    </a:lnTo>
                    <a:lnTo>
                      <a:pt x="475" y="248"/>
                    </a:lnTo>
                    <a:lnTo>
                      <a:pt x="476" y="254"/>
                    </a:lnTo>
                    <a:lnTo>
                      <a:pt x="475" y="256"/>
                    </a:lnTo>
                    <a:lnTo>
                      <a:pt x="475" y="260"/>
                    </a:lnTo>
                    <a:lnTo>
                      <a:pt x="474" y="263"/>
                    </a:lnTo>
                    <a:lnTo>
                      <a:pt x="471" y="265"/>
                    </a:lnTo>
                    <a:lnTo>
                      <a:pt x="469" y="272"/>
                    </a:lnTo>
                    <a:lnTo>
                      <a:pt x="469" y="275"/>
                    </a:lnTo>
                    <a:lnTo>
                      <a:pt x="465" y="283"/>
                    </a:lnTo>
                    <a:lnTo>
                      <a:pt x="465" y="286"/>
                    </a:lnTo>
                    <a:lnTo>
                      <a:pt x="461" y="294"/>
                    </a:lnTo>
                    <a:lnTo>
                      <a:pt x="461" y="296"/>
                    </a:lnTo>
                    <a:lnTo>
                      <a:pt x="461" y="297"/>
                    </a:lnTo>
                    <a:lnTo>
                      <a:pt x="459" y="301"/>
                    </a:lnTo>
                    <a:lnTo>
                      <a:pt x="461" y="302"/>
                    </a:lnTo>
                    <a:lnTo>
                      <a:pt x="458" y="308"/>
                    </a:lnTo>
                    <a:lnTo>
                      <a:pt x="455" y="309"/>
                    </a:lnTo>
                    <a:lnTo>
                      <a:pt x="455" y="310"/>
                    </a:lnTo>
                    <a:lnTo>
                      <a:pt x="451" y="314"/>
                    </a:lnTo>
                    <a:lnTo>
                      <a:pt x="450" y="317"/>
                    </a:lnTo>
                    <a:lnTo>
                      <a:pt x="451" y="318"/>
                    </a:lnTo>
                    <a:lnTo>
                      <a:pt x="450" y="321"/>
                    </a:lnTo>
                    <a:lnTo>
                      <a:pt x="446" y="323"/>
                    </a:lnTo>
                    <a:lnTo>
                      <a:pt x="442" y="323"/>
                    </a:lnTo>
                    <a:lnTo>
                      <a:pt x="441" y="325"/>
                    </a:lnTo>
                    <a:lnTo>
                      <a:pt x="445" y="325"/>
                    </a:lnTo>
                    <a:lnTo>
                      <a:pt x="442" y="326"/>
                    </a:lnTo>
                    <a:lnTo>
                      <a:pt x="440" y="327"/>
                    </a:lnTo>
                    <a:lnTo>
                      <a:pt x="437" y="330"/>
                    </a:lnTo>
                    <a:lnTo>
                      <a:pt x="436" y="333"/>
                    </a:lnTo>
                    <a:lnTo>
                      <a:pt x="433" y="335"/>
                    </a:lnTo>
                    <a:lnTo>
                      <a:pt x="430" y="338"/>
                    </a:lnTo>
                    <a:lnTo>
                      <a:pt x="432" y="339"/>
                    </a:lnTo>
                    <a:lnTo>
                      <a:pt x="429" y="343"/>
                    </a:lnTo>
                    <a:lnTo>
                      <a:pt x="428" y="344"/>
                    </a:lnTo>
                    <a:lnTo>
                      <a:pt x="428" y="347"/>
                    </a:lnTo>
                    <a:lnTo>
                      <a:pt x="425" y="350"/>
                    </a:lnTo>
                    <a:lnTo>
                      <a:pt x="423" y="355"/>
                    </a:lnTo>
                    <a:lnTo>
                      <a:pt x="420" y="359"/>
                    </a:lnTo>
                    <a:lnTo>
                      <a:pt x="419" y="364"/>
                    </a:lnTo>
                    <a:lnTo>
                      <a:pt x="417" y="364"/>
                    </a:lnTo>
                    <a:lnTo>
                      <a:pt x="409" y="373"/>
                    </a:lnTo>
                    <a:lnTo>
                      <a:pt x="411" y="375"/>
                    </a:lnTo>
                    <a:lnTo>
                      <a:pt x="408" y="376"/>
                    </a:lnTo>
                    <a:lnTo>
                      <a:pt x="407" y="381"/>
                    </a:lnTo>
                    <a:lnTo>
                      <a:pt x="405" y="384"/>
                    </a:lnTo>
                    <a:lnTo>
                      <a:pt x="405" y="390"/>
                    </a:lnTo>
                    <a:lnTo>
                      <a:pt x="401" y="394"/>
                    </a:lnTo>
                    <a:lnTo>
                      <a:pt x="401" y="397"/>
                    </a:lnTo>
                    <a:lnTo>
                      <a:pt x="401" y="402"/>
                    </a:lnTo>
                    <a:lnTo>
                      <a:pt x="400" y="406"/>
                    </a:lnTo>
                    <a:lnTo>
                      <a:pt x="397" y="408"/>
                    </a:lnTo>
                    <a:lnTo>
                      <a:pt x="395" y="408"/>
                    </a:lnTo>
                    <a:lnTo>
                      <a:pt x="395" y="410"/>
                    </a:lnTo>
                    <a:lnTo>
                      <a:pt x="392" y="411"/>
                    </a:lnTo>
                    <a:lnTo>
                      <a:pt x="386" y="410"/>
                    </a:lnTo>
                    <a:lnTo>
                      <a:pt x="376" y="411"/>
                    </a:lnTo>
                    <a:lnTo>
                      <a:pt x="371" y="413"/>
                    </a:lnTo>
                    <a:lnTo>
                      <a:pt x="369" y="413"/>
                    </a:lnTo>
                    <a:lnTo>
                      <a:pt x="366" y="413"/>
                    </a:lnTo>
                    <a:lnTo>
                      <a:pt x="369" y="414"/>
                    </a:lnTo>
                    <a:lnTo>
                      <a:pt x="367" y="414"/>
                    </a:lnTo>
                    <a:lnTo>
                      <a:pt x="369" y="414"/>
                    </a:lnTo>
                    <a:lnTo>
                      <a:pt x="371" y="414"/>
                    </a:lnTo>
                    <a:lnTo>
                      <a:pt x="367" y="417"/>
                    </a:lnTo>
                    <a:lnTo>
                      <a:pt x="362" y="421"/>
                    </a:lnTo>
                    <a:lnTo>
                      <a:pt x="358" y="425"/>
                    </a:lnTo>
                    <a:lnTo>
                      <a:pt x="358" y="426"/>
                    </a:lnTo>
                    <a:lnTo>
                      <a:pt x="357" y="425"/>
                    </a:lnTo>
                    <a:lnTo>
                      <a:pt x="351" y="425"/>
                    </a:lnTo>
                    <a:lnTo>
                      <a:pt x="350" y="426"/>
                    </a:lnTo>
                    <a:lnTo>
                      <a:pt x="350" y="427"/>
                    </a:lnTo>
                    <a:lnTo>
                      <a:pt x="351" y="426"/>
                    </a:lnTo>
                    <a:lnTo>
                      <a:pt x="353" y="430"/>
                    </a:lnTo>
                    <a:lnTo>
                      <a:pt x="350" y="433"/>
                    </a:lnTo>
                    <a:lnTo>
                      <a:pt x="349" y="430"/>
                    </a:lnTo>
                    <a:lnTo>
                      <a:pt x="349" y="427"/>
                    </a:lnTo>
                    <a:lnTo>
                      <a:pt x="347" y="427"/>
                    </a:lnTo>
                    <a:lnTo>
                      <a:pt x="346" y="429"/>
                    </a:lnTo>
                    <a:lnTo>
                      <a:pt x="345" y="423"/>
                    </a:lnTo>
                    <a:lnTo>
                      <a:pt x="342" y="421"/>
                    </a:lnTo>
                    <a:lnTo>
                      <a:pt x="344" y="418"/>
                    </a:lnTo>
                    <a:lnTo>
                      <a:pt x="345" y="418"/>
                    </a:lnTo>
                    <a:lnTo>
                      <a:pt x="346" y="417"/>
                    </a:lnTo>
                    <a:lnTo>
                      <a:pt x="344" y="415"/>
                    </a:lnTo>
                    <a:lnTo>
                      <a:pt x="341" y="417"/>
                    </a:lnTo>
                    <a:lnTo>
                      <a:pt x="340" y="418"/>
                    </a:lnTo>
                    <a:lnTo>
                      <a:pt x="338" y="418"/>
                    </a:lnTo>
                    <a:lnTo>
                      <a:pt x="337" y="415"/>
                    </a:lnTo>
                    <a:lnTo>
                      <a:pt x="342" y="413"/>
                    </a:lnTo>
                    <a:lnTo>
                      <a:pt x="342" y="410"/>
                    </a:lnTo>
                    <a:lnTo>
                      <a:pt x="338" y="408"/>
                    </a:lnTo>
                    <a:lnTo>
                      <a:pt x="333" y="410"/>
                    </a:lnTo>
                    <a:lnTo>
                      <a:pt x="333" y="413"/>
                    </a:lnTo>
                    <a:lnTo>
                      <a:pt x="336" y="413"/>
                    </a:lnTo>
                    <a:lnTo>
                      <a:pt x="336" y="414"/>
                    </a:lnTo>
                    <a:lnTo>
                      <a:pt x="334" y="415"/>
                    </a:lnTo>
                    <a:lnTo>
                      <a:pt x="333" y="415"/>
                    </a:lnTo>
                    <a:lnTo>
                      <a:pt x="329" y="418"/>
                    </a:lnTo>
                    <a:lnTo>
                      <a:pt x="326" y="418"/>
                    </a:lnTo>
                    <a:lnTo>
                      <a:pt x="325" y="421"/>
                    </a:lnTo>
                    <a:lnTo>
                      <a:pt x="321" y="422"/>
                    </a:lnTo>
                    <a:lnTo>
                      <a:pt x="320" y="423"/>
                    </a:lnTo>
                    <a:lnTo>
                      <a:pt x="318" y="423"/>
                    </a:lnTo>
                    <a:lnTo>
                      <a:pt x="316" y="421"/>
                    </a:lnTo>
                    <a:lnTo>
                      <a:pt x="313" y="421"/>
                    </a:lnTo>
                    <a:lnTo>
                      <a:pt x="313" y="418"/>
                    </a:lnTo>
                    <a:lnTo>
                      <a:pt x="309" y="415"/>
                    </a:lnTo>
                    <a:lnTo>
                      <a:pt x="307" y="414"/>
                    </a:lnTo>
                    <a:lnTo>
                      <a:pt x="304" y="411"/>
                    </a:lnTo>
                    <a:lnTo>
                      <a:pt x="301" y="410"/>
                    </a:lnTo>
                    <a:lnTo>
                      <a:pt x="300" y="411"/>
                    </a:lnTo>
                    <a:lnTo>
                      <a:pt x="300" y="413"/>
                    </a:lnTo>
                    <a:lnTo>
                      <a:pt x="297" y="411"/>
                    </a:lnTo>
                    <a:lnTo>
                      <a:pt x="296" y="409"/>
                    </a:lnTo>
                    <a:lnTo>
                      <a:pt x="293" y="408"/>
                    </a:lnTo>
                    <a:lnTo>
                      <a:pt x="291" y="406"/>
                    </a:lnTo>
                    <a:lnTo>
                      <a:pt x="287" y="401"/>
                    </a:lnTo>
                    <a:lnTo>
                      <a:pt x="286" y="397"/>
                    </a:lnTo>
                    <a:lnTo>
                      <a:pt x="284" y="394"/>
                    </a:lnTo>
                    <a:lnTo>
                      <a:pt x="282" y="393"/>
                    </a:lnTo>
                    <a:lnTo>
                      <a:pt x="283" y="388"/>
                    </a:lnTo>
                    <a:lnTo>
                      <a:pt x="282" y="386"/>
                    </a:lnTo>
                    <a:lnTo>
                      <a:pt x="284" y="384"/>
                    </a:lnTo>
                    <a:lnTo>
                      <a:pt x="286" y="379"/>
                    </a:lnTo>
                    <a:lnTo>
                      <a:pt x="286" y="373"/>
                    </a:lnTo>
                    <a:lnTo>
                      <a:pt x="284" y="371"/>
                    </a:lnTo>
                    <a:lnTo>
                      <a:pt x="283" y="368"/>
                    </a:lnTo>
                    <a:lnTo>
                      <a:pt x="280" y="364"/>
                    </a:lnTo>
                    <a:lnTo>
                      <a:pt x="282" y="363"/>
                    </a:lnTo>
                    <a:lnTo>
                      <a:pt x="283" y="363"/>
                    </a:lnTo>
                    <a:lnTo>
                      <a:pt x="284" y="361"/>
                    </a:lnTo>
                    <a:lnTo>
                      <a:pt x="286" y="359"/>
                    </a:lnTo>
                    <a:lnTo>
                      <a:pt x="284" y="360"/>
                    </a:lnTo>
                    <a:lnTo>
                      <a:pt x="282" y="359"/>
                    </a:lnTo>
                    <a:lnTo>
                      <a:pt x="280" y="361"/>
                    </a:lnTo>
                    <a:lnTo>
                      <a:pt x="278" y="361"/>
                    </a:lnTo>
                    <a:lnTo>
                      <a:pt x="276" y="363"/>
                    </a:lnTo>
                    <a:lnTo>
                      <a:pt x="274" y="363"/>
                    </a:lnTo>
                    <a:lnTo>
                      <a:pt x="270" y="363"/>
                    </a:lnTo>
                    <a:lnTo>
                      <a:pt x="270" y="361"/>
                    </a:lnTo>
                    <a:lnTo>
                      <a:pt x="274" y="360"/>
                    </a:lnTo>
                    <a:lnTo>
                      <a:pt x="276" y="355"/>
                    </a:lnTo>
                    <a:lnTo>
                      <a:pt x="276" y="350"/>
                    </a:lnTo>
                    <a:lnTo>
                      <a:pt x="278" y="348"/>
                    </a:lnTo>
                    <a:lnTo>
                      <a:pt x="276" y="346"/>
                    </a:lnTo>
                    <a:lnTo>
                      <a:pt x="276" y="340"/>
                    </a:lnTo>
                    <a:lnTo>
                      <a:pt x="275" y="339"/>
                    </a:lnTo>
                    <a:lnTo>
                      <a:pt x="272" y="342"/>
                    </a:lnTo>
                    <a:lnTo>
                      <a:pt x="271" y="348"/>
                    </a:lnTo>
                    <a:lnTo>
                      <a:pt x="267" y="355"/>
                    </a:lnTo>
                    <a:lnTo>
                      <a:pt x="263" y="354"/>
                    </a:lnTo>
                    <a:lnTo>
                      <a:pt x="259" y="355"/>
                    </a:lnTo>
                    <a:lnTo>
                      <a:pt x="255" y="356"/>
                    </a:lnTo>
                    <a:lnTo>
                      <a:pt x="255" y="355"/>
                    </a:lnTo>
                    <a:lnTo>
                      <a:pt x="258" y="352"/>
                    </a:lnTo>
                    <a:lnTo>
                      <a:pt x="258" y="350"/>
                    </a:lnTo>
                    <a:lnTo>
                      <a:pt x="265" y="350"/>
                    </a:lnTo>
                    <a:lnTo>
                      <a:pt x="266" y="344"/>
                    </a:lnTo>
                    <a:lnTo>
                      <a:pt x="266" y="343"/>
                    </a:lnTo>
                    <a:lnTo>
                      <a:pt x="268" y="339"/>
                    </a:lnTo>
                    <a:lnTo>
                      <a:pt x="268" y="336"/>
                    </a:lnTo>
                    <a:lnTo>
                      <a:pt x="270" y="335"/>
                    </a:lnTo>
                    <a:lnTo>
                      <a:pt x="270" y="333"/>
                    </a:lnTo>
                    <a:lnTo>
                      <a:pt x="275" y="329"/>
                    </a:lnTo>
                    <a:lnTo>
                      <a:pt x="276" y="323"/>
                    </a:lnTo>
                    <a:lnTo>
                      <a:pt x="278" y="321"/>
                    </a:lnTo>
                    <a:lnTo>
                      <a:pt x="278" y="318"/>
                    </a:lnTo>
                    <a:lnTo>
                      <a:pt x="278" y="315"/>
                    </a:lnTo>
                    <a:lnTo>
                      <a:pt x="276" y="311"/>
                    </a:lnTo>
                    <a:lnTo>
                      <a:pt x="275" y="314"/>
                    </a:lnTo>
                    <a:lnTo>
                      <a:pt x="276" y="317"/>
                    </a:lnTo>
                    <a:lnTo>
                      <a:pt x="275" y="319"/>
                    </a:lnTo>
                    <a:lnTo>
                      <a:pt x="271" y="319"/>
                    </a:lnTo>
                    <a:lnTo>
                      <a:pt x="268" y="325"/>
                    </a:lnTo>
                    <a:lnTo>
                      <a:pt x="267" y="327"/>
                    </a:lnTo>
                    <a:lnTo>
                      <a:pt x="263" y="330"/>
                    </a:lnTo>
                    <a:lnTo>
                      <a:pt x="262" y="330"/>
                    </a:lnTo>
                    <a:lnTo>
                      <a:pt x="262" y="331"/>
                    </a:lnTo>
                    <a:lnTo>
                      <a:pt x="257" y="334"/>
                    </a:lnTo>
                    <a:lnTo>
                      <a:pt x="254" y="336"/>
                    </a:lnTo>
                    <a:lnTo>
                      <a:pt x="254" y="339"/>
                    </a:lnTo>
                    <a:lnTo>
                      <a:pt x="251" y="339"/>
                    </a:lnTo>
                    <a:lnTo>
                      <a:pt x="251" y="342"/>
                    </a:lnTo>
                    <a:lnTo>
                      <a:pt x="249" y="342"/>
                    </a:lnTo>
                    <a:lnTo>
                      <a:pt x="247" y="344"/>
                    </a:lnTo>
                    <a:lnTo>
                      <a:pt x="246" y="346"/>
                    </a:lnTo>
                    <a:lnTo>
                      <a:pt x="247" y="347"/>
                    </a:lnTo>
                    <a:lnTo>
                      <a:pt x="247" y="350"/>
                    </a:lnTo>
                    <a:lnTo>
                      <a:pt x="246" y="348"/>
                    </a:lnTo>
                    <a:lnTo>
                      <a:pt x="243" y="348"/>
                    </a:lnTo>
                    <a:lnTo>
                      <a:pt x="242" y="346"/>
                    </a:lnTo>
                    <a:lnTo>
                      <a:pt x="241" y="346"/>
                    </a:lnTo>
                    <a:lnTo>
                      <a:pt x="239" y="343"/>
                    </a:lnTo>
                    <a:lnTo>
                      <a:pt x="239" y="342"/>
                    </a:lnTo>
                    <a:lnTo>
                      <a:pt x="241" y="343"/>
                    </a:lnTo>
                    <a:lnTo>
                      <a:pt x="242" y="342"/>
                    </a:lnTo>
                    <a:lnTo>
                      <a:pt x="242" y="338"/>
                    </a:lnTo>
                    <a:lnTo>
                      <a:pt x="241" y="336"/>
                    </a:lnTo>
                    <a:lnTo>
                      <a:pt x="242" y="334"/>
                    </a:lnTo>
                    <a:lnTo>
                      <a:pt x="239" y="329"/>
                    </a:lnTo>
                    <a:lnTo>
                      <a:pt x="241" y="326"/>
                    </a:lnTo>
                    <a:lnTo>
                      <a:pt x="239" y="322"/>
                    </a:lnTo>
                    <a:lnTo>
                      <a:pt x="237" y="319"/>
                    </a:lnTo>
                    <a:lnTo>
                      <a:pt x="234" y="319"/>
                    </a:lnTo>
                    <a:lnTo>
                      <a:pt x="233" y="315"/>
                    </a:lnTo>
                    <a:lnTo>
                      <a:pt x="233" y="314"/>
                    </a:lnTo>
                    <a:lnTo>
                      <a:pt x="236" y="314"/>
                    </a:lnTo>
                    <a:lnTo>
                      <a:pt x="236" y="311"/>
                    </a:lnTo>
                    <a:lnTo>
                      <a:pt x="234" y="310"/>
                    </a:lnTo>
                    <a:lnTo>
                      <a:pt x="233" y="310"/>
                    </a:lnTo>
                    <a:lnTo>
                      <a:pt x="233" y="308"/>
                    </a:lnTo>
                    <a:lnTo>
                      <a:pt x="228" y="304"/>
                    </a:lnTo>
                    <a:lnTo>
                      <a:pt x="226" y="305"/>
                    </a:lnTo>
                    <a:lnTo>
                      <a:pt x="224" y="305"/>
                    </a:lnTo>
                    <a:lnTo>
                      <a:pt x="221" y="301"/>
                    </a:lnTo>
                    <a:lnTo>
                      <a:pt x="218" y="301"/>
                    </a:lnTo>
                    <a:lnTo>
                      <a:pt x="217" y="301"/>
                    </a:lnTo>
                    <a:lnTo>
                      <a:pt x="216" y="300"/>
                    </a:lnTo>
                    <a:lnTo>
                      <a:pt x="214" y="301"/>
                    </a:lnTo>
                    <a:lnTo>
                      <a:pt x="213" y="302"/>
                    </a:lnTo>
                    <a:lnTo>
                      <a:pt x="211" y="301"/>
                    </a:lnTo>
                    <a:lnTo>
                      <a:pt x="208" y="297"/>
                    </a:lnTo>
                    <a:lnTo>
                      <a:pt x="205" y="293"/>
                    </a:lnTo>
                    <a:lnTo>
                      <a:pt x="201" y="293"/>
                    </a:lnTo>
                    <a:lnTo>
                      <a:pt x="199" y="294"/>
                    </a:lnTo>
                    <a:lnTo>
                      <a:pt x="196" y="294"/>
                    </a:lnTo>
                    <a:lnTo>
                      <a:pt x="191" y="293"/>
                    </a:lnTo>
                    <a:lnTo>
                      <a:pt x="179" y="293"/>
                    </a:lnTo>
                    <a:lnTo>
                      <a:pt x="174" y="294"/>
                    </a:lnTo>
                    <a:lnTo>
                      <a:pt x="170" y="297"/>
                    </a:lnTo>
                    <a:lnTo>
                      <a:pt x="168" y="297"/>
                    </a:lnTo>
                    <a:lnTo>
                      <a:pt x="166" y="298"/>
                    </a:lnTo>
                    <a:lnTo>
                      <a:pt x="162" y="300"/>
                    </a:lnTo>
                    <a:lnTo>
                      <a:pt x="155" y="302"/>
                    </a:lnTo>
                    <a:lnTo>
                      <a:pt x="150" y="301"/>
                    </a:lnTo>
                    <a:lnTo>
                      <a:pt x="149" y="302"/>
                    </a:lnTo>
                    <a:lnTo>
                      <a:pt x="145" y="302"/>
                    </a:lnTo>
                    <a:lnTo>
                      <a:pt x="141" y="301"/>
                    </a:lnTo>
                    <a:lnTo>
                      <a:pt x="139" y="301"/>
                    </a:lnTo>
                    <a:lnTo>
                      <a:pt x="138" y="301"/>
                    </a:lnTo>
                    <a:lnTo>
                      <a:pt x="135" y="301"/>
                    </a:lnTo>
                    <a:lnTo>
                      <a:pt x="132" y="305"/>
                    </a:lnTo>
                    <a:lnTo>
                      <a:pt x="126" y="309"/>
                    </a:lnTo>
                    <a:lnTo>
                      <a:pt x="121" y="310"/>
                    </a:lnTo>
                    <a:lnTo>
                      <a:pt x="120" y="310"/>
                    </a:lnTo>
                    <a:lnTo>
                      <a:pt x="116" y="310"/>
                    </a:lnTo>
                    <a:lnTo>
                      <a:pt x="113" y="313"/>
                    </a:lnTo>
                    <a:lnTo>
                      <a:pt x="112" y="317"/>
                    </a:lnTo>
                    <a:lnTo>
                      <a:pt x="109" y="319"/>
                    </a:lnTo>
                    <a:lnTo>
                      <a:pt x="108" y="319"/>
                    </a:lnTo>
                    <a:lnTo>
                      <a:pt x="106" y="323"/>
                    </a:lnTo>
                    <a:lnTo>
                      <a:pt x="104" y="325"/>
                    </a:lnTo>
                    <a:lnTo>
                      <a:pt x="101" y="325"/>
                    </a:lnTo>
                    <a:lnTo>
                      <a:pt x="99" y="327"/>
                    </a:lnTo>
                    <a:lnTo>
                      <a:pt x="97" y="326"/>
                    </a:lnTo>
                    <a:lnTo>
                      <a:pt x="99" y="325"/>
                    </a:lnTo>
                    <a:lnTo>
                      <a:pt x="93" y="325"/>
                    </a:lnTo>
                    <a:lnTo>
                      <a:pt x="92" y="326"/>
                    </a:lnTo>
                    <a:lnTo>
                      <a:pt x="91" y="325"/>
                    </a:lnTo>
                    <a:lnTo>
                      <a:pt x="88" y="326"/>
                    </a:lnTo>
                    <a:lnTo>
                      <a:pt x="87" y="326"/>
                    </a:lnTo>
                    <a:lnTo>
                      <a:pt x="87" y="323"/>
                    </a:lnTo>
                    <a:lnTo>
                      <a:pt x="84" y="323"/>
                    </a:lnTo>
                    <a:lnTo>
                      <a:pt x="81" y="323"/>
                    </a:lnTo>
                    <a:lnTo>
                      <a:pt x="80" y="323"/>
                    </a:lnTo>
                    <a:lnTo>
                      <a:pt x="76" y="323"/>
                    </a:lnTo>
                    <a:lnTo>
                      <a:pt x="76" y="322"/>
                    </a:lnTo>
                    <a:lnTo>
                      <a:pt x="70" y="323"/>
                    </a:lnTo>
                    <a:lnTo>
                      <a:pt x="67" y="325"/>
                    </a:lnTo>
                    <a:lnTo>
                      <a:pt x="66" y="325"/>
                    </a:lnTo>
                    <a:lnTo>
                      <a:pt x="63" y="323"/>
                    </a:lnTo>
                    <a:lnTo>
                      <a:pt x="56" y="327"/>
                    </a:lnTo>
                    <a:lnTo>
                      <a:pt x="56" y="331"/>
                    </a:lnTo>
                    <a:lnTo>
                      <a:pt x="55" y="331"/>
                    </a:lnTo>
                    <a:lnTo>
                      <a:pt x="54" y="331"/>
                    </a:lnTo>
                    <a:lnTo>
                      <a:pt x="53" y="334"/>
                    </a:lnTo>
                    <a:lnTo>
                      <a:pt x="50" y="331"/>
                    </a:lnTo>
                    <a:lnTo>
                      <a:pt x="49" y="331"/>
                    </a:lnTo>
                    <a:lnTo>
                      <a:pt x="46" y="333"/>
                    </a:lnTo>
                    <a:lnTo>
                      <a:pt x="46" y="335"/>
                    </a:lnTo>
                    <a:lnTo>
                      <a:pt x="43" y="335"/>
                    </a:lnTo>
                    <a:lnTo>
                      <a:pt x="41" y="338"/>
                    </a:lnTo>
                    <a:lnTo>
                      <a:pt x="39" y="338"/>
                    </a:lnTo>
                    <a:lnTo>
                      <a:pt x="39" y="339"/>
                    </a:lnTo>
                    <a:lnTo>
                      <a:pt x="35" y="339"/>
                    </a:lnTo>
                    <a:lnTo>
                      <a:pt x="33" y="340"/>
                    </a:lnTo>
                    <a:lnTo>
                      <a:pt x="31" y="339"/>
                    </a:lnTo>
                    <a:lnTo>
                      <a:pt x="30" y="340"/>
                    </a:lnTo>
                    <a:lnTo>
                      <a:pt x="30" y="339"/>
                    </a:lnTo>
                    <a:lnTo>
                      <a:pt x="26" y="339"/>
                    </a:lnTo>
                    <a:lnTo>
                      <a:pt x="24" y="339"/>
                    </a:lnTo>
                    <a:lnTo>
                      <a:pt x="24" y="338"/>
                    </a:lnTo>
                    <a:lnTo>
                      <a:pt x="22" y="339"/>
                    </a:lnTo>
                    <a:lnTo>
                      <a:pt x="18" y="338"/>
                    </a:lnTo>
                    <a:lnTo>
                      <a:pt x="17" y="336"/>
                    </a:lnTo>
                    <a:lnTo>
                      <a:pt x="14" y="336"/>
                    </a:lnTo>
                    <a:lnTo>
                      <a:pt x="14" y="335"/>
                    </a:lnTo>
                    <a:lnTo>
                      <a:pt x="14" y="333"/>
                    </a:lnTo>
                    <a:lnTo>
                      <a:pt x="9" y="329"/>
                    </a:lnTo>
                    <a:lnTo>
                      <a:pt x="6" y="329"/>
                    </a:lnTo>
                    <a:lnTo>
                      <a:pt x="5" y="326"/>
                    </a:lnTo>
                    <a:lnTo>
                      <a:pt x="5" y="319"/>
                    </a:lnTo>
                    <a:lnTo>
                      <a:pt x="8" y="314"/>
                    </a:lnTo>
                    <a:lnTo>
                      <a:pt x="10" y="317"/>
                    </a:lnTo>
                    <a:lnTo>
                      <a:pt x="14" y="313"/>
                    </a:lnTo>
                    <a:lnTo>
                      <a:pt x="13" y="310"/>
                    </a:lnTo>
                    <a:lnTo>
                      <a:pt x="16" y="309"/>
                    </a:lnTo>
                    <a:lnTo>
                      <a:pt x="16" y="306"/>
                    </a:lnTo>
                    <a:lnTo>
                      <a:pt x="16" y="304"/>
                    </a:lnTo>
                    <a:lnTo>
                      <a:pt x="17" y="302"/>
                    </a:lnTo>
                    <a:lnTo>
                      <a:pt x="18" y="297"/>
                    </a:lnTo>
                    <a:lnTo>
                      <a:pt x="18" y="294"/>
                    </a:lnTo>
                    <a:lnTo>
                      <a:pt x="17" y="293"/>
                    </a:lnTo>
                    <a:lnTo>
                      <a:pt x="20" y="290"/>
                    </a:lnTo>
                    <a:lnTo>
                      <a:pt x="20" y="288"/>
                    </a:lnTo>
                    <a:lnTo>
                      <a:pt x="17" y="283"/>
                    </a:lnTo>
                    <a:lnTo>
                      <a:pt x="17" y="279"/>
                    </a:lnTo>
                    <a:lnTo>
                      <a:pt x="16" y="275"/>
                    </a:lnTo>
                    <a:lnTo>
                      <a:pt x="17" y="273"/>
                    </a:lnTo>
                    <a:lnTo>
                      <a:pt x="16" y="260"/>
                    </a:lnTo>
                    <a:lnTo>
                      <a:pt x="17" y="256"/>
                    </a:lnTo>
                    <a:lnTo>
                      <a:pt x="14" y="247"/>
                    </a:lnTo>
                    <a:lnTo>
                      <a:pt x="13" y="240"/>
                    </a:lnTo>
                    <a:lnTo>
                      <a:pt x="10" y="239"/>
                    </a:lnTo>
                    <a:lnTo>
                      <a:pt x="12" y="226"/>
                    </a:lnTo>
                    <a:lnTo>
                      <a:pt x="9" y="219"/>
                    </a:lnTo>
                    <a:lnTo>
                      <a:pt x="5" y="214"/>
                    </a:lnTo>
                    <a:lnTo>
                      <a:pt x="2" y="211"/>
                    </a:lnTo>
                    <a:lnTo>
                      <a:pt x="4" y="210"/>
                    </a:lnTo>
                    <a:lnTo>
                      <a:pt x="5" y="209"/>
                    </a:lnTo>
                    <a:lnTo>
                      <a:pt x="6" y="213"/>
                    </a:lnTo>
                    <a:lnTo>
                      <a:pt x="9" y="217"/>
                    </a:lnTo>
                    <a:lnTo>
                      <a:pt x="12" y="215"/>
                    </a:lnTo>
                    <a:lnTo>
                      <a:pt x="9" y="211"/>
                    </a:lnTo>
                    <a:lnTo>
                      <a:pt x="6" y="207"/>
                    </a:lnTo>
                    <a:lnTo>
                      <a:pt x="6" y="202"/>
                    </a:lnTo>
                    <a:lnTo>
                      <a:pt x="8" y="200"/>
                    </a:lnTo>
                    <a:lnTo>
                      <a:pt x="10" y="205"/>
                    </a:lnTo>
                    <a:lnTo>
                      <a:pt x="9" y="209"/>
                    </a:lnTo>
                    <a:lnTo>
                      <a:pt x="10" y="210"/>
                    </a:lnTo>
                    <a:lnTo>
                      <a:pt x="12" y="207"/>
                    </a:lnTo>
                    <a:lnTo>
                      <a:pt x="12" y="211"/>
                    </a:lnTo>
                    <a:lnTo>
                      <a:pt x="13" y="214"/>
                    </a:lnTo>
                    <a:lnTo>
                      <a:pt x="16" y="213"/>
                    </a:lnTo>
                    <a:lnTo>
                      <a:pt x="14" y="209"/>
                    </a:lnTo>
                    <a:lnTo>
                      <a:pt x="16" y="206"/>
                    </a:lnTo>
                    <a:lnTo>
                      <a:pt x="14" y="204"/>
                    </a:lnTo>
                    <a:lnTo>
                      <a:pt x="14" y="201"/>
                    </a:lnTo>
                    <a:lnTo>
                      <a:pt x="10" y="194"/>
                    </a:lnTo>
                    <a:lnTo>
                      <a:pt x="10" y="189"/>
                    </a:lnTo>
                    <a:lnTo>
                      <a:pt x="9" y="185"/>
                    </a:lnTo>
                    <a:lnTo>
                      <a:pt x="12" y="177"/>
                    </a:lnTo>
                    <a:lnTo>
                      <a:pt x="16" y="171"/>
                    </a:lnTo>
                    <a:lnTo>
                      <a:pt x="16" y="165"/>
                    </a:lnTo>
                    <a:lnTo>
                      <a:pt x="17" y="163"/>
                    </a:lnTo>
                    <a:lnTo>
                      <a:pt x="16" y="159"/>
                    </a:lnTo>
                    <a:lnTo>
                      <a:pt x="18" y="154"/>
                    </a:lnTo>
                    <a:lnTo>
                      <a:pt x="18" y="151"/>
                    </a:lnTo>
                    <a:lnTo>
                      <a:pt x="22" y="148"/>
                    </a:lnTo>
                    <a:lnTo>
                      <a:pt x="22" y="150"/>
                    </a:lnTo>
                    <a:lnTo>
                      <a:pt x="21" y="152"/>
                    </a:lnTo>
                    <a:lnTo>
                      <a:pt x="22" y="155"/>
                    </a:lnTo>
                    <a:lnTo>
                      <a:pt x="21" y="156"/>
                    </a:lnTo>
                    <a:lnTo>
                      <a:pt x="22" y="157"/>
                    </a:lnTo>
                    <a:lnTo>
                      <a:pt x="25" y="155"/>
                    </a:lnTo>
                    <a:lnTo>
                      <a:pt x="25" y="151"/>
                    </a:lnTo>
                    <a:lnTo>
                      <a:pt x="29" y="147"/>
                    </a:lnTo>
                    <a:lnTo>
                      <a:pt x="35" y="146"/>
                    </a:lnTo>
                    <a:lnTo>
                      <a:pt x="41" y="143"/>
                    </a:lnTo>
                    <a:lnTo>
                      <a:pt x="45" y="139"/>
                    </a:lnTo>
                    <a:lnTo>
                      <a:pt x="46" y="139"/>
                    </a:lnTo>
                    <a:lnTo>
                      <a:pt x="46" y="138"/>
                    </a:lnTo>
                    <a:lnTo>
                      <a:pt x="51" y="138"/>
                    </a:lnTo>
                    <a:lnTo>
                      <a:pt x="53" y="134"/>
                    </a:lnTo>
                    <a:lnTo>
                      <a:pt x="55" y="134"/>
                    </a:lnTo>
                    <a:lnTo>
                      <a:pt x="55" y="135"/>
                    </a:lnTo>
                    <a:lnTo>
                      <a:pt x="58" y="134"/>
                    </a:lnTo>
                    <a:lnTo>
                      <a:pt x="59" y="135"/>
                    </a:lnTo>
                    <a:lnTo>
                      <a:pt x="63" y="135"/>
                    </a:lnTo>
                    <a:lnTo>
                      <a:pt x="68" y="134"/>
                    </a:lnTo>
                    <a:lnTo>
                      <a:pt x="68" y="131"/>
                    </a:lnTo>
                    <a:lnTo>
                      <a:pt x="71" y="130"/>
                    </a:lnTo>
                    <a:lnTo>
                      <a:pt x="79" y="130"/>
                    </a:lnTo>
                    <a:lnTo>
                      <a:pt x="80" y="129"/>
                    </a:lnTo>
                    <a:lnTo>
                      <a:pt x="81" y="127"/>
                    </a:lnTo>
                    <a:lnTo>
                      <a:pt x="85" y="126"/>
                    </a:lnTo>
                    <a:lnTo>
                      <a:pt x="88" y="126"/>
                    </a:lnTo>
                    <a:lnTo>
                      <a:pt x="91" y="126"/>
                    </a:lnTo>
                    <a:lnTo>
                      <a:pt x="95" y="126"/>
                    </a:lnTo>
                    <a:lnTo>
                      <a:pt x="96" y="125"/>
                    </a:lnTo>
                    <a:lnTo>
                      <a:pt x="103" y="123"/>
                    </a:lnTo>
                    <a:lnTo>
                      <a:pt x="109" y="119"/>
                    </a:lnTo>
                    <a:lnTo>
                      <a:pt x="113" y="114"/>
                    </a:lnTo>
                    <a:lnTo>
                      <a:pt x="114" y="113"/>
                    </a:lnTo>
                    <a:lnTo>
                      <a:pt x="114" y="110"/>
                    </a:lnTo>
                    <a:lnTo>
                      <a:pt x="117" y="109"/>
                    </a:lnTo>
                    <a:lnTo>
                      <a:pt x="117" y="107"/>
                    </a:lnTo>
                    <a:lnTo>
                      <a:pt x="121" y="106"/>
                    </a:lnTo>
                    <a:lnTo>
                      <a:pt x="122" y="104"/>
                    </a:lnTo>
                    <a:lnTo>
                      <a:pt x="124" y="102"/>
                    </a:lnTo>
                    <a:lnTo>
                      <a:pt x="124" y="101"/>
                    </a:lnTo>
                    <a:lnTo>
                      <a:pt x="122" y="100"/>
                    </a:lnTo>
                    <a:lnTo>
                      <a:pt x="122" y="93"/>
                    </a:lnTo>
                    <a:lnTo>
                      <a:pt x="122" y="90"/>
                    </a:lnTo>
                    <a:lnTo>
                      <a:pt x="125" y="89"/>
                    </a:lnTo>
                    <a:lnTo>
                      <a:pt x="126" y="88"/>
                    </a:lnTo>
                    <a:lnTo>
                      <a:pt x="128" y="88"/>
                    </a:lnTo>
                    <a:lnTo>
                      <a:pt x="129" y="86"/>
                    </a:lnTo>
                    <a:lnTo>
                      <a:pt x="130" y="85"/>
                    </a:lnTo>
                    <a:lnTo>
                      <a:pt x="130" y="82"/>
                    </a:lnTo>
                    <a:lnTo>
                      <a:pt x="133" y="80"/>
                    </a:lnTo>
                    <a:lnTo>
                      <a:pt x="134" y="79"/>
                    </a:lnTo>
                    <a:lnTo>
                      <a:pt x="134" y="82"/>
                    </a:lnTo>
                    <a:lnTo>
                      <a:pt x="135" y="84"/>
                    </a:lnTo>
                    <a:lnTo>
                      <a:pt x="138" y="89"/>
                    </a:lnTo>
                    <a:lnTo>
                      <a:pt x="141" y="97"/>
                    </a:lnTo>
                    <a:lnTo>
                      <a:pt x="142" y="94"/>
                    </a:lnTo>
                    <a:lnTo>
                      <a:pt x="142" y="92"/>
                    </a:lnTo>
                    <a:lnTo>
                      <a:pt x="142" y="89"/>
                    </a:lnTo>
                    <a:lnTo>
                      <a:pt x="143" y="89"/>
                    </a:lnTo>
                    <a:lnTo>
                      <a:pt x="145" y="89"/>
                    </a:lnTo>
                    <a:lnTo>
                      <a:pt x="145" y="88"/>
                    </a:lnTo>
                    <a:lnTo>
                      <a:pt x="146" y="85"/>
                    </a:lnTo>
                    <a:lnTo>
                      <a:pt x="143" y="85"/>
                    </a:lnTo>
                    <a:lnTo>
                      <a:pt x="141" y="84"/>
                    </a:lnTo>
                    <a:lnTo>
                      <a:pt x="142" y="81"/>
                    </a:lnTo>
                    <a:lnTo>
                      <a:pt x="143" y="81"/>
                    </a:lnTo>
                    <a:lnTo>
                      <a:pt x="139" y="79"/>
                    </a:lnTo>
                    <a:lnTo>
                      <a:pt x="142" y="77"/>
                    </a:lnTo>
                    <a:lnTo>
                      <a:pt x="143" y="79"/>
                    </a:lnTo>
                    <a:lnTo>
                      <a:pt x="145" y="80"/>
                    </a:lnTo>
                    <a:lnTo>
                      <a:pt x="146" y="79"/>
                    </a:lnTo>
                    <a:lnTo>
                      <a:pt x="149" y="80"/>
                    </a:lnTo>
                    <a:lnTo>
                      <a:pt x="150" y="81"/>
                    </a:lnTo>
                    <a:lnTo>
                      <a:pt x="151" y="82"/>
                    </a:lnTo>
                    <a:lnTo>
                      <a:pt x="153" y="81"/>
                    </a:lnTo>
                    <a:lnTo>
                      <a:pt x="155" y="80"/>
                    </a:lnTo>
                    <a:lnTo>
                      <a:pt x="151" y="79"/>
                    </a:lnTo>
                    <a:lnTo>
                      <a:pt x="153" y="77"/>
                    </a:lnTo>
                    <a:lnTo>
                      <a:pt x="154" y="76"/>
                    </a:lnTo>
                    <a:lnTo>
                      <a:pt x="153" y="75"/>
                    </a:lnTo>
                    <a:lnTo>
                      <a:pt x="155" y="72"/>
                    </a:lnTo>
                    <a:lnTo>
                      <a:pt x="153" y="73"/>
                    </a:lnTo>
                    <a:lnTo>
                      <a:pt x="153" y="72"/>
                    </a:lnTo>
                    <a:lnTo>
                      <a:pt x="153" y="69"/>
                    </a:lnTo>
                    <a:lnTo>
                      <a:pt x="153" y="68"/>
                    </a:lnTo>
                    <a:lnTo>
                      <a:pt x="154" y="68"/>
                    </a:lnTo>
                    <a:lnTo>
                      <a:pt x="157" y="65"/>
                    </a:lnTo>
                    <a:lnTo>
                      <a:pt x="159" y="68"/>
                    </a:lnTo>
                    <a:lnTo>
                      <a:pt x="160" y="68"/>
                    </a:lnTo>
                    <a:lnTo>
                      <a:pt x="162" y="67"/>
                    </a:lnTo>
                    <a:lnTo>
                      <a:pt x="158" y="65"/>
                    </a:lnTo>
                    <a:lnTo>
                      <a:pt x="158" y="64"/>
                    </a:lnTo>
                    <a:lnTo>
                      <a:pt x="160" y="61"/>
                    </a:lnTo>
                    <a:lnTo>
                      <a:pt x="163" y="63"/>
                    </a:lnTo>
                    <a:lnTo>
                      <a:pt x="166" y="60"/>
                    </a:lnTo>
                    <a:lnTo>
                      <a:pt x="162" y="60"/>
                    </a:lnTo>
                    <a:lnTo>
                      <a:pt x="163" y="57"/>
                    </a:lnTo>
                    <a:lnTo>
                      <a:pt x="163" y="56"/>
                    </a:lnTo>
                    <a:lnTo>
                      <a:pt x="166" y="55"/>
                    </a:lnTo>
                    <a:lnTo>
                      <a:pt x="167" y="52"/>
                    </a:lnTo>
                    <a:lnTo>
                      <a:pt x="168" y="52"/>
                    </a:lnTo>
                    <a:lnTo>
                      <a:pt x="167" y="55"/>
                    </a:lnTo>
                    <a:lnTo>
                      <a:pt x="167" y="56"/>
                    </a:lnTo>
                    <a:lnTo>
                      <a:pt x="168" y="56"/>
                    </a:lnTo>
                    <a:lnTo>
                      <a:pt x="170" y="57"/>
                    </a:lnTo>
                    <a:lnTo>
                      <a:pt x="172" y="56"/>
                    </a:lnTo>
                    <a:lnTo>
                      <a:pt x="171" y="55"/>
                    </a:lnTo>
                    <a:lnTo>
                      <a:pt x="172" y="52"/>
                    </a:lnTo>
                    <a:lnTo>
                      <a:pt x="175" y="51"/>
                    </a:lnTo>
                    <a:lnTo>
                      <a:pt x="174" y="50"/>
                    </a:lnTo>
                    <a:lnTo>
                      <a:pt x="174" y="47"/>
                    </a:lnTo>
                    <a:lnTo>
                      <a:pt x="175" y="48"/>
                    </a:lnTo>
                    <a:lnTo>
                      <a:pt x="176" y="51"/>
                    </a:lnTo>
                    <a:lnTo>
                      <a:pt x="176" y="50"/>
                    </a:lnTo>
                    <a:lnTo>
                      <a:pt x="179" y="50"/>
                    </a:lnTo>
                    <a:lnTo>
                      <a:pt x="179" y="51"/>
                    </a:lnTo>
                    <a:lnTo>
                      <a:pt x="180" y="51"/>
                    </a:lnTo>
                    <a:lnTo>
                      <a:pt x="182" y="48"/>
                    </a:lnTo>
                    <a:lnTo>
                      <a:pt x="183" y="48"/>
                    </a:lnTo>
                    <a:lnTo>
                      <a:pt x="182" y="47"/>
                    </a:lnTo>
                    <a:lnTo>
                      <a:pt x="183" y="46"/>
                    </a:lnTo>
                    <a:lnTo>
                      <a:pt x="185" y="47"/>
                    </a:lnTo>
                    <a:lnTo>
                      <a:pt x="189" y="48"/>
                    </a:lnTo>
                    <a:lnTo>
                      <a:pt x="191" y="51"/>
                    </a:lnTo>
                    <a:lnTo>
                      <a:pt x="195" y="57"/>
                    </a:lnTo>
                    <a:lnTo>
                      <a:pt x="196" y="57"/>
                    </a:lnTo>
                    <a:lnTo>
                      <a:pt x="197" y="59"/>
                    </a:lnTo>
                    <a:lnTo>
                      <a:pt x="196" y="61"/>
                    </a:lnTo>
                    <a:lnTo>
                      <a:pt x="196" y="65"/>
                    </a:lnTo>
                    <a:lnTo>
                      <a:pt x="193" y="67"/>
                    </a:lnTo>
                    <a:lnTo>
                      <a:pt x="191" y="68"/>
                    </a:lnTo>
                    <a:lnTo>
                      <a:pt x="195" y="68"/>
                    </a:lnTo>
                    <a:lnTo>
                      <a:pt x="197" y="67"/>
                    </a:lnTo>
                    <a:lnTo>
                      <a:pt x="197" y="65"/>
                    </a:lnTo>
                    <a:lnTo>
                      <a:pt x="197" y="65"/>
                    </a:lnTo>
                    <a:lnTo>
                      <a:pt x="199" y="67"/>
                    </a:lnTo>
                    <a:lnTo>
                      <a:pt x="199" y="64"/>
                    </a:lnTo>
                    <a:lnTo>
                      <a:pt x="197" y="63"/>
                    </a:lnTo>
                    <a:lnTo>
                      <a:pt x="199" y="61"/>
                    </a:lnTo>
                    <a:lnTo>
                      <a:pt x="199" y="61"/>
                    </a:lnTo>
                    <a:lnTo>
                      <a:pt x="200" y="63"/>
                    </a:lnTo>
                    <a:lnTo>
                      <a:pt x="201" y="61"/>
                    </a:lnTo>
                    <a:lnTo>
                      <a:pt x="200" y="60"/>
                    </a:lnTo>
                    <a:lnTo>
                      <a:pt x="204" y="59"/>
                    </a:lnTo>
                    <a:lnTo>
                      <a:pt x="209" y="61"/>
                    </a:lnTo>
                    <a:lnTo>
                      <a:pt x="209" y="64"/>
                    </a:lnTo>
                    <a:lnTo>
                      <a:pt x="211" y="63"/>
                    </a:lnTo>
                    <a:lnTo>
                      <a:pt x="211" y="61"/>
                    </a:lnTo>
                    <a:lnTo>
                      <a:pt x="213" y="61"/>
                    </a:lnTo>
                    <a:lnTo>
                      <a:pt x="214" y="64"/>
                    </a:lnTo>
                    <a:lnTo>
                      <a:pt x="217" y="67"/>
                    </a:lnTo>
                    <a:lnTo>
                      <a:pt x="216" y="64"/>
                    </a:lnTo>
                    <a:lnTo>
                      <a:pt x="216" y="61"/>
                    </a:lnTo>
                    <a:lnTo>
                      <a:pt x="213" y="60"/>
                    </a:lnTo>
                    <a:lnTo>
                      <a:pt x="213" y="59"/>
                    </a:lnTo>
                    <a:lnTo>
                      <a:pt x="214" y="60"/>
                    </a:lnTo>
                    <a:lnTo>
                      <a:pt x="217" y="60"/>
                    </a:lnTo>
                    <a:lnTo>
                      <a:pt x="220" y="60"/>
                    </a:lnTo>
                    <a:lnTo>
                      <a:pt x="214" y="57"/>
                    </a:lnTo>
                    <a:lnTo>
                      <a:pt x="216" y="56"/>
                    </a:lnTo>
                    <a:lnTo>
                      <a:pt x="217" y="56"/>
                    </a:lnTo>
                    <a:lnTo>
                      <a:pt x="213" y="55"/>
                    </a:lnTo>
                    <a:lnTo>
                      <a:pt x="212" y="54"/>
                    </a:lnTo>
                    <a:lnTo>
                      <a:pt x="213" y="52"/>
                    </a:lnTo>
                    <a:lnTo>
                      <a:pt x="214" y="50"/>
                    </a:lnTo>
                    <a:lnTo>
                      <a:pt x="216" y="48"/>
                    </a:lnTo>
                    <a:lnTo>
                      <a:pt x="217" y="46"/>
                    </a:lnTo>
                    <a:lnTo>
                      <a:pt x="220" y="42"/>
                    </a:lnTo>
                    <a:lnTo>
                      <a:pt x="221" y="42"/>
                    </a:lnTo>
                    <a:lnTo>
                      <a:pt x="224" y="40"/>
                    </a:lnTo>
                    <a:lnTo>
                      <a:pt x="225" y="42"/>
                    </a:lnTo>
                    <a:lnTo>
                      <a:pt x="225" y="40"/>
                    </a:lnTo>
                    <a:lnTo>
                      <a:pt x="224" y="38"/>
                    </a:lnTo>
                    <a:lnTo>
                      <a:pt x="222" y="36"/>
                    </a:lnTo>
                    <a:lnTo>
                      <a:pt x="225" y="35"/>
                    </a:lnTo>
                    <a:lnTo>
                      <a:pt x="226" y="35"/>
                    </a:lnTo>
                    <a:lnTo>
                      <a:pt x="225" y="34"/>
                    </a:lnTo>
                    <a:lnTo>
                      <a:pt x="226" y="32"/>
                    </a:lnTo>
                    <a:lnTo>
                      <a:pt x="229" y="34"/>
                    </a:lnTo>
                    <a:lnTo>
                      <a:pt x="229" y="32"/>
                    </a:lnTo>
                    <a:lnTo>
                      <a:pt x="229" y="31"/>
                    </a:lnTo>
                    <a:lnTo>
                      <a:pt x="229" y="29"/>
                    </a:lnTo>
                    <a:lnTo>
                      <a:pt x="233" y="30"/>
                    </a:lnTo>
                    <a:lnTo>
                      <a:pt x="233" y="31"/>
                    </a:lnTo>
                    <a:lnTo>
                      <a:pt x="233" y="29"/>
                    </a:lnTo>
                    <a:lnTo>
                      <a:pt x="234" y="29"/>
                    </a:lnTo>
                    <a:lnTo>
                      <a:pt x="234" y="26"/>
                    </a:lnTo>
                    <a:lnTo>
                      <a:pt x="237" y="25"/>
                    </a:lnTo>
                    <a:lnTo>
                      <a:pt x="237" y="25"/>
                    </a:lnTo>
                    <a:lnTo>
                      <a:pt x="239" y="26"/>
                    </a:lnTo>
                    <a:lnTo>
                      <a:pt x="247" y="26"/>
                    </a:lnTo>
                    <a:lnTo>
                      <a:pt x="249" y="25"/>
                    </a:lnTo>
                    <a:lnTo>
                      <a:pt x="250" y="26"/>
                    </a:lnTo>
                    <a:lnTo>
                      <a:pt x="251" y="27"/>
                    </a:lnTo>
                    <a:lnTo>
                      <a:pt x="253" y="25"/>
                    </a:lnTo>
                    <a:lnTo>
                      <a:pt x="255" y="25"/>
                    </a:lnTo>
                    <a:lnTo>
                      <a:pt x="254" y="21"/>
                    </a:lnTo>
                    <a:lnTo>
                      <a:pt x="254" y="19"/>
                    </a:lnTo>
                    <a:lnTo>
                      <a:pt x="251" y="15"/>
                    </a:lnTo>
                    <a:lnTo>
                      <a:pt x="249" y="17"/>
                    </a:lnTo>
                    <a:lnTo>
                      <a:pt x="246" y="17"/>
                    </a:lnTo>
                    <a:lnTo>
                      <a:pt x="247" y="15"/>
                    </a:lnTo>
                    <a:lnTo>
                      <a:pt x="245" y="14"/>
                    </a:lnTo>
                    <a:lnTo>
                      <a:pt x="247" y="13"/>
                    </a:lnTo>
                    <a:lnTo>
                      <a:pt x="249" y="14"/>
                    </a:lnTo>
                    <a:lnTo>
                      <a:pt x="249" y="13"/>
                    </a:lnTo>
                    <a:lnTo>
                      <a:pt x="253" y="14"/>
                    </a:lnTo>
                    <a:lnTo>
                      <a:pt x="254" y="15"/>
                    </a:lnTo>
                    <a:lnTo>
                      <a:pt x="255" y="17"/>
                    </a:lnTo>
                    <a:lnTo>
                      <a:pt x="259" y="17"/>
                    </a:lnTo>
                    <a:lnTo>
                      <a:pt x="258" y="15"/>
                    </a:lnTo>
                    <a:lnTo>
                      <a:pt x="259" y="15"/>
                    </a:lnTo>
                    <a:lnTo>
                      <a:pt x="262" y="17"/>
                    </a:lnTo>
                    <a:lnTo>
                      <a:pt x="261" y="19"/>
                    </a:lnTo>
                    <a:lnTo>
                      <a:pt x="263" y="21"/>
                    </a:lnTo>
                    <a:lnTo>
                      <a:pt x="267" y="21"/>
                    </a:lnTo>
                    <a:lnTo>
                      <a:pt x="270" y="19"/>
                    </a:lnTo>
                    <a:lnTo>
                      <a:pt x="271" y="22"/>
                    </a:lnTo>
                    <a:lnTo>
                      <a:pt x="271" y="22"/>
                    </a:lnTo>
                    <a:lnTo>
                      <a:pt x="272" y="23"/>
                    </a:lnTo>
                    <a:lnTo>
                      <a:pt x="274" y="23"/>
                    </a:lnTo>
                    <a:lnTo>
                      <a:pt x="275" y="23"/>
                    </a:lnTo>
                    <a:lnTo>
                      <a:pt x="279" y="22"/>
                    </a:lnTo>
                    <a:lnTo>
                      <a:pt x="279" y="22"/>
                    </a:lnTo>
                    <a:lnTo>
                      <a:pt x="282" y="25"/>
                    </a:lnTo>
                    <a:lnTo>
                      <a:pt x="282" y="26"/>
                    </a:lnTo>
                    <a:lnTo>
                      <a:pt x="283" y="26"/>
                    </a:lnTo>
                    <a:lnTo>
                      <a:pt x="284" y="27"/>
                    </a:lnTo>
                    <a:lnTo>
                      <a:pt x="286" y="27"/>
                    </a:lnTo>
                    <a:lnTo>
                      <a:pt x="286" y="26"/>
                    </a:lnTo>
                    <a:lnTo>
                      <a:pt x="288" y="25"/>
                    </a:lnTo>
                    <a:lnTo>
                      <a:pt x="290" y="23"/>
                    </a:lnTo>
                    <a:lnTo>
                      <a:pt x="292" y="23"/>
                    </a:lnTo>
                    <a:lnTo>
                      <a:pt x="291" y="25"/>
                    </a:lnTo>
                    <a:lnTo>
                      <a:pt x="290" y="26"/>
                    </a:lnTo>
                    <a:lnTo>
                      <a:pt x="290" y="27"/>
                    </a:lnTo>
                    <a:lnTo>
                      <a:pt x="291" y="27"/>
                    </a:lnTo>
                    <a:lnTo>
                      <a:pt x="292" y="25"/>
                    </a:lnTo>
                    <a:lnTo>
                      <a:pt x="293" y="26"/>
                    </a:lnTo>
                    <a:lnTo>
                      <a:pt x="293" y="29"/>
                    </a:lnTo>
                    <a:lnTo>
                      <a:pt x="295" y="29"/>
                    </a:lnTo>
                    <a:lnTo>
                      <a:pt x="297" y="29"/>
                    </a:lnTo>
                    <a:lnTo>
                      <a:pt x="297" y="26"/>
                    </a:lnTo>
                    <a:lnTo>
                      <a:pt x="296" y="26"/>
                    </a:lnTo>
                    <a:lnTo>
                      <a:pt x="299" y="22"/>
                    </a:lnTo>
                    <a:lnTo>
                      <a:pt x="301" y="22"/>
                    </a:lnTo>
                    <a:lnTo>
                      <a:pt x="301" y="26"/>
                    </a:lnTo>
                    <a:lnTo>
                      <a:pt x="303" y="26"/>
                    </a:lnTo>
                    <a:lnTo>
                      <a:pt x="304" y="25"/>
                    </a:lnTo>
                    <a:lnTo>
                      <a:pt x="307" y="26"/>
                    </a:lnTo>
                    <a:lnTo>
                      <a:pt x="307" y="27"/>
                    </a:lnTo>
                    <a:lnTo>
                      <a:pt x="305" y="29"/>
                    </a:lnTo>
                    <a:lnTo>
                      <a:pt x="303" y="30"/>
                    </a:lnTo>
                    <a:lnTo>
                      <a:pt x="303" y="34"/>
                    </a:lnTo>
                    <a:lnTo>
                      <a:pt x="300" y="34"/>
                    </a:lnTo>
                    <a:lnTo>
                      <a:pt x="299" y="35"/>
                    </a:lnTo>
                    <a:lnTo>
                      <a:pt x="301" y="36"/>
                    </a:lnTo>
                    <a:lnTo>
                      <a:pt x="300" y="39"/>
                    </a:lnTo>
                    <a:lnTo>
                      <a:pt x="297" y="40"/>
                    </a:lnTo>
                    <a:lnTo>
                      <a:pt x="295" y="40"/>
                    </a:lnTo>
                    <a:lnTo>
                      <a:pt x="295" y="39"/>
                    </a:lnTo>
                    <a:lnTo>
                      <a:pt x="292" y="39"/>
                    </a:lnTo>
                    <a:lnTo>
                      <a:pt x="291" y="39"/>
                    </a:lnTo>
                    <a:lnTo>
                      <a:pt x="292" y="42"/>
                    </a:lnTo>
                    <a:lnTo>
                      <a:pt x="290" y="44"/>
                    </a:lnTo>
                    <a:lnTo>
                      <a:pt x="291" y="47"/>
                    </a:lnTo>
                    <a:lnTo>
                      <a:pt x="293" y="46"/>
                    </a:lnTo>
                    <a:lnTo>
                      <a:pt x="292" y="47"/>
                    </a:lnTo>
                    <a:lnTo>
                      <a:pt x="292" y="51"/>
                    </a:lnTo>
                    <a:lnTo>
                      <a:pt x="290" y="52"/>
                    </a:lnTo>
                    <a:lnTo>
                      <a:pt x="288" y="55"/>
                    </a:lnTo>
                    <a:lnTo>
                      <a:pt x="287" y="59"/>
                    </a:lnTo>
                    <a:lnTo>
                      <a:pt x="287" y="61"/>
                    </a:lnTo>
                    <a:lnTo>
                      <a:pt x="290" y="65"/>
                    </a:lnTo>
                    <a:lnTo>
                      <a:pt x="291" y="65"/>
                    </a:lnTo>
                    <a:lnTo>
                      <a:pt x="295" y="68"/>
                    </a:lnTo>
                    <a:lnTo>
                      <a:pt x="295" y="71"/>
                    </a:lnTo>
                    <a:lnTo>
                      <a:pt x="297" y="73"/>
                    </a:lnTo>
                    <a:lnTo>
                      <a:pt x="297" y="75"/>
                    </a:lnTo>
                    <a:lnTo>
                      <a:pt x="299" y="75"/>
                    </a:lnTo>
                    <a:lnTo>
                      <a:pt x="301" y="75"/>
                    </a:lnTo>
                    <a:lnTo>
                      <a:pt x="303" y="76"/>
                    </a:lnTo>
                    <a:lnTo>
                      <a:pt x="304" y="76"/>
                    </a:lnTo>
                    <a:lnTo>
                      <a:pt x="305" y="77"/>
                    </a:lnTo>
                    <a:lnTo>
                      <a:pt x="308" y="79"/>
                    </a:lnTo>
                    <a:lnTo>
                      <a:pt x="311" y="80"/>
                    </a:lnTo>
                    <a:lnTo>
                      <a:pt x="313" y="82"/>
                    </a:lnTo>
                    <a:lnTo>
                      <a:pt x="315" y="85"/>
                    </a:lnTo>
                    <a:lnTo>
                      <a:pt x="317" y="86"/>
                    </a:lnTo>
                    <a:lnTo>
                      <a:pt x="321" y="86"/>
                    </a:lnTo>
                    <a:lnTo>
                      <a:pt x="324" y="88"/>
                    </a:lnTo>
                    <a:lnTo>
                      <a:pt x="326" y="89"/>
                    </a:lnTo>
                    <a:lnTo>
                      <a:pt x="326" y="90"/>
                    </a:lnTo>
                    <a:lnTo>
                      <a:pt x="328" y="92"/>
                    </a:lnTo>
                    <a:lnTo>
                      <a:pt x="328" y="93"/>
                    </a:lnTo>
                    <a:lnTo>
                      <a:pt x="330" y="96"/>
                    </a:lnTo>
                    <a:lnTo>
                      <a:pt x="332" y="98"/>
                    </a:lnTo>
                    <a:lnTo>
                      <a:pt x="336" y="98"/>
                    </a:lnTo>
                    <a:lnTo>
                      <a:pt x="338" y="101"/>
                    </a:lnTo>
                    <a:lnTo>
                      <a:pt x="346" y="97"/>
                    </a:lnTo>
                    <a:lnTo>
                      <a:pt x="350" y="94"/>
                    </a:lnTo>
                    <a:lnTo>
                      <a:pt x="350" y="90"/>
                    </a:lnTo>
                    <a:lnTo>
                      <a:pt x="351" y="88"/>
                    </a:lnTo>
                    <a:lnTo>
                      <a:pt x="354" y="84"/>
                    </a:lnTo>
                    <a:lnTo>
                      <a:pt x="353" y="82"/>
                    </a:lnTo>
                    <a:lnTo>
                      <a:pt x="355" y="80"/>
                    </a:lnTo>
                    <a:lnTo>
                      <a:pt x="355" y="73"/>
                    </a:lnTo>
                    <a:lnTo>
                      <a:pt x="358" y="68"/>
                    </a:lnTo>
                    <a:lnTo>
                      <a:pt x="358" y="67"/>
                    </a:lnTo>
                    <a:lnTo>
                      <a:pt x="359" y="64"/>
                    </a:lnTo>
                    <a:lnTo>
                      <a:pt x="361" y="60"/>
                    </a:lnTo>
                    <a:lnTo>
                      <a:pt x="359" y="57"/>
                    </a:lnTo>
                    <a:lnTo>
                      <a:pt x="359" y="54"/>
                    </a:lnTo>
                    <a:lnTo>
                      <a:pt x="359" y="50"/>
                    </a:lnTo>
                    <a:lnTo>
                      <a:pt x="359" y="44"/>
                    </a:lnTo>
                    <a:lnTo>
                      <a:pt x="361" y="43"/>
                    </a:lnTo>
                    <a:lnTo>
                      <a:pt x="363" y="43"/>
                    </a:lnTo>
                    <a:lnTo>
                      <a:pt x="363" y="42"/>
                    </a:lnTo>
                    <a:lnTo>
                      <a:pt x="361" y="39"/>
                    </a:lnTo>
                    <a:lnTo>
                      <a:pt x="362" y="36"/>
                    </a:lnTo>
                    <a:lnTo>
                      <a:pt x="363" y="34"/>
                    </a:lnTo>
                    <a:lnTo>
                      <a:pt x="365" y="34"/>
                    </a:lnTo>
                    <a:lnTo>
                      <a:pt x="366" y="34"/>
                    </a:lnTo>
                    <a:lnTo>
                      <a:pt x="363" y="31"/>
                    </a:lnTo>
                    <a:lnTo>
                      <a:pt x="362" y="30"/>
                    </a:lnTo>
                    <a:lnTo>
                      <a:pt x="365" y="27"/>
                    </a:lnTo>
                    <a:lnTo>
                      <a:pt x="366" y="23"/>
                    </a:lnTo>
                    <a:lnTo>
                      <a:pt x="367" y="23"/>
                    </a:lnTo>
                    <a:lnTo>
                      <a:pt x="367" y="21"/>
                    </a:lnTo>
                    <a:lnTo>
                      <a:pt x="367" y="19"/>
                    </a:lnTo>
                    <a:lnTo>
                      <a:pt x="369" y="17"/>
                    </a:lnTo>
                    <a:lnTo>
                      <a:pt x="369" y="11"/>
                    </a:lnTo>
                    <a:lnTo>
                      <a:pt x="370" y="10"/>
                    </a:lnTo>
                    <a:lnTo>
                      <a:pt x="372" y="9"/>
                    </a:lnTo>
                    <a:close/>
                    <a:moveTo>
                      <a:pt x="369" y="5"/>
                    </a:moveTo>
                    <a:lnTo>
                      <a:pt x="370" y="6"/>
                    </a:lnTo>
                    <a:lnTo>
                      <a:pt x="371" y="7"/>
                    </a:lnTo>
                    <a:lnTo>
                      <a:pt x="370" y="7"/>
                    </a:lnTo>
                    <a:lnTo>
                      <a:pt x="369" y="9"/>
                    </a:lnTo>
                    <a:lnTo>
                      <a:pt x="369" y="5"/>
                    </a:lnTo>
                    <a:close/>
                    <a:moveTo>
                      <a:pt x="370" y="0"/>
                    </a:moveTo>
                    <a:lnTo>
                      <a:pt x="371" y="0"/>
                    </a:lnTo>
                    <a:lnTo>
                      <a:pt x="371" y="1"/>
                    </a:lnTo>
                    <a:lnTo>
                      <a:pt x="37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2" name="Freeform 494"/>
              <p:cNvSpPr>
                <a:spLocks noEditPoints="1"/>
              </p:cNvSpPr>
              <p:nvPr/>
            </p:nvSpPr>
            <p:spPr bwMode="auto">
              <a:xfrm>
                <a:off x="10371271" y="5621810"/>
                <a:ext cx="609059" cy="923739"/>
              </a:xfrm>
              <a:custGeom>
                <a:avLst/>
                <a:gdLst>
                  <a:gd name="T0" fmla="*/ 5 w 240"/>
                  <a:gd name="T1" fmla="*/ 312 h 364"/>
                  <a:gd name="T2" fmla="*/ 5 w 240"/>
                  <a:gd name="T3" fmla="*/ 312 h 364"/>
                  <a:gd name="T4" fmla="*/ 61 w 240"/>
                  <a:gd name="T5" fmla="*/ 238 h 364"/>
                  <a:gd name="T6" fmla="*/ 59 w 240"/>
                  <a:gd name="T7" fmla="*/ 240 h 364"/>
                  <a:gd name="T8" fmla="*/ 51 w 240"/>
                  <a:gd name="T9" fmla="*/ 240 h 364"/>
                  <a:gd name="T10" fmla="*/ 53 w 240"/>
                  <a:gd name="T11" fmla="*/ 210 h 364"/>
                  <a:gd name="T12" fmla="*/ 165 w 240"/>
                  <a:gd name="T13" fmla="*/ 127 h 364"/>
                  <a:gd name="T14" fmla="*/ 167 w 240"/>
                  <a:gd name="T15" fmla="*/ 123 h 364"/>
                  <a:gd name="T16" fmla="*/ 153 w 240"/>
                  <a:gd name="T17" fmla="*/ 121 h 364"/>
                  <a:gd name="T18" fmla="*/ 155 w 240"/>
                  <a:gd name="T19" fmla="*/ 127 h 364"/>
                  <a:gd name="T20" fmla="*/ 163 w 240"/>
                  <a:gd name="T21" fmla="*/ 131 h 364"/>
                  <a:gd name="T22" fmla="*/ 165 w 240"/>
                  <a:gd name="T23" fmla="*/ 133 h 364"/>
                  <a:gd name="T24" fmla="*/ 167 w 240"/>
                  <a:gd name="T25" fmla="*/ 143 h 364"/>
                  <a:gd name="T26" fmla="*/ 146 w 240"/>
                  <a:gd name="T27" fmla="*/ 164 h 364"/>
                  <a:gd name="T28" fmla="*/ 140 w 240"/>
                  <a:gd name="T29" fmla="*/ 179 h 364"/>
                  <a:gd name="T30" fmla="*/ 133 w 240"/>
                  <a:gd name="T31" fmla="*/ 183 h 364"/>
                  <a:gd name="T32" fmla="*/ 126 w 240"/>
                  <a:gd name="T33" fmla="*/ 180 h 364"/>
                  <a:gd name="T34" fmla="*/ 118 w 240"/>
                  <a:gd name="T35" fmla="*/ 185 h 364"/>
                  <a:gd name="T36" fmla="*/ 104 w 240"/>
                  <a:gd name="T37" fmla="*/ 206 h 364"/>
                  <a:gd name="T38" fmla="*/ 97 w 240"/>
                  <a:gd name="T39" fmla="*/ 221 h 364"/>
                  <a:gd name="T40" fmla="*/ 84 w 240"/>
                  <a:gd name="T41" fmla="*/ 229 h 364"/>
                  <a:gd name="T42" fmla="*/ 66 w 240"/>
                  <a:gd name="T43" fmla="*/ 235 h 364"/>
                  <a:gd name="T44" fmla="*/ 59 w 240"/>
                  <a:gd name="T45" fmla="*/ 223 h 364"/>
                  <a:gd name="T46" fmla="*/ 50 w 240"/>
                  <a:gd name="T47" fmla="*/ 218 h 364"/>
                  <a:gd name="T48" fmla="*/ 54 w 240"/>
                  <a:gd name="T49" fmla="*/ 210 h 364"/>
                  <a:gd name="T50" fmla="*/ 62 w 240"/>
                  <a:gd name="T51" fmla="*/ 200 h 364"/>
                  <a:gd name="T52" fmla="*/ 72 w 240"/>
                  <a:gd name="T53" fmla="*/ 192 h 364"/>
                  <a:gd name="T54" fmla="*/ 90 w 240"/>
                  <a:gd name="T55" fmla="*/ 179 h 364"/>
                  <a:gd name="T56" fmla="*/ 104 w 240"/>
                  <a:gd name="T57" fmla="*/ 168 h 364"/>
                  <a:gd name="T58" fmla="*/ 126 w 240"/>
                  <a:gd name="T59" fmla="*/ 151 h 364"/>
                  <a:gd name="T60" fmla="*/ 137 w 240"/>
                  <a:gd name="T61" fmla="*/ 138 h 364"/>
                  <a:gd name="T62" fmla="*/ 204 w 240"/>
                  <a:gd name="T63" fmla="*/ 51 h 364"/>
                  <a:gd name="T64" fmla="*/ 209 w 240"/>
                  <a:gd name="T65" fmla="*/ 37 h 364"/>
                  <a:gd name="T66" fmla="*/ 190 w 240"/>
                  <a:gd name="T67" fmla="*/ 1 h 364"/>
                  <a:gd name="T68" fmla="*/ 192 w 240"/>
                  <a:gd name="T69" fmla="*/ 8 h 364"/>
                  <a:gd name="T70" fmla="*/ 199 w 240"/>
                  <a:gd name="T71" fmla="*/ 13 h 364"/>
                  <a:gd name="T72" fmla="*/ 203 w 240"/>
                  <a:gd name="T73" fmla="*/ 21 h 364"/>
                  <a:gd name="T74" fmla="*/ 201 w 240"/>
                  <a:gd name="T75" fmla="*/ 35 h 364"/>
                  <a:gd name="T76" fmla="*/ 197 w 240"/>
                  <a:gd name="T77" fmla="*/ 50 h 364"/>
                  <a:gd name="T78" fmla="*/ 208 w 240"/>
                  <a:gd name="T79" fmla="*/ 55 h 364"/>
                  <a:gd name="T80" fmla="*/ 209 w 240"/>
                  <a:gd name="T81" fmla="*/ 44 h 364"/>
                  <a:gd name="T82" fmla="*/ 212 w 240"/>
                  <a:gd name="T83" fmla="*/ 62 h 364"/>
                  <a:gd name="T84" fmla="*/ 230 w 240"/>
                  <a:gd name="T85" fmla="*/ 68 h 364"/>
                  <a:gd name="T86" fmla="*/ 236 w 240"/>
                  <a:gd name="T87" fmla="*/ 73 h 364"/>
                  <a:gd name="T88" fmla="*/ 225 w 240"/>
                  <a:gd name="T89" fmla="*/ 88 h 364"/>
                  <a:gd name="T90" fmla="*/ 217 w 240"/>
                  <a:gd name="T91" fmla="*/ 94 h 364"/>
                  <a:gd name="T92" fmla="*/ 211 w 240"/>
                  <a:gd name="T93" fmla="*/ 106 h 364"/>
                  <a:gd name="T94" fmla="*/ 195 w 240"/>
                  <a:gd name="T95" fmla="*/ 126 h 364"/>
                  <a:gd name="T96" fmla="*/ 176 w 240"/>
                  <a:gd name="T97" fmla="*/ 137 h 364"/>
                  <a:gd name="T98" fmla="*/ 176 w 240"/>
                  <a:gd name="T99" fmla="*/ 129 h 364"/>
                  <a:gd name="T100" fmla="*/ 180 w 240"/>
                  <a:gd name="T101" fmla="*/ 106 h 364"/>
                  <a:gd name="T102" fmla="*/ 184 w 240"/>
                  <a:gd name="T103" fmla="*/ 89 h 364"/>
                  <a:gd name="T104" fmla="*/ 192 w 240"/>
                  <a:gd name="T105" fmla="*/ 71 h 364"/>
                  <a:gd name="T106" fmla="*/ 196 w 240"/>
                  <a:gd name="T107" fmla="*/ 58 h 364"/>
                  <a:gd name="T108" fmla="*/ 192 w 240"/>
                  <a:gd name="T109" fmla="*/ 43 h 364"/>
                  <a:gd name="T110" fmla="*/ 196 w 240"/>
                  <a:gd name="T111" fmla="*/ 39 h 364"/>
                  <a:gd name="T112" fmla="*/ 192 w 240"/>
                  <a:gd name="T113" fmla="*/ 39 h 364"/>
                  <a:gd name="T114" fmla="*/ 188 w 240"/>
                  <a:gd name="T115" fmla="*/ 21 h 364"/>
                  <a:gd name="T116" fmla="*/ 184 w 240"/>
                  <a:gd name="T117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0" h="364">
                    <a:moveTo>
                      <a:pt x="20" y="360"/>
                    </a:moveTo>
                    <a:lnTo>
                      <a:pt x="21" y="362"/>
                    </a:lnTo>
                    <a:lnTo>
                      <a:pt x="20" y="364"/>
                    </a:lnTo>
                    <a:lnTo>
                      <a:pt x="17" y="364"/>
                    </a:lnTo>
                    <a:lnTo>
                      <a:pt x="16" y="363"/>
                    </a:lnTo>
                    <a:lnTo>
                      <a:pt x="17" y="362"/>
                    </a:lnTo>
                    <a:lnTo>
                      <a:pt x="18" y="363"/>
                    </a:lnTo>
                    <a:lnTo>
                      <a:pt x="20" y="360"/>
                    </a:lnTo>
                    <a:close/>
                    <a:moveTo>
                      <a:pt x="5" y="312"/>
                    </a:moveTo>
                    <a:lnTo>
                      <a:pt x="7" y="312"/>
                    </a:lnTo>
                    <a:lnTo>
                      <a:pt x="7" y="314"/>
                    </a:lnTo>
                    <a:lnTo>
                      <a:pt x="4" y="315"/>
                    </a:lnTo>
                    <a:lnTo>
                      <a:pt x="5" y="318"/>
                    </a:lnTo>
                    <a:lnTo>
                      <a:pt x="5" y="319"/>
                    </a:lnTo>
                    <a:lnTo>
                      <a:pt x="3" y="318"/>
                    </a:lnTo>
                    <a:lnTo>
                      <a:pt x="0" y="319"/>
                    </a:lnTo>
                    <a:lnTo>
                      <a:pt x="0" y="318"/>
                    </a:lnTo>
                    <a:lnTo>
                      <a:pt x="5" y="312"/>
                    </a:lnTo>
                    <a:close/>
                    <a:moveTo>
                      <a:pt x="66" y="237"/>
                    </a:moveTo>
                    <a:lnTo>
                      <a:pt x="65" y="238"/>
                    </a:lnTo>
                    <a:lnTo>
                      <a:pt x="65" y="238"/>
                    </a:lnTo>
                    <a:lnTo>
                      <a:pt x="66" y="237"/>
                    </a:lnTo>
                    <a:close/>
                    <a:moveTo>
                      <a:pt x="58" y="233"/>
                    </a:moveTo>
                    <a:lnTo>
                      <a:pt x="59" y="234"/>
                    </a:lnTo>
                    <a:lnTo>
                      <a:pt x="61" y="237"/>
                    </a:lnTo>
                    <a:lnTo>
                      <a:pt x="61" y="238"/>
                    </a:lnTo>
                    <a:lnTo>
                      <a:pt x="61" y="238"/>
                    </a:lnTo>
                    <a:lnTo>
                      <a:pt x="59" y="238"/>
                    </a:lnTo>
                    <a:lnTo>
                      <a:pt x="59" y="238"/>
                    </a:lnTo>
                    <a:lnTo>
                      <a:pt x="58" y="238"/>
                    </a:lnTo>
                    <a:lnTo>
                      <a:pt x="59" y="238"/>
                    </a:lnTo>
                    <a:lnTo>
                      <a:pt x="59" y="239"/>
                    </a:lnTo>
                    <a:lnTo>
                      <a:pt x="61" y="239"/>
                    </a:lnTo>
                    <a:lnTo>
                      <a:pt x="61" y="240"/>
                    </a:lnTo>
                    <a:lnTo>
                      <a:pt x="61" y="242"/>
                    </a:lnTo>
                    <a:lnTo>
                      <a:pt x="59" y="240"/>
                    </a:lnTo>
                    <a:lnTo>
                      <a:pt x="57" y="242"/>
                    </a:lnTo>
                    <a:lnTo>
                      <a:pt x="55" y="243"/>
                    </a:lnTo>
                    <a:lnTo>
                      <a:pt x="54" y="243"/>
                    </a:lnTo>
                    <a:lnTo>
                      <a:pt x="54" y="242"/>
                    </a:lnTo>
                    <a:lnTo>
                      <a:pt x="53" y="242"/>
                    </a:lnTo>
                    <a:lnTo>
                      <a:pt x="51" y="244"/>
                    </a:lnTo>
                    <a:lnTo>
                      <a:pt x="50" y="244"/>
                    </a:lnTo>
                    <a:lnTo>
                      <a:pt x="50" y="243"/>
                    </a:lnTo>
                    <a:lnTo>
                      <a:pt x="51" y="240"/>
                    </a:lnTo>
                    <a:lnTo>
                      <a:pt x="53" y="240"/>
                    </a:lnTo>
                    <a:lnTo>
                      <a:pt x="53" y="239"/>
                    </a:lnTo>
                    <a:lnTo>
                      <a:pt x="54" y="239"/>
                    </a:lnTo>
                    <a:lnTo>
                      <a:pt x="55" y="237"/>
                    </a:lnTo>
                    <a:lnTo>
                      <a:pt x="55" y="234"/>
                    </a:lnTo>
                    <a:lnTo>
                      <a:pt x="55" y="233"/>
                    </a:lnTo>
                    <a:lnTo>
                      <a:pt x="58" y="233"/>
                    </a:lnTo>
                    <a:close/>
                    <a:moveTo>
                      <a:pt x="50" y="210"/>
                    </a:moveTo>
                    <a:lnTo>
                      <a:pt x="53" y="210"/>
                    </a:lnTo>
                    <a:lnTo>
                      <a:pt x="53" y="212"/>
                    </a:lnTo>
                    <a:lnTo>
                      <a:pt x="51" y="212"/>
                    </a:lnTo>
                    <a:lnTo>
                      <a:pt x="50" y="212"/>
                    </a:lnTo>
                    <a:lnTo>
                      <a:pt x="50" y="212"/>
                    </a:lnTo>
                    <a:lnTo>
                      <a:pt x="50" y="210"/>
                    </a:lnTo>
                    <a:close/>
                    <a:moveTo>
                      <a:pt x="165" y="127"/>
                    </a:moveTo>
                    <a:lnTo>
                      <a:pt x="165" y="129"/>
                    </a:lnTo>
                    <a:lnTo>
                      <a:pt x="163" y="129"/>
                    </a:lnTo>
                    <a:lnTo>
                      <a:pt x="165" y="127"/>
                    </a:lnTo>
                    <a:lnTo>
                      <a:pt x="165" y="127"/>
                    </a:lnTo>
                    <a:close/>
                    <a:moveTo>
                      <a:pt x="163" y="127"/>
                    </a:moveTo>
                    <a:lnTo>
                      <a:pt x="163" y="127"/>
                    </a:lnTo>
                    <a:lnTo>
                      <a:pt x="162" y="127"/>
                    </a:lnTo>
                    <a:lnTo>
                      <a:pt x="161" y="129"/>
                    </a:lnTo>
                    <a:lnTo>
                      <a:pt x="163" y="127"/>
                    </a:lnTo>
                    <a:close/>
                    <a:moveTo>
                      <a:pt x="165" y="122"/>
                    </a:moveTo>
                    <a:lnTo>
                      <a:pt x="167" y="122"/>
                    </a:lnTo>
                    <a:lnTo>
                      <a:pt x="167" y="123"/>
                    </a:lnTo>
                    <a:lnTo>
                      <a:pt x="165" y="125"/>
                    </a:lnTo>
                    <a:lnTo>
                      <a:pt x="165" y="126"/>
                    </a:lnTo>
                    <a:lnTo>
                      <a:pt x="163" y="126"/>
                    </a:lnTo>
                    <a:lnTo>
                      <a:pt x="163" y="126"/>
                    </a:lnTo>
                    <a:lnTo>
                      <a:pt x="163" y="123"/>
                    </a:lnTo>
                    <a:lnTo>
                      <a:pt x="165" y="122"/>
                    </a:lnTo>
                    <a:close/>
                    <a:moveTo>
                      <a:pt x="153" y="118"/>
                    </a:moveTo>
                    <a:lnTo>
                      <a:pt x="155" y="118"/>
                    </a:lnTo>
                    <a:lnTo>
                      <a:pt x="153" y="121"/>
                    </a:lnTo>
                    <a:lnTo>
                      <a:pt x="153" y="122"/>
                    </a:lnTo>
                    <a:lnTo>
                      <a:pt x="154" y="123"/>
                    </a:lnTo>
                    <a:lnTo>
                      <a:pt x="155" y="123"/>
                    </a:lnTo>
                    <a:lnTo>
                      <a:pt x="157" y="122"/>
                    </a:lnTo>
                    <a:lnTo>
                      <a:pt x="157" y="123"/>
                    </a:lnTo>
                    <a:lnTo>
                      <a:pt x="157" y="125"/>
                    </a:lnTo>
                    <a:lnTo>
                      <a:pt x="157" y="125"/>
                    </a:lnTo>
                    <a:lnTo>
                      <a:pt x="157" y="126"/>
                    </a:lnTo>
                    <a:lnTo>
                      <a:pt x="155" y="127"/>
                    </a:lnTo>
                    <a:lnTo>
                      <a:pt x="155" y="127"/>
                    </a:lnTo>
                    <a:lnTo>
                      <a:pt x="155" y="131"/>
                    </a:lnTo>
                    <a:lnTo>
                      <a:pt x="158" y="133"/>
                    </a:lnTo>
                    <a:lnTo>
                      <a:pt x="159" y="130"/>
                    </a:lnTo>
                    <a:lnTo>
                      <a:pt x="161" y="129"/>
                    </a:lnTo>
                    <a:lnTo>
                      <a:pt x="162" y="130"/>
                    </a:lnTo>
                    <a:lnTo>
                      <a:pt x="163" y="130"/>
                    </a:lnTo>
                    <a:lnTo>
                      <a:pt x="163" y="131"/>
                    </a:lnTo>
                    <a:lnTo>
                      <a:pt x="163" y="131"/>
                    </a:lnTo>
                    <a:lnTo>
                      <a:pt x="166" y="130"/>
                    </a:lnTo>
                    <a:lnTo>
                      <a:pt x="165" y="130"/>
                    </a:lnTo>
                    <a:lnTo>
                      <a:pt x="165" y="130"/>
                    </a:lnTo>
                    <a:lnTo>
                      <a:pt x="166" y="127"/>
                    </a:lnTo>
                    <a:lnTo>
                      <a:pt x="167" y="127"/>
                    </a:lnTo>
                    <a:lnTo>
                      <a:pt x="167" y="129"/>
                    </a:lnTo>
                    <a:lnTo>
                      <a:pt x="169" y="129"/>
                    </a:lnTo>
                    <a:lnTo>
                      <a:pt x="167" y="131"/>
                    </a:lnTo>
                    <a:lnTo>
                      <a:pt x="165" y="133"/>
                    </a:lnTo>
                    <a:lnTo>
                      <a:pt x="166" y="133"/>
                    </a:lnTo>
                    <a:lnTo>
                      <a:pt x="169" y="131"/>
                    </a:lnTo>
                    <a:lnTo>
                      <a:pt x="166" y="135"/>
                    </a:lnTo>
                    <a:lnTo>
                      <a:pt x="165" y="134"/>
                    </a:lnTo>
                    <a:lnTo>
                      <a:pt x="165" y="137"/>
                    </a:lnTo>
                    <a:lnTo>
                      <a:pt x="165" y="139"/>
                    </a:lnTo>
                    <a:lnTo>
                      <a:pt x="165" y="140"/>
                    </a:lnTo>
                    <a:lnTo>
                      <a:pt x="166" y="143"/>
                    </a:lnTo>
                    <a:lnTo>
                      <a:pt x="167" y="143"/>
                    </a:lnTo>
                    <a:lnTo>
                      <a:pt x="165" y="144"/>
                    </a:lnTo>
                    <a:lnTo>
                      <a:pt x="158" y="150"/>
                    </a:lnTo>
                    <a:lnTo>
                      <a:pt x="158" y="151"/>
                    </a:lnTo>
                    <a:lnTo>
                      <a:pt x="154" y="156"/>
                    </a:lnTo>
                    <a:lnTo>
                      <a:pt x="154" y="156"/>
                    </a:lnTo>
                    <a:lnTo>
                      <a:pt x="153" y="156"/>
                    </a:lnTo>
                    <a:lnTo>
                      <a:pt x="150" y="159"/>
                    </a:lnTo>
                    <a:lnTo>
                      <a:pt x="150" y="162"/>
                    </a:lnTo>
                    <a:lnTo>
                      <a:pt x="146" y="164"/>
                    </a:lnTo>
                    <a:lnTo>
                      <a:pt x="146" y="165"/>
                    </a:lnTo>
                    <a:lnTo>
                      <a:pt x="142" y="168"/>
                    </a:lnTo>
                    <a:lnTo>
                      <a:pt x="140" y="169"/>
                    </a:lnTo>
                    <a:lnTo>
                      <a:pt x="138" y="169"/>
                    </a:lnTo>
                    <a:lnTo>
                      <a:pt x="137" y="173"/>
                    </a:lnTo>
                    <a:lnTo>
                      <a:pt x="137" y="176"/>
                    </a:lnTo>
                    <a:lnTo>
                      <a:pt x="137" y="177"/>
                    </a:lnTo>
                    <a:lnTo>
                      <a:pt x="138" y="177"/>
                    </a:lnTo>
                    <a:lnTo>
                      <a:pt x="140" y="179"/>
                    </a:lnTo>
                    <a:lnTo>
                      <a:pt x="138" y="183"/>
                    </a:lnTo>
                    <a:lnTo>
                      <a:pt x="138" y="183"/>
                    </a:lnTo>
                    <a:lnTo>
                      <a:pt x="137" y="183"/>
                    </a:lnTo>
                    <a:lnTo>
                      <a:pt x="137" y="180"/>
                    </a:lnTo>
                    <a:lnTo>
                      <a:pt x="137" y="180"/>
                    </a:lnTo>
                    <a:lnTo>
                      <a:pt x="136" y="180"/>
                    </a:lnTo>
                    <a:lnTo>
                      <a:pt x="136" y="183"/>
                    </a:lnTo>
                    <a:lnTo>
                      <a:pt x="136" y="183"/>
                    </a:lnTo>
                    <a:lnTo>
                      <a:pt x="133" y="183"/>
                    </a:lnTo>
                    <a:lnTo>
                      <a:pt x="132" y="183"/>
                    </a:lnTo>
                    <a:lnTo>
                      <a:pt x="133" y="181"/>
                    </a:lnTo>
                    <a:lnTo>
                      <a:pt x="133" y="181"/>
                    </a:lnTo>
                    <a:lnTo>
                      <a:pt x="132" y="180"/>
                    </a:lnTo>
                    <a:lnTo>
                      <a:pt x="130" y="181"/>
                    </a:lnTo>
                    <a:lnTo>
                      <a:pt x="130" y="183"/>
                    </a:lnTo>
                    <a:lnTo>
                      <a:pt x="129" y="183"/>
                    </a:lnTo>
                    <a:lnTo>
                      <a:pt x="128" y="183"/>
                    </a:lnTo>
                    <a:lnTo>
                      <a:pt x="126" y="180"/>
                    </a:lnTo>
                    <a:lnTo>
                      <a:pt x="125" y="179"/>
                    </a:lnTo>
                    <a:lnTo>
                      <a:pt x="126" y="181"/>
                    </a:lnTo>
                    <a:lnTo>
                      <a:pt x="126" y="183"/>
                    </a:lnTo>
                    <a:lnTo>
                      <a:pt x="125" y="185"/>
                    </a:lnTo>
                    <a:lnTo>
                      <a:pt x="124" y="185"/>
                    </a:lnTo>
                    <a:lnTo>
                      <a:pt x="122" y="185"/>
                    </a:lnTo>
                    <a:lnTo>
                      <a:pt x="121" y="187"/>
                    </a:lnTo>
                    <a:lnTo>
                      <a:pt x="120" y="187"/>
                    </a:lnTo>
                    <a:lnTo>
                      <a:pt x="118" y="185"/>
                    </a:lnTo>
                    <a:lnTo>
                      <a:pt x="117" y="188"/>
                    </a:lnTo>
                    <a:lnTo>
                      <a:pt x="116" y="188"/>
                    </a:lnTo>
                    <a:lnTo>
                      <a:pt x="113" y="190"/>
                    </a:lnTo>
                    <a:lnTo>
                      <a:pt x="113" y="193"/>
                    </a:lnTo>
                    <a:lnTo>
                      <a:pt x="112" y="194"/>
                    </a:lnTo>
                    <a:lnTo>
                      <a:pt x="111" y="198"/>
                    </a:lnTo>
                    <a:lnTo>
                      <a:pt x="109" y="201"/>
                    </a:lnTo>
                    <a:lnTo>
                      <a:pt x="108" y="204"/>
                    </a:lnTo>
                    <a:lnTo>
                      <a:pt x="104" y="206"/>
                    </a:lnTo>
                    <a:lnTo>
                      <a:pt x="101" y="209"/>
                    </a:lnTo>
                    <a:lnTo>
                      <a:pt x="101" y="213"/>
                    </a:lnTo>
                    <a:lnTo>
                      <a:pt x="99" y="215"/>
                    </a:lnTo>
                    <a:lnTo>
                      <a:pt x="96" y="218"/>
                    </a:lnTo>
                    <a:lnTo>
                      <a:pt x="97" y="219"/>
                    </a:lnTo>
                    <a:lnTo>
                      <a:pt x="96" y="219"/>
                    </a:lnTo>
                    <a:lnTo>
                      <a:pt x="95" y="221"/>
                    </a:lnTo>
                    <a:lnTo>
                      <a:pt x="97" y="221"/>
                    </a:lnTo>
                    <a:lnTo>
                      <a:pt x="97" y="221"/>
                    </a:lnTo>
                    <a:lnTo>
                      <a:pt x="96" y="222"/>
                    </a:lnTo>
                    <a:lnTo>
                      <a:pt x="93" y="222"/>
                    </a:lnTo>
                    <a:lnTo>
                      <a:pt x="90" y="223"/>
                    </a:lnTo>
                    <a:lnTo>
                      <a:pt x="88" y="225"/>
                    </a:lnTo>
                    <a:lnTo>
                      <a:pt x="88" y="227"/>
                    </a:lnTo>
                    <a:lnTo>
                      <a:pt x="86" y="229"/>
                    </a:lnTo>
                    <a:lnTo>
                      <a:pt x="86" y="227"/>
                    </a:lnTo>
                    <a:lnTo>
                      <a:pt x="84" y="226"/>
                    </a:lnTo>
                    <a:lnTo>
                      <a:pt x="84" y="229"/>
                    </a:lnTo>
                    <a:lnTo>
                      <a:pt x="84" y="230"/>
                    </a:lnTo>
                    <a:lnTo>
                      <a:pt x="82" y="230"/>
                    </a:lnTo>
                    <a:lnTo>
                      <a:pt x="79" y="233"/>
                    </a:lnTo>
                    <a:lnTo>
                      <a:pt x="75" y="235"/>
                    </a:lnTo>
                    <a:lnTo>
                      <a:pt x="71" y="235"/>
                    </a:lnTo>
                    <a:lnTo>
                      <a:pt x="70" y="235"/>
                    </a:lnTo>
                    <a:lnTo>
                      <a:pt x="70" y="234"/>
                    </a:lnTo>
                    <a:lnTo>
                      <a:pt x="67" y="235"/>
                    </a:lnTo>
                    <a:lnTo>
                      <a:pt x="66" y="235"/>
                    </a:lnTo>
                    <a:lnTo>
                      <a:pt x="67" y="234"/>
                    </a:lnTo>
                    <a:lnTo>
                      <a:pt x="66" y="233"/>
                    </a:lnTo>
                    <a:lnTo>
                      <a:pt x="65" y="230"/>
                    </a:lnTo>
                    <a:lnTo>
                      <a:pt x="63" y="229"/>
                    </a:lnTo>
                    <a:lnTo>
                      <a:pt x="63" y="227"/>
                    </a:lnTo>
                    <a:lnTo>
                      <a:pt x="61" y="227"/>
                    </a:lnTo>
                    <a:lnTo>
                      <a:pt x="59" y="226"/>
                    </a:lnTo>
                    <a:lnTo>
                      <a:pt x="61" y="225"/>
                    </a:lnTo>
                    <a:lnTo>
                      <a:pt x="59" y="223"/>
                    </a:lnTo>
                    <a:lnTo>
                      <a:pt x="58" y="222"/>
                    </a:lnTo>
                    <a:lnTo>
                      <a:pt x="57" y="222"/>
                    </a:lnTo>
                    <a:lnTo>
                      <a:pt x="57" y="223"/>
                    </a:lnTo>
                    <a:lnTo>
                      <a:pt x="55" y="223"/>
                    </a:lnTo>
                    <a:lnTo>
                      <a:pt x="55" y="223"/>
                    </a:lnTo>
                    <a:lnTo>
                      <a:pt x="53" y="223"/>
                    </a:lnTo>
                    <a:lnTo>
                      <a:pt x="51" y="222"/>
                    </a:lnTo>
                    <a:lnTo>
                      <a:pt x="49" y="221"/>
                    </a:lnTo>
                    <a:lnTo>
                      <a:pt x="50" y="218"/>
                    </a:lnTo>
                    <a:lnTo>
                      <a:pt x="51" y="218"/>
                    </a:lnTo>
                    <a:lnTo>
                      <a:pt x="50" y="218"/>
                    </a:lnTo>
                    <a:lnTo>
                      <a:pt x="49" y="217"/>
                    </a:lnTo>
                    <a:lnTo>
                      <a:pt x="51" y="214"/>
                    </a:lnTo>
                    <a:lnTo>
                      <a:pt x="54" y="214"/>
                    </a:lnTo>
                    <a:lnTo>
                      <a:pt x="55" y="214"/>
                    </a:lnTo>
                    <a:lnTo>
                      <a:pt x="57" y="213"/>
                    </a:lnTo>
                    <a:lnTo>
                      <a:pt x="55" y="212"/>
                    </a:lnTo>
                    <a:lnTo>
                      <a:pt x="54" y="210"/>
                    </a:lnTo>
                    <a:lnTo>
                      <a:pt x="54" y="209"/>
                    </a:lnTo>
                    <a:lnTo>
                      <a:pt x="55" y="205"/>
                    </a:lnTo>
                    <a:lnTo>
                      <a:pt x="57" y="205"/>
                    </a:lnTo>
                    <a:lnTo>
                      <a:pt x="58" y="204"/>
                    </a:lnTo>
                    <a:lnTo>
                      <a:pt x="58" y="204"/>
                    </a:lnTo>
                    <a:lnTo>
                      <a:pt x="59" y="206"/>
                    </a:lnTo>
                    <a:lnTo>
                      <a:pt x="61" y="205"/>
                    </a:lnTo>
                    <a:lnTo>
                      <a:pt x="61" y="201"/>
                    </a:lnTo>
                    <a:lnTo>
                      <a:pt x="62" y="200"/>
                    </a:lnTo>
                    <a:lnTo>
                      <a:pt x="62" y="200"/>
                    </a:lnTo>
                    <a:lnTo>
                      <a:pt x="66" y="196"/>
                    </a:lnTo>
                    <a:lnTo>
                      <a:pt x="67" y="196"/>
                    </a:lnTo>
                    <a:lnTo>
                      <a:pt x="68" y="194"/>
                    </a:lnTo>
                    <a:lnTo>
                      <a:pt x="68" y="192"/>
                    </a:lnTo>
                    <a:lnTo>
                      <a:pt x="70" y="192"/>
                    </a:lnTo>
                    <a:lnTo>
                      <a:pt x="71" y="190"/>
                    </a:lnTo>
                    <a:lnTo>
                      <a:pt x="72" y="190"/>
                    </a:lnTo>
                    <a:lnTo>
                      <a:pt x="72" y="192"/>
                    </a:lnTo>
                    <a:lnTo>
                      <a:pt x="72" y="189"/>
                    </a:lnTo>
                    <a:lnTo>
                      <a:pt x="75" y="187"/>
                    </a:lnTo>
                    <a:lnTo>
                      <a:pt x="76" y="187"/>
                    </a:lnTo>
                    <a:lnTo>
                      <a:pt x="79" y="184"/>
                    </a:lnTo>
                    <a:lnTo>
                      <a:pt x="80" y="183"/>
                    </a:lnTo>
                    <a:lnTo>
                      <a:pt x="84" y="179"/>
                    </a:lnTo>
                    <a:lnTo>
                      <a:pt x="87" y="179"/>
                    </a:lnTo>
                    <a:lnTo>
                      <a:pt x="87" y="180"/>
                    </a:lnTo>
                    <a:lnTo>
                      <a:pt x="90" y="179"/>
                    </a:lnTo>
                    <a:lnTo>
                      <a:pt x="91" y="179"/>
                    </a:lnTo>
                    <a:lnTo>
                      <a:pt x="92" y="179"/>
                    </a:lnTo>
                    <a:lnTo>
                      <a:pt x="95" y="181"/>
                    </a:lnTo>
                    <a:lnTo>
                      <a:pt x="93" y="179"/>
                    </a:lnTo>
                    <a:lnTo>
                      <a:pt x="93" y="176"/>
                    </a:lnTo>
                    <a:lnTo>
                      <a:pt x="93" y="175"/>
                    </a:lnTo>
                    <a:lnTo>
                      <a:pt x="97" y="172"/>
                    </a:lnTo>
                    <a:lnTo>
                      <a:pt x="100" y="172"/>
                    </a:lnTo>
                    <a:lnTo>
                      <a:pt x="104" y="168"/>
                    </a:lnTo>
                    <a:lnTo>
                      <a:pt x="108" y="167"/>
                    </a:lnTo>
                    <a:lnTo>
                      <a:pt x="111" y="167"/>
                    </a:lnTo>
                    <a:lnTo>
                      <a:pt x="111" y="164"/>
                    </a:lnTo>
                    <a:lnTo>
                      <a:pt x="113" y="163"/>
                    </a:lnTo>
                    <a:lnTo>
                      <a:pt x="116" y="163"/>
                    </a:lnTo>
                    <a:lnTo>
                      <a:pt x="121" y="159"/>
                    </a:lnTo>
                    <a:lnTo>
                      <a:pt x="125" y="155"/>
                    </a:lnTo>
                    <a:lnTo>
                      <a:pt x="125" y="152"/>
                    </a:lnTo>
                    <a:lnTo>
                      <a:pt x="126" y="151"/>
                    </a:lnTo>
                    <a:lnTo>
                      <a:pt x="126" y="148"/>
                    </a:lnTo>
                    <a:lnTo>
                      <a:pt x="129" y="147"/>
                    </a:lnTo>
                    <a:lnTo>
                      <a:pt x="129" y="146"/>
                    </a:lnTo>
                    <a:lnTo>
                      <a:pt x="130" y="143"/>
                    </a:lnTo>
                    <a:lnTo>
                      <a:pt x="130" y="142"/>
                    </a:lnTo>
                    <a:lnTo>
                      <a:pt x="133" y="140"/>
                    </a:lnTo>
                    <a:lnTo>
                      <a:pt x="134" y="140"/>
                    </a:lnTo>
                    <a:lnTo>
                      <a:pt x="137" y="139"/>
                    </a:lnTo>
                    <a:lnTo>
                      <a:pt x="137" y="138"/>
                    </a:lnTo>
                    <a:lnTo>
                      <a:pt x="141" y="134"/>
                    </a:lnTo>
                    <a:lnTo>
                      <a:pt x="141" y="134"/>
                    </a:lnTo>
                    <a:lnTo>
                      <a:pt x="144" y="131"/>
                    </a:lnTo>
                    <a:lnTo>
                      <a:pt x="146" y="126"/>
                    </a:lnTo>
                    <a:lnTo>
                      <a:pt x="146" y="122"/>
                    </a:lnTo>
                    <a:lnTo>
                      <a:pt x="147" y="121"/>
                    </a:lnTo>
                    <a:lnTo>
                      <a:pt x="150" y="121"/>
                    </a:lnTo>
                    <a:lnTo>
                      <a:pt x="153" y="118"/>
                    </a:lnTo>
                    <a:close/>
                    <a:moveTo>
                      <a:pt x="204" y="51"/>
                    </a:moveTo>
                    <a:lnTo>
                      <a:pt x="204" y="52"/>
                    </a:lnTo>
                    <a:lnTo>
                      <a:pt x="203" y="52"/>
                    </a:lnTo>
                    <a:lnTo>
                      <a:pt x="203" y="51"/>
                    </a:lnTo>
                    <a:lnTo>
                      <a:pt x="204" y="51"/>
                    </a:lnTo>
                    <a:close/>
                    <a:moveTo>
                      <a:pt x="207" y="39"/>
                    </a:moveTo>
                    <a:lnTo>
                      <a:pt x="205" y="40"/>
                    </a:lnTo>
                    <a:lnTo>
                      <a:pt x="205" y="40"/>
                    </a:lnTo>
                    <a:lnTo>
                      <a:pt x="207" y="39"/>
                    </a:lnTo>
                    <a:close/>
                    <a:moveTo>
                      <a:pt x="209" y="37"/>
                    </a:moveTo>
                    <a:lnTo>
                      <a:pt x="209" y="39"/>
                    </a:lnTo>
                    <a:lnTo>
                      <a:pt x="211" y="40"/>
                    </a:lnTo>
                    <a:lnTo>
                      <a:pt x="209" y="40"/>
                    </a:lnTo>
                    <a:lnTo>
                      <a:pt x="211" y="42"/>
                    </a:lnTo>
                    <a:lnTo>
                      <a:pt x="209" y="42"/>
                    </a:lnTo>
                    <a:lnTo>
                      <a:pt x="208" y="40"/>
                    </a:lnTo>
                    <a:lnTo>
                      <a:pt x="209" y="37"/>
                    </a:lnTo>
                    <a:close/>
                    <a:moveTo>
                      <a:pt x="190" y="0"/>
                    </a:moveTo>
                    <a:lnTo>
                      <a:pt x="190" y="1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190" y="4"/>
                    </a:lnTo>
                    <a:lnTo>
                      <a:pt x="190" y="6"/>
                    </a:lnTo>
                    <a:lnTo>
                      <a:pt x="191" y="9"/>
                    </a:lnTo>
                    <a:lnTo>
                      <a:pt x="191" y="10"/>
                    </a:lnTo>
                    <a:lnTo>
                      <a:pt x="192" y="10"/>
                    </a:lnTo>
                    <a:lnTo>
                      <a:pt x="192" y="9"/>
                    </a:lnTo>
                    <a:lnTo>
                      <a:pt x="192" y="8"/>
                    </a:lnTo>
                    <a:lnTo>
                      <a:pt x="194" y="8"/>
                    </a:lnTo>
                    <a:lnTo>
                      <a:pt x="195" y="8"/>
                    </a:lnTo>
                    <a:lnTo>
                      <a:pt x="195" y="9"/>
                    </a:lnTo>
                    <a:lnTo>
                      <a:pt x="194" y="9"/>
                    </a:lnTo>
                    <a:lnTo>
                      <a:pt x="194" y="10"/>
                    </a:lnTo>
                    <a:lnTo>
                      <a:pt x="195" y="10"/>
                    </a:lnTo>
                    <a:lnTo>
                      <a:pt x="196" y="12"/>
                    </a:lnTo>
                    <a:lnTo>
                      <a:pt x="199" y="12"/>
                    </a:lnTo>
                    <a:lnTo>
                      <a:pt x="199" y="13"/>
                    </a:lnTo>
                    <a:lnTo>
                      <a:pt x="197" y="14"/>
                    </a:lnTo>
                    <a:lnTo>
                      <a:pt x="196" y="15"/>
                    </a:lnTo>
                    <a:lnTo>
                      <a:pt x="197" y="15"/>
                    </a:lnTo>
                    <a:lnTo>
                      <a:pt x="199" y="17"/>
                    </a:lnTo>
                    <a:lnTo>
                      <a:pt x="197" y="18"/>
                    </a:lnTo>
                    <a:lnTo>
                      <a:pt x="200" y="19"/>
                    </a:lnTo>
                    <a:lnTo>
                      <a:pt x="203" y="19"/>
                    </a:lnTo>
                    <a:lnTo>
                      <a:pt x="204" y="18"/>
                    </a:lnTo>
                    <a:lnTo>
                      <a:pt x="203" y="21"/>
                    </a:lnTo>
                    <a:lnTo>
                      <a:pt x="204" y="23"/>
                    </a:lnTo>
                    <a:lnTo>
                      <a:pt x="204" y="27"/>
                    </a:lnTo>
                    <a:lnTo>
                      <a:pt x="203" y="27"/>
                    </a:lnTo>
                    <a:lnTo>
                      <a:pt x="203" y="30"/>
                    </a:lnTo>
                    <a:lnTo>
                      <a:pt x="200" y="30"/>
                    </a:lnTo>
                    <a:lnTo>
                      <a:pt x="199" y="30"/>
                    </a:lnTo>
                    <a:lnTo>
                      <a:pt x="199" y="31"/>
                    </a:lnTo>
                    <a:lnTo>
                      <a:pt x="201" y="33"/>
                    </a:lnTo>
                    <a:lnTo>
                      <a:pt x="201" y="35"/>
                    </a:lnTo>
                    <a:lnTo>
                      <a:pt x="201" y="38"/>
                    </a:lnTo>
                    <a:lnTo>
                      <a:pt x="201" y="39"/>
                    </a:lnTo>
                    <a:lnTo>
                      <a:pt x="203" y="40"/>
                    </a:lnTo>
                    <a:lnTo>
                      <a:pt x="201" y="43"/>
                    </a:lnTo>
                    <a:lnTo>
                      <a:pt x="200" y="43"/>
                    </a:lnTo>
                    <a:lnTo>
                      <a:pt x="199" y="46"/>
                    </a:lnTo>
                    <a:lnTo>
                      <a:pt x="200" y="47"/>
                    </a:lnTo>
                    <a:lnTo>
                      <a:pt x="200" y="48"/>
                    </a:lnTo>
                    <a:lnTo>
                      <a:pt x="197" y="50"/>
                    </a:lnTo>
                    <a:lnTo>
                      <a:pt x="199" y="51"/>
                    </a:lnTo>
                    <a:lnTo>
                      <a:pt x="200" y="51"/>
                    </a:lnTo>
                    <a:lnTo>
                      <a:pt x="201" y="52"/>
                    </a:lnTo>
                    <a:lnTo>
                      <a:pt x="201" y="52"/>
                    </a:lnTo>
                    <a:lnTo>
                      <a:pt x="204" y="54"/>
                    </a:lnTo>
                    <a:lnTo>
                      <a:pt x="204" y="55"/>
                    </a:lnTo>
                    <a:lnTo>
                      <a:pt x="205" y="56"/>
                    </a:lnTo>
                    <a:lnTo>
                      <a:pt x="208" y="56"/>
                    </a:lnTo>
                    <a:lnTo>
                      <a:pt x="208" y="55"/>
                    </a:lnTo>
                    <a:lnTo>
                      <a:pt x="205" y="52"/>
                    </a:lnTo>
                    <a:lnTo>
                      <a:pt x="205" y="51"/>
                    </a:lnTo>
                    <a:lnTo>
                      <a:pt x="208" y="50"/>
                    </a:lnTo>
                    <a:lnTo>
                      <a:pt x="207" y="48"/>
                    </a:lnTo>
                    <a:lnTo>
                      <a:pt x="207" y="46"/>
                    </a:lnTo>
                    <a:lnTo>
                      <a:pt x="205" y="44"/>
                    </a:lnTo>
                    <a:lnTo>
                      <a:pt x="207" y="43"/>
                    </a:lnTo>
                    <a:lnTo>
                      <a:pt x="208" y="44"/>
                    </a:lnTo>
                    <a:lnTo>
                      <a:pt x="209" y="44"/>
                    </a:lnTo>
                    <a:lnTo>
                      <a:pt x="209" y="46"/>
                    </a:lnTo>
                    <a:lnTo>
                      <a:pt x="209" y="48"/>
                    </a:lnTo>
                    <a:lnTo>
                      <a:pt x="211" y="48"/>
                    </a:lnTo>
                    <a:lnTo>
                      <a:pt x="211" y="50"/>
                    </a:lnTo>
                    <a:lnTo>
                      <a:pt x="211" y="52"/>
                    </a:lnTo>
                    <a:lnTo>
                      <a:pt x="211" y="54"/>
                    </a:lnTo>
                    <a:lnTo>
                      <a:pt x="211" y="56"/>
                    </a:lnTo>
                    <a:lnTo>
                      <a:pt x="213" y="59"/>
                    </a:lnTo>
                    <a:lnTo>
                      <a:pt x="212" y="62"/>
                    </a:lnTo>
                    <a:lnTo>
                      <a:pt x="211" y="63"/>
                    </a:lnTo>
                    <a:lnTo>
                      <a:pt x="212" y="65"/>
                    </a:lnTo>
                    <a:lnTo>
                      <a:pt x="213" y="67"/>
                    </a:lnTo>
                    <a:lnTo>
                      <a:pt x="215" y="67"/>
                    </a:lnTo>
                    <a:lnTo>
                      <a:pt x="220" y="72"/>
                    </a:lnTo>
                    <a:lnTo>
                      <a:pt x="223" y="73"/>
                    </a:lnTo>
                    <a:lnTo>
                      <a:pt x="224" y="72"/>
                    </a:lnTo>
                    <a:lnTo>
                      <a:pt x="226" y="72"/>
                    </a:lnTo>
                    <a:lnTo>
                      <a:pt x="230" y="68"/>
                    </a:lnTo>
                    <a:lnTo>
                      <a:pt x="233" y="65"/>
                    </a:lnTo>
                    <a:lnTo>
                      <a:pt x="236" y="67"/>
                    </a:lnTo>
                    <a:lnTo>
                      <a:pt x="236" y="67"/>
                    </a:lnTo>
                    <a:lnTo>
                      <a:pt x="234" y="67"/>
                    </a:lnTo>
                    <a:lnTo>
                      <a:pt x="236" y="68"/>
                    </a:lnTo>
                    <a:lnTo>
                      <a:pt x="238" y="69"/>
                    </a:lnTo>
                    <a:lnTo>
                      <a:pt x="240" y="71"/>
                    </a:lnTo>
                    <a:lnTo>
                      <a:pt x="237" y="72"/>
                    </a:lnTo>
                    <a:lnTo>
                      <a:pt x="236" y="73"/>
                    </a:lnTo>
                    <a:lnTo>
                      <a:pt x="234" y="76"/>
                    </a:lnTo>
                    <a:lnTo>
                      <a:pt x="234" y="79"/>
                    </a:lnTo>
                    <a:lnTo>
                      <a:pt x="234" y="80"/>
                    </a:lnTo>
                    <a:lnTo>
                      <a:pt x="232" y="85"/>
                    </a:lnTo>
                    <a:lnTo>
                      <a:pt x="230" y="87"/>
                    </a:lnTo>
                    <a:lnTo>
                      <a:pt x="229" y="88"/>
                    </a:lnTo>
                    <a:lnTo>
                      <a:pt x="229" y="87"/>
                    </a:lnTo>
                    <a:lnTo>
                      <a:pt x="226" y="87"/>
                    </a:lnTo>
                    <a:lnTo>
                      <a:pt x="225" y="88"/>
                    </a:lnTo>
                    <a:lnTo>
                      <a:pt x="224" y="92"/>
                    </a:lnTo>
                    <a:lnTo>
                      <a:pt x="224" y="94"/>
                    </a:lnTo>
                    <a:lnTo>
                      <a:pt x="226" y="96"/>
                    </a:lnTo>
                    <a:lnTo>
                      <a:pt x="225" y="96"/>
                    </a:lnTo>
                    <a:lnTo>
                      <a:pt x="223" y="98"/>
                    </a:lnTo>
                    <a:lnTo>
                      <a:pt x="223" y="96"/>
                    </a:lnTo>
                    <a:lnTo>
                      <a:pt x="223" y="94"/>
                    </a:lnTo>
                    <a:lnTo>
                      <a:pt x="221" y="94"/>
                    </a:lnTo>
                    <a:lnTo>
                      <a:pt x="217" y="94"/>
                    </a:lnTo>
                    <a:lnTo>
                      <a:pt x="215" y="94"/>
                    </a:lnTo>
                    <a:lnTo>
                      <a:pt x="209" y="101"/>
                    </a:lnTo>
                    <a:lnTo>
                      <a:pt x="208" y="101"/>
                    </a:lnTo>
                    <a:lnTo>
                      <a:pt x="207" y="102"/>
                    </a:lnTo>
                    <a:lnTo>
                      <a:pt x="208" y="102"/>
                    </a:lnTo>
                    <a:lnTo>
                      <a:pt x="209" y="102"/>
                    </a:lnTo>
                    <a:lnTo>
                      <a:pt x="212" y="104"/>
                    </a:lnTo>
                    <a:lnTo>
                      <a:pt x="211" y="105"/>
                    </a:lnTo>
                    <a:lnTo>
                      <a:pt x="211" y="106"/>
                    </a:lnTo>
                    <a:lnTo>
                      <a:pt x="208" y="110"/>
                    </a:lnTo>
                    <a:lnTo>
                      <a:pt x="207" y="114"/>
                    </a:lnTo>
                    <a:lnTo>
                      <a:pt x="204" y="115"/>
                    </a:lnTo>
                    <a:lnTo>
                      <a:pt x="203" y="117"/>
                    </a:lnTo>
                    <a:lnTo>
                      <a:pt x="203" y="118"/>
                    </a:lnTo>
                    <a:lnTo>
                      <a:pt x="203" y="119"/>
                    </a:lnTo>
                    <a:lnTo>
                      <a:pt x="201" y="119"/>
                    </a:lnTo>
                    <a:lnTo>
                      <a:pt x="199" y="121"/>
                    </a:lnTo>
                    <a:lnTo>
                      <a:pt x="195" y="126"/>
                    </a:lnTo>
                    <a:lnTo>
                      <a:pt x="191" y="130"/>
                    </a:lnTo>
                    <a:lnTo>
                      <a:pt x="188" y="134"/>
                    </a:lnTo>
                    <a:lnTo>
                      <a:pt x="184" y="137"/>
                    </a:lnTo>
                    <a:lnTo>
                      <a:pt x="179" y="140"/>
                    </a:lnTo>
                    <a:lnTo>
                      <a:pt x="178" y="140"/>
                    </a:lnTo>
                    <a:lnTo>
                      <a:pt x="178" y="139"/>
                    </a:lnTo>
                    <a:lnTo>
                      <a:pt x="178" y="138"/>
                    </a:lnTo>
                    <a:lnTo>
                      <a:pt x="176" y="137"/>
                    </a:lnTo>
                    <a:lnTo>
                      <a:pt x="176" y="137"/>
                    </a:lnTo>
                    <a:lnTo>
                      <a:pt x="175" y="137"/>
                    </a:lnTo>
                    <a:lnTo>
                      <a:pt x="175" y="135"/>
                    </a:lnTo>
                    <a:lnTo>
                      <a:pt x="175" y="134"/>
                    </a:lnTo>
                    <a:lnTo>
                      <a:pt x="174" y="134"/>
                    </a:lnTo>
                    <a:lnTo>
                      <a:pt x="174" y="135"/>
                    </a:lnTo>
                    <a:lnTo>
                      <a:pt x="171" y="134"/>
                    </a:lnTo>
                    <a:lnTo>
                      <a:pt x="171" y="134"/>
                    </a:lnTo>
                    <a:lnTo>
                      <a:pt x="172" y="131"/>
                    </a:lnTo>
                    <a:lnTo>
                      <a:pt x="176" y="129"/>
                    </a:lnTo>
                    <a:lnTo>
                      <a:pt x="179" y="125"/>
                    </a:lnTo>
                    <a:lnTo>
                      <a:pt x="184" y="119"/>
                    </a:lnTo>
                    <a:lnTo>
                      <a:pt x="184" y="117"/>
                    </a:lnTo>
                    <a:lnTo>
                      <a:pt x="184" y="114"/>
                    </a:lnTo>
                    <a:lnTo>
                      <a:pt x="186" y="114"/>
                    </a:lnTo>
                    <a:lnTo>
                      <a:pt x="186" y="113"/>
                    </a:lnTo>
                    <a:lnTo>
                      <a:pt x="184" y="108"/>
                    </a:lnTo>
                    <a:lnTo>
                      <a:pt x="183" y="106"/>
                    </a:lnTo>
                    <a:lnTo>
                      <a:pt x="180" y="106"/>
                    </a:lnTo>
                    <a:lnTo>
                      <a:pt x="179" y="102"/>
                    </a:lnTo>
                    <a:lnTo>
                      <a:pt x="175" y="101"/>
                    </a:lnTo>
                    <a:lnTo>
                      <a:pt x="174" y="98"/>
                    </a:lnTo>
                    <a:lnTo>
                      <a:pt x="172" y="96"/>
                    </a:lnTo>
                    <a:lnTo>
                      <a:pt x="174" y="93"/>
                    </a:lnTo>
                    <a:lnTo>
                      <a:pt x="175" y="90"/>
                    </a:lnTo>
                    <a:lnTo>
                      <a:pt x="180" y="88"/>
                    </a:lnTo>
                    <a:lnTo>
                      <a:pt x="182" y="88"/>
                    </a:lnTo>
                    <a:lnTo>
                      <a:pt x="184" y="89"/>
                    </a:lnTo>
                    <a:lnTo>
                      <a:pt x="186" y="88"/>
                    </a:lnTo>
                    <a:lnTo>
                      <a:pt x="187" y="88"/>
                    </a:lnTo>
                    <a:lnTo>
                      <a:pt x="188" y="85"/>
                    </a:lnTo>
                    <a:lnTo>
                      <a:pt x="190" y="77"/>
                    </a:lnTo>
                    <a:lnTo>
                      <a:pt x="191" y="75"/>
                    </a:lnTo>
                    <a:lnTo>
                      <a:pt x="192" y="75"/>
                    </a:lnTo>
                    <a:lnTo>
                      <a:pt x="194" y="73"/>
                    </a:lnTo>
                    <a:lnTo>
                      <a:pt x="192" y="72"/>
                    </a:lnTo>
                    <a:lnTo>
                      <a:pt x="192" y="71"/>
                    </a:lnTo>
                    <a:lnTo>
                      <a:pt x="194" y="69"/>
                    </a:lnTo>
                    <a:lnTo>
                      <a:pt x="195" y="69"/>
                    </a:lnTo>
                    <a:lnTo>
                      <a:pt x="195" y="68"/>
                    </a:lnTo>
                    <a:lnTo>
                      <a:pt x="194" y="67"/>
                    </a:lnTo>
                    <a:lnTo>
                      <a:pt x="195" y="67"/>
                    </a:lnTo>
                    <a:lnTo>
                      <a:pt x="195" y="64"/>
                    </a:lnTo>
                    <a:lnTo>
                      <a:pt x="196" y="60"/>
                    </a:lnTo>
                    <a:lnTo>
                      <a:pt x="196" y="59"/>
                    </a:lnTo>
                    <a:lnTo>
                      <a:pt x="196" y="58"/>
                    </a:lnTo>
                    <a:lnTo>
                      <a:pt x="196" y="56"/>
                    </a:lnTo>
                    <a:lnTo>
                      <a:pt x="197" y="55"/>
                    </a:lnTo>
                    <a:lnTo>
                      <a:pt x="197" y="55"/>
                    </a:lnTo>
                    <a:lnTo>
                      <a:pt x="196" y="54"/>
                    </a:lnTo>
                    <a:lnTo>
                      <a:pt x="196" y="52"/>
                    </a:lnTo>
                    <a:lnTo>
                      <a:pt x="195" y="52"/>
                    </a:lnTo>
                    <a:lnTo>
                      <a:pt x="194" y="52"/>
                    </a:lnTo>
                    <a:lnTo>
                      <a:pt x="192" y="47"/>
                    </a:lnTo>
                    <a:lnTo>
                      <a:pt x="192" y="43"/>
                    </a:lnTo>
                    <a:lnTo>
                      <a:pt x="194" y="43"/>
                    </a:lnTo>
                    <a:lnTo>
                      <a:pt x="194" y="44"/>
                    </a:lnTo>
                    <a:lnTo>
                      <a:pt x="195" y="44"/>
                    </a:lnTo>
                    <a:lnTo>
                      <a:pt x="195" y="43"/>
                    </a:lnTo>
                    <a:lnTo>
                      <a:pt x="195" y="42"/>
                    </a:lnTo>
                    <a:lnTo>
                      <a:pt x="196" y="39"/>
                    </a:lnTo>
                    <a:lnTo>
                      <a:pt x="196" y="38"/>
                    </a:lnTo>
                    <a:lnTo>
                      <a:pt x="196" y="38"/>
                    </a:lnTo>
                    <a:lnTo>
                      <a:pt x="196" y="39"/>
                    </a:lnTo>
                    <a:lnTo>
                      <a:pt x="196" y="39"/>
                    </a:lnTo>
                    <a:lnTo>
                      <a:pt x="195" y="40"/>
                    </a:lnTo>
                    <a:lnTo>
                      <a:pt x="195" y="38"/>
                    </a:lnTo>
                    <a:lnTo>
                      <a:pt x="194" y="37"/>
                    </a:lnTo>
                    <a:lnTo>
                      <a:pt x="194" y="37"/>
                    </a:lnTo>
                    <a:lnTo>
                      <a:pt x="194" y="39"/>
                    </a:lnTo>
                    <a:lnTo>
                      <a:pt x="194" y="40"/>
                    </a:lnTo>
                    <a:lnTo>
                      <a:pt x="192" y="42"/>
                    </a:lnTo>
                    <a:lnTo>
                      <a:pt x="192" y="39"/>
                    </a:lnTo>
                    <a:lnTo>
                      <a:pt x="192" y="35"/>
                    </a:lnTo>
                    <a:lnTo>
                      <a:pt x="191" y="29"/>
                    </a:lnTo>
                    <a:lnTo>
                      <a:pt x="190" y="26"/>
                    </a:lnTo>
                    <a:lnTo>
                      <a:pt x="190" y="23"/>
                    </a:lnTo>
                    <a:lnTo>
                      <a:pt x="191" y="21"/>
                    </a:lnTo>
                    <a:lnTo>
                      <a:pt x="192" y="21"/>
                    </a:lnTo>
                    <a:lnTo>
                      <a:pt x="190" y="21"/>
                    </a:lnTo>
                    <a:lnTo>
                      <a:pt x="188" y="22"/>
                    </a:lnTo>
                    <a:lnTo>
                      <a:pt x="188" y="21"/>
                    </a:lnTo>
                    <a:lnTo>
                      <a:pt x="187" y="17"/>
                    </a:lnTo>
                    <a:lnTo>
                      <a:pt x="187" y="15"/>
                    </a:lnTo>
                    <a:lnTo>
                      <a:pt x="188" y="15"/>
                    </a:lnTo>
                    <a:lnTo>
                      <a:pt x="188" y="14"/>
                    </a:lnTo>
                    <a:lnTo>
                      <a:pt x="190" y="10"/>
                    </a:lnTo>
                    <a:lnTo>
                      <a:pt x="188" y="9"/>
                    </a:lnTo>
                    <a:lnTo>
                      <a:pt x="186" y="2"/>
                    </a:lnTo>
                    <a:lnTo>
                      <a:pt x="184" y="1"/>
                    </a:lnTo>
                    <a:lnTo>
                      <a:pt x="184" y="0"/>
                    </a:lnTo>
                    <a:lnTo>
                      <a:pt x="188" y="0"/>
                    </a:lnTo>
                    <a:lnTo>
                      <a:pt x="19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3" name="Freeform 495"/>
              <p:cNvSpPr>
                <a:spLocks noEditPoints="1"/>
              </p:cNvSpPr>
              <p:nvPr/>
            </p:nvSpPr>
            <p:spPr bwMode="auto">
              <a:xfrm>
                <a:off x="5171432" y="1944619"/>
                <a:ext cx="263925" cy="170030"/>
              </a:xfrm>
              <a:custGeom>
                <a:avLst/>
                <a:gdLst>
                  <a:gd name="T0" fmla="*/ 37 w 104"/>
                  <a:gd name="T1" fmla="*/ 63 h 67"/>
                  <a:gd name="T2" fmla="*/ 24 w 104"/>
                  <a:gd name="T3" fmla="*/ 3 h 67"/>
                  <a:gd name="T4" fmla="*/ 32 w 104"/>
                  <a:gd name="T5" fmla="*/ 9 h 67"/>
                  <a:gd name="T6" fmla="*/ 28 w 104"/>
                  <a:gd name="T7" fmla="*/ 14 h 67"/>
                  <a:gd name="T8" fmla="*/ 29 w 104"/>
                  <a:gd name="T9" fmla="*/ 22 h 67"/>
                  <a:gd name="T10" fmla="*/ 34 w 104"/>
                  <a:gd name="T11" fmla="*/ 24 h 67"/>
                  <a:gd name="T12" fmla="*/ 41 w 104"/>
                  <a:gd name="T13" fmla="*/ 20 h 67"/>
                  <a:gd name="T14" fmla="*/ 44 w 104"/>
                  <a:gd name="T15" fmla="*/ 8 h 67"/>
                  <a:gd name="T16" fmla="*/ 50 w 104"/>
                  <a:gd name="T17" fmla="*/ 14 h 67"/>
                  <a:gd name="T18" fmla="*/ 57 w 104"/>
                  <a:gd name="T19" fmla="*/ 10 h 67"/>
                  <a:gd name="T20" fmla="*/ 62 w 104"/>
                  <a:gd name="T21" fmla="*/ 16 h 67"/>
                  <a:gd name="T22" fmla="*/ 65 w 104"/>
                  <a:gd name="T23" fmla="*/ 8 h 67"/>
                  <a:gd name="T24" fmla="*/ 73 w 104"/>
                  <a:gd name="T25" fmla="*/ 8 h 67"/>
                  <a:gd name="T26" fmla="*/ 78 w 104"/>
                  <a:gd name="T27" fmla="*/ 4 h 67"/>
                  <a:gd name="T28" fmla="*/ 84 w 104"/>
                  <a:gd name="T29" fmla="*/ 4 h 67"/>
                  <a:gd name="T30" fmla="*/ 88 w 104"/>
                  <a:gd name="T31" fmla="*/ 6 h 67"/>
                  <a:gd name="T32" fmla="*/ 92 w 104"/>
                  <a:gd name="T33" fmla="*/ 5 h 67"/>
                  <a:gd name="T34" fmla="*/ 95 w 104"/>
                  <a:gd name="T35" fmla="*/ 10 h 67"/>
                  <a:gd name="T36" fmla="*/ 94 w 104"/>
                  <a:gd name="T37" fmla="*/ 18 h 67"/>
                  <a:gd name="T38" fmla="*/ 98 w 104"/>
                  <a:gd name="T39" fmla="*/ 21 h 67"/>
                  <a:gd name="T40" fmla="*/ 99 w 104"/>
                  <a:gd name="T41" fmla="*/ 26 h 67"/>
                  <a:gd name="T42" fmla="*/ 101 w 104"/>
                  <a:gd name="T43" fmla="*/ 35 h 67"/>
                  <a:gd name="T44" fmla="*/ 95 w 104"/>
                  <a:gd name="T45" fmla="*/ 37 h 67"/>
                  <a:gd name="T46" fmla="*/ 95 w 104"/>
                  <a:gd name="T47" fmla="*/ 43 h 67"/>
                  <a:gd name="T48" fmla="*/ 88 w 104"/>
                  <a:gd name="T49" fmla="*/ 45 h 67"/>
                  <a:gd name="T50" fmla="*/ 75 w 104"/>
                  <a:gd name="T51" fmla="*/ 55 h 67"/>
                  <a:gd name="T52" fmla="*/ 70 w 104"/>
                  <a:gd name="T53" fmla="*/ 54 h 67"/>
                  <a:gd name="T54" fmla="*/ 65 w 104"/>
                  <a:gd name="T55" fmla="*/ 56 h 67"/>
                  <a:gd name="T56" fmla="*/ 55 w 104"/>
                  <a:gd name="T57" fmla="*/ 59 h 67"/>
                  <a:gd name="T58" fmla="*/ 46 w 104"/>
                  <a:gd name="T59" fmla="*/ 63 h 67"/>
                  <a:gd name="T60" fmla="*/ 33 w 104"/>
                  <a:gd name="T61" fmla="*/ 58 h 67"/>
                  <a:gd name="T62" fmla="*/ 28 w 104"/>
                  <a:gd name="T63" fmla="*/ 55 h 67"/>
                  <a:gd name="T64" fmla="*/ 16 w 104"/>
                  <a:gd name="T65" fmla="*/ 55 h 67"/>
                  <a:gd name="T66" fmla="*/ 12 w 104"/>
                  <a:gd name="T67" fmla="*/ 49 h 67"/>
                  <a:gd name="T68" fmla="*/ 17 w 104"/>
                  <a:gd name="T69" fmla="*/ 49 h 67"/>
                  <a:gd name="T70" fmla="*/ 24 w 104"/>
                  <a:gd name="T71" fmla="*/ 45 h 67"/>
                  <a:gd name="T72" fmla="*/ 21 w 104"/>
                  <a:gd name="T73" fmla="*/ 45 h 67"/>
                  <a:gd name="T74" fmla="*/ 21 w 104"/>
                  <a:gd name="T75" fmla="*/ 41 h 67"/>
                  <a:gd name="T76" fmla="*/ 19 w 104"/>
                  <a:gd name="T77" fmla="*/ 37 h 67"/>
                  <a:gd name="T78" fmla="*/ 8 w 104"/>
                  <a:gd name="T79" fmla="*/ 35 h 67"/>
                  <a:gd name="T80" fmla="*/ 4 w 104"/>
                  <a:gd name="T81" fmla="*/ 30 h 67"/>
                  <a:gd name="T82" fmla="*/ 15 w 104"/>
                  <a:gd name="T83" fmla="*/ 29 h 67"/>
                  <a:gd name="T84" fmla="*/ 16 w 104"/>
                  <a:gd name="T85" fmla="*/ 29 h 67"/>
                  <a:gd name="T86" fmla="*/ 25 w 104"/>
                  <a:gd name="T87" fmla="*/ 26 h 67"/>
                  <a:gd name="T88" fmla="*/ 17 w 104"/>
                  <a:gd name="T89" fmla="*/ 26 h 67"/>
                  <a:gd name="T90" fmla="*/ 25 w 104"/>
                  <a:gd name="T91" fmla="*/ 22 h 67"/>
                  <a:gd name="T92" fmla="*/ 22 w 104"/>
                  <a:gd name="T93" fmla="*/ 20 h 67"/>
                  <a:gd name="T94" fmla="*/ 19 w 104"/>
                  <a:gd name="T95" fmla="*/ 18 h 67"/>
                  <a:gd name="T96" fmla="*/ 13 w 104"/>
                  <a:gd name="T97" fmla="*/ 20 h 67"/>
                  <a:gd name="T98" fmla="*/ 7 w 104"/>
                  <a:gd name="T99" fmla="*/ 22 h 67"/>
                  <a:gd name="T100" fmla="*/ 3 w 104"/>
                  <a:gd name="T101" fmla="*/ 16 h 67"/>
                  <a:gd name="T102" fmla="*/ 4 w 104"/>
                  <a:gd name="T103" fmla="*/ 13 h 67"/>
                  <a:gd name="T104" fmla="*/ 9 w 104"/>
                  <a:gd name="T105" fmla="*/ 14 h 67"/>
                  <a:gd name="T106" fmla="*/ 11 w 104"/>
                  <a:gd name="T107" fmla="*/ 12 h 67"/>
                  <a:gd name="T108" fmla="*/ 11 w 104"/>
                  <a:gd name="T109" fmla="*/ 6 h 67"/>
                  <a:gd name="T110" fmla="*/ 15 w 104"/>
                  <a:gd name="T111" fmla="*/ 5 h 67"/>
                  <a:gd name="T112" fmla="*/ 21 w 104"/>
                  <a:gd name="T113" fmla="*/ 10 h 67"/>
                  <a:gd name="T114" fmla="*/ 17 w 104"/>
                  <a:gd name="T115" fmla="*/ 5 h 67"/>
                  <a:gd name="T116" fmla="*/ 20 w 104"/>
                  <a:gd name="T117" fmla="*/ 3 h 67"/>
                  <a:gd name="T118" fmla="*/ 15 w 104"/>
                  <a:gd name="T119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" h="67">
                    <a:moveTo>
                      <a:pt x="37" y="63"/>
                    </a:moveTo>
                    <a:lnTo>
                      <a:pt x="38" y="66"/>
                    </a:lnTo>
                    <a:lnTo>
                      <a:pt x="37" y="67"/>
                    </a:lnTo>
                    <a:lnTo>
                      <a:pt x="36" y="64"/>
                    </a:lnTo>
                    <a:lnTo>
                      <a:pt x="37" y="63"/>
                    </a:lnTo>
                    <a:lnTo>
                      <a:pt x="37" y="63"/>
                    </a:lnTo>
                    <a:close/>
                    <a:moveTo>
                      <a:pt x="19" y="0"/>
                    </a:moveTo>
                    <a:lnTo>
                      <a:pt x="21" y="1"/>
                    </a:lnTo>
                    <a:lnTo>
                      <a:pt x="22" y="0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6" y="6"/>
                    </a:lnTo>
                    <a:lnTo>
                      <a:pt x="28" y="8"/>
                    </a:lnTo>
                    <a:lnTo>
                      <a:pt x="29" y="6"/>
                    </a:lnTo>
                    <a:lnTo>
                      <a:pt x="32" y="9"/>
                    </a:lnTo>
                    <a:lnTo>
                      <a:pt x="29" y="10"/>
                    </a:lnTo>
                    <a:lnTo>
                      <a:pt x="32" y="12"/>
                    </a:lnTo>
                    <a:lnTo>
                      <a:pt x="32" y="13"/>
                    </a:lnTo>
                    <a:lnTo>
                      <a:pt x="30" y="14"/>
                    </a:lnTo>
                    <a:lnTo>
                      <a:pt x="28" y="14"/>
                    </a:lnTo>
                    <a:lnTo>
                      <a:pt x="29" y="17"/>
                    </a:lnTo>
                    <a:lnTo>
                      <a:pt x="29" y="18"/>
                    </a:lnTo>
                    <a:lnTo>
                      <a:pt x="32" y="18"/>
                    </a:lnTo>
                    <a:lnTo>
                      <a:pt x="32" y="20"/>
                    </a:lnTo>
                    <a:lnTo>
                      <a:pt x="29" y="22"/>
                    </a:lnTo>
                    <a:lnTo>
                      <a:pt x="29" y="24"/>
                    </a:lnTo>
                    <a:lnTo>
                      <a:pt x="30" y="24"/>
                    </a:lnTo>
                    <a:lnTo>
                      <a:pt x="33" y="28"/>
                    </a:lnTo>
                    <a:lnTo>
                      <a:pt x="33" y="24"/>
                    </a:lnTo>
                    <a:lnTo>
                      <a:pt x="34" y="24"/>
                    </a:lnTo>
                    <a:lnTo>
                      <a:pt x="34" y="20"/>
                    </a:lnTo>
                    <a:lnTo>
                      <a:pt x="37" y="18"/>
                    </a:lnTo>
                    <a:lnTo>
                      <a:pt x="37" y="22"/>
                    </a:lnTo>
                    <a:lnTo>
                      <a:pt x="40" y="22"/>
                    </a:lnTo>
                    <a:lnTo>
                      <a:pt x="41" y="20"/>
                    </a:lnTo>
                    <a:lnTo>
                      <a:pt x="41" y="16"/>
                    </a:lnTo>
                    <a:lnTo>
                      <a:pt x="40" y="14"/>
                    </a:lnTo>
                    <a:lnTo>
                      <a:pt x="40" y="9"/>
                    </a:lnTo>
                    <a:lnTo>
                      <a:pt x="42" y="6"/>
                    </a:lnTo>
                    <a:lnTo>
                      <a:pt x="44" y="8"/>
                    </a:lnTo>
                    <a:lnTo>
                      <a:pt x="45" y="13"/>
                    </a:lnTo>
                    <a:lnTo>
                      <a:pt x="46" y="13"/>
                    </a:lnTo>
                    <a:lnTo>
                      <a:pt x="46" y="17"/>
                    </a:lnTo>
                    <a:lnTo>
                      <a:pt x="48" y="17"/>
                    </a:lnTo>
                    <a:lnTo>
                      <a:pt x="50" y="14"/>
                    </a:lnTo>
                    <a:lnTo>
                      <a:pt x="49" y="12"/>
                    </a:lnTo>
                    <a:lnTo>
                      <a:pt x="50" y="9"/>
                    </a:lnTo>
                    <a:lnTo>
                      <a:pt x="54" y="6"/>
                    </a:lnTo>
                    <a:lnTo>
                      <a:pt x="57" y="8"/>
                    </a:lnTo>
                    <a:lnTo>
                      <a:pt x="57" y="10"/>
                    </a:lnTo>
                    <a:lnTo>
                      <a:pt x="58" y="10"/>
                    </a:lnTo>
                    <a:lnTo>
                      <a:pt x="58" y="13"/>
                    </a:lnTo>
                    <a:lnTo>
                      <a:pt x="59" y="17"/>
                    </a:lnTo>
                    <a:lnTo>
                      <a:pt x="59" y="21"/>
                    </a:lnTo>
                    <a:lnTo>
                      <a:pt x="62" y="16"/>
                    </a:lnTo>
                    <a:lnTo>
                      <a:pt x="59" y="12"/>
                    </a:lnTo>
                    <a:lnTo>
                      <a:pt x="61" y="8"/>
                    </a:lnTo>
                    <a:lnTo>
                      <a:pt x="62" y="8"/>
                    </a:lnTo>
                    <a:lnTo>
                      <a:pt x="63" y="8"/>
                    </a:lnTo>
                    <a:lnTo>
                      <a:pt x="65" y="8"/>
                    </a:lnTo>
                    <a:lnTo>
                      <a:pt x="66" y="12"/>
                    </a:lnTo>
                    <a:lnTo>
                      <a:pt x="69" y="12"/>
                    </a:lnTo>
                    <a:lnTo>
                      <a:pt x="70" y="8"/>
                    </a:lnTo>
                    <a:lnTo>
                      <a:pt x="71" y="6"/>
                    </a:lnTo>
                    <a:lnTo>
                      <a:pt x="73" y="8"/>
                    </a:lnTo>
                    <a:lnTo>
                      <a:pt x="73" y="9"/>
                    </a:lnTo>
                    <a:lnTo>
                      <a:pt x="75" y="8"/>
                    </a:lnTo>
                    <a:lnTo>
                      <a:pt x="78" y="8"/>
                    </a:lnTo>
                    <a:lnTo>
                      <a:pt x="78" y="6"/>
                    </a:lnTo>
                    <a:lnTo>
                      <a:pt x="78" y="4"/>
                    </a:lnTo>
                    <a:lnTo>
                      <a:pt x="79" y="3"/>
                    </a:lnTo>
                    <a:lnTo>
                      <a:pt x="80" y="3"/>
                    </a:lnTo>
                    <a:lnTo>
                      <a:pt x="82" y="1"/>
                    </a:lnTo>
                    <a:lnTo>
                      <a:pt x="84" y="3"/>
                    </a:lnTo>
                    <a:lnTo>
                      <a:pt x="84" y="4"/>
                    </a:lnTo>
                    <a:lnTo>
                      <a:pt x="86" y="5"/>
                    </a:lnTo>
                    <a:lnTo>
                      <a:pt x="84" y="6"/>
                    </a:lnTo>
                    <a:lnTo>
                      <a:pt x="86" y="9"/>
                    </a:lnTo>
                    <a:lnTo>
                      <a:pt x="87" y="9"/>
                    </a:lnTo>
                    <a:lnTo>
                      <a:pt x="88" y="6"/>
                    </a:lnTo>
                    <a:lnTo>
                      <a:pt x="92" y="4"/>
                    </a:lnTo>
                    <a:lnTo>
                      <a:pt x="94" y="3"/>
                    </a:lnTo>
                    <a:lnTo>
                      <a:pt x="96" y="4"/>
                    </a:lnTo>
                    <a:lnTo>
                      <a:pt x="94" y="5"/>
                    </a:lnTo>
                    <a:lnTo>
                      <a:pt x="92" y="5"/>
                    </a:lnTo>
                    <a:lnTo>
                      <a:pt x="92" y="8"/>
                    </a:lnTo>
                    <a:lnTo>
                      <a:pt x="91" y="8"/>
                    </a:lnTo>
                    <a:lnTo>
                      <a:pt x="91" y="10"/>
                    </a:lnTo>
                    <a:lnTo>
                      <a:pt x="94" y="12"/>
                    </a:lnTo>
                    <a:lnTo>
                      <a:pt x="95" y="10"/>
                    </a:lnTo>
                    <a:lnTo>
                      <a:pt x="96" y="10"/>
                    </a:lnTo>
                    <a:lnTo>
                      <a:pt x="96" y="13"/>
                    </a:lnTo>
                    <a:lnTo>
                      <a:pt x="95" y="14"/>
                    </a:lnTo>
                    <a:lnTo>
                      <a:pt x="94" y="16"/>
                    </a:lnTo>
                    <a:lnTo>
                      <a:pt x="94" y="18"/>
                    </a:lnTo>
                    <a:lnTo>
                      <a:pt x="95" y="18"/>
                    </a:lnTo>
                    <a:lnTo>
                      <a:pt x="98" y="18"/>
                    </a:lnTo>
                    <a:lnTo>
                      <a:pt x="98" y="20"/>
                    </a:lnTo>
                    <a:lnTo>
                      <a:pt x="96" y="22"/>
                    </a:lnTo>
                    <a:lnTo>
                      <a:pt x="98" y="21"/>
                    </a:lnTo>
                    <a:lnTo>
                      <a:pt x="103" y="21"/>
                    </a:lnTo>
                    <a:lnTo>
                      <a:pt x="104" y="24"/>
                    </a:lnTo>
                    <a:lnTo>
                      <a:pt x="103" y="25"/>
                    </a:lnTo>
                    <a:lnTo>
                      <a:pt x="101" y="25"/>
                    </a:lnTo>
                    <a:lnTo>
                      <a:pt x="99" y="26"/>
                    </a:lnTo>
                    <a:lnTo>
                      <a:pt x="100" y="28"/>
                    </a:lnTo>
                    <a:lnTo>
                      <a:pt x="99" y="29"/>
                    </a:lnTo>
                    <a:lnTo>
                      <a:pt x="99" y="31"/>
                    </a:lnTo>
                    <a:lnTo>
                      <a:pt x="100" y="34"/>
                    </a:lnTo>
                    <a:lnTo>
                      <a:pt x="101" y="35"/>
                    </a:lnTo>
                    <a:lnTo>
                      <a:pt x="100" y="38"/>
                    </a:lnTo>
                    <a:lnTo>
                      <a:pt x="98" y="38"/>
                    </a:lnTo>
                    <a:lnTo>
                      <a:pt x="98" y="37"/>
                    </a:lnTo>
                    <a:lnTo>
                      <a:pt x="95" y="35"/>
                    </a:lnTo>
                    <a:lnTo>
                      <a:pt x="95" y="37"/>
                    </a:lnTo>
                    <a:lnTo>
                      <a:pt x="96" y="39"/>
                    </a:lnTo>
                    <a:lnTo>
                      <a:pt x="95" y="39"/>
                    </a:lnTo>
                    <a:lnTo>
                      <a:pt x="94" y="41"/>
                    </a:lnTo>
                    <a:lnTo>
                      <a:pt x="95" y="42"/>
                    </a:lnTo>
                    <a:lnTo>
                      <a:pt x="95" y="43"/>
                    </a:lnTo>
                    <a:lnTo>
                      <a:pt x="92" y="46"/>
                    </a:lnTo>
                    <a:lnTo>
                      <a:pt x="90" y="45"/>
                    </a:lnTo>
                    <a:lnTo>
                      <a:pt x="90" y="43"/>
                    </a:lnTo>
                    <a:lnTo>
                      <a:pt x="88" y="42"/>
                    </a:lnTo>
                    <a:lnTo>
                      <a:pt x="88" y="45"/>
                    </a:lnTo>
                    <a:lnTo>
                      <a:pt x="88" y="45"/>
                    </a:lnTo>
                    <a:lnTo>
                      <a:pt x="87" y="47"/>
                    </a:lnTo>
                    <a:lnTo>
                      <a:pt x="82" y="47"/>
                    </a:lnTo>
                    <a:lnTo>
                      <a:pt x="79" y="50"/>
                    </a:lnTo>
                    <a:lnTo>
                      <a:pt x="75" y="55"/>
                    </a:lnTo>
                    <a:lnTo>
                      <a:pt x="74" y="55"/>
                    </a:lnTo>
                    <a:lnTo>
                      <a:pt x="74" y="55"/>
                    </a:lnTo>
                    <a:lnTo>
                      <a:pt x="71" y="55"/>
                    </a:lnTo>
                    <a:lnTo>
                      <a:pt x="71" y="55"/>
                    </a:lnTo>
                    <a:lnTo>
                      <a:pt x="70" y="54"/>
                    </a:lnTo>
                    <a:lnTo>
                      <a:pt x="67" y="56"/>
                    </a:lnTo>
                    <a:lnTo>
                      <a:pt x="66" y="58"/>
                    </a:lnTo>
                    <a:lnTo>
                      <a:pt x="65" y="58"/>
                    </a:lnTo>
                    <a:lnTo>
                      <a:pt x="63" y="58"/>
                    </a:lnTo>
                    <a:lnTo>
                      <a:pt x="65" y="56"/>
                    </a:lnTo>
                    <a:lnTo>
                      <a:pt x="62" y="56"/>
                    </a:lnTo>
                    <a:lnTo>
                      <a:pt x="62" y="59"/>
                    </a:lnTo>
                    <a:lnTo>
                      <a:pt x="59" y="62"/>
                    </a:lnTo>
                    <a:lnTo>
                      <a:pt x="57" y="60"/>
                    </a:lnTo>
                    <a:lnTo>
                      <a:pt x="55" y="59"/>
                    </a:lnTo>
                    <a:lnTo>
                      <a:pt x="55" y="60"/>
                    </a:lnTo>
                    <a:lnTo>
                      <a:pt x="55" y="63"/>
                    </a:lnTo>
                    <a:lnTo>
                      <a:pt x="53" y="64"/>
                    </a:lnTo>
                    <a:lnTo>
                      <a:pt x="50" y="63"/>
                    </a:lnTo>
                    <a:lnTo>
                      <a:pt x="46" y="63"/>
                    </a:lnTo>
                    <a:lnTo>
                      <a:pt x="42" y="60"/>
                    </a:lnTo>
                    <a:lnTo>
                      <a:pt x="40" y="59"/>
                    </a:lnTo>
                    <a:lnTo>
                      <a:pt x="38" y="62"/>
                    </a:lnTo>
                    <a:lnTo>
                      <a:pt x="36" y="60"/>
                    </a:lnTo>
                    <a:lnTo>
                      <a:pt x="33" y="58"/>
                    </a:lnTo>
                    <a:lnTo>
                      <a:pt x="33" y="55"/>
                    </a:lnTo>
                    <a:lnTo>
                      <a:pt x="30" y="56"/>
                    </a:lnTo>
                    <a:lnTo>
                      <a:pt x="29" y="55"/>
                    </a:lnTo>
                    <a:lnTo>
                      <a:pt x="29" y="54"/>
                    </a:lnTo>
                    <a:lnTo>
                      <a:pt x="28" y="55"/>
                    </a:lnTo>
                    <a:lnTo>
                      <a:pt x="25" y="54"/>
                    </a:lnTo>
                    <a:lnTo>
                      <a:pt x="22" y="56"/>
                    </a:lnTo>
                    <a:lnTo>
                      <a:pt x="19" y="56"/>
                    </a:lnTo>
                    <a:lnTo>
                      <a:pt x="16" y="55"/>
                    </a:lnTo>
                    <a:lnTo>
                      <a:pt x="16" y="55"/>
                    </a:lnTo>
                    <a:lnTo>
                      <a:pt x="13" y="55"/>
                    </a:lnTo>
                    <a:lnTo>
                      <a:pt x="13" y="53"/>
                    </a:lnTo>
                    <a:lnTo>
                      <a:pt x="15" y="51"/>
                    </a:lnTo>
                    <a:lnTo>
                      <a:pt x="13" y="51"/>
                    </a:lnTo>
                    <a:lnTo>
                      <a:pt x="12" y="49"/>
                    </a:lnTo>
                    <a:lnTo>
                      <a:pt x="13" y="49"/>
                    </a:lnTo>
                    <a:lnTo>
                      <a:pt x="13" y="47"/>
                    </a:lnTo>
                    <a:lnTo>
                      <a:pt x="16" y="49"/>
                    </a:lnTo>
                    <a:lnTo>
                      <a:pt x="16" y="50"/>
                    </a:lnTo>
                    <a:lnTo>
                      <a:pt x="17" y="49"/>
                    </a:lnTo>
                    <a:lnTo>
                      <a:pt x="19" y="49"/>
                    </a:lnTo>
                    <a:lnTo>
                      <a:pt x="20" y="47"/>
                    </a:lnTo>
                    <a:lnTo>
                      <a:pt x="20" y="46"/>
                    </a:lnTo>
                    <a:lnTo>
                      <a:pt x="22" y="46"/>
                    </a:lnTo>
                    <a:lnTo>
                      <a:pt x="24" y="45"/>
                    </a:lnTo>
                    <a:lnTo>
                      <a:pt x="26" y="43"/>
                    </a:lnTo>
                    <a:lnTo>
                      <a:pt x="28" y="45"/>
                    </a:lnTo>
                    <a:lnTo>
                      <a:pt x="28" y="43"/>
                    </a:lnTo>
                    <a:lnTo>
                      <a:pt x="25" y="43"/>
                    </a:lnTo>
                    <a:lnTo>
                      <a:pt x="21" y="45"/>
                    </a:lnTo>
                    <a:lnTo>
                      <a:pt x="20" y="43"/>
                    </a:lnTo>
                    <a:lnTo>
                      <a:pt x="21" y="42"/>
                    </a:lnTo>
                    <a:lnTo>
                      <a:pt x="22" y="41"/>
                    </a:lnTo>
                    <a:lnTo>
                      <a:pt x="24" y="39"/>
                    </a:lnTo>
                    <a:lnTo>
                      <a:pt x="21" y="41"/>
                    </a:lnTo>
                    <a:lnTo>
                      <a:pt x="19" y="42"/>
                    </a:lnTo>
                    <a:lnTo>
                      <a:pt x="19" y="39"/>
                    </a:lnTo>
                    <a:lnTo>
                      <a:pt x="16" y="38"/>
                    </a:lnTo>
                    <a:lnTo>
                      <a:pt x="16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16" y="35"/>
                    </a:lnTo>
                    <a:lnTo>
                      <a:pt x="11" y="35"/>
                    </a:lnTo>
                    <a:lnTo>
                      <a:pt x="8" y="34"/>
                    </a:lnTo>
                    <a:lnTo>
                      <a:pt x="8" y="35"/>
                    </a:lnTo>
                    <a:lnTo>
                      <a:pt x="4" y="34"/>
                    </a:lnTo>
                    <a:lnTo>
                      <a:pt x="4" y="33"/>
                    </a:lnTo>
                    <a:lnTo>
                      <a:pt x="1" y="30"/>
                    </a:lnTo>
                    <a:lnTo>
                      <a:pt x="3" y="30"/>
                    </a:lnTo>
                    <a:lnTo>
                      <a:pt x="4" y="30"/>
                    </a:lnTo>
                    <a:lnTo>
                      <a:pt x="7" y="30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2" y="30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5" y="28"/>
                    </a:lnTo>
                    <a:lnTo>
                      <a:pt x="16" y="28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7" y="30"/>
                    </a:lnTo>
                    <a:lnTo>
                      <a:pt x="19" y="29"/>
                    </a:lnTo>
                    <a:lnTo>
                      <a:pt x="20" y="29"/>
                    </a:lnTo>
                    <a:lnTo>
                      <a:pt x="24" y="29"/>
                    </a:lnTo>
                    <a:lnTo>
                      <a:pt x="25" y="26"/>
                    </a:lnTo>
                    <a:lnTo>
                      <a:pt x="26" y="25"/>
                    </a:lnTo>
                    <a:lnTo>
                      <a:pt x="25" y="25"/>
                    </a:lnTo>
                    <a:lnTo>
                      <a:pt x="24" y="26"/>
                    </a:lnTo>
                    <a:lnTo>
                      <a:pt x="21" y="28"/>
                    </a:lnTo>
                    <a:lnTo>
                      <a:pt x="17" y="26"/>
                    </a:lnTo>
                    <a:lnTo>
                      <a:pt x="17" y="25"/>
                    </a:lnTo>
                    <a:lnTo>
                      <a:pt x="21" y="24"/>
                    </a:lnTo>
                    <a:lnTo>
                      <a:pt x="22" y="24"/>
                    </a:lnTo>
                    <a:lnTo>
                      <a:pt x="24" y="22"/>
                    </a:lnTo>
                    <a:lnTo>
                      <a:pt x="25" y="22"/>
                    </a:lnTo>
                    <a:lnTo>
                      <a:pt x="28" y="22"/>
                    </a:lnTo>
                    <a:lnTo>
                      <a:pt x="25" y="21"/>
                    </a:lnTo>
                    <a:lnTo>
                      <a:pt x="22" y="22"/>
                    </a:lnTo>
                    <a:lnTo>
                      <a:pt x="22" y="21"/>
                    </a:lnTo>
                    <a:lnTo>
                      <a:pt x="22" y="20"/>
                    </a:lnTo>
                    <a:lnTo>
                      <a:pt x="22" y="18"/>
                    </a:lnTo>
                    <a:lnTo>
                      <a:pt x="21" y="20"/>
                    </a:lnTo>
                    <a:lnTo>
                      <a:pt x="20" y="20"/>
                    </a:lnTo>
                    <a:lnTo>
                      <a:pt x="20" y="17"/>
                    </a:lnTo>
                    <a:lnTo>
                      <a:pt x="19" y="18"/>
                    </a:lnTo>
                    <a:lnTo>
                      <a:pt x="17" y="21"/>
                    </a:lnTo>
                    <a:lnTo>
                      <a:pt x="16" y="21"/>
                    </a:lnTo>
                    <a:lnTo>
                      <a:pt x="16" y="18"/>
                    </a:lnTo>
                    <a:lnTo>
                      <a:pt x="15" y="20"/>
                    </a:lnTo>
                    <a:lnTo>
                      <a:pt x="13" y="20"/>
                    </a:lnTo>
                    <a:lnTo>
                      <a:pt x="13" y="18"/>
                    </a:lnTo>
                    <a:lnTo>
                      <a:pt x="12" y="17"/>
                    </a:lnTo>
                    <a:lnTo>
                      <a:pt x="11" y="18"/>
                    </a:lnTo>
                    <a:lnTo>
                      <a:pt x="8" y="20"/>
                    </a:lnTo>
                    <a:lnTo>
                      <a:pt x="7" y="22"/>
                    </a:lnTo>
                    <a:lnTo>
                      <a:pt x="4" y="21"/>
                    </a:lnTo>
                    <a:lnTo>
                      <a:pt x="3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3" y="16"/>
                    </a:lnTo>
                    <a:lnTo>
                      <a:pt x="5" y="20"/>
                    </a:lnTo>
                    <a:lnTo>
                      <a:pt x="5" y="18"/>
                    </a:lnTo>
                    <a:lnTo>
                      <a:pt x="5" y="17"/>
                    </a:lnTo>
                    <a:lnTo>
                      <a:pt x="4" y="14"/>
                    </a:lnTo>
                    <a:lnTo>
                      <a:pt x="4" y="13"/>
                    </a:lnTo>
                    <a:lnTo>
                      <a:pt x="5" y="13"/>
                    </a:lnTo>
                    <a:lnTo>
                      <a:pt x="9" y="17"/>
                    </a:lnTo>
                    <a:lnTo>
                      <a:pt x="9" y="16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11" y="14"/>
                    </a:lnTo>
                    <a:lnTo>
                      <a:pt x="8" y="13"/>
                    </a:lnTo>
                    <a:lnTo>
                      <a:pt x="7" y="12"/>
                    </a:lnTo>
                    <a:lnTo>
                      <a:pt x="9" y="10"/>
                    </a:lnTo>
                    <a:lnTo>
                      <a:pt x="11" y="12"/>
                    </a:lnTo>
                    <a:lnTo>
                      <a:pt x="11" y="10"/>
                    </a:lnTo>
                    <a:lnTo>
                      <a:pt x="9" y="9"/>
                    </a:lnTo>
                    <a:lnTo>
                      <a:pt x="8" y="8"/>
                    </a:lnTo>
                    <a:lnTo>
                      <a:pt x="8" y="6"/>
                    </a:lnTo>
                    <a:lnTo>
                      <a:pt x="11" y="6"/>
                    </a:lnTo>
                    <a:lnTo>
                      <a:pt x="12" y="9"/>
                    </a:lnTo>
                    <a:lnTo>
                      <a:pt x="12" y="8"/>
                    </a:lnTo>
                    <a:lnTo>
                      <a:pt x="11" y="5"/>
                    </a:lnTo>
                    <a:lnTo>
                      <a:pt x="12" y="4"/>
                    </a:lnTo>
                    <a:lnTo>
                      <a:pt x="15" y="5"/>
                    </a:lnTo>
                    <a:lnTo>
                      <a:pt x="16" y="8"/>
                    </a:lnTo>
                    <a:lnTo>
                      <a:pt x="16" y="9"/>
                    </a:lnTo>
                    <a:lnTo>
                      <a:pt x="17" y="9"/>
                    </a:lnTo>
                    <a:lnTo>
                      <a:pt x="19" y="8"/>
                    </a:lnTo>
                    <a:lnTo>
                      <a:pt x="21" y="10"/>
                    </a:lnTo>
                    <a:lnTo>
                      <a:pt x="21" y="12"/>
                    </a:lnTo>
                    <a:lnTo>
                      <a:pt x="22" y="12"/>
                    </a:lnTo>
                    <a:lnTo>
                      <a:pt x="22" y="9"/>
                    </a:lnTo>
                    <a:lnTo>
                      <a:pt x="20" y="6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9" y="4"/>
                    </a:lnTo>
                    <a:lnTo>
                      <a:pt x="21" y="5"/>
                    </a:lnTo>
                    <a:lnTo>
                      <a:pt x="22" y="4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7" y="1"/>
                    </a:lnTo>
                    <a:lnTo>
                      <a:pt x="17" y="3"/>
                    </a:lnTo>
                    <a:lnTo>
                      <a:pt x="16" y="3"/>
                    </a:lnTo>
                    <a:lnTo>
                      <a:pt x="15" y="1"/>
                    </a:lnTo>
                    <a:lnTo>
                      <a:pt x="15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4" name="Freeform 499"/>
              <p:cNvSpPr>
                <a:spLocks noEditPoints="1"/>
              </p:cNvSpPr>
              <p:nvPr/>
            </p:nvSpPr>
            <p:spPr bwMode="auto">
              <a:xfrm>
                <a:off x="4280684" y="617378"/>
                <a:ext cx="1271411" cy="1634307"/>
              </a:xfrm>
              <a:custGeom>
                <a:avLst/>
                <a:gdLst>
                  <a:gd name="T0" fmla="*/ 172 w 501"/>
                  <a:gd name="T1" fmla="*/ 589 h 644"/>
                  <a:gd name="T2" fmla="*/ 227 w 501"/>
                  <a:gd name="T3" fmla="*/ 532 h 644"/>
                  <a:gd name="T4" fmla="*/ 373 w 501"/>
                  <a:gd name="T5" fmla="*/ 453 h 644"/>
                  <a:gd name="T6" fmla="*/ 90 w 501"/>
                  <a:gd name="T7" fmla="*/ 412 h 644"/>
                  <a:gd name="T8" fmla="*/ 98 w 501"/>
                  <a:gd name="T9" fmla="*/ 394 h 644"/>
                  <a:gd name="T10" fmla="*/ 393 w 501"/>
                  <a:gd name="T11" fmla="*/ 374 h 644"/>
                  <a:gd name="T12" fmla="*/ 97 w 501"/>
                  <a:gd name="T13" fmla="*/ 353 h 644"/>
                  <a:gd name="T14" fmla="*/ 401 w 501"/>
                  <a:gd name="T15" fmla="*/ 339 h 644"/>
                  <a:gd name="T16" fmla="*/ 427 w 501"/>
                  <a:gd name="T17" fmla="*/ 312 h 644"/>
                  <a:gd name="T18" fmla="*/ 443 w 501"/>
                  <a:gd name="T19" fmla="*/ 243 h 644"/>
                  <a:gd name="T20" fmla="*/ 456 w 501"/>
                  <a:gd name="T21" fmla="*/ 97 h 644"/>
                  <a:gd name="T22" fmla="*/ 256 w 501"/>
                  <a:gd name="T23" fmla="*/ 44 h 644"/>
                  <a:gd name="T24" fmla="*/ 312 w 501"/>
                  <a:gd name="T25" fmla="*/ 15 h 644"/>
                  <a:gd name="T26" fmla="*/ 402 w 501"/>
                  <a:gd name="T27" fmla="*/ 28 h 644"/>
                  <a:gd name="T28" fmla="*/ 363 w 501"/>
                  <a:gd name="T29" fmla="*/ 37 h 644"/>
                  <a:gd name="T30" fmla="*/ 434 w 501"/>
                  <a:gd name="T31" fmla="*/ 48 h 644"/>
                  <a:gd name="T32" fmla="*/ 364 w 501"/>
                  <a:gd name="T33" fmla="*/ 73 h 644"/>
                  <a:gd name="T34" fmla="*/ 392 w 501"/>
                  <a:gd name="T35" fmla="*/ 99 h 644"/>
                  <a:gd name="T36" fmla="*/ 405 w 501"/>
                  <a:gd name="T37" fmla="*/ 131 h 644"/>
                  <a:gd name="T38" fmla="*/ 497 w 501"/>
                  <a:gd name="T39" fmla="*/ 108 h 644"/>
                  <a:gd name="T40" fmla="*/ 468 w 501"/>
                  <a:gd name="T41" fmla="*/ 148 h 644"/>
                  <a:gd name="T42" fmla="*/ 427 w 501"/>
                  <a:gd name="T43" fmla="*/ 229 h 644"/>
                  <a:gd name="T44" fmla="*/ 434 w 501"/>
                  <a:gd name="T45" fmla="*/ 272 h 644"/>
                  <a:gd name="T46" fmla="*/ 417 w 501"/>
                  <a:gd name="T47" fmla="*/ 287 h 644"/>
                  <a:gd name="T48" fmla="*/ 409 w 501"/>
                  <a:gd name="T49" fmla="*/ 312 h 644"/>
                  <a:gd name="T50" fmla="*/ 396 w 501"/>
                  <a:gd name="T51" fmla="*/ 344 h 644"/>
                  <a:gd name="T52" fmla="*/ 373 w 501"/>
                  <a:gd name="T53" fmla="*/ 349 h 644"/>
                  <a:gd name="T54" fmla="*/ 363 w 501"/>
                  <a:gd name="T55" fmla="*/ 370 h 644"/>
                  <a:gd name="T56" fmla="*/ 385 w 501"/>
                  <a:gd name="T57" fmla="*/ 398 h 644"/>
                  <a:gd name="T58" fmla="*/ 383 w 501"/>
                  <a:gd name="T59" fmla="*/ 424 h 644"/>
                  <a:gd name="T60" fmla="*/ 355 w 501"/>
                  <a:gd name="T61" fmla="*/ 408 h 644"/>
                  <a:gd name="T62" fmla="*/ 337 w 501"/>
                  <a:gd name="T63" fmla="*/ 441 h 644"/>
                  <a:gd name="T64" fmla="*/ 355 w 501"/>
                  <a:gd name="T65" fmla="*/ 464 h 644"/>
                  <a:gd name="T66" fmla="*/ 288 w 501"/>
                  <a:gd name="T67" fmla="*/ 482 h 644"/>
                  <a:gd name="T68" fmla="*/ 250 w 501"/>
                  <a:gd name="T69" fmla="*/ 518 h 644"/>
                  <a:gd name="T70" fmla="*/ 210 w 501"/>
                  <a:gd name="T71" fmla="*/ 533 h 644"/>
                  <a:gd name="T72" fmla="*/ 177 w 501"/>
                  <a:gd name="T73" fmla="*/ 565 h 644"/>
                  <a:gd name="T74" fmla="*/ 165 w 501"/>
                  <a:gd name="T75" fmla="*/ 590 h 644"/>
                  <a:gd name="T76" fmla="*/ 155 w 501"/>
                  <a:gd name="T77" fmla="*/ 627 h 644"/>
                  <a:gd name="T78" fmla="*/ 131 w 501"/>
                  <a:gd name="T79" fmla="*/ 626 h 644"/>
                  <a:gd name="T80" fmla="*/ 97 w 501"/>
                  <a:gd name="T81" fmla="*/ 611 h 644"/>
                  <a:gd name="T82" fmla="*/ 88 w 501"/>
                  <a:gd name="T83" fmla="*/ 570 h 644"/>
                  <a:gd name="T84" fmla="*/ 90 w 501"/>
                  <a:gd name="T85" fmla="*/ 545 h 644"/>
                  <a:gd name="T86" fmla="*/ 94 w 501"/>
                  <a:gd name="T87" fmla="*/ 520 h 644"/>
                  <a:gd name="T88" fmla="*/ 72 w 501"/>
                  <a:gd name="T89" fmla="*/ 503 h 644"/>
                  <a:gd name="T90" fmla="*/ 86 w 501"/>
                  <a:gd name="T91" fmla="*/ 476 h 644"/>
                  <a:gd name="T92" fmla="*/ 86 w 501"/>
                  <a:gd name="T93" fmla="*/ 468 h 644"/>
                  <a:gd name="T94" fmla="*/ 109 w 501"/>
                  <a:gd name="T95" fmla="*/ 453 h 644"/>
                  <a:gd name="T96" fmla="*/ 106 w 501"/>
                  <a:gd name="T97" fmla="*/ 420 h 644"/>
                  <a:gd name="T98" fmla="*/ 117 w 501"/>
                  <a:gd name="T99" fmla="*/ 393 h 644"/>
                  <a:gd name="T100" fmla="*/ 106 w 501"/>
                  <a:gd name="T101" fmla="*/ 377 h 644"/>
                  <a:gd name="T102" fmla="*/ 102 w 501"/>
                  <a:gd name="T103" fmla="*/ 352 h 644"/>
                  <a:gd name="T104" fmla="*/ 90 w 501"/>
                  <a:gd name="T105" fmla="*/ 278 h 644"/>
                  <a:gd name="T106" fmla="*/ 38 w 501"/>
                  <a:gd name="T107" fmla="*/ 236 h 644"/>
                  <a:gd name="T108" fmla="*/ 19 w 501"/>
                  <a:gd name="T109" fmla="*/ 197 h 644"/>
                  <a:gd name="T110" fmla="*/ 23 w 501"/>
                  <a:gd name="T111" fmla="*/ 176 h 644"/>
                  <a:gd name="T112" fmla="*/ 82 w 501"/>
                  <a:gd name="T113" fmla="*/ 140 h 644"/>
                  <a:gd name="T114" fmla="*/ 106 w 501"/>
                  <a:gd name="T115" fmla="*/ 85 h 644"/>
                  <a:gd name="T116" fmla="*/ 165 w 501"/>
                  <a:gd name="T117" fmla="*/ 72 h 644"/>
                  <a:gd name="T118" fmla="*/ 202 w 501"/>
                  <a:gd name="T119" fmla="*/ 74 h 644"/>
                  <a:gd name="T120" fmla="*/ 255 w 501"/>
                  <a:gd name="T121" fmla="*/ 79 h 644"/>
                  <a:gd name="T122" fmla="*/ 298 w 501"/>
                  <a:gd name="T123" fmla="*/ 47 h 644"/>
                  <a:gd name="T124" fmla="*/ 316 w 501"/>
                  <a:gd name="T125" fmla="*/ 25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01" h="644">
                    <a:moveTo>
                      <a:pt x="142" y="641"/>
                    </a:moveTo>
                    <a:lnTo>
                      <a:pt x="143" y="643"/>
                    </a:lnTo>
                    <a:lnTo>
                      <a:pt x="142" y="644"/>
                    </a:lnTo>
                    <a:lnTo>
                      <a:pt x="140" y="644"/>
                    </a:lnTo>
                    <a:lnTo>
                      <a:pt x="139" y="644"/>
                    </a:lnTo>
                    <a:lnTo>
                      <a:pt x="139" y="644"/>
                    </a:lnTo>
                    <a:lnTo>
                      <a:pt x="140" y="641"/>
                    </a:lnTo>
                    <a:lnTo>
                      <a:pt x="142" y="641"/>
                    </a:lnTo>
                    <a:close/>
                    <a:moveTo>
                      <a:pt x="140" y="636"/>
                    </a:moveTo>
                    <a:lnTo>
                      <a:pt x="142" y="636"/>
                    </a:lnTo>
                    <a:lnTo>
                      <a:pt x="146" y="639"/>
                    </a:lnTo>
                    <a:lnTo>
                      <a:pt x="144" y="640"/>
                    </a:lnTo>
                    <a:lnTo>
                      <a:pt x="143" y="640"/>
                    </a:lnTo>
                    <a:lnTo>
                      <a:pt x="140" y="637"/>
                    </a:lnTo>
                    <a:lnTo>
                      <a:pt x="140" y="636"/>
                    </a:lnTo>
                    <a:close/>
                    <a:moveTo>
                      <a:pt x="127" y="632"/>
                    </a:moveTo>
                    <a:lnTo>
                      <a:pt x="129" y="632"/>
                    </a:lnTo>
                    <a:lnTo>
                      <a:pt x="129" y="633"/>
                    </a:lnTo>
                    <a:lnTo>
                      <a:pt x="127" y="636"/>
                    </a:lnTo>
                    <a:lnTo>
                      <a:pt x="127" y="636"/>
                    </a:lnTo>
                    <a:lnTo>
                      <a:pt x="126" y="636"/>
                    </a:lnTo>
                    <a:lnTo>
                      <a:pt x="126" y="635"/>
                    </a:lnTo>
                    <a:lnTo>
                      <a:pt x="127" y="633"/>
                    </a:lnTo>
                    <a:lnTo>
                      <a:pt x="127" y="632"/>
                    </a:lnTo>
                    <a:close/>
                    <a:moveTo>
                      <a:pt x="156" y="623"/>
                    </a:moveTo>
                    <a:lnTo>
                      <a:pt x="156" y="623"/>
                    </a:lnTo>
                    <a:lnTo>
                      <a:pt x="156" y="624"/>
                    </a:lnTo>
                    <a:lnTo>
                      <a:pt x="154" y="623"/>
                    </a:lnTo>
                    <a:lnTo>
                      <a:pt x="155" y="623"/>
                    </a:lnTo>
                    <a:lnTo>
                      <a:pt x="156" y="623"/>
                    </a:lnTo>
                    <a:close/>
                    <a:moveTo>
                      <a:pt x="101" y="622"/>
                    </a:moveTo>
                    <a:lnTo>
                      <a:pt x="102" y="622"/>
                    </a:lnTo>
                    <a:lnTo>
                      <a:pt x="104" y="623"/>
                    </a:lnTo>
                    <a:lnTo>
                      <a:pt x="102" y="624"/>
                    </a:lnTo>
                    <a:lnTo>
                      <a:pt x="101" y="623"/>
                    </a:lnTo>
                    <a:lnTo>
                      <a:pt x="101" y="623"/>
                    </a:lnTo>
                    <a:lnTo>
                      <a:pt x="100" y="622"/>
                    </a:lnTo>
                    <a:lnTo>
                      <a:pt x="101" y="622"/>
                    </a:lnTo>
                    <a:close/>
                    <a:moveTo>
                      <a:pt x="114" y="620"/>
                    </a:moveTo>
                    <a:lnTo>
                      <a:pt x="115" y="620"/>
                    </a:lnTo>
                    <a:lnTo>
                      <a:pt x="114" y="622"/>
                    </a:lnTo>
                    <a:lnTo>
                      <a:pt x="113" y="622"/>
                    </a:lnTo>
                    <a:lnTo>
                      <a:pt x="113" y="620"/>
                    </a:lnTo>
                    <a:lnTo>
                      <a:pt x="114" y="620"/>
                    </a:lnTo>
                    <a:close/>
                    <a:moveTo>
                      <a:pt x="121" y="620"/>
                    </a:moveTo>
                    <a:lnTo>
                      <a:pt x="121" y="620"/>
                    </a:lnTo>
                    <a:lnTo>
                      <a:pt x="119" y="622"/>
                    </a:lnTo>
                    <a:lnTo>
                      <a:pt x="118" y="622"/>
                    </a:lnTo>
                    <a:lnTo>
                      <a:pt x="118" y="620"/>
                    </a:lnTo>
                    <a:lnTo>
                      <a:pt x="119" y="620"/>
                    </a:lnTo>
                    <a:lnTo>
                      <a:pt x="121" y="620"/>
                    </a:lnTo>
                    <a:close/>
                    <a:moveTo>
                      <a:pt x="167" y="599"/>
                    </a:moveTo>
                    <a:lnTo>
                      <a:pt x="167" y="601"/>
                    </a:lnTo>
                    <a:lnTo>
                      <a:pt x="165" y="599"/>
                    </a:lnTo>
                    <a:lnTo>
                      <a:pt x="167" y="599"/>
                    </a:lnTo>
                    <a:close/>
                    <a:moveTo>
                      <a:pt x="168" y="597"/>
                    </a:moveTo>
                    <a:lnTo>
                      <a:pt x="168" y="597"/>
                    </a:lnTo>
                    <a:lnTo>
                      <a:pt x="167" y="598"/>
                    </a:lnTo>
                    <a:lnTo>
                      <a:pt x="167" y="597"/>
                    </a:lnTo>
                    <a:lnTo>
                      <a:pt x="168" y="597"/>
                    </a:lnTo>
                    <a:close/>
                    <a:moveTo>
                      <a:pt x="169" y="591"/>
                    </a:moveTo>
                    <a:lnTo>
                      <a:pt x="169" y="593"/>
                    </a:lnTo>
                    <a:lnTo>
                      <a:pt x="168" y="593"/>
                    </a:lnTo>
                    <a:lnTo>
                      <a:pt x="168" y="593"/>
                    </a:lnTo>
                    <a:lnTo>
                      <a:pt x="168" y="593"/>
                    </a:lnTo>
                    <a:lnTo>
                      <a:pt x="169" y="591"/>
                    </a:lnTo>
                    <a:close/>
                    <a:moveTo>
                      <a:pt x="167" y="587"/>
                    </a:moveTo>
                    <a:lnTo>
                      <a:pt x="168" y="587"/>
                    </a:lnTo>
                    <a:lnTo>
                      <a:pt x="171" y="587"/>
                    </a:lnTo>
                    <a:lnTo>
                      <a:pt x="172" y="589"/>
                    </a:lnTo>
                    <a:lnTo>
                      <a:pt x="172" y="590"/>
                    </a:lnTo>
                    <a:lnTo>
                      <a:pt x="169" y="590"/>
                    </a:lnTo>
                    <a:lnTo>
                      <a:pt x="168" y="589"/>
                    </a:lnTo>
                    <a:lnTo>
                      <a:pt x="167" y="589"/>
                    </a:lnTo>
                    <a:lnTo>
                      <a:pt x="167" y="587"/>
                    </a:lnTo>
                    <a:lnTo>
                      <a:pt x="167" y="587"/>
                    </a:lnTo>
                    <a:close/>
                    <a:moveTo>
                      <a:pt x="177" y="583"/>
                    </a:moveTo>
                    <a:lnTo>
                      <a:pt x="177" y="585"/>
                    </a:lnTo>
                    <a:lnTo>
                      <a:pt x="176" y="586"/>
                    </a:lnTo>
                    <a:lnTo>
                      <a:pt x="176" y="585"/>
                    </a:lnTo>
                    <a:lnTo>
                      <a:pt x="177" y="583"/>
                    </a:lnTo>
                    <a:close/>
                    <a:moveTo>
                      <a:pt x="176" y="572"/>
                    </a:moveTo>
                    <a:lnTo>
                      <a:pt x="177" y="573"/>
                    </a:lnTo>
                    <a:lnTo>
                      <a:pt x="180" y="574"/>
                    </a:lnTo>
                    <a:lnTo>
                      <a:pt x="180" y="576"/>
                    </a:lnTo>
                    <a:lnTo>
                      <a:pt x="180" y="576"/>
                    </a:lnTo>
                    <a:lnTo>
                      <a:pt x="180" y="576"/>
                    </a:lnTo>
                    <a:lnTo>
                      <a:pt x="177" y="574"/>
                    </a:lnTo>
                    <a:lnTo>
                      <a:pt x="175" y="572"/>
                    </a:lnTo>
                    <a:lnTo>
                      <a:pt x="175" y="572"/>
                    </a:lnTo>
                    <a:lnTo>
                      <a:pt x="176" y="572"/>
                    </a:lnTo>
                    <a:close/>
                    <a:moveTo>
                      <a:pt x="88" y="545"/>
                    </a:moveTo>
                    <a:lnTo>
                      <a:pt x="86" y="548"/>
                    </a:lnTo>
                    <a:lnTo>
                      <a:pt x="85" y="549"/>
                    </a:lnTo>
                    <a:lnTo>
                      <a:pt x="84" y="549"/>
                    </a:lnTo>
                    <a:lnTo>
                      <a:pt x="86" y="547"/>
                    </a:lnTo>
                    <a:lnTo>
                      <a:pt x="88" y="545"/>
                    </a:lnTo>
                    <a:lnTo>
                      <a:pt x="88" y="545"/>
                    </a:lnTo>
                    <a:close/>
                    <a:moveTo>
                      <a:pt x="85" y="545"/>
                    </a:moveTo>
                    <a:lnTo>
                      <a:pt x="86" y="545"/>
                    </a:lnTo>
                    <a:lnTo>
                      <a:pt x="85" y="547"/>
                    </a:lnTo>
                    <a:lnTo>
                      <a:pt x="84" y="547"/>
                    </a:lnTo>
                    <a:lnTo>
                      <a:pt x="84" y="548"/>
                    </a:lnTo>
                    <a:lnTo>
                      <a:pt x="84" y="547"/>
                    </a:lnTo>
                    <a:lnTo>
                      <a:pt x="85" y="545"/>
                    </a:lnTo>
                    <a:close/>
                    <a:moveTo>
                      <a:pt x="190" y="544"/>
                    </a:moveTo>
                    <a:lnTo>
                      <a:pt x="192" y="544"/>
                    </a:lnTo>
                    <a:lnTo>
                      <a:pt x="192" y="547"/>
                    </a:lnTo>
                    <a:lnTo>
                      <a:pt x="193" y="548"/>
                    </a:lnTo>
                    <a:lnTo>
                      <a:pt x="193" y="551"/>
                    </a:lnTo>
                    <a:lnTo>
                      <a:pt x="193" y="553"/>
                    </a:lnTo>
                    <a:lnTo>
                      <a:pt x="192" y="552"/>
                    </a:lnTo>
                    <a:lnTo>
                      <a:pt x="192" y="551"/>
                    </a:lnTo>
                    <a:lnTo>
                      <a:pt x="192" y="548"/>
                    </a:lnTo>
                    <a:lnTo>
                      <a:pt x="190" y="547"/>
                    </a:lnTo>
                    <a:lnTo>
                      <a:pt x="190" y="544"/>
                    </a:lnTo>
                    <a:lnTo>
                      <a:pt x="190" y="544"/>
                    </a:lnTo>
                    <a:close/>
                    <a:moveTo>
                      <a:pt x="202" y="537"/>
                    </a:moveTo>
                    <a:lnTo>
                      <a:pt x="204" y="537"/>
                    </a:lnTo>
                    <a:lnTo>
                      <a:pt x="204" y="539"/>
                    </a:lnTo>
                    <a:lnTo>
                      <a:pt x="202" y="539"/>
                    </a:lnTo>
                    <a:lnTo>
                      <a:pt x="201" y="537"/>
                    </a:lnTo>
                    <a:lnTo>
                      <a:pt x="202" y="537"/>
                    </a:lnTo>
                    <a:close/>
                    <a:moveTo>
                      <a:pt x="205" y="533"/>
                    </a:moveTo>
                    <a:lnTo>
                      <a:pt x="206" y="535"/>
                    </a:lnTo>
                    <a:lnTo>
                      <a:pt x="205" y="535"/>
                    </a:lnTo>
                    <a:lnTo>
                      <a:pt x="205" y="535"/>
                    </a:lnTo>
                    <a:lnTo>
                      <a:pt x="205" y="533"/>
                    </a:lnTo>
                    <a:close/>
                    <a:moveTo>
                      <a:pt x="231" y="529"/>
                    </a:moveTo>
                    <a:lnTo>
                      <a:pt x="230" y="531"/>
                    </a:lnTo>
                    <a:lnTo>
                      <a:pt x="231" y="532"/>
                    </a:lnTo>
                    <a:lnTo>
                      <a:pt x="231" y="532"/>
                    </a:lnTo>
                    <a:lnTo>
                      <a:pt x="230" y="531"/>
                    </a:lnTo>
                    <a:lnTo>
                      <a:pt x="230" y="529"/>
                    </a:lnTo>
                    <a:lnTo>
                      <a:pt x="231" y="529"/>
                    </a:lnTo>
                    <a:close/>
                    <a:moveTo>
                      <a:pt x="225" y="526"/>
                    </a:moveTo>
                    <a:lnTo>
                      <a:pt x="225" y="527"/>
                    </a:lnTo>
                    <a:lnTo>
                      <a:pt x="226" y="528"/>
                    </a:lnTo>
                    <a:lnTo>
                      <a:pt x="227" y="531"/>
                    </a:lnTo>
                    <a:lnTo>
                      <a:pt x="227" y="532"/>
                    </a:lnTo>
                    <a:lnTo>
                      <a:pt x="225" y="532"/>
                    </a:lnTo>
                    <a:lnTo>
                      <a:pt x="223" y="532"/>
                    </a:lnTo>
                    <a:lnTo>
                      <a:pt x="222" y="532"/>
                    </a:lnTo>
                    <a:lnTo>
                      <a:pt x="222" y="532"/>
                    </a:lnTo>
                    <a:lnTo>
                      <a:pt x="221" y="531"/>
                    </a:lnTo>
                    <a:lnTo>
                      <a:pt x="221" y="529"/>
                    </a:lnTo>
                    <a:lnTo>
                      <a:pt x="221" y="528"/>
                    </a:lnTo>
                    <a:lnTo>
                      <a:pt x="223" y="526"/>
                    </a:lnTo>
                    <a:lnTo>
                      <a:pt x="225" y="526"/>
                    </a:lnTo>
                    <a:close/>
                    <a:moveTo>
                      <a:pt x="75" y="523"/>
                    </a:moveTo>
                    <a:lnTo>
                      <a:pt x="75" y="523"/>
                    </a:lnTo>
                    <a:lnTo>
                      <a:pt x="76" y="523"/>
                    </a:lnTo>
                    <a:lnTo>
                      <a:pt x="73" y="524"/>
                    </a:lnTo>
                    <a:lnTo>
                      <a:pt x="73" y="524"/>
                    </a:lnTo>
                    <a:lnTo>
                      <a:pt x="73" y="523"/>
                    </a:lnTo>
                    <a:lnTo>
                      <a:pt x="75" y="523"/>
                    </a:lnTo>
                    <a:close/>
                    <a:moveTo>
                      <a:pt x="75" y="519"/>
                    </a:moveTo>
                    <a:lnTo>
                      <a:pt x="75" y="519"/>
                    </a:lnTo>
                    <a:lnTo>
                      <a:pt x="75" y="522"/>
                    </a:lnTo>
                    <a:lnTo>
                      <a:pt x="73" y="520"/>
                    </a:lnTo>
                    <a:lnTo>
                      <a:pt x="72" y="520"/>
                    </a:lnTo>
                    <a:lnTo>
                      <a:pt x="75" y="519"/>
                    </a:lnTo>
                    <a:close/>
                    <a:moveTo>
                      <a:pt x="76" y="495"/>
                    </a:moveTo>
                    <a:lnTo>
                      <a:pt x="77" y="497"/>
                    </a:lnTo>
                    <a:lnTo>
                      <a:pt x="76" y="497"/>
                    </a:lnTo>
                    <a:lnTo>
                      <a:pt x="75" y="497"/>
                    </a:lnTo>
                    <a:lnTo>
                      <a:pt x="76" y="495"/>
                    </a:lnTo>
                    <a:close/>
                    <a:moveTo>
                      <a:pt x="77" y="493"/>
                    </a:moveTo>
                    <a:lnTo>
                      <a:pt x="79" y="494"/>
                    </a:lnTo>
                    <a:lnTo>
                      <a:pt x="77" y="495"/>
                    </a:lnTo>
                    <a:lnTo>
                      <a:pt x="76" y="495"/>
                    </a:lnTo>
                    <a:lnTo>
                      <a:pt x="75" y="494"/>
                    </a:lnTo>
                    <a:lnTo>
                      <a:pt x="76" y="494"/>
                    </a:lnTo>
                    <a:lnTo>
                      <a:pt x="77" y="493"/>
                    </a:lnTo>
                    <a:close/>
                    <a:moveTo>
                      <a:pt x="72" y="493"/>
                    </a:moveTo>
                    <a:lnTo>
                      <a:pt x="72" y="493"/>
                    </a:lnTo>
                    <a:lnTo>
                      <a:pt x="72" y="494"/>
                    </a:lnTo>
                    <a:lnTo>
                      <a:pt x="72" y="494"/>
                    </a:lnTo>
                    <a:lnTo>
                      <a:pt x="71" y="493"/>
                    </a:lnTo>
                    <a:lnTo>
                      <a:pt x="72" y="493"/>
                    </a:lnTo>
                    <a:close/>
                    <a:moveTo>
                      <a:pt x="80" y="472"/>
                    </a:moveTo>
                    <a:lnTo>
                      <a:pt x="80" y="473"/>
                    </a:lnTo>
                    <a:lnTo>
                      <a:pt x="79" y="474"/>
                    </a:lnTo>
                    <a:lnTo>
                      <a:pt x="77" y="474"/>
                    </a:lnTo>
                    <a:lnTo>
                      <a:pt x="76" y="474"/>
                    </a:lnTo>
                    <a:lnTo>
                      <a:pt x="77" y="473"/>
                    </a:lnTo>
                    <a:lnTo>
                      <a:pt x="79" y="472"/>
                    </a:lnTo>
                    <a:lnTo>
                      <a:pt x="80" y="472"/>
                    </a:lnTo>
                    <a:close/>
                    <a:moveTo>
                      <a:pt x="98" y="464"/>
                    </a:moveTo>
                    <a:lnTo>
                      <a:pt x="101" y="464"/>
                    </a:lnTo>
                    <a:lnTo>
                      <a:pt x="101" y="465"/>
                    </a:lnTo>
                    <a:lnTo>
                      <a:pt x="97" y="466"/>
                    </a:lnTo>
                    <a:lnTo>
                      <a:pt x="96" y="465"/>
                    </a:lnTo>
                    <a:lnTo>
                      <a:pt x="96" y="464"/>
                    </a:lnTo>
                    <a:lnTo>
                      <a:pt x="98" y="464"/>
                    </a:lnTo>
                    <a:close/>
                    <a:moveTo>
                      <a:pt x="90" y="453"/>
                    </a:moveTo>
                    <a:lnTo>
                      <a:pt x="92" y="454"/>
                    </a:lnTo>
                    <a:lnTo>
                      <a:pt x="92" y="456"/>
                    </a:lnTo>
                    <a:lnTo>
                      <a:pt x="89" y="456"/>
                    </a:lnTo>
                    <a:lnTo>
                      <a:pt x="88" y="454"/>
                    </a:lnTo>
                    <a:lnTo>
                      <a:pt x="89" y="454"/>
                    </a:lnTo>
                    <a:lnTo>
                      <a:pt x="90" y="453"/>
                    </a:lnTo>
                    <a:close/>
                    <a:moveTo>
                      <a:pt x="100" y="453"/>
                    </a:moveTo>
                    <a:lnTo>
                      <a:pt x="102" y="453"/>
                    </a:lnTo>
                    <a:lnTo>
                      <a:pt x="101" y="454"/>
                    </a:lnTo>
                    <a:lnTo>
                      <a:pt x="98" y="454"/>
                    </a:lnTo>
                    <a:lnTo>
                      <a:pt x="98" y="453"/>
                    </a:lnTo>
                    <a:lnTo>
                      <a:pt x="100" y="453"/>
                    </a:lnTo>
                    <a:close/>
                    <a:moveTo>
                      <a:pt x="373" y="452"/>
                    </a:moveTo>
                    <a:lnTo>
                      <a:pt x="373" y="453"/>
                    </a:lnTo>
                    <a:lnTo>
                      <a:pt x="372" y="453"/>
                    </a:lnTo>
                    <a:lnTo>
                      <a:pt x="371" y="453"/>
                    </a:lnTo>
                    <a:lnTo>
                      <a:pt x="371" y="452"/>
                    </a:lnTo>
                    <a:lnTo>
                      <a:pt x="373" y="452"/>
                    </a:lnTo>
                    <a:close/>
                    <a:moveTo>
                      <a:pt x="94" y="451"/>
                    </a:moveTo>
                    <a:lnTo>
                      <a:pt x="97" y="451"/>
                    </a:lnTo>
                    <a:lnTo>
                      <a:pt x="98" y="452"/>
                    </a:lnTo>
                    <a:lnTo>
                      <a:pt x="97" y="453"/>
                    </a:lnTo>
                    <a:lnTo>
                      <a:pt x="96" y="453"/>
                    </a:lnTo>
                    <a:lnTo>
                      <a:pt x="93" y="452"/>
                    </a:lnTo>
                    <a:lnTo>
                      <a:pt x="93" y="451"/>
                    </a:lnTo>
                    <a:lnTo>
                      <a:pt x="94" y="451"/>
                    </a:lnTo>
                    <a:close/>
                    <a:moveTo>
                      <a:pt x="347" y="432"/>
                    </a:moveTo>
                    <a:lnTo>
                      <a:pt x="348" y="432"/>
                    </a:lnTo>
                    <a:lnTo>
                      <a:pt x="348" y="433"/>
                    </a:lnTo>
                    <a:lnTo>
                      <a:pt x="347" y="433"/>
                    </a:lnTo>
                    <a:lnTo>
                      <a:pt x="346" y="433"/>
                    </a:lnTo>
                    <a:lnTo>
                      <a:pt x="347" y="432"/>
                    </a:lnTo>
                    <a:close/>
                    <a:moveTo>
                      <a:pt x="117" y="426"/>
                    </a:moveTo>
                    <a:lnTo>
                      <a:pt x="117" y="427"/>
                    </a:lnTo>
                    <a:lnTo>
                      <a:pt x="115" y="428"/>
                    </a:lnTo>
                    <a:lnTo>
                      <a:pt x="114" y="432"/>
                    </a:lnTo>
                    <a:lnTo>
                      <a:pt x="113" y="432"/>
                    </a:lnTo>
                    <a:lnTo>
                      <a:pt x="113" y="432"/>
                    </a:lnTo>
                    <a:lnTo>
                      <a:pt x="113" y="429"/>
                    </a:lnTo>
                    <a:lnTo>
                      <a:pt x="113" y="428"/>
                    </a:lnTo>
                    <a:lnTo>
                      <a:pt x="111" y="428"/>
                    </a:lnTo>
                    <a:lnTo>
                      <a:pt x="111" y="427"/>
                    </a:lnTo>
                    <a:lnTo>
                      <a:pt x="113" y="426"/>
                    </a:lnTo>
                    <a:lnTo>
                      <a:pt x="115" y="426"/>
                    </a:lnTo>
                    <a:lnTo>
                      <a:pt x="117" y="426"/>
                    </a:lnTo>
                    <a:close/>
                    <a:moveTo>
                      <a:pt x="338" y="422"/>
                    </a:moveTo>
                    <a:lnTo>
                      <a:pt x="338" y="423"/>
                    </a:lnTo>
                    <a:lnTo>
                      <a:pt x="337" y="424"/>
                    </a:lnTo>
                    <a:lnTo>
                      <a:pt x="335" y="423"/>
                    </a:lnTo>
                    <a:lnTo>
                      <a:pt x="337" y="423"/>
                    </a:lnTo>
                    <a:lnTo>
                      <a:pt x="338" y="422"/>
                    </a:lnTo>
                    <a:close/>
                    <a:moveTo>
                      <a:pt x="354" y="419"/>
                    </a:moveTo>
                    <a:lnTo>
                      <a:pt x="355" y="419"/>
                    </a:lnTo>
                    <a:lnTo>
                      <a:pt x="356" y="420"/>
                    </a:lnTo>
                    <a:lnTo>
                      <a:pt x="358" y="423"/>
                    </a:lnTo>
                    <a:lnTo>
                      <a:pt x="358" y="429"/>
                    </a:lnTo>
                    <a:lnTo>
                      <a:pt x="355" y="431"/>
                    </a:lnTo>
                    <a:lnTo>
                      <a:pt x="354" y="431"/>
                    </a:lnTo>
                    <a:lnTo>
                      <a:pt x="351" y="432"/>
                    </a:lnTo>
                    <a:lnTo>
                      <a:pt x="348" y="429"/>
                    </a:lnTo>
                    <a:lnTo>
                      <a:pt x="346" y="431"/>
                    </a:lnTo>
                    <a:lnTo>
                      <a:pt x="345" y="432"/>
                    </a:lnTo>
                    <a:lnTo>
                      <a:pt x="339" y="431"/>
                    </a:lnTo>
                    <a:lnTo>
                      <a:pt x="334" y="432"/>
                    </a:lnTo>
                    <a:lnTo>
                      <a:pt x="331" y="432"/>
                    </a:lnTo>
                    <a:lnTo>
                      <a:pt x="331" y="432"/>
                    </a:lnTo>
                    <a:lnTo>
                      <a:pt x="333" y="429"/>
                    </a:lnTo>
                    <a:lnTo>
                      <a:pt x="333" y="428"/>
                    </a:lnTo>
                    <a:lnTo>
                      <a:pt x="335" y="428"/>
                    </a:lnTo>
                    <a:lnTo>
                      <a:pt x="337" y="426"/>
                    </a:lnTo>
                    <a:lnTo>
                      <a:pt x="339" y="424"/>
                    </a:lnTo>
                    <a:lnTo>
                      <a:pt x="341" y="423"/>
                    </a:lnTo>
                    <a:lnTo>
                      <a:pt x="347" y="422"/>
                    </a:lnTo>
                    <a:lnTo>
                      <a:pt x="354" y="419"/>
                    </a:lnTo>
                    <a:close/>
                    <a:moveTo>
                      <a:pt x="358" y="416"/>
                    </a:moveTo>
                    <a:lnTo>
                      <a:pt x="359" y="418"/>
                    </a:lnTo>
                    <a:lnTo>
                      <a:pt x="359" y="419"/>
                    </a:lnTo>
                    <a:lnTo>
                      <a:pt x="358" y="420"/>
                    </a:lnTo>
                    <a:lnTo>
                      <a:pt x="356" y="419"/>
                    </a:lnTo>
                    <a:lnTo>
                      <a:pt x="358" y="418"/>
                    </a:lnTo>
                    <a:lnTo>
                      <a:pt x="358" y="416"/>
                    </a:lnTo>
                    <a:close/>
                    <a:moveTo>
                      <a:pt x="84" y="411"/>
                    </a:moveTo>
                    <a:lnTo>
                      <a:pt x="86" y="412"/>
                    </a:lnTo>
                    <a:lnTo>
                      <a:pt x="90" y="412"/>
                    </a:lnTo>
                    <a:lnTo>
                      <a:pt x="93" y="415"/>
                    </a:lnTo>
                    <a:lnTo>
                      <a:pt x="96" y="416"/>
                    </a:lnTo>
                    <a:lnTo>
                      <a:pt x="98" y="419"/>
                    </a:lnTo>
                    <a:lnTo>
                      <a:pt x="100" y="426"/>
                    </a:lnTo>
                    <a:lnTo>
                      <a:pt x="102" y="427"/>
                    </a:lnTo>
                    <a:lnTo>
                      <a:pt x="105" y="427"/>
                    </a:lnTo>
                    <a:lnTo>
                      <a:pt x="106" y="429"/>
                    </a:lnTo>
                    <a:lnTo>
                      <a:pt x="106" y="433"/>
                    </a:lnTo>
                    <a:lnTo>
                      <a:pt x="102" y="436"/>
                    </a:lnTo>
                    <a:lnTo>
                      <a:pt x="98" y="436"/>
                    </a:lnTo>
                    <a:lnTo>
                      <a:pt x="93" y="437"/>
                    </a:lnTo>
                    <a:lnTo>
                      <a:pt x="90" y="439"/>
                    </a:lnTo>
                    <a:lnTo>
                      <a:pt x="89" y="439"/>
                    </a:lnTo>
                    <a:lnTo>
                      <a:pt x="88" y="436"/>
                    </a:lnTo>
                    <a:lnTo>
                      <a:pt x="85" y="436"/>
                    </a:lnTo>
                    <a:lnTo>
                      <a:pt x="84" y="435"/>
                    </a:lnTo>
                    <a:lnTo>
                      <a:pt x="84" y="433"/>
                    </a:lnTo>
                    <a:lnTo>
                      <a:pt x="85" y="432"/>
                    </a:lnTo>
                    <a:lnTo>
                      <a:pt x="88" y="433"/>
                    </a:lnTo>
                    <a:lnTo>
                      <a:pt x="90" y="433"/>
                    </a:lnTo>
                    <a:lnTo>
                      <a:pt x="93" y="431"/>
                    </a:lnTo>
                    <a:lnTo>
                      <a:pt x="89" y="433"/>
                    </a:lnTo>
                    <a:lnTo>
                      <a:pt x="88" y="432"/>
                    </a:lnTo>
                    <a:lnTo>
                      <a:pt x="86" y="431"/>
                    </a:lnTo>
                    <a:lnTo>
                      <a:pt x="81" y="429"/>
                    </a:lnTo>
                    <a:lnTo>
                      <a:pt x="80" y="428"/>
                    </a:lnTo>
                    <a:lnTo>
                      <a:pt x="81" y="427"/>
                    </a:lnTo>
                    <a:lnTo>
                      <a:pt x="82" y="427"/>
                    </a:lnTo>
                    <a:lnTo>
                      <a:pt x="80" y="424"/>
                    </a:lnTo>
                    <a:lnTo>
                      <a:pt x="81" y="423"/>
                    </a:lnTo>
                    <a:lnTo>
                      <a:pt x="81" y="422"/>
                    </a:lnTo>
                    <a:lnTo>
                      <a:pt x="82" y="420"/>
                    </a:lnTo>
                    <a:lnTo>
                      <a:pt x="85" y="422"/>
                    </a:lnTo>
                    <a:lnTo>
                      <a:pt x="84" y="419"/>
                    </a:lnTo>
                    <a:lnTo>
                      <a:pt x="81" y="418"/>
                    </a:lnTo>
                    <a:lnTo>
                      <a:pt x="81" y="415"/>
                    </a:lnTo>
                    <a:lnTo>
                      <a:pt x="84" y="412"/>
                    </a:lnTo>
                    <a:lnTo>
                      <a:pt x="84" y="411"/>
                    </a:lnTo>
                    <a:close/>
                    <a:moveTo>
                      <a:pt x="113" y="406"/>
                    </a:moveTo>
                    <a:lnTo>
                      <a:pt x="114" y="406"/>
                    </a:lnTo>
                    <a:lnTo>
                      <a:pt x="115" y="407"/>
                    </a:lnTo>
                    <a:lnTo>
                      <a:pt x="114" y="408"/>
                    </a:lnTo>
                    <a:lnTo>
                      <a:pt x="114" y="407"/>
                    </a:lnTo>
                    <a:lnTo>
                      <a:pt x="113" y="406"/>
                    </a:lnTo>
                    <a:close/>
                    <a:moveTo>
                      <a:pt x="85" y="404"/>
                    </a:moveTo>
                    <a:lnTo>
                      <a:pt x="86" y="407"/>
                    </a:lnTo>
                    <a:lnTo>
                      <a:pt x="86" y="408"/>
                    </a:lnTo>
                    <a:lnTo>
                      <a:pt x="84" y="408"/>
                    </a:lnTo>
                    <a:lnTo>
                      <a:pt x="82" y="406"/>
                    </a:lnTo>
                    <a:lnTo>
                      <a:pt x="84" y="404"/>
                    </a:lnTo>
                    <a:lnTo>
                      <a:pt x="85" y="404"/>
                    </a:lnTo>
                    <a:close/>
                    <a:moveTo>
                      <a:pt x="111" y="401"/>
                    </a:moveTo>
                    <a:lnTo>
                      <a:pt x="114" y="401"/>
                    </a:lnTo>
                    <a:lnTo>
                      <a:pt x="114" y="403"/>
                    </a:lnTo>
                    <a:lnTo>
                      <a:pt x="114" y="403"/>
                    </a:lnTo>
                    <a:lnTo>
                      <a:pt x="111" y="402"/>
                    </a:lnTo>
                    <a:lnTo>
                      <a:pt x="111" y="401"/>
                    </a:lnTo>
                    <a:close/>
                    <a:moveTo>
                      <a:pt x="108" y="389"/>
                    </a:moveTo>
                    <a:lnTo>
                      <a:pt x="110" y="390"/>
                    </a:lnTo>
                    <a:lnTo>
                      <a:pt x="110" y="391"/>
                    </a:lnTo>
                    <a:lnTo>
                      <a:pt x="109" y="394"/>
                    </a:lnTo>
                    <a:lnTo>
                      <a:pt x="106" y="394"/>
                    </a:lnTo>
                    <a:lnTo>
                      <a:pt x="105" y="393"/>
                    </a:lnTo>
                    <a:lnTo>
                      <a:pt x="106" y="389"/>
                    </a:lnTo>
                    <a:lnTo>
                      <a:pt x="108" y="389"/>
                    </a:lnTo>
                    <a:close/>
                    <a:moveTo>
                      <a:pt x="102" y="389"/>
                    </a:moveTo>
                    <a:lnTo>
                      <a:pt x="101" y="391"/>
                    </a:lnTo>
                    <a:lnTo>
                      <a:pt x="101" y="393"/>
                    </a:lnTo>
                    <a:lnTo>
                      <a:pt x="100" y="395"/>
                    </a:lnTo>
                    <a:lnTo>
                      <a:pt x="98" y="394"/>
                    </a:lnTo>
                    <a:lnTo>
                      <a:pt x="98" y="391"/>
                    </a:lnTo>
                    <a:lnTo>
                      <a:pt x="98" y="390"/>
                    </a:lnTo>
                    <a:lnTo>
                      <a:pt x="102" y="389"/>
                    </a:lnTo>
                    <a:close/>
                    <a:moveTo>
                      <a:pt x="108" y="379"/>
                    </a:moveTo>
                    <a:lnTo>
                      <a:pt x="109" y="381"/>
                    </a:lnTo>
                    <a:lnTo>
                      <a:pt x="110" y="381"/>
                    </a:lnTo>
                    <a:lnTo>
                      <a:pt x="110" y="382"/>
                    </a:lnTo>
                    <a:lnTo>
                      <a:pt x="109" y="382"/>
                    </a:lnTo>
                    <a:lnTo>
                      <a:pt x="106" y="385"/>
                    </a:lnTo>
                    <a:lnTo>
                      <a:pt x="105" y="385"/>
                    </a:lnTo>
                    <a:lnTo>
                      <a:pt x="105" y="382"/>
                    </a:lnTo>
                    <a:lnTo>
                      <a:pt x="105" y="381"/>
                    </a:lnTo>
                    <a:lnTo>
                      <a:pt x="108" y="379"/>
                    </a:lnTo>
                    <a:close/>
                    <a:moveTo>
                      <a:pt x="372" y="372"/>
                    </a:moveTo>
                    <a:lnTo>
                      <a:pt x="375" y="372"/>
                    </a:lnTo>
                    <a:lnTo>
                      <a:pt x="376" y="373"/>
                    </a:lnTo>
                    <a:lnTo>
                      <a:pt x="377" y="373"/>
                    </a:lnTo>
                    <a:lnTo>
                      <a:pt x="380" y="374"/>
                    </a:lnTo>
                    <a:lnTo>
                      <a:pt x="383" y="374"/>
                    </a:lnTo>
                    <a:lnTo>
                      <a:pt x="384" y="376"/>
                    </a:lnTo>
                    <a:lnTo>
                      <a:pt x="385" y="378"/>
                    </a:lnTo>
                    <a:lnTo>
                      <a:pt x="392" y="381"/>
                    </a:lnTo>
                    <a:lnTo>
                      <a:pt x="392" y="383"/>
                    </a:lnTo>
                    <a:lnTo>
                      <a:pt x="392" y="383"/>
                    </a:lnTo>
                    <a:lnTo>
                      <a:pt x="391" y="383"/>
                    </a:lnTo>
                    <a:lnTo>
                      <a:pt x="388" y="383"/>
                    </a:lnTo>
                    <a:lnTo>
                      <a:pt x="387" y="382"/>
                    </a:lnTo>
                    <a:lnTo>
                      <a:pt x="385" y="381"/>
                    </a:lnTo>
                    <a:lnTo>
                      <a:pt x="384" y="382"/>
                    </a:lnTo>
                    <a:lnTo>
                      <a:pt x="384" y="383"/>
                    </a:lnTo>
                    <a:lnTo>
                      <a:pt x="385" y="385"/>
                    </a:lnTo>
                    <a:lnTo>
                      <a:pt x="387" y="385"/>
                    </a:lnTo>
                    <a:lnTo>
                      <a:pt x="388" y="386"/>
                    </a:lnTo>
                    <a:lnTo>
                      <a:pt x="391" y="387"/>
                    </a:lnTo>
                    <a:lnTo>
                      <a:pt x="389" y="389"/>
                    </a:lnTo>
                    <a:lnTo>
                      <a:pt x="389" y="390"/>
                    </a:lnTo>
                    <a:lnTo>
                      <a:pt x="388" y="391"/>
                    </a:lnTo>
                    <a:lnTo>
                      <a:pt x="387" y="390"/>
                    </a:lnTo>
                    <a:lnTo>
                      <a:pt x="385" y="389"/>
                    </a:lnTo>
                    <a:lnTo>
                      <a:pt x="384" y="389"/>
                    </a:lnTo>
                    <a:lnTo>
                      <a:pt x="381" y="387"/>
                    </a:lnTo>
                    <a:lnTo>
                      <a:pt x="380" y="385"/>
                    </a:lnTo>
                    <a:lnTo>
                      <a:pt x="377" y="383"/>
                    </a:lnTo>
                    <a:lnTo>
                      <a:pt x="375" y="382"/>
                    </a:lnTo>
                    <a:lnTo>
                      <a:pt x="373" y="379"/>
                    </a:lnTo>
                    <a:lnTo>
                      <a:pt x="372" y="377"/>
                    </a:lnTo>
                    <a:lnTo>
                      <a:pt x="372" y="376"/>
                    </a:lnTo>
                    <a:lnTo>
                      <a:pt x="371" y="374"/>
                    </a:lnTo>
                    <a:lnTo>
                      <a:pt x="371" y="373"/>
                    </a:lnTo>
                    <a:lnTo>
                      <a:pt x="372" y="372"/>
                    </a:lnTo>
                    <a:close/>
                    <a:moveTo>
                      <a:pt x="368" y="370"/>
                    </a:moveTo>
                    <a:lnTo>
                      <a:pt x="367" y="372"/>
                    </a:lnTo>
                    <a:lnTo>
                      <a:pt x="367" y="373"/>
                    </a:lnTo>
                    <a:lnTo>
                      <a:pt x="366" y="374"/>
                    </a:lnTo>
                    <a:lnTo>
                      <a:pt x="364" y="373"/>
                    </a:lnTo>
                    <a:lnTo>
                      <a:pt x="366" y="372"/>
                    </a:lnTo>
                    <a:lnTo>
                      <a:pt x="368" y="370"/>
                    </a:lnTo>
                    <a:close/>
                    <a:moveTo>
                      <a:pt x="88" y="370"/>
                    </a:moveTo>
                    <a:lnTo>
                      <a:pt x="89" y="372"/>
                    </a:lnTo>
                    <a:lnTo>
                      <a:pt x="89" y="373"/>
                    </a:lnTo>
                    <a:lnTo>
                      <a:pt x="88" y="373"/>
                    </a:lnTo>
                    <a:lnTo>
                      <a:pt x="86" y="370"/>
                    </a:lnTo>
                    <a:lnTo>
                      <a:pt x="88" y="370"/>
                    </a:lnTo>
                    <a:close/>
                    <a:moveTo>
                      <a:pt x="384" y="368"/>
                    </a:moveTo>
                    <a:lnTo>
                      <a:pt x="387" y="368"/>
                    </a:lnTo>
                    <a:lnTo>
                      <a:pt x="389" y="370"/>
                    </a:lnTo>
                    <a:lnTo>
                      <a:pt x="392" y="370"/>
                    </a:lnTo>
                    <a:lnTo>
                      <a:pt x="395" y="372"/>
                    </a:lnTo>
                    <a:lnTo>
                      <a:pt x="393" y="373"/>
                    </a:lnTo>
                    <a:lnTo>
                      <a:pt x="393" y="374"/>
                    </a:lnTo>
                    <a:lnTo>
                      <a:pt x="393" y="376"/>
                    </a:lnTo>
                    <a:lnTo>
                      <a:pt x="393" y="377"/>
                    </a:lnTo>
                    <a:lnTo>
                      <a:pt x="392" y="377"/>
                    </a:lnTo>
                    <a:lnTo>
                      <a:pt x="391" y="377"/>
                    </a:lnTo>
                    <a:lnTo>
                      <a:pt x="388" y="377"/>
                    </a:lnTo>
                    <a:lnTo>
                      <a:pt x="387" y="376"/>
                    </a:lnTo>
                    <a:lnTo>
                      <a:pt x="387" y="374"/>
                    </a:lnTo>
                    <a:lnTo>
                      <a:pt x="385" y="374"/>
                    </a:lnTo>
                    <a:lnTo>
                      <a:pt x="384" y="374"/>
                    </a:lnTo>
                    <a:lnTo>
                      <a:pt x="381" y="373"/>
                    </a:lnTo>
                    <a:lnTo>
                      <a:pt x="379" y="372"/>
                    </a:lnTo>
                    <a:lnTo>
                      <a:pt x="376" y="370"/>
                    </a:lnTo>
                    <a:lnTo>
                      <a:pt x="372" y="370"/>
                    </a:lnTo>
                    <a:lnTo>
                      <a:pt x="371" y="369"/>
                    </a:lnTo>
                    <a:lnTo>
                      <a:pt x="372" y="369"/>
                    </a:lnTo>
                    <a:lnTo>
                      <a:pt x="373" y="369"/>
                    </a:lnTo>
                    <a:lnTo>
                      <a:pt x="377" y="368"/>
                    </a:lnTo>
                    <a:lnTo>
                      <a:pt x="380" y="369"/>
                    </a:lnTo>
                    <a:lnTo>
                      <a:pt x="384" y="368"/>
                    </a:lnTo>
                    <a:close/>
                    <a:moveTo>
                      <a:pt x="400" y="366"/>
                    </a:moveTo>
                    <a:lnTo>
                      <a:pt x="400" y="368"/>
                    </a:lnTo>
                    <a:lnTo>
                      <a:pt x="399" y="368"/>
                    </a:lnTo>
                    <a:lnTo>
                      <a:pt x="399" y="368"/>
                    </a:lnTo>
                    <a:lnTo>
                      <a:pt x="399" y="366"/>
                    </a:lnTo>
                    <a:lnTo>
                      <a:pt x="400" y="366"/>
                    </a:lnTo>
                    <a:close/>
                    <a:moveTo>
                      <a:pt x="93" y="360"/>
                    </a:moveTo>
                    <a:lnTo>
                      <a:pt x="94" y="361"/>
                    </a:lnTo>
                    <a:lnTo>
                      <a:pt x="94" y="362"/>
                    </a:lnTo>
                    <a:lnTo>
                      <a:pt x="92" y="362"/>
                    </a:lnTo>
                    <a:lnTo>
                      <a:pt x="90" y="365"/>
                    </a:lnTo>
                    <a:lnTo>
                      <a:pt x="89" y="365"/>
                    </a:lnTo>
                    <a:lnTo>
                      <a:pt x="89" y="364"/>
                    </a:lnTo>
                    <a:lnTo>
                      <a:pt x="89" y="362"/>
                    </a:lnTo>
                    <a:lnTo>
                      <a:pt x="90" y="361"/>
                    </a:lnTo>
                    <a:lnTo>
                      <a:pt x="93" y="361"/>
                    </a:lnTo>
                    <a:lnTo>
                      <a:pt x="93" y="360"/>
                    </a:lnTo>
                    <a:close/>
                    <a:moveTo>
                      <a:pt x="368" y="357"/>
                    </a:moveTo>
                    <a:lnTo>
                      <a:pt x="375" y="358"/>
                    </a:lnTo>
                    <a:lnTo>
                      <a:pt x="380" y="362"/>
                    </a:lnTo>
                    <a:lnTo>
                      <a:pt x="381" y="364"/>
                    </a:lnTo>
                    <a:lnTo>
                      <a:pt x="380" y="364"/>
                    </a:lnTo>
                    <a:lnTo>
                      <a:pt x="376" y="362"/>
                    </a:lnTo>
                    <a:lnTo>
                      <a:pt x="372" y="360"/>
                    </a:lnTo>
                    <a:lnTo>
                      <a:pt x="371" y="360"/>
                    </a:lnTo>
                    <a:lnTo>
                      <a:pt x="370" y="361"/>
                    </a:lnTo>
                    <a:lnTo>
                      <a:pt x="371" y="362"/>
                    </a:lnTo>
                    <a:lnTo>
                      <a:pt x="372" y="362"/>
                    </a:lnTo>
                    <a:lnTo>
                      <a:pt x="376" y="365"/>
                    </a:lnTo>
                    <a:lnTo>
                      <a:pt x="379" y="365"/>
                    </a:lnTo>
                    <a:lnTo>
                      <a:pt x="384" y="365"/>
                    </a:lnTo>
                    <a:lnTo>
                      <a:pt x="387" y="365"/>
                    </a:lnTo>
                    <a:lnTo>
                      <a:pt x="387" y="366"/>
                    </a:lnTo>
                    <a:lnTo>
                      <a:pt x="384" y="368"/>
                    </a:lnTo>
                    <a:lnTo>
                      <a:pt x="377" y="366"/>
                    </a:lnTo>
                    <a:lnTo>
                      <a:pt x="372" y="368"/>
                    </a:lnTo>
                    <a:lnTo>
                      <a:pt x="370" y="366"/>
                    </a:lnTo>
                    <a:lnTo>
                      <a:pt x="367" y="364"/>
                    </a:lnTo>
                    <a:lnTo>
                      <a:pt x="363" y="362"/>
                    </a:lnTo>
                    <a:lnTo>
                      <a:pt x="362" y="361"/>
                    </a:lnTo>
                    <a:lnTo>
                      <a:pt x="363" y="360"/>
                    </a:lnTo>
                    <a:lnTo>
                      <a:pt x="366" y="360"/>
                    </a:lnTo>
                    <a:lnTo>
                      <a:pt x="367" y="358"/>
                    </a:lnTo>
                    <a:lnTo>
                      <a:pt x="368" y="357"/>
                    </a:lnTo>
                    <a:close/>
                    <a:moveTo>
                      <a:pt x="93" y="353"/>
                    </a:moveTo>
                    <a:lnTo>
                      <a:pt x="93" y="354"/>
                    </a:lnTo>
                    <a:lnTo>
                      <a:pt x="93" y="356"/>
                    </a:lnTo>
                    <a:lnTo>
                      <a:pt x="92" y="356"/>
                    </a:lnTo>
                    <a:lnTo>
                      <a:pt x="92" y="354"/>
                    </a:lnTo>
                    <a:lnTo>
                      <a:pt x="93" y="353"/>
                    </a:lnTo>
                    <a:close/>
                    <a:moveTo>
                      <a:pt x="97" y="353"/>
                    </a:moveTo>
                    <a:lnTo>
                      <a:pt x="97" y="354"/>
                    </a:lnTo>
                    <a:lnTo>
                      <a:pt x="96" y="354"/>
                    </a:lnTo>
                    <a:lnTo>
                      <a:pt x="96" y="353"/>
                    </a:lnTo>
                    <a:lnTo>
                      <a:pt x="97" y="353"/>
                    </a:lnTo>
                    <a:close/>
                    <a:moveTo>
                      <a:pt x="100" y="351"/>
                    </a:moveTo>
                    <a:lnTo>
                      <a:pt x="98" y="351"/>
                    </a:lnTo>
                    <a:lnTo>
                      <a:pt x="98" y="352"/>
                    </a:lnTo>
                    <a:lnTo>
                      <a:pt x="97" y="352"/>
                    </a:lnTo>
                    <a:lnTo>
                      <a:pt x="100" y="351"/>
                    </a:lnTo>
                    <a:close/>
                    <a:moveTo>
                      <a:pt x="92" y="347"/>
                    </a:moveTo>
                    <a:lnTo>
                      <a:pt x="92" y="348"/>
                    </a:lnTo>
                    <a:lnTo>
                      <a:pt x="92" y="348"/>
                    </a:lnTo>
                    <a:lnTo>
                      <a:pt x="90" y="349"/>
                    </a:lnTo>
                    <a:lnTo>
                      <a:pt x="89" y="348"/>
                    </a:lnTo>
                    <a:lnTo>
                      <a:pt x="90" y="347"/>
                    </a:lnTo>
                    <a:lnTo>
                      <a:pt x="92" y="347"/>
                    </a:lnTo>
                    <a:close/>
                    <a:moveTo>
                      <a:pt x="97" y="347"/>
                    </a:moveTo>
                    <a:lnTo>
                      <a:pt x="100" y="347"/>
                    </a:lnTo>
                    <a:lnTo>
                      <a:pt x="100" y="348"/>
                    </a:lnTo>
                    <a:lnTo>
                      <a:pt x="97" y="349"/>
                    </a:lnTo>
                    <a:lnTo>
                      <a:pt x="93" y="353"/>
                    </a:lnTo>
                    <a:lnTo>
                      <a:pt x="93" y="353"/>
                    </a:lnTo>
                    <a:lnTo>
                      <a:pt x="92" y="353"/>
                    </a:lnTo>
                    <a:lnTo>
                      <a:pt x="92" y="352"/>
                    </a:lnTo>
                    <a:lnTo>
                      <a:pt x="92" y="351"/>
                    </a:lnTo>
                    <a:lnTo>
                      <a:pt x="93" y="349"/>
                    </a:lnTo>
                    <a:lnTo>
                      <a:pt x="94" y="348"/>
                    </a:lnTo>
                    <a:lnTo>
                      <a:pt x="96" y="348"/>
                    </a:lnTo>
                    <a:lnTo>
                      <a:pt x="97" y="347"/>
                    </a:lnTo>
                    <a:close/>
                    <a:moveTo>
                      <a:pt x="97" y="341"/>
                    </a:moveTo>
                    <a:lnTo>
                      <a:pt x="98" y="341"/>
                    </a:lnTo>
                    <a:lnTo>
                      <a:pt x="98" y="343"/>
                    </a:lnTo>
                    <a:lnTo>
                      <a:pt x="97" y="343"/>
                    </a:lnTo>
                    <a:lnTo>
                      <a:pt x="96" y="343"/>
                    </a:lnTo>
                    <a:lnTo>
                      <a:pt x="97" y="341"/>
                    </a:lnTo>
                    <a:close/>
                    <a:moveTo>
                      <a:pt x="93" y="340"/>
                    </a:moveTo>
                    <a:lnTo>
                      <a:pt x="94" y="340"/>
                    </a:lnTo>
                    <a:lnTo>
                      <a:pt x="96" y="340"/>
                    </a:lnTo>
                    <a:lnTo>
                      <a:pt x="96" y="341"/>
                    </a:lnTo>
                    <a:lnTo>
                      <a:pt x="93" y="341"/>
                    </a:lnTo>
                    <a:lnTo>
                      <a:pt x="93" y="340"/>
                    </a:lnTo>
                    <a:close/>
                    <a:moveTo>
                      <a:pt x="94" y="336"/>
                    </a:moveTo>
                    <a:lnTo>
                      <a:pt x="94" y="336"/>
                    </a:lnTo>
                    <a:lnTo>
                      <a:pt x="94" y="337"/>
                    </a:lnTo>
                    <a:lnTo>
                      <a:pt x="94" y="336"/>
                    </a:lnTo>
                    <a:lnTo>
                      <a:pt x="94" y="336"/>
                    </a:lnTo>
                    <a:close/>
                    <a:moveTo>
                      <a:pt x="94" y="333"/>
                    </a:moveTo>
                    <a:lnTo>
                      <a:pt x="96" y="333"/>
                    </a:lnTo>
                    <a:lnTo>
                      <a:pt x="96" y="335"/>
                    </a:lnTo>
                    <a:lnTo>
                      <a:pt x="94" y="333"/>
                    </a:lnTo>
                    <a:lnTo>
                      <a:pt x="94" y="333"/>
                    </a:lnTo>
                    <a:close/>
                    <a:moveTo>
                      <a:pt x="98" y="333"/>
                    </a:moveTo>
                    <a:lnTo>
                      <a:pt x="98" y="333"/>
                    </a:lnTo>
                    <a:lnTo>
                      <a:pt x="100" y="333"/>
                    </a:lnTo>
                    <a:lnTo>
                      <a:pt x="98" y="333"/>
                    </a:lnTo>
                    <a:lnTo>
                      <a:pt x="98" y="333"/>
                    </a:lnTo>
                    <a:close/>
                    <a:moveTo>
                      <a:pt x="92" y="332"/>
                    </a:moveTo>
                    <a:lnTo>
                      <a:pt x="92" y="333"/>
                    </a:lnTo>
                    <a:lnTo>
                      <a:pt x="92" y="335"/>
                    </a:lnTo>
                    <a:lnTo>
                      <a:pt x="92" y="333"/>
                    </a:lnTo>
                    <a:lnTo>
                      <a:pt x="92" y="332"/>
                    </a:lnTo>
                    <a:close/>
                    <a:moveTo>
                      <a:pt x="406" y="331"/>
                    </a:moveTo>
                    <a:lnTo>
                      <a:pt x="412" y="333"/>
                    </a:lnTo>
                    <a:lnTo>
                      <a:pt x="412" y="336"/>
                    </a:lnTo>
                    <a:lnTo>
                      <a:pt x="410" y="337"/>
                    </a:lnTo>
                    <a:lnTo>
                      <a:pt x="410" y="340"/>
                    </a:lnTo>
                    <a:lnTo>
                      <a:pt x="408" y="341"/>
                    </a:lnTo>
                    <a:lnTo>
                      <a:pt x="405" y="341"/>
                    </a:lnTo>
                    <a:lnTo>
                      <a:pt x="404" y="341"/>
                    </a:lnTo>
                    <a:lnTo>
                      <a:pt x="401" y="339"/>
                    </a:lnTo>
                    <a:lnTo>
                      <a:pt x="400" y="339"/>
                    </a:lnTo>
                    <a:lnTo>
                      <a:pt x="399" y="337"/>
                    </a:lnTo>
                    <a:lnTo>
                      <a:pt x="399" y="335"/>
                    </a:lnTo>
                    <a:lnTo>
                      <a:pt x="400" y="332"/>
                    </a:lnTo>
                    <a:lnTo>
                      <a:pt x="404" y="331"/>
                    </a:lnTo>
                    <a:lnTo>
                      <a:pt x="406" y="331"/>
                    </a:lnTo>
                    <a:close/>
                    <a:moveTo>
                      <a:pt x="425" y="327"/>
                    </a:moveTo>
                    <a:lnTo>
                      <a:pt x="425" y="328"/>
                    </a:lnTo>
                    <a:lnTo>
                      <a:pt x="424" y="329"/>
                    </a:lnTo>
                    <a:lnTo>
                      <a:pt x="422" y="329"/>
                    </a:lnTo>
                    <a:lnTo>
                      <a:pt x="422" y="328"/>
                    </a:lnTo>
                    <a:lnTo>
                      <a:pt x="424" y="327"/>
                    </a:lnTo>
                    <a:lnTo>
                      <a:pt x="425" y="327"/>
                    </a:lnTo>
                    <a:close/>
                    <a:moveTo>
                      <a:pt x="96" y="327"/>
                    </a:moveTo>
                    <a:lnTo>
                      <a:pt x="96" y="328"/>
                    </a:lnTo>
                    <a:lnTo>
                      <a:pt x="97" y="329"/>
                    </a:lnTo>
                    <a:lnTo>
                      <a:pt x="96" y="331"/>
                    </a:lnTo>
                    <a:lnTo>
                      <a:pt x="96" y="331"/>
                    </a:lnTo>
                    <a:lnTo>
                      <a:pt x="96" y="328"/>
                    </a:lnTo>
                    <a:lnTo>
                      <a:pt x="96" y="327"/>
                    </a:lnTo>
                    <a:close/>
                    <a:moveTo>
                      <a:pt x="93" y="320"/>
                    </a:moveTo>
                    <a:lnTo>
                      <a:pt x="93" y="320"/>
                    </a:lnTo>
                    <a:lnTo>
                      <a:pt x="96" y="322"/>
                    </a:lnTo>
                    <a:lnTo>
                      <a:pt x="94" y="323"/>
                    </a:lnTo>
                    <a:lnTo>
                      <a:pt x="93" y="322"/>
                    </a:lnTo>
                    <a:lnTo>
                      <a:pt x="92" y="320"/>
                    </a:lnTo>
                    <a:lnTo>
                      <a:pt x="93" y="320"/>
                    </a:lnTo>
                    <a:close/>
                    <a:moveTo>
                      <a:pt x="413" y="316"/>
                    </a:moveTo>
                    <a:lnTo>
                      <a:pt x="414" y="316"/>
                    </a:lnTo>
                    <a:lnTo>
                      <a:pt x="417" y="319"/>
                    </a:lnTo>
                    <a:lnTo>
                      <a:pt x="417" y="320"/>
                    </a:lnTo>
                    <a:lnTo>
                      <a:pt x="416" y="322"/>
                    </a:lnTo>
                    <a:lnTo>
                      <a:pt x="416" y="324"/>
                    </a:lnTo>
                    <a:lnTo>
                      <a:pt x="414" y="324"/>
                    </a:lnTo>
                    <a:lnTo>
                      <a:pt x="413" y="323"/>
                    </a:lnTo>
                    <a:lnTo>
                      <a:pt x="412" y="322"/>
                    </a:lnTo>
                    <a:lnTo>
                      <a:pt x="412" y="318"/>
                    </a:lnTo>
                    <a:lnTo>
                      <a:pt x="413" y="316"/>
                    </a:lnTo>
                    <a:close/>
                    <a:moveTo>
                      <a:pt x="96" y="314"/>
                    </a:moveTo>
                    <a:lnTo>
                      <a:pt x="98" y="316"/>
                    </a:lnTo>
                    <a:lnTo>
                      <a:pt x="100" y="318"/>
                    </a:lnTo>
                    <a:lnTo>
                      <a:pt x="97" y="318"/>
                    </a:lnTo>
                    <a:lnTo>
                      <a:pt x="97" y="316"/>
                    </a:lnTo>
                    <a:lnTo>
                      <a:pt x="96" y="316"/>
                    </a:lnTo>
                    <a:lnTo>
                      <a:pt x="94" y="315"/>
                    </a:lnTo>
                    <a:lnTo>
                      <a:pt x="94" y="315"/>
                    </a:lnTo>
                    <a:lnTo>
                      <a:pt x="96" y="314"/>
                    </a:lnTo>
                    <a:close/>
                    <a:moveTo>
                      <a:pt x="434" y="306"/>
                    </a:moveTo>
                    <a:lnTo>
                      <a:pt x="435" y="306"/>
                    </a:lnTo>
                    <a:lnTo>
                      <a:pt x="435" y="308"/>
                    </a:lnTo>
                    <a:lnTo>
                      <a:pt x="434" y="308"/>
                    </a:lnTo>
                    <a:lnTo>
                      <a:pt x="433" y="308"/>
                    </a:lnTo>
                    <a:lnTo>
                      <a:pt x="434" y="311"/>
                    </a:lnTo>
                    <a:lnTo>
                      <a:pt x="434" y="312"/>
                    </a:lnTo>
                    <a:lnTo>
                      <a:pt x="435" y="315"/>
                    </a:lnTo>
                    <a:lnTo>
                      <a:pt x="437" y="315"/>
                    </a:lnTo>
                    <a:lnTo>
                      <a:pt x="437" y="314"/>
                    </a:lnTo>
                    <a:lnTo>
                      <a:pt x="438" y="312"/>
                    </a:lnTo>
                    <a:lnTo>
                      <a:pt x="439" y="314"/>
                    </a:lnTo>
                    <a:lnTo>
                      <a:pt x="439" y="316"/>
                    </a:lnTo>
                    <a:lnTo>
                      <a:pt x="438" y="318"/>
                    </a:lnTo>
                    <a:lnTo>
                      <a:pt x="437" y="320"/>
                    </a:lnTo>
                    <a:lnTo>
                      <a:pt x="435" y="319"/>
                    </a:lnTo>
                    <a:lnTo>
                      <a:pt x="435" y="318"/>
                    </a:lnTo>
                    <a:lnTo>
                      <a:pt x="434" y="319"/>
                    </a:lnTo>
                    <a:lnTo>
                      <a:pt x="431" y="319"/>
                    </a:lnTo>
                    <a:lnTo>
                      <a:pt x="429" y="319"/>
                    </a:lnTo>
                    <a:lnTo>
                      <a:pt x="427" y="318"/>
                    </a:lnTo>
                    <a:lnTo>
                      <a:pt x="426" y="315"/>
                    </a:lnTo>
                    <a:lnTo>
                      <a:pt x="427" y="312"/>
                    </a:lnTo>
                    <a:lnTo>
                      <a:pt x="427" y="307"/>
                    </a:lnTo>
                    <a:lnTo>
                      <a:pt x="429" y="307"/>
                    </a:lnTo>
                    <a:lnTo>
                      <a:pt x="430" y="307"/>
                    </a:lnTo>
                    <a:lnTo>
                      <a:pt x="431" y="307"/>
                    </a:lnTo>
                    <a:lnTo>
                      <a:pt x="434" y="306"/>
                    </a:lnTo>
                    <a:close/>
                    <a:moveTo>
                      <a:pt x="94" y="299"/>
                    </a:moveTo>
                    <a:lnTo>
                      <a:pt x="96" y="301"/>
                    </a:lnTo>
                    <a:lnTo>
                      <a:pt x="94" y="301"/>
                    </a:lnTo>
                    <a:lnTo>
                      <a:pt x="94" y="301"/>
                    </a:lnTo>
                    <a:lnTo>
                      <a:pt x="94" y="299"/>
                    </a:lnTo>
                    <a:close/>
                    <a:moveTo>
                      <a:pt x="93" y="294"/>
                    </a:moveTo>
                    <a:lnTo>
                      <a:pt x="94" y="297"/>
                    </a:lnTo>
                    <a:lnTo>
                      <a:pt x="96" y="295"/>
                    </a:lnTo>
                    <a:lnTo>
                      <a:pt x="98" y="295"/>
                    </a:lnTo>
                    <a:lnTo>
                      <a:pt x="101" y="298"/>
                    </a:lnTo>
                    <a:lnTo>
                      <a:pt x="100" y="299"/>
                    </a:lnTo>
                    <a:lnTo>
                      <a:pt x="100" y="298"/>
                    </a:lnTo>
                    <a:lnTo>
                      <a:pt x="97" y="298"/>
                    </a:lnTo>
                    <a:lnTo>
                      <a:pt x="93" y="298"/>
                    </a:lnTo>
                    <a:lnTo>
                      <a:pt x="93" y="297"/>
                    </a:lnTo>
                    <a:lnTo>
                      <a:pt x="90" y="297"/>
                    </a:lnTo>
                    <a:lnTo>
                      <a:pt x="90" y="295"/>
                    </a:lnTo>
                    <a:lnTo>
                      <a:pt x="92" y="295"/>
                    </a:lnTo>
                    <a:lnTo>
                      <a:pt x="93" y="294"/>
                    </a:lnTo>
                    <a:close/>
                    <a:moveTo>
                      <a:pt x="92" y="286"/>
                    </a:moveTo>
                    <a:lnTo>
                      <a:pt x="92" y="287"/>
                    </a:lnTo>
                    <a:lnTo>
                      <a:pt x="90" y="289"/>
                    </a:lnTo>
                    <a:lnTo>
                      <a:pt x="90" y="287"/>
                    </a:lnTo>
                    <a:lnTo>
                      <a:pt x="90" y="286"/>
                    </a:lnTo>
                    <a:lnTo>
                      <a:pt x="92" y="286"/>
                    </a:lnTo>
                    <a:close/>
                    <a:moveTo>
                      <a:pt x="413" y="276"/>
                    </a:moveTo>
                    <a:lnTo>
                      <a:pt x="416" y="276"/>
                    </a:lnTo>
                    <a:lnTo>
                      <a:pt x="416" y="277"/>
                    </a:lnTo>
                    <a:lnTo>
                      <a:pt x="414" y="278"/>
                    </a:lnTo>
                    <a:lnTo>
                      <a:pt x="413" y="278"/>
                    </a:lnTo>
                    <a:lnTo>
                      <a:pt x="412" y="277"/>
                    </a:lnTo>
                    <a:lnTo>
                      <a:pt x="412" y="276"/>
                    </a:lnTo>
                    <a:lnTo>
                      <a:pt x="413" y="276"/>
                    </a:lnTo>
                    <a:close/>
                    <a:moveTo>
                      <a:pt x="412" y="272"/>
                    </a:moveTo>
                    <a:lnTo>
                      <a:pt x="412" y="273"/>
                    </a:lnTo>
                    <a:lnTo>
                      <a:pt x="410" y="273"/>
                    </a:lnTo>
                    <a:lnTo>
                      <a:pt x="409" y="272"/>
                    </a:lnTo>
                    <a:lnTo>
                      <a:pt x="410" y="272"/>
                    </a:lnTo>
                    <a:lnTo>
                      <a:pt x="412" y="272"/>
                    </a:lnTo>
                    <a:close/>
                    <a:moveTo>
                      <a:pt x="430" y="270"/>
                    </a:moveTo>
                    <a:lnTo>
                      <a:pt x="431" y="272"/>
                    </a:lnTo>
                    <a:lnTo>
                      <a:pt x="431" y="273"/>
                    </a:lnTo>
                    <a:lnTo>
                      <a:pt x="431" y="276"/>
                    </a:lnTo>
                    <a:lnTo>
                      <a:pt x="431" y="281"/>
                    </a:lnTo>
                    <a:lnTo>
                      <a:pt x="433" y="282"/>
                    </a:lnTo>
                    <a:lnTo>
                      <a:pt x="433" y="286"/>
                    </a:lnTo>
                    <a:lnTo>
                      <a:pt x="431" y="287"/>
                    </a:lnTo>
                    <a:lnTo>
                      <a:pt x="431" y="290"/>
                    </a:lnTo>
                    <a:lnTo>
                      <a:pt x="430" y="291"/>
                    </a:lnTo>
                    <a:lnTo>
                      <a:pt x="430" y="290"/>
                    </a:lnTo>
                    <a:lnTo>
                      <a:pt x="430" y="287"/>
                    </a:lnTo>
                    <a:lnTo>
                      <a:pt x="430" y="286"/>
                    </a:lnTo>
                    <a:lnTo>
                      <a:pt x="430" y="282"/>
                    </a:lnTo>
                    <a:lnTo>
                      <a:pt x="429" y="279"/>
                    </a:lnTo>
                    <a:lnTo>
                      <a:pt x="429" y="276"/>
                    </a:lnTo>
                    <a:lnTo>
                      <a:pt x="430" y="276"/>
                    </a:lnTo>
                    <a:lnTo>
                      <a:pt x="430" y="273"/>
                    </a:lnTo>
                    <a:lnTo>
                      <a:pt x="429" y="273"/>
                    </a:lnTo>
                    <a:lnTo>
                      <a:pt x="429" y="272"/>
                    </a:lnTo>
                    <a:lnTo>
                      <a:pt x="430" y="270"/>
                    </a:lnTo>
                    <a:close/>
                    <a:moveTo>
                      <a:pt x="443" y="235"/>
                    </a:moveTo>
                    <a:lnTo>
                      <a:pt x="443" y="237"/>
                    </a:lnTo>
                    <a:lnTo>
                      <a:pt x="443" y="239"/>
                    </a:lnTo>
                    <a:lnTo>
                      <a:pt x="442" y="241"/>
                    </a:lnTo>
                    <a:lnTo>
                      <a:pt x="443" y="243"/>
                    </a:lnTo>
                    <a:lnTo>
                      <a:pt x="442" y="243"/>
                    </a:lnTo>
                    <a:lnTo>
                      <a:pt x="441" y="244"/>
                    </a:lnTo>
                    <a:lnTo>
                      <a:pt x="439" y="243"/>
                    </a:lnTo>
                    <a:lnTo>
                      <a:pt x="441" y="240"/>
                    </a:lnTo>
                    <a:lnTo>
                      <a:pt x="441" y="237"/>
                    </a:lnTo>
                    <a:lnTo>
                      <a:pt x="443" y="235"/>
                    </a:lnTo>
                    <a:close/>
                    <a:moveTo>
                      <a:pt x="425" y="232"/>
                    </a:moveTo>
                    <a:lnTo>
                      <a:pt x="426" y="232"/>
                    </a:lnTo>
                    <a:lnTo>
                      <a:pt x="427" y="235"/>
                    </a:lnTo>
                    <a:lnTo>
                      <a:pt x="430" y="236"/>
                    </a:lnTo>
                    <a:lnTo>
                      <a:pt x="430" y="237"/>
                    </a:lnTo>
                    <a:lnTo>
                      <a:pt x="429" y="237"/>
                    </a:lnTo>
                    <a:lnTo>
                      <a:pt x="426" y="236"/>
                    </a:lnTo>
                    <a:lnTo>
                      <a:pt x="425" y="233"/>
                    </a:lnTo>
                    <a:lnTo>
                      <a:pt x="425" y="232"/>
                    </a:lnTo>
                    <a:close/>
                    <a:moveTo>
                      <a:pt x="435" y="224"/>
                    </a:moveTo>
                    <a:lnTo>
                      <a:pt x="435" y="226"/>
                    </a:lnTo>
                    <a:lnTo>
                      <a:pt x="434" y="228"/>
                    </a:lnTo>
                    <a:lnTo>
                      <a:pt x="434" y="229"/>
                    </a:lnTo>
                    <a:lnTo>
                      <a:pt x="433" y="228"/>
                    </a:lnTo>
                    <a:lnTo>
                      <a:pt x="434" y="226"/>
                    </a:lnTo>
                    <a:lnTo>
                      <a:pt x="435" y="224"/>
                    </a:lnTo>
                    <a:close/>
                    <a:moveTo>
                      <a:pt x="435" y="220"/>
                    </a:moveTo>
                    <a:lnTo>
                      <a:pt x="435" y="222"/>
                    </a:lnTo>
                    <a:lnTo>
                      <a:pt x="435" y="222"/>
                    </a:lnTo>
                    <a:lnTo>
                      <a:pt x="434" y="220"/>
                    </a:lnTo>
                    <a:lnTo>
                      <a:pt x="434" y="220"/>
                    </a:lnTo>
                    <a:lnTo>
                      <a:pt x="435" y="220"/>
                    </a:lnTo>
                    <a:close/>
                    <a:moveTo>
                      <a:pt x="449" y="189"/>
                    </a:moveTo>
                    <a:lnTo>
                      <a:pt x="450" y="189"/>
                    </a:lnTo>
                    <a:lnTo>
                      <a:pt x="449" y="191"/>
                    </a:lnTo>
                    <a:lnTo>
                      <a:pt x="449" y="193"/>
                    </a:lnTo>
                    <a:lnTo>
                      <a:pt x="449" y="197"/>
                    </a:lnTo>
                    <a:lnTo>
                      <a:pt x="446" y="198"/>
                    </a:lnTo>
                    <a:lnTo>
                      <a:pt x="446" y="197"/>
                    </a:lnTo>
                    <a:lnTo>
                      <a:pt x="445" y="195"/>
                    </a:lnTo>
                    <a:lnTo>
                      <a:pt x="446" y="191"/>
                    </a:lnTo>
                    <a:lnTo>
                      <a:pt x="447" y="189"/>
                    </a:lnTo>
                    <a:lnTo>
                      <a:pt x="449" y="189"/>
                    </a:lnTo>
                    <a:close/>
                    <a:moveTo>
                      <a:pt x="3" y="187"/>
                    </a:moveTo>
                    <a:lnTo>
                      <a:pt x="7" y="189"/>
                    </a:lnTo>
                    <a:lnTo>
                      <a:pt x="10" y="190"/>
                    </a:lnTo>
                    <a:lnTo>
                      <a:pt x="7" y="193"/>
                    </a:lnTo>
                    <a:lnTo>
                      <a:pt x="5" y="191"/>
                    </a:lnTo>
                    <a:lnTo>
                      <a:pt x="2" y="191"/>
                    </a:lnTo>
                    <a:lnTo>
                      <a:pt x="0" y="189"/>
                    </a:lnTo>
                    <a:lnTo>
                      <a:pt x="1" y="187"/>
                    </a:lnTo>
                    <a:lnTo>
                      <a:pt x="3" y="187"/>
                    </a:lnTo>
                    <a:close/>
                    <a:moveTo>
                      <a:pt x="11" y="187"/>
                    </a:moveTo>
                    <a:lnTo>
                      <a:pt x="13" y="187"/>
                    </a:lnTo>
                    <a:lnTo>
                      <a:pt x="15" y="187"/>
                    </a:lnTo>
                    <a:lnTo>
                      <a:pt x="17" y="189"/>
                    </a:lnTo>
                    <a:lnTo>
                      <a:pt x="18" y="189"/>
                    </a:lnTo>
                    <a:lnTo>
                      <a:pt x="19" y="191"/>
                    </a:lnTo>
                    <a:lnTo>
                      <a:pt x="18" y="191"/>
                    </a:lnTo>
                    <a:lnTo>
                      <a:pt x="15" y="190"/>
                    </a:lnTo>
                    <a:lnTo>
                      <a:pt x="13" y="190"/>
                    </a:lnTo>
                    <a:lnTo>
                      <a:pt x="11" y="187"/>
                    </a:lnTo>
                    <a:lnTo>
                      <a:pt x="11" y="187"/>
                    </a:lnTo>
                    <a:close/>
                    <a:moveTo>
                      <a:pt x="442" y="153"/>
                    </a:moveTo>
                    <a:lnTo>
                      <a:pt x="445" y="154"/>
                    </a:lnTo>
                    <a:lnTo>
                      <a:pt x="445" y="157"/>
                    </a:lnTo>
                    <a:lnTo>
                      <a:pt x="442" y="160"/>
                    </a:lnTo>
                    <a:lnTo>
                      <a:pt x="439" y="158"/>
                    </a:lnTo>
                    <a:lnTo>
                      <a:pt x="439" y="160"/>
                    </a:lnTo>
                    <a:lnTo>
                      <a:pt x="438" y="160"/>
                    </a:lnTo>
                    <a:lnTo>
                      <a:pt x="438" y="158"/>
                    </a:lnTo>
                    <a:lnTo>
                      <a:pt x="438" y="154"/>
                    </a:lnTo>
                    <a:lnTo>
                      <a:pt x="442" y="153"/>
                    </a:lnTo>
                    <a:close/>
                    <a:moveTo>
                      <a:pt x="456" y="97"/>
                    </a:moveTo>
                    <a:lnTo>
                      <a:pt x="456" y="97"/>
                    </a:lnTo>
                    <a:lnTo>
                      <a:pt x="456" y="100"/>
                    </a:lnTo>
                    <a:lnTo>
                      <a:pt x="456" y="103"/>
                    </a:lnTo>
                    <a:lnTo>
                      <a:pt x="455" y="102"/>
                    </a:lnTo>
                    <a:lnTo>
                      <a:pt x="454" y="99"/>
                    </a:lnTo>
                    <a:lnTo>
                      <a:pt x="454" y="97"/>
                    </a:lnTo>
                    <a:lnTo>
                      <a:pt x="456" y="97"/>
                    </a:lnTo>
                    <a:close/>
                    <a:moveTo>
                      <a:pt x="454" y="87"/>
                    </a:moveTo>
                    <a:lnTo>
                      <a:pt x="454" y="89"/>
                    </a:lnTo>
                    <a:lnTo>
                      <a:pt x="454" y="91"/>
                    </a:lnTo>
                    <a:lnTo>
                      <a:pt x="454" y="91"/>
                    </a:lnTo>
                    <a:lnTo>
                      <a:pt x="454" y="95"/>
                    </a:lnTo>
                    <a:lnTo>
                      <a:pt x="451" y="97"/>
                    </a:lnTo>
                    <a:lnTo>
                      <a:pt x="451" y="95"/>
                    </a:lnTo>
                    <a:lnTo>
                      <a:pt x="451" y="93"/>
                    </a:lnTo>
                    <a:lnTo>
                      <a:pt x="450" y="91"/>
                    </a:lnTo>
                    <a:lnTo>
                      <a:pt x="452" y="89"/>
                    </a:lnTo>
                    <a:lnTo>
                      <a:pt x="454" y="87"/>
                    </a:lnTo>
                    <a:close/>
                    <a:moveTo>
                      <a:pt x="94" y="85"/>
                    </a:moveTo>
                    <a:lnTo>
                      <a:pt x="96" y="86"/>
                    </a:lnTo>
                    <a:lnTo>
                      <a:pt x="96" y="89"/>
                    </a:lnTo>
                    <a:lnTo>
                      <a:pt x="93" y="87"/>
                    </a:lnTo>
                    <a:lnTo>
                      <a:pt x="93" y="86"/>
                    </a:lnTo>
                    <a:lnTo>
                      <a:pt x="92" y="85"/>
                    </a:lnTo>
                    <a:lnTo>
                      <a:pt x="94" y="85"/>
                    </a:lnTo>
                    <a:close/>
                    <a:moveTo>
                      <a:pt x="463" y="83"/>
                    </a:moveTo>
                    <a:lnTo>
                      <a:pt x="463" y="86"/>
                    </a:lnTo>
                    <a:lnTo>
                      <a:pt x="463" y="87"/>
                    </a:lnTo>
                    <a:lnTo>
                      <a:pt x="463" y="91"/>
                    </a:lnTo>
                    <a:lnTo>
                      <a:pt x="463" y="94"/>
                    </a:lnTo>
                    <a:lnTo>
                      <a:pt x="462" y="95"/>
                    </a:lnTo>
                    <a:lnTo>
                      <a:pt x="460" y="91"/>
                    </a:lnTo>
                    <a:lnTo>
                      <a:pt x="462" y="89"/>
                    </a:lnTo>
                    <a:lnTo>
                      <a:pt x="462" y="87"/>
                    </a:lnTo>
                    <a:lnTo>
                      <a:pt x="460" y="86"/>
                    </a:lnTo>
                    <a:lnTo>
                      <a:pt x="462" y="85"/>
                    </a:lnTo>
                    <a:lnTo>
                      <a:pt x="463" y="83"/>
                    </a:lnTo>
                    <a:close/>
                    <a:moveTo>
                      <a:pt x="259" y="73"/>
                    </a:moveTo>
                    <a:lnTo>
                      <a:pt x="260" y="73"/>
                    </a:lnTo>
                    <a:lnTo>
                      <a:pt x="262" y="75"/>
                    </a:lnTo>
                    <a:lnTo>
                      <a:pt x="263" y="81"/>
                    </a:lnTo>
                    <a:lnTo>
                      <a:pt x="262" y="82"/>
                    </a:lnTo>
                    <a:lnTo>
                      <a:pt x="258" y="79"/>
                    </a:lnTo>
                    <a:lnTo>
                      <a:pt x="258" y="77"/>
                    </a:lnTo>
                    <a:lnTo>
                      <a:pt x="258" y="75"/>
                    </a:lnTo>
                    <a:lnTo>
                      <a:pt x="258" y="73"/>
                    </a:lnTo>
                    <a:lnTo>
                      <a:pt x="259" y="73"/>
                    </a:lnTo>
                    <a:close/>
                    <a:moveTo>
                      <a:pt x="259" y="64"/>
                    </a:moveTo>
                    <a:lnTo>
                      <a:pt x="260" y="65"/>
                    </a:lnTo>
                    <a:lnTo>
                      <a:pt x="260" y="66"/>
                    </a:lnTo>
                    <a:lnTo>
                      <a:pt x="262" y="68"/>
                    </a:lnTo>
                    <a:lnTo>
                      <a:pt x="262" y="69"/>
                    </a:lnTo>
                    <a:lnTo>
                      <a:pt x="262" y="70"/>
                    </a:lnTo>
                    <a:lnTo>
                      <a:pt x="258" y="70"/>
                    </a:lnTo>
                    <a:lnTo>
                      <a:pt x="256" y="70"/>
                    </a:lnTo>
                    <a:lnTo>
                      <a:pt x="255" y="68"/>
                    </a:lnTo>
                    <a:lnTo>
                      <a:pt x="255" y="66"/>
                    </a:lnTo>
                    <a:lnTo>
                      <a:pt x="256" y="64"/>
                    </a:lnTo>
                    <a:lnTo>
                      <a:pt x="259" y="64"/>
                    </a:lnTo>
                    <a:close/>
                    <a:moveTo>
                      <a:pt x="225" y="47"/>
                    </a:moveTo>
                    <a:lnTo>
                      <a:pt x="225" y="48"/>
                    </a:lnTo>
                    <a:lnTo>
                      <a:pt x="225" y="49"/>
                    </a:lnTo>
                    <a:lnTo>
                      <a:pt x="226" y="49"/>
                    </a:lnTo>
                    <a:lnTo>
                      <a:pt x="225" y="50"/>
                    </a:lnTo>
                    <a:lnTo>
                      <a:pt x="223" y="49"/>
                    </a:lnTo>
                    <a:lnTo>
                      <a:pt x="223" y="47"/>
                    </a:lnTo>
                    <a:lnTo>
                      <a:pt x="225" y="47"/>
                    </a:lnTo>
                    <a:close/>
                    <a:moveTo>
                      <a:pt x="254" y="40"/>
                    </a:moveTo>
                    <a:lnTo>
                      <a:pt x="255" y="41"/>
                    </a:lnTo>
                    <a:lnTo>
                      <a:pt x="256" y="44"/>
                    </a:lnTo>
                    <a:lnTo>
                      <a:pt x="258" y="47"/>
                    </a:lnTo>
                    <a:lnTo>
                      <a:pt x="258" y="48"/>
                    </a:lnTo>
                    <a:lnTo>
                      <a:pt x="255" y="48"/>
                    </a:lnTo>
                    <a:lnTo>
                      <a:pt x="255" y="48"/>
                    </a:lnTo>
                    <a:lnTo>
                      <a:pt x="254" y="47"/>
                    </a:lnTo>
                    <a:lnTo>
                      <a:pt x="254" y="44"/>
                    </a:lnTo>
                    <a:lnTo>
                      <a:pt x="252" y="43"/>
                    </a:lnTo>
                    <a:lnTo>
                      <a:pt x="252" y="40"/>
                    </a:lnTo>
                    <a:lnTo>
                      <a:pt x="254" y="40"/>
                    </a:lnTo>
                    <a:close/>
                    <a:moveTo>
                      <a:pt x="218" y="40"/>
                    </a:moveTo>
                    <a:lnTo>
                      <a:pt x="219" y="41"/>
                    </a:lnTo>
                    <a:lnTo>
                      <a:pt x="219" y="45"/>
                    </a:lnTo>
                    <a:lnTo>
                      <a:pt x="221" y="48"/>
                    </a:lnTo>
                    <a:lnTo>
                      <a:pt x="219" y="50"/>
                    </a:lnTo>
                    <a:lnTo>
                      <a:pt x="218" y="54"/>
                    </a:lnTo>
                    <a:lnTo>
                      <a:pt x="219" y="58"/>
                    </a:lnTo>
                    <a:lnTo>
                      <a:pt x="222" y="61"/>
                    </a:lnTo>
                    <a:lnTo>
                      <a:pt x="222" y="64"/>
                    </a:lnTo>
                    <a:lnTo>
                      <a:pt x="221" y="66"/>
                    </a:lnTo>
                    <a:lnTo>
                      <a:pt x="219" y="65"/>
                    </a:lnTo>
                    <a:lnTo>
                      <a:pt x="218" y="61"/>
                    </a:lnTo>
                    <a:lnTo>
                      <a:pt x="217" y="58"/>
                    </a:lnTo>
                    <a:lnTo>
                      <a:pt x="214" y="53"/>
                    </a:lnTo>
                    <a:lnTo>
                      <a:pt x="214" y="50"/>
                    </a:lnTo>
                    <a:lnTo>
                      <a:pt x="215" y="48"/>
                    </a:lnTo>
                    <a:lnTo>
                      <a:pt x="215" y="43"/>
                    </a:lnTo>
                    <a:lnTo>
                      <a:pt x="218" y="40"/>
                    </a:lnTo>
                    <a:close/>
                    <a:moveTo>
                      <a:pt x="273" y="25"/>
                    </a:moveTo>
                    <a:lnTo>
                      <a:pt x="276" y="27"/>
                    </a:lnTo>
                    <a:lnTo>
                      <a:pt x="276" y="31"/>
                    </a:lnTo>
                    <a:lnTo>
                      <a:pt x="275" y="29"/>
                    </a:lnTo>
                    <a:lnTo>
                      <a:pt x="273" y="27"/>
                    </a:lnTo>
                    <a:lnTo>
                      <a:pt x="273" y="25"/>
                    </a:lnTo>
                    <a:close/>
                    <a:moveTo>
                      <a:pt x="263" y="23"/>
                    </a:moveTo>
                    <a:lnTo>
                      <a:pt x="264" y="24"/>
                    </a:lnTo>
                    <a:lnTo>
                      <a:pt x="266" y="27"/>
                    </a:lnTo>
                    <a:lnTo>
                      <a:pt x="267" y="27"/>
                    </a:lnTo>
                    <a:lnTo>
                      <a:pt x="268" y="28"/>
                    </a:lnTo>
                    <a:lnTo>
                      <a:pt x="268" y="29"/>
                    </a:lnTo>
                    <a:lnTo>
                      <a:pt x="266" y="29"/>
                    </a:lnTo>
                    <a:lnTo>
                      <a:pt x="264" y="28"/>
                    </a:lnTo>
                    <a:lnTo>
                      <a:pt x="262" y="28"/>
                    </a:lnTo>
                    <a:lnTo>
                      <a:pt x="262" y="25"/>
                    </a:lnTo>
                    <a:lnTo>
                      <a:pt x="262" y="25"/>
                    </a:lnTo>
                    <a:lnTo>
                      <a:pt x="263" y="23"/>
                    </a:lnTo>
                    <a:close/>
                    <a:moveTo>
                      <a:pt x="279" y="20"/>
                    </a:moveTo>
                    <a:lnTo>
                      <a:pt x="280" y="20"/>
                    </a:lnTo>
                    <a:lnTo>
                      <a:pt x="283" y="23"/>
                    </a:lnTo>
                    <a:lnTo>
                      <a:pt x="284" y="24"/>
                    </a:lnTo>
                    <a:lnTo>
                      <a:pt x="284" y="25"/>
                    </a:lnTo>
                    <a:lnTo>
                      <a:pt x="284" y="25"/>
                    </a:lnTo>
                    <a:lnTo>
                      <a:pt x="284" y="28"/>
                    </a:lnTo>
                    <a:lnTo>
                      <a:pt x="283" y="31"/>
                    </a:lnTo>
                    <a:lnTo>
                      <a:pt x="281" y="31"/>
                    </a:lnTo>
                    <a:lnTo>
                      <a:pt x="279" y="28"/>
                    </a:lnTo>
                    <a:lnTo>
                      <a:pt x="276" y="27"/>
                    </a:lnTo>
                    <a:lnTo>
                      <a:pt x="275" y="24"/>
                    </a:lnTo>
                    <a:lnTo>
                      <a:pt x="276" y="24"/>
                    </a:lnTo>
                    <a:lnTo>
                      <a:pt x="277" y="25"/>
                    </a:lnTo>
                    <a:lnTo>
                      <a:pt x="279" y="24"/>
                    </a:lnTo>
                    <a:lnTo>
                      <a:pt x="279" y="23"/>
                    </a:lnTo>
                    <a:lnTo>
                      <a:pt x="277" y="22"/>
                    </a:lnTo>
                    <a:lnTo>
                      <a:pt x="279" y="20"/>
                    </a:lnTo>
                    <a:close/>
                    <a:moveTo>
                      <a:pt x="312" y="15"/>
                    </a:moveTo>
                    <a:lnTo>
                      <a:pt x="313" y="16"/>
                    </a:lnTo>
                    <a:lnTo>
                      <a:pt x="313" y="16"/>
                    </a:lnTo>
                    <a:lnTo>
                      <a:pt x="312" y="18"/>
                    </a:lnTo>
                    <a:lnTo>
                      <a:pt x="310" y="16"/>
                    </a:lnTo>
                    <a:lnTo>
                      <a:pt x="310" y="15"/>
                    </a:lnTo>
                    <a:lnTo>
                      <a:pt x="312" y="15"/>
                    </a:lnTo>
                    <a:close/>
                    <a:moveTo>
                      <a:pt x="330" y="10"/>
                    </a:moveTo>
                    <a:lnTo>
                      <a:pt x="330" y="11"/>
                    </a:lnTo>
                    <a:lnTo>
                      <a:pt x="329" y="14"/>
                    </a:lnTo>
                    <a:lnTo>
                      <a:pt x="327" y="14"/>
                    </a:lnTo>
                    <a:lnTo>
                      <a:pt x="327" y="12"/>
                    </a:lnTo>
                    <a:lnTo>
                      <a:pt x="327" y="11"/>
                    </a:lnTo>
                    <a:lnTo>
                      <a:pt x="329" y="10"/>
                    </a:lnTo>
                    <a:lnTo>
                      <a:pt x="330" y="10"/>
                    </a:lnTo>
                    <a:close/>
                    <a:moveTo>
                      <a:pt x="318" y="8"/>
                    </a:moveTo>
                    <a:lnTo>
                      <a:pt x="319" y="10"/>
                    </a:lnTo>
                    <a:lnTo>
                      <a:pt x="319" y="11"/>
                    </a:lnTo>
                    <a:lnTo>
                      <a:pt x="323" y="15"/>
                    </a:lnTo>
                    <a:lnTo>
                      <a:pt x="322" y="15"/>
                    </a:lnTo>
                    <a:lnTo>
                      <a:pt x="321" y="16"/>
                    </a:lnTo>
                    <a:lnTo>
                      <a:pt x="319" y="18"/>
                    </a:lnTo>
                    <a:lnTo>
                      <a:pt x="318" y="15"/>
                    </a:lnTo>
                    <a:lnTo>
                      <a:pt x="317" y="12"/>
                    </a:lnTo>
                    <a:lnTo>
                      <a:pt x="317" y="11"/>
                    </a:lnTo>
                    <a:lnTo>
                      <a:pt x="317" y="11"/>
                    </a:lnTo>
                    <a:lnTo>
                      <a:pt x="317" y="10"/>
                    </a:lnTo>
                    <a:lnTo>
                      <a:pt x="318" y="8"/>
                    </a:lnTo>
                    <a:close/>
                    <a:moveTo>
                      <a:pt x="326" y="4"/>
                    </a:moveTo>
                    <a:lnTo>
                      <a:pt x="327" y="4"/>
                    </a:lnTo>
                    <a:lnTo>
                      <a:pt x="329" y="6"/>
                    </a:lnTo>
                    <a:lnTo>
                      <a:pt x="327" y="8"/>
                    </a:lnTo>
                    <a:lnTo>
                      <a:pt x="327" y="8"/>
                    </a:lnTo>
                    <a:lnTo>
                      <a:pt x="326" y="8"/>
                    </a:lnTo>
                    <a:lnTo>
                      <a:pt x="326" y="6"/>
                    </a:lnTo>
                    <a:lnTo>
                      <a:pt x="326" y="4"/>
                    </a:lnTo>
                    <a:close/>
                    <a:moveTo>
                      <a:pt x="347" y="0"/>
                    </a:moveTo>
                    <a:lnTo>
                      <a:pt x="350" y="2"/>
                    </a:lnTo>
                    <a:lnTo>
                      <a:pt x="354" y="2"/>
                    </a:lnTo>
                    <a:lnTo>
                      <a:pt x="356" y="2"/>
                    </a:lnTo>
                    <a:lnTo>
                      <a:pt x="356" y="3"/>
                    </a:lnTo>
                    <a:lnTo>
                      <a:pt x="358" y="3"/>
                    </a:lnTo>
                    <a:lnTo>
                      <a:pt x="359" y="2"/>
                    </a:lnTo>
                    <a:lnTo>
                      <a:pt x="362" y="3"/>
                    </a:lnTo>
                    <a:lnTo>
                      <a:pt x="366" y="3"/>
                    </a:lnTo>
                    <a:lnTo>
                      <a:pt x="367" y="4"/>
                    </a:lnTo>
                    <a:lnTo>
                      <a:pt x="368" y="4"/>
                    </a:lnTo>
                    <a:lnTo>
                      <a:pt x="370" y="3"/>
                    </a:lnTo>
                    <a:lnTo>
                      <a:pt x="371" y="4"/>
                    </a:lnTo>
                    <a:lnTo>
                      <a:pt x="371" y="6"/>
                    </a:lnTo>
                    <a:lnTo>
                      <a:pt x="375" y="8"/>
                    </a:lnTo>
                    <a:lnTo>
                      <a:pt x="376" y="7"/>
                    </a:lnTo>
                    <a:lnTo>
                      <a:pt x="376" y="6"/>
                    </a:lnTo>
                    <a:lnTo>
                      <a:pt x="377" y="6"/>
                    </a:lnTo>
                    <a:lnTo>
                      <a:pt x="381" y="8"/>
                    </a:lnTo>
                    <a:lnTo>
                      <a:pt x="383" y="8"/>
                    </a:lnTo>
                    <a:lnTo>
                      <a:pt x="385" y="11"/>
                    </a:lnTo>
                    <a:lnTo>
                      <a:pt x="389" y="11"/>
                    </a:lnTo>
                    <a:lnTo>
                      <a:pt x="391" y="12"/>
                    </a:lnTo>
                    <a:lnTo>
                      <a:pt x="393" y="11"/>
                    </a:lnTo>
                    <a:lnTo>
                      <a:pt x="395" y="12"/>
                    </a:lnTo>
                    <a:lnTo>
                      <a:pt x="395" y="14"/>
                    </a:lnTo>
                    <a:lnTo>
                      <a:pt x="397" y="12"/>
                    </a:lnTo>
                    <a:lnTo>
                      <a:pt x="400" y="14"/>
                    </a:lnTo>
                    <a:lnTo>
                      <a:pt x="401" y="15"/>
                    </a:lnTo>
                    <a:lnTo>
                      <a:pt x="405" y="16"/>
                    </a:lnTo>
                    <a:lnTo>
                      <a:pt x="408" y="18"/>
                    </a:lnTo>
                    <a:lnTo>
                      <a:pt x="408" y="20"/>
                    </a:lnTo>
                    <a:lnTo>
                      <a:pt x="410" y="22"/>
                    </a:lnTo>
                    <a:lnTo>
                      <a:pt x="413" y="23"/>
                    </a:lnTo>
                    <a:lnTo>
                      <a:pt x="413" y="24"/>
                    </a:lnTo>
                    <a:lnTo>
                      <a:pt x="412" y="27"/>
                    </a:lnTo>
                    <a:lnTo>
                      <a:pt x="410" y="25"/>
                    </a:lnTo>
                    <a:lnTo>
                      <a:pt x="408" y="25"/>
                    </a:lnTo>
                    <a:lnTo>
                      <a:pt x="406" y="27"/>
                    </a:lnTo>
                    <a:lnTo>
                      <a:pt x="405" y="28"/>
                    </a:lnTo>
                    <a:lnTo>
                      <a:pt x="402" y="28"/>
                    </a:lnTo>
                    <a:lnTo>
                      <a:pt x="402" y="28"/>
                    </a:lnTo>
                    <a:lnTo>
                      <a:pt x="400" y="28"/>
                    </a:lnTo>
                    <a:lnTo>
                      <a:pt x="397" y="28"/>
                    </a:lnTo>
                    <a:lnTo>
                      <a:pt x="393" y="25"/>
                    </a:lnTo>
                    <a:lnTo>
                      <a:pt x="391" y="25"/>
                    </a:lnTo>
                    <a:lnTo>
                      <a:pt x="389" y="25"/>
                    </a:lnTo>
                    <a:lnTo>
                      <a:pt x="388" y="24"/>
                    </a:lnTo>
                    <a:lnTo>
                      <a:pt x="385" y="24"/>
                    </a:lnTo>
                    <a:lnTo>
                      <a:pt x="384" y="25"/>
                    </a:lnTo>
                    <a:lnTo>
                      <a:pt x="383" y="25"/>
                    </a:lnTo>
                    <a:lnTo>
                      <a:pt x="381" y="24"/>
                    </a:lnTo>
                    <a:lnTo>
                      <a:pt x="379" y="24"/>
                    </a:lnTo>
                    <a:lnTo>
                      <a:pt x="376" y="27"/>
                    </a:lnTo>
                    <a:lnTo>
                      <a:pt x="373" y="27"/>
                    </a:lnTo>
                    <a:lnTo>
                      <a:pt x="372" y="27"/>
                    </a:lnTo>
                    <a:lnTo>
                      <a:pt x="370" y="27"/>
                    </a:lnTo>
                    <a:lnTo>
                      <a:pt x="367" y="28"/>
                    </a:lnTo>
                    <a:lnTo>
                      <a:pt x="364" y="28"/>
                    </a:lnTo>
                    <a:lnTo>
                      <a:pt x="363" y="25"/>
                    </a:lnTo>
                    <a:lnTo>
                      <a:pt x="363" y="23"/>
                    </a:lnTo>
                    <a:lnTo>
                      <a:pt x="364" y="23"/>
                    </a:lnTo>
                    <a:lnTo>
                      <a:pt x="364" y="23"/>
                    </a:lnTo>
                    <a:lnTo>
                      <a:pt x="366" y="22"/>
                    </a:lnTo>
                    <a:lnTo>
                      <a:pt x="364" y="20"/>
                    </a:lnTo>
                    <a:lnTo>
                      <a:pt x="363" y="20"/>
                    </a:lnTo>
                    <a:lnTo>
                      <a:pt x="362" y="20"/>
                    </a:lnTo>
                    <a:lnTo>
                      <a:pt x="359" y="23"/>
                    </a:lnTo>
                    <a:lnTo>
                      <a:pt x="359" y="24"/>
                    </a:lnTo>
                    <a:lnTo>
                      <a:pt x="360" y="27"/>
                    </a:lnTo>
                    <a:lnTo>
                      <a:pt x="362" y="27"/>
                    </a:lnTo>
                    <a:lnTo>
                      <a:pt x="362" y="28"/>
                    </a:lnTo>
                    <a:lnTo>
                      <a:pt x="360" y="29"/>
                    </a:lnTo>
                    <a:lnTo>
                      <a:pt x="359" y="29"/>
                    </a:lnTo>
                    <a:lnTo>
                      <a:pt x="356" y="29"/>
                    </a:lnTo>
                    <a:lnTo>
                      <a:pt x="354" y="29"/>
                    </a:lnTo>
                    <a:lnTo>
                      <a:pt x="354" y="29"/>
                    </a:lnTo>
                    <a:lnTo>
                      <a:pt x="351" y="29"/>
                    </a:lnTo>
                    <a:lnTo>
                      <a:pt x="348" y="29"/>
                    </a:lnTo>
                    <a:lnTo>
                      <a:pt x="346" y="29"/>
                    </a:lnTo>
                    <a:lnTo>
                      <a:pt x="343" y="31"/>
                    </a:lnTo>
                    <a:lnTo>
                      <a:pt x="338" y="33"/>
                    </a:lnTo>
                    <a:lnTo>
                      <a:pt x="338" y="35"/>
                    </a:lnTo>
                    <a:lnTo>
                      <a:pt x="338" y="39"/>
                    </a:lnTo>
                    <a:lnTo>
                      <a:pt x="337" y="40"/>
                    </a:lnTo>
                    <a:lnTo>
                      <a:pt x="337" y="41"/>
                    </a:lnTo>
                    <a:lnTo>
                      <a:pt x="338" y="43"/>
                    </a:lnTo>
                    <a:lnTo>
                      <a:pt x="339" y="41"/>
                    </a:lnTo>
                    <a:lnTo>
                      <a:pt x="339" y="39"/>
                    </a:lnTo>
                    <a:lnTo>
                      <a:pt x="341" y="37"/>
                    </a:lnTo>
                    <a:lnTo>
                      <a:pt x="341" y="37"/>
                    </a:lnTo>
                    <a:lnTo>
                      <a:pt x="342" y="36"/>
                    </a:lnTo>
                    <a:lnTo>
                      <a:pt x="343" y="36"/>
                    </a:lnTo>
                    <a:lnTo>
                      <a:pt x="346" y="36"/>
                    </a:lnTo>
                    <a:lnTo>
                      <a:pt x="346" y="36"/>
                    </a:lnTo>
                    <a:lnTo>
                      <a:pt x="345" y="37"/>
                    </a:lnTo>
                    <a:lnTo>
                      <a:pt x="345" y="40"/>
                    </a:lnTo>
                    <a:lnTo>
                      <a:pt x="345" y="41"/>
                    </a:lnTo>
                    <a:lnTo>
                      <a:pt x="345" y="41"/>
                    </a:lnTo>
                    <a:lnTo>
                      <a:pt x="346" y="39"/>
                    </a:lnTo>
                    <a:lnTo>
                      <a:pt x="347" y="36"/>
                    </a:lnTo>
                    <a:lnTo>
                      <a:pt x="348" y="33"/>
                    </a:lnTo>
                    <a:lnTo>
                      <a:pt x="351" y="32"/>
                    </a:lnTo>
                    <a:lnTo>
                      <a:pt x="352" y="32"/>
                    </a:lnTo>
                    <a:lnTo>
                      <a:pt x="355" y="32"/>
                    </a:lnTo>
                    <a:lnTo>
                      <a:pt x="358" y="32"/>
                    </a:lnTo>
                    <a:lnTo>
                      <a:pt x="359" y="32"/>
                    </a:lnTo>
                    <a:lnTo>
                      <a:pt x="360" y="32"/>
                    </a:lnTo>
                    <a:lnTo>
                      <a:pt x="360" y="33"/>
                    </a:lnTo>
                    <a:lnTo>
                      <a:pt x="362" y="36"/>
                    </a:lnTo>
                    <a:lnTo>
                      <a:pt x="363" y="37"/>
                    </a:lnTo>
                    <a:lnTo>
                      <a:pt x="364" y="37"/>
                    </a:lnTo>
                    <a:lnTo>
                      <a:pt x="364" y="36"/>
                    </a:lnTo>
                    <a:lnTo>
                      <a:pt x="363" y="33"/>
                    </a:lnTo>
                    <a:lnTo>
                      <a:pt x="364" y="32"/>
                    </a:lnTo>
                    <a:lnTo>
                      <a:pt x="367" y="32"/>
                    </a:lnTo>
                    <a:lnTo>
                      <a:pt x="368" y="32"/>
                    </a:lnTo>
                    <a:lnTo>
                      <a:pt x="371" y="32"/>
                    </a:lnTo>
                    <a:lnTo>
                      <a:pt x="375" y="31"/>
                    </a:lnTo>
                    <a:lnTo>
                      <a:pt x="377" y="29"/>
                    </a:lnTo>
                    <a:lnTo>
                      <a:pt x="380" y="29"/>
                    </a:lnTo>
                    <a:lnTo>
                      <a:pt x="384" y="29"/>
                    </a:lnTo>
                    <a:lnTo>
                      <a:pt x="387" y="29"/>
                    </a:lnTo>
                    <a:lnTo>
                      <a:pt x="389" y="31"/>
                    </a:lnTo>
                    <a:lnTo>
                      <a:pt x="392" y="32"/>
                    </a:lnTo>
                    <a:lnTo>
                      <a:pt x="393" y="32"/>
                    </a:lnTo>
                    <a:lnTo>
                      <a:pt x="396" y="33"/>
                    </a:lnTo>
                    <a:lnTo>
                      <a:pt x="397" y="35"/>
                    </a:lnTo>
                    <a:lnTo>
                      <a:pt x="399" y="35"/>
                    </a:lnTo>
                    <a:lnTo>
                      <a:pt x="400" y="35"/>
                    </a:lnTo>
                    <a:lnTo>
                      <a:pt x="401" y="33"/>
                    </a:lnTo>
                    <a:lnTo>
                      <a:pt x="402" y="35"/>
                    </a:lnTo>
                    <a:lnTo>
                      <a:pt x="404" y="36"/>
                    </a:lnTo>
                    <a:lnTo>
                      <a:pt x="405" y="35"/>
                    </a:lnTo>
                    <a:lnTo>
                      <a:pt x="406" y="33"/>
                    </a:lnTo>
                    <a:lnTo>
                      <a:pt x="408" y="33"/>
                    </a:lnTo>
                    <a:lnTo>
                      <a:pt x="410" y="33"/>
                    </a:lnTo>
                    <a:lnTo>
                      <a:pt x="413" y="32"/>
                    </a:lnTo>
                    <a:lnTo>
                      <a:pt x="416" y="31"/>
                    </a:lnTo>
                    <a:lnTo>
                      <a:pt x="417" y="29"/>
                    </a:lnTo>
                    <a:lnTo>
                      <a:pt x="417" y="31"/>
                    </a:lnTo>
                    <a:lnTo>
                      <a:pt x="420" y="32"/>
                    </a:lnTo>
                    <a:lnTo>
                      <a:pt x="421" y="33"/>
                    </a:lnTo>
                    <a:lnTo>
                      <a:pt x="421" y="35"/>
                    </a:lnTo>
                    <a:lnTo>
                      <a:pt x="420" y="36"/>
                    </a:lnTo>
                    <a:lnTo>
                      <a:pt x="420" y="37"/>
                    </a:lnTo>
                    <a:lnTo>
                      <a:pt x="421" y="37"/>
                    </a:lnTo>
                    <a:lnTo>
                      <a:pt x="421" y="39"/>
                    </a:lnTo>
                    <a:lnTo>
                      <a:pt x="421" y="40"/>
                    </a:lnTo>
                    <a:lnTo>
                      <a:pt x="418" y="43"/>
                    </a:lnTo>
                    <a:lnTo>
                      <a:pt x="414" y="44"/>
                    </a:lnTo>
                    <a:lnTo>
                      <a:pt x="413" y="44"/>
                    </a:lnTo>
                    <a:lnTo>
                      <a:pt x="412" y="43"/>
                    </a:lnTo>
                    <a:lnTo>
                      <a:pt x="410" y="41"/>
                    </a:lnTo>
                    <a:lnTo>
                      <a:pt x="409" y="41"/>
                    </a:lnTo>
                    <a:lnTo>
                      <a:pt x="409" y="43"/>
                    </a:lnTo>
                    <a:lnTo>
                      <a:pt x="412" y="45"/>
                    </a:lnTo>
                    <a:lnTo>
                      <a:pt x="412" y="45"/>
                    </a:lnTo>
                    <a:lnTo>
                      <a:pt x="412" y="47"/>
                    </a:lnTo>
                    <a:lnTo>
                      <a:pt x="409" y="45"/>
                    </a:lnTo>
                    <a:lnTo>
                      <a:pt x="408" y="44"/>
                    </a:lnTo>
                    <a:lnTo>
                      <a:pt x="406" y="44"/>
                    </a:lnTo>
                    <a:lnTo>
                      <a:pt x="406" y="45"/>
                    </a:lnTo>
                    <a:lnTo>
                      <a:pt x="408" y="47"/>
                    </a:lnTo>
                    <a:lnTo>
                      <a:pt x="409" y="48"/>
                    </a:lnTo>
                    <a:lnTo>
                      <a:pt x="412" y="48"/>
                    </a:lnTo>
                    <a:lnTo>
                      <a:pt x="413" y="49"/>
                    </a:lnTo>
                    <a:lnTo>
                      <a:pt x="416" y="49"/>
                    </a:lnTo>
                    <a:lnTo>
                      <a:pt x="418" y="47"/>
                    </a:lnTo>
                    <a:lnTo>
                      <a:pt x="420" y="47"/>
                    </a:lnTo>
                    <a:lnTo>
                      <a:pt x="421" y="48"/>
                    </a:lnTo>
                    <a:lnTo>
                      <a:pt x="421" y="47"/>
                    </a:lnTo>
                    <a:lnTo>
                      <a:pt x="421" y="45"/>
                    </a:lnTo>
                    <a:lnTo>
                      <a:pt x="424" y="45"/>
                    </a:lnTo>
                    <a:lnTo>
                      <a:pt x="427" y="45"/>
                    </a:lnTo>
                    <a:lnTo>
                      <a:pt x="429" y="47"/>
                    </a:lnTo>
                    <a:lnTo>
                      <a:pt x="430" y="48"/>
                    </a:lnTo>
                    <a:lnTo>
                      <a:pt x="430" y="48"/>
                    </a:lnTo>
                    <a:lnTo>
                      <a:pt x="431" y="48"/>
                    </a:lnTo>
                    <a:lnTo>
                      <a:pt x="433" y="47"/>
                    </a:lnTo>
                    <a:lnTo>
                      <a:pt x="434" y="48"/>
                    </a:lnTo>
                    <a:lnTo>
                      <a:pt x="434" y="49"/>
                    </a:lnTo>
                    <a:lnTo>
                      <a:pt x="435" y="50"/>
                    </a:lnTo>
                    <a:lnTo>
                      <a:pt x="439" y="50"/>
                    </a:lnTo>
                    <a:lnTo>
                      <a:pt x="441" y="52"/>
                    </a:lnTo>
                    <a:lnTo>
                      <a:pt x="441" y="53"/>
                    </a:lnTo>
                    <a:lnTo>
                      <a:pt x="443" y="56"/>
                    </a:lnTo>
                    <a:lnTo>
                      <a:pt x="446" y="57"/>
                    </a:lnTo>
                    <a:lnTo>
                      <a:pt x="447" y="58"/>
                    </a:lnTo>
                    <a:lnTo>
                      <a:pt x="449" y="60"/>
                    </a:lnTo>
                    <a:lnTo>
                      <a:pt x="449" y="61"/>
                    </a:lnTo>
                    <a:lnTo>
                      <a:pt x="447" y="62"/>
                    </a:lnTo>
                    <a:lnTo>
                      <a:pt x="447" y="64"/>
                    </a:lnTo>
                    <a:lnTo>
                      <a:pt x="447" y="65"/>
                    </a:lnTo>
                    <a:lnTo>
                      <a:pt x="446" y="66"/>
                    </a:lnTo>
                    <a:lnTo>
                      <a:pt x="443" y="68"/>
                    </a:lnTo>
                    <a:lnTo>
                      <a:pt x="442" y="68"/>
                    </a:lnTo>
                    <a:lnTo>
                      <a:pt x="441" y="68"/>
                    </a:lnTo>
                    <a:lnTo>
                      <a:pt x="439" y="68"/>
                    </a:lnTo>
                    <a:lnTo>
                      <a:pt x="439" y="69"/>
                    </a:lnTo>
                    <a:lnTo>
                      <a:pt x="439" y="70"/>
                    </a:lnTo>
                    <a:lnTo>
                      <a:pt x="437" y="72"/>
                    </a:lnTo>
                    <a:lnTo>
                      <a:pt x="433" y="73"/>
                    </a:lnTo>
                    <a:lnTo>
                      <a:pt x="430" y="73"/>
                    </a:lnTo>
                    <a:lnTo>
                      <a:pt x="429" y="74"/>
                    </a:lnTo>
                    <a:lnTo>
                      <a:pt x="427" y="74"/>
                    </a:lnTo>
                    <a:lnTo>
                      <a:pt x="426" y="73"/>
                    </a:lnTo>
                    <a:lnTo>
                      <a:pt x="425" y="72"/>
                    </a:lnTo>
                    <a:lnTo>
                      <a:pt x="425" y="72"/>
                    </a:lnTo>
                    <a:lnTo>
                      <a:pt x="425" y="73"/>
                    </a:lnTo>
                    <a:lnTo>
                      <a:pt x="426" y="74"/>
                    </a:lnTo>
                    <a:lnTo>
                      <a:pt x="425" y="74"/>
                    </a:lnTo>
                    <a:lnTo>
                      <a:pt x="424" y="74"/>
                    </a:lnTo>
                    <a:lnTo>
                      <a:pt x="421" y="74"/>
                    </a:lnTo>
                    <a:lnTo>
                      <a:pt x="420" y="75"/>
                    </a:lnTo>
                    <a:lnTo>
                      <a:pt x="418" y="75"/>
                    </a:lnTo>
                    <a:lnTo>
                      <a:pt x="417" y="74"/>
                    </a:lnTo>
                    <a:lnTo>
                      <a:pt x="414" y="74"/>
                    </a:lnTo>
                    <a:lnTo>
                      <a:pt x="413" y="75"/>
                    </a:lnTo>
                    <a:lnTo>
                      <a:pt x="410" y="77"/>
                    </a:lnTo>
                    <a:lnTo>
                      <a:pt x="408" y="77"/>
                    </a:lnTo>
                    <a:lnTo>
                      <a:pt x="408" y="75"/>
                    </a:lnTo>
                    <a:lnTo>
                      <a:pt x="405" y="75"/>
                    </a:lnTo>
                    <a:lnTo>
                      <a:pt x="404" y="75"/>
                    </a:lnTo>
                    <a:lnTo>
                      <a:pt x="402" y="74"/>
                    </a:lnTo>
                    <a:lnTo>
                      <a:pt x="401" y="75"/>
                    </a:lnTo>
                    <a:lnTo>
                      <a:pt x="399" y="75"/>
                    </a:lnTo>
                    <a:lnTo>
                      <a:pt x="397" y="75"/>
                    </a:lnTo>
                    <a:lnTo>
                      <a:pt x="395" y="73"/>
                    </a:lnTo>
                    <a:lnTo>
                      <a:pt x="393" y="73"/>
                    </a:lnTo>
                    <a:lnTo>
                      <a:pt x="392" y="73"/>
                    </a:lnTo>
                    <a:lnTo>
                      <a:pt x="389" y="73"/>
                    </a:lnTo>
                    <a:lnTo>
                      <a:pt x="388" y="72"/>
                    </a:lnTo>
                    <a:lnTo>
                      <a:pt x="387" y="72"/>
                    </a:lnTo>
                    <a:lnTo>
                      <a:pt x="384" y="73"/>
                    </a:lnTo>
                    <a:lnTo>
                      <a:pt x="381" y="72"/>
                    </a:lnTo>
                    <a:lnTo>
                      <a:pt x="380" y="72"/>
                    </a:lnTo>
                    <a:lnTo>
                      <a:pt x="379" y="72"/>
                    </a:lnTo>
                    <a:lnTo>
                      <a:pt x="377" y="73"/>
                    </a:lnTo>
                    <a:lnTo>
                      <a:pt x="375" y="74"/>
                    </a:lnTo>
                    <a:lnTo>
                      <a:pt x="372" y="73"/>
                    </a:lnTo>
                    <a:lnTo>
                      <a:pt x="371" y="74"/>
                    </a:lnTo>
                    <a:lnTo>
                      <a:pt x="370" y="75"/>
                    </a:lnTo>
                    <a:lnTo>
                      <a:pt x="370" y="75"/>
                    </a:lnTo>
                    <a:lnTo>
                      <a:pt x="370" y="73"/>
                    </a:lnTo>
                    <a:lnTo>
                      <a:pt x="368" y="73"/>
                    </a:lnTo>
                    <a:lnTo>
                      <a:pt x="366" y="73"/>
                    </a:lnTo>
                    <a:lnTo>
                      <a:pt x="366" y="72"/>
                    </a:lnTo>
                    <a:lnTo>
                      <a:pt x="363" y="72"/>
                    </a:lnTo>
                    <a:lnTo>
                      <a:pt x="363" y="73"/>
                    </a:lnTo>
                    <a:lnTo>
                      <a:pt x="364" y="73"/>
                    </a:lnTo>
                    <a:lnTo>
                      <a:pt x="367" y="73"/>
                    </a:lnTo>
                    <a:lnTo>
                      <a:pt x="367" y="74"/>
                    </a:lnTo>
                    <a:lnTo>
                      <a:pt x="368" y="75"/>
                    </a:lnTo>
                    <a:lnTo>
                      <a:pt x="367" y="77"/>
                    </a:lnTo>
                    <a:lnTo>
                      <a:pt x="366" y="78"/>
                    </a:lnTo>
                    <a:lnTo>
                      <a:pt x="364" y="77"/>
                    </a:lnTo>
                    <a:lnTo>
                      <a:pt x="363" y="78"/>
                    </a:lnTo>
                    <a:lnTo>
                      <a:pt x="362" y="78"/>
                    </a:lnTo>
                    <a:lnTo>
                      <a:pt x="359" y="79"/>
                    </a:lnTo>
                    <a:lnTo>
                      <a:pt x="356" y="79"/>
                    </a:lnTo>
                    <a:lnTo>
                      <a:pt x="354" y="81"/>
                    </a:lnTo>
                    <a:lnTo>
                      <a:pt x="354" y="82"/>
                    </a:lnTo>
                    <a:lnTo>
                      <a:pt x="351" y="82"/>
                    </a:lnTo>
                    <a:lnTo>
                      <a:pt x="350" y="82"/>
                    </a:lnTo>
                    <a:lnTo>
                      <a:pt x="347" y="83"/>
                    </a:lnTo>
                    <a:lnTo>
                      <a:pt x="346" y="83"/>
                    </a:lnTo>
                    <a:lnTo>
                      <a:pt x="345" y="85"/>
                    </a:lnTo>
                    <a:lnTo>
                      <a:pt x="345" y="87"/>
                    </a:lnTo>
                    <a:lnTo>
                      <a:pt x="346" y="89"/>
                    </a:lnTo>
                    <a:lnTo>
                      <a:pt x="346" y="90"/>
                    </a:lnTo>
                    <a:lnTo>
                      <a:pt x="346" y="91"/>
                    </a:lnTo>
                    <a:lnTo>
                      <a:pt x="347" y="93"/>
                    </a:lnTo>
                    <a:lnTo>
                      <a:pt x="348" y="93"/>
                    </a:lnTo>
                    <a:lnTo>
                      <a:pt x="348" y="91"/>
                    </a:lnTo>
                    <a:lnTo>
                      <a:pt x="348" y="90"/>
                    </a:lnTo>
                    <a:lnTo>
                      <a:pt x="351" y="89"/>
                    </a:lnTo>
                    <a:lnTo>
                      <a:pt x="352" y="87"/>
                    </a:lnTo>
                    <a:lnTo>
                      <a:pt x="354" y="87"/>
                    </a:lnTo>
                    <a:lnTo>
                      <a:pt x="356" y="87"/>
                    </a:lnTo>
                    <a:lnTo>
                      <a:pt x="358" y="87"/>
                    </a:lnTo>
                    <a:lnTo>
                      <a:pt x="359" y="86"/>
                    </a:lnTo>
                    <a:lnTo>
                      <a:pt x="360" y="85"/>
                    </a:lnTo>
                    <a:lnTo>
                      <a:pt x="363" y="83"/>
                    </a:lnTo>
                    <a:lnTo>
                      <a:pt x="368" y="82"/>
                    </a:lnTo>
                    <a:lnTo>
                      <a:pt x="370" y="82"/>
                    </a:lnTo>
                    <a:lnTo>
                      <a:pt x="370" y="82"/>
                    </a:lnTo>
                    <a:lnTo>
                      <a:pt x="370" y="85"/>
                    </a:lnTo>
                    <a:lnTo>
                      <a:pt x="371" y="85"/>
                    </a:lnTo>
                    <a:lnTo>
                      <a:pt x="372" y="83"/>
                    </a:lnTo>
                    <a:lnTo>
                      <a:pt x="372" y="81"/>
                    </a:lnTo>
                    <a:lnTo>
                      <a:pt x="373" y="79"/>
                    </a:lnTo>
                    <a:lnTo>
                      <a:pt x="375" y="78"/>
                    </a:lnTo>
                    <a:lnTo>
                      <a:pt x="377" y="79"/>
                    </a:lnTo>
                    <a:lnTo>
                      <a:pt x="379" y="79"/>
                    </a:lnTo>
                    <a:lnTo>
                      <a:pt x="381" y="79"/>
                    </a:lnTo>
                    <a:lnTo>
                      <a:pt x="384" y="79"/>
                    </a:lnTo>
                    <a:lnTo>
                      <a:pt x="385" y="79"/>
                    </a:lnTo>
                    <a:lnTo>
                      <a:pt x="388" y="81"/>
                    </a:lnTo>
                    <a:lnTo>
                      <a:pt x="393" y="79"/>
                    </a:lnTo>
                    <a:lnTo>
                      <a:pt x="396" y="81"/>
                    </a:lnTo>
                    <a:lnTo>
                      <a:pt x="399" y="81"/>
                    </a:lnTo>
                    <a:lnTo>
                      <a:pt x="401" y="82"/>
                    </a:lnTo>
                    <a:lnTo>
                      <a:pt x="406" y="82"/>
                    </a:lnTo>
                    <a:lnTo>
                      <a:pt x="408" y="82"/>
                    </a:lnTo>
                    <a:lnTo>
                      <a:pt x="408" y="83"/>
                    </a:lnTo>
                    <a:lnTo>
                      <a:pt x="409" y="85"/>
                    </a:lnTo>
                    <a:lnTo>
                      <a:pt x="409" y="86"/>
                    </a:lnTo>
                    <a:lnTo>
                      <a:pt x="408" y="87"/>
                    </a:lnTo>
                    <a:lnTo>
                      <a:pt x="406" y="89"/>
                    </a:lnTo>
                    <a:lnTo>
                      <a:pt x="405" y="91"/>
                    </a:lnTo>
                    <a:lnTo>
                      <a:pt x="404" y="91"/>
                    </a:lnTo>
                    <a:lnTo>
                      <a:pt x="399" y="93"/>
                    </a:lnTo>
                    <a:lnTo>
                      <a:pt x="396" y="94"/>
                    </a:lnTo>
                    <a:lnTo>
                      <a:pt x="395" y="94"/>
                    </a:lnTo>
                    <a:lnTo>
                      <a:pt x="393" y="93"/>
                    </a:lnTo>
                    <a:lnTo>
                      <a:pt x="393" y="93"/>
                    </a:lnTo>
                    <a:lnTo>
                      <a:pt x="393" y="95"/>
                    </a:lnTo>
                    <a:lnTo>
                      <a:pt x="393" y="97"/>
                    </a:lnTo>
                    <a:lnTo>
                      <a:pt x="392" y="98"/>
                    </a:lnTo>
                    <a:lnTo>
                      <a:pt x="392" y="99"/>
                    </a:lnTo>
                    <a:lnTo>
                      <a:pt x="393" y="99"/>
                    </a:lnTo>
                    <a:lnTo>
                      <a:pt x="396" y="99"/>
                    </a:lnTo>
                    <a:lnTo>
                      <a:pt x="400" y="98"/>
                    </a:lnTo>
                    <a:lnTo>
                      <a:pt x="401" y="97"/>
                    </a:lnTo>
                    <a:lnTo>
                      <a:pt x="405" y="97"/>
                    </a:lnTo>
                    <a:lnTo>
                      <a:pt x="409" y="98"/>
                    </a:lnTo>
                    <a:lnTo>
                      <a:pt x="410" y="98"/>
                    </a:lnTo>
                    <a:lnTo>
                      <a:pt x="413" y="99"/>
                    </a:lnTo>
                    <a:lnTo>
                      <a:pt x="413" y="99"/>
                    </a:lnTo>
                    <a:lnTo>
                      <a:pt x="414" y="98"/>
                    </a:lnTo>
                    <a:lnTo>
                      <a:pt x="416" y="98"/>
                    </a:lnTo>
                    <a:lnTo>
                      <a:pt x="417" y="98"/>
                    </a:lnTo>
                    <a:lnTo>
                      <a:pt x="418" y="99"/>
                    </a:lnTo>
                    <a:lnTo>
                      <a:pt x="420" y="97"/>
                    </a:lnTo>
                    <a:lnTo>
                      <a:pt x="421" y="93"/>
                    </a:lnTo>
                    <a:lnTo>
                      <a:pt x="421" y="90"/>
                    </a:lnTo>
                    <a:lnTo>
                      <a:pt x="421" y="89"/>
                    </a:lnTo>
                    <a:lnTo>
                      <a:pt x="421" y="87"/>
                    </a:lnTo>
                    <a:lnTo>
                      <a:pt x="421" y="86"/>
                    </a:lnTo>
                    <a:lnTo>
                      <a:pt x="424" y="85"/>
                    </a:lnTo>
                    <a:lnTo>
                      <a:pt x="426" y="85"/>
                    </a:lnTo>
                    <a:lnTo>
                      <a:pt x="429" y="86"/>
                    </a:lnTo>
                    <a:lnTo>
                      <a:pt x="431" y="85"/>
                    </a:lnTo>
                    <a:lnTo>
                      <a:pt x="434" y="85"/>
                    </a:lnTo>
                    <a:lnTo>
                      <a:pt x="435" y="85"/>
                    </a:lnTo>
                    <a:lnTo>
                      <a:pt x="435" y="87"/>
                    </a:lnTo>
                    <a:lnTo>
                      <a:pt x="435" y="91"/>
                    </a:lnTo>
                    <a:lnTo>
                      <a:pt x="435" y="94"/>
                    </a:lnTo>
                    <a:lnTo>
                      <a:pt x="434" y="97"/>
                    </a:lnTo>
                    <a:lnTo>
                      <a:pt x="431" y="100"/>
                    </a:lnTo>
                    <a:lnTo>
                      <a:pt x="431" y="103"/>
                    </a:lnTo>
                    <a:lnTo>
                      <a:pt x="430" y="106"/>
                    </a:lnTo>
                    <a:lnTo>
                      <a:pt x="424" y="111"/>
                    </a:lnTo>
                    <a:lnTo>
                      <a:pt x="422" y="111"/>
                    </a:lnTo>
                    <a:lnTo>
                      <a:pt x="422" y="111"/>
                    </a:lnTo>
                    <a:lnTo>
                      <a:pt x="420" y="111"/>
                    </a:lnTo>
                    <a:lnTo>
                      <a:pt x="418" y="114"/>
                    </a:lnTo>
                    <a:lnTo>
                      <a:pt x="417" y="112"/>
                    </a:lnTo>
                    <a:lnTo>
                      <a:pt x="416" y="112"/>
                    </a:lnTo>
                    <a:lnTo>
                      <a:pt x="414" y="115"/>
                    </a:lnTo>
                    <a:lnTo>
                      <a:pt x="414" y="118"/>
                    </a:lnTo>
                    <a:lnTo>
                      <a:pt x="413" y="118"/>
                    </a:lnTo>
                    <a:lnTo>
                      <a:pt x="412" y="120"/>
                    </a:lnTo>
                    <a:lnTo>
                      <a:pt x="410" y="119"/>
                    </a:lnTo>
                    <a:lnTo>
                      <a:pt x="409" y="119"/>
                    </a:lnTo>
                    <a:lnTo>
                      <a:pt x="409" y="120"/>
                    </a:lnTo>
                    <a:lnTo>
                      <a:pt x="409" y="122"/>
                    </a:lnTo>
                    <a:lnTo>
                      <a:pt x="408" y="123"/>
                    </a:lnTo>
                    <a:lnTo>
                      <a:pt x="406" y="125"/>
                    </a:lnTo>
                    <a:lnTo>
                      <a:pt x="404" y="127"/>
                    </a:lnTo>
                    <a:lnTo>
                      <a:pt x="404" y="128"/>
                    </a:lnTo>
                    <a:lnTo>
                      <a:pt x="400" y="131"/>
                    </a:lnTo>
                    <a:lnTo>
                      <a:pt x="397" y="133"/>
                    </a:lnTo>
                    <a:lnTo>
                      <a:pt x="396" y="133"/>
                    </a:lnTo>
                    <a:lnTo>
                      <a:pt x="393" y="136"/>
                    </a:lnTo>
                    <a:lnTo>
                      <a:pt x="393" y="137"/>
                    </a:lnTo>
                    <a:lnTo>
                      <a:pt x="391" y="137"/>
                    </a:lnTo>
                    <a:lnTo>
                      <a:pt x="391" y="139"/>
                    </a:lnTo>
                    <a:lnTo>
                      <a:pt x="391" y="141"/>
                    </a:lnTo>
                    <a:lnTo>
                      <a:pt x="389" y="144"/>
                    </a:lnTo>
                    <a:lnTo>
                      <a:pt x="391" y="145"/>
                    </a:lnTo>
                    <a:lnTo>
                      <a:pt x="391" y="144"/>
                    </a:lnTo>
                    <a:lnTo>
                      <a:pt x="392" y="143"/>
                    </a:lnTo>
                    <a:lnTo>
                      <a:pt x="393" y="140"/>
                    </a:lnTo>
                    <a:lnTo>
                      <a:pt x="396" y="137"/>
                    </a:lnTo>
                    <a:lnTo>
                      <a:pt x="397" y="136"/>
                    </a:lnTo>
                    <a:lnTo>
                      <a:pt x="399" y="136"/>
                    </a:lnTo>
                    <a:lnTo>
                      <a:pt x="399" y="136"/>
                    </a:lnTo>
                    <a:lnTo>
                      <a:pt x="401" y="135"/>
                    </a:lnTo>
                    <a:lnTo>
                      <a:pt x="405" y="131"/>
                    </a:lnTo>
                    <a:lnTo>
                      <a:pt x="406" y="131"/>
                    </a:lnTo>
                    <a:lnTo>
                      <a:pt x="406" y="128"/>
                    </a:lnTo>
                    <a:lnTo>
                      <a:pt x="410" y="125"/>
                    </a:lnTo>
                    <a:lnTo>
                      <a:pt x="413" y="123"/>
                    </a:lnTo>
                    <a:lnTo>
                      <a:pt x="416" y="122"/>
                    </a:lnTo>
                    <a:lnTo>
                      <a:pt x="417" y="122"/>
                    </a:lnTo>
                    <a:lnTo>
                      <a:pt x="418" y="122"/>
                    </a:lnTo>
                    <a:lnTo>
                      <a:pt x="420" y="120"/>
                    </a:lnTo>
                    <a:lnTo>
                      <a:pt x="420" y="120"/>
                    </a:lnTo>
                    <a:lnTo>
                      <a:pt x="422" y="120"/>
                    </a:lnTo>
                    <a:lnTo>
                      <a:pt x="426" y="120"/>
                    </a:lnTo>
                    <a:lnTo>
                      <a:pt x="429" y="118"/>
                    </a:lnTo>
                    <a:lnTo>
                      <a:pt x="431" y="116"/>
                    </a:lnTo>
                    <a:lnTo>
                      <a:pt x="433" y="116"/>
                    </a:lnTo>
                    <a:lnTo>
                      <a:pt x="435" y="115"/>
                    </a:lnTo>
                    <a:lnTo>
                      <a:pt x="437" y="114"/>
                    </a:lnTo>
                    <a:lnTo>
                      <a:pt x="438" y="112"/>
                    </a:lnTo>
                    <a:lnTo>
                      <a:pt x="439" y="111"/>
                    </a:lnTo>
                    <a:lnTo>
                      <a:pt x="443" y="108"/>
                    </a:lnTo>
                    <a:lnTo>
                      <a:pt x="443" y="106"/>
                    </a:lnTo>
                    <a:lnTo>
                      <a:pt x="443" y="104"/>
                    </a:lnTo>
                    <a:lnTo>
                      <a:pt x="445" y="103"/>
                    </a:lnTo>
                    <a:lnTo>
                      <a:pt x="446" y="102"/>
                    </a:lnTo>
                    <a:lnTo>
                      <a:pt x="447" y="100"/>
                    </a:lnTo>
                    <a:lnTo>
                      <a:pt x="447" y="102"/>
                    </a:lnTo>
                    <a:lnTo>
                      <a:pt x="447" y="103"/>
                    </a:lnTo>
                    <a:lnTo>
                      <a:pt x="447" y="106"/>
                    </a:lnTo>
                    <a:lnTo>
                      <a:pt x="447" y="107"/>
                    </a:lnTo>
                    <a:lnTo>
                      <a:pt x="449" y="108"/>
                    </a:lnTo>
                    <a:lnTo>
                      <a:pt x="449" y="111"/>
                    </a:lnTo>
                    <a:lnTo>
                      <a:pt x="449" y="112"/>
                    </a:lnTo>
                    <a:lnTo>
                      <a:pt x="449" y="114"/>
                    </a:lnTo>
                    <a:lnTo>
                      <a:pt x="449" y="112"/>
                    </a:lnTo>
                    <a:lnTo>
                      <a:pt x="450" y="111"/>
                    </a:lnTo>
                    <a:lnTo>
                      <a:pt x="450" y="108"/>
                    </a:lnTo>
                    <a:lnTo>
                      <a:pt x="450" y="108"/>
                    </a:lnTo>
                    <a:lnTo>
                      <a:pt x="450" y="106"/>
                    </a:lnTo>
                    <a:lnTo>
                      <a:pt x="451" y="104"/>
                    </a:lnTo>
                    <a:lnTo>
                      <a:pt x="451" y="106"/>
                    </a:lnTo>
                    <a:lnTo>
                      <a:pt x="451" y="107"/>
                    </a:lnTo>
                    <a:lnTo>
                      <a:pt x="452" y="108"/>
                    </a:lnTo>
                    <a:lnTo>
                      <a:pt x="455" y="108"/>
                    </a:lnTo>
                    <a:lnTo>
                      <a:pt x="458" y="107"/>
                    </a:lnTo>
                    <a:lnTo>
                      <a:pt x="458" y="106"/>
                    </a:lnTo>
                    <a:lnTo>
                      <a:pt x="458" y="106"/>
                    </a:lnTo>
                    <a:lnTo>
                      <a:pt x="458" y="104"/>
                    </a:lnTo>
                    <a:lnTo>
                      <a:pt x="459" y="104"/>
                    </a:lnTo>
                    <a:lnTo>
                      <a:pt x="459" y="103"/>
                    </a:lnTo>
                    <a:lnTo>
                      <a:pt x="459" y="100"/>
                    </a:lnTo>
                    <a:lnTo>
                      <a:pt x="459" y="98"/>
                    </a:lnTo>
                    <a:lnTo>
                      <a:pt x="460" y="97"/>
                    </a:lnTo>
                    <a:lnTo>
                      <a:pt x="462" y="97"/>
                    </a:lnTo>
                    <a:lnTo>
                      <a:pt x="462" y="98"/>
                    </a:lnTo>
                    <a:lnTo>
                      <a:pt x="464" y="99"/>
                    </a:lnTo>
                    <a:lnTo>
                      <a:pt x="467" y="98"/>
                    </a:lnTo>
                    <a:lnTo>
                      <a:pt x="467" y="97"/>
                    </a:lnTo>
                    <a:lnTo>
                      <a:pt x="471" y="95"/>
                    </a:lnTo>
                    <a:lnTo>
                      <a:pt x="474" y="95"/>
                    </a:lnTo>
                    <a:lnTo>
                      <a:pt x="475" y="95"/>
                    </a:lnTo>
                    <a:lnTo>
                      <a:pt x="478" y="95"/>
                    </a:lnTo>
                    <a:lnTo>
                      <a:pt x="480" y="97"/>
                    </a:lnTo>
                    <a:lnTo>
                      <a:pt x="484" y="98"/>
                    </a:lnTo>
                    <a:lnTo>
                      <a:pt x="487" y="98"/>
                    </a:lnTo>
                    <a:lnTo>
                      <a:pt x="488" y="99"/>
                    </a:lnTo>
                    <a:lnTo>
                      <a:pt x="489" y="100"/>
                    </a:lnTo>
                    <a:lnTo>
                      <a:pt x="491" y="100"/>
                    </a:lnTo>
                    <a:lnTo>
                      <a:pt x="493" y="102"/>
                    </a:lnTo>
                    <a:lnTo>
                      <a:pt x="495" y="104"/>
                    </a:lnTo>
                    <a:lnTo>
                      <a:pt x="495" y="104"/>
                    </a:lnTo>
                    <a:lnTo>
                      <a:pt x="497" y="108"/>
                    </a:lnTo>
                    <a:lnTo>
                      <a:pt x="499" y="110"/>
                    </a:lnTo>
                    <a:lnTo>
                      <a:pt x="500" y="111"/>
                    </a:lnTo>
                    <a:lnTo>
                      <a:pt x="501" y="115"/>
                    </a:lnTo>
                    <a:lnTo>
                      <a:pt x="501" y="116"/>
                    </a:lnTo>
                    <a:lnTo>
                      <a:pt x="500" y="119"/>
                    </a:lnTo>
                    <a:lnTo>
                      <a:pt x="497" y="119"/>
                    </a:lnTo>
                    <a:lnTo>
                      <a:pt x="496" y="120"/>
                    </a:lnTo>
                    <a:lnTo>
                      <a:pt x="495" y="122"/>
                    </a:lnTo>
                    <a:lnTo>
                      <a:pt x="493" y="123"/>
                    </a:lnTo>
                    <a:lnTo>
                      <a:pt x="492" y="124"/>
                    </a:lnTo>
                    <a:lnTo>
                      <a:pt x="489" y="127"/>
                    </a:lnTo>
                    <a:lnTo>
                      <a:pt x="488" y="128"/>
                    </a:lnTo>
                    <a:lnTo>
                      <a:pt x="487" y="129"/>
                    </a:lnTo>
                    <a:lnTo>
                      <a:pt x="485" y="128"/>
                    </a:lnTo>
                    <a:lnTo>
                      <a:pt x="483" y="127"/>
                    </a:lnTo>
                    <a:lnTo>
                      <a:pt x="481" y="127"/>
                    </a:lnTo>
                    <a:lnTo>
                      <a:pt x="479" y="128"/>
                    </a:lnTo>
                    <a:lnTo>
                      <a:pt x="479" y="129"/>
                    </a:lnTo>
                    <a:lnTo>
                      <a:pt x="479" y="131"/>
                    </a:lnTo>
                    <a:lnTo>
                      <a:pt x="479" y="132"/>
                    </a:lnTo>
                    <a:lnTo>
                      <a:pt x="479" y="133"/>
                    </a:lnTo>
                    <a:lnTo>
                      <a:pt x="480" y="135"/>
                    </a:lnTo>
                    <a:lnTo>
                      <a:pt x="481" y="135"/>
                    </a:lnTo>
                    <a:lnTo>
                      <a:pt x="481" y="136"/>
                    </a:lnTo>
                    <a:lnTo>
                      <a:pt x="480" y="137"/>
                    </a:lnTo>
                    <a:lnTo>
                      <a:pt x="479" y="137"/>
                    </a:lnTo>
                    <a:lnTo>
                      <a:pt x="478" y="139"/>
                    </a:lnTo>
                    <a:lnTo>
                      <a:pt x="474" y="140"/>
                    </a:lnTo>
                    <a:lnTo>
                      <a:pt x="472" y="141"/>
                    </a:lnTo>
                    <a:lnTo>
                      <a:pt x="470" y="141"/>
                    </a:lnTo>
                    <a:lnTo>
                      <a:pt x="468" y="141"/>
                    </a:lnTo>
                    <a:lnTo>
                      <a:pt x="467" y="141"/>
                    </a:lnTo>
                    <a:lnTo>
                      <a:pt x="464" y="140"/>
                    </a:lnTo>
                    <a:lnTo>
                      <a:pt x="463" y="140"/>
                    </a:lnTo>
                    <a:lnTo>
                      <a:pt x="462" y="139"/>
                    </a:lnTo>
                    <a:lnTo>
                      <a:pt x="460" y="139"/>
                    </a:lnTo>
                    <a:lnTo>
                      <a:pt x="460" y="139"/>
                    </a:lnTo>
                    <a:lnTo>
                      <a:pt x="459" y="139"/>
                    </a:lnTo>
                    <a:lnTo>
                      <a:pt x="459" y="139"/>
                    </a:lnTo>
                    <a:lnTo>
                      <a:pt x="458" y="140"/>
                    </a:lnTo>
                    <a:lnTo>
                      <a:pt x="458" y="140"/>
                    </a:lnTo>
                    <a:lnTo>
                      <a:pt x="455" y="139"/>
                    </a:lnTo>
                    <a:lnTo>
                      <a:pt x="455" y="140"/>
                    </a:lnTo>
                    <a:lnTo>
                      <a:pt x="454" y="141"/>
                    </a:lnTo>
                    <a:lnTo>
                      <a:pt x="452" y="141"/>
                    </a:lnTo>
                    <a:lnTo>
                      <a:pt x="451" y="141"/>
                    </a:lnTo>
                    <a:lnTo>
                      <a:pt x="450" y="141"/>
                    </a:lnTo>
                    <a:lnTo>
                      <a:pt x="449" y="143"/>
                    </a:lnTo>
                    <a:lnTo>
                      <a:pt x="447" y="141"/>
                    </a:lnTo>
                    <a:lnTo>
                      <a:pt x="445" y="141"/>
                    </a:lnTo>
                    <a:lnTo>
                      <a:pt x="443" y="141"/>
                    </a:lnTo>
                    <a:lnTo>
                      <a:pt x="441" y="143"/>
                    </a:lnTo>
                    <a:lnTo>
                      <a:pt x="439" y="143"/>
                    </a:lnTo>
                    <a:lnTo>
                      <a:pt x="437" y="143"/>
                    </a:lnTo>
                    <a:lnTo>
                      <a:pt x="439" y="144"/>
                    </a:lnTo>
                    <a:lnTo>
                      <a:pt x="441" y="144"/>
                    </a:lnTo>
                    <a:lnTo>
                      <a:pt x="445" y="144"/>
                    </a:lnTo>
                    <a:lnTo>
                      <a:pt x="447" y="143"/>
                    </a:lnTo>
                    <a:lnTo>
                      <a:pt x="449" y="143"/>
                    </a:lnTo>
                    <a:lnTo>
                      <a:pt x="450" y="144"/>
                    </a:lnTo>
                    <a:lnTo>
                      <a:pt x="452" y="144"/>
                    </a:lnTo>
                    <a:lnTo>
                      <a:pt x="458" y="144"/>
                    </a:lnTo>
                    <a:lnTo>
                      <a:pt x="459" y="145"/>
                    </a:lnTo>
                    <a:lnTo>
                      <a:pt x="460" y="145"/>
                    </a:lnTo>
                    <a:lnTo>
                      <a:pt x="462" y="144"/>
                    </a:lnTo>
                    <a:lnTo>
                      <a:pt x="463" y="144"/>
                    </a:lnTo>
                    <a:lnTo>
                      <a:pt x="464" y="144"/>
                    </a:lnTo>
                    <a:lnTo>
                      <a:pt x="466" y="145"/>
                    </a:lnTo>
                    <a:lnTo>
                      <a:pt x="468" y="147"/>
                    </a:lnTo>
                    <a:lnTo>
                      <a:pt x="468" y="148"/>
                    </a:lnTo>
                    <a:lnTo>
                      <a:pt x="468" y="149"/>
                    </a:lnTo>
                    <a:lnTo>
                      <a:pt x="467" y="152"/>
                    </a:lnTo>
                    <a:lnTo>
                      <a:pt x="466" y="152"/>
                    </a:lnTo>
                    <a:lnTo>
                      <a:pt x="464" y="152"/>
                    </a:lnTo>
                    <a:lnTo>
                      <a:pt x="464" y="153"/>
                    </a:lnTo>
                    <a:lnTo>
                      <a:pt x="464" y="154"/>
                    </a:lnTo>
                    <a:lnTo>
                      <a:pt x="463" y="156"/>
                    </a:lnTo>
                    <a:lnTo>
                      <a:pt x="459" y="157"/>
                    </a:lnTo>
                    <a:lnTo>
                      <a:pt x="456" y="156"/>
                    </a:lnTo>
                    <a:lnTo>
                      <a:pt x="454" y="157"/>
                    </a:lnTo>
                    <a:lnTo>
                      <a:pt x="450" y="157"/>
                    </a:lnTo>
                    <a:lnTo>
                      <a:pt x="449" y="156"/>
                    </a:lnTo>
                    <a:lnTo>
                      <a:pt x="445" y="152"/>
                    </a:lnTo>
                    <a:lnTo>
                      <a:pt x="441" y="152"/>
                    </a:lnTo>
                    <a:lnTo>
                      <a:pt x="439" y="152"/>
                    </a:lnTo>
                    <a:lnTo>
                      <a:pt x="438" y="153"/>
                    </a:lnTo>
                    <a:lnTo>
                      <a:pt x="435" y="156"/>
                    </a:lnTo>
                    <a:lnTo>
                      <a:pt x="434" y="157"/>
                    </a:lnTo>
                    <a:lnTo>
                      <a:pt x="433" y="158"/>
                    </a:lnTo>
                    <a:lnTo>
                      <a:pt x="431" y="158"/>
                    </a:lnTo>
                    <a:lnTo>
                      <a:pt x="433" y="160"/>
                    </a:lnTo>
                    <a:lnTo>
                      <a:pt x="434" y="160"/>
                    </a:lnTo>
                    <a:lnTo>
                      <a:pt x="434" y="161"/>
                    </a:lnTo>
                    <a:lnTo>
                      <a:pt x="434" y="162"/>
                    </a:lnTo>
                    <a:lnTo>
                      <a:pt x="434" y="164"/>
                    </a:lnTo>
                    <a:lnTo>
                      <a:pt x="431" y="164"/>
                    </a:lnTo>
                    <a:lnTo>
                      <a:pt x="431" y="165"/>
                    </a:lnTo>
                    <a:lnTo>
                      <a:pt x="433" y="166"/>
                    </a:lnTo>
                    <a:lnTo>
                      <a:pt x="435" y="166"/>
                    </a:lnTo>
                    <a:lnTo>
                      <a:pt x="437" y="166"/>
                    </a:lnTo>
                    <a:lnTo>
                      <a:pt x="437" y="165"/>
                    </a:lnTo>
                    <a:lnTo>
                      <a:pt x="439" y="164"/>
                    </a:lnTo>
                    <a:lnTo>
                      <a:pt x="441" y="162"/>
                    </a:lnTo>
                    <a:lnTo>
                      <a:pt x="443" y="161"/>
                    </a:lnTo>
                    <a:lnTo>
                      <a:pt x="447" y="160"/>
                    </a:lnTo>
                    <a:lnTo>
                      <a:pt x="450" y="158"/>
                    </a:lnTo>
                    <a:lnTo>
                      <a:pt x="451" y="158"/>
                    </a:lnTo>
                    <a:lnTo>
                      <a:pt x="452" y="160"/>
                    </a:lnTo>
                    <a:lnTo>
                      <a:pt x="454" y="160"/>
                    </a:lnTo>
                    <a:lnTo>
                      <a:pt x="456" y="161"/>
                    </a:lnTo>
                    <a:lnTo>
                      <a:pt x="458" y="162"/>
                    </a:lnTo>
                    <a:lnTo>
                      <a:pt x="458" y="162"/>
                    </a:lnTo>
                    <a:lnTo>
                      <a:pt x="456" y="164"/>
                    </a:lnTo>
                    <a:lnTo>
                      <a:pt x="454" y="166"/>
                    </a:lnTo>
                    <a:lnTo>
                      <a:pt x="452" y="169"/>
                    </a:lnTo>
                    <a:lnTo>
                      <a:pt x="451" y="170"/>
                    </a:lnTo>
                    <a:lnTo>
                      <a:pt x="451" y="173"/>
                    </a:lnTo>
                    <a:lnTo>
                      <a:pt x="447" y="176"/>
                    </a:lnTo>
                    <a:lnTo>
                      <a:pt x="446" y="178"/>
                    </a:lnTo>
                    <a:lnTo>
                      <a:pt x="442" y="183"/>
                    </a:lnTo>
                    <a:lnTo>
                      <a:pt x="441" y="186"/>
                    </a:lnTo>
                    <a:lnTo>
                      <a:pt x="438" y="187"/>
                    </a:lnTo>
                    <a:lnTo>
                      <a:pt x="438" y="190"/>
                    </a:lnTo>
                    <a:lnTo>
                      <a:pt x="438" y="193"/>
                    </a:lnTo>
                    <a:lnTo>
                      <a:pt x="438" y="194"/>
                    </a:lnTo>
                    <a:lnTo>
                      <a:pt x="437" y="197"/>
                    </a:lnTo>
                    <a:lnTo>
                      <a:pt x="435" y="199"/>
                    </a:lnTo>
                    <a:lnTo>
                      <a:pt x="435" y="203"/>
                    </a:lnTo>
                    <a:lnTo>
                      <a:pt x="434" y="207"/>
                    </a:lnTo>
                    <a:lnTo>
                      <a:pt x="435" y="208"/>
                    </a:lnTo>
                    <a:lnTo>
                      <a:pt x="435" y="211"/>
                    </a:lnTo>
                    <a:lnTo>
                      <a:pt x="434" y="214"/>
                    </a:lnTo>
                    <a:lnTo>
                      <a:pt x="433" y="215"/>
                    </a:lnTo>
                    <a:lnTo>
                      <a:pt x="431" y="216"/>
                    </a:lnTo>
                    <a:lnTo>
                      <a:pt x="431" y="219"/>
                    </a:lnTo>
                    <a:lnTo>
                      <a:pt x="431" y="220"/>
                    </a:lnTo>
                    <a:lnTo>
                      <a:pt x="430" y="222"/>
                    </a:lnTo>
                    <a:lnTo>
                      <a:pt x="430" y="226"/>
                    </a:lnTo>
                    <a:lnTo>
                      <a:pt x="429" y="228"/>
                    </a:lnTo>
                    <a:lnTo>
                      <a:pt x="427" y="229"/>
                    </a:lnTo>
                    <a:lnTo>
                      <a:pt x="426" y="229"/>
                    </a:lnTo>
                    <a:lnTo>
                      <a:pt x="425" y="228"/>
                    </a:lnTo>
                    <a:lnTo>
                      <a:pt x="425" y="227"/>
                    </a:lnTo>
                    <a:lnTo>
                      <a:pt x="424" y="226"/>
                    </a:lnTo>
                    <a:lnTo>
                      <a:pt x="424" y="226"/>
                    </a:lnTo>
                    <a:lnTo>
                      <a:pt x="425" y="224"/>
                    </a:lnTo>
                    <a:lnTo>
                      <a:pt x="424" y="223"/>
                    </a:lnTo>
                    <a:lnTo>
                      <a:pt x="422" y="223"/>
                    </a:lnTo>
                    <a:lnTo>
                      <a:pt x="421" y="223"/>
                    </a:lnTo>
                    <a:lnTo>
                      <a:pt x="420" y="223"/>
                    </a:lnTo>
                    <a:lnTo>
                      <a:pt x="420" y="224"/>
                    </a:lnTo>
                    <a:lnTo>
                      <a:pt x="420" y="226"/>
                    </a:lnTo>
                    <a:lnTo>
                      <a:pt x="420" y="226"/>
                    </a:lnTo>
                    <a:lnTo>
                      <a:pt x="420" y="227"/>
                    </a:lnTo>
                    <a:lnTo>
                      <a:pt x="418" y="228"/>
                    </a:lnTo>
                    <a:lnTo>
                      <a:pt x="418" y="229"/>
                    </a:lnTo>
                    <a:lnTo>
                      <a:pt x="420" y="231"/>
                    </a:lnTo>
                    <a:lnTo>
                      <a:pt x="422" y="231"/>
                    </a:lnTo>
                    <a:lnTo>
                      <a:pt x="424" y="232"/>
                    </a:lnTo>
                    <a:lnTo>
                      <a:pt x="424" y="233"/>
                    </a:lnTo>
                    <a:lnTo>
                      <a:pt x="425" y="236"/>
                    </a:lnTo>
                    <a:lnTo>
                      <a:pt x="427" y="237"/>
                    </a:lnTo>
                    <a:lnTo>
                      <a:pt x="429" y="239"/>
                    </a:lnTo>
                    <a:lnTo>
                      <a:pt x="431" y="240"/>
                    </a:lnTo>
                    <a:lnTo>
                      <a:pt x="433" y="244"/>
                    </a:lnTo>
                    <a:lnTo>
                      <a:pt x="431" y="245"/>
                    </a:lnTo>
                    <a:lnTo>
                      <a:pt x="430" y="245"/>
                    </a:lnTo>
                    <a:lnTo>
                      <a:pt x="429" y="244"/>
                    </a:lnTo>
                    <a:lnTo>
                      <a:pt x="426" y="241"/>
                    </a:lnTo>
                    <a:lnTo>
                      <a:pt x="425" y="240"/>
                    </a:lnTo>
                    <a:lnTo>
                      <a:pt x="425" y="240"/>
                    </a:lnTo>
                    <a:lnTo>
                      <a:pt x="424" y="239"/>
                    </a:lnTo>
                    <a:lnTo>
                      <a:pt x="422" y="240"/>
                    </a:lnTo>
                    <a:lnTo>
                      <a:pt x="422" y="240"/>
                    </a:lnTo>
                    <a:lnTo>
                      <a:pt x="422" y="243"/>
                    </a:lnTo>
                    <a:lnTo>
                      <a:pt x="424" y="244"/>
                    </a:lnTo>
                    <a:lnTo>
                      <a:pt x="424" y="245"/>
                    </a:lnTo>
                    <a:lnTo>
                      <a:pt x="422" y="244"/>
                    </a:lnTo>
                    <a:lnTo>
                      <a:pt x="421" y="244"/>
                    </a:lnTo>
                    <a:lnTo>
                      <a:pt x="421" y="245"/>
                    </a:lnTo>
                    <a:lnTo>
                      <a:pt x="422" y="245"/>
                    </a:lnTo>
                    <a:lnTo>
                      <a:pt x="424" y="247"/>
                    </a:lnTo>
                    <a:lnTo>
                      <a:pt x="424" y="248"/>
                    </a:lnTo>
                    <a:lnTo>
                      <a:pt x="422" y="248"/>
                    </a:lnTo>
                    <a:lnTo>
                      <a:pt x="424" y="249"/>
                    </a:lnTo>
                    <a:lnTo>
                      <a:pt x="425" y="248"/>
                    </a:lnTo>
                    <a:lnTo>
                      <a:pt x="426" y="249"/>
                    </a:lnTo>
                    <a:lnTo>
                      <a:pt x="427" y="251"/>
                    </a:lnTo>
                    <a:lnTo>
                      <a:pt x="427" y="252"/>
                    </a:lnTo>
                    <a:lnTo>
                      <a:pt x="427" y="253"/>
                    </a:lnTo>
                    <a:lnTo>
                      <a:pt x="427" y="253"/>
                    </a:lnTo>
                    <a:lnTo>
                      <a:pt x="429" y="253"/>
                    </a:lnTo>
                    <a:lnTo>
                      <a:pt x="431" y="251"/>
                    </a:lnTo>
                    <a:lnTo>
                      <a:pt x="433" y="249"/>
                    </a:lnTo>
                    <a:lnTo>
                      <a:pt x="433" y="249"/>
                    </a:lnTo>
                    <a:lnTo>
                      <a:pt x="433" y="249"/>
                    </a:lnTo>
                    <a:lnTo>
                      <a:pt x="434" y="251"/>
                    </a:lnTo>
                    <a:lnTo>
                      <a:pt x="435" y="251"/>
                    </a:lnTo>
                    <a:lnTo>
                      <a:pt x="437" y="252"/>
                    </a:lnTo>
                    <a:lnTo>
                      <a:pt x="438" y="253"/>
                    </a:lnTo>
                    <a:lnTo>
                      <a:pt x="438" y="254"/>
                    </a:lnTo>
                    <a:lnTo>
                      <a:pt x="438" y="256"/>
                    </a:lnTo>
                    <a:lnTo>
                      <a:pt x="438" y="257"/>
                    </a:lnTo>
                    <a:lnTo>
                      <a:pt x="438" y="260"/>
                    </a:lnTo>
                    <a:lnTo>
                      <a:pt x="437" y="262"/>
                    </a:lnTo>
                    <a:lnTo>
                      <a:pt x="437" y="264"/>
                    </a:lnTo>
                    <a:lnTo>
                      <a:pt x="437" y="268"/>
                    </a:lnTo>
                    <a:lnTo>
                      <a:pt x="435" y="269"/>
                    </a:lnTo>
                    <a:lnTo>
                      <a:pt x="434" y="270"/>
                    </a:lnTo>
                    <a:lnTo>
                      <a:pt x="434" y="272"/>
                    </a:lnTo>
                    <a:lnTo>
                      <a:pt x="434" y="272"/>
                    </a:lnTo>
                    <a:lnTo>
                      <a:pt x="433" y="269"/>
                    </a:lnTo>
                    <a:lnTo>
                      <a:pt x="430" y="269"/>
                    </a:lnTo>
                    <a:lnTo>
                      <a:pt x="429" y="268"/>
                    </a:lnTo>
                    <a:lnTo>
                      <a:pt x="427" y="266"/>
                    </a:lnTo>
                    <a:lnTo>
                      <a:pt x="427" y="268"/>
                    </a:lnTo>
                    <a:lnTo>
                      <a:pt x="425" y="266"/>
                    </a:lnTo>
                    <a:lnTo>
                      <a:pt x="425" y="265"/>
                    </a:lnTo>
                    <a:lnTo>
                      <a:pt x="425" y="264"/>
                    </a:lnTo>
                    <a:lnTo>
                      <a:pt x="424" y="262"/>
                    </a:lnTo>
                    <a:lnTo>
                      <a:pt x="422" y="262"/>
                    </a:lnTo>
                    <a:lnTo>
                      <a:pt x="422" y="262"/>
                    </a:lnTo>
                    <a:lnTo>
                      <a:pt x="421" y="262"/>
                    </a:lnTo>
                    <a:lnTo>
                      <a:pt x="420" y="261"/>
                    </a:lnTo>
                    <a:lnTo>
                      <a:pt x="417" y="261"/>
                    </a:lnTo>
                    <a:lnTo>
                      <a:pt x="416" y="261"/>
                    </a:lnTo>
                    <a:lnTo>
                      <a:pt x="416" y="262"/>
                    </a:lnTo>
                    <a:lnTo>
                      <a:pt x="417" y="264"/>
                    </a:lnTo>
                    <a:lnTo>
                      <a:pt x="416" y="264"/>
                    </a:lnTo>
                    <a:lnTo>
                      <a:pt x="414" y="262"/>
                    </a:lnTo>
                    <a:lnTo>
                      <a:pt x="412" y="262"/>
                    </a:lnTo>
                    <a:lnTo>
                      <a:pt x="410" y="264"/>
                    </a:lnTo>
                    <a:lnTo>
                      <a:pt x="412" y="264"/>
                    </a:lnTo>
                    <a:lnTo>
                      <a:pt x="413" y="264"/>
                    </a:lnTo>
                    <a:lnTo>
                      <a:pt x="414" y="264"/>
                    </a:lnTo>
                    <a:lnTo>
                      <a:pt x="416" y="265"/>
                    </a:lnTo>
                    <a:lnTo>
                      <a:pt x="416" y="265"/>
                    </a:lnTo>
                    <a:lnTo>
                      <a:pt x="413" y="266"/>
                    </a:lnTo>
                    <a:lnTo>
                      <a:pt x="410" y="269"/>
                    </a:lnTo>
                    <a:lnTo>
                      <a:pt x="409" y="270"/>
                    </a:lnTo>
                    <a:lnTo>
                      <a:pt x="408" y="270"/>
                    </a:lnTo>
                    <a:lnTo>
                      <a:pt x="406" y="269"/>
                    </a:lnTo>
                    <a:lnTo>
                      <a:pt x="406" y="268"/>
                    </a:lnTo>
                    <a:lnTo>
                      <a:pt x="406" y="266"/>
                    </a:lnTo>
                    <a:lnTo>
                      <a:pt x="405" y="266"/>
                    </a:lnTo>
                    <a:lnTo>
                      <a:pt x="405" y="269"/>
                    </a:lnTo>
                    <a:lnTo>
                      <a:pt x="406" y="270"/>
                    </a:lnTo>
                    <a:lnTo>
                      <a:pt x="405" y="272"/>
                    </a:lnTo>
                    <a:lnTo>
                      <a:pt x="405" y="272"/>
                    </a:lnTo>
                    <a:lnTo>
                      <a:pt x="406" y="273"/>
                    </a:lnTo>
                    <a:lnTo>
                      <a:pt x="405" y="274"/>
                    </a:lnTo>
                    <a:lnTo>
                      <a:pt x="406" y="276"/>
                    </a:lnTo>
                    <a:lnTo>
                      <a:pt x="406" y="277"/>
                    </a:lnTo>
                    <a:lnTo>
                      <a:pt x="405" y="277"/>
                    </a:lnTo>
                    <a:lnTo>
                      <a:pt x="402" y="276"/>
                    </a:lnTo>
                    <a:lnTo>
                      <a:pt x="401" y="276"/>
                    </a:lnTo>
                    <a:lnTo>
                      <a:pt x="401" y="277"/>
                    </a:lnTo>
                    <a:lnTo>
                      <a:pt x="402" y="278"/>
                    </a:lnTo>
                    <a:lnTo>
                      <a:pt x="404" y="278"/>
                    </a:lnTo>
                    <a:lnTo>
                      <a:pt x="406" y="278"/>
                    </a:lnTo>
                    <a:lnTo>
                      <a:pt x="406" y="279"/>
                    </a:lnTo>
                    <a:lnTo>
                      <a:pt x="406" y="281"/>
                    </a:lnTo>
                    <a:lnTo>
                      <a:pt x="406" y="282"/>
                    </a:lnTo>
                    <a:lnTo>
                      <a:pt x="408" y="282"/>
                    </a:lnTo>
                    <a:lnTo>
                      <a:pt x="408" y="282"/>
                    </a:lnTo>
                    <a:lnTo>
                      <a:pt x="410" y="281"/>
                    </a:lnTo>
                    <a:lnTo>
                      <a:pt x="413" y="282"/>
                    </a:lnTo>
                    <a:lnTo>
                      <a:pt x="413" y="283"/>
                    </a:lnTo>
                    <a:lnTo>
                      <a:pt x="416" y="283"/>
                    </a:lnTo>
                    <a:lnTo>
                      <a:pt x="418" y="283"/>
                    </a:lnTo>
                    <a:lnTo>
                      <a:pt x="420" y="283"/>
                    </a:lnTo>
                    <a:lnTo>
                      <a:pt x="420" y="282"/>
                    </a:lnTo>
                    <a:lnTo>
                      <a:pt x="421" y="282"/>
                    </a:lnTo>
                    <a:lnTo>
                      <a:pt x="421" y="283"/>
                    </a:lnTo>
                    <a:lnTo>
                      <a:pt x="421" y="286"/>
                    </a:lnTo>
                    <a:lnTo>
                      <a:pt x="421" y="287"/>
                    </a:lnTo>
                    <a:lnTo>
                      <a:pt x="421" y="289"/>
                    </a:lnTo>
                    <a:lnTo>
                      <a:pt x="420" y="289"/>
                    </a:lnTo>
                    <a:lnTo>
                      <a:pt x="418" y="289"/>
                    </a:lnTo>
                    <a:lnTo>
                      <a:pt x="417" y="287"/>
                    </a:lnTo>
                    <a:lnTo>
                      <a:pt x="416" y="289"/>
                    </a:lnTo>
                    <a:lnTo>
                      <a:pt x="414" y="289"/>
                    </a:lnTo>
                    <a:lnTo>
                      <a:pt x="413" y="287"/>
                    </a:lnTo>
                    <a:lnTo>
                      <a:pt x="410" y="289"/>
                    </a:lnTo>
                    <a:lnTo>
                      <a:pt x="408" y="289"/>
                    </a:lnTo>
                    <a:lnTo>
                      <a:pt x="406" y="289"/>
                    </a:lnTo>
                    <a:lnTo>
                      <a:pt x="406" y="287"/>
                    </a:lnTo>
                    <a:lnTo>
                      <a:pt x="405" y="289"/>
                    </a:lnTo>
                    <a:lnTo>
                      <a:pt x="406" y="289"/>
                    </a:lnTo>
                    <a:lnTo>
                      <a:pt x="406" y="290"/>
                    </a:lnTo>
                    <a:lnTo>
                      <a:pt x="408" y="290"/>
                    </a:lnTo>
                    <a:lnTo>
                      <a:pt x="409" y="290"/>
                    </a:lnTo>
                    <a:lnTo>
                      <a:pt x="413" y="290"/>
                    </a:lnTo>
                    <a:lnTo>
                      <a:pt x="414" y="290"/>
                    </a:lnTo>
                    <a:lnTo>
                      <a:pt x="416" y="291"/>
                    </a:lnTo>
                    <a:lnTo>
                      <a:pt x="418" y="291"/>
                    </a:lnTo>
                    <a:lnTo>
                      <a:pt x="420" y="293"/>
                    </a:lnTo>
                    <a:lnTo>
                      <a:pt x="421" y="294"/>
                    </a:lnTo>
                    <a:lnTo>
                      <a:pt x="422" y="295"/>
                    </a:lnTo>
                    <a:lnTo>
                      <a:pt x="424" y="298"/>
                    </a:lnTo>
                    <a:lnTo>
                      <a:pt x="424" y="299"/>
                    </a:lnTo>
                    <a:lnTo>
                      <a:pt x="424" y="299"/>
                    </a:lnTo>
                    <a:lnTo>
                      <a:pt x="422" y="298"/>
                    </a:lnTo>
                    <a:lnTo>
                      <a:pt x="421" y="298"/>
                    </a:lnTo>
                    <a:lnTo>
                      <a:pt x="421" y="299"/>
                    </a:lnTo>
                    <a:lnTo>
                      <a:pt x="421" y="299"/>
                    </a:lnTo>
                    <a:lnTo>
                      <a:pt x="421" y="302"/>
                    </a:lnTo>
                    <a:lnTo>
                      <a:pt x="422" y="304"/>
                    </a:lnTo>
                    <a:lnTo>
                      <a:pt x="421" y="306"/>
                    </a:lnTo>
                    <a:lnTo>
                      <a:pt x="422" y="307"/>
                    </a:lnTo>
                    <a:lnTo>
                      <a:pt x="422" y="308"/>
                    </a:lnTo>
                    <a:lnTo>
                      <a:pt x="421" y="310"/>
                    </a:lnTo>
                    <a:lnTo>
                      <a:pt x="420" y="314"/>
                    </a:lnTo>
                    <a:lnTo>
                      <a:pt x="418" y="315"/>
                    </a:lnTo>
                    <a:lnTo>
                      <a:pt x="417" y="315"/>
                    </a:lnTo>
                    <a:lnTo>
                      <a:pt x="416" y="314"/>
                    </a:lnTo>
                    <a:lnTo>
                      <a:pt x="416" y="312"/>
                    </a:lnTo>
                    <a:lnTo>
                      <a:pt x="417" y="311"/>
                    </a:lnTo>
                    <a:lnTo>
                      <a:pt x="416" y="310"/>
                    </a:lnTo>
                    <a:lnTo>
                      <a:pt x="414" y="310"/>
                    </a:lnTo>
                    <a:lnTo>
                      <a:pt x="414" y="310"/>
                    </a:lnTo>
                    <a:lnTo>
                      <a:pt x="413" y="310"/>
                    </a:lnTo>
                    <a:lnTo>
                      <a:pt x="410" y="307"/>
                    </a:lnTo>
                    <a:lnTo>
                      <a:pt x="408" y="306"/>
                    </a:lnTo>
                    <a:lnTo>
                      <a:pt x="405" y="303"/>
                    </a:lnTo>
                    <a:lnTo>
                      <a:pt x="405" y="302"/>
                    </a:lnTo>
                    <a:lnTo>
                      <a:pt x="405" y="301"/>
                    </a:lnTo>
                    <a:lnTo>
                      <a:pt x="402" y="297"/>
                    </a:lnTo>
                    <a:lnTo>
                      <a:pt x="401" y="297"/>
                    </a:lnTo>
                    <a:lnTo>
                      <a:pt x="400" y="297"/>
                    </a:lnTo>
                    <a:lnTo>
                      <a:pt x="400" y="298"/>
                    </a:lnTo>
                    <a:lnTo>
                      <a:pt x="401" y="298"/>
                    </a:lnTo>
                    <a:lnTo>
                      <a:pt x="402" y="301"/>
                    </a:lnTo>
                    <a:lnTo>
                      <a:pt x="402" y="302"/>
                    </a:lnTo>
                    <a:lnTo>
                      <a:pt x="402" y="303"/>
                    </a:lnTo>
                    <a:lnTo>
                      <a:pt x="400" y="302"/>
                    </a:lnTo>
                    <a:lnTo>
                      <a:pt x="399" y="302"/>
                    </a:lnTo>
                    <a:lnTo>
                      <a:pt x="397" y="299"/>
                    </a:lnTo>
                    <a:lnTo>
                      <a:pt x="396" y="298"/>
                    </a:lnTo>
                    <a:lnTo>
                      <a:pt x="396" y="299"/>
                    </a:lnTo>
                    <a:lnTo>
                      <a:pt x="396" y="301"/>
                    </a:lnTo>
                    <a:lnTo>
                      <a:pt x="399" y="303"/>
                    </a:lnTo>
                    <a:lnTo>
                      <a:pt x="401" y="304"/>
                    </a:lnTo>
                    <a:lnTo>
                      <a:pt x="404" y="304"/>
                    </a:lnTo>
                    <a:lnTo>
                      <a:pt x="408" y="307"/>
                    </a:lnTo>
                    <a:lnTo>
                      <a:pt x="412" y="311"/>
                    </a:lnTo>
                    <a:lnTo>
                      <a:pt x="412" y="312"/>
                    </a:lnTo>
                    <a:lnTo>
                      <a:pt x="412" y="314"/>
                    </a:lnTo>
                    <a:lnTo>
                      <a:pt x="410" y="314"/>
                    </a:lnTo>
                    <a:lnTo>
                      <a:pt x="409" y="312"/>
                    </a:lnTo>
                    <a:lnTo>
                      <a:pt x="408" y="312"/>
                    </a:lnTo>
                    <a:lnTo>
                      <a:pt x="406" y="314"/>
                    </a:lnTo>
                    <a:lnTo>
                      <a:pt x="404" y="315"/>
                    </a:lnTo>
                    <a:lnTo>
                      <a:pt x="402" y="315"/>
                    </a:lnTo>
                    <a:lnTo>
                      <a:pt x="400" y="315"/>
                    </a:lnTo>
                    <a:lnTo>
                      <a:pt x="400" y="314"/>
                    </a:lnTo>
                    <a:lnTo>
                      <a:pt x="400" y="312"/>
                    </a:lnTo>
                    <a:lnTo>
                      <a:pt x="400" y="311"/>
                    </a:lnTo>
                    <a:lnTo>
                      <a:pt x="399" y="311"/>
                    </a:lnTo>
                    <a:lnTo>
                      <a:pt x="399" y="312"/>
                    </a:lnTo>
                    <a:lnTo>
                      <a:pt x="399" y="312"/>
                    </a:lnTo>
                    <a:lnTo>
                      <a:pt x="400" y="315"/>
                    </a:lnTo>
                    <a:lnTo>
                      <a:pt x="400" y="316"/>
                    </a:lnTo>
                    <a:lnTo>
                      <a:pt x="402" y="318"/>
                    </a:lnTo>
                    <a:lnTo>
                      <a:pt x="405" y="316"/>
                    </a:lnTo>
                    <a:lnTo>
                      <a:pt x="406" y="314"/>
                    </a:lnTo>
                    <a:lnTo>
                      <a:pt x="408" y="314"/>
                    </a:lnTo>
                    <a:lnTo>
                      <a:pt x="410" y="315"/>
                    </a:lnTo>
                    <a:lnTo>
                      <a:pt x="410" y="318"/>
                    </a:lnTo>
                    <a:lnTo>
                      <a:pt x="410" y="318"/>
                    </a:lnTo>
                    <a:lnTo>
                      <a:pt x="409" y="322"/>
                    </a:lnTo>
                    <a:lnTo>
                      <a:pt x="409" y="323"/>
                    </a:lnTo>
                    <a:lnTo>
                      <a:pt x="408" y="323"/>
                    </a:lnTo>
                    <a:lnTo>
                      <a:pt x="408" y="324"/>
                    </a:lnTo>
                    <a:lnTo>
                      <a:pt x="409" y="326"/>
                    </a:lnTo>
                    <a:lnTo>
                      <a:pt x="410" y="324"/>
                    </a:lnTo>
                    <a:lnTo>
                      <a:pt x="412" y="324"/>
                    </a:lnTo>
                    <a:lnTo>
                      <a:pt x="414" y="327"/>
                    </a:lnTo>
                    <a:lnTo>
                      <a:pt x="417" y="328"/>
                    </a:lnTo>
                    <a:lnTo>
                      <a:pt x="417" y="327"/>
                    </a:lnTo>
                    <a:lnTo>
                      <a:pt x="418" y="327"/>
                    </a:lnTo>
                    <a:lnTo>
                      <a:pt x="421" y="327"/>
                    </a:lnTo>
                    <a:lnTo>
                      <a:pt x="421" y="328"/>
                    </a:lnTo>
                    <a:lnTo>
                      <a:pt x="421" y="329"/>
                    </a:lnTo>
                    <a:lnTo>
                      <a:pt x="421" y="331"/>
                    </a:lnTo>
                    <a:lnTo>
                      <a:pt x="422" y="332"/>
                    </a:lnTo>
                    <a:lnTo>
                      <a:pt x="421" y="333"/>
                    </a:lnTo>
                    <a:lnTo>
                      <a:pt x="418" y="337"/>
                    </a:lnTo>
                    <a:lnTo>
                      <a:pt x="416" y="339"/>
                    </a:lnTo>
                    <a:lnTo>
                      <a:pt x="414" y="339"/>
                    </a:lnTo>
                    <a:lnTo>
                      <a:pt x="414" y="337"/>
                    </a:lnTo>
                    <a:lnTo>
                      <a:pt x="413" y="336"/>
                    </a:lnTo>
                    <a:lnTo>
                      <a:pt x="413" y="335"/>
                    </a:lnTo>
                    <a:lnTo>
                      <a:pt x="413" y="332"/>
                    </a:lnTo>
                    <a:lnTo>
                      <a:pt x="410" y="331"/>
                    </a:lnTo>
                    <a:lnTo>
                      <a:pt x="408" y="329"/>
                    </a:lnTo>
                    <a:lnTo>
                      <a:pt x="406" y="329"/>
                    </a:lnTo>
                    <a:lnTo>
                      <a:pt x="405" y="328"/>
                    </a:lnTo>
                    <a:lnTo>
                      <a:pt x="404" y="329"/>
                    </a:lnTo>
                    <a:lnTo>
                      <a:pt x="401" y="329"/>
                    </a:lnTo>
                    <a:lnTo>
                      <a:pt x="401" y="329"/>
                    </a:lnTo>
                    <a:lnTo>
                      <a:pt x="400" y="327"/>
                    </a:lnTo>
                    <a:lnTo>
                      <a:pt x="399" y="326"/>
                    </a:lnTo>
                    <a:lnTo>
                      <a:pt x="399" y="326"/>
                    </a:lnTo>
                    <a:lnTo>
                      <a:pt x="399" y="327"/>
                    </a:lnTo>
                    <a:lnTo>
                      <a:pt x="399" y="328"/>
                    </a:lnTo>
                    <a:lnTo>
                      <a:pt x="399" y="331"/>
                    </a:lnTo>
                    <a:lnTo>
                      <a:pt x="399" y="332"/>
                    </a:lnTo>
                    <a:lnTo>
                      <a:pt x="397" y="333"/>
                    </a:lnTo>
                    <a:lnTo>
                      <a:pt x="395" y="333"/>
                    </a:lnTo>
                    <a:lnTo>
                      <a:pt x="395" y="333"/>
                    </a:lnTo>
                    <a:lnTo>
                      <a:pt x="395" y="335"/>
                    </a:lnTo>
                    <a:lnTo>
                      <a:pt x="396" y="335"/>
                    </a:lnTo>
                    <a:lnTo>
                      <a:pt x="396" y="336"/>
                    </a:lnTo>
                    <a:lnTo>
                      <a:pt x="395" y="339"/>
                    </a:lnTo>
                    <a:lnTo>
                      <a:pt x="393" y="340"/>
                    </a:lnTo>
                    <a:lnTo>
                      <a:pt x="393" y="340"/>
                    </a:lnTo>
                    <a:lnTo>
                      <a:pt x="393" y="341"/>
                    </a:lnTo>
                    <a:lnTo>
                      <a:pt x="395" y="343"/>
                    </a:lnTo>
                    <a:lnTo>
                      <a:pt x="396" y="344"/>
                    </a:lnTo>
                    <a:lnTo>
                      <a:pt x="397" y="345"/>
                    </a:lnTo>
                    <a:lnTo>
                      <a:pt x="397" y="348"/>
                    </a:lnTo>
                    <a:lnTo>
                      <a:pt x="396" y="351"/>
                    </a:lnTo>
                    <a:lnTo>
                      <a:pt x="397" y="351"/>
                    </a:lnTo>
                    <a:lnTo>
                      <a:pt x="397" y="349"/>
                    </a:lnTo>
                    <a:lnTo>
                      <a:pt x="399" y="348"/>
                    </a:lnTo>
                    <a:lnTo>
                      <a:pt x="399" y="347"/>
                    </a:lnTo>
                    <a:lnTo>
                      <a:pt x="397" y="345"/>
                    </a:lnTo>
                    <a:lnTo>
                      <a:pt x="397" y="343"/>
                    </a:lnTo>
                    <a:lnTo>
                      <a:pt x="399" y="341"/>
                    </a:lnTo>
                    <a:lnTo>
                      <a:pt x="399" y="341"/>
                    </a:lnTo>
                    <a:lnTo>
                      <a:pt x="400" y="343"/>
                    </a:lnTo>
                    <a:lnTo>
                      <a:pt x="401" y="344"/>
                    </a:lnTo>
                    <a:lnTo>
                      <a:pt x="401" y="345"/>
                    </a:lnTo>
                    <a:lnTo>
                      <a:pt x="404" y="347"/>
                    </a:lnTo>
                    <a:lnTo>
                      <a:pt x="404" y="347"/>
                    </a:lnTo>
                    <a:lnTo>
                      <a:pt x="405" y="347"/>
                    </a:lnTo>
                    <a:lnTo>
                      <a:pt x="405" y="347"/>
                    </a:lnTo>
                    <a:lnTo>
                      <a:pt x="406" y="347"/>
                    </a:lnTo>
                    <a:lnTo>
                      <a:pt x="408" y="345"/>
                    </a:lnTo>
                    <a:lnTo>
                      <a:pt x="410" y="345"/>
                    </a:lnTo>
                    <a:lnTo>
                      <a:pt x="410" y="347"/>
                    </a:lnTo>
                    <a:lnTo>
                      <a:pt x="410" y="348"/>
                    </a:lnTo>
                    <a:lnTo>
                      <a:pt x="409" y="351"/>
                    </a:lnTo>
                    <a:lnTo>
                      <a:pt x="408" y="353"/>
                    </a:lnTo>
                    <a:lnTo>
                      <a:pt x="408" y="354"/>
                    </a:lnTo>
                    <a:lnTo>
                      <a:pt x="408" y="357"/>
                    </a:lnTo>
                    <a:lnTo>
                      <a:pt x="406" y="358"/>
                    </a:lnTo>
                    <a:lnTo>
                      <a:pt x="405" y="358"/>
                    </a:lnTo>
                    <a:lnTo>
                      <a:pt x="402" y="358"/>
                    </a:lnTo>
                    <a:lnTo>
                      <a:pt x="401" y="358"/>
                    </a:lnTo>
                    <a:lnTo>
                      <a:pt x="400" y="357"/>
                    </a:lnTo>
                    <a:lnTo>
                      <a:pt x="399" y="357"/>
                    </a:lnTo>
                    <a:lnTo>
                      <a:pt x="397" y="358"/>
                    </a:lnTo>
                    <a:lnTo>
                      <a:pt x="397" y="360"/>
                    </a:lnTo>
                    <a:lnTo>
                      <a:pt x="396" y="361"/>
                    </a:lnTo>
                    <a:lnTo>
                      <a:pt x="395" y="361"/>
                    </a:lnTo>
                    <a:lnTo>
                      <a:pt x="393" y="361"/>
                    </a:lnTo>
                    <a:lnTo>
                      <a:pt x="392" y="362"/>
                    </a:lnTo>
                    <a:lnTo>
                      <a:pt x="392" y="364"/>
                    </a:lnTo>
                    <a:lnTo>
                      <a:pt x="391" y="364"/>
                    </a:lnTo>
                    <a:lnTo>
                      <a:pt x="389" y="364"/>
                    </a:lnTo>
                    <a:lnTo>
                      <a:pt x="388" y="362"/>
                    </a:lnTo>
                    <a:lnTo>
                      <a:pt x="384" y="361"/>
                    </a:lnTo>
                    <a:lnTo>
                      <a:pt x="383" y="358"/>
                    </a:lnTo>
                    <a:lnTo>
                      <a:pt x="377" y="354"/>
                    </a:lnTo>
                    <a:lnTo>
                      <a:pt x="376" y="352"/>
                    </a:lnTo>
                    <a:lnTo>
                      <a:pt x="376" y="351"/>
                    </a:lnTo>
                    <a:lnTo>
                      <a:pt x="377" y="351"/>
                    </a:lnTo>
                    <a:lnTo>
                      <a:pt x="379" y="351"/>
                    </a:lnTo>
                    <a:lnTo>
                      <a:pt x="379" y="351"/>
                    </a:lnTo>
                    <a:lnTo>
                      <a:pt x="380" y="352"/>
                    </a:lnTo>
                    <a:lnTo>
                      <a:pt x="384" y="353"/>
                    </a:lnTo>
                    <a:lnTo>
                      <a:pt x="387" y="356"/>
                    </a:lnTo>
                    <a:lnTo>
                      <a:pt x="388" y="354"/>
                    </a:lnTo>
                    <a:lnTo>
                      <a:pt x="391" y="354"/>
                    </a:lnTo>
                    <a:lnTo>
                      <a:pt x="391" y="353"/>
                    </a:lnTo>
                    <a:lnTo>
                      <a:pt x="389" y="353"/>
                    </a:lnTo>
                    <a:lnTo>
                      <a:pt x="389" y="353"/>
                    </a:lnTo>
                    <a:lnTo>
                      <a:pt x="388" y="353"/>
                    </a:lnTo>
                    <a:lnTo>
                      <a:pt x="385" y="353"/>
                    </a:lnTo>
                    <a:lnTo>
                      <a:pt x="383" y="351"/>
                    </a:lnTo>
                    <a:lnTo>
                      <a:pt x="379" y="349"/>
                    </a:lnTo>
                    <a:lnTo>
                      <a:pt x="377" y="349"/>
                    </a:lnTo>
                    <a:lnTo>
                      <a:pt x="377" y="348"/>
                    </a:lnTo>
                    <a:lnTo>
                      <a:pt x="377" y="347"/>
                    </a:lnTo>
                    <a:lnTo>
                      <a:pt x="376" y="345"/>
                    </a:lnTo>
                    <a:lnTo>
                      <a:pt x="375" y="347"/>
                    </a:lnTo>
                    <a:lnTo>
                      <a:pt x="373" y="347"/>
                    </a:lnTo>
                    <a:lnTo>
                      <a:pt x="373" y="349"/>
                    </a:lnTo>
                    <a:lnTo>
                      <a:pt x="373" y="353"/>
                    </a:lnTo>
                    <a:lnTo>
                      <a:pt x="373" y="354"/>
                    </a:lnTo>
                    <a:lnTo>
                      <a:pt x="373" y="354"/>
                    </a:lnTo>
                    <a:lnTo>
                      <a:pt x="372" y="354"/>
                    </a:lnTo>
                    <a:lnTo>
                      <a:pt x="368" y="351"/>
                    </a:lnTo>
                    <a:lnTo>
                      <a:pt x="367" y="347"/>
                    </a:lnTo>
                    <a:lnTo>
                      <a:pt x="366" y="345"/>
                    </a:lnTo>
                    <a:lnTo>
                      <a:pt x="366" y="344"/>
                    </a:lnTo>
                    <a:lnTo>
                      <a:pt x="364" y="343"/>
                    </a:lnTo>
                    <a:lnTo>
                      <a:pt x="363" y="343"/>
                    </a:lnTo>
                    <a:lnTo>
                      <a:pt x="363" y="344"/>
                    </a:lnTo>
                    <a:lnTo>
                      <a:pt x="363" y="345"/>
                    </a:lnTo>
                    <a:lnTo>
                      <a:pt x="366" y="345"/>
                    </a:lnTo>
                    <a:lnTo>
                      <a:pt x="367" y="351"/>
                    </a:lnTo>
                    <a:lnTo>
                      <a:pt x="368" y="352"/>
                    </a:lnTo>
                    <a:lnTo>
                      <a:pt x="370" y="353"/>
                    </a:lnTo>
                    <a:lnTo>
                      <a:pt x="370" y="354"/>
                    </a:lnTo>
                    <a:lnTo>
                      <a:pt x="370" y="354"/>
                    </a:lnTo>
                    <a:lnTo>
                      <a:pt x="368" y="354"/>
                    </a:lnTo>
                    <a:lnTo>
                      <a:pt x="367" y="356"/>
                    </a:lnTo>
                    <a:lnTo>
                      <a:pt x="366" y="357"/>
                    </a:lnTo>
                    <a:lnTo>
                      <a:pt x="364" y="358"/>
                    </a:lnTo>
                    <a:lnTo>
                      <a:pt x="363" y="358"/>
                    </a:lnTo>
                    <a:lnTo>
                      <a:pt x="362" y="360"/>
                    </a:lnTo>
                    <a:lnTo>
                      <a:pt x="359" y="360"/>
                    </a:lnTo>
                    <a:lnTo>
                      <a:pt x="358" y="360"/>
                    </a:lnTo>
                    <a:lnTo>
                      <a:pt x="356" y="358"/>
                    </a:lnTo>
                    <a:lnTo>
                      <a:pt x="355" y="358"/>
                    </a:lnTo>
                    <a:lnTo>
                      <a:pt x="354" y="358"/>
                    </a:lnTo>
                    <a:lnTo>
                      <a:pt x="354" y="357"/>
                    </a:lnTo>
                    <a:lnTo>
                      <a:pt x="351" y="354"/>
                    </a:lnTo>
                    <a:lnTo>
                      <a:pt x="350" y="354"/>
                    </a:lnTo>
                    <a:lnTo>
                      <a:pt x="350" y="353"/>
                    </a:lnTo>
                    <a:lnTo>
                      <a:pt x="348" y="352"/>
                    </a:lnTo>
                    <a:lnTo>
                      <a:pt x="348" y="352"/>
                    </a:lnTo>
                    <a:lnTo>
                      <a:pt x="347" y="352"/>
                    </a:lnTo>
                    <a:lnTo>
                      <a:pt x="347" y="354"/>
                    </a:lnTo>
                    <a:lnTo>
                      <a:pt x="348" y="356"/>
                    </a:lnTo>
                    <a:lnTo>
                      <a:pt x="350" y="356"/>
                    </a:lnTo>
                    <a:lnTo>
                      <a:pt x="352" y="358"/>
                    </a:lnTo>
                    <a:lnTo>
                      <a:pt x="354" y="360"/>
                    </a:lnTo>
                    <a:lnTo>
                      <a:pt x="354" y="361"/>
                    </a:lnTo>
                    <a:lnTo>
                      <a:pt x="352" y="362"/>
                    </a:lnTo>
                    <a:lnTo>
                      <a:pt x="348" y="362"/>
                    </a:lnTo>
                    <a:lnTo>
                      <a:pt x="346" y="361"/>
                    </a:lnTo>
                    <a:lnTo>
                      <a:pt x="345" y="362"/>
                    </a:lnTo>
                    <a:lnTo>
                      <a:pt x="343" y="364"/>
                    </a:lnTo>
                    <a:lnTo>
                      <a:pt x="343" y="364"/>
                    </a:lnTo>
                    <a:lnTo>
                      <a:pt x="345" y="364"/>
                    </a:lnTo>
                    <a:lnTo>
                      <a:pt x="345" y="365"/>
                    </a:lnTo>
                    <a:lnTo>
                      <a:pt x="346" y="366"/>
                    </a:lnTo>
                    <a:lnTo>
                      <a:pt x="347" y="365"/>
                    </a:lnTo>
                    <a:lnTo>
                      <a:pt x="347" y="364"/>
                    </a:lnTo>
                    <a:lnTo>
                      <a:pt x="350" y="364"/>
                    </a:lnTo>
                    <a:lnTo>
                      <a:pt x="351" y="364"/>
                    </a:lnTo>
                    <a:lnTo>
                      <a:pt x="352" y="365"/>
                    </a:lnTo>
                    <a:lnTo>
                      <a:pt x="354" y="364"/>
                    </a:lnTo>
                    <a:lnTo>
                      <a:pt x="354" y="362"/>
                    </a:lnTo>
                    <a:lnTo>
                      <a:pt x="355" y="362"/>
                    </a:lnTo>
                    <a:lnTo>
                      <a:pt x="358" y="362"/>
                    </a:lnTo>
                    <a:lnTo>
                      <a:pt x="360" y="362"/>
                    </a:lnTo>
                    <a:lnTo>
                      <a:pt x="360" y="362"/>
                    </a:lnTo>
                    <a:lnTo>
                      <a:pt x="363" y="364"/>
                    </a:lnTo>
                    <a:lnTo>
                      <a:pt x="364" y="365"/>
                    </a:lnTo>
                    <a:lnTo>
                      <a:pt x="367" y="365"/>
                    </a:lnTo>
                    <a:lnTo>
                      <a:pt x="367" y="366"/>
                    </a:lnTo>
                    <a:lnTo>
                      <a:pt x="367" y="368"/>
                    </a:lnTo>
                    <a:lnTo>
                      <a:pt x="366" y="369"/>
                    </a:lnTo>
                    <a:lnTo>
                      <a:pt x="364" y="370"/>
                    </a:lnTo>
                    <a:lnTo>
                      <a:pt x="363" y="370"/>
                    </a:lnTo>
                    <a:lnTo>
                      <a:pt x="360" y="370"/>
                    </a:lnTo>
                    <a:lnTo>
                      <a:pt x="359" y="372"/>
                    </a:lnTo>
                    <a:lnTo>
                      <a:pt x="358" y="373"/>
                    </a:lnTo>
                    <a:lnTo>
                      <a:pt x="355" y="372"/>
                    </a:lnTo>
                    <a:lnTo>
                      <a:pt x="354" y="370"/>
                    </a:lnTo>
                    <a:lnTo>
                      <a:pt x="352" y="369"/>
                    </a:lnTo>
                    <a:lnTo>
                      <a:pt x="351" y="369"/>
                    </a:lnTo>
                    <a:lnTo>
                      <a:pt x="350" y="370"/>
                    </a:lnTo>
                    <a:lnTo>
                      <a:pt x="348" y="370"/>
                    </a:lnTo>
                    <a:lnTo>
                      <a:pt x="348" y="370"/>
                    </a:lnTo>
                    <a:lnTo>
                      <a:pt x="347" y="370"/>
                    </a:lnTo>
                    <a:lnTo>
                      <a:pt x="347" y="372"/>
                    </a:lnTo>
                    <a:lnTo>
                      <a:pt x="348" y="372"/>
                    </a:lnTo>
                    <a:lnTo>
                      <a:pt x="350" y="372"/>
                    </a:lnTo>
                    <a:lnTo>
                      <a:pt x="351" y="370"/>
                    </a:lnTo>
                    <a:lnTo>
                      <a:pt x="352" y="372"/>
                    </a:lnTo>
                    <a:lnTo>
                      <a:pt x="354" y="372"/>
                    </a:lnTo>
                    <a:lnTo>
                      <a:pt x="352" y="373"/>
                    </a:lnTo>
                    <a:lnTo>
                      <a:pt x="351" y="373"/>
                    </a:lnTo>
                    <a:lnTo>
                      <a:pt x="348" y="374"/>
                    </a:lnTo>
                    <a:lnTo>
                      <a:pt x="348" y="376"/>
                    </a:lnTo>
                    <a:lnTo>
                      <a:pt x="348" y="376"/>
                    </a:lnTo>
                    <a:lnTo>
                      <a:pt x="350" y="374"/>
                    </a:lnTo>
                    <a:lnTo>
                      <a:pt x="352" y="374"/>
                    </a:lnTo>
                    <a:lnTo>
                      <a:pt x="354" y="374"/>
                    </a:lnTo>
                    <a:lnTo>
                      <a:pt x="354" y="376"/>
                    </a:lnTo>
                    <a:lnTo>
                      <a:pt x="354" y="377"/>
                    </a:lnTo>
                    <a:lnTo>
                      <a:pt x="355" y="377"/>
                    </a:lnTo>
                    <a:lnTo>
                      <a:pt x="356" y="374"/>
                    </a:lnTo>
                    <a:lnTo>
                      <a:pt x="358" y="374"/>
                    </a:lnTo>
                    <a:lnTo>
                      <a:pt x="359" y="374"/>
                    </a:lnTo>
                    <a:lnTo>
                      <a:pt x="360" y="373"/>
                    </a:lnTo>
                    <a:lnTo>
                      <a:pt x="362" y="373"/>
                    </a:lnTo>
                    <a:lnTo>
                      <a:pt x="363" y="373"/>
                    </a:lnTo>
                    <a:lnTo>
                      <a:pt x="366" y="376"/>
                    </a:lnTo>
                    <a:lnTo>
                      <a:pt x="367" y="376"/>
                    </a:lnTo>
                    <a:lnTo>
                      <a:pt x="367" y="376"/>
                    </a:lnTo>
                    <a:lnTo>
                      <a:pt x="367" y="377"/>
                    </a:lnTo>
                    <a:lnTo>
                      <a:pt x="367" y="381"/>
                    </a:lnTo>
                    <a:lnTo>
                      <a:pt x="366" y="382"/>
                    </a:lnTo>
                    <a:lnTo>
                      <a:pt x="363" y="382"/>
                    </a:lnTo>
                    <a:lnTo>
                      <a:pt x="362" y="382"/>
                    </a:lnTo>
                    <a:lnTo>
                      <a:pt x="360" y="382"/>
                    </a:lnTo>
                    <a:lnTo>
                      <a:pt x="356" y="382"/>
                    </a:lnTo>
                    <a:lnTo>
                      <a:pt x="355" y="381"/>
                    </a:lnTo>
                    <a:lnTo>
                      <a:pt x="354" y="382"/>
                    </a:lnTo>
                    <a:lnTo>
                      <a:pt x="354" y="383"/>
                    </a:lnTo>
                    <a:lnTo>
                      <a:pt x="356" y="382"/>
                    </a:lnTo>
                    <a:lnTo>
                      <a:pt x="359" y="382"/>
                    </a:lnTo>
                    <a:lnTo>
                      <a:pt x="362" y="383"/>
                    </a:lnTo>
                    <a:lnTo>
                      <a:pt x="363" y="385"/>
                    </a:lnTo>
                    <a:lnTo>
                      <a:pt x="362" y="386"/>
                    </a:lnTo>
                    <a:lnTo>
                      <a:pt x="364" y="385"/>
                    </a:lnTo>
                    <a:lnTo>
                      <a:pt x="366" y="383"/>
                    </a:lnTo>
                    <a:lnTo>
                      <a:pt x="368" y="383"/>
                    </a:lnTo>
                    <a:lnTo>
                      <a:pt x="371" y="385"/>
                    </a:lnTo>
                    <a:lnTo>
                      <a:pt x="371" y="386"/>
                    </a:lnTo>
                    <a:lnTo>
                      <a:pt x="375" y="389"/>
                    </a:lnTo>
                    <a:lnTo>
                      <a:pt x="375" y="390"/>
                    </a:lnTo>
                    <a:lnTo>
                      <a:pt x="375" y="390"/>
                    </a:lnTo>
                    <a:lnTo>
                      <a:pt x="376" y="390"/>
                    </a:lnTo>
                    <a:lnTo>
                      <a:pt x="377" y="391"/>
                    </a:lnTo>
                    <a:lnTo>
                      <a:pt x="379" y="391"/>
                    </a:lnTo>
                    <a:lnTo>
                      <a:pt x="380" y="393"/>
                    </a:lnTo>
                    <a:lnTo>
                      <a:pt x="381" y="393"/>
                    </a:lnTo>
                    <a:lnTo>
                      <a:pt x="381" y="395"/>
                    </a:lnTo>
                    <a:lnTo>
                      <a:pt x="383" y="395"/>
                    </a:lnTo>
                    <a:lnTo>
                      <a:pt x="383" y="395"/>
                    </a:lnTo>
                    <a:lnTo>
                      <a:pt x="384" y="397"/>
                    </a:lnTo>
                    <a:lnTo>
                      <a:pt x="385" y="398"/>
                    </a:lnTo>
                    <a:lnTo>
                      <a:pt x="385" y="398"/>
                    </a:lnTo>
                    <a:lnTo>
                      <a:pt x="384" y="401"/>
                    </a:lnTo>
                    <a:lnTo>
                      <a:pt x="383" y="402"/>
                    </a:lnTo>
                    <a:lnTo>
                      <a:pt x="381" y="403"/>
                    </a:lnTo>
                    <a:lnTo>
                      <a:pt x="381" y="404"/>
                    </a:lnTo>
                    <a:lnTo>
                      <a:pt x="381" y="406"/>
                    </a:lnTo>
                    <a:lnTo>
                      <a:pt x="383" y="403"/>
                    </a:lnTo>
                    <a:lnTo>
                      <a:pt x="385" y="402"/>
                    </a:lnTo>
                    <a:lnTo>
                      <a:pt x="385" y="402"/>
                    </a:lnTo>
                    <a:lnTo>
                      <a:pt x="387" y="402"/>
                    </a:lnTo>
                    <a:lnTo>
                      <a:pt x="385" y="403"/>
                    </a:lnTo>
                    <a:lnTo>
                      <a:pt x="385" y="404"/>
                    </a:lnTo>
                    <a:lnTo>
                      <a:pt x="385" y="404"/>
                    </a:lnTo>
                    <a:lnTo>
                      <a:pt x="387" y="403"/>
                    </a:lnTo>
                    <a:lnTo>
                      <a:pt x="388" y="402"/>
                    </a:lnTo>
                    <a:lnTo>
                      <a:pt x="389" y="402"/>
                    </a:lnTo>
                    <a:lnTo>
                      <a:pt x="389" y="403"/>
                    </a:lnTo>
                    <a:lnTo>
                      <a:pt x="389" y="404"/>
                    </a:lnTo>
                    <a:lnTo>
                      <a:pt x="388" y="406"/>
                    </a:lnTo>
                    <a:lnTo>
                      <a:pt x="385" y="407"/>
                    </a:lnTo>
                    <a:lnTo>
                      <a:pt x="385" y="408"/>
                    </a:lnTo>
                    <a:lnTo>
                      <a:pt x="385" y="410"/>
                    </a:lnTo>
                    <a:lnTo>
                      <a:pt x="385" y="411"/>
                    </a:lnTo>
                    <a:lnTo>
                      <a:pt x="385" y="412"/>
                    </a:lnTo>
                    <a:lnTo>
                      <a:pt x="385" y="415"/>
                    </a:lnTo>
                    <a:lnTo>
                      <a:pt x="385" y="416"/>
                    </a:lnTo>
                    <a:lnTo>
                      <a:pt x="387" y="415"/>
                    </a:lnTo>
                    <a:lnTo>
                      <a:pt x="387" y="412"/>
                    </a:lnTo>
                    <a:lnTo>
                      <a:pt x="388" y="410"/>
                    </a:lnTo>
                    <a:lnTo>
                      <a:pt x="391" y="408"/>
                    </a:lnTo>
                    <a:lnTo>
                      <a:pt x="391" y="408"/>
                    </a:lnTo>
                    <a:lnTo>
                      <a:pt x="391" y="410"/>
                    </a:lnTo>
                    <a:lnTo>
                      <a:pt x="389" y="412"/>
                    </a:lnTo>
                    <a:lnTo>
                      <a:pt x="389" y="414"/>
                    </a:lnTo>
                    <a:lnTo>
                      <a:pt x="389" y="415"/>
                    </a:lnTo>
                    <a:lnTo>
                      <a:pt x="391" y="414"/>
                    </a:lnTo>
                    <a:lnTo>
                      <a:pt x="391" y="415"/>
                    </a:lnTo>
                    <a:lnTo>
                      <a:pt x="391" y="418"/>
                    </a:lnTo>
                    <a:lnTo>
                      <a:pt x="391" y="418"/>
                    </a:lnTo>
                    <a:lnTo>
                      <a:pt x="388" y="419"/>
                    </a:lnTo>
                    <a:lnTo>
                      <a:pt x="388" y="419"/>
                    </a:lnTo>
                    <a:lnTo>
                      <a:pt x="388" y="420"/>
                    </a:lnTo>
                    <a:lnTo>
                      <a:pt x="389" y="419"/>
                    </a:lnTo>
                    <a:lnTo>
                      <a:pt x="391" y="420"/>
                    </a:lnTo>
                    <a:lnTo>
                      <a:pt x="391" y="422"/>
                    </a:lnTo>
                    <a:lnTo>
                      <a:pt x="389" y="423"/>
                    </a:lnTo>
                    <a:lnTo>
                      <a:pt x="391" y="423"/>
                    </a:lnTo>
                    <a:lnTo>
                      <a:pt x="391" y="424"/>
                    </a:lnTo>
                    <a:lnTo>
                      <a:pt x="391" y="426"/>
                    </a:lnTo>
                    <a:lnTo>
                      <a:pt x="391" y="427"/>
                    </a:lnTo>
                    <a:lnTo>
                      <a:pt x="391" y="428"/>
                    </a:lnTo>
                    <a:lnTo>
                      <a:pt x="391" y="432"/>
                    </a:lnTo>
                    <a:lnTo>
                      <a:pt x="391" y="433"/>
                    </a:lnTo>
                    <a:lnTo>
                      <a:pt x="391" y="436"/>
                    </a:lnTo>
                    <a:lnTo>
                      <a:pt x="389" y="436"/>
                    </a:lnTo>
                    <a:lnTo>
                      <a:pt x="388" y="436"/>
                    </a:lnTo>
                    <a:lnTo>
                      <a:pt x="387" y="436"/>
                    </a:lnTo>
                    <a:lnTo>
                      <a:pt x="387" y="436"/>
                    </a:lnTo>
                    <a:lnTo>
                      <a:pt x="387" y="435"/>
                    </a:lnTo>
                    <a:lnTo>
                      <a:pt x="387" y="433"/>
                    </a:lnTo>
                    <a:lnTo>
                      <a:pt x="385" y="432"/>
                    </a:lnTo>
                    <a:lnTo>
                      <a:pt x="384" y="433"/>
                    </a:lnTo>
                    <a:lnTo>
                      <a:pt x="383" y="435"/>
                    </a:lnTo>
                    <a:lnTo>
                      <a:pt x="383" y="433"/>
                    </a:lnTo>
                    <a:lnTo>
                      <a:pt x="383" y="432"/>
                    </a:lnTo>
                    <a:lnTo>
                      <a:pt x="383" y="431"/>
                    </a:lnTo>
                    <a:lnTo>
                      <a:pt x="383" y="428"/>
                    </a:lnTo>
                    <a:lnTo>
                      <a:pt x="383" y="427"/>
                    </a:lnTo>
                    <a:lnTo>
                      <a:pt x="383" y="424"/>
                    </a:lnTo>
                    <a:lnTo>
                      <a:pt x="383" y="424"/>
                    </a:lnTo>
                    <a:lnTo>
                      <a:pt x="381" y="424"/>
                    </a:lnTo>
                    <a:lnTo>
                      <a:pt x="381" y="426"/>
                    </a:lnTo>
                    <a:lnTo>
                      <a:pt x="380" y="427"/>
                    </a:lnTo>
                    <a:lnTo>
                      <a:pt x="380" y="431"/>
                    </a:lnTo>
                    <a:lnTo>
                      <a:pt x="380" y="433"/>
                    </a:lnTo>
                    <a:lnTo>
                      <a:pt x="380" y="435"/>
                    </a:lnTo>
                    <a:lnTo>
                      <a:pt x="380" y="435"/>
                    </a:lnTo>
                    <a:lnTo>
                      <a:pt x="379" y="435"/>
                    </a:lnTo>
                    <a:lnTo>
                      <a:pt x="377" y="435"/>
                    </a:lnTo>
                    <a:lnTo>
                      <a:pt x="375" y="436"/>
                    </a:lnTo>
                    <a:lnTo>
                      <a:pt x="373" y="435"/>
                    </a:lnTo>
                    <a:lnTo>
                      <a:pt x="371" y="432"/>
                    </a:lnTo>
                    <a:lnTo>
                      <a:pt x="370" y="428"/>
                    </a:lnTo>
                    <a:lnTo>
                      <a:pt x="368" y="427"/>
                    </a:lnTo>
                    <a:lnTo>
                      <a:pt x="367" y="426"/>
                    </a:lnTo>
                    <a:lnTo>
                      <a:pt x="366" y="422"/>
                    </a:lnTo>
                    <a:lnTo>
                      <a:pt x="366" y="420"/>
                    </a:lnTo>
                    <a:lnTo>
                      <a:pt x="364" y="419"/>
                    </a:lnTo>
                    <a:lnTo>
                      <a:pt x="363" y="416"/>
                    </a:lnTo>
                    <a:lnTo>
                      <a:pt x="364" y="414"/>
                    </a:lnTo>
                    <a:lnTo>
                      <a:pt x="364" y="412"/>
                    </a:lnTo>
                    <a:lnTo>
                      <a:pt x="364" y="411"/>
                    </a:lnTo>
                    <a:lnTo>
                      <a:pt x="363" y="411"/>
                    </a:lnTo>
                    <a:lnTo>
                      <a:pt x="360" y="411"/>
                    </a:lnTo>
                    <a:lnTo>
                      <a:pt x="360" y="412"/>
                    </a:lnTo>
                    <a:lnTo>
                      <a:pt x="359" y="411"/>
                    </a:lnTo>
                    <a:lnTo>
                      <a:pt x="355" y="406"/>
                    </a:lnTo>
                    <a:lnTo>
                      <a:pt x="355" y="404"/>
                    </a:lnTo>
                    <a:lnTo>
                      <a:pt x="354" y="403"/>
                    </a:lnTo>
                    <a:lnTo>
                      <a:pt x="352" y="404"/>
                    </a:lnTo>
                    <a:lnTo>
                      <a:pt x="350" y="404"/>
                    </a:lnTo>
                    <a:lnTo>
                      <a:pt x="348" y="403"/>
                    </a:lnTo>
                    <a:lnTo>
                      <a:pt x="347" y="404"/>
                    </a:lnTo>
                    <a:lnTo>
                      <a:pt x="346" y="404"/>
                    </a:lnTo>
                    <a:lnTo>
                      <a:pt x="345" y="404"/>
                    </a:lnTo>
                    <a:lnTo>
                      <a:pt x="343" y="402"/>
                    </a:lnTo>
                    <a:lnTo>
                      <a:pt x="343" y="402"/>
                    </a:lnTo>
                    <a:lnTo>
                      <a:pt x="341" y="399"/>
                    </a:lnTo>
                    <a:lnTo>
                      <a:pt x="341" y="398"/>
                    </a:lnTo>
                    <a:lnTo>
                      <a:pt x="339" y="397"/>
                    </a:lnTo>
                    <a:lnTo>
                      <a:pt x="339" y="394"/>
                    </a:lnTo>
                    <a:lnTo>
                      <a:pt x="338" y="393"/>
                    </a:lnTo>
                    <a:lnTo>
                      <a:pt x="337" y="394"/>
                    </a:lnTo>
                    <a:lnTo>
                      <a:pt x="337" y="395"/>
                    </a:lnTo>
                    <a:lnTo>
                      <a:pt x="337" y="397"/>
                    </a:lnTo>
                    <a:lnTo>
                      <a:pt x="335" y="398"/>
                    </a:lnTo>
                    <a:lnTo>
                      <a:pt x="334" y="398"/>
                    </a:lnTo>
                    <a:lnTo>
                      <a:pt x="337" y="399"/>
                    </a:lnTo>
                    <a:lnTo>
                      <a:pt x="338" y="399"/>
                    </a:lnTo>
                    <a:lnTo>
                      <a:pt x="339" y="402"/>
                    </a:lnTo>
                    <a:lnTo>
                      <a:pt x="341" y="403"/>
                    </a:lnTo>
                    <a:lnTo>
                      <a:pt x="339" y="404"/>
                    </a:lnTo>
                    <a:lnTo>
                      <a:pt x="337" y="404"/>
                    </a:lnTo>
                    <a:lnTo>
                      <a:pt x="335" y="404"/>
                    </a:lnTo>
                    <a:lnTo>
                      <a:pt x="334" y="406"/>
                    </a:lnTo>
                    <a:lnTo>
                      <a:pt x="333" y="404"/>
                    </a:lnTo>
                    <a:lnTo>
                      <a:pt x="333" y="406"/>
                    </a:lnTo>
                    <a:lnTo>
                      <a:pt x="334" y="407"/>
                    </a:lnTo>
                    <a:lnTo>
                      <a:pt x="337" y="407"/>
                    </a:lnTo>
                    <a:lnTo>
                      <a:pt x="338" y="404"/>
                    </a:lnTo>
                    <a:lnTo>
                      <a:pt x="339" y="404"/>
                    </a:lnTo>
                    <a:lnTo>
                      <a:pt x="342" y="404"/>
                    </a:lnTo>
                    <a:lnTo>
                      <a:pt x="343" y="404"/>
                    </a:lnTo>
                    <a:lnTo>
                      <a:pt x="343" y="406"/>
                    </a:lnTo>
                    <a:lnTo>
                      <a:pt x="343" y="407"/>
                    </a:lnTo>
                    <a:lnTo>
                      <a:pt x="346" y="406"/>
                    </a:lnTo>
                    <a:lnTo>
                      <a:pt x="347" y="407"/>
                    </a:lnTo>
                    <a:lnTo>
                      <a:pt x="352" y="408"/>
                    </a:lnTo>
                    <a:lnTo>
                      <a:pt x="354" y="410"/>
                    </a:lnTo>
                    <a:lnTo>
                      <a:pt x="355" y="408"/>
                    </a:lnTo>
                    <a:lnTo>
                      <a:pt x="356" y="411"/>
                    </a:lnTo>
                    <a:lnTo>
                      <a:pt x="356" y="414"/>
                    </a:lnTo>
                    <a:lnTo>
                      <a:pt x="356" y="415"/>
                    </a:lnTo>
                    <a:lnTo>
                      <a:pt x="355" y="416"/>
                    </a:lnTo>
                    <a:lnTo>
                      <a:pt x="354" y="418"/>
                    </a:lnTo>
                    <a:lnTo>
                      <a:pt x="352" y="418"/>
                    </a:lnTo>
                    <a:lnTo>
                      <a:pt x="350" y="418"/>
                    </a:lnTo>
                    <a:lnTo>
                      <a:pt x="345" y="420"/>
                    </a:lnTo>
                    <a:lnTo>
                      <a:pt x="342" y="420"/>
                    </a:lnTo>
                    <a:lnTo>
                      <a:pt x="339" y="422"/>
                    </a:lnTo>
                    <a:lnTo>
                      <a:pt x="338" y="420"/>
                    </a:lnTo>
                    <a:lnTo>
                      <a:pt x="337" y="419"/>
                    </a:lnTo>
                    <a:lnTo>
                      <a:pt x="337" y="416"/>
                    </a:lnTo>
                    <a:lnTo>
                      <a:pt x="337" y="416"/>
                    </a:lnTo>
                    <a:lnTo>
                      <a:pt x="335" y="415"/>
                    </a:lnTo>
                    <a:lnTo>
                      <a:pt x="335" y="418"/>
                    </a:lnTo>
                    <a:lnTo>
                      <a:pt x="335" y="419"/>
                    </a:lnTo>
                    <a:lnTo>
                      <a:pt x="335" y="420"/>
                    </a:lnTo>
                    <a:lnTo>
                      <a:pt x="335" y="420"/>
                    </a:lnTo>
                    <a:lnTo>
                      <a:pt x="333" y="420"/>
                    </a:lnTo>
                    <a:lnTo>
                      <a:pt x="333" y="419"/>
                    </a:lnTo>
                    <a:lnTo>
                      <a:pt x="333" y="419"/>
                    </a:lnTo>
                    <a:lnTo>
                      <a:pt x="330" y="420"/>
                    </a:lnTo>
                    <a:lnTo>
                      <a:pt x="331" y="422"/>
                    </a:lnTo>
                    <a:lnTo>
                      <a:pt x="333" y="422"/>
                    </a:lnTo>
                    <a:lnTo>
                      <a:pt x="334" y="423"/>
                    </a:lnTo>
                    <a:lnTo>
                      <a:pt x="334" y="424"/>
                    </a:lnTo>
                    <a:lnTo>
                      <a:pt x="333" y="426"/>
                    </a:lnTo>
                    <a:lnTo>
                      <a:pt x="333" y="426"/>
                    </a:lnTo>
                    <a:lnTo>
                      <a:pt x="331" y="426"/>
                    </a:lnTo>
                    <a:lnTo>
                      <a:pt x="330" y="427"/>
                    </a:lnTo>
                    <a:lnTo>
                      <a:pt x="330" y="428"/>
                    </a:lnTo>
                    <a:lnTo>
                      <a:pt x="329" y="429"/>
                    </a:lnTo>
                    <a:lnTo>
                      <a:pt x="325" y="431"/>
                    </a:lnTo>
                    <a:lnTo>
                      <a:pt x="322" y="431"/>
                    </a:lnTo>
                    <a:lnTo>
                      <a:pt x="321" y="431"/>
                    </a:lnTo>
                    <a:lnTo>
                      <a:pt x="319" y="432"/>
                    </a:lnTo>
                    <a:lnTo>
                      <a:pt x="318" y="433"/>
                    </a:lnTo>
                    <a:lnTo>
                      <a:pt x="319" y="435"/>
                    </a:lnTo>
                    <a:lnTo>
                      <a:pt x="323" y="432"/>
                    </a:lnTo>
                    <a:lnTo>
                      <a:pt x="326" y="432"/>
                    </a:lnTo>
                    <a:lnTo>
                      <a:pt x="327" y="432"/>
                    </a:lnTo>
                    <a:lnTo>
                      <a:pt x="329" y="432"/>
                    </a:lnTo>
                    <a:lnTo>
                      <a:pt x="330" y="433"/>
                    </a:lnTo>
                    <a:lnTo>
                      <a:pt x="333" y="435"/>
                    </a:lnTo>
                    <a:lnTo>
                      <a:pt x="334" y="435"/>
                    </a:lnTo>
                    <a:lnTo>
                      <a:pt x="337" y="433"/>
                    </a:lnTo>
                    <a:lnTo>
                      <a:pt x="339" y="433"/>
                    </a:lnTo>
                    <a:lnTo>
                      <a:pt x="342" y="435"/>
                    </a:lnTo>
                    <a:lnTo>
                      <a:pt x="343" y="433"/>
                    </a:lnTo>
                    <a:lnTo>
                      <a:pt x="345" y="433"/>
                    </a:lnTo>
                    <a:lnTo>
                      <a:pt x="345" y="435"/>
                    </a:lnTo>
                    <a:lnTo>
                      <a:pt x="346" y="435"/>
                    </a:lnTo>
                    <a:lnTo>
                      <a:pt x="347" y="436"/>
                    </a:lnTo>
                    <a:lnTo>
                      <a:pt x="346" y="437"/>
                    </a:lnTo>
                    <a:lnTo>
                      <a:pt x="345" y="437"/>
                    </a:lnTo>
                    <a:lnTo>
                      <a:pt x="342" y="437"/>
                    </a:lnTo>
                    <a:lnTo>
                      <a:pt x="341" y="437"/>
                    </a:lnTo>
                    <a:lnTo>
                      <a:pt x="338" y="439"/>
                    </a:lnTo>
                    <a:lnTo>
                      <a:pt x="335" y="439"/>
                    </a:lnTo>
                    <a:lnTo>
                      <a:pt x="334" y="440"/>
                    </a:lnTo>
                    <a:lnTo>
                      <a:pt x="333" y="440"/>
                    </a:lnTo>
                    <a:lnTo>
                      <a:pt x="331" y="439"/>
                    </a:lnTo>
                    <a:lnTo>
                      <a:pt x="329" y="439"/>
                    </a:lnTo>
                    <a:lnTo>
                      <a:pt x="327" y="440"/>
                    </a:lnTo>
                    <a:lnTo>
                      <a:pt x="329" y="441"/>
                    </a:lnTo>
                    <a:lnTo>
                      <a:pt x="330" y="440"/>
                    </a:lnTo>
                    <a:lnTo>
                      <a:pt x="331" y="441"/>
                    </a:lnTo>
                    <a:lnTo>
                      <a:pt x="335" y="441"/>
                    </a:lnTo>
                    <a:lnTo>
                      <a:pt x="337" y="441"/>
                    </a:lnTo>
                    <a:lnTo>
                      <a:pt x="337" y="443"/>
                    </a:lnTo>
                    <a:lnTo>
                      <a:pt x="338" y="441"/>
                    </a:lnTo>
                    <a:lnTo>
                      <a:pt x="341" y="439"/>
                    </a:lnTo>
                    <a:lnTo>
                      <a:pt x="342" y="439"/>
                    </a:lnTo>
                    <a:lnTo>
                      <a:pt x="345" y="439"/>
                    </a:lnTo>
                    <a:lnTo>
                      <a:pt x="346" y="439"/>
                    </a:lnTo>
                    <a:lnTo>
                      <a:pt x="346" y="440"/>
                    </a:lnTo>
                    <a:lnTo>
                      <a:pt x="347" y="439"/>
                    </a:lnTo>
                    <a:lnTo>
                      <a:pt x="351" y="439"/>
                    </a:lnTo>
                    <a:lnTo>
                      <a:pt x="352" y="439"/>
                    </a:lnTo>
                    <a:lnTo>
                      <a:pt x="355" y="436"/>
                    </a:lnTo>
                    <a:lnTo>
                      <a:pt x="356" y="435"/>
                    </a:lnTo>
                    <a:lnTo>
                      <a:pt x="356" y="436"/>
                    </a:lnTo>
                    <a:lnTo>
                      <a:pt x="356" y="437"/>
                    </a:lnTo>
                    <a:lnTo>
                      <a:pt x="358" y="437"/>
                    </a:lnTo>
                    <a:lnTo>
                      <a:pt x="359" y="436"/>
                    </a:lnTo>
                    <a:lnTo>
                      <a:pt x="359" y="436"/>
                    </a:lnTo>
                    <a:lnTo>
                      <a:pt x="360" y="437"/>
                    </a:lnTo>
                    <a:lnTo>
                      <a:pt x="363" y="440"/>
                    </a:lnTo>
                    <a:lnTo>
                      <a:pt x="367" y="440"/>
                    </a:lnTo>
                    <a:lnTo>
                      <a:pt x="370" y="441"/>
                    </a:lnTo>
                    <a:lnTo>
                      <a:pt x="372" y="441"/>
                    </a:lnTo>
                    <a:lnTo>
                      <a:pt x="373" y="441"/>
                    </a:lnTo>
                    <a:lnTo>
                      <a:pt x="377" y="441"/>
                    </a:lnTo>
                    <a:lnTo>
                      <a:pt x="377" y="443"/>
                    </a:lnTo>
                    <a:lnTo>
                      <a:pt x="380" y="443"/>
                    </a:lnTo>
                    <a:lnTo>
                      <a:pt x="384" y="441"/>
                    </a:lnTo>
                    <a:lnTo>
                      <a:pt x="384" y="443"/>
                    </a:lnTo>
                    <a:lnTo>
                      <a:pt x="383" y="444"/>
                    </a:lnTo>
                    <a:lnTo>
                      <a:pt x="380" y="445"/>
                    </a:lnTo>
                    <a:lnTo>
                      <a:pt x="377" y="447"/>
                    </a:lnTo>
                    <a:lnTo>
                      <a:pt x="376" y="445"/>
                    </a:lnTo>
                    <a:lnTo>
                      <a:pt x="375" y="447"/>
                    </a:lnTo>
                    <a:lnTo>
                      <a:pt x="375" y="448"/>
                    </a:lnTo>
                    <a:lnTo>
                      <a:pt x="376" y="449"/>
                    </a:lnTo>
                    <a:lnTo>
                      <a:pt x="376" y="451"/>
                    </a:lnTo>
                    <a:lnTo>
                      <a:pt x="376" y="451"/>
                    </a:lnTo>
                    <a:lnTo>
                      <a:pt x="375" y="451"/>
                    </a:lnTo>
                    <a:lnTo>
                      <a:pt x="373" y="449"/>
                    </a:lnTo>
                    <a:lnTo>
                      <a:pt x="372" y="449"/>
                    </a:lnTo>
                    <a:lnTo>
                      <a:pt x="372" y="451"/>
                    </a:lnTo>
                    <a:lnTo>
                      <a:pt x="372" y="451"/>
                    </a:lnTo>
                    <a:lnTo>
                      <a:pt x="371" y="451"/>
                    </a:lnTo>
                    <a:lnTo>
                      <a:pt x="368" y="451"/>
                    </a:lnTo>
                    <a:lnTo>
                      <a:pt x="368" y="451"/>
                    </a:lnTo>
                    <a:lnTo>
                      <a:pt x="368" y="452"/>
                    </a:lnTo>
                    <a:lnTo>
                      <a:pt x="370" y="453"/>
                    </a:lnTo>
                    <a:lnTo>
                      <a:pt x="370" y="454"/>
                    </a:lnTo>
                    <a:lnTo>
                      <a:pt x="368" y="454"/>
                    </a:lnTo>
                    <a:lnTo>
                      <a:pt x="367" y="456"/>
                    </a:lnTo>
                    <a:lnTo>
                      <a:pt x="366" y="454"/>
                    </a:lnTo>
                    <a:lnTo>
                      <a:pt x="364" y="454"/>
                    </a:lnTo>
                    <a:lnTo>
                      <a:pt x="364" y="454"/>
                    </a:lnTo>
                    <a:lnTo>
                      <a:pt x="364" y="456"/>
                    </a:lnTo>
                    <a:lnTo>
                      <a:pt x="364" y="457"/>
                    </a:lnTo>
                    <a:lnTo>
                      <a:pt x="363" y="457"/>
                    </a:lnTo>
                    <a:lnTo>
                      <a:pt x="362" y="457"/>
                    </a:lnTo>
                    <a:lnTo>
                      <a:pt x="360" y="458"/>
                    </a:lnTo>
                    <a:lnTo>
                      <a:pt x="359" y="458"/>
                    </a:lnTo>
                    <a:lnTo>
                      <a:pt x="359" y="457"/>
                    </a:lnTo>
                    <a:lnTo>
                      <a:pt x="358" y="457"/>
                    </a:lnTo>
                    <a:lnTo>
                      <a:pt x="358" y="458"/>
                    </a:lnTo>
                    <a:lnTo>
                      <a:pt x="359" y="461"/>
                    </a:lnTo>
                    <a:lnTo>
                      <a:pt x="358" y="462"/>
                    </a:lnTo>
                    <a:lnTo>
                      <a:pt x="356" y="461"/>
                    </a:lnTo>
                    <a:lnTo>
                      <a:pt x="355" y="461"/>
                    </a:lnTo>
                    <a:lnTo>
                      <a:pt x="354" y="461"/>
                    </a:lnTo>
                    <a:lnTo>
                      <a:pt x="354" y="462"/>
                    </a:lnTo>
                    <a:lnTo>
                      <a:pt x="355" y="462"/>
                    </a:lnTo>
                    <a:lnTo>
                      <a:pt x="355" y="464"/>
                    </a:lnTo>
                    <a:lnTo>
                      <a:pt x="352" y="466"/>
                    </a:lnTo>
                    <a:lnTo>
                      <a:pt x="351" y="465"/>
                    </a:lnTo>
                    <a:lnTo>
                      <a:pt x="351" y="465"/>
                    </a:lnTo>
                    <a:lnTo>
                      <a:pt x="350" y="464"/>
                    </a:lnTo>
                    <a:lnTo>
                      <a:pt x="348" y="464"/>
                    </a:lnTo>
                    <a:lnTo>
                      <a:pt x="348" y="465"/>
                    </a:lnTo>
                    <a:lnTo>
                      <a:pt x="350" y="466"/>
                    </a:lnTo>
                    <a:lnTo>
                      <a:pt x="350" y="468"/>
                    </a:lnTo>
                    <a:lnTo>
                      <a:pt x="348" y="469"/>
                    </a:lnTo>
                    <a:lnTo>
                      <a:pt x="346" y="469"/>
                    </a:lnTo>
                    <a:lnTo>
                      <a:pt x="346" y="470"/>
                    </a:lnTo>
                    <a:lnTo>
                      <a:pt x="343" y="470"/>
                    </a:lnTo>
                    <a:lnTo>
                      <a:pt x="342" y="472"/>
                    </a:lnTo>
                    <a:lnTo>
                      <a:pt x="341" y="473"/>
                    </a:lnTo>
                    <a:lnTo>
                      <a:pt x="341" y="473"/>
                    </a:lnTo>
                    <a:lnTo>
                      <a:pt x="339" y="472"/>
                    </a:lnTo>
                    <a:lnTo>
                      <a:pt x="338" y="472"/>
                    </a:lnTo>
                    <a:lnTo>
                      <a:pt x="337" y="473"/>
                    </a:lnTo>
                    <a:lnTo>
                      <a:pt x="334" y="473"/>
                    </a:lnTo>
                    <a:lnTo>
                      <a:pt x="334" y="473"/>
                    </a:lnTo>
                    <a:lnTo>
                      <a:pt x="333" y="474"/>
                    </a:lnTo>
                    <a:lnTo>
                      <a:pt x="331" y="474"/>
                    </a:lnTo>
                    <a:lnTo>
                      <a:pt x="330" y="474"/>
                    </a:lnTo>
                    <a:lnTo>
                      <a:pt x="330" y="473"/>
                    </a:lnTo>
                    <a:lnTo>
                      <a:pt x="329" y="473"/>
                    </a:lnTo>
                    <a:lnTo>
                      <a:pt x="327" y="476"/>
                    </a:lnTo>
                    <a:lnTo>
                      <a:pt x="327" y="476"/>
                    </a:lnTo>
                    <a:lnTo>
                      <a:pt x="326" y="474"/>
                    </a:lnTo>
                    <a:lnTo>
                      <a:pt x="325" y="474"/>
                    </a:lnTo>
                    <a:lnTo>
                      <a:pt x="325" y="476"/>
                    </a:lnTo>
                    <a:lnTo>
                      <a:pt x="323" y="477"/>
                    </a:lnTo>
                    <a:lnTo>
                      <a:pt x="322" y="476"/>
                    </a:lnTo>
                    <a:lnTo>
                      <a:pt x="322" y="474"/>
                    </a:lnTo>
                    <a:lnTo>
                      <a:pt x="322" y="474"/>
                    </a:lnTo>
                    <a:lnTo>
                      <a:pt x="322" y="476"/>
                    </a:lnTo>
                    <a:lnTo>
                      <a:pt x="321" y="477"/>
                    </a:lnTo>
                    <a:lnTo>
                      <a:pt x="319" y="477"/>
                    </a:lnTo>
                    <a:lnTo>
                      <a:pt x="318" y="477"/>
                    </a:lnTo>
                    <a:lnTo>
                      <a:pt x="318" y="478"/>
                    </a:lnTo>
                    <a:lnTo>
                      <a:pt x="318" y="478"/>
                    </a:lnTo>
                    <a:lnTo>
                      <a:pt x="316" y="478"/>
                    </a:lnTo>
                    <a:lnTo>
                      <a:pt x="316" y="478"/>
                    </a:lnTo>
                    <a:lnTo>
                      <a:pt x="314" y="478"/>
                    </a:lnTo>
                    <a:lnTo>
                      <a:pt x="314" y="479"/>
                    </a:lnTo>
                    <a:lnTo>
                      <a:pt x="313" y="479"/>
                    </a:lnTo>
                    <a:lnTo>
                      <a:pt x="313" y="478"/>
                    </a:lnTo>
                    <a:lnTo>
                      <a:pt x="313" y="479"/>
                    </a:lnTo>
                    <a:lnTo>
                      <a:pt x="312" y="481"/>
                    </a:lnTo>
                    <a:lnTo>
                      <a:pt x="310" y="481"/>
                    </a:lnTo>
                    <a:lnTo>
                      <a:pt x="310" y="482"/>
                    </a:lnTo>
                    <a:lnTo>
                      <a:pt x="309" y="482"/>
                    </a:lnTo>
                    <a:lnTo>
                      <a:pt x="308" y="481"/>
                    </a:lnTo>
                    <a:lnTo>
                      <a:pt x="306" y="478"/>
                    </a:lnTo>
                    <a:lnTo>
                      <a:pt x="305" y="478"/>
                    </a:lnTo>
                    <a:lnTo>
                      <a:pt x="304" y="478"/>
                    </a:lnTo>
                    <a:lnTo>
                      <a:pt x="304" y="479"/>
                    </a:lnTo>
                    <a:lnTo>
                      <a:pt x="302" y="479"/>
                    </a:lnTo>
                    <a:lnTo>
                      <a:pt x="302" y="481"/>
                    </a:lnTo>
                    <a:lnTo>
                      <a:pt x="301" y="482"/>
                    </a:lnTo>
                    <a:lnTo>
                      <a:pt x="300" y="482"/>
                    </a:lnTo>
                    <a:lnTo>
                      <a:pt x="298" y="482"/>
                    </a:lnTo>
                    <a:lnTo>
                      <a:pt x="298" y="483"/>
                    </a:lnTo>
                    <a:lnTo>
                      <a:pt x="296" y="483"/>
                    </a:lnTo>
                    <a:lnTo>
                      <a:pt x="294" y="483"/>
                    </a:lnTo>
                    <a:lnTo>
                      <a:pt x="293" y="482"/>
                    </a:lnTo>
                    <a:lnTo>
                      <a:pt x="292" y="481"/>
                    </a:lnTo>
                    <a:lnTo>
                      <a:pt x="292" y="482"/>
                    </a:lnTo>
                    <a:lnTo>
                      <a:pt x="292" y="483"/>
                    </a:lnTo>
                    <a:lnTo>
                      <a:pt x="291" y="483"/>
                    </a:lnTo>
                    <a:lnTo>
                      <a:pt x="288" y="482"/>
                    </a:lnTo>
                    <a:lnTo>
                      <a:pt x="288" y="481"/>
                    </a:lnTo>
                    <a:lnTo>
                      <a:pt x="288" y="478"/>
                    </a:lnTo>
                    <a:lnTo>
                      <a:pt x="287" y="478"/>
                    </a:lnTo>
                    <a:lnTo>
                      <a:pt x="287" y="478"/>
                    </a:lnTo>
                    <a:lnTo>
                      <a:pt x="285" y="476"/>
                    </a:lnTo>
                    <a:lnTo>
                      <a:pt x="285" y="474"/>
                    </a:lnTo>
                    <a:lnTo>
                      <a:pt x="284" y="472"/>
                    </a:lnTo>
                    <a:lnTo>
                      <a:pt x="283" y="470"/>
                    </a:lnTo>
                    <a:lnTo>
                      <a:pt x="283" y="469"/>
                    </a:lnTo>
                    <a:lnTo>
                      <a:pt x="281" y="469"/>
                    </a:lnTo>
                    <a:lnTo>
                      <a:pt x="281" y="472"/>
                    </a:lnTo>
                    <a:lnTo>
                      <a:pt x="281" y="472"/>
                    </a:lnTo>
                    <a:lnTo>
                      <a:pt x="283" y="474"/>
                    </a:lnTo>
                    <a:lnTo>
                      <a:pt x="284" y="476"/>
                    </a:lnTo>
                    <a:lnTo>
                      <a:pt x="284" y="477"/>
                    </a:lnTo>
                    <a:lnTo>
                      <a:pt x="284" y="478"/>
                    </a:lnTo>
                    <a:lnTo>
                      <a:pt x="284" y="481"/>
                    </a:lnTo>
                    <a:lnTo>
                      <a:pt x="284" y="481"/>
                    </a:lnTo>
                    <a:lnTo>
                      <a:pt x="285" y="481"/>
                    </a:lnTo>
                    <a:lnTo>
                      <a:pt x="285" y="483"/>
                    </a:lnTo>
                    <a:lnTo>
                      <a:pt x="285" y="486"/>
                    </a:lnTo>
                    <a:lnTo>
                      <a:pt x="284" y="487"/>
                    </a:lnTo>
                    <a:lnTo>
                      <a:pt x="283" y="489"/>
                    </a:lnTo>
                    <a:lnTo>
                      <a:pt x="281" y="487"/>
                    </a:lnTo>
                    <a:lnTo>
                      <a:pt x="281" y="487"/>
                    </a:lnTo>
                    <a:lnTo>
                      <a:pt x="279" y="489"/>
                    </a:lnTo>
                    <a:lnTo>
                      <a:pt x="277" y="490"/>
                    </a:lnTo>
                    <a:lnTo>
                      <a:pt x="276" y="491"/>
                    </a:lnTo>
                    <a:lnTo>
                      <a:pt x="275" y="491"/>
                    </a:lnTo>
                    <a:lnTo>
                      <a:pt x="275" y="491"/>
                    </a:lnTo>
                    <a:lnTo>
                      <a:pt x="275" y="493"/>
                    </a:lnTo>
                    <a:lnTo>
                      <a:pt x="275" y="494"/>
                    </a:lnTo>
                    <a:lnTo>
                      <a:pt x="273" y="494"/>
                    </a:lnTo>
                    <a:lnTo>
                      <a:pt x="272" y="495"/>
                    </a:lnTo>
                    <a:lnTo>
                      <a:pt x="272" y="497"/>
                    </a:lnTo>
                    <a:lnTo>
                      <a:pt x="272" y="498"/>
                    </a:lnTo>
                    <a:lnTo>
                      <a:pt x="271" y="499"/>
                    </a:lnTo>
                    <a:lnTo>
                      <a:pt x="271" y="498"/>
                    </a:lnTo>
                    <a:lnTo>
                      <a:pt x="269" y="497"/>
                    </a:lnTo>
                    <a:lnTo>
                      <a:pt x="269" y="498"/>
                    </a:lnTo>
                    <a:lnTo>
                      <a:pt x="271" y="499"/>
                    </a:lnTo>
                    <a:lnTo>
                      <a:pt x="269" y="501"/>
                    </a:lnTo>
                    <a:lnTo>
                      <a:pt x="269" y="501"/>
                    </a:lnTo>
                    <a:lnTo>
                      <a:pt x="268" y="501"/>
                    </a:lnTo>
                    <a:lnTo>
                      <a:pt x="267" y="499"/>
                    </a:lnTo>
                    <a:lnTo>
                      <a:pt x="267" y="501"/>
                    </a:lnTo>
                    <a:lnTo>
                      <a:pt x="267" y="501"/>
                    </a:lnTo>
                    <a:lnTo>
                      <a:pt x="268" y="502"/>
                    </a:lnTo>
                    <a:lnTo>
                      <a:pt x="267" y="503"/>
                    </a:lnTo>
                    <a:lnTo>
                      <a:pt x="264" y="504"/>
                    </a:lnTo>
                    <a:lnTo>
                      <a:pt x="262" y="507"/>
                    </a:lnTo>
                    <a:lnTo>
                      <a:pt x="262" y="508"/>
                    </a:lnTo>
                    <a:lnTo>
                      <a:pt x="262" y="510"/>
                    </a:lnTo>
                    <a:lnTo>
                      <a:pt x="262" y="511"/>
                    </a:lnTo>
                    <a:lnTo>
                      <a:pt x="260" y="514"/>
                    </a:lnTo>
                    <a:lnTo>
                      <a:pt x="259" y="515"/>
                    </a:lnTo>
                    <a:lnTo>
                      <a:pt x="258" y="514"/>
                    </a:lnTo>
                    <a:lnTo>
                      <a:pt x="258" y="512"/>
                    </a:lnTo>
                    <a:lnTo>
                      <a:pt x="258" y="512"/>
                    </a:lnTo>
                    <a:lnTo>
                      <a:pt x="258" y="512"/>
                    </a:lnTo>
                    <a:lnTo>
                      <a:pt x="256" y="514"/>
                    </a:lnTo>
                    <a:lnTo>
                      <a:pt x="256" y="515"/>
                    </a:lnTo>
                    <a:lnTo>
                      <a:pt x="256" y="516"/>
                    </a:lnTo>
                    <a:lnTo>
                      <a:pt x="256" y="516"/>
                    </a:lnTo>
                    <a:lnTo>
                      <a:pt x="252" y="519"/>
                    </a:lnTo>
                    <a:lnTo>
                      <a:pt x="251" y="520"/>
                    </a:lnTo>
                    <a:lnTo>
                      <a:pt x="251" y="519"/>
                    </a:lnTo>
                    <a:lnTo>
                      <a:pt x="251" y="518"/>
                    </a:lnTo>
                    <a:lnTo>
                      <a:pt x="250" y="518"/>
                    </a:lnTo>
                    <a:lnTo>
                      <a:pt x="250" y="518"/>
                    </a:lnTo>
                    <a:lnTo>
                      <a:pt x="248" y="519"/>
                    </a:lnTo>
                    <a:lnTo>
                      <a:pt x="248" y="519"/>
                    </a:lnTo>
                    <a:lnTo>
                      <a:pt x="246" y="518"/>
                    </a:lnTo>
                    <a:lnTo>
                      <a:pt x="246" y="516"/>
                    </a:lnTo>
                    <a:lnTo>
                      <a:pt x="244" y="516"/>
                    </a:lnTo>
                    <a:lnTo>
                      <a:pt x="243" y="516"/>
                    </a:lnTo>
                    <a:lnTo>
                      <a:pt x="244" y="518"/>
                    </a:lnTo>
                    <a:lnTo>
                      <a:pt x="246" y="519"/>
                    </a:lnTo>
                    <a:lnTo>
                      <a:pt x="247" y="520"/>
                    </a:lnTo>
                    <a:lnTo>
                      <a:pt x="246" y="522"/>
                    </a:lnTo>
                    <a:lnTo>
                      <a:pt x="246" y="523"/>
                    </a:lnTo>
                    <a:lnTo>
                      <a:pt x="244" y="523"/>
                    </a:lnTo>
                    <a:lnTo>
                      <a:pt x="242" y="524"/>
                    </a:lnTo>
                    <a:lnTo>
                      <a:pt x="239" y="527"/>
                    </a:lnTo>
                    <a:lnTo>
                      <a:pt x="238" y="527"/>
                    </a:lnTo>
                    <a:lnTo>
                      <a:pt x="237" y="526"/>
                    </a:lnTo>
                    <a:lnTo>
                      <a:pt x="237" y="524"/>
                    </a:lnTo>
                    <a:lnTo>
                      <a:pt x="238" y="523"/>
                    </a:lnTo>
                    <a:lnTo>
                      <a:pt x="237" y="523"/>
                    </a:lnTo>
                    <a:lnTo>
                      <a:pt x="237" y="523"/>
                    </a:lnTo>
                    <a:lnTo>
                      <a:pt x="235" y="524"/>
                    </a:lnTo>
                    <a:lnTo>
                      <a:pt x="235" y="526"/>
                    </a:lnTo>
                    <a:lnTo>
                      <a:pt x="235" y="527"/>
                    </a:lnTo>
                    <a:lnTo>
                      <a:pt x="234" y="527"/>
                    </a:lnTo>
                    <a:lnTo>
                      <a:pt x="233" y="527"/>
                    </a:lnTo>
                    <a:lnTo>
                      <a:pt x="230" y="527"/>
                    </a:lnTo>
                    <a:lnTo>
                      <a:pt x="230" y="524"/>
                    </a:lnTo>
                    <a:lnTo>
                      <a:pt x="230" y="523"/>
                    </a:lnTo>
                    <a:lnTo>
                      <a:pt x="230" y="522"/>
                    </a:lnTo>
                    <a:lnTo>
                      <a:pt x="230" y="520"/>
                    </a:lnTo>
                    <a:lnTo>
                      <a:pt x="229" y="520"/>
                    </a:lnTo>
                    <a:lnTo>
                      <a:pt x="229" y="523"/>
                    </a:lnTo>
                    <a:lnTo>
                      <a:pt x="229" y="526"/>
                    </a:lnTo>
                    <a:lnTo>
                      <a:pt x="229" y="526"/>
                    </a:lnTo>
                    <a:lnTo>
                      <a:pt x="227" y="528"/>
                    </a:lnTo>
                    <a:lnTo>
                      <a:pt x="226" y="527"/>
                    </a:lnTo>
                    <a:lnTo>
                      <a:pt x="223" y="524"/>
                    </a:lnTo>
                    <a:lnTo>
                      <a:pt x="223" y="522"/>
                    </a:lnTo>
                    <a:lnTo>
                      <a:pt x="225" y="520"/>
                    </a:lnTo>
                    <a:lnTo>
                      <a:pt x="226" y="519"/>
                    </a:lnTo>
                    <a:lnTo>
                      <a:pt x="227" y="518"/>
                    </a:lnTo>
                    <a:lnTo>
                      <a:pt x="227" y="516"/>
                    </a:lnTo>
                    <a:lnTo>
                      <a:pt x="225" y="516"/>
                    </a:lnTo>
                    <a:lnTo>
                      <a:pt x="223" y="515"/>
                    </a:lnTo>
                    <a:lnTo>
                      <a:pt x="223" y="514"/>
                    </a:lnTo>
                    <a:lnTo>
                      <a:pt x="223" y="514"/>
                    </a:lnTo>
                    <a:lnTo>
                      <a:pt x="222" y="515"/>
                    </a:lnTo>
                    <a:lnTo>
                      <a:pt x="221" y="515"/>
                    </a:lnTo>
                    <a:lnTo>
                      <a:pt x="221" y="516"/>
                    </a:lnTo>
                    <a:lnTo>
                      <a:pt x="223" y="518"/>
                    </a:lnTo>
                    <a:lnTo>
                      <a:pt x="222" y="519"/>
                    </a:lnTo>
                    <a:lnTo>
                      <a:pt x="222" y="520"/>
                    </a:lnTo>
                    <a:lnTo>
                      <a:pt x="221" y="523"/>
                    </a:lnTo>
                    <a:lnTo>
                      <a:pt x="219" y="524"/>
                    </a:lnTo>
                    <a:lnTo>
                      <a:pt x="218" y="524"/>
                    </a:lnTo>
                    <a:lnTo>
                      <a:pt x="218" y="523"/>
                    </a:lnTo>
                    <a:lnTo>
                      <a:pt x="217" y="522"/>
                    </a:lnTo>
                    <a:lnTo>
                      <a:pt x="217" y="523"/>
                    </a:lnTo>
                    <a:lnTo>
                      <a:pt x="217" y="524"/>
                    </a:lnTo>
                    <a:lnTo>
                      <a:pt x="218" y="527"/>
                    </a:lnTo>
                    <a:lnTo>
                      <a:pt x="219" y="528"/>
                    </a:lnTo>
                    <a:lnTo>
                      <a:pt x="218" y="529"/>
                    </a:lnTo>
                    <a:lnTo>
                      <a:pt x="218" y="529"/>
                    </a:lnTo>
                    <a:lnTo>
                      <a:pt x="218" y="531"/>
                    </a:lnTo>
                    <a:lnTo>
                      <a:pt x="215" y="532"/>
                    </a:lnTo>
                    <a:lnTo>
                      <a:pt x="214" y="532"/>
                    </a:lnTo>
                    <a:lnTo>
                      <a:pt x="213" y="531"/>
                    </a:lnTo>
                    <a:lnTo>
                      <a:pt x="213" y="531"/>
                    </a:lnTo>
                    <a:lnTo>
                      <a:pt x="212" y="532"/>
                    </a:lnTo>
                    <a:lnTo>
                      <a:pt x="210" y="533"/>
                    </a:lnTo>
                    <a:lnTo>
                      <a:pt x="209" y="532"/>
                    </a:lnTo>
                    <a:lnTo>
                      <a:pt x="209" y="531"/>
                    </a:lnTo>
                    <a:lnTo>
                      <a:pt x="208" y="529"/>
                    </a:lnTo>
                    <a:lnTo>
                      <a:pt x="206" y="529"/>
                    </a:lnTo>
                    <a:lnTo>
                      <a:pt x="206" y="531"/>
                    </a:lnTo>
                    <a:lnTo>
                      <a:pt x="206" y="532"/>
                    </a:lnTo>
                    <a:lnTo>
                      <a:pt x="205" y="533"/>
                    </a:lnTo>
                    <a:lnTo>
                      <a:pt x="204" y="532"/>
                    </a:lnTo>
                    <a:lnTo>
                      <a:pt x="204" y="531"/>
                    </a:lnTo>
                    <a:lnTo>
                      <a:pt x="202" y="529"/>
                    </a:lnTo>
                    <a:lnTo>
                      <a:pt x="202" y="529"/>
                    </a:lnTo>
                    <a:lnTo>
                      <a:pt x="201" y="531"/>
                    </a:lnTo>
                    <a:lnTo>
                      <a:pt x="200" y="531"/>
                    </a:lnTo>
                    <a:lnTo>
                      <a:pt x="198" y="532"/>
                    </a:lnTo>
                    <a:lnTo>
                      <a:pt x="200" y="532"/>
                    </a:lnTo>
                    <a:lnTo>
                      <a:pt x="200" y="535"/>
                    </a:lnTo>
                    <a:lnTo>
                      <a:pt x="200" y="537"/>
                    </a:lnTo>
                    <a:lnTo>
                      <a:pt x="198" y="540"/>
                    </a:lnTo>
                    <a:lnTo>
                      <a:pt x="197" y="541"/>
                    </a:lnTo>
                    <a:lnTo>
                      <a:pt x="196" y="543"/>
                    </a:lnTo>
                    <a:lnTo>
                      <a:pt x="194" y="541"/>
                    </a:lnTo>
                    <a:lnTo>
                      <a:pt x="193" y="539"/>
                    </a:lnTo>
                    <a:lnTo>
                      <a:pt x="192" y="539"/>
                    </a:lnTo>
                    <a:lnTo>
                      <a:pt x="192" y="539"/>
                    </a:lnTo>
                    <a:lnTo>
                      <a:pt x="192" y="540"/>
                    </a:lnTo>
                    <a:lnTo>
                      <a:pt x="189" y="539"/>
                    </a:lnTo>
                    <a:lnTo>
                      <a:pt x="189" y="537"/>
                    </a:lnTo>
                    <a:lnTo>
                      <a:pt x="188" y="537"/>
                    </a:lnTo>
                    <a:lnTo>
                      <a:pt x="188" y="539"/>
                    </a:lnTo>
                    <a:lnTo>
                      <a:pt x="188" y="539"/>
                    </a:lnTo>
                    <a:lnTo>
                      <a:pt x="188" y="541"/>
                    </a:lnTo>
                    <a:lnTo>
                      <a:pt x="188" y="543"/>
                    </a:lnTo>
                    <a:lnTo>
                      <a:pt x="188" y="543"/>
                    </a:lnTo>
                    <a:lnTo>
                      <a:pt x="188" y="545"/>
                    </a:lnTo>
                    <a:lnTo>
                      <a:pt x="189" y="547"/>
                    </a:lnTo>
                    <a:lnTo>
                      <a:pt x="190" y="548"/>
                    </a:lnTo>
                    <a:lnTo>
                      <a:pt x="190" y="552"/>
                    </a:lnTo>
                    <a:lnTo>
                      <a:pt x="190" y="553"/>
                    </a:lnTo>
                    <a:lnTo>
                      <a:pt x="188" y="553"/>
                    </a:lnTo>
                    <a:lnTo>
                      <a:pt x="188" y="553"/>
                    </a:lnTo>
                    <a:lnTo>
                      <a:pt x="187" y="554"/>
                    </a:lnTo>
                    <a:lnTo>
                      <a:pt x="185" y="554"/>
                    </a:lnTo>
                    <a:lnTo>
                      <a:pt x="183" y="553"/>
                    </a:lnTo>
                    <a:lnTo>
                      <a:pt x="181" y="553"/>
                    </a:lnTo>
                    <a:lnTo>
                      <a:pt x="180" y="554"/>
                    </a:lnTo>
                    <a:lnTo>
                      <a:pt x="180" y="556"/>
                    </a:lnTo>
                    <a:lnTo>
                      <a:pt x="183" y="557"/>
                    </a:lnTo>
                    <a:lnTo>
                      <a:pt x="185" y="557"/>
                    </a:lnTo>
                    <a:lnTo>
                      <a:pt x="187" y="558"/>
                    </a:lnTo>
                    <a:lnTo>
                      <a:pt x="187" y="558"/>
                    </a:lnTo>
                    <a:lnTo>
                      <a:pt x="188" y="558"/>
                    </a:lnTo>
                    <a:lnTo>
                      <a:pt x="189" y="558"/>
                    </a:lnTo>
                    <a:lnTo>
                      <a:pt x="189" y="560"/>
                    </a:lnTo>
                    <a:lnTo>
                      <a:pt x="188" y="561"/>
                    </a:lnTo>
                    <a:lnTo>
                      <a:pt x="187" y="561"/>
                    </a:lnTo>
                    <a:lnTo>
                      <a:pt x="187" y="561"/>
                    </a:lnTo>
                    <a:lnTo>
                      <a:pt x="187" y="562"/>
                    </a:lnTo>
                    <a:lnTo>
                      <a:pt x="187" y="562"/>
                    </a:lnTo>
                    <a:lnTo>
                      <a:pt x="188" y="564"/>
                    </a:lnTo>
                    <a:lnTo>
                      <a:pt x="188" y="566"/>
                    </a:lnTo>
                    <a:lnTo>
                      <a:pt x="188" y="568"/>
                    </a:lnTo>
                    <a:lnTo>
                      <a:pt x="187" y="568"/>
                    </a:lnTo>
                    <a:lnTo>
                      <a:pt x="187" y="569"/>
                    </a:lnTo>
                    <a:lnTo>
                      <a:pt x="184" y="568"/>
                    </a:lnTo>
                    <a:lnTo>
                      <a:pt x="183" y="566"/>
                    </a:lnTo>
                    <a:lnTo>
                      <a:pt x="181" y="566"/>
                    </a:lnTo>
                    <a:lnTo>
                      <a:pt x="181" y="565"/>
                    </a:lnTo>
                    <a:lnTo>
                      <a:pt x="180" y="564"/>
                    </a:lnTo>
                    <a:lnTo>
                      <a:pt x="179" y="564"/>
                    </a:lnTo>
                    <a:lnTo>
                      <a:pt x="177" y="565"/>
                    </a:lnTo>
                    <a:lnTo>
                      <a:pt x="177" y="565"/>
                    </a:lnTo>
                    <a:lnTo>
                      <a:pt x="179" y="566"/>
                    </a:lnTo>
                    <a:lnTo>
                      <a:pt x="180" y="566"/>
                    </a:lnTo>
                    <a:lnTo>
                      <a:pt x="183" y="568"/>
                    </a:lnTo>
                    <a:lnTo>
                      <a:pt x="184" y="569"/>
                    </a:lnTo>
                    <a:lnTo>
                      <a:pt x="185" y="569"/>
                    </a:lnTo>
                    <a:lnTo>
                      <a:pt x="187" y="570"/>
                    </a:lnTo>
                    <a:lnTo>
                      <a:pt x="185" y="572"/>
                    </a:lnTo>
                    <a:lnTo>
                      <a:pt x="184" y="572"/>
                    </a:lnTo>
                    <a:lnTo>
                      <a:pt x="183" y="572"/>
                    </a:lnTo>
                    <a:lnTo>
                      <a:pt x="181" y="573"/>
                    </a:lnTo>
                    <a:lnTo>
                      <a:pt x="180" y="573"/>
                    </a:lnTo>
                    <a:lnTo>
                      <a:pt x="177" y="570"/>
                    </a:lnTo>
                    <a:lnTo>
                      <a:pt x="176" y="569"/>
                    </a:lnTo>
                    <a:lnTo>
                      <a:pt x="176" y="569"/>
                    </a:lnTo>
                    <a:lnTo>
                      <a:pt x="175" y="570"/>
                    </a:lnTo>
                    <a:lnTo>
                      <a:pt x="173" y="570"/>
                    </a:lnTo>
                    <a:lnTo>
                      <a:pt x="175" y="573"/>
                    </a:lnTo>
                    <a:lnTo>
                      <a:pt x="176" y="574"/>
                    </a:lnTo>
                    <a:lnTo>
                      <a:pt x="177" y="576"/>
                    </a:lnTo>
                    <a:lnTo>
                      <a:pt x="179" y="577"/>
                    </a:lnTo>
                    <a:lnTo>
                      <a:pt x="179" y="577"/>
                    </a:lnTo>
                    <a:lnTo>
                      <a:pt x="177" y="578"/>
                    </a:lnTo>
                    <a:lnTo>
                      <a:pt x="176" y="577"/>
                    </a:lnTo>
                    <a:lnTo>
                      <a:pt x="175" y="577"/>
                    </a:lnTo>
                    <a:lnTo>
                      <a:pt x="173" y="576"/>
                    </a:lnTo>
                    <a:lnTo>
                      <a:pt x="172" y="574"/>
                    </a:lnTo>
                    <a:lnTo>
                      <a:pt x="171" y="574"/>
                    </a:lnTo>
                    <a:lnTo>
                      <a:pt x="172" y="576"/>
                    </a:lnTo>
                    <a:lnTo>
                      <a:pt x="173" y="577"/>
                    </a:lnTo>
                    <a:lnTo>
                      <a:pt x="176" y="578"/>
                    </a:lnTo>
                    <a:lnTo>
                      <a:pt x="176" y="579"/>
                    </a:lnTo>
                    <a:lnTo>
                      <a:pt x="176" y="579"/>
                    </a:lnTo>
                    <a:lnTo>
                      <a:pt x="175" y="581"/>
                    </a:lnTo>
                    <a:lnTo>
                      <a:pt x="172" y="581"/>
                    </a:lnTo>
                    <a:lnTo>
                      <a:pt x="171" y="579"/>
                    </a:lnTo>
                    <a:lnTo>
                      <a:pt x="171" y="577"/>
                    </a:lnTo>
                    <a:lnTo>
                      <a:pt x="169" y="577"/>
                    </a:lnTo>
                    <a:lnTo>
                      <a:pt x="169" y="577"/>
                    </a:lnTo>
                    <a:lnTo>
                      <a:pt x="168" y="577"/>
                    </a:lnTo>
                    <a:lnTo>
                      <a:pt x="168" y="578"/>
                    </a:lnTo>
                    <a:lnTo>
                      <a:pt x="169" y="579"/>
                    </a:lnTo>
                    <a:lnTo>
                      <a:pt x="169" y="581"/>
                    </a:lnTo>
                    <a:lnTo>
                      <a:pt x="169" y="582"/>
                    </a:lnTo>
                    <a:lnTo>
                      <a:pt x="171" y="582"/>
                    </a:lnTo>
                    <a:lnTo>
                      <a:pt x="173" y="582"/>
                    </a:lnTo>
                    <a:lnTo>
                      <a:pt x="175" y="583"/>
                    </a:lnTo>
                    <a:lnTo>
                      <a:pt x="175" y="585"/>
                    </a:lnTo>
                    <a:lnTo>
                      <a:pt x="175" y="585"/>
                    </a:lnTo>
                    <a:lnTo>
                      <a:pt x="173" y="586"/>
                    </a:lnTo>
                    <a:lnTo>
                      <a:pt x="173" y="586"/>
                    </a:lnTo>
                    <a:lnTo>
                      <a:pt x="172" y="587"/>
                    </a:lnTo>
                    <a:lnTo>
                      <a:pt x="171" y="586"/>
                    </a:lnTo>
                    <a:lnTo>
                      <a:pt x="169" y="586"/>
                    </a:lnTo>
                    <a:lnTo>
                      <a:pt x="167" y="585"/>
                    </a:lnTo>
                    <a:lnTo>
                      <a:pt x="167" y="583"/>
                    </a:lnTo>
                    <a:lnTo>
                      <a:pt x="167" y="583"/>
                    </a:lnTo>
                    <a:lnTo>
                      <a:pt x="165" y="582"/>
                    </a:lnTo>
                    <a:lnTo>
                      <a:pt x="165" y="583"/>
                    </a:lnTo>
                    <a:lnTo>
                      <a:pt x="165" y="585"/>
                    </a:lnTo>
                    <a:lnTo>
                      <a:pt x="165" y="586"/>
                    </a:lnTo>
                    <a:lnTo>
                      <a:pt x="164" y="587"/>
                    </a:lnTo>
                    <a:lnTo>
                      <a:pt x="161" y="587"/>
                    </a:lnTo>
                    <a:lnTo>
                      <a:pt x="161" y="586"/>
                    </a:lnTo>
                    <a:lnTo>
                      <a:pt x="160" y="586"/>
                    </a:lnTo>
                    <a:lnTo>
                      <a:pt x="159" y="586"/>
                    </a:lnTo>
                    <a:lnTo>
                      <a:pt x="159" y="587"/>
                    </a:lnTo>
                    <a:lnTo>
                      <a:pt x="160" y="587"/>
                    </a:lnTo>
                    <a:lnTo>
                      <a:pt x="163" y="589"/>
                    </a:lnTo>
                    <a:lnTo>
                      <a:pt x="165" y="590"/>
                    </a:lnTo>
                    <a:lnTo>
                      <a:pt x="167" y="591"/>
                    </a:lnTo>
                    <a:lnTo>
                      <a:pt x="168" y="594"/>
                    </a:lnTo>
                    <a:lnTo>
                      <a:pt x="167" y="595"/>
                    </a:lnTo>
                    <a:lnTo>
                      <a:pt x="165" y="595"/>
                    </a:lnTo>
                    <a:lnTo>
                      <a:pt x="164" y="594"/>
                    </a:lnTo>
                    <a:lnTo>
                      <a:pt x="161" y="591"/>
                    </a:lnTo>
                    <a:lnTo>
                      <a:pt x="160" y="590"/>
                    </a:lnTo>
                    <a:lnTo>
                      <a:pt x="159" y="591"/>
                    </a:lnTo>
                    <a:lnTo>
                      <a:pt x="159" y="591"/>
                    </a:lnTo>
                    <a:lnTo>
                      <a:pt x="160" y="593"/>
                    </a:lnTo>
                    <a:lnTo>
                      <a:pt x="161" y="593"/>
                    </a:lnTo>
                    <a:lnTo>
                      <a:pt x="164" y="595"/>
                    </a:lnTo>
                    <a:lnTo>
                      <a:pt x="165" y="597"/>
                    </a:lnTo>
                    <a:lnTo>
                      <a:pt x="165" y="598"/>
                    </a:lnTo>
                    <a:lnTo>
                      <a:pt x="165" y="601"/>
                    </a:lnTo>
                    <a:lnTo>
                      <a:pt x="165" y="602"/>
                    </a:lnTo>
                    <a:lnTo>
                      <a:pt x="165" y="602"/>
                    </a:lnTo>
                    <a:lnTo>
                      <a:pt x="164" y="603"/>
                    </a:lnTo>
                    <a:lnTo>
                      <a:pt x="164" y="604"/>
                    </a:lnTo>
                    <a:lnTo>
                      <a:pt x="163" y="606"/>
                    </a:lnTo>
                    <a:lnTo>
                      <a:pt x="161" y="606"/>
                    </a:lnTo>
                    <a:lnTo>
                      <a:pt x="160" y="606"/>
                    </a:lnTo>
                    <a:lnTo>
                      <a:pt x="159" y="604"/>
                    </a:lnTo>
                    <a:lnTo>
                      <a:pt x="158" y="604"/>
                    </a:lnTo>
                    <a:lnTo>
                      <a:pt x="156" y="604"/>
                    </a:lnTo>
                    <a:lnTo>
                      <a:pt x="158" y="604"/>
                    </a:lnTo>
                    <a:lnTo>
                      <a:pt x="159" y="606"/>
                    </a:lnTo>
                    <a:lnTo>
                      <a:pt x="161" y="607"/>
                    </a:lnTo>
                    <a:lnTo>
                      <a:pt x="161" y="607"/>
                    </a:lnTo>
                    <a:lnTo>
                      <a:pt x="160" y="608"/>
                    </a:lnTo>
                    <a:lnTo>
                      <a:pt x="159" y="608"/>
                    </a:lnTo>
                    <a:lnTo>
                      <a:pt x="158" y="607"/>
                    </a:lnTo>
                    <a:lnTo>
                      <a:pt x="158" y="608"/>
                    </a:lnTo>
                    <a:lnTo>
                      <a:pt x="156" y="608"/>
                    </a:lnTo>
                    <a:lnTo>
                      <a:pt x="159" y="610"/>
                    </a:lnTo>
                    <a:lnTo>
                      <a:pt x="159" y="610"/>
                    </a:lnTo>
                    <a:lnTo>
                      <a:pt x="159" y="611"/>
                    </a:lnTo>
                    <a:lnTo>
                      <a:pt x="158" y="612"/>
                    </a:lnTo>
                    <a:lnTo>
                      <a:pt x="156" y="614"/>
                    </a:lnTo>
                    <a:lnTo>
                      <a:pt x="156" y="612"/>
                    </a:lnTo>
                    <a:lnTo>
                      <a:pt x="155" y="611"/>
                    </a:lnTo>
                    <a:lnTo>
                      <a:pt x="154" y="611"/>
                    </a:lnTo>
                    <a:lnTo>
                      <a:pt x="154" y="612"/>
                    </a:lnTo>
                    <a:lnTo>
                      <a:pt x="155" y="614"/>
                    </a:lnTo>
                    <a:lnTo>
                      <a:pt x="156" y="614"/>
                    </a:lnTo>
                    <a:lnTo>
                      <a:pt x="156" y="616"/>
                    </a:lnTo>
                    <a:lnTo>
                      <a:pt x="155" y="616"/>
                    </a:lnTo>
                    <a:lnTo>
                      <a:pt x="152" y="616"/>
                    </a:lnTo>
                    <a:lnTo>
                      <a:pt x="151" y="616"/>
                    </a:lnTo>
                    <a:lnTo>
                      <a:pt x="150" y="616"/>
                    </a:lnTo>
                    <a:lnTo>
                      <a:pt x="150" y="616"/>
                    </a:lnTo>
                    <a:lnTo>
                      <a:pt x="152" y="618"/>
                    </a:lnTo>
                    <a:lnTo>
                      <a:pt x="156" y="618"/>
                    </a:lnTo>
                    <a:lnTo>
                      <a:pt x="158" y="619"/>
                    </a:lnTo>
                    <a:lnTo>
                      <a:pt x="158" y="619"/>
                    </a:lnTo>
                    <a:lnTo>
                      <a:pt x="158" y="620"/>
                    </a:lnTo>
                    <a:lnTo>
                      <a:pt x="156" y="622"/>
                    </a:lnTo>
                    <a:lnTo>
                      <a:pt x="154" y="622"/>
                    </a:lnTo>
                    <a:lnTo>
                      <a:pt x="151" y="622"/>
                    </a:lnTo>
                    <a:lnTo>
                      <a:pt x="148" y="620"/>
                    </a:lnTo>
                    <a:lnTo>
                      <a:pt x="148" y="620"/>
                    </a:lnTo>
                    <a:lnTo>
                      <a:pt x="150" y="622"/>
                    </a:lnTo>
                    <a:lnTo>
                      <a:pt x="152" y="623"/>
                    </a:lnTo>
                    <a:lnTo>
                      <a:pt x="152" y="623"/>
                    </a:lnTo>
                    <a:lnTo>
                      <a:pt x="152" y="624"/>
                    </a:lnTo>
                    <a:lnTo>
                      <a:pt x="151" y="624"/>
                    </a:lnTo>
                    <a:lnTo>
                      <a:pt x="151" y="624"/>
                    </a:lnTo>
                    <a:lnTo>
                      <a:pt x="152" y="624"/>
                    </a:lnTo>
                    <a:lnTo>
                      <a:pt x="155" y="626"/>
                    </a:lnTo>
                    <a:lnTo>
                      <a:pt x="155" y="627"/>
                    </a:lnTo>
                    <a:lnTo>
                      <a:pt x="154" y="627"/>
                    </a:lnTo>
                    <a:lnTo>
                      <a:pt x="151" y="627"/>
                    </a:lnTo>
                    <a:lnTo>
                      <a:pt x="151" y="627"/>
                    </a:lnTo>
                    <a:lnTo>
                      <a:pt x="150" y="628"/>
                    </a:lnTo>
                    <a:lnTo>
                      <a:pt x="151" y="628"/>
                    </a:lnTo>
                    <a:lnTo>
                      <a:pt x="154" y="628"/>
                    </a:lnTo>
                    <a:lnTo>
                      <a:pt x="155" y="628"/>
                    </a:lnTo>
                    <a:lnTo>
                      <a:pt x="155" y="629"/>
                    </a:lnTo>
                    <a:lnTo>
                      <a:pt x="154" y="631"/>
                    </a:lnTo>
                    <a:lnTo>
                      <a:pt x="151" y="631"/>
                    </a:lnTo>
                    <a:lnTo>
                      <a:pt x="150" y="631"/>
                    </a:lnTo>
                    <a:lnTo>
                      <a:pt x="148" y="629"/>
                    </a:lnTo>
                    <a:lnTo>
                      <a:pt x="147" y="628"/>
                    </a:lnTo>
                    <a:lnTo>
                      <a:pt x="146" y="627"/>
                    </a:lnTo>
                    <a:lnTo>
                      <a:pt x="146" y="627"/>
                    </a:lnTo>
                    <a:lnTo>
                      <a:pt x="144" y="628"/>
                    </a:lnTo>
                    <a:lnTo>
                      <a:pt x="143" y="627"/>
                    </a:lnTo>
                    <a:lnTo>
                      <a:pt x="142" y="628"/>
                    </a:lnTo>
                    <a:lnTo>
                      <a:pt x="143" y="628"/>
                    </a:lnTo>
                    <a:lnTo>
                      <a:pt x="146" y="631"/>
                    </a:lnTo>
                    <a:lnTo>
                      <a:pt x="148" y="632"/>
                    </a:lnTo>
                    <a:lnTo>
                      <a:pt x="148" y="632"/>
                    </a:lnTo>
                    <a:lnTo>
                      <a:pt x="147" y="633"/>
                    </a:lnTo>
                    <a:lnTo>
                      <a:pt x="148" y="635"/>
                    </a:lnTo>
                    <a:lnTo>
                      <a:pt x="148" y="635"/>
                    </a:lnTo>
                    <a:lnTo>
                      <a:pt x="150" y="635"/>
                    </a:lnTo>
                    <a:lnTo>
                      <a:pt x="151" y="635"/>
                    </a:lnTo>
                    <a:lnTo>
                      <a:pt x="152" y="635"/>
                    </a:lnTo>
                    <a:lnTo>
                      <a:pt x="152" y="636"/>
                    </a:lnTo>
                    <a:lnTo>
                      <a:pt x="151" y="636"/>
                    </a:lnTo>
                    <a:lnTo>
                      <a:pt x="150" y="637"/>
                    </a:lnTo>
                    <a:lnTo>
                      <a:pt x="150" y="639"/>
                    </a:lnTo>
                    <a:lnTo>
                      <a:pt x="148" y="639"/>
                    </a:lnTo>
                    <a:lnTo>
                      <a:pt x="143" y="635"/>
                    </a:lnTo>
                    <a:lnTo>
                      <a:pt x="140" y="635"/>
                    </a:lnTo>
                    <a:lnTo>
                      <a:pt x="140" y="635"/>
                    </a:lnTo>
                    <a:lnTo>
                      <a:pt x="140" y="632"/>
                    </a:lnTo>
                    <a:lnTo>
                      <a:pt x="140" y="632"/>
                    </a:lnTo>
                    <a:lnTo>
                      <a:pt x="140" y="631"/>
                    </a:lnTo>
                    <a:lnTo>
                      <a:pt x="140" y="631"/>
                    </a:lnTo>
                    <a:lnTo>
                      <a:pt x="139" y="632"/>
                    </a:lnTo>
                    <a:lnTo>
                      <a:pt x="138" y="632"/>
                    </a:lnTo>
                    <a:lnTo>
                      <a:pt x="138" y="636"/>
                    </a:lnTo>
                    <a:lnTo>
                      <a:pt x="136" y="635"/>
                    </a:lnTo>
                    <a:lnTo>
                      <a:pt x="135" y="635"/>
                    </a:lnTo>
                    <a:lnTo>
                      <a:pt x="135" y="636"/>
                    </a:lnTo>
                    <a:lnTo>
                      <a:pt x="135" y="637"/>
                    </a:lnTo>
                    <a:lnTo>
                      <a:pt x="134" y="639"/>
                    </a:lnTo>
                    <a:lnTo>
                      <a:pt x="133" y="639"/>
                    </a:lnTo>
                    <a:lnTo>
                      <a:pt x="134" y="636"/>
                    </a:lnTo>
                    <a:lnTo>
                      <a:pt x="135" y="635"/>
                    </a:lnTo>
                    <a:lnTo>
                      <a:pt x="134" y="632"/>
                    </a:lnTo>
                    <a:lnTo>
                      <a:pt x="136" y="629"/>
                    </a:lnTo>
                    <a:lnTo>
                      <a:pt x="136" y="629"/>
                    </a:lnTo>
                    <a:lnTo>
                      <a:pt x="135" y="631"/>
                    </a:lnTo>
                    <a:lnTo>
                      <a:pt x="133" y="635"/>
                    </a:lnTo>
                    <a:lnTo>
                      <a:pt x="131" y="636"/>
                    </a:lnTo>
                    <a:lnTo>
                      <a:pt x="130" y="636"/>
                    </a:lnTo>
                    <a:lnTo>
                      <a:pt x="130" y="633"/>
                    </a:lnTo>
                    <a:lnTo>
                      <a:pt x="133" y="632"/>
                    </a:lnTo>
                    <a:lnTo>
                      <a:pt x="133" y="629"/>
                    </a:lnTo>
                    <a:lnTo>
                      <a:pt x="134" y="628"/>
                    </a:lnTo>
                    <a:lnTo>
                      <a:pt x="133" y="628"/>
                    </a:lnTo>
                    <a:lnTo>
                      <a:pt x="133" y="628"/>
                    </a:lnTo>
                    <a:lnTo>
                      <a:pt x="131" y="629"/>
                    </a:lnTo>
                    <a:lnTo>
                      <a:pt x="130" y="631"/>
                    </a:lnTo>
                    <a:lnTo>
                      <a:pt x="129" y="629"/>
                    </a:lnTo>
                    <a:lnTo>
                      <a:pt x="130" y="628"/>
                    </a:lnTo>
                    <a:lnTo>
                      <a:pt x="131" y="627"/>
                    </a:lnTo>
                    <a:lnTo>
                      <a:pt x="131" y="626"/>
                    </a:lnTo>
                    <a:lnTo>
                      <a:pt x="130" y="626"/>
                    </a:lnTo>
                    <a:lnTo>
                      <a:pt x="129" y="627"/>
                    </a:lnTo>
                    <a:lnTo>
                      <a:pt x="127" y="628"/>
                    </a:lnTo>
                    <a:lnTo>
                      <a:pt x="127" y="629"/>
                    </a:lnTo>
                    <a:lnTo>
                      <a:pt x="126" y="628"/>
                    </a:lnTo>
                    <a:lnTo>
                      <a:pt x="126" y="627"/>
                    </a:lnTo>
                    <a:lnTo>
                      <a:pt x="125" y="627"/>
                    </a:lnTo>
                    <a:lnTo>
                      <a:pt x="125" y="628"/>
                    </a:lnTo>
                    <a:lnTo>
                      <a:pt x="123" y="628"/>
                    </a:lnTo>
                    <a:lnTo>
                      <a:pt x="123" y="627"/>
                    </a:lnTo>
                    <a:lnTo>
                      <a:pt x="127" y="624"/>
                    </a:lnTo>
                    <a:lnTo>
                      <a:pt x="127" y="623"/>
                    </a:lnTo>
                    <a:lnTo>
                      <a:pt x="129" y="623"/>
                    </a:lnTo>
                    <a:lnTo>
                      <a:pt x="131" y="620"/>
                    </a:lnTo>
                    <a:lnTo>
                      <a:pt x="130" y="620"/>
                    </a:lnTo>
                    <a:lnTo>
                      <a:pt x="129" y="622"/>
                    </a:lnTo>
                    <a:lnTo>
                      <a:pt x="126" y="623"/>
                    </a:lnTo>
                    <a:lnTo>
                      <a:pt x="126" y="622"/>
                    </a:lnTo>
                    <a:lnTo>
                      <a:pt x="126" y="622"/>
                    </a:lnTo>
                    <a:lnTo>
                      <a:pt x="129" y="620"/>
                    </a:lnTo>
                    <a:lnTo>
                      <a:pt x="130" y="619"/>
                    </a:lnTo>
                    <a:lnTo>
                      <a:pt x="131" y="618"/>
                    </a:lnTo>
                    <a:lnTo>
                      <a:pt x="134" y="618"/>
                    </a:lnTo>
                    <a:lnTo>
                      <a:pt x="134" y="615"/>
                    </a:lnTo>
                    <a:lnTo>
                      <a:pt x="133" y="614"/>
                    </a:lnTo>
                    <a:lnTo>
                      <a:pt x="131" y="614"/>
                    </a:lnTo>
                    <a:lnTo>
                      <a:pt x="130" y="618"/>
                    </a:lnTo>
                    <a:lnTo>
                      <a:pt x="126" y="619"/>
                    </a:lnTo>
                    <a:lnTo>
                      <a:pt x="123" y="620"/>
                    </a:lnTo>
                    <a:lnTo>
                      <a:pt x="123" y="619"/>
                    </a:lnTo>
                    <a:lnTo>
                      <a:pt x="125" y="619"/>
                    </a:lnTo>
                    <a:lnTo>
                      <a:pt x="126" y="618"/>
                    </a:lnTo>
                    <a:lnTo>
                      <a:pt x="127" y="616"/>
                    </a:lnTo>
                    <a:lnTo>
                      <a:pt x="127" y="614"/>
                    </a:lnTo>
                    <a:lnTo>
                      <a:pt x="126" y="612"/>
                    </a:lnTo>
                    <a:lnTo>
                      <a:pt x="126" y="612"/>
                    </a:lnTo>
                    <a:lnTo>
                      <a:pt x="125" y="612"/>
                    </a:lnTo>
                    <a:lnTo>
                      <a:pt x="125" y="614"/>
                    </a:lnTo>
                    <a:lnTo>
                      <a:pt x="125" y="615"/>
                    </a:lnTo>
                    <a:lnTo>
                      <a:pt x="125" y="616"/>
                    </a:lnTo>
                    <a:lnTo>
                      <a:pt x="123" y="616"/>
                    </a:lnTo>
                    <a:lnTo>
                      <a:pt x="122" y="616"/>
                    </a:lnTo>
                    <a:lnTo>
                      <a:pt x="121" y="616"/>
                    </a:lnTo>
                    <a:lnTo>
                      <a:pt x="119" y="616"/>
                    </a:lnTo>
                    <a:lnTo>
                      <a:pt x="118" y="618"/>
                    </a:lnTo>
                    <a:lnTo>
                      <a:pt x="117" y="619"/>
                    </a:lnTo>
                    <a:lnTo>
                      <a:pt x="115" y="619"/>
                    </a:lnTo>
                    <a:lnTo>
                      <a:pt x="114" y="619"/>
                    </a:lnTo>
                    <a:lnTo>
                      <a:pt x="114" y="618"/>
                    </a:lnTo>
                    <a:lnTo>
                      <a:pt x="111" y="619"/>
                    </a:lnTo>
                    <a:lnTo>
                      <a:pt x="110" y="620"/>
                    </a:lnTo>
                    <a:lnTo>
                      <a:pt x="109" y="619"/>
                    </a:lnTo>
                    <a:lnTo>
                      <a:pt x="108" y="619"/>
                    </a:lnTo>
                    <a:lnTo>
                      <a:pt x="108" y="620"/>
                    </a:lnTo>
                    <a:lnTo>
                      <a:pt x="109" y="622"/>
                    </a:lnTo>
                    <a:lnTo>
                      <a:pt x="108" y="622"/>
                    </a:lnTo>
                    <a:lnTo>
                      <a:pt x="104" y="622"/>
                    </a:lnTo>
                    <a:lnTo>
                      <a:pt x="104" y="620"/>
                    </a:lnTo>
                    <a:lnTo>
                      <a:pt x="105" y="619"/>
                    </a:lnTo>
                    <a:lnTo>
                      <a:pt x="106" y="619"/>
                    </a:lnTo>
                    <a:lnTo>
                      <a:pt x="108" y="618"/>
                    </a:lnTo>
                    <a:lnTo>
                      <a:pt x="108" y="616"/>
                    </a:lnTo>
                    <a:lnTo>
                      <a:pt x="106" y="615"/>
                    </a:lnTo>
                    <a:lnTo>
                      <a:pt x="106" y="614"/>
                    </a:lnTo>
                    <a:lnTo>
                      <a:pt x="104" y="612"/>
                    </a:lnTo>
                    <a:lnTo>
                      <a:pt x="104" y="611"/>
                    </a:lnTo>
                    <a:lnTo>
                      <a:pt x="102" y="611"/>
                    </a:lnTo>
                    <a:lnTo>
                      <a:pt x="100" y="614"/>
                    </a:lnTo>
                    <a:lnTo>
                      <a:pt x="98" y="614"/>
                    </a:lnTo>
                    <a:lnTo>
                      <a:pt x="97" y="611"/>
                    </a:lnTo>
                    <a:lnTo>
                      <a:pt x="98" y="610"/>
                    </a:lnTo>
                    <a:lnTo>
                      <a:pt x="98" y="608"/>
                    </a:lnTo>
                    <a:lnTo>
                      <a:pt x="97" y="608"/>
                    </a:lnTo>
                    <a:lnTo>
                      <a:pt x="97" y="608"/>
                    </a:lnTo>
                    <a:lnTo>
                      <a:pt x="100" y="607"/>
                    </a:lnTo>
                    <a:lnTo>
                      <a:pt x="101" y="607"/>
                    </a:lnTo>
                    <a:lnTo>
                      <a:pt x="102" y="606"/>
                    </a:lnTo>
                    <a:lnTo>
                      <a:pt x="101" y="604"/>
                    </a:lnTo>
                    <a:lnTo>
                      <a:pt x="100" y="604"/>
                    </a:lnTo>
                    <a:lnTo>
                      <a:pt x="97" y="606"/>
                    </a:lnTo>
                    <a:lnTo>
                      <a:pt x="96" y="607"/>
                    </a:lnTo>
                    <a:lnTo>
                      <a:pt x="93" y="607"/>
                    </a:lnTo>
                    <a:lnTo>
                      <a:pt x="92" y="606"/>
                    </a:lnTo>
                    <a:lnTo>
                      <a:pt x="92" y="606"/>
                    </a:lnTo>
                    <a:lnTo>
                      <a:pt x="93" y="604"/>
                    </a:lnTo>
                    <a:lnTo>
                      <a:pt x="94" y="603"/>
                    </a:lnTo>
                    <a:lnTo>
                      <a:pt x="94" y="602"/>
                    </a:lnTo>
                    <a:lnTo>
                      <a:pt x="97" y="601"/>
                    </a:lnTo>
                    <a:lnTo>
                      <a:pt x="98" y="599"/>
                    </a:lnTo>
                    <a:lnTo>
                      <a:pt x="98" y="599"/>
                    </a:lnTo>
                    <a:lnTo>
                      <a:pt x="96" y="598"/>
                    </a:lnTo>
                    <a:lnTo>
                      <a:pt x="94" y="599"/>
                    </a:lnTo>
                    <a:lnTo>
                      <a:pt x="93" y="601"/>
                    </a:lnTo>
                    <a:lnTo>
                      <a:pt x="92" y="599"/>
                    </a:lnTo>
                    <a:lnTo>
                      <a:pt x="92" y="598"/>
                    </a:lnTo>
                    <a:lnTo>
                      <a:pt x="94" y="598"/>
                    </a:lnTo>
                    <a:lnTo>
                      <a:pt x="96" y="598"/>
                    </a:lnTo>
                    <a:lnTo>
                      <a:pt x="96" y="597"/>
                    </a:lnTo>
                    <a:lnTo>
                      <a:pt x="97" y="595"/>
                    </a:lnTo>
                    <a:lnTo>
                      <a:pt x="97" y="594"/>
                    </a:lnTo>
                    <a:lnTo>
                      <a:pt x="98" y="594"/>
                    </a:lnTo>
                    <a:lnTo>
                      <a:pt x="97" y="593"/>
                    </a:lnTo>
                    <a:lnTo>
                      <a:pt x="94" y="594"/>
                    </a:lnTo>
                    <a:lnTo>
                      <a:pt x="94" y="595"/>
                    </a:lnTo>
                    <a:lnTo>
                      <a:pt x="93" y="595"/>
                    </a:lnTo>
                    <a:lnTo>
                      <a:pt x="90" y="597"/>
                    </a:lnTo>
                    <a:lnTo>
                      <a:pt x="92" y="595"/>
                    </a:lnTo>
                    <a:lnTo>
                      <a:pt x="93" y="594"/>
                    </a:lnTo>
                    <a:lnTo>
                      <a:pt x="93" y="593"/>
                    </a:lnTo>
                    <a:lnTo>
                      <a:pt x="93" y="591"/>
                    </a:lnTo>
                    <a:lnTo>
                      <a:pt x="94" y="591"/>
                    </a:lnTo>
                    <a:lnTo>
                      <a:pt x="93" y="590"/>
                    </a:lnTo>
                    <a:lnTo>
                      <a:pt x="93" y="589"/>
                    </a:lnTo>
                    <a:lnTo>
                      <a:pt x="90" y="589"/>
                    </a:lnTo>
                    <a:lnTo>
                      <a:pt x="90" y="589"/>
                    </a:lnTo>
                    <a:lnTo>
                      <a:pt x="92" y="587"/>
                    </a:lnTo>
                    <a:lnTo>
                      <a:pt x="92" y="586"/>
                    </a:lnTo>
                    <a:lnTo>
                      <a:pt x="90" y="586"/>
                    </a:lnTo>
                    <a:lnTo>
                      <a:pt x="89" y="586"/>
                    </a:lnTo>
                    <a:lnTo>
                      <a:pt x="88" y="587"/>
                    </a:lnTo>
                    <a:lnTo>
                      <a:pt x="88" y="586"/>
                    </a:lnTo>
                    <a:lnTo>
                      <a:pt x="88" y="585"/>
                    </a:lnTo>
                    <a:lnTo>
                      <a:pt x="89" y="583"/>
                    </a:lnTo>
                    <a:lnTo>
                      <a:pt x="90" y="582"/>
                    </a:lnTo>
                    <a:lnTo>
                      <a:pt x="93" y="579"/>
                    </a:lnTo>
                    <a:lnTo>
                      <a:pt x="92" y="579"/>
                    </a:lnTo>
                    <a:lnTo>
                      <a:pt x="92" y="578"/>
                    </a:lnTo>
                    <a:lnTo>
                      <a:pt x="93" y="577"/>
                    </a:lnTo>
                    <a:lnTo>
                      <a:pt x="92" y="576"/>
                    </a:lnTo>
                    <a:lnTo>
                      <a:pt x="90" y="577"/>
                    </a:lnTo>
                    <a:lnTo>
                      <a:pt x="90" y="577"/>
                    </a:lnTo>
                    <a:lnTo>
                      <a:pt x="89" y="576"/>
                    </a:lnTo>
                    <a:lnTo>
                      <a:pt x="88" y="576"/>
                    </a:lnTo>
                    <a:lnTo>
                      <a:pt x="88" y="577"/>
                    </a:lnTo>
                    <a:lnTo>
                      <a:pt x="86" y="577"/>
                    </a:lnTo>
                    <a:lnTo>
                      <a:pt x="85" y="574"/>
                    </a:lnTo>
                    <a:lnTo>
                      <a:pt x="86" y="573"/>
                    </a:lnTo>
                    <a:lnTo>
                      <a:pt x="89" y="572"/>
                    </a:lnTo>
                    <a:lnTo>
                      <a:pt x="89" y="572"/>
                    </a:lnTo>
                    <a:lnTo>
                      <a:pt x="88" y="570"/>
                    </a:lnTo>
                    <a:lnTo>
                      <a:pt x="86" y="570"/>
                    </a:lnTo>
                    <a:lnTo>
                      <a:pt x="84" y="572"/>
                    </a:lnTo>
                    <a:lnTo>
                      <a:pt x="82" y="572"/>
                    </a:lnTo>
                    <a:lnTo>
                      <a:pt x="82" y="570"/>
                    </a:lnTo>
                    <a:lnTo>
                      <a:pt x="82" y="569"/>
                    </a:lnTo>
                    <a:lnTo>
                      <a:pt x="84" y="569"/>
                    </a:lnTo>
                    <a:lnTo>
                      <a:pt x="86" y="569"/>
                    </a:lnTo>
                    <a:lnTo>
                      <a:pt x="89" y="569"/>
                    </a:lnTo>
                    <a:lnTo>
                      <a:pt x="90" y="568"/>
                    </a:lnTo>
                    <a:lnTo>
                      <a:pt x="89" y="568"/>
                    </a:lnTo>
                    <a:lnTo>
                      <a:pt x="88" y="566"/>
                    </a:lnTo>
                    <a:lnTo>
                      <a:pt x="85" y="566"/>
                    </a:lnTo>
                    <a:lnTo>
                      <a:pt x="84" y="568"/>
                    </a:lnTo>
                    <a:lnTo>
                      <a:pt x="82" y="568"/>
                    </a:lnTo>
                    <a:lnTo>
                      <a:pt x="81" y="566"/>
                    </a:lnTo>
                    <a:lnTo>
                      <a:pt x="84" y="565"/>
                    </a:lnTo>
                    <a:lnTo>
                      <a:pt x="86" y="565"/>
                    </a:lnTo>
                    <a:lnTo>
                      <a:pt x="88" y="564"/>
                    </a:lnTo>
                    <a:lnTo>
                      <a:pt x="86" y="564"/>
                    </a:lnTo>
                    <a:lnTo>
                      <a:pt x="85" y="564"/>
                    </a:lnTo>
                    <a:lnTo>
                      <a:pt x="84" y="562"/>
                    </a:lnTo>
                    <a:lnTo>
                      <a:pt x="85" y="562"/>
                    </a:lnTo>
                    <a:lnTo>
                      <a:pt x="86" y="562"/>
                    </a:lnTo>
                    <a:lnTo>
                      <a:pt x="88" y="562"/>
                    </a:lnTo>
                    <a:lnTo>
                      <a:pt x="90" y="562"/>
                    </a:lnTo>
                    <a:lnTo>
                      <a:pt x="92" y="561"/>
                    </a:lnTo>
                    <a:lnTo>
                      <a:pt x="90" y="560"/>
                    </a:lnTo>
                    <a:lnTo>
                      <a:pt x="89" y="561"/>
                    </a:lnTo>
                    <a:lnTo>
                      <a:pt x="88" y="561"/>
                    </a:lnTo>
                    <a:lnTo>
                      <a:pt x="86" y="561"/>
                    </a:lnTo>
                    <a:lnTo>
                      <a:pt x="86" y="561"/>
                    </a:lnTo>
                    <a:lnTo>
                      <a:pt x="84" y="561"/>
                    </a:lnTo>
                    <a:lnTo>
                      <a:pt x="84" y="562"/>
                    </a:lnTo>
                    <a:lnTo>
                      <a:pt x="82" y="562"/>
                    </a:lnTo>
                    <a:lnTo>
                      <a:pt x="80" y="562"/>
                    </a:lnTo>
                    <a:lnTo>
                      <a:pt x="80" y="560"/>
                    </a:lnTo>
                    <a:lnTo>
                      <a:pt x="81" y="558"/>
                    </a:lnTo>
                    <a:lnTo>
                      <a:pt x="84" y="558"/>
                    </a:lnTo>
                    <a:lnTo>
                      <a:pt x="85" y="557"/>
                    </a:lnTo>
                    <a:lnTo>
                      <a:pt x="85" y="557"/>
                    </a:lnTo>
                    <a:lnTo>
                      <a:pt x="82" y="557"/>
                    </a:lnTo>
                    <a:lnTo>
                      <a:pt x="81" y="557"/>
                    </a:lnTo>
                    <a:lnTo>
                      <a:pt x="80" y="556"/>
                    </a:lnTo>
                    <a:lnTo>
                      <a:pt x="81" y="553"/>
                    </a:lnTo>
                    <a:lnTo>
                      <a:pt x="82" y="553"/>
                    </a:lnTo>
                    <a:lnTo>
                      <a:pt x="88" y="553"/>
                    </a:lnTo>
                    <a:lnTo>
                      <a:pt x="90" y="553"/>
                    </a:lnTo>
                    <a:lnTo>
                      <a:pt x="93" y="553"/>
                    </a:lnTo>
                    <a:lnTo>
                      <a:pt x="94" y="551"/>
                    </a:lnTo>
                    <a:lnTo>
                      <a:pt x="94" y="551"/>
                    </a:lnTo>
                    <a:lnTo>
                      <a:pt x="93" y="551"/>
                    </a:lnTo>
                    <a:lnTo>
                      <a:pt x="92" y="551"/>
                    </a:lnTo>
                    <a:lnTo>
                      <a:pt x="89" y="552"/>
                    </a:lnTo>
                    <a:lnTo>
                      <a:pt x="86" y="552"/>
                    </a:lnTo>
                    <a:lnTo>
                      <a:pt x="84" y="553"/>
                    </a:lnTo>
                    <a:lnTo>
                      <a:pt x="82" y="553"/>
                    </a:lnTo>
                    <a:lnTo>
                      <a:pt x="81" y="552"/>
                    </a:lnTo>
                    <a:lnTo>
                      <a:pt x="81" y="552"/>
                    </a:lnTo>
                    <a:lnTo>
                      <a:pt x="85" y="552"/>
                    </a:lnTo>
                    <a:lnTo>
                      <a:pt x="86" y="551"/>
                    </a:lnTo>
                    <a:lnTo>
                      <a:pt x="89" y="548"/>
                    </a:lnTo>
                    <a:lnTo>
                      <a:pt x="90" y="548"/>
                    </a:lnTo>
                    <a:lnTo>
                      <a:pt x="92" y="548"/>
                    </a:lnTo>
                    <a:lnTo>
                      <a:pt x="93" y="549"/>
                    </a:lnTo>
                    <a:lnTo>
                      <a:pt x="94" y="549"/>
                    </a:lnTo>
                    <a:lnTo>
                      <a:pt x="96" y="548"/>
                    </a:lnTo>
                    <a:lnTo>
                      <a:pt x="94" y="548"/>
                    </a:lnTo>
                    <a:lnTo>
                      <a:pt x="92" y="547"/>
                    </a:lnTo>
                    <a:lnTo>
                      <a:pt x="92" y="545"/>
                    </a:lnTo>
                    <a:lnTo>
                      <a:pt x="90" y="545"/>
                    </a:lnTo>
                    <a:lnTo>
                      <a:pt x="90" y="544"/>
                    </a:lnTo>
                    <a:lnTo>
                      <a:pt x="92" y="544"/>
                    </a:lnTo>
                    <a:lnTo>
                      <a:pt x="93" y="543"/>
                    </a:lnTo>
                    <a:lnTo>
                      <a:pt x="94" y="544"/>
                    </a:lnTo>
                    <a:lnTo>
                      <a:pt x="94" y="545"/>
                    </a:lnTo>
                    <a:lnTo>
                      <a:pt x="97" y="548"/>
                    </a:lnTo>
                    <a:lnTo>
                      <a:pt x="98" y="548"/>
                    </a:lnTo>
                    <a:lnTo>
                      <a:pt x="98" y="548"/>
                    </a:lnTo>
                    <a:lnTo>
                      <a:pt x="98" y="547"/>
                    </a:lnTo>
                    <a:lnTo>
                      <a:pt x="97" y="545"/>
                    </a:lnTo>
                    <a:lnTo>
                      <a:pt x="97" y="541"/>
                    </a:lnTo>
                    <a:lnTo>
                      <a:pt x="98" y="540"/>
                    </a:lnTo>
                    <a:lnTo>
                      <a:pt x="98" y="539"/>
                    </a:lnTo>
                    <a:lnTo>
                      <a:pt x="97" y="539"/>
                    </a:lnTo>
                    <a:lnTo>
                      <a:pt x="96" y="540"/>
                    </a:lnTo>
                    <a:lnTo>
                      <a:pt x="94" y="540"/>
                    </a:lnTo>
                    <a:lnTo>
                      <a:pt x="93" y="539"/>
                    </a:lnTo>
                    <a:lnTo>
                      <a:pt x="93" y="540"/>
                    </a:lnTo>
                    <a:lnTo>
                      <a:pt x="90" y="543"/>
                    </a:lnTo>
                    <a:lnTo>
                      <a:pt x="88" y="544"/>
                    </a:lnTo>
                    <a:lnTo>
                      <a:pt x="88" y="543"/>
                    </a:lnTo>
                    <a:lnTo>
                      <a:pt x="88" y="541"/>
                    </a:lnTo>
                    <a:lnTo>
                      <a:pt x="89" y="541"/>
                    </a:lnTo>
                    <a:lnTo>
                      <a:pt x="89" y="540"/>
                    </a:lnTo>
                    <a:lnTo>
                      <a:pt x="88" y="541"/>
                    </a:lnTo>
                    <a:lnTo>
                      <a:pt x="86" y="543"/>
                    </a:lnTo>
                    <a:lnTo>
                      <a:pt x="85" y="543"/>
                    </a:lnTo>
                    <a:lnTo>
                      <a:pt x="82" y="545"/>
                    </a:lnTo>
                    <a:lnTo>
                      <a:pt x="81" y="545"/>
                    </a:lnTo>
                    <a:lnTo>
                      <a:pt x="80" y="549"/>
                    </a:lnTo>
                    <a:lnTo>
                      <a:pt x="79" y="549"/>
                    </a:lnTo>
                    <a:lnTo>
                      <a:pt x="79" y="547"/>
                    </a:lnTo>
                    <a:lnTo>
                      <a:pt x="79" y="544"/>
                    </a:lnTo>
                    <a:lnTo>
                      <a:pt x="80" y="543"/>
                    </a:lnTo>
                    <a:lnTo>
                      <a:pt x="79" y="541"/>
                    </a:lnTo>
                    <a:lnTo>
                      <a:pt x="79" y="540"/>
                    </a:lnTo>
                    <a:lnTo>
                      <a:pt x="79" y="539"/>
                    </a:lnTo>
                    <a:lnTo>
                      <a:pt x="80" y="537"/>
                    </a:lnTo>
                    <a:lnTo>
                      <a:pt x="84" y="537"/>
                    </a:lnTo>
                    <a:lnTo>
                      <a:pt x="85" y="537"/>
                    </a:lnTo>
                    <a:lnTo>
                      <a:pt x="86" y="535"/>
                    </a:lnTo>
                    <a:lnTo>
                      <a:pt x="88" y="535"/>
                    </a:lnTo>
                    <a:lnTo>
                      <a:pt x="86" y="533"/>
                    </a:lnTo>
                    <a:lnTo>
                      <a:pt x="85" y="533"/>
                    </a:lnTo>
                    <a:lnTo>
                      <a:pt x="84" y="535"/>
                    </a:lnTo>
                    <a:lnTo>
                      <a:pt x="82" y="535"/>
                    </a:lnTo>
                    <a:lnTo>
                      <a:pt x="82" y="536"/>
                    </a:lnTo>
                    <a:lnTo>
                      <a:pt x="81" y="537"/>
                    </a:lnTo>
                    <a:lnTo>
                      <a:pt x="80" y="536"/>
                    </a:lnTo>
                    <a:lnTo>
                      <a:pt x="79" y="535"/>
                    </a:lnTo>
                    <a:lnTo>
                      <a:pt x="79" y="532"/>
                    </a:lnTo>
                    <a:lnTo>
                      <a:pt x="80" y="531"/>
                    </a:lnTo>
                    <a:lnTo>
                      <a:pt x="80" y="529"/>
                    </a:lnTo>
                    <a:lnTo>
                      <a:pt x="79" y="527"/>
                    </a:lnTo>
                    <a:lnTo>
                      <a:pt x="79" y="528"/>
                    </a:lnTo>
                    <a:lnTo>
                      <a:pt x="77" y="528"/>
                    </a:lnTo>
                    <a:lnTo>
                      <a:pt x="76" y="528"/>
                    </a:lnTo>
                    <a:lnTo>
                      <a:pt x="76" y="527"/>
                    </a:lnTo>
                    <a:lnTo>
                      <a:pt x="77" y="526"/>
                    </a:lnTo>
                    <a:lnTo>
                      <a:pt x="80" y="526"/>
                    </a:lnTo>
                    <a:lnTo>
                      <a:pt x="81" y="524"/>
                    </a:lnTo>
                    <a:lnTo>
                      <a:pt x="84" y="524"/>
                    </a:lnTo>
                    <a:lnTo>
                      <a:pt x="85" y="523"/>
                    </a:lnTo>
                    <a:lnTo>
                      <a:pt x="86" y="522"/>
                    </a:lnTo>
                    <a:lnTo>
                      <a:pt x="86" y="520"/>
                    </a:lnTo>
                    <a:lnTo>
                      <a:pt x="88" y="520"/>
                    </a:lnTo>
                    <a:lnTo>
                      <a:pt x="88" y="520"/>
                    </a:lnTo>
                    <a:lnTo>
                      <a:pt x="89" y="519"/>
                    </a:lnTo>
                    <a:lnTo>
                      <a:pt x="93" y="519"/>
                    </a:lnTo>
                    <a:lnTo>
                      <a:pt x="94" y="520"/>
                    </a:lnTo>
                    <a:lnTo>
                      <a:pt x="96" y="520"/>
                    </a:lnTo>
                    <a:lnTo>
                      <a:pt x="96" y="519"/>
                    </a:lnTo>
                    <a:lnTo>
                      <a:pt x="93" y="518"/>
                    </a:lnTo>
                    <a:lnTo>
                      <a:pt x="93" y="516"/>
                    </a:lnTo>
                    <a:lnTo>
                      <a:pt x="92" y="516"/>
                    </a:lnTo>
                    <a:lnTo>
                      <a:pt x="86" y="519"/>
                    </a:lnTo>
                    <a:lnTo>
                      <a:pt x="85" y="519"/>
                    </a:lnTo>
                    <a:lnTo>
                      <a:pt x="84" y="520"/>
                    </a:lnTo>
                    <a:lnTo>
                      <a:pt x="84" y="522"/>
                    </a:lnTo>
                    <a:lnTo>
                      <a:pt x="82" y="523"/>
                    </a:lnTo>
                    <a:lnTo>
                      <a:pt x="81" y="523"/>
                    </a:lnTo>
                    <a:lnTo>
                      <a:pt x="79" y="524"/>
                    </a:lnTo>
                    <a:lnTo>
                      <a:pt x="79" y="524"/>
                    </a:lnTo>
                    <a:lnTo>
                      <a:pt x="77" y="523"/>
                    </a:lnTo>
                    <a:lnTo>
                      <a:pt x="79" y="523"/>
                    </a:lnTo>
                    <a:lnTo>
                      <a:pt x="77" y="522"/>
                    </a:lnTo>
                    <a:lnTo>
                      <a:pt x="77" y="522"/>
                    </a:lnTo>
                    <a:lnTo>
                      <a:pt x="79" y="519"/>
                    </a:lnTo>
                    <a:lnTo>
                      <a:pt x="76" y="518"/>
                    </a:lnTo>
                    <a:lnTo>
                      <a:pt x="76" y="518"/>
                    </a:lnTo>
                    <a:lnTo>
                      <a:pt x="73" y="516"/>
                    </a:lnTo>
                    <a:lnTo>
                      <a:pt x="75" y="516"/>
                    </a:lnTo>
                    <a:lnTo>
                      <a:pt x="77" y="515"/>
                    </a:lnTo>
                    <a:lnTo>
                      <a:pt x="79" y="514"/>
                    </a:lnTo>
                    <a:lnTo>
                      <a:pt x="79" y="514"/>
                    </a:lnTo>
                    <a:lnTo>
                      <a:pt x="80" y="515"/>
                    </a:lnTo>
                    <a:lnTo>
                      <a:pt x="82" y="515"/>
                    </a:lnTo>
                    <a:lnTo>
                      <a:pt x="84" y="514"/>
                    </a:lnTo>
                    <a:lnTo>
                      <a:pt x="85" y="512"/>
                    </a:lnTo>
                    <a:lnTo>
                      <a:pt x="86" y="512"/>
                    </a:lnTo>
                    <a:lnTo>
                      <a:pt x="88" y="511"/>
                    </a:lnTo>
                    <a:lnTo>
                      <a:pt x="88" y="511"/>
                    </a:lnTo>
                    <a:lnTo>
                      <a:pt x="85" y="511"/>
                    </a:lnTo>
                    <a:lnTo>
                      <a:pt x="84" y="512"/>
                    </a:lnTo>
                    <a:lnTo>
                      <a:pt x="81" y="512"/>
                    </a:lnTo>
                    <a:lnTo>
                      <a:pt x="81" y="512"/>
                    </a:lnTo>
                    <a:lnTo>
                      <a:pt x="80" y="511"/>
                    </a:lnTo>
                    <a:lnTo>
                      <a:pt x="79" y="511"/>
                    </a:lnTo>
                    <a:lnTo>
                      <a:pt x="77" y="512"/>
                    </a:lnTo>
                    <a:lnTo>
                      <a:pt x="75" y="514"/>
                    </a:lnTo>
                    <a:lnTo>
                      <a:pt x="76" y="512"/>
                    </a:lnTo>
                    <a:lnTo>
                      <a:pt x="75" y="512"/>
                    </a:lnTo>
                    <a:lnTo>
                      <a:pt x="73" y="512"/>
                    </a:lnTo>
                    <a:lnTo>
                      <a:pt x="72" y="512"/>
                    </a:lnTo>
                    <a:lnTo>
                      <a:pt x="72" y="512"/>
                    </a:lnTo>
                    <a:lnTo>
                      <a:pt x="73" y="511"/>
                    </a:lnTo>
                    <a:lnTo>
                      <a:pt x="76" y="510"/>
                    </a:lnTo>
                    <a:lnTo>
                      <a:pt x="80" y="508"/>
                    </a:lnTo>
                    <a:lnTo>
                      <a:pt x="81" y="507"/>
                    </a:lnTo>
                    <a:lnTo>
                      <a:pt x="85" y="507"/>
                    </a:lnTo>
                    <a:lnTo>
                      <a:pt x="86" y="504"/>
                    </a:lnTo>
                    <a:lnTo>
                      <a:pt x="90" y="501"/>
                    </a:lnTo>
                    <a:lnTo>
                      <a:pt x="94" y="499"/>
                    </a:lnTo>
                    <a:lnTo>
                      <a:pt x="97" y="498"/>
                    </a:lnTo>
                    <a:lnTo>
                      <a:pt x="98" y="498"/>
                    </a:lnTo>
                    <a:lnTo>
                      <a:pt x="100" y="497"/>
                    </a:lnTo>
                    <a:lnTo>
                      <a:pt x="100" y="497"/>
                    </a:lnTo>
                    <a:lnTo>
                      <a:pt x="98" y="495"/>
                    </a:lnTo>
                    <a:lnTo>
                      <a:pt x="96" y="497"/>
                    </a:lnTo>
                    <a:lnTo>
                      <a:pt x="89" y="499"/>
                    </a:lnTo>
                    <a:lnTo>
                      <a:pt x="86" y="502"/>
                    </a:lnTo>
                    <a:lnTo>
                      <a:pt x="85" y="504"/>
                    </a:lnTo>
                    <a:lnTo>
                      <a:pt x="82" y="506"/>
                    </a:lnTo>
                    <a:lnTo>
                      <a:pt x="79" y="507"/>
                    </a:lnTo>
                    <a:lnTo>
                      <a:pt x="77" y="507"/>
                    </a:lnTo>
                    <a:lnTo>
                      <a:pt x="73" y="510"/>
                    </a:lnTo>
                    <a:lnTo>
                      <a:pt x="71" y="510"/>
                    </a:lnTo>
                    <a:lnTo>
                      <a:pt x="71" y="508"/>
                    </a:lnTo>
                    <a:lnTo>
                      <a:pt x="72" y="507"/>
                    </a:lnTo>
                    <a:lnTo>
                      <a:pt x="72" y="503"/>
                    </a:lnTo>
                    <a:lnTo>
                      <a:pt x="73" y="502"/>
                    </a:lnTo>
                    <a:lnTo>
                      <a:pt x="73" y="502"/>
                    </a:lnTo>
                    <a:lnTo>
                      <a:pt x="76" y="503"/>
                    </a:lnTo>
                    <a:lnTo>
                      <a:pt x="77" y="502"/>
                    </a:lnTo>
                    <a:lnTo>
                      <a:pt x="80" y="502"/>
                    </a:lnTo>
                    <a:lnTo>
                      <a:pt x="81" y="502"/>
                    </a:lnTo>
                    <a:lnTo>
                      <a:pt x="81" y="502"/>
                    </a:lnTo>
                    <a:lnTo>
                      <a:pt x="80" y="501"/>
                    </a:lnTo>
                    <a:lnTo>
                      <a:pt x="77" y="501"/>
                    </a:lnTo>
                    <a:lnTo>
                      <a:pt x="76" y="502"/>
                    </a:lnTo>
                    <a:lnTo>
                      <a:pt x="75" y="501"/>
                    </a:lnTo>
                    <a:lnTo>
                      <a:pt x="75" y="499"/>
                    </a:lnTo>
                    <a:lnTo>
                      <a:pt x="75" y="498"/>
                    </a:lnTo>
                    <a:lnTo>
                      <a:pt x="77" y="498"/>
                    </a:lnTo>
                    <a:lnTo>
                      <a:pt x="79" y="499"/>
                    </a:lnTo>
                    <a:lnTo>
                      <a:pt x="80" y="499"/>
                    </a:lnTo>
                    <a:lnTo>
                      <a:pt x="82" y="498"/>
                    </a:lnTo>
                    <a:lnTo>
                      <a:pt x="82" y="498"/>
                    </a:lnTo>
                    <a:lnTo>
                      <a:pt x="81" y="497"/>
                    </a:lnTo>
                    <a:lnTo>
                      <a:pt x="80" y="498"/>
                    </a:lnTo>
                    <a:lnTo>
                      <a:pt x="80" y="497"/>
                    </a:lnTo>
                    <a:lnTo>
                      <a:pt x="80" y="495"/>
                    </a:lnTo>
                    <a:lnTo>
                      <a:pt x="81" y="495"/>
                    </a:lnTo>
                    <a:lnTo>
                      <a:pt x="82" y="495"/>
                    </a:lnTo>
                    <a:lnTo>
                      <a:pt x="82" y="495"/>
                    </a:lnTo>
                    <a:lnTo>
                      <a:pt x="85" y="495"/>
                    </a:lnTo>
                    <a:lnTo>
                      <a:pt x="85" y="495"/>
                    </a:lnTo>
                    <a:lnTo>
                      <a:pt x="85" y="494"/>
                    </a:lnTo>
                    <a:lnTo>
                      <a:pt x="85" y="493"/>
                    </a:lnTo>
                    <a:lnTo>
                      <a:pt x="85" y="491"/>
                    </a:lnTo>
                    <a:lnTo>
                      <a:pt x="84" y="491"/>
                    </a:lnTo>
                    <a:lnTo>
                      <a:pt x="82" y="493"/>
                    </a:lnTo>
                    <a:lnTo>
                      <a:pt x="81" y="493"/>
                    </a:lnTo>
                    <a:lnTo>
                      <a:pt x="76" y="491"/>
                    </a:lnTo>
                    <a:lnTo>
                      <a:pt x="73" y="491"/>
                    </a:lnTo>
                    <a:lnTo>
                      <a:pt x="72" y="490"/>
                    </a:lnTo>
                    <a:lnTo>
                      <a:pt x="72" y="489"/>
                    </a:lnTo>
                    <a:lnTo>
                      <a:pt x="75" y="489"/>
                    </a:lnTo>
                    <a:lnTo>
                      <a:pt x="76" y="490"/>
                    </a:lnTo>
                    <a:lnTo>
                      <a:pt x="77" y="489"/>
                    </a:lnTo>
                    <a:lnTo>
                      <a:pt x="76" y="489"/>
                    </a:lnTo>
                    <a:lnTo>
                      <a:pt x="75" y="489"/>
                    </a:lnTo>
                    <a:lnTo>
                      <a:pt x="73" y="487"/>
                    </a:lnTo>
                    <a:lnTo>
                      <a:pt x="75" y="487"/>
                    </a:lnTo>
                    <a:lnTo>
                      <a:pt x="77" y="486"/>
                    </a:lnTo>
                    <a:lnTo>
                      <a:pt x="77" y="486"/>
                    </a:lnTo>
                    <a:lnTo>
                      <a:pt x="80" y="486"/>
                    </a:lnTo>
                    <a:lnTo>
                      <a:pt x="88" y="486"/>
                    </a:lnTo>
                    <a:lnTo>
                      <a:pt x="89" y="486"/>
                    </a:lnTo>
                    <a:lnTo>
                      <a:pt x="92" y="486"/>
                    </a:lnTo>
                    <a:lnTo>
                      <a:pt x="93" y="486"/>
                    </a:lnTo>
                    <a:lnTo>
                      <a:pt x="93" y="485"/>
                    </a:lnTo>
                    <a:lnTo>
                      <a:pt x="90" y="483"/>
                    </a:lnTo>
                    <a:lnTo>
                      <a:pt x="86" y="483"/>
                    </a:lnTo>
                    <a:lnTo>
                      <a:pt x="82" y="485"/>
                    </a:lnTo>
                    <a:lnTo>
                      <a:pt x="81" y="485"/>
                    </a:lnTo>
                    <a:lnTo>
                      <a:pt x="80" y="485"/>
                    </a:lnTo>
                    <a:lnTo>
                      <a:pt x="79" y="483"/>
                    </a:lnTo>
                    <a:lnTo>
                      <a:pt x="76" y="485"/>
                    </a:lnTo>
                    <a:lnTo>
                      <a:pt x="75" y="486"/>
                    </a:lnTo>
                    <a:lnTo>
                      <a:pt x="75" y="485"/>
                    </a:lnTo>
                    <a:lnTo>
                      <a:pt x="75" y="483"/>
                    </a:lnTo>
                    <a:lnTo>
                      <a:pt x="76" y="482"/>
                    </a:lnTo>
                    <a:lnTo>
                      <a:pt x="77" y="481"/>
                    </a:lnTo>
                    <a:lnTo>
                      <a:pt x="80" y="479"/>
                    </a:lnTo>
                    <a:lnTo>
                      <a:pt x="81" y="478"/>
                    </a:lnTo>
                    <a:lnTo>
                      <a:pt x="82" y="477"/>
                    </a:lnTo>
                    <a:lnTo>
                      <a:pt x="84" y="476"/>
                    </a:lnTo>
                    <a:lnTo>
                      <a:pt x="85" y="476"/>
                    </a:lnTo>
                    <a:lnTo>
                      <a:pt x="86" y="476"/>
                    </a:lnTo>
                    <a:lnTo>
                      <a:pt x="88" y="476"/>
                    </a:lnTo>
                    <a:lnTo>
                      <a:pt x="89" y="476"/>
                    </a:lnTo>
                    <a:lnTo>
                      <a:pt x="90" y="476"/>
                    </a:lnTo>
                    <a:lnTo>
                      <a:pt x="92" y="476"/>
                    </a:lnTo>
                    <a:lnTo>
                      <a:pt x="94" y="477"/>
                    </a:lnTo>
                    <a:lnTo>
                      <a:pt x="96" y="478"/>
                    </a:lnTo>
                    <a:lnTo>
                      <a:pt x="98" y="478"/>
                    </a:lnTo>
                    <a:lnTo>
                      <a:pt x="101" y="479"/>
                    </a:lnTo>
                    <a:lnTo>
                      <a:pt x="104" y="482"/>
                    </a:lnTo>
                    <a:lnTo>
                      <a:pt x="106" y="483"/>
                    </a:lnTo>
                    <a:lnTo>
                      <a:pt x="109" y="485"/>
                    </a:lnTo>
                    <a:lnTo>
                      <a:pt x="110" y="483"/>
                    </a:lnTo>
                    <a:lnTo>
                      <a:pt x="111" y="483"/>
                    </a:lnTo>
                    <a:lnTo>
                      <a:pt x="111" y="483"/>
                    </a:lnTo>
                    <a:lnTo>
                      <a:pt x="111" y="482"/>
                    </a:lnTo>
                    <a:lnTo>
                      <a:pt x="109" y="482"/>
                    </a:lnTo>
                    <a:lnTo>
                      <a:pt x="109" y="483"/>
                    </a:lnTo>
                    <a:lnTo>
                      <a:pt x="108" y="482"/>
                    </a:lnTo>
                    <a:lnTo>
                      <a:pt x="105" y="481"/>
                    </a:lnTo>
                    <a:lnTo>
                      <a:pt x="102" y="478"/>
                    </a:lnTo>
                    <a:lnTo>
                      <a:pt x="102" y="477"/>
                    </a:lnTo>
                    <a:lnTo>
                      <a:pt x="104" y="477"/>
                    </a:lnTo>
                    <a:lnTo>
                      <a:pt x="108" y="477"/>
                    </a:lnTo>
                    <a:lnTo>
                      <a:pt x="110" y="476"/>
                    </a:lnTo>
                    <a:lnTo>
                      <a:pt x="111" y="474"/>
                    </a:lnTo>
                    <a:lnTo>
                      <a:pt x="110" y="473"/>
                    </a:lnTo>
                    <a:lnTo>
                      <a:pt x="108" y="473"/>
                    </a:lnTo>
                    <a:lnTo>
                      <a:pt x="106" y="473"/>
                    </a:lnTo>
                    <a:lnTo>
                      <a:pt x="106" y="474"/>
                    </a:lnTo>
                    <a:lnTo>
                      <a:pt x="108" y="476"/>
                    </a:lnTo>
                    <a:lnTo>
                      <a:pt x="106" y="476"/>
                    </a:lnTo>
                    <a:lnTo>
                      <a:pt x="104" y="476"/>
                    </a:lnTo>
                    <a:lnTo>
                      <a:pt x="102" y="474"/>
                    </a:lnTo>
                    <a:lnTo>
                      <a:pt x="102" y="473"/>
                    </a:lnTo>
                    <a:lnTo>
                      <a:pt x="104" y="473"/>
                    </a:lnTo>
                    <a:lnTo>
                      <a:pt x="104" y="473"/>
                    </a:lnTo>
                    <a:lnTo>
                      <a:pt x="105" y="472"/>
                    </a:lnTo>
                    <a:lnTo>
                      <a:pt x="104" y="470"/>
                    </a:lnTo>
                    <a:lnTo>
                      <a:pt x="102" y="470"/>
                    </a:lnTo>
                    <a:lnTo>
                      <a:pt x="102" y="472"/>
                    </a:lnTo>
                    <a:lnTo>
                      <a:pt x="101" y="470"/>
                    </a:lnTo>
                    <a:lnTo>
                      <a:pt x="100" y="470"/>
                    </a:lnTo>
                    <a:lnTo>
                      <a:pt x="100" y="472"/>
                    </a:lnTo>
                    <a:lnTo>
                      <a:pt x="100" y="473"/>
                    </a:lnTo>
                    <a:lnTo>
                      <a:pt x="100" y="474"/>
                    </a:lnTo>
                    <a:lnTo>
                      <a:pt x="98" y="476"/>
                    </a:lnTo>
                    <a:lnTo>
                      <a:pt x="97" y="477"/>
                    </a:lnTo>
                    <a:lnTo>
                      <a:pt x="96" y="477"/>
                    </a:lnTo>
                    <a:lnTo>
                      <a:pt x="94" y="474"/>
                    </a:lnTo>
                    <a:lnTo>
                      <a:pt x="92" y="474"/>
                    </a:lnTo>
                    <a:lnTo>
                      <a:pt x="90" y="473"/>
                    </a:lnTo>
                    <a:lnTo>
                      <a:pt x="90" y="472"/>
                    </a:lnTo>
                    <a:lnTo>
                      <a:pt x="89" y="472"/>
                    </a:lnTo>
                    <a:lnTo>
                      <a:pt x="89" y="473"/>
                    </a:lnTo>
                    <a:lnTo>
                      <a:pt x="86" y="473"/>
                    </a:lnTo>
                    <a:lnTo>
                      <a:pt x="84" y="473"/>
                    </a:lnTo>
                    <a:lnTo>
                      <a:pt x="82" y="474"/>
                    </a:lnTo>
                    <a:lnTo>
                      <a:pt x="80" y="477"/>
                    </a:lnTo>
                    <a:lnTo>
                      <a:pt x="79" y="478"/>
                    </a:lnTo>
                    <a:lnTo>
                      <a:pt x="77" y="477"/>
                    </a:lnTo>
                    <a:lnTo>
                      <a:pt x="77" y="477"/>
                    </a:lnTo>
                    <a:lnTo>
                      <a:pt x="80" y="473"/>
                    </a:lnTo>
                    <a:lnTo>
                      <a:pt x="81" y="473"/>
                    </a:lnTo>
                    <a:lnTo>
                      <a:pt x="82" y="472"/>
                    </a:lnTo>
                    <a:lnTo>
                      <a:pt x="82" y="472"/>
                    </a:lnTo>
                    <a:lnTo>
                      <a:pt x="82" y="470"/>
                    </a:lnTo>
                    <a:lnTo>
                      <a:pt x="84" y="470"/>
                    </a:lnTo>
                    <a:lnTo>
                      <a:pt x="84" y="469"/>
                    </a:lnTo>
                    <a:lnTo>
                      <a:pt x="85" y="468"/>
                    </a:lnTo>
                    <a:lnTo>
                      <a:pt x="86" y="468"/>
                    </a:lnTo>
                    <a:lnTo>
                      <a:pt x="88" y="469"/>
                    </a:lnTo>
                    <a:lnTo>
                      <a:pt x="90" y="470"/>
                    </a:lnTo>
                    <a:lnTo>
                      <a:pt x="93" y="470"/>
                    </a:lnTo>
                    <a:lnTo>
                      <a:pt x="93" y="469"/>
                    </a:lnTo>
                    <a:lnTo>
                      <a:pt x="92" y="469"/>
                    </a:lnTo>
                    <a:lnTo>
                      <a:pt x="90" y="469"/>
                    </a:lnTo>
                    <a:lnTo>
                      <a:pt x="89" y="468"/>
                    </a:lnTo>
                    <a:lnTo>
                      <a:pt x="86" y="465"/>
                    </a:lnTo>
                    <a:lnTo>
                      <a:pt x="85" y="464"/>
                    </a:lnTo>
                    <a:lnTo>
                      <a:pt x="84" y="462"/>
                    </a:lnTo>
                    <a:lnTo>
                      <a:pt x="84" y="461"/>
                    </a:lnTo>
                    <a:lnTo>
                      <a:pt x="85" y="461"/>
                    </a:lnTo>
                    <a:lnTo>
                      <a:pt x="88" y="462"/>
                    </a:lnTo>
                    <a:lnTo>
                      <a:pt x="90" y="465"/>
                    </a:lnTo>
                    <a:lnTo>
                      <a:pt x="92" y="466"/>
                    </a:lnTo>
                    <a:lnTo>
                      <a:pt x="93" y="466"/>
                    </a:lnTo>
                    <a:lnTo>
                      <a:pt x="92" y="465"/>
                    </a:lnTo>
                    <a:lnTo>
                      <a:pt x="92" y="462"/>
                    </a:lnTo>
                    <a:lnTo>
                      <a:pt x="92" y="462"/>
                    </a:lnTo>
                    <a:lnTo>
                      <a:pt x="93" y="465"/>
                    </a:lnTo>
                    <a:lnTo>
                      <a:pt x="93" y="466"/>
                    </a:lnTo>
                    <a:lnTo>
                      <a:pt x="98" y="469"/>
                    </a:lnTo>
                    <a:lnTo>
                      <a:pt x="100" y="468"/>
                    </a:lnTo>
                    <a:lnTo>
                      <a:pt x="100" y="468"/>
                    </a:lnTo>
                    <a:lnTo>
                      <a:pt x="102" y="468"/>
                    </a:lnTo>
                    <a:lnTo>
                      <a:pt x="104" y="469"/>
                    </a:lnTo>
                    <a:lnTo>
                      <a:pt x="106" y="470"/>
                    </a:lnTo>
                    <a:lnTo>
                      <a:pt x="108" y="470"/>
                    </a:lnTo>
                    <a:lnTo>
                      <a:pt x="109" y="472"/>
                    </a:lnTo>
                    <a:lnTo>
                      <a:pt x="110" y="472"/>
                    </a:lnTo>
                    <a:lnTo>
                      <a:pt x="110" y="470"/>
                    </a:lnTo>
                    <a:lnTo>
                      <a:pt x="108" y="469"/>
                    </a:lnTo>
                    <a:lnTo>
                      <a:pt x="104" y="465"/>
                    </a:lnTo>
                    <a:lnTo>
                      <a:pt x="102" y="464"/>
                    </a:lnTo>
                    <a:lnTo>
                      <a:pt x="104" y="464"/>
                    </a:lnTo>
                    <a:lnTo>
                      <a:pt x="106" y="462"/>
                    </a:lnTo>
                    <a:lnTo>
                      <a:pt x="106" y="461"/>
                    </a:lnTo>
                    <a:lnTo>
                      <a:pt x="106" y="460"/>
                    </a:lnTo>
                    <a:lnTo>
                      <a:pt x="108" y="458"/>
                    </a:lnTo>
                    <a:lnTo>
                      <a:pt x="108" y="458"/>
                    </a:lnTo>
                    <a:lnTo>
                      <a:pt x="106" y="458"/>
                    </a:lnTo>
                    <a:lnTo>
                      <a:pt x="105" y="458"/>
                    </a:lnTo>
                    <a:lnTo>
                      <a:pt x="101" y="458"/>
                    </a:lnTo>
                    <a:lnTo>
                      <a:pt x="101" y="460"/>
                    </a:lnTo>
                    <a:lnTo>
                      <a:pt x="101" y="460"/>
                    </a:lnTo>
                    <a:lnTo>
                      <a:pt x="102" y="461"/>
                    </a:lnTo>
                    <a:lnTo>
                      <a:pt x="102" y="462"/>
                    </a:lnTo>
                    <a:lnTo>
                      <a:pt x="100" y="462"/>
                    </a:lnTo>
                    <a:lnTo>
                      <a:pt x="98" y="462"/>
                    </a:lnTo>
                    <a:lnTo>
                      <a:pt x="97" y="462"/>
                    </a:lnTo>
                    <a:lnTo>
                      <a:pt x="94" y="462"/>
                    </a:lnTo>
                    <a:lnTo>
                      <a:pt x="93" y="461"/>
                    </a:lnTo>
                    <a:lnTo>
                      <a:pt x="92" y="461"/>
                    </a:lnTo>
                    <a:lnTo>
                      <a:pt x="92" y="460"/>
                    </a:lnTo>
                    <a:lnTo>
                      <a:pt x="93" y="458"/>
                    </a:lnTo>
                    <a:lnTo>
                      <a:pt x="93" y="458"/>
                    </a:lnTo>
                    <a:lnTo>
                      <a:pt x="92" y="458"/>
                    </a:lnTo>
                    <a:lnTo>
                      <a:pt x="90" y="458"/>
                    </a:lnTo>
                    <a:lnTo>
                      <a:pt x="89" y="458"/>
                    </a:lnTo>
                    <a:lnTo>
                      <a:pt x="92" y="457"/>
                    </a:lnTo>
                    <a:lnTo>
                      <a:pt x="96" y="456"/>
                    </a:lnTo>
                    <a:lnTo>
                      <a:pt x="97" y="454"/>
                    </a:lnTo>
                    <a:lnTo>
                      <a:pt x="100" y="456"/>
                    </a:lnTo>
                    <a:lnTo>
                      <a:pt x="100" y="456"/>
                    </a:lnTo>
                    <a:lnTo>
                      <a:pt x="102" y="456"/>
                    </a:lnTo>
                    <a:lnTo>
                      <a:pt x="104" y="456"/>
                    </a:lnTo>
                    <a:lnTo>
                      <a:pt x="106" y="456"/>
                    </a:lnTo>
                    <a:lnTo>
                      <a:pt x="106" y="454"/>
                    </a:lnTo>
                    <a:lnTo>
                      <a:pt x="108" y="454"/>
                    </a:lnTo>
                    <a:lnTo>
                      <a:pt x="109" y="453"/>
                    </a:lnTo>
                    <a:lnTo>
                      <a:pt x="110" y="452"/>
                    </a:lnTo>
                    <a:lnTo>
                      <a:pt x="111" y="451"/>
                    </a:lnTo>
                    <a:lnTo>
                      <a:pt x="110" y="451"/>
                    </a:lnTo>
                    <a:lnTo>
                      <a:pt x="109" y="452"/>
                    </a:lnTo>
                    <a:lnTo>
                      <a:pt x="108" y="452"/>
                    </a:lnTo>
                    <a:lnTo>
                      <a:pt x="108" y="451"/>
                    </a:lnTo>
                    <a:lnTo>
                      <a:pt x="109" y="449"/>
                    </a:lnTo>
                    <a:lnTo>
                      <a:pt x="110" y="445"/>
                    </a:lnTo>
                    <a:lnTo>
                      <a:pt x="109" y="443"/>
                    </a:lnTo>
                    <a:lnTo>
                      <a:pt x="110" y="443"/>
                    </a:lnTo>
                    <a:lnTo>
                      <a:pt x="111" y="443"/>
                    </a:lnTo>
                    <a:lnTo>
                      <a:pt x="113" y="445"/>
                    </a:lnTo>
                    <a:lnTo>
                      <a:pt x="111" y="445"/>
                    </a:lnTo>
                    <a:lnTo>
                      <a:pt x="111" y="447"/>
                    </a:lnTo>
                    <a:lnTo>
                      <a:pt x="114" y="447"/>
                    </a:lnTo>
                    <a:lnTo>
                      <a:pt x="115" y="447"/>
                    </a:lnTo>
                    <a:lnTo>
                      <a:pt x="117" y="448"/>
                    </a:lnTo>
                    <a:lnTo>
                      <a:pt x="118" y="448"/>
                    </a:lnTo>
                    <a:lnTo>
                      <a:pt x="118" y="447"/>
                    </a:lnTo>
                    <a:lnTo>
                      <a:pt x="119" y="448"/>
                    </a:lnTo>
                    <a:lnTo>
                      <a:pt x="119" y="448"/>
                    </a:lnTo>
                    <a:lnTo>
                      <a:pt x="119" y="447"/>
                    </a:lnTo>
                    <a:lnTo>
                      <a:pt x="118" y="445"/>
                    </a:lnTo>
                    <a:lnTo>
                      <a:pt x="115" y="445"/>
                    </a:lnTo>
                    <a:lnTo>
                      <a:pt x="115" y="444"/>
                    </a:lnTo>
                    <a:lnTo>
                      <a:pt x="117" y="444"/>
                    </a:lnTo>
                    <a:lnTo>
                      <a:pt x="119" y="444"/>
                    </a:lnTo>
                    <a:lnTo>
                      <a:pt x="119" y="443"/>
                    </a:lnTo>
                    <a:lnTo>
                      <a:pt x="118" y="443"/>
                    </a:lnTo>
                    <a:lnTo>
                      <a:pt x="117" y="443"/>
                    </a:lnTo>
                    <a:lnTo>
                      <a:pt x="117" y="441"/>
                    </a:lnTo>
                    <a:lnTo>
                      <a:pt x="115" y="441"/>
                    </a:lnTo>
                    <a:lnTo>
                      <a:pt x="115" y="441"/>
                    </a:lnTo>
                    <a:lnTo>
                      <a:pt x="114" y="441"/>
                    </a:lnTo>
                    <a:lnTo>
                      <a:pt x="111" y="441"/>
                    </a:lnTo>
                    <a:lnTo>
                      <a:pt x="111" y="440"/>
                    </a:lnTo>
                    <a:lnTo>
                      <a:pt x="113" y="439"/>
                    </a:lnTo>
                    <a:lnTo>
                      <a:pt x="114" y="439"/>
                    </a:lnTo>
                    <a:lnTo>
                      <a:pt x="115" y="436"/>
                    </a:lnTo>
                    <a:lnTo>
                      <a:pt x="117" y="435"/>
                    </a:lnTo>
                    <a:lnTo>
                      <a:pt x="118" y="436"/>
                    </a:lnTo>
                    <a:lnTo>
                      <a:pt x="119" y="435"/>
                    </a:lnTo>
                    <a:lnTo>
                      <a:pt x="121" y="435"/>
                    </a:lnTo>
                    <a:lnTo>
                      <a:pt x="121" y="435"/>
                    </a:lnTo>
                    <a:lnTo>
                      <a:pt x="118" y="433"/>
                    </a:lnTo>
                    <a:lnTo>
                      <a:pt x="117" y="433"/>
                    </a:lnTo>
                    <a:lnTo>
                      <a:pt x="117" y="433"/>
                    </a:lnTo>
                    <a:lnTo>
                      <a:pt x="117" y="432"/>
                    </a:lnTo>
                    <a:lnTo>
                      <a:pt x="119" y="431"/>
                    </a:lnTo>
                    <a:lnTo>
                      <a:pt x="121" y="429"/>
                    </a:lnTo>
                    <a:lnTo>
                      <a:pt x="122" y="429"/>
                    </a:lnTo>
                    <a:lnTo>
                      <a:pt x="122" y="428"/>
                    </a:lnTo>
                    <a:lnTo>
                      <a:pt x="123" y="428"/>
                    </a:lnTo>
                    <a:lnTo>
                      <a:pt x="122" y="427"/>
                    </a:lnTo>
                    <a:lnTo>
                      <a:pt x="121" y="427"/>
                    </a:lnTo>
                    <a:lnTo>
                      <a:pt x="121" y="426"/>
                    </a:lnTo>
                    <a:lnTo>
                      <a:pt x="122" y="424"/>
                    </a:lnTo>
                    <a:lnTo>
                      <a:pt x="123" y="424"/>
                    </a:lnTo>
                    <a:lnTo>
                      <a:pt x="123" y="423"/>
                    </a:lnTo>
                    <a:lnTo>
                      <a:pt x="122" y="423"/>
                    </a:lnTo>
                    <a:lnTo>
                      <a:pt x="121" y="423"/>
                    </a:lnTo>
                    <a:lnTo>
                      <a:pt x="118" y="424"/>
                    </a:lnTo>
                    <a:lnTo>
                      <a:pt x="117" y="424"/>
                    </a:lnTo>
                    <a:lnTo>
                      <a:pt x="115" y="423"/>
                    </a:lnTo>
                    <a:lnTo>
                      <a:pt x="114" y="424"/>
                    </a:lnTo>
                    <a:lnTo>
                      <a:pt x="111" y="423"/>
                    </a:lnTo>
                    <a:lnTo>
                      <a:pt x="111" y="423"/>
                    </a:lnTo>
                    <a:lnTo>
                      <a:pt x="110" y="423"/>
                    </a:lnTo>
                    <a:lnTo>
                      <a:pt x="108" y="423"/>
                    </a:lnTo>
                    <a:lnTo>
                      <a:pt x="106" y="420"/>
                    </a:lnTo>
                    <a:lnTo>
                      <a:pt x="105" y="420"/>
                    </a:lnTo>
                    <a:lnTo>
                      <a:pt x="104" y="420"/>
                    </a:lnTo>
                    <a:lnTo>
                      <a:pt x="104" y="419"/>
                    </a:lnTo>
                    <a:lnTo>
                      <a:pt x="102" y="416"/>
                    </a:lnTo>
                    <a:lnTo>
                      <a:pt x="100" y="415"/>
                    </a:lnTo>
                    <a:lnTo>
                      <a:pt x="96" y="414"/>
                    </a:lnTo>
                    <a:lnTo>
                      <a:pt x="92" y="412"/>
                    </a:lnTo>
                    <a:lnTo>
                      <a:pt x="90" y="410"/>
                    </a:lnTo>
                    <a:lnTo>
                      <a:pt x="90" y="408"/>
                    </a:lnTo>
                    <a:lnTo>
                      <a:pt x="89" y="406"/>
                    </a:lnTo>
                    <a:lnTo>
                      <a:pt x="88" y="404"/>
                    </a:lnTo>
                    <a:lnTo>
                      <a:pt x="86" y="403"/>
                    </a:lnTo>
                    <a:lnTo>
                      <a:pt x="86" y="402"/>
                    </a:lnTo>
                    <a:lnTo>
                      <a:pt x="89" y="399"/>
                    </a:lnTo>
                    <a:lnTo>
                      <a:pt x="92" y="399"/>
                    </a:lnTo>
                    <a:lnTo>
                      <a:pt x="93" y="399"/>
                    </a:lnTo>
                    <a:lnTo>
                      <a:pt x="94" y="399"/>
                    </a:lnTo>
                    <a:lnTo>
                      <a:pt x="97" y="399"/>
                    </a:lnTo>
                    <a:lnTo>
                      <a:pt x="98" y="402"/>
                    </a:lnTo>
                    <a:lnTo>
                      <a:pt x="101" y="402"/>
                    </a:lnTo>
                    <a:lnTo>
                      <a:pt x="102" y="402"/>
                    </a:lnTo>
                    <a:lnTo>
                      <a:pt x="104" y="403"/>
                    </a:lnTo>
                    <a:lnTo>
                      <a:pt x="105" y="403"/>
                    </a:lnTo>
                    <a:lnTo>
                      <a:pt x="108" y="403"/>
                    </a:lnTo>
                    <a:lnTo>
                      <a:pt x="109" y="404"/>
                    </a:lnTo>
                    <a:lnTo>
                      <a:pt x="110" y="404"/>
                    </a:lnTo>
                    <a:lnTo>
                      <a:pt x="111" y="406"/>
                    </a:lnTo>
                    <a:lnTo>
                      <a:pt x="113" y="411"/>
                    </a:lnTo>
                    <a:lnTo>
                      <a:pt x="114" y="412"/>
                    </a:lnTo>
                    <a:lnTo>
                      <a:pt x="117" y="414"/>
                    </a:lnTo>
                    <a:lnTo>
                      <a:pt x="118" y="416"/>
                    </a:lnTo>
                    <a:lnTo>
                      <a:pt x="121" y="416"/>
                    </a:lnTo>
                    <a:lnTo>
                      <a:pt x="122" y="416"/>
                    </a:lnTo>
                    <a:lnTo>
                      <a:pt x="123" y="415"/>
                    </a:lnTo>
                    <a:lnTo>
                      <a:pt x="122" y="414"/>
                    </a:lnTo>
                    <a:lnTo>
                      <a:pt x="121" y="415"/>
                    </a:lnTo>
                    <a:lnTo>
                      <a:pt x="119" y="415"/>
                    </a:lnTo>
                    <a:lnTo>
                      <a:pt x="118" y="414"/>
                    </a:lnTo>
                    <a:lnTo>
                      <a:pt x="117" y="411"/>
                    </a:lnTo>
                    <a:lnTo>
                      <a:pt x="117" y="410"/>
                    </a:lnTo>
                    <a:lnTo>
                      <a:pt x="117" y="410"/>
                    </a:lnTo>
                    <a:lnTo>
                      <a:pt x="119" y="412"/>
                    </a:lnTo>
                    <a:lnTo>
                      <a:pt x="121" y="412"/>
                    </a:lnTo>
                    <a:lnTo>
                      <a:pt x="121" y="411"/>
                    </a:lnTo>
                    <a:lnTo>
                      <a:pt x="122" y="411"/>
                    </a:lnTo>
                    <a:lnTo>
                      <a:pt x="122" y="410"/>
                    </a:lnTo>
                    <a:lnTo>
                      <a:pt x="119" y="408"/>
                    </a:lnTo>
                    <a:lnTo>
                      <a:pt x="117" y="406"/>
                    </a:lnTo>
                    <a:lnTo>
                      <a:pt x="115" y="404"/>
                    </a:lnTo>
                    <a:lnTo>
                      <a:pt x="115" y="403"/>
                    </a:lnTo>
                    <a:lnTo>
                      <a:pt x="117" y="403"/>
                    </a:lnTo>
                    <a:lnTo>
                      <a:pt x="118" y="406"/>
                    </a:lnTo>
                    <a:lnTo>
                      <a:pt x="119" y="406"/>
                    </a:lnTo>
                    <a:lnTo>
                      <a:pt x="118" y="403"/>
                    </a:lnTo>
                    <a:lnTo>
                      <a:pt x="117" y="402"/>
                    </a:lnTo>
                    <a:lnTo>
                      <a:pt x="114" y="399"/>
                    </a:lnTo>
                    <a:lnTo>
                      <a:pt x="114" y="398"/>
                    </a:lnTo>
                    <a:lnTo>
                      <a:pt x="114" y="398"/>
                    </a:lnTo>
                    <a:lnTo>
                      <a:pt x="117" y="398"/>
                    </a:lnTo>
                    <a:lnTo>
                      <a:pt x="121" y="399"/>
                    </a:lnTo>
                    <a:lnTo>
                      <a:pt x="122" y="399"/>
                    </a:lnTo>
                    <a:lnTo>
                      <a:pt x="122" y="398"/>
                    </a:lnTo>
                    <a:lnTo>
                      <a:pt x="121" y="395"/>
                    </a:lnTo>
                    <a:lnTo>
                      <a:pt x="119" y="395"/>
                    </a:lnTo>
                    <a:lnTo>
                      <a:pt x="118" y="397"/>
                    </a:lnTo>
                    <a:lnTo>
                      <a:pt x="117" y="397"/>
                    </a:lnTo>
                    <a:lnTo>
                      <a:pt x="114" y="397"/>
                    </a:lnTo>
                    <a:lnTo>
                      <a:pt x="114" y="395"/>
                    </a:lnTo>
                    <a:lnTo>
                      <a:pt x="114" y="394"/>
                    </a:lnTo>
                    <a:lnTo>
                      <a:pt x="117" y="393"/>
                    </a:lnTo>
                    <a:lnTo>
                      <a:pt x="118" y="393"/>
                    </a:lnTo>
                    <a:lnTo>
                      <a:pt x="119" y="394"/>
                    </a:lnTo>
                    <a:lnTo>
                      <a:pt x="121" y="393"/>
                    </a:lnTo>
                    <a:lnTo>
                      <a:pt x="119" y="393"/>
                    </a:lnTo>
                    <a:lnTo>
                      <a:pt x="118" y="390"/>
                    </a:lnTo>
                    <a:lnTo>
                      <a:pt x="118" y="391"/>
                    </a:lnTo>
                    <a:lnTo>
                      <a:pt x="117" y="391"/>
                    </a:lnTo>
                    <a:lnTo>
                      <a:pt x="115" y="391"/>
                    </a:lnTo>
                    <a:lnTo>
                      <a:pt x="114" y="393"/>
                    </a:lnTo>
                    <a:lnTo>
                      <a:pt x="111" y="395"/>
                    </a:lnTo>
                    <a:lnTo>
                      <a:pt x="110" y="395"/>
                    </a:lnTo>
                    <a:lnTo>
                      <a:pt x="110" y="394"/>
                    </a:lnTo>
                    <a:lnTo>
                      <a:pt x="111" y="393"/>
                    </a:lnTo>
                    <a:lnTo>
                      <a:pt x="113" y="391"/>
                    </a:lnTo>
                    <a:lnTo>
                      <a:pt x="114" y="389"/>
                    </a:lnTo>
                    <a:lnTo>
                      <a:pt x="114" y="389"/>
                    </a:lnTo>
                    <a:lnTo>
                      <a:pt x="115" y="389"/>
                    </a:lnTo>
                    <a:lnTo>
                      <a:pt x="118" y="387"/>
                    </a:lnTo>
                    <a:lnTo>
                      <a:pt x="119" y="387"/>
                    </a:lnTo>
                    <a:lnTo>
                      <a:pt x="119" y="387"/>
                    </a:lnTo>
                    <a:lnTo>
                      <a:pt x="119" y="386"/>
                    </a:lnTo>
                    <a:lnTo>
                      <a:pt x="117" y="386"/>
                    </a:lnTo>
                    <a:lnTo>
                      <a:pt x="115" y="387"/>
                    </a:lnTo>
                    <a:lnTo>
                      <a:pt x="114" y="387"/>
                    </a:lnTo>
                    <a:lnTo>
                      <a:pt x="113" y="387"/>
                    </a:lnTo>
                    <a:lnTo>
                      <a:pt x="110" y="387"/>
                    </a:lnTo>
                    <a:lnTo>
                      <a:pt x="109" y="387"/>
                    </a:lnTo>
                    <a:lnTo>
                      <a:pt x="109" y="386"/>
                    </a:lnTo>
                    <a:lnTo>
                      <a:pt x="110" y="385"/>
                    </a:lnTo>
                    <a:lnTo>
                      <a:pt x="111" y="383"/>
                    </a:lnTo>
                    <a:lnTo>
                      <a:pt x="115" y="383"/>
                    </a:lnTo>
                    <a:lnTo>
                      <a:pt x="118" y="382"/>
                    </a:lnTo>
                    <a:lnTo>
                      <a:pt x="121" y="381"/>
                    </a:lnTo>
                    <a:lnTo>
                      <a:pt x="122" y="381"/>
                    </a:lnTo>
                    <a:lnTo>
                      <a:pt x="121" y="379"/>
                    </a:lnTo>
                    <a:lnTo>
                      <a:pt x="119" y="379"/>
                    </a:lnTo>
                    <a:lnTo>
                      <a:pt x="118" y="381"/>
                    </a:lnTo>
                    <a:lnTo>
                      <a:pt x="115" y="382"/>
                    </a:lnTo>
                    <a:lnTo>
                      <a:pt x="114" y="381"/>
                    </a:lnTo>
                    <a:lnTo>
                      <a:pt x="114" y="379"/>
                    </a:lnTo>
                    <a:lnTo>
                      <a:pt x="113" y="379"/>
                    </a:lnTo>
                    <a:lnTo>
                      <a:pt x="110" y="379"/>
                    </a:lnTo>
                    <a:lnTo>
                      <a:pt x="110" y="378"/>
                    </a:lnTo>
                    <a:lnTo>
                      <a:pt x="110" y="378"/>
                    </a:lnTo>
                    <a:lnTo>
                      <a:pt x="111" y="377"/>
                    </a:lnTo>
                    <a:lnTo>
                      <a:pt x="113" y="374"/>
                    </a:lnTo>
                    <a:lnTo>
                      <a:pt x="114" y="373"/>
                    </a:lnTo>
                    <a:lnTo>
                      <a:pt x="115" y="372"/>
                    </a:lnTo>
                    <a:lnTo>
                      <a:pt x="115" y="372"/>
                    </a:lnTo>
                    <a:lnTo>
                      <a:pt x="114" y="372"/>
                    </a:lnTo>
                    <a:lnTo>
                      <a:pt x="113" y="372"/>
                    </a:lnTo>
                    <a:lnTo>
                      <a:pt x="110" y="376"/>
                    </a:lnTo>
                    <a:lnTo>
                      <a:pt x="110" y="376"/>
                    </a:lnTo>
                    <a:lnTo>
                      <a:pt x="109" y="377"/>
                    </a:lnTo>
                    <a:lnTo>
                      <a:pt x="108" y="378"/>
                    </a:lnTo>
                    <a:lnTo>
                      <a:pt x="106" y="378"/>
                    </a:lnTo>
                    <a:lnTo>
                      <a:pt x="108" y="376"/>
                    </a:lnTo>
                    <a:lnTo>
                      <a:pt x="108" y="373"/>
                    </a:lnTo>
                    <a:lnTo>
                      <a:pt x="108" y="370"/>
                    </a:lnTo>
                    <a:lnTo>
                      <a:pt x="106" y="368"/>
                    </a:lnTo>
                    <a:lnTo>
                      <a:pt x="106" y="365"/>
                    </a:lnTo>
                    <a:lnTo>
                      <a:pt x="108" y="364"/>
                    </a:lnTo>
                    <a:lnTo>
                      <a:pt x="108" y="362"/>
                    </a:lnTo>
                    <a:lnTo>
                      <a:pt x="106" y="362"/>
                    </a:lnTo>
                    <a:lnTo>
                      <a:pt x="106" y="364"/>
                    </a:lnTo>
                    <a:lnTo>
                      <a:pt x="105" y="368"/>
                    </a:lnTo>
                    <a:lnTo>
                      <a:pt x="106" y="369"/>
                    </a:lnTo>
                    <a:lnTo>
                      <a:pt x="106" y="372"/>
                    </a:lnTo>
                    <a:lnTo>
                      <a:pt x="106" y="373"/>
                    </a:lnTo>
                    <a:lnTo>
                      <a:pt x="106" y="377"/>
                    </a:lnTo>
                    <a:lnTo>
                      <a:pt x="106" y="378"/>
                    </a:lnTo>
                    <a:lnTo>
                      <a:pt x="105" y="378"/>
                    </a:lnTo>
                    <a:lnTo>
                      <a:pt x="104" y="377"/>
                    </a:lnTo>
                    <a:lnTo>
                      <a:pt x="102" y="376"/>
                    </a:lnTo>
                    <a:lnTo>
                      <a:pt x="102" y="378"/>
                    </a:lnTo>
                    <a:lnTo>
                      <a:pt x="102" y="379"/>
                    </a:lnTo>
                    <a:lnTo>
                      <a:pt x="101" y="379"/>
                    </a:lnTo>
                    <a:lnTo>
                      <a:pt x="100" y="379"/>
                    </a:lnTo>
                    <a:lnTo>
                      <a:pt x="101" y="379"/>
                    </a:lnTo>
                    <a:lnTo>
                      <a:pt x="101" y="382"/>
                    </a:lnTo>
                    <a:lnTo>
                      <a:pt x="101" y="383"/>
                    </a:lnTo>
                    <a:lnTo>
                      <a:pt x="100" y="385"/>
                    </a:lnTo>
                    <a:lnTo>
                      <a:pt x="97" y="385"/>
                    </a:lnTo>
                    <a:lnTo>
                      <a:pt x="97" y="385"/>
                    </a:lnTo>
                    <a:lnTo>
                      <a:pt x="96" y="386"/>
                    </a:lnTo>
                    <a:lnTo>
                      <a:pt x="94" y="387"/>
                    </a:lnTo>
                    <a:lnTo>
                      <a:pt x="92" y="387"/>
                    </a:lnTo>
                    <a:lnTo>
                      <a:pt x="90" y="386"/>
                    </a:lnTo>
                    <a:lnTo>
                      <a:pt x="90" y="383"/>
                    </a:lnTo>
                    <a:lnTo>
                      <a:pt x="89" y="383"/>
                    </a:lnTo>
                    <a:lnTo>
                      <a:pt x="89" y="382"/>
                    </a:lnTo>
                    <a:lnTo>
                      <a:pt x="88" y="382"/>
                    </a:lnTo>
                    <a:lnTo>
                      <a:pt x="88" y="383"/>
                    </a:lnTo>
                    <a:lnTo>
                      <a:pt x="86" y="383"/>
                    </a:lnTo>
                    <a:lnTo>
                      <a:pt x="86" y="381"/>
                    </a:lnTo>
                    <a:lnTo>
                      <a:pt x="86" y="379"/>
                    </a:lnTo>
                    <a:lnTo>
                      <a:pt x="86" y="378"/>
                    </a:lnTo>
                    <a:lnTo>
                      <a:pt x="85" y="377"/>
                    </a:lnTo>
                    <a:lnTo>
                      <a:pt x="85" y="376"/>
                    </a:lnTo>
                    <a:lnTo>
                      <a:pt x="88" y="374"/>
                    </a:lnTo>
                    <a:lnTo>
                      <a:pt x="89" y="374"/>
                    </a:lnTo>
                    <a:lnTo>
                      <a:pt x="90" y="376"/>
                    </a:lnTo>
                    <a:lnTo>
                      <a:pt x="92" y="373"/>
                    </a:lnTo>
                    <a:lnTo>
                      <a:pt x="92" y="373"/>
                    </a:lnTo>
                    <a:lnTo>
                      <a:pt x="96" y="373"/>
                    </a:lnTo>
                    <a:lnTo>
                      <a:pt x="97" y="373"/>
                    </a:lnTo>
                    <a:lnTo>
                      <a:pt x="100" y="370"/>
                    </a:lnTo>
                    <a:lnTo>
                      <a:pt x="101" y="366"/>
                    </a:lnTo>
                    <a:lnTo>
                      <a:pt x="101" y="365"/>
                    </a:lnTo>
                    <a:lnTo>
                      <a:pt x="101" y="365"/>
                    </a:lnTo>
                    <a:lnTo>
                      <a:pt x="100" y="366"/>
                    </a:lnTo>
                    <a:lnTo>
                      <a:pt x="98" y="368"/>
                    </a:lnTo>
                    <a:lnTo>
                      <a:pt x="97" y="370"/>
                    </a:lnTo>
                    <a:lnTo>
                      <a:pt x="94" y="372"/>
                    </a:lnTo>
                    <a:lnTo>
                      <a:pt x="92" y="370"/>
                    </a:lnTo>
                    <a:lnTo>
                      <a:pt x="89" y="369"/>
                    </a:lnTo>
                    <a:lnTo>
                      <a:pt x="90" y="368"/>
                    </a:lnTo>
                    <a:lnTo>
                      <a:pt x="92" y="366"/>
                    </a:lnTo>
                    <a:lnTo>
                      <a:pt x="94" y="364"/>
                    </a:lnTo>
                    <a:lnTo>
                      <a:pt x="96" y="364"/>
                    </a:lnTo>
                    <a:lnTo>
                      <a:pt x="96" y="364"/>
                    </a:lnTo>
                    <a:lnTo>
                      <a:pt x="96" y="362"/>
                    </a:lnTo>
                    <a:lnTo>
                      <a:pt x="97" y="361"/>
                    </a:lnTo>
                    <a:lnTo>
                      <a:pt x="98" y="361"/>
                    </a:lnTo>
                    <a:lnTo>
                      <a:pt x="98" y="360"/>
                    </a:lnTo>
                    <a:lnTo>
                      <a:pt x="98" y="360"/>
                    </a:lnTo>
                    <a:lnTo>
                      <a:pt x="98" y="358"/>
                    </a:lnTo>
                    <a:lnTo>
                      <a:pt x="97" y="358"/>
                    </a:lnTo>
                    <a:lnTo>
                      <a:pt x="97" y="358"/>
                    </a:lnTo>
                    <a:lnTo>
                      <a:pt x="96" y="360"/>
                    </a:lnTo>
                    <a:lnTo>
                      <a:pt x="93" y="358"/>
                    </a:lnTo>
                    <a:lnTo>
                      <a:pt x="92" y="358"/>
                    </a:lnTo>
                    <a:lnTo>
                      <a:pt x="92" y="358"/>
                    </a:lnTo>
                    <a:lnTo>
                      <a:pt x="92" y="357"/>
                    </a:lnTo>
                    <a:lnTo>
                      <a:pt x="94" y="356"/>
                    </a:lnTo>
                    <a:lnTo>
                      <a:pt x="96" y="356"/>
                    </a:lnTo>
                    <a:lnTo>
                      <a:pt x="97" y="356"/>
                    </a:lnTo>
                    <a:lnTo>
                      <a:pt x="98" y="356"/>
                    </a:lnTo>
                    <a:lnTo>
                      <a:pt x="101" y="356"/>
                    </a:lnTo>
                    <a:lnTo>
                      <a:pt x="102" y="352"/>
                    </a:lnTo>
                    <a:lnTo>
                      <a:pt x="101" y="351"/>
                    </a:lnTo>
                    <a:lnTo>
                      <a:pt x="101" y="349"/>
                    </a:lnTo>
                    <a:lnTo>
                      <a:pt x="104" y="347"/>
                    </a:lnTo>
                    <a:lnTo>
                      <a:pt x="104" y="345"/>
                    </a:lnTo>
                    <a:lnTo>
                      <a:pt x="104" y="343"/>
                    </a:lnTo>
                    <a:lnTo>
                      <a:pt x="102" y="341"/>
                    </a:lnTo>
                    <a:lnTo>
                      <a:pt x="101" y="341"/>
                    </a:lnTo>
                    <a:lnTo>
                      <a:pt x="100" y="341"/>
                    </a:lnTo>
                    <a:lnTo>
                      <a:pt x="98" y="340"/>
                    </a:lnTo>
                    <a:lnTo>
                      <a:pt x="97" y="340"/>
                    </a:lnTo>
                    <a:lnTo>
                      <a:pt x="96" y="339"/>
                    </a:lnTo>
                    <a:lnTo>
                      <a:pt x="96" y="337"/>
                    </a:lnTo>
                    <a:lnTo>
                      <a:pt x="97" y="337"/>
                    </a:lnTo>
                    <a:lnTo>
                      <a:pt x="98" y="337"/>
                    </a:lnTo>
                    <a:lnTo>
                      <a:pt x="100" y="337"/>
                    </a:lnTo>
                    <a:lnTo>
                      <a:pt x="101" y="336"/>
                    </a:lnTo>
                    <a:lnTo>
                      <a:pt x="101" y="333"/>
                    </a:lnTo>
                    <a:lnTo>
                      <a:pt x="102" y="332"/>
                    </a:lnTo>
                    <a:lnTo>
                      <a:pt x="102" y="331"/>
                    </a:lnTo>
                    <a:lnTo>
                      <a:pt x="101" y="331"/>
                    </a:lnTo>
                    <a:lnTo>
                      <a:pt x="100" y="329"/>
                    </a:lnTo>
                    <a:lnTo>
                      <a:pt x="100" y="329"/>
                    </a:lnTo>
                    <a:lnTo>
                      <a:pt x="100" y="328"/>
                    </a:lnTo>
                    <a:lnTo>
                      <a:pt x="100" y="327"/>
                    </a:lnTo>
                    <a:lnTo>
                      <a:pt x="101" y="327"/>
                    </a:lnTo>
                    <a:lnTo>
                      <a:pt x="101" y="326"/>
                    </a:lnTo>
                    <a:lnTo>
                      <a:pt x="100" y="324"/>
                    </a:lnTo>
                    <a:lnTo>
                      <a:pt x="98" y="322"/>
                    </a:lnTo>
                    <a:lnTo>
                      <a:pt x="100" y="322"/>
                    </a:lnTo>
                    <a:lnTo>
                      <a:pt x="101" y="323"/>
                    </a:lnTo>
                    <a:lnTo>
                      <a:pt x="101" y="322"/>
                    </a:lnTo>
                    <a:lnTo>
                      <a:pt x="101" y="320"/>
                    </a:lnTo>
                    <a:lnTo>
                      <a:pt x="101" y="319"/>
                    </a:lnTo>
                    <a:lnTo>
                      <a:pt x="101" y="318"/>
                    </a:lnTo>
                    <a:lnTo>
                      <a:pt x="101" y="315"/>
                    </a:lnTo>
                    <a:lnTo>
                      <a:pt x="100" y="312"/>
                    </a:lnTo>
                    <a:lnTo>
                      <a:pt x="100" y="311"/>
                    </a:lnTo>
                    <a:lnTo>
                      <a:pt x="100" y="310"/>
                    </a:lnTo>
                    <a:lnTo>
                      <a:pt x="100" y="308"/>
                    </a:lnTo>
                    <a:lnTo>
                      <a:pt x="101" y="306"/>
                    </a:lnTo>
                    <a:lnTo>
                      <a:pt x="100" y="306"/>
                    </a:lnTo>
                    <a:lnTo>
                      <a:pt x="98" y="306"/>
                    </a:lnTo>
                    <a:lnTo>
                      <a:pt x="97" y="308"/>
                    </a:lnTo>
                    <a:lnTo>
                      <a:pt x="96" y="308"/>
                    </a:lnTo>
                    <a:lnTo>
                      <a:pt x="94" y="310"/>
                    </a:lnTo>
                    <a:lnTo>
                      <a:pt x="93" y="310"/>
                    </a:lnTo>
                    <a:lnTo>
                      <a:pt x="93" y="310"/>
                    </a:lnTo>
                    <a:lnTo>
                      <a:pt x="93" y="308"/>
                    </a:lnTo>
                    <a:lnTo>
                      <a:pt x="96" y="307"/>
                    </a:lnTo>
                    <a:lnTo>
                      <a:pt x="97" y="307"/>
                    </a:lnTo>
                    <a:lnTo>
                      <a:pt x="98" y="306"/>
                    </a:lnTo>
                    <a:lnTo>
                      <a:pt x="98" y="303"/>
                    </a:lnTo>
                    <a:lnTo>
                      <a:pt x="100" y="302"/>
                    </a:lnTo>
                    <a:lnTo>
                      <a:pt x="102" y="301"/>
                    </a:lnTo>
                    <a:lnTo>
                      <a:pt x="102" y="299"/>
                    </a:lnTo>
                    <a:lnTo>
                      <a:pt x="102" y="298"/>
                    </a:lnTo>
                    <a:lnTo>
                      <a:pt x="101" y="297"/>
                    </a:lnTo>
                    <a:lnTo>
                      <a:pt x="100" y="295"/>
                    </a:lnTo>
                    <a:lnTo>
                      <a:pt x="100" y="293"/>
                    </a:lnTo>
                    <a:lnTo>
                      <a:pt x="98" y="293"/>
                    </a:lnTo>
                    <a:lnTo>
                      <a:pt x="98" y="293"/>
                    </a:lnTo>
                    <a:lnTo>
                      <a:pt x="97" y="291"/>
                    </a:lnTo>
                    <a:lnTo>
                      <a:pt x="97" y="289"/>
                    </a:lnTo>
                    <a:lnTo>
                      <a:pt x="97" y="289"/>
                    </a:lnTo>
                    <a:lnTo>
                      <a:pt x="97" y="287"/>
                    </a:lnTo>
                    <a:lnTo>
                      <a:pt x="97" y="285"/>
                    </a:lnTo>
                    <a:lnTo>
                      <a:pt x="96" y="283"/>
                    </a:lnTo>
                    <a:lnTo>
                      <a:pt x="92" y="279"/>
                    </a:lnTo>
                    <a:lnTo>
                      <a:pt x="92" y="279"/>
                    </a:lnTo>
                    <a:lnTo>
                      <a:pt x="90" y="278"/>
                    </a:lnTo>
                    <a:lnTo>
                      <a:pt x="90" y="277"/>
                    </a:lnTo>
                    <a:lnTo>
                      <a:pt x="90" y="276"/>
                    </a:lnTo>
                    <a:lnTo>
                      <a:pt x="90" y="276"/>
                    </a:lnTo>
                    <a:lnTo>
                      <a:pt x="93" y="273"/>
                    </a:lnTo>
                    <a:lnTo>
                      <a:pt x="94" y="273"/>
                    </a:lnTo>
                    <a:lnTo>
                      <a:pt x="96" y="272"/>
                    </a:lnTo>
                    <a:lnTo>
                      <a:pt x="94" y="270"/>
                    </a:lnTo>
                    <a:lnTo>
                      <a:pt x="93" y="270"/>
                    </a:lnTo>
                    <a:lnTo>
                      <a:pt x="93" y="270"/>
                    </a:lnTo>
                    <a:lnTo>
                      <a:pt x="94" y="269"/>
                    </a:lnTo>
                    <a:lnTo>
                      <a:pt x="96" y="266"/>
                    </a:lnTo>
                    <a:lnTo>
                      <a:pt x="97" y="265"/>
                    </a:lnTo>
                    <a:lnTo>
                      <a:pt x="97" y="264"/>
                    </a:lnTo>
                    <a:lnTo>
                      <a:pt x="96" y="264"/>
                    </a:lnTo>
                    <a:lnTo>
                      <a:pt x="97" y="262"/>
                    </a:lnTo>
                    <a:lnTo>
                      <a:pt x="96" y="261"/>
                    </a:lnTo>
                    <a:lnTo>
                      <a:pt x="94" y="261"/>
                    </a:lnTo>
                    <a:lnTo>
                      <a:pt x="93" y="258"/>
                    </a:lnTo>
                    <a:lnTo>
                      <a:pt x="90" y="257"/>
                    </a:lnTo>
                    <a:lnTo>
                      <a:pt x="89" y="254"/>
                    </a:lnTo>
                    <a:lnTo>
                      <a:pt x="88" y="254"/>
                    </a:lnTo>
                    <a:lnTo>
                      <a:pt x="88" y="254"/>
                    </a:lnTo>
                    <a:lnTo>
                      <a:pt x="88" y="256"/>
                    </a:lnTo>
                    <a:lnTo>
                      <a:pt x="86" y="256"/>
                    </a:lnTo>
                    <a:lnTo>
                      <a:pt x="85" y="254"/>
                    </a:lnTo>
                    <a:lnTo>
                      <a:pt x="85" y="253"/>
                    </a:lnTo>
                    <a:lnTo>
                      <a:pt x="84" y="252"/>
                    </a:lnTo>
                    <a:lnTo>
                      <a:pt x="82" y="251"/>
                    </a:lnTo>
                    <a:lnTo>
                      <a:pt x="81" y="249"/>
                    </a:lnTo>
                    <a:lnTo>
                      <a:pt x="80" y="249"/>
                    </a:lnTo>
                    <a:lnTo>
                      <a:pt x="80" y="249"/>
                    </a:lnTo>
                    <a:lnTo>
                      <a:pt x="79" y="251"/>
                    </a:lnTo>
                    <a:lnTo>
                      <a:pt x="79" y="249"/>
                    </a:lnTo>
                    <a:lnTo>
                      <a:pt x="79" y="247"/>
                    </a:lnTo>
                    <a:lnTo>
                      <a:pt x="76" y="245"/>
                    </a:lnTo>
                    <a:lnTo>
                      <a:pt x="75" y="243"/>
                    </a:lnTo>
                    <a:lnTo>
                      <a:pt x="73" y="243"/>
                    </a:lnTo>
                    <a:lnTo>
                      <a:pt x="72" y="244"/>
                    </a:lnTo>
                    <a:lnTo>
                      <a:pt x="71" y="244"/>
                    </a:lnTo>
                    <a:lnTo>
                      <a:pt x="67" y="240"/>
                    </a:lnTo>
                    <a:lnTo>
                      <a:pt x="64" y="240"/>
                    </a:lnTo>
                    <a:lnTo>
                      <a:pt x="63" y="237"/>
                    </a:lnTo>
                    <a:lnTo>
                      <a:pt x="60" y="237"/>
                    </a:lnTo>
                    <a:lnTo>
                      <a:pt x="59" y="237"/>
                    </a:lnTo>
                    <a:lnTo>
                      <a:pt x="56" y="239"/>
                    </a:lnTo>
                    <a:lnTo>
                      <a:pt x="55" y="241"/>
                    </a:lnTo>
                    <a:lnTo>
                      <a:pt x="54" y="243"/>
                    </a:lnTo>
                    <a:lnTo>
                      <a:pt x="52" y="244"/>
                    </a:lnTo>
                    <a:lnTo>
                      <a:pt x="52" y="241"/>
                    </a:lnTo>
                    <a:lnTo>
                      <a:pt x="54" y="240"/>
                    </a:lnTo>
                    <a:lnTo>
                      <a:pt x="54" y="237"/>
                    </a:lnTo>
                    <a:lnTo>
                      <a:pt x="52" y="237"/>
                    </a:lnTo>
                    <a:lnTo>
                      <a:pt x="50" y="237"/>
                    </a:lnTo>
                    <a:lnTo>
                      <a:pt x="50" y="239"/>
                    </a:lnTo>
                    <a:lnTo>
                      <a:pt x="48" y="240"/>
                    </a:lnTo>
                    <a:lnTo>
                      <a:pt x="47" y="241"/>
                    </a:lnTo>
                    <a:lnTo>
                      <a:pt x="46" y="240"/>
                    </a:lnTo>
                    <a:lnTo>
                      <a:pt x="44" y="237"/>
                    </a:lnTo>
                    <a:lnTo>
                      <a:pt x="43" y="237"/>
                    </a:lnTo>
                    <a:lnTo>
                      <a:pt x="43" y="239"/>
                    </a:lnTo>
                    <a:lnTo>
                      <a:pt x="42" y="243"/>
                    </a:lnTo>
                    <a:lnTo>
                      <a:pt x="40" y="243"/>
                    </a:lnTo>
                    <a:lnTo>
                      <a:pt x="39" y="243"/>
                    </a:lnTo>
                    <a:lnTo>
                      <a:pt x="39" y="240"/>
                    </a:lnTo>
                    <a:lnTo>
                      <a:pt x="40" y="237"/>
                    </a:lnTo>
                    <a:lnTo>
                      <a:pt x="42" y="236"/>
                    </a:lnTo>
                    <a:lnTo>
                      <a:pt x="42" y="236"/>
                    </a:lnTo>
                    <a:lnTo>
                      <a:pt x="40" y="236"/>
                    </a:lnTo>
                    <a:lnTo>
                      <a:pt x="39" y="235"/>
                    </a:lnTo>
                    <a:lnTo>
                      <a:pt x="38" y="236"/>
                    </a:lnTo>
                    <a:lnTo>
                      <a:pt x="35" y="236"/>
                    </a:lnTo>
                    <a:lnTo>
                      <a:pt x="35" y="237"/>
                    </a:lnTo>
                    <a:lnTo>
                      <a:pt x="34" y="239"/>
                    </a:lnTo>
                    <a:lnTo>
                      <a:pt x="34" y="237"/>
                    </a:lnTo>
                    <a:lnTo>
                      <a:pt x="34" y="236"/>
                    </a:lnTo>
                    <a:lnTo>
                      <a:pt x="32" y="233"/>
                    </a:lnTo>
                    <a:lnTo>
                      <a:pt x="32" y="232"/>
                    </a:lnTo>
                    <a:lnTo>
                      <a:pt x="31" y="232"/>
                    </a:lnTo>
                    <a:lnTo>
                      <a:pt x="31" y="232"/>
                    </a:lnTo>
                    <a:lnTo>
                      <a:pt x="30" y="233"/>
                    </a:lnTo>
                    <a:lnTo>
                      <a:pt x="30" y="236"/>
                    </a:lnTo>
                    <a:lnTo>
                      <a:pt x="28" y="237"/>
                    </a:lnTo>
                    <a:lnTo>
                      <a:pt x="28" y="239"/>
                    </a:lnTo>
                    <a:lnTo>
                      <a:pt x="28" y="241"/>
                    </a:lnTo>
                    <a:lnTo>
                      <a:pt x="28" y="243"/>
                    </a:lnTo>
                    <a:lnTo>
                      <a:pt x="28" y="244"/>
                    </a:lnTo>
                    <a:lnTo>
                      <a:pt x="27" y="243"/>
                    </a:lnTo>
                    <a:lnTo>
                      <a:pt x="25" y="241"/>
                    </a:lnTo>
                    <a:lnTo>
                      <a:pt x="22" y="240"/>
                    </a:lnTo>
                    <a:lnTo>
                      <a:pt x="21" y="239"/>
                    </a:lnTo>
                    <a:lnTo>
                      <a:pt x="18" y="236"/>
                    </a:lnTo>
                    <a:lnTo>
                      <a:pt x="17" y="235"/>
                    </a:lnTo>
                    <a:lnTo>
                      <a:pt x="17" y="235"/>
                    </a:lnTo>
                    <a:lnTo>
                      <a:pt x="18" y="235"/>
                    </a:lnTo>
                    <a:lnTo>
                      <a:pt x="15" y="233"/>
                    </a:lnTo>
                    <a:lnTo>
                      <a:pt x="14" y="229"/>
                    </a:lnTo>
                    <a:lnTo>
                      <a:pt x="13" y="228"/>
                    </a:lnTo>
                    <a:lnTo>
                      <a:pt x="10" y="226"/>
                    </a:lnTo>
                    <a:lnTo>
                      <a:pt x="10" y="223"/>
                    </a:lnTo>
                    <a:lnTo>
                      <a:pt x="11" y="222"/>
                    </a:lnTo>
                    <a:lnTo>
                      <a:pt x="15" y="222"/>
                    </a:lnTo>
                    <a:lnTo>
                      <a:pt x="17" y="220"/>
                    </a:lnTo>
                    <a:lnTo>
                      <a:pt x="18" y="220"/>
                    </a:lnTo>
                    <a:lnTo>
                      <a:pt x="21" y="220"/>
                    </a:lnTo>
                    <a:lnTo>
                      <a:pt x="22" y="220"/>
                    </a:lnTo>
                    <a:lnTo>
                      <a:pt x="23" y="220"/>
                    </a:lnTo>
                    <a:lnTo>
                      <a:pt x="25" y="218"/>
                    </a:lnTo>
                    <a:lnTo>
                      <a:pt x="25" y="218"/>
                    </a:lnTo>
                    <a:lnTo>
                      <a:pt x="22" y="218"/>
                    </a:lnTo>
                    <a:lnTo>
                      <a:pt x="19" y="216"/>
                    </a:lnTo>
                    <a:lnTo>
                      <a:pt x="18" y="216"/>
                    </a:lnTo>
                    <a:lnTo>
                      <a:pt x="17" y="216"/>
                    </a:lnTo>
                    <a:lnTo>
                      <a:pt x="13" y="214"/>
                    </a:lnTo>
                    <a:lnTo>
                      <a:pt x="13" y="211"/>
                    </a:lnTo>
                    <a:lnTo>
                      <a:pt x="14" y="210"/>
                    </a:lnTo>
                    <a:lnTo>
                      <a:pt x="15" y="208"/>
                    </a:lnTo>
                    <a:lnTo>
                      <a:pt x="17" y="206"/>
                    </a:lnTo>
                    <a:lnTo>
                      <a:pt x="18" y="204"/>
                    </a:lnTo>
                    <a:lnTo>
                      <a:pt x="17" y="204"/>
                    </a:lnTo>
                    <a:lnTo>
                      <a:pt x="15" y="206"/>
                    </a:lnTo>
                    <a:lnTo>
                      <a:pt x="14" y="208"/>
                    </a:lnTo>
                    <a:lnTo>
                      <a:pt x="13" y="208"/>
                    </a:lnTo>
                    <a:lnTo>
                      <a:pt x="11" y="208"/>
                    </a:lnTo>
                    <a:lnTo>
                      <a:pt x="10" y="210"/>
                    </a:lnTo>
                    <a:lnTo>
                      <a:pt x="7" y="210"/>
                    </a:lnTo>
                    <a:lnTo>
                      <a:pt x="7" y="207"/>
                    </a:lnTo>
                    <a:lnTo>
                      <a:pt x="7" y="206"/>
                    </a:lnTo>
                    <a:lnTo>
                      <a:pt x="9" y="204"/>
                    </a:lnTo>
                    <a:lnTo>
                      <a:pt x="9" y="203"/>
                    </a:lnTo>
                    <a:lnTo>
                      <a:pt x="7" y="203"/>
                    </a:lnTo>
                    <a:lnTo>
                      <a:pt x="6" y="204"/>
                    </a:lnTo>
                    <a:lnTo>
                      <a:pt x="6" y="201"/>
                    </a:lnTo>
                    <a:lnTo>
                      <a:pt x="7" y="199"/>
                    </a:lnTo>
                    <a:lnTo>
                      <a:pt x="9" y="199"/>
                    </a:lnTo>
                    <a:lnTo>
                      <a:pt x="9" y="198"/>
                    </a:lnTo>
                    <a:lnTo>
                      <a:pt x="10" y="198"/>
                    </a:lnTo>
                    <a:lnTo>
                      <a:pt x="11" y="199"/>
                    </a:lnTo>
                    <a:lnTo>
                      <a:pt x="11" y="197"/>
                    </a:lnTo>
                    <a:lnTo>
                      <a:pt x="15" y="195"/>
                    </a:lnTo>
                    <a:lnTo>
                      <a:pt x="19" y="197"/>
                    </a:lnTo>
                    <a:lnTo>
                      <a:pt x="22" y="198"/>
                    </a:lnTo>
                    <a:lnTo>
                      <a:pt x="26" y="198"/>
                    </a:lnTo>
                    <a:lnTo>
                      <a:pt x="30" y="201"/>
                    </a:lnTo>
                    <a:lnTo>
                      <a:pt x="34" y="201"/>
                    </a:lnTo>
                    <a:lnTo>
                      <a:pt x="35" y="202"/>
                    </a:lnTo>
                    <a:lnTo>
                      <a:pt x="39" y="204"/>
                    </a:lnTo>
                    <a:lnTo>
                      <a:pt x="42" y="204"/>
                    </a:lnTo>
                    <a:lnTo>
                      <a:pt x="43" y="204"/>
                    </a:lnTo>
                    <a:lnTo>
                      <a:pt x="46" y="203"/>
                    </a:lnTo>
                    <a:lnTo>
                      <a:pt x="43" y="203"/>
                    </a:lnTo>
                    <a:lnTo>
                      <a:pt x="42" y="203"/>
                    </a:lnTo>
                    <a:lnTo>
                      <a:pt x="38" y="201"/>
                    </a:lnTo>
                    <a:lnTo>
                      <a:pt x="35" y="198"/>
                    </a:lnTo>
                    <a:lnTo>
                      <a:pt x="32" y="198"/>
                    </a:lnTo>
                    <a:lnTo>
                      <a:pt x="28" y="198"/>
                    </a:lnTo>
                    <a:lnTo>
                      <a:pt x="27" y="195"/>
                    </a:lnTo>
                    <a:lnTo>
                      <a:pt x="27" y="195"/>
                    </a:lnTo>
                    <a:lnTo>
                      <a:pt x="31" y="194"/>
                    </a:lnTo>
                    <a:lnTo>
                      <a:pt x="34" y="194"/>
                    </a:lnTo>
                    <a:lnTo>
                      <a:pt x="39" y="194"/>
                    </a:lnTo>
                    <a:lnTo>
                      <a:pt x="43" y="195"/>
                    </a:lnTo>
                    <a:lnTo>
                      <a:pt x="44" y="198"/>
                    </a:lnTo>
                    <a:lnTo>
                      <a:pt x="46" y="198"/>
                    </a:lnTo>
                    <a:lnTo>
                      <a:pt x="47" y="199"/>
                    </a:lnTo>
                    <a:lnTo>
                      <a:pt x="48" y="199"/>
                    </a:lnTo>
                    <a:lnTo>
                      <a:pt x="48" y="199"/>
                    </a:lnTo>
                    <a:lnTo>
                      <a:pt x="48" y="198"/>
                    </a:lnTo>
                    <a:lnTo>
                      <a:pt x="47" y="197"/>
                    </a:lnTo>
                    <a:lnTo>
                      <a:pt x="50" y="194"/>
                    </a:lnTo>
                    <a:lnTo>
                      <a:pt x="51" y="194"/>
                    </a:lnTo>
                    <a:lnTo>
                      <a:pt x="51" y="191"/>
                    </a:lnTo>
                    <a:lnTo>
                      <a:pt x="50" y="190"/>
                    </a:lnTo>
                    <a:lnTo>
                      <a:pt x="48" y="190"/>
                    </a:lnTo>
                    <a:lnTo>
                      <a:pt x="47" y="190"/>
                    </a:lnTo>
                    <a:lnTo>
                      <a:pt x="47" y="187"/>
                    </a:lnTo>
                    <a:lnTo>
                      <a:pt x="46" y="187"/>
                    </a:lnTo>
                    <a:lnTo>
                      <a:pt x="44" y="187"/>
                    </a:lnTo>
                    <a:lnTo>
                      <a:pt x="43" y="190"/>
                    </a:lnTo>
                    <a:lnTo>
                      <a:pt x="40" y="190"/>
                    </a:lnTo>
                    <a:lnTo>
                      <a:pt x="36" y="189"/>
                    </a:lnTo>
                    <a:lnTo>
                      <a:pt x="35" y="187"/>
                    </a:lnTo>
                    <a:lnTo>
                      <a:pt x="35" y="187"/>
                    </a:lnTo>
                    <a:lnTo>
                      <a:pt x="34" y="186"/>
                    </a:lnTo>
                    <a:lnTo>
                      <a:pt x="32" y="183"/>
                    </a:lnTo>
                    <a:lnTo>
                      <a:pt x="31" y="183"/>
                    </a:lnTo>
                    <a:lnTo>
                      <a:pt x="31" y="185"/>
                    </a:lnTo>
                    <a:lnTo>
                      <a:pt x="31" y="186"/>
                    </a:lnTo>
                    <a:lnTo>
                      <a:pt x="32" y="186"/>
                    </a:lnTo>
                    <a:lnTo>
                      <a:pt x="31" y="189"/>
                    </a:lnTo>
                    <a:lnTo>
                      <a:pt x="31" y="190"/>
                    </a:lnTo>
                    <a:lnTo>
                      <a:pt x="27" y="190"/>
                    </a:lnTo>
                    <a:lnTo>
                      <a:pt x="25" y="190"/>
                    </a:lnTo>
                    <a:lnTo>
                      <a:pt x="21" y="186"/>
                    </a:lnTo>
                    <a:lnTo>
                      <a:pt x="22" y="185"/>
                    </a:lnTo>
                    <a:lnTo>
                      <a:pt x="23" y="183"/>
                    </a:lnTo>
                    <a:lnTo>
                      <a:pt x="27" y="182"/>
                    </a:lnTo>
                    <a:lnTo>
                      <a:pt x="27" y="181"/>
                    </a:lnTo>
                    <a:lnTo>
                      <a:pt x="27" y="181"/>
                    </a:lnTo>
                    <a:lnTo>
                      <a:pt x="23" y="182"/>
                    </a:lnTo>
                    <a:lnTo>
                      <a:pt x="22" y="183"/>
                    </a:lnTo>
                    <a:lnTo>
                      <a:pt x="21" y="182"/>
                    </a:lnTo>
                    <a:lnTo>
                      <a:pt x="19" y="181"/>
                    </a:lnTo>
                    <a:lnTo>
                      <a:pt x="21" y="179"/>
                    </a:lnTo>
                    <a:lnTo>
                      <a:pt x="22" y="179"/>
                    </a:lnTo>
                    <a:lnTo>
                      <a:pt x="25" y="178"/>
                    </a:lnTo>
                    <a:lnTo>
                      <a:pt x="26" y="176"/>
                    </a:lnTo>
                    <a:lnTo>
                      <a:pt x="26" y="174"/>
                    </a:lnTo>
                    <a:lnTo>
                      <a:pt x="25" y="174"/>
                    </a:lnTo>
                    <a:lnTo>
                      <a:pt x="23" y="174"/>
                    </a:lnTo>
                    <a:lnTo>
                      <a:pt x="23" y="176"/>
                    </a:lnTo>
                    <a:lnTo>
                      <a:pt x="21" y="177"/>
                    </a:lnTo>
                    <a:lnTo>
                      <a:pt x="18" y="177"/>
                    </a:lnTo>
                    <a:lnTo>
                      <a:pt x="15" y="177"/>
                    </a:lnTo>
                    <a:lnTo>
                      <a:pt x="15" y="176"/>
                    </a:lnTo>
                    <a:lnTo>
                      <a:pt x="15" y="174"/>
                    </a:lnTo>
                    <a:lnTo>
                      <a:pt x="17" y="173"/>
                    </a:lnTo>
                    <a:lnTo>
                      <a:pt x="18" y="172"/>
                    </a:lnTo>
                    <a:lnTo>
                      <a:pt x="17" y="172"/>
                    </a:lnTo>
                    <a:lnTo>
                      <a:pt x="17" y="170"/>
                    </a:lnTo>
                    <a:lnTo>
                      <a:pt x="14" y="170"/>
                    </a:lnTo>
                    <a:lnTo>
                      <a:pt x="13" y="170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7" y="162"/>
                    </a:lnTo>
                    <a:lnTo>
                      <a:pt x="6" y="161"/>
                    </a:lnTo>
                    <a:lnTo>
                      <a:pt x="9" y="161"/>
                    </a:lnTo>
                    <a:lnTo>
                      <a:pt x="10" y="160"/>
                    </a:lnTo>
                    <a:lnTo>
                      <a:pt x="11" y="158"/>
                    </a:lnTo>
                    <a:lnTo>
                      <a:pt x="11" y="157"/>
                    </a:lnTo>
                    <a:lnTo>
                      <a:pt x="13" y="158"/>
                    </a:lnTo>
                    <a:lnTo>
                      <a:pt x="14" y="158"/>
                    </a:lnTo>
                    <a:lnTo>
                      <a:pt x="14" y="157"/>
                    </a:lnTo>
                    <a:lnTo>
                      <a:pt x="13" y="156"/>
                    </a:lnTo>
                    <a:lnTo>
                      <a:pt x="11" y="156"/>
                    </a:lnTo>
                    <a:lnTo>
                      <a:pt x="10" y="154"/>
                    </a:lnTo>
                    <a:lnTo>
                      <a:pt x="10" y="153"/>
                    </a:lnTo>
                    <a:lnTo>
                      <a:pt x="13" y="154"/>
                    </a:lnTo>
                    <a:lnTo>
                      <a:pt x="17" y="152"/>
                    </a:lnTo>
                    <a:lnTo>
                      <a:pt x="17" y="152"/>
                    </a:lnTo>
                    <a:lnTo>
                      <a:pt x="17" y="150"/>
                    </a:lnTo>
                    <a:lnTo>
                      <a:pt x="18" y="149"/>
                    </a:lnTo>
                    <a:lnTo>
                      <a:pt x="19" y="148"/>
                    </a:lnTo>
                    <a:lnTo>
                      <a:pt x="21" y="148"/>
                    </a:lnTo>
                    <a:lnTo>
                      <a:pt x="22" y="149"/>
                    </a:lnTo>
                    <a:lnTo>
                      <a:pt x="23" y="149"/>
                    </a:lnTo>
                    <a:lnTo>
                      <a:pt x="26" y="148"/>
                    </a:lnTo>
                    <a:lnTo>
                      <a:pt x="27" y="148"/>
                    </a:lnTo>
                    <a:lnTo>
                      <a:pt x="28" y="148"/>
                    </a:lnTo>
                    <a:lnTo>
                      <a:pt x="28" y="149"/>
                    </a:lnTo>
                    <a:lnTo>
                      <a:pt x="28" y="149"/>
                    </a:lnTo>
                    <a:lnTo>
                      <a:pt x="31" y="149"/>
                    </a:lnTo>
                    <a:lnTo>
                      <a:pt x="31" y="148"/>
                    </a:lnTo>
                    <a:lnTo>
                      <a:pt x="32" y="147"/>
                    </a:lnTo>
                    <a:lnTo>
                      <a:pt x="34" y="147"/>
                    </a:lnTo>
                    <a:lnTo>
                      <a:pt x="35" y="147"/>
                    </a:lnTo>
                    <a:lnTo>
                      <a:pt x="36" y="147"/>
                    </a:lnTo>
                    <a:lnTo>
                      <a:pt x="36" y="147"/>
                    </a:lnTo>
                    <a:lnTo>
                      <a:pt x="39" y="147"/>
                    </a:lnTo>
                    <a:lnTo>
                      <a:pt x="48" y="144"/>
                    </a:lnTo>
                    <a:lnTo>
                      <a:pt x="50" y="144"/>
                    </a:lnTo>
                    <a:lnTo>
                      <a:pt x="50" y="145"/>
                    </a:lnTo>
                    <a:lnTo>
                      <a:pt x="51" y="144"/>
                    </a:lnTo>
                    <a:lnTo>
                      <a:pt x="50" y="143"/>
                    </a:lnTo>
                    <a:lnTo>
                      <a:pt x="51" y="141"/>
                    </a:lnTo>
                    <a:lnTo>
                      <a:pt x="54" y="140"/>
                    </a:lnTo>
                    <a:lnTo>
                      <a:pt x="57" y="140"/>
                    </a:lnTo>
                    <a:lnTo>
                      <a:pt x="60" y="139"/>
                    </a:lnTo>
                    <a:lnTo>
                      <a:pt x="61" y="140"/>
                    </a:lnTo>
                    <a:lnTo>
                      <a:pt x="63" y="140"/>
                    </a:lnTo>
                    <a:lnTo>
                      <a:pt x="65" y="139"/>
                    </a:lnTo>
                    <a:lnTo>
                      <a:pt x="68" y="139"/>
                    </a:lnTo>
                    <a:lnTo>
                      <a:pt x="71" y="139"/>
                    </a:lnTo>
                    <a:lnTo>
                      <a:pt x="72" y="140"/>
                    </a:lnTo>
                    <a:lnTo>
                      <a:pt x="73" y="140"/>
                    </a:lnTo>
                    <a:lnTo>
                      <a:pt x="75" y="141"/>
                    </a:lnTo>
                    <a:lnTo>
                      <a:pt x="77" y="143"/>
                    </a:lnTo>
                    <a:lnTo>
                      <a:pt x="79" y="143"/>
                    </a:lnTo>
                    <a:lnTo>
                      <a:pt x="80" y="143"/>
                    </a:lnTo>
                    <a:lnTo>
                      <a:pt x="80" y="141"/>
                    </a:lnTo>
                    <a:lnTo>
                      <a:pt x="82" y="140"/>
                    </a:lnTo>
                    <a:lnTo>
                      <a:pt x="84" y="137"/>
                    </a:lnTo>
                    <a:lnTo>
                      <a:pt x="85" y="135"/>
                    </a:lnTo>
                    <a:lnTo>
                      <a:pt x="89" y="133"/>
                    </a:lnTo>
                    <a:lnTo>
                      <a:pt x="89" y="132"/>
                    </a:lnTo>
                    <a:lnTo>
                      <a:pt x="92" y="128"/>
                    </a:lnTo>
                    <a:lnTo>
                      <a:pt x="93" y="128"/>
                    </a:lnTo>
                    <a:lnTo>
                      <a:pt x="94" y="125"/>
                    </a:lnTo>
                    <a:lnTo>
                      <a:pt x="92" y="125"/>
                    </a:lnTo>
                    <a:lnTo>
                      <a:pt x="92" y="123"/>
                    </a:lnTo>
                    <a:lnTo>
                      <a:pt x="94" y="122"/>
                    </a:lnTo>
                    <a:lnTo>
                      <a:pt x="96" y="120"/>
                    </a:lnTo>
                    <a:lnTo>
                      <a:pt x="100" y="122"/>
                    </a:lnTo>
                    <a:lnTo>
                      <a:pt x="101" y="119"/>
                    </a:lnTo>
                    <a:lnTo>
                      <a:pt x="102" y="118"/>
                    </a:lnTo>
                    <a:lnTo>
                      <a:pt x="101" y="118"/>
                    </a:lnTo>
                    <a:lnTo>
                      <a:pt x="98" y="118"/>
                    </a:lnTo>
                    <a:lnTo>
                      <a:pt x="97" y="115"/>
                    </a:lnTo>
                    <a:lnTo>
                      <a:pt x="97" y="115"/>
                    </a:lnTo>
                    <a:lnTo>
                      <a:pt x="97" y="114"/>
                    </a:lnTo>
                    <a:lnTo>
                      <a:pt x="100" y="112"/>
                    </a:lnTo>
                    <a:lnTo>
                      <a:pt x="102" y="114"/>
                    </a:lnTo>
                    <a:lnTo>
                      <a:pt x="105" y="112"/>
                    </a:lnTo>
                    <a:lnTo>
                      <a:pt x="108" y="111"/>
                    </a:lnTo>
                    <a:lnTo>
                      <a:pt x="108" y="110"/>
                    </a:lnTo>
                    <a:lnTo>
                      <a:pt x="108" y="108"/>
                    </a:lnTo>
                    <a:lnTo>
                      <a:pt x="108" y="107"/>
                    </a:lnTo>
                    <a:lnTo>
                      <a:pt x="106" y="107"/>
                    </a:lnTo>
                    <a:lnTo>
                      <a:pt x="105" y="108"/>
                    </a:lnTo>
                    <a:lnTo>
                      <a:pt x="105" y="110"/>
                    </a:lnTo>
                    <a:lnTo>
                      <a:pt x="104" y="111"/>
                    </a:lnTo>
                    <a:lnTo>
                      <a:pt x="100" y="111"/>
                    </a:lnTo>
                    <a:lnTo>
                      <a:pt x="98" y="110"/>
                    </a:lnTo>
                    <a:lnTo>
                      <a:pt x="97" y="110"/>
                    </a:lnTo>
                    <a:lnTo>
                      <a:pt x="94" y="112"/>
                    </a:lnTo>
                    <a:lnTo>
                      <a:pt x="93" y="112"/>
                    </a:lnTo>
                    <a:lnTo>
                      <a:pt x="92" y="111"/>
                    </a:lnTo>
                    <a:lnTo>
                      <a:pt x="90" y="110"/>
                    </a:lnTo>
                    <a:lnTo>
                      <a:pt x="89" y="110"/>
                    </a:lnTo>
                    <a:lnTo>
                      <a:pt x="88" y="111"/>
                    </a:lnTo>
                    <a:lnTo>
                      <a:pt x="86" y="110"/>
                    </a:lnTo>
                    <a:lnTo>
                      <a:pt x="85" y="110"/>
                    </a:lnTo>
                    <a:lnTo>
                      <a:pt x="84" y="110"/>
                    </a:lnTo>
                    <a:lnTo>
                      <a:pt x="82" y="110"/>
                    </a:lnTo>
                    <a:lnTo>
                      <a:pt x="82" y="108"/>
                    </a:lnTo>
                    <a:lnTo>
                      <a:pt x="82" y="107"/>
                    </a:lnTo>
                    <a:lnTo>
                      <a:pt x="82" y="106"/>
                    </a:lnTo>
                    <a:lnTo>
                      <a:pt x="82" y="104"/>
                    </a:lnTo>
                    <a:lnTo>
                      <a:pt x="82" y="103"/>
                    </a:lnTo>
                    <a:lnTo>
                      <a:pt x="84" y="103"/>
                    </a:lnTo>
                    <a:lnTo>
                      <a:pt x="85" y="100"/>
                    </a:lnTo>
                    <a:lnTo>
                      <a:pt x="86" y="100"/>
                    </a:lnTo>
                    <a:lnTo>
                      <a:pt x="88" y="99"/>
                    </a:lnTo>
                    <a:lnTo>
                      <a:pt x="88" y="98"/>
                    </a:lnTo>
                    <a:lnTo>
                      <a:pt x="86" y="98"/>
                    </a:lnTo>
                    <a:lnTo>
                      <a:pt x="86" y="95"/>
                    </a:lnTo>
                    <a:lnTo>
                      <a:pt x="88" y="95"/>
                    </a:lnTo>
                    <a:lnTo>
                      <a:pt x="89" y="95"/>
                    </a:lnTo>
                    <a:lnTo>
                      <a:pt x="92" y="94"/>
                    </a:lnTo>
                    <a:lnTo>
                      <a:pt x="93" y="93"/>
                    </a:lnTo>
                    <a:lnTo>
                      <a:pt x="93" y="91"/>
                    </a:lnTo>
                    <a:lnTo>
                      <a:pt x="97" y="90"/>
                    </a:lnTo>
                    <a:lnTo>
                      <a:pt x="97" y="89"/>
                    </a:lnTo>
                    <a:lnTo>
                      <a:pt x="100" y="87"/>
                    </a:lnTo>
                    <a:lnTo>
                      <a:pt x="102" y="87"/>
                    </a:lnTo>
                    <a:lnTo>
                      <a:pt x="104" y="87"/>
                    </a:lnTo>
                    <a:lnTo>
                      <a:pt x="104" y="87"/>
                    </a:lnTo>
                    <a:lnTo>
                      <a:pt x="102" y="86"/>
                    </a:lnTo>
                    <a:lnTo>
                      <a:pt x="102" y="85"/>
                    </a:lnTo>
                    <a:lnTo>
                      <a:pt x="104" y="85"/>
                    </a:lnTo>
                    <a:lnTo>
                      <a:pt x="106" y="85"/>
                    </a:lnTo>
                    <a:lnTo>
                      <a:pt x="106" y="86"/>
                    </a:lnTo>
                    <a:lnTo>
                      <a:pt x="108" y="85"/>
                    </a:lnTo>
                    <a:lnTo>
                      <a:pt x="110" y="82"/>
                    </a:lnTo>
                    <a:lnTo>
                      <a:pt x="110" y="81"/>
                    </a:lnTo>
                    <a:lnTo>
                      <a:pt x="110" y="79"/>
                    </a:lnTo>
                    <a:lnTo>
                      <a:pt x="113" y="78"/>
                    </a:lnTo>
                    <a:lnTo>
                      <a:pt x="114" y="77"/>
                    </a:lnTo>
                    <a:lnTo>
                      <a:pt x="115" y="75"/>
                    </a:lnTo>
                    <a:lnTo>
                      <a:pt x="118" y="75"/>
                    </a:lnTo>
                    <a:lnTo>
                      <a:pt x="119" y="74"/>
                    </a:lnTo>
                    <a:lnTo>
                      <a:pt x="119" y="75"/>
                    </a:lnTo>
                    <a:lnTo>
                      <a:pt x="121" y="78"/>
                    </a:lnTo>
                    <a:lnTo>
                      <a:pt x="119" y="82"/>
                    </a:lnTo>
                    <a:lnTo>
                      <a:pt x="121" y="83"/>
                    </a:lnTo>
                    <a:lnTo>
                      <a:pt x="121" y="86"/>
                    </a:lnTo>
                    <a:lnTo>
                      <a:pt x="121" y="91"/>
                    </a:lnTo>
                    <a:lnTo>
                      <a:pt x="121" y="91"/>
                    </a:lnTo>
                    <a:lnTo>
                      <a:pt x="122" y="90"/>
                    </a:lnTo>
                    <a:lnTo>
                      <a:pt x="122" y="86"/>
                    </a:lnTo>
                    <a:lnTo>
                      <a:pt x="122" y="82"/>
                    </a:lnTo>
                    <a:lnTo>
                      <a:pt x="122" y="79"/>
                    </a:lnTo>
                    <a:lnTo>
                      <a:pt x="122" y="78"/>
                    </a:lnTo>
                    <a:lnTo>
                      <a:pt x="122" y="75"/>
                    </a:lnTo>
                    <a:lnTo>
                      <a:pt x="123" y="74"/>
                    </a:lnTo>
                    <a:lnTo>
                      <a:pt x="125" y="74"/>
                    </a:lnTo>
                    <a:lnTo>
                      <a:pt x="125" y="74"/>
                    </a:lnTo>
                    <a:lnTo>
                      <a:pt x="126" y="73"/>
                    </a:lnTo>
                    <a:lnTo>
                      <a:pt x="127" y="73"/>
                    </a:lnTo>
                    <a:lnTo>
                      <a:pt x="127" y="74"/>
                    </a:lnTo>
                    <a:lnTo>
                      <a:pt x="127" y="75"/>
                    </a:lnTo>
                    <a:lnTo>
                      <a:pt x="129" y="75"/>
                    </a:lnTo>
                    <a:lnTo>
                      <a:pt x="130" y="75"/>
                    </a:lnTo>
                    <a:lnTo>
                      <a:pt x="130" y="77"/>
                    </a:lnTo>
                    <a:lnTo>
                      <a:pt x="130" y="78"/>
                    </a:lnTo>
                    <a:lnTo>
                      <a:pt x="133" y="79"/>
                    </a:lnTo>
                    <a:lnTo>
                      <a:pt x="135" y="79"/>
                    </a:lnTo>
                    <a:lnTo>
                      <a:pt x="136" y="79"/>
                    </a:lnTo>
                    <a:lnTo>
                      <a:pt x="138" y="79"/>
                    </a:lnTo>
                    <a:lnTo>
                      <a:pt x="138" y="78"/>
                    </a:lnTo>
                    <a:lnTo>
                      <a:pt x="138" y="77"/>
                    </a:lnTo>
                    <a:lnTo>
                      <a:pt x="138" y="75"/>
                    </a:lnTo>
                    <a:lnTo>
                      <a:pt x="139" y="74"/>
                    </a:lnTo>
                    <a:lnTo>
                      <a:pt x="139" y="72"/>
                    </a:lnTo>
                    <a:lnTo>
                      <a:pt x="140" y="72"/>
                    </a:lnTo>
                    <a:lnTo>
                      <a:pt x="143" y="70"/>
                    </a:lnTo>
                    <a:lnTo>
                      <a:pt x="146" y="69"/>
                    </a:lnTo>
                    <a:lnTo>
                      <a:pt x="147" y="68"/>
                    </a:lnTo>
                    <a:lnTo>
                      <a:pt x="147" y="64"/>
                    </a:lnTo>
                    <a:lnTo>
                      <a:pt x="146" y="64"/>
                    </a:lnTo>
                    <a:lnTo>
                      <a:pt x="144" y="64"/>
                    </a:lnTo>
                    <a:lnTo>
                      <a:pt x="144" y="62"/>
                    </a:lnTo>
                    <a:lnTo>
                      <a:pt x="144" y="61"/>
                    </a:lnTo>
                    <a:lnTo>
                      <a:pt x="146" y="60"/>
                    </a:lnTo>
                    <a:lnTo>
                      <a:pt x="147" y="57"/>
                    </a:lnTo>
                    <a:lnTo>
                      <a:pt x="146" y="54"/>
                    </a:lnTo>
                    <a:lnTo>
                      <a:pt x="147" y="52"/>
                    </a:lnTo>
                    <a:lnTo>
                      <a:pt x="148" y="50"/>
                    </a:lnTo>
                    <a:lnTo>
                      <a:pt x="152" y="50"/>
                    </a:lnTo>
                    <a:lnTo>
                      <a:pt x="155" y="49"/>
                    </a:lnTo>
                    <a:lnTo>
                      <a:pt x="158" y="48"/>
                    </a:lnTo>
                    <a:lnTo>
                      <a:pt x="158" y="48"/>
                    </a:lnTo>
                    <a:lnTo>
                      <a:pt x="159" y="49"/>
                    </a:lnTo>
                    <a:lnTo>
                      <a:pt x="159" y="52"/>
                    </a:lnTo>
                    <a:lnTo>
                      <a:pt x="160" y="54"/>
                    </a:lnTo>
                    <a:lnTo>
                      <a:pt x="161" y="57"/>
                    </a:lnTo>
                    <a:lnTo>
                      <a:pt x="160" y="61"/>
                    </a:lnTo>
                    <a:lnTo>
                      <a:pt x="160" y="65"/>
                    </a:lnTo>
                    <a:lnTo>
                      <a:pt x="161" y="66"/>
                    </a:lnTo>
                    <a:lnTo>
                      <a:pt x="164" y="69"/>
                    </a:lnTo>
                    <a:lnTo>
                      <a:pt x="165" y="72"/>
                    </a:lnTo>
                    <a:lnTo>
                      <a:pt x="167" y="73"/>
                    </a:lnTo>
                    <a:lnTo>
                      <a:pt x="167" y="72"/>
                    </a:lnTo>
                    <a:lnTo>
                      <a:pt x="167" y="68"/>
                    </a:lnTo>
                    <a:lnTo>
                      <a:pt x="167" y="65"/>
                    </a:lnTo>
                    <a:lnTo>
                      <a:pt x="164" y="61"/>
                    </a:lnTo>
                    <a:lnTo>
                      <a:pt x="163" y="58"/>
                    </a:lnTo>
                    <a:lnTo>
                      <a:pt x="164" y="54"/>
                    </a:lnTo>
                    <a:lnTo>
                      <a:pt x="165" y="53"/>
                    </a:lnTo>
                    <a:lnTo>
                      <a:pt x="164" y="52"/>
                    </a:lnTo>
                    <a:lnTo>
                      <a:pt x="164" y="50"/>
                    </a:lnTo>
                    <a:lnTo>
                      <a:pt x="163" y="48"/>
                    </a:lnTo>
                    <a:lnTo>
                      <a:pt x="163" y="47"/>
                    </a:lnTo>
                    <a:lnTo>
                      <a:pt x="163" y="45"/>
                    </a:lnTo>
                    <a:lnTo>
                      <a:pt x="165" y="44"/>
                    </a:lnTo>
                    <a:lnTo>
                      <a:pt x="168" y="44"/>
                    </a:lnTo>
                    <a:lnTo>
                      <a:pt x="169" y="44"/>
                    </a:lnTo>
                    <a:lnTo>
                      <a:pt x="171" y="44"/>
                    </a:lnTo>
                    <a:lnTo>
                      <a:pt x="172" y="43"/>
                    </a:lnTo>
                    <a:lnTo>
                      <a:pt x="176" y="44"/>
                    </a:lnTo>
                    <a:lnTo>
                      <a:pt x="180" y="44"/>
                    </a:lnTo>
                    <a:lnTo>
                      <a:pt x="185" y="43"/>
                    </a:lnTo>
                    <a:lnTo>
                      <a:pt x="189" y="43"/>
                    </a:lnTo>
                    <a:lnTo>
                      <a:pt x="190" y="43"/>
                    </a:lnTo>
                    <a:lnTo>
                      <a:pt x="190" y="45"/>
                    </a:lnTo>
                    <a:lnTo>
                      <a:pt x="190" y="48"/>
                    </a:lnTo>
                    <a:lnTo>
                      <a:pt x="190" y="48"/>
                    </a:lnTo>
                    <a:lnTo>
                      <a:pt x="193" y="48"/>
                    </a:lnTo>
                    <a:lnTo>
                      <a:pt x="194" y="47"/>
                    </a:lnTo>
                    <a:lnTo>
                      <a:pt x="193" y="45"/>
                    </a:lnTo>
                    <a:lnTo>
                      <a:pt x="193" y="43"/>
                    </a:lnTo>
                    <a:lnTo>
                      <a:pt x="196" y="40"/>
                    </a:lnTo>
                    <a:lnTo>
                      <a:pt x="198" y="41"/>
                    </a:lnTo>
                    <a:lnTo>
                      <a:pt x="200" y="43"/>
                    </a:lnTo>
                    <a:lnTo>
                      <a:pt x="200" y="45"/>
                    </a:lnTo>
                    <a:lnTo>
                      <a:pt x="201" y="47"/>
                    </a:lnTo>
                    <a:lnTo>
                      <a:pt x="201" y="44"/>
                    </a:lnTo>
                    <a:lnTo>
                      <a:pt x="201" y="41"/>
                    </a:lnTo>
                    <a:lnTo>
                      <a:pt x="200" y="40"/>
                    </a:lnTo>
                    <a:lnTo>
                      <a:pt x="200" y="39"/>
                    </a:lnTo>
                    <a:lnTo>
                      <a:pt x="200" y="37"/>
                    </a:lnTo>
                    <a:lnTo>
                      <a:pt x="202" y="37"/>
                    </a:lnTo>
                    <a:lnTo>
                      <a:pt x="204" y="39"/>
                    </a:lnTo>
                    <a:lnTo>
                      <a:pt x="206" y="37"/>
                    </a:lnTo>
                    <a:lnTo>
                      <a:pt x="208" y="36"/>
                    </a:lnTo>
                    <a:lnTo>
                      <a:pt x="212" y="37"/>
                    </a:lnTo>
                    <a:lnTo>
                      <a:pt x="212" y="39"/>
                    </a:lnTo>
                    <a:lnTo>
                      <a:pt x="212" y="44"/>
                    </a:lnTo>
                    <a:lnTo>
                      <a:pt x="210" y="48"/>
                    </a:lnTo>
                    <a:lnTo>
                      <a:pt x="210" y="49"/>
                    </a:lnTo>
                    <a:lnTo>
                      <a:pt x="209" y="53"/>
                    </a:lnTo>
                    <a:lnTo>
                      <a:pt x="208" y="56"/>
                    </a:lnTo>
                    <a:lnTo>
                      <a:pt x="208" y="57"/>
                    </a:lnTo>
                    <a:lnTo>
                      <a:pt x="208" y="58"/>
                    </a:lnTo>
                    <a:lnTo>
                      <a:pt x="206" y="58"/>
                    </a:lnTo>
                    <a:lnTo>
                      <a:pt x="205" y="60"/>
                    </a:lnTo>
                    <a:lnTo>
                      <a:pt x="206" y="61"/>
                    </a:lnTo>
                    <a:lnTo>
                      <a:pt x="206" y="62"/>
                    </a:lnTo>
                    <a:lnTo>
                      <a:pt x="206" y="65"/>
                    </a:lnTo>
                    <a:lnTo>
                      <a:pt x="204" y="66"/>
                    </a:lnTo>
                    <a:lnTo>
                      <a:pt x="204" y="69"/>
                    </a:lnTo>
                    <a:lnTo>
                      <a:pt x="201" y="70"/>
                    </a:lnTo>
                    <a:lnTo>
                      <a:pt x="200" y="72"/>
                    </a:lnTo>
                    <a:lnTo>
                      <a:pt x="200" y="74"/>
                    </a:lnTo>
                    <a:lnTo>
                      <a:pt x="198" y="75"/>
                    </a:lnTo>
                    <a:lnTo>
                      <a:pt x="198" y="78"/>
                    </a:lnTo>
                    <a:lnTo>
                      <a:pt x="198" y="79"/>
                    </a:lnTo>
                    <a:lnTo>
                      <a:pt x="200" y="78"/>
                    </a:lnTo>
                    <a:lnTo>
                      <a:pt x="201" y="77"/>
                    </a:lnTo>
                    <a:lnTo>
                      <a:pt x="202" y="75"/>
                    </a:lnTo>
                    <a:lnTo>
                      <a:pt x="202" y="74"/>
                    </a:lnTo>
                    <a:lnTo>
                      <a:pt x="204" y="72"/>
                    </a:lnTo>
                    <a:lnTo>
                      <a:pt x="206" y="69"/>
                    </a:lnTo>
                    <a:lnTo>
                      <a:pt x="208" y="66"/>
                    </a:lnTo>
                    <a:lnTo>
                      <a:pt x="209" y="66"/>
                    </a:lnTo>
                    <a:lnTo>
                      <a:pt x="210" y="65"/>
                    </a:lnTo>
                    <a:lnTo>
                      <a:pt x="210" y="64"/>
                    </a:lnTo>
                    <a:lnTo>
                      <a:pt x="210" y="62"/>
                    </a:lnTo>
                    <a:lnTo>
                      <a:pt x="212" y="61"/>
                    </a:lnTo>
                    <a:lnTo>
                      <a:pt x="213" y="58"/>
                    </a:lnTo>
                    <a:lnTo>
                      <a:pt x="214" y="57"/>
                    </a:lnTo>
                    <a:lnTo>
                      <a:pt x="215" y="60"/>
                    </a:lnTo>
                    <a:lnTo>
                      <a:pt x="215" y="61"/>
                    </a:lnTo>
                    <a:lnTo>
                      <a:pt x="217" y="62"/>
                    </a:lnTo>
                    <a:lnTo>
                      <a:pt x="217" y="64"/>
                    </a:lnTo>
                    <a:lnTo>
                      <a:pt x="217" y="68"/>
                    </a:lnTo>
                    <a:lnTo>
                      <a:pt x="219" y="69"/>
                    </a:lnTo>
                    <a:lnTo>
                      <a:pt x="219" y="73"/>
                    </a:lnTo>
                    <a:lnTo>
                      <a:pt x="221" y="73"/>
                    </a:lnTo>
                    <a:lnTo>
                      <a:pt x="222" y="74"/>
                    </a:lnTo>
                    <a:lnTo>
                      <a:pt x="223" y="74"/>
                    </a:lnTo>
                    <a:lnTo>
                      <a:pt x="223" y="74"/>
                    </a:lnTo>
                    <a:lnTo>
                      <a:pt x="225" y="73"/>
                    </a:lnTo>
                    <a:lnTo>
                      <a:pt x="225" y="73"/>
                    </a:lnTo>
                    <a:lnTo>
                      <a:pt x="225" y="72"/>
                    </a:lnTo>
                    <a:lnTo>
                      <a:pt x="223" y="70"/>
                    </a:lnTo>
                    <a:lnTo>
                      <a:pt x="223" y="69"/>
                    </a:lnTo>
                    <a:lnTo>
                      <a:pt x="223" y="68"/>
                    </a:lnTo>
                    <a:lnTo>
                      <a:pt x="225" y="68"/>
                    </a:lnTo>
                    <a:lnTo>
                      <a:pt x="226" y="69"/>
                    </a:lnTo>
                    <a:lnTo>
                      <a:pt x="229" y="69"/>
                    </a:lnTo>
                    <a:lnTo>
                      <a:pt x="230" y="70"/>
                    </a:lnTo>
                    <a:lnTo>
                      <a:pt x="230" y="72"/>
                    </a:lnTo>
                    <a:lnTo>
                      <a:pt x="231" y="72"/>
                    </a:lnTo>
                    <a:lnTo>
                      <a:pt x="233" y="70"/>
                    </a:lnTo>
                    <a:lnTo>
                      <a:pt x="234" y="70"/>
                    </a:lnTo>
                    <a:lnTo>
                      <a:pt x="234" y="72"/>
                    </a:lnTo>
                    <a:lnTo>
                      <a:pt x="235" y="72"/>
                    </a:lnTo>
                    <a:lnTo>
                      <a:pt x="235" y="66"/>
                    </a:lnTo>
                    <a:lnTo>
                      <a:pt x="235" y="65"/>
                    </a:lnTo>
                    <a:lnTo>
                      <a:pt x="235" y="62"/>
                    </a:lnTo>
                    <a:lnTo>
                      <a:pt x="237" y="58"/>
                    </a:lnTo>
                    <a:lnTo>
                      <a:pt x="235" y="57"/>
                    </a:lnTo>
                    <a:lnTo>
                      <a:pt x="234" y="54"/>
                    </a:lnTo>
                    <a:lnTo>
                      <a:pt x="234" y="52"/>
                    </a:lnTo>
                    <a:lnTo>
                      <a:pt x="237" y="48"/>
                    </a:lnTo>
                    <a:lnTo>
                      <a:pt x="237" y="45"/>
                    </a:lnTo>
                    <a:lnTo>
                      <a:pt x="237" y="44"/>
                    </a:lnTo>
                    <a:lnTo>
                      <a:pt x="237" y="43"/>
                    </a:lnTo>
                    <a:lnTo>
                      <a:pt x="237" y="40"/>
                    </a:lnTo>
                    <a:lnTo>
                      <a:pt x="238" y="39"/>
                    </a:lnTo>
                    <a:lnTo>
                      <a:pt x="239" y="39"/>
                    </a:lnTo>
                    <a:lnTo>
                      <a:pt x="240" y="40"/>
                    </a:lnTo>
                    <a:lnTo>
                      <a:pt x="243" y="40"/>
                    </a:lnTo>
                    <a:lnTo>
                      <a:pt x="244" y="40"/>
                    </a:lnTo>
                    <a:lnTo>
                      <a:pt x="246" y="43"/>
                    </a:lnTo>
                    <a:lnTo>
                      <a:pt x="247" y="43"/>
                    </a:lnTo>
                    <a:lnTo>
                      <a:pt x="248" y="45"/>
                    </a:lnTo>
                    <a:lnTo>
                      <a:pt x="250" y="49"/>
                    </a:lnTo>
                    <a:lnTo>
                      <a:pt x="250" y="52"/>
                    </a:lnTo>
                    <a:lnTo>
                      <a:pt x="252" y="56"/>
                    </a:lnTo>
                    <a:lnTo>
                      <a:pt x="254" y="58"/>
                    </a:lnTo>
                    <a:lnTo>
                      <a:pt x="254" y="64"/>
                    </a:lnTo>
                    <a:lnTo>
                      <a:pt x="254" y="65"/>
                    </a:lnTo>
                    <a:lnTo>
                      <a:pt x="252" y="66"/>
                    </a:lnTo>
                    <a:lnTo>
                      <a:pt x="252" y="68"/>
                    </a:lnTo>
                    <a:lnTo>
                      <a:pt x="252" y="70"/>
                    </a:lnTo>
                    <a:lnTo>
                      <a:pt x="254" y="72"/>
                    </a:lnTo>
                    <a:lnTo>
                      <a:pt x="255" y="75"/>
                    </a:lnTo>
                    <a:lnTo>
                      <a:pt x="255" y="78"/>
                    </a:lnTo>
                    <a:lnTo>
                      <a:pt x="255" y="79"/>
                    </a:lnTo>
                    <a:lnTo>
                      <a:pt x="256" y="82"/>
                    </a:lnTo>
                    <a:lnTo>
                      <a:pt x="258" y="82"/>
                    </a:lnTo>
                    <a:lnTo>
                      <a:pt x="260" y="83"/>
                    </a:lnTo>
                    <a:lnTo>
                      <a:pt x="263" y="83"/>
                    </a:lnTo>
                    <a:lnTo>
                      <a:pt x="266" y="83"/>
                    </a:lnTo>
                    <a:lnTo>
                      <a:pt x="267" y="79"/>
                    </a:lnTo>
                    <a:lnTo>
                      <a:pt x="268" y="78"/>
                    </a:lnTo>
                    <a:lnTo>
                      <a:pt x="268" y="79"/>
                    </a:lnTo>
                    <a:lnTo>
                      <a:pt x="268" y="81"/>
                    </a:lnTo>
                    <a:lnTo>
                      <a:pt x="268" y="82"/>
                    </a:lnTo>
                    <a:lnTo>
                      <a:pt x="269" y="82"/>
                    </a:lnTo>
                    <a:lnTo>
                      <a:pt x="271" y="82"/>
                    </a:lnTo>
                    <a:lnTo>
                      <a:pt x="272" y="82"/>
                    </a:lnTo>
                    <a:lnTo>
                      <a:pt x="273" y="83"/>
                    </a:lnTo>
                    <a:lnTo>
                      <a:pt x="273" y="85"/>
                    </a:lnTo>
                    <a:lnTo>
                      <a:pt x="273" y="86"/>
                    </a:lnTo>
                    <a:lnTo>
                      <a:pt x="276" y="86"/>
                    </a:lnTo>
                    <a:lnTo>
                      <a:pt x="277" y="87"/>
                    </a:lnTo>
                    <a:lnTo>
                      <a:pt x="279" y="87"/>
                    </a:lnTo>
                    <a:lnTo>
                      <a:pt x="280" y="86"/>
                    </a:lnTo>
                    <a:lnTo>
                      <a:pt x="279" y="86"/>
                    </a:lnTo>
                    <a:lnTo>
                      <a:pt x="277" y="85"/>
                    </a:lnTo>
                    <a:lnTo>
                      <a:pt x="276" y="82"/>
                    </a:lnTo>
                    <a:lnTo>
                      <a:pt x="276" y="82"/>
                    </a:lnTo>
                    <a:lnTo>
                      <a:pt x="275" y="81"/>
                    </a:lnTo>
                    <a:lnTo>
                      <a:pt x="273" y="81"/>
                    </a:lnTo>
                    <a:lnTo>
                      <a:pt x="273" y="78"/>
                    </a:lnTo>
                    <a:lnTo>
                      <a:pt x="272" y="77"/>
                    </a:lnTo>
                    <a:lnTo>
                      <a:pt x="271" y="74"/>
                    </a:lnTo>
                    <a:lnTo>
                      <a:pt x="271" y="73"/>
                    </a:lnTo>
                    <a:lnTo>
                      <a:pt x="269" y="70"/>
                    </a:lnTo>
                    <a:lnTo>
                      <a:pt x="268" y="68"/>
                    </a:lnTo>
                    <a:lnTo>
                      <a:pt x="268" y="66"/>
                    </a:lnTo>
                    <a:lnTo>
                      <a:pt x="268" y="64"/>
                    </a:lnTo>
                    <a:lnTo>
                      <a:pt x="268" y="61"/>
                    </a:lnTo>
                    <a:lnTo>
                      <a:pt x="267" y="58"/>
                    </a:lnTo>
                    <a:lnTo>
                      <a:pt x="267" y="56"/>
                    </a:lnTo>
                    <a:lnTo>
                      <a:pt x="267" y="56"/>
                    </a:lnTo>
                    <a:lnTo>
                      <a:pt x="267" y="52"/>
                    </a:lnTo>
                    <a:lnTo>
                      <a:pt x="266" y="52"/>
                    </a:lnTo>
                    <a:lnTo>
                      <a:pt x="266" y="49"/>
                    </a:lnTo>
                    <a:lnTo>
                      <a:pt x="264" y="45"/>
                    </a:lnTo>
                    <a:lnTo>
                      <a:pt x="264" y="44"/>
                    </a:lnTo>
                    <a:lnTo>
                      <a:pt x="264" y="41"/>
                    </a:lnTo>
                    <a:lnTo>
                      <a:pt x="263" y="39"/>
                    </a:lnTo>
                    <a:lnTo>
                      <a:pt x="263" y="37"/>
                    </a:lnTo>
                    <a:lnTo>
                      <a:pt x="264" y="36"/>
                    </a:lnTo>
                    <a:lnTo>
                      <a:pt x="268" y="36"/>
                    </a:lnTo>
                    <a:lnTo>
                      <a:pt x="269" y="37"/>
                    </a:lnTo>
                    <a:lnTo>
                      <a:pt x="269" y="37"/>
                    </a:lnTo>
                    <a:lnTo>
                      <a:pt x="271" y="37"/>
                    </a:lnTo>
                    <a:lnTo>
                      <a:pt x="272" y="37"/>
                    </a:lnTo>
                    <a:lnTo>
                      <a:pt x="276" y="41"/>
                    </a:lnTo>
                    <a:lnTo>
                      <a:pt x="279" y="43"/>
                    </a:lnTo>
                    <a:lnTo>
                      <a:pt x="280" y="41"/>
                    </a:lnTo>
                    <a:lnTo>
                      <a:pt x="280" y="40"/>
                    </a:lnTo>
                    <a:lnTo>
                      <a:pt x="279" y="39"/>
                    </a:lnTo>
                    <a:lnTo>
                      <a:pt x="280" y="35"/>
                    </a:lnTo>
                    <a:lnTo>
                      <a:pt x="281" y="35"/>
                    </a:lnTo>
                    <a:lnTo>
                      <a:pt x="284" y="36"/>
                    </a:lnTo>
                    <a:lnTo>
                      <a:pt x="287" y="35"/>
                    </a:lnTo>
                    <a:lnTo>
                      <a:pt x="288" y="33"/>
                    </a:lnTo>
                    <a:lnTo>
                      <a:pt x="291" y="35"/>
                    </a:lnTo>
                    <a:lnTo>
                      <a:pt x="292" y="36"/>
                    </a:lnTo>
                    <a:lnTo>
                      <a:pt x="293" y="36"/>
                    </a:lnTo>
                    <a:lnTo>
                      <a:pt x="294" y="37"/>
                    </a:lnTo>
                    <a:lnTo>
                      <a:pt x="296" y="40"/>
                    </a:lnTo>
                    <a:lnTo>
                      <a:pt x="296" y="41"/>
                    </a:lnTo>
                    <a:lnTo>
                      <a:pt x="298" y="44"/>
                    </a:lnTo>
                    <a:lnTo>
                      <a:pt x="298" y="47"/>
                    </a:lnTo>
                    <a:lnTo>
                      <a:pt x="297" y="48"/>
                    </a:lnTo>
                    <a:lnTo>
                      <a:pt x="298" y="53"/>
                    </a:lnTo>
                    <a:lnTo>
                      <a:pt x="298" y="56"/>
                    </a:lnTo>
                    <a:lnTo>
                      <a:pt x="300" y="57"/>
                    </a:lnTo>
                    <a:lnTo>
                      <a:pt x="301" y="58"/>
                    </a:lnTo>
                    <a:lnTo>
                      <a:pt x="304" y="58"/>
                    </a:lnTo>
                    <a:lnTo>
                      <a:pt x="308" y="60"/>
                    </a:lnTo>
                    <a:lnTo>
                      <a:pt x="310" y="61"/>
                    </a:lnTo>
                    <a:lnTo>
                      <a:pt x="309" y="60"/>
                    </a:lnTo>
                    <a:lnTo>
                      <a:pt x="309" y="60"/>
                    </a:lnTo>
                    <a:lnTo>
                      <a:pt x="306" y="57"/>
                    </a:lnTo>
                    <a:lnTo>
                      <a:pt x="305" y="56"/>
                    </a:lnTo>
                    <a:lnTo>
                      <a:pt x="304" y="56"/>
                    </a:lnTo>
                    <a:lnTo>
                      <a:pt x="301" y="54"/>
                    </a:lnTo>
                    <a:lnTo>
                      <a:pt x="301" y="53"/>
                    </a:lnTo>
                    <a:lnTo>
                      <a:pt x="301" y="50"/>
                    </a:lnTo>
                    <a:lnTo>
                      <a:pt x="300" y="48"/>
                    </a:lnTo>
                    <a:lnTo>
                      <a:pt x="300" y="47"/>
                    </a:lnTo>
                    <a:lnTo>
                      <a:pt x="301" y="43"/>
                    </a:lnTo>
                    <a:lnTo>
                      <a:pt x="300" y="41"/>
                    </a:lnTo>
                    <a:lnTo>
                      <a:pt x="301" y="39"/>
                    </a:lnTo>
                    <a:lnTo>
                      <a:pt x="301" y="39"/>
                    </a:lnTo>
                    <a:lnTo>
                      <a:pt x="300" y="36"/>
                    </a:lnTo>
                    <a:lnTo>
                      <a:pt x="298" y="36"/>
                    </a:lnTo>
                    <a:lnTo>
                      <a:pt x="296" y="32"/>
                    </a:lnTo>
                    <a:lnTo>
                      <a:pt x="294" y="32"/>
                    </a:lnTo>
                    <a:lnTo>
                      <a:pt x="292" y="32"/>
                    </a:lnTo>
                    <a:lnTo>
                      <a:pt x="291" y="32"/>
                    </a:lnTo>
                    <a:lnTo>
                      <a:pt x="288" y="33"/>
                    </a:lnTo>
                    <a:lnTo>
                      <a:pt x="287" y="32"/>
                    </a:lnTo>
                    <a:lnTo>
                      <a:pt x="285" y="28"/>
                    </a:lnTo>
                    <a:lnTo>
                      <a:pt x="287" y="27"/>
                    </a:lnTo>
                    <a:lnTo>
                      <a:pt x="289" y="25"/>
                    </a:lnTo>
                    <a:lnTo>
                      <a:pt x="289" y="25"/>
                    </a:lnTo>
                    <a:lnTo>
                      <a:pt x="285" y="23"/>
                    </a:lnTo>
                    <a:lnTo>
                      <a:pt x="285" y="20"/>
                    </a:lnTo>
                    <a:lnTo>
                      <a:pt x="285" y="18"/>
                    </a:lnTo>
                    <a:lnTo>
                      <a:pt x="287" y="16"/>
                    </a:lnTo>
                    <a:lnTo>
                      <a:pt x="288" y="16"/>
                    </a:lnTo>
                    <a:lnTo>
                      <a:pt x="289" y="18"/>
                    </a:lnTo>
                    <a:lnTo>
                      <a:pt x="291" y="20"/>
                    </a:lnTo>
                    <a:lnTo>
                      <a:pt x="291" y="20"/>
                    </a:lnTo>
                    <a:lnTo>
                      <a:pt x="293" y="16"/>
                    </a:lnTo>
                    <a:lnTo>
                      <a:pt x="296" y="16"/>
                    </a:lnTo>
                    <a:lnTo>
                      <a:pt x="297" y="15"/>
                    </a:lnTo>
                    <a:lnTo>
                      <a:pt x="298" y="14"/>
                    </a:lnTo>
                    <a:lnTo>
                      <a:pt x="300" y="11"/>
                    </a:lnTo>
                    <a:lnTo>
                      <a:pt x="302" y="11"/>
                    </a:lnTo>
                    <a:lnTo>
                      <a:pt x="301" y="12"/>
                    </a:lnTo>
                    <a:lnTo>
                      <a:pt x="300" y="14"/>
                    </a:lnTo>
                    <a:lnTo>
                      <a:pt x="300" y="15"/>
                    </a:lnTo>
                    <a:lnTo>
                      <a:pt x="302" y="14"/>
                    </a:lnTo>
                    <a:lnTo>
                      <a:pt x="304" y="14"/>
                    </a:lnTo>
                    <a:lnTo>
                      <a:pt x="305" y="15"/>
                    </a:lnTo>
                    <a:lnTo>
                      <a:pt x="305" y="16"/>
                    </a:lnTo>
                    <a:lnTo>
                      <a:pt x="306" y="18"/>
                    </a:lnTo>
                    <a:lnTo>
                      <a:pt x="306" y="19"/>
                    </a:lnTo>
                    <a:lnTo>
                      <a:pt x="305" y="20"/>
                    </a:lnTo>
                    <a:lnTo>
                      <a:pt x="306" y="22"/>
                    </a:lnTo>
                    <a:lnTo>
                      <a:pt x="308" y="20"/>
                    </a:lnTo>
                    <a:lnTo>
                      <a:pt x="309" y="18"/>
                    </a:lnTo>
                    <a:lnTo>
                      <a:pt x="312" y="19"/>
                    </a:lnTo>
                    <a:lnTo>
                      <a:pt x="313" y="22"/>
                    </a:lnTo>
                    <a:lnTo>
                      <a:pt x="313" y="23"/>
                    </a:lnTo>
                    <a:lnTo>
                      <a:pt x="314" y="25"/>
                    </a:lnTo>
                    <a:lnTo>
                      <a:pt x="316" y="28"/>
                    </a:lnTo>
                    <a:lnTo>
                      <a:pt x="316" y="32"/>
                    </a:lnTo>
                    <a:lnTo>
                      <a:pt x="317" y="31"/>
                    </a:lnTo>
                    <a:lnTo>
                      <a:pt x="317" y="27"/>
                    </a:lnTo>
                    <a:lnTo>
                      <a:pt x="316" y="25"/>
                    </a:lnTo>
                    <a:lnTo>
                      <a:pt x="316" y="24"/>
                    </a:lnTo>
                    <a:lnTo>
                      <a:pt x="316" y="22"/>
                    </a:lnTo>
                    <a:lnTo>
                      <a:pt x="314" y="22"/>
                    </a:lnTo>
                    <a:lnTo>
                      <a:pt x="316" y="20"/>
                    </a:lnTo>
                    <a:lnTo>
                      <a:pt x="317" y="22"/>
                    </a:lnTo>
                    <a:lnTo>
                      <a:pt x="321" y="24"/>
                    </a:lnTo>
                    <a:lnTo>
                      <a:pt x="322" y="27"/>
                    </a:lnTo>
                    <a:lnTo>
                      <a:pt x="325" y="29"/>
                    </a:lnTo>
                    <a:lnTo>
                      <a:pt x="327" y="29"/>
                    </a:lnTo>
                    <a:lnTo>
                      <a:pt x="327" y="28"/>
                    </a:lnTo>
                    <a:lnTo>
                      <a:pt x="326" y="27"/>
                    </a:lnTo>
                    <a:lnTo>
                      <a:pt x="323" y="27"/>
                    </a:lnTo>
                    <a:lnTo>
                      <a:pt x="322" y="23"/>
                    </a:lnTo>
                    <a:lnTo>
                      <a:pt x="322" y="20"/>
                    </a:lnTo>
                    <a:lnTo>
                      <a:pt x="322" y="16"/>
                    </a:lnTo>
                    <a:lnTo>
                      <a:pt x="325" y="16"/>
                    </a:lnTo>
                    <a:lnTo>
                      <a:pt x="327" y="16"/>
                    </a:lnTo>
                    <a:lnTo>
                      <a:pt x="330" y="19"/>
                    </a:lnTo>
                    <a:lnTo>
                      <a:pt x="333" y="19"/>
                    </a:lnTo>
                    <a:lnTo>
                      <a:pt x="333" y="18"/>
                    </a:lnTo>
                    <a:lnTo>
                      <a:pt x="333" y="16"/>
                    </a:lnTo>
                    <a:lnTo>
                      <a:pt x="331" y="16"/>
                    </a:lnTo>
                    <a:lnTo>
                      <a:pt x="331" y="15"/>
                    </a:lnTo>
                    <a:lnTo>
                      <a:pt x="333" y="12"/>
                    </a:lnTo>
                    <a:lnTo>
                      <a:pt x="334" y="11"/>
                    </a:lnTo>
                    <a:lnTo>
                      <a:pt x="334" y="10"/>
                    </a:lnTo>
                    <a:lnTo>
                      <a:pt x="333" y="8"/>
                    </a:lnTo>
                    <a:lnTo>
                      <a:pt x="334" y="6"/>
                    </a:lnTo>
                    <a:lnTo>
                      <a:pt x="335" y="6"/>
                    </a:lnTo>
                    <a:lnTo>
                      <a:pt x="337" y="6"/>
                    </a:lnTo>
                    <a:lnTo>
                      <a:pt x="338" y="4"/>
                    </a:lnTo>
                    <a:lnTo>
                      <a:pt x="338" y="2"/>
                    </a:lnTo>
                    <a:lnTo>
                      <a:pt x="339" y="2"/>
                    </a:lnTo>
                    <a:lnTo>
                      <a:pt x="341" y="2"/>
                    </a:lnTo>
                    <a:lnTo>
                      <a:pt x="341" y="3"/>
                    </a:lnTo>
                    <a:lnTo>
                      <a:pt x="342" y="3"/>
                    </a:lnTo>
                    <a:lnTo>
                      <a:pt x="343" y="4"/>
                    </a:lnTo>
                    <a:lnTo>
                      <a:pt x="343" y="7"/>
                    </a:lnTo>
                    <a:lnTo>
                      <a:pt x="345" y="8"/>
                    </a:lnTo>
                    <a:lnTo>
                      <a:pt x="346" y="7"/>
                    </a:lnTo>
                    <a:lnTo>
                      <a:pt x="346" y="6"/>
                    </a:lnTo>
                    <a:lnTo>
                      <a:pt x="346" y="4"/>
                    </a:lnTo>
                    <a:lnTo>
                      <a:pt x="346" y="2"/>
                    </a:lnTo>
                    <a:lnTo>
                      <a:pt x="346" y="2"/>
                    </a:lnTo>
                    <a:lnTo>
                      <a:pt x="34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5" name="Freeform 510"/>
              <p:cNvSpPr>
                <a:spLocks noEditPoints="1"/>
              </p:cNvSpPr>
              <p:nvPr/>
            </p:nvSpPr>
            <p:spPr bwMode="auto">
              <a:xfrm>
                <a:off x="4123344" y="6101445"/>
                <a:ext cx="690267" cy="124350"/>
              </a:xfrm>
              <a:custGeom>
                <a:avLst/>
                <a:gdLst>
                  <a:gd name="T0" fmla="*/ 264 w 272"/>
                  <a:gd name="T1" fmla="*/ 40 h 49"/>
                  <a:gd name="T2" fmla="*/ 266 w 272"/>
                  <a:gd name="T3" fmla="*/ 41 h 49"/>
                  <a:gd name="T4" fmla="*/ 268 w 272"/>
                  <a:gd name="T5" fmla="*/ 44 h 49"/>
                  <a:gd name="T6" fmla="*/ 271 w 272"/>
                  <a:gd name="T7" fmla="*/ 46 h 49"/>
                  <a:gd name="T8" fmla="*/ 272 w 272"/>
                  <a:gd name="T9" fmla="*/ 48 h 49"/>
                  <a:gd name="T10" fmla="*/ 268 w 272"/>
                  <a:gd name="T11" fmla="*/ 49 h 49"/>
                  <a:gd name="T12" fmla="*/ 267 w 272"/>
                  <a:gd name="T13" fmla="*/ 49 h 49"/>
                  <a:gd name="T14" fmla="*/ 264 w 272"/>
                  <a:gd name="T15" fmla="*/ 45 h 49"/>
                  <a:gd name="T16" fmla="*/ 262 w 272"/>
                  <a:gd name="T17" fmla="*/ 41 h 49"/>
                  <a:gd name="T18" fmla="*/ 259 w 272"/>
                  <a:gd name="T19" fmla="*/ 40 h 49"/>
                  <a:gd name="T20" fmla="*/ 262 w 272"/>
                  <a:gd name="T21" fmla="*/ 38 h 49"/>
                  <a:gd name="T22" fmla="*/ 2 w 272"/>
                  <a:gd name="T23" fmla="*/ 11 h 49"/>
                  <a:gd name="T24" fmla="*/ 1 w 272"/>
                  <a:gd name="T25" fmla="*/ 13 h 49"/>
                  <a:gd name="T26" fmla="*/ 1 w 272"/>
                  <a:gd name="T27" fmla="*/ 11 h 49"/>
                  <a:gd name="T28" fmla="*/ 19 w 272"/>
                  <a:gd name="T29" fmla="*/ 4 h 49"/>
                  <a:gd name="T30" fmla="*/ 15 w 272"/>
                  <a:gd name="T31" fmla="*/ 9 h 49"/>
                  <a:gd name="T32" fmla="*/ 13 w 272"/>
                  <a:gd name="T33" fmla="*/ 13 h 49"/>
                  <a:gd name="T34" fmla="*/ 8 w 272"/>
                  <a:gd name="T35" fmla="*/ 13 h 49"/>
                  <a:gd name="T36" fmla="*/ 9 w 272"/>
                  <a:gd name="T37" fmla="*/ 17 h 49"/>
                  <a:gd name="T38" fmla="*/ 5 w 272"/>
                  <a:gd name="T39" fmla="*/ 17 h 49"/>
                  <a:gd name="T40" fmla="*/ 2 w 272"/>
                  <a:gd name="T41" fmla="*/ 15 h 49"/>
                  <a:gd name="T42" fmla="*/ 6 w 272"/>
                  <a:gd name="T43" fmla="*/ 12 h 49"/>
                  <a:gd name="T44" fmla="*/ 8 w 272"/>
                  <a:gd name="T45" fmla="*/ 9 h 49"/>
                  <a:gd name="T46" fmla="*/ 10 w 272"/>
                  <a:gd name="T47" fmla="*/ 8 h 49"/>
                  <a:gd name="T48" fmla="*/ 5 w 272"/>
                  <a:gd name="T49" fmla="*/ 4 h 49"/>
                  <a:gd name="T50" fmla="*/ 8 w 272"/>
                  <a:gd name="T51" fmla="*/ 5 h 49"/>
                  <a:gd name="T52" fmla="*/ 11 w 272"/>
                  <a:gd name="T53" fmla="*/ 3 h 49"/>
                  <a:gd name="T54" fmla="*/ 15 w 272"/>
                  <a:gd name="T55" fmla="*/ 4 h 49"/>
                  <a:gd name="T56" fmla="*/ 17 w 272"/>
                  <a:gd name="T57" fmla="*/ 3 h 49"/>
                  <a:gd name="T58" fmla="*/ 8 w 272"/>
                  <a:gd name="T59" fmla="*/ 1 h 49"/>
                  <a:gd name="T60" fmla="*/ 9 w 272"/>
                  <a:gd name="T61" fmla="*/ 3 h 49"/>
                  <a:gd name="T62" fmla="*/ 23 w 272"/>
                  <a:gd name="T63" fmla="*/ 0 h 49"/>
                  <a:gd name="T64" fmla="*/ 27 w 272"/>
                  <a:gd name="T65" fmla="*/ 3 h 49"/>
                  <a:gd name="T66" fmla="*/ 30 w 272"/>
                  <a:gd name="T67" fmla="*/ 4 h 49"/>
                  <a:gd name="T68" fmla="*/ 31 w 272"/>
                  <a:gd name="T69" fmla="*/ 3 h 49"/>
                  <a:gd name="T70" fmla="*/ 35 w 272"/>
                  <a:gd name="T71" fmla="*/ 4 h 49"/>
                  <a:gd name="T72" fmla="*/ 33 w 272"/>
                  <a:gd name="T73" fmla="*/ 5 h 49"/>
                  <a:gd name="T74" fmla="*/ 34 w 272"/>
                  <a:gd name="T75" fmla="*/ 7 h 49"/>
                  <a:gd name="T76" fmla="*/ 33 w 272"/>
                  <a:gd name="T77" fmla="*/ 8 h 49"/>
                  <a:gd name="T78" fmla="*/ 27 w 272"/>
                  <a:gd name="T79" fmla="*/ 11 h 49"/>
                  <a:gd name="T80" fmla="*/ 25 w 272"/>
                  <a:gd name="T81" fmla="*/ 11 h 49"/>
                  <a:gd name="T82" fmla="*/ 27 w 272"/>
                  <a:gd name="T83" fmla="*/ 12 h 49"/>
                  <a:gd name="T84" fmla="*/ 25 w 272"/>
                  <a:gd name="T85" fmla="*/ 13 h 49"/>
                  <a:gd name="T86" fmla="*/ 23 w 272"/>
                  <a:gd name="T87" fmla="*/ 15 h 49"/>
                  <a:gd name="T88" fmla="*/ 23 w 272"/>
                  <a:gd name="T89" fmla="*/ 16 h 49"/>
                  <a:gd name="T90" fmla="*/ 19 w 272"/>
                  <a:gd name="T91" fmla="*/ 16 h 49"/>
                  <a:gd name="T92" fmla="*/ 21 w 272"/>
                  <a:gd name="T93" fmla="*/ 19 h 49"/>
                  <a:gd name="T94" fmla="*/ 18 w 272"/>
                  <a:gd name="T95" fmla="*/ 15 h 49"/>
                  <a:gd name="T96" fmla="*/ 21 w 272"/>
                  <a:gd name="T97" fmla="*/ 9 h 49"/>
                  <a:gd name="T98" fmla="*/ 23 w 272"/>
                  <a:gd name="T99" fmla="*/ 9 h 49"/>
                  <a:gd name="T100" fmla="*/ 22 w 272"/>
                  <a:gd name="T101" fmla="*/ 5 h 49"/>
                  <a:gd name="T102" fmla="*/ 22 w 272"/>
                  <a:gd name="T103" fmla="*/ 3 h 49"/>
                  <a:gd name="T104" fmla="*/ 23 w 272"/>
                  <a:gd name="T105" fmla="*/ 0 h 49"/>
                  <a:gd name="T106" fmla="*/ 17 w 272"/>
                  <a:gd name="T107" fmla="*/ 1 h 49"/>
                  <a:gd name="T108" fmla="*/ 15 w 272"/>
                  <a:gd name="T10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2" h="49">
                    <a:moveTo>
                      <a:pt x="262" y="38"/>
                    </a:moveTo>
                    <a:lnTo>
                      <a:pt x="264" y="40"/>
                    </a:lnTo>
                    <a:lnTo>
                      <a:pt x="264" y="41"/>
                    </a:lnTo>
                    <a:lnTo>
                      <a:pt x="266" y="41"/>
                    </a:lnTo>
                    <a:lnTo>
                      <a:pt x="268" y="42"/>
                    </a:lnTo>
                    <a:lnTo>
                      <a:pt x="268" y="44"/>
                    </a:lnTo>
                    <a:lnTo>
                      <a:pt x="270" y="45"/>
                    </a:lnTo>
                    <a:lnTo>
                      <a:pt x="271" y="46"/>
                    </a:lnTo>
                    <a:lnTo>
                      <a:pt x="272" y="46"/>
                    </a:lnTo>
                    <a:lnTo>
                      <a:pt x="272" y="48"/>
                    </a:lnTo>
                    <a:lnTo>
                      <a:pt x="270" y="48"/>
                    </a:lnTo>
                    <a:lnTo>
                      <a:pt x="268" y="49"/>
                    </a:lnTo>
                    <a:lnTo>
                      <a:pt x="268" y="49"/>
                    </a:lnTo>
                    <a:lnTo>
                      <a:pt x="267" y="49"/>
                    </a:lnTo>
                    <a:lnTo>
                      <a:pt x="266" y="45"/>
                    </a:lnTo>
                    <a:lnTo>
                      <a:pt x="264" y="45"/>
                    </a:lnTo>
                    <a:lnTo>
                      <a:pt x="264" y="42"/>
                    </a:lnTo>
                    <a:lnTo>
                      <a:pt x="262" y="41"/>
                    </a:lnTo>
                    <a:lnTo>
                      <a:pt x="262" y="40"/>
                    </a:lnTo>
                    <a:lnTo>
                      <a:pt x="259" y="40"/>
                    </a:lnTo>
                    <a:lnTo>
                      <a:pt x="259" y="38"/>
                    </a:lnTo>
                    <a:lnTo>
                      <a:pt x="262" y="38"/>
                    </a:lnTo>
                    <a:close/>
                    <a:moveTo>
                      <a:pt x="1" y="11"/>
                    </a:moveTo>
                    <a:lnTo>
                      <a:pt x="2" y="11"/>
                    </a:lnTo>
                    <a:lnTo>
                      <a:pt x="4" y="12"/>
                    </a:lnTo>
                    <a:lnTo>
                      <a:pt x="1" y="13"/>
                    </a:lnTo>
                    <a:lnTo>
                      <a:pt x="0" y="11"/>
                    </a:lnTo>
                    <a:lnTo>
                      <a:pt x="1" y="11"/>
                    </a:lnTo>
                    <a:close/>
                    <a:moveTo>
                      <a:pt x="19" y="3"/>
                    </a:moveTo>
                    <a:lnTo>
                      <a:pt x="19" y="4"/>
                    </a:lnTo>
                    <a:lnTo>
                      <a:pt x="18" y="7"/>
                    </a:lnTo>
                    <a:lnTo>
                      <a:pt x="15" y="9"/>
                    </a:lnTo>
                    <a:lnTo>
                      <a:pt x="15" y="12"/>
                    </a:lnTo>
                    <a:lnTo>
                      <a:pt x="13" y="13"/>
                    </a:lnTo>
                    <a:lnTo>
                      <a:pt x="10" y="13"/>
                    </a:lnTo>
                    <a:lnTo>
                      <a:pt x="8" y="13"/>
                    </a:lnTo>
                    <a:lnTo>
                      <a:pt x="10" y="15"/>
                    </a:lnTo>
                    <a:lnTo>
                      <a:pt x="9" y="17"/>
                    </a:lnTo>
                    <a:lnTo>
                      <a:pt x="6" y="16"/>
                    </a:lnTo>
                    <a:lnTo>
                      <a:pt x="5" y="17"/>
                    </a:lnTo>
                    <a:lnTo>
                      <a:pt x="2" y="16"/>
                    </a:lnTo>
                    <a:lnTo>
                      <a:pt x="2" y="15"/>
                    </a:lnTo>
                    <a:lnTo>
                      <a:pt x="4" y="15"/>
                    </a:lnTo>
                    <a:lnTo>
                      <a:pt x="6" y="12"/>
                    </a:lnTo>
                    <a:lnTo>
                      <a:pt x="6" y="11"/>
                    </a:lnTo>
                    <a:lnTo>
                      <a:pt x="8" y="9"/>
                    </a:lnTo>
                    <a:lnTo>
                      <a:pt x="10" y="9"/>
                    </a:lnTo>
                    <a:lnTo>
                      <a:pt x="10" y="8"/>
                    </a:lnTo>
                    <a:lnTo>
                      <a:pt x="8" y="8"/>
                    </a:lnTo>
                    <a:lnTo>
                      <a:pt x="5" y="4"/>
                    </a:lnTo>
                    <a:lnTo>
                      <a:pt x="6" y="3"/>
                    </a:lnTo>
                    <a:lnTo>
                      <a:pt x="8" y="5"/>
                    </a:lnTo>
                    <a:lnTo>
                      <a:pt x="10" y="5"/>
                    </a:lnTo>
                    <a:lnTo>
                      <a:pt x="11" y="3"/>
                    </a:lnTo>
                    <a:lnTo>
                      <a:pt x="13" y="3"/>
                    </a:lnTo>
                    <a:lnTo>
                      <a:pt x="15" y="4"/>
                    </a:lnTo>
                    <a:lnTo>
                      <a:pt x="17" y="4"/>
                    </a:lnTo>
                    <a:lnTo>
                      <a:pt x="17" y="3"/>
                    </a:lnTo>
                    <a:lnTo>
                      <a:pt x="19" y="3"/>
                    </a:lnTo>
                    <a:close/>
                    <a:moveTo>
                      <a:pt x="8" y="1"/>
                    </a:moveTo>
                    <a:lnTo>
                      <a:pt x="10" y="1"/>
                    </a:lnTo>
                    <a:lnTo>
                      <a:pt x="9" y="3"/>
                    </a:lnTo>
                    <a:lnTo>
                      <a:pt x="8" y="1"/>
                    </a:lnTo>
                    <a:close/>
                    <a:moveTo>
                      <a:pt x="23" y="0"/>
                    </a:moveTo>
                    <a:lnTo>
                      <a:pt x="27" y="1"/>
                    </a:lnTo>
                    <a:lnTo>
                      <a:pt x="27" y="3"/>
                    </a:lnTo>
                    <a:lnTo>
                      <a:pt x="29" y="5"/>
                    </a:lnTo>
                    <a:lnTo>
                      <a:pt x="30" y="4"/>
                    </a:lnTo>
                    <a:lnTo>
                      <a:pt x="30" y="3"/>
                    </a:lnTo>
                    <a:lnTo>
                      <a:pt x="31" y="3"/>
                    </a:lnTo>
                    <a:lnTo>
                      <a:pt x="34" y="3"/>
                    </a:lnTo>
                    <a:lnTo>
                      <a:pt x="35" y="4"/>
                    </a:lnTo>
                    <a:lnTo>
                      <a:pt x="34" y="4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4" y="7"/>
                    </a:lnTo>
                    <a:lnTo>
                      <a:pt x="34" y="8"/>
                    </a:lnTo>
                    <a:lnTo>
                      <a:pt x="33" y="8"/>
                    </a:lnTo>
                    <a:lnTo>
                      <a:pt x="30" y="11"/>
                    </a:lnTo>
                    <a:lnTo>
                      <a:pt x="27" y="11"/>
                    </a:lnTo>
                    <a:lnTo>
                      <a:pt x="26" y="11"/>
                    </a:lnTo>
                    <a:lnTo>
                      <a:pt x="25" y="11"/>
                    </a:lnTo>
                    <a:lnTo>
                      <a:pt x="26" y="12"/>
                    </a:lnTo>
                    <a:lnTo>
                      <a:pt x="27" y="12"/>
                    </a:lnTo>
                    <a:lnTo>
                      <a:pt x="27" y="12"/>
                    </a:lnTo>
                    <a:lnTo>
                      <a:pt x="25" y="13"/>
                    </a:lnTo>
                    <a:lnTo>
                      <a:pt x="22" y="12"/>
                    </a:lnTo>
                    <a:lnTo>
                      <a:pt x="23" y="15"/>
                    </a:lnTo>
                    <a:lnTo>
                      <a:pt x="23" y="16"/>
                    </a:lnTo>
                    <a:lnTo>
                      <a:pt x="23" y="16"/>
                    </a:lnTo>
                    <a:lnTo>
                      <a:pt x="21" y="15"/>
                    </a:lnTo>
                    <a:lnTo>
                      <a:pt x="19" y="16"/>
                    </a:lnTo>
                    <a:lnTo>
                      <a:pt x="22" y="17"/>
                    </a:lnTo>
                    <a:lnTo>
                      <a:pt x="21" y="19"/>
                    </a:lnTo>
                    <a:lnTo>
                      <a:pt x="19" y="19"/>
                    </a:lnTo>
                    <a:lnTo>
                      <a:pt x="18" y="15"/>
                    </a:lnTo>
                    <a:lnTo>
                      <a:pt x="17" y="15"/>
                    </a:lnTo>
                    <a:lnTo>
                      <a:pt x="21" y="9"/>
                    </a:lnTo>
                    <a:lnTo>
                      <a:pt x="22" y="9"/>
                    </a:lnTo>
                    <a:lnTo>
                      <a:pt x="23" y="9"/>
                    </a:lnTo>
                    <a:lnTo>
                      <a:pt x="23" y="9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3"/>
                    </a:lnTo>
                    <a:lnTo>
                      <a:pt x="23" y="3"/>
                    </a:lnTo>
                    <a:lnTo>
                      <a:pt x="23" y="0"/>
                    </a:lnTo>
                    <a:close/>
                    <a:moveTo>
                      <a:pt x="15" y="0"/>
                    </a:moveTo>
                    <a:lnTo>
                      <a:pt x="17" y="1"/>
                    </a:lnTo>
                    <a:lnTo>
                      <a:pt x="11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6" name="Freeform 520"/>
              <p:cNvSpPr>
                <a:spLocks/>
              </p:cNvSpPr>
              <p:nvPr/>
            </p:nvSpPr>
            <p:spPr bwMode="auto">
              <a:xfrm>
                <a:off x="4161409" y="4182910"/>
                <a:ext cx="88822" cy="121812"/>
              </a:xfrm>
              <a:custGeom>
                <a:avLst/>
                <a:gdLst>
                  <a:gd name="T0" fmla="*/ 8 w 35"/>
                  <a:gd name="T1" fmla="*/ 0 h 48"/>
                  <a:gd name="T2" fmla="*/ 11 w 35"/>
                  <a:gd name="T3" fmla="*/ 0 h 48"/>
                  <a:gd name="T4" fmla="*/ 15 w 35"/>
                  <a:gd name="T5" fmla="*/ 2 h 48"/>
                  <a:gd name="T6" fmla="*/ 22 w 35"/>
                  <a:gd name="T7" fmla="*/ 3 h 48"/>
                  <a:gd name="T8" fmla="*/ 24 w 35"/>
                  <a:gd name="T9" fmla="*/ 6 h 48"/>
                  <a:gd name="T10" fmla="*/ 25 w 35"/>
                  <a:gd name="T11" fmla="*/ 6 h 48"/>
                  <a:gd name="T12" fmla="*/ 29 w 35"/>
                  <a:gd name="T13" fmla="*/ 11 h 48"/>
                  <a:gd name="T14" fmla="*/ 29 w 35"/>
                  <a:gd name="T15" fmla="*/ 13 h 48"/>
                  <a:gd name="T16" fmla="*/ 31 w 35"/>
                  <a:gd name="T17" fmla="*/ 14 h 48"/>
                  <a:gd name="T18" fmla="*/ 32 w 35"/>
                  <a:gd name="T19" fmla="*/ 13 h 48"/>
                  <a:gd name="T20" fmla="*/ 33 w 35"/>
                  <a:gd name="T21" fmla="*/ 15 h 48"/>
                  <a:gd name="T22" fmla="*/ 35 w 35"/>
                  <a:gd name="T23" fmla="*/ 18 h 48"/>
                  <a:gd name="T24" fmla="*/ 32 w 35"/>
                  <a:gd name="T25" fmla="*/ 21 h 48"/>
                  <a:gd name="T26" fmla="*/ 32 w 35"/>
                  <a:gd name="T27" fmla="*/ 21 h 48"/>
                  <a:gd name="T28" fmla="*/ 31 w 35"/>
                  <a:gd name="T29" fmla="*/ 23 h 48"/>
                  <a:gd name="T30" fmla="*/ 28 w 35"/>
                  <a:gd name="T31" fmla="*/ 26 h 48"/>
                  <a:gd name="T32" fmla="*/ 25 w 35"/>
                  <a:gd name="T33" fmla="*/ 30 h 48"/>
                  <a:gd name="T34" fmla="*/ 25 w 35"/>
                  <a:gd name="T35" fmla="*/ 32 h 48"/>
                  <a:gd name="T36" fmla="*/ 23 w 35"/>
                  <a:gd name="T37" fmla="*/ 38 h 48"/>
                  <a:gd name="T38" fmla="*/ 20 w 35"/>
                  <a:gd name="T39" fmla="*/ 40 h 48"/>
                  <a:gd name="T40" fmla="*/ 19 w 35"/>
                  <a:gd name="T41" fmla="*/ 43 h 48"/>
                  <a:gd name="T42" fmla="*/ 18 w 35"/>
                  <a:gd name="T43" fmla="*/ 43 h 48"/>
                  <a:gd name="T44" fmla="*/ 16 w 35"/>
                  <a:gd name="T45" fmla="*/ 44 h 48"/>
                  <a:gd name="T46" fmla="*/ 15 w 35"/>
                  <a:gd name="T47" fmla="*/ 47 h 48"/>
                  <a:gd name="T48" fmla="*/ 14 w 35"/>
                  <a:gd name="T49" fmla="*/ 48 h 48"/>
                  <a:gd name="T50" fmla="*/ 12 w 35"/>
                  <a:gd name="T51" fmla="*/ 47 h 48"/>
                  <a:gd name="T52" fmla="*/ 12 w 35"/>
                  <a:gd name="T53" fmla="*/ 44 h 48"/>
                  <a:gd name="T54" fmla="*/ 11 w 35"/>
                  <a:gd name="T55" fmla="*/ 44 h 48"/>
                  <a:gd name="T56" fmla="*/ 11 w 35"/>
                  <a:gd name="T57" fmla="*/ 43 h 48"/>
                  <a:gd name="T58" fmla="*/ 10 w 35"/>
                  <a:gd name="T59" fmla="*/ 43 h 48"/>
                  <a:gd name="T60" fmla="*/ 8 w 35"/>
                  <a:gd name="T61" fmla="*/ 43 h 48"/>
                  <a:gd name="T62" fmla="*/ 7 w 35"/>
                  <a:gd name="T63" fmla="*/ 44 h 48"/>
                  <a:gd name="T64" fmla="*/ 4 w 35"/>
                  <a:gd name="T65" fmla="*/ 44 h 48"/>
                  <a:gd name="T66" fmla="*/ 3 w 35"/>
                  <a:gd name="T67" fmla="*/ 43 h 48"/>
                  <a:gd name="T68" fmla="*/ 3 w 35"/>
                  <a:gd name="T69" fmla="*/ 42 h 48"/>
                  <a:gd name="T70" fmla="*/ 2 w 35"/>
                  <a:gd name="T71" fmla="*/ 40 h 48"/>
                  <a:gd name="T72" fmla="*/ 2 w 35"/>
                  <a:gd name="T73" fmla="*/ 39 h 48"/>
                  <a:gd name="T74" fmla="*/ 0 w 35"/>
                  <a:gd name="T75" fmla="*/ 38 h 48"/>
                  <a:gd name="T76" fmla="*/ 2 w 35"/>
                  <a:gd name="T77" fmla="*/ 38 h 48"/>
                  <a:gd name="T78" fmla="*/ 4 w 35"/>
                  <a:gd name="T79" fmla="*/ 36 h 48"/>
                  <a:gd name="T80" fmla="*/ 6 w 35"/>
                  <a:gd name="T81" fmla="*/ 34 h 48"/>
                  <a:gd name="T82" fmla="*/ 4 w 35"/>
                  <a:gd name="T83" fmla="*/ 32 h 48"/>
                  <a:gd name="T84" fmla="*/ 4 w 35"/>
                  <a:gd name="T85" fmla="*/ 28 h 48"/>
                  <a:gd name="T86" fmla="*/ 7 w 35"/>
                  <a:gd name="T87" fmla="*/ 27 h 48"/>
                  <a:gd name="T88" fmla="*/ 7 w 35"/>
                  <a:gd name="T89" fmla="*/ 25 h 48"/>
                  <a:gd name="T90" fmla="*/ 7 w 35"/>
                  <a:gd name="T91" fmla="*/ 25 h 48"/>
                  <a:gd name="T92" fmla="*/ 6 w 35"/>
                  <a:gd name="T93" fmla="*/ 22 h 48"/>
                  <a:gd name="T94" fmla="*/ 4 w 35"/>
                  <a:gd name="T95" fmla="*/ 19 h 48"/>
                  <a:gd name="T96" fmla="*/ 3 w 35"/>
                  <a:gd name="T97" fmla="*/ 18 h 48"/>
                  <a:gd name="T98" fmla="*/ 2 w 35"/>
                  <a:gd name="T99" fmla="*/ 17 h 48"/>
                  <a:gd name="T100" fmla="*/ 2 w 35"/>
                  <a:gd name="T101" fmla="*/ 14 h 48"/>
                  <a:gd name="T102" fmla="*/ 2 w 35"/>
                  <a:gd name="T103" fmla="*/ 11 h 48"/>
                  <a:gd name="T104" fmla="*/ 0 w 35"/>
                  <a:gd name="T105" fmla="*/ 9 h 48"/>
                  <a:gd name="T106" fmla="*/ 0 w 35"/>
                  <a:gd name="T107" fmla="*/ 6 h 48"/>
                  <a:gd name="T108" fmla="*/ 3 w 35"/>
                  <a:gd name="T109" fmla="*/ 3 h 48"/>
                  <a:gd name="T110" fmla="*/ 3 w 35"/>
                  <a:gd name="T111" fmla="*/ 2 h 48"/>
                  <a:gd name="T112" fmla="*/ 3 w 35"/>
                  <a:gd name="T113" fmla="*/ 2 h 48"/>
                  <a:gd name="T114" fmla="*/ 3 w 35"/>
                  <a:gd name="T115" fmla="*/ 2 h 48"/>
                  <a:gd name="T116" fmla="*/ 6 w 35"/>
                  <a:gd name="T117" fmla="*/ 1 h 48"/>
                  <a:gd name="T118" fmla="*/ 8 w 35"/>
                  <a:gd name="T11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5" h="48">
                    <a:moveTo>
                      <a:pt x="8" y="0"/>
                    </a:moveTo>
                    <a:lnTo>
                      <a:pt x="11" y="0"/>
                    </a:lnTo>
                    <a:lnTo>
                      <a:pt x="15" y="2"/>
                    </a:lnTo>
                    <a:lnTo>
                      <a:pt x="22" y="3"/>
                    </a:lnTo>
                    <a:lnTo>
                      <a:pt x="24" y="6"/>
                    </a:lnTo>
                    <a:lnTo>
                      <a:pt x="25" y="6"/>
                    </a:lnTo>
                    <a:lnTo>
                      <a:pt x="29" y="11"/>
                    </a:lnTo>
                    <a:lnTo>
                      <a:pt x="29" y="13"/>
                    </a:lnTo>
                    <a:lnTo>
                      <a:pt x="31" y="14"/>
                    </a:lnTo>
                    <a:lnTo>
                      <a:pt x="32" y="13"/>
                    </a:lnTo>
                    <a:lnTo>
                      <a:pt x="33" y="15"/>
                    </a:lnTo>
                    <a:lnTo>
                      <a:pt x="35" y="18"/>
                    </a:lnTo>
                    <a:lnTo>
                      <a:pt x="32" y="21"/>
                    </a:lnTo>
                    <a:lnTo>
                      <a:pt x="32" y="21"/>
                    </a:lnTo>
                    <a:lnTo>
                      <a:pt x="31" y="23"/>
                    </a:lnTo>
                    <a:lnTo>
                      <a:pt x="28" y="26"/>
                    </a:lnTo>
                    <a:lnTo>
                      <a:pt x="25" y="30"/>
                    </a:lnTo>
                    <a:lnTo>
                      <a:pt x="25" y="32"/>
                    </a:lnTo>
                    <a:lnTo>
                      <a:pt x="23" y="38"/>
                    </a:lnTo>
                    <a:lnTo>
                      <a:pt x="20" y="40"/>
                    </a:lnTo>
                    <a:lnTo>
                      <a:pt x="19" y="43"/>
                    </a:lnTo>
                    <a:lnTo>
                      <a:pt x="18" y="43"/>
                    </a:lnTo>
                    <a:lnTo>
                      <a:pt x="16" y="44"/>
                    </a:lnTo>
                    <a:lnTo>
                      <a:pt x="15" y="47"/>
                    </a:lnTo>
                    <a:lnTo>
                      <a:pt x="14" y="48"/>
                    </a:lnTo>
                    <a:lnTo>
                      <a:pt x="12" y="47"/>
                    </a:lnTo>
                    <a:lnTo>
                      <a:pt x="12" y="44"/>
                    </a:lnTo>
                    <a:lnTo>
                      <a:pt x="11" y="44"/>
                    </a:lnTo>
                    <a:lnTo>
                      <a:pt x="11" y="43"/>
                    </a:lnTo>
                    <a:lnTo>
                      <a:pt x="10" y="43"/>
                    </a:lnTo>
                    <a:lnTo>
                      <a:pt x="8" y="43"/>
                    </a:lnTo>
                    <a:lnTo>
                      <a:pt x="7" y="44"/>
                    </a:lnTo>
                    <a:lnTo>
                      <a:pt x="4" y="44"/>
                    </a:lnTo>
                    <a:lnTo>
                      <a:pt x="3" y="43"/>
                    </a:lnTo>
                    <a:lnTo>
                      <a:pt x="3" y="42"/>
                    </a:lnTo>
                    <a:lnTo>
                      <a:pt x="2" y="40"/>
                    </a:lnTo>
                    <a:lnTo>
                      <a:pt x="2" y="39"/>
                    </a:lnTo>
                    <a:lnTo>
                      <a:pt x="0" y="38"/>
                    </a:lnTo>
                    <a:lnTo>
                      <a:pt x="2" y="38"/>
                    </a:lnTo>
                    <a:lnTo>
                      <a:pt x="4" y="36"/>
                    </a:lnTo>
                    <a:lnTo>
                      <a:pt x="6" y="34"/>
                    </a:lnTo>
                    <a:lnTo>
                      <a:pt x="4" y="32"/>
                    </a:lnTo>
                    <a:lnTo>
                      <a:pt x="4" y="28"/>
                    </a:lnTo>
                    <a:lnTo>
                      <a:pt x="7" y="27"/>
                    </a:lnTo>
                    <a:lnTo>
                      <a:pt x="7" y="25"/>
                    </a:lnTo>
                    <a:lnTo>
                      <a:pt x="7" y="25"/>
                    </a:lnTo>
                    <a:lnTo>
                      <a:pt x="6" y="22"/>
                    </a:lnTo>
                    <a:lnTo>
                      <a:pt x="4" y="19"/>
                    </a:lnTo>
                    <a:lnTo>
                      <a:pt x="3" y="18"/>
                    </a:lnTo>
                    <a:lnTo>
                      <a:pt x="2" y="17"/>
                    </a:lnTo>
                    <a:lnTo>
                      <a:pt x="2" y="14"/>
                    </a:lnTo>
                    <a:lnTo>
                      <a:pt x="2" y="11"/>
                    </a:lnTo>
                    <a:lnTo>
                      <a:pt x="0" y="9"/>
                    </a:lnTo>
                    <a:lnTo>
                      <a:pt x="0" y="6"/>
                    </a:lnTo>
                    <a:lnTo>
                      <a:pt x="3" y="3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6" y="1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7" name="Freeform 592"/>
              <p:cNvSpPr>
                <a:spLocks noEditPoints="1"/>
              </p:cNvSpPr>
              <p:nvPr/>
            </p:nvSpPr>
            <p:spPr bwMode="auto">
              <a:xfrm>
                <a:off x="6650938" y="4451911"/>
                <a:ext cx="50755" cy="7614"/>
              </a:xfrm>
              <a:custGeom>
                <a:avLst/>
                <a:gdLst>
                  <a:gd name="T0" fmla="*/ 2 w 20"/>
                  <a:gd name="T1" fmla="*/ 3 h 3"/>
                  <a:gd name="T2" fmla="*/ 2 w 20"/>
                  <a:gd name="T3" fmla="*/ 3 h 3"/>
                  <a:gd name="T4" fmla="*/ 2 w 20"/>
                  <a:gd name="T5" fmla="*/ 1 h 3"/>
                  <a:gd name="T6" fmla="*/ 18 w 20"/>
                  <a:gd name="T7" fmla="*/ 0 h 3"/>
                  <a:gd name="T8" fmla="*/ 19 w 20"/>
                  <a:gd name="T9" fmla="*/ 3 h 3"/>
                  <a:gd name="T10" fmla="*/ 19 w 20"/>
                  <a:gd name="T11" fmla="*/ 1 h 3"/>
                  <a:gd name="T12" fmla="*/ 18 w 20"/>
                  <a:gd name="T13" fmla="*/ 0 h 3"/>
                  <a:gd name="T14" fmla="*/ 0 w 20"/>
                  <a:gd name="T15" fmla="*/ 1 h 3"/>
                  <a:gd name="T16" fmla="*/ 2 w 20"/>
                  <a:gd name="T17" fmla="*/ 1 h 3"/>
                  <a:gd name="T18" fmla="*/ 2 w 20"/>
                  <a:gd name="T19" fmla="*/ 0 h 3"/>
                  <a:gd name="T20" fmla="*/ 7 w 20"/>
                  <a:gd name="T21" fmla="*/ 0 h 3"/>
                  <a:gd name="T22" fmla="*/ 8 w 20"/>
                  <a:gd name="T23" fmla="*/ 1 h 3"/>
                  <a:gd name="T24" fmla="*/ 8 w 20"/>
                  <a:gd name="T25" fmla="*/ 0 h 3"/>
                  <a:gd name="T26" fmla="*/ 20 w 20"/>
                  <a:gd name="T27" fmla="*/ 0 h 3"/>
                  <a:gd name="T28" fmla="*/ 20 w 20"/>
                  <a:gd name="T29" fmla="*/ 3 h 3"/>
                  <a:gd name="T30" fmla="*/ 18 w 20"/>
                  <a:gd name="T31" fmla="*/ 0 h 3"/>
                  <a:gd name="T32" fmla="*/ 19 w 20"/>
                  <a:gd name="T33" fmla="*/ 0 h 3"/>
                  <a:gd name="T34" fmla="*/ 19 w 20"/>
                  <a:gd name="T35" fmla="*/ 3 h 3"/>
                  <a:gd name="T36" fmla="*/ 18 w 20"/>
                  <a:gd name="T37" fmla="*/ 3 h 3"/>
                  <a:gd name="T38" fmla="*/ 14 w 20"/>
                  <a:gd name="T39" fmla="*/ 0 h 3"/>
                  <a:gd name="T40" fmla="*/ 15 w 20"/>
                  <a:gd name="T41" fmla="*/ 0 h 3"/>
                  <a:gd name="T42" fmla="*/ 15 w 20"/>
                  <a:gd name="T43" fmla="*/ 3 h 3"/>
                  <a:gd name="T44" fmla="*/ 14 w 20"/>
                  <a:gd name="T45" fmla="*/ 3 h 3"/>
                  <a:gd name="T46" fmla="*/ 11 w 20"/>
                  <a:gd name="T47" fmla="*/ 0 h 3"/>
                  <a:gd name="T48" fmla="*/ 11 w 20"/>
                  <a:gd name="T49" fmla="*/ 3 h 3"/>
                  <a:gd name="T50" fmla="*/ 12 w 20"/>
                  <a:gd name="T51" fmla="*/ 1 h 3"/>
                  <a:gd name="T52" fmla="*/ 12 w 20"/>
                  <a:gd name="T53" fmla="*/ 1 h 3"/>
                  <a:gd name="T54" fmla="*/ 11 w 20"/>
                  <a:gd name="T55" fmla="*/ 3 h 3"/>
                  <a:gd name="T56" fmla="*/ 10 w 20"/>
                  <a:gd name="T57" fmla="*/ 1 h 3"/>
                  <a:gd name="T58" fmla="*/ 8 w 20"/>
                  <a:gd name="T59" fmla="*/ 0 h 3"/>
                  <a:gd name="T60" fmla="*/ 10 w 20"/>
                  <a:gd name="T61" fmla="*/ 0 h 3"/>
                  <a:gd name="T62" fmla="*/ 8 w 20"/>
                  <a:gd name="T63" fmla="*/ 1 h 3"/>
                  <a:gd name="T64" fmla="*/ 8 w 20"/>
                  <a:gd name="T65" fmla="*/ 3 h 3"/>
                  <a:gd name="T66" fmla="*/ 8 w 20"/>
                  <a:gd name="T67" fmla="*/ 1 h 3"/>
                  <a:gd name="T68" fmla="*/ 7 w 20"/>
                  <a:gd name="T69" fmla="*/ 1 h 3"/>
                  <a:gd name="T70" fmla="*/ 7 w 20"/>
                  <a:gd name="T71" fmla="*/ 0 h 3"/>
                  <a:gd name="T72" fmla="*/ 3 w 20"/>
                  <a:gd name="T73" fmla="*/ 1 h 3"/>
                  <a:gd name="T74" fmla="*/ 4 w 20"/>
                  <a:gd name="T75" fmla="*/ 3 h 3"/>
                  <a:gd name="T76" fmla="*/ 6 w 20"/>
                  <a:gd name="T77" fmla="*/ 0 h 3"/>
                  <a:gd name="T78" fmla="*/ 6 w 20"/>
                  <a:gd name="T79" fmla="*/ 3 h 3"/>
                  <a:gd name="T80" fmla="*/ 4 w 20"/>
                  <a:gd name="T81" fmla="*/ 3 h 3"/>
                  <a:gd name="T82" fmla="*/ 3 w 20"/>
                  <a:gd name="T83" fmla="*/ 0 h 3"/>
                  <a:gd name="T84" fmla="*/ 2 w 20"/>
                  <a:gd name="T85" fmla="*/ 0 h 3"/>
                  <a:gd name="T86" fmla="*/ 2 w 20"/>
                  <a:gd name="T87" fmla="*/ 1 h 3"/>
                  <a:gd name="T88" fmla="*/ 3 w 20"/>
                  <a:gd name="T89" fmla="*/ 1 h 3"/>
                  <a:gd name="T90" fmla="*/ 2 w 20"/>
                  <a:gd name="T91" fmla="*/ 3 h 3"/>
                  <a:gd name="T92" fmla="*/ 0 w 20"/>
                  <a:gd name="T9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" h="3">
                    <a:moveTo>
                      <a:pt x="0" y="1"/>
                    </a:moveTo>
                    <a:lnTo>
                      <a:pt x="0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0" y="1"/>
                    </a:lnTo>
                    <a:close/>
                    <a:moveTo>
                      <a:pt x="18" y="0"/>
                    </a:moveTo>
                    <a:lnTo>
                      <a:pt x="18" y="3"/>
                    </a:lnTo>
                    <a:lnTo>
                      <a:pt x="18" y="3"/>
                    </a:lnTo>
                    <a:lnTo>
                      <a:pt x="19" y="3"/>
                    </a:lnTo>
                    <a:lnTo>
                      <a:pt x="19" y="3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  <a:moveTo>
                      <a:pt x="0" y="0"/>
                    </a:moveTo>
                    <a:lnTo>
                      <a:pt x="0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  <a:moveTo>
                      <a:pt x="7" y="0"/>
                    </a:moveTo>
                    <a:lnTo>
                      <a:pt x="7" y="1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7" y="0"/>
                    </a:lnTo>
                    <a:close/>
                    <a:moveTo>
                      <a:pt x="20" y="0"/>
                    </a:moveTo>
                    <a:lnTo>
                      <a:pt x="20" y="0"/>
                    </a:lnTo>
                    <a:lnTo>
                      <a:pt x="20" y="3"/>
                    </a:lnTo>
                    <a:lnTo>
                      <a:pt x="20" y="3"/>
                    </a:lnTo>
                    <a:lnTo>
                      <a:pt x="20" y="0"/>
                    </a:lnTo>
                    <a:close/>
                    <a:moveTo>
                      <a:pt x="16" y="0"/>
                    </a:moveTo>
                    <a:lnTo>
                      <a:pt x="18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19" y="3"/>
                    </a:lnTo>
                    <a:lnTo>
                      <a:pt x="19" y="3"/>
                    </a:lnTo>
                    <a:lnTo>
                      <a:pt x="19" y="3"/>
                    </a:lnTo>
                    <a:lnTo>
                      <a:pt x="18" y="3"/>
                    </a:lnTo>
                    <a:lnTo>
                      <a:pt x="16" y="3"/>
                    </a:lnTo>
                    <a:lnTo>
                      <a:pt x="16" y="0"/>
                    </a:lnTo>
                    <a:close/>
                    <a:moveTo>
                      <a:pt x="14" y="0"/>
                    </a:moveTo>
                    <a:lnTo>
                      <a:pt x="14" y="0"/>
                    </a:lnTo>
                    <a:lnTo>
                      <a:pt x="15" y="3"/>
                    </a:lnTo>
                    <a:lnTo>
                      <a:pt x="15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15" y="3"/>
                    </a:lnTo>
                    <a:lnTo>
                      <a:pt x="14" y="0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4" y="0"/>
                    </a:lnTo>
                    <a:close/>
                    <a:moveTo>
                      <a:pt x="10" y="0"/>
                    </a:moveTo>
                    <a:lnTo>
                      <a:pt x="11" y="0"/>
                    </a:lnTo>
                    <a:lnTo>
                      <a:pt x="11" y="1"/>
                    </a:lnTo>
                    <a:lnTo>
                      <a:pt x="11" y="3"/>
                    </a:lnTo>
                    <a:lnTo>
                      <a:pt x="11" y="3"/>
                    </a:lnTo>
                    <a:lnTo>
                      <a:pt x="11" y="3"/>
                    </a:lnTo>
                    <a:lnTo>
                      <a:pt x="12" y="3"/>
                    </a:lnTo>
                    <a:lnTo>
                      <a:pt x="12" y="1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1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1" y="3"/>
                    </a:lnTo>
                    <a:lnTo>
                      <a:pt x="11" y="3"/>
                    </a:lnTo>
                    <a:lnTo>
                      <a:pt x="10" y="3"/>
                    </a:lnTo>
                    <a:lnTo>
                      <a:pt x="10" y="1"/>
                    </a:lnTo>
                    <a:lnTo>
                      <a:pt x="10" y="0"/>
                    </a:lnTo>
                    <a:close/>
                    <a:moveTo>
                      <a:pt x="7" y="0"/>
                    </a:moveTo>
                    <a:lnTo>
                      <a:pt x="8" y="0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1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10" y="3"/>
                    </a:lnTo>
                    <a:lnTo>
                      <a:pt x="8" y="3"/>
                    </a:lnTo>
                    <a:lnTo>
                      <a:pt x="8" y="3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7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0"/>
                    </a:lnTo>
                    <a:close/>
                    <a:moveTo>
                      <a:pt x="3" y="0"/>
                    </a:moveTo>
                    <a:lnTo>
                      <a:pt x="3" y="0"/>
                    </a:lnTo>
                    <a:lnTo>
                      <a:pt x="3" y="1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6" y="3"/>
                    </a:lnTo>
                    <a:lnTo>
                      <a:pt x="6" y="1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3" y="3"/>
                    </a:lnTo>
                    <a:lnTo>
                      <a:pt x="3" y="1"/>
                    </a:lnTo>
                    <a:lnTo>
                      <a:pt x="3" y="0"/>
                    </a:lnTo>
                    <a:close/>
                    <a:moveTo>
                      <a:pt x="0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1"/>
                    </a:lnTo>
                    <a:lnTo>
                      <a:pt x="3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8" name="Freeform 334"/>
              <p:cNvSpPr>
                <a:spLocks noEditPoints="1"/>
              </p:cNvSpPr>
              <p:nvPr/>
            </p:nvSpPr>
            <p:spPr bwMode="auto">
              <a:xfrm>
                <a:off x="824276" y="1013266"/>
                <a:ext cx="1614006" cy="1230807"/>
              </a:xfrm>
              <a:custGeom>
                <a:avLst/>
                <a:gdLst>
                  <a:gd name="T0" fmla="*/ 550 w 636"/>
                  <a:gd name="T1" fmla="*/ 471 h 485"/>
                  <a:gd name="T2" fmla="*/ 554 w 636"/>
                  <a:gd name="T3" fmla="*/ 471 h 485"/>
                  <a:gd name="T4" fmla="*/ 5 w 636"/>
                  <a:gd name="T5" fmla="*/ 458 h 485"/>
                  <a:gd name="T6" fmla="*/ 552 w 636"/>
                  <a:gd name="T7" fmla="*/ 459 h 485"/>
                  <a:gd name="T8" fmla="*/ 556 w 636"/>
                  <a:gd name="T9" fmla="*/ 450 h 485"/>
                  <a:gd name="T10" fmla="*/ 541 w 636"/>
                  <a:gd name="T11" fmla="*/ 484 h 485"/>
                  <a:gd name="T12" fmla="*/ 550 w 636"/>
                  <a:gd name="T13" fmla="*/ 452 h 485"/>
                  <a:gd name="T14" fmla="*/ 542 w 636"/>
                  <a:gd name="T15" fmla="*/ 438 h 485"/>
                  <a:gd name="T16" fmla="*/ 182 w 636"/>
                  <a:gd name="T17" fmla="*/ 433 h 485"/>
                  <a:gd name="T18" fmla="*/ 157 w 636"/>
                  <a:gd name="T19" fmla="*/ 443 h 485"/>
                  <a:gd name="T20" fmla="*/ 176 w 636"/>
                  <a:gd name="T21" fmla="*/ 431 h 485"/>
                  <a:gd name="T22" fmla="*/ 528 w 636"/>
                  <a:gd name="T23" fmla="*/ 439 h 485"/>
                  <a:gd name="T24" fmla="*/ 229 w 636"/>
                  <a:gd name="T25" fmla="*/ 417 h 485"/>
                  <a:gd name="T26" fmla="*/ 240 w 636"/>
                  <a:gd name="T27" fmla="*/ 416 h 485"/>
                  <a:gd name="T28" fmla="*/ 536 w 636"/>
                  <a:gd name="T29" fmla="*/ 422 h 485"/>
                  <a:gd name="T30" fmla="*/ 545 w 636"/>
                  <a:gd name="T31" fmla="*/ 425 h 485"/>
                  <a:gd name="T32" fmla="*/ 352 w 636"/>
                  <a:gd name="T33" fmla="*/ 370 h 485"/>
                  <a:gd name="T34" fmla="*/ 331 w 636"/>
                  <a:gd name="T35" fmla="*/ 392 h 485"/>
                  <a:gd name="T36" fmla="*/ 341 w 636"/>
                  <a:gd name="T37" fmla="*/ 367 h 485"/>
                  <a:gd name="T38" fmla="*/ 357 w 636"/>
                  <a:gd name="T39" fmla="*/ 358 h 485"/>
                  <a:gd name="T40" fmla="*/ 278 w 636"/>
                  <a:gd name="T41" fmla="*/ 334 h 485"/>
                  <a:gd name="T42" fmla="*/ 437 w 636"/>
                  <a:gd name="T43" fmla="*/ 323 h 485"/>
                  <a:gd name="T44" fmla="*/ 245 w 636"/>
                  <a:gd name="T45" fmla="*/ 288 h 485"/>
                  <a:gd name="T46" fmla="*/ 290 w 636"/>
                  <a:gd name="T47" fmla="*/ 218 h 485"/>
                  <a:gd name="T48" fmla="*/ 259 w 636"/>
                  <a:gd name="T49" fmla="*/ 193 h 485"/>
                  <a:gd name="T50" fmla="*/ 537 w 636"/>
                  <a:gd name="T51" fmla="*/ 9 h 485"/>
                  <a:gd name="T52" fmla="*/ 539 w 636"/>
                  <a:gd name="T53" fmla="*/ 22 h 485"/>
                  <a:gd name="T54" fmla="*/ 578 w 636"/>
                  <a:gd name="T55" fmla="*/ 50 h 485"/>
                  <a:gd name="T56" fmla="*/ 606 w 636"/>
                  <a:gd name="T57" fmla="*/ 75 h 485"/>
                  <a:gd name="T58" fmla="*/ 532 w 636"/>
                  <a:gd name="T59" fmla="*/ 380 h 485"/>
                  <a:gd name="T60" fmla="*/ 564 w 636"/>
                  <a:gd name="T61" fmla="*/ 445 h 485"/>
                  <a:gd name="T62" fmla="*/ 564 w 636"/>
                  <a:gd name="T63" fmla="*/ 475 h 485"/>
                  <a:gd name="T64" fmla="*/ 557 w 636"/>
                  <a:gd name="T65" fmla="*/ 439 h 485"/>
                  <a:gd name="T66" fmla="*/ 552 w 636"/>
                  <a:gd name="T67" fmla="*/ 409 h 485"/>
                  <a:gd name="T68" fmla="*/ 536 w 636"/>
                  <a:gd name="T69" fmla="*/ 393 h 485"/>
                  <a:gd name="T70" fmla="*/ 520 w 636"/>
                  <a:gd name="T71" fmla="*/ 388 h 485"/>
                  <a:gd name="T72" fmla="*/ 498 w 636"/>
                  <a:gd name="T73" fmla="*/ 356 h 485"/>
                  <a:gd name="T74" fmla="*/ 463 w 636"/>
                  <a:gd name="T75" fmla="*/ 333 h 485"/>
                  <a:gd name="T76" fmla="*/ 448 w 636"/>
                  <a:gd name="T77" fmla="*/ 313 h 485"/>
                  <a:gd name="T78" fmla="*/ 427 w 636"/>
                  <a:gd name="T79" fmla="*/ 329 h 485"/>
                  <a:gd name="T80" fmla="*/ 382 w 636"/>
                  <a:gd name="T81" fmla="*/ 346 h 485"/>
                  <a:gd name="T82" fmla="*/ 420 w 636"/>
                  <a:gd name="T83" fmla="*/ 308 h 485"/>
                  <a:gd name="T84" fmla="*/ 379 w 636"/>
                  <a:gd name="T85" fmla="*/ 321 h 485"/>
                  <a:gd name="T86" fmla="*/ 345 w 636"/>
                  <a:gd name="T87" fmla="*/ 355 h 485"/>
                  <a:gd name="T88" fmla="*/ 307 w 636"/>
                  <a:gd name="T89" fmla="*/ 377 h 485"/>
                  <a:gd name="T90" fmla="*/ 271 w 636"/>
                  <a:gd name="T91" fmla="*/ 400 h 485"/>
                  <a:gd name="T92" fmla="*/ 236 w 636"/>
                  <a:gd name="T93" fmla="*/ 408 h 485"/>
                  <a:gd name="T94" fmla="*/ 220 w 636"/>
                  <a:gd name="T95" fmla="*/ 409 h 485"/>
                  <a:gd name="T96" fmla="*/ 279 w 636"/>
                  <a:gd name="T97" fmla="*/ 381 h 485"/>
                  <a:gd name="T98" fmla="*/ 307 w 636"/>
                  <a:gd name="T99" fmla="*/ 338 h 485"/>
                  <a:gd name="T100" fmla="*/ 266 w 636"/>
                  <a:gd name="T101" fmla="*/ 329 h 485"/>
                  <a:gd name="T102" fmla="*/ 286 w 636"/>
                  <a:gd name="T103" fmla="*/ 283 h 485"/>
                  <a:gd name="T104" fmla="*/ 274 w 636"/>
                  <a:gd name="T105" fmla="*/ 275 h 485"/>
                  <a:gd name="T106" fmla="*/ 265 w 636"/>
                  <a:gd name="T107" fmla="*/ 245 h 485"/>
                  <a:gd name="T108" fmla="*/ 328 w 636"/>
                  <a:gd name="T109" fmla="*/ 205 h 485"/>
                  <a:gd name="T110" fmla="*/ 356 w 636"/>
                  <a:gd name="T111" fmla="*/ 172 h 485"/>
                  <a:gd name="T112" fmla="*/ 312 w 636"/>
                  <a:gd name="T113" fmla="*/ 151 h 485"/>
                  <a:gd name="T114" fmla="*/ 342 w 636"/>
                  <a:gd name="T115" fmla="*/ 123 h 485"/>
                  <a:gd name="T116" fmla="*/ 386 w 636"/>
                  <a:gd name="T117" fmla="*/ 135 h 485"/>
                  <a:gd name="T118" fmla="*/ 391 w 636"/>
                  <a:gd name="T119" fmla="*/ 125 h 485"/>
                  <a:gd name="T120" fmla="*/ 406 w 636"/>
                  <a:gd name="T121" fmla="*/ 48 h 485"/>
                  <a:gd name="T122" fmla="*/ 486 w 636"/>
                  <a:gd name="T123" fmla="*/ 9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36" h="485">
                    <a:moveTo>
                      <a:pt x="553" y="480"/>
                    </a:moveTo>
                    <a:lnTo>
                      <a:pt x="554" y="481"/>
                    </a:lnTo>
                    <a:lnTo>
                      <a:pt x="553" y="483"/>
                    </a:lnTo>
                    <a:lnTo>
                      <a:pt x="552" y="481"/>
                    </a:lnTo>
                    <a:lnTo>
                      <a:pt x="553" y="480"/>
                    </a:lnTo>
                    <a:close/>
                    <a:moveTo>
                      <a:pt x="535" y="476"/>
                    </a:moveTo>
                    <a:lnTo>
                      <a:pt x="536" y="477"/>
                    </a:lnTo>
                    <a:lnTo>
                      <a:pt x="535" y="479"/>
                    </a:lnTo>
                    <a:lnTo>
                      <a:pt x="537" y="481"/>
                    </a:lnTo>
                    <a:lnTo>
                      <a:pt x="535" y="484"/>
                    </a:lnTo>
                    <a:lnTo>
                      <a:pt x="535" y="484"/>
                    </a:lnTo>
                    <a:lnTo>
                      <a:pt x="535" y="481"/>
                    </a:lnTo>
                    <a:lnTo>
                      <a:pt x="532" y="479"/>
                    </a:lnTo>
                    <a:lnTo>
                      <a:pt x="533" y="477"/>
                    </a:lnTo>
                    <a:lnTo>
                      <a:pt x="535" y="476"/>
                    </a:lnTo>
                    <a:close/>
                    <a:moveTo>
                      <a:pt x="539" y="475"/>
                    </a:moveTo>
                    <a:lnTo>
                      <a:pt x="539" y="476"/>
                    </a:lnTo>
                    <a:lnTo>
                      <a:pt x="539" y="477"/>
                    </a:lnTo>
                    <a:lnTo>
                      <a:pt x="537" y="476"/>
                    </a:lnTo>
                    <a:lnTo>
                      <a:pt x="539" y="475"/>
                    </a:lnTo>
                    <a:close/>
                    <a:moveTo>
                      <a:pt x="554" y="475"/>
                    </a:moveTo>
                    <a:lnTo>
                      <a:pt x="556" y="477"/>
                    </a:lnTo>
                    <a:lnTo>
                      <a:pt x="553" y="479"/>
                    </a:lnTo>
                    <a:lnTo>
                      <a:pt x="552" y="477"/>
                    </a:lnTo>
                    <a:lnTo>
                      <a:pt x="553" y="476"/>
                    </a:lnTo>
                    <a:lnTo>
                      <a:pt x="552" y="475"/>
                    </a:lnTo>
                    <a:lnTo>
                      <a:pt x="554" y="475"/>
                    </a:lnTo>
                    <a:close/>
                    <a:moveTo>
                      <a:pt x="535" y="473"/>
                    </a:moveTo>
                    <a:lnTo>
                      <a:pt x="536" y="473"/>
                    </a:lnTo>
                    <a:lnTo>
                      <a:pt x="536" y="475"/>
                    </a:lnTo>
                    <a:lnTo>
                      <a:pt x="535" y="476"/>
                    </a:lnTo>
                    <a:lnTo>
                      <a:pt x="533" y="473"/>
                    </a:lnTo>
                    <a:lnTo>
                      <a:pt x="535" y="473"/>
                    </a:lnTo>
                    <a:close/>
                    <a:moveTo>
                      <a:pt x="552" y="470"/>
                    </a:moveTo>
                    <a:lnTo>
                      <a:pt x="553" y="472"/>
                    </a:lnTo>
                    <a:lnTo>
                      <a:pt x="552" y="475"/>
                    </a:lnTo>
                    <a:lnTo>
                      <a:pt x="552" y="472"/>
                    </a:lnTo>
                    <a:lnTo>
                      <a:pt x="550" y="471"/>
                    </a:lnTo>
                    <a:lnTo>
                      <a:pt x="552" y="470"/>
                    </a:lnTo>
                    <a:close/>
                    <a:moveTo>
                      <a:pt x="533" y="470"/>
                    </a:moveTo>
                    <a:lnTo>
                      <a:pt x="533" y="472"/>
                    </a:lnTo>
                    <a:lnTo>
                      <a:pt x="532" y="471"/>
                    </a:lnTo>
                    <a:lnTo>
                      <a:pt x="533" y="470"/>
                    </a:lnTo>
                    <a:close/>
                    <a:moveTo>
                      <a:pt x="1" y="468"/>
                    </a:moveTo>
                    <a:lnTo>
                      <a:pt x="1" y="470"/>
                    </a:lnTo>
                    <a:lnTo>
                      <a:pt x="0" y="470"/>
                    </a:lnTo>
                    <a:lnTo>
                      <a:pt x="1" y="468"/>
                    </a:lnTo>
                    <a:close/>
                    <a:moveTo>
                      <a:pt x="531" y="467"/>
                    </a:moveTo>
                    <a:lnTo>
                      <a:pt x="532" y="468"/>
                    </a:lnTo>
                    <a:lnTo>
                      <a:pt x="531" y="471"/>
                    </a:lnTo>
                    <a:lnTo>
                      <a:pt x="531" y="467"/>
                    </a:lnTo>
                    <a:close/>
                    <a:moveTo>
                      <a:pt x="3" y="463"/>
                    </a:moveTo>
                    <a:lnTo>
                      <a:pt x="5" y="464"/>
                    </a:lnTo>
                    <a:lnTo>
                      <a:pt x="3" y="466"/>
                    </a:lnTo>
                    <a:lnTo>
                      <a:pt x="1" y="464"/>
                    </a:lnTo>
                    <a:lnTo>
                      <a:pt x="3" y="463"/>
                    </a:lnTo>
                    <a:close/>
                    <a:moveTo>
                      <a:pt x="66" y="462"/>
                    </a:moveTo>
                    <a:lnTo>
                      <a:pt x="72" y="463"/>
                    </a:lnTo>
                    <a:lnTo>
                      <a:pt x="74" y="463"/>
                    </a:lnTo>
                    <a:lnTo>
                      <a:pt x="75" y="464"/>
                    </a:lnTo>
                    <a:lnTo>
                      <a:pt x="72" y="464"/>
                    </a:lnTo>
                    <a:lnTo>
                      <a:pt x="67" y="463"/>
                    </a:lnTo>
                    <a:lnTo>
                      <a:pt x="66" y="464"/>
                    </a:lnTo>
                    <a:lnTo>
                      <a:pt x="65" y="463"/>
                    </a:lnTo>
                    <a:lnTo>
                      <a:pt x="66" y="462"/>
                    </a:lnTo>
                    <a:close/>
                    <a:moveTo>
                      <a:pt x="562" y="460"/>
                    </a:moveTo>
                    <a:lnTo>
                      <a:pt x="564" y="463"/>
                    </a:lnTo>
                    <a:lnTo>
                      <a:pt x="562" y="466"/>
                    </a:lnTo>
                    <a:lnTo>
                      <a:pt x="562" y="468"/>
                    </a:lnTo>
                    <a:lnTo>
                      <a:pt x="560" y="472"/>
                    </a:lnTo>
                    <a:lnTo>
                      <a:pt x="556" y="475"/>
                    </a:lnTo>
                    <a:lnTo>
                      <a:pt x="556" y="473"/>
                    </a:lnTo>
                    <a:lnTo>
                      <a:pt x="557" y="471"/>
                    </a:lnTo>
                    <a:lnTo>
                      <a:pt x="560" y="470"/>
                    </a:lnTo>
                    <a:lnTo>
                      <a:pt x="560" y="468"/>
                    </a:lnTo>
                    <a:lnTo>
                      <a:pt x="554" y="471"/>
                    </a:lnTo>
                    <a:lnTo>
                      <a:pt x="554" y="470"/>
                    </a:lnTo>
                    <a:lnTo>
                      <a:pt x="556" y="467"/>
                    </a:lnTo>
                    <a:lnTo>
                      <a:pt x="556" y="467"/>
                    </a:lnTo>
                    <a:lnTo>
                      <a:pt x="557" y="463"/>
                    </a:lnTo>
                    <a:lnTo>
                      <a:pt x="560" y="462"/>
                    </a:lnTo>
                    <a:lnTo>
                      <a:pt x="560" y="460"/>
                    </a:lnTo>
                    <a:lnTo>
                      <a:pt x="562" y="460"/>
                    </a:lnTo>
                    <a:close/>
                    <a:moveTo>
                      <a:pt x="537" y="459"/>
                    </a:moveTo>
                    <a:lnTo>
                      <a:pt x="537" y="460"/>
                    </a:lnTo>
                    <a:lnTo>
                      <a:pt x="536" y="460"/>
                    </a:lnTo>
                    <a:lnTo>
                      <a:pt x="536" y="459"/>
                    </a:lnTo>
                    <a:lnTo>
                      <a:pt x="537" y="459"/>
                    </a:lnTo>
                    <a:close/>
                    <a:moveTo>
                      <a:pt x="32" y="459"/>
                    </a:moveTo>
                    <a:lnTo>
                      <a:pt x="33" y="459"/>
                    </a:lnTo>
                    <a:lnTo>
                      <a:pt x="34" y="462"/>
                    </a:lnTo>
                    <a:lnTo>
                      <a:pt x="32" y="464"/>
                    </a:lnTo>
                    <a:lnTo>
                      <a:pt x="29" y="464"/>
                    </a:lnTo>
                    <a:lnTo>
                      <a:pt x="30" y="462"/>
                    </a:lnTo>
                    <a:lnTo>
                      <a:pt x="32" y="462"/>
                    </a:lnTo>
                    <a:lnTo>
                      <a:pt x="32" y="459"/>
                    </a:lnTo>
                    <a:close/>
                    <a:moveTo>
                      <a:pt x="26" y="458"/>
                    </a:moveTo>
                    <a:lnTo>
                      <a:pt x="28" y="459"/>
                    </a:lnTo>
                    <a:lnTo>
                      <a:pt x="26" y="460"/>
                    </a:lnTo>
                    <a:lnTo>
                      <a:pt x="26" y="463"/>
                    </a:lnTo>
                    <a:lnTo>
                      <a:pt x="24" y="464"/>
                    </a:lnTo>
                    <a:lnTo>
                      <a:pt x="22" y="464"/>
                    </a:lnTo>
                    <a:lnTo>
                      <a:pt x="24" y="462"/>
                    </a:lnTo>
                    <a:lnTo>
                      <a:pt x="25" y="460"/>
                    </a:lnTo>
                    <a:lnTo>
                      <a:pt x="26" y="458"/>
                    </a:lnTo>
                    <a:close/>
                    <a:moveTo>
                      <a:pt x="84" y="458"/>
                    </a:moveTo>
                    <a:lnTo>
                      <a:pt x="86" y="459"/>
                    </a:lnTo>
                    <a:lnTo>
                      <a:pt x="83" y="460"/>
                    </a:lnTo>
                    <a:lnTo>
                      <a:pt x="80" y="460"/>
                    </a:lnTo>
                    <a:lnTo>
                      <a:pt x="80" y="458"/>
                    </a:lnTo>
                    <a:lnTo>
                      <a:pt x="84" y="458"/>
                    </a:lnTo>
                    <a:close/>
                    <a:moveTo>
                      <a:pt x="8" y="456"/>
                    </a:moveTo>
                    <a:lnTo>
                      <a:pt x="7" y="459"/>
                    </a:lnTo>
                    <a:lnTo>
                      <a:pt x="5" y="458"/>
                    </a:lnTo>
                    <a:lnTo>
                      <a:pt x="8" y="456"/>
                    </a:lnTo>
                    <a:close/>
                    <a:moveTo>
                      <a:pt x="16" y="456"/>
                    </a:moveTo>
                    <a:lnTo>
                      <a:pt x="17" y="456"/>
                    </a:lnTo>
                    <a:lnTo>
                      <a:pt x="21" y="459"/>
                    </a:lnTo>
                    <a:lnTo>
                      <a:pt x="18" y="460"/>
                    </a:lnTo>
                    <a:lnTo>
                      <a:pt x="17" y="462"/>
                    </a:lnTo>
                    <a:lnTo>
                      <a:pt x="16" y="462"/>
                    </a:lnTo>
                    <a:lnTo>
                      <a:pt x="16" y="460"/>
                    </a:lnTo>
                    <a:lnTo>
                      <a:pt x="17" y="460"/>
                    </a:lnTo>
                    <a:lnTo>
                      <a:pt x="14" y="459"/>
                    </a:lnTo>
                    <a:lnTo>
                      <a:pt x="14" y="458"/>
                    </a:lnTo>
                    <a:lnTo>
                      <a:pt x="16" y="456"/>
                    </a:lnTo>
                    <a:close/>
                    <a:moveTo>
                      <a:pt x="97" y="455"/>
                    </a:moveTo>
                    <a:lnTo>
                      <a:pt x="99" y="458"/>
                    </a:lnTo>
                    <a:lnTo>
                      <a:pt x="97" y="458"/>
                    </a:lnTo>
                    <a:lnTo>
                      <a:pt x="97" y="455"/>
                    </a:lnTo>
                    <a:close/>
                    <a:moveTo>
                      <a:pt x="62" y="455"/>
                    </a:moveTo>
                    <a:lnTo>
                      <a:pt x="63" y="455"/>
                    </a:lnTo>
                    <a:lnTo>
                      <a:pt x="65" y="458"/>
                    </a:lnTo>
                    <a:lnTo>
                      <a:pt x="62" y="459"/>
                    </a:lnTo>
                    <a:lnTo>
                      <a:pt x="63" y="462"/>
                    </a:lnTo>
                    <a:lnTo>
                      <a:pt x="59" y="460"/>
                    </a:lnTo>
                    <a:lnTo>
                      <a:pt x="57" y="462"/>
                    </a:lnTo>
                    <a:lnTo>
                      <a:pt x="54" y="462"/>
                    </a:lnTo>
                    <a:lnTo>
                      <a:pt x="53" y="462"/>
                    </a:lnTo>
                    <a:lnTo>
                      <a:pt x="51" y="460"/>
                    </a:lnTo>
                    <a:lnTo>
                      <a:pt x="53" y="459"/>
                    </a:lnTo>
                    <a:lnTo>
                      <a:pt x="54" y="460"/>
                    </a:lnTo>
                    <a:lnTo>
                      <a:pt x="55" y="460"/>
                    </a:lnTo>
                    <a:lnTo>
                      <a:pt x="58" y="459"/>
                    </a:lnTo>
                    <a:lnTo>
                      <a:pt x="58" y="459"/>
                    </a:lnTo>
                    <a:lnTo>
                      <a:pt x="59" y="458"/>
                    </a:lnTo>
                    <a:lnTo>
                      <a:pt x="59" y="456"/>
                    </a:lnTo>
                    <a:lnTo>
                      <a:pt x="62" y="455"/>
                    </a:lnTo>
                    <a:close/>
                    <a:moveTo>
                      <a:pt x="553" y="455"/>
                    </a:moveTo>
                    <a:lnTo>
                      <a:pt x="554" y="455"/>
                    </a:lnTo>
                    <a:lnTo>
                      <a:pt x="554" y="458"/>
                    </a:lnTo>
                    <a:lnTo>
                      <a:pt x="552" y="459"/>
                    </a:lnTo>
                    <a:lnTo>
                      <a:pt x="550" y="458"/>
                    </a:lnTo>
                    <a:lnTo>
                      <a:pt x="553" y="455"/>
                    </a:lnTo>
                    <a:close/>
                    <a:moveTo>
                      <a:pt x="529" y="455"/>
                    </a:moveTo>
                    <a:lnTo>
                      <a:pt x="531" y="455"/>
                    </a:lnTo>
                    <a:lnTo>
                      <a:pt x="529" y="456"/>
                    </a:lnTo>
                    <a:lnTo>
                      <a:pt x="529" y="455"/>
                    </a:lnTo>
                    <a:close/>
                    <a:moveTo>
                      <a:pt x="112" y="452"/>
                    </a:moveTo>
                    <a:lnTo>
                      <a:pt x="113" y="454"/>
                    </a:lnTo>
                    <a:lnTo>
                      <a:pt x="113" y="455"/>
                    </a:lnTo>
                    <a:lnTo>
                      <a:pt x="111" y="454"/>
                    </a:lnTo>
                    <a:lnTo>
                      <a:pt x="112" y="452"/>
                    </a:lnTo>
                    <a:close/>
                    <a:moveTo>
                      <a:pt x="540" y="452"/>
                    </a:moveTo>
                    <a:lnTo>
                      <a:pt x="541" y="454"/>
                    </a:lnTo>
                    <a:lnTo>
                      <a:pt x="540" y="455"/>
                    </a:lnTo>
                    <a:lnTo>
                      <a:pt x="539" y="455"/>
                    </a:lnTo>
                    <a:lnTo>
                      <a:pt x="537" y="456"/>
                    </a:lnTo>
                    <a:lnTo>
                      <a:pt x="536" y="456"/>
                    </a:lnTo>
                    <a:lnTo>
                      <a:pt x="537" y="454"/>
                    </a:lnTo>
                    <a:lnTo>
                      <a:pt x="540" y="452"/>
                    </a:lnTo>
                    <a:close/>
                    <a:moveTo>
                      <a:pt x="105" y="452"/>
                    </a:moveTo>
                    <a:lnTo>
                      <a:pt x="108" y="454"/>
                    </a:lnTo>
                    <a:lnTo>
                      <a:pt x="107" y="454"/>
                    </a:lnTo>
                    <a:lnTo>
                      <a:pt x="104" y="456"/>
                    </a:lnTo>
                    <a:lnTo>
                      <a:pt x="104" y="454"/>
                    </a:lnTo>
                    <a:lnTo>
                      <a:pt x="105" y="452"/>
                    </a:lnTo>
                    <a:close/>
                    <a:moveTo>
                      <a:pt x="553" y="451"/>
                    </a:moveTo>
                    <a:lnTo>
                      <a:pt x="553" y="452"/>
                    </a:lnTo>
                    <a:lnTo>
                      <a:pt x="552" y="454"/>
                    </a:lnTo>
                    <a:lnTo>
                      <a:pt x="550" y="456"/>
                    </a:lnTo>
                    <a:lnTo>
                      <a:pt x="549" y="455"/>
                    </a:lnTo>
                    <a:lnTo>
                      <a:pt x="549" y="454"/>
                    </a:lnTo>
                    <a:lnTo>
                      <a:pt x="553" y="451"/>
                    </a:lnTo>
                    <a:close/>
                    <a:moveTo>
                      <a:pt x="117" y="451"/>
                    </a:moveTo>
                    <a:lnTo>
                      <a:pt x="119" y="452"/>
                    </a:lnTo>
                    <a:lnTo>
                      <a:pt x="117" y="452"/>
                    </a:lnTo>
                    <a:lnTo>
                      <a:pt x="116" y="451"/>
                    </a:lnTo>
                    <a:lnTo>
                      <a:pt x="117" y="451"/>
                    </a:lnTo>
                    <a:close/>
                    <a:moveTo>
                      <a:pt x="556" y="450"/>
                    </a:moveTo>
                    <a:lnTo>
                      <a:pt x="557" y="451"/>
                    </a:lnTo>
                    <a:lnTo>
                      <a:pt x="557" y="454"/>
                    </a:lnTo>
                    <a:lnTo>
                      <a:pt x="556" y="455"/>
                    </a:lnTo>
                    <a:lnTo>
                      <a:pt x="554" y="454"/>
                    </a:lnTo>
                    <a:lnTo>
                      <a:pt x="556" y="452"/>
                    </a:lnTo>
                    <a:lnTo>
                      <a:pt x="556" y="450"/>
                    </a:lnTo>
                    <a:close/>
                    <a:moveTo>
                      <a:pt x="541" y="448"/>
                    </a:moveTo>
                    <a:lnTo>
                      <a:pt x="544" y="450"/>
                    </a:lnTo>
                    <a:lnTo>
                      <a:pt x="545" y="452"/>
                    </a:lnTo>
                    <a:lnTo>
                      <a:pt x="544" y="454"/>
                    </a:lnTo>
                    <a:lnTo>
                      <a:pt x="542" y="455"/>
                    </a:lnTo>
                    <a:lnTo>
                      <a:pt x="545" y="456"/>
                    </a:lnTo>
                    <a:lnTo>
                      <a:pt x="545" y="456"/>
                    </a:lnTo>
                    <a:lnTo>
                      <a:pt x="548" y="458"/>
                    </a:lnTo>
                    <a:lnTo>
                      <a:pt x="548" y="462"/>
                    </a:lnTo>
                    <a:lnTo>
                      <a:pt x="546" y="462"/>
                    </a:lnTo>
                    <a:lnTo>
                      <a:pt x="548" y="464"/>
                    </a:lnTo>
                    <a:lnTo>
                      <a:pt x="548" y="466"/>
                    </a:lnTo>
                    <a:lnTo>
                      <a:pt x="546" y="466"/>
                    </a:lnTo>
                    <a:lnTo>
                      <a:pt x="546" y="466"/>
                    </a:lnTo>
                    <a:lnTo>
                      <a:pt x="545" y="467"/>
                    </a:lnTo>
                    <a:lnTo>
                      <a:pt x="548" y="470"/>
                    </a:lnTo>
                    <a:lnTo>
                      <a:pt x="549" y="471"/>
                    </a:lnTo>
                    <a:lnTo>
                      <a:pt x="546" y="472"/>
                    </a:lnTo>
                    <a:lnTo>
                      <a:pt x="546" y="473"/>
                    </a:lnTo>
                    <a:lnTo>
                      <a:pt x="548" y="473"/>
                    </a:lnTo>
                    <a:lnTo>
                      <a:pt x="549" y="473"/>
                    </a:lnTo>
                    <a:lnTo>
                      <a:pt x="549" y="476"/>
                    </a:lnTo>
                    <a:lnTo>
                      <a:pt x="546" y="477"/>
                    </a:lnTo>
                    <a:lnTo>
                      <a:pt x="545" y="477"/>
                    </a:lnTo>
                    <a:lnTo>
                      <a:pt x="544" y="479"/>
                    </a:lnTo>
                    <a:lnTo>
                      <a:pt x="545" y="479"/>
                    </a:lnTo>
                    <a:lnTo>
                      <a:pt x="546" y="480"/>
                    </a:lnTo>
                    <a:lnTo>
                      <a:pt x="545" y="481"/>
                    </a:lnTo>
                    <a:lnTo>
                      <a:pt x="546" y="483"/>
                    </a:lnTo>
                    <a:lnTo>
                      <a:pt x="545" y="484"/>
                    </a:lnTo>
                    <a:lnTo>
                      <a:pt x="542" y="484"/>
                    </a:lnTo>
                    <a:lnTo>
                      <a:pt x="541" y="484"/>
                    </a:lnTo>
                    <a:lnTo>
                      <a:pt x="542" y="481"/>
                    </a:lnTo>
                    <a:lnTo>
                      <a:pt x="540" y="480"/>
                    </a:lnTo>
                    <a:lnTo>
                      <a:pt x="540" y="477"/>
                    </a:lnTo>
                    <a:lnTo>
                      <a:pt x="542" y="476"/>
                    </a:lnTo>
                    <a:lnTo>
                      <a:pt x="541" y="475"/>
                    </a:lnTo>
                    <a:lnTo>
                      <a:pt x="541" y="473"/>
                    </a:lnTo>
                    <a:lnTo>
                      <a:pt x="542" y="472"/>
                    </a:lnTo>
                    <a:lnTo>
                      <a:pt x="542" y="472"/>
                    </a:lnTo>
                    <a:lnTo>
                      <a:pt x="540" y="472"/>
                    </a:lnTo>
                    <a:lnTo>
                      <a:pt x="540" y="473"/>
                    </a:lnTo>
                    <a:lnTo>
                      <a:pt x="539" y="472"/>
                    </a:lnTo>
                    <a:lnTo>
                      <a:pt x="537" y="472"/>
                    </a:lnTo>
                    <a:lnTo>
                      <a:pt x="536" y="471"/>
                    </a:lnTo>
                    <a:lnTo>
                      <a:pt x="537" y="470"/>
                    </a:lnTo>
                    <a:lnTo>
                      <a:pt x="539" y="470"/>
                    </a:lnTo>
                    <a:lnTo>
                      <a:pt x="539" y="468"/>
                    </a:lnTo>
                    <a:lnTo>
                      <a:pt x="539" y="467"/>
                    </a:lnTo>
                    <a:lnTo>
                      <a:pt x="541" y="466"/>
                    </a:lnTo>
                    <a:lnTo>
                      <a:pt x="541" y="464"/>
                    </a:lnTo>
                    <a:lnTo>
                      <a:pt x="540" y="464"/>
                    </a:lnTo>
                    <a:lnTo>
                      <a:pt x="539" y="464"/>
                    </a:lnTo>
                    <a:lnTo>
                      <a:pt x="539" y="463"/>
                    </a:lnTo>
                    <a:lnTo>
                      <a:pt x="539" y="462"/>
                    </a:lnTo>
                    <a:lnTo>
                      <a:pt x="541" y="462"/>
                    </a:lnTo>
                    <a:lnTo>
                      <a:pt x="541" y="459"/>
                    </a:lnTo>
                    <a:lnTo>
                      <a:pt x="541" y="458"/>
                    </a:lnTo>
                    <a:lnTo>
                      <a:pt x="542" y="454"/>
                    </a:lnTo>
                    <a:lnTo>
                      <a:pt x="542" y="452"/>
                    </a:lnTo>
                    <a:lnTo>
                      <a:pt x="540" y="450"/>
                    </a:lnTo>
                    <a:lnTo>
                      <a:pt x="541" y="448"/>
                    </a:lnTo>
                    <a:close/>
                    <a:moveTo>
                      <a:pt x="115" y="448"/>
                    </a:moveTo>
                    <a:lnTo>
                      <a:pt x="115" y="450"/>
                    </a:lnTo>
                    <a:lnTo>
                      <a:pt x="112" y="450"/>
                    </a:lnTo>
                    <a:lnTo>
                      <a:pt x="115" y="448"/>
                    </a:lnTo>
                    <a:close/>
                    <a:moveTo>
                      <a:pt x="549" y="447"/>
                    </a:moveTo>
                    <a:lnTo>
                      <a:pt x="553" y="448"/>
                    </a:lnTo>
                    <a:lnTo>
                      <a:pt x="552" y="450"/>
                    </a:lnTo>
                    <a:lnTo>
                      <a:pt x="550" y="452"/>
                    </a:lnTo>
                    <a:lnTo>
                      <a:pt x="548" y="451"/>
                    </a:lnTo>
                    <a:lnTo>
                      <a:pt x="546" y="450"/>
                    </a:lnTo>
                    <a:lnTo>
                      <a:pt x="549" y="447"/>
                    </a:lnTo>
                    <a:close/>
                    <a:moveTo>
                      <a:pt x="554" y="439"/>
                    </a:moveTo>
                    <a:lnTo>
                      <a:pt x="556" y="443"/>
                    </a:lnTo>
                    <a:lnTo>
                      <a:pt x="554" y="446"/>
                    </a:lnTo>
                    <a:lnTo>
                      <a:pt x="550" y="446"/>
                    </a:lnTo>
                    <a:lnTo>
                      <a:pt x="550" y="446"/>
                    </a:lnTo>
                    <a:lnTo>
                      <a:pt x="550" y="445"/>
                    </a:lnTo>
                    <a:lnTo>
                      <a:pt x="552" y="441"/>
                    </a:lnTo>
                    <a:lnTo>
                      <a:pt x="554" y="439"/>
                    </a:lnTo>
                    <a:close/>
                    <a:moveTo>
                      <a:pt x="142" y="439"/>
                    </a:moveTo>
                    <a:lnTo>
                      <a:pt x="144" y="442"/>
                    </a:lnTo>
                    <a:lnTo>
                      <a:pt x="145" y="442"/>
                    </a:lnTo>
                    <a:lnTo>
                      <a:pt x="142" y="443"/>
                    </a:lnTo>
                    <a:lnTo>
                      <a:pt x="142" y="445"/>
                    </a:lnTo>
                    <a:lnTo>
                      <a:pt x="138" y="446"/>
                    </a:lnTo>
                    <a:lnTo>
                      <a:pt x="134" y="451"/>
                    </a:lnTo>
                    <a:lnTo>
                      <a:pt x="132" y="451"/>
                    </a:lnTo>
                    <a:lnTo>
                      <a:pt x="129" y="454"/>
                    </a:lnTo>
                    <a:lnTo>
                      <a:pt x="124" y="454"/>
                    </a:lnTo>
                    <a:lnTo>
                      <a:pt x="126" y="451"/>
                    </a:lnTo>
                    <a:lnTo>
                      <a:pt x="128" y="451"/>
                    </a:lnTo>
                    <a:lnTo>
                      <a:pt x="129" y="448"/>
                    </a:lnTo>
                    <a:lnTo>
                      <a:pt x="132" y="448"/>
                    </a:lnTo>
                    <a:lnTo>
                      <a:pt x="132" y="447"/>
                    </a:lnTo>
                    <a:lnTo>
                      <a:pt x="134" y="445"/>
                    </a:lnTo>
                    <a:lnTo>
                      <a:pt x="137" y="445"/>
                    </a:lnTo>
                    <a:lnTo>
                      <a:pt x="137" y="442"/>
                    </a:lnTo>
                    <a:lnTo>
                      <a:pt x="137" y="441"/>
                    </a:lnTo>
                    <a:lnTo>
                      <a:pt x="141" y="441"/>
                    </a:lnTo>
                    <a:lnTo>
                      <a:pt x="142" y="439"/>
                    </a:lnTo>
                    <a:close/>
                    <a:moveTo>
                      <a:pt x="539" y="434"/>
                    </a:moveTo>
                    <a:lnTo>
                      <a:pt x="540" y="434"/>
                    </a:lnTo>
                    <a:lnTo>
                      <a:pt x="541" y="437"/>
                    </a:lnTo>
                    <a:lnTo>
                      <a:pt x="540" y="438"/>
                    </a:lnTo>
                    <a:lnTo>
                      <a:pt x="541" y="439"/>
                    </a:lnTo>
                    <a:lnTo>
                      <a:pt x="542" y="438"/>
                    </a:lnTo>
                    <a:lnTo>
                      <a:pt x="542" y="439"/>
                    </a:lnTo>
                    <a:lnTo>
                      <a:pt x="541" y="445"/>
                    </a:lnTo>
                    <a:lnTo>
                      <a:pt x="537" y="448"/>
                    </a:lnTo>
                    <a:lnTo>
                      <a:pt x="537" y="450"/>
                    </a:lnTo>
                    <a:lnTo>
                      <a:pt x="536" y="451"/>
                    </a:lnTo>
                    <a:lnTo>
                      <a:pt x="533" y="452"/>
                    </a:lnTo>
                    <a:lnTo>
                      <a:pt x="535" y="450"/>
                    </a:lnTo>
                    <a:lnTo>
                      <a:pt x="533" y="448"/>
                    </a:lnTo>
                    <a:lnTo>
                      <a:pt x="532" y="452"/>
                    </a:lnTo>
                    <a:lnTo>
                      <a:pt x="532" y="452"/>
                    </a:lnTo>
                    <a:lnTo>
                      <a:pt x="532" y="450"/>
                    </a:lnTo>
                    <a:lnTo>
                      <a:pt x="533" y="448"/>
                    </a:lnTo>
                    <a:lnTo>
                      <a:pt x="533" y="447"/>
                    </a:lnTo>
                    <a:lnTo>
                      <a:pt x="533" y="446"/>
                    </a:lnTo>
                    <a:lnTo>
                      <a:pt x="535" y="446"/>
                    </a:lnTo>
                    <a:lnTo>
                      <a:pt x="536" y="446"/>
                    </a:lnTo>
                    <a:lnTo>
                      <a:pt x="536" y="443"/>
                    </a:lnTo>
                    <a:lnTo>
                      <a:pt x="535" y="442"/>
                    </a:lnTo>
                    <a:lnTo>
                      <a:pt x="536" y="441"/>
                    </a:lnTo>
                    <a:lnTo>
                      <a:pt x="535" y="439"/>
                    </a:lnTo>
                    <a:lnTo>
                      <a:pt x="536" y="437"/>
                    </a:lnTo>
                    <a:lnTo>
                      <a:pt x="536" y="435"/>
                    </a:lnTo>
                    <a:lnTo>
                      <a:pt x="539" y="435"/>
                    </a:lnTo>
                    <a:lnTo>
                      <a:pt x="539" y="434"/>
                    </a:lnTo>
                    <a:close/>
                    <a:moveTo>
                      <a:pt x="169" y="431"/>
                    </a:moveTo>
                    <a:lnTo>
                      <a:pt x="170" y="433"/>
                    </a:lnTo>
                    <a:lnTo>
                      <a:pt x="170" y="434"/>
                    </a:lnTo>
                    <a:lnTo>
                      <a:pt x="169" y="434"/>
                    </a:lnTo>
                    <a:lnTo>
                      <a:pt x="169" y="431"/>
                    </a:lnTo>
                    <a:close/>
                    <a:moveTo>
                      <a:pt x="179" y="431"/>
                    </a:moveTo>
                    <a:lnTo>
                      <a:pt x="180" y="433"/>
                    </a:lnTo>
                    <a:lnTo>
                      <a:pt x="178" y="433"/>
                    </a:lnTo>
                    <a:lnTo>
                      <a:pt x="179" y="431"/>
                    </a:lnTo>
                    <a:close/>
                    <a:moveTo>
                      <a:pt x="182" y="431"/>
                    </a:moveTo>
                    <a:lnTo>
                      <a:pt x="184" y="431"/>
                    </a:lnTo>
                    <a:lnTo>
                      <a:pt x="184" y="433"/>
                    </a:lnTo>
                    <a:lnTo>
                      <a:pt x="182" y="433"/>
                    </a:lnTo>
                    <a:lnTo>
                      <a:pt x="182" y="433"/>
                    </a:lnTo>
                    <a:lnTo>
                      <a:pt x="182" y="431"/>
                    </a:lnTo>
                    <a:close/>
                    <a:moveTo>
                      <a:pt x="545" y="431"/>
                    </a:moveTo>
                    <a:lnTo>
                      <a:pt x="548" y="434"/>
                    </a:lnTo>
                    <a:lnTo>
                      <a:pt x="550" y="434"/>
                    </a:lnTo>
                    <a:lnTo>
                      <a:pt x="552" y="437"/>
                    </a:lnTo>
                    <a:lnTo>
                      <a:pt x="552" y="439"/>
                    </a:lnTo>
                    <a:lnTo>
                      <a:pt x="550" y="442"/>
                    </a:lnTo>
                    <a:lnTo>
                      <a:pt x="549" y="442"/>
                    </a:lnTo>
                    <a:lnTo>
                      <a:pt x="549" y="439"/>
                    </a:lnTo>
                    <a:lnTo>
                      <a:pt x="548" y="439"/>
                    </a:lnTo>
                    <a:lnTo>
                      <a:pt x="548" y="442"/>
                    </a:lnTo>
                    <a:lnTo>
                      <a:pt x="546" y="443"/>
                    </a:lnTo>
                    <a:lnTo>
                      <a:pt x="548" y="446"/>
                    </a:lnTo>
                    <a:lnTo>
                      <a:pt x="546" y="446"/>
                    </a:lnTo>
                    <a:lnTo>
                      <a:pt x="545" y="446"/>
                    </a:lnTo>
                    <a:lnTo>
                      <a:pt x="544" y="447"/>
                    </a:lnTo>
                    <a:lnTo>
                      <a:pt x="542" y="447"/>
                    </a:lnTo>
                    <a:lnTo>
                      <a:pt x="542" y="445"/>
                    </a:lnTo>
                    <a:lnTo>
                      <a:pt x="544" y="439"/>
                    </a:lnTo>
                    <a:lnTo>
                      <a:pt x="545" y="437"/>
                    </a:lnTo>
                    <a:lnTo>
                      <a:pt x="542" y="437"/>
                    </a:lnTo>
                    <a:lnTo>
                      <a:pt x="544" y="434"/>
                    </a:lnTo>
                    <a:lnTo>
                      <a:pt x="542" y="433"/>
                    </a:lnTo>
                    <a:lnTo>
                      <a:pt x="542" y="431"/>
                    </a:lnTo>
                    <a:lnTo>
                      <a:pt x="545" y="431"/>
                    </a:lnTo>
                    <a:close/>
                    <a:moveTo>
                      <a:pt x="162" y="431"/>
                    </a:moveTo>
                    <a:lnTo>
                      <a:pt x="163" y="433"/>
                    </a:lnTo>
                    <a:lnTo>
                      <a:pt x="166" y="433"/>
                    </a:lnTo>
                    <a:lnTo>
                      <a:pt x="166" y="435"/>
                    </a:lnTo>
                    <a:lnTo>
                      <a:pt x="165" y="437"/>
                    </a:lnTo>
                    <a:lnTo>
                      <a:pt x="166" y="438"/>
                    </a:lnTo>
                    <a:lnTo>
                      <a:pt x="166" y="438"/>
                    </a:lnTo>
                    <a:lnTo>
                      <a:pt x="163" y="441"/>
                    </a:lnTo>
                    <a:lnTo>
                      <a:pt x="161" y="442"/>
                    </a:lnTo>
                    <a:lnTo>
                      <a:pt x="159" y="443"/>
                    </a:lnTo>
                    <a:lnTo>
                      <a:pt x="159" y="442"/>
                    </a:lnTo>
                    <a:lnTo>
                      <a:pt x="158" y="441"/>
                    </a:lnTo>
                    <a:lnTo>
                      <a:pt x="157" y="443"/>
                    </a:lnTo>
                    <a:lnTo>
                      <a:pt x="157" y="445"/>
                    </a:lnTo>
                    <a:lnTo>
                      <a:pt x="155" y="445"/>
                    </a:lnTo>
                    <a:lnTo>
                      <a:pt x="155" y="442"/>
                    </a:lnTo>
                    <a:lnTo>
                      <a:pt x="153" y="446"/>
                    </a:lnTo>
                    <a:lnTo>
                      <a:pt x="149" y="446"/>
                    </a:lnTo>
                    <a:lnTo>
                      <a:pt x="145" y="447"/>
                    </a:lnTo>
                    <a:lnTo>
                      <a:pt x="144" y="445"/>
                    </a:lnTo>
                    <a:lnTo>
                      <a:pt x="145" y="445"/>
                    </a:lnTo>
                    <a:lnTo>
                      <a:pt x="147" y="445"/>
                    </a:lnTo>
                    <a:lnTo>
                      <a:pt x="150" y="443"/>
                    </a:lnTo>
                    <a:lnTo>
                      <a:pt x="151" y="443"/>
                    </a:lnTo>
                    <a:lnTo>
                      <a:pt x="154" y="441"/>
                    </a:lnTo>
                    <a:lnTo>
                      <a:pt x="154" y="439"/>
                    </a:lnTo>
                    <a:lnTo>
                      <a:pt x="154" y="438"/>
                    </a:lnTo>
                    <a:lnTo>
                      <a:pt x="157" y="437"/>
                    </a:lnTo>
                    <a:lnTo>
                      <a:pt x="159" y="438"/>
                    </a:lnTo>
                    <a:lnTo>
                      <a:pt x="159" y="437"/>
                    </a:lnTo>
                    <a:lnTo>
                      <a:pt x="158" y="435"/>
                    </a:lnTo>
                    <a:lnTo>
                      <a:pt x="158" y="433"/>
                    </a:lnTo>
                    <a:lnTo>
                      <a:pt x="161" y="431"/>
                    </a:lnTo>
                    <a:lnTo>
                      <a:pt x="162" y="431"/>
                    </a:lnTo>
                    <a:close/>
                    <a:moveTo>
                      <a:pt x="172" y="429"/>
                    </a:moveTo>
                    <a:lnTo>
                      <a:pt x="174" y="430"/>
                    </a:lnTo>
                    <a:lnTo>
                      <a:pt x="175" y="430"/>
                    </a:lnTo>
                    <a:lnTo>
                      <a:pt x="174" y="431"/>
                    </a:lnTo>
                    <a:lnTo>
                      <a:pt x="172" y="433"/>
                    </a:lnTo>
                    <a:lnTo>
                      <a:pt x="170" y="431"/>
                    </a:lnTo>
                    <a:lnTo>
                      <a:pt x="170" y="429"/>
                    </a:lnTo>
                    <a:lnTo>
                      <a:pt x="172" y="429"/>
                    </a:lnTo>
                    <a:close/>
                    <a:moveTo>
                      <a:pt x="209" y="427"/>
                    </a:moveTo>
                    <a:lnTo>
                      <a:pt x="212" y="429"/>
                    </a:lnTo>
                    <a:lnTo>
                      <a:pt x="211" y="430"/>
                    </a:lnTo>
                    <a:lnTo>
                      <a:pt x="208" y="429"/>
                    </a:lnTo>
                    <a:lnTo>
                      <a:pt x="209" y="427"/>
                    </a:lnTo>
                    <a:close/>
                    <a:moveTo>
                      <a:pt x="176" y="427"/>
                    </a:moveTo>
                    <a:lnTo>
                      <a:pt x="178" y="427"/>
                    </a:lnTo>
                    <a:lnTo>
                      <a:pt x="179" y="430"/>
                    </a:lnTo>
                    <a:lnTo>
                      <a:pt x="176" y="431"/>
                    </a:lnTo>
                    <a:lnTo>
                      <a:pt x="176" y="429"/>
                    </a:lnTo>
                    <a:lnTo>
                      <a:pt x="176" y="427"/>
                    </a:lnTo>
                    <a:close/>
                    <a:moveTo>
                      <a:pt x="535" y="423"/>
                    </a:moveTo>
                    <a:lnTo>
                      <a:pt x="536" y="423"/>
                    </a:lnTo>
                    <a:lnTo>
                      <a:pt x="536" y="425"/>
                    </a:lnTo>
                    <a:lnTo>
                      <a:pt x="535" y="423"/>
                    </a:lnTo>
                    <a:close/>
                    <a:moveTo>
                      <a:pt x="527" y="423"/>
                    </a:moveTo>
                    <a:lnTo>
                      <a:pt x="527" y="425"/>
                    </a:lnTo>
                    <a:lnTo>
                      <a:pt x="527" y="426"/>
                    </a:lnTo>
                    <a:lnTo>
                      <a:pt x="527" y="429"/>
                    </a:lnTo>
                    <a:lnTo>
                      <a:pt x="524" y="430"/>
                    </a:lnTo>
                    <a:lnTo>
                      <a:pt x="524" y="429"/>
                    </a:lnTo>
                    <a:lnTo>
                      <a:pt x="525" y="427"/>
                    </a:lnTo>
                    <a:lnTo>
                      <a:pt x="524" y="426"/>
                    </a:lnTo>
                    <a:lnTo>
                      <a:pt x="525" y="425"/>
                    </a:lnTo>
                    <a:lnTo>
                      <a:pt x="527" y="423"/>
                    </a:lnTo>
                    <a:close/>
                    <a:moveTo>
                      <a:pt x="253" y="422"/>
                    </a:moveTo>
                    <a:lnTo>
                      <a:pt x="253" y="423"/>
                    </a:lnTo>
                    <a:lnTo>
                      <a:pt x="251" y="425"/>
                    </a:lnTo>
                    <a:lnTo>
                      <a:pt x="251" y="423"/>
                    </a:lnTo>
                    <a:lnTo>
                      <a:pt x="253" y="422"/>
                    </a:lnTo>
                    <a:close/>
                    <a:moveTo>
                      <a:pt x="532" y="422"/>
                    </a:moveTo>
                    <a:lnTo>
                      <a:pt x="533" y="422"/>
                    </a:lnTo>
                    <a:lnTo>
                      <a:pt x="535" y="425"/>
                    </a:lnTo>
                    <a:lnTo>
                      <a:pt x="535" y="430"/>
                    </a:lnTo>
                    <a:lnTo>
                      <a:pt x="535" y="433"/>
                    </a:lnTo>
                    <a:lnTo>
                      <a:pt x="533" y="434"/>
                    </a:lnTo>
                    <a:lnTo>
                      <a:pt x="532" y="438"/>
                    </a:lnTo>
                    <a:lnTo>
                      <a:pt x="531" y="441"/>
                    </a:lnTo>
                    <a:lnTo>
                      <a:pt x="531" y="443"/>
                    </a:lnTo>
                    <a:lnTo>
                      <a:pt x="529" y="446"/>
                    </a:lnTo>
                    <a:lnTo>
                      <a:pt x="529" y="447"/>
                    </a:lnTo>
                    <a:lnTo>
                      <a:pt x="528" y="448"/>
                    </a:lnTo>
                    <a:lnTo>
                      <a:pt x="528" y="447"/>
                    </a:lnTo>
                    <a:lnTo>
                      <a:pt x="528" y="445"/>
                    </a:lnTo>
                    <a:lnTo>
                      <a:pt x="527" y="445"/>
                    </a:lnTo>
                    <a:lnTo>
                      <a:pt x="527" y="441"/>
                    </a:lnTo>
                    <a:lnTo>
                      <a:pt x="528" y="439"/>
                    </a:lnTo>
                    <a:lnTo>
                      <a:pt x="529" y="439"/>
                    </a:lnTo>
                    <a:lnTo>
                      <a:pt x="531" y="438"/>
                    </a:lnTo>
                    <a:lnTo>
                      <a:pt x="529" y="437"/>
                    </a:lnTo>
                    <a:lnTo>
                      <a:pt x="528" y="438"/>
                    </a:lnTo>
                    <a:lnTo>
                      <a:pt x="528" y="438"/>
                    </a:lnTo>
                    <a:lnTo>
                      <a:pt x="527" y="435"/>
                    </a:lnTo>
                    <a:lnTo>
                      <a:pt x="528" y="435"/>
                    </a:lnTo>
                    <a:lnTo>
                      <a:pt x="529" y="434"/>
                    </a:lnTo>
                    <a:lnTo>
                      <a:pt x="527" y="434"/>
                    </a:lnTo>
                    <a:lnTo>
                      <a:pt x="527" y="433"/>
                    </a:lnTo>
                    <a:lnTo>
                      <a:pt x="528" y="433"/>
                    </a:lnTo>
                    <a:lnTo>
                      <a:pt x="529" y="430"/>
                    </a:lnTo>
                    <a:lnTo>
                      <a:pt x="529" y="429"/>
                    </a:lnTo>
                    <a:lnTo>
                      <a:pt x="531" y="427"/>
                    </a:lnTo>
                    <a:lnTo>
                      <a:pt x="529" y="425"/>
                    </a:lnTo>
                    <a:lnTo>
                      <a:pt x="529" y="423"/>
                    </a:lnTo>
                    <a:lnTo>
                      <a:pt x="531" y="423"/>
                    </a:lnTo>
                    <a:lnTo>
                      <a:pt x="532" y="422"/>
                    </a:lnTo>
                    <a:close/>
                    <a:moveTo>
                      <a:pt x="251" y="418"/>
                    </a:moveTo>
                    <a:lnTo>
                      <a:pt x="251" y="421"/>
                    </a:lnTo>
                    <a:lnTo>
                      <a:pt x="250" y="421"/>
                    </a:lnTo>
                    <a:lnTo>
                      <a:pt x="251" y="418"/>
                    </a:lnTo>
                    <a:close/>
                    <a:moveTo>
                      <a:pt x="220" y="418"/>
                    </a:moveTo>
                    <a:lnTo>
                      <a:pt x="220" y="420"/>
                    </a:lnTo>
                    <a:lnTo>
                      <a:pt x="219" y="422"/>
                    </a:lnTo>
                    <a:lnTo>
                      <a:pt x="217" y="420"/>
                    </a:lnTo>
                    <a:lnTo>
                      <a:pt x="220" y="418"/>
                    </a:lnTo>
                    <a:close/>
                    <a:moveTo>
                      <a:pt x="248" y="418"/>
                    </a:moveTo>
                    <a:lnTo>
                      <a:pt x="246" y="420"/>
                    </a:lnTo>
                    <a:lnTo>
                      <a:pt x="246" y="421"/>
                    </a:lnTo>
                    <a:lnTo>
                      <a:pt x="242" y="422"/>
                    </a:lnTo>
                    <a:lnTo>
                      <a:pt x="241" y="425"/>
                    </a:lnTo>
                    <a:lnTo>
                      <a:pt x="242" y="421"/>
                    </a:lnTo>
                    <a:lnTo>
                      <a:pt x="245" y="420"/>
                    </a:lnTo>
                    <a:lnTo>
                      <a:pt x="245" y="418"/>
                    </a:lnTo>
                    <a:lnTo>
                      <a:pt x="248" y="418"/>
                    </a:lnTo>
                    <a:close/>
                    <a:moveTo>
                      <a:pt x="228" y="416"/>
                    </a:moveTo>
                    <a:lnTo>
                      <a:pt x="229" y="417"/>
                    </a:lnTo>
                    <a:lnTo>
                      <a:pt x="226" y="418"/>
                    </a:lnTo>
                    <a:lnTo>
                      <a:pt x="226" y="416"/>
                    </a:lnTo>
                    <a:lnTo>
                      <a:pt x="228" y="416"/>
                    </a:lnTo>
                    <a:close/>
                    <a:moveTo>
                      <a:pt x="203" y="414"/>
                    </a:moveTo>
                    <a:lnTo>
                      <a:pt x="207" y="414"/>
                    </a:lnTo>
                    <a:lnTo>
                      <a:pt x="208" y="416"/>
                    </a:lnTo>
                    <a:lnTo>
                      <a:pt x="207" y="418"/>
                    </a:lnTo>
                    <a:lnTo>
                      <a:pt x="209" y="421"/>
                    </a:lnTo>
                    <a:lnTo>
                      <a:pt x="209" y="422"/>
                    </a:lnTo>
                    <a:lnTo>
                      <a:pt x="207" y="422"/>
                    </a:lnTo>
                    <a:lnTo>
                      <a:pt x="205" y="423"/>
                    </a:lnTo>
                    <a:lnTo>
                      <a:pt x="201" y="423"/>
                    </a:lnTo>
                    <a:lnTo>
                      <a:pt x="199" y="423"/>
                    </a:lnTo>
                    <a:lnTo>
                      <a:pt x="195" y="423"/>
                    </a:lnTo>
                    <a:lnTo>
                      <a:pt x="192" y="426"/>
                    </a:lnTo>
                    <a:lnTo>
                      <a:pt x="191" y="426"/>
                    </a:lnTo>
                    <a:lnTo>
                      <a:pt x="190" y="426"/>
                    </a:lnTo>
                    <a:lnTo>
                      <a:pt x="187" y="425"/>
                    </a:lnTo>
                    <a:lnTo>
                      <a:pt x="187" y="423"/>
                    </a:lnTo>
                    <a:lnTo>
                      <a:pt x="187" y="421"/>
                    </a:lnTo>
                    <a:lnTo>
                      <a:pt x="188" y="420"/>
                    </a:lnTo>
                    <a:lnTo>
                      <a:pt x="190" y="421"/>
                    </a:lnTo>
                    <a:lnTo>
                      <a:pt x="191" y="420"/>
                    </a:lnTo>
                    <a:lnTo>
                      <a:pt x="192" y="418"/>
                    </a:lnTo>
                    <a:lnTo>
                      <a:pt x="194" y="414"/>
                    </a:lnTo>
                    <a:lnTo>
                      <a:pt x="195" y="414"/>
                    </a:lnTo>
                    <a:lnTo>
                      <a:pt x="198" y="417"/>
                    </a:lnTo>
                    <a:lnTo>
                      <a:pt x="199" y="416"/>
                    </a:lnTo>
                    <a:lnTo>
                      <a:pt x="200" y="416"/>
                    </a:lnTo>
                    <a:lnTo>
                      <a:pt x="203" y="414"/>
                    </a:lnTo>
                    <a:lnTo>
                      <a:pt x="203" y="414"/>
                    </a:lnTo>
                    <a:close/>
                    <a:moveTo>
                      <a:pt x="242" y="413"/>
                    </a:moveTo>
                    <a:lnTo>
                      <a:pt x="244" y="414"/>
                    </a:lnTo>
                    <a:lnTo>
                      <a:pt x="242" y="416"/>
                    </a:lnTo>
                    <a:lnTo>
                      <a:pt x="242" y="413"/>
                    </a:lnTo>
                    <a:close/>
                    <a:moveTo>
                      <a:pt x="240" y="413"/>
                    </a:moveTo>
                    <a:lnTo>
                      <a:pt x="241" y="414"/>
                    </a:lnTo>
                    <a:lnTo>
                      <a:pt x="240" y="416"/>
                    </a:lnTo>
                    <a:lnTo>
                      <a:pt x="240" y="417"/>
                    </a:lnTo>
                    <a:lnTo>
                      <a:pt x="238" y="417"/>
                    </a:lnTo>
                    <a:lnTo>
                      <a:pt x="237" y="416"/>
                    </a:lnTo>
                    <a:lnTo>
                      <a:pt x="237" y="413"/>
                    </a:lnTo>
                    <a:lnTo>
                      <a:pt x="240" y="413"/>
                    </a:lnTo>
                    <a:close/>
                    <a:moveTo>
                      <a:pt x="246" y="412"/>
                    </a:moveTo>
                    <a:lnTo>
                      <a:pt x="246" y="413"/>
                    </a:lnTo>
                    <a:lnTo>
                      <a:pt x="245" y="413"/>
                    </a:lnTo>
                    <a:lnTo>
                      <a:pt x="246" y="412"/>
                    </a:lnTo>
                    <a:close/>
                    <a:moveTo>
                      <a:pt x="302" y="410"/>
                    </a:moveTo>
                    <a:lnTo>
                      <a:pt x="300" y="413"/>
                    </a:lnTo>
                    <a:lnTo>
                      <a:pt x="299" y="413"/>
                    </a:lnTo>
                    <a:lnTo>
                      <a:pt x="299" y="413"/>
                    </a:lnTo>
                    <a:lnTo>
                      <a:pt x="299" y="412"/>
                    </a:lnTo>
                    <a:lnTo>
                      <a:pt x="302" y="410"/>
                    </a:lnTo>
                    <a:close/>
                    <a:moveTo>
                      <a:pt x="533" y="402"/>
                    </a:moveTo>
                    <a:lnTo>
                      <a:pt x="536" y="404"/>
                    </a:lnTo>
                    <a:lnTo>
                      <a:pt x="536" y="405"/>
                    </a:lnTo>
                    <a:lnTo>
                      <a:pt x="535" y="406"/>
                    </a:lnTo>
                    <a:lnTo>
                      <a:pt x="536" y="408"/>
                    </a:lnTo>
                    <a:lnTo>
                      <a:pt x="536" y="406"/>
                    </a:lnTo>
                    <a:lnTo>
                      <a:pt x="539" y="406"/>
                    </a:lnTo>
                    <a:lnTo>
                      <a:pt x="541" y="408"/>
                    </a:lnTo>
                    <a:lnTo>
                      <a:pt x="541" y="410"/>
                    </a:lnTo>
                    <a:lnTo>
                      <a:pt x="539" y="410"/>
                    </a:lnTo>
                    <a:lnTo>
                      <a:pt x="540" y="412"/>
                    </a:lnTo>
                    <a:lnTo>
                      <a:pt x="539" y="413"/>
                    </a:lnTo>
                    <a:lnTo>
                      <a:pt x="536" y="413"/>
                    </a:lnTo>
                    <a:lnTo>
                      <a:pt x="535" y="410"/>
                    </a:lnTo>
                    <a:lnTo>
                      <a:pt x="532" y="408"/>
                    </a:lnTo>
                    <a:lnTo>
                      <a:pt x="532" y="408"/>
                    </a:lnTo>
                    <a:lnTo>
                      <a:pt x="535" y="413"/>
                    </a:lnTo>
                    <a:lnTo>
                      <a:pt x="535" y="414"/>
                    </a:lnTo>
                    <a:lnTo>
                      <a:pt x="537" y="416"/>
                    </a:lnTo>
                    <a:lnTo>
                      <a:pt x="539" y="417"/>
                    </a:lnTo>
                    <a:lnTo>
                      <a:pt x="537" y="418"/>
                    </a:lnTo>
                    <a:lnTo>
                      <a:pt x="537" y="421"/>
                    </a:lnTo>
                    <a:lnTo>
                      <a:pt x="536" y="422"/>
                    </a:lnTo>
                    <a:lnTo>
                      <a:pt x="533" y="420"/>
                    </a:lnTo>
                    <a:lnTo>
                      <a:pt x="533" y="417"/>
                    </a:lnTo>
                    <a:lnTo>
                      <a:pt x="531" y="412"/>
                    </a:lnTo>
                    <a:lnTo>
                      <a:pt x="529" y="414"/>
                    </a:lnTo>
                    <a:lnTo>
                      <a:pt x="531" y="417"/>
                    </a:lnTo>
                    <a:lnTo>
                      <a:pt x="532" y="420"/>
                    </a:lnTo>
                    <a:lnTo>
                      <a:pt x="529" y="422"/>
                    </a:lnTo>
                    <a:lnTo>
                      <a:pt x="528" y="422"/>
                    </a:lnTo>
                    <a:lnTo>
                      <a:pt x="525" y="420"/>
                    </a:lnTo>
                    <a:lnTo>
                      <a:pt x="527" y="417"/>
                    </a:lnTo>
                    <a:lnTo>
                      <a:pt x="525" y="417"/>
                    </a:lnTo>
                    <a:lnTo>
                      <a:pt x="527" y="414"/>
                    </a:lnTo>
                    <a:lnTo>
                      <a:pt x="524" y="410"/>
                    </a:lnTo>
                    <a:lnTo>
                      <a:pt x="525" y="409"/>
                    </a:lnTo>
                    <a:lnTo>
                      <a:pt x="527" y="410"/>
                    </a:lnTo>
                    <a:lnTo>
                      <a:pt x="528" y="409"/>
                    </a:lnTo>
                    <a:lnTo>
                      <a:pt x="527" y="408"/>
                    </a:lnTo>
                    <a:lnTo>
                      <a:pt x="527" y="405"/>
                    </a:lnTo>
                    <a:lnTo>
                      <a:pt x="528" y="402"/>
                    </a:lnTo>
                    <a:lnTo>
                      <a:pt x="528" y="405"/>
                    </a:lnTo>
                    <a:lnTo>
                      <a:pt x="529" y="404"/>
                    </a:lnTo>
                    <a:lnTo>
                      <a:pt x="531" y="402"/>
                    </a:lnTo>
                    <a:lnTo>
                      <a:pt x="533" y="402"/>
                    </a:lnTo>
                    <a:close/>
                    <a:moveTo>
                      <a:pt x="545" y="402"/>
                    </a:moveTo>
                    <a:lnTo>
                      <a:pt x="545" y="402"/>
                    </a:lnTo>
                    <a:lnTo>
                      <a:pt x="545" y="405"/>
                    </a:lnTo>
                    <a:lnTo>
                      <a:pt x="549" y="408"/>
                    </a:lnTo>
                    <a:lnTo>
                      <a:pt x="550" y="409"/>
                    </a:lnTo>
                    <a:lnTo>
                      <a:pt x="550" y="418"/>
                    </a:lnTo>
                    <a:lnTo>
                      <a:pt x="549" y="421"/>
                    </a:lnTo>
                    <a:lnTo>
                      <a:pt x="548" y="421"/>
                    </a:lnTo>
                    <a:lnTo>
                      <a:pt x="549" y="416"/>
                    </a:lnTo>
                    <a:lnTo>
                      <a:pt x="548" y="410"/>
                    </a:lnTo>
                    <a:lnTo>
                      <a:pt x="548" y="413"/>
                    </a:lnTo>
                    <a:lnTo>
                      <a:pt x="548" y="421"/>
                    </a:lnTo>
                    <a:lnTo>
                      <a:pt x="546" y="422"/>
                    </a:lnTo>
                    <a:lnTo>
                      <a:pt x="546" y="423"/>
                    </a:lnTo>
                    <a:lnTo>
                      <a:pt x="545" y="425"/>
                    </a:lnTo>
                    <a:lnTo>
                      <a:pt x="544" y="425"/>
                    </a:lnTo>
                    <a:lnTo>
                      <a:pt x="542" y="427"/>
                    </a:lnTo>
                    <a:lnTo>
                      <a:pt x="539" y="430"/>
                    </a:lnTo>
                    <a:lnTo>
                      <a:pt x="537" y="431"/>
                    </a:lnTo>
                    <a:lnTo>
                      <a:pt x="536" y="430"/>
                    </a:lnTo>
                    <a:lnTo>
                      <a:pt x="537" y="427"/>
                    </a:lnTo>
                    <a:lnTo>
                      <a:pt x="537" y="425"/>
                    </a:lnTo>
                    <a:lnTo>
                      <a:pt x="539" y="423"/>
                    </a:lnTo>
                    <a:lnTo>
                      <a:pt x="541" y="423"/>
                    </a:lnTo>
                    <a:lnTo>
                      <a:pt x="541" y="422"/>
                    </a:lnTo>
                    <a:lnTo>
                      <a:pt x="542" y="421"/>
                    </a:lnTo>
                    <a:lnTo>
                      <a:pt x="540" y="420"/>
                    </a:lnTo>
                    <a:lnTo>
                      <a:pt x="540" y="416"/>
                    </a:lnTo>
                    <a:lnTo>
                      <a:pt x="542" y="412"/>
                    </a:lnTo>
                    <a:lnTo>
                      <a:pt x="544" y="405"/>
                    </a:lnTo>
                    <a:lnTo>
                      <a:pt x="545" y="402"/>
                    </a:lnTo>
                    <a:close/>
                    <a:moveTo>
                      <a:pt x="533" y="398"/>
                    </a:moveTo>
                    <a:lnTo>
                      <a:pt x="533" y="400"/>
                    </a:lnTo>
                    <a:lnTo>
                      <a:pt x="532" y="401"/>
                    </a:lnTo>
                    <a:lnTo>
                      <a:pt x="531" y="400"/>
                    </a:lnTo>
                    <a:lnTo>
                      <a:pt x="533" y="398"/>
                    </a:lnTo>
                    <a:close/>
                    <a:moveTo>
                      <a:pt x="324" y="397"/>
                    </a:moveTo>
                    <a:lnTo>
                      <a:pt x="323" y="398"/>
                    </a:lnTo>
                    <a:lnTo>
                      <a:pt x="323" y="397"/>
                    </a:lnTo>
                    <a:lnTo>
                      <a:pt x="324" y="397"/>
                    </a:lnTo>
                    <a:close/>
                    <a:moveTo>
                      <a:pt x="323" y="395"/>
                    </a:moveTo>
                    <a:lnTo>
                      <a:pt x="317" y="400"/>
                    </a:lnTo>
                    <a:lnTo>
                      <a:pt x="316" y="400"/>
                    </a:lnTo>
                    <a:lnTo>
                      <a:pt x="317" y="397"/>
                    </a:lnTo>
                    <a:lnTo>
                      <a:pt x="323" y="395"/>
                    </a:lnTo>
                    <a:close/>
                    <a:moveTo>
                      <a:pt x="294" y="392"/>
                    </a:moveTo>
                    <a:lnTo>
                      <a:pt x="295" y="393"/>
                    </a:lnTo>
                    <a:lnTo>
                      <a:pt x="292" y="393"/>
                    </a:lnTo>
                    <a:lnTo>
                      <a:pt x="291" y="392"/>
                    </a:lnTo>
                    <a:lnTo>
                      <a:pt x="294" y="392"/>
                    </a:lnTo>
                    <a:close/>
                    <a:moveTo>
                      <a:pt x="349" y="366"/>
                    </a:moveTo>
                    <a:lnTo>
                      <a:pt x="352" y="367"/>
                    </a:lnTo>
                    <a:lnTo>
                      <a:pt x="352" y="370"/>
                    </a:lnTo>
                    <a:lnTo>
                      <a:pt x="350" y="370"/>
                    </a:lnTo>
                    <a:lnTo>
                      <a:pt x="350" y="371"/>
                    </a:lnTo>
                    <a:lnTo>
                      <a:pt x="352" y="371"/>
                    </a:lnTo>
                    <a:lnTo>
                      <a:pt x="354" y="368"/>
                    </a:lnTo>
                    <a:lnTo>
                      <a:pt x="356" y="368"/>
                    </a:lnTo>
                    <a:lnTo>
                      <a:pt x="357" y="370"/>
                    </a:lnTo>
                    <a:lnTo>
                      <a:pt x="358" y="371"/>
                    </a:lnTo>
                    <a:lnTo>
                      <a:pt x="356" y="372"/>
                    </a:lnTo>
                    <a:lnTo>
                      <a:pt x="354" y="372"/>
                    </a:lnTo>
                    <a:lnTo>
                      <a:pt x="354" y="373"/>
                    </a:lnTo>
                    <a:lnTo>
                      <a:pt x="356" y="373"/>
                    </a:lnTo>
                    <a:lnTo>
                      <a:pt x="356" y="376"/>
                    </a:lnTo>
                    <a:lnTo>
                      <a:pt x="354" y="379"/>
                    </a:lnTo>
                    <a:lnTo>
                      <a:pt x="353" y="377"/>
                    </a:lnTo>
                    <a:lnTo>
                      <a:pt x="352" y="376"/>
                    </a:lnTo>
                    <a:lnTo>
                      <a:pt x="350" y="377"/>
                    </a:lnTo>
                    <a:lnTo>
                      <a:pt x="349" y="376"/>
                    </a:lnTo>
                    <a:lnTo>
                      <a:pt x="348" y="376"/>
                    </a:lnTo>
                    <a:lnTo>
                      <a:pt x="346" y="377"/>
                    </a:lnTo>
                    <a:lnTo>
                      <a:pt x="348" y="379"/>
                    </a:lnTo>
                    <a:lnTo>
                      <a:pt x="349" y="381"/>
                    </a:lnTo>
                    <a:lnTo>
                      <a:pt x="348" y="383"/>
                    </a:lnTo>
                    <a:lnTo>
                      <a:pt x="346" y="383"/>
                    </a:lnTo>
                    <a:lnTo>
                      <a:pt x="345" y="380"/>
                    </a:lnTo>
                    <a:lnTo>
                      <a:pt x="342" y="380"/>
                    </a:lnTo>
                    <a:lnTo>
                      <a:pt x="340" y="381"/>
                    </a:lnTo>
                    <a:lnTo>
                      <a:pt x="342" y="381"/>
                    </a:lnTo>
                    <a:lnTo>
                      <a:pt x="342" y="384"/>
                    </a:lnTo>
                    <a:lnTo>
                      <a:pt x="342" y="384"/>
                    </a:lnTo>
                    <a:lnTo>
                      <a:pt x="340" y="384"/>
                    </a:lnTo>
                    <a:lnTo>
                      <a:pt x="337" y="384"/>
                    </a:lnTo>
                    <a:lnTo>
                      <a:pt x="337" y="384"/>
                    </a:lnTo>
                    <a:lnTo>
                      <a:pt x="336" y="387"/>
                    </a:lnTo>
                    <a:lnTo>
                      <a:pt x="334" y="387"/>
                    </a:lnTo>
                    <a:lnTo>
                      <a:pt x="333" y="388"/>
                    </a:lnTo>
                    <a:lnTo>
                      <a:pt x="333" y="389"/>
                    </a:lnTo>
                    <a:lnTo>
                      <a:pt x="331" y="391"/>
                    </a:lnTo>
                    <a:lnTo>
                      <a:pt x="331" y="392"/>
                    </a:lnTo>
                    <a:lnTo>
                      <a:pt x="329" y="393"/>
                    </a:lnTo>
                    <a:lnTo>
                      <a:pt x="328" y="395"/>
                    </a:lnTo>
                    <a:lnTo>
                      <a:pt x="327" y="395"/>
                    </a:lnTo>
                    <a:lnTo>
                      <a:pt x="327" y="393"/>
                    </a:lnTo>
                    <a:lnTo>
                      <a:pt x="331" y="389"/>
                    </a:lnTo>
                    <a:lnTo>
                      <a:pt x="331" y="388"/>
                    </a:lnTo>
                    <a:lnTo>
                      <a:pt x="332" y="387"/>
                    </a:lnTo>
                    <a:lnTo>
                      <a:pt x="331" y="387"/>
                    </a:lnTo>
                    <a:lnTo>
                      <a:pt x="329" y="388"/>
                    </a:lnTo>
                    <a:lnTo>
                      <a:pt x="328" y="387"/>
                    </a:lnTo>
                    <a:lnTo>
                      <a:pt x="329" y="385"/>
                    </a:lnTo>
                    <a:lnTo>
                      <a:pt x="327" y="385"/>
                    </a:lnTo>
                    <a:lnTo>
                      <a:pt x="325" y="387"/>
                    </a:lnTo>
                    <a:lnTo>
                      <a:pt x="327" y="387"/>
                    </a:lnTo>
                    <a:lnTo>
                      <a:pt x="327" y="388"/>
                    </a:lnTo>
                    <a:lnTo>
                      <a:pt x="327" y="389"/>
                    </a:lnTo>
                    <a:lnTo>
                      <a:pt x="325" y="389"/>
                    </a:lnTo>
                    <a:lnTo>
                      <a:pt x="324" y="389"/>
                    </a:lnTo>
                    <a:lnTo>
                      <a:pt x="323" y="387"/>
                    </a:lnTo>
                    <a:lnTo>
                      <a:pt x="324" y="385"/>
                    </a:lnTo>
                    <a:lnTo>
                      <a:pt x="325" y="383"/>
                    </a:lnTo>
                    <a:lnTo>
                      <a:pt x="325" y="380"/>
                    </a:lnTo>
                    <a:lnTo>
                      <a:pt x="324" y="379"/>
                    </a:lnTo>
                    <a:lnTo>
                      <a:pt x="325" y="377"/>
                    </a:lnTo>
                    <a:lnTo>
                      <a:pt x="328" y="375"/>
                    </a:lnTo>
                    <a:lnTo>
                      <a:pt x="333" y="372"/>
                    </a:lnTo>
                    <a:lnTo>
                      <a:pt x="336" y="372"/>
                    </a:lnTo>
                    <a:lnTo>
                      <a:pt x="337" y="372"/>
                    </a:lnTo>
                    <a:lnTo>
                      <a:pt x="337" y="377"/>
                    </a:lnTo>
                    <a:lnTo>
                      <a:pt x="337" y="377"/>
                    </a:lnTo>
                    <a:lnTo>
                      <a:pt x="340" y="375"/>
                    </a:lnTo>
                    <a:lnTo>
                      <a:pt x="338" y="372"/>
                    </a:lnTo>
                    <a:lnTo>
                      <a:pt x="340" y="372"/>
                    </a:lnTo>
                    <a:lnTo>
                      <a:pt x="341" y="373"/>
                    </a:lnTo>
                    <a:lnTo>
                      <a:pt x="342" y="371"/>
                    </a:lnTo>
                    <a:lnTo>
                      <a:pt x="340" y="370"/>
                    </a:lnTo>
                    <a:lnTo>
                      <a:pt x="340" y="368"/>
                    </a:lnTo>
                    <a:lnTo>
                      <a:pt x="341" y="367"/>
                    </a:lnTo>
                    <a:lnTo>
                      <a:pt x="342" y="367"/>
                    </a:lnTo>
                    <a:lnTo>
                      <a:pt x="345" y="367"/>
                    </a:lnTo>
                    <a:lnTo>
                      <a:pt x="345" y="370"/>
                    </a:lnTo>
                    <a:lnTo>
                      <a:pt x="344" y="371"/>
                    </a:lnTo>
                    <a:lnTo>
                      <a:pt x="344" y="372"/>
                    </a:lnTo>
                    <a:lnTo>
                      <a:pt x="345" y="372"/>
                    </a:lnTo>
                    <a:lnTo>
                      <a:pt x="346" y="371"/>
                    </a:lnTo>
                    <a:lnTo>
                      <a:pt x="348" y="370"/>
                    </a:lnTo>
                    <a:lnTo>
                      <a:pt x="348" y="371"/>
                    </a:lnTo>
                    <a:lnTo>
                      <a:pt x="349" y="368"/>
                    </a:lnTo>
                    <a:lnTo>
                      <a:pt x="348" y="367"/>
                    </a:lnTo>
                    <a:lnTo>
                      <a:pt x="349" y="366"/>
                    </a:lnTo>
                    <a:close/>
                    <a:moveTo>
                      <a:pt x="359" y="356"/>
                    </a:moveTo>
                    <a:lnTo>
                      <a:pt x="361" y="356"/>
                    </a:lnTo>
                    <a:lnTo>
                      <a:pt x="361" y="359"/>
                    </a:lnTo>
                    <a:lnTo>
                      <a:pt x="362" y="359"/>
                    </a:lnTo>
                    <a:lnTo>
                      <a:pt x="362" y="358"/>
                    </a:lnTo>
                    <a:lnTo>
                      <a:pt x="363" y="358"/>
                    </a:lnTo>
                    <a:lnTo>
                      <a:pt x="365" y="359"/>
                    </a:lnTo>
                    <a:lnTo>
                      <a:pt x="363" y="360"/>
                    </a:lnTo>
                    <a:lnTo>
                      <a:pt x="362" y="362"/>
                    </a:lnTo>
                    <a:lnTo>
                      <a:pt x="363" y="363"/>
                    </a:lnTo>
                    <a:lnTo>
                      <a:pt x="365" y="364"/>
                    </a:lnTo>
                    <a:lnTo>
                      <a:pt x="363" y="364"/>
                    </a:lnTo>
                    <a:lnTo>
                      <a:pt x="362" y="363"/>
                    </a:lnTo>
                    <a:lnTo>
                      <a:pt x="359" y="366"/>
                    </a:lnTo>
                    <a:lnTo>
                      <a:pt x="358" y="366"/>
                    </a:lnTo>
                    <a:lnTo>
                      <a:pt x="358" y="364"/>
                    </a:lnTo>
                    <a:lnTo>
                      <a:pt x="356" y="366"/>
                    </a:lnTo>
                    <a:lnTo>
                      <a:pt x="354" y="366"/>
                    </a:lnTo>
                    <a:lnTo>
                      <a:pt x="352" y="363"/>
                    </a:lnTo>
                    <a:lnTo>
                      <a:pt x="352" y="362"/>
                    </a:lnTo>
                    <a:lnTo>
                      <a:pt x="352" y="362"/>
                    </a:lnTo>
                    <a:lnTo>
                      <a:pt x="354" y="362"/>
                    </a:lnTo>
                    <a:lnTo>
                      <a:pt x="354" y="360"/>
                    </a:lnTo>
                    <a:lnTo>
                      <a:pt x="356" y="362"/>
                    </a:lnTo>
                    <a:lnTo>
                      <a:pt x="357" y="359"/>
                    </a:lnTo>
                    <a:lnTo>
                      <a:pt x="357" y="358"/>
                    </a:lnTo>
                    <a:lnTo>
                      <a:pt x="357" y="356"/>
                    </a:lnTo>
                    <a:lnTo>
                      <a:pt x="359" y="356"/>
                    </a:lnTo>
                    <a:close/>
                    <a:moveTo>
                      <a:pt x="362" y="351"/>
                    </a:moveTo>
                    <a:lnTo>
                      <a:pt x="363" y="351"/>
                    </a:lnTo>
                    <a:lnTo>
                      <a:pt x="363" y="354"/>
                    </a:lnTo>
                    <a:lnTo>
                      <a:pt x="362" y="355"/>
                    </a:lnTo>
                    <a:lnTo>
                      <a:pt x="361" y="354"/>
                    </a:lnTo>
                    <a:lnTo>
                      <a:pt x="361" y="351"/>
                    </a:lnTo>
                    <a:lnTo>
                      <a:pt x="362" y="351"/>
                    </a:lnTo>
                    <a:close/>
                    <a:moveTo>
                      <a:pt x="436" y="348"/>
                    </a:moveTo>
                    <a:lnTo>
                      <a:pt x="437" y="350"/>
                    </a:lnTo>
                    <a:lnTo>
                      <a:pt x="433" y="350"/>
                    </a:lnTo>
                    <a:lnTo>
                      <a:pt x="436" y="348"/>
                    </a:lnTo>
                    <a:close/>
                    <a:moveTo>
                      <a:pt x="462" y="343"/>
                    </a:moveTo>
                    <a:lnTo>
                      <a:pt x="463" y="343"/>
                    </a:lnTo>
                    <a:lnTo>
                      <a:pt x="461" y="346"/>
                    </a:lnTo>
                    <a:lnTo>
                      <a:pt x="460" y="346"/>
                    </a:lnTo>
                    <a:lnTo>
                      <a:pt x="460" y="345"/>
                    </a:lnTo>
                    <a:lnTo>
                      <a:pt x="462" y="343"/>
                    </a:lnTo>
                    <a:close/>
                    <a:moveTo>
                      <a:pt x="427" y="331"/>
                    </a:moveTo>
                    <a:lnTo>
                      <a:pt x="427" y="334"/>
                    </a:lnTo>
                    <a:lnTo>
                      <a:pt x="425" y="335"/>
                    </a:lnTo>
                    <a:lnTo>
                      <a:pt x="424" y="334"/>
                    </a:lnTo>
                    <a:lnTo>
                      <a:pt x="427" y="331"/>
                    </a:lnTo>
                    <a:close/>
                    <a:moveTo>
                      <a:pt x="363" y="331"/>
                    </a:moveTo>
                    <a:lnTo>
                      <a:pt x="365" y="331"/>
                    </a:lnTo>
                    <a:lnTo>
                      <a:pt x="363" y="333"/>
                    </a:lnTo>
                    <a:lnTo>
                      <a:pt x="361" y="331"/>
                    </a:lnTo>
                    <a:lnTo>
                      <a:pt x="363" y="331"/>
                    </a:lnTo>
                    <a:close/>
                    <a:moveTo>
                      <a:pt x="283" y="330"/>
                    </a:moveTo>
                    <a:lnTo>
                      <a:pt x="283" y="333"/>
                    </a:lnTo>
                    <a:lnTo>
                      <a:pt x="282" y="333"/>
                    </a:lnTo>
                    <a:lnTo>
                      <a:pt x="282" y="331"/>
                    </a:lnTo>
                    <a:lnTo>
                      <a:pt x="283" y="330"/>
                    </a:lnTo>
                    <a:close/>
                    <a:moveTo>
                      <a:pt x="280" y="327"/>
                    </a:moveTo>
                    <a:lnTo>
                      <a:pt x="282" y="329"/>
                    </a:lnTo>
                    <a:lnTo>
                      <a:pt x="279" y="333"/>
                    </a:lnTo>
                    <a:lnTo>
                      <a:pt x="278" y="334"/>
                    </a:lnTo>
                    <a:lnTo>
                      <a:pt x="277" y="333"/>
                    </a:lnTo>
                    <a:lnTo>
                      <a:pt x="277" y="331"/>
                    </a:lnTo>
                    <a:lnTo>
                      <a:pt x="279" y="329"/>
                    </a:lnTo>
                    <a:lnTo>
                      <a:pt x="280" y="327"/>
                    </a:lnTo>
                    <a:close/>
                    <a:moveTo>
                      <a:pt x="440" y="326"/>
                    </a:moveTo>
                    <a:lnTo>
                      <a:pt x="440" y="327"/>
                    </a:lnTo>
                    <a:lnTo>
                      <a:pt x="440" y="329"/>
                    </a:lnTo>
                    <a:lnTo>
                      <a:pt x="440" y="330"/>
                    </a:lnTo>
                    <a:lnTo>
                      <a:pt x="438" y="331"/>
                    </a:lnTo>
                    <a:lnTo>
                      <a:pt x="436" y="331"/>
                    </a:lnTo>
                    <a:lnTo>
                      <a:pt x="433" y="337"/>
                    </a:lnTo>
                    <a:lnTo>
                      <a:pt x="431" y="337"/>
                    </a:lnTo>
                    <a:lnTo>
                      <a:pt x="432" y="338"/>
                    </a:lnTo>
                    <a:lnTo>
                      <a:pt x="431" y="339"/>
                    </a:lnTo>
                    <a:lnTo>
                      <a:pt x="428" y="339"/>
                    </a:lnTo>
                    <a:lnTo>
                      <a:pt x="427" y="339"/>
                    </a:lnTo>
                    <a:lnTo>
                      <a:pt x="424" y="339"/>
                    </a:lnTo>
                    <a:lnTo>
                      <a:pt x="424" y="339"/>
                    </a:lnTo>
                    <a:lnTo>
                      <a:pt x="427" y="338"/>
                    </a:lnTo>
                    <a:lnTo>
                      <a:pt x="427" y="338"/>
                    </a:lnTo>
                    <a:lnTo>
                      <a:pt x="427" y="337"/>
                    </a:lnTo>
                    <a:lnTo>
                      <a:pt x="432" y="333"/>
                    </a:lnTo>
                    <a:lnTo>
                      <a:pt x="433" y="333"/>
                    </a:lnTo>
                    <a:lnTo>
                      <a:pt x="436" y="330"/>
                    </a:lnTo>
                    <a:lnTo>
                      <a:pt x="437" y="329"/>
                    </a:lnTo>
                    <a:lnTo>
                      <a:pt x="440" y="326"/>
                    </a:lnTo>
                    <a:close/>
                    <a:moveTo>
                      <a:pt x="445" y="325"/>
                    </a:moveTo>
                    <a:lnTo>
                      <a:pt x="446" y="325"/>
                    </a:lnTo>
                    <a:lnTo>
                      <a:pt x="446" y="327"/>
                    </a:lnTo>
                    <a:lnTo>
                      <a:pt x="448" y="327"/>
                    </a:lnTo>
                    <a:lnTo>
                      <a:pt x="449" y="329"/>
                    </a:lnTo>
                    <a:lnTo>
                      <a:pt x="446" y="330"/>
                    </a:lnTo>
                    <a:lnTo>
                      <a:pt x="444" y="329"/>
                    </a:lnTo>
                    <a:lnTo>
                      <a:pt x="444" y="325"/>
                    </a:lnTo>
                    <a:lnTo>
                      <a:pt x="445" y="325"/>
                    </a:lnTo>
                    <a:close/>
                    <a:moveTo>
                      <a:pt x="435" y="322"/>
                    </a:moveTo>
                    <a:lnTo>
                      <a:pt x="436" y="322"/>
                    </a:lnTo>
                    <a:lnTo>
                      <a:pt x="437" y="323"/>
                    </a:lnTo>
                    <a:lnTo>
                      <a:pt x="435" y="325"/>
                    </a:lnTo>
                    <a:lnTo>
                      <a:pt x="435" y="326"/>
                    </a:lnTo>
                    <a:lnTo>
                      <a:pt x="432" y="329"/>
                    </a:lnTo>
                    <a:lnTo>
                      <a:pt x="432" y="330"/>
                    </a:lnTo>
                    <a:lnTo>
                      <a:pt x="431" y="330"/>
                    </a:lnTo>
                    <a:lnTo>
                      <a:pt x="429" y="329"/>
                    </a:lnTo>
                    <a:lnTo>
                      <a:pt x="433" y="325"/>
                    </a:lnTo>
                    <a:lnTo>
                      <a:pt x="433" y="323"/>
                    </a:lnTo>
                    <a:lnTo>
                      <a:pt x="435" y="322"/>
                    </a:lnTo>
                    <a:close/>
                    <a:moveTo>
                      <a:pt x="441" y="318"/>
                    </a:moveTo>
                    <a:lnTo>
                      <a:pt x="442" y="318"/>
                    </a:lnTo>
                    <a:lnTo>
                      <a:pt x="442" y="320"/>
                    </a:lnTo>
                    <a:lnTo>
                      <a:pt x="440" y="320"/>
                    </a:lnTo>
                    <a:lnTo>
                      <a:pt x="441" y="318"/>
                    </a:lnTo>
                    <a:close/>
                    <a:moveTo>
                      <a:pt x="446" y="314"/>
                    </a:moveTo>
                    <a:lnTo>
                      <a:pt x="448" y="314"/>
                    </a:lnTo>
                    <a:lnTo>
                      <a:pt x="446" y="316"/>
                    </a:lnTo>
                    <a:lnTo>
                      <a:pt x="445" y="314"/>
                    </a:lnTo>
                    <a:lnTo>
                      <a:pt x="446" y="314"/>
                    </a:lnTo>
                    <a:close/>
                    <a:moveTo>
                      <a:pt x="435" y="312"/>
                    </a:moveTo>
                    <a:lnTo>
                      <a:pt x="436" y="313"/>
                    </a:lnTo>
                    <a:lnTo>
                      <a:pt x="436" y="314"/>
                    </a:lnTo>
                    <a:lnTo>
                      <a:pt x="436" y="316"/>
                    </a:lnTo>
                    <a:lnTo>
                      <a:pt x="436" y="316"/>
                    </a:lnTo>
                    <a:lnTo>
                      <a:pt x="433" y="313"/>
                    </a:lnTo>
                    <a:lnTo>
                      <a:pt x="435" y="312"/>
                    </a:lnTo>
                    <a:close/>
                    <a:moveTo>
                      <a:pt x="391" y="312"/>
                    </a:moveTo>
                    <a:lnTo>
                      <a:pt x="391" y="313"/>
                    </a:lnTo>
                    <a:lnTo>
                      <a:pt x="388" y="316"/>
                    </a:lnTo>
                    <a:lnTo>
                      <a:pt x="386" y="314"/>
                    </a:lnTo>
                    <a:lnTo>
                      <a:pt x="390" y="312"/>
                    </a:lnTo>
                    <a:lnTo>
                      <a:pt x="391" y="312"/>
                    </a:lnTo>
                    <a:close/>
                    <a:moveTo>
                      <a:pt x="245" y="276"/>
                    </a:moveTo>
                    <a:lnTo>
                      <a:pt x="245" y="279"/>
                    </a:lnTo>
                    <a:lnTo>
                      <a:pt x="248" y="280"/>
                    </a:lnTo>
                    <a:lnTo>
                      <a:pt x="248" y="283"/>
                    </a:lnTo>
                    <a:lnTo>
                      <a:pt x="245" y="285"/>
                    </a:lnTo>
                    <a:lnTo>
                      <a:pt x="245" y="288"/>
                    </a:lnTo>
                    <a:lnTo>
                      <a:pt x="241" y="288"/>
                    </a:lnTo>
                    <a:lnTo>
                      <a:pt x="238" y="288"/>
                    </a:lnTo>
                    <a:lnTo>
                      <a:pt x="237" y="289"/>
                    </a:lnTo>
                    <a:lnTo>
                      <a:pt x="234" y="288"/>
                    </a:lnTo>
                    <a:lnTo>
                      <a:pt x="233" y="287"/>
                    </a:lnTo>
                    <a:lnTo>
                      <a:pt x="230" y="283"/>
                    </a:lnTo>
                    <a:lnTo>
                      <a:pt x="229" y="279"/>
                    </a:lnTo>
                    <a:lnTo>
                      <a:pt x="232" y="279"/>
                    </a:lnTo>
                    <a:lnTo>
                      <a:pt x="234" y="279"/>
                    </a:lnTo>
                    <a:lnTo>
                      <a:pt x="237" y="279"/>
                    </a:lnTo>
                    <a:lnTo>
                      <a:pt x="238" y="280"/>
                    </a:lnTo>
                    <a:lnTo>
                      <a:pt x="241" y="277"/>
                    </a:lnTo>
                    <a:lnTo>
                      <a:pt x="245" y="276"/>
                    </a:lnTo>
                    <a:close/>
                    <a:moveTo>
                      <a:pt x="176" y="255"/>
                    </a:moveTo>
                    <a:lnTo>
                      <a:pt x="178" y="256"/>
                    </a:lnTo>
                    <a:lnTo>
                      <a:pt x="178" y="259"/>
                    </a:lnTo>
                    <a:lnTo>
                      <a:pt x="180" y="262"/>
                    </a:lnTo>
                    <a:lnTo>
                      <a:pt x="180" y="264"/>
                    </a:lnTo>
                    <a:lnTo>
                      <a:pt x="176" y="260"/>
                    </a:lnTo>
                    <a:lnTo>
                      <a:pt x="175" y="258"/>
                    </a:lnTo>
                    <a:lnTo>
                      <a:pt x="175" y="256"/>
                    </a:lnTo>
                    <a:lnTo>
                      <a:pt x="176" y="255"/>
                    </a:lnTo>
                    <a:close/>
                    <a:moveTo>
                      <a:pt x="176" y="252"/>
                    </a:moveTo>
                    <a:lnTo>
                      <a:pt x="178" y="254"/>
                    </a:lnTo>
                    <a:lnTo>
                      <a:pt x="176" y="254"/>
                    </a:lnTo>
                    <a:lnTo>
                      <a:pt x="176" y="254"/>
                    </a:lnTo>
                    <a:lnTo>
                      <a:pt x="176" y="252"/>
                    </a:lnTo>
                    <a:close/>
                    <a:moveTo>
                      <a:pt x="298" y="210"/>
                    </a:moveTo>
                    <a:lnTo>
                      <a:pt x="299" y="210"/>
                    </a:lnTo>
                    <a:lnTo>
                      <a:pt x="299" y="216"/>
                    </a:lnTo>
                    <a:lnTo>
                      <a:pt x="298" y="218"/>
                    </a:lnTo>
                    <a:lnTo>
                      <a:pt x="298" y="223"/>
                    </a:lnTo>
                    <a:lnTo>
                      <a:pt x="296" y="222"/>
                    </a:lnTo>
                    <a:lnTo>
                      <a:pt x="296" y="221"/>
                    </a:lnTo>
                    <a:lnTo>
                      <a:pt x="294" y="220"/>
                    </a:lnTo>
                    <a:lnTo>
                      <a:pt x="291" y="221"/>
                    </a:lnTo>
                    <a:lnTo>
                      <a:pt x="288" y="220"/>
                    </a:lnTo>
                    <a:lnTo>
                      <a:pt x="290" y="218"/>
                    </a:lnTo>
                    <a:lnTo>
                      <a:pt x="295" y="212"/>
                    </a:lnTo>
                    <a:lnTo>
                      <a:pt x="298" y="210"/>
                    </a:lnTo>
                    <a:close/>
                    <a:moveTo>
                      <a:pt x="305" y="206"/>
                    </a:moveTo>
                    <a:lnTo>
                      <a:pt x="309" y="209"/>
                    </a:lnTo>
                    <a:lnTo>
                      <a:pt x="309" y="210"/>
                    </a:lnTo>
                    <a:lnTo>
                      <a:pt x="308" y="212"/>
                    </a:lnTo>
                    <a:lnTo>
                      <a:pt x="303" y="216"/>
                    </a:lnTo>
                    <a:lnTo>
                      <a:pt x="302" y="216"/>
                    </a:lnTo>
                    <a:lnTo>
                      <a:pt x="303" y="214"/>
                    </a:lnTo>
                    <a:lnTo>
                      <a:pt x="303" y="213"/>
                    </a:lnTo>
                    <a:lnTo>
                      <a:pt x="302" y="212"/>
                    </a:lnTo>
                    <a:lnTo>
                      <a:pt x="302" y="210"/>
                    </a:lnTo>
                    <a:lnTo>
                      <a:pt x="299" y="208"/>
                    </a:lnTo>
                    <a:lnTo>
                      <a:pt x="302" y="206"/>
                    </a:lnTo>
                    <a:lnTo>
                      <a:pt x="305" y="206"/>
                    </a:lnTo>
                    <a:close/>
                    <a:moveTo>
                      <a:pt x="328" y="200"/>
                    </a:moveTo>
                    <a:lnTo>
                      <a:pt x="329" y="201"/>
                    </a:lnTo>
                    <a:lnTo>
                      <a:pt x="328" y="204"/>
                    </a:lnTo>
                    <a:lnTo>
                      <a:pt x="327" y="204"/>
                    </a:lnTo>
                    <a:lnTo>
                      <a:pt x="324" y="201"/>
                    </a:lnTo>
                    <a:lnTo>
                      <a:pt x="325" y="200"/>
                    </a:lnTo>
                    <a:lnTo>
                      <a:pt x="328" y="200"/>
                    </a:lnTo>
                    <a:close/>
                    <a:moveTo>
                      <a:pt x="238" y="168"/>
                    </a:moveTo>
                    <a:lnTo>
                      <a:pt x="240" y="168"/>
                    </a:lnTo>
                    <a:lnTo>
                      <a:pt x="240" y="173"/>
                    </a:lnTo>
                    <a:lnTo>
                      <a:pt x="238" y="175"/>
                    </a:lnTo>
                    <a:lnTo>
                      <a:pt x="242" y="176"/>
                    </a:lnTo>
                    <a:lnTo>
                      <a:pt x="242" y="177"/>
                    </a:lnTo>
                    <a:lnTo>
                      <a:pt x="245" y="177"/>
                    </a:lnTo>
                    <a:lnTo>
                      <a:pt x="246" y="176"/>
                    </a:lnTo>
                    <a:lnTo>
                      <a:pt x="250" y="177"/>
                    </a:lnTo>
                    <a:lnTo>
                      <a:pt x="253" y="179"/>
                    </a:lnTo>
                    <a:lnTo>
                      <a:pt x="253" y="180"/>
                    </a:lnTo>
                    <a:lnTo>
                      <a:pt x="251" y="181"/>
                    </a:lnTo>
                    <a:lnTo>
                      <a:pt x="253" y="185"/>
                    </a:lnTo>
                    <a:lnTo>
                      <a:pt x="254" y="187"/>
                    </a:lnTo>
                    <a:lnTo>
                      <a:pt x="254" y="189"/>
                    </a:lnTo>
                    <a:lnTo>
                      <a:pt x="259" y="193"/>
                    </a:lnTo>
                    <a:lnTo>
                      <a:pt x="259" y="196"/>
                    </a:lnTo>
                    <a:lnTo>
                      <a:pt x="258" y="197"/>
                    </a:lnTo>
                    <a:lnTo>
                      <a:pt x="254" y="195"/>
                    </a:lnTo>
                    <a:lnTo>
                      <a:pt x="253" y="195"/>
                    </a:lnTo>
                    <a:lnTo>
                      <a:pt x="253" y="196"/>
                    </a:lnTo>
                    <a:lnTo>
                      <a:pt x="250" y="196"/>
                    </a:lnTo>
                    <a:lnTo>
                      <a:pt x="246" y="198"/>
                    </a:lnTo>
                    <a:lnTo>
                      <a:pt x="245" y="198"/>
                    </a:lnTo>
                    <a:lnTo>
                      <a:pt x="246" y="195"/>
                    </a:lnTo>
                    <a:lnTo>
                      <a:pt x="246" y="192"/>
                    </a:lnTo>
                    <a:lnTo>
                      <a:pt x="244" y="191"/>
                    </a:lnTo>
                    <a:lnTo>
                      <a:pt x="244" y="188"/>
                    </a:lnTo>
                    <a:lnTo>
                      <a:pt x="244" y="184"/>
                    </a:lnTo>
                    <a:lnTo>
                      <a:pt x="241" y="181"/>
                    </a:lnTo>
                    <a:lnTo>
                      <a:pt x="237" y="181"/>
                    </a:lnTo>
                    <a:lnTo>
                      <a:pt x="236" y="184"/>
                    </a:lnTo>
                    <a:lnTo>
                      <a:pt x="233" y="184"/>
                    </a:lnTo>
                    <a:lnTo>
                      <a:pt x="232" y="181"/>
                    </a:lnTo>
                    <a:lnTo>
                      <a:pt x="232" y="179"/>
                    </a:lnTo>
                    <a:lnTo>
                      <a:pt x="237" y="173"/>
                    </a:lnTo>
                    <a:lnTo>
                      <a:pt x="238" y="168"/>
                    </a:lnTo>
                    <a:close/>
                    <a:moveTo>
                      <a:pt x="292" y="148"/>
                    </a:moveTo>
                    <a:lnTo>
                      <a:pt x="294" y="148"/>
                    </a:lnTo>
                    <a:lnTo>
                      <a:pt x="292" y="150"/>
                    </a:lnTo>
                    <a:lnTo>
                      <a:pt x="291" y="148"/>
                    </a:lnTo>
                    <a:lnTo>
                      <a:pt x="292" y="148"/>
                    </a:lnTo>
                    <a:close/>
                    <a:moveTo>
                      <a:pt x="532" y="0"/>
                    </a:moveTo>
                    <a:lnTo>
                      <a:pt x="533" y="0"/>
                    </a:lnTo>
                    <a:lnTo>
                      <a:pt x="533" y="1"/>
                    </a:lnTo>
                    <a:lnTo>
                      <a:pt x="532" y="1"/>
                    </a:lnTo>
                    <a:lnTo>
                      <a:pt x="532" y="2"/>
                    </a:lnTo>
                    <a:lnTo>
                      <a:pt x="532" y="2"/>
                    </a:lnTo>
                    <a:lnTo>
                      <a:pt x="533" y="4"/>
                    </a:lnTo>
                    <a:lnTo>
                      <a:pt x="533" y="5"/>
                    </a:lnTo>
                    <a:lnTo>
                      <a:pt x="535" y="5"/>
                    </a:lnTo>
                    <a:lnTo>
                      <a:pt x="537" y="6"/>
                    </a:lnTo>
                    <a:lnTo>
                      <a:pt x="537" y="8"/>
                    </a:lnTo>
                    <a:lnTo>
                      <a:pt x="537" y="9"/>
                    </a:lnTo>
                    <a:lnTo>
                      <a:pt x="537" y="10"/>
                    </a:lnTo>
                    <a:lnTo>
                      <a:pt x="535" y="12"/>
                    </a:lnTo>
                    <a:lnTo>
                      <a:pt x="532" y="13"/>
                    </a:lnTo>
                    <a:lnTo>
                      <a:pt x="529" y="14"/>
                    </a:lnTo>
                    <a:lnTo>
                      <a:pt x="527" y="12"/>
                    </a:lnTo>
                    <a:lnTo>
                      <a:pt x="524" y="13"/>
                    </a:lnTo>
                    <a:lnTo>
                      <a:pt x="521" y="14"/>
                    </a:lnTo>
                    <a:lnTo>
                      <a:pt x="521" y="17"/>
                    </a:lnTo>
                    <a:lnTo>
                      <a:pt x="523" y="16"/>
                    </a:lnTo>
                    <a:lnTo>
                      <a:pt x="524" y="18"/>
                    </a:lnTo>
                    <a:lnTo>
                      <a:pt x="523" y="22"/>
                    </a:lnTo>
                    <a:lnTo>
                      <a:pt x="525" y="21"/>
                    </a:lnTo>
                    <a:lnTo>
                      <a:pt x="525" y="20"/>
                    </a:lnTo>
                    <a:lnTo>
                      <a:pt x="527" y="18"/>
                    </a:lnTo>
                    <a:lnTo>
                      <a:pt x="528" y="18"/>
                    </a:lnTo>
                    <a:lnTo>
                      <a:pt x="527" y="21"/>
                    </a:lnTo>
                    <a:lnTo>
                      <a:pt x="527" y="23"/>
                    </a:lnTo>
                    <a:lnTo>
                      <a:pt x="528" y="26"/>
                    </a:lnTo>
                    <a:lnTo>
                      <a:pt x="528" y="23"/>
                    </a:lnTo>
                    <a:lnTo>
                      <a:pt x="529" y="20"/>
                    </a:lnTo>
                    <a:lnTo>
                      <a:pt x="529" y="21"/>
                    </a:lnTo>
                    <a:lnTo>
                      <a:pt x="531" y="21"/>
                    </a:lnTo>
                    <a:lnTo>
                      <a:pt x="532" y="20"/>
                    </a:lnTo>
                    <a:lnTo>
                      <a:pt x="532" y="17"/>
                    </a:lnTo>
                    <a:lnTo>
                      <a:pt x="532" y="16"/>
                    </a:lnTo>
                    <a:lnTo>
                      <a:pt x="535" y="14"/>
                    </a:lnTo>
                    <a:lnTo>
                      <a:pt x="536" y="16"/>
                    </a:lnTo>
                    <a:lnTo>
                      <a:pt x="537" y="16"/>
                    </a:lnTo>
                    <a:lnTo>
                      <a:pt x="537" y="14"/>
                    </a:lnTo>
                    <a:lnTo>
                      <a:pt x="540" y="12"/>
                    </a:lnTo>
                    <a:lnTo>
                      <a:pt x="541" y="12"/>
                    </a:lnTo>
                    <a:lnTo>
                      <a:pt x="541" y="13"/>
                    </a:lnTo>
                    <a:lnTo>
                      <a:pt x="541" y="14"/>
                    </a:lnTo>
                    <a:lnTo>
                      <a:pt x="541" y="17"/>
                    </a:lnTo>
                    <a:lnTo>
                      <a:pt x="540" y="18"/>
                    </a:lnTo>
                    <a:lnTo>
                      <a:pt x="539" y="20"/>
                    </a:lnTo>
                    <a:lnTo>
                      <a:pt x="539" y="21"/>
                    </a:lnTo>
                    <a:lnTo>
                      <a:pt x="539" y="22"/>
                    </a:lnTo>
                    <a:lnTo>
                      <a:pt x="537" y="23"/>
                    </a:lnTo>
                    <a:lnTo>
                      <a:pt x="539" y="26"/>
                    </a:lnTo>
                    <a:lnTo>
                      <a:pt x="539" y="25"/>
                    </a:lnTo>
                    <a:lnTo>
                      <a:pt x="540" y="22"/>
                    </a:lnTo>
                    <a:lnTo>
                      <a:pt x="542" y="22"/>
                    </a:lnTo>
                    <a:lnTo>
                      <a:pt x="544" y="22"/>
                    </a:lnTo>
                    <a:lnTo>
                      <a:pt x="545" y="22"/>
                    </a:lnTo>
                    <a:lnTo>
                      <a:pt x="548" y="23"/>
                    </a:lnTo>
                    <a:lnTo>
                      <a:pt x="550" y="23"/>
                    </a:lnTo>
                    <a:lnTo>
                      <a:pt x="552" y="25"/>
                    </a:lnTo>
                    <a:lnTo>
                      <a:pt x="553" y="26"/>
                    </a:lnTo>
                    <a:lnTo>
                      <a:pt x="554" y="25"/>
                    </a:lnTo>
                    <a:lnTo>
                      <a:pt x="556" y="25"/>
                    </a:lnTo>
                    <a:lnTo>
                      <a:pt x="557" y="27"/>
                    </a:lnTo>
                    <a:lnTo>
                      <a:pt x="558" y="29"/>
                    </a:lnTo>
                    <a:lnTo>
                      <a:pt x="557" y="31"/>
                    </a:lnTo>
                    <a:lnTo>
                      <a:pt x="553" y="33"/>
                    </a:lnTo>
                    <a:lnTo>
                      <a:pt x="552" y="34"/>
                    </a:lnTo>
                    <a:lnTo>
                      <a:pt x="553" y="35"/>
                    </a:lnTo>
                    <a:lnTo>
                      <a:pt x="558" y="39"/>
                    </a:lnTo>
                    <a:lnTo>
                      <a:pt x="558" y="41"/>
                    </a:lnTo>
                    <a:lnTo>
                      <a:pt x="557" y="41"/>
                    </a:lnTo>
                    <a:lnTo>
                      <a:pt x="554" y="41"/>
                    </a:lnTo>
                    <a:lnTo>
                      <a:pt x="554" y="42"/>
                    </a:lnTo>
                    <a:lnTo>
                      <a:pt x="558" y="45"/>
                    </a:lnTo>
                    <a:lnTo>
                      <a:pt x="558" y="46"/>
                    </a:lnTo>
                    <a:lnTo>
                      <a:pt x="558" y="48"/>
                    </a:lnTo>
                    <a:lnTo>
                      <a:pt x="558" y="52"/>
                    </a:lnTo>
                    <a:lnTo>
                      <a:pt x="556" y="55"/>
                    </a:lnTo>
                    <a:lnTo>
                      <a:pt x="558" y="52"/>
                    </a:lnTo>
                    <a:lnTo>
                      <a:pt x="562" y="48"/>
                    </a:lnTo>
                    <a:lnTo>
                      <a:pt x="565" y="48"/>
                    </a:lnTo>
                    <a:lnTo>
                      <a:pt x="566" y="48"/>
                    </a:lnTo>
                    <a:lnTo>
                      <a:pt x="568" y="48"/>
                    </a:lnTo>
                    <a:lnTo>
                      <a:pt x="571" y="47"/>
                    </a:lnTo>
                    <a:lnTo>
                      <a:pt x="574" y="47"/>
                    </a:lnTo>
                    <a:lnTo>
                      <a:pt x="577" y="48"/>
                    </a:lnTo>
                    <a:lnTo>
                      <a:pt x="578" y="50"/>
                    </a:lnTo>
                    <a:lnTo>
                      <a:pt x="578" y="52"/>
                    </a:lnTo>
                    <a:lnTo>
                      <a:pt x="575" y="55"/>
                    </a:lnTo>
                    <a:lnTo>
                      <a:pt x="573" y="59"/>
                    </a:lnTo>
                    <a:lnTo>
                      <a:pt x="569" y="63"/>
                    </a:lnTo>
                    <a:lnTo>
                      <a:pt x="573" y="60"/>
                    </a:lnTo>
                    <a:lnTo>
                      <a:pt x="578" y="55"/>
                    </a:lnTo>
                    <a:lnTo>
                      <a:pt x="579" y="55"/>
                    </a:lnTo>
                    <a:lnTo>
                      <a:pt x="581" y="55"/>
                    </a:lnTo>
                    <a:lnTo>
                      <a:pt x="581" y="56"/>
                    </a:lnTo>
                    <a:lnTo>
                      <a:pt x="581" y="56"/>
                    </a:lnTo>
                    <a:lnTo>
                      <a:pt x="582" y="59"/>
                    </a:lnTo>
                    <a:lnTo>
                      <a:pt x="585" y="60"/>
                    </a:lnTo>
                    <a:lnTo>
                      <a:pt x="585" y="62"/>
                    </a:lnTo>
                    <a:lnTo>
                      <a:pt x="583" y="62"/>
                    </a:lnTo>
                    <a:lnTo>
                      <a:pt x="586" y="62"/>
                    </a:lnTo>
                    <a:lnTo>
                      <a:pt x="587" y="63"/>
                    </a:lnTo>
                    <a:lnTo>
                      <a:pt x="589" y="63"/>
                    </a:lnTo>
                    <a:lnTo>
                      <a:pt x="587" y="64"/>
                    </a:lnTo>
                    <a:lnTo>
                      <a:pt x="587" y="66"/>
                    </a:lnTo>
                    <a:lnTo>
                      <a:pt x="589" y="67"/>
                    </a:lnTo>
                    <a:lnTo>
                      <a:pt x="590" y="64"/>
                    </a:lnTo>
                    <a:lnTo>
                      <a:pt x="591" y="66"/>
                    </a:lnTo>
                    <a:lnTo>
                      <a:pt x="591" y="66"/>
                    </a:lnTo>
                    <a:lnTo>
                      <a:pt x="591" y="67"/>
                    </a:lnTo>
                    <a:lnTo>
                      <a:pt x="593" y="66"/>
                    </a:lnTo>
                    <a:lnTo>
                      <a:pt x="594" y="66"/>
                    </a:lnTo>
                    <a:lnTo>
                      <a:pt x="595" y="67"/>
                    </a:lnTo>
                    <a:lnTo>
                      <a:pt x="595" y="67"/>
                    </a:lnTo>
                    <a:lnTo>
                      <a:pt x="599" y="68"/>
                    </a:lnTo>
                    <a:lnTo>
                      <a:pt x="600" y="71"/>
                    </a:lnTo>
                    <a:lnTo>
                      <a:pt x="600" y="72"/>
                    </a:lnTo>
                    <a:lnTo>
                      <a:pt x="602" y="72"/>
                    </a:lnTo>
                    <a:lnTo>
                      <a:pt x="603" y="72"/>
                    </a:lnTo>
                    <a:lnTo>
                      <a:pt x="604" y="73"/>
                    </a:lnTo>
                    <a:lnTo>
                      <a:pt x="603" y="73"/>
                    </a:lnTo>
                    <a:lnTo>
                      <a:pt x="603" y="75"/>
                    </a:lnTo>
                    <a:lnTo>
                      <a:pt x="604" y="75"/>
                    </a:lnTo>
                    <a:lnTo>
                      <a:pt x="606" y="75"/>
                    </a:lnTo>
                    <a:lnTo>
                      <a:pt x="608" y="76"/>
                    </a:lnTo>
                    <a:lnTo>
                      <a:pt x="608" y="76"/>
                    </a:lnTo>
                    <a:lnTo>
                      <a:pt x="607" y="77"/>
                    </a:lnTo>
                    <a:lnTo>
                      <a:pt x="607" y="77"/>
                    </a:lnTo>
                    <a:lnTo>
                      <a:pt x="608" y="77"/>
                    </a:lnTo>
                    <a:lnTo>
                      <a:pt x="610" y="77"/>
                    </a:lnTo>
                    <a:lnTo>
                      <a:pt x="610" y="77"/>
                    </a:lnTo>
                    <a:lnTo>
                      <a:pt x="611" y="77"/>
                    </a:lnTo>
                    <a:lnTo>
                      <a:pt x="612" y="79"/>
                    </a:lnTo>
                    <a:lnTo>
                      <a:pt x="615" y="77"/>
                    </a:lnTo>
                    <a:lnTo>
                      <a:pt x="619" y="79"/>
                    </a:lnTo>
                    <a:lnTo>
                      <a:pt x="619" y="77"/>
                    </a:lnTo>
                    <a:lnTo>
                      <a:pt x="624" y="77"/>
                    </a:lnTo>
                    <a:lnTo>
                      <a:pt x="624" y="79"/>
                    </a:lnTo>
                    <a:lnTo>
                      <a:pt x="627" y="81"/>
                    </a:lnTo>
                    <a:lnTo>
                      <a:pt x="627" y="84"/>
                    </a:lnTo>
                    <a:lnTo>
                      <a:pt x="628" y="85"/>
                    </a:lnTo>
                    <a:lnTo>
                      <a:pt x="629" y="88"/>
                    </a:lnTo>
                    <a:lnTo>
                      <a:pt x="631" y="92"/>
                    </a:lnTo>
                    <a:lnTo>
                      <a:pt x="632" y="93"/>
                    </a:lnTo>
                    <a:lnTo>
                      <a:pt x="633" y="93"/>
                    </a:lnTo>
                    <a:lnTo>
                      <a:pt x="636" y="95"/>
                    </a:lnTo>
                    <a:lnTo>
                      <a:pt x="636" y="96"/>
                    </a:lnTo>
                    <a:lnTo>
                      <a:pt x="499" y="346"/>
                    </a:lnTo>
                    <a:lnTo>
                      <a:pt x="507" y="346"/>
                    </a:lnTo>
                    <a:lnTo>
                      <a:pt x="510" y="347"/>
                    </a:lnTo>
                    <a:lnTo>
                      <a:pt x="514" y="345"/>
                    </a:lnTo>
                    <a:lnTo>
                      <a:pt x="520" y="345"/>
                    </a:lnTo>
                    <a:lnTo>
                      <a:pt x="517" y="350"/>
                    </a:lnTo>
                    <a:lnTo>
                      <a:pt x="519" y="354"/>
                    </a:lnTo>
                    <a:lnTo>
                      <a:pt x="520" y="359"/>
                    </a:lnTo>
                    <a:lnTo>
                      <a:pt x="524" y="373"/>
                    </a:lnTo>
                    <a:lnTo>
                      <a:pt x="525" y="376"/>
                    </a:lnTo>
                    <a:lnTo>
                      <a:pt x="523" y="379"/>
                    </a:lnTo>
                    <a:lnTo>
                      <a:pt x="523" y="381"/>
                    </a:lnTo>
                    <a:lnTo>
                      <a:pt x="524" y="381"/>
                    </a:lnTo>
                    <a:lnTo>
                      <a:pt x="528" y="380"/>
                    </a:lnTo>
                    <a:lnTo>
                      <a:pt x="532" y="380"/>
                    </a:lnTo>
                    <a:lnTo>
                      <a:pt x="535" y="377"/>
                    </a:lnTo>
                    <a:lnTo>
                      <a:pt x="539" y="373"/>
                    </a:lnTo>
                    <a:lnTo>
                      <a:pt x="541" y="371"/>
                    </a:lnTo>
                    <a:lnTo>
                      <a:pt x="545" y="370"/>
                    </a:lnTo>
                    <a:lnTo>
                      <a:pt x="546" y="368"/>
                    </a:lnTo>
                    <a:lnTo>
                      <a:pt x="550" y="367"/>
                    </a:lnTo>
                    <a:lnTo>
                      <a:pt x="554" y="367"/>
                    </a:lnTo>
                    <a:lnTo>
                      <a:pt x="556" y="370"/>
                    </a:lnTo>
                    <a:lnTo>
                      <a:pt x="557" y="371"/>
                    </a:lnTo>
                    <a:lnTo>
                      <a:pt x="557" y="373"/>
                    </a:lnTo>
                    <a:lnTo>
                      <a:pt x="556" y="376"/>
                    </a:lnTo>
                    <a:lnTo>
                      <a:pt x="554" y="377"/>
                    </a:lnTo>
                    <a:lnTo>
                      <a:pt x="557" y="384"/>
                    </a:lnTo>
                    <a:lnTo>
                      <a:pt x="557" y="387"/>
                    </a:lnTo>
                    <a:lnTo>
                      <a:pt x="557" y="391"/>
                    </a:lnTo>
                    <a:lnTo>
                      <a:pt x="560" y="395"/>
                    </a:lnTo>
                    <a:lnTo>
                      <a:pt x="561" y="398"/>
                    </a:lnTo>
                    <a:lnTo>
                      <a:pt x="561" y="400"/>
                    </a:lnTo>
                    <a:lnTo>
                      <a:pt x="562" y="402"/>
                    </a:lnTo>
                    <a:lnTo>
                      <a:pt x="561" y="404"/>
                    </a:lnTo>
                    <a:lnTo>
                      <a:pt x="561" y="406"/>
                    </a:lnTo>
                    <a:lnTo>
                      <a:pt x="562" y="409"/>
                    </a:lnTo>
                    <a:lnTo>
                      <a:pt x="561" y="416"/>
                    </a:lnTo>
                    <a:lnTo>
                      <a:pt x="561" y="423"/>
                    </a:lnTo>
                    <a:lnTo>
                      <a:pt x="561" y="433"/>
                    </a:lnTo>
                    <a:lnTo>
                      <a:pt x="560" y="434"/>
                    </a:lnTo>
                    <a:lnTo>
                      <a:pt x="560" y="435"/>
                    </a:lnTo>
                    <a:lnTo>
                      <a:pt x="561" y="435"/>
                    </a:lnTo>
                    <a:lnTo>
                      <a:pt x="562" y="437"/>
                    </a:lnTo>
                    <a:lnTo>
                      <a:pt x="562" y="437"/>
                    </a:lnTo>
                    <a:lnTo>
                      <a:pt x="561" y="438"/>
                    </a:lnTo>
                    <a:lnTo>
                      <a:pt x="560" y="438"/>
                    </a:lnTo>
                    <a:lnTo>
                      <a:pt x="561" y="439"/>
                    </a:lnTo>
                    <a:lnTo>
                      <a:pt x="562" y="441"/>
                    </a:lnTo>
                    <a:lnTo>
                      <a:pt x="562" y="443"/>
                    </a:lnTo>
                    <a:lnTo>
                      <a:pt x="561" y="443"/>
                    </a:lnTo>
                    <a:lnTo>
                      <a:pt x="561" y="445"/>
                    </a:lnTo>
                    <a:lnTo>
                      <a:pt x="564" y="445"/>
                    </a:lnTo>
                    <a:lnTo>
                      <a:pt x="565" y="446"/>
                    </a:lnTo>
                    <a:lnTo>
                      <a:pt x="568" y="448"/>
                    </a:lnTo>
                    <a:lnTo>
                      <a:pt x="568" y="450"/>
                    </a:lnTo>
                    <a:lnTo>
                      <a:pt x="569" y="451"/>
                    </a:lnTo>
                    <a:lnTo>
                      <a:pt x="571" y="452"/>
                    </a:lnTo>
                    <a:lnTo>
                      <a:pt x="573" y="455"/>
                    </a:lnTo>
                    <a:lnTo>
                      <a:pt x="573" y="458"/>
                    </a:lnTo>
                    <a:lnTo>
                      <a:pt x="574" y="458"/>
                    </a:lnTo>
                    <a:lnTo>
                      <a:pt x="574" y="459"/>
                    </a:lnTo>
                    <a:lnTo>
                      <a:pt x="574" y="460"/>
                    </a:lnTo>
                    <a:lnTo>
                      <a:pt x="574" y="462"/>
                    </a:lnTo>
                    <a:lnTo>
                      <a:pt x="574" y="462"/>
                    </a:lnTo>
                    <a:lnTo>
                      <a:pt x="574" y="463"/>
                    </a:lnTo>
                    <a:lnTo>
                      <a:pt x="573" y="464"/>
                    </a:lnTo>
                    <a:lnTo>
                      <a:pt x="573" y="464"/>
                    </a:lnTo>
                    <a:lnTo>
                      <a:pt x="573" y="466"/>
                    </a:lnTo>
                    <a:lnTo>
                      <a:pt x="570" y="471"/>
                    </a:lnTo>
                    <a:lnTo>
                      <a:pt x="569" y="476"/>
                    </a:lnTo>
                    <a:lnTo>
                      <a:pt x="566" y="479"/>
                    </a:lnTo>
                    <a:lnTo>
                      <a:pt x="564" y="483"/>
                    </a:lnTo>
                    <a:lnTo>
                      <a:pt x="561" y="484"/>
                    </a:lnTo>
                    <a:lnTo>
                      <a:pt x="560" y="483"/>
                    </a:lnTo>
                    <a:lnTo>
                      <a:pt x="560" y="485"/>
                    </a:lnTo>
                    <a:lnTo>
                      <a:pt x="558" y="485"/>
                    </a:lnTo>
                    <a:lnTo>
                      <a:pt x="557" y="483"/>
                    </a:lnTo>
                    <a:lnTo>
                      <a:pt x="557" y="480"/>
                    </a:lnTo>
                    <a:lnTo>
                      <a:pt x="558" y="480"/>
                    </a:lnTo>
                    <a:lnTo>
                      <a:pt x="560" y="480"/>
                    </a:lnTo>
                    <a:lnTo>
                      <a:pt x="561" y="480"/>
                    </a:lnTo>
                    <a:lnTo>
                      <a:pt x="564" y="477"/>
                    </a:lnTo>
                    <a:lnTo>
                      <a:pt x="564" y="477"/>
                    </a:lnTo>
                    <a:lnTo>
                      <a:pt x="561" y="477"/>
                    </a:lnTo>
                    <a:lnTo>
                      <a:pt x="560" y="477"/>
                    </a:lnTo>
                    <a:lnTo>
                      <a:pt x="558" y="477"/>
                    </a:lnTo>
                    <a:lnTo>
                      <a:pt x="558" y="476"/>
                    </a:lnTo>
                    <a:lnTo>
                      <a:pt x="560" y="475"/>
                    </a:lnTo>
                    <a:lnTo>
                      <a:pt x="561" y="475"/>
                    </a:lnTo>
                    <a:lnTo>
                      <a:pt x="564" y="475"/>
                    </a:lnTo>
                    <a:lnTo>
                      <a:pt x="562" y="473"/>
                    </a:lnTo>
                    <a:lnTo>
                      <a:pt x="562" y="472"/>
                    </a:lnTo>
                    <a:lnTo>
                      <a:pt x="562" y="471"/>
                    </a:lnTo>
                    <a:lnTo>
                      <a:pt x="565" y="468"/>
                    </a:lnTo>
                    <a:lnTo>
                      <a:pt x="564" y="467"/>
                    </a:lnTo>
                    <a:lnTo>
                      <a:pt x="564" y="464"/>
                    </a:lnTo>
                    <a:lnTo>
                      <a:pt x="566" y="462"/>
                    </a:lnTo>
                    <a:lnTo>
                      <a:pt x="566" y="462"/>
                    </a:lnTo>
                    <a:lnTo>
                      <a:pt x="564" y="462"/>
                    </a:lnTo>
                    <a:lnTo>
                      <a:pt x="564" y="460"/>
                    </a:lnTo>
                    <a:lnTo>
                      <a:pt x="565" y="459"/>
                    </a:lnTo>
                    <a:lnTo>
                      <a:pt x="562" y="459"/>
                    </a:lnTo>
                    <a:lnTo>
                      <a:pt x="561" y="459"/>
                    </a:lnTo>
                    <a:lnTo>
                      <a:pt x="560" y="458"/>
                    </a:lnTo>
                    <a:lnTo>
                      <a:pt x="557" y="460"/>
                    </a:lnTo>
                    <a:lnTo>
                      <a:pt x="556" y="462"/>
                    </a:lnTo>
                    <a:lnTo>
                      <a:pt x="556" y="462"/>
                    </a:lnTo>
                    <a:lnTo>
                      <a:pt x="554" y="466"/>
                    </a:lnTo>
                    <a:lnTo>
                      <a:pt x="552" y="467"/>
                    </a:lnTo>
                    <a:lnTo>
                      <a:pt x="550" y="466"/>
                    </a:lnTo>
                    <a:lnTo>
                      <a:pt x="550" y="463"/>
                    </a:lnTo>
                    <a:lnTo>
                      <a:pt x="553" y="460"/>
                    </a:lnTo>
                    <a:lnTo>
                      <a:pt x="557" y="458"/>
                    </a:lnTo>
                    <a:lnTo>
                      <a:pt x="558" y="454"/>
                    </a:lnTo>
                    <a:lnTo>
                      <a:pt x="560" y="454"/>
                    </a:lnTo>
                    <a:lnTo>
                      <a:pt x="562" y="454"/>
                    </a:lnTo>
                    <a:lnTo>
                      <a:pt x="565" y="452"/>
                    </a:lnTo>
                    <a:lnTo>
                      <a:pt x="564" y="452"/>
                    </a:lnTo>
                    <a:lnTo>
                      <a:pt x="561" y="452"/>
                    </a:lnTo>
                    <a:lnTo>
                      <a:pt x="558" y="451"/>
                    </a:lnTo>
                    <a:lnTo>
                      <a:pt x="557" y="447"/>
                    </a:lnTo>
                    <a:lnTo>
                      <a:pt x="557" y="445"/>
                    </a:lnTo>
                    <a:lnTo>
                      <a:pt x="558" y="443"/>
                    </a:lnTo>
                    <a:lnTo>
                      <a:pt x="560" y="443"/>
                    </a:lnTo>
                    <a:lnTo>
                      <a:pt x="561" y="442"/>
                    </a:lnTo>
                    <a:lnTo>
                      <a:pt x="560" y="442"/>
                    </a:lnTo>
                    <a:lnTo>
                      <a:pt x="558" y="441"/>
                    </a:lnTo>
                    <a:lnTo>
                      <a:pt x="557" y="439"/>
                    </a:lnTo>
                    <a:lnTo>
                      <a:pt x="556" y="438"/>
                    </a:lnTo>
                    <a:lnTo>
                      <a:pt x="554" y="437"/>
                    </a:lnTo>
                    <a:lnTo>
                      <a:pt x="556" y="435"/>
                    </a:lnTo>
                    <a:lnTo>
                      <a:pt x="557" y="435"/>
                    </a:lnTo>
                    <a:lnTo>
                      <a:pt x="557" y="435"/>
                    </a:lnTo>
                    <a:lnTo>
                      <a:pt x="556" y="434"/>
                    </a:lnTo>
                    <a:lnTo>
                      <a:pt x="554" y="434"/>
                    </a:lnTo>
                    <a:lnTo>
                      <a:pt x="553" y="433"/>
                    </a:lnTo>
                    <a:lnTo>
                      <a:pt x="553" y="431"/>
                    </a:lnTo>
                    <a:lnTo>
                      <a:pt x="552" y="431"/>
                    </a:lnTo>
                    <a:lnTo>
                      <a:pt x="550" y="431"/>
                    </a:lnTo>
                    <a:lnTo>
                      <a:pt x="549" y="430"/>
                    </a:lnTo>
                    <a:lnTo>
                      <a:pt x="550" y="427"/>
                    </a:lnTo>
                    <a:lnTo>
                      <a:pt x="552" y="427"/>
                    </a:lnTo>
                    <a:lnTo>
                      <a:pt x="553" y="426"/>
                    </a:lnTo>
                    <a:lnTo>
                      <a:pt x="553" y="426"/>
                    </a:lnTo>
                    <a:lnTo>
                      <a:pt x="552" y="423"/>
                    </a:lnTo>
                    <a:lnTo>
                      <a:pt x="553" y="421"/>
                    </a:lnTo>
                    <a:lnTo>
                      <a:pt x="553" y="420"/>
                    </a:lnTo>
                    <a:lnTo>
                      <a:pt x="553" y="420"/>
                    </a:lnTo>
                    <a:lnTo>
                      <a:pt x="554" y="421"/>
                    </a:lnTo>
                    <a:lnTo>
                      <a:pt x="556" y="422"/>
                    </a:lnTo>
                    <a:lnTo>
                      <a:pt x="557" y="422"/>
                    </a:lnTo>
                    <a:lnTo>
                      <a:pt x="557" y="420"/>
                    </a:lnTo>
                    <a:lnTo>
                      <a:pt x="556" y="417"/>
                    </a:lnTo>
                    <a:lnTo>
                      <a:pt x="556" y="416"/>
                    </a:lnTo>
                    <a:lnTo>
                      <a:pt x="557" y="416"/>
                    </a:lnTo>
                    <a:lnTo>
                      <a:pt x="558" y="414"/>
                    </a:lnTo>
                    <a:lnTo>
                      <a:pt x="557" y="413"/>
                    </a:lnTo>
                    <a:lnTo>
                      <a:pt x="557" y="413"/>
                    </a:lnTo>
                    <a:lnTo>
                      <a:pt x="558" y="412"/>
                    </a:lnTo>
                    <a:lnTo>
                      <a:pt x="561" y="410"/>
                    </a:lnTo>
                    <a:lnTo>
                      <a:pt x="561" y="409"/>
                    </a:lnTo>
                    <a:lnTo>
                      <a:pt x="558" y="409"/>
                    </a:lnTo>
                    <a:lnTo>
                      <a:pt x="556" y="410"/>
                    </a:lnTo>
                    <a:lnTo>
                      <a:pt x="554" y="409"/>
                    </a:lnTo>
                    <a:lnTo>
                      <a:pt x="553" y="410"/>
                    </a:lnTo>
                    <a:lnTo>
                      <a:pt x="552" y="409"/>
                    </a:lnTo>
                    <a:lnTo>
                      <a:pt x="552" y="406"/>
                    </a:lnTo>
                    <a:lnTo>
                      <a:pt x="550" y="406"/>
                    </a:lnTo>
                    <a:lnTo>
                      <a:pt x="550" y="404"/>
                    </a:lnTo>
                    <a:lnTo>
                      <a:pt x="548" y="401"/>
                    </a:lnTo>
                    <a:lnTo>
                      <a:pt x="548" y="400"/>
                    </a:lnTo>
                    <a:lnTo>
                      <a:pt x="548" y="397"/>
                    </a:lnTo>
                    <a:lnTo>
                      <a:pt x="548" y="393"/>
                    </a:lnTo>
                    <a:lnTo>
                      <a:pt x="549" y="392"/>
                    </a:lnTo>
                    <a:lnTo>
                      <a:pt x="548" y="391"/>
                    </a:lnTo>
                    <a:lnTo>
                      <a:pt x="549" y="388"/>
                    </a:lnTo>
                    <a:lnTo>
                      <a:pt x="550" y="384"/>
                    </a:lnTo>
                    <a:lnTo>
                      <a:pt x="550" y="380"/>
                    </a:lnTo>
                    <a:lnTo>
                      <a:pt x="550" y="376"/>
                    </a:lnTo>
                    <a:lnTo>
                      <a:pt x="553" y="373"/>
                    </a:lnTo>
                    <a:lnTo>
                      <a:pt x="550" y="375"/>
                    </a:lnTo>
                    <a:lnTo>
                      <a:pt x="549" y="377"/>
                    </a:lnTo>
                    <a:lnTo>
                      <a:pt x="548" y="377"/>
                    </a:lnTo>
                    <a:lnTo>
                      <a:pt x="546" y="375"/>
                    </a:lnTo>
                    <a:lnTo>
                      <a:pt x="545" y="373"/>
                    </a:lnTo>
                    <a:lnTo>
                      <a:pt x="545" y="375"/>
                    </a:lnTo>
                    <a:lnTo>
                      <a:pt x="546" y="376"/>
                    </a:lnTo>
                    <a:lnTo>
                      <a:pt x="546" y="380"/>
                    </a:lnTo>
                    <a:lnTo>
                      <a:pt x="546" y="384"/>
                    </a:lnTo>
                    <a:lnTo>
                      <a:pt x="545" y="389"/>
                    </a:lnTo>
                    <a:lnTo>
                      <a:pt x="545" y="396"/>
                    </a:lnTo>
                    <a:lnTo>
                      <a:pt x="544" y="397"/>
                    </a:lnTo>
                    <a:lnTo>
                      <a:pt x="544" y="400"/>
                    </a:lnTo>
                    <a:lnTo>
                      <a:pt x="541" y="404"/>
                    </a:lnTo>
                    <a:lnTo>
                      <a:pt x="540" y="402"/>
                    </a:lnTo>
                    <a:lnTo>
                      <a:pt x="540" y="400"/>
                    </a:lnTo>
                    <a:lnTo>
                      <a:pt x="540" y="398"/>
                    </a:lnTo>
                    <a:lnTo>
                      <a:pt x="540" y="397"/>
                    </a:lnTo>
                    <a:lnTo>
                      <a:pt x="539" y="398"/>
                    </a:lnTo>
                    <a:lnTo>
                      <a:pt x="539" y="400"/>
                    </a:lnTo>
                    <a:lnTo>
                      <a:pt x="536" y="400"/>
                    </a:lnTo>
                    <a:lnTo>
                      <a:pt x="535" y="398"/>
                    </a:lnTo>
                    <a:lnTo>
                      <a:pt x="536" y="396"/>
                    </a:lnTo>
                    <a:lnTo>
                      <a:pt x="536" y="393"/>
                    </a:lnTo>
                    <a:lnTo>
                      <a:pt x="536" y="392"/>
                    </a:lnTo>
                    <a:lnTo>
                      <a:pt x="537" y="391"/>
                    </a:lnTo>
                    <a:lnTo>
                      <a:pt x="537" y="388"/>
                    </a:lnTo>
                    <a:lnTo>
                      <a:pt x="537" y="388"/>
                    </a:lnTo>
                    <a:lnTo>
                      <a:pt x="535" y="391"/>
                    </a:lnTo>
                    <a:lnTo>
                      <a:pt x="533" y="391"/>
                    </a:lnTo>
                    <a:lnTo>
                      <a:pt x="533" y="388"/>
                    </a:lnTo>
                    <a:lnTo>
                      <a:pt x="533" y="387"/>
                    </a:lnTo>
                    <a:lnTo>
                      <a:pt x="533" y="384"/>
                    </a:lnTo>
                    <a:lnTo>
                      <a:pt x="532" y="383"/>
                    </a:lnTo>
                    <a:lnTo>
                      <a:pt x="531" y="385"/>
                    </a:lnTo>
                    <a:lnTo>
                      <a:pt x="529" y="384"/>
                    </a:lnTo>
                    <a:lnTo>
                      <a:pt x="529" y="381"/>
                    </a:lnTo>
                    <a:lnTo>
                      <a:pt x="528" y="381"/>
                    </a:lnTo>
                    <a:lnTo>
                      <a:pt x="528" y="384"/>
                    </a:lnTo>
                    <a:lnTo>
                      <a:pt x="527" y="385"/>
                    </a:lnTo>
                    <a:lnTo>
                      <a:pt x="527" y="387"/>
                    </a:lnTo>
                    <a:lnTo>
                      <a:pt x="529" y="387"/>
                    </a:lnTo>
                    <a:lnTo>
                      <a:pt x="529" y="388"/>
                    </a:lnTo>
                    <a:lnTo>
                      <a:pt x="529" y="391"/>
                    </a:lnTo>
                    <a:lnTo>
                      <a:pt x="528" y="392"/>
                    </a:lnTo>
                    <a:lnTo>
                      <a:pt x="529" y="393"/>
                    </a:lnTo>
                    <a:lnTo>
                      <a:pt x="529" y="392"/>
                    </a:lnTo>
                    <a:lnTo>
                      <a:pt x="531" y="392"/>
                    </a:lnTo>
                    <a:lnTo>
                      <a:pt x="532" y="396"/>
                    </a:lnTo>
                    <a:lnTo>
                      <a:pt x="532" y="397"/>
                    </a:lnTo>
                    <a:lnTo>
                      <a:pt x="531" y="397"/>
                    </a:lnTo>
                    <a:lnTo>
                      <a:pt x="529" y="396"/>
                    </a:lnTo>
                    <a:lnTo>
                      <a:pt x="528" y="397"/>
                    </a:lnTo>
                    <a:lnTo>
                      <a:pt x="529" y="398"/>
                    </a:lnTo>
                    <a:lnTo>
                      <a:pt x="528" y="398"/>
                    </a:lnTo>
                    <a:lnTo>
                      <a:pt x="527" y="397"/>
                    </a:lnTo>
                    <a:lnTo>
                      <a:pt x="525" y="398"/>
                    </a:lnTo>
                    <a:lnTo>
                      <a:pt x="525" y="397"/>
                    </a:lnTo>
                    <a:lnTo>
                      <a:pt x="524" y="396"/>
                    </a:lnTo>
                    <a:lnTo>
                      <a:pt x="520" y="392"/>
                    </a:lnTo>
                    <a:lnTo>
                      <a:pt x="519" y="391"/>
                    </a:lnTo>
                    <a:lnTo>
                      <a:pt x="520" y="388"/>
                    </a:lnTo>
                    <a:lnTo>
                      <a:pt x="519" y="388"/>
                    </a:lnTo>
                    <a:lnTo>
                      <a:pt x="517" y="387"/>
                    </a:lnTo>
                    <a:lnTo>
                      <a:pt x="517" y="381"/>
                    </a:lnTo>
                    <a:lnTo>
                      <a:pt x="517" y="380"/>
                    </a:lnTo>
                    <a:lnTo>
                      <a:pt x="516" y="379"/>
                    </a:lnTo>
                    <a:lnTo>
                      <a:pt x="516" y="377"/>
                    </a:lnTo>
                    <a:lnTo>
                      <a:pt x="517" y="376"/>
                    </a:lnTo>
                    <a:lnTo>
                      <a:pt x="519" y="375"/>
                    </a:lnTo>
                    <a:lnTo>
                      <a:pt x="520" y="373"/>
                    </a:lnTo>
                    <a:lnTo>
                      <a:pt x="520" y="371"/>
                    </a:lnTo>
                    <a:lnTo>
                      <a:pt x="521" y="367"/>
                    </a:lnTo>
                    <a:lnTo>
                      <a:pt x="517" y="372"/>
                    </a:lnTo>
                    <a:lnTo>
                      <a:pt x="517" y="375"/>
                    </a:lnTo>
                    <a:lnTo>
                      <a:pt x="515" y="373"/>
                    </a:lnTo>
                    <a:lnTo>
                      <a:pt x="514" y="375"/>
                    </a:lnTo>
                    <a:lnTo>
                      <a:pt x="510" y="371"/>
                    </a:lnTo>
                    <a:lnTo>
                      <a:pt x="510" y="371"/>
                    </a:lnTo>
                    <a:lnTo>
                      <a:pt x="511" y="371"/>
                    </a:lnTo>
                    <a:lnTo>
                      <a:pt x="512" y="370"/>
                    </a:lnTo>
                    <a:lnTo>
                      <a:pt x="511" y="368"/>
                    </a:lnTo>
                    <a:lnTo>
                      <a:pt x="508" y="368"/>
                    </a:lnTo>
                    <a:lnTo>
                      <a:pt x="507" y="368"/>
                    </a:lnTo>
                    <a:lnTo>
                      <a:pt x="507" y="366"/>
                    </a:lnTo>
                    <a:lnTo>
                      <a:pt x="504" y="363"/>
                    </a:lnTo>
                    <a:lnTo>
                      <a:pt x="506" y="362"/>
                    </a:lnTo>
                    <a:lnTo>
                      <a:pt x="508" y="363"/>
                    </a:lnTo>
                    <a:lnTo>
                      <a:pt x="510" y="363"/>
                    </a:lnTo>
                    <a:lnTo>
                      <a:pt x="511" y="360"/>
                    </a:lnTo>
                    <a:lnTo>
                      <a:pt x="511" y="356"/>
                    </a:lnTo>
                    <a:lnTo>
                      <a:pt x="514" y="355"/>
                    </a:lnTo>
                    <a:lnTo>
                      <a:pt x="515" y="354"/>
                    </a:lnTo>
                    <a:lnTo>
                      <a:pt x="514" y="354"/>
                    </a:lnTo>
                    <a:lnTo>
                      <a:pt x="510" y="356"/>
                    </a:lnTo>
                    <a:lnTo>
                      <a:pt x="508" y="358"/>
                    </a:lnTo>
                    <a:lnTo>
                      <a:pt x="508" y="356"/>
                    </a:lnTo>
                    <a:lnTo>
                      <a:pt x="506" y="358"/>
                    </a:lnTo>
                    <a:lnTo>
                      <a:pt x="502" y="358"/>
                    </a:lnTo>
                    <a:lnTo>
                      <a:pt x="498" y="356"/>
                    </a:lnTo>
                    <a:lnTo>
                      <a:pt x="496" y="355"/>
                    </a:lnTo>
                    <a:lnTo>
                      <a:pt x="496" y="354"/>
                    </a:lnTo>
                    <a:lnTo>
                      <a:pt x="492" y="352"/>
                    </a:lnTo>
                    <a:lnTo>
                      <a:pt x="492" y="351"/>
                    </a:lnTo>
                    <a:lnTo>
                      <a:pt x="495" y="351"/>
                    </a:lnTo>
                    <a:lnTo>
                      <a:pt x="496" y="350"/>
                    </a:lnTo>
                    <a:lnTo>
                      <a:pt x="496" y="347"/>
                    </a:lnTo>
                    <a:lnTo>
                      <a:pt x="495" y="347"/>
                    </a:lnTo>
                    <a:lnTo>
                      <a:pt x="495" y="348"/>
                    </a:lnTo>
                    <a:lnTo>
                      <a:pt x="491" y="350"/>
                    </a:lnTo>
                    <a:lnTo>
                      <a:pt x="490" y="350"/>
                    </a:lnTo>
                    <a:lnTo>
                      <a:pt x="489" y="348"/>
                    </a:lnTo>
                    <a:lnTo>
                      <a:pt x="487" y="347"/>
                    </a:lnTo>
                    <a:lnTo>
                      <a:pt x="486" y="345"/>
                    </a:lnTo>
                    <a:lnTo>
                      <a:pt x="485" y="345"/>
                    </a:lnTo>
                    <a:lnTo>
                      <a:pt x="485" y="343"/>
                    </a:lnTo>
                    <a:lnTo>
                      <a:pt x="483" y="343"/>
                    </a:lnTo>
                    <a:lnTo>
                      <a:pt x="481" y="343"/>
                    </a:lnTo>
                    <a:lnTo>
                      <a:pt x="478" y="343"/>
                    </a:lnTo>
                    <a:lnTo>
                      <a:pt x="475" y="343"/>
                    </a:lnTo>
                    <a:lnTo>
                      <a:pt x="473" y="343"/>
                    </a:lnTo>
                    <a:lnTo>
                      <a:pt x="471" y="343"/>
                    </a:lnTo>
                    <a:lnTo>
                      <a:pt x="466" y="342"/>
                    </a:lnTo>
                    <a:lnTo>
                      <a:pt x="465" y="341"/>
                    </a:lnTo>
                    <a:lnTo>
                      <a:pt x="466" y="341"/>
                    </a:lnTo>
                    <a:lnTo>
                      <a:pt x="467" y="341"/>
                    </a:lnTo>
                    <a:lnTo>
                      <a:pt x="469" y="341"/>
                    </a:lnTo>
                    <a:lnTo>
                      <a:pt x="466" y="338"/>
                    </a:lnTo>
                    <a:lnTo>
                      <a:pt x="470" y="335"/>
                    </a:lnTo>
                    <a:lnTo>
                      <a:pt x="469" y="334"/>
                    </a:lnTo>
                    <a:lnTo>
                      <a:pt x="471" y="331"/>
                    </a:lnTo>
                    <a:lnTo>
                      <a:pt x="469" y="331"/>
                    </a:lnTo>
                    <a:lnTo>
                      <a:pt x="467" y="333"/>
                    </a:lnTo>
                    <a:lnTo>
                      <a:pt x="469" y="334"/>
                    </a:lnTo>
                    <a:lnTo>
                      <a:pt x="466" y="335"/>
                    </a:lnTo>
                    <a:lnTo>
                      <a:pt x="465" y="335"/>
                    </a:lnTo>
                    <a:lnTo>
                      <a:pt x="465" y="334"/>
                    </a:lnTo>
                    <a:lnTo>
                      <a:pt x="463" y="333"/>
                    </a:lnTo>
                    <a:lnTo>
                      <a:pt x="463" y="331"/>
                    </a:lnTo>
                    <a:lnTo>
                      <a:pt x="465" y="331"/>
                    </a:lnTo>
                    <a:lnTo>
                      <a:pt x="465" y="330"/>
                    </a:lnTo>
                    <a:lnTo>
                      <a:pt x="463" y="329"/>
                    </a:lnTo>
                    <a:lnTo>
                      <a:pt x="461" y="330"/>
                    </a:lnTo>
                    <a:lnTo>
                      <a:pt x="458" y="329"/>
                    </a:lnTo>
                    <a:lnTo>
                      <a:pt x="456" y="327"/>
                    </a:lnTo>
                    <a:lnTo>
                      <a:pt x="454" y="327"/>
                    </a:lnTo>
                    <a:lnTo>
                      <a:pt x="452" y="327"/>
                    </a:lnTo>
                    <a:lnTo>
                      <a:pt x="452" y="327"/>
                    </a:lnTo>
                    <a:lnTo>
                      <a:pt x="453" y="326"/>
                    </a:lnTo>
                    <a:lnTo>
                      <a:pt x="454" y="326"/>
                    </a:lnTo>
                    <a:lnTo>
                      <a:pt x="454" y="323"/>
                    </a:lnTo>
                    <a:lnTo>
                      <a:pt x="450" y="323"/>
                    </a:lnTo>
                    <a:lnTo>
                      <a:pt x="450" y="321"/>
                    </a:lnTo>
                    <a:lnTo>
                      <a:pt x="453" y="321"/>
                    </a:lnTo>
                    <a:lnTo>
                      <a:pt x="454" y="321"/>
                    </a:lnTo>
                    <a:lnTo>
                      <a:pt x="452" y="320"/>
                    </a:lnTo>
                    <a:lnTo>
                      <a:pt x="450" y="321"/>
                    </a:lnTo>
                    <a:lnTo>
                      <a:pt x="448" y="320"/>
                    </a:lnTo>
                    <a:lnTo>
                      <a:pt x="449" y="318"/>
                    </a:lnTo>
                    <a:lnTo>
                      <a:pt x="450" y="317"/>
                    </a:lnTo>
                    <a:lnTo>
                      <a:pt x="454" y="317"/>
                    </a:lnTo>
                    <a:lnTo>
                      <a:pt x="457" y="320"/>
                    </a:lnTo>
                    <a:lnTo>
                      <a:pt x="457" y="318"/>
                    </a:lnTo>
                    <a:lnTo>
                      <a:pt x="456" y="317"/>
                    </a:lnTo>
                    <a:lnTo>
                      <a:pt x="450" y="316"/>
                    </a:lnTo>
                    <a:lnTo>
                      <a:pt x="449" y="314"/>
                    </a:lnTo>
                    <a:lnTo>
                      <a:pt x="450" y="313"/>
                    </a:lnTo>
                    <a:lnTo>
                      <a:pt x="453" y="313"/>
                    </a:lnTo>
                    <a:lnTo>
                      <a:pt x="454" y="310"/>
                    </a:lnTo>
                    <a:lnTo>
                      <a:pt x="457" y="310"/>
                    </a:lnTo>
                    <a:lnTo>
                      <a:pt x="458" y="309"/>
                    </a:lnTo>
                    <a:lnTo>
                      <a:pt x="456" y="309"/>
                    </a:lnTo>
                    <a:lnTo>
                      <a:pt x="453" y="309"/>
                    </a:lnTo>
                    <a:lnTo>
                      <a:pt x="450" y="310"/>
                    </a:lnTo>
                    <a:lnTo>
                      <a:pt x="450" y="310"/>
                    </a:lnTo>
                    <a:lnTo>
                      <a:pt x="448" y="313"/>
                    </a:lnTo>
                    <a:lnTo>
                      <a:pt x="446" y="312"/>
                    </a:lnTo>
                    <a:lnTo>
                      <a:pt x="445" y="313"/>
                    </a:lnTo>
                    <a:lnTo>
                      <a:pt x="442" y="314"/>
                    </a:lnTo>
                    <a:lnTo>
                      <a:pt x="442" y="313"/>
                    </a:lnTo>
                    <a:lnTo>
                      <a:pt x="444" y="312"/>
                    </a:lnTo>
                    <a:lnTo>
                      <a:pt x="444" y="310"/>
                    </a:lnTo>
                    <a:lnTo>
                      <a:pt x="442" y="310"/>
                    </a:lnTo>
                    <a:lnTo>
                      <a:pt x="441" y="312"/>
                    </a:lnTo>
                    <a:lnTo>
                      <a:pt x="440" y="316"/>
                    </a:lnTo>
                    <a:lnTo>
                      <a:pt x="438" y="316"/>
                    </a:lnTo>
                    <a:lnTo>
                      <a:pt x="438" y="312"/>
                    </a:lnTo>
                    <a:lnTo>
                      <a:pt x="437" y="310"/>
                    </a:lnTo>
                    <a:lnTo>
                      <a:pt x="442" y="306"/>
                    </a:lnTo>
                    <a:lnTo>
                      <a:pt x="438" y="306"/>
                    </a:lnTo>
                    <a:lnTo>
                      <a:pt x="437" y="308"/>
                    </a:lnTo>
                    <a:lnTo>
                      <a:pt x="436" y="306"/>
                    </a:lnTo>
                    <a:lnTo>
                      <a:pt x="432" y="308"/>
                    </a:lnTo>
                    <a:lnTo>
                      <a:pt x="432" y="310"/>
                    </a:lnTo>
                    <a:lnTo>
                      <a:pt x="432" y="312"/>
                    </a:lnTo>
                    <a:lnTo>
                      <a:pt x="431" y="310"/>
                    </a:lnTo>
                    <a:lnTo>
                      <a:pt x="429" y="312"/>
                    </a:lnTo>
                    <a:lnTo>
                      <a:pt x="427" y="312"/>
                    </a:lnTo>
                    <a:lnTo>
                      <a:pt x="427" y="313"/>
                    </a:lnTo>
                    <a:lnTo>
                      <a:pt x="429" y="316"/>
                    </a:lnTo>
                    <a:lnTo>
                      <a:pt x="431" y="314"/>
                    </a:lnTo>
                    <a:lnTo>
                      <a:pt x="431" y="317"/>
                    </a:lnTo>
                    <a:lnTo>
                      <a:pt x="429" y="318"/>
                    </a:lnTo>
                    <a:lnTo>
                      <a:pt x="428" y="317"/>
                    </a:lnTo>
                    <a:lnTo>
                      <a:pt x="427" y="317"/>
                    </a:lnTo>
                    <a:lnTo>
                      <a:pt x="425" y="318"/>
                    </a:lnTo>
                    <a:lnTo>
                      <a:pt x="428" y="320"/>
                    </a:lnTo>
                    <a:lnTo>
                      <a:pt x="429" y="320"/>
                    </a:lnTo>
                    <a:lnTo>
                      <a:pt x="432" y="320"/>
                    </a:lnTo>
                    <a:lnTo>
                      <a:pt x="432" y="322"/>
                    </a:lnTo>
                    <a:lnTo>
                      <a:pt x="431" y="323"/>
                    </a:lnTo>
                    <a:lnTo>
                      <a:pt x="427" y="325"/>
                    </a:lnTo>
                    <a:lnTo>
                      <a:pt x="425" y="327"/>
                    </a:lnTo>
                    <a:lnTo>
                      <a:pt x="427" y="329"/>
                    </a:lnTo>
                    <a:lnTo>
                      <a:pt x="425" y="330"/>
                    </a:lnTo>
                    <a:lnTo>
                      <a:pt x="421" y="330"/>
                    </a:lnTo>
                    <a:lnTo>
                      <a:pt x="421" y="333"/>
                    </a:lnTo>
                    <a:lnTo>
                      <a:pt x="419" y="334"/>
                    </a:lnTo>
                    <a:lnTo>
                      <a:pt x="417" y="334"/>
                    </a:lnTo>
                    <a:lnTo>
                      <a:pt x="415" y="333"/>
                    </a:lnTo>
                    <a:lnTo>
                      <a:pt x="416" y="331"/>
                    </a:lnTo>
                    <a:lnTo>
                      <a:pt x="415" y="330"/>
                    </a:lnTo>
                    <a:lnTo>
                      <a:pt x="412" y="333"/>
                    </a:lnTo>
                    <a:lnTo>
                      <a:pt x="412" y="333"/>
                    </a:lnTo>
                    <a:lnTo>
                      <a:pt x="413" y="329"/>
                    </a:lnTo>
                    <a:lnTo>
                      <a:pt x="413" y="327"/>
                    </a:lnTo>
                    <a:lnTo>
                      <a:pt x="412" y="329"/>
                    </a:lnTo>
                    <a:lnTo>
                      <a:pt x="410" y="333"/>
                    </a:lnTo>
                    <a:lnTo>
                      <a:pt x="408" y="335"/>
                    </a:lnTo>
                    <a:lnTo>
                      <a:pt x="406" y="337"/>
                    </a:lnTo>
                    <a:lnTo>
                      <a:pt x="406" y="335"/>
                    </a:lnTo>
                    <a:lnTo>
                      <a:pt x="408" y="331"/>
                    </a:lnTo>
                    <a:lnTo>
                      <a:pt x="408" y="331"/>
                    </a:lnTo>
                    <a:lnTo>
                      <a:pt x="406" y="334"/>
                    </a:lnTo>
                    <a:lnTo>
                      <a:pt x="404" y="338"/>
                    </a:lnTo>
                    <a:lnTo>
                      <a:pt x="403" y="339"/>
                    </a:lnTo>
                    <a:lnTo>
                      <a:pt x="402" y="338"/>
                    </a:lnTo>
                    <a:lnTo>
                      <a:pt x="399" y="338"/>
                    </a:lnTo>
                    <a:lnTo>
                      <a:pt x="396" y="341"/>
                    </a:lnTo>
                    <a:lnTo>
                      <a:pt x="394" y="341"/>
                    </a:lnTo>
                    <a:lnTo>
                      <a:pt x="392" y="339"/>
                    </a:lnTo>
                    <a:lnTo>
                      <a:pt x="392" y="338"/>
                    </a:lnTo>
                    <a:lnTo>
                      <a:pt x="392" y="337"/>
                    </a:lnTo>
                    <a:lnTo>
                      <a:pt x="391" y="338"/>
                    </a:lnTo>
                    <a:lnTo>
                      <a:pt x="391" y="341"/>
                    </a:lnTo>
                    <a:lnTo>
                      <a:pt x="388" y="342"/>
                    </a:lnTo>
                    <a:lnTo>
                      <a:pt x="387" y="343"/>
                    </a:lnTo>
                    <a:lnTo>
                      <a:pt x="386" y="345"/>
                    </a:lnTo>
                    <a:lnTo>
                      <a:pt x="384" y="346"/>
                    </a:lnTo>
                    <a:lnTo>
                      <a:pt x="384" y="343"/>
                    </a:lnTo>
                    <a:lnTo>
                      <a:pt x="383" y="343"/>
                    </a:lnTo>
                    <a:lnTo>
                      <a:pt x="382" y="346"/>
                    </a:lnTo>
                    <a:lnTo>
                      <a:pt x="381" y="345"/>
                    </a:lnTo>
                    <a:lnTo>
                      <a:pt x="381" y="346"/>
                    </a:lnTo>
                    <a:lnTo>
                      <a:pt x="379" y="347"/>
                    </a:lnTo>
                    <a:lnTo>
                      <a:pt x="375" y="343"/>
                    </a:lnTo>
                    <a:lnTo>
                      <a:pt x="375" y="341"/>
                    </a:lnTo>
                    <a:lnTo>
                      <a:pt x="378" y="341"/>
                    </a:lnTo>
                    <a:lnTo>
                      <a:pt x="379" y="341"/>
                    </a:lnTo>
                    <a:lnTo>
                      <a:pt x="379" y="338"/>
                    </a:lnTo>
                    <a:lnTo>
                      <a:pt x="381" y="338"/>
                    </a:lnTo>
                    <a:lnTo>
                      <a:pt x="383" y="338"/>
                    </a:lnTo>
                    <a:lnTo>
                      <a:pt x="384" y="339"/>
                    </a:lnTo>
                    <a:lnTo>
                      <a:pt x="386" y="337"/>
                    </a:lnTo>
                    <a:lnTo>
                      <a:pt x="388" y="337"/>
                    </a:lnTo>
                    <a:lnTo>
                      <a:pt x="392" y="333"/>
                    </a:lnTo>
                    <a:lnTo>
                      <a:pt x="392" y="331"/>
                    </a:lnTo>
                    <a:lnTo>
                      <a:pt x="390" y="331"/>
                    </a:lnTo>
                    <a:lnTo>
                      <a:pt x="388" y="333"/>
                    </a:lnTo>
                    <a:lnTo>
                      <a:pt x="387" y="333"/>
                    </a:lnTo>
                    <a:lnTo>
                      <a:pt x="386" y="335"/>
                    </a:lnTo>
                    <a:lnTo>
                      <a:pt x="383" y="331"/>
                    </a:lnTo>
                    <a:lnTo>
                      <a:pt x="383" y="330"/>
                    </a:lnTo>
                    <a:lnTo>
                      <a:pt x="384" y="327"/>
                    </a:lnTo>
                    <a:lnTo>
                      <a:pt x="391" y="322"/>
                    </a:lnTo>
                    <a:lnTo>
                      <a:pt x="392" y="318"/>
                    </a:lnTo>
                    <a:lnTo>
                      <a:pt x="395" y="317"/>
                    </a:lnTo>
                    <a:lnTo>
                      <a:pt x="398" y="313"/>
                    </a:lnTo>
                    <a:lnTo>
                      <a:pt x="396" y="312"/>
                    </a:lnTo>
                    <a:lnTo>
                      <a:pt x="398" y="310"/>
                    </a:lnTo>
                    <a:lnTo>
                      <a:pt x="399" y="308"/>
                    </a:lnTo>
                    <a:lnTo>
                      <a:pt x="403" y="308"/>
                    </a:lnTo>
                    <a:lnTo>
                      <a:pt x="406" y="305"/>
                    </a:lnTo>
                    <a:lnTo>
                      <a:pt x="408" y="305"/>
                    </a:lnTo>
                    <a:lnTo>
                      <a:pt x="412" y="304"/>
                    </a:lnTo>
                    <a:lnTo>
                      <a:pt x="412" y="306"/>
                    </a:lnTo>
                    <a:lnTo>
                      <a:pt x="415" y="308"/>
                    </a:lnTo>
                    <a:lnTo>
                      <a:pt x="416" y="308"/>
                    </a:lnTo>
                    <a:lnTo>
                      <a:pt x="417" y="308"/>
                    </a:lnTo>
                    <a:lnTo>
                      <a:pt x="420" y="308"/>
                    </a:lnTo>
                    <a:lnTo>
                      <a:pt x="421" y="309"/>
                    </a:lnTo>
                    <a:lnTo>
                      <a:pt x="421" y="306"/>
                    </a:lnTo>
                    <a:lnTo>
                      <a:pt x="419" y="302"/>
                    </a:lnTo>
                    <a:lnTo>
                      <a:pt x="419" y="301"/>
                    </a:lnTo>
                    <a:lnTo>
                      <a:pt x="424" y="296"/>
                    </a:lnTo>
                    <a:lnTo>
                      <a:pt x="427" y="296"/>
                    </a:lnTo>
                    <a:lnTo>
                      <a:pt x="431" y="293"/>
                    </a:lnTo>
                    <a:lnTo>
                      <a:pt x="432" y="291"/>
                    </a:lnTo>
                    <a:lnTo>
                      <a:pt x="431" y="292"/>
                    </a:lnTo>
                    <a:lnTo>
                      <a:pt x="425" y="293"/>
                    </a:lnTo>
                    <a:lnTo>
                      <a:pt x="423" y="295"/>
                    </a:lnTo>
                    <a:lnTo>
                      <a:pt x="420" y="298"/>
                    </a:lnTo>
                    <a:lnTo>
                      <a:pt x="419" y="297"/>
                    </a:lnTo>
                    <a:lnTo>
                      <a:pt x="417" y="297"/>
                    </a:lnTo>
                    <a:lnTo>
                      <a:pt x="416" y="296"/>
                    </a:lnTo>
                    <a:lnTo>
                      <a:pt x="416" y="293"/>
                    </a:lnTo>
                    <a:lnTo>
                      <a:pt x="417" y="291"/>
                    </a:lnTo>
                    <a:lnTo>
                      <a:pt x="413" y="296"/>
                    </a:lnTo>
                    <a:lnTo>
                      <a:pt x="410" y="296"/>
                    </a:lnTo>
                    <a:lnTo>
                      <a:pt x="406" y="300"/>
                    </a:lnTo>
                    <a:lnTo>
                      <a:pt x="400" y="301"/>
                    </a:lnTo>
                    <a:lnTo>
                      <a:pt x="396" y="304"/>
                    </a:lnTo>
                    <a:lnTo>
                      <a:pt x="396" y="305"/>
                    </a:lnTo>
                    <a:lnTo>
                      <a:pt x="395" y="306"/>
                    </a:lnTo>
                    <a:lnTo>
                      <a:pt x="392" y="306"/>
                    </a:lnTo>
                    <a:lnTo>
                      <a:pt x="390" y="309"/>
                    </a:lnTo>
                    <a:lnTo>
                      <a:pt x="384" y="312"/>
                    </a:lnTo>
                    <a:lnTo>
                      <a:pt x="384" y="313"/>
                    </a:lnTo>
                    <a:lnTo>
                      <a:pt x="382" y="316"/>
                    </a:lnTo>
                    <a:lnTo>
                      <a:pt x="379" y="316"/>
                    </a:lnTo>
                    <a:lnTo>
                      <a:pt x="377" y="314"/>
                    </a:lnTo>
                    <a:lnTo>
                      <a:pt x="374" y="314"/>
                    </a:lnTo>
                    <a:lnTo>
                      <a:pt x="373" y="316"/>
                    </a:lnTo>
                    <a:lnTo>
                      <a:pt x="373" y="317"/>
                    </a:lnTo>
                    <a:lnTo>
                      <a:pt x="374" y="316"/>
                    </a:lnTo>
                    <a:lnTo>
                      <a:pt x="375" y="316"/>
                    </a:lnTo>
                    <a:lnTo>
                      <a:pt x="378" y="318"/>
                    </a:lnTo>
                    <a:lnTo>
                      <a:pt x="379" y="321"/>
                    </a:lnTo>
                    <a:lnTo>
                      <a:pt x="378" y="323"/>
                    </a:lnTo>
                    <a:lnTo>
                      <a:pt x="374" y="325"/>
                    </a:lnTo>
                    <a:lnTo>
                      <a:pt x="373" y="323"/>
                    </a:lnTo>
                    <a:lnTo>
                      <a:pt x="371" y="325"/>
                    </a:lnTo>
                    <a:lnTo>
                      <a:pt x="371" y="325"/>
                    </a:lnTo>
                    <a:lnTo>
                      <a:pt x="373" y="326"/>
                    </a:lnTo>
                    <a:lnTo>
                      <a:pt x="373" y="327"/>
                    </a:lnTo>
                    <a:lnTo>
                      <a:pt x="371" y="330"/>
                    </a:lnTo>
                    <a:lnTo>
                      <a:pt x="369" y="330"/>
                    </a:lnTo>
                    <a:lnTo>
                      <a:pt x="369" y="329"/>
                    </a:lnTo>
                    <a:lnTo>
                      <a:pt x="369" y="327"/>
                    </a:lnTo>
                    <a:lnTo>
                      <a:pt x="366" y="329"/>
                    </a:lnTo>
                    <a:lnTo>
                      <a:pt x="363" y="326"/>
                    </a:lnTo>
                    <a:lnTo>
                      <a:pt x="361" y="329"/>
                    </a:lnTo>
                    <a:lnTo>
                      <a:pt x="358" y="329"/>
                    </a:lnTo>
                    <a:lnTo>
                      <a:pt x="357" y="329"/>
                    </a:lnTo>
                    <a:lnTo>
                      <a:pt x="358" y="329"/>
                    </a:lnTo>
                    <a:lnTo>
                      <a:pt x="357" y="331"/>
                    </a:lnTo>
                    <a:lnTo>
                      <a:pt x="356" y="331"/>
                    </a:lnTo>
                    <a:lnTo>
                      <a:pt x="356" y="333"/>
                    </a:lnTo>
                    <a:lnTo>
                      <a:pt x="352" y="334"/>
                    </a:lnTo>
                    <a:lnTo>
                      <a:pt x="352" y="335"/>
                    </a:lnTo>
                    <a:lnTo>
                      <a:pt x="352" y="338"/>
                    </a:lnTo>
                    <a:lnTo>
                      <a:pt x="354" y="338"/>
                    </a:lnTo>
                    <a:lnTo>
                      <a:pt x="356" y="339"/>
                    </a:lnTo>
                    <a:lnTo>
                      <a:pt x="357" y="342"/>
                    </a:lnTo>
                    <a:lnTo>
                      <a:pt x="358" y="342"/>
                    </a:lnTo>
                    <a:lnTo>
                      <a:pt x="358" y="342"/>
                    </a:lnTo>
                    <a:lnTo>
                      <a:pt x="358" y="346"/>
                    </a:lnTo>
                    <a:lnTo>
                      <a:pt x="356" y="348"/>
                    </a:lnTo>
                    <a:lnTo>
                      <a:pt x="354" y="348"/>
                    </a:lnTo>
                    <a:lnTo>
                      <a:pt x="352" y="351"/>
                    </a:lnTo>
                    <a:lnTo>
                      <a:pt x="349" y="351"/>
                    </a:lnTo>
                    <a:lnTo>
                      <a:pt x="346" y="352"/>
                    </a:lnTo>
                    <a:lnTo>
                      <a:pt x="344" y="352"/>
                    </a:lnTo>
                    <a:lnTo>
                      <a:pt x="342" y="352"/>
                    </a:lnTo>
                    <a:lnTo>
                      <a:pt x="344" y="354"/>
                    </a:lnTo>
                    <a:lnTo>
                      <a:pt x="345" y="355"/>
                    </a:lnTo>
                    <a:lnTo>
                      <a:pt x="345" y="355"/>
                    </a:lnTo>
                    <a:lnTo>
                      <a:pt x="344" y="355"/>
                    </a:lnTo>
                    <a:lnTo>
                      <a:pt x="342" y="355"/>
                    </a:lnTo>
                    <a:lnTo>
                      <a:pt x="341" y="356"/>
                    </a:lnTo>
                    <a:lnTo>
                      <a:pt x="340" y="359"/>
                    </a:lnTo>
                    <a:lnTo>
                      <a:pt x="341" y="358"/>
                    </a:lnTo>
                    <a:lnTo>
                      <a:pt x="342" y="358"/>
                    </a:lnTo>
                    <a:lnTo>
                      <a:pt x="341" y="362"/>
                    </a:lnTo>
                    <a:lnTo>
                      <a:pt x="340" y="362"/>
                    </a:lnTo>
                    <a:lnTo>
                      <a:pt x="338" y="360"/>
                    </a:lnTo>
                    <a:lnTo>
                      <a:pt x="337" y="362"/>
                    </a:lnTo>
                    <a:lnTo>
                      <a:pt x="337" y="362"/>
                    </a:lnTo>
                    <a:lnTo>
                      <a:pt x="337" y="360"/>
                    </a:lnTo>
                    <a:lnTo>
                      <a:pt x="336" y="360"/>
                    </a:lnTo>
                    <a:lnTo>
                      <a:pt x="334" y="363"/>
                    </a:lnTo>
                    <a:lnTo>
                      <a:pt x="332" y="363"/>
                    </a:lnTo>
                    <a:lnTo>
                      <a:pt x="331" y="362"/>
                    </a:lnTo>
                    <a:lnTo>
                      <a:pt x="331" y="363"/>
                    </a:lnTo>
                    <a:lnTo>
                      <a:pt x="328" y="363"/>
                    </a:lnTo>
                    <a:lnTo>
                      <a:pt x="328" y="366"/>
                    </a:lnTo>
                    <a:lnTo>
                      <a:pt x="328" y="366"/>
                    </a:lnTo>
                    <a:lnTo>
                      <a:pt x="325" y="366"/>
                    </a:lnTo>
                    <a:lnTo>
                      <a:pt x="325" y="367"/>
                    </a:lnTo>
                    <a:lnTo>
                      <a:pt x="324" y="367"/>
                    </a:lnTo>
                    <a:lnTo>
                      <a:pt x="323" y="366"/>
                    </a:lnTo>
                    <a:lnTo>
                      <a:pt x="321" y="366"/>
                    </a:lnTo>
                    <a:lnTo>
                      <a:pt x="320" y="367"/>
                    </a:lnTo>
                    <a:lnTo>
                      <a:pt x="319" y="367"/>
                    </a:lnTo>
                    <a:lnTo>
                      <a:pt x="319" y="370"/>
                    </a:lnTo>
                    <a:lnTo>
                      <a:pt x="316" y="370"/>
                    </a:lnTo>
                    <a:lnTo>
                      <a:pt x="313" y="372"/>
                    </a:lnTo>
                    <a:lnTo>
                      <a:pt x="313" y="372"/>
                    </a:lnTo>
                    <a:lnTo>
                      <a:pt x="312" y="372"/>
                    </a:lnTo>
                    <a:lnTo>
                      <a:pt x="311" y="373"/>
                    </a:lnTo>
                    <a:lnTo>
                      <a:pt x="308" y="375"/>
                    </a:lnTo>
                    <a:lnTo>
                      <a:pt x="305" y="376"/>
                    </a:lnTo>
                    <a:lnTo>
                      <a:pt x="305" y="377"/>
                    </a:lnTo>
                    <a:lnTo>
                      <a:pt x="307" y="377"/>
                    </a:lnTo>
                    <a:lnTo>
                      <a:pt x="308" y="377"/>
                    </a:lnTo>
                    <a:lnTo>
                      <a:pt x="308" y="379"/>
                    </a:lnTo>
                    <a:lnTo>
                      <a:pt x="305" y="381"/>
                    </a:lnTo>
                    <a:lnTo>
                      <a:pt x="303" y="383"/>
                    </a:lnTo>
                    <a:lnTo>
                      <a:pt x="303" y="381"/>
                    </a:lnTo>
                    <a:lnTo>
                      <a:pt x="302" y="381"/>
                    </a:lnTo>
                    <a:lnTo>
                      <a:pt x="300" y="384"/>
                    </a:lnTo>
                    <a:lnTo>
                      <a:pt x="299" y="384"/>
                    </a:lnTo>
                    <a:lnTo>
                      <a:pt x="298" y="385"/>
                    </a:lnTo>
                    <a:lnTo>
                      <a:pt x="295" y="387"/>
                    </a:lnTo>
                    <a:lnTo>
                      <a:pt x="294" y="387"/>
                    </a:lnTo>
                    <a:lnTo>
                      <a:pt x="294" y="385"/>
                    </a:lnTo>
                    <a:lnTo>
                      <a:pt x="292" y="384"/>
                    </a:lnTo>
                    <a:lnTo>
                      <a:pt x="292" y="384"/>
                    </a:lnTo>
                    <a:lnTo>
                      <a:pt x="291" y="387"/>
                    </a:lnTo>
                    <a:lnTo>
                      <a:pt x="290" y="388"/>
                    </a:lnTo>
                    <a:lnTo>
                      <a:pt x="290" y="389"/>
                    </a:lnTo>
                    <a:lnTo>
                      <a:pt x="290" y="391"/>
                    </a:lnTo>
                    <a:lnTo>
                      <a:pt x="288" y="391"/>
                    </a:lnTo>
                    <a:lnTo>
                      <a:pt x="288" y="388"/>
                    </a:lnTo>
                    <a:lnTo>
                      <a:pt x="287" y="388"/>
                    </a:lnTo>
                    <a:lnTo>
                      <a:pt x="286" y="389"/>
                    </a:lnTo>
                    <a:lnTo>
                      <a:pt x="283" y="389"/>
                    </a:lnTo>
                    <a:lnTo>
                      <a:pt x="282" y="391"/>
                    </a:lnTo>
                    <a:lnTo>
                      <a:pt x="283" y="391"/>
                    </a:lnTo>
                    <a:lnTo>
                      <a:pt x="283" y="392"/>
                    </a:lnTo>
                    <a:lnTo>
                      <a:pt x="282" y="393"/>
                    </a:lnTo>
                    <a:lnTo>
                      <a:pt x="278" y="393"/>
                    </a:lnTo>
                    <a:lnTo>
                      <a:pt x="274" y="396"/>
                    </a:lnTo>
                    <a:lnTo>
                      <a:pt x="271" y="396"/>
                    </a:lnTo>
                    <a:lnTo>
                      <a:pt x="271" y="397"/>
                    </a:lnTo>
                    <a:lnTo>
                      <a:pt x="275" y="397"/>
                    </a:lnTo>
                    <a:lnTo>
                      <a:pt x="275" y="397"/>
                    </a:lnTo>
                    <a:lnTo>
                      <a:pt x="274" y="400"/>
                    </a:lnTo>
                    <a:lnTo>
                      <a:pt x="275" y="400"/>
                    </a:lnTo>
                    <a:lnTo>
                      <a:pt x="273" y="401"/>
                    </a:lnTo>
                    <a:lnTo>
                      <a:pt x="271" y="402"/>
                    </a:lnTo>
                    <a:lnTo>
                      <a:pt x="271" y="400"/>
                    </a:lnTo>
                    <a:lnTo>
                      <a:pt x="271" y="398"/>
                    </a:lnTo>
                    <a:lnTo>
                      <a:pt x="271" y="398"/>
                    </a:lnTo>
                    <a:lnTo>
                      <a:pt x="270" y="398"/>
                    </a:lnTo>
                    <a:lnTo>
                      <a:pt x="269" y="401"/>
                    </a:lnTo>
                    <a:lnTo>
                      <a:pt x="269" y="401"/>
                    </a:lnTo>
                    <a:lnTo>
                      <a:pt x="267" y="401"/>
                    </a:lnTo>
                    <a:lnTo>
                      <a:pt x="266" y="404"/>
                    </a:lnTo>
                    <a:lnTo>
                      <a:pt x="263" y="404"/>
                    </a:lnTo>
                    <a:lnTo>
                      <a:pt x="262" y="404"/>
                    </a:lnTo>
                    <a:lnTo>
                      <a:pt x="259" y="404"/>
                    </a:lnTo>
                    <a:lnTo>
                      <a:pt x="258" y="402"/>
                    </a:lnTo>
                    <a:lnTo>
                      <a:pt x="258" y="404"/>
                    </a:lnTo>
                    <a:lnTo>
                      <a:pt x="258" y="408"/>
                    </a:lnTo>
                    <a:lnTo>
                      <a:pt x="255" y="410"/>
                    </a:lnTo>
                    <a:lnTo>
                      <a:pt x="254" y="410"/>
                    </a:lnTo>
                    <a:lnTo>
                      <a:pt x="254" y="409"/>
                    </a:lnTo>
                    <a:lnTo>
                      <a:pt x="255" y="406"/>
                    </a:lnTo>
                    <a:lnTo>
                      <a:pt x="257" y="405"/>
                    </a:lnTo>
                    <a:lnTo>
                      <a:pt x="257" y="404"/>
                    </a:lnTo>
                    <a:lnTo>
                      <a:pt x="255" y="402"/>
                    </a:lnTo>
                    <a:lnTo>
                      <a:pt x="253" y="404"/>
                    </a:lnTo>
                    <a:lnTo>
                      <a:pt x="251" y="408"/>
                    </a:lnTo>
                    <a:lnTo>
                      <a:pt x="249" y="408"/>
                    </a:lnTo>
                    <a:lnTo>
                      <a:pt x="248" y="409"/>
                    </a:lnTo>
                    <a:lnTo>
                      <a:pt x="245" y="409"/>
                    </a:lnTo>
                    <a:lnTo>
                      <a:pt x="244" y="410"/>
                    </a:lnTo>
                    <a:lnTo>
                      <a:pt x="242" y="410"/>
                    </a:lnTo>
                    <a:lnTo>
                      <a:pt x="244" y="409"/>
                    </a:lnTo>
                    <a:lnTo>
                      <a:pt x="244" y="408"/>
                    </a:lnTo>
                    <a:lnTo>
                      <a:pt x="242" y="408"/>
                    </a:lnTo>
                    <a:lnTo>
                      <a:pt x="241" y="409"/>
                    </a:lnTo>
                    <a:lnTo>
                      <a:pt x="241" y="408"/>
                    </a:lnTo>
                    <a:lnTo>
                      <a:pt x="240" y="409"/>
                    </a:lnTo>
                    <a:lnTo>
                      <a:pt x="238" y="410"/>
                    </a:lnTo>
                    <a:lnTo>
                      <a:pt x="236" y="413"/>
                    </a:lnTo>
                    <a:lnTo>
                      <a:pt x="234" y="412"/>
                    </a:lnTo>
                    <a:lnTo>
                      <a:pt x="234" y="410"/>
                    </a:lnTo>
                    <a:lnTo>
                      <a:pt x="236" y="408"/>
                    </a:lnTo>
                    <a:lnTo>
                      <a:pt x="238" y="408"/>
                    </a:lnTo>
                    <a:lnTo>
                      <a:pt x="238" y="406"/>
                    </a:lnTo>
                    <a:lnTo>
                      <a:pt x="236" y="405"/>
                    </a:lnTo>
                    <a:lnTo>
                      <a:pt x="234" y="405"/>
                    </a:lnTo>
                    <a:lnTo>
                      <a:pt x="233" y="406"/>
                    </a:lnTo>
                    <a:lnTo>
                      <a:pt x="232" y="408"/>
                    </a:lnTo>
                    <a:lnTo>
                      <a:pt x="232" y="410"/>
                    </a:lnTo>
                    <a:lnTo>
                      <a:pt x="230" y="413"/>
                    </a:lnTo>
                    <a:lnTo>
                      <a:pt x="228" y="414"/>
                    </a:lnTo>
                    <a:lnTo>
                      <a:pt x="225" y="414"/>
                    </a:lnTo>
                    <a:lnTo>
                      <a:pt x="224" y="414"/>
                    </a:lnTo>
                    <a:lnTo>
                      <a:pt x="224" y="417"/>
                    </a:lnTo>
                    <a:lnTo>
                      <a:pt x="223" y="417"/>
                    </a:lnTo>
                    <a:lnTo>
                      <a:pt x="223" y="414"/>
                    </a:lnTo>
                    <a:lnTo>
                      <a:pt x="221" y="417"/>
                    </a:lnTo>
                    <a:lnTo>
                      <a:pt x="220" y="417"/>
                    </a:lnTo>
                    <a:lnTo>
                      <a:pt x="219" y="416"/>
                    </a:lnTo>
                    <a:lnTo>
                      <a:pt x="220" y="414"/>
                    </a:lnTo>
                    <a:lnTo>
                      <a:pt x="219" y="413"/>
                    </a:lnTo>
                    <a:lnTo>
                      <a:pt x="217" y="414"/>
                    </a:lnTo>
                    <a:lnTo>
                      <a:pt x="216" y="418"/>
                    </a:lnTo>
                    <a:lnTo>
                      <a:pt x="213" y="418"/>
                    </a:lnTo>
                    <a:lnTo>
                      <a:pt x="213" y="417"/>
                    </a:lnTo>
                    <a:lnTo>
                      <a:pt x="213" y="416"/>
                    </a:lnTo>
                    <a:lnTo>
                      <a:pt x="213" y="414"/>
                    </a:lnTo>
                    <a:lnTo>
                      <a:pt x="211" y="416"/>
                    </a:lnTo>
                    <a:lnTo>
                      <a:pt x="212" y="417"/>
                    </a:lnTo>
                    <a:lnTo>
                      <a:pt x="211" y="418"/>
                    </a:lnTo>
                    <a:lnTo>
                      <a:pt x="209" y="420"/>
                    </a:lnTo>
                    <a:lnTo>
                      <a:pt x="209" y="417"/>
                    </a:lnTo>
                    <a:lnTo>
                      <a:pt x="209" y="416"/>
                    </a:lnTo>
                    <a:lnTo>
                      <a:pt x="209" y="413"/>
                    </a:lnTo>
                    <a:lnTo>
                      <a:pt x="212" y="413"/>
                    </a:lnTo>
                    <a:lnTo>
                      <a:pt x="215" y="413"/>
                    </a:lnTo>
                    <a:lnTo>
                      <a:pt x="216" y="413"/>
                    </a:lnTo>
                    <a:lnTo>
                      <a:pt x="216" y="412"/>
                    </a:lnTo>
                    <a:lnTo>
                      <a:pt x="217" y="410"/>
                    </a:lnTo>
                    <a:lnTo>
                      <a:pt x="220" y="409"/>
                    </a:lnTo>
                    <a:lnTo>
                      <a:pt x="221" y="410"/>
                    </a:lnTo>
                    <a:lnTo>
                      <a:pt x="223" y="409"/>
                    </a:lnTo>
                    <a:lnTo>
                      <a:pt x="221" y="408"/>
                    </a:lnTo>
                    <a:lnTo>
                      <a:pt x="224" y="405"/>
                    </a:lnTo>
                    <a:lnTo>
                      <a:pt x="226" y="402"/>
                    </a:lnTo>
                    <a:lnTo>
                      <a:pt x="230" y="401"/>
                    </a:lnTo>
                    <a:lnTo>
                      <a:pt x="232" y="400"/>
                    </a:lnTo>
                    <a:lnTo>
                      <a:pt x="233" y="398"/>
                    </a:lnTo>
                    <a:lnTo>
                      <a:pt x="237" y="398"/>
                    </a:lnTo>
                    <a:lnTo>
                      <a:pt x="240" y="397"/>
                    </a:lnTo>
                    <a:lnTo>
                      <a:pt x="241" y="398"/>
                    </a:lnTo>
                    <a:lnTo>
                      <a:pt x="244" y="398"/>
                    </a:lnTo>
                    <a:lnTo>
                      <a:pt x="245" y="398"/>
                    </a:lnTo>
                    <a:lnTo>
                      <a:pt x="244" y="400"/>
                    </a:lnTo>
                    <a:lnTo>
                      <a:pt x="244" y="402"/>
                    </a:lnTo>
                    <a:lnTo>
                      <a:pt x="245" y="404"/>
                    </a:lnTo>
                    <a:lnTo>
                      <a:pt x="246" y="404"/>
                    </a:lnTo>
                    <a:lnTo>
                      <a:pt x="246" y="402"/>
                    </a:lnTo>
                    <a:lnTo>
                      <a:pt x="246" y="401"/>
                    </a:lnTo>
                    <a:lnTo>
                      <a:pt x="248" y="401"/>
                    </a:lnTo>
                    <a:lnTo>
                      <a:pt x="249" y="402"/>
                    </a:lnTo>
                    <a:lnTo>
                      <a:pt x="250" y="402"/>
                    </a:lnTo>
                    <a:lnTo>
                      <a:pt x="250" y="401"/>
                    </a:lnTo>
                    <a:lnTo>
                      <a:pt x="249" y="398"/>
                    </a:lnTo>
                    <a:lnTo>
                      <a:pt x="249" y="397"/>
                    </a:lnTo>
                    <a:lnTo>
                      <a:pt x="250" y="395"/>
                    </a:lnTo>
                    <a:lnTo>
                      <a:pt x="254" y="391"/>
                    </a:lnTo>
                    <a:lnTo>
                      <a:pt x="259" y="389"/>
                    </a:lnTo>
                    <a:lnTo>
                      <a:pt x="263" y="387"/>
                    </a:lnTo>
                    <a:lnTo>
                      <a:pt x="266" y="387"/>
                    </a:lnTo>
                    <a:lnTo>
                      <a:pt x="269" y="385"/>
                    </a:lnTo>
                    <a:lnTo>
                      <a:pt x="269" y="384"/>
                    </a:lnTo>
                    <a:lnTo>
                      <a:pt x="271" y="383"/>
                    </a:lnTo>
                    <a:lnTo>
                      <a:pt x="274" y="381"/>
                    </a:lnTo>
                    <a:lnTo>
                      <a:pt x="277" y="379"/>
                    </a:lnTo>
                    <a:lnTo>
                      <a:pt x="277" y="381"/>
                    </a:lnTo>
                    <a:lnTo>
                      <a:pt x="279" y="383"/>
                    </a:lnTo>
                    <a:lnTo>
                      <a:pt x="279" y="381"/>
                    </a:lnTo>
                    <a:lnTo>
                      <a:pt x="279" y="380"/>
                    </a:lnTo>
                    <a:lnTo>
                      <a:pt x="280" y="377"/>
                    </a:lnTo>
                    <a:lnTo>
                      <a:pt x="286" y="373"/>
                    </a:lnTo>
                    <a:lnTo>
                      <a:pt x="287" y="372"/>
                    </a:lnTo>
                    <a:lnTo>
                      <a:pt x="287" y="373"/>
                    </a:lnTo>
                    <a:lnTo>
                      <a:pt x="290" y="373"/>
                    </a:lnTo>
                    <a:lnTo>
                      <a:pt x="290" y="372"/>
                    </a:lnTo>
                    <a:lnTo>
                      <a:pt x="290" y="371"/>
                    </a:lnTo>
                    <a:lnTo>
                      <a:pt x="292" y="370"/>
                    </a:lnTo>
                    <a:lnTo>
                      <a:pt x="294" y="367"/>
                    </a:lnTo>
                    <a:lnTo>
                      <a:pt x="295" y="367"/>
                    </a:lnTo>
                    <a:lnTo>
                      <a:pt x="296" y="368"/>
                    </a:lnTo>
                    <a:lnTo>
                      <a:pt x="298" y="370"/>
                    </a:lnTo>
                    <a:lnTo>
                      <a:pt x="298" y="367"/>
                    </a:lnTo>
                    <a:lnTo>
                      <a:pt x="298" y="367"/>
                    </a:lnTo>
                    <a:lnTo>
                      <a:pt x="296" y="366"/>
                    </a:lnTo>
                    <a:lnTo>
                      <a:pt x="298" y="363"/>
                    </a:lnTo>
                    <a:lnTo>
                      <a:pt x="302" y="360"/>
                    </a:lnTo>
                    <a:lnTo>
                      <a:pt x="302" y="356"/>
                    </a:lnTo>
                    <a:lnTo>
                      <a:pt x="304" y="354"/>
                    </a:lnTo>
                    <a:lnTo>
                      <a:pt x="305" y="354"/>
                    </a:lnTo>
                    <a:lnTo>
                      <a:pt x="309" y="354"/>
                    </a:lnTo>
                    <a:lnTo>
                      <a:pt x="307" y="352"/>
                    </a:lnTo>
                    <a:lnTo>
                      <a:pt x="307" y="351"/>
                    </a:lnTo>
                    <a:lnTo>
                      <a:pt x="307" y="348"/>
                    </a:lnTo>
                    <a:lnTo>
                      <a:pt x="308" y="345"/>
                    </a:lnTo>
                    <a:lnTo>
                      <a:pt x="312" y="342"/>
                    </a:lnTo>
                    <a:lnTo>
                      <a:pt x="319" y="339"/>
                    </a:lnTo>
                    <a:lnTo>
                      <a:pt x="320" y="338"/>
                    </a:lnTo>
                    <a:lnTo>
                      <a:pt x="320" y="335"/>
                    </a:lnTo>
                    <a:lnTo>
                      <a:pt x="323" y="333"/>
                    </a:lnTo>
                    <a:lnTo>
                      <a:pt x="324" y="333"/>
                    </a:lnTo>
                    <a:lnTo>
                      <a:pt x="323" y="333"/>
                    </a:lnTo>
                    <a:lnTo>
                      <a:pt x="319" y="334"/>
                    </a:lnTo>
                    <a:lnTo>
                      <a:pt x="317" y="334"/>
                    </a:lnTo>
                    <a:lnTo>
                      <a:pt x="315" y="337"/>
                    </a:lnTo>
                    <a:lnTo>
                      <a:pt x="309" y="337"/>
                    </a:lnTo>
                    <a:lnTo>
                      <a:pt x="307" y="338"/>
                    </a:lnTo>
                    <a:lnTo>
                      <a:pt x="305" y="338"/>
                    </a:lnTo>
                    <a:lnTo>
                      <a:pt x="302" y="335"/>
                    </a:lnTo>
                    <a:lnTo>
                      <a:pt x="302" y="334"/>
                    </a:lnTo>
                    <a:lnTo>
                      <a:pt x="305" y="330"/>
                    </a:lnTo>
                    <a:lnTo>
                      <a:pt x="308" y="329"/>
                    </a:lnTo>
                    <a:lnTo>
                      <a:pt x="305" y="329"/>
                    </a:lnTo>
                    <a:lnTo>
                      <a:pt x="303" y="330"/>
                    </a:lnTo>
                    <a:lnTo>
                      <a:pt x="302" y="330"/>
                    </a:lnTo>
                    <a:lnTo>
                      <a:pt x="299" y="333"/>
                    </a:lnTo>
                    <a:lnTo>
                      <a:pt x="299" y="334"/>
                    </a:lnTo>
                    <a:lnTo>
                      <a:pt x="296" y="338"/>
                    </a:lnTo>
                    <a:lnTo>
                      <a:pt x="298" y="341"/>
                    </a:lnTo>
                    <a:lnTo>
                      <a:pt x="296" y="343"/>
                    </a:lnTo>
                    <a:lnTo>
                      <a:pt x="295" y="343"/>
                    </a:lnTo>
                    <a:lnTo>
                      <a:pt x="294" y="341"/>
                    </a:lnTo>
                    <a:lnTo>
                      <a:pt x="294" y="338"/>
                    </a:lnTo>
                    <a:lnTo>
                      <a:pt x="294" y="334"/>
                    </a:lnTo>
                    <a:lnTo>
                      <a:pt x="292" y="331"/>
                    </a:lnTo>
                    <a:lnTo>
                      <a:pt x="292" y="330"/>
                    </a:lnTo>
                    <a:lnTo>
                      <a:pt x="292" y="329"/>
                    </a:lnTo>
                    <a:lnTo>
                      <a:pt x="291" y="331"/>
                    </a:lnTo>
                    <a:lnTo>
                      <a:pt x="288" y="333"/>
                    </a:lnTo>
                    <a:lnTo>
                      <a:pt x="287" y="331"/>
                    </a:lnTo>
                    <a:lnTo>
                      <a:pt x="287" y="330"/>
                    </a:lnTo>
                    <a:lnTo>
                      <a:pt x="287" y="327"/>
                    </a:lnTo>
                    <a:lnTo>
                      <a:pt x="286" y="327"/>
                    </a:lnTo>
                    <a:lnTo>
                      <a:pt x="286" y="326"/>
                    </a:lnTo>
                    <a:lnTo>
                      <a:pt x="287" y="325"/>
                    </a:lnTo>
                    <a:lnTo>
                      <a:pt x="287" y="323"/>
                    </a:lnTo>
                    <a:lnTo>
                      <a:pt x="283" y="325"/>
                    </a:lnTo>
                    <a:lnTo>
                      <a:pt x="282" y="327"/>
                    </a:lnTo>
                    <a:lnTo>
                      <a:pt x="280" y="326"/>
                    </a:lnTo>
                    <a:lnTo>
                      <a:pt x="279" y="326"/>
                    </a:lnTo>
                    <a:lnTo>
                      <a:pt x="274" y="330"/>
                    </a:lnTo>
                    <a:lnTo>
                      <a:pt x="271" y="331"/>
                    </a:lnTo>
                    <a:lnTo>
                      <a:pt x="270" y="331"/>
                    </a:lnTo>
                    <a:lnTo>
                      <a:pt x="267" y="330"/>
                    </a:lnTo>
                    <a:lnTo>
                      <a:pt x="266" y="329"/>
                    </a:lnTo>
                    <a:lnTo>
                      <a:pt x="267" y="329"/>
                    </a:lnTo>
                    <a:lnTo>
                      <a:pt x="269" y="329"/>
                    </a:lnTo>
                    <a:lnTo>
                      <a:pt x="271" y="327"/>
                    </a:lnTo>
                    <a:lnTo>
                      <a:pt x="273" y="327"/>
                    </a:lnTo>
                    <a:lnTo>
                      <a:pt x="274" y="326"/>
                    </a:lnTo>
                    <a:lnTo>
                      <a:pt x="274" y="325"/>
                    </a:lnTo>
                    <a:lnTo>
                      <a:pt x="274" y="323"/>
                    </a:lnTo>
                    <a:lnTo>
                      <a:pt x="274" y="322"/>
                    </a:lnTo>
                    <a:lnTo>
                      <a:pt x="274" y="321"/>
                    </a:lnTo>
                    <a:lnTo>
                      <a:pt x="277" y="322"/>
                    </a:lnTo>
                    <a:lnTo>
                      <a:pt x="278" y="320"/>
                    </a:lnTo>
                    <a:lnTo>
                      <a:pt x="278" y="318"/>
                    </a:lnTo>
                    <a:lnTo>
                      <a:pt x="277" y="318"/>
                    </a:lnTo>
                    <a:lnTo>
                      <a:pt x="274" y="320"/>
                    </a:lnTo>
                    <a:lnTo>
                      <a:pt x="273" y="320"/>
                    </a:lnTo>
                    <a:lnTo>
                      <a:pt x="273" y="317"/>
                    </a:lnTo>
                    <a:lnTo>
                      <a:pt x="273" y="314"/>
                    </a:lnTo>
                    <a:lnTo>
                      <a:pt x="273" y="314"/>
                    </a:lnTo>
                    <a:lnTo>
                      <a:pt x="274" y="314"/>
                    </a:lnTo>
                    <a:lnTo>
                      <a:pt x="275" y="312"/>
                    </a:lnTo>
                    <a:lnTo>
                      <a:pt x="277" y="312"/>
                    </a:lnTo>
                    <a:lnTo>
                      <a:pt x="279" y="310"/>
                    </a:lnTo>
                    <a:lnTo>
                      <a:pt x="279" y="308"/>
                    </a:lnTo>
                    <a:lnTo>
                      <a:pt x="279" y="305"/>
                    </a:lnTo>
                    <a:lnTo>
                      <a:pt x="279" y="304"/>
                    </a:lnTo>
                    <a:lnTo>
                      <a:pt x="280" y="302"/>
                    </a:lnTo>
                    <a:lnTo>
                      <a:pt x="279" y="298"/>
                    </a:lnTo>
                    <a:lnTo>
                      <a:pt x="279" y="296"/>
                    </a:lnTo>
                    <a:lnTo>
                      <a:pt x="282" y="295"/>
                    </a:lnTo>
                    <a:lnTo>
                      <a:pt x="284" y="292"/>
                    </a:lnTo>
                    <a:lnTo>
                      <a:pt x="284" y="291"/>
                    </a:lnTo>
                    <a:lnTo>
                      <a:pt x="282" y="288"/>
                    </a:lnTo>
                    <a:lnTo>
                      <a:pt x="282" y="287"/>
                    </a:lnTo>
                    <a:lnTo>
                      <a:pt x="286" y="285"/>
                    </a:lnTo>
                    <a:lnTo>
                      <a:pt x="290" y="280"/>
                    </a:lnTo>
                    <a:lnTo>
                      <a:pt x="292" y="280"/>
                    </a:lnTo>
                    <a:lnTo>
                      <a:pt x="291" y="280"/>
                    </a:lnTo>
                    <a:lnTo>
                      <a:pt x="286" y="283"/>
                    </a:lnTo>
                    <a:lnTo>
                      <a:pt x="282" y="285"/>
                    </a:lnTo>
                    <a:lnTo>
                      <a:pt x="279" y="288"/>
                    </a:lnTo>
                    <a:lnTo>
                      <a:pt x="279" y="288"/>
                    </a:lnTo>
                    <a:lnTo>
                      <a:pt x="280" y="291"/>
                    </a:lnTo>
                    <a:lnTo>
                      <a:pt x="280" y="292"/>
                    </a:lnTo>
                    <a:lnTo>
                      <a:pt x="277" y="296"/>
                    </a:lnTo>
                    <a:lnTo>
                      <a:pt x="275" y="296"/>
                    </a:lnTo>
                    <a:lnTo>
                      <a:pt x="274" y="296"/>
                    </a:lnTo>
                    <a:lnTo>
                      <a:pt x="273" y="296"/>
                    </a:lnTo>
                    <a:lnTo>
                      <a:pt x="269" y="298"/>
                    </a:lnTo>
                    <a:lnTo>
                      <a:pt x="266" y="298"/>
                    </a:lnTo>
                    <a:lnTo>
                      <a:pt x="258" y="295"/>
                    </a:lnTo>
                    <a:lnTo>
                      <a:pt x="258" y="293"/>
                    </a:lnTo>
                    <a:lnTo>
                      <a:pt x="261" y="293"/>
                    </a:lnTo>
                    <a:lnTo>
                      <a:pt x="261" y="292"/>
                    </a:lnTo>
                    <a:lnTo>
                      <a:pt x="259" y="291"/>
                    </a:lnTo>
                    <a:lnTo>
                      <a:pt x="259" y="288"/>
                    </a:lnTo>
                    <a:lnTo>
                      <a:pt x="258" y="287"/>
                    </a:lnTo>
                    <a:lnTo>
                      <a:pt x="258" y="283"/>
                    </a:lnTo>
                    <a:lnTo>
                      <a:pt x="257" y="283"/>
                    </a:lnTo>
                    <a:lnTo>
                      <a:pt x="255" y="280"/>
                    </a:lnTo>
                    <a:lnTo>
                      <a:pt x="257" y="277"/>
                    </a:lnTo>
                    <a:lnTo>
                      <a:pt x="258" y="276"/>
                    </a:lnTo>
                    <a:lnTo>
                      <a:pt x="257" y="276"/>
                    </a:lnTo>
                    <a:lnTo>
                      <a:pt x="255" y="273"/>
                    </a:lnTo>
                    <a:lnTo>
                      <a:pt x="255" y="272"/>
                    </a:lnTo>
                    <a:lnTo>
                      <a:pt x="258" y="272"/>
                    </a:lnTo>
                    <a:lnTo>
                      <a:pt x="261" y="271"/>
                    </a:lnTo>
                    <a:lnTo>
                      <a:pt x="261" y="270"/>
                    </a:lnTo>
                    <a:lnTo>
                      <a:pt x="263" y="270"/>
                    </a:lnTo>
                    <a:lnTo>
                      <a:pt x="265" y="268"/>
                    </a:lnTo>
                    <a:lnTo>
                      <a:pt x="266" y="270"/>
                    </a:lnTo>
                    <a:lnTo>
                      <a:pt x="269" y="270"/>
                    </a:lnTo>
                    <a:lnTo>
                      <a:pt x="270" y="272"/>
                    </a:lnTo>
                    <a:lnTo>
                      <a:pt x="273" y="271"/>
                    </a:lnTo>
                    <a:lnTo>
                      <a:pt x="274" y="272"/>
                    </a:lnTo>
                    <a:lnTo>
                      <a:pt x="274" y="275"/>
                    </a:lnTo>
                    <a:lnTo>
                      <a:pt x="274" y="275"/>
                    </a:lnTo>
                    <a:lnTo>
                      <a:pt x="278" y="275"/>
                    </a:lnTo>
                    <a:lnTo>
                      <a:pt x="278" y="272"/>
                    </a:lnTo>
                    <a:lnTo>
                      <a:pt x="275" y="271"/>
                    </a:lnTo>
                    <a:lnTo>
                      <a:pt x="277" y="268"/>
                    </a:lnTo>
                    <a:lnTo>
                      <a:pt x="277" y="267"/>
                    </a:lnTo>
                    <a:lnTo>
                      <a:pt x="280" y="263"/>
                    </a:lnTo>
                    <a:lnTo>
                      <a:pt x="283" y="263"/>
                    </a:lnTo>
                    <a:lnTo>
                      <a:pt x="284" y="260"/>
                    </a:lnTo>
                    <a:lnTo>
                      <a:pt x="283" y="262"/>
                    </a:lnTo>
                    <a:lnTo>
                      <a:pt x="279" y="262"/>
                    </a:lnTo>
                    <a:lnTo>
                      <a:pt x="278" y="263"/>
                    </a:lnTo>
                    <a:lnTo>
                      <a:pt x="277" y="267"/>
                    </a:lnTo>
                    <a:lnTo>
                      <a:pt x="274" y="270"/>
                    </a:lnTo>
                    <a:lnTo>
                      <a:pt x="271" y="270"/>
                    </a:lnTo>
                    <a:lnTo>
                      <a:pt x="270" y="268"/>
                    </a:lnTo>
                    <a:lnTo>
                      <a:pt x="267" y="267"/>
                    </a:lnTo>
                    <a:lnTo>
                      <a:pt x="267" y="267"/>
                    </a:lnTo>
                    <a:lnTo>
                      <a:pt x="266" y="266"/>
                    </a:lnTo>
                    <a:lnTo>
                      <a:pt x="265" y="266"/>
                    </a:lnTo>
                    <a:lnTo>
                      <a:pt x="263" y="267"/>
                    </a:lnTo>
                    <a:lnTo>
                      <a:pt x="262" y="267"/>
                    </a:lnTo>
                    <a:lnTo>
                      <a:pt x="262" y="266"/>
                    </a:lnTo>
                    <a:lnTo>
                      <a:pt x="262" y="264"/>
                    </a:lnTo>
                    <a:lnTo>
                      <a:pt x="263" y="264"/>
                    </a:lnTo>
                    <a:lnTo>
                      <a:pt x="263" y="260"/>
                    </a:lnTo>
                    <a:lnTo>
                      <a:pt x="263" y="259"/>
                    </a:lnTo>
                    <a:lnTo>
                      <a:pt x="262" y="262"/>
                    </a:lnTo>
                    <a:lnTo>
                      <a:pt x="259" y="262"/>
                    </a:lnTo>
                    <a:lnTo>
                      <a:pt x="259" y="259"/>
                    </a:lnTo>
                    <a:lnTo>
                      <a:pt x="261" y="258"/>
                    </a:lnTo>
                    <a:lnTo>
                      <a:pt x="261" y="255"/>
                    </a:lnTo>
                    <a:lnTo>
                      <a:pt x="261" y="252"/>
                    </a:lnTo>
                    <a:lnTo>
                      <a:pt x="258" y="250"/>
                    </a:lnTo>
                    <a:lnTo>
                      <a:pt x="258" y="248"/>
                    </a:lnTo>
                    <a:lnTo>
                      <a:pt x="262" y="245"/>
                    </a:lnTo>
                    <a:lnTo>
                      <a:pt x="262" y="243"/>
                    </a:lnTo>
                    <a:lnTo>
                      <a:pt x="263" y="242"/>
                    </a:lnTo>
                    <a:lnTo>
                      <a:pt x="265" y="245"/>
                    </a:lnTo>
                    <a:lnTo>
                      <a:pt x="266" y="245"/>
                    </a:lnTo>
                    <a:lnTo>
                      <a:pt x="267" y="243"/>
                    </a:lnTo>
                    <a:lnTo>
                      <a:pt x="265" y="241"/>
                    </a:lnTo>
                    <a:lnTo>
                      <a:pt x="265" y="239"/>
                    </a:lnTo>
                    <a:lnTo>
                      <a:pt x="267" y="241"/>
                    </a:lnTo>
                    <a:lnTo>
                      <a:pt x="270" y="239"/>
                    </a:lnTo>
                    <a:lnTo>
                      <a:pt x="271" y="239"/>
                    </a:lnTo>
                    <a:lnTo>
                      <a:pt x="271" y="235"/>
                    </a:lnTo>
                    <a:lnTo>
                      <a:pt x="277" y="230"/>
                    </a:lnTo>
                    <a:lnTo>
                      <a:pt x="278" y="230"/>
                    </a:lnTo>
                    <a:lnTo>
                      <a:pt x="279" y="230"/>
                    </a:lnTo>
                    <a:lnTo>
                      <a:pt x="280" y="227"/>
                    </a:lnTo>
                    <a:lnTo>
                      <a:pt x="284" y="223"/>
                    </a:lnTo>
                    <a:lnTo>
                      <a:pt x="286" y="223"/>
                    </a:lnTo>
                    <a:lnTo>
                      <a:pt x="287" y="226"/>
                    </a:lnTo>
                    <a:lnTo>
                      <a:pt x="288" y="227"/>
                    </a:lnTo>
                    <a:lnTo>
                      <a:pt x="290" y="227"/>
                    </a:lnTo>
                    <a:lnTo>
                      <a:pt x="291" y="226"/>
                    </a:lnTo>
                    <a:lnTo>
                      <a:pt x="290" y="225"/>
                    </a:lnTo>
                    <a:lnTo>
                      <a:pt x="288" y="223"/>
                    </a:lnTo>
                    <a:lnTo>
                      <a:pt x="290" y="222"/>
                    </a:lnTo>
                    <a:lnTo>
                      <a:pt x="294" y="222"/>
                    </a:lnTo>
                    <a:lnTo>
                      <a:pt x="296" y="225"/>
                    </a:lnTo>
                    <a:lnTo>
                      <a:pt x="296" y="227"/>
                    </a:lnTo>
                    <a:lnTo>
                      <a:pt x="298" y="225"/>
                    </a:lnTo>
                    <a:lnTo>
                      <a:pt x="300" y="221"/>
                    </a:lnTo>
                    <a:lnTo>
                      <a:pt x="300" y="218"/>
                    </a:lnTo>
                    <a:lnTo>
                      <a:pt x="302" y="217"/>
                    </a:lnTo>
                    <a:lnTo>
                      <a:pt x="304" y="217"/>
                    </a:lnTo>
                    <a:lnTo>
                      <a:pt x="307" y="214"/>
                    </a:lnTo>
                    <a:lnTo>
                      <a:pt x="311" y="214"/>
                    </a:lnTo>
                    <a:lnTo>
                      <a:pt x="313" y="216"/>
                    </a:lnTo>
                    <a:lnTo>
                      <a:pt x="315" y="216"/>
                    </a:lnTo>
                    <a:lnTo>
                      <a:pt x="316" y="214"/>
                    </a:lnTo>
                    <a:lnTo>
                      <a:pt x="321" y="212"/>
                    </a:lnTo>
                    <a:lnTo>
                      <a:pt x="323" y="210"/>
                    </a:lnTo>
                    <a:lnTo>
                      <a:pt x="325" y="208"/>
                    </a:lnTo>
                    <a:lnTo>
                      <a:pt x="328" y="205"/>
                    </a:lnTo>
                    <a:lnTo>
                      <a:pt x="329" y="205"/>
                    </a:lnTo>
                    <a:lnTo>
                      <a:pt x="331" y="206"/>
                    </a:lnTo>
                    <a:lnTo>
                      <a:pt x="332" y="208"/>
                    </a:lnTo>
                    <a:lnTo>
                      <a:pt x="333" y="208"/>
                    </a:lnTo>
                    <a:lnTo>
                      <a:pt x="336" y="209"/>
                    </a:lnTo>
                    <a:lnTo>
                      <a:pt x="338" y="210"/>
                    </a:lnTo>
                    <a:lnTo>
                      <a:pt x="340" y="209"/>
                    </a:lnTo>
                    <a:lnTo>
                      <a:pt x="342" y="208"/>
                    </a:lnTo>
                    <a:lnTo>
                      <a:pt x="344" y="206"/>
                    </a:lnTo>
                    <a:lnTo>
                      <a:pt x="346" y="206"/>
                    </a:lnTo>
                    <a:lnTo>
                      <a:pt x="349" y="205"/>
                    </a:lnTo>
                    <a:lnTo>
                      <a:pt x="350" y="202"/>
                    </a:lnTo>
                    <a:lnTo>
                      <a:pt x="352" y="200"/>
                    </a:lnTo>
                    <a:lnTo>
                      <a:pt x="352" y="198"/>
                    </a:lnTo>
                    <a:lnTo>
                      <a:pt x="350" y="197"/>
                    </a:lnTo>
                    <a:lnTo>
                      <a:pt x="352" y="196"/>
                    </a:lnTo>
                    <a:lnTo>
                      <a:pt x="353" y="193"/>
                    </a:lnTo>
                    <a:lnTo>
                      <a:pt x="353" y="191"/>
                    </a:lnTo>
                    <a:lnTo>
                      <a:pt x="357" y="187"/>
                    </a:lnTo>
                    <a:lnTo>
                      <a:pt x="357" y="184"/>
                    </a:lnTo>
                    <a:lnTo>
                      <a:pt x="356" y="181"/>
                    </a:lnTo>
                    <a:lnTo>
                      <a:pt x="353" y="181"/>
                    </a:lnTo>
                    <a:lnTo>
                      <a:pt x="353" y="181"/>
                    </a:lnTo>
                    <a:lnTo>
                      <a:pt x="356" y="179"/>
                    </a:lnTo>
                    <a:lnTo>
                      <a:pt x="357" y="179"/>
                    </a:lnTo>
                    <a:lnTo>
                      <a:pt x="358" y="180"/>
                    </a:lnTo>
                    <a:lnTo>
                      <a:pt x="362" y="179"/>
                    </a:lnTo>
                    <a:lnTo>
                      <a:pt x="363" y="175"/>
                    </a:lnTo>
                    <a:lnTo>
                      <a:pt x="362" y="175"/>
                    </a:lnTo>
                    <a:lnTo>
                      <a:pt x="362" y="173"/>
                    </a:lnTo>
                    <a:lnTo>
                      <a:pt x="365" y="172"/>
                    </a:lnTo>
                    <a:lnTo>
                      <a:pt x="366" y="170"/>
                    </a:lnTo>
                    <a:lnTo>
                      <a:pt x="365" y="171"/>
                    </a:lnTo>
                    <a:lnTo>
                      <a:pt x="362" y="171"/>
                    </a:lnTo>
                    <a:lnTo>
                      <a:pt x="358" y="173"/>
                    </a:lnTo>
                    <a:lnTo>
                      <a:pt x="357" y="173"/>
                    </a:lnTo>
                    <a:lnTo>
                      <a:pt x="357" y="172"/>
                    </a:lnTo>
                    <a:lnTo>
                      <a:pt x="356" y="172"/>
                    </a:lnTo>
                    <a:lnTo>
                      <a:pt x="354" y="175"/>
                    </a:lnTo>
                    <a:lnTo>
                      <a:pt x="350" y="175"/>
                    </a:lnTo>
                    <a:lnTo>
                      <a:pt x="345" y="177"/>
                    </a:lnTo>
                    <a:lnTo>
                      <a:pt x="341" y="179"/>
                    </a:lnTo>
                    <a:lnTo>
                      <a:pt x="341" y="180"/>
                    </a:lnTo>
                    <a:lnTo>
                      <a:pt x="337" y="183"/>
                    </a:lnTo>
                    <a:lnTo>
                      <a:pt x="337" y="183"/>
                    </a:lnTo>
                    <a:lnTo>
                      <a:pt x="336" y="180"/>
                    </a:lnTo>
                    <a:lnTo>
                      <a:pt x="338" y="177"/>
                    </a:lnTo>
                    <a:lnTo>
                      <a:pt x="338" y="176"/>
                    </a:lnTo>
                    <a:lnTo>
                      <a:pt x="337" y="175"/>
                    </a:lnTo>
                    <a:lnTo>
                      <a:pt x="336" y="176"/>
                    </a:lnTo>
                    <a:lnTo>
                      <a:pt x="336" y="179"/>
                    </a:lnTo>
                    <a:lnTo>
                      <a:pt x="334" y="180"/>
                    </a:lnTo>
                    <a:lnTo>
                      <a:pt x="333" y="180"/>
                    </a:lnTo>
                    <a:lnTo>
                      <a:pt x="333" y="177"/>
                    </a:lnTo>
                    <a:lnTo>
                      <a:pt x="331" y="176"/>
                    </a:lnTo>
                    <a:lnTo>
                      <a:pt x="325" y="175"/>
                    </a:lnTo>
                    <a:lnTo>
                      <a:pt x="323" y="173"/>
                    </a:lnTo>
                    <a:lnTo>
                      <a:pt x="320" y="175"/>
                    </a:lnTo>
                    <a:lnTo>
                      <a:pt x="316" y="176"/>
                    </a:lnTo>
                    <a:lnTo>
                      <a:pt x="315" y="176"/>
                    </a:lnTo>
                    <a:lnTo>
                      <a:pt x="312" y="173"/>
                    </a:lnTo>
                    <a:lnTo>
                      <a:pt x="308" y="172"/>
                    </a:lnTo>
                    <a:lnTo>
                      <a:pt x="304" y="168"/>
                    </a:lnTo>
                    <a:lnTo>
                      <a:pt x="304" y="164"/>
                    </a:lnTo>
                    <a:lnTo>
                      <a:pt x="304" y="162"/>
                    </a:lnTo>
                    <a:lnTo>
                      <a:pt x="307" y="158"/>
                    </a:lnTo>
                    <a:lnTo>
                      <a:pt x="309" y="156"/>
                    </a:lnTo>
                    <a:lnTo>
                      <a:pt x="309" y="154"/>
                    </a:lnTo>
                    <a:lnTo>
                      <a:pt x="308" y="154"/>
                    </a:lnTo>
                    <a:lnTo>
                      <a:pt x="308" y="148"/>
                    </a:lnTo>
                    <a:lnTo>
                      <a:pt x="309" y="146"/>
                    </a:lnTo>
                    <a:lnTo>
                      <a:pt x="311" y="146"/>
                    </a:lnTo>
                    <a:lnTo>
                      <a:pt x="311" y="147"/>
                    </a:lnTo>
                    <a:lnTo>
                      <a:pt x="309" y="148"/>
                    </a:lnTo>
                    <a:lnTo>
                      <a:pt x="311" y="151"/>
                    </a:lnTo>
                    <a:lnTo>
                      <a:pt x="312" y="151"/>
                    </a:lnTo>
                    <a:lnTo>
                      <a:pt x="315" y="148"/>
                    </a:lnTo>
                    <a:lnTo>
                      <a:pt x="316" y="148"/>
                    </a:lnTo>
                    <a:lnTo>
                      <a:pt x="317" y="150"/>
                    </a:lnTo>
                    <a:lnTo>
                      <a:pt x="320" y="151"/>
                    </a:lnTo>
                    <a:lnTo>
                      <a:pt x="321" y="154"/>
                    </a:lnTo>
                    <a:lnTo>
                      <a:pt x="325" y="154"/>
                    </a:lnTo>
                    <a:lnTo>
                      <a:pt x="325" y="152"/>
                    </a:lnTo>
                    <a:lnTo>
                      <a:pt x="323" y="151"/>
                    </a:lnTo>
                    <a:lnTo>
                      <a:pt x="321" y="151"/>
                    </a:lnTo>
                    <a:lnTo>
                      <a:pt x="320" y="148"/>
                    </a:lnTo>
                    <a:lnTo>
                      <a:pt x="317" y="147"/>
                    </a:lnTo>
                    <a:lnTo>
                      <a:pt x="315" y="143"/>
                    </a:lnTo>
                    <a:lnTo>
                      <a:pt x="311" y="142"/>
                    </a:lnTo>
                    <a:lnTo>
                      <a:pt x="308" y="138"/>
                    </a:lnTo>
                    <a:lnTo>
                      <a:pt x="305" y="134"/>
                    </a:lnTo>
                    <a:lnTo>
                      <a:pt x="305" y="133"/>
                    </a:lnTo>
                    <a:lnTo>
                      <a:pt x="307" y="130"/>
                    </a:lnTo>
                    <a:lnTo>
                      <a:pt x="309" y="129"/>
                    </a:lnTo>
                    <a:lnTo>
                      <a:pt x="308" y="130"/>
                    </a:lnTo>
                    <a:lnTo>
                      <a:pt x="308" y="131"/>
                    </a:lnTo>
                    <a:lnTo>
                      <a:pt x="309" y="131"/>
                    </a:lnTo>
                    <a:lnTo>
                      <a:pt x="312" y="130"/>
                    </a:lnTo>
                    <a:lnTo>
                      <a:pt x="315" y="127"/>
                    </a:lnTo>
                    <a:lnTo>
                      <a:pt x="317" y="127"/>
                    </a:lnTo>
                    <a:lnTo>
                      <a:pt x="317" y="126"/>
                    </a:lnTo>
                    <a:lnTo>
                      <a:pt x="320" y="123"/>
                    </a:lnTo>
                    <a:lnTo>
                      <a:pt x="323" y="123"/>
                    </a:lnTo>
                    <a:lnTo>
                      <a:pt x="323" y="125"/>
                    </a:lnTo>
                    <a:lnTo>
                      <a:pt x="325" y="125"/>
                    </a:lnTo>
                    <a:lnTo>
                      <a:pt x="325" y="123"/>
                    </a:lnTo>
                    <a:lnTo>
                      <a:pt x="327" y="122"/>
                    </a:lnTo>
                    <a:lnTo>
                      <a:pt x="332" y="122"/>
                    </a:lnTo>
                    <a:lnTo>
                      <a:pt x="336" y="122"/>
                    </a:lnTo>
                    <a:lnTo>
                      <a:pt x="337" y="123"/>
                    </a:lnTo>
                    <a:lnTo>
                      <a:pt x="338" y="125"/>
                    </a:lnTo>
                    <a:lnTo>
                      <a:pt x="341" y="125"/>
                    </a:lnTo>
                    <a:lnTo>
                      <a:pt x="342" y="125"/>
                    </a:lnTo>
                    <a:lnTo>
                      <a:pt x="342" y="123"/>
                    </a:lnTo>
                    <a:lnTo>
                      <a:pt x="340" y="121"/>
                    </a:lnTo>
                    <a:lnTo>
                      <a:pt x="340" y="121"/>
                    </a:lnTo>
                    <a:lnTo>
                      <a:pt x="340" y="120"/>
                    </a:lnTo>
                    <a:lnTo>
                      <a:pt x="346" y="116"/>
                    </a:lnTo>
                    <a:lnTo>
                      <a:pt x="349" y="116"/>
                    </a:lnTo>
                    <a:lnTo>
                      <a:pt x="350" y="117"/>
                    </a:lnTo>
                    <a:lnTo>
                      <a:pt x="353" y="117"/>
                    </a:lnTo>
                    <a:lnTo>
                      <a:pt x="357" y="116"/>
                    </a:lnTo>
                    <a:lnTo>
                      <a:pt x="359" y="116"/>
                    </a:lnTo>
                    <a:lnTo>
                      <a:pt x="361" y="117"/>
                    </a:lnTo>
                    <a:lnTo>
                      <a:pt x="363" y="120"/>
                    </a:lnTo>
                    <a:lnTo>
                      <a:pt x="365" y="121"/>
                    </a:lnTo>
                    <a:lnTo>
                      <a:pt x="362" y="122"/>
                    </a:lnTo>
                    <a:lnTo>
                      <a:pt x="361" y="123"/>
                    </a:lnTo>
                    <a:lnTo>
                      <a:pt x="359" y="126"/>
                    </a:lnTo>
                    <a:lnTo>
                      <a:pt x="357" y="127"/>
                    </a:lnTo>
                    <a:lnTo>
                      <a:pt x="357" y="129"/>
                    </a:lnTo>
                    <a:lnTo>
                      <a:pt x="358" y="130"/>
                    </a:lnTo>
                    <a:lnTo>
                      <a:pt x="358" y="133"/>
                    </a:lnTo>
                    <a:lnTo>
                      <a:pt x="358" y="133"/>
                    </a:lnTo>
                    <a:lnTo>
                      <a:pt x="361" y="133"/>
                    </a:lnTo>
                    <a:lnTo>
                      <a:pt x="362" y="134"/>
                    </a:lnTo>
                    <a:lnTo>
                      <a:pt x="362" y="135"/>
                    </a:lnTo>
                    <a:lnTo>
                      <a:pt x="365" y="135"/>
                    </a:lnTo>
                    <a:lnTo>
                      <a:pt x="366" y="135"/>
                    </a:lnTo>
                    <a:lnTo>
                      <a:pt x="367" y="135"/>
                    </a:lnTo>
                    <a:lnTo>
                      <a:pt x="367" y="138"/>
                    </a:lnTo>
                    <a:lnTo>
                      <a:pt x="369" y="138"/>
                    </a:lnTo>
                    <a:lnTo>
                      <a:pt x="373" y="138"/>
                    </a:lnTo>
                    <a:lnTo>
                      <a:pt x="373" y="139"/>
                    </a:lnTo>
                    <a:lnTo>
                      <a:pt x="374" y="141"/>
                    </a:lnTo>
                    <a:lnTo>
                      <a:pt x="375" y="141"/>
                    </a:lnTo>
                    <a:lnTo>
                      <a:pt x="378" y="139"/>
                    </a:lnTo>
                    <a:lnTo>
                      <a:pt x="378" y="137"/>
                    </a:lnTo>
                    <a:lnTo>
                      <a:pt x="382" y="134"/>
                    </a:lnTo>
                    <a:lnTo>
                      <a:pt x="383" y="133"/>
                    </a:lnTo>
                    <a:lnTo>
                      <a:pt x="384" y="134"/>
                    </a:lnTo>
                    <a:lnTo>
                      <a:pt x="386" y="135"/>
                    </a:lnTo>
                    <a:lnTo>
                      <a:pt x="386" y="137"/>
                    </a:lnTo>
                    <a:lnTo>
                      <a:pt x="383" y="141"/>
                    </a:lnTo>
                    <a:lnTo>
                      <a:pt x="386" y="139"/>
                    </a:lnTo>
                    <a:lnTo>
                      <a:pt x="388" y="137"/>
                    </a:lnTo>
                    <a:lnTo>
                      <a:pt x="388" y="131"/>
                    </a:lnTo>
                    <a:lnTo>
                      <a:pt x="387" y="129"/>
                    </a:lnTo>
                    <a:lnTo>
                      <a:pt x="384" y="129"/>
                    </a:lnTo>
                    <a:lnTo>
                      <a:pt x="383" y="129"/>
                    </a:lnTo>
                    <a:lnTo>
                      <a:pt x="382" y="129"/>
                    </a:lnTo>
                    <a:lnTo>
                      <a:pt x="381" y="130"/>
                    </a:lnTo>
                    <a:lnTo>
                      <a:pt x="381" y="129"/>
                    </a:lnTo>
                    <a:lnTo>
                      <a:pt x="382" y="126"/>
                    </a:lnTo>
                    <a:lnTo>
                      <a:pt x="383" y="122"/>
                    </a:lnTo>
                    <a:lnTo>
                      <a:pt x="383" y="114"/>
                    </a:lnTo>
                    <a:lnTo>
                      <a:pt x="386" y="113"/>
                    </a:lnTo>
                    <a:lnTo>
                      <a:pt x="387" y="113"/>
                    </a:lnTo>
                    <a:lnTo>
                      <a:pt x="387" y="116"/>
                    </a:lnTo>
                    <a:lnTo>
                      <a:pt x="384" y="122"/>
                    </a:lnTo>
                    <a:lnTo>
                      <a:pt x="384" y="126"/>
                    </a:lnTo>
                    <a:lnTo>
                      <a:pt x="387" y="127"/>
                    </a:lnTo>
                    <a:lnTo>
                      <a:pt x="388" y="127"/>
                    </a:lnTo>
                    <a:lnTo>
                      <a:pt x="390" y="129"/>
                    </a:lnTo>
                    <a:lnTo>
                      <a:pt x="391" y="131"/>
                    </a:lnTo>
                    <a:lnTo>
                      <a:pt x="392" y="133"/>
                    </a:lnTo>
                    <a:lnTo>
                      <a:pt x="395" y="133"/>
                    </a:lnTo>
                    <a:lnTo>
                      <a:pt x="398" y="133"/>
                    </a:lnTo>
                    <a:lnTo>
                      <a:pt x="399" y="134"/>
                    </a:lnTo>
                    <a:lnTo>
                      <a:pt x="399" y="135"/>
                    </a:lnTo>
                    <a:lnTo>
                      <a:pt x="403" y="135"/>
                    </a:lnTo>
                    <a:lnTo>
                      <a:pt x="404" y="133"/>
                    </a:lnTo>
                    <a:lnTo>
                      <a:pt x="403" y="130"/>
                    </a:lnTo>
                    <a:lnTo>
                      <a:pt x="406" y="129"/>
                    </a:lnTo>
                    <a:lnTo>
                      <a:pt x="403" y="126"/>
                    </a:lnTo>
                    <a:lnTo>
                      <a:pt x="399" y="126"/>
                    </a:lnTo>
                    <a:lnTo>
                      <a:pt x="396" y="126"/>
                    </a:lnTo>
                    <a:lnTo>
                      <a:pt x="395" y="125"/>
                    </a:lnTo>
                    <a:lnTo>
                      <a:pt x="394" y="123"/>
                    </a:lnTo>
                    <a:lnTo>
                      <a:pt x="391" y="125"/>
                    </a:lnTo>
                    <a:lnTo>
                      <a:pt x="390" y="126"/>
                    </a:lnTo>
                    <a:lnTo>
                      <a:pt x="388" y="125"/>
                    </a:lnTo>
                    <a:lnTo>
                      <a:pt x="387" y="122"/>
                    </a:lnTo>
                    <a:lnTo>
                      <a:pt x="388" y="117"/>
                    </a:lnTo>
                    <a:lnTo>
                      <a:pt x="388" y="114"/>
                    </a:lnTo>
                    <a:lnTo>
                      <a:pt x="391" y="116"/>
                    </a:lnTo>
                    <a:lnTo>
                      <a:pt x="392" y="114"/>
                    </a:lnTo>
                    <a:lnTo>
                      <a:pt x="387" y="109"/>
                    </a:lnTo>
                    <a:lnTo>
                      <a:pt x="387" y="108"/>
                    </a:lnTo>
                    <a:lnTo>
                      <a:pt x="388" y="106"/>
                    </a:lnTo>
                    <a:lnTo>
                      <a:pt x="387" y="106"/>
                    </a:lnTo>
                    <a:lnTo>
                      <a:pt x="384" y="108"/>
                    </a:lnTo>
                    <a:lnTo>
                      <a:pt x="384" y="106"/>
                    </a:lnTo>
                    <a:lnTo>
                      <a:pt x="384" y="109"/>
                    </a:lnTo>
                    <a:lnTo>
                      <a:pt x="382" y="108"/>
                    </a:lnTo>
                    <a:lnTo>
                      <a:pt x="377" y="102"/>
                    </a:lnTo>
                    <a:lnTo>
                      <a:pt x="377" y="101"/>
                    </a:lnTo>
                    <a:lnTo>
                      <a:pt x="379" y="98"/>
                    </a:lnTo>
                    <a:lnTo>
                      <a:pt x="382" y="93"/>
                    </a:lnTo>
                    <a:lnTo>
                      <a:pt x="383" y="87"/>
                    </a:lnTo>
                    <a:lnTo>
                      <a:pt x="382" y="80"/>
                    </a:lnTo>
                    <a:lnTo>
                      <a:pt x="378" y="72"/>
                    </a:lnTo>
                    <a:lnTo>
                      <a:pt x="375" y="62"/>
                    </a:lnTo>
                    <a:lnTo>
                      <a:pt x="374" y="56"/>
                    </a:lnTo>
                    <a:lnTo>
                      <a:pt x="375" y="55"/>
                    </a:lnTo>
                    <a:lnTo>
                      <a:pt x="377" y="56"/>
                    </a:lnTo>
                    <a:lnTo>
                      <a:pt x="378" y="56"/>
                    </a:lnTo>
                    <a:lnTo>
                      <a:pt x="379" y="54"/>
                    </a:lnTo>
                    <a:lnTo>
                      <a:pt x="382" y="52"/>
                    </a:lnTo>
                    <a:lnTo>
                      <a:pt x="383" y="48"/>
                    </a:lnTo>
                    <a:lnTo>
                      <a:pt x="387" y="45"/>
                    </a:lnTo>
                    <a:lnTo>
                      <a:pt x="390" y="42"/>
                    </a:lnTo>
                    <a:lnTo>
                      <a:pt x="391" y="42"/>
                    </a:lnTo>
                    <a:lnTo>
                      <a:pt x="395" y="43"/>
                    </a:lnTo>
                    <a:lnTo>
                      <a:pt x="398" y="45"/>
                    </a:lnTo>
                    <a:lnTo>
                      <a:pt x="400" y="47"/>
                    </a:lnTo>
                    <a:lnTo>
                      <a:pt x="404" y="47"/>
                    </a:lnTo>
                    <a:lnTo>
                      <a:pt x="406" y="48"/>
                    </a:lnTo>
                    <a:lnTo>
                      <a:pt x="410" y="48"/>
                    </a:lnTo>
                    <a:lnTo>
                      <a:pt x="413" y="46"/>
                    </a:lnTo>
                    <a:lnTo>
                      <a:pt x="416" y="46"/>
                    </a:lnTo>
                    <a:lnTo>
                      <a:pt x="419" y="43"/>
                    </a:lnTo>
                    <a:lnTo>
                      <a:pt x="421" y="43"/>
                    </a:lnTo>
                    <a:lnTo>
                      <a:pt x="425" y="42"/>
                    </a:lnTo>
                    <a:lnTo>
                      <a:pt x="431" y="37"/>
                    </a:lnTo>
                    <a:lnTo>
                      <a:pt x="436" y="31"/>
                    </a:lnTo>
                    <a:lnTo>
                      <a:pt x="441" y="29"/>
                    </a:lnTo>
                    <a:lnTo>
                      <a:pt x="448" y="25"/>
                    </a:lnTo>
                    <a:lnTo>
                      <a:pt x="454" y="20"/>
                    </a:lnTo>
                    <a:lnTo>
                      <a:pt x="458" y="17"/>
                    </a:lnTo>
                    <a:lnTo>
                      <a:pt x="462" y="18"/>
                    </a:lnTo>
                    <a:lnTo>
                      <a:pt x="466" y="20"/>
                    </a:lnTo>
                    <a:lnTo>
                      <a:pt x="467" y="18"/>
                    </a:lnTo>
                    <a:lnTo>
                      <a:pt x="466" y="17"/>
                    </a:lnTo>
                    <a:lnTo>
                      <a:pt x="462" y="16"/>
                    </a:lnTo>
                    <a:lnTo>
                      <a:pt x="462" y="14"/>
                    </a:lnTo>
                    <a:lnTo>
                      <a:pt x="463" y="14"/>
                    </a:lnTo>
                    <a:lnTo>
                      <a:pt x="466" y="16"/>
                    </a:lnTo>
                    <a:lnTo>
                      <a:pt x="469" y="17"/>
                    </a:lnTo>
                    <a:lnTo>
                      <a:pt x="470" y="18"/>
                    </a:lnTo>
                    <a:lnTo>
                      <a:pt x="473" y="18"/>
                    </a:lnTo>
                    <a:lnTo>
                      <a:pt x="478" y="16"/>
                    </a:lnTo>
                    <a:lnTo>
                      <a:pt x="479" y="16"/>
                    </a:lnTo>
                    <a:lnTo>
                      <a:pt x="479" y="17"/>
                    </a:lnTo>
                    <a:lnTo>
                      <a:pt x="475" y="22"/>
                    </a:lnTo>
                    <a:lnTo>
                      <a:pt x="475" y="26"/>
                    </a:lnTo>
                    <a:lnTo>
                      <a:pt x="475" y="27"/>
                    </a:lnTo>
                    <a:lnTo>
                      <a:pt x="477" y="27"/>
                    </a:lnTo>
                    <a:lnTo>
                      <a:pt x="478" y="23"/>
                    </a:lnTo>
                    <a:lnTo>
                      <a:pt x="481" y="18"/>
                    </a:lnTo>
                    <a:lnTo>
                      <a:pt x="483" y="16"/>
                    </a:lnTo>
                    <a:lnTo>
                      <a:pt x="486" y="16"/>
                    </a:lnTo>
                    <a:lnTo>
                      <a:pt x="487" y="14"/>
                    </a:lnTo>
                    <a:lnTo>
                      <a:pt x="485" y="13"/>
                    </a:lnTo>
                    <a:lnTo>
                      <a:pt x="485" y="12"/>
                    </a:lnTo>
                    <a:lnTo>
                      <a:pt x="486" y="9"/>
                    </a:lnTo>
                    <a:lnTo>
                      <a:pt x="489" y="8"/>
                    </a:lnTo>
                    <a:lnTo>
                      <a:pt x="494" y="5"/>
                    </a:lnTo>
                    <a:lnTo>
                      <a:pt x="496" y="4"/>
                    </a:lnTo>
                    <a:lnTo>
                      <a:pt x="498" y="5"/>
                    </a:lnTo>
                    <a:lnTo>
                      <a:pt x="495" y="6"/>
                    </a:lnTo>
                    <a:lnTo>
                      <a:pt x="495" y="8"/>
                    </a:lnTo>
                    <a:lnTo>
                      <a:pt x="495" y="9"/>
                    </a:lnTo>
                    <a:lnTo>
                      <a:pt x="496" y="9"/>
                    </a:lnTo>
                    <a:lnTo>
                      <a:pt x="498" y="6"/>
                    </a:lnTo>
                    <a:lnTo>
                      <a:pt x="499" y="6"/>
                    </a:lnTo>
                    <a:lnTo>
                      <a:pt x="502" y="8"/>
                    </a:lnTo>
                    <a:lnTo>
                      <a:pt x="503" y="8"/>
                    </a:lnTo>
                    <a:lnTo>
                      <a:pt x="503" y="6"/>
                    </a:lnTo>
                    <a:lnTo>
                      <a:pt x="504" y="8"/>
                    </a:lnTo>
                    <a:lnTo>
                      <a:pt x="508" y="10"/>
                    </a:lnTo>
                    <a:lnTo>
                      <a:pt x="514" y="10"/>
                    </a:lnTo>
                    <a:lnTo>
                      <a:pt x="516" y="9"/>
                    </a:lnTo>
                    <a:lnTo>
                      <a:pt x="521" y="5"/>
                    </a:lnTo>
                    <a:lnTo>
                      <a:pt x="524" y="4"/>
                    </a:lnTo>
                    <a:lnTo>
                      <a:pt x="527" y="2"/>
                    </a:lnTo>
                    <a:lnTo>
                      <a:pt x="528" y="2"/>
                    </a:lnTo>
                    <a:lnTo>
                      <a:pt x="53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9" name="Freeform 496"/>
              <p:cNvSpPr>
                <a:spLocks noEditPoints="1"/>
              </p:cNvSpPr>
              <p:nvPr/>
            </p:nvSpPr>
            <p:spPr bwMode="auto">
              <a:xfrm>
                <a:off x="3859419" y="3792097"/>
                <a:ext cx="91359" cy="35528"/>
              </a:xfrm>
              <a:custGeom>
                <a:avLst/>
                <a:gdLst>
                  <a:gd name="T0" fmla="*/ 34 w 36"/>
                  <a:gd name="T1" fmla="*/ 11 h 14"/>
                  <a:gd name="T2" fmla="*/ 36 w 36"/>
                  <a:gd name="T3" fmla="*/ 14 h 14"/>
                  <a:gd name="T4" fmla="*/ 34 w 36"/>
                  <a:gd name="T5" fmla="*/ 14 h 14"/>
                  <a:gd name="T6" fmla="*/ 34 w 36"/>
                  <a:gd name="T7" fmla="*/ 13 h 14"/>
                  <a:gd name="T8" fmla="*/ 34 w 36"/>
                  <a:gd name="T9" fmla="*/ 11 h 14"/>
                  <a:gd name="T10" fmla="*/ 23 w 36"/>
                  <a:gd name="T11" fmla="*/ 9 h 14"/>
                  <a:gd name="T12" fmla="*/ 26 w 36"/>
                  <a:gd name="T13" fmla="*/ 11 h 14"/>
                  <a:gd name="T14" fmla="*/ 23 w 36"/>
                  <a:gd name="T15" fmla="*/ 11 h 14"/>
                  <a:gd name="T16" fmla="*/ 22 w 36"/>
                  <a:gd name="T17" fmla="*/ 10 h 14"/>
                  <a:gd name="T18" fmla="*/ 23 w 36"/>
                  <a:gd name="T19" fmla="*/ 9 h 14"/>
                  <a:gd name="T20" fmla="*/ 35 w 36"/>
                  <a:gd name="T21" fmla="*/ 5 h 14"/>
                  <a:gd name="T22" fmla="*/ 36 w 36"/>
                  <a:gd name="T23" fmla="*/ 6 h 14"/>
                  <a:gd name="T24" fmla="*/ 35 w 36"/>
                  <a:gd name="T25" fmla="*/ 9 h 14"/>
                  <a:gd name="T26" fmla="*/ 34 w 36"/>
                  <a:gd name="T27" fmla="*/ 6 h 14"/>
                  <a:gd name="T28" fmla="*/ 35 w 36"/>
                  <a:gd name="T29" fmla="*/ 5 h 14"/>
                  <a:gd name="T30" fmla="*/ 2 w 36"/>
                  <a:gd name="T31" fmla="*/ 4 h 14"/>
                  <a:gd name="T32" fmla="*/ 4 w 36"/>
                  <a:gd name="T33" fmla="*/ 5 h 14"/>
                  <a:gd name="T34" fmla="*/ 0 w 36"/>
                  <a:gd name="T35" fmla="*/ 6 h 14"/>
                  <a:gd name="T36" fmla="*/ 2 w 36"/>
                  <a:gd name="T37" fmla="*/ 4 h 14"/>
                  <a:gd name="T38" fmla="*/ 23 w 36"/>
                  <a:gd name="T39" fmla="*/ 0 h 14"/>
                  <a:gd name="T40" fmla="*/ 21 w 36"/>
                  <a:gd name="T41" fmla="*/ 1 h 14"/>
                  <a:gd name="T42" fmla="*/ 21 w 36"/>
                  <a:gd name="T43" fmla="*/ 4 h 14"/>
                  <a:gd name="T44" fmla="*/ 18 w 36"/>
                  <a:gd name="T45" fmla="*/ 2 h 14"/>
                  <a:gd name="T46" fmla="*/ 18 w 36"/>
                  <a:gd name="T47" fmla="*/ 1 h 14"/>
                  <a:gd name="T48" fmla="*/ 19 w 36"/>
                  <a:gd name="T49" fmla="*/ 0 h 14"/>
                  <a:gd name="T50" fmla="*/ 23 w 36"/>
                  <a:gd name="T5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14">
                    <a:moveTo>
                      <a:pt x="34" y="11"/>
                    </a:moveTo>
                    <a:lnTo>
                      <a:pt x="36" y="14"/>
                    </a:lnTo>
                    <a:lnTo>
                      <a:pt x="34" y="14"/>
                    </a:lnTo>
                    <a:lnTo>
                      <a:pt x="34" y="13"/>
                    </a:lnTo>
                    <a:lnTo>
                      <a:pt x="34" y="11"/>
                    </a:lnTo>
                    <a:close/>
                    <a:moveTo>
                      <a:pt x="23" y="9"/>
                    </a:moveTo>
                    <a:lnTo>
                      <a:pt x="26" y="11"/>
                    </a:lnTo>
                    <a:lnTo>
                      <a:pt x="23" y="11"/>
                    </a:lnTo>
                    <a:lnTo>
                      <a:pt x="22" y="10"/>
                    </a:lnTo>
                    <a:lnTo>
                      <a:pt x="23" y="9"/>
                    </a:lnTo>
                    <a:close/>
                    <a:moveTo>
                      <a:pt x="35" y="5"/>
                    </a:moveTo>
                    <a:lnTo>
                      <a:pt x="36" y="6"/>
                    </a:lnTo>
                    <a:lnTo>
                      <a:pt x="35" y="9"/>
                    </a:lnTo>
                    <a:lnTo>
                      <a:pt x="34" y="6"/>
                    </a:lnTo>
                    <a:lnTo>
                      <a:pt x="35" y="5"/>
                    </a:lnTo>
                    <a:close/>
                    <a:moveTo>
                      <a:pt x="2" y="4"/>
                    </a:moveTo>
                    <a:lnTo>
                      <a:pt x="4" y="5"/>
                    </a:lnTo>
                    <a:lnTo>
                      <a:pt x="0" y="6"/>
                    </a:lnTo>
                    <a:lnTo>
                      <a:pt x="2" y="4"/>
                    </a:lnTo>
                    <a:close/>
                    <a:moveTo>
                      <a:pt x="23" y="0"/>
                    </a:moveTo>
                    <a:lnTo>
                      <a:pt x="21" y="1"/>
                    </a:lnTo>
                    <a:lnTo>
                      <a:pt x="21" y="4"/>
                    </a:lnTo>
                    <a:lnTo>
                      <a:pt x="18" y="2"/>
                    </a:lnTo>
                    <a:lnTo>
                      <a:pt x="18" y="1"/>
                    </a:lnTo>
                    <a:lnTo>
                      <a:pt x="19" y="0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0" name="Freeform 497"/>
              <p:cNvSpPr>
                <a:spLocks noEditPoints="1"/>
              </p:cNvSpPr>
              <p:nvPr/>
            </p:nvSpPr>
            <p:spPr bwMode="auto">
              <a:xfrm>
                <a:off x="3788362" y="3784483"/>
                <a:ext cx="63444" cy="20302"/>
              </a:xfrm>
              <a:custGeom>
                <a:avLst/>
                <a:gdLst>
                  <a:gd name="T0" fmla="*/ 22 w 25"/>
                  <a:gd name="T1" fmla="*/ 4 h 8"/>
                  <a:gd name="T2" fmla="*/ 25 w 25"/>
                  <a:gd name="T3" fmla="*/ 5 h 8"/>
                  <a:gd name="T4" fmla="*/ 25 w 25"/>
                  <a:gd name="T5" fmla="*/ 7 h 8"/>
                  <a:gd name="T6" fmla="*/ 20 w 25"/>
                  <a:gd name="T7" fmla="*/ 7 h 8"/>
                  <a:gd name="T8" fmla="*/ 22 w 25"/>
                  <a:gd name="T9" fmla="*/ 4 h 8"/>
                  <a:gd name="T10" fmla="*/ 3 w 25"/>
                  <a:gd name="T11" fmla="*/ 0 h 8"/>
                  <a:gd name="T12" fmla="*/ 12 w 25"/>
                  <a:gd name="T13" fmla="*/ 0 h 8"/>
                  <a:gd name="T14" fmla="*/ 16 w 25"/>
                  <a:gd name="T15" fmla="*/ 0 h 8"/>
                  <a:gd name="T16" fmla="*/ 17 w 25"/>
                  <a:gd name="T17" fmla="*/ 0 h 8"/>
                  <a:gd name="T18" fmla="*/ 18 w 25"/>
                  <a:gd name="T19" fmla="*/ 1 h 8"/>
                  <a:gd name="T20" fmla="*/ 21 w 25"/>
                  <a:gd name="T21" fmla="*/ 3 h 8"/>
                  <a:gd name="T22" fmla="*/ 17 w 25"/>
                  <a:gd name="T23" fmla="*/ 5 h 8"/>
                  <a:gd name="T24" fmla="*/ 13 w 25"/>
                  <a:gd name="T25" fmla="*/ 8 h 8"/>
                  <a:gd name="T26" fmla="*/ 12 w 25"/>
                  <a:gd name="T27" fmla="*/ 7 h 8"/>
                  <a:gd name="T28" fmla="*/ 8 w 25"/>
                  <a:gd name="T29" fmla="*/ 8 h 8"/>
                  <a:gd name="T30" fmla="*/ 7 w 25"/>
                  <a:gd name="T31" fmla="*/ 7 h 8"/>
                  <a:gd name="T32" fmla="*/ 1 w 25"/>
                  <a:gd name="T33" fmla="*/ 7 h 8"/>
                  <a:gd name="T34" fmla="*/ 0 w 25"/>
                  <a:gd name="T35" fmla="*/ 5 h 8"/>
                  <a:gd name="T36" fmla="*/ 0 w 25"/>
                  <a:gd name="T37" fmla="*/ 4 h 8"/>
                  <a:gd name="T38" fmla="*/ 0 w 25"/>
                  <a:gd name="T39" fmla="*/ 3 h 8"/>
                  <a:gd name="T40" fmla="*/ 1 w 25"/>
                  <a:gd name="T41" fmla="*/ 1 h 8"/>
                  <a:gd name="T42" fmla="*/ 3 w 25"/>
                  <a:gd name="T4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8">
                    <a:moveTo>
                      <a:pt x="22" y="4"/>
                    </a:moveTo>
                    <a:lnTo>
                      <a:pt x="25" y="5"/>
                    </a:lnTo>
                    <a:lnTo>
                      <a:pt x="25" y="7"/>
                    </a:lnTo>
                    <a:lnTo>
                      <a:pt x="20" y="7"/>
                    </a:lnTo>
                    <a:lnTo>
                      <a:pt x="22" y="4"/>
                    </a:lnTo>
                    <a:close/>
                    <a:moveTo>
                      <a:pt x="3" y="0"/>
                    </a:moveTo>
                    <a:lnTo>
                      <a:pt x="12" y="0"/>
                    </a:lnTo>
                    <a:lnTo>
                      <a:pt x="16" y="0"/>
                    </a:lnTo>
                    <a:lnTo>
                      <a:pt x="17" y="0"/>
                    </a:lnTo>
                    <a:lnTo>
                      <a:pt x="18" y="1"/>
                    </a:lnTo>
                    <a:lnTo>
                      <a:pt x="21" y="3"/>
                    </a:lnTo>
                    <a:lnTo>
                      <a:pt x="17" y="5"/>
                    </a:lnTo>
                    <a:lnTo>
                      <a:pt x="13" y="8"/>
                    </a:lnTo>
                    <a:lnTo>
                      <a:pt x="12" y="7"/>
                    </a:lnTo>
                    <a:lnTo>
                      <a:pt x="8" y="8"/>
                    </a:lnTo>
                    <a:lnTo>
                      <a:pt x="7" y="7"/>
                    </a:lnTo>
                    <a:lnTo>
                      <a:pt x="1" y="7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1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1" name="Freeform 498"/>
              <p:cNvSpPr>
                <a:spLocks noEditPoints="1"/>
              </p:cNvSpPr>
              <p:nvPr/>
            </p:nvSpPr>
            <p:spPr bwMode="auto">
              <a:xfrm>
                <a:off x="3643709" y="3738804"/>
                <a:ext cx="116736" cy="76132"/>
              </a:xfrm>
              <a:custGeom>
                <a:avLst/>
                <a:gdLst>
                  <a:gd name="T0" fmla="*/ 42 w 46"/>
                  <a:gd name="T1" fmla="*/ 22 h 30"/>
                  <a:gd name="T2" fmla="*/ 42 w 46"/>
                  <a:gd name="T3" fmla="*/ 23 h 30"/>
                  <a:gd name="T4" fmla="*/ 40 w 46"/>
                  <a:gd name="T5" fmla="*/ 21 h 30"/>
                  <a:gd name="T6" fmla="*/ 14 w 46"/>
                  <a:gd name="T7" fmla="*/ 0 h 30"/>
                  <a:gd name="T8" fmla="*/ 25 w 46"/>
                  <a:gd name="T9" fmla="*/ 2 h 30"/>
                  <a:gd name="T10" fmla="*/ 28 w 46"/>
                  <a:gd name="T11" fmla="*/ 2 h 30"/>
                  <a:gd name="T12" fmla="*/ 35 w 46"/>
                  <a:gd name="T13" fmla="*/ 6 h 30"/>
                  <a:gd name="T14" fmla="*/ 37 w 46"/>
                  <a:gd name="T15" fmla="*/ 7 h 30"/>
                  <a:gd name="T16" fmla="*/ 29 w 46"/>
                  <a:gd name="T17" fmla="*/ 7 h 30"/>
                  <a:gd name="T18" fmla="*/ 25 w 46"/>
                  <a:gd name="T19" fmla="*/ 7 h 30"/>
                  <a:gd name="T20" fmla="*/ 31 w 46"/>
                  <a:gd name="T21" fmla="*/ 9 h 30"/>
                  <a:gd name="T22" fmla="*/ 36 w 46"/>
                  <a:gd name="T23" fmla="*/ 11 h 30"/>
                  <a:gd name="T24" fmla="*/ 40 w 46"/>
                  <a:gd name="T25" fmla="*/ 11 h 30"/>
                  <a:gd name="T26" fmla="*/ 46 w 46"/>
                  <a:gd name="T27" fmla="*/ 17 h 30"/>
                  <a:gd name="T28" fmla="*/ 44 w 46"/>
                  <a:gd name="T29" fmla="*/ 18 h 30"/>
                  <a:gd name="T30" fmla="*/ 40 w 46"/>
                  <a:gd name="T31" fmla="*/ 19 h 30"/>
                  <a:gd name="T32" fmla="*/ 35 w 46"/>
                  <a:gd name="T33" fmla="*/ 18 h 30"/>
                  <a:gd name="T34" fmla="*/ 29 w 46"/>
                  <a:gd name="T35" fmla="*/ 18 h 30"/>
                  <a:gd name="T36" fmla="*/ 23 w 46"/>
                  <a:gd name="T37" fmla="*/ 22 h 30"/>
                  <a:gd name="T38" fmla="*/ 17 w 46"/>
                  <a:gd name="T39" fmla="*/ 22 h 30"/>
                  <a:gd name="T40" fmla="*/ 16 w 46"/>
                  <a:gd name="T41" fmla="*/ 18 h 30"/>
                  <a:gd name="T42" fmla="*/ 14 w 46"/>
                  <a:gd name="T43" fmla="*/ 21 h 30"/>
                  <a:gd name="T44" fmla="*/ 11 w 46"/>
                  <a:gd name="T45" fmla="*/ 21 h 30"/>
                  <a:gd name="T46" fmla="*/ 8 w 46"/>
                  <a:gd name="T47" fmla="*/ 26 h 30"/>
                  <a:gd name="T48" fmla="*/ 6 w 46"/>
                  <a:gd name="T49" fmla="*/ 28 h 30"/>
                  <a:gd name="T50" fmla="*/ 3 w 46"/>
                  <a:gd name="T51" fmla="*/ 27 h 30"/>
                  <a:gd name="T52" fmla="*/ 2 w 46"/>
                  <a:gd name="T53" fmla="*/ 22 h 30"/>
                  <a:gd name="T54" fmla="*/ 0 w 46"/>
                  <a:gd name="T55" fmla="*/ 21 h 30"/>
                  <a:gd name="T56" fmla="*/ 3 w 46"/>
                  <a:gd name="T57" fmla="*/ 17 h 30"/>
                  <a:gd name="T58" fmla="*/ 3 w 46"/>
                  <a:gd name="T59" fmla="*/ 11 h 30"/>
                  <a:gd name="T60" fmla="*/ 4 w 46"/>
                  <a:gd name="T61" fmla="*/ 10 h 30"/>
                  <a:gd name="T62" fmla="*/ 4 w 46"/>
                  <a:gd name="T63" fmla="*/ 6 h 30"/>
                  <a:gd name="T64" fmla="*/ 6 w 46"/>
                  <a:gd name="T65" fmla="*/ 2 h 30"/>
                  <a:gd name="T66" fmla="*/ 11 w 46"/>
                  <a:gd name="T67" fmla="*/ 0 h 30"/>
                  <a:gd name="T68" fmla="*/ 14 w 46"/>
                  <a:gd name="T6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" h="30">
                    <a:moveTo>
                      <a:pt x="41" y="21"/>
                    </a:moveTo>
                    <a:lnTo>
                      <a:pt x="42" y="22"/>
                    </a:lnTo>
                    <a:lnTo>
                      <a:pt x="45" y="22"/>
                    </a:lnTo>
                    <a:lnTo>
                      <a:pt x="42" y="23"/>
                    </a:lnTo>
                    <a:lnTo>
                      <a:pt x="41" y="23"/>
                    </a:lnTo>
                    <a:lnTo>
                      <a:pt x="40" y="21"/>
                    </a:lnTo>
                    <a:lnTo>
                      <a:pt x="41" y="21"/>
                    </a:lnTo>
                    <a:close/>
                    <a:moveTo>
                      <a:pt x="14" y="0"/>
                    </a:moveTo>
                    <a:lnTo>
                      <a:pt x="24" y="1"/>
                    </a:lnTo>
                    <a:lnTo>
                      <a:pt x="25" y="2"/>
                    </a:lnTo>
                    <a:lnTo>
                      <a:pt x="27" y="2"/>
                    </a:lnTo>
                    <a:lnTo>
                      <a:pt x="28" y="2"/>
                    </a:lnTo>
                    <a:lnTo>
                      <a:pt x="31" y="6"/>
                    </a:lnTo>
                    <a:lnTo>
                      <a:pt x="35" y="6"/>
                    </a:lnTo>
                    <a:lnTo>
                      <a:pt x="36" y="6"/>
                    </a:lnTo>
                    <a:lnTo>
                      <a:pt x="37" y="7"/>
                    </a:lnTo>
                    <a:lnTo>
                      <a:pt x="35" y="9"/>
                    </a:lnTo>
                    <a:lnTo>
                      <a:pt x="29" y="7"/>
                    </a:lnTo>
                    <a:lnTo>
                      <a:pt x="27" y="6"/>
                    </a:lnTo>
                    <a:lnTo>
                      <a:pt x="25" y="7"/>
                    </a:lnTo>
                    <a:lnTo>
                      <a:pt x="27" y="7"/>
                    </a:lnTo>
                    <a:lnTo>
                      <a:pt x="31" y="9"/>
                    </a:lnTo>
                    <a:lnTo>
                      <a:pt x="33" y="11"/>
                    </a:lnTo>
                    <a:lnTo>
                      <a:pt x="36" y="11"/>
                    </a:lnTo>
                    <a:lnTo>
                      <a:pt x="39" y="11"/>
                    </a:lnTo>
                    <a:lnTo>
                      <a:pt x="40" y="11"/>
                    </a:lnTo>
                    <a:lnTo>
                      <a:pt x="45" y="14"/>
                    </a:lnTo>
                    <a:lnTo>
                      <a:pt x="46" y="17"/>
                    </a:lnTo>
                    <a:lnTo>
                      <a:pt x="45" y="18"/>
                    </a:lnTo>
                    <a:lnTo>
                      <a:pt x="44" y="18"/>
                    </a:lnTo>
                    <a:lnTo>
                      <a:pt x="42" y="19"/>
                    </a:lnTo>
                    <a:lnTo>
                      <a:pt x="40" y="19"/>
                    </a:lnTo>
                    <a:lnTo>
                      <a:pt x="37" y="19"/>
                    </a:lnTo>
                    <a:lnTo>
                      <a:pt x="35" y="18"/>
                    </a:lnTo>
                    <a:lnTo>
                      <a:pt x="33" y="18"/>
                    </a:lnTo>
                    <a:lnTo>
                      <a:pt x="29" y="18"/>
                    </a:lnTo>
                    <a:lnTo>
                      <a:pt x="25" y="18"/>
                    </a:lnTo>
                    <a:lnTo>
                      <a:pt x="23" y="22"/>
                    </a:lnTo>
                    <a:lnTo>
                      <a:pt x="20" y="22"/>
                    </a:lnTo>
                    <a:lnTo>
                      <a:pt x="17" y="22"/>
                    </a:lnTo>
                    <a:lnTo>
                      <a:pt x="17" y="19"/>
                    </a:lnTo>
                    <a:lnTo>
                      <a:pt x="16" y="18"/>
                    </a:lnTo>
                    <a:lnTo>
                      <a:pt x="15" y="21"/>
                    </a:lnTo>
                    <a:lnTo>
                      <a:pt x="14" y="21"/>
                    </a:lnTo>
                    <a:lnTo>
                      <a:pt x="12" y="19"/>
                    </a:lnTo>
                    <a:lnTo>
                      <a:pt x="11" y="21"/>
                    </a:lnTo>
                    <a:lnTo>
                      <a:pt x="11" y="22"/>
                    </a:lnTo>
                    <a:lnTo>
                      <a:pt x="8" y="26"/>
                    </a:lnTo>
                    <a:lnTo>
                      <a:pt x="7" y="30"/>
                    </a:lnTo>
                    <a:lnTo>
                      <a:pt x="6" y="28"/>
                    </a:lnTo>
                    <a:lnTo>
                      <a:pt x="4" y="27"/>
                    </a:lnTo>
                    <a:lnTo>
                      <a:pt x="3" y="27"/>
                    </a:lnTo>
                    <a:lnTo>
                      <a:pt x="3" y="25"/>
                    </a:lnTo>
                    <a:lnTo>
                      <a:pt x="2" y="22"/>
                    </a:lnTo>
                    <a:lnTo>
                      <a:pt x="0" y="22"/>
                    </a:lnTo>
                    <a:lnTo>
                      <a:pt x="0" y="21"/>
                    </a:lnTo>
                    <a:lnTo>
                      <a:pt x="3" y="18"/>
                    </a:lnTo>
                    <a:lnTo>
                      <a:pt x="3" y="17"/>
                    </a:lnTo>
                    <a:lnTo>
                      <a:pt x="3" y="14"/>
                    </a:lnTo>
                    <a:lnTo>
                      <a:pt x="3" y="11"/>
                    </a:lnTo>
                    <a:lnTo>
                      <a:pt x="3" y="11"/>
                    </a:lnTo>
                    <a:lnTo>
                      <a:pt x="4" y="10"/>
                    </a:lnTo>
                    <a:lnTo>
                      <a:pt x="6" y="7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6" y="2"/>
                    </a:lnTo>
                    <a:lnTo>
                      <a:pt x="7" y="0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2" name="Freeform 500"/>
              <p:cNvSpPr>
                <a:spLocks noEditPoints="1"/>
              </p:cNvSpPr>
              <p:nvPr/>
            </p:nvSpPr>
            <p:spPr bwMode="auto">
              <a:xfrm>
                <a:off x="2154054" y="1355863"/>
                <a:ext cx="2164697" cy="1484581"/>
              </a:xfrm>
              <a:custGeom>
                <a:avLst/>
                <a:gdLst>
                  <a:gd name="T0" fmla="*/ 756 w 853"/>
                  <a:gd name="T1" fmla="*/ 585 h 585"/>
                  <a:gd name="T2" fmla="*/ 726 w 853"/>
                  <a:gd name="T3" fmla="*/ 563 h 585"/>
                  <a:gd name="T4" fmla="*/ 723 w 853"/>
                  <a:gd name="T5" fmla="*/ 562 h 585"/>
                  <a:gd name="T6" fmla="*/ 835 w 853"/>
                  <a:gd name="T7" fmla="*/ 524 h 585"/>
                  <a:gd name="T8" fmla="*/ 756 w 853"/>
                  <a:gd name="T9" fmla="*/ 529 h 585"/>
                  <a:gd name="T10" fmla="*/ 828 w 853"/>
                  <a:gd name="T11" fmla="*/ 494 h 585"/>
                  <a:gd name="T12" fmla="*/ 814 w 853"/>
                  <a:gd name="T13" fmla="*/ 520 h 585"/>
                  <a:gd name="T14" fmla="*/ 822 w 853"/>
                  <a:gd name="T15" fmla="*/ 524 h 585"/>
                  <a:gd name="T16" fmla="*/ 838 w 853"/>
                  <a:gd name="T17" fmla="*/ 531 h 585"/>
                  <a:gd name="T18" fmla="*/ 839 w 853"/>
                  <a:gd name="T19" fmla="*/ 542 h 585"/>
                  <a:gd name="T20" fmla="*/ 840 w 853"/>
                  <a:gd name="T21" fmla="*/ 548 h 585"/>
                  <a:gd name="T22" fmla="*/ 852 w 853"/>
                  <a:gd name="T23" fmla="*/ 552 h 585"/>
                  <a:gd name="T24" fmla="*/ 839 w 853"/>
                  <a:gd name="T25" fmla="*/ 563 h 585"/>
                  <a:gd name="T26" fmla="*/ 824 w 853"/>
                  <a:gd name="T27" fmla="*/ 562 h 585"/>
                  <a:gd name="T28" fmla="*/ 823 w 853"/>
                  <a:gd name="T29" fmla="*/ 552 h 585"/>
                  <a:gd name="T30" fmla="*/ 813 w 853"/>
                  <a:gd name="T31" fmla="*/ 552 h 585"/>
                  <a:gd name="T32" fmla="*/ 784 w 853"/>
                  <a:gd name="T33" fmla="*/ 545 h 585"/>
                  <a:gd name="T34" fmla="*/ 798 w 853"/>
                  <a:gd name="T35" fmla="*/ 523 h 585"/>
                  <a:gd name="T36" fmla="*/ 816 w 853"/>
                  <a:gd name="T37" fmla="*/ 496 h 585"/>
                  <a:gd name="T38" fmla="*/ 63 w 853"/>
                  <a:gd name="T39" fmla="*/ 450 h 585"/>
                  <a:gd name="T40" fmla="*/ 574 w 853"/>
                  <a:gd name="T41" fmla="*/ 441 h 585"/>
                  <a:gd name="T42" fmla="*/ 70 w 853"/>
                  <a:gd name="T43" fmla="*/ 481 h 585"/>
                  <a:gd name="T44" fmla="*/ 34 w 853"/>
                  <a:gd name="T45" fmla="*/ 448 h 585"/>
                  <a:gd name="T46" fmla="*/ 42 w 853"/>
                  <a:gd name="T47" fmla="*/ 407 h 585"/>
                  <a:gd name="T48" fmla="*/ 593 w 853"/>
                  <a:gd name="T49" fmla="*/ 395 h 585"/>
                  <a:gd name="T50" fmla="*/ 589 w 853"/>
                  <a:gd name="T51" fmla="*/ 387 h 585"/>
                  <a:gd name="T52" fmla="*/ 594 w 853"/>
                  <a:gd name="T53" fmla="*/ 386 h 585"/>
                  <a:gd name="T54" fmla="*/ 33 w 853"/>
                  <a:gd name="T55" fmla="*/ 382 h 585"/>
                  <a:gd name="T56" fmla="*/ 12 w 853"/>
                  <a:gd name="T57" fmla="*/ 366 h 585"/>
                  <a:gd name="T58" fmla="*/ 4 w 853"/>
                  <a:gd name="T59" fmla="*/ 391 h 585"/>
                  <a:gd name="T60" fmla="*/ 715 w 853"/>
                  <a:gd name="T61" fmla="*/ 346 h 585"/>
                  <a:gd name="T62" fmla="*/ 772 w 853"/>
                  <a:gd name="T63" fmla="*/ 307 h 585"/>
                  <a:gd name="T64" fmla="*/ 718 w 853"/>
                  <a:gd name="T65" fmla="*/ 269 h 585"/>
                  <a:gd name="T66" fmla="*/ 629 w 853"/>
                  <a:gd name="T67" fmla="*/ 266 h 585"/>
                  <a:gd name="T68" fmla="*/ 624 w 853"/>
                  <a:gd name="T69" fmla="*/ 266 h 585"/>
                  <a:gd name="T70" fmla="*/ 601 w 853"/>
                  <a:gd name="T71" fmla="*/ 263 h 585"/>
                  <a:gd name="T72" fmla="*/ 652 w 853"/>
                  <a:gd name="T73" fmla="*/ 256 h 585"/>
                  <a:gd name="T74" fmla="*/ 664 w 853"/>
                  <a:gd name="T75" fmla="*/ 252 h 585"/>
                  <a:gd name="T76" fmla="*/ 595 w 853"/>
                  <a:gd name="T77" fmla="*/ 192 h 585"/>
                  <a:gd name="T78" fmla="*/ 619 w 853"/>
                  <a:gd name="T79" fmla="*/ 229 h 585"/>
                  <a:gd name="T80" fmla="*/ 611 w 853"/>
                  <a:gd name="T81" fmla="*/ 238 h 585"/>
                  <a:gd name="T82" fmla="*/ 582 w 853"/>
                  <a:gd name="T83" fmla="*/ 244 h 585"/>
                  <a:gd name="T84" fmla="*/ 579 w 853"/>
                  <a:gd name="T85" fmla="*/ 211 h 585"/>
                  <a:gd name="T86" fmla="*/ 601 w 853"/>
                  <a:gd name="T87" fmla="*/ 183 h 585"/>
                  <a:gd name="T88" fmla="*/ 816 w 853"/>
                  <a:gd name="T89" fmla="*/ 175 h 585"/>
                  <a:gd name="T90" fmla="*/ 790 w 853"/>
                  <a:gd name="T91" fmla="*/ 146 h 585"/>
                  <a:gd name="T92" fmla="*/ 690 w 853"/>
                  <a:gd name="T93" fmla="*/ 163 h 585"/>
                  <a:gd name="T94" fmla="*/ 603 w 853"/>
                  <a:gd name="T95" fmla="*/ 136 h 585"/>
                  <a:gd name="T96" fmla="*/ 603 w 853"/>
                  <a:gd name="T97" fmla="*/ 135 h 585"/>
                  <a:gd name="T98" fmla="*/ 697 w 853"/>
                  <a:gd name="T99" fmla="*/ 113 h 585"/>
                  <a:gd name="T100" fmla="*/ 387 w 853"/>
                  <a:gd name="T101" fmla="*/ 115 h 585"/>
                  <a:gd name="T102" fmla="*/ 662 w 853"/>
                  <a:gd name="T103" fmla="*/ 104 h 585"/>
                  <a:gd name="T104" fmla="*/ 706 w 853"/>
                  <a:gd name="T105" fmla="*/ 98 h 585"/>
                  <a:gd name="T106" fmla="*/ 651 w 853"/>
                  <a:gd name="T107" fmla="*/ 95 h 585"/>
                  <a:gd name="T108" fmla="*/ 457 w 853"/>
                  <a:gd name="T109" fmla="*/ 88 h 585"/>
                  <a:gd name="T110" fmla="*/ 770 w 853"/>
                  <a:gd name="T111" fmla="*/ 86 h 585"/>
                  <a:gd name="T112" fmla="*/ 537 w 853"/>
                  <a:gd name="T113" fmla="*/ 82 h 585"/>
                  <a:gd name="T114" fmla="*/ 481 w 853"/>
                  <a:gd name="T115" fmla="*/ 73 h 585"/>
                  <a:gd name="T116" fmla="*/ 519 w 853"/>
                  <a:gd name="T117" fmla="*/ 106 h 585"/>
                  <a:gd name="T118" fmla="*/ 511 w 853"/>
                  <a:gd name="T119" fmla="*/ 75 h 585"/>
                  <a:gd name="T120" fmla="*/ 764 w 853"/>
                  <a:gd name="T121" fmla="*/ 62 h 585"/>
                  <a:gd name="T122" fmla="*/ 711 w 853"/>
                  <a:gd name="T123" fmla="*/ 25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53" h="585">
                    <a:moveTo>
                      <a:pt x="814" y="567"/>
                    </a:moveTo>
                    <a:lnTo>
                      <a:pt x="814" y="569"/>
                    </a:lnTo>
                    <a:lnTo>
                      <a:pt x="813" y="570"/>
                    </a:lnTo>
                    <a:lnTo>
                      <a:pt x="813" y="569"/>
                    </a:lnTo>
                    <a:lnTo>
                      <a:pt x="813" y="567"/>
                    </a:lnTo>
                    <a:lnTo>
                      <a:pt x="814" y="567"/>
                    </a:lnTo>
                    <a:close/>
                    <a:moveTo>
                      <a:pt x="765" y="561"/>
                    </a:moveTo>
                    <a:lnTo>
                      <a:pt x="765" y="562"/>
                    </a:lnTo>
                    <a:lnTo>
                      <a:pt x="764" y="563"/>
                    </a:lnTo>
                    <a:lnTo>
                      <a:pt x="766" y="563"/>
                    </a:lnTo>
                    <a:lnTo>
                      <a:pt x="766" y="566"/>
                    </a:lnTo>
                    <a:lnTo>
                      <a:pt x="764" y="570"/>
                    </a:lnTo>
                    <a:lnTo>
                      <a:pt x="762" y="571"/>
                    </a:lnTo>
                    <a:lnTo>
                      <a:pt x="765" y="573"/>
                    </a:lnTo>
                    <a:lnTo>
                      <a:pt x="765" y="574"/>
                    </a:lnTo>
                    <a:lnTo>
                      <a:pt x="765" y="575"/>
                    </a:lnTo>
                    <a:lnTo>
                      <a:pt x="765" y="577"/>
                    </a:lnTo>
                    <a:lnTo>
                      <a:pt x="766" y="575"/>
                    </a:lnTo>
                    <a:lnTo>
                      <a:pt x="766" y="574"/>
                    </a:lnTo>
                    <a:lnTo>
                      <a:pt x="768" y="574"/>
                    </a:lnTo>
                    <a:lnTo>
                      <a:pt x="770" y="574"/>
                    </a:lnTo>
                    <a:lnTo>
                      <a:pt x="770" y="577"/>
                    </a:lnTo>
                    <a:lnTo>
                      <a:pt x="772" y="578"/>
                    </a:lnTo>
                    <a:lnTo>
                      <a:pt x="769" y="579"/>
                    </a:lnTo>
                    <a:lnTo>
                      <a:pt x="768" y="579"/>
                    </a:lnTo>
                    <a:lnTo>
                      <a:pt x="765" y="581"/>
                    </a:lnTo>
                    <a:lnTo>
                      <a:pt x="761" y="583"/>
                    </a:lnTo>
                    <a:lnTo>
                      <a:pt x="759" y="583"/>
                    </a:lnTo>
                    <a:lnTo>
                      <a:pt x="759" y="582"/>
                    </a:lnTo>
                    <a:lnTo>
                      <a:pt x="757" y="582"/>
                    </a:lnTo>
                    <a:lnTo>
                      <a:pt x="757" y="585"/>
                    </a:lnTo>
                    <a:lnTo>
                      <a:pt x="756" y="585"/>
                    </a:lnTo>
                    <a:lnTo>
                      <a:pt x="756" y="583"/>
                    </a:lnTo>
                    <a:lnTo>
                      <a:pt x="752" y="581"/>
                    </a:lnTo>
                    <a:lnTo>
                      <a:pt x="752" y="578"/>
                    </a:lnTo>
                    <a:lnTo>
                      <a:pt x="751" y="577"/>
                    </a:lnTo>
                    <a:lnTo>
                      <a:pt x="752" y="575"/>
                    </a:lnTo>
                    <a:lnTo>
                      <a:pt x="755" y="573"/>
                    </a:lnTo>
                    <a:lnTo>
                      <a:pt x="757" y="569"/>
                    </a:lnTo>
                    <a:lnTo>
                      <a:pt x="759" y="567"/>
                    </a:lnTo>
                    <a:lnTo>
                      <a:pt x="760" y="566"/>
                    </a:lnTo>
                    <a:lnTo>
                      <a:pt x="762" y="563"/>
                    </a:lnTo>
                    <a:lnTo>
                      <a:pt x="764" y="561"/>
                    </a:lnTo>
                    <a:lnTo>
                      <a:pt x="765" y="561"/>
                    </a:lnTo>
                    <a:close/>
                    <a:moveTo>
                      <a:pt x="811" y="560"/>
                    </a:moveTo>
                    <a:lnTo>
                      <a:pt x="811" y="561"/>
                    </a:lnTo>
                    <a:lnTo>
                      <a:pt x="811" y="561"/>
                    </a:lnTo>
                    <a:lnTo>
                      <a:pt x="811" y="562"/>
                    </a:lnTo>
                    <a:lnTo>
                      <a:pt x="810" y="563"/>
                    </a:lnTo>
                    <a:lnTo>
                      <a:pt x="811" y="565"/>
                    </a:lnTo>
                    <a:lnTo>
                      <a:pt x="811" y="565"/>
                    </a:lnTo>
                    <a:lnTo>
                      <a:pt x="811" y="566"/>
                    </a:lnTo>
                    <a:lnTo>
                      <a:pt x="811" y="567"/>
                    </a:lnTo>
                    <a:lnTo>
                      <a:pt x="810" y="567"/>
                    </a:lnTo>
                    <a:lnTo>
                      <a:pt x="810" y="566"/>
                    </a:lnTo>
                    <a:lnTo>
                      <a:pt x="810" y="565"/>
                    </a:lnTo>
                    <a:lnTo>
                      <a:pt x="810" y="563"/>
                    </a:lnTo>
                    <a:lnTo>
                      <a:pt x="809" y="561"/>
                    </a:lnTo>
                    <a:lnTo>
                      <a:pt x="810" y="561"/>
                    </a:lnTo>
                    <a:lnTo>
                      <a:pt x="811" y="560"/>
                    </a:lnTo>
                    <a:close/>
                    <a:moveTo>
                      <a:pt x="727" y="558"/>
                    </a:moveTo>
                    <a:lnTo>
                      <a:pt x="727" y="561"/>
                    </a:lnTo>
                    <a:lnTo>
                      <a:pt x="726" y="562"/>
                    </a:lnTo>
                    <a:lnTo>
                      <a:pt x="726" y="563"/>
                    </a:lnTo>
                    <a:lnTo>
                      <a:pt x="727" y="565"/>
                    </a:lnTo>
                    <a:lnTo>
                      <a:pt x="727" y="566"/>
                    </a:lnTo>
                    <a:lnTo>
                      <a:pt x="728" y="567"/>
                    </a:lnTo>
                    <a:lnTo>
                      <a:pt x="728" y="566"/>
                    </a:lnTo>
                    <a:lnTo>
                      <a:pt x="731" y="566"/>
                    </a:lnTo>
                    <a:lnTo>
                      <a:pt x="734" y="569"/>
                    </a:lnTo>
                    <a:lnTo>
                      <a:pt x="735" y="569"/>
                    </a:lnTo>
                    <a:lnTo>
                      <a:pt x="736" y="569"/>
                    </a:lnTo>
                    <a:lnTo>
                      <a:pt x="739" y="569"/>
                    </a:lnTo>
                    <a:lnTo>
                      <a:pt x="740" y="567"/>
                    </a:lnTo>
                    <a:lnTo>
                      <a:pt x="743" y="569"/>
                    </a:lnTo>
                    <a:lnTo>
                      <a:pt x="745" y="569"/>
                    </a:lnTo>
                    <a:lnTo>
                      <a:pt x="744" y="570"/>
                    </a:lnTo>
                    <a:lnTo>
                      <a:pt x="743" y="570"/>
                    </a:lnTo>
                    <a:lnTo>
                      <a:pt x="741" y="573"/>
                    </a:lnTo>
                    <a:lnTo>
                      <a:pt x="741" y="574"/>
                    </a:lnTo>
                    <a:lnTo>
                      <a:pt x="741" y="575"/>
                    </a:lnTo>
                    <a:lnTo>
                      <a:pt x="739" y="577"/>
                    </a:lnTo>
                    <a:lnTo>
                      <a:pt x="736" y="575"/>
                    </a:lnTo>
                    <a:lnTo>
                      <a:pt x="736" y="573"/>
                    </a:lnTo>
                    <a:lnTo>
                      <a:pt x="731" y="573"/>
                    </a:lnTo>
                    <a:lnTo>
                      <a:pt x="728" y="571"/>
                    </a:lnTo>
                    <a:lnTo>
                      <a:pt x="728" y="570"/>
                    </a:lnTo>
                    <a:lnTo>
                      <a:pt x="728" y="569"/>
                    </a:lnTo>
                    <a:lnTo>
                      <a:pt x="727" y="569"/>
                    </a:lnTo>
                    <a:lnTo>
                      <a:pt x="726" y="567"/>
                    </a:lnTo>
                    <a:lnTo>
                      <a:pt x="724" y="567"/>
                    </a:lnTo>
                    <a:lnTo>
                      <a:pt x="724" y="565"/>
                    </a:lnTo>
                    <a:lnTo>
                      <a:pt x="723" y="565"/>
                    </a:lnTo>
                    <a:lnTo>
                      <a:pt x="722" y="565"/>
                    </a:lnTo>
                    <a:lnTo>
                      <a:pt x="722" y="563"/>
                    </a:lnTo>
                    <a:lnTo>
                      <a:pt x="723" y="562"/>
                    </a:lnTo>
                    <a:lnTo>
                      <a:pt x="727" y="558"/>
                    </a:lnTo>
                    <a:close/>
                    <a:moveTo>
                      <a:pt x="753" y="553"/>
                    </a:moveTo>
                    <a:lnTo>
                      <a:pt x="753" y="553"/>
                    </a:lnTo>
                    <a:lnTo>
                      <a:pt x="753" y="553"/>
                    </a:lnTo>
                    <a:lnTo>
                      <a:pt x="753" y="553"/>
                    </a:lnTo>
                    <a:lnTo>
                      <a:pt x="752" y="554"/>
                    </a:lnTo>
                    <a:lnTo>
                      <a:pt x="752" y="556"/>
                    </a:lnTo>
                    <a:lnTo>
                      <a:pt x="751" y="556"/>
                    </a:lnTo>
                    <a:lnTo>
                      <a:pt x="751" y="557"/>
                    </a:lnTo>
                    <a:lnTo>
                      <a:pt x="752" y="557"/>
                    </a:lnTo>
                    <a:lnTo>
                      <a:pt x="752" y="558"/>
                    </a:lnTo>
                    <a:lnTo>
                      <a:pt x="751" y="557"/>
                    </a:lnTo>
                    <a:lnTo>
                      <a:pt x="751" y="556"/>
                    </a:lnTo>
                    <a:lnTo>
                      <a:pt x="752" y="554"/>
                    </a:lnTo>
                    <a:lnTo>
                      <a:pt x="753" y="553"/>
                    </a:lnTo>
                    <a:close/>
                    <a:moveTo>
                      <a:pt x="816" y="552"/>
                    </a:moveTo>
                    <a:lnTo>
                      <a:pt x="816" y="553"/>
                    </a:lnTo>
                    <a:lnTo>
                      <a:pt x="816" y="553"/>
                    </a:lnTo>
                    <a:lnTo>
                      <a:pt x="816" y="553"/>
                    </a:lnTo>
                    <a:lnTo>
                      <a:pt x="816" y="552"/>
                    </a:lnTo>
                    <a:close/>
                    <a:moveTo>
                      <a:pt x="841" y="546"/>
                    </a:moveTo>
                    <a:lnTo>
                      <a:pt x="844" y="546"/>
                    </a:lnTo>
                    <a:lnTo>
                      <a:pt x="844" y="548"/>
                    </a:lnTo>
                    <a:lnTo>
                      <a:pt x="841" y="548"/>
                    </a:lnTo>
                    <a:lnTo>
                      <a:pt x="840" y="546"/>
                    </a:lnTo>
                    <a:lnTo>
                      <a:pt x="840" y="546"/>
                    </a:lnTo>
                    <a:lnTo>
                      <a:pt x="841" y="546"/>
                    </a:lnTo>
                    <a:close/>
                    <a:moveTo>
                      <a:pt x="838" y="520"/>
                    </a:moveTo>
                    <a:lnTo>
                      <a:pt x="838" y="521"/>
                    </a:lnTo>
                    <a:lnTo>
                      <a:pt x="838" y="523"/>
                    </a:lnTo>
                    <a:lnTo>
                      <a:pt x="838" y="524"/>
                    </a:lnTo>
                    <a:lnTo>
                      <a:pt x="835" y="524"/>
                    </a:lnTo>
                    <a:lnTo>
                      <a:pt x="835" y="524"/>
                    </a:lnTo>
                    <a:lnTo>
                      <a:pt x="835" y="523"/>
                    </a:lnTo>
                    <a:lnTo>
                      <a:pt x="835" y="523"/>
                    </a:lnTo>
                    <a:lnTo>
                      <a:pt x="836" y="523"/>
                    </a:lnTo>
                    <a:lnTo>
                      <a:pt x="838" y="523"/>
                    </a:lnTo>
                    <a:lnTo>
                      <a:pt x="838" y="521"/>
                    </a:lnTo>
                    <a:lnTo>
                      <a:pt x="838" y="520"/>
                    </a:lnTo>
                    <a:close/>
                    <a:moveTo>
                      <a:pt x="840" y="520"/>
                    </a:moveTo>
                    <a:lnTo>
                      <a:pt x="841" y="520"/>
                    </a:lnTo>
                    <a:lnTo>
                      <a:pt x="841" y="520"/>
                    </a:lnTo>
                    <a:lnTo>
                      <a:pt x="841" y="520"/>
                    </a:lnTo>
                    <a:lnTo>
                      <a:pt x="843" y="521"/>
                    </a:lnTo>
                    <a:lnTo>
                      <a:pt x="843" y="521"/>
                    </a:lnTo>
                    <a:lnTo>
                      <a:pt x="841" y="523"/>
                    </a:lnTo>
                    <a:lnTo>
                      <a:pt x="840" y="523"/>
                    </a:lnTo>
                    <a:lnTo>
                      <a:pt x="840" y="520"/>
                    </a:lnTo>
                    <a:lnTo>
                      <a:pt x="840" y="520"/>
                    </a:lnTo>
                    <a:close/>
                    <a:moveTo>
                      <a:pt x="732" y="512"/>
                    </a:moveTo>
                    <a:lnTo>
                      <a:pt x="735" y="513"/>
                    </a:lnTo>
                    <a:lnTo>
                      <a:pt x="740" y="515"/>
                    </a:lnTo>
                    <a:lnTo>
                      <a:pt x="743" y="515"/>
                    </a:lnTo>
                    <a:lnTo>
                      <a:pt x="745" y="516"/>
                    </a:lnTo>
                    <a:lnTo>
                      <a:pt x="748" y="519"/>
                    </a:lnTo>
                    <a:lnTo>
                      <a:pt x="749" y="519"/>
                    </a:lnTo>
                    <a:lnTo>
                      <a:pt x="752" y="521"/>
                    </a:lnTo>
                    <a:lnTo>
                      <a:pt x="753" y="523"/>
                    </a:lnTo>
                    <a:lnTo>
                      <a:pt x="755" y="524"/>
                    </a:lnTo>
                    <a:lnTo>
                      <a:pt x="756" y="524"/>
                    </a:lnTo>
                    <a:lnTo>
                      <a:pt x="757" y="525"/>
                    </a:lnTo>
                    <a:lnTo>
                      <a:pt x="759" y="527"/>
                    </a:lnTo>
                    <a:lnTo>
                      <a:pt x="759" y="528"/>
                    </a:lnTo>
                    <a:lnTo>
                      <a:pt x="756" y="529"/>
                    </a:lnTo>
                    <a:lnTo>
                      <a:pt x="753" y="528"/>
                    </a:lnTo>
                    <a:lnTo>
                      <a:pt x="752" y="528"/>
                    </a:lnTo>
                    <a:lnTo>
                      <a:pt x="749" y="527"/>
                    </a:lnTo>
                    <a:lnTo>
                      <a:pt x="748" y="527"/>
                    </a:lnTo>
                    <a:lnTo>
                      <a:pt x="744" y="527"/>
                    </a:lnTo>
                    <a:lnTo>
                      <a:pt x="740" y="523"/>
                    </a:lnTo>
                    <a:lnTo>
                      <a:pt x="739" y="523"/>
                    </a:lnTo>
                    <a:lnTo>
                      <a:pt x="737" y="521"/>
                    </a:lnTo>
                    <a:lnTo>
                      <a:pt x="737" y="520"/>
                    </a:lnTo>
                    <a:lnTo>
                      <a:pt x="734" y="516"/>
                    </a:lnTo>
                    <a:lnTo>
                      <a:pt x="731" y="515"/>
                    </a:lnTo>
                    <a:lnTo>
                      <a:pt x="730" y="513"/>
                    </a:lnTo>
                    <a:lnTo>
                      <a:pt x="732" y="512"/>
                    </a:lnTo>
                    <a:close/>
                    <a:moveTo>
                      <a:pt x="830" y="503"/>
                    </a:moveTo>
                    <a:lnTo>
                      <a:pt x="831" y="503"/>
                    </a:lnTo>
                    <a:lnTo>
                      <a:pt x="831" y="504"/>
                    </a:lnTo>
                    <a:lnTo>
                      <a:pt x="830" y="504"/>
                    </a:lnTo>
                    <a:lnTo>
                      <a:pt x="830" y="504"/>
                    </a:lnTo>
                    <a:lnTo>
                      <a:pt x="828" y="504"/>
                    </a:lnTo>
                    <a:lnTo>
                      <a:pt x="828" y="503"/>
                    </a:lnTo>
                    <a:lnTo>
                      <a:pt x="830" y="503"/>
                    </a:lnTo>
                    <a:close/>
                    <a:moveTo>
                      <a:pt x="828" y="490"/>
                    </a:moveTo>
                    <a:lnTo>
                      <a:pt x="828" y="491"/>
                    </a:lnTo>
                    <a:lnTo>
                      <a:pt x="828" y="492"/>
                    </a:lnTo>
                    <a:lnTo>
                      <a:pt x="830" y="492"/>
                    </a:lnTo>
                    <a:lnTo>
                      <a:pt x="830" y="491"/>
                    </a:lnTo>
                    <a:lnTo>
                      <a:pt x="831" y="491"/>
                    </a:lnTo>
                    <a:lnTo>
                      <a:pt x="832" y="491"/>
                    </a:lnTo>
                    <a:lnTo>
                      <a:pt x="832" y="494"/>
                    </a:lnTo>
                    <a:lnTo>
                      <a:pt x="831" y="495"/>
                    </a:lnTo>
                    <a:lnTo>
                      <a:pt x="830" y="495"/>
                    </a:lnTo>
                    <a:lnTo>
                      <a:pt x="828" y="494"/>
                    </a:lnTo>
                    <a:lnTo>
                      <a:pt x="827" y="494"/>
                    </a:lnTo>
                    <a:lnTo>
                      <a:pt x="826" y="494"/>
                    </a:lnTo>
                    <a:lnTo>
                      <a:pt x="824" y="495"/>
                    </a:lnTo>
                    <a:lnTo>
                      <a:pt x="826" y="496"/>
                    </a:lnTo>
                    <a:lnTo>
                      <a:pt x="826" y="498"/>
                    </a:lnTo>
                    <a:lnTo>
                      <a:pt x="827" y="496"/>
                    </a:lnTo>
                    <a:lnTo>
                      <a:pt x="828" y="496"/>
                    </a:lnTo>
                    <a:lnTo>
                      <a:pt x="828" y="498"/>
                    </a:lnTo>
                    <a:lnTo>
                      <a:pt x="828" y="499"/>
                    </a:lnTo>
                    <a:lnTo>
                      <a:pt x="826" y="502"/>
                    </a:lnTo>
                    <a:lnTo>
                      <a:pt x="824" y="503"/>
                    </a:lnTo>
                    <a:lnTo>
                      <a:pt x="824" y="503"/>
                    </a:lnTo>
                    <a:lnTo>
                      <a:pt x="824" y="502"/>
                    </a:lnTo>
                    <a:lnTo>
                      <a:pt x="824" y="500"/>
                    </a:lnTo>
                    <a:lnTo>
                      <a:pt x="823" y="502"/>
                    </a:lnTo>
                    <a:lnTo>
                      <a:pt x="823" y="503"/>
                    </a:lnTo>
                    <a:lnTo>
                      <a:pt x="823" y="504"/>
                    </a:lnTo>
                    <a:lnTo>
                      <a:pt x="823" y="504"/>
                    </a:lnTo>
                    <a:lnTo>
                      <a:pt x="822" y="506"/>
                    </a:lnTo>
                    <a:lnTo>
                      <a:pt x="820" y="507"/>
                    </a:lnTo>
                    <a:lnTo>
                      <a:pt x="819" y="507"/>
                    </a:lnTo>
                    <a:lnTo>
                      <a:pt x="818" y="510"/>
                    </a:lnTo>
                    <a:lnTo>
                      <a:pt x="818" y="510"/>
                    </a:lnTo>
                    <a:lnTo>
                      <a:pt x="816" y="511"/>
                    </a:lnTo>
                    <a:lnTo>
                      <a:pt x="816" y="512"/>
                    </a:lnTo>
                    <a:lnTo>
                      <a:pt x="815" y="513"/>
                    </a:lnTo>
                    <a:lnTo>
                      <a:pt x="814" y="516"/>
                    </a:lnTo>
                    <a:lnTo>
                      <a:pt x="814" y="516"/>
                    </a:lnTo>
                    <a:lnTo>
                      <a:pt x="813" y="519"/>
                    </a:lnTo>
                    <a:lnTo>
                      <a:pt x="813" y="520"/>
                    </a:lnTo>
                    <a:lnTo>
                      <a:pt x="813" y="521"/>
                    </a:lnTo>
                    <a:lnTo>
                      <a:pt x="814" y="520"/>
                    </a:lnTo>
                    <a:lnTo>
                      <a:pt x="815" y="519"/>
                    </a:lnTo>
                    <a:lnTo>
                      <a:pt x="815" y="517"/>
                    </a:lnTo>
                    <a:lnTo>
                      <a:pt x="816" y="517"/>
                    </a:lnTo>
                    <a:lnTo>
                      <a:pt x="818" y="516"/>
                    </a:lnTo>
                    <a:lnTo>
                      <a:pt x="819" y="515"/>
                    </a:lnTo>
                    <a:lnTo>
                      <a:pt x="820" y="513"/>
                    </a:lnTo>
                    <a:lnTo>
                      <a:pt x="822" y="513"/>
                    </a:lnTo>
                    <a:lnTo>
                      <a:pt x="822" y="513"/>
                    </a:lnTo>
                    <a:lnTo>
                      <a:pt x="822" y="513"/>
                    </a:lnTo>
                    <a:lnTo>
                      <a:pt x="820" y="516"/>
                    </a:lnTo>
                    <a:lnTo>
                      <a:pt x="822" y="515"/>
                    </a:lnTo>
                    <a:lnTo>
                      <a:pt x="823" y="515"/>
                    </a:lnTo>
                    <a:lnTo>
                      <a:pt x="824" y="516"/>
                    </a:lnTo>
                    <a:lnTo>
                      <a:pt x="826" y="517"/>
                    </a:lnTo>
                    <a:lnTo>
                      <a:pt x="827" y="516"/>
                    </a:lnTo>
                    <a:lnTo>
                      <a:pt x="828" y="516"/>
                    </a:lnTo>
                    <a:lnTo>
                      <a:pt x="828" y="517"/>
                    </a:lnTo>
                    <a:lnTo>
                      <a:pt x="827" y="517"/>
                    </a:lnTo>
                    <a:lnTo>
                      <a:pt x="826" y="519"/>
                    </a:lnTo>
                    <a:lnTo>
                      <a:pt x="824" y="519"/>
                    </a:lnTo>
                    <a:lnTo>
                      <a:pt x="822" y="519"/>
                    </a:lnTo>
                    <a:lnTo>
                      <a:pt x="820" y="520"/>
                    </a:lnTo>
                    <a:lnTo>
                      <a:pt x="819" y="521"/>
                    </a:lnTo>
                    <a:lnTo>
                      <a:pt x="822" y="521"/>
                    </a:lnTo>
                    <a:lnTo>
                      <a:pt x="822" y="520"/>
                    </a:lnTo>
                    <a:lnTo>
                      <a:pt x="823" y="520"/>
                    </a:lnTo>
                    <a:lnTo>
                      <a:pt x="823" y="521"/>
                    </a:lnTo>
                    <a:lnTo>
                      <a:pt x="822" y="524"/>
                    </a:lnTo>
                    <a:lnTo>
                      <a:pt x="819" y="525"/>
                    </a:lnTo>
                    <a:lnTo>
                      <a:pt x="819" y="525"/>
                    </a:lnTo>
                    <a:lnTo>
                      <a:pt x="820" y="525"/>
                    </a:lnTo>
                    <a:lnTo>
                      <a:pt x="822" y="524"/>
                    </a:lnTo>
                    <a:lnTo>
                      <a:pt x="823" y="525"/>
                    </a:lnTo>
                    <a:lnTo>
                      <a:pt x="823" y="527"/>
                    </a:lnTo>
                    <a:lnTo>
                      <a:pt x="824" y="527"/>
                    </a:lnTo>
                    <a:lnTo>
                      <a:pt x="826" y="525"/>
                    </a:lnTo>
                    <a:lnTo>
                      <a:pt x="827" y="525"/>
                    </a:lnTo>
                    <a:lnTo>
                      <a:pt x="828" y="525"/>
                    </a:lnTo>
                    <a:lnTo>
                      <a:pt x="827" y="527"/>
                    </a:lnTo>
                    <a:lnTo>
                      <a:pt x="827" y="527"/>
                    </a:lnTo>
                    <a:lnTo>
                      <a:pt x="827" y="528"/>
                    </a:lnTo>
                    <a:lnTo>
                      <a:pt x="828" y="527"/>
                    </a:lnTo>
                    <a:lnTo>
                      <a:pt x="828" y="525"/>
                    </a:lnTo>
                    <a:lnTo>
                      <a:pt x="830" y="525"/>
                    </a:lnTo>
                    <a:lnTo>
                      <a:pt x="831" y="525"/>
                    </a:lnTo>
                    <a:lnTo>
                      <a:pt x="830" y="528"/>
                    </a:lnTo>
                    <a:lnTo>
                      <a:pt x="828" y="531"/>
                    </a:lnTo>
                    <a:lnTo>
                      <a:pt x="828" y="532"/>
                    </a:lnTo>
                    <a:lnTo>
                      <a:pt x="830" y="531"/>
                    </a:lnTo>
                    <a:lnTo>
                      <a:pt x="830" y="528"/>
                    </a:lnTo>
                    <a:lnTo>
                      <a:pt x="831" y="527"/>
                    </a:lnTo>
                    <a:lnTo>
                      <a:pt x="832" y="528"/>
                    </a:lnTo>
                    <a:lnTo>
                      <a:pt x="834" y="528"/>
                    </a:lnTo>
                    <a:lnTo>
                      <a:pt x="834" y="527"/>
                    </a:lnTo>
                    <a:lnTo>
                      <a:pt x="835" y="528"/>
                    </a:lnTo>
                    <a:lnTo>
                      <a:pt x="836" y="527"/>
                    </a:lnTo>
                    <a:lnTo>
                      <a:pt x="836" y="525"/>
                    </a:lnTo>
                    <a:lnTo>
                      <a:pt x="839" y="524"/>
                    </a:lnTo>
                    <a:lnTo>
                      <a:pt x="839" y="524"/>
                    </a:lnTo>
                    <a:lnTo>
                      <a:pt x="839" y="525"/>
                    </a:lnTo>
                    <a:lnTo>
                      <a:pt x="838" y="527"/>
                    </a:lnTo>
                    <a:lnTo>
                      <a:pt x="838" y="528"/>
                    </a:lnTo>
                    <a:lnTo>
                      <a:pt x="838" y="529"/>
                    </a:lnTo>
                    <a:lnTo>
                      <a:pt x="838" y="531"/>
                    </a:lnTo>
                    <a:lnTo>
                      <a:pt x="839" y="529"/>
                    </a:lnTo>
                    <a:lnTo>
                      <a:pt x="839" y="528"/>
                    </a:lnTo>
                    <a:lnTo>
                      <a:pt x="840" y="527"/>
                    </a:lnTo>
                    <a:lnTo>
                      <a:pt x="840" y="525"/>
                    </a:lnTo>
                    <a:lnTo>
                      <a:pt x="840" y="525"/>
                    </a:lnTo>
                    <a:lnTo>
                      <a:pt x="843" y="525"/>
                    </a:lnTo>
                    <a:lnTo>
                      <a:pt x="844" y="525"/>
                    </a:lnTo>
                    <a:lnTo>
                      <a:pt x="847" y="527"/>
                    </a:lnTo>
                    <a:lnTo>
                      <a:pt x="848" y="528"/>
                    </a:lnTo>
                    <a:lnTo>
                      <a:pt x="848" y="529"/>
                    </a:lnTo>
                    <a:lnTo>
                      <a:pt x="847" y="529"/>
                    </a:lnTo>
                    <a:lnTo>
                      <a:pt x="847" y="531"/>
                    </a:lnTo>
                    <a:lnTo>
                      <a:pt x="845" y="532"/>
                    </a:lnTo>
                    <a:lnTo>
                      <a:pt x="844" y="532"/>
                    </a:lnTo>
                    <a:lnTo>
                      <a:pt x="844" y="533"/>
                    </a:lnTo>
                    <a:lnTo>
                      <a:pt x="843" y="533"/>
                    </a:lnTo>
                    <a:lnTo>
                      <a:pt x="840" y="535"/>
                    </a:lnTo>
                    <a:lnTo>
                      <a:pt x="840" y="535"/>
                    </a:lnTo>
                    <a:lnTo>
                      <a:pt x="838" y="535"/>
                    </a:lnTo>
                    <a:lnTo>
                      <a:pt x="840" y="535"/>
                    </a:lnTo>
                    <a:lnTo>
                      <a:pt x="841" y="535"/>
                    </a:lnTo>
                    <a:lnTo>
                      <a:pt x="841" y="535"/>
                    </a:lnTo>
                    <a:lnTo>
                      <a:pt x="841" y="536"/>
                    </a:lnTo>
                    <a:lnTo>
                      <a:pt x="841" y="537"/>
                    </a:lnTo>
                    <a:lnTo>
                      <a:pt x="841" y="536"/>
                    </a:lnTo>
                    <a:lnTo>
                      <a:pt x="843" y="537"/>
                    </a:lnTo>
                    <a:lnTo>
                      <a:pt x="841" y="538"/>
                    </a:lnTo>
                    <a:lnTo>
                      <a:pt x="841" y="538"/>
                    </a:lnTo>
                    <a:lnTo>
                      <a:pt x="841" y="540"/>
                    </a:lnTo>
                    <a:lnTo>
                      <a:pt x="841" y="540"/>
                    </a:lnTo>
                    <a:lnTo>
                      <a:pt x="840" y="541"/>
                    </a:lnTo>
                    <a:lnTo>
                      <a:pt x="839" y="542"/>
                    </a:lnTo>
                    <a:lnTo>
                      <a:pt x="840" y="542"/>
                    </a:lnTo>
                    <a:lnTo>
                      <a:pt x="841" y="541"/>
                    </a:lnTo>
                    <a:lnTo>
                      <a:pt x="841" y="542"/>
                    </a:lnTo>
                    <a:lnTo>
                      <a:pt x="840" y="544"/>
                    </a:lnTo>
                    <a:lnTo>
                      <a:pt x="841" y="544"/>
                    </a:lnTo>
                    <a:lnTo>
                      <a:pt x="841" y="542"/>
                    </a:lnTo>
                    <a:lnTo>
                      <a:pt x="843" y="541"/>
                    </a:lnTo>
                    <a:lnTo>
                      <a:pt x="844" y="541"/>
                    </a:lnTo>
                    <a:lnTo>
                      <a:pt x="845" y="541"/>
                    </a:lnTo>
                    <a:lnTo>
                      <a:pt x="845" y="540"/>
                    </a:lnTo>
                    <a:lnTo>
                      <a:pt x="847" y="538"/>
                    </a:lnTo>
                    <a:lnTo>
                      <a:pt x="847" y="537"/>
                    </a:lnTo>
                    <a:lnTo>
                      <a:pt x="848" y="538"/>
                    </a:lnTo>
                    <a:lnTo>
                      <a:pt x="848" y="538"/>
                    </a:lnTo>
                    <a:lnTo>
                      <a:pt x="849" y="538"/>
                    </a:lnTo>
                    <a:lnTo>
                      <a:pt x="851" y="536"/>
                    </a:lnTo>
                    <a:lnTo>
                      <a:pt x="851" y="537"/>
                    </a:lnTo>
                    <a:lnTo>
                      <a:pt x="851" y="538"/>
                    </a:lnTo>
                    <a:lnTo>
                      <a:pt x="851" y="541"/>
                    </a:lnTo>
                    <a:lnTo>
                      <a:pt x="848" y="542"/>
                    </a:lnTo>
                    <a:lnTo>
                      <a:pt x="848" y="541"/>
                    </a:lnTo>
                    <a:lnTo>
                      <a:pt x="845" y="541"/>
                    </a:lnTo>
                    <a:lnTo>
                      <a:pt x="845" y="544"/>
                    </a:lnTo>
                    <a:lnTo>
                      <a:pt x="843" y="545"/>
                    </a:lnTo>
                    <a:lnTo>
                      <a:pt x="843" y="545"/>
                    </a:lnTo>
                    <a:lnTo>
                      <a:pt x="841" y="545"/>
                    </a:lnTo>
                    <a:lnTo>
                      <a:pt x="840" y="545"/>
                    </a:lnTo>
                    <a:lnTo>
                      <a:pt x="840" y="546"/>
                    </a:lnTo>
                    <a:lnTo>
                      <a:pt x="841" y="548"/>
                    </a:lnTo>
                    <a:lnTo>
                      <a:pt x="843" y="548"/>
                    </a:lnTo>
                    <a:lnTo>
                      <a:pt x="841" y="548"/>
                    </a:lnTo>
                    <a:lnTo>
                      <a:pt x="840" y="548"/>
                    </a:lnTo>
                    <a:lnTo>
                      <a:pt x="841" y="549"/>
                    </a:lnTo>
                    <a:lnTo>
                      <a:pt x="843" y="549"/>
                    </a:lnTo>
                    <a:lnTo>
                      <a:pt x="841" y="550"/>
                    </a:lnTo>
                    <a:lnTo>
                      <a:pt x="840" y="550"/>
                    </a:lnTo>
                    <a:lnTo>
                      <a:pt x="840" y="549"/>
                    </a:lnTo>
                    <a:lnTo>
                      <a:pt x="840" y="550"/>
                    </a:lnTo>
                    <a:lnTo>
                      <a:pt x="840" y="552"/>
                    </a:lnTo>
                    <a:lnTo>
                      <a:pt x="840" y="553"/>
                    </a:lnTo>
                    <a:lnTo>
                      <a:pt x="843" y="554"/>
                    </a:lnTo>
                    <a:lnTo>
                      <a:pt x="843" y="554"/>
                    </a:lnTo>
                    <a:lnTo>
                      <a:pt x="844" y="553"/>
                    </a:lnTo>
                    <a:lnTo>
                      <a:pt x="845" y="552"/>
                    </a:lnTo>
                    <a:lnTo>
                      <a:pt x="847" y="550"/>
                    </a:lnTo>
                    <a:lnTo>
                      <a:pt x="848" y="549"/>
                    </a:lnTo>
                    <a:lnTo>
                      <a:pt x="849" y="549"/>
                    </a:lnTo>
                    <a:lnTo>
                      <a:pt x="851" y="548"/>
                    </a:lnTo>
                    <a:lnTo>
                      <a:pt x="851" y="548"/>
                    </a:lnTo>
                    <a:lnTo>
                      <a:pt x="852" y="546"/>
                    </a:lnTo>
                    <a:lnTo>
                      <a:pt x="853" y="548"/>
                    </a:lnTo>
                    <a:lnTo>
                      <a:pt x="852" y="548"/>
                    </a:lnTo>
                    <a:lnTo>
                      <a:pt x="851" y="548"/>
                    </a:lnTo>
                    <a:lnTo>
                      <a:pt x="849" y="550"/>
                    </a:lnTo>
                    <a:lnTo>
                      <a:pt x="849" y="550"/>
                    </a:lnTo>
                    <a:lnTo>
                      <a:pt x="847" y="553"/>
                    </a:lnTo>
                    <a:lnTo>
                      <a:pt x="847" y="554"/>
                    </a:lnTo>
                    <a:lnTo>
                      <a:pt x="847" y="556"/>
                    </a:lnTo>
                    <a:lnTo>
                      <a:pt x="848" y="557"/>
                    </a:lnTo>
                    <a:lnTo>
                      <a:pt x="848" y="557"/>
                    </a:lnTo>
                    <a:lnTo>
                      <a:pt x="849" y="556"/>
                    </a:lnTo>
                    <a:lnTo>
                      <a:pt x="852" y="554"/>
                    </a:lnTo>
                    <a:lnTo>
                      <a:pt x="852" y="553"/>
                    </a:lnTo>
                    <a:lnTo>
                      <a:pt x="852" y="552"/>
                    </a:lnTo>
                    <a:lnTo>
                      <a:pt x="853" y="552"/>
                    </a:lnTo>
                    <a:lnTo>
                      <a:pt x="853" y="553"/>
                    </a:lnTo>
                    <a:lnTo>
                      <a:pt x="853" y="557"/>
                    </a:lnTo>
                    <a:lnTo>
                      <a:pt x="852" y="558"/>
                    </a:lnTo>
                    <a:lnTo>
                      <a:pt x="851" y="561"/>
                    </a:lnTo>
                    <a:lnTo>
                      <a:pt x="849" y="562"/>
                    </a:lnTo>
                    <a:lnTo>
                      <a:pt x="851" y="563"/>
                    </a:lnTo>
                    <a:lnTo>
                      <a:pt x="849" y="565"/>
                    </a:lnTo>
                    <a:lnTo>
                      <a:pt x="849" y="565"/>
                    </a:lnTo>
                    <a:lnTo>
                      <a:pt x="849" y="566"/>
                    </a:lnTo>
                    <a:lnTo>
                      <a:pt x="849" y="567"/>
                    </a:lnTo>
                    <a:lnTo>
                      <a:pt x="848" y="567"/>
                    </a:lnTo>
                    <a:lnTo>
                      <a:pt x="848" y="569"/>
                    </a:lnTo>
                    <a:lnTo>
                      <a:pt x="847" y="570"/>
                    </a:lnTo>
                    <a:lnTo>
                      <a:pt x="845" y="570"/>
                    </a:lnTo>
                    <a:lnTo>
                      <a:pt x="844" y="569"/>
                    </a:lnTo>
                    <a:lnTo>
                      <a:pt x="844" y="569"/>
                    </a:lnTo>
                    <a:lnTo>
                      <a:pt x="843" y="570"/>
                    </a:lnTo>
                    <a:lnTo>
                      <a:pt x="843" y="571"/>
                    </a:lnTo>
                    <a:lnTo>
                      <a:pt x="841" y="570"/>
                    </a:lnTo>
                    <a:lnTo>
                      <a:pt x="841" y="567"/>
                    </a:lnTo>
                    <a:lnTo>
                      <a:pt x="840" y="567"/>
                    </a:lnTo>
                    <a:lnTo>
                      <a:pt x="841" y="566"/>
                    </a:lnTo>
                    <a:lnTo>
                      <a:pt x="840" y="563"/>
                    </a:lnTo>
                    <a:lnTo>
                      <a:pt x="843" y="562"/>
                    </a:lnTo>
                    <a:lnTo>
                      <a:pt x="844" y="562"/>
                    </a:lnTo>
                    <a:lnTo>
                      <a:pt x="844" y="561"/>
                    </a:lnTo>
                    <a:lnTo>
                      <a:pt x="843" y="561"/>
                    </a:lnTo>
                    <a:lnTo>
                      <a:pt x="841" y="561"/>
                    </a:lnTo>
                    <a:lnTo>
                      <a:pt x="841" y="561"/>
                    </a:lnTo>
                    <a:lnTo>
                      <a:pt x="840" y="563"/>
                    </a:lnTo>
                    <a:lnTo>
                      <a:pt x="839" y="563"/>
                    </a:lnTo>
                    <a:lnTo>
                      <a:pt x="838" y="566"/>
                    </a:lnTo>
                    <a:lnTo>
                      <a:pt x="835" y="567"/>
                    </a:lnTo>
                    <a:lnTo>
                      <a:pt x="835" y="567"/>
                    </a:lnTo>
                    <a:lnTo>
                      <a:pt x="834" y="566"/>
                    </a:lnTo>
                    <a:lnTo>
                      <a:pt x="835" y="565"/>
                    </a:lnTo>
                    <a:lnTo>
                      <a:pt x="835" y="563"/>
                    </a:lnTo>
                    <a:lnTo>
                      <a:pt x="836" y="561"/>
                    </a:lnTo>
                    <a:lnTo>
                      <a:pt x="838" y="558"/>
                    </a:lnTo>
                    <a:lnTo>
                      <a:pt x="839" y="557"/>
                    </a:lnTo>
                    <a:lnTo>
                      <a:pt x="838" y="557"/>
                    </a:lnTo>
                    <a:lnTo>
                      <a:pt x="839" y="554"/>
                    </a:lnTo>
                    <a:lnTo>
                      <a:pt x="839" y="553"/>
                    </a:lnTo>
                    <a:lnTo>
                      <a:pt x="839" y="552"/>
                    </a:lnTo>
                    <a:lnTo>
                      <a:pt x="838" y="550"/>
                    </a:lnTo>
                    <a:lnTo>
                      <a:pt x="836" y="550"/>
                    </a:lnTo>
                    <a:lnTo>
                      <a:pt x="836" y="549"/>
                    </a:lnTo>
                    <a:lnTo>
                      <a:pt x="835" y="549"/>
                    </a:lnTo>
                    <a:lnTo>
                      <a:pt x="835" y="550"/>
                    </a:lnTo>
                    <a:lnTo>
                      <a:pt x="835" y="552"/>
                    </a:lnTo>
                    <a:lnTo>
                      <a:pt x="834" y="554"/>
                    </a:lnTo>
                    <a:lnTo>
                      <a:pt x="832" y="557"/>
                    </a:lnTo>
                    <a:lnTo>
                      <a:pt x="832" y="558"/>
                    </a:lnTo>
                    <a:lnTo>
                      <a:pt x="831" y="558"/>
                    </a:lnTo>
                    <a:lnTo>
                      <a:pt x="832" y="557"/>
                    </a:lnTo>
                    <a:lnTo>
                      <a:pt x="830" y="557"/>
                    </a:lnTo>
                    <a:lnTo>
                      <a:pt x="830" y="557"/>
                    </a:lnTo>
                    <a:lnTo>
                      <a:pt x="828" y="557"/>
                    </a:lnTo>
                    <a:lnTo>
                      <a:pt x="826" y="560"/>
                    </a:lnTo>
                    <a:lnTo>
                      <a:pt x="826" y="560"/>
                    </a:lnTo>
                    <a:lnTo>
                      <a:pt x="826" y="561"/>
                    </a:lnTo>
                    <a:lnTo>
                      <a:pt x="824" y="562"/>
                    </a:lnTo>
                    <a:lnTo>
                      <a:pt x="824" y="562"/>
                    </a:lnTo>
                    <a:lnTo>
                      <a:pt x="823" y="563"/>
                    </a:lnTo>
                    <a:lnTo>
                      <a:pt x="823" y="565"/>
                    </a:lnTo>
                    <a:lnTo>
                      <a:pt x="820" y="566"/>
                    </a:lnTo>
                    <a:lnTo>
                      <a:pt x="820" y="565"/>
                    </a:lnTo>
                    <a:lnTo>
                      <a:pt x="820" y="563"/>
                    </a:lnTo>
                    <a:lnTo>
                      <a:pt x="819" y="563"/>
                    </a:lnTo>
                    <a:lnTo>
                      <a:pt x="818" y="565"/>
                    </a:lnTo>
                    <a:lnTo>
                      <a:pt x="818" y="565"/>
                    </a:lnTo>
                    <a:lnTo>
                      <a:pt x="816" y="565"/>
                    </a:lnTo>
                    <a:lnTo>
                      <a:pt x="815" y="565"/>
                    </a:lnTo>
                    <a:lnTo>
                      <a:pt x="815" y="563"/>
                    </a:lnTo>
                    <a:lnTo>
                      <a:pt x="815" y="563"/>
                    </a:lnTo>
                    <a:lnTo>
                      <a:pt x="818" y="562"/>
                    </a:lnTo>
                    <a:lnTo>
                      <a:pt x="819" y="561"/>
                    </a:lnTo>
                    <a:lnTo>
                      <a:pt x="820" y="561"/>
                    </a:lnTo>
                    <a:lnTo>
                      <a:pt x="820" y="560"/>
                    </a:lnTo>
                    <a:lnTo>
                      <a:pt x="822" y="560"/>
                    </a:lnTo>
                    <a:lnTo>
                      <a:pt x="823" y="560"/>
                    </a:lnTo>
                    <a:lnTo>
                      <a:pt x="823" y="558"/>
                    </a:lnTo>
                    <a:lnTo>
                      <a:pt x="824" y="558"/>
                    </a:lnTo>
                    <a:lnTo>
                      <a:pt x="824" y="557"/>
                    </a:lnTo>
                    <a:lnTo>
                      <a:pt x="824" y="556"/>
                    </a:lnTo>
                    <a:lnTo>
                      <a:pt x="827" y="556"/>
                    </a:lnTo>
                    <a:lnTo>
                      <a:pt x="828" y="554"/>
                    </a:lnTo>
                    <a:lnTo>
                      <a:pt x="830" y="554"/>
                    </a:lnTo>
                    <a:lnTo>
                      <a:pt x="831" y="553"/>
                    </a:lnTo>
                    <a:lnTo>
                      <a:pt x="828" y="553"/>
                    </a:lnTo>
                    <a:lnTo>
                      <a:pt x="828" y="554"/>
                    </a:lnTo>
                    <a:lnTo>
                      <a:pt x="827" y="554"/>
                    </a:lnTo>
                    <a:lnTo>
                      <a:pt x="826" y="553"/>
                    </a:lnTo>
                    <a:lnTo>
                      <a:pt x="823" y="553"/>
                    </a:lnTo>
                    <a:lnTo>
                      <a:pt x="823" y="552"/>
                    </a:lnTo>
                    <a:lnTo>
                      <a:pt x="823" y="553"/>
                    </a:lnTo>
                    <a:lnTo>
                      <a:pt x="822" y="554"/>
                    </a:lnTo>
                    <a:lnTo>
                      <a:pt x="820" y="556"/>
                    </a:lnTo>
                    <a:lnTo>
                      <a:pt x="820" y="556"/>
                    </a:lnTo>
                    <a:lnTo>
                      <a:pt x="819" y="556"/>
                    </a:lnTo>
                    <a:lnTo>
                      <a:pt x="818" y="556"/>
                    </a:lnTo>
                    <a:lnTo>
                      <a:pt x="818" y="554"/>
                    </a:lnTo>
                    <a:lnTo>
                      <a:pt x="816" y="554"/>
                    </a:lnTo>
                    <a:lnTo>
                      <a:pt x="815" y="556"/>
                    </a:lnTo>
                    <a:lnTo>
                      <a:pt x="815" y="554"/>
                    </a:lnTo>
                    <a:lnTo>
                      <a:pt x="818" y="553"/>
                    </a:lnTo>
                    <a:lnTo>
                      <a:pt x="819" y="552"/>
                    </a:lnTo>
                    <a:lnTo>
                      <a:pt x="819" y="552"/>
                    </a:lnTo>
                    <a:lnTo>
                      <a:pt x="819" y="552"/>
                    </a:lnTo>
                    <a:lnTo>
                      <a:pt x="818" y="552"/>
                    </a:lnTo>
                    <a:lnTo>
                      <a:pt x="818" y="552"/>
                    </a:lnTo>
                    <a:lnTo>
                      <a:pt x="818" y="550"/>
                    </a:lnTo>
                    <a:lnTo>
                      <a:pt x="818" y="549"/>
                    </a:lnTo>
                    <a:lnTo>
                      <a:pt x="818" y="549"/>
                    </a:lnTo>
                    <a:lnTo>
                      <a:pt x="816" y="550"/>
                    </a:lnTo>
                    <a:lnTo>
                      <a:pt x="816" y="552"/>
                    </a:lnTo>
                    <a:lnTo>
                      <a:pt x="815" y="550"/>
                    </a:lnTo>
                    <a:lnTo>
                      <a:pt x="816" y="549"/>
                    </a:lnTo>
                    <a:lnTo>
                      <a:pt x="816" y="548"/>
                    </a:lnTo>
                    <a:lnTo>
                      <a:pt x="816" y="548"/>
                    </a:lnTo>
                    <a:lnTo>
                      <a:pt x="815" y="549"/>
                    </a:lnTo>
                    <a:lnTo>
                      <a:pt x="815" y="549"/>
                    </a:lnTo>
                    <a:lnTo>
                      <a:pt x="814" y="550"/>
                    </a:lnTo>
                    <a:lnTo>
                      <a:pt x="815" y="552"/>
                    </a:lnTo>
                    <a:lnTo>
                      <a:pt x="814" y="553"/>
                    </a:lnTo>
                    <a:lnTo>
                      <a:pt x="813" y="552"/>
                    </a:lnTo>
                    <a:lnTo>
                      <a:pt x="813" y="552"/>
                    </a:lnTo>
                    <a:lnTo>
                      <a:pt x="811" y="553"/>
                    </a:lnTo>
                    <a:lnTo>
                      <a:pt x="810" y="553"/>
                    </a:lnTo>
                    <a:lnTo>
                      <a:pt x="810" y="553"/>
                    </a:lnTo>
                    <a:lnTo>
                      <a:pt x="807" y="553"/>
                    </a:lnTo>
                    <a:lnTo>
                      <a:pt x="807" y="553"/>
                    </a:lnTo>
                    <a:lnTo>
                      <a:pt x="807" y="554"/>
                    </a:lnTo>
                    <a:lnTo>
                      <a:pt x="806" y="554"/>
                    </a:lnTo>
                    <a:lnTo>
                      <a:pt x="805" y="553"/>
                    </a:lnTo>
                    <a:lnTo>
                      <a:pt x="805" y="553"/>
                    </a:lnTo>
                    <a:lnTo>
                      <a:pt x="802" y="553"/>
                    </a:lnTo>
                    <a:lnTo>
                      <a:pt x="802" y="553"/>
                    </a:lnTo>
                    <a:lnTo>
                      <a:pt x="801" y="552"/>
                    </a:lnTo>
                    <a:lnTo>
                      <a:pt x="799" y="552"/>
                    </a:lnTo>
                    <a:lnTo>
                      <a:pt x="795" y="552"/>
                    </a:lnTo>
                    <a:lnTo>
                      <a:pt x="795" y="550"/>
                    </a:lnTo>
                    <a:lnTo>
                      <a:pt x="793" y="552"/>
                    </a:lnTo>
                    <a:lnTo>
                      <a:pt x="791" y="550"/>
                    </a:lnTo>
                    <a:lnTo>
                      <a:pt x="791" y="549"/>
                    </a:lnTo>
                    <a:lnTo>
                      <a:pt x="791" y="549"/>
                    </a:lnTo>
                    <a:lnTo>
                      <a:pt x="791" y="549"/>
                    </a:lnTo>
                    <a:lnTo>
                      <a:pt x="790" y="550"/>
                    </a:lnTo>
                    <a:lnTo>
                      <a:pt x="787" y="552"/>
                    </a:lnTo>
                    <a:lnTo>
                      <a:pt x="786" y="553"/>
                    </a:lnTo>
                    <a:lnTo>
                      <a:pt x="784" y="553"/>
                    </a:lnTo>
                    <a:lnTo>
                      <a:pt x="781" y="552"/>
                    </a:lnTo>
                    <a:lnTo>
                      <a:pt x="780" y="552"/>
                    </a:lnTo>
                    <a:lnTo>
                      <a:pt x="780" y="550"/>
                    </a:lnTo>
                    <a:lnTo>
                      <a:pt x="780" y="549"/>
                    </a:lnTo>
                    <a:lnTo>
                      <a:pt x="780" y="548"/>
                    </a:lnTo>
                    <a:lnTo>
                      <a:pt x="780" y="546"/>
                    </a:lnTo>
                    <a:lnTo>
                      <a:pt x="781" y="546"/>
                    </a:lnTo>
                    <a:lnTo>
                      <a:pt x="784" y="545"/>
                    </a:lnTo>
                    <a:lnTo>
                      <a:pt x="786" y="544"/>
                    </a:lnTo>
                    <a:lnTo>
                      <a:pt x="787" y="541"/>
                    </a:lnTo>
                    <a:lnTo>
                      <a:pt x="790" y="538"/>
                    </a:lnTo>
                    <a:lnTo>
                      <a:pt x="791" y="537"/>
                    </a:lnTo>
                    <a:lnTo>
                      <a:pt x="789" y="537"/>
                    </a:lnTo>
                    <a:lnTo>
                      <a:pt x="786" y="537"/>
                    </a:lnTo>
                    <a:lnTo>
                      <a:pt x="784" y="537"/>
                    </a:lnTo>
                    <a:lnTo>
                      <a:pt x="784" y="537"/>
                    </a:lnTo>
                    <a:lnTo>
                      <a:pt x="785" y="535"/>
                    </a:lnTo>
                    <a:lnTo>
                      <a:pt x="787" y="533"/>
                    </a:lnTo>
                    <a:lnTo>
                      <a:pt x="789" y="532"/>
                    </a:lnTo>
                    <a:lnTo>
                      <a:pt x="789" y="532"/>
                    </a:lnTo>
                    <a:lnTo>
                      <a:pt x="789" y="532"/>
                    </a:lnTo>
                    <a:lnTo>
                      <a:pt x="787" y="533"/>
                    </a:lnTo>
                    <a:lnTo>
                      <a:pt x="787" y="535"/>
                    </a:lnTo>
                    <a:lnTo>
                      <a:pt x="787" y="536"/>
                    </a:lnTo>
                    <a:lnTo>
                      <a:pt x="789" y="535"/>
                    </a:lnTo>
                    <a:lnTo>
                      <a:pt x="789" y="536"/>
                    </a:lnTo>
                    <a:lnTo>
                      <a:pt x="790" y="536"/>
                    </a:lnTo>
                    <a:lnTo>
                      <a:pt x="790" y="535"/>
                    </a:lnTo>
                    <a:lnTo>
                      <a:pt x="791" y="532"/>
                    </a:lnTo>
                    <a:lnTo>
                      <a:pt x="793" y="531"/>
                    </a:lnTo>
                    <a:lnTo>
                      <a:pt x="794" y="529"/>
                    </a:lnTo>
                    <a:lnTo>
                      <a:pt x="794" y="529"/>
                    </a:lnTo>
                    <a:lnTo>
                      <a:pt x="797" y="529"/>
                    </a:lnTo>
                    <a:lnTo>
                      <a:pt x="798" y="529"/>
                    </a:lnTo>
                    <a:lnTo>
                      <a:pt x="798" y="528"/>
                    </a:lnTo>
                    <a:lnTo>
                      <a:pt x="799" y="527"/>
                    </a:lnTo>
                    <a:lnTo>
                      <a:pt x="798" y="527"/>
                    </a:lnTo>
                    <a:lnTo>
                      <a:pt x="797" y="525"/>
                    </a:lnTo>
                    <a:lnTo>
                      <a:pt x="797" y="525"/>
                    </a:lnTo>
                    <a:lnTo>
                      <a:pt x="798" y="523"/>
                    </a:lnTo>
                    <a:lnTo>
                      <a:pt x="799" y="523"/>
                    </a:lnTo>
                    <a:lnTo>
                      <a:pt x="801" y="523"/>
                    </a:lnTo>
                    <a:lnTo>
                      <a:pt x="801" y="523"/>
                    </a:lnTo>
                    <a:lnTo>
                      <a:pt x="802" y="523"/>
                    </a:lnTo>
                    <a:lnTo>
                      <a:pt x="802" y="521"/>
                    </a:lnTo>
                    <a:lnTo>
                      <a:pt x="801" y="520"/>
                    </a:lnTo>
                    <a:lnTo>
                      <a:pt x="801" y="519"/>
                    </a:lnTo>
                    <a:lnTo>
                      <a:pt x="803" y="516"/>
                    </a:lnTo>
                    <a:lnTo>
                      <a:pt x="803" y="515"/>
                    </a:lnTo>
                    <a:lnTo>
                      <a:pt x="805" y="512"/>
                    </a:lnTo>
                    <a:lnTo>
                      <a:pt x="806" y="512"/>
                    </a:lnTo>
                    <a:lnTo>
                      <a:pt x="807" y="511"/>
                    </a:lnTo>
                    <a:lnTo>
                      <a:pt x="807" y="511"/>
                    </a:lnTo>
                    <a:lnTo>
                      <a:pt x="806" y="511"/>
                    </a:lnTo>
                    <a:lnTo>
                      <a:pt x="806" y="511"/>
                    </a:lnTo>
                    <a:lnTo>
                      <a:pt x="807" y="508"/>
                    </a:lnTo>
                    <a:lnTo>
                      <a:pt x="809" y="508"/>
                    </a:lnTo>
                    <a:lnTo>
                      <a:pt x="810" y="508"/>
                    </a:lnTo>
                    <a:lnTo>
                      <a:pt x="809" y="507"/>
                    </a:lnTo>
                    <a:lnTo>
                      <a:pt x="809" y="506"/>
                    </a:lnTo>
                    <a:lnTo>
                      <a:pt x="810" y="506"/>
                    </a:lnTo>
                    <a:lnTo>
                      <a:pt x="810" y="504"/>
                    </a:lnTo>
                    <a:lnTo>
                      <a:pt x="810" y="504"/>
                    </a:lnTo>
                    <a:lnTo>
                      <a:pt x="811" y="504"/>
                    </a:lnTo>
                    <a:lnTo>
                      <a:pt x="814" y="502"/>
                    </a:lnTo>
                    <a:lnTo>
                      <a:pt x="814" y="500"/>
                    </a:lnTo>
                    <a:lnTo>
                      <a:pt x="814" y="500"/>
                    </a:lnTo>
                    <a:lnTo>
                      <a:pt x="814" y="499"/>
                    </a:lnTo>
                    <a:lnTo>
                      <a:pt x="814" y="499"/>
                    </a:lnTo>
                    <a:lnTo>
                      <a:pt x="815" y="499"/>
                    </a:lnTo>
                    <a:lnTo>
                      <a:pt x="816" y="499"/>
                    </a:lnTo>
                    <a:lnTo>
                      <a:pt x="816" y="496"/>
                    </a:lnTo>
                    <a:lnTo>
                      <a:pt x="819" y="495"/>
                    </a:lnTo>
                    <a:lnTo>
                      <a:pt x="820" y="494"/>
                    </a:lnTo>
                    <a:lnTo>
                      <a:pt x="822" y="494"/>
                    </a:lnTo>
                    <a:lnTo>
                      <a:pt x="823" y="492"/>
                    </a:lnTo>
                    <a:lnTo>
                      <a:pt x="824" y="492"/>
                    </a:lnTo>
                    <a:lnTo>
                      <a:pt x="826" y="492"/>
                    </a:lnTo>
                    <a:lnTo>
                      <a:pt x="827" y="491"/>
                    </a:lnTo>
                    <a:lnTo>
                      <a:pt x="828" y="490"/>
                    </a:lnTo>
                    <a:close/>
                    <a:moveTo>
                      <a:pt x="838" y="482"/>
                    </a:moveTo>
                    <a:lnTo>
                      <a:pt x="838" y="483"/>
                    </a:lnTo>
                    <a:lnTo>
                      <a:pt x="838" y="486"/>
                    </a:lnTo>
                    <a:lnTo>
                      <a:pt x="836" y="486"/>
                    </a:lnTo>
                    <a:lnTo>
                      <a:pt x="835" y="486"/>
                    </a:lnTo>
                    <a:lnTo>
                      <a:pt x="836" y="483"/>
                    </a:lnTo>
                    <a:lnTo>
                      <a:pt x="838" y="482"/>
                    </a:lnTo>
                    <a:close/>
                    <a:moveTo>
                      <a:pt x="575" y="465"/>
                    </a:moveTo>
                    <a:lnTo>
                      <a:pt x="577" y="467"/>
                    </a:lnTo>
                    <a:lnTo>
                      <a:pt x="574" y="469"/>
                    </a:lnTo>
                    <a:lnTo>
                      <a:pt x="573" y="469"/>
                    </a:lnTo>
                    <a:lnTo>
                      <a:pt x="573" y="466"/>
                    </a:lnTo>
                    <a:lnTo>
                      <a:pt x="575" y="466"/>
                    </a:lnTo>
                    <a:lnTo>
                      <a:pt x="575" y="465"/>
                    </a:lnTo>
                    <a:close/>
                    <a:moveTo>
                      <a:pt x="66" y="460"/>
                    </a:moveTo>
                    <a:lnTo>
                      <a:pt x="69" y="461"/>
                    </a:lnTo>
                    <a:lnTo>
                      <a:pt x="70" y="463"/>
                    </a:lnTo>
                    <a:lnTo>
                      <a:pt x="70" y="465"/>
                    </a:lnTo>
                    <a:lnTo>
                      <a:pt x="66" y="462"/>
                    </a:lnTo>
                    <a:lnTo>
                      <a:pt x="66" y="460"/>
                    </a:lnTo>
                    <a:close/>
                    <a:moveTo>
                      <a:pt x="63" y="450"/>
                    </a:moveTo>
                    <a:lnTo>
                      <a:pt x="62" y="454"/>
                    </a:lnTo>
                    <a:lnTo>
                      <a:pt x="61" y="450"/>
                    </a:lnTo>
                    <a:lnTo>
                      <a:pt x="63" y="450"/>
                    </a:lnTo>
                    <a:close/>
                    <a:moveTo>
                      <a:pt x="556" y="444"/>
                    </a:moveTo>
                    <a:lnTo>
                      <a:pt x="558" y="444"/>
                    </a:lnTo>
                    <a:lnTo>
                      <a:pt x="558" y="445"/>
                    </a:lnTo>
                    <a:lnTo>
                      <a:pt x="561" y="445"/>
                    </a:lnTo>
                    <a:lnTo>
                      <a:pt x="564" y="448"/>
                    </a:lnTo>
                    <a:lnTo>
                      <a:pt x="564" y="450"/>
                    </a:lnTo>
                    <a:lnTo>
                      <a:pt x="565" y="450"/>
                    </a:lnTo>
                    <a:lnTo>
                      <a:pt x="564" y="453"/>
                    </a:lnTo>
                    <a:lnTo>
                      <a:pt x="558" y="452"/>
                    </a:lnTo>
                    <a:lnTo>
                      <a:pt x="557" y="450"/>
                    </a:lnTo>
                    <a:lnTo>
                      <a:pt x="554" y="450"/>
                    </a:lnTo>
                    <a:lnTo>
                      <a:pt x="554" y="452"/>
                    </a:lnTo>
                    <a:lnTo>
                      <a:pt x="554" y="453"/>
                    </a:lnTo>
                    <a:lnTo>
                      <a:pt x="553" y="452"/>
                    </a:lnTo>
                    <a:lnTo>
                      <a:pt x="553" y="450"/>
                    </a:lnTo>
                    <a:lnTo>
                      <a:pt x="552" y="450"/>
                    </a:lnTo>
                    <a:lnTo>
                      <a:pt x="550" y="449"/>
                    </a:lnTo>
                    <a:lnTo>
                      <a:pt x="553" y="446"/>
                    </a:lnTo>
                    <a:lnTo>
                      <a:pt x="554" y="446"/>
                    </a:lnTo>
                    <a:lnTo>
                      <a:pt x="554" y="445"/>
                    </a:lnTo>
                    <a:lnTo>
                      <a:pt x="556" y="444"/>
                    </a:lnTo>
                    <a:close/>
                    <a:moveTo>
                      <a:pt x="51" y="442"/>
                    </a:moveTo>
                    <a:lnTo>
                      <a:pt x="51" y="444"/>
                    </a:lnTo>
                    <a:lnTo>
                      <a:pt x="49" y="442"/>
                    </a:lnTo>
                    <a:lnTo>
                      <a:pt x="51" y="442"/>
                    </a:lnTo>
                    <a:close/>
                    <a:moveTo>
                      <a:pt x="574" y="441"/>
                    </a:moveTo>
                    <a:lnTo>
                      <a:pt x="574" y="444"/>
                    </a:lnTo>
                    <a:lnTo>
                      <a:pt x="574" y="445"/>
                    </a:lnTo>
                    <a:lnTo>
                      <a:pt x="573" y="444"/>
                    </a:lnTo>
                    <a:lnTo>
                      <a:pt x="573" y="441"/>
                    </a:lnTo>
                    <a:lnTo>
                      <a:pt x="573" y="441"/>
                    </a:lnTo>
                    <a:lnTo>
                      <a:pt x="574" y="441"/>
                    </a:lnTo>
                    <a:close/>
                    <a:moveTo>
                      <a:pt x="53" y="438"/>
                    </a:moveTo>
                    <a:lnTo>
                      <a:pt x="54" y="438"/>
                    </a:lnTo>
                    <a:lnTo>
                      <a:pt x="51" y="441"/>
                    </a:lnTo>
                    <a:lnTo>
                      <a:pt x="50" y="441"/>
                    </a:lnTo>
                    <a:lnTo>
                      <a:pt x="50" y="438"/>
                    </a:lnTo>
                    <a:lnTo>
                      <a:pt x="51" y="438"/>
                    </a:lnTo>
                    <a:lnTo>
                      <a:pt x="53" y="438"/>
                    </a:lnTo>
                    <a:close/>
                    <a:moveTo>
                      <a:pt x="49" y="436"/>
                    </a:moveTo>
                    <a:lnTo>
                      <a:pt x="50" y="437"/>
                    </a:lnTo>
                    <a:lnTo>
                      <a:pt x="47" y="437"/>
                    </a:lnTo>
                    <a:lnTo>
                      <a:pt x="49" y="436"/>
                    </a:lnTo>
                    <a:close/>
                    <a:moveTo>
                      <a:pt x="33" y="433"/>
                    </a:moveTo>
                    <a:lnTo>
                      <a:pt x="36" y="433"/>
                    </a:lnTo>
                    <a:lnTo>
                      <a:pt x="37" y="436"/>
                    </a:lnTo>
                    <a:lnTo>
                      <a:pt x="40" y="436"/>
                    </a:lnTo>
                    <a:lnTo>
                      <a:pt x="40" y="438"/>
                    </a:lnTo>
                    <a:lnTo>
                      <a:pt x="42" y="440"/>
                    </a:lnTo>
                    <a:lnTo>
                      <a:pt x="46" y="442"/>
                    </a:lnTo>
                    <a:lnTo>
                      <a:pt x="46" y="444"/>
                    </a:lnTo>
                    <a:lnTo>
                      <a:pt x="49" y="445"/>
                    </a:lnTo>
                    <a:lnTo>
                      <a:pt x="51" y="445"/>
                    </a:lnTo>
                    <a:lnTo>
                      <a:pt x="55" y="448"/>
                    </a:lnTo>
                    <a:lnTo>
                      <a:pt x="58" y="448"/>
                    </a:lnTo>
                    <a:lnTo>
                      <a:pt x="59" y="449"/>
                    </a:lnTo>
                    <a:lnTo>
                      <a:pt x="59" y="453"/>
                    </a:lnTo>
                    <a:lnTo>
                      <a:pt x="62" y="458"/>
                    </a:lnTo>
                    <a:lnTo>
                      <a:pt x="63" y="465"/>
                    </a:lnTo>
                    <a:lnTo>
                      <a:pt x="69" y="469"/>
                    </a:lnTo>
                    <a:lnTo>
                      <a:pt x="70" y="471"/>
                    </a:lnTo>
                    <a:lnTo>
                      <a:pt x="70" y="475"/>
                    </a:lnTo>
                    <a:lnTo>
                      <a:pt x="71" y="478"/>
                    </a:lnTo>
                    <a:lnTo>
                      <a:pt x="70" y="481"/>
                    </a:lnTo>
                    <a:lnTo>
                      <a:pt x="72" y="486"/>
                    </a:lnTo>
                    <a:lnTo>
                      <a:pt x="70" y="486"/>
                    </a:lnTo>
                    <a:lnTo>
                      <a:pt x="69" y="487"/>
                    </a:lnTo>
                    <a:lnTo>
                      <a:pt x="61" y="483"/>
                    </a:lnTo>
                    <a:lnTo>
                      <a:pt x="61" y="481"/>
                    </a:lnTo>
                    <a:lnTo>
                      <a:pt x="59" y="481"/>
                    </a:lnTo>
                    <a:lnTo>
                      <a:pt x="54" y="477"/>
                    </a:lnTo>
                    <a:lnTo>
                      <a:pt x="58" y="473"/>
                    </a:lnTo>
                    <a:lnTo>
                      <a:pt x="55" y="473"/>
                    </a:lnTo>
                    <a:lnTo>
                      <a:pt x="54" y="471"/>
                    </a:lnTo>
                    <a:lnTo>
                      <a:pt x="53" y="473"/>
                    </a:lnTo>
                    <a:lnTo>
                      <a:pt x="50" y="471"/>
                    </a:lnTo>
                    <a:lnTo>
                      <a:pt x="51" y="469"/>
                    </a:lnTo>
                    <a:lnTo>
                      <a:pt x="50" y="466"/>
                    </a:lnTo>
                    <a:lnTo>
                      <a:pt x="49" y="466"/>
                    </a:lnTo>
                    <a:lnTo>
                      <a:pt x="49" y="463"/>
                    </a:lnTo>
                    <a:lnTo>
                      <a:pt x="45" y="465"/>
                    </a:lnTo>
                    <a:lnTo>
                      <a:pt x="44" y="462"/>
                    </a:lnTo>
                    <a:lnTo>
                      <a:pt x="42" y="462"/>
                    </a:lnTo>
                    <a:lnTo>
                      <a:pt x="42" y="460"/>
                    </a:lnTo>
                    <a:lnTo>
                      <a:pt x="45" y="458"/>
                    </a:lnTo>
                    <a:lnTo>
                      <a:pt x="45" y="456"/>
                    </a:lnTo>
                    <a:lnTo>
                      <a:pt x="42" y="457"/>
                    </a:lnTo>
                    <a:lnTo>
                      <a:pt x="42" y="458"/>
                    </a:lnTo>
                    <a:lnTo>
                      <a:pt x="40" y="460"/>
                    </a:lnTo>
                    <a:lnTo>
                      <a:pt x="38" y="457"/>
                    </a:lnTo>
                    <a:lnTo>
                      <a:pt x="42" y="453"/>
                    </a:lnTo>
                    <a:lnTo>
                      <a:pt x="40" y="454"/>
                    </a:lnTo>
                    <a:lnTo>
                      <a:pt x="37" y="453"/>
                    </a:lnTo>
                    <a:lnTo>
                      <a:pt x="37" y="450"/>
                    </a:lnTo>
                    <a:lnTo>
                      <a:pt x="34" y="450"/>
                    </a:lnTo>
                    <a:lnTo>
                      <a:pt x="34" y="448"/>
                    </a:lnTo>
                    <a:lnTo>
                      <a:pt x="32" y="449"/>
                    </a:lnTo>
                    <a:lnTo>
                      <a:pt x="30" y="448"/>
                    </a:lnTo>
                    <a:lnTo>
                      <a:pt x="32" y="445"/>
                    </a:lnTo>
                    <a:lnTo>
                      <a:pt x="30" y="445"/>
                    </a:lnTo>
                    <a:lnTo>
                      <a:pt x="33" y="442"/>
                    </a:lnTo>
                    <a:lnTo>
                      <a:pt x="36" y="442"/>
                    </a:lnTo>
                    <a:lnTo>
                      <a:pt x="38" y="441"/>
                    </a:lnTo>
                    <a:lnTo>
                      <a:pt x="32" y="440"/>
                    </a:lnTo>
                    <a:lnTo>
                      <a:pt x="30" y="437"/>
                    </a:lnTo>
                    <a:lnTo>
                      <a:pt x="30" y="437"/>
                    </a:lnTo>
                    <a:lnTo>
                      <a:pt x="29" y="433"/>
                    </a:lnTo>
                    <a:lnTo>
                      <a:pt x="32" y="435"/>
                    </a:lnTo>
                    <a:lnTo>
                      <a:pt x="33" y="433"/>
                    </a:lnTo>
                    <a:close/>
                    <a:moveTo>
                      <a:pt x="40" y="416"/>
                    </a:moveTo>
                    <a:lnTo>
                      <a:pt x="41" y="419"/>
                    </a:lnTo>
                    <a:lnTo>
                      <a:pt x="40" y="421"/>
                    </a:lnTo>
                    <a:lnTo>
                      <a:pt x="38" y="420"/>
                    </a:lnTo>
                    <a:lnTo>
                      <a:pt x="38" y="419"/>
                    </a:lnTo>
                    <a:lnTo>
                      <a:pt x="40" y="416"/>
                    </a:lnTo>
                    <a:close/>
                    <a:moveTo>
                      <a:pt x="42" y="410"/>
                    </a:moveTo>
                    <a:lnTo>
                      <a:pt x="44" y="411"/>
                    </a:lnTo>
                    <a:lnTo>
                      <a:pt x="42" y="413"/>
                    </a:lnTo>
                    <a:lnTo>
                      <a:pt x="41" y="413"/>
                    </a:lnTo>
                    <a:lnTo>
                      <a:pt x="40" y="413"/>
                    </a:lnTo>
                    <a:lnTo>
                      <a:pt x="40" y="412"/>
                    </a:lnTo>
                    <a:lnTo>
                      <a:pt x="42" y="410"/>
                    </a:lnTo>
                    <a:close/>
                    <a:moveTo>
                      <a:pt x="42" y="407"/>
                    </a:moveTo>
                    <a:lnTo>
                      <a:pt x="42" y="408"/>
                    </a:lnTo>
                    <a:lnTo>
                      <a:pt x="41" y="410"/>
                    </a:lnTo>
                    <a:lnTo>
                      <a:pt x="41" y="410"/>
                    </a:lnTo>
                    <a:lnTo>
                      <a:pt x="41" y="407"/>
                    </a:lnTo>
                    <a:lnTo>
                      <a:pt x="42" y="407"/>
                    </a:lnTo>
                    <a:close/>
                    <a:moveTo>
                      <a:pt x="54" y="404"/>
                    </a:moveTo>
                    <a:lnTo>
                      <a:pt x="54" y="406"/>
                    </a:lnTo>
                    <a:lnTo>
                      <a:pt x="50" y="408"/>
                    </a:lnTo>
                    <a:lnTo>
                      <a:pt x="49" y="410"/>
                    </a:lnTo>
                    <a:lnTo>
                      <a:pt x="46" y="411"/>
                    </a:lnTo>
                    <a:lnTo>
                      <a:pt x="45" y="411"/>
                    </a:lnTo>
                    <a:lnTo>
                      <a:pt x="47" y="407"/>
                    </a:lnTo>
                    <a:lnTo>
                      <a:pt x="49" y="407"/>
                    </a:lnTo>
                    <a:lnTo>
                      <a:pt x="50" y="406"/>
                    </a:lnTo>
                    <a:lnTo>
                      <a:pt x="54" y="404"/>
                    </a:lnTo>
                    <a:close/>
                    <a:moveTo>
                      <a:pt x="41" y="396"/>
                    </a:moveTo>
                    <a:lnTo>
                      <a:pt x="41" y="398"/>
                    </a:lnTo>
                    <a:lnTo>
                      <a:pt x="41" y="399"/>
                    </a:lnTo>
                    <a:lnTo>
                      <a:pt x="37" y="398"/>
                    </a:lnTo>
                    <a:lnTo>
                      <a:pt x="41" y="396"/>
                    </a:lnTo>
                    <a:close/>
                    <a:moveTo>
                      <a:pt x="44" y="394"/>
                    </a:moveTo>
                    <a:lnTo>
                      <a:pt x="45" y="396"/>
                    </a:lnTo>
                    <a:lnTo>
                      <a:pt x="44" y="398"/>
                    </a:lnTo>
                    <a:lnTo>
                      <a:pt x="44" y="398"/>
                    </a:lnTo>
                    <a:lnTo>
                      <a:pt x="42" y="399"/>
                    </a:lnTo>
                    <a:lnTo>
                      <a:pt x="42" y="396"/>
                    </a:lnTo>
                    <a:lnTo>
                      <a:pt x="44" y="394"/>
                    </a:lnTo>
                    <a:close/>
                    <a:moveTo>
                      <a:pt x="34" y="391"/>
                    </a:moveTo>
                    <a:lnTo>
                      <a:pt x="36" y="394"/>
                    </a:lnTo>
                    <a:lnTo>
                      <a:pt x="37" y="396"/>
                    </a:lnTo>
                    <a:lnTo>
                      <a:pt x="36" y="398"/>
                    </a:lnTo>
                    <a:lnTo>
                      <a:pt x="36" y="396"/>
                    </a:lnTo>
                    <a:lnTo>
                      <a:pt x="34" y="395"/>
                    </a:lnTo>
                    <a:lnTo>
                      <a:pt x="34" y="391"/>
                    </a:lnTo>
                    <a:close/>
                    <a:moveTo>
                      <a:pt x="595" y="390"/>
                    </a:moveTo>
                    <a:lnTo>
                      <a:pt x="593" y="394"/>
                    </a:lnTo>
                    <a:lnTo>
                      <a:pt x="593" y="395"/>
                    </a:lnTo>
                    <a:lnTo>
                      <a:pt x="593" y="395"/>
                    </a:lnTo>
                    <a:lnTo>
                      <a:pt x="594" y="392"/>
                    </a:lnTo>
                    <a:lnTo>
                      <a:pt x="595" y="390"/>
                    </a:lnTo>
                    <a:close/>
                    <a:moveTo>
                      <a:pt x="602" y="390"/>
                    </a:moveTo>
                    <a:lnTo>
                      <a:pt x="602" y="392"/>
                    </a:lnTo>
                    <a:lnTo>
                      <a:pt x="599" y="394"/>
                    </a:lnTo>
                    <a:lnTo>
                      <a:pt x="599" y="394"/>
                    </a:lnTo>
                    <a:lnTo>
                      <a:pt x="601" y="391"/>
                    </a:lnTo>
                    <a:lnTo>
                      <a:pt x="601" y="390"/>
                    </a:lnTo>
                    <a:lnTo>
                      <a:pt x="602" y="390"/>
                    </a:lnTo>
                    <a:close/>
                    <a:moveTo>
                      <a:pt x="41" y="386"/>
                    </a:moveTo>
                    <a:lnTo>
                      <a:pt x="44" y="387"/>
                    </a:lnTo>
                    <a:lnTo>
                      <a:pt x="44" y="392"/>
                    </a:lnTo>
                    <a:lnTo>
                      <a:pt x="41" y="395"/>
                    </a:lnTo>
                    <a:lnTo>
                      <a:pt x="41" y="394"/>
                    </a:lnTo>
                    <a:lnTo>
                      <a:pt x="41" y="391"/>
                    </a:lnTo>
                    <a:lnTo>
                      <a:pt x="40" y="392"/>
                    </a:lnTo>
                    <a:lnTo>
                      <a:pt x="37" y="392"/>
                    </a:lnTo>
                    <a:lnTo>
                      <a:pt x="37" y="391"/>
                    </a:lnTo>
                    <a:lnTo>
                      <a:pt x="38" y="390"/>
                    </a:lnTo>
                    <a:lnTo>
                      <a:pt x="36" y="388"/>
                    </a:lnTo>
                    <a:lnTo>
                      <a:pt x="38" y="387"/>
                    </a:lnTo>
                    <a:lnTo>
                      <a:pt x="41" y="386"/>
                    </a:lnTo>
                    <a:close/>
                    <a:moveTo>
                      <a:pt x="591" y="386"/>
                    </a:moveTo>
                    <a:lnTo>
                      <a:pt x="590" y="388"/>
                    </a:lnTo>
                    <a:lnTo>
                      <a:pt x="587" y="390"/>
                    </a:lnTo>
                    <a:lnTo>
                      <a:pt x="586" y="391"/>
                    </a:lnTo>
                    <a:lnTo>
                      <a:pt x="585" y="391"/>
                    </a:lnTo>
                    <a:lnTo>
                      <a:pt x="586" y="388"/>
                    </a:lnTo>
                    <a:lnTo>
                      <a:pt x="587" y="388"/>
                    </a:lnTo>
                    <a:lnTo>
                      <a:pt x="589" y="387"/>
                    </a:lnTo>
                    <a:lnTo>
                      <a:pt x="589" y="387"/>
                    </a:lnTo>
                    <a:lnTo>
                      <a:pt x="591" y="386"/>
                    </a:lnTo>
                    <a:lnTo>
                      <a:pt x="591" y="386"/>
                    </a:lnTo>
                    <a:close/>
                    <a:moveTo>
                      <a:pt x="597" y="385"/>
                    </a:moveTo>
                    <a:lnTo>
                      <a:pt x="598" y="386"/>
                    </a:lnTo>
                    <a:lnTo>
                      <a:pt x="598" y="387"/>
                    </a:lnTo>
                    <a:lnTo>
                      <a:pt x="599" y="387"/>
                    </a:lnTo>
                    <a:lnTo>
                      <a:pt x="601" y="388"/>
                    </a:lnTo>
                    <a:lnTo>
                      <a:pt x="599" y="391"/>
                    </a:lnTo>
                    <a:lnTo>
                      <a:pt x="599" y="392"/>
                    </a:lnTo>
                    <a:lnTo>
                      <a:pt x="597" y="395"/>
                    </a:lnTo>
                    <a:lnTo>
                      <a:pt x="595" y="396"/>
                    </a:lnTo>
                    <a:lnTo>
                      <a:pt x="595" y="395"/>
                    </a:lnTo>
                    <a:lnTo>
                      <a:pt x="598" y="391"/>
                    </a:lnTo>
                    <a:lnTo>
                      <a:pt x="599" y="390"/>
                    </a:lnTo>
                    <a:lnTo>
                      <a:pt x="598" y="390"/>
                    </a:lnTo>
                    <a:lnTo>
                      <a:pt x="597" y="391"/>
                    </a:lnTo>
                    <a:lnTo>
                      <a:pt x="594" y="395"/>
                    </a:lnTo>
                    <a:lnTo>
                      <a:pt x="593" y="398"/>
                    </a:lnTo>
                    <a:lnTo>
                      <a:pt x="591" y="398"/>
                    </a:lnTo>
                    <a:lnTo>
                      <a:pt x="590" y="398"/>
                    </a:lnTo>
                    <a:lnTo>
                      <a:pt x="589" y="398"/>
                    </a:lnTo>
                    <a:lnTo>
                      <a:pt x="591" y="395"/>
                    </a:lnTo>
                    <a:lnTo>
                      <a:pt x="591" y="394"/>
                    </a:lnTo>
                    <a:lnTo>
                      <a:pt x="590" y="394"/>
                    </a:lnTo>
                    <a:lnTo>
                      <a:pt x="587" y="398"/>
                    </a:lnTo>
                    <a:lnTo>
                      <a:pt x="587" y="398"/>
                    </a:lnTo>
                    <a:lnTo>
                      <a:pt x="586" y="396"/>
                    </a:lnTo>
                    <a:lnTo>
                      <a:pt x="589" y="394"/>
                    </a:lnTo>
                    <a:lnTo>
                      <a:pt x="589" y="392"/>
                    </a:lnTo>
                    <a:lnTo>
                      <a:pt x="591" y="390"/>
                    </a:lnTo>
                    <a:lnTo>
                      <a:pt x="593" y="387"/>
                    </a:lnTo>
                    <a:lnTo>
                      <a:pt x="594" y="386"/>
                    </a:lnTo>
                    <a:lnTo>
                      <a:pt x="594" y="387"/>
                    </a:lnTo>
                    <a:lnTo>
                      <a:pt x="594" y="388"/>
                    </a:lnTo>
                    <a:lnTo>
                      <a:pt x="591" y="391"/>
                    </a:lnTo>
                    <a:lnTo>
                      <a:pt x="591" y="392"/>
                    </a:lnTo>
                    <a:lnTo>
                      <a:pt x="593" y="391"/>
                    </a:lnTo>
                    <a:lnTo>
                      <a:pt x="595" y="390"/>
                    </a:lnTo>
                    <a:lnTo>
                      <a:pt x="595" y="386"/>
                    </a:lnTo>
                    <a:lnTo>
                      <a:pt x="597" y="385"/>
                    </a:lnTo>
                    <a:close/>
                    <a:moveTo>
                      <a:pt x="34" y="385"/>
                    </a:moveTo>
                    <a:lnTo>
                      <a:pt x="36" y="387"/>
                    </a:lnTo>
                    <a:lnTo>
                      <a:pt x="34" y="387"/>
                    </a:lnTo>
                    <a:lnTo>
                      <a:pt x="34" y="385"/>
                    </a:lnTo>
                    <a:close/>
                    <a:moveTo>
                      <a:pt x="598" y="383"/>
                    </a:moveTo>
                    <a:lnTo>
                      <a:pt x="598" y="385"/>
                    </a:lnTo>
                    <a:lnTo>
                      <a:pt x="598" y="385"/>
                    </a:lnTo>
                    <a:lnTo>
                      <a:pt x="598" y="383"/>
                    </a:lnTo>
                    <a:lnTo>
                      <a:pt x="598" y="383"/>
                    </a:lnTo>
                    <a:close/>
                    <a:moveTo>
                      <a:pt x="37" y="383"/>
                    </a:moveTo>
                    <a:lnTo>
                      <a:pt x="38" y="385"/>
                    </a:lnTo>
                    <a:lnTo>
                      <a:pt x="38" y="386"/>
                    </a:lnTo>
                    <a:lnTo>
                      <a:pt x="36" y="383"/>
                    </a:lnTo>
                    <a:lnTo>
                      <a:pt x="37" y="383"/>
                    </a:lnTo>
                    <a:close/>
                    <a:moveTo>
                      <a:pt x="44" y="375"/>
                    </a:moveTo>
                    <a:lnTo>
                      <a:pt x="45" y="375"/>
                    </a:lnTo>
                    <a:lnTo>
                      <a:pt x="44" y="378"/>
                    </a:lnTo>
                    <a:lnTo>
                      <a:pt x="42" y="379"/>
                    </a:lnTo>
                    <a:lnTo>
                      <a:pt x="41" y="379"/>
                    </a:lnTo>
                    <a:lnTo>
                      <a:pt x="41" y="377"/>
                    </a:lnTo>
                    <a:lnTo>
                      <a:pt x="44" y="375"/>
                    </a:lnTo>
                    <a:close/>
                    <a:moveTo>
                      <a:pt x="26" y="373"/>
                    </a:moveTo>
                    <a:lnTo>
                      <a:pt x="30" y="379"/>
                    </a:lnTo>
                    <a:lnTo>
                      <a:pt x="33" y="382"/>
                    </a:lnTo>
                    <a:lnTo>
                      <a:pt x="32" y="385"/>
                    </a:lnTo>
                    <a:lnTo>
                      <a:pt x="30" y="383"/>
                    </a:lnTo>
                    <a:lnTo>
                      <a:pt x="30" y="381"/>
                    </a:lnTo>
                    <a:lnTo>
                      <a:pt x="26" y="377"/>
                    </a:lnTo>
                    <a:lnTo>
                      <a:pt x="25" y="374"/>
                    </a:lnTo>
                    <a:lnTo>
                      <a:pt x="26" y="373"/>
                    </a:lnTo>
                    <a:close/>
                    <a:moveTo>
                      <a:pt x="32" y="370"/>
                    </a:moveTo>
                    <a:lnTo>
                      <a:pt x="33" y="370"/>
                    </a:lnTo>
                    <a:lnTo>
                      <a:pt x="33" y="374"/>
                    </a:lnTo>
                    <a:lnTo>
                      <a:pt x="36" y="378"/>
                    </a:lnTo>
                    <a:lnTo>
                      <a:pt x="36" y="382"/>
                    </a:lnTo>
                    <a:lnTo>
                      <a:pt x="33" y="379"/>
                    </a:lnTo>
                    <a:lnTo>
                      <a:pt x="33" y="377"/>
                    </a:lnTo>
                    <a:lnTo>
                      <a:pt x="30" y="374"/>
                    </a:lnTo>
                    <a:lnTo>
                      <a:pt x="30" y="370"/>
                    </a:lnTo>
                    <a:lnTo>
                      <a:pt x="32" y="370"/>
                    </a:lnTo>
                    <a:close/>
                    <a:moveTo>
                      <a:pt x="30" y="365"/>
                    </a:moveTo>
                    <a:lnTo>
                      <a:pt x="33" y="366"/>
                    </a:lnTo>
                    <a:lnTo>
                      <a:pt x="32" y="369"/>
                    </a:lnTo>
                    <a:lnTo>
                      <a:pt x="30" y="369"/>
                    </a:lnTo>
                    <a:lnTo>
                      <a:pt x="30" y="367"/>
                    </a:lnTo>
                    <a:lnTo>
                      <a:pt x="26" y="367"/>
                    </a:lnTo>
                    <a:lnTo>
                      <a:pt x="28" y="366"/>
                    </a:lnTo>
                    <a:lnTo>
                      <a:pt x="30" y="365"/>
                    </a:lnTo>
                    <a:close/>
                    <a:moveTo>
                      <a:pt x="4" y="358"/>
                    </a:moveTo>
                    <a:lnTo>
                      <a:pt x="8" y="360"/>
                    </a:lnTo>
                    <a:lnTo>
                      <a:pt x="8" y="362"/>
                    </a:lnTo>
                    <a:lnTo>
                      <a:pt x="9" y="362"/>
                    </a:lnTo>
                    <a:lnTo>
                      <a:pt x="11" y="361"/>
                    </a:lnTo>
                    <a:lnTo>
                      <a:pt x="12" y="361"/>
                    </a:lnTo>
                    <a:lnTo>
                      <a:pt x="12" y="363"/>
                    </a:lnTo>
                    <a:lnTo>
                      <a:pt x="12" y="366"/>
                    </a:lnTo>
                    <a:lnTo>
                      <a:pt x="11" y="367"/>
                    </a:lnTo>
                    <a:lnTo>
                      <a:pt x="5" y="369"/>
                    </a:lnTo>
                    <a:lnTo>
                      <a:pt x="7" y="370"/>
                    </a:lnTo>
                    <a:lnTo>
                      <a:pt x="8" y="371"/>
                    </a:lnTo>
                    <a:lnTo>
                      <a:pt x="11" y="371"/>
                    </a:lnTo>
                    <a:lnTo>
                      <a:pt x="12" y="367"/>
                    </a:lnTo>
                    <a:lnTo>
                      <a:pt x="15" y="363"/>
                    </a:lnTo>
                    <a:lnTo>
                      <a:pt x="18" y="362"/>
                    </a:lnTo>
                    <a:lnTo>
                      <a:pt x="20" y="362"/>
                    </a:lnTo>
                    <a:lnTo>
                      <a:pt x="15" y="367"/>
                    </a:lnTo>
                    <a:lnTo>
                      <a:pt x="15" y="371"/>
                    </a:lnTo>
                    <a:lnTo>
                      <a:pt x="12" y="374"/>
                    </a:lnTo>
                    <a:lnTo>
                      <a:pt x="12" y="378"/>
                    </a:lnTo>
                    <a:lnTo>
                      <a:pt x="9" y="379"/>
                    </a:lnTo>
                    <a:lnTo>
                      <a:pt x="7" y="379"/>
                    </a:lnTo>
                    <a:lnTo>
                      <a:pt x="5" y="382"/>
                    </a:lnTo>
                    <a:lnTo>
                      <a:pt x="7" y="382"/>
                    </a:lnTo>
                    <a:lnTo>
                      <a:pt x="8" y="381"/>
                    </a:lnTo>
                    <a:lnTo>
                      <a:pt x="11" y="381"/>
                    </a:lnTo>
                    <a:lnTo>
                      <a:pt x="12" y="383"/>
                    </a:lnTo>
                    <a:lnTo>
                      <a:pt x="8" y="383"/>
                    </a:lnTo>
                    <a:lnTo>
                      <a:pt x="7" y="387"/>
                    </a:lnTo>
                    <a:lnTo>
                      <a:pt x="8" y="388"/>
                    </a:lnTo>
                    <a:lnTo>
                      <a:pt x="7" y="392"/>
                    </a:lnTo>
                    <a:lnTo>
                      <a:pt x="8" y="396"/>
                    </a:lnTo>
                    <a:lnTo>
                      <a:pt x="9" y="399"/>
                    </a:lnTo>
                    <a:lnTo>
                      <a:pt x="11" y="399"/>
                    </a:lnTo>
                    <a:lnTo>
                      <a:pt x="12" y="400"/>
                    </a:lnTo>
                    <a:lnTo>
                      <a:pt x="11" y="403"/>
                    </a:lnTo>
                    <a:lnTo>
                      <a:pt x="8" y="402"/>
                    </a:lnTo>
                    <a:lnTo>
                      <a:pt x="4" y="394"/>
                    </a:lnTo>
                    <a:lnTo>
                      <a:pt x="4" y="391"/>
                    </a:lnTo>
                    <a:lnTo>
                      <a:pt x="4" y="390"/>
                    </a:lnTo>
                    <a:lnTo>
                      <a:pt x="1" y="388"/>
                    </a:lnTo>
                    <a:lnTo>
                      <a:pt x="1" y="387"/>
                    </a:lnTo>
                    <a:lnTo>
                      <a:pt x="1" y="385"/>
                    </a:lnTo>
                    <a:lnTo>
                      <a:pt x="4" y="386"/>
                    </a:lnTo>
                    <a:lnTo>
                      <a:pt x="3" y="383"/>
                    </a:lnTo>
                    <a:lnTo>
                      <a:pt x="1" y="382"/>
                    </a:lnTo>
                    <a:lnTo>
                      <a:pt x="3" y="381"/>
                    </a:lnTo>
                    <a:lnTo>
                      <a:pt x="0" y="378"/>
                    </a:lnTo>
                    <a:lnTo>
                      <a:pt x="1" y="377"/>
                    </a:lnTo>
                    <a:lnTo>
                      <a:pt x="3" y="377"/>
                    </a:lnTo>
                    <a:lnTo>
                      <a:pt x="4" y="378"/>
                    </a:lnTo>
                    <a:lnTo>
                      <a:pt x="4" y="375"/>
                    </a:lnTo>
                    <a:lnTo>
                      <a:pt x="3" y="374"/>
                    </a:lnTo>
                    <a:lnTo>
                      <a:pt x="0" y="373"/>
                    </a:lnTo>
                    <a:lnTo>
                      <a:pt x="0" y="371"/>
                    </a:lnTo>
                    <a:lnTo>
                      <a:pt x="1" y="369"/>
                    </a:lnTo>
                    <a:lnTo>
                      <a:pt x="1" y="365"/>
                    </a:lnTo>
                    <a:lnTo>
                      <a:pt x="4" y="358"/>
                    </a:lnTo>
                    <a:close/>
                    <a:moveTo>
                      <a:pt x="32" y="353"/>
                    </a:moveTo>
                    <a:lnTo>
                      <a:pt x="32" y="356"/>
                    </a:lnTo>
                    <a:lnTo>
                      <a:pt x="30" y="357"/>
                    </a:lnTo>
                    <a:lnTo>
                      <a:pt x="29" y="354"/>
                    </a:lnTo>
                    <a:lnTo>
                      <a:pt x="32" y="353"/>
                    </a:lnTo>
                    <a:close/>
                    <a:moveTo>
                      <a:pt x="714" y="342"/>
                    </a:moveTo>
                    <a:lnTo>
                      <a:pt x="714" y="344"/>
                    </a:lnTo>
                    <a:lnTo>
                      <a:pt x="714" y="344"/>
                    </a:lnTo>
                    <a:lnTo>
                      <a:pt x="714" y="342"/>
                    </a:lnTo>
                    <a:close/>
                    <a:moveTo>
                      <a:pt x="715" y="342"/>
                    </a:moveTo>
                    <a:lnTo>
                      <a:pt x="716" y="345"/>
                    </a:lnTo>
                    <a:lnTo>
                      <a:pt x="716" y="346"/>
                    </a:lnTo>
                    <a:lnTo>
                      <a:pt x="715" y="346"/>
                    </a:lnTo>
                    <a:lnTo>
                      <a:pt x="715" y="346"/>
                    </a:lnTo>
                    <a:lnTo>
                      <a:pt x="715" y="344"/>
                    </a:lnTo>
                    <a:lnTo>
                      <a:pt x="715" y="342"/>
                    </a:lnTo>
                    <a:close/>
                    <a:moveTo>
                      <a:pt x="712" y="342"/>
                    </a:moveTo>
                    <a:lnTo>
                      <a:pt x="714" y="344"/>
                    </a:lnTo>
                    <a:lnTo>
                      <a:pt x="712" y="344"/>
                    </a:lnTo>
                    <a:lnTo>
                      <a:pt x="712" y="342"/>
                    </a:lnTo>
                    <a:close/>
                    <a:moveTo>
                      <a:pt x="737" y="317"/>
                    </a:moveTo>
                    <a:lnTo>
                      <a:pt x="737" y="317"/>
                    </a:lnTo>
                    <a:lnTo>
                      <a:pt x="737" y="319"/>
                    </a:lnTo>
                    <a:lnTo>
                      <a:pt x="739" y="320"/>
                    </a:lnTo>
                    <a:lnTo>
                      <a:pt x="739" y="320"/>
                    </a:lnTo>
                    <a:lnTo>
                      <a:pt x="736" y="321"/>
                    </a:lnTo>
                    <a:lnTo>
                      <a:pt x="736" y="323"/>
                    </a:lnTo>
                    <a:lnTo>
                      <a:pt x="734" y="323"/>
                    </a:lnTo>
                    <a:lnTo>
                      <a:pt x="732" y="325"/>
                    </a:lnTo>
                    <a:lnTo>
                      <a:pt x="731" y="325"/>
                    </a:lnTo>
                    <a:lnTo>
                      <a:pt x="731" y="324"/>
                    </a:lnTo>
                    <a:lnTo>
                      <a:pt x="731" y="321"/>
                    </a:lnTo>
                    <a:lnTo>
                      <a:pt x="732" y="320"/>
                    </a:lnTo>
                    <a:lnTo>
                      <a:pt x="732" y="319"/>
                    </a:lnTo>
                    <a:lnTo>
                      <a:pt x="735" y="317"/>
                    </a:lnTo>
                    <a:lnTo>
                      <a:pt x="737" y="317"/>
                    </a:lnTo>
                    <a:close/>
                    <a:moveTo>
                      <a:pt x="769" y="300"/>
                    </a:moveTo>
                    <a:lnTo>
                      <a:pt x="773" y="300"/>
                    </a:lnTo>
                    <a:lnTo>
                      <a:pt x="774" y="302"/>
                    </a:lnTo>
                    <a:lnTo>
                      <a:pt x="774" y="303"/>
                    </a:lnTo>
                    <a:lnTo>
                      <a:pt x="774" y="303"/>
                    </a:lnTo>
                    <a:lnTo>
                      <a:pt x="773" y="304"/>
                    </a:lnTo>
                    <a:lnTo>
                      <a:pt x="773" y="306"/>
                    </a:lnTo>
                    <a:lnTo>
                      <a:pt x="772" y="307"/>
                    </a:lnTo>
                    <a:lnTo>
                      <a:pt x="772" y="307"/>
                    </a:lnTo>
                    <a:lnTo>
                      <a:pt x="770" y="306"/>
                    </a:lnTo>
                    <a:lnTo>
                      <a:pt x="770" y="304"/>
                    </a:lnTo>
                    <a:lnTo>
                      <a:pt x="769" y="304"/>
                    </a:lnTo>
                    <a:lnTo>
                      <a:pt x="768" y="303"/>
                    </a:lnTo>
                    <a:lnTo>
                      <a:pt x="766" y="302"/>
                    </a:lnTo>
                    <a:lnTo>
                      <a:pt x="766" y="300"/>
                    </a:lnTo>
                    <a:lnTo>
                      <a:pt x="768" y="300"/>
                    </a:lnTo>
                    <a:lnTo>
                      <a:pt x="769" y="300"/>
                    </a:lnTo>
                    <a:close/>
                    <a:moveTo>
                      <a:pt x="772" y="294"/>
                    </a:moveTo>
                    <a:lnTo>
                      <a:pt x="773" y="295"/>
                    </a:lnTo>
                    <a:lnTo>
                      <a:pt x="773" y="296"/>
                    </a:lnTo>
                    <a:lnTo>
                      <a:pt x="774" y="298"/>
                    </a:lnTo>
                    <a:lnTo>
                      <a:pt x="774" y="299"/>
                    </a:lnTo>
                    <a:lnTo>
                      <a:pt x="774" y="300"/>
                    </a:lnTo>
                    <a:lnTo>
                      <a:pt x="772" y="298"/>
                    </a:lnTo>
                    <a:lnTo>
                      <a:pt x="772" y="296"/>
                    </a:lnTo>
                    <a:lnTo>
                      <a:pt x="770" y="296"/>
                    </a:lnTo>
                    <a:lnTo>
                      <a:pt x="770" y="295"/>
                    </a:lnTo>
                    <a:lnTo>
                      <a:pt x="772" y="294"/>
                    </a:lnTo>
                    <a:close/>
                    <a:moveTo>
                      <a:pt x="782" y="282"/>
                    </a:moveTo>
                    <a:lnTo>
                      <a:pt x="782" y="283"/>
                    </a:lnTo>
                    <a:lnTo>
                      <a:pt x="782" y="283"/>
                    </a:lnTo>
                    <a:lnTo>
                      <a:pt x="782" y="285"/>
                    </a:lnTo>
                    <a:lnTo>
                      <a:pt x="782" y="286"/>
                    </a:lnTo>
                    <a:lnTo>
                      <a:pt x="781" y="287"/>
                    </a:lnTo>
                    <a:lnTo>
                      <a:pt x="778" y="285"/>
                    </a:lnTo>
                    <a:lnTo>
                      <a:pt x="777" y="285"/>
                    </a:lnTo>
                    <a:lnTo>
                      <a:pt x="776" y="285"/>
                    </a:lnTo>
                    <a:lnTo>
                      <a:pt x="778" y="283"/>
                    </a:lnTo>
                    <a:lnTo>
                      <a:pt x="780" y="283"/>
                    </a:lnTo>
                    <a:lnTo>
                      <a:pt x="782" y="282"/>
                    </a:lnTo>
                    <a:close/>
                    <a:moveTo>
                      <a:pt x="718" y="269"/>
                    </a:moveTo>
                    <a:lnTo>
                      <a:pt x="719" y="269"/>
                    </a:lnTo>
                    <a:lnTo>
                      <a:pt x="720" y="270"/>
                    </a:lnTo>
                    <a:lnTo>
                      <a:pt x="722" y="270"/>
                    </a:lnTo>
                    <a:lnTo>
                      <a:pt x="723" y="271"/>
                    </a:lnTo>
                    <a:lnTo>
                      <a:pt x="724" y="273"/>
                    </a:lnTo>
                    <a:lnTo>
                      <a:pt x="724" y="274"/>
                    </a:lnTo>
                    <a:lnTo>
                      <a:pt x="724" y="274"/>
                    </a:lnTo>
                    <a:lnTo>
                      <a:pt x="724" y="275"/>
                    </a:lnTo>
                    <a:lnTo>
                      <a:pt x="722" y="275"/>
                    </a:lnTo>
                    <a:lnTo>
                      <a:pt x="722" y="274"/>
                    </a:lnTo>
                    <a:lnTo>
                      <a:pt x="720" y="274"/>
                    </a:lnTo>
                    <a:lnTo>
                      <a:pt x="720" y="271"/>
                    </a:lnTo>
                    <a:lnTo>
                      <a:pt x="720" y="271"/>
                    </a:lnTo>
                    <a:lnTo>
                      <a:pt x="719" y="270"/>
                    </a:lnTo>
                    <a:lnTo>
                      <a:pt x="718" y="269"/>
                    </a:lnTo>
                    <a:lnTo>
                      <a:pt x="716" y="269"/>
                    </a:lnTo>
                    <a:lnTo>
                      <a:pt x="718" y="269"/>
                    </a:lnTo>
                    <a:close/>
                    <a:moveTo>
                      <a:pt x="681" y="266"/>
                    </a:moveTo>
                    <a:lnTo>
                      <a:pt x="682" y="266"/>
                    </a:lnTo>
                    <a:lnTo>
                      <a:pt x="685" y="269"/>
                    </a:lnTo>
                    <a:lnTo>
                      <a:pt x="686" y="270"/>
                    </a:lnTo>
                    <a:lnTo>
                      <a:pt x="687" y="270"/>
                    </a:lnTo>
                    <a:lnTo>
                      <a:pt x="685" y="270"/>
                    </a:lnTo>
                    <a:lnTo>
                      <a:pt x="683" y="269"/>
                    </a:lnTo>
                    <a:lnTo>
                      <a:pt x="681" y="267"/>
                    </a:lnTo>
                    <a:lnTo>
                      <a:pt x="680" y="266"/>
                    </a:lnTo>
                    <a:lnTo>
                      <a:pt x="681" y="266"/>
                    </a:lnTo>
                    <a:close/>
                    <a:moveTo>
                      <a:pt x="626" y="265"/>
                    </a:moveTo>
                    <a:lnTo>
                      <a:pt x="626" y="266"/>
                    </a:lnTo>
                    <a:lnTo>
                      <a:pt x="627" y="267"/>
                    </a:lnTo>
                    <a:lnTo>
                      <a:pt x="628" y="267"/>
                    </a:lnTo>
                    <a:lnTo>
                      <a:pt x="629" y="266"/>
                    </a:lnTo>
                    <a:lnTo>
                      <a:pt x="629" y="267"/>
                    </a:lnTo>
                    <a:lnTo>
                      <a:pt x="629" y="269"/>
                    </a:lnTo>
                    <a:lnTo>
                      <a:pt x="631" y="270"/>
                    </a:lnTo>
                    <a:lnTo>
                      <a:pt x="629" y="271"/>
                    </a:lnTo>
                    <a:lnTo>
                      <a:pt x="628" y="273"/>
                    </a:lnTo>
                    <a:lnTo>
                      <a:pt x="628" y="274"/>
                    </a:lnTo>
                    <a:lnTo>
                      <a:pt x="628" y="275"/>
                    </a:lnTo>
                    <a:lnTo>
                      <a:pt x="628" y="275"/>
                    </a:lnTo>
                    <a:lnTo>
                      <a:pt x="627" y="275"/>
                    </a:lnTo>
                    <a:lnTo>
                      <a:pt x="626" y="278"/>
                    </a:lnTo>
                    <a:lnTo>
                      <a:pt x="623" y="279"/>
                    </a:lnTo>
                    <a:lnTo>
                      <a:pt x="623" y="281"/>
                    </a:lnTo>
                    <a:lnTo>
                      <a:pt x="624" y="281"/>
                    </a:lnTo>
                    <a:lnTo>
                      <a:pt x="623" y="282"/>
                    </a:lnTo>
                    <a:lnTo>
                      <a:pt x="623" y="283"/>
                    </a:lnTo>
                    <a:lnTo>
                      <a:pt x="623" y="283"/>
                    </a:lnTo>
                    <a:lnTo>
                      <a:pt x="622" y="285"/>
                    </a:lnTo>
                    <a:lnTo>
                      <a:pt x="622" y="285"/>
                    </a:lnTo>
                    <a:lnTo>
                      <a:pt x="620" y="283"/>
                    </a:lnTo>
                    <a:lnTo>
                      <a:pt x="620" y="282"/>
                    </a:lnTo>
                    <a:lnTo>
                      <a:pt x="619" y="281"/>
                    </a:lnTo>
                    <a:lnTo>
                      <a:pt x="618" y="281"/>
                    </a:lnTo>
                    <a:lnTo>
                      <a:pt x="616" y="279"/>
                    </a:lnTo>
                    <a:lnTo>
                      <a:pt x="618" y="278"/>
                    </a:lnTo>
                    <a:lnTo>
                      <a:pt x="618" y="277"/>
                    </a:lnTo>
                    <a:lnTo>
                      <a:pt x="618" y="275"/>
                    </a:lnTo>
                    <a:lnTo>
                      <a:pt x="620" y="274"/>
                    </a:lnTo>
                    <a:lnTo>
                      <a:pt x="619" y="273"/>
                    </a:lnTo>
                    <a:lnTo>
                      <a:pt x="619" y="270"/>
                    </a:lnTo>
                    <a:lnTo>
                      <a:pt x="620" y="269"/>
                    </a:lnTo>
                    <a:lnTo>
                      <a:pt x="622" y="269"/>
                    </a:lnTo>
                    <a:lnTo>
                      <a:pt x="624" y="266"/>
                    </a:lnTo>
                    <a:lnTo>
                      <a:pt x="626" y="265"/>
                    </a:lnTo>
                    <a:close/>
                    <a:moveTo>
                      <a:pt x="645" y="265"/>
                    </a:moveTo>
                    <a:lnTo>
                      <a:pt x="648" y="266"/>
                    </a:lnTo>
                    <a:lnTo>
                      <a:pt x="648" y="266"/>
                    </a:lnTo>
                    <a:lnTo>
                      <a:pt x="645" y="266"/>
                    </a:lnTo>
                    <a:lnTo>
                      <a:pt x="645" y="265"/>
                    </a:lnTo>
                    <a:lnTo>
                      <a:pt x="645" y="265"/>
                    </a:lnTo>
                    <a:close/>
                    <a:moveTo>
                      <a:pt x="789" y="260"/>
                    </a:moveTo>
                    <a:lnTo>
                      <a:pt x="789" y="260"/>
                    </a:lnTo>
                    <a:lnTo>
                      <a:pt x="790" y="262"/>
                    </a:lnTo>
                    <a:lnTo>
                      <a:pt x="789" y="265"/>
                    </a:lnTo>
                    <a:lnTo>
                      <a:pt x="789" y="266"/>
                    </a:lnTo>
                    <a:lnTo>
                      <a:pt x="789" y="267"/>
                    </a:lnTo>
                    <a:lnTo>
                      <a:pt x="787" y="265"/>
                    </a:lnTo>
                    <a:lnTo>
                      <a:pt x="789" y="262"/>
                    </a:lnTo>
                    <a:lnTo>
                      <a:pt x="789" y="260"/>
                    </a:lnTo>
                    <a:close/>
                    <a:moveTo>
                      <a:pt x="595" y="253"/>
                    </a:moveTo>
                    <a:lnTo>
                      <a:pt x="597" y="256"/>
                    </a:lnTo>
                    <a:lnTo>
                      <a:pt x="598" y="256"/>
                    </a:lnTo>
                    <a:lnTo>
                      <a:pt x="599" y="254"/>
                    </a:lnTo>
                    <a:lnTo>
                      <a:pt x="601" y="254"/>
                    </a:lnTo>
                    <a:lnTo>
                      <a:pt x="602" y="254"/>
                    </a:lnTo>
                    <a:lnTo>
                      <a:pt x="603" y="254"/>
                    </a:lnTo>
                    <a:lnTo>
                      <a:pt x="604" y="254"/>
                    </a:lnTo>
                    <a:lnTo>
                      <a:pt x="606" y="254"/>
                    </a:lnTo>
                    <a:lnTo>
                      <a:pt x="608" y="254"/>
                    </a:lnTo>
                    <a:lnTo>
                      <a:pt x="608" y="256"/>
                    </a:lnTo>
                    <a:lnTo>
                      <a:pt x="607" y="257"/>
                    </a:lnTo>
                    <a:lnTo>
                      <a:pt x="607" y="260"/>
                    </a:lnTo>
                    <a:lnTo>
                      <a:pt x="604" y="261"/>
                    </a:lnTo>
                    <a:lnTo>
                      <a:pt x="602" y="261"/>
                    </a:lnTo>
                    <a:lnTo>
                      <a:pt x="601" y="263"/>
                    </a:lnTo>
                    <a:lnTo>
                      <a:pt x="598" y="265"/>
                    </a:lnTo>
                    <a:lnTo>
                      <a:pt x="597" y="266"/>
                    </a:lnTo>
                    <a:lnTo>
                      <a:pt x="594" y="269"/>
                    </a:lnTo>
                    <a:lnTo>
                      <a:pt x="591" y="269"/>
                    </a:lnTo>
                    <a:lnTo>
                      <a:pt x="591" y="267"/>
                    </a:lnTo>
                    <a:lnTo>
                      <a:pt x="590" y="266"/>
                    </a:lnTo>
                    <a:lnTo>
                      <a:pt x="589" y="267"/>
                    </a:lnTo>
                    <a:lnTo>
                      <a:pt x="586" y="269"/>
                    </a:lnTo>
                    <a:lnTo>
                      <a:pt x="586" y="270"/>
                    </a:lnTo>
                    <a:lnTo>
                      <a:pt x="585" y="269"/>
                    </a:lnTo>
                    <a:lnTo>
                      <a:pt x="585" y="267"/>
                    </a:lnTo>
                    <a:lnTo>
                      <a:pt x="586" y="265"/>
                    </a:lnTo>
                    <a:lnTo>
                      <a:pt x="585" y="263"/>
                    </a:lnTo>
                    <a:lnTo>
                      <a:pt x="585" y="262"/>
                    </a:lnTo>
                    <a:lnTo>
                      <a:pt x="585" y="261"/>
                    </a:lnTo>
                    <a:lnTo>
                      <a:pt x="589" y="260"/>
                    </a:lnTo>
                    <a:lnTo>
                      <a:pt x="590" y="258"/>
                    </a:lnTo>
                    <a:lnTo>
                      <a:pt x="590" y="257"/>
                    </a:lnTo>
                    <a:lnTo>
                      <a:pt x="593" y="254"/>
                    </a:lnTo>
                    <a:lnTo>
                      <a:pt x="594" y="253"/>
                    </a:lnTo>
                    <a:lnTo>
                      <a:pt x="595" y="253"/>
                    </a:lnTo>
                    <a:close/>
                    <a:moveTo>
                      <a:pt x="648" y="246"/>
                    </a:moveTo>
                    <a:lnTo>
                      <a:pt x="651" y="248"/>
                    </a:lnTo>
                    <a:lnTo>
                      <a:pt x="651" y="248"/>
                    </a:lnTo>
                    <a:lnTo>
                      <a:pt x="653" y="249"/>
                    </a:lnTo>
                    <a:lnTo>
                      <a:pt x="654" y="249"/>
                    </a:lnTo>
                    <a:lnTo>
                      <a:pt x="654" y="252"/>
                    </a:lnTo>
                    <a:lnTo>
                      <a:pt x="654" y="253"/>
                    </a:lnTo>
                    <a:lnTo>
                      <a:pt x="654" y="254"/>
                    </a:lnTo>
                    <a:lnTo>
                      <a:pt x="653" y="256"/>
                    </a:lnTo>
                    <a:lnTo>
                      <a:pt x="652" y="256"/>
                    </a:lnTo>
                    <a:lnTo>
                      <a:pt x="652" y="256"/>
                    </a:lnTo>
                    <a:lnTo>
                      <a:pt x="649" y="256"/>
                    </a:lnTo>
                    <a:lnTo>
                      <a:pt x="648" y="256"/>
                    </a:lnTo>
                    <a:lnTo>
                      <a:pt x="648" y="253"/>
                    </a:lnTo>
                    <a:lnTo>
                      <a:pt x="648" y="253"/>
                    </a:lnTo>
                    <a:lnTo>
                      <a:pt x="647" y="250"/>
                    </a:lnTo>
                    <a:lnTo>
                      <a:pt x="644" y="249"/>
                    </a:lnTo>
                    <a:lnTo>
                      <a:pt x="644" y="248"/>
                    </a:lnTo>
                    <a:lnTo>
                      <a:pt x="644" y="246"/>
                    </a:lnTo>
                    <a:lnTo>
                      <a:pt x="645" y="246"/>
                    </a:lnTo>
                    <a:lnTo>
                      <a:pt x="648" y="246"/>
                    </a:lnTo>
                    <a:lnTo>
                      <a:pt x="648" y="246"/>
                    </a:lnTo>
                    <a:close/>
                    <a:moveTo>
                      <a:pt x="786" y="244"/>
                    </a:moveTo>
                    <a:lnTo>
                      <a:pt x="787" y="245"/>
                    </a:lnTo>
                    <a:lnTo>
                      <a:pt x="787" y="246"/>
                    </a:lnTo>
                    <a:lnTo>
                      <a:pt x="786" y="246"/>
                    </a:lnTo>
                    <a:lnTo>
                      <a:pt x="786" y="245"/>
                    </a:lnTo>
                    <a:lnTo>
                      <a:pt x="786" y="244"/>
                    </a:lnTo>
                    <a:close/>
                    <a:moveTo>
                      <a:pt x="660" y="244"/>
                    </a:moveTo>
                    <a:lnTo>
                      <a:pt x="661" y="244"/>
                    </a:lnTo>
                    <a:lnTo>
                      <a:pt x="662" y="244"/>
                    </a:lnTo>
                    <a:lnTo>
                      <a:pt x="662" y="244"/>
                    </a:lnTo>
                    <a:lnTo>
                      <a:pt x="662" y="245"/>
                    </a:lnTo>
                    <a:lnTo>
                      <a:pt x="665" y="245"/>
                    </a:lnTo>
                    <a:lnTo>
                      <a:pt x="666" y="246"/>
                    </a:lnTo>
                    <a:lnTo>
                      <a:pt x="666" y="248"/>
                    </a:lnTo>
                    <a:lnTo>
                      <a:pt x="665" y="248"/>
                    </a:lnTo>
                    <a:lnTo>
                      <a:pt x="666" y="249"/>
                    </a:lnTo>
                    <a:lnTo>
                      <a:pt x="666" y="250"/>
                    </a:lnTo>
                    <a:lnTo>
                      <a:pt x="665" y="250"/>
                    </a:lnTo>
                    <a:lnTo>
                      <a:pt x="665" y="252"/>
                    </a:lnTo>
                    <a:lnTo>
                      <a:pt x="665" y="252"/>
                    </a:lnTo>
                    <a:lnTo>
                      <a:pt x="664" y="252"/>
                    </a:lnTo>
                    <a:lnTo>
                      <a:pt x="662" y="252"/>
                    </a:lnTo>
                    <a:lnTo>
                      <a:pt x="661" y="250"/>
                    </a:lnTo>
                    <a:lnTo>
                      <a:pt x="661" y="249"/>
                    </a:lnTo>
                    <a:lnTo>
                      <a:pt x="661" y="248"/>
                    </a:lnTo>
                    <a:lnTo>
                      <a:pt x="660" y="246"/>
                    </a:lnTo>
                    <a:lnTo>
                      <a:pt x="658" y="246"/>
                    </a:lnTo>
                    <a:lnTo>
                      <a:pt x="658" y="246"/>
                    </a:lnTo>
                    <a:lnTo>
                      <a:pt x="657" y="244"/>
                    </a:lnTo>
                    <a:lnTo>
                      <a:pt x="658" y="244"/>
                    </a:lnTo>
                    <a:lnTo>
                      <a:pt x="660" y="244"/>
                    </a:lnTo>
                    <a:close/>
                    <a:moveTo>
                      <a:pt x="786" y="236"/>
                    </a:moveTo>
                    <a:lnTo>
                      <a:pt x="786" y="237"/>
                    </a:lnTo>
                    <a:lnTo>
                      <a:pt x="785" y="238"/>
                    </a:lnTo>
                    <a:lnTo>
                      <a:pt x="784" y="240"/>
                    </a:lnTo>
                    <a:lnTo>
                      <a:pt x="782" y="238"/>
                    </a:lnTo>
                    <a:lnTo>
                      <a:pt x="785" y="236"/>
                    </a:lnTo>
                    <a:lnTo>
                      <a:pt x="786" y="236"/>
                    </a:lnTo>
                    <a:close/>
                    <a:moveTo>
                      <a:pt x="658" y="235"/>
                    </a:moveTo>
                    <a:lnTo>
                      <a:pt x="660" y="236"/>
                    </a:lnTo>
                    <a:lnTo>
                      <a:pt x="658" y="237"/>
                    </a:lnTo>
                    <a:lnTo>
                      <a:pt x="656" y="236"/>
                    </a:lnTo>
                    <a:lnTo>
                      <a:pt x="657" y="235"/>
                    </a:lnTo>
                    <a:lnTo>
                      <a:pt x="658" y="235"/>
                    </a:lnTo>
                    <a:close/>
                    <a:moveTo>
                      <a:pt x="595" y="183"/>
                    </a:moveTo>
                    <a:lnTo>
                      <a:pt x="597" y="185"/>
                    </a:lnTo>
                    <a:lnTo>
                      <a:pt x="595" y="186"/>
                    </a:lnTo>
                    <a:lnTo>
                      <a:pt x="595" y="188"/>
                    </a:lnTo>
                    <a:lnTo>
                      <a:pt x="597" y="187"/>
                    </a:lnTo>
                    <a:lnTo>
                      <a:pt x="598" y="190"/>
                    </a:lnTo>
                    <a:lnTo>
                      <a:pt x="597" y="191"/>
                    </a:lnTo>
                    <a:lnTo>
                      <a:pt x="598" y="192"/>
                    </a:lnTo>
                    <a:lnTo>
                      <a:pt x="595" y="192"/>
                    </a:lnTo>
                    <a:lnTo>
                      <a:pt x="595" y="192"/>
                    </a:lnTo>
                    <a:lnTo>
                      <a:pt x="594" y="194"/>
                    </a:lnTo>
                    <a:lnTo>
                      <a:pt x="595" y="196"/>
                    </a:lnTo>
                    <a:lnTo>
                      <a:pt x="595" y="199"/>
                    </a:lnTo>
                    <a:lnTo>
                      <a:pt x="597" y="200"/>
                    </a:lnTo>
                    <a:lnTo>
                      <a:pt x="598" y="199"/>
                    </a:lnTo>
                    <a:lnTo>
                      <a:pt x="598" y="196"/>
                    </a:lnTo>
                    <a:lnTo>
                      <a:pt x="601" y="194"/>
                    </a:lnTo>
                    <a:lnTo>
                      <a:pt x="601" y="195"/>
                    </a:lnTo>
                    <a:lnTo>
                      <a:pt x="602" y="196"/>
                    </a:lnTo>
                    <a:lnTo>
                      <a:pt x="603" y="198"/>
                    </a:lnTo>
                    <a:lnTo>
                      <a:pt x="603" y="199"/>
                    </a:lnTo>
                    <a:lnTo>
                      <a:pt x="602" y="200"/>
                    </a:lnTo>
                    <a:lnTo>
                      <a:pt x="603" y="202"/>
                    </a:lnTo>
                    <a:lnTo>
                      <a:pt x="607" y="204"/>
                    </a:lnTo>
                    <a:lnTo>
                      <a:pt x="610" y="204"/>
                    </a:lnTo>
                    <a:lnTo>
                      <a:pt x="611" y="206"/>
                    </a:lnTo>
                    <a:lnTo>
                      <a:pt x="610" y="208"/>
                    </a:lnTo>
                    <a:lnTo>
                      <a:pt x="611" y="210"/>
                    </a:lnTo>
                    <a:lnTo>
                      <a:pt x="612" y="210"/>
                    </a:lnTo>
                    <a:lnTo>
                      <a:pt x="614" y="212"/>
                    </a:lnTo>
                    <a:lnTo>
                      <a:pt x="614" y="213"/>
                    </a:lnTo>
                    <a:lnTo>
                      <a:pt x="616" y="215"/>
                    </a:lnTo>
                    <a:lnTo>
                      <a:pt x="619" y="217"/>
                    </a:lnTo>
                    <a:lnTo>
                      <a:pt x="619" y="220"/>
                    </a:lnTo>
                    <a:lnTo>
                      <a:pt x="620" y="221"/>
                    </a:lnTo>
                    <a:lnTo>
                      <a:pt x="620" y="221"/>
                    </a:lnTo>
                    <a:lnTo>
                      <a:pt x="620" y="224"/>
                    </a:lnTo>
                    <a:lnTo>
                      <a:pt x="620" y="225"/>
                    </a:lnTo>
                    <a:lnTo>
                      <a:pt x="622" y="227"/>
                    </a:lnTo>
                    <a:lnTo>
                      <a:pt x="622" y="228"/>
                    </a:lnTo>
                    <a:lnTo>
                      <a:pt x="619" y="229"/>
                    </a:lnTo>
                    <a:lnTo>
                      <a:pt x="618" y="229"/>
                    </a:lnTo>
                    <a:lnTo>
                      <a:pt x="616" y="231"/>
                    </a:lnTo>
                    <a:lnTo>
                      <a:pt x="618" y="232"/>
                    </a:lnTo>
                    <a:lnTo>
                      <a:pt x="620" y="232"/>
                    </a:lnTo>
                    <a:lnTo>
                      <a:pt x="623" y="231"/>
                    </a:lnTo>
                    <a:lnTo>
                      <a:pt x="623" y="231"/>
                    </a:lnTo>
                    <a:lnTo>
                      <a:pt x="623" y="232"/>
                    </a:lnTo>
                    <a:lnTo>
                      <a:pt x="626" y="232"/>
                    </a:lnTo>
                    <a:lnTo>
                      <a:pt x="627" y="233"/>
                    </a:lnTo>
                    <a:lnTo>
                      <a:pt x="627" y="232"/>
                    </a:lnTo>
                    <a:lnTo>
                      <a:pt x="627" y="231"/>
                    </a:lnTo>
                    <a:lnTo>
                      <a:pt x="628" y="231"/>
                    </a:lnTo>
                    <a:lnTo>
                      <a:pt x="629" y="232"/>
                    </a:lnTo>
                    <a:lnTo>
                      <a:pt x="631" y="233"/>
                    </a:lnTo>
                    <a:lnTo>
                      <a:pt x="629" y="235"/>
                    </a:lnTo>
                    <a:lnTo>
                      <a:pt x="628" y="235"/>
                    </a:lnTo>
                    <a:lnTo>
                      <a:pt x="629" y="236"/>
                    </a:lnTo>
                    <a:lnTo>
                      <a:pt x="631" y="237"/>
                    </a:lnTo>
                    <a:lnTo>
                      <a:pt x="631" y="238"/>
                    </a:lnTo>
                    <a:lnTo>
                      <a:pt x="628" y="238"/>
                    </a:lnTo>
                    <a:lnTo>
                      <a:pt x="627" y="240"/>
                    </a:lnTo>
                    <a:lnTo>
                      <a:pt x="626" y="241"/>
                    </a:lnTo>
                    <a:lnTo>
                      <a:pt x="624" y="244"/>
                    </a:lnTo>
                    <a:lnTo>
                      <a:pt x="623" y="244"/>
                    </a:lnTo>
                    <a:lnTo>
                      <a:pt x="620" y="242"/>
                    </a:lnTo>
                    <a:lnTo>
                      <a:pt x="619" y="242"/>
                    </a:lnTo>
                    <a:lnTo>
                      <a:pt x="618" y="241"/>
                    </a:lnTo>
                    <a:lnTo>
                      <a:pt x="615" y="241"/>
                    </a:lnTo>
                    <a:lnTo>
                      <a:pt x="615" y="240"/>
                    </a:lnTo>
                    <a:lnTo>
                      <a:pt x="614" y="240"/>
                    </a:lnTo>
                    <a:lnTo>
                      <a:pt x="612" y="238"/>
                    </a:lnTo>
                    <a:lnTo>
                      <a:pt x="611" y="238"/>
                    </a:lnTo>
                    <a:lnTo>
                      <a:pt x="610" y="240"/>
                    </a:lnTo>
                    <a:lnTo>
                      <a:pt x="608" y="238"/>
                    </a:lnTo>
                    <a:lnTo>
                      <a:pt x="608" y="236"/>
                    </a:lnTo>
                    <a:lnTo>
                      <a:pt x="610" y="236"/>
                    </a:lnTo>
                    <a:lnTo>
                      <a:pt x="611" y="233"/>
                    </a:lnTo>
                    <a:lnTo>
                      <a:pt x="611" y="232"/>
                    </a:lnTo>
                    <a:lnTo>
                      <a:pt x="610" y="232"/>
                    </a:lnTo>
                    <a:lnTo>
                      <a:pt x="606" y="232"/>
                    </a:lnTo>
                    <a:lnTo>
                      <a:pt x="604" y="231"/>
                    </a:lnTo>
                    <a:lnTo>
                      <a:pt x="606" y="229"/>
                    </a:lnTo>
                    <a:lnTo>
                      <a:pt x="607" y="228"/>
                    </a:lnTo>
                    <a:lnTo>
                      <a:pt x="606" y="225"/>
                    </a:lnTo>
                    <a:lnTo>
                      <a:pt x="606" y="225"/>
                    </a:lnTo>
                    <a:lnTo>
                      <a:pt x="604" y="225"/>
                    </a:lnTo>
                    <a:lnTo>
                      <a:pt x="603" y="227"/>
                    </a:lnTo>
                    <a:lnTo>
                      <a:pt x="602" y="225"/>
                    </a:lnTo>
                    <a:lnTo>
                      <a:pt x="601" y="225"/>
                    </a:lnTo>
                    <a:lnTo>
                      <a:pt x="599" y="228"/>
                    </a:lnTo>
                    <a:lnTo>
                      <a:pt x="598" y="229"/>
                    </a:lnTo>
                    <a:lnTo>
                      <a:pt x="598" y="232"/>
                    </a:lnTo>
                    <a:lnTo>
                      <a:pt x="597" y="235"/>
                    </a:lnTo>
                    <a:lnTo>
                      <a:pt x="595" y="235"/>
                    </a:lnTo>
                    <a:lnTo>
                      <a:pt x="594" y="236"/>
                    </a:lnTo>
                    <a:lnTo>
                      <a:pt x="593" y="236"/>
                    </a:lnTo>
                    <a:lnTo>
                      <a:pt x="591" y="236"/>
                    </a:lnTo>
                    <a:lnTo>
                      <a:pt x="590" y="236"/>
                    </a:lnTo>
                    <a:lnTo>
                      <a:pt x="589" y="237"/>
                    </a:lnTo>
                    <a:lnTo>
                      <a:pt x="587" y="238"/>
                    </a:lnTo>
                    <a:lnTo>
                      <a:pt x="587" y="241"/>
                    </a:lnTo>
                    <a:lnTo>
                      <a:pt x="585" y="242"/>
                    </a:lnTo>
                    <a:lnTo>
                      <a:pt x="583" y="242"/>
                    </a:lnTo>
                    <a:lnTo>
                      <a:pt x="582" y="244"/>
                    </a:lnTo>
                    <a:lnTo>
                      <a:pt x="581" y="245"/>
                    </a:lnTo>
                    <a:lnTo>
                      <a:pt x="579" y="245"/>
                    </a:lnTo>
                    <a:lnTo>
                      <a:pt x="578" y="245"/>
                    </a:lnTo>
                    <a:lnTo>
                      <a:pt x="577" y="245"/>
                    </a:lnTo>
                    <a:lnTo>
                      <a:pt x="575" y="245"/>
                    </a:lnTo>
                    <a:lnTo>
                      <a:pt x="574" y="245"/>
                    </a:lnTo>
                    <a:lnTo>
                      <a:pt x="574" y="245"/>
                    </a:lnTo>
                    <a:lnTo>
                      <a:pt x="574" y="241"/>
                    </a:lnTo>
                    <a:lnTo>
                      <a:pt x="575" y="240"/>
                    </a:lnTo>
                    <a:lnTo>
                      <a:pt x="574" y="237"/>
                    </a:lnTo>
                    <a:lnTo>
                      <a:pt x="577" y="236"/>
                    </a:lnTo>
                    <a:lnTo>
                      <a:pt x="575" y="235"/>
                    </a:lnTo>
                    <a:lnTo>
                      <a:pt x="574" y="233"/>
                    </a:lnTo>
                    <a:lnTo>
                      <a:pt x="574" y="233"/>
                    </a:lnTo>
                    <a:lnTo>
                      <a:pt x="573" y="233"/>
                    </a:lnTo>
                    <a:lnTo>
                      <a:pt x="572" y="233"/>
                    </a:lnTo>
                    <a:lnTo>
                      <a:pt x="569" y="233"/>
                    </a:lnTo>
                    <a:lnTo>
                      <a:pt x="569" y="232"/>
                    </a:lnTo>
                    <a:lnTo>
                      <a:pt x="568" y="233"/>
                    </a:lnTo>
                    <a:lnTo>
                      <a:pt x="568" y="235"/>
                    </a:lnTo>
                    <a:lnTo>
                      <a:pt x="566" y="235"/>
                    </a:lnTo>
                    <a:lnTo>
                      <a:pt x="565" y="232"/>
                    </a:lnTo>
                    <a:lnTo>
                      <a:pt x="566" y="228"/>
                    </a:lnTo>
                    <a:lnTo>
                      <a:pt x="566" y="227"/>
                    </a:lnTo>
                    <a:lnTo>
                      <a:pt x="570" y="224"/>
                    </a:lnTo>
                    <a:lnTo>
                      <a:pt x="574" y="224"/>
                    </a:lnTo>
                    <a:lnTo>
                      <a:pt x="575" y="223"/>
                    </a:lnTo>
                    <a:lnTo>
                      <a:pt x="574" y="220"/>
                    </a:lnTo>
                    <a:lnTo>
                      <a:pt x="575" y="219"/>
                    </a:lnTo>
                    <a:lnTo>
                      <a:pt x="575" y="215"/>
                    </a:lnTo>
                    <a:lnTo>
                      <a:pt x="577" y="213"/>
                    </a:lnTo>
                    <a:lnTo>
                      <a:pt x="579" y="211"/>
                    </a:lnTo>
                    <a:lnTo>
                      <a:pt x="579" y="208"/>
                    </a:lnTo>
                    <a:lnTo>
                      <a:pt x="581" y="207"/>
                    </a:lnTo>
                    <a:lnTo>
                      <a:pt x="582" y="206"/>
                    </a:lnTo>
                    <a:lnTo>
                      <a:pt x="581" y="204"/>
                    </a:lnTo>
                    <a:lnTo>
                      <a:pt x="583" y="200"/>
                    </a:lnTo>
                    <a:lnTo>
                      <a:pt x="583" y="199"/>
                    </a:lnTo>
                    <a:lnTo>
                      <a:pt x="585" y="196"/>
                    </a:lnTo>
                    <a:lnTo>
                      <a:pt x="585" y="195"/>
                    </a:lnTo>
                    <a:lnTo>
                      <a:pt x="587" y="192"/>
                    </a:lnTo>
                    <a:lnTo>
                      <a:pt x="589" y="187"/>
                    </a:lnTo>
                    <a:lnTo>
                      <a:pt x="591" y="186"/>
                    </a:lnTo>
                    <a:lnTo>
                      <a:pt x="595" y="183"/>
                    </a:lnTo>
                    <a:close/>
                    <a:moveTo>
                      <a:pt x="828" y="183"/>
                    </a:moveTo>
                    <a:lnTo>
                      <a:pt x="828" y="183"/>
                    </a:lnTo>
                    <a:lnTo>
                      <a:pt x="828" y="186"/>
                    </a:lnTo>
                    <a:lnTo>
                      <a:pt x="826" y="186"/>
                    </a:lnTo>
                    <a:lnTo>
                      <a:pt x="826" y="187"/>
                    </a:lnTo>
                    <a:lnTo>
                      <a:pt x="826" y="185"/>
                    </a:lnTo>
                    <a:lnTo>
                      <a:pt x="827" y="183"/>
                    </a:lnTo>
                    <a:lnTo>
                      <a:pt x="828" y="183"/>
                    </a:lnTo>
                    <a:close/>
                    <a:moveTo>
                      <a:pt x="601" y="181"/>
                    </a:moveTo>
                    <a:lnTo>
                      <a:pt x="602" y="181"/>
                    </a:lnTo>
                    <a:lnTo>
                      <a:pt x="603" y="183"/>
                    </a:lnTo>
                    <a:lnTo>
                      <a:pt x="602" y="183"/>
                    </a:lnTo>
                    <a:lnTo>
                      <a:pt x="602" y="186"/>
                    </a:lnTo>
                    <a:lnTo>
                      <a:pt x="603" y="187"/>
                    </a:lnTo>
                    <a:lnTo>
                      <a:pt x="602" y="191"/>
                    </a:lnTo>
                    <a:lnTo>
                      <a:pt x="601" y="191"/>
                    </a:lnTo>
                    <a:lnTo>
                      <a:pt x="601" y="188"/>
                    </a:lnTo>
                    <a:lnTo>
                      <a:pt x="599" y="187"/>
                    </a:lnTo>
                    <a:lnTo>
                      <a:pt x="601" y="186"/>
                    </a:lnTo>
                    <a:lnTo>
                      <a:pt x="601" y="183"/>
                    </a:lnTo>
                    <a:lnTo>
                      <a:pt x="601" y="181"/>
                    </a:lnTo>
                    <a:close/>
                    <a:moveTo>
                      <a:pt x="610" y="179"/>
                    </a:moveTo>
                    <a:lnTo>
                      <a:pt x="610" y="182"/>
                    </a:lnTo>
                    <a:lnTo>
                      <a:pt x="612" y="182"/>
                    </a:lnTo>
                    <a:lnTo>
                      <a:pt x="612" y="183"/>
                    </a:lnTo>
                    <a:lnTo>
                      <a:pt x="614" y="185"/>
                    </a:lnTo>
                    <a:lnTo>
                      <a:pt x="614" y="188"/>
                    </a:lnTo>
                    <a:lnTo>
                      <a:pt x="616" y="190"/>
                    </a:lnTo>
                    <a:lnTo>
                      <a:pt x="618" y="190"/>
                    </a:lnTo>
                    <a:lnTo>
                      <a:pt x="618" y="192"/>
                    </a:lnTo>
                    <a:lnTo>
                      <a:pt x="615" y="191"/>
                    </a:lnTo>
                    <a:lnTo>
                      <a:pt x="614" y="192"/>
                    </a:lnTo>
                    <a:lnTo>
                      <a:pt x="614" y="190"/>
                    </a:lnTo>
                    <a:lnTo>
                      <a:pt x="612" y="188"/>
                    </a:lnTo>
                    <a:lnTo>
                      <a:pt x="610" y="187"/>
                    </a:lnTo>
                    <a:lnTo>
                      <a:pt x="611" y="186"/>
                    </a:lnTo>
                    <a:lnTo>
                      <a:pt x="610" y="185"/>
                    </a:lnTo>
                    <a:lnTo>
                      <a:pt x="608" y="183"/>
                    </a:lnTo>
                    <a:lnTo>
                      <a:pt x="608" y="181"/>
                    </a:lnTo>
                    <a:lnTo>
                      <a:pt x="610" y="179"/>
                    </a:lnTo>
                    <a:close/>
                    <a:moveTo>
                      <a:pt x="622" y="178"/>
                    </a:moveTo>
                    <a:lnTo>
                      <a:pt x="623" y="178"/>
                    </a:lnTo>
                    <a:lnTo>
                      <a:pt x="624" y="179"/>
                    </a:lnTo>
                    <a:lnTo>
                      <a:pt x="624" y="181"/>
                    </a:lnTo>
                    <a:lnTo>
                      <a:pt x="623" y="181"/>
                    </a:lnTo>
                    <a:lnTo>
                      <a:pt x="622" y="179"/>
                    </a:lnTo>
                    <a:lnTo>
                      <a:pt x="622" y="178"/>
                    </a:lnTo>
                    <a:close/>
                    <a:moveTo>
                      <a:pt x="816" y="171"/>
                    </a:moveTo>
                    <a:lnTo>
                      <a:pt x="818" y="173"/>
                    </a:lnTo>
                    <a:lnTo>
                      <a:pt x="818" y="175"/>
                    </a:lnTo>
                    <a:lnTo>
                      <a:pt x="818" y="175"/>
                    </a:lnTo>
                    <a:lnTo>
                      <a:pt x="816" y="175"/>
                    </a:lnTo>
                    <a:lnTo>
                      <a:pt x="815" y="173"/>
                    </a:lnTo>
                    <a:lnTo>
                      <a:pt x="816" y="171"/>
                    </a:lnTo>
                    <a:close/>
                    <a:moveTo>
                      <a:pt x="799" y="157"/>
                    </a:moveTo>
                    <a:lnTo>
                      <a:pt x="801" y="157"/>
                    </a:lnTo>
                    <a:lnTo>
                      <a:pt x="801" y="158"/>
                    </a:lnTo>
                    <a:lnTo>
                      <a:pt x="799" y="158"/>
                    </a:lnTo>
                    <a:lnTo>
                      <a:pt x="798" y="157"/>
                    </a:lnTo>
                    <a:lnTo>
                      <a:pt x="799" y="157"/>
                    </a:lnTo>
                    <a:close/>
                    <a:moveTo>
                      <a:pt x="723" y="148"/>
                    </a:moveTo>
                    <a:lnTo>
                      <a:pt x="723" y="149"/>
                    </a:lnTo>
                    <a:lnTo>
                      <a:pt x="723" y="150"/>
                    </a:lnTo>
                    <a:lnTo>
                      <a:pt x="723" y="150"/>
                    </a:lnTo>
                    <a:lnTo>
                      <a:pt x="726" y="150"/>
                    </a:lnTo>
                    <a:lnTo>
                      <a:pt x="727" y="152"/>
                    </a:lnTo>
                    <a:lnTo>
                      <a:pt x="728" y="152"/>
                    </a:lnTo>
                    <a:lnTo>
                      <a:pt x="728" y="154"/>
                    </a:lnTo>
                    <a:lnTo>
                      <a:pt x="730" y="156"/>
                    </a:lnTo>
                    <a:lnTo>
                      <a:pt x="728" y="157"/>
                    </a:lnTo>
                    <a:lnTo>
                      <a:pt x="726" y="157"/>
                    </a:lnTo>
                    <a:lnTo>
                      <a:pt x="724" y="157"/>
                    </a:lnTo>
                    <a:lnTo>
                      <a:pt x="723" y="156"/>
                    </a:lnTo>
                    <a:lnTo>
                      <a:pt x="722" y="156"/>
                    </a:lnTo>
                    <a:lnTo>
                      <a:pt x="720" y="156"/>
                    </a:lnTo>
                    <a:lnTo>
                      <a:pt x="719" y="156"/>
                    </a:lnTo>
                    <a:lnTo>
                      <a:pt x="718" y="153"/>
                    </a:lnTo>
                    <a:lnTo>
                      <a:pt x="718" y="150"/>
                    </a:lnTo>
                    <a:lnTo>
                      <a:pt x="718" y="149"/>
                    </a:lnTo>
                    <a:lnTo>
                      <a:pt x="719" y="149"/>
                    </a:lnTo>
                    <a:lnTo>
                      <a:pt x="720" y="149"/>
                    </a:lnTo>
                    <a:lnTo>
                      <a:pt x="722" y="148"/>
                    </a:lnTo>
                    <a:lnTo>
                      <a:pt x="723" y="148"/>
                    </a:lnTo>
                    <a:close/>
                    <a:moveTo>
                      <a:pt x="790" y="146"/>
                    </a:moveTo>
                    <a:lnTo>
                      <a:pt x="790" y="148"/>
                    </a:lnTo>
                    <a:lnTo>
                      <a:pt x="789" y="148"/>
                    </a:lnTo>
                    <a:lnTo>
                      <a:pt x="787" y="146"/>
                    </a:lnTo>
                    <a:lnTo>
                      <a:pt x="790" y="146"/>
                    </a:lnTo>
                    <a:close/>
                    <a:moveTo>
                      <a:pt x="726" y="142"/>
                    </a:moveTo>
                    <a:lnTo>
                      <a:pt x="727" y="142"/>
                    </a:lnTo>
                    <a:lnTo>
                      <a:pt x="727" y="144"/>
                    </a:lnTo>
                    <a:lnTo>
                      <a:pt x="726" y="145"/>
                    </a:lnTo>
                    <a:lnTo>
                      <a:pt x="726" y="144"/>
                    </a:lnTo>
                    <a:lnTo>
                      <a:pt x="726" y="142"/>
                    </a:lnTo>
                    <a:close/>
                    <a:moveTo>
                      <a:pt x="708" y="140"/>
                    </a:moveTo>
                    <a:lnTo>
                      <a:pt x="711" y="141"/>
                    </a:lnTo>
                    <a:lnTo>
                      <a:pt x="712" y="142"/>
                    </a:lnTo>
                    <a:lnTo>
                      <a:pt x="714" y="142"/>
                    </a:lnTo>
                    <a:lnTo>
                      <a:pt x="715" y="144"/>
                    </a:lnTo>
                    <a:lnTo>
                      <a:pt x="716" y="146"/>
                    </a:lnTo>
                    <a:lnTo>
                      <a:pt x="716" y="148"/>
                    </a:lnTo>
                    <a:lnTo>
                      <a:pt x="714" y="150"/>
                    </a:lnTo>
                    <a:lnTo>
                      <a:pt x="712" y="152"/>
                    </a:lnTo>
                    <a:lnTo>
                      <a:pt x="712" y="154"/>
                    </a:lnTo>
                    <a:lnTo>
                      <a:pt x="710" y="160"/>
                    </a:lnTo>
                    <a:lnTo>
                      <a:pt x="708" y="161"/>
                    </a:lnTo>
                    <a:lnTo>
                      <a:pt x="707" y="162"/>
                    </a:lnTo>
                    <a:lnTo>
                      <a:pt x="703" y="163"/>
                    </a:lnTo>
                    <a:lnTo>
                      <a:pt x="703" y="163"/>
                    </a:lnTo>
                    <a:lnTo>
                      <a:pt x="702" y="163"/>
                    </a:lnTo>
                    <a:lnTo>
                      <a:pt x="699" y="165"/>
                    </a:lnTo>
                    <a:lnTo>
                      <a:pt x="698" y="165"/>
                    </a:lnTo>
                    <a:lnTo>
                      <a:pt x="694" y="165"/>
                    </a:lnTo>
                    <a:lnTo>
                      <a:pt x="693" y="165"/>
                    </a:lnTo>
                    <a:lnTo>
                      <a:pt x="690" y="165"/>
                    </a:lnTo>
                    <a:lnTo>
                      <a:pt x="690" y="163"/>
                    </a:lnTo>
                    <a:lnTo>
                      <a:pt x="691" y="161"/>
                    </a:lnTo>
                    <a:lnTo>
                      <a:pt x="690" y="160"/>
                    </a:lnTo>
                    <a:lnTo>
                      <a:pt x="690" y="157"/>
                    </a:lnTo>
                    <a:lnTo>
                      <a:pt x="691" y="154"/>
                    </a:lnTo>
                    <a:lnTo>
                      <a:pt x="694" y="152"/>
                    </a:lnTo>
                    <a:lnTo>
                      <a:pt x="695" y="149"/>
                    </a:lnTo>
                    <a:lnTo>
                      <a:pt x="697" y="148"/>
                    </a:lnTo>
                    <a:lnTo>
                      <a:pt x="701" y="142"/>
                    </a:lnTo>
                    <a:lnTo>
                      <a:pt x="703" y="141"/>
                    </a:lnTo>
                    <a:lnTo>
                      <a:pt x="705" y="141"/>
                    </a:lnTo>
                    <a:lnTo>
                      <a:pt x="705" y="140"/>
                    </a:lnTo>
                    <a:lnTo>
                      <a:pt x="706" y="141"/>
                    </a:lnTo>
                    <a:lnTo>
                      <a:pt x="708" y="140"/>
                    </a:lnTo>
                    <a:close/>
                    <a:moveTo>
                      <a:pt x="682" y="136"/>
                    </a:moveTo>
                    <a:lnTo>
                      <a:pt x="682" y="137"/>
                    </a:lnTo>
                    <a:lnTo>
                      <a:pt x="685" y="137"/>
                    </a:lnTo>
                    <a:lnTo>
                      <a:pt x="685" y="138"/>
                    </a:lnTo>
                    <a:lnTo>
                      <a:pt x="682" y="138"/>
                    </a:lnTo>
                    <a:lnTo>
                      <a:pt x="682" y="140"/>
                    </a:lnTo>
                    <a:lnTo>
                      <a:pt x="681" y="141"/>
                    </a:lnTo>
                    <a:lnTo>
                      <a:pt x="681" y="138"/>
                    </a:lnTo>
                    <a:lnTo>
                      <a:pt x="682" y="136"/>
                    </a:lnTo>
                    <a:close/>
                    <a:moveTo>
                      <a:pt x="723" y="136"/>
                    </a:moveTo>
                    <a:lnTo>
                      <a:pt x="723" y="137"/>
                    </a:lnTo>
                    <a:lnTo>
                      <a:pt x="724" y="138"/>
                    </a:lnTo>
                    <a:lnTo>
                      <a:pt x="723" y="140"/>
                    </a:lnTo>
                    <a:lnTo>
                      <a:pt x="723" y="140"/>
                    </a:lnTo>
                    <a:lnTo>
                      <a:pt x="722" y="138"/>
                    </a:lnTo>
                    <a:lnTo>
                      <a:pt x="723" y="136"/>
                    </a:lnTo>
                    <a:close/>
                    <a:moveTo>
                      <a:pt x="601" y="135"/>
                    </a:moveTo>
                    <a:lnTo>
                      <a:pt x="603" y="136"/>
                    </a:lnTo>
                    <a:lnTo>
                      <a:pt x="603" y="136"/>
                    </a:lnTo>
                    <a:lnTo>
                      <a:pt x="602" y="138"/>
                    </a:lnTo>
                    <a:lnTo>
                      <a:pt x="599" y="138"/>
                    </a:lnTo>
                    <a:lnTo>
                      <a:pt x="599" y="137"/>
                    </a:lnTo>
                    <a:lnTo>
                      <a:pt x="599" y="136"/>
                    </a:lnTo>
                    <a:lnTo>
                      <a:pt x="601" y="135"/>
                    </a:lnTo>
                    <a:close/>
                    <a:moveTo>
                      <a:pt x="719" y="133"/>
                    </a:moveTo>
                    <a:lnTo>
                      <a:pt x="720" y="135"/>
                    </a:lnTo>
                    <a:lnTo>
                      <a:pt x="720" y="138"/>
                    </a:lnTo>
                    <a:lnTo>
                      <a:pt x="720" y="141"/>
                    </a:lnTo>
                    <a:lnTo>
                      <a:pt x="720" y="142"/>
                    </a:lnTo>
                    <a:lnTo>
                      <a:pt x="719" y="142"/>
                    </a:lnTo>
                    <a:lnTo>
                      <a:pt x="718" y="141"/>
                    </a:lnTo>
                    <a:lnTo>
                      <a:pt x="718" y="140"/>
                    </a:lnTo>
                    <a:lnTo>
                      <a:pt x="718" y="138"/>
                    </a:lnTo>
                    <a:lnTo>
                      <a:pt x="718" y="136"/>
                    </a:lnTo>
                    <a:lnTo>
                      <a:pt x="719" y="133"/>
                    </a:lnTo>
                    <a:lnTo>
                      <a:pt x="719" y="133"/>
                    </a:lnTo>
                    <a:close/>
                    <a:moveTo>
                      <a:pt x="683" y="129"/>
                    </a:moveTo>
                    <a:lnTo>
                      <a:pt x="685" y="129"/>
                    </a:lnTo>
                    <a:lnTo>
                      <a:pt x="686" y="131"/>
                    </a:lnTo>
                    <a:lnTo>
                      <a:pt x="686" y="132"/>
                    </a:lnTo>
                    <a:lnTo>
                      <a:pt x="686" y="133"/>
                    </a:lnTo>
                    <a:lnTo>
                      <a:pt x="683" y="133"/>
                    </a:lnTo>
                    <a:lnTo>
                      <a:pt x="683" y="132"/>
                    </a:lnTo>
                    <a:lnTo>
                      <a:pt x="685" y="132"/>
                    </a:lnTo>
                    <a:lnTo>
                      <a:pt x="683" y="129"/>
                    </a:lnTo>
                    <a:close/>
                    <a:moveTo>
                      <a:pt x="604" y="127"/>
                    </a:moveTo>
                    <a:lnTo>
                      <a:pt x="604" y="127"/>
                    </a:lnTo>
                    <a:lnTo>
                      <a:pt x="604" y="129"/>
                    </a:lnTo>
                    <a:lnTo>
                      <a:pt x="604" y="132"/>
                    </a:lnTo>
                    <a:lnTo>
                      <a:pt x="604" y="133"/>
                    </a:lnTo>
                    <a:lnTo>
                      <a:pt x="603" y="135"/>
                    </a:lnTo>
                    <a:lnTo>
                      <a:pt x="599" y="135"/>
                    </a:lnTo>
                    <a:lnTo>
                      <a:pt x="601" y="132"/>
                    </a:lnTo>
                    <a:lnTo>
                      <a:pt x="601" y="129"/>
                    </a:lnTo>
                    <a:lnTo>
                      <a:pt x="603" y="128"/>
                    </a:lnTo>
                    <a:lnTo>
                      <a:pt x="604" y="127"/>
                    </a:lnTo>
                    <a:close/>
                    <a:moveTo>
                      <a:pt x="801" y="121"/>
                    </a:moveTo>
                    <a:lnTo>
                      <a:pt x="802" y="123"/>
                    </a:lnTo>
                    <a:lnTo>
                      <a:pt x="801" y="124"/>
                    </a:lnTo>
                    <a:lnTo>
                      <a:pt x="799" y="124"/>
                    </a:lnTo>
                    <a:lnTo>
                      <a:pt x="799" y="123"/>
                    </a:lnTo>
                    <a:lnTo>
                      <a:pt x="801" y="121"/>
                    </a:lnTo>
                    <a:close/>
                    <a:moveTo>
                      <a:pt x="798" y="120"/>
                    </a:moveTo>
                    <a:lnTo>
                      <a:pt x="799" y="121"/>
                    </a:lnTo>
                    <a:lnTo>
                      <a:pt x="797" y="123"/>
                    </a:lnTo>
                    <a:lnTo>
                      <a:pt x="795" y="123"/>
                    </a:lnTo>
                    <a:lnTo>
                      <a:pt x="795" y="123"/>
                    </a:lnTo>
                    <a:lnTo>
                      <a:pt x="795" y="121"/>
                    </a:lnTo>
                    <a:lnTo>
                      <a:pt x="797" y="120"/>
                    </a:lnTo>
                    <a:lnTo>
                      <a:pt x="798" y="120"/>
                    </a:lnTo>
                    <a:close/>
                    <a:moveTo>
                      <a:pt x="707" y="115"/>
                    </a:moveTo>
                    <a:lnTo>
                      <a:pt x="708" y="116"/>
                    </a:lnTo>
                    <a:lnTo>
                      <a:pt x="711" y="116"/>
                    </a:lnTo>
                    <a:lnTo>
                      <a:pt x="711" y="119"/>
                    </a:lnTo>
                    <a:lnTo>
                      <a:pt x="710" y="120"/>
                    </a:lnTo>
                    <a:lnTo>
                      <a:pt x="708" y="120"/>
                    </a:lnTo>
                    <a:lnTo>
                      <a:pt x="707" y="123"/>
                    </a:lnTo>
                    <a:lnTo>
                      <a:pt x="706" y="123"/>
                    </a:lnTo>
                    <a:lnTo>
                      <a:pt x="705" y="119"/>
                    </a:lnTo>
                    <a:lnTo>
                      <a:pt x="706" y="117"/>
                    </a:lnTo>
                    <a:lnTo>
                      <a:pt x="707" y="115"/>
                    </a:lnTo>
                    <a:close/>
                    <a:moveTo>
                      <a:pt x="695" y="112"/>
                    </a:moveTo>
                    <a:lnTo>
                      <a:pt x="697" y="113"/>
                    </a:lnTo>
                    <a:lnTo>
                      <a:pt x="697" y="116"/>
                    </a:lnTo>
                    <a:lnTo>
                      <a:pt x="695" y="117"/>
                    </a:lnTo>
                    <a:lnTo>
                      <a:pt x="693" y="119"/>
                    </a:lnTo>
                    <a:lnTo>
                      <a:pt x="691" y="119"/>
                    </a:lnTo>
                    <a:lnTo>
                      <a:pt x="691" y="121"/>
                    </a:lnTo>
                    <a:lnTo>
                      <a:pt x="686" y="124"/>
                    </a:lnTo>
                    <a:lnTo>
                      <a:pt x="685" y="124"/>
                    </a:lnTo>
                    <a:lnTo>
                      <a:pt x="682" y="124"/>
                    </a:lnTo>
                    <a:lnTo>
                      <a:pt x="682" y="124"/>
                    </a:lnTo>
                    <a:lnTo>
                      <a:pt x="681" y="121"/>
                    </a:lnTo>
                    <a:lnTo>
                      <a:pt x="682" y="121"/>
                    </a:lnTo>
                    <a:lnTo>
                      <a:pt x="683" y="119"/>
                    </a:lnTo>
                    <a:lnTo>
                      <a:pt x="685" y="117"/>
                    </a:lnTo>
                    <a:lnTo>
                      <a:pt x="689" y="117"/>
                    </a:lnTo>
                    <a:lnTo>
                      <a:pt x="690" y="117"/>
                    </a:lnTo>
                    <a:lnTo>
                      <a:pt x="693" y="115"/>
                    </a:lnTo>
                    <a:lnTo>
                      <a:pt x="693" y="115"/>
                    </a:lnTo>
                    <a:lnTo>
                      <a:pt x="694" y="113"/>
                    </a:lnTo>
                    <a:lnTo>
                      <a:pt x="695" y="112"/>
                    </a:lnTo>
                    <a:close/>
                    <a:moveTo>
                      <a:pt x="485" y="108"/>
                    </a:moveTo>
                    <a:lnTo>
                      <a:pt x="487" y="108"/>
                    </a:lnTo>
                    <a:lnTo>
                      <a:pt x="487" y="110"/>
                    </a:lnTo>
                    <a:lnTo>
                      <a:pt x="486" y="111"/>
                    </a:lnTo>
                    <a:lnTo>
                      <a:pt x="485" y="110"/>
                    </a:lnTo>
                    <a:lnTo>
                      <a:pt x="485" y="108"/>
                    </a:lnTo>
                    <a:close/>
                    <a:moveTo>
                      <a:pt x="387" y="107"/>
                    </a:moveTo>
                    <a:lnTo>
                      <a:pt x="387" y="108"/>
                    </a:lnTo>
                    <a:lnTo>
                      <a:pt x="387" y="110"/>
                    </a:lnTo>
                    <a:lnTo>
                      <a:pt x="389" y="111"/>
                    </a:lnTo>
                    <a:lnTo>
                      <a:pt x="387" y="112"/>
                    </a:lnTo>
                    <a:lnTo>
                      <a:pt x="389" y="113"/>
                    </a:lnTo>
                    <a:lnTo>
                      <a:pt x="387" y="115"/>
                    </a:lnTo>
                    <a:lnTo>
                      <a:pt x="386" y="116"/>
                    </a:lnTo>
                    <a:lnTo>
                      <a:pt x="385" y="116"/>
                    </a:lnTo>
                    <a:lnTo>
                      <a:pt x="385" y="112"/>
                    </a:lnTo>
                    <a:lnTo>
                      <a:pt x="386" y="111"/>
                    </a:lnTo>
                    <a:lnTo>
                      <a:pt x="386" y="110"/>
                    </a:lnTo>
                    <a:lnTo>
                      <a:pt x="387" y="107"/>
                    </a:lnTo>
                    <a:close/>
                    <a:moveTo>
                      <a:pt x="665" y="107"/>
                    </a:moveTo>
                    <a:lnTo>
                      <a:pt x="666" y="107"/>
                    </a:lnTo>
                    <a:lnTo>
                      <a:pt x="666" y="108"/>
                    </a:lnTo>
                    <a:lnTo>
                      <a:pt x="665" y="108"/>
                    </a:lnTo>
                    <a:lnTo>
                      <a:pt x="664" y="108"/>
                    </a:lnTo>
                    <a:lnTo>
                      <a:pt x="662" y="107"/>
                    </a:lnTo>
                    <a:lnTo>
                      <a:pt x="662" y="107"/>
                    </a:lnTo>
                    <a:lnTo>
                      <a:pt x="665" y="107"/>
                    </a:lnTo>
                    <a:close/>
                    <a:moveTo>
                      <a:pt x="702" y="104"/>
                    </a:moveTo>
                    <a:lnTo>
                      <a:pt x="702" y="106"/>
                    </a:lnTo>
                    <a:lnTo>
                      <a:pt x="702" y="107"/>
                    </a:lnTo>
                    <a:lnTo>
                      <a:pt x="699" y="108"/>
                    </a:lnTo>
                    <a:lnTo>
                      <a:pt x="698" y="110"/>
                    </a:lnTo>
                    <a:lnTo>
                      <a:pt x="697" y="110"/>
                    </a:lnTo>
                    <a:lnTo>
                      <a:pt x="695" y="110"/>
                    </a:lnTo>
                    <a:lnTo>
                      <a:pt x="697" y="108"/>
                    </a:lnTo>
                    <a:lnTo>
                      <a:pt x="698" y="107"/>
                    </a:lnTo>
                    <a:lnTo>
                      <a:pt x="699" y="107"/>
                    </a:lnTo>
                    <a:lnTo>
                      <a:pt x="701" y="104"/>
                    </a:lnTo>
                    <a:lnTo>
                      <a:pt x="702" y="104"/>
                    </a:lnTo>
                    <a:close/>
                    <a:moveTo>
                      <a:pt x="664" y="104"/>
                    </a:moveTo>
                    <a:lnTo>
                      <a:pt x="665" y="104"/>
                    </a:lnTo>
                    <a:lnTo>
                      <a:pt x="665" y="106"/>
                    </a:lnTo>
                    <a:lnTo>
                      <a:pt x="664" y="104"/>
                    </a:lnTo>
                    <a:close/>
                    <a:moveTo>
                      <a:pt x="661" y="103"/>
                    </a:moveTo>
                    <a:lnTo>
                      <a:pt x="662" y="104"/>
                    </a:lnTo>
                    <a:lnTo>
                      <a:pt x="662" y="106"/>
                    </a:lnTo>
                    <a:lnTo>
                      <a:pt x="661" y="106"/>
                    </a:lnTo>
                    <a:lnTo>
                      <a:pt x="661" y="103"/>
                    </a:lnTo>
                    <a:close/>
                    <a:moveTo>
                      <a:pt x="391" y="102"/>
                    </a:moveTo>
                    <a:lnTo>
                      <a:pt x="392" y="102"/>
                    </a:lnTo>
                    <a:lnTo>
                      <a:pt x="391" y="103"/>
                    </a:lnTo>
                    <a:lnTo>
                      <a:pt x="391" y="103"/>
                    </a:lnTo>
                    <a:lnTo>
                      <a:pt x="390" y="106"/>
                    </a:lnTo>
                    <a:lnTo>
                      <a:pt x="389" y="106"/>
                    </a:lnTo>
                    <a:lnTo>
                      <a:pt x="389" y="102"/>
                    </a:lnTo>
                    <a:lnTo>
                      <a:pt x="390" y="102"/>
                    </a:lnTo>
                    <a:lnTo>
                      <a:pt x="390" y="103"/>
                    </a:lnTo>
                    <a:lnTo>
                      <a:pt x="391" y="102"/>
                    </a:lnTo>
                    <a:close/>
                    <a:moveTo>
                      <a:pt x="680" y="99"/>
                    </a:moveTo>
                    <a:lnTo>
                      <a:pt x="682" y="99"/>
                    </a:lnTo>
                    <a:lnTo>
                      <a:pt x="683" y="100"/>
                    </a:lnTo>
                    <a:lnTo>
                      <a:pt x="686" y="100"/>
                    </a:lnTo>
                    <a:lnTo>
                      <a:pt x="687" y="103"/>
                    </a:lnTo>
                    <a:lnTo>
                      <a:pt x="686" y="104"/>
                    </a:lnTo>
                    <a:lnTo>
                      <a:pt x="685" y="103"/>
                    </a:lnTo>
                    <a:lnTo>
                      <a:pt x="683" y="104"/>
                    </a:lnTo>
                    <a:lnTo>
                      <a:pt x="682" y="103"/>
                    </a:lnTo>
                    <a:lnTo>
                      <a:pt x="682" y="104"/>
                    </a:lnTo>
                    <a:lnTo>
                      <a:pt x="681" y="106"/>
                    </a:lnTo>
                    <a:lnTo>
                      <a:pt x="680" y="104"/>
                    </a:lnTo>
                    <a:lnTo>
                      <a:pt x="681" y="103"/>
                    </a:lnTo>
                    <a:lnTo>
                      <a:pt x="680" y="103"/>
                    </a:lnTo>
                    <a:lnTo>
                      <a:pt x="680" y="102"/>
                    </a:lnTo>
                    <a:lnTo>
                      <a:pt x="678" y="100"/>
                    </a:lnTo>
                    <a:lnTo>
                      <a:pt x="680" y="99"/>
                    </a:lnTo>
                    <a:lnTo>
                      <a:pt x="680" y="99"/>
                    </a:lnTo>
                    <a:close/>
                    <a:moveTo>
                      <a:pt x="706" y="98"/>
                    </a:moveTo>
                    <a:lnTo>
                      <a:pt x="706" y="99"/>
                    </a:lnTo>
                    <a:lnTo>
                      <a:pt x="705" y="99"/>
                    </a:lnTo>
                    <a:lnTo>
                      <a:pt x="705" y="98"/>
                    </a:lnTo>
                    <a:lnTo>
                      <a:pt x="706" y="98"/>
                    </a:lnTo>
                    <a:close/>
                    <a:moveTo>
                      <a:pt x="656" y="95"/>
                    </a:moveTo>
                    <a:lnTo>
                      <a:pt x="658" y="95"/>
                    </a:lnTo>
                    <a:lnTo>
                      <a:pt x="658" y="95"/>
                    </a:lnTo>
                    <a:lnTo>
                      <a:pt x="660" y="96"/>
                    </a:lnTo>
                    <a:lnTo>
                      <a:pt x="660" y="98"/>
                    </a:lnTo>
                    <a:lnTo>
                      <a:pt x="658" y="98"/>
                    </a:lnTo>
                    <a:lnTo>
                      <a:pt x="657" y="96"/>
                    </a:lnTo>
                    <a:lnTo>
                      <a:pt x="656" y="96"/>
                    </a:lnTo>
                    <a:lnTo>
                      <a:pt x="656" y="96"/>
                    </a:lnTo>
                    <a:lnTo>
                      <a:pt x="656" y="95"/>
                    </a:lnTo>
                    <a:close/>
                    <a:moveTo>
                      <a:pt x="653" y="95"/>
                    </a:moveTo>
                    <a:lnTo>
                      <a:pt x="654" y="96"/>
                    </a:lnTo>
                    <a:lnTo>
                      <a:pt x="652" y="95"/>
                    </a:lnTo>
                    <a:lnTo>
                      <a:pt x="653" y="95"/>
                    </a:lnTo>
                    <a:close/>
                    <a:moveTo>
                      <a:pt x="385" y="94"/>
                    </a:moveTo>
                    <a:lnTo>
                      <a:pt x="385" y="95"/>
                    </a:lnTo>
                    <a:lnTo>
                      <a:pt x="385" y="95"/>
                    </a:lnTo>
                    <a:lnTo>
                      <a:pt x="385" y="94"/>
                    </a:lnTo>
                    <a:lnTo>
                      <a:pt x="385" y="94"/>
                    </a:lnTo>
                    <a:close/>
                    <a:moveTo>
                      <a:pt x="383" y="94"/>
                    </a:moveTo>
                    <a:lnTo>
                      <a:pt x="385" y="96"/>
                    </a:lnTo>
                    <a:lnTo>
                      <a:pt x="383" y="96"/>
                    </a:lnTo>
                    <a:lnTo>
                      <a:pt x="382" y="95"/>
                    </a:lnTo>
                    <a:lnTo>
                      <a:pt x="383" y="94"/>
                    </a:lnTo>
                    <a:close/>
                    <a:moveTo>
                      <a:pt x="647" y="92"/>
                    </a:moveTo>
                    <a:lnTo>
                      <a:pt x="649" y="94"/>
                    </a:lnTo>
                    <a:lnTo>
                      <a:pt x="651" y="94"/>
                    </a:lnTo>
                    <a:lnTo>
                      <a:pt x="651" y="95"/>
                    </a:lnTo>
                    <a:lnTo>
                      <a:pt x="649" y="95"/>
                    </a:lnTo>
                    <a:lnTo>
                      <a:pt x="648" y="95"/>
                    </a:lnTo>
                    <a:lnTo>
                      <a:pt x="647" y="92"/>
                    </a:lnTo>
                    <a:close/>
                    <a:moveTo>
                      <a:pt x="579" y="92"/>
                    </a:moveTo>
                    <a:lnTo>
                      <a:pt x="579" y="94"/>
                    </a:lnTo>
                    <a:lnTo>
                      <a:pt x="579" y="96"/>
                    </a:lnTo>
                    <a:lnTo>
                      <a:pt x="579" y="98"/>
                    </a:lnTo>
                    <a:lnTo>
                      <a:pt x="578" y="96"/>
                    </a:lnTo>
                    <a:lnTo>
                      <a:pt x="578" y="96"/>
                    </a:lnTo>
                    <a:lnTo>
                      <a:pt x="578" y="95"/>
                    </a:lnTo>
                    <a:lnTo>
                      <a:pt x="578" y="92"/>
                    </a:lnTo>
                    <a:lnTo>
                      <a:pt x="579" y="92"/>
                    </a:lnTo>
                    <a:close/>
                    <a:moveTo>
                      <a:pt x="582" y="92"/>
                    </a:moveTo>
                    <a:lnTo>
                      <a:pt x="582" y="92"/>
                    </a:lnTo>
                    <a:lnTo>
                      <a:pt x="582" y="95"/>
                    </a:lnTo>
                    <a:lnTo>
                      <a:pt x="582" y="95"/>
                    </a:lnTo>
                    <a:lnTo>
                      <a:pt x="581" y="96"/>
                    </a:lnTo>
                    <a:lnTo>
                      <a:pt x="581" y="92"/>
                    </a:lnTo>
                    <a:lnTo>
                      <a:pt x="582" y="92"/>
                    </a:lnTo>
                    <a:close/>
                    <a:moveTo>
                      <a:pt x="382" y="86"/>
                    </a:moveTo>
                    <a:lnTo>
                      <a:pt x="383" y="86"/>
                    </a:lnTo>
                    <a:lnTo>
                      <a:pt x="383" y="87"/>
                    </a:lnTo>
                    <a:lnTo>
                      <a:pt x="381" y="87"/>
                    </a:lnTo>
                    <a:lnTo>
                      <a:pt x="382" y="86"/>
                    </a:lnTo>
                    <a:close/>
                    <a:moveTo>
                      <a:pt x="462" y="86"/>
                    </a:moveTo>
                    <a:lnTo>
                      <a:pt x="462" y="86"/>
                    </a:lnTo>
                    <a:lnTo>
                      <a:pt x="462" y="87"/>
                    </a:lnTo>
                    <a:lnTo>
                      <a:pt x="462" y="88"/>
                    </a:lnTo>
                    <a:lnTo>
                      <a:pt x="462" y="90"/>
                    </a:lnTo>
                    <a:lnTo>
                      <a:pt x="460" y="91"/>
                    </a:lnTo>
                    <a:lnTo>
                      <a:pt x="460" y="90"/>
                    </a:lnTo>
                    <a:lnTo>
                      <a:pt x="457" y="88"/>
                    </a:lnTo>
                    <a:lnTo>
                      <a:pt x="458" y="87"/>
                    </a:lnTo>
                    <a:lnTo>
                      <a:pt x="461" y="87"/>
                    </a:lnTo>
                    <a:lnTo>
                      <a:pt x="461" y="87"/>
                    </a:lnTo>
                    <a:lnTo>
                      <a:pt x="462" y="86"/>
                    </a:lnTo>
                    <a:close/>
                    <a:moveTo>
                      <a:pt x="390" y="82"/>
                    </a:moveTo>
                    <a:lnTo>
                      <a:pt x="391" y="82"/>
                    </a:lnTo>
                    <a:lnTo>
                      <a:pt x="390" y="83"/>
                    </a:lnTo>
                    <a:lnTo>
                      <a:pt x="389" y="83"/>
                    </a:lnTo>
                    <a:lnTo>
                      <a:pt x="390" y="82"/>
                    </a:lnTo>
                    <a:close/>
                    <a:moveTo>
                      <a:pt x="482" y="81"/>
                    </a:moveTo>
                    <a:lnTo>
                      <a:pt x="483" y="81"/>
                    </a:lnTo>
                    <a:lnTo>
                      <a:pt x="483" y="82"/>
                    </a:lnTo>
                    <a:lnTo>
                      <a:pt x="485" y="85"/>
                    </a:lnTo>
                    <a:lnTo>
                      <a:pt x="483" y="87"/>
                    </a:lnTo>
                    <a:lnTo>
                      <a:pt x="482" y="88"/>
                    </a:lnTo>
                    <a:lnTo>
                      <a:pt x="482" y="90"/>
                    </a:lnTo>
                    <a:lnTo>
                      <a:pt x="481" y="91"/>
                    </a:lnTo>
                    <a:lnTo>
                      <a:pt x="479" y="88"/>
                    </a:lnTo>
                    <a:lnTo>
                      <a:pt x="479" y="87"/>
                    </a:lnTo>
                    <a:lnTo>
                      <a:pt x="481" y="83"/>
                    </a:lnTo>
                    <a:lnTo>
                      <a:pt x="481" y="82"/>
                    </a:lnTo>
                    <a:lnTo>
                      <a:pt x="482" y="81"/>
                    </a:lnTo>
                    <a:close/>
                    <a:moveTo>
                      <a:pt x="772" y="79"/>
                    </a:moveTo>
                    <a:lnTo>
                      <a:pt x="773" y="81"/>
                    </a:lnTo>
                    <a:lnTo>
                      <a:pt x="773" y="82"/>
                    </a:lnTo>
                    <a:lnTo>
                      <a:pt x="776" y="82"/>
                    </a:lnTo>
                    <a:lnTo>
                      <a:pt x="776" y="83"/>
                    </a:lnTo>
                    <a:lnTo>
                      <a:pt x="774" y="85"/>
                    </a:lnTo>
                    <a:lnTo>
                      <a:pt x="773" y="85"/>
                    </a:lnTo>
                    <a:lnTo>
                      <a:pt x="772" y="85"/>
                    </a:lnTo>
                    <a:lnTo>
                      <a:pt x="770" y="85"/>
                    </a:lnTo>
                    <a:lnTo>
                      <a:pt x="770" y="86"/>
                    </a:lnTo>
                    <a:lnTo>
                      <a:pt x="769" y="86"/>
                    </a:lnTo>
                    <a:lnTo>
                      <a:pt x="769" y="85"/>
                    </a:lnTo>
                    <a:lnTo>
                      <a:pt x="768" y="83"/>
                    </a:lnTo>
                    <a:lnTo>
                      <a:pt x="769" y="81"/>
                    </a:lnTo>
                    <a:lnTo>
                      <a:pt x="772" y="79"/>
                    </a:lnTo>
                    <a:close/>
                    <a:moveTo>
                      <a:pt x="620" y="79"/>
                    </a:moveTo>
                    <a:lnTo>
                      <a:pt x="622" y="79"/>
                    </a:lnTo>
                    <a:lnTo>
                      <a:pt x="623" y="81"/>
                    </a:lnTo>
                    <a:lnTo>
                      <a:pt x="626" y="82"/>
                    </a:lnTo>
                    <a:lnTo>
                      <a:pt x="626" y="83"/>
                    </a:lnTo>
                    <a:lnTo>
                      <a:pt x="626" y="85"/>
                    </a:lnTo>
                    <a:lnTo>
                      <a:pt x="624" y="85"/>
                    </a:lnTo>
                    <a:lnTo>
                      <a:pt x="623" y="83"/>
                    </a:lnTo>
                    <a:lnTo>
                      <a:pt x="622" y="83"/>
                    </a:lnTo>
                    <a:lnTo>
                      <a:pt x="620" y="82"/>
                    </a:lnTo>
                    <a:lnTo>
                      <a:pt x="620" y="83"/>
                    </a:lnTo>
                    <a:lnTo>
                      <a:pt x="618" y="83"/>
                    </a:lnTo>
                    <a:lnTo>
                      <a:pt x="618" y="81"/>
                    </a:lnTo>
                    <a:lnTo>
                      <a:pt x="618" y="81"/>
                    </a:lnTo>
                    <a:lnTo>
                      <a:pt x="619" y="79"/>
                    </a:lnTo>
                    <a:lnTo>
                      <a:pt x="620" y="79"/>
                    </a:lnTo>
                    <a:close/>
                    <a:moveTo>
                      <a:pt x="574" y="79"/>
                    </a:moveTo>
                    <a:lnTo>
                      <a:pt x="575" y="79"/>
                    </a:lnTo>
                    <a:lnTo>
                      <a:pt x="577" y="79"/>
                    </a:lnTo>
                    <a:lnTo>
                      <a:pt x="575" y="81"/>
                    </a:lnTo>
                    <a:lnTo>
                      <a:pt x="574" y="81"/>
                    </a:lnTo>
                    <a:lnTo>
                      <a:pt x="573" y="81"/>
                    </a:lnTo>
                    <a:lnTo>
                      <a:pt x="573" y="81"/>
                    </a:lnTo>
                    <a:lnTo>
                      <a:pt x="574" y="79"/>
                    </a:lnTo>
                    <a:close/>
                    <a:moveTo>
                      <a:pt x="535" y="78"/>
                    </a:moveTo>
                    <a:lnTo>
                      <a:pt x="537" y="79"/>
                    </a:lnTo>
                    <a:lnTo>
                      <a:pt x="537" y="82"/>
                    </a:lnTo>
                    <a:lnTo>
                      <a:pt x="535" y="85"/>
                    </a:lnTo>
                    <a:lnTo>
                      <a:pt x="533" y="86"/>
                    </a:lnTo>
                    <a:lnTo>
                      <a:pt x="533" y="85"/>
                    </a:lnTo>
                    <a:lnTo>
                      <a:pt x="533" y="82"/>
                    </a:lnTo>
                    <a:lnTo>
                      <a:pt x="532" y="83"/>
                    </a:lnTo>
                    <a:lnTo>
                      <a:pt x="532" y="85"/>
                    </a:lnTo>
                    <a:lnTo>
                      <a:pt x="531" y="85"/>
                    </a:lnTo>
                    <a:lnTo>
                      <a:pt x="532" y="81"/>
                    </a:lnTo>
                    <a:lnTo>
                      <a:pt x="535" y="78"/>
                    </a:lnTo>
                    <a:close/>
                    <a:moveTo>
                      <a:pt x="489" y="78"/>
                    </a:moveTo>
                    <a:lnTo>
                      <a:pt x="490" y="81"/>
                    </a:lnTo>
                    <a:lnTo>
                      <a:pt x="489" y="82"/>
                    </a:lnTo>
                    <a:lnTo>
                      <a:pt x="487" y="83"/>
                    </a:lnTo>
                    <a:lnTo>
                      <a:pt x="487" y="83"/>
                    </a:lnTo>
                    <a:lnTo>
                      <a:pt x="486" y="82"/>
                    </a:lnTo>
                    <a:lnTo>
                      <a:pt x="486" y="82"/>
                    </a:lnTo>
                    <a:lnTo>
                      <a:pt x="487" y="78"/>
                    </a:lnTo>
                    <a:lnTo>
                      <a:pt x="489" y="78"/>
                    </a:lnTo>
                    <a:close/>
                    <a:moveTo>
                      <a:pt x="529" y="77"/>
                    </a:moveTo>
                    <a:lnTo>
                      <a:pt x="531" y="79"/>
                    </a:lnTo>
                    <a:lnTo>
                      <a:pt x="529" y="82"/>
                    </a:lnTo>
                    <a:lnTo>
                      <a:pt x="528" y="82"/>
                    </a:lnTo>
                    <a:lnTo>
                      <a:pt x="528" y="78"/>
                    </a:lnTo>
                    <a:lnTo>
                      <a:pt x="529" y="77"/>
                    </a:lnTo>
                    <a:close/>
                    <a:moveTo>
                      <a:pt x="482" y="66"/>
                    </a:moveTo>
                    <a:lnTo>
                      <a:pt x="482" y="67"/>
                    </a:lnTo>
                    <a:lnTo>
                      <a:pt x="483" y="69"/>
                    </a:lnTo>
                    <a:lnTo>
                      <a:pt x="483" y="70"/>
                    </a:lnTo>
                    <a:lnTo>
                      <a:pt x="483" y="71"/>
                    </a:lnTo>
                    <a:lnTo>
                      <a:pt x="482" y="71"/>
                    </a:lnTo>
                    <a:lnTo>
                      <a:pt x="481" y="73"/>
                    </a:lnTo>
                    <a:lnTo>
                      <a:pt x="481" y="73"/>
                    </a:lnTo>
                    <a:lnTo>
                      <a:pt x="479" y="71"/>
                    </a:lnTo>
                    <a:lnTo>
                      <a:pt x="481" y="70"/>
                    </a:lnTo>
                    <a:lnTo>
                      <a:pt x="482" y="70"/>
                    </a:lnTo>
                    <a:lnTo>
                      <a:pt x="481" y="67"/>
                    </a:lnTo>
                    <a:lnTo>
                      <a:pt x="482" y="66"/>
                    </a:lnTo>
                    <a:lnTo>
                      <a:pt x="482" y="66"/>
                    </a:lnTo>
                    <a:close/>
                    <a:moveTo>
                      <a:pt x="522" y="65"/>
                    </a:moveTo>
                    <a:lnTo>
                      <a:pt x="522" y="67"/>
                    </a:lnTo>
                    <a:lnTo>
                      <a:pt x="520" y="69"/>
                    </a:lnTo>
                    <a:lnTo>
                      <a:pt x="522" y="71"/>
                    </a:lnTo>
                    <a:lnTo>
                      <a:pt x="520" y="73"/>
                    </a:lnTo>
                    <a:lnTo>
                      <a:pt x="520" y="75"/>
                    </a:lnTo>
                    <a:lnTo>
                      <a:pt x="522" y="74"/>
                    </a:lnTo>
                    <a:lnTo>
                      <a:pt x="524" y="74"/>
                    </a:lnTo>
                    <a:lnTo>
                      <a:pt x="524" y="77"/>
                    </a:lnTo>
                    <a:lnTo>
                      <a:pt x="527" y="78"/>
                    </a:lnTo>
                    <a:lnTo>
                      <a:pt x="528" y="86"/>
                    </a:lnTo>
                    <a:lnTo>
                      <a:pt x="527" y="91"/>
                    </a:lnTo>
                    <a:lnTo>
                      <a:pt x="527" y="94"/>
                    </a:lnTo>
                    <a:lnTo>
                      <a:pt x="528" y="90"/>
                    </a:lnTo>
                    <a:lnTo>
                      <a:pt x="531" y="88"/>
                    </a:lnTo>
                    <a:lnTo>
                      <a:pt x="529" y="91"/>
                    </a:lnTo>
                    <a:lnTo>
                      <a:pt x="528" y="96"/>
                    </a:lnTo>
                    <a:lnTo>
                      <a:pt x="529" y="98"/>
                    </a:lnTo>
                    <a:lnTo>
                      <a:pt x="532" y="96"/>
                    </a:lnTo>
                    <a:lnTo>
                      <a:pt x="532" y="99"/>
                    </a:lnTo>
                    <a:lnTo>
                      <a:pt x="528" y="100"/>
                    </a:lnTo>
                    <a:lnTo>
                      <a:pt x="527" y="102"/>
                    </a:lnTo>
                    <a:lnTo>
                      <a:pt x="525" y="100"/>
                    </a:lnTo>
                    <a:lnTo>
                      <a:pt x="523" y="102"/>
                    </a:lnTo>
                    <a:lnTo>
                      <a:pt x="522" y="103"/>
                    </a:lnTo>
                    <a:lnTo>
                      <a:pt x="519" y="106"/>
                    </a:lnTo>
                    <a:lnTo>
                      <a:pt x="518" y="106"/>
                    </a:lnTo>
                    <a:lnTo>
                      <a:pt x="515" y="106"/>
                    </a:lnTo>
                    <a:lnTo>
                      <a:pt x="512" y="103"/>
                    </a:lnTo>
                    <a:lnTo>
                      <a:pt x="512" y="100"/>
                    </a:lnTo>
                    <a:lnTo>
                      <a:pt x="510" y="103"/>
                    </a:lnTo>
                    <a:lnTo>
                      <a:pt x="508" y="102"/>
                    </a:lnTo>
                    <a:lnTo>
                      <a:pt x="507" y="98"/>
                    </a:lnTo>
                    <a:lnTo>
                      <a:pt x="506" y="98"/>
                    </a:lnTo>
                    <a:lnTo>
                      <a:pt x="503" y="95"/>
                    </a:lnTo>
                    <a:lnTo>
                      <a:pt x="503" y="92"/>
                    </a:lnTo>
                    <a:lnTo>
                      <a:pt x="503" y="91"/>
                    </a:lnTo>
                    <a:lnTo>
                      <a:pt x="500" y="94"/>
                    </a:lnTo>
                    <a:lnTo>
                      <a:pt x="499" y="91"/>
                    </a:lnTo>
                    <a:lnTo>
                      <a:pt x="499" y="88"/>
                    </a:lnTo>
                    <a:lnTo>
                      <a:pt x="498" y="86"/>
                    </a:lnTo>
                    <a:lnTo>
                      <a:pt x="496" y="88"/>
                    </a:lnTo>
                    <a:lnTo>
                      <a:pt x="496" y="90"/>
                    </a:lnTo>
                    <a:lnTo>
                      <a:pt x="495" y="91"/>
                    </a:lnTo>
                    <a:lnTo>
                      <a:pt x="493" y="87"/>
                    </a:lnTo>
                    <a:lnTo>
                      <a:pt x="493" y="85"/>
                    </a:lnTo>
                    <a:lnTo>
                      <a:pt x="498" y="82"/>
                    </a:lnTo>
                    <a:lnTo>
                      <a:pt x="499" y="82"/>
                    </a:lnTo>
                    <a:lnTo>
                      <a:pt x="500" y="82"/>
                    </a:lnTo>
                    <a:lnTo>
                      <a:pt x="504" y="82"/>
                    </a:lnTo>
                    <a:lnTo>
                      <a:pt x="506" y="79"/>
                    </a:lnTo>
                    <a:lnTo>
                      <a:pt x="507" y="79"/>
                    </a:lnTo>
                    <a:lnTo>
                      <a:pt x="508" y="78"/>
                    </a:lnTo>
                    <a:lnTo>
                      <a:pt x="507" y="75"/>
                    </a:lnTo>
                    <a:lnTo>
                      <a:pt x="510" y="75"/>
                    </a:lnTo>
                    <a:lnTo>
                      <a:pt x="510" y="73"/>
                    </a:lnTo>
                    <a:lnTo>
                      <a:pt x="511" y="73"/>
                    </a:lnTo>
                    <a:lnTo>
                      <a:pt x="511" y="75"/>
                    </a:lnTo>
                    <a:lnTo>
                      <a:pt x="514" y="77"/>
                    </a:lnTo>
                    <a:lnTo>
                      <a:pt x="512" y="73"/>
                    </a:lnTo>
                    <a:lnTo>
                      <a:pt x="514" y="69"/>
                    </a:lnTo>
                    <a:lnTo>
                      <a:pt x="518" y="66"/>
                    </a:lnTo>
                    <a:lnTo>
                      <a:pt x="522" y="65"/>
                    </a:lnTo>
                    <a:close/>
                    <a:moveTo>
                      <a:pt x="764" y="65"/>
                    </a:moveTo>
                    <a:lnTo>
                      <a:pt x="765" y="66"/>
                    </a:lnTo>
                    <a:lnTo>
                      <a:pt x="765" y="66"/>
                    </a:lnTo>
                    <a:lnTo>
                      <a:pt x="766" y="66"/>
                    </a:lnTo>
                    <a:lnTo>
                      <a:pt x="765" y="67"/>
                    </a:lnTo>
                    <a:lnTo>
                      <a:pt x="764" y="70"/>
                    </a:lnTo>
                    <a:lnTo>
                      <a:pt x="764" y="70"/>
                    </a:lnTo>
                    <a:lnTo>
                      <a:pt x="762" y="69"/>
                    </a:lnTo>
                    <a:lnTo>
                      <a:pt x="762" y="67"/>
                    </a:lnTo>
                    <a:lnTo>
                      <a:pt x="762" y="65"/>
                    </a:lnTo>
                    <a:lnTo>
                      <a:pt x="764" y="65"/>
                    </a:lnTo>
                    <a:close/>
                    <a:moveTo>
                      <a:pt x="768" y="61"/>
                    </a:moveTo>
                    <a:lnTo>
                      <a:pt x="769" y="62"/>
                    </a:lnTo>
                    <a:lnTo>
                      <a:pt x="768" y="63"/>
                    </a:lnTo>
                    <a:lnTo>
                      <a:pt x="768" y="65"/>
                    </a:lnTo>
                    <a:lnTo>
                      <a:pt x="766" y="63"/>
                    </a:lnTo>
                    <a:lnTo>
                      <a:pt x="766" y="61"/>
                    </a:lnTo>
                    <a:lnTo>
                      <a:pt x="768" y="61"/>
                    </a:lnTo>
                    <a:close/>
                    <a:moveTo>
                      <a:pt x="474" y="61"/>
                    </a:moveTo>
                    <a:lnTo>
                      <a:pt x="474" y="61"/>
                    </a:lnTo>
                    <a:lnTo>
                      <a:pt x="474" y="62"/>
                    </a:lnTo>
                    <a:lnTo>
                      <a:pt x="473" y="62"/>
                    </a:lnTo>
                    <a:lnTo>
                      <a:pt x="473" y="61"/>
                    </a:lnTo>
                    <a:lnTo>
                      <a:pt x="474" y="61"/>
                    </a:lnTo>
                    <a:close/>
                    <a:moveTo>
                      <a:pt x="765" y="60"/>
                    </a:moveTo>
                    <a:lnTo>
                      <a:pt x="765" y="62"/>
                    </a:lnTo>
                    <a:lnTo>
                      <a:pt x="764" y="62"/>
                    </a:lnTo>
                    <a:lnTo>
                      <a:pt x="764" y="61"/>
                    </a:lnTo>
                    <a:lnTo>
                      <a:pt x="765" y="60"/>
                    </a:lnTo>
                    <a:close/>
                    <a:moveTo>
                      <a:pt x="503" y="37"/>
                    </a:moveTo>
                    <a:lnTo>
                      <a:pt x="503" y="38"/>
                    </a:lnTo>
                    <a:lnTo>
                      <a:pt x="503" y="40"/>
                    </a:lnTo>
                    <a:lnTo>
                      <a:pt x="504" y="41"/>
                    </a:lnTo>
                    <a:lnTo>
                      <a:pt x="503" y="42"/>
                    </a:lnTo>
                    <a:lnTo>
                      <a:pt x="503" y="44"/>
                    </a:lnTo>
                    <a:lnTo>
                      <a:pt x="502" y="45"/>
                    </a:lnTo>
                    <a:lnTo>
                      <a:pt x="502" y="41"/>
                    </a:lnTo>
                    <a:lnTo>
                      <a:pt x="500" y="41"/>
                    </a:lnTo>
                    <a:lnTo>
                      <a:pt x="502" y="38"/>
                    </a:lnTo>
                    <a:lnTo>
                      <a:pt x="503" y="37"/>
                    </a:lnTo>
                    <a:close/>
                    <a:moveTo>
                      <a:pt x="719" y="29"/>
                    </a:moveTo>
                    <a:lnTo>
                      <a:pt x="722" y="31"/>
                    </a:lnTo>
                    <a:lnTo>
                      <a:pt x="720" y="31"/>
                    </a:lnTo>
                    <a:lnTo>
                      <a:pt x="719" y="31"/>
                    </a:lnTo>
                    <a:lnTo>
                      <a:pt x="719" y="29"/>
                    </a:lnTo>
                    <a:lnTo>
                      <a:pt x="719" y="29"/>
                    </a:lnTo>
                    <a:close/>
                    <a:moveTo>
                      <a:pt x="714" y="28"/>
                    </a:moveTo>
                    <a:lnTo>
                      <a:pt x="715" y="29"/>
                    </a:lnTo>
                    <a:lnTo>
                      <a:pt x="715" y="31"/>
                    </a:lnTo>
                    <a:lnTo>
                      <a:pt x="714" y="31"/>
                    </a:lnTo>
                    <a:lnTo>
                      <a:pt x="714" y="29"/>
                    </a:lnTo>
                    <a:lnTo>
                      <a:pt x="714" y="28"/>
                    </a:lnTo>
                    <a:close/>
                    <a:moveTo>
                      <a:pt x="547" y="28"/>
                    </a:moveTo>
                    <a:lnTo>
                      <a:pt x="547" y="31"/>
                    </a:lnTo>
                    <a:lnTo>
                      <a:pt x="547" y="31"/>
                    </a:lnTo>
                    <a:lnTo>
                      <a:pt x="545" y="29"/>
                    </a:lnTo>
                    <a:lnTo>
                      <a:pt x="547" y="28"/>
                    </a:lnTo>
                    <a:lnTo>
                      <a:pt x="547" y="28"/>
                    </a:lnTo>
                    <a:close/>
                    <a:moveTo>
                      <a:pt x="711" y="25"/>
                    </a:moveTo>
                    <a:lnTo>
                      <a:pt x="712" y="27"/>
                    </a:lnTo>
                    <a:lnTo>
                      <a:pt x="712" y="28"/>
                    </a:lnTo>
                    <a:lnTo>
                      <a:pt x="711" y="29"/>
                    </a:lnTo>
                    <a:lnTo>
                      <a:pt x="710" y="27"/>
                    </a:lnTo>
                    <a:lnTo>
                      <a:pt x="711" y="25"/>
                    </a:lnTo>
                    <a:close/>
                    <a:moveTo>
                      <a:pt x="150" y="0"/>
                    </a:moveTo>
                    <a:lnTo>
                      <a:pt x="154" y="3"/>
                    </a:lnTo>
                    <a:lnTo>
                      <a:pt x="155" y="3"/>
                    </a:lnTo>
                    <a:lnTo>
                      <a:pt x="155" y="7"/>
                    </a:lnTo>
                    <a:lnTo>
                      <a:pt x="158" y="11"/>
                    </a:lnTo>
                    <a:lnTo>
                      <a:pt x="157" y="12"/>
                    </a:lnTo>
                    <a:lnTo>
                      <a:pt x="153" y="8"/>
                    </a:lnTo>
                    <a:lnTo>
                      <a:pt x="150" y="6"/>
                    </a:lnTo>
                    <a:lnTo>
                      <a:pt x="150" y="4"/>
                    </a:lnTo>
                    <a:lnTo>
                      <a:pt x="153" y="6"/>
                    </a:lnTo>
                    <a:lnTo>
                      <a:pt x="149" y="2"/>
                    </a:lnTo>
                    <a:lnTo>
                      <a:pt x="149" y="0"/>
                    </a:lnTo>
                    <a:lnTo>
                      <a:pt x="15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3" name="Freeform 501"/>
              <p:cNvSpPr>
                <a:spLocks noEditPoints="1"/>
              </p:cNvSpPr>
              <p:nvPr/>
            </p:nvSpPr>
            <p:spPr bwMode="auto">
              <a:xfrm>
                <a:off x="2090610" y="1256890"/>
                <a:ext cx="2190074" cy="1695213"/>
              </a:xfrm>
              <a:custGeom>
                <a:avLst/>
                <a:gdLst>
                  <a:gd name="T0" fmla="*/ 744 w 863"/>
                  <a:gd name="T1" fmla="*/ 35 h 668"/>
                  <a:gd name="T2" fmla="*/ 705 w 863"/>
                  <a:gd name="T3" fmla="*/ 20 h 668"/>
                  <a:gd name="T4" fmla="*/ 679 w 863"/>
                  <a:gd name="T5" fmla="*/ 70 h 668"/>
                  <a:gd name="T6" fmla="*/ 714 w 863"/>
                  <a:gd name="T7" fmla="*/ 35 h 668"/>
                  <a:gd name="T8" fmla="*/ 741 w 863"/>
                  <a:gd name="T9" fmla="*/ 70 h 668"/>
                  <a:gd name="T10" fmla="*/ 766 w 863"/>
                  <a:gd name="T11" fmla="*/ 95 h 668"/>
                  <a:gd name="T12" fmla="*/ 781 w 863"/>
                  <a:gd name="T13" fmla="*/ 116 h 668"/>
                  <a:gd name="T14" fmla="*/ 802 w 863"/>
                  <a:gd name="T15" fmla="*/ 129 h 668"/>
                  <a:gd name="T16" fmla="*/ 801 w 863"/>
                  <a:gd name="T17" fmla="*/ 151 h 668"/>
                  <a:gd name="T18" fmla="*/ 830 w 863"/>
                  <a:gd name="T19" fmla="*/ 174 h 668"/>
                  <a:gd name="T20" fmla="*/ 812 w 863"/>
                  <a:gd name="T21" fmla="*/ 191 h 668"/>
                  <a:gd name="T22" fmla="*/ 835 w 863"/>
                  <a:gd name="T23" fmla="*/ 209 h 668"/>
                  <a:gd name="T24" fmla="*/ 861 w 863"/>
                  <a:gd name="T25" fmla="*/ 239 h 668"/>
                  <a:gd name="T26" fmla="*/ 839 w 863"/>
                  <a:gd name="T27" fmla="*/ 258 h 668"/>
                  <a:gd name="T28" fmla="*/ 816 w 863"/>
                  <a:gd name="T29" fmla="*/ 259 h 668"/>
                  <a:gd name="T30" fmla="*/ 802 w 863"/>
                  <a:gd name="T31" fmla="*/ 233 h 668"/>
                  <a:gd name="T32" fmla="*/ 795 w 863"/>
                  <a:gd name="T33" fmla="*/ 263 h 668"/>
                  <a:gd name="T34" fmla="*/ 801 w 863"/>
                  <a:gd name="T35" fmla="*/ 314 h 668"/>
                  <a:gd name="T36" fmla="*/ 786 w 863"/>
                  <a:gd name="T37" fmla="*/ 321 h 668"/>
                  <a:gd name="T38" fmla="*/ 735 w 863"/>
                  <a:gd name="T39" fmla="*/ 283 h 668"/>
                  <a:gd name="T40" fmla="*/ 706 w 863"/>
                  <a:gd name="T41" fmla="*/ 250 h 668"/>
                  <a:gd name="T42" fmla="*/ 761 w 863"/>
                  <a:gd name="T43" fmla="*/ 185 h 668"/>
                  <a:gd name="T44" fmla="*/ 737 w 863"/>
                  <a:gd name="T45" fmla="*/ 146 h 668"/>
                  <a:gd name="T46" fmla="*/ 691 w 863"/>
                  <a:gd name="T47" fmla="*/ 126 h 668"/>
                  <a:gd name="T48" fmla="*/ 637 w 863"/>
                  <a:gd name="T49" fmla="*/ 112 h 668"/>
                  <a:gd name="T50" fmla="*/ 670 w 863"/>
                  <a:gd name="T51" fmla="*/ 27 h 668"/>
                  <a:gd name="T52" fmla="*/ 169 w 863"/>
                  <a:gd name="T53" fmla="*/ 38 h 668"/>
                  <a:gd name="T54" fmla="*/ 232 w 863"/>
                  <a:gd name="T55" fmla="*/ 31 h 668"/>
                  <a:gd name="T56" fmla="*/ 278 w 863"/>
                  <a:gd name="T57" fmla="*/ 25 h 668"/>
                  <a:gd name="T58" fmla="*/ 352 w 863"/>
                  <a:gd name="T59" fmla="*/ 89 h 668"/>
                  <a:gd name="T60" fmla="*/ 404 w 863"/>
                  <a:gd name="T61" fmla="*/ 137 h 668"/>
                  <a:gd name="T62" fmla="*/ 445 w 863"/>
                  <a:gd name="T63" fmla="*/ 125 h 668"/>
                  <a:gd name="T64" fmla="*/ 462 w 863"/>
                  <a:gd name="T65" fmla="*/ 139 h 668"/>
                  <a:gd name="T66" fmla="*/ 529 w 863"/>
                  <a:gd name="T67" fmla="*/ 143 h 668"/>
                  <a:gd name="T68" fmla="*/ 543 w 863"/>
                  <a:gd name="T69" fmla="*/ 176 h 668"/>
                  <a:gd name="T70" fmla="*/ 562 w 863"/>
                  <a:gd name="T71" fmla="*/ 113 h 668"/>
                  <a:gd name="T72" fmla="*/ 602 w 863"/>
                  <a:gd name="T73" fmla="*/ 91 h 668"/>
                  <a:gd name="T74" fmla="*/ 603 w 863"/>
                  <a:gd name="T75" fmla="*/ 154 h 668"/>
                  <a:gd name="T76" fmla="*/ 654 w 863"/>
                  <a:gd name="T77" fmla="*/ 147 h 668"/>
                  <a:gd name="T78" fmla="*/ 672 w 863"/>
                  <a:gd name="T79" fmla="*/ 174 h 668"/>
                  <a:gd name="T80" fmla="*/ 633 w 863"/>
                  <a:gd name="T81" fmla="*/ 217 h 668"/>
                  <a:gd name="T82" fmla="*/ 591 w 863"/>
                  <a:gd name="T83" fmla="*/ 249 h 668"/>
                  <a:gd name="T84" fmla="*/ 545 w 863"/>
                  <a:gd name="T85" fmla="*/ 279 h 668"/>
                  <a:gd name="T86" fmla="*/ 482 w 863"/>
                  <a:gd name="T87" fmla="*/ 338 h 668"/>
                  <a:gd name="T88" fmla="*/ 560 w 863"/>
                  <a:gd name="T89" fmla="*/ 445 h 668"/>
                  <a:gd name="T90" fmla="*/ 610 w 863"/>
                  <a:gd name="T91" fmla="*/ 504 h 668"/>
                  <a:gd name="T92" fmla="*/ 652 w 863"/>
                  <a:gd name="T93" fmla="*/ 368 h 668"/>
                  <a:gd name="T94" fmla="*/ 719 w 863"/>
                  <a:gd name="T95" fmla="*/ 326 h 668"/>
                  <a:gd name="T96" fmla="*/ 751 w 863"/>
                  <a:gd name="T97" fmla="*/ 405 h 668"/>
                  <a:gd name="T98" fmla="*/ 794 w 863"/>
                  <a:gd name="T99" fmla="*/ 384 h 668"/>
                  <a:gd name="T100" fmla="*/ 806 w 863"/>
                  <a:gd name="T101" fmla="*/ 439 h 668"/>
                  <a:gd name="T102" fmla="*/ 832 w 863"/>
                  <a:gd name="T103" fmla="*/ 474 h 668"/>
                  <a:gd name="T104" fmla="*/ 847 w 863"/>
                  <a:gd name="T105" fmla="*/ 495 h 668"/>
                  <a:gd name="T106" fmla="*/ 809 w 863"/>
                  <a:gd name="T107" fmla="*/ 547 h 668"/>
                  <a:gd name="T108" fmla="*/ 666 w 863"/>
                  <a:gd name="T109" fmla="*/ 601 h 668"/>
                  <a:gd name="T110" fmla="*/ 752 w 863"/>
                  <a:gd name="T111" fmla="*/ 617 h 668"/>
                  <a:gd name="T112" fmla="*/ 753 w 863"/>
                  <a:gd name="T113" fmla="*/ 624 h 668"/>
                  <a:gd name="T114" fmla="*/ 662 w 863"/>
                  <a:gd name="T115" fmla="*/ 624 h 668"/>
                  <a:gd name="T116" fmla="*/ 100 w 863"/>
                  <a:gd name="T117" fmla="*/ 501 h 668"/>
                  <a:gd name="T118" fmla="*/ 71 w 863"/>
                  <a:gd name="T119" fmla="*/ 468 h 668"/>
                  <a:gd name="T120" fmla="*/ 71 w 863"/>
                  <a:gd name="T121" fmla="*/ 441 h 668"/>
                  <a:gd name="T122" fmla="*/ 67 w 863"/>
                  <a:gd name="T123" fmla="*/ 385 h 668"/>
                  <a:gd name="T124" fmla="*/ 21 w 863"/>
                  <a:gd name="T125" fmla="*/ 249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63" h="668">
                    <a:moveTo>
                      <a:pt x="298" y="34"/>
                    </a:moveTo>
                    <a:lnTo>
                      <a:pt x="300" y="34"/>
                    </a:lnTo>
                    <a:lnTo>
                      <a:pt x="299" y="34"/>
                    </a:lnTo>
                    <a:lnTo>
                      <a:pt x="299" y="35"/>
                    </a:lnTo>
                    <a:lnTo>
                      <a:pt x="298" y="35"/>
                    </a:lnTo>
                    <a:lnTo>
                      <a:pt x="296" y="35"/>
                    </a:lnTo>
                    <a:lnTo>
                      <a:pt x="298" y="34"/>
                    </a:lnTo>
                    <a:close/>
                    <a:moveTo>
                      <a:pt x="178" y="30"/>
                    </a:moveTo>
                    <a:lnTo>
                      <a:pt x="178" y="35"/>
                    </a:lnTo>
                    <a:lnTo>
                      <a:pt x="176" y="38"/>
                    </a:lnTo>
                    <a:lnTo>
                      <a:pt x="175" y="37"/>
                    </a:lnTo>
                    <a:lnTo>
                      <a:pt x="174" y="35"/>
                    </a:lnTo>
                    <a:lnTo>
                      <a:pt x="175" y="35"/>
                    </a:lnTo>
                    <a:lnTo>
                      <a:pt x="175" y="33"/>
                    </a:lnTo>
                    <a:lnTo>
                      <a:pt x="178" y="30"/>
                    </a:lnTo>
                    <a:close/>
                    <a:moveTo>
                      <a:pt x="748" y="30"/>
                    </a:moveTo>
                    <a:lnTo>
                      <a:pt x="749" y="31"/>
                    </a:lnTo>
                    <a:lnTo>
                      <a:pt x="749" y="34"/>
                    </a:lnTo>
                    <a:lnTo>
                      <a:pt x="755" y="35"/>
                    </a:lnTo>
                    <a:lnTo>
                      <a:pt x="756" y="37"/>
                    </a:lnTo>
                    <a:lnTo>
                      <a:pt x="759" y="38"/>
                    </a:lnTo>
                    <a:lnTo>
                      <a:pt x="760" y="37"/>
                    </a:lnTo>
                    <a:lnTo>
                      <a:pt x="764" y="38"/>
                    </a:lnTo>
                    <a:lnTo>
                      <a:pt x="768" y="38"/>
                    </a:lnTo>
                    <a:lnTo>
                      <a:pt x="769" y="39"/>
                    </a:lnTo>
                    <a:lnTo>
                      <a:pt x="769" y="41"/>
                    </a:lnTo>
                    <a:lnTo>
                      <a:pt x="773" y="43"/>
                    </a:lnTo>
                    <a:lnTo>
                      <a:pt x="774" y="46"/>
                    </a:lnTo>
                    <a:lnTo>
                      <a:pt x="773" y="49"/>
                    </a:lnTo>
                    <a:lnTo>
                      <a:pt x="773" y="50"/>
                    </a:lnTo>
                    <a:lnTo>
                      <a:pt x="776" y="51"/>
                    </a:lnTo>
                    <a:lnTo>
                      <a:pt x="774" y="52"/>
                    </a:lnTo>
                    <a:lnTo>
                      <a:pt x="776" y="54"/>
                    </a:lnTo>
                    <a:lnTo>
                      <a:pt x="774" y="56"/>
                    </a:lnTo>
                    <a:lnTo>
                      <a:pt x="776" y="59"/>
                    </a:lnTo>
                    <a:lnTo>
                      <a:pt x="776" y="60"/>
                    </a:lnTo>
                    <a:lnTo>
                      <a:pt x="774" y="62"/>
                    </a:lnTo>
                    <a:lnTo>
                      <a:pt x="777" y="63"/>
                    </a:lnTo>
                    <a:lnTo>
                      <a:pt x="777" y="64"/>
                    </a:lnTo>
                    <a:lnTo>
                      <a:pt x="776" y="64"/>
                    </a:lnTo>
                    <a:lnTo>
                      <a:pt x="776" y="66"/>
                    </a:lnTo>
                    <a:lnTo>
                      <a:pt x="770" y="66"/>
                    </a:lnTo>
                    <a:lnTo>
                      <a:pt x="770" y="64"/>
                    </a:lnTo>
                    <a:lnTo>
                      <a:pt x="765" y="63"/>
                    </a:lnTo>
                    <a:lnTo>
                      <a:pt x="764" y="62"/>
                    </a:lnTo>
                    <a:lnTo>
                      <a:pt x="761" y="62"/>
                    </a:lnTo>
                    <a:lnTo>
                      <a:pt x="760" y="62"/>
                    </a:lnTo>
                    <a:lnTo>
                      <a:pt x="759" y="60"/>
                    </a:lnTo>
                    <a:lnTo>
                      <a:pt x="755" y="62"/>
                    </a:lnTo>
                    <a:lnTo>
                      <a:pt x="753" y="62"/>
                    </a:lnTo>
                    <a:lnTo>
                      <a:pt x="751" y="64"/>
                    </a:lnTo>
                    <a:lnTo>
                      <a:pt x="749" y="64"/>
                    </a:lnTo>
                    <a:lnTo>
                      <a:pt x="747" y="63"/>
                    </a:lnTo>
                    <a:lnTo>
                      <a:pt x="744" y="62"/>
                    </a:lnTo>
                    <a:lnTo>
                      <a:pt x="743" y="59"/>
                    </a:lnTo>
                    <a:lnTo>
                      <a:pt x="741" y="58"/>
                    </a:lnTo>
                    <a:lnTo>
                      <a:pt x="740" y="56"/>
                    </a:lnTo>
                    <a:lnTo>
                      <a:pt x="741" y="52"/>
                    </a:lnTo>
                    <a:lnTo>
                      <a:pt x="743" y="51"/>
                    </a:lnTo>
                    <a:lnTo>
                      <a:pt x="743" y="50"/>
                    </a:lnTo>
                    <a:lnTo>
                      <a:pt x="744" y="49"/>
                    </a:lnTo>
                    <a:lnTo>
                      <a:pt x="744" y="46"/>
                    </a:lnTo>
                    <a:lnTo>
                      <a:pt x="741" y="46"/>
                    </a:lnTo>
                    <a:lnTo>
                      <a:pt x="740" y="45"/>
                    </a:lnTo>
                    <a:lnTo>
                      <a:pt x="741" y="39"/>
                    </a:lnTo>
                    <a:lnTo>
                      <a:pt x="743" y="39"/>
                    </a:lnTo>
                    <a:lnTo>
                      <a:pt x="744" y="38"/>
                    </a:lnTo>
                    <a:lnTo>
                      <a:pt x="744" y="35"/>
                    </a:lnTo>
                    <a:lnTo>
                      <a:pt x="745" y="34"/>
                    </a:lnTo>
                    <a:lnTo>
                      <a:pt x="745" y="31"/>
                    </a:lnTo>
                    <a:lnTo>
                      <a:pt x="748" y="30"/>
                    </a:lnTo>
                    <a:close/>
                    <a:moveTo>
                      <a:pt x="183" y="27"/>
                    </a:moveTo>
                    <a:lnTo>
                      <a:pt x="184" y="30"/>
                    </a:lnTo>
                    <a:lnTo>
                      <a:pt x="183" y="35"/>
                    </a:lnTo>
                    <a:lnTo>
                      <a:pt x="183" y="37"/>
                    </a:lnTo>
                    <a:lnTo>
                      <a:pt x="183" y="39"/>
                    </a:lnTo>
                    <a:lnTo>
                      <a:pt x="180" y="41"/>
                    </a:lnTo>
                    <a:lnTo>
                      <a:pt x="178" y="39"/>
                    </a:lnTo>
                    <a:lnTo>
                      <a:pt x="179" y="38"/>
                    </a:lnTo>
                    <a:lnTo>
                      <a:pt x="180" y="37"/>
                    </a:lnTo>
                    <a:lnTo>
                      <a:pt x="179" y="34"/>
                    </a:lnTo>
                    <a:lnTo>
                      <a:pt x="179" y="30"/>
                    </a:lnTo>
                    <a:lnTo>
                      <a:pt x="180" y="29"/>
                    </a:lnTo>
                    <a:lnTo>
                      <a:pt x="182" y="29"/>
                    </a:lnTo>
                    <a:lnTo>
                      <a:pt x="182" y="27"/>
                    </a:lnTo>
                    <a:lnTo>
                      <a:pt x="183" y="27"/>
                    </a:lnTo>
                    <a:close/>
                    <a:moveTo>
                      <a:pt x="595" y="24"/>
                    </a:moveTo>
                    <a:lnTo>
                      <a:pt x="595" y="26"/>
                    </a:lnTo>
                    <a:lnTo>
                      <a:pt x="594" y="26"/>
                    </a:lnTo>
                    <a:lnTo>
                      <a:pt x="593" y="26"/>
                    </a:lnTo>
                    <a:lnTo>
                      <a:pt x="593" y="25"/>
                    </a:lnTo>
                    <a:lnTo>
                      <a:pt x="594" y="24"/>
                    </a:lnTo>
                    <a:lnTo>
                      <a:pt x="595" y="24"/>
                    </a:lnTo>
                    <a:close/>
                    <a:moveTo>
                      <a:pt x="191" y="21"/>
                    </a:moveTo>
                    <a:lnTo>
                      <a:pt x="191" y="22"/>
                    </a:lnTo>
                    <a:lnTo>
                      <a:pt x="190" y="24"/>
                    </a:lnTo>
                    <a:lnTo>
                      <a:pt x="190" y="22"/>
                    </a:lnTo>
                    <a:lnTo>
                      <a:pt x="191" y="21"/>
                    </a:lnTo>
                    <a:close/>
                    <a:moveTo>
                      <a:pt x="200" y="21"/>
                    </a:moveTo>
                    <a:lnTo>
                      <a:pt x="202" y="25"/>
                    </a:lnTo>
                    <a:lnTo>
                      <a:pt x="203" y="26"/>
                    </a:lnTo>
                    <a:lnTo>
                      <a:pt x="204" y="25"/>
                    </a:lnTo>
                    <a:lnTo>
                      <a:pt x="202" y="29"/>
                    </a:lnTo>
                    <a:lnTo>
                      <a:pt x="199" y="30"/>
                    </a:lnTo>
                    <a:lnTo>
                      <a:pt x="191" y="37"/>
                    </a:lnTo>
                    <a:lnTo>
                      <a:pt x="188" y="37"/>
                    </a:lnTo>
                    <a:lnTo>
                      <a:pt x="187" y="38"/>
                    </a:lnTo>
                    <a:lnTo>
                      <a:pt x="184" y="38"/>
                    </a:lnTo>
                    <a:lnTo>
                      <a:pt x="184" y="37"/>
                    </a:lnTo>
                    <a:lnTo>
                      <a:pt x="186" y="34"/>
                    </a:lnTo>
                    <a:lnTo>
                      <a:pt x="186" y="30"/>
                    </a:lnTo>
                    <a:lnTo>
                      <a:pt x="187" y="29"/>
                    </a:lnTo>
                    <a:lnTo>
                      <a:pt x="188" y="26"/>
                    </a:lnTo>
                    <a:lnTo>
                      <a:pt x="188" y="27"/>
                    </a:lnTo>
                    <a:lnTo>
                      <a:pt x="190" y="25"/>
                    </a:lnTo>
                    <a:lnTo>
                      <a:pt x="192" y="26"/>
                    </a:lnTo>
                    <a:lnTo>
                      <a:pt x="191" y="27"/>
                    </a:lnTo>
                    <a:lnTo>
                      <a:pt x="192" y="30"/>
                    </a:lnTo>
                    <a:lnTo>
                      <a:pt x="192" y="27"/>
                    </a:lnTo>
                    <a:lnTo>
                      <a:pt x="194" y="27"/>
                    </a:lnTo>
                    <a:lnTo>
                      <a:pt x="195" y="27"/>
                    </a:lnTo>
                    <a:lnTo>
                      <a:pt x="195" y="25"/>
                    </a:lnTo>
                    <a:lnTo>
                      <a:pt x="198" y="24"/>
                    </a:lnTo>
                    <a:lnTo>
                      <a:pt x="199" y="21"/>
                    </a:lnTo>
                    <a:lnTo>
                      <a:pt x="200" y="21"/>
                    </a:lnTo>
                    <a:close/>
                    <a:moveTo>
                      <a:pt x="191" y="18"/>
                    </a:moveTo>
                    <a:lnTo>
                      <a:pt x="192" y="18"/>
                    </a:lnTo>
                    <a:lnTo>
                      <a:pt x="191" y="20"/>
                    </a:lnTo>
                    <a:lnTo>
                      <a:pt x="190" y="20"/>
                    </a:lnTo>
                    <a:lnTo>
                      <a:pt x="191" y="18"/>
                    </a:lnTo>
                    <a:close/>
                    <a:moveTo>
                      <a:pt x="691" y="17"/>
                    </a:moveTo>
                    <a:lnTo>
                      <a:pt x="695" y="18"/>
                    </a:lnTo>
                    <a:lnTo>
                      <a:pt x="697" y="17"/>
                    </a:lnTo>
                    <a:lnTo>
                      <a:pt x="698" y="18"/>
                    </a:lnTo>
                    <a:lnTo>
                      <a:pt x="702" y="18"/>
                    </a:lnTo>
                    <a:lnTo>
                      <a:pt x="705" y="20"/>
                    </a:lnTo>
                    <a:lnTo>
                      <a:pt x="710" y="22"/>
                    </a:lnTo>
                    <a:lnTo>
                      <a:pt x="710" y="24"/>
                    </a:lnTo>
                    <a:lnTo>
                      <a:pt x="708" y="25"/>
                    </a:lnTo>
                    <a:lnTo>
                      <a:pt x="706" y="26"/>
                    </a:lnTo>
                    <a:lnTo>
                      <a:pt x="702" y="29"/>
                    </a:lnTo>
                    <a:lnTo>
                      <a:pt x="699" y="29"/>
                    </a:lnTo>
                    <a:lnTo>
                      <a:pt x="699" y="30"/>
                    </a:lnTo>
                    <a:lnTo>
                      <a:pt x="697" y="33"/>
                    </a:lnTo>
                    <a:lnTo>
                      <a:pt x="694" y="33"/>
                    </a:lnTo>
                    <a:lnTo>
                      <a:pt x="690" y="37"/>
                    </a:lnTo>
                    <a:lnTo>
                      <a:pt x="686" y="42"/>
                    </a:lnTo>
                    <a:lnTo>
                      <a:pt x="682" y="45"/>
                    </a:lnTo>
                    <a:lnTo>
                      <a:pt x="681" y="46"/>
                    </a:lnTo>
                    <a:lnTo>
                      <a:pt x="678" y="50"/>
                    </a:lnTo>
                    <a:lnTo>
                      <a:pt x="678" y="52"/>
                    </a:lnTo>
                    <a:lnTo>
                      <a:pt x="679" y="55"/>
                    </a:lnTo>
                    <a:lnTo>
                      <a:pt x="681" y="56"/>
                    </a:lnTo>
                    <a:lnTo>
                      <a:pt x="681" y="59"/>
                    </a:lnTo>
                    <a:lnTo>
                      <a:pt x="678" y="60"/>
                    </a:lnTo>
                    <a:lnTo>
                      <a:pt x="677" y="62"/>
                    </a:lnTo>
                    <a:lnTo>
                      <a:pt x="674" y="64"/>
                    </a:lnTo>
                    <a:lnTo>
                      <a:pt x="674" y="67"/>
                    </a:lnTo>
                    <a:lnTo>
                      <a:pt x="673" y="70"/>
                    </a:lnTo>
                    <a:lnTo>
                      <a:pt x="672" y="71"/>
                    </a:lnTo>
                    <a:lnTo>
                      <a:pt x="672" y="72"/>
                    </a:lnTo>
                    <a:lnTo>
                      <a:pt x="673" y="75"/>
                    </a:lnTo>
                    <a:lnTo>
                      <a:pt x="673" y="77"/>
                    </a:lnTo>
                    <a:lnTo>
                      <a:pt x="674" y="80"/>
                    </a:lnTo>
                    <a:lnTo>
                      <a:pt x="674" y="83"/>
                    </a:lnTo>
                    <a:lnTo>
                      <a:pt x="676" y="85"/>
                    </a:lnTo>
                    <a:lnTo>
                      <a:pt x="677" y="87"/>
                    </a:lnTo>
                    <a:lnTo>
                      <a:pt x="678" y="88"/>
                    </a:lnTo>
                    <a:lnTo>
                      <a:pt x="678" y="91"/>
                    </a:lnTo>
                    <a:lnTo>
                      <a:pt x="678" y="92"/>
                    </a:lnTo>
                    <a:lnTo>
                      <a:pt x="677" y="91"/>
                    </a:lnTo>
                    <a:lnTo>
                      <a:pt x="676" y="91"/>
                    </a:lnTo>
                    <a:lnTo>
                      <a:pt x="676" y="92"/>
                    </a:lnTo>
                    <a:lnTo>
                      <a:pt x="674" y="92"/>
                    </a:lnTo>
                    <a:lnTo>
                      <a:pt x="673" y="92"/>
                    </a:lnTo>
                    <a:lnTo>
                      <a:pt x="672" y="93"/>
                    </a:lnTo>
                    <a:lnTo>
                      <a:pt x="673" y="93"/>
                    </a:lnTo>
                    <a:lnTo>
                      <a:pt x="674" y="95"/>
                    </a:lnTo>
                    <a:lnTo>
                      <a:pt x="676" y="95"/>
                    </a:lnTo>
                    <a:lnTo>
                      <a:pt x="676" y="95"/>
                    </a:lnTo>
                    <a:lnTo>
                      <a:pt x="677" y="95"/>
                    </a:lnTo>
                    <a:lnTo>
                      <a:pt x="676" y="97"/>
                    </a:lnTo>
                    <a:lnTo>
                      <a:pt x="674" y="100"/>
                    </a:lnTo>
                    <a:lnTo>
                      <a:pt x="674" y="102"/>
                    </a:lnTo>
                    <a:lnTo>
                      <a:pt x="673" y="104"/>
                    </a:lnTo>
                    <a:lnTo>
                      <a:pt x="677" y="101"/>
                    </a:lnTo>
                    <a:lnTo>
                      <a:pt x="677" y="100"/>
                    </a:lnTo>
                    <a:lnTo>
                      <a:pt x="679" y="95"/>
                    </a:lnTo>
                    <a:lnTo>
                      <a:pt x="679" y="95"/>
                    </a:lnTo>
                    <a:lnTo>
                      <a:pt x="681" y="89"/>
                    </a:lnTo>
                    <a:lnTo>
                      <a:pt x="682" y="88"/>
                    </a:lnTo>
                    <a:lnTo>
                      <a:pt x="683" y="87"/>
                    </a:lnTo>
                    <a:lnTo>
                      <a:pt x="683" y="84"/>
                    </a:lnTo>
                    <a:lnTo>
                      <a:pt x="683" y="83"/>
                    </a:lnTo>
                    <a:lnTo>
                      <a:pt x="683" y="81"/>
                    </a:lnTo>
                    <a:lnTo>
                      <a:pt x="682" y="80"/>
                    </a:lnTo>
                    <a:lnTo>
                      <a:pt x="681" y="80"/>
                    </a:lnTo>
                    <a:lnTo>
                      <a:pt x="681" y="77"/>
                    </a:lnTo>
                    <a:lnTo>
                      <a:pt x="679" y="76"/>
                    </a:lnTo>
                    <a:lnTo>
                      <a:pt x="679" y="74"/>
                    </a:lnTo>
                    <a:lnTo>
                      <a:pt x="678" y="71"/>
                    </a:lnTo>
                    <a:lnTo>
                      <a:pt x="678" y="70"/>
                    </a:lnTo>
                    <a:lnTo>
                      <a:pt x="679" y="68"/>
                    </a:lnTo>
                    <a:lnTo>
                      <a:pt x="679" y="70"/>
                    </a:lnTo>
                    <a:lnTo>
                      <a:pt x="681" y="70"/>
                    </a:lnTo>
                    <a:lnTo>
                      <a:pt x="683" y="68"/>
                    </a:lnTo>
                    <a:lnTo>
                      <a:pt x="685" y="67"/>
                    </a:lnTo>
                    <a:lnTo>
                      <a:pt x="685" y="66"/>
                    </a:lnTo>
                    <a:lnTo>
                      <a:pt x="686" y="63"/>
                    </a:lnTo>
                    <a:lnTo>
                      <a:pt x="687" y="64"/>
                    </a:lnTo>
                    <a:lnTo>
                      <a:pt x="689" y="67"/>
                    </a:lnTo>
                    <a:lnTo>
                      <a:pt x="689" y="68"/>
                    </a:lnTo>
                    <a:lnTo>
                      <a:pt x="689" y="70"/>
                    </a:lnTo>
                    <a:lnTo>
                      <a:pt x="691" y="67"/>
                    </a:lnTo>
                    <a:lnTo>
                      <a:pt x="691" y="66"/>
                    </a:lnTo>
                    <a:lnTo>
                      <a:pt x="693" y="63"/>
                    </a:lnTo>
                    <a:lnTo>
                      <a:pt x="694" y="63"/>
                    </a:lnTo>
                    <a:lnTo>
                      <a:pt x="694" y="62"/>
                    </a:lnTo>
                    <a:lnTo>
                      <a:pt x="695" y="62"/>
                    </a:lnTo>
                    <a:lnTo>
                      <a:pt x="697" y="60"/>
                    </a:lnTo>
                    <a:lnTo>
                      <a:pt x="697" y="59"/>
                    </a:lnTo>
                    <a:lnTo>
                      <a:pt x="694" y="59"/>
                    </a:lnTo>
                    <a:lnTo>
                      <a:pt x="690" y="62"/>
                    </a:lnTo>
                    <a:lnTo>
                      <a:pt x="689" y="62"/>
                    </a:lnTo>
                    <a:lnTo>
                      <a:pt x="689" y="59"/>
                    </a:lnTo>
                    <a:lnTo>
                      <a:pt x="687" y="58"/>
                    </a:lnTo>
                    <a:lnTo>
                      <a:pt x="687" y="56"/>
                    </a:lnTo>
                    <a:lnTo>
                      <a:pt x="690" y="55"/>
                    </a:lnTo>
                    <a:lnTo>
                      <a:pt x="689" y="54"/>
                    </a:lnTo>
                    <a:lnTo>
                      <a:pt x="689" y="51"/>
                    </a:lnTo>
                    <a:lnTo>
                      <a:pt x="691" y="47"/>
                    </a:lnTo>
                    <a:lnTo>
                      <a:pt x="691" y="46"/>
                    </a:lnTo>
                    <a:lnTo>
                      <a:pt x="693" y="43"/>
                    </a:lnTo>
                    <a:lnTo>
                      <a:pt x="695" y="45"/>
                    </a:lnTo>
                    <a:lnTo>
                      <a:pt x="698" y="46"/>
                    </a:lnTo>
                    <a:lnTo>
                      <a:pt x="698" y="47"/>
                    </a:lnTo>
                    <a:lnTo>
                      <a:pt x="701" y="50"/>
                    </a:lnTo>
                    <a:lnTo>
                      <a:pt x="702" y="51"/>
                    </a:lnTo>
                    <a:lnTo>
                      <a:pt x="705" y="51"/>
                    </a:lnTo>
                    <a:lnTo>
                      <a:pt x="703" y="50"/>
                    </a:lnTo>
                    <a:lnTo>
                      <a:pt x="702" y="49"/>
                    </a:lnTo>
                    <a:lnTo>
                      <a:pt x="699" y="46"/>
                    </a:lnTo>
                    <a:lnTo>
                      <a:pt x="698" y="45"/>
                    </a:lnTo>
                    <a:lnTo>
                      <a:pt x="698" y="43"/>
                    </a:lnTo>
                    <a:lnTo>
                      <a:pt x="695" y="43"/>
                    </a:lnTo>
                    <a:lnTo>
                      <a:pt x="694" y="42"/>
                    </a:lnTo>
                    <a:lnTo>
                      <a:pt x="695" y="41"/>
                    </a:lnTo>
                    <a:lnTo>
                      <a:pt x="699" y="41"/>
                    </a:lnTo>
                    <a:lnTo>
                      <a:pt x="699" y="39"/>
                    </a:lnTo>
                    <a:lnTo>
                      <a:pt x="701" y="39"/>
                    </a:lnTo>
                    <a:lnTo>
                      <a:pt x="705" y="43"/>
                    </a:lnTo>
                    <a:lnTo>
                      <a:pt x="707" y="46"/>
                    </a:lnTo>
                    <a:lnTo>
                      <a:pt x="708" y="46"/>
                    </a:lnTo>
                    <a:lnTo>
                      <a:pt x="706" y="43"/>
                    </a:lnTo>
                    <a:lnTo>
                      <a:pt x="705" y="41"/>
                    </a:lnTo>
                    <a:lnTo>
                      <a:pt x="701" y="38"/>
                    </a:lnTo>
                    <a:lnTo>
                      <a:pt x="701" y="37"/>
                    </a:lnTo>
                    <a:lnTo>
                      <a:pt x="702" y="35"/>
                    </a:lnTo>
                    <a:lnTo>
                      <a:pt x="706" y="34"/>
                    </a:lnTo>
                    <a:lnTo>
                      <a:pt x="707" y="35"/>
                    </a:lnTo>
                    <a:lnTo>
                      <a:pt x="706" y="37"/>
                    </a:lnTo>
                    <a:lnTo>
                      <a:pt x="707" y="38"/>
                    </a:lnTo>
                    <a:lnTo>
                      <a:pt x="707" y="38"/>
                    </a:lnTo>
                    <a:lnTo>
                      <a:pt x="707" y="35"/>
                    </a:lnTo>
                    <a:lnTo>
                      <a:pt x="708" y="34"/>
                    </a:lnTo>
                    <a:lnTo>
                      <a:pt x="711" y="34"/>
                    </a:lnTo>
                    <a:lnTo>
                      <a:pt x="712" y="37"/>
                    </a:lnTo>
                    <a:lnTo>
                      <a:pt x="714" y="38"/>
                    </a:lnTo>
                    <a:lnTo>
                      <a:pt x="715" y="41"/>
                    </a:lnTo>
                    <a:lnTo>
                      <a:pt x="716" y="39"/>
                    </a:lnTo>
                    <a:lnTo>
                      <a:pt x="716" y="38"/>
                    </a:lnTo>
                    <a:lnTo>
                      <a:pt x="714" y="35"/>
                    </a:lnTo>
                    <a:lnTo>
                      <a:pt x="714" y="34"/>
                    </a:lnTo>
                    <a:lnTo>
                      <a:pt x="720" y="31"/>
                    </a:lnTo>
                    <a:lnTo>
                      <a:pt x="724" y="30"/>
                    </a:lnTo>
                    <a:lnTo>
                      <a:pt x="727" y="30"/>
                    </a:lnTo>
                    <a:lnTo>
                      <a:pt x="730" y="29"/>
                    </a:lnTo>
                    <a:lnTo>
                      <a:pt x="732" y="30"/>
                    </a:lnTo>
                    <a:lnTo>
                      <a:pt x="736" y="30"/>
                    </a:lnTo>
                    <a:lnTo>
                      <a:pt x="740" y="30"/>
                    </a:lnTo>
                    <a:lnTo>
                      <a:pt x="740" y="31"/>
                    </a:lnTo>
                    <a:lnTo>
                      <a:pt x="740" y="33"/>
                    </a:lnTo>
                    <a:lnTo>
                      <a:pt x="739" y="38"/>
                    </a:lnTo>
                    <a:lnTo>
                      <a:pt x="739" y="39"/>
                    </a:lnTo>
                    <a:lnTo>
                      <a:pt x="737" y="41"/>
                    </a:lnTo>
                    <a:lnTo>
                      <a:pt x="735" y="45"/>
                    </a:lnTo>
                    <a:lnTo>
                      <a:pt x="736" y="46"/>
                    </a:lnTo>
                    <a:lnTo>
                      <a:pt x="737" y="46"/>
                    </a:lnTo>
                    <a:lnTo>
                      <a:pt x="739" y="49"/>
                    </a:lnTo>
                    <a:lnTo>
                      <a:pt x="739" y="50"/>
                    </a:lnTo>
                    <a:lnTo>
                      <a:pt x="735" y="52"/>
                    </a:lnTo>
                    <a:lnTo>
                      <a:pt x="735" y="55"/>
                    </a:lnTo>
                    <a:lnTo>
                      <a:pt x="735" y="56"/>
                    </a:lnTo>
                    <a:lnTo>
                      <a:pt x="736" y="59"/>
                    </a:lnTo>
                    <a:lnTo>
                      <a:pt x="736" y="59"/>
                    </a:lnTo>
                    <a:lnTo>
                      <a:pt x="735" y="62"/>
                    </a:lnTo>
                    <a:lnTo>
                      <a:pt x="733" y="62"/>
                    </a:lnTo>
                    <a:lnTo>
                      <a:pt x="731" y="64"/>
                    </a:lnTo>
                    <a:lnTo>
                      <a:pt x="730" y="64"/>
                    </a:lnTo>
                    <a:lnTo>
                      <a:pt x="728" y="67"/>
                    </a:lnTo>
                    <a:lnTo>
                      <a:pt x="726" y="68"/>
                    </a:lnTo>
                    <a:lnTo>
                      <a:pt x="724" y="70"/>
                    </a:lnTo>
                    <a:lnTo>
                      <a:pt x="727" y="70"/>
                    </a:lnTo>
                    <a:lnTo>
                      <a:pt x="728" y="67"/>
                    </a:lnTo>
                    <a:lnTo>
                      <a:pt x="732" y="66"/>
                    </a:lnTo>
                    <a:lnTo>
                      <a:pt x="733" y="66"/>
                    </a:lnTo>
                    <a:lnTo>
                      <a:pt x="733" y="66"/>
                    </a:lnTo>
                    <a:lnTo>
                      <a:pt x="732" y="67"/>
                    </a:lnTo>
                    <a:lnTo>
                      <a:pt x="732" y="68"/>
                    </a:lnTo>
                    <a:lnTo>
                      <a:pt x="728" y="72"/>
                    </a:lnTo>
                    <a:lnTo>
                      <a:pt x="727" y="72"/>
                    </a:lnTo>
                    <a:lnTo>
                      <a:pt x="726" y="74"/>
                    </a:lnTo>
                    <a:lnTo>
                      <a:pt x="727" y="75"/>
                    </a:lnTo>
                    <a:lnTo>
                      <a:pt x="726" y="76"/>
                    </a:lnTo>
                    <a:lnTo>
                      <a:pt x="724" y="75"/>
                    </a:lnTo>
                    <a:lnTo>
                      <a:pt x="723" y="75"/>
                    </a:lnTo>
                    <a:lnTo>
                      <a:pt x="723" y="76"/>
                    </a:lnTo>
                    <a:lnTo>
                      <a:pt x="724" y="76"/>
                    </a:lnTo>
                    <a:lnTo>
                      <a:pt x="726" y="77"/>
                    </a:lnTo>
                    <a:lnTo>
                      <a:pt x="726" y="80"/>
                    </a:lnTo>
                    <a:lnTo>
                      <a:pt x="723" y="81"/>
                    </a:lnTo>
                    <a:lnTo>
                      <a:pt x="726" y="81"/>
                    </a:lnTo>
                    <a:lnTo>
                      <a:pt x="726" y="80"/>
                    </a:lnTo>
                    <a:lnTo>
                      <a:pt x="728" y="79"/>
                    </a:lnTo>
                    <a:lnTo>
                      <a:pt x="730" y="76"/>
                    </a:lnTo>
                    <a:lnTo>
                      <a:pt x="730" y="75"/>
                    </a:lnTo>
                    <a:lnTo>
                      <a:pt x="732" y="75"/>
                    </a:lnTo>
                    <a:lnTo>
                      <a:pt x="732" y="72"/>
                    </a:lnTo>
                    <a:lnTo>
                      <a:pt x="733" y="74"/>
                    </a:lnTo>
                    <a:lnTo>
                      <a:pt x="733" y="76"/>
                    </a:lnTo>
                    <a:lnTo>
                      <a:pt x="735" y="76"/>
                    </a:lnTo>
                    <a:lnTo>
                      <a:pt x="735" y="74"/>
                    </a:lnTo>
                    <a:lnTo>
                      <a:pt x="733" y="72"/>
                    </a:lnTo>
                    <a:lnTo>
                      <a:pt x="735" y="70"/>
                    </a:lnTo>
                    <a:lnTo>
                      <a:pt x="735" y="70"/>
                    </a:lnTo>
                    <a:lnTo>
                      <a:pt x="737" y="70"/>
                    </a:lnTo>
                    <a:lnTo>
                      <a:pt x="737" y="72"/>
                    </a:lnTo>
                    <a:lnTo>
                      <a:pt x="737" y="74"/>
                    </a:lnTo>
                    <a:lnTo>
                      <a:pt x="739" y="72"/>
                    </a:lnTo>
                    <a:lnTo>
                      <a:pt x="741" y="70"/>
                    </a:lnTo>
                    <a:lnTo>
                      <a:pt x="743" y="72"/>
                    </a:lnTo>
                    <a:lnTo>
                      <a:pt x="744" y="74"/>
                    </a:lnTo>
                    <a:lnTo>
                      <a:pt x="743" y="76"/>
                    </a:lnTo>
                    <a:lnTo>
                      <a:pt x="740" y="80"/>
                    </a:lnTo>
                    <a:lnTo>
                      <a:pt x="737" y="81"/>
                    </a:lnTo>
                    <a:lnTo>
                      <a:pt x="737" y="83"/>
                    </a:lnTo>
                    <a:lnTo>
                      <a:pt x="739" y="84"/>
                    </a:lnTo>
                    <a:lnTo>
                      <a:pt x="741" y="84"/>
                    </a:lnTo>
                    <a:lnTo>
                      <a:pt x="743" y="84"/>
                    </a:lnTo>
                    <a:lnTo>
                      <a:pt x="741" y="83"/>
                    </a:lnTo>
                    <a:lnTo>
                      <a:pt x="743" y="80"/>
                    </a:lnTo>
                    <a:lnTo>
                      <a:pt x="744" y="77"/>
                    </a:lnTo>
                    <a:lnTo>
                      <a:pt x="745" y="80"/>
                    </a:lnTo>
                    <a:lnTo>
                      <a:pt x="747" y="83"/>
                    </a:lnTo>
                    <a:lnTo>
                      <a:pt x="747" y="81"/>
                    </a:lnTo>
                    <a:lnTo>
                      <a:pt x="747" y="79"/>
                    </a:lnTo>
                    <a:lnTo>
                      <a:pt x="745" y="76"/>
                    </a:lnTo>
                    <a:lnTo>
                      <a:pt x="745" y="72"/>
                    </a:lnTo>
                    <a:lnTo>
                      <a:pt x="745" y="71"/>
                    </a:lnTo>
                    <a:lnTo>
                      <a:pt x="748" y="72"/>
                    </a:lnTo>
                    <a:lnTo>
                      <a:pt x="748" y="75"/>
                    </a:lnTo>
                    <a:lnTo>
                      <a:pt x="747" y="76"/>
                    </a:lnTo>
                    <a:lnTo>
                      <a:pt x="748" y="76"/>
                    </a:lnTo>
                    <a:lnTo>
                      <a:pt x="751" y="75"/>
                    </a:lnTo>
                    <a:lnTo>
                      <a:pt x="755" y="79"/>
                    </a:lnTo>
                    <a:lnTo>
                      <a:pt x="755" y="80"/>
                    </a:lnTo>
                    <a:lnTo>
                      <a:pt x="757" y="80"/>
                    </a:lnTo>
                    <a:lnTo>
                      <a:pt x="759" y="81"/>
                    </a:lnTo>
                    <a:lnTo>
                      <a:pt x="760" y="81"/>
                    </a:lnTo>
                    <a:lnTo>
                      <a:pt x="759" y="79"/>
                    </a:lnTo>
                    <a:lnTo>
                      <a:pt x="757" y="79"/>
                    </a:lnTo>
                    <a:lnTo>
                      <a:pt x="756" y="77"/>
                    </a:lnTo>
                    <a:lnTo>
                      <a:pt x="752" y="74"/>
                    </a:lnTo>
                    <a:lnTo>
                      <a:pt x="751" y="74"/>
                    </a:lnTo>
                    <a:lnTo>
                      <a:pt x="749" y="72"/>
                    </a:lnTo>
                    <a:lnTo>
                      <a:pt x="752" y="68"/>
                    </a:lnTo>
                    <a:lnTo>
                      <a:pt x="755" y="68"/>
                    </a:lnTo>
                    <a:lnTo>
                      <a:pt x="757" y="67"/>
                    </a:lnTo>
                    <a:lnTo>
                      <a:pt x="760" y="66"/>
                    </a:lnTo>
                    <a:lnTo>
                      <a:pt x="764" y="67"/>
                    </a:lnTo>
                    <a:lnTo>
                      <a:pt x="764" y="67"/>
                    </a:lnTo>
                    <a:lnTo>
                      <a:pt x="765" y="67"/>
                    </a:lnTo>
                    <a:lnTo>
                      <a:pt x="769" y="68"/>
                    </a:lnTo>
                    <a:lnTo>
                      <a:pt x="769" y="71"/>
                    </a:lnTo>
                    <a:lnTo>
                      <a:pt x="770" y="72"/>
                    </a:lnTo>
                    <a:lnTo>
                      <a:pt x="772" y="72"/>
                    </a:lnTo>
                    <a:lnTo>
                      <a:pt x="773" y="75"/>
                    </a:lnTo>
                    <a:lnTo>
                      <a:pt x="773" y="75"/>
                    </a:lnTo>
                    <a:lnTo>
                      <a:pt x="774" y="74"/>
                    </a:lnTo>
                    <a:lnTo>
                      <a:pt x="776" y="74"/>
                    </a:lnTo>
                    <a:lnTo>
                      <a:pt x="777" y="76"/>
                    </a:lnTo>
                    <a:lnTo>
                      <a:pt x="780" y="76"/>
                    </a:lnTo>
                    <a:lnTo>
                      <a:pt x="780" y="79"/>
                    </a:lnTo>
                    <a:lnTo>
                      <a:pt x="780" y="80"/>
                    </a:lnTo>
                    <a:lnTo>
                      <a:pt x="780" y="81"/>
                    </a:lnTo>
                    <a:lnTo>
                      <a:pt x="780" y="83"/>
                    </a:lnTo>
                    <a:lnTo>
                      <a:pt x="778" y="85"/>
                    </a:lnTo>
                    <a:lnTo>
                      <a:pt x="776" y="84"/>
                    </a:lnTo>
                    <a:lnTo>
                      <a:pt x="774" y="84"/>
                    </a:lnTo>
                    <a:lnTo>
                      <a:pt x="770" y="85"/>
                    </a:lnTo>
                    <a:lnTo>
                      <a:pt x="768" y="88"/>
                    </a:lnTo>
                    <a:lnTo>
                      <a:pt x="772" y="85"/>
                    </a:lnTo>
                    <a:lnTo>
                      <a:pt x="776" y="85"/>
                    </a:lnTo>
                    <a:lnTo>
                      <a:pt x="776" y="87"/>
                    </a:lnTo>
                    <a:lnTo>
                      <a:pt x="774" y="88"/>
                    </a:lnTo>
                    <a:lnTo>
                      <a:pt x="772" y="89"/>
                    </a:lnTo>
                    <a:lnTo>
                      <a:pt x="769" y="93"/>
                    </a:lnTo>
                    <a:lnTo>
                      <a:pt x="766" y="95"/>
                    </a:lnTo>
                    <a:lnTo>
                      <a:pt x="766" y="96"/>
                    </a:lnTo>
                    <a:lnTo>
                      <a:pt x="765" y="97"/>
                    </a:lnTo>
                    <a:lnTo>
                      <a:pt x="766" y="97"/>
                    </a:lnTo>
                    <a:lnTo>
                      <a:pt x="770" y="93"/>
                    </a:lnTo>
                    <a:lnTo>
                      <a:pt x="773" y="91"/>
                    </a:lnTo>
                    <a:lnTo>
                      <a:pt x="776" y="89"/>
                    </a:lnTo>
                    <a:lnTo>
                      <a:pt x="778" y="87"/>
                    </a:lnTo>
                    <a:lnTo>
                      <a:pt x="781" y="88"/>
                    </a:lnTo>
                    <a:lnTo>
                      <a:pt x="782" y="88"/>
                    </a:lnTo>
                    <a:lnTo>
                      <a:pt x="784" y="89"/>
                    </a:lnTo>
                    <a:lnTo>
                      <a:pt x="784" y="91"/>
                    </a:lnTo>
                    <a:lnTo>
                      <a:pt x="782" y="92"/>
                    </a:lnTo>
                    <a:lnTo>
                      <a:pt x="782" y="95"/>
                    </a:lnTo>
                    <a:lnTo>
                      <a:pt x="780" y="95"/>
                    </a:lnTo>
                    <a:lnTo>
                      <a:pt x="778" y="97"/>
                    </a:lnTo>
                    <a:lnTo>
                      <a:pt x="776" y="97"/>
                    </a:lnTo>
                    <a:lnTo>
                      <a:pt x="776" y="96"/>
                    </a:lnTo>
                    <a:lnTo>
                      <a:pt x="773" y="96"/>
                    </a:lnTo>
                    <a:lnTo>
                      <a:pt x="772" y="99"/>
                    </a:lnTo>
                    <a:lnTo>
                      <a:pt x="774" y="99"/>
                    </a:lnTo>
                    <a:lnTo>
                      <a:pt x="774" y="100"/>
                    </a:lnTo>
                    <a:lnTo>
                      <a:pt x="770" y="101"/>
                    </a:lnTo>
                    <a:lnTo>
                      <a:pt x="772" y="102"/>
                    </a:lnTo>
                    <a:lnTo>
                      <a:pt x="773" y="101"/>
                    </a:lnTo>
                    <a:lnTo>
                      <a:pt x="776" y="100"/>
                    </a:lnTo>
                    <a:lnTo>
                      <a:pt x="777" y="99"/>
                    </a:lnTo>
                    <a:lnTo>
                      <a:pt x="778" y="100"/>
                    </a:lnTo>
                    <a:lnTo>
                      <a:pt x="777" y="101"/>
                    </a:lnTo>
                    <a:lnTo>
                      <a:pt x="774" y="102"/>
                    </a:lnTo>
                    <a:lnTo>
                      <a:pt x="772" y="104"/>
                    </a:lnTo>
                    <a:lnTo>
                      <a:pt x="774" y="104"/>
                    </a:lnTo>
                    <a:lnTo>
                      <a:pt x="774" y="104"/>
                    </a:lnTo>
                    <a:lnTo>
                      <a:pt x="773" y="106"/>
                    </a:lnTo>
                    <a:lnTo>
                      <a:pt x="770" y="108"/>
                    </a:lnTo>
                    <a:lnTo>
                      <a:pt x="769" y="109"/>
                    </a:lnTo>
                    <a:lnTo>
                      <a:pt x="770" y="110"/>
                    </a:lnTo>
                    <a:lnTo>
                      <a:pt x="773" y="108"/>
                    </a:lnTo>
                    <a:lnTo>
                      <a:pt x="776" y="104"/>
                    </a:lnTo>
                    <a:lnTo>
                      <a:pt x="777" y="102"/>
                    </a:lnTo>
                    <a:lnTo>
                      <a:pt x="781" y="100"/>
                    </a:lnTo>
                    <a:lnTo>
                      <a:pt x="781" y="101"/>
                    </a:lnTo>
                    <a:lnTo>
                      <a:pt x="781" y="102"/>
                    </a:lnTo>
                    <a:lnTo>
                      <a:pt x="784" y="101"/>
                    </a:lnTo>
                    <a:lnTo>
                      <a:pt x="784" y="100"/>
                    </a:lnTo>
                    <a:lnTo>
                      <a:pt x="786" y="97"/>
                    </a:lnTo>
                    <a:lnTo>
                      <a:pt x="787" y="97"/>
                    </a:lnTo>
                    <a:lnTo>
                      <a:pt x="787" y="99"/>
                    </a:lnTo>
                    <a:lnTo>
                      <a:pt x="784" y="102"/>
                    </a:lnTo>
                    <a:lnTo>
                      <a:pt x="780" y="105"/>
                    </a:lnTo>
                    <a:lnTo>
                      <a:pt x="778" y="105"/>
                    </a:lnTo>
                    <a:lnTo>
                      <a:pt x="778" y="106"/>
                    </a:lnTo>
                    <a:lnTo>
                      <a:pt x="780" y="106"/>
                    </a:lnTo>
                    <a:lnTo>
                      <a:pt x="778" y="109"/>
                    </a:lnTo>
                    <a:lnTo>
                      <a:pt x="778" y="110"/>
                    </a:lnTo>
                    <a:lnTo>
                      <a:pt x="778" y="112"/>
                    </a:lnTo>
                    <a:lnTo>
                      <a:pt x="780" y="109"/>
                    </a:lnTo>
                    <a:lnTo>
                      <a:pt x="780" y="108"/>
                    </a:lnTo>
                    <a:lnTo>
                      <a:pt x="784" y="105"/>
                    </a:lnTo>
                    <a:lnTo>
                      <a:pt x="786" y="102"/>
                    </a:lnTo>
                    <a:lnTo>
                      <a:pt x="786" y="105"/>
                    </a:lnTo>
                    <a:lnTo>
                      <a:pt x="786" y="106"/>
                    </a:lnTo>
                    <a:lnTo>
                      <a:pt x="785" y="108"/>
                    </a:lnTo>
                    <a:lnTo>
                      <a:pt x="782" y="110"/>
                    </a:lnTo>
                    <a:lnTo>
                      <a:pt x="782" y="112"/>
                    </a:lnTo>
                    <a:lnTo>
                      <a:pt x="780" y="114"/>
                    </a:lnTo>
                    <a:lnTo>
                      <a:pt x="778" y="116"/>
                    </a:lnTo>
                    <a:lnTo>
                      <a:pt x="778" y="117"/>
                    </a:lnTo>
                    <a:lnTo>
                      <a:pt x="781" y="116"/>
                    </a:lnTo>
                    <a:lnTo>
                      <a:pt x="782" y="114"/>
                    </a:lnTo>
                    <a:lnTo>
                      <a:pt x="785" y="110"/>
                    </a:lnTo>
                    <a:lnTo>
                      <a:pt x="786" y="109"/>
                    </a:lnTo>
                    <a:lnTo>
                      <a:pt x="787" y="110"/>
                    </a:lnTo>
                    <a:lnTo>
                      <a:pt x="789" y="112"/>
                    </a:lnTo>
                    <a:lnTo>
                      <a:pt x="787" y="113"/>
                    </a:lnTo>
                    <a:lnTo>
                      <a:pt x="786" y="113"/>
                    </a:lnTo>
                    <a:lnTo>
                      <a:pt x="785" y="116"/>
                    </a:lnTo>
                    <a:lnTo>
                      <a:pt x="784" y="120"/>
                    </a:lnTo>
                    <a:lnTo>
                      <a:pt x="785" y="120"/>
                    </a:lnTo>
                    <a:lnTo>
                      <a:pt x="786" y="118"/>
                    </a:lnTo>
                    <a:lnTo>
                      <a:pt x="786" y="116"/>
                    </a:lnTo>
                    <a:lnTo>
                      <a:pt x="787" y="114"/>
                    </a:lnTo>
                    <a:lnTo>
                      <a:pt x="790" y="113"/>
                    </a:lnTo>
                    <a:lnTo>
                      <a:pt x="790" y="110"/>
                    </a:lnTo>
                    <a:lnTo>
                      <a:pt x="791" y="109"/>
                    </a:lnTo>
                    <a:lnTo>
                      <a:pt x="793" y="108"/>
                    </a:lnTo>
                    <a:lnTo>
                      <a:pt x="793" y="106"/>
                    </a:lnTo>
                    <a:lnTo>
                      <a:pt x="794" y="105"/>
                    </a:lnTo>
                    <a:lnTo>
                      <a:pt x="795" y="104"/>
                    </a:lnTo>
                    <a:lnTo>
                      <a:pt x="795" y="102"/>
                    </a:lnTo>
                    <a:lnTo>
                      <a:pt x="795" y="101"/>
                    </a:lnTo>
                    <a:lnTo>
                      <a:pt x="797" y="101"/>
                    </a:lnTo>
                    <a:lnTo>
                      <a:pt x="799" y="104"/>
                    </a:lnTo>
                    <a:lnTo>
                      <a:pt x="801" y="105"/>
                    </a:lnTo>
                    <a:lnTo>
                      <a:pt x="802" y="108"/>
                    </a:lnTo>
                    <a:lnTo>
                      <a:pt x="803" y="109"/>
                    </a:lnTo>
                    <a:lnTo>
                      <a:pt x="803" y="112"/>
                    </a:lnTo>
                    <a:lnTo>
                      <a:pt x="806" y="114"/>
                    </a:lnTo>
                    <a:lnTo>
                      <a:pt x="806" y="116"/>
                    </a:lnTo>
                    <a:lnTo>
                      <a:pt x="805" y="117"/>
                    </a:lnTo>
                    <a:lnTo>
                      <a:pt x="802" y="120"/>
                    </a:lnTo>
                    <a:lnTo>
                      <a:pt x="801" y="120"/>
                    </a:lnTo>
                    <a:lnTo>
                      <a:pt x="799" y="118"/>
                    </a:lnTo>
                    <a:lnTo>
                      <a:pt x="797" y="117"/>
                    </a:lnTo>
                    <a:lnTo>
                      <a:pt x="795" y="117"/>
                    </a:lnTo>
                    <a:lnTo>
                      <a:pt x="795" y="117"/>
                    </a:lnTo>
                    <a:lnTo>
                      <a:pt x="794" y="118"/>
                    </a:lnTo>
                    <a:lnTo>
                      <a:pt x="793" y="120"/>
                    </a:lnTo>
                    <a:lnTo>
                      <a:pt x="790" y="121"/>
                    </a:lnTo>
                    <a:lnTo>
                      <a:pt x="789" y="121"/>
                    </a:lnTo>
                    <a:lnTo>
                      <a:pt x="787" y="122"/>
                    </a:lnTo>
                    <a:lnTo>
                      <a:pt x="790" y="122"/>
                    </a:lnTo>
                    <a:lnTo>
                      <a:pt x="791" y="122"/>
                    </a:lnTo>
                    <a:lnTo>
                      <a:pt x="793" y="124"/>
                    </a:lnTo>
                    <a:lnTo>
                      <a:pt x="790" y="126"/>
                    </a:lnTo>
                    <a:lnTo>
                      <a:pt x="789" y="126"/>
                    </a:lnTo>
                    <a:lnTo>
                      <a:pt x="786" y="127"/>
                    </a:lnTo>
                    <a:lnTo>
                      <a:pt x="790" y="127"/>
                    </a:lnTo>
                    <a:lnTo>
                      <a:pt x="791" y="126"/>
                    </a:lnTo>
                    <a:lnTo>
                      <a:pt x="794" y="126"/>
                    </a:lnTo>
                    <a:lnTo>
                      <a:pt x="795" y="126"/>
                    </a:lnTo>
                    <a:lnTo>
                      <a:pt x="798" y="125"/>
                    </a:lnTo>
                    <a:lnTo>
                      <a:pt x="799" y="125"/>
                    </a:lnTo>
                    <a:lnTo>
                      <a:pt x="801" y="126"/>
                    </a:lnTo>
                    <a:lnTo>
                      <a:pt x="802" y="127"/>
                    </a:lnTo>
                    <a:lnTo>
                      <a:pt x="801" y="127"/>
                    </a:lnTo>
                    <a:lnTo>
                      <a:pt x="802" y="127"/>
                    </a:lnTo>
                    <a:lnTo>
                      <a:pt x="803" y="125"/>
                    </a:lnTo>
                    <a:lnTo>
                      <a:pt x="802" y="122"/>
                    </a:lnTo>
                    <a:lnTo>
                      <a:pt x="803" y="121"/>
                    </a:lnTo>
                    <a:lnTo>
                      <a:pt x="807" y="120"/>
                    </a:lnTo>
                    <a:lnTo>
                      <a:pt x="807" y="120"/>
                    </a:lnTo>
                    <a:lnTo>
                      <a:pt x="807" y="121"/>
                    </a:lnTo>
                    <a:lnTo>
                      <a:pt x="809" y="124"/>
                    </a:lnTo>
                    <a:lnTo>
                      <a:pt x="807" y="125"/>
                    </a:lnTo>
                    <a:lnTo>
                      <a:pt x="805" y="129"/>
                    </a:lnTo>
                    <a:lnTo>
                      <a:pt x="802" y="129"/>
                    </a:lnTo>
                    <a:lnTo>
                      <a:pt x="801" y="130"/>
                    </a:lnTo>
                    <a:lnTo>
                      <a:pt x="801" y="131"/>
                    </a:lnTo>
                    <a:lnTo>
                      <a:pt x="798" y="131"/>
                    </a:lnTo>
                    <a:lnTo>
                      <a:pt x="797" y="131"/>
                    </a:lnTo>
                    <a:lnTo>
                      <a:pt x="795" y="131"/>
                    </a:lnTo>
                    <a:lnTo>
                      <a:pt x="794" y="133"/>
                    </a:lnTo>
                    <a:lnTo>
                      <a:pt x="794" y="134"/>
                    </a:lnTo>
                    <a:lnTo>
                      <a:pt x="791" y="137"/>
                    </a:lnTo>
                    <a:lnTo>
                      <a:pt x="791" y="138"/>
                    </a:lnTo>
                    <a:lnTo>
                      <a:pt x="791" y="139"/>
                    </a:lnTo>
                    <a:lnTo>
                      <a:pt x="793" y="139"/>
                    </a:lnTo>
                    <a:lnTo>
                      <a:pt x="795" y="135"/>
                    </a:lnTo>
                    <a:lnTo>
                      <a:pt x="797" y="133"/>
                    </a:lnTo>
                    <a:lnTo>
                      <a:pt x="798" y="133"/>
                    </a:lnTo>
                    <a:lnTo>
                      <a:pt x="798" y="133"/>
                    </a:lnTo>
                    <a:lnTo>
                      <a:pt x="799" y="133"/>
                    </a:lnTo>
                    <a:lnTo>
                      <a:pt x="799" y="134"/>
                    </a:lnTo>
                    <a:lnTo>
                      <a:pt x="798" y="135"/>
                    </a:lnTo>
                    <a:lnTo>
                      <a:pt x="797" y="138"/>
                    </a:lnTo>
                    <a:lnTo>
                      <a:pt x="794" y="141"/>
                    </a:lnTo>
                    <a:lnTo>
                      <a:pt x="793" y="142"/>
                    </a:lnTo>
                    <a:lnTo>
                      <a:pt x="793" y="143"/>
                    </a:lnTo>
                    <a:lnTo>
                      <a:pt x="797" y="141"/>
                    </a:lnTo>
                    <a:lnTo>
                      <a:pt x="801" y="137"/>
                    </a:lnTo>
                    <a:lnTo>
                      <a:pt x="802" y="133"/>
                    </a:lnTo>
                    <a:lnTo>
                      <a:pt x="802" y="131"/>
                    </a:lnTo>
                    <a:lnTo>
                      <a:pt x="803" y="130"/>
                    </a:lnTo>
                    <a:lnTo>
                      <a:pt x="805" y="130"/>
                    </a:lnTo>
                    <a:lnTo>
                      <a:pt x="807" y="127"/>
                    </a:lnTo>
                    <a:lnTo>
                      <a:pt x="811" y="126"/>
                    </a:lnTo>
                    <a:lnTo>
                      <a:pt x="812" y="126"/>
                    </a:lnTo>
                    <a:lnTo>
                      <a:pt x="812" y="127"/>
                    </a:lnTo>
                    <a:lnTo>
                      <a:pt x="811" y="129"/>
                    </a:lnTo>
                    <a:lnTo>
                      <a:pt x="810" y="131"/>
                    </a:lnTo>
                    <a:lnTo>
                      <a:pt x="807" y="131"/>
                    </a:lnTo>
                    <a:lnTo>
                      <a:pt x="806" y="131"/>
                    </a:lnTo>
                    <a:lnTo>
                      <a:pt x="806" y="134"/>
                    </a:lnTo>
                    <a:lnTo>
                      <a:pt x="806" y="134"/>
                    </a:lnTo>
                    <a:lnTo>
                      <a:pt x="807" y="133"/>
                    </a:lnTo>
                    <a:lnTo>
                      <a:pt x="810" y="133"/>
                    </a:lnTo>
                    <a:lnTo>
                      <a:pt x="811" y="130"/>
                    </a:lnTo>
                    <a:lnTo>
                      <a:pt x="814" y="130"/>
                    </a:lnTo>
                    <a:lnTo>
                      <a:pt x="815" y="129"/>
                    </a:lnTo>
                    <a:lnTo>
                      <a:pt x="816" y="129"/>
                    </a:lnTo>
                    <a:lnTo>
                      <a:pt x="818" y="129"/>
                    </a:lnTo>
                    <a:lnTo>
                      <a:pt x="819" y="130"/>
                    </a:lnTo>
                    <a:lnTo>
                      <a:pt x="822" y="133"/>
                    </a:lnTo>
                    <a:lnTo>
                      <a:pt x="823" y="135"/>
                    </a:lnTo>
                    <a:lnTo>
                      <a:pt x="824" y="137"/>
                    </a:lnTo>
                    <a:lnTo>
                      <a:pt x="824" y="138"/>
                    </a:lnTo>
                    <a:lnTo>
                      <a:pt x="824" y="139"/>
                    </a:lnTo>
                    <a:lnTo>
                      <a:pt x="823" y="142"/>
                    </a:lnTo>
                    <a:lnTo>
                      <a:pt x="822" y="141"/>
                    </a:lnTo>
                    <a:lnTo>
                      <a:pt x="822" y="139"/>
                    </a:lnTo>
                    <a:lnTo>
                      <a:pt x="820" y="139"/>
                    </a:lnTo>
                    <a:lnTo>
                      <a:pt x="820" y="141"/>
                    </a:lnTo>
                    <a:lnTo>
                      <a:pt x="819" y="142"/>
                    </a:lnTo>
                    <a:lnTo>
                      <a:pt x="818" y="143"/>
                    </a:lnTo>
                    <a:lnTo>
                      <a:pt x="814" y="143"/>
                    </a:lnTo>
                    <a:lnTo>
                      <a:pt x="812" y="145"/>
                    </a:lnTo>
                    <a:lnTo>
                      <a:pt x="810" y="145"/>
                    </a:lnTo>
                    <a:lnTo>
                      <a:pt x="806" y="146"/>
                    </a:lnTo>
                    <a:lnTo>
                      <a:pt x="805" y="146"/>
                    </a:lnTo>
                    <a:lnTo>
                      <a:pt x="801" y="149"/>
                    </a:lnTo>
                    <a:lnTo>
                      <a:pt x="803" y="147"/>
                    </a:lnTo>
                    <a:lnTo>
                      <a:pt x="805" y="149"/>
                    </a:lnTo>
                    <a:lnTo>
                      <a:pt x="803" y="150"/>
                    </a:lnTo>
                    <a:lnTo>
                      <a:pt x="801" y="151"/>
                    </a:lnTo>
                    <a:lnTo>
                      <a:pt x="799" y="151"/>
                    </a:lnTo>
                    <a:lnTo>
                      <a:pt x="803" y="151"/>
                    </a:lnTo>
                    <a:lnTo>
                      <a:pt x="806" y="149"/>
                    </a:lnTo>
                    <a:lnTo>
                      <a:pt x="810" y="146"/>
                    </a:lnTo>
                    <a:lnTo>
                      <a:pt x="812" y="146"/>
                    </a:lnTo>
                    <a:lnTo>
                      <a:pt x="814" y="146"/>
                    </a:lnTo>
                    <a:lnTo>
                      <a:pt x="815" y="146"/>
                    </a:lnTo>
                    <a:lnTo>
                      <a:pt x="816" y="146"/>
                    </a:lnTo>
                    <a:lnTo>
                      <a:pt x="816" y="146"/>
                    </a:lnTo>
                    <a:lnTo>
                      <a:pt x="816" y="149"/>
                    </a:lnTo>
                    <a:lnTo>
                      <a:pt x="815" y="150"/>
                    </a:lnTo>
                    <a:lnTo>
                      <a:pt x="814" y="151"/>
                    </a:lnTo>
                    <a:lnTo>
                      <a:pt x="812" y="151"/>
                    </a:lnTo>
                    <a:lnTo>
                      <a:pt x="810" y="152"/>
                    </a:lnTo>
                    <a:lnTo>
                      <a:pt x="809" y="154"/>
                    </a:lnTo>
                    <a:lnTo>
                      <a:pt x="807" y="155"/>
                    </a:lnTo>
                    <a:lnTo>
                      <a:pt x="805" y="154"/>
                    </a:lnTo>
                    <a:lnTo>
                      <a:pt x="803" y="154"/>
                    </a:lnTo>
                    <a:lnTo>
                      <a:pt x="802" y="156"/>
                    </a:lnTo>
                    <a:lnTo>
                      <a:pt x="803" y="156"/>
                    </a:lnTo>
                    <a:lnTo>
                      <a:pt x="805" y="155"/>
                    </a:lnTo>
                    <a:lnTo>
                      <a:pt x="807" y="155"/>
                    </a:lnTo>
                    <a:lnTo>
                      <a:pt x="807" y="156"/>
                    </a:lnTo>
                    <a:lnTo>
                      <a:pt x="810" y="154"/>
                    </a:lnTo>
                    <a:lnTo>
                      <a:pt x="811" y="152"/>
                    </a:lnTo>
                    <a:lnTo>
                      <a:pt x="814" y="151"/>
                    </a:lnTo>
                    <a:lnTo>
                      <a:pt x="815" y="152"/>
                    </a:lnTo>
                    <a:lnTo>
                      <a:pt x="818" y="152"/>
                    </a:lnTo>
                    <a:lnTo>
                      <a:pt x="819" y="151"/>
                    </a:lnTo>
                    <a:lnTo>
                      <a:pt x="822" y="150"/>
                    </a:lnTo>
                    <a:lnTo>
                      <a:pt x="822" y="149"/>
                    </a:lnTo>
                    <a:lnTo>
                      <a:pt x="822" y="147"/>
                    </a:lnTo>
                    <a:lnTo>
                      <a:pt x="822" y="147"/>
                    </a:lnTo>
                    <a:lnTo>
                      <a:pt x="823" y="145"/>
                    </a:lnTo>
                    <a:lnTo>
                      <a:pt x="823" y="143"/>
                    </a:lnTo>
                    <a:lnTo>
                      <a:pt x="824" y="143"/>
                    </a:lnTo>
                    <a:lnTo>
                      <a:pt x="824" y="145"/>
                    </a:lnTo>
                    <a:lnTo>
                      <a:pt x="826" y="143"/>
                    </a:lnTo>
                    <a:lnTo>
                      <a:pt x="826" y="146"/>
                    </a:lnTo>
                    <a:lnTo>
                      <a:pt x="828" y="151"/>
                    </a:lnTo>
                    <a:lnTo>
                      <a:pt x="828" y="154"/>
                    </a:lnTo>
                    <a:lnTo>
                      <a:pt x="830" y="155"/>
                    </a:lnTo>
                    <a:lnTo>
                      <a:pt x="830" y="158"/>
                    </a:lnTo>
                    <a:lnTo>
                      <a:pt x="828" y="159"/>
                    </a:lnTo>
                    <a:lnTo>
                      <a:pt x="826" y="159"/>
                    </a:lnTo>
                    <a:lnTo>
                      <a:pt x="824" y="158"/>
                    </a:lnTo>
                    <a:lnTo>
                      <a:pt x="822" y="158"/>
                    </a:lnTo>
                    <a:lnTo>
                      <a:pt x="819" y="158"/>
                    </a:lnTo>
                    <a:lnTo>
                      <a:pt x="818" y="159"/>
                    </a:lnTo>
                    <a:lnTo>
                      <a:pt x="816" y="159"/>
                    </a:lnTo>
                    <a:lnTo>
                      <a:pt x="815" y="159"/>
                    </a:lnTo>
                    <a:lnTo>
                      <a:pt x="814" y="159"/>
                    </a:lnTo>
                    <a:lnTo>
                      <a:pt x="812" y="160"/>
                    </a:lnTo>
                    <a:lnTo>
                      <a:pt x="809" y="160"/>
                    </a:lnTo>
                    <a:lnTo>
                      <a:pt x="810" y="162"/>
                    </a:lnTo>
                    <a:lnTo>
                      <a:pt x="815" y="160"/>
                    </a:lnTo>
                    <a:lnTo>
                      <a:pt x="816" y="162"/>
                    </a:lnTo>
                    <a:lnTo>
                      <a:pt x="820" y="164"/>
                    </a:lnTo>
                    <a:lnTo>
                      <a:pt x="822" y="166"/>
                    </a:lnTo>
                    <a:lnTo>
                      <a:pt x="823" y="164"/>
                    </a:lnTo>
                    <a:lnTo>
                      <a:pt x="824" y="164"/>
                    </a:lnTo>
                    <a:lnTo>
                      <a:pt x="826" y="166"/>
                    </a:lnTo>
                    <a:lnTo>
                      <a:pt x="827" y="167"/>
                    </a:lnTo>
                    <a:lnTo>
                      <a:pt x="830" y="167"/>
                    </a:lnTo>
                    <a:lnTo>
                      <a:pt x="830" y="170"/>
                    </a:lnTo>
                    <a:lnTo>
                      <a:pt x="831" y="171"/>
                    </a:lnTo>
                    <a:lnTo>
                      <a:pt x="831" y="174"/>
                    </a:lnTo>
                    <a:lnTo>
                      <a:pt x="830" y="174"/>
                    </a:lnTo>
                    <a:lnTo>
                      <a:pt x="828" y="174"/>
                    </a:lnTo>
                    <a:lnTo>
                      <a:pt x="827" y="172"/>
                    </a:lnTo>
                    <a:lnTo>
                      <a:pt x="827" y="172"/>
                    </a:lnTo>
                    <a:lnTo>
                      <a:pt x="826" y="174"/>
                    </a:lnTo>
                    <a:lnTo>
                      <a:pt x="824" y="174"/>
                    </a:lnTo>
                    <a:lnTo>
                      <a:pt x="823" y="172"/>
                    </a:lnTo>
                    <a:lnTo>
                      <a:pt x="822" y="172"/>
                    </a:lnTo>
                    <a:lnTo>
                      <a:pt x="820" y="172"/>
                    </a:lnTo>
                    <a:lnTo>
                      <a:pt x="818" y="170"/>
                    </a:lnTo>
                    <a:lnTo>
                      <a:pt x="816" y="168"/>
                    </a:lnTo>
                    <a:lnTo>
                      <a:pt x="815" y="168"/>
                    </a:lnTo>
                    <a:lnTo>
                      <a:pt x="814" y="170"/>
                    </a:lnTo>
                    <a:lnTo>
                      <a:pt x="811" y="168"/>
                    </a:lnTo>
                    <a:lnTo>
                      <a:pt x="812" y="170"/>
                    </a:lnTo>
                    <a:lnTo>
                      <a:pt x="815" y="170"/>
                    </a:lnTo>
                    <a:lnTo>
                      <a:pt x="816" y="171"/>
                    </a:lnTo>
                    <a:lnTo>
                      <a:pt x="816" y="171"/>
                    </a:lnTo>
                    <a:lnTo>
                      <a:pt x="812" y="171"/>
                    </a:lnTo>
                    <a:lnTo>
                      <a:pt x="812" y="172"/>
                    </a:lnTo>
                    <a:lnTo>
                      <a:pt x="810" y="172"/>
                    </a:lnTo>
                    <a:lnTo>
                      <a:pt x="807" y="174"/>
                    </a:lnTo>
                    <a:lnTo>
                      <a:pt x="807" y="175"/>
                    </a:lnTo>
                    <a:lnTo>
                      <a:pt x="809" y="175"/>
                    </a:lnTo>
                    <a:lnTo>
                      <a:pt x="810" y="174"/>
                    </a:lnTo>
                    <a:lnTo>
                      <a:pt x="812" y="174"/>
                    </a:lnTo>
                    <a:lnTo>
                      <a:pt x="814" y="172"/>
                    </a:lnTo>
                    <a:lnTo>
                      <a:pt x="816" y="172"/>
                    </a:lnTo>
                    <a:lnTo>
                      <a:pt x="818" y="174"/>
                    </a:lnTo>
                    <a:lnTo>
                      <a:pt x="818" y="175"/>
                    </a:lnTo>
                    <a:lnTo>
                      <a:pt x="819" y="175"/>
                    </a:lnTo>
                    <a:lnTo>
                      <a:pt x="819" y="176"/>
                    </a:lnTo>
                    <a:lnTo>
                      <a:pt x="818" y="176"/>
                    </a:lnTo>
                    <a:lnTo>
                      <a:pt x="816" y="176"/>
                    </a:lnTo>
                    <a:lnTo>
                      <a:pt x="815" y="177"/>
                    </a:lnTo>
                    <a:lnTo>
                      <a:pt x="814" y="176"/>
                    </a:lnTo>
                    <a:lnTo>
                      <a:pt x="814" y="176"/>
                    </a:lnTo>
                    <a:lnTo>
                      <a:pt x="812" y="176"/>
                    </a:lnTo>
                    <a:lnTo>
                      <a:pt x="811" y="176"/>
                    </a:lnTo>
                    <a:lnTo>
                      <a:pt x="814" y="177"/>
                    </a:lnTo>
                    <a:lnTo>
                      <a:pt x="815" y="179"/>
                    </a:lnTo>
                    <a:lnTo>
                      <a:pt x="816" y="180"/>
                    </a:lnTo>
                    <a:lnTo>
                      <a:pt x="816" y="181"/>
                    </a:lnTo>
                    <a:lnTo>
                      <a:pt x="816" y="181"/>
                    </a:lnTo>
                    <a:lnTo>
                      <a:pt x="815" y="183"/>
                    </a:lnTo>
                    <a:lnTo>
                      <a:pt x="811" y="181"/>
                    </a:lnTo>
                    <a:lnTo>
                      <a:pt x="809" y="180"/>
                    </a:lnTo>
                    <a:lnTo>
                      <a:pt x="803" y="179"/>
                    </a:lnTo>
                    <a:lnTo>
                      <a:pt x="802" y="179"/>
                    </a:lnTo>
                    <a:lnTo>
                      <a:pt x="802" y="180"/>
                    </a:lnTo>
                    <a:lnTo>
                      <a:pt x="805" y="181"/>
                    </a:lnTo>
                    <a:lnTo>
                      <a:pt x="811" y="184"/>
                    </a:lnTo>
                    <a:lnTo>
                      <a:pt x="811" y="185"/>
                    </a:lnTo>
                    <a:lnTo>
                      <a:pt x="810" y="185"/>
                    </a:lnTo>
                    <a:lnTo>
                      <a:pt x="807" y="183"/>
                    </a:lnTo>
                    <a:lnTo>
                      <a:pt x="806" y="184"/>
                    </a:lnTo>
                    <a:lnTo>
                      <a:pt x="805" y="185"/>
                    </a:lnTo>
                    <a:lnTo>
                      <a:pt x="806" y="185"/>
                    </a:lnTo>
                    <a:lnTo>
                      <a:pt x="807" y="185"/>
                    </a:lnTo>
                    <a:lnTo>
                      <a:pt x="809" y="187"/>
                    </a:lnTo>
                    <a:lnTo>
                      <a:pt x="809" y="187"/>
                    </a:lnTo>
                    <a:lnTo>
                      <a:pt x="810" y="187"/>
                    </a:lnTo>
                    <a:lnTo>
                      <a:pt x="810" y="188"/>
                    </a:lnTo>
                    <a:lnTo>
                      <a:pt x="811" y="189"/>
                    </a:lnTo>
                    <a:lnTo>
                      <a:pt x="812" y="189"/>
                    </a:lnTo>
                    <a:lnTo>
                      <a:pt x="812" y="188"/>
                    </a:lnTo>
                    <a:lnTo>
                      <a:pt x="814" y="188"/>
                    </a:lnTo>
                    <a:lnTo>
                      <a:pt x="814" y="189"/>
                    </a:lnTo>
                    <a:lnTo>
                      <a:pt x="812" y="191"/>
                    </a:lnTo>
                    <a:lnTo>
                      <a:pt x="812" y="191"/>
                    </a:lnTo>
                    <a:lnTo>
                      <a:pt x="814" y="191"/>
                    </a:lnTo>
                    <a:lnTo>
                      <a:pt x="815" y="189"/>
                    </a:lnTo>
                    <a:lnTo>
                      <a:pt x="816" y="189"/>
                    </a:lnTo>
                    <a:lnTo>
                      <a:pt x="818" y="189"/>
                    </a:lnTo>
                    <a:lnTo>
                      <a:pt x="820" y="191"/>
                    </a:lnTo>
                    <a:lnTo>
                      <a:pt x="822" y="191"/>
                    </a:lnTo>
                    <a:lnTo>
                      <a:pt x="822" y="192"/>
                    </a:lnTo>
                    <a:lnTo>
                      <a:pt x="822" y="193"/>
                    </a:lnTo>
                    <a:lnTo>
                      <a:pt x="819" y="193"/>
                    </a:lnTo>
                    <a:lnTo>
                      <a:pt x="818" y="192"/>
                    </a:lnTo>
                    <a:lnTo>
                      <a:pt x="815" y="192"/>
                    </a:lnTo>
                    <a:lnTo>
                      <a:pt x="811" y="195"/>
                    </a:lnTo>
                    <a:lnTo>
                      <a:pt x="811" y="196"/>
                    </a:lnTo>
                    <a:lnTo>
                      <a:pt x="812" y="195"/>
                    </a:lnTo>
                    <a:lnTo>
                      <a:pt x="816" y="195"/>
                    </a:lnTo>
                    <a:lnTo>
                      <a:pt x="818" y="195"/>
                    </a:lnTo>
                    <a:lnTo>
                      <a:pt x="816" y="195"/>
                    </a:lnTo>
                    <a:lnTo>
                      <a:pt x="815" y="196"/>
                    </a:lnTo>
                    <a:lnTo>
                      <a:pt x="816" y="196"/>
                    </a:lnTo>
                    <a:lnTo>
                      <a:pt x="820" y="196"/>
                    </a:lnTo>
                    <a:lnTo>
                      <a:pt x="820" y="197"/>
                    </a:lnTo>
                    <a:lnTo>
                      <a:pt x="820" y="197"/>
                    </a:lnTo>
                    <a:lnTo>
                      <a:pt x="822" y="199"/>
                    </a:lnTo>
                    <a:lnTo>
                      <a:pt x="823" y="200"/>
                    </a:lnTo>
                    <a:lnTo>
                      <a:pt x="822" y="201"/>
                    </a:lnTo>
                    <a:lnTo>
                      <a:pt x="822" y="204"/>
                    </a:lnTo>
                    <a:lnTo>
                      <a:pt x="822" y="205"/>
                    </a:lnTo>
                    <a:lnTo>
                      <a:pt x="822" y="205"/>
                    </a:lnTo>
                    <a:lnTo>
                      <a:pt x="823" y="202"/>
                    </a:lnTo>
                    <a:lnTo>
                      <a:pt x="824" y="201"/>
                    </a:lnTo>
                    <a:lnTo>
                      <a:pt x="826" y="201"/>
                    </a:lnTo>
                    <a:lnTo>
                      <a:pt x="826" y="202"/>
                    </a:lnTo>
                    <a:lnTo>
                      <a:pt x="826" y="204"/>
                    </a:lnTo>
                    <a:lnTo>
                      <a:pt x="823" y="208"/>
                    </a:lnTo>
                    <a:lnTo>
                      <a:pt x="822" y="210"/>
                    </a:lnTo>
                    <a:lnTo>
                      <a:pt x="822" y="212"/>
                    </a:lnTo>
                    <a:lnTo>
                      <a:pt x="823" y="212"/>
                    </a:lnTo>
                    <a:lnTo>
                      <a:pt x="824" y="208"/>
                    </a:lnTo>
                    <a:lnTo>
                      <a:pt x="824" y="206"/>
                    </a:lnTo>
                    <a:lnTo>
                      <a:pt x="826" y="205"/>
                    </a:lnTo>
                    <a:lnTo>
                      <a:pt x="828" y="204"/>
                    </a:lnTo>
                    <a:lnTo>
                      <a:pt x="828" y="204"/>
                    </a:lnTo>
                    <a:lnTo>
                      <a:pt x="828" y="202"/>
                    </a:lnTo>
                    <a:lnTo>
                      <a:pt x="831" y="201"/>
                    </a:lnTo>
                    <a:lnTo>
                      <a:pt x="831" y="201"/>
                    </a:lnTo>
                    <a:lnTo>
                      <a:pt x="831" y="204"/>
                    </a:lnTo>
                    <a:lnTo>
                      <a:pt x="828" y="206"/>
                    </a:lnTo>
                    <a:lnTo>
                      <a:pt x="827" y="208"/>
                    </a:lnTo>
                    <a:lnTo>
                      <a:pt x="827" y="210"/>
                    </a:lnTo>
                    <a:lnTo>
                      <a:pt x="827" y="212"/>
                    </a:lnTo>
                    <a:lnTo>
                      <a:pt x="828" y="212"/>
                    </a:lnTo>
                    <a:lnTo>
                      <a:pt x="828" y="210"/>
                    </a:lnTo>
                    <a:lnTo>
                      <a:pt x="828" y="208"/>
                    </a:lnTo>
                    <a:lnTo>
                      <a:pt x="830" y="206"/>
                    </a:lnTo>
                    <a:lnTo>
                      <a:pt x="831" y="205"/>
                    </a:lnTo>
                    <a:lnTo>
                      <a:pt x="834" y="202"/>
                    </a:lnTo>
                    <a:lnTo>
                      <a:pt x="836" y="201"/>
                    </a:lnTo>
                    <a:lnTo>
                      <a:pt x="836" y="202"/>
                    </a:lnTo>
                    <a:lnTo>
                      <a:pt x="836" y="205"/>
                    </a:lnTo>
                    <a:lnTo>
                      <a:pt x="835" y="205"/>
                    </a:lnTo>
                    <a:lnTo>
                      <a:pt x="832" y="206"/>
                    </a:lnTo>
                    <a:lnTo>
                      <a:pt x="832" y="208"/>
                    </a:lnTo>
                    <a:lnTo>
                      <a:pt x="831" y="210"/>
                    </a:lnTo>
                    <a:lnTo>
                      <a:pt x="832" y="210"/>
                    </a:lnTo>
                    <a:lnTo>
                      <a:pt x="832" y="209"/>
                    </a:lnTo>
                    <a:lnTo>
                      <a:pt x="834" y="210"/>
                    </a:lnTo>
                    <a:lnTo>
                      <a:pt x="835" y="209"/>
                    </a:lnTo>
                    <a:lnTo>
                      <a:pt x="838" y="209"/>
                    </a:lnTo>
                    <a:lnTo>
                      <a:pt x="839" y="210"/>
                    </a:lnTo>
                    <a:lnTo>
                      <a:pt x="839" y="213"/>
                    </a:lnTo>
                    <a:lnTo>
                      <a:pt x="839" y="214"/>
                    </a:lnTo>
                    <a:lnTo>
                      <a:pt x="838" y="214"/>
                    </a:lnTo>
                    <a:lnTo>
                      <a:pt x="838" y="216"/>
                    </a:lnTo>
                    <a:lnTo>
                      <a:pt x="839" y="216"/>
                    </a:lnTo>
                    <a:lnTo>
                      <a:pt x="840" y="218"/>
                    </a:lnTo>
                    <a:lnTo>
                      <a:pt x="838" y="218"/>
                    </a:lnTo>
                    <a:lnTo>
                      <a:pt x="836" y="218"/>
                    </a:lnTo>
                    <a:lnTo>
                      <a:pt x="838" y="220"/>
                    </a:lnTo>
                    <a:lnTo>
                      <a:pt x="840" y="220"/>
                    </a:lnTo>
                    <a:lnTo>
                      <a:pt x="835" y="221"/>
                    </a:lnTo>
                    <a:lnTo>
                      <a:pt x="834" y="221"/>
                    </a:lnTo>
                    <a:lnTo>
                      <a:pt x="834" y="222"/>
                    </a:lnTo>
                    <a:lnTo>
                      <a:pt x="836" y="222"/>
                    </a:lnTo>
                    <a:lnTo>
                      <a:pt x="839" y="222"/>
                    </a:lnTo>
                    <a:lnTo>
                      <a:pt x="840" y="221"/>
                    </a:lnTo>
                    <a:lnTo>
                      <a:pt x="843" y="221"/>
                    </a:lnTo>
                    <a:lnTo>
                      <a:pt x="843" y="221"/>
                    </a:lnTo>
                    <a:lnTo>
                      <a:pt x="841" y="224"/>
                    </a:lnTo>
                    <a:lnTo>
                      <a:pt x="840" y="226"/>
                    </a:lnTo>
                    <a:lnTo>
                      <a:pt x="843" y="224"/>
                    </a:lnTo>
                    <a:lnTo>
                      <a:pt x="844" y="224"/>
                    </a:lnTo>
                    <a:lnTo>
                      <a:pt x="845" y="221"/>
                    </a:lnTo>
                    <a:lnTo>
                      <a:pt x="848" y="220"/>
                    </a:lnTo>
                    <a:lnTo>
                      <a:pt x="849" y="221"/>
                    </a:lnTo>
                    <a:lnTo>
                      <a:pt x="849" y="221"/>
                    </a:lnTo>
                    <a:lnTo>
                      <a:pt x="848" y="224"/>
                    </a:lnTo>
                    <a:lnTo>
                      <a:pt x="847" y="224"/>
                    </a:lnTo>
                    <a:lnTo>
                      <a:pt x="845" y="225"/>
                    </a:lnTo>
                    <a:lnTo>
                      <a:pt x="845" y="227"/>
                    </a:lnTo>
                    <a:lnTo>
                      <a:pt x="843" y="229"/>
                    </a:lnTo>
                    <a:lnTo>
                      <a:pt x="841" y="230"/>
                    </a:lnTo>
                    <a:lnTo>
                      <a:pt x="841" y="231"/>
                    </a:lnTo>
                    <a:lnTo>
                      <a:pt x="843" y="231"/>
                    </a:lnTo>
                    <a:lnTo>
                      <a:pt x="844" y="230"/>
                    </a:lnTo>
                    <a:lnTo>
                      <a:pt x="844" y="229"/>
                    </a:lnTo>
                    <a:lnTo>
                      <a:pt x="847" y="226"/>
                    </a:lnTo>
                    <a:lnTo>
                      <a:pt x="848" y="226"/>
                    </a:lnTo>
                    <a:lnTo>
                      <a:pt x="848" y="227"/>
                    </a:lnTo>
                    <a:lnTo>
                      <a:pt x="847" y="230"/>
                    </a:lnTo>
                    <a:lnTo>
                      <a:pt x="847" y="233"/>
                    </a:lnTo>
                    <a:lnTo>
                      <a:pt x="845" y="234"/>
                    </a:lnTo>
                    <a:lnTo>
                      <a:pt x="847" y="233"/>
                    </a:lnTo>
                    <a:lnTo>
                      <a:pt x="849" y="230"/>
                    </a:lnTo>
                    <a:lnTo>
                      <a:pt x="849" y="229"/>
                    </a:lnTo>
                    <a:lnTo>
                      <a:pt x="849" y="227"/>
                    </a:lnTo>
                    <a:lnTo>
                      <a:pt x="851" y="229"/>
                    </a:lnTo>
                    <a:lnTo>
                      <a:pt x="851" y="231"/>
                    </a:lnTo>
                    <a:lnTo>
                      <a:pt x="852" y="233"/>
                    </a:lnTo>
                    <a:lnTo>
                      <a:pt x="852" y="233"/>
                    </a:lnTo>
                    <a:lnTo>
                      <a:pt x="852" y="230"/>
                    </a:lnTo>
                    <a:lnTo>
                      <a:pt x="853" y="229"/>
                    </a:lnTo>
                    <a:lnTo>
                      <a:pt x="856" y="227"/>
                    </a:lnTo>
                    <a:lnTo>
                      <a:pt x="857" y="227"/>
                    </a:lnTo>
                    <a:lnTo>
                      <a:pt x="856" y="229"/>
                    </a:lnTo>
                    <a:lnTo>
                      <a:pt x="856" y="230"/>
                    </a:lnTo>
                    <a:lnTo>
                      <a:pt x="859" y="230"/>
                    </a:lnTo>
                    <a:lnTo>
                      <a:pt x="860" y="231"/>
                    </a:lnTo>
                    <a:lnTo>
                      <a:pt x="859" y="234"/>
                    </a:lnTo>
                    <a:lnTo>
                      <a:pt x="860" y="233"/>
                    </a:lnTo>
                    <a:lnTo>
                      <a:pt x="861" y="234"/>
                    </a:lnTo>
                    <a:lnTo>
                      <a:pt x="861" y="235"/>
                    </a:lnTo>
                    <a:lnTo>
                      <a:pt x="863" y="237"/>
                    </a:lnTo>
                    <a:lnTo>
                      <a:pt x="863" y="238"/>
                    </a:lnTo>
                    <a:lnTo>
                      <a:pt x="863" y="239"/>
                    </a:lnTo>
                    <a:lnTo>
                      <a:pt x="861" y="239"/>
                    </a:lnTo>
                    <a:lnTo>
                      <a:pt x="859" y="239"/>
                    </a:lnTo>
                    <a:lnTo>
                      <a:pt x="859" y="238"/>
                    </a:lnTo>
                    <a:lnTo>
                      <a:pt x="859" y="237"/>
                    </a:lnTo>
                    <a:lnTo>
                      <a:pt x="857" y="237"/>
                    </a:lnTo>
                    <a:lnTo>
                      <a:pt x="856" y="235"/>
                    </a:lnTo>
                    <a:lnTo>
                      <a:pt x="855" y="237"/>
                    </a:lnTo>
                    <a:lnTo>
                      <a:pt x="853" y="238"/>
                    </a:lnTo>
                    <a:lnTo>
                      <a:pt x="856" y="238"/>
                    </a:lnTo>
                    <a:lnTo>
                      <a:pt x="856" y="238"/>
                    </a:lnTo>
                    <a:lnTo>
                      <a:pt x="857" y="239"/>
                    </a:lnTo>
                    <a:lnTo>
                      <a:pt x="856" y="239"/>
                    </a:lnTo>
                    <a:lnTo>
                      <a:pt x="857" y="239"/>
                    </a:lnTo>
                    <a:lnTo>
                      <a:pt x="859" y="241"/>
                    </a:lnTo>
                    <a:lnTo>
                      <a:pt x="857" y="242"/>
                    </a:lnTo>
                    <a:lnTo>
                      <a:pt x="856" y="241"/>
                    </a:lnTo>
                    <a:lnTo>
                      <a:pt x="855" y="242"/>
                    </a:lnTo>
                    <a:lnTo>
                      <a:pt x="855" y="242"/>
                    </a:lnTo>
                    <a:lnTo>
                      <a:pt x="857" y="242"/>
                    </a:lnTo>
                    <a:lnTo>
                      <a:pt x="859" y="242"/>
                    </a:lnTo>
                    <a:lnTo>
                      <a:pt x="859" y="243"/>
                    </a:lnTo>
                    <a:lnTo>
                      <a:pt x="859" y="245"/>
                    </a:lnTo>
                    <a:lnTo>
                      <a:pt x="856" y="245"/>
                    </a:lnTo>
                    <a:lnTo>
                      <a:pt x="855" y="245"/>
                    </a:lnTo>
                    <a:lnTo>
                      <a:pt x="852" y="245"/>
                    </a:lnTo>
                    <a:lnTo>
                      <a:pt x="851" y="245"/>
                    </a:lnTo>
                    <a:lnTo>
                      <a:pt x="851" y="243"/>
                    </a:lnTo>
                    <a:lnTo>
                      <a:pt x="851" y="242"/>
                    </a:lnTo>
                    <a:lnTo>
                      <a:pt x="849" y="241"/>
                    </a:lnTo>
                    <a:lnTo>
                      <a:pt x="848" y="241"/>
                    </a:lnTo>
                    <a:lnTo>
                      <a:pt x="848" y="241"/>
                    </a:lnTo>
                    <a:lnTo>
                      <a:pt x="848" y="242"/>
                    </a:lnTo>
                    <a:lnTo>
                      <a:pt x="849" y="242"/>
                    </a:lnTo>
                    <a:lnTo>
                      <a:pt x="849" y="245"/>
                    </a:lnTo>
                    <a:lnTo>
                      <a:pt x="849" y="245"/>
                    </a:lnTo>
                    <a:lnTo>
                      <a:pt x="847" y="246"/>
                    </a:lnTo>
                    <a:lnTo>
                      <a:pt x="845" y="245"/>
                    </a:lnTo>
                    <a:lnTo>
                      <a:pt x="845" y="243"/>
                    </a:lnTo>
                    <a:lnTo>
                      <a:pt x="845" y="245"/>
                    </a:lnTo>
                    <a:lnTo>
                      <a:pt x="847" y="246"/>
                    </a:lnTo>
                    <a:lnTo>
                      <a:pt x="848" y="246"/>
                    </a:lnTo>
                    <a:lnTo>
                      <a:pt x="849" y="247"/>
                    </a:lnTo>
                    <a:lnTo>
                      <a:pt x="851" y="249"/>
                    </a:lnTo>
                    <a:lnTo>
                      <a:pt x="852" y="250"/>
                    </a:lnTo>
                    <a:lnTo>
                      <a:pt x="851" y="251"/>
                    </a:lnTo>
                    <a:lnTo>
                      <a:pt x="847" y="251"/>
                    </a:lnTo>
                    <a:lnTo>
                      <a:pt x="847" y="250"/>
                    </a:lnTo>
                    <a:lnTo>
                      <a:pt x="844" y="249"/>
                    </a:lnTo>
                    <a:lnTo>
                      <a:pt x="844" y="247"/>
                    </a:lnTo>
                    <a:lnTo>
                      <a:pt x="843" y="247"/>
                    </a:lnTo>
                    <a:lnTo>
                      <a:pt x="843" y="249"/>
                    </a:lnTo>
                    <a:lnTo>
                      <a:pt x="845" y="250"/>
                    </a:lnTo>
                    <a:lnTo>
                      <a:pt x="847" y="251"/>
                    </a:lnTo>
                    <a:lnTo>
                      <a:pt x="847" y="254"/>
                    </a:lnTo>
                    <a:lnTo>
                      <a:pt x="845" y="255"/>
                    </a:lnTo>
                    <a:lnTo>
                      <a:pt x="844" y="255"/>
                    </a:lnTo>
                    <a:lnTo>
                      <a:pt x="844" y="254"/>
                    </a:lnTo>
                    <a:lnTo>
                      <a:pt x="843" y="252"/>
                    </a:lnTo>
                    <a:lnTo>
                      <a:pt x="841" y="252"/>
                    </a:lnTo>
                    <a:lnTo>
                      <a:pt x="841" y="252"/>
                    </a:lnTo>
                    <a:lnTo>
                      <a:pt x="843" y="254"/>
                    </a:lnTo>
                    <a:lnTo>
                      <a:pt x="843" y="255"/>
                    </a:lnTo>
                    <a:lnTo>
                      <a:pt x="843" y="258"/>
                    </a:lnTo>
                    <a:lnTo>
                      <a:pt x="841" y="259"/>
                    </a:lnTo>
                    <a:lnTo>
                      <a:pt x="840" y="259"/>
                    </a:lnTo>
                    <a:lnTo>
                      <a:pt x="840" y="258"/>
                    </a:lnTo>
                    <a:lnTo>
                      <a:pt x="840" y="255"/>
                    </a:lnTo>
                    <a:lnTo>
                      <a:pt x="839" y="256"/>
                    </a:lnTo>
                    <a:lnTo>
                      <a:pt x="839" y="258"/>
                    </a:lnTo>
                    <a:lnTo>
                      <a:pt x="838" y="258"/>
                    </a:lnTo>
                    <a:lnTo>
                      <a:pt x="836" y="258"/>
                    </a:lnTo>
                    <a:lnTo>
                      <a:pt x="836" y="255"/>
                    </a:lnTo>
                    <a:lnTo>
                      <a:pt x="836" y="254"/>
                    </a:lnTo>
                    <a:lnTo>
                      <a:pt x="836" y="252"/>
                    </a:lnTo>
                    <a:lnTo>
                      <a:pt x="835" y="251"/>
                    </a:lnTo>
                    <a:lnTo>
                      <a:pt x="835" y="252"/>
                    </a:lnTo>
                    <a:lnTo>
                      <a:pt x="835" y="256"/>
                    </a:lnTo>
                    <a:lnTo>
                      <a:pt x="834" y="256"/>
                    </a:lnTo>
                    <a:lnTo>
                      <a:pt x="832" y="256"/>
                    </a:lnTo>
                    <a:lnTo>
                      <a:pt x="832" y="258"/>
                    </a:lnTo>
                    <a:lnTo>
                      <a:pt x="834" y="258"/>
                    </a:lnTo>
                    <a:lnTo>
                      <a:pt x="834" y="259"/>
                    </a:lnTo>
                    <a:lnTo>
                      <a:pt x="834" y="260"/>
                    </a:lnTo>
                    <a:lnTo>
                      <a:pt x="832" y="259"/>
                    </a:lnTo>
                    <a:lnTo>
                      <a:pt x="831" y="259"/>
                    </a:lnTo>
                    <a:lnTo>
                      <a:pt x="831" y="260"/>
                    </a:lnTo>
                    <a:lnTo>
                      <a:pt x="832" y="260"/>
                    </a:lnTo>
                    <a:lnTo>
                      <a:pt x="834" y="260"/>
                    </a:lnTo>
                    <a:lnTo>
                      <a:pt x="834" y="262"/>
                    </a:lnTo>
                    <a:lnTo>
                      <a:pt x="834" y="263"/>
                    </a:lnTo>
                    <a:lnTo>
                      <a:pt x="832" y="263"/>
                    </a:lnTo>
                    <a:lnTo>
                      <a:pt x="832" y="264"/>
                    </a:lnTo>
                    <a:lnTo>
                      <a:pt x="832" y="266"/>
                    </a:lnTo>
                    <a:lnTo>
                      <a:pt x="832" y="267"/>
                    </a:lnTo>
                    <a:lnTo>
                      <a:pt x="832" y="267"/>
                    </a:lnTo>
                    <a:lnTo>
                      <a:pt x="831" y="267"/>
                    </a:lnTo>
                    <a:lnTo>
                      <a:pt x="831" y="267"/>
                    </a:lnTo>
                    <a:lnTo>
                      <a:pt x="832" y="268"/>
                    </a:lnTo>
                    <a:lnTo>
                      <a:pt x="832" y="270"/>
                    </a:lnTo>
                    <a:lnTo>
                      <a:pt x="832" y="272"/>
                    </a:lnTo>
                    <a:lnTo>
                      <a:pt x="830" y="272"/>
                    </a:lnTo>
                    <a:lnTo>
                      <a:pt x="830" y="274"/>
                    </a:lnTo>
                    <a:lnTo>
                      <a:pt x="828" y="274"/>
                    </a:lnTo>
                    <a:lnTo>
                      <a:pt x="828" y="272"/>
                    </a:lnTo>
                    <a:lnTo>
                      <a:pt x="827" y="271"/>
                    </a:lnTo>
                    <a:lnTo>
                      <a:pt x="828" y="271"/>
                    </a:lnTo>
                    <a:lnTo>
                      <a:pt x="827" y="270"/>
                    </a:lnTo>
                    <a:lnTo>
                      <a:pt x="826" y="270"/>
                    </a:lnTo>
                    <a:lnTo>
                      <a:pt x="827" y="268"/>
                    </a:lnTo>
                    <a:lnTo>
                      <a:pt x="827" y="267"/>
                    </a:lnTo>
                    <a:lnTo>
                      <a:pt x="827" y="267"/>
                    </a:lnTo>
                    <a:lnTo>
                      <a:pt x="824" y="268"/>
                    </a:lnTo>
                    <a:lnTo>
                      <a:pt x="824" y="270"/>
                    </a:lnTo>
                    <a:lnTo>
                      <a:pt x="823" y="270"/>
                    </a:lnTo>
                    <a:lnTo>
                      <a:pt x="823" y="268"/>
                    </a:lnTo>
                    <a:lnTo>
                      <a:pt x="823" y="267"/>
                    </a:lnTo>
                    <a:lnTo>
                      <a:pt x="822" y="266"/>
                    </a:lnTo>
                    <a:lnTo>
                      <a:pt x="822" y="264"/>
                    </a:lnTo>
                    <a:lnTo>
                      <a:pt x="823" y="264"/>
                    </a:lnTo>
                    <a:lnTo>
                      <a:pt x="823" y="263"/>
                    </a:lnTo>
                    <a:lnTo>
                      <a:pt x="823" y="262"/>
                    </a:lnTo>
                    <a:lnTo>
                      <a:pt x="823" y="262"/>
                    </a:lnTo>
                    <a:lnTo>
                      <a:pt x="822" y="263"/>
                    </a:lnTo>
                    <a:lnTo>
                      <a:pt x="820" y="266"/>
                    </a:lnTo>
                    <a:lnTo>
                      <a:pt x="819" y="267"/>
                    </a:lnTo>
                    <a:lnTo>
                      <a:pt x="819" y="267"/>
                    </a:lnTo>
                    <a:lnTo>
                      <a:pt x="819" y="266"/>
                    </a:lnTo>
                    <a:lnTo>
                      <a:pt x="818" y="263"/>
                    </a:lnTo>
                    <a:lnTo>
                      <a:pt x="818" y="262"/>
                    </a:lnTo>
                    <a:lnTo>
                      <a:pt x="819" y="262"/>
                    </a:lnTo>
                    <a:lnTo>
                      <a:pt x="820" y="260"/>
                    </a:lnTo>
                    <a:lnTo>
                      <a:pt x="820" y="260"/>
                    </a:lnTo>
                    <a:lnTo>
                      <a:pt x="822" y="259"/>
                    </a:lnTo>
                    <a:lnTo>
                      <a:pt x="822" y="259"/>
                    </a:lnTo>
                    <a:lnTo>
                      <a:pt x="820" y="259"/>
                    </a:lnTo>
                    <a:lnTo>
                      <a:pt x="819" y="259"/>
                    </a:lnTo>
                    <a:lnTo>
                      <a:pt x="816" y="259"/>
                    </a:lnTo>
                    <a:lnTo>
                      <a:pt x="816" y="258"/>
                    </a:lnTo>
                    <a:lnTo>
                      <a:pt x="816" y="256"/>
                    </a:lnTo>
                    <a:lnTo>
                      <a:pt x="819" y="256"/>
                    </a:lnTo>
                    <a:lnTo>
                      <a:pt x="820" y="255"/>
                    </a:lnTo>
                    <a:lnTo>
                      <a:pt x="819" y="255"/>
                    </a:lnTo>
                    <a:lnTo>
                      <a:pt x="818" y="255"/>
                    </a:lnTo>
                    <a:lnTo>
                      <a:pt x="816" y="255"/>
                    </a:lnTo>
                    <a:lnTo>
                      <a:pt x="816" y="254"/>
                    </a:lnTo>
                    <a:lnTo>
                      <a:pt x="818" y="254"/>
                    </a:lnTo>
                    <a:lnTo>
                      <a:pt x="819" y="252"/>
                    </a:lnTo>
                    <a:lnTo>
                      <a:pt x="820" y="252"/>
                    </a:lnTo>
                    <a:lnTo>
                      <a:pt x="819" y="251"/>
                    </a:lnTo>
                    <a:lnTo>
                      <a:pt x="818" y="251"/>
                    </a:lnTo>
                    <a:lnTo>
                      <a:pt x="816" y="252"/>
                    </a:lnTo>
                    <a:lnTo>
                      <a:pt x="816" y="252"/>
                    </a:lnTo>
                    <a:lnTo>
                      <a:pt x="816" y="251"/>
                    </a:lnTo>
                    <a:lnTo>
                      <a:pt x="818" y="249"/>
                    </a:lnTo>
                    <a:lnTo>
                      <a:pt x="819" y="249"/>
                    </a:lnTo>
                    <a:lnTo>
                      <a:pt x="822" y="247"/>
                    </a:lnTo>
                    <a:lnTo>
                      <a:pt x="823" y="246"/>
                    </a:lnTo>
                    <a:lnTo>
                      <a:pt x="824" y="245"/>
                    </a:lnTo>
                    <a:lnTo>
                      <a:pt x="826" y="243"/>
                    </a:lnTo>
                    <a:lnTo>
                      <a:pt x="827" y="241"/>
                    </a:lnTo>
                    <a:lnTo>
                      <a:pt x="828" y="241"/>
                    </a:lnTo>
                    <a:lnTo>
                      <a:pt x="828" y="239"/>
                    </a:lnTo>
                    <a:lnTo>
                      <a:pt x="827" y="239"/>
                    </a:lnTo>
                    <a:lnTo>
                      <a:pt x="826" y="242"/>
                    </a:lnTo>
                    <a:lnTo>
                      <a:pt x="824" y="242"/>
                    </a:lnTo>
                    <a:lnTo>
                      <a:pt x="823" y="245"/>
                    </a:lnTo>
                    <a:lnTo>
                      <a:pt x="820" y="246"/>
                    </a:lnTo>
                    <a:lnTo>
                      <a:pt x="819" y="246"/>
                    </a:lnTo>
                    <a:lnTo>
                      <a:pt x="815" y="247"/>
                    </a:lnTo>
                    <a:lnTo>
                      <a:pt x="814" y="247"/>
                    </a:lnTo>
                    <a:lnTo>
                      <a:pt x="812" y="247"/>
                    </a:lnTo>
                    <a:lnTo>
                      <a:pt x="812" y="246"/>
                    </a:lnTo>
                    <a:lnTo>
                      <a:pt x="815" y="243"/>
                    </a:lnTo>
                    <a:lnTo>
                      <a:pt x="818" y="242"/>
                    </a:lnTo>
                    <a:lnTo>
                      <a:pt x="818" y="241"/>
                    </a:lnTo>
                    <a:lnTo>
                      <a:pt x="819" y="239"/>
                    </a:lnTo>
                    <a:lnTo>
                      <a:pt x="819" y="238"/>
                    </a:lnTo>
                    <a:lnTo>
                      <a:pt x="818" y="241"/>
                    </a:lnTo>
                    <a:lnTo>
                      <a:pt x="812" y="243"/>
                    </a:lnTo>
                    <a:lnTo>
                      <a:pt x="811" y="243"/>
                    </a:lnTo>
                    <a:lnTo>
                      <a:pt x="810" y="243"/>
                    </a:lnTo>
                    <a:lnTo>
                      <a:pt x="810" y="243"/>
                    </a:lnTo>
                    <a:lnTo>
                      <a:pt x="810" y="241"/>
                    </a:lnTo>
                    <a:lnTo>
                      <a:pt x="810" y="241"/>
                    </a:lnTo>
                    <a:lnTo>
                      <a:pt x="809" y="241"/>
                    </a:lnTo>
                    <a:lnTo>
                      <a:pt x="807" y="239"/>
                    </a:lnTo>
                    <a:lnTo>
                      <a:pt x="807" y="239"/>
                    </a:lnTo>
                    <a:lnTo>
                      <a:pt x="809" y="239"/>
                    </a:lnTo>
                    <a:lnTo>
                      <a:pt x="809" y="238"/>
                    </a:lnTo>
                    <a:lnTo>
                      <a:pt x="809" y="237"/>
                    </a:lnTo>
                    <a:lnTo>
                      <a:pt x="807" y="237"/>
                    </a:lnTo>
                    <a:lnTo>
                      <a:pt x="806" y="237"/>
                    </a:lnTo>
                    <a:lnTo>
                      <a:pt x="807" y="234"/>
                    </a:lnTo>
                    <a:lnTo>
                      <a:pt x="807" y="234"/>
                    </a:lnTo>
                    <a:lnTo>
                      <a:pt x="807" y="233"/>
                    </a:lnTo>
                    <a:lnTo>
                      <a:pt x="806" y="231"/>
                    </a:lnTo>
                    <a:lnTo>
                      <a:pt x="806" y="230"/>
                    </a:lnTo>
                    <a:lnTo>
                      <a:pt x="805" y="230"/>
                    </a:lnTo>
                    <a:lnTo>
                      <a:pt x="805" y="233"/>
                    </a:lnTo>
                    <a:lnTo>
                      <a:pt x="806" y="233"/>
                    </a:lnTo>
                    <a:lnTo>
                      <a:pt x="803" y="234"/>
                    </a:lnTo>
                    <a:lnTo>
                      <a:pt x="802" y="233"/>
                    </a:lnTo>
                    <a:lnTo>
                      <a:pt x="802" y="231"/>
                    </a:lnTo>
                    <a:lnTo>
                      <a:pt x="799" y="231"/>
                    </a:lnTo>
                    <a:lnTo>
                      <a:pt x="802" y="233"/>
                    </a:lnTo>
                    <a:lnTo>
                      <a:pt x="803" y="235"/>
                    </a:lnTo>
                    <a:lnTo>
                      <a:pt x="803" y="238"/>
                    </a:lnTo>
                    <a:lnTo>
                      <a:pt x="802" y="237"/>
                    </a:lnTo>
                    <a:lnTo>
                      <a:pt x="801" y="238"/>
                    </a:lnTo>
                    <a:lnTo>
                      <a:pt x="802" y="238"/>
                    </a:lnTo>
                    <a:lnTo>
                      <a:pt x="799" y="239"/>
                    </a:lnTo>
                    <a:lnTo>
                      <a:pt x="799" y="238"/>
                    </a:lnTo>
                    <a:lnTo>
                      <a:pt x="798" y="235"/>
                    </a:lnTo>
                    <a:lnTo>
                      <a:pt x="797" y="234"/>
                    </a:lnTo>
                    <a:lnTo>
                      <a:pt x="797" y="235"/>
                    </a:lnTo>
                    <a:lnTo>
                      <a:pt x="798" y="237"/>
                    </a:lnTo>
                    <a:lnTo>
                      <a:pt x="798" y="238"/>
                    </a:lnTo>
                    <a:lnTo>
                      <a:pt x="798" y="239"/>
                    </a:lnTo>
                    <a:lnTo>
                      <a:pt x="799" y="239"/>
                    </a:lnTo>
                    <a:lnTo>
                      <a:pt x="801" y="242"/>
                    </a:lnTo>
                    <a:lnTo>
                      <a:pt x="801" y="243"/>
                    </a:lnTo>
                    <a:lnTo>
                      <a:pt x="801" y="245"/>
                    </a:lnTo>
                    <a:lnTo>
                      <a:pt x="802" y="246"/>
                    </a:lnTo>
                    <a:lnTo>
                      <a:pt x="802" y="246"/>
                    </a:lnTo>
                    <a:lnTo>
                      <a:pt x="801" y="247"/>
                    </a:lnTo>
                    <a:lnTo>
                      <a:pt x="798" y="246"/>
                    </a:lnTo>
                    <a:lnTo>
                      <a:pt x="797" y="245"/>
                    </a:lnTo>
                    <a:lnTo>
                      <a:pt x="797" y="247"/>
                    </a:lnTo>
                    <a:lnTo>
                      <a:pt x="795" y="247"/>
                    </a:lnTo>
                    <a:lnTo>
                      <a:pt x="793" y="245"/>
                    </a:lnTo>
                    <a:lnTo>
                      <a:pt x="793" y="243"/>
                    </a:lnTo>
                    <a:lnTo>
                      <a:pt x="794" y="242"/>
                    </a:lnTo>
                    <a:lnTo>
                      <a:pt x="793" y="241"/>
                    </a:lnTo>
                    <a:lnTo>
                      <a:pt x="791" y="239"/>
                    </a:lnTo>
                    <a:lnTo>
                      <a:pt x="790" y="239"/>
                    </a:lnTo>
                    <a:lnTo>
                      <a:pt x="789" y="238"/>
                    </a:lnTo>
                    <a:lnTo>
                      <a:pt x="789" y="237"/>
                    </a:lnTo>
                    <a:lnTo>
                      <a:pt x="787" y="238"/>
                    </a:lnTo>
                    <a:lnTo>
                      <a:pt x="785" y="238"/>
                    </a:lnTo>
                    <a:lnTo>
                      <a:pt x="782" y="238"/>
                    </a:lnTo>
                    <a:lnTo>
                      <a:pt x="784" y="239"/>
                    </a:lnTo>
                    <a:lnTo>
                      <a:pt x="786" y="239"/>
                    </a:lnTo>
                    <a:lnTo>
                      <a:pt x="787" y="239"/>
                    </a:lnTo>
                    <a:lnTo>
                      <a:pt x="790" y="241"/>
                    </a:lnTo>
                    <a:lnTo>
                      <a:pt x="790" y="243"/>
                    </a:lnTo>
                    <a:lnTo>
                      <a:pt x="789" y="245"/>
                    </a:lnTo>
                    <a:lnTo>
                      <a:pt x="789" y="246"/>
                    </a:lnTo>
                    <a:lnTo>
                      <a:pt x="790" y="246"/>
                    </a:lnTo>
                    <a:lnTo>
                      <a:pt x="791" y="247"/>
                    </a:lnTo>
                    <a:lnTo>
                      <a:pt x="790" y="249"/>
                    </a:lnTo>
                    <a:lnTo>
                      <a:pt x="791" y="249"/>
                    </a:lnTo>
                    <a:lnTo>
                      <a:pt x="793" y="249"/>
                    </a:lnTo>
                    <a:lnTo>
                      <a:pt x="794" y="250"/>
                    </a:lnTo>
                    <a:lnTo>
                      <a:pt x="793" y="251"/>
                    </a:lnTo>
                    <a:lnTo>
                      <a:pt x="789" y="254"/>
                    </a:lnTo>
                    <a:lnTo>
                      <a:pt x="787" y="256"/>
                    </a:lnTo>
                    <a:lnTo>
                      <a:pt x="791" y="255"/>
                    </a:lnTo>
                    <a:lnTo>
                      <a:pt x="793" y="254"/>
                    </a:lnTo>
                    <a:lnTo>
                      <a:pt x="793" y="252"/>
                    </a:lnTo>
                    <a:lnTo>
                      <a:pt x="797" y="252"/>
                    </a:lnTo>
                    <a:lnTo>
                      <a:pt x="797" y="254"/>
                    </a:lnTo>
                    <a:lnTo>
                      <a:pt x="797" y="254"/>
                    </a:lnTo>
                    <a:lnTo>
                      <a:pt x="795" y="255"/>
                    </a:lnTo>
                    <a:lnTo>
                      <a:pt x="794" y="256"/>
                    </a:lnTo>
                    <a:lnTo>
                      <a:pt x="795" y="258"/>
                    </a:lnTo>
                    <a:lnTo>
                      <a:pt x="797" y="258"/>
                    </a:lnTo>
                    <a:lnTo>
                      <a:pt x="798" y="259"/>
                    </a:lnTo>
                    <a:lnTo>
                      <a:pt x="797" y="259"/>
                    </a:lnTo>
                    <a:lnTo>
                      <a:pt x="795" y="260"/>
                    </a:lnTo>
                    <a:lnTo>
                      <a:pt x="794" y="260"/>
                    </a:lnTo>
                    <a:lnTo>
                      <a:pt x="795" y="262"/>
                    </a:lnTo>
                    <a:lnTo>
                      <a:pt x="797" y="263"/>
                    </a:lnTo>
                    <a:lnTo>
                      <a:pt x="795" y="263"/>
                    </a:lnTo>
                    <a:lnTo>
                      <a:pt x="795" y="264"/>
                    </a:lnTo>
                    <a:lnTo>
                      <a:pt x="797" y="264"/>
                    </a:lnTo>
                    <a:lnTo>
                      <a:pt x="797" y="266"/>
                    </a:lnTo>
                    <a:lnTo>
                      <a:pt x="798" y="266"/>
                    </a:lnTo>
                    <a:lnTo>
                      <a:pt x="798" y="267"/>
                    </a:lnTo>
                    <a:lnTo>
                      <a:pt x="798" y="270"/>
                    </a:lnTo>
                    <a:lnTo>
                      <a:pt x="798" y="271"/>
                    </a:lnTo>
                    <a:lnTo>
                      <a:pt x="799" y="270"/>
                    </a:lnTo>
                    <a:lnTo>
                      <a:pt x="799" y="267"/>
                    </a:lnTo>
                    <a:lnTo>
                      <a:pt x="801" y="267"/>
                    </a:lnTo>
                    <a:lnTo>
                      <a:pt x="802" y="268"/>
                    </a:lnTo>
                    <a:lnTo>
                      <a:pt x="802" y="270"/>
                    </a:lnTo>
                    <a:lnTo>
                      <a:pt x="803" y="271"/>
                    </a:lnTo>
                    <a:lnTo>
                      <a:pt x="803" y="272"/>
                    </a:lnTo>
                    <a:lnTo>
                      <a:pt x="801" y="274"/>
                    </a:lnTo>
                    <a:lnTo>
                      <a:pt x="801" y="274"/>
                    </a:lnTo>
                    <a:lnTo>
                      <a:pt x="805" y="274"/>
                    </a:lnTo>
                    <a:lnTo>
                      <a:pt x="805" y="274"/>
                    </a:lnTo>
                    <a:lnTo>
                      <a:pt x="805" y="275"/>
                    </a:lnTo>
                    <a:lnTo>
                      <a:pt x="806" y="274"/>
                    </a:lnTo>
                    <a:lnTo>
                      <a:pt x="806" y="272"/>
                    </a:lnTo>
                    <a:lnTo>
                      <a:pt x="807" y="272"/>
                    </a:lnTo>
                    <a:lnTo>
                      <a:pt x="809" y="274"/>
                    </a:lnTo>
                    <a:lnTo>
                      <a:pt x="807" y="276"/>
                    </a:lnTo>
                    <a:lnTo>
                      <a:pt x="806" y="277"/>
                    </a:lnTo>
                    <a:lnTo>
                      <a:pt x="806" y="279"/>
                    </a:lnTo>
                    <a:lnTo>
                      <a:pt x="806" y="279"/>
                    </a:lnTo>
                    <a:lnTo>
                      <a:pt x="807" y="280"/>
                    </a:lnTo>
                    <a:lnTo>
                      <a:pt x="810" y="280"/>
                    </a:lnTo>
                    <a:lnTo>
                      <a:pt x="811" y="279"/>
                    </a:lnTo>
                    <a:lnTo>
                      <a:pt x="812" y="280"/>
                    </a:lnTo>
                    <a:lnTo>
                      <a:pt x="810" y="281"/>
                    </a:lnTo>
                    <a:lnTo>
                      <a:pt x="810" y="283"/>
                    </a:lnTo>
                    <a:lnTo>
                      <a:pt x="807" y="283"/>
                    </a:lnTo>
                    <a:lnTo>
                      <a:pt x="809" y="284"/>
                    </a:lnTo>
                    <a:lnTo>
                      <a:pt x="810" y="287"/>
                    </a:lnTo>
                    <a:lnTo>
                      <a:pt x="810" y="288"/>
                    </a:lnTo>
                    <a:lnTo>
                      <a:pt x="810" y="289"/>
                    </a:lnTo>
                    <a:lnTo>
                      <a:pt x="811" y="292"/>
                    </a:lnTo>
                    <a:lnTo>
                      <a:pt x="814" y="296"/>
                    </a:lnTo>
                    <a:lnTo>
                      <a:pt x="814" y="296"/>
                    </a:lnTo>
                    <a:lnTo>
                      <a:pt x="812" y="297"/>
                    </a:lnTo>
                    <a:lnTo>
                      <a:pt x="812" y="300"/>
                    </a:lnTo>
                    <a:lnTo>
                      <a:pt x="811" y="302"/>
                    </a:lnTo>
                    <a:lnTo>
                      <a:pt x="811" y="305"/>
                    </a:lnTo>
                    <a:lnTo>
                      <a:pt x="811" y="306"/>
                    </a:lnTo>
                    <a:lnTo>
                      <a:pt x="809" y="302"/>
                    </a:lnTo>
                    <a:lnTo>
                      <a:pt x="807" y="300"/>
                    </a:lnTo>
                    <a:lnTo>
                      <a:pt x="807" y="297"/>
                    </a:lnTo>
                    <a:lnTo>
                      <a:pt x="807" y="295"/>
                    </a:lnTo>
                    <a:lnTo>
                      <a:pt x="807" y="297"/>
                    </a:lnTo>
                    <a:lnTo>
                      <a:pt x="806" y="301"/>
                    </a:lnTo>
                    <a:lnTo>
                      <a:pt x="807" y="305"/>
                    </a:lnTo>
                    <a:lnTo>
                      <a:pt x="807" y="308"/>
                    </a:lnTo>
                    <a:lnTo>
                      <a:pt x="807" y="310"/>
                    </a:lnTo>
                    <a:lnTo>
                      <a:pt x="809" y="312"/>
                    </a:lnTo>
                    <a:lnTo>
                      <a:pt x="807" y="313"/>
                    </a:lnTo>
                    <a:lnTo>
                      <a:pt x="806" y="313"/>
                    </a:lnTo>
                    <a:lnTo>
                      <a:pt x="805" y="310"/>
                    </a:lnTo>
                    <a:lnTo>
                      <a:pt x="802" y="310"/>
                    </a:lnTo>
                    <a:lnTo>
                      <a:pt x="803" y="316"/>
                    </a:lnTo>
                    <a:lnTo>
                      <a:pt x="803" y="318"/>
                    </a:lnTo>
                    <a:lnTo>
                      <a:pt x="805" y="318"/>
                    </a:lnTo>
                    <a:lnTo>
                      <a:pt x="805" y="321"/>
                    </a:lnTo>
                    <a:lnTo>
                      <a:pt x="802" y="320"/>
                    </a:lnTo>
                    <a:lnTo>
                      <a:pt x="801" y="318"/>
                    </a:lnTo>
                    <a:lnTo>
                      <a:pt x="799" y="314"/>
                    </a:lnTo>
                    <a:lnTo>
                      <a:pt x="801" y="314"/>
                    </a:lnTo>
                    <a:lnTo>
                      <a:pt x="801" y="312"/>
                    </a:lnTo>
                    <a:lnTo>
                      <a:pt x="799" y="313"/>
                    </a:lnTo>
                    <a:lnTo>
                      <a:pt x="798" y="313"/>
                    </a:lnTo>
                    <a:lnTo>
                      <a:pt x="797" y="312"/>
                    </a:lnTo>
                    <a:lnTo>
                      <a:pt x="797" y="308"/>
                    </a:lnTo>
                    <a:lnTo>
                      <a:pt x="795" y="309"/>
                    </a:lnTo>
                    <a:lnTo>
                      <a:pt x="795" y="310"/>
                    </a:lnTo>
                    <a:lnTo>
                      <a:pt x="795" y="310"/>
                    </a:lnTo>
                    <a:lnTo>
                      <a:pt x="795" y="309"/>
                    </a:lnTo>
                    <a:lnTo>
                      <a:pt x="794" y="306"/>
                    </a:lnTo>
                    <a:lnTo>
                      <a:pt x="793" y="306"/>
                    </a:lnTo>
                    <a:lnTo>
                      <a:pt x="793" y="306"/>
                    </a:lnTo>
                    <a:lnTo>
                      <a:pt x="794" y="308"/>
                    </a:lnTo>
                    <a:lnTo>
                      <a:pt x="793" y="309"/>
                    </a:lnTo>
                    <a:lnTo>
                      <a:pt x="791" y="309"/>
                    </a:lnTo>
                    <a:lnTo>
                      <a:pt x="790" y="308"/>
                    </a:lnTo>
                    <a:lnTo>
                      <a:pt x="790" y="306"/>
                    </a:lnTo>
                    <a:lnTo>
                      <a:pt x="790" y="304"/>
                    </a:lnTo>
                    <a:lnTo>
                      <a:pt x="789" y="301"/>
                    </a:lnTo>
                    <a:lnTo>
                      <a:pt x="789" y="299"/>
                    </a:lnTo>
                    <a:lnTo>
                      <a:pt x="789" y="301"/>
                    </a:lnTo>
                    <a:lnTo>
                      <a:pt x="789" y="305"/>
                    </a:lnTo>
                    <a:lnTo>
                      <a:pt x="790" y="306"/>
                    </a:lnTo>
                    <a:lnTo>
                      <a:pt x="789" y="308"/>
                    </a:lnTo>
                    <a:lnTo>
                      <a:pt x="786" y="305"/>
                    </a:lnTo>
                    <a:lnTo>
                      <a:pt x="785" y="302"/>
                    </a:lnTo>
                    <a:lnTo>
                      <a:pt x="785" y="301"/>
                    </a:lnTo>
                    <a:lnTo>
                      <a:pt x="784" y="301"/>
                    </a:lnTo>
                    <a:lnTo>
                      <a:pt x="782" y="297"/>
                    </a:lnTo>
                    <a:lnTo>
                      <a:pt x="781" y="297"/>
                    </a:lnTo>
                    <a:lnTo>
                      <a:pt x="781" y="296"/>
                    </a:lnTo>
                    <a:lnTo>
                      <a:pt x="780" y="293"/>
                    </a:lnTo>
                    <a:lnTo>
                      <a:pt x="780" y="295"/>
                    </a:lnTo>
                    <a:lnTo>
                      <a:pt x="778" y="296"/>
                    </a:lnTo>
                    <a:lnTo>
                      <a:pt x="780" y="299"/>
                    </a:lnTo>
                    <a:lnTo>
                      <a:pt x="780" y="300"/>
                    </a:lnTo>
                    <a:lnTo>
                      <a:pt x="780" y="299"/>
                    </a:lnTo>
                    <a:lnTo>
                      <a:pt x="778" y="297"/>
                    </a:lnTo>
                    <a:lnTo>
                      <a:pt x="778" y="297"/>
                    </a:lnTo>
                    <a:lnTo>
                      <a:pt x="776" y="296"/>
                    </a:lnTo>
                    <a:lnTo>
                      <a:pt x="773" y="292"/>
                    </a:lnTo>
                    <a:lnTo>
                      <a:pt x="773" y="291"/>
                    </a:lnTo>
                    <a:lnTo>
                      <a:pt x="772" y="289"/>
                    </a:lnTo>
                    <a:lnTo>
                      <a:pt x="770" y="291"/>
                    </a:lnTo>
                    <a:lnTo>
                      <a:pt x="769" y="291"/>
                    </a:lnTo>
                    <a:lnTo>
                      <a:pt x="768" y="292"/>
                    </a:lnTo>
                    <a:lnTo>
                      <a:pt x="769" y="295"/>
                    </a:lnTo>
                    <a:lnTo>
                      <a:pt x="772" y="299"/>
                    </a:lnTo>
                    <a:lnTo>
                      <a:pt x="772" y="299"/>
                    </a:lnTo>
                    <a:lnTo>
                      <a:pt x="773" y="301"/>
                    </a:lnTo>
                    <a:lnTo>
                      <a:pt x="773" y="304"/>
                    </a:lnTo>
                    <a:lnTo>
                      <a:pt x="774" y="304"/>
                    </a:lnTo>
                    <a:lnTo>
                      <a:pt x="777" y="304"/>
                    </a:lnTo>
                    <a:lnTo>
                      <a:pt x="778" y="305"/>
                    </a:lnTo>
                    <a:lnTo>
                      <a:pt x="777" y="306"/>
                    </a:lnTo>
                    <a:lnTo>
                      <a:pt x="778" y="306"/>
                    </a:lnTo>
                    <a:lnTo>
                      <a:pt x="780" y="308"/>
                    </a:lnTo>
                    <a:lnTo>
                      <a:pt x="778" y="309"/>
                    </a:lnTo>
                    <a:lnTo>
                      <a:pt x="781" y="309"/>
                    </a:lnTo>
                    <a:lnTo>
                      <a:pt x="781" y="310"/>
                    </a:lnTo>
                    <a:lnTo>
                      <a:pt x="782" y="313"/>
                    </a:lnTo>
                    <a:lnTo>
                      <a:pt x="782" y="314"/>
                    </a:lnTo>
                    <a:lnTo>
                      <a:pt x="784" y="314"/>
                    </a:lnTo>
                    <a:lnTo>
                      <a:pt x="785" y="314"/>
                    </a:lnTo>
                    <a:lnTo>
                      <a:pt x="786" y="318"/>
                    </a:lnTo>
                    <a:lnTo>
                      <a:pt x="784" y="320"/>
                    </a:lnTo>
                    <a:lnTo>
                      <a:pt x="785" y="320"/>
                    </a:lnTo>
                    <a:lnTo>
                      <a:pt x="786" y="321"/>
                    </a:lnTo>
                    <a:lnTo>
                      <a:pt x="786" y="322"/>
                    </a:lnTo>
                    <a:lnTo>
                      <a:pt x="787" y="321"/>
                    </a:lnTo>
                    <a:lnTo>
                      <a:pt x="789" y="321"/>
                    </a:lnTo>
                    <a:lnTo>
                      <a:pt x="789" y="324"/>
                    </a:lnTo>
                    <a:lnTo>
                      <a:pt x="789" y="325"/>
                    </a:lnTo>
                    <a:lnTo>
                      <a:pt x="790" y="324"/>
                    </a:lnTo>
                    <a:lnTo>
                      <a:pt x="790" y="325"/>
                    </a:lnTo>
                    <a:lnTo>
                      <a:pt x="790" y="326"/>
                    </a:lnTo>
                    <a:lnTo>
                      <a:pt x="787" y="326"/>
                    </a:lnTo>
                    <a:lnTo>
                      <a:pt x="787" y="327"/>
                    </a:lnTo>
                    <a:lnTo>
                      <a:pt x="787" y="329"/>
                    </a:lnTo>
                    <a:lnTo>
                      <a:pt x="790" y="330"/>
                    </a:lnTo>
                    <a:lnTo>
                      <a:pt x="789" y="331"/>
                    </a:lnTo>
                    <a:lnTo>
                      <a:pt x="789" y="333"/>
                    </a:lnTo>
                    <a:lnTo>
                      <a:pt x="786" y="333"/>
                    </a:lnTo>
                    <a:lnTo>
                      <a:pt x="785" y="331"/>
                    </a:lnTo>
                    <a:lnTo>
                      <a:pt x="781" y="330"/>
                    </a:lnTo>
                    <a:lnTo>
                      <a:pt x="780" y="329"/>
                    </a:lnTo>
                    <a:lnTo>
                      <a:pt x="778" y="327"/>
                    </a:lnTo>
                    <a:lnTo>
                      <a:pt x="774" y="325"/>
                    </a:lnTo>
                    <a:lnTo>
                      <a:pt x="774" y="324"/>
                    </a:lnTo>
                    <a:lnTo>
                      <a:pt x="772" y="324"/>
                    </a:lnTo>
                    <a:lnTo>
                      <a:pt x="770" y="324"/>
                    </a:lnTo>
                    <a:lnTo>
                      <a:pt x="769" y="322"/>
                    </a:lnTo>
                    <a:lnTo>
                      <a:pt x="769" y="324"/>
                    </a:lnTo>
                    <a:lnTo>
                      <a:pt x="765" y="322"/>
                    </a:lnTo>
                    <a:lnTo>
                      <a:pt x="765" y="321"/>
                    </a:lnTo>
                    <a:lnTo>
                      <a:pt x="764" y="320"/>
                    </a:lnTo>
                    <a:lnTo>
                      <a:pt x="762" y="320"/>
                    </a:lnTo>
                    <a:lnTo>
                      <a:pt x="760" y="317"/>
                    </a:lnTo>
                    <a:lnTo>
                      <a:pt x="760" y="316"/>
                    </a:lnTo>
                    <a:lnTo>
                      <a:pt x="759" y="316"/>
                    </a:lnTo>
                    <a:lnTo>
                      <a:pt x="757" y="314"/>
                    </a:lnTo>
                    <a:lnTo>
                      <a:pt x="756" y="312"/>
                    </a:lnTo>
                    <a:lnTo>
                      <a:pt x="757" y="312"/>
                    </a:lnTo>
                    <a:lnTo>
                      <a:pt x="759" y="310"/>
                    </a:lnTo>
                    <a:lnTo>
                      <a:pt x="756" y="309"/>
                    </a:lnTo>
                    <a:lnTo>
                      <a:pt x="755" y="310"/>
                    </a:lnTo>
                    <a:lnTo>
                      <a:pt x="755" y="310"/>
                    </a:lnTo>
                    <a:lnTo>
                      <a:pt x="753" y="310"/>
                    </a:lnTo>
                    <a:lnTo>
                      <a:pt x="753" y="309"/>
                    </a:lnTo>
                    <a:lnTo>
                      <a:pt x="752" y="309"/>
                    </a:lnTo>
                    <a:lnTo>
                      <a:pt x="748" y="306"/>
                    </a:lnTo>
                    <a:lnTo>
                      <a:pt x="747" y="306"/>
                    </a:lnTo>
                    <a:lnTo>
                      <a:pt x="745" y="305"/>
                    </a:lnTo>
                    <a:lnTo>
                      <a:pt x="743" y="304"/>
                    </a:lnTo>
                    <a:lnTo>
                      <a:pt x="743" y="302"/>
                    </a:lnTo>
                    <a:lnTo>
                      <a:pt x="741" y="302"/>
                    </a:lnTo>
                    <a:lnTo>
                      <a:pt x="740" y="301"/>
                    </a:lnTo>
                    <a:lnTo>
                      <a:pt x="739" y="299"/>
                    </a:lnTo>
                    <a:lnTo>
                      <a:pt x="739" y="296"/>
                    </a:lnTo>
                    <a:lnTo>
                      <a:pt x="736" y="295"/>
                    </a:lnTo>
                    <a:lnTo>
                      <a:pt x="737" y="293"/>
                    </a:lnTo>
                    <a:lnTo>
                      <a:pt x="740" y="295"/>
                    </a:lnTo>
                    <a:lnTo>
                      <a:pt x="744" y="291"/>
                    </a:lnTo>
                    <a:lnTo>
                      <a:pt x="745" y="289"/>
                    </a:lnTo>
                    <a:lnTo>
                      <a:pt x="741" y="291"/>
                    </a:lnTo>
                    <a:lnTo>
                      <a:pt x="740" y="288"/>
                    </a:lnTo>
                    <a:lnTo>
                      <a:pt x="740" y="285"/>
                    </a:lnTo>
                    <a:lnTo>
                      <a:pt x="740" y="284"/>
                    </a:lnTo>
                    <a:lnTo>
                      <a:pt x="739" y="285"/>
                    </a:lnTo>
                    <a:lnTo>
                      <a:pt x="737" y="287"/>
                    </a:lnTo>
                    <a:lnTo>
                      <a:pt x="737" y="289"/>
                    </a:lnTo>
                    <a:lnTo>
                      <a:pt x="736" y="287"/>
                    </a:lnTo>
                    <a:lnTo>
                      <a:pt x="737" y="285"/>
                    </a:lnTo>
                    <a:lnTo>
                      <a:pt x="737" y="281"/>
                    </a:lnTo>
                    <a:lnTo>
                      <a:pt x="736" y="284"/>
                    </a:lnTo>
                    <a:lnTo>
                      <a:pt x="735" y="283"/>
                    </a:lnTo>
                    <a:lnTo>
                      <a:pt x="735" y="280"/>
                    </a:lnTo>
                    <a:lnTo>
                      <a:pt x="733" y="281"/>
                    </a:lnTo>
                    <a:lnTo>
                      <a:pt x="732" y="279"/>
                    </a:lnTo>
                    <a:lnTo>
                      <a:pt x="732" y="276"/>
                    </a:lnTo>
                    <a:lnTo>
                      <a:pt x="731" y="274"/>
                    </a:lnTo>
                    <a:lnTo>
                      <a:pt x="730" y="272"/>
                    </a:lnTo>
                    <a:lnTo>
                      <a:pt x="730" y="271"/>
                    </a:lnTo>
                    <a:lnTo>
                      <a:pt x="732" y="268"/>
                    </a:lnTo>
                    <a:lnTo>
                      <a:pt x="732" y="267"/>
                    </a:lnTo>
                    <a:lnTo>
                      <a:pt x="728" y="271"/>
                    </a:lnTo>
                    <a:lnTo>
                      <a:pt x="727" y="272"/>
                    </a:lnTo>
                    <a:lnTo>
                      <a:pt x="727" y="271"/>
                    </a:lnTo>
                    <a:lnTo>
                      <a:pt x="728" y="268"/>
                    </a:lnTo>
                    <a:lnTo>
                      <a:pt x="727" y="268"/>
                    </a:lnTo>
                    <a:lnTo>
                      <a:pt x="726" y="268"/>
                    </a:lnTo>
                    <a:lnTo>
                      <a:pt x="724" y="268"/>
                    </a:lnTo>
                    <a:lnTo>
                      <a:pt x="723" y="272"/>
                    </a:lnTo>
                    <a:lnTo>
                      <a:pt x="722" y="274"/>
                    </a:lnTo>
                    <a:lnTo>
                      <a:pt x="722" y="271"/>
                    </a:lnTo>
                    <a:lnTo>
                      <a:pt x="723" y="268"/>
                    </a:lnTo>
                    <a:lnTo>
                      <a:pt x="723" y="267"/>
                    </a:lnTo>
                    <a:lnTo>
                      <a:pt x="723" y="264"/>
                    </a:lnTo>
                    <a:lnTo>
                      <a:pt x="722" y="266"/>
                    </a:lnTo>
                    <a:lnTo>
                      <a:pt x="719" y="267"/>
                    </a:lnTo>
                    <a:lnTo>
                      <a:pt x="718" y="267"/>
                    </a:lnTo>
                    <a:lnTo>
                      <a:pt x="716" y="270"/>
                    </a:lnTo>
                    <a:lnTo>
                      <a:pt x="716" y="271"/>
                    </a:lnTo>
                    <a:lnTo>
                      <a:pt x="714" y="270"/>
                    </a:lnTo>
                    <a:lnTo>
                      <a:pt x="712" y="268"/>
                    </a:lnTo>
                    <a:lnTo>
                      <a:pt x="710" y="268"/>
                    </a:lnTo>
                    <a:lnTo>
                      <a:pt x="708" y="264"/>
                    </a:lnTo>
                    <a:lnTo>
                      <a:pt x="707" y="264"/>
                    </a:lnTo>
                    <a:lnTo>
                      <a:pt x="706" y="266"/>
                    </a:lnTo>
                    <a:lnTo>
                      <a:pt x="706" y="268"/>
                    </a:lnTo>
                    <a:lnTo>
                      <a:pt x="705" y="270"/>
                    </a:lnTo>
                    <a:lnTo>
                      <a:pt x="703" y="268"/>
                    </a:lnTo>
                    <a:lnTo>
                      <a:pt x="702" y="270"/>
                    </a:lnTo>
                    <a:lnTo>
                      <a:pt x="699" y="270"/>
                    </a:lnTo>
                    <a:lnTo>
                      <a:pt x="698" y="271"/>
                    </a:lnTo>
                    <a:lnTo>
                      <a:pt x="697" y="271"/>
                    </a:lnTo>
                    <a:lnTo>
                      <a:pt x="695" y="272"/>
                    </a:lnTo>
                    <a:lnTo>
                      <a:pt x="693" y="271"/>
                    </a:lnTo>
                    <a:lnTo>
                      <a:pt x="690" y="271"/>
                    </a:lnTo>
                    <a:lnTo>
                      <a:pt x="690" y="270"/>
                    </a:lnTo>
                    <a:lnTo>
                      <a:pt x="687" y="267"/>
                    </a:lnTo>
                    <a:lnTo>
                      <a:pt x="686" y="267"/>
                    </a:lnTo>
                    <a:lnTo>
                      <a:pt x="685" y="266"/>
                    </a:lnTo>
                    <a:lnTo>
                      <a:pt x="683" y="260"/>
                    </a:lnTo>
                    <a:lnTo>
                      <a:pt x="683" y="258"/>
                    </a:lnTo>
                    <a:lnTo>
                      <a:pt x="686" y="256"/>
                    </a:lnTo>
                    <a:lnTo>
                      <a:pt x="686" y="255"/>
                    </a:lnTo>
                    <a:lnTo>
                      <a:pt x="687" y="252"/>
                    </a:lnTo>
                    <a:lnTo>
                      <a:pt x="690" y="252"/>
                    </a:lnTo>
                    <a:lnTo>
                      <a:pt x="691" y="251"/>
                    </a:lnTo>
                    <a:lnTo>
                      <a:pt x="693" y="251"/>
                    </a:lnTo>
                    <a:lnTo>
                      <a:pt x="694" y="251"/>
                    </a:lnTo>
                    <a:lnTo>
                      <a:pt x="695" y="249"/>
                    </a:lnTo>
                    <a:lnTo>
                      <a:pt x="694" y="247"/>
                    </a:lnTo>
                    <a:lnTo>
                      <a:pt x="694" y="246"/>
                    </a:lnTo>
                    <a:lnTo>
                      <a:pt x="694" y="246"/>
                    </a:lnTo>
                    <a:lnTo>
                      <a:pt x="695" y="246"/>
                    </a:lnTo>
                    <a:lnTo>
                      <a:pt x="695" y="245"/>
                    </a:lnTo>
                    <a:lnTo>
                      <a:pt x="695" y="243"/>
                    </a:lnTo>
                    <a:lnTo>
                      <a:pt x="697" y="243"/>
                    </a:lnTo>
                    <a:lnTo>
                      <a:pt x="699" y="246"/>
                    </a:lnTo>
                    <a:lnTo>
                      <a:pt x="702" y="247"/>
                    </a:lnTo>
                    <a:lnTo>
                      <a:pt x="703" y="249"/>
                    </a:lnTo>
                    <a:lnTo>
                      <a:pt x="706" y="250"/>
                    </a:lnTo>
                    <a:lnTo>
                      <a:pt x="707" y="251"/>
                    </a:lnTo>
                    <a:lnTo>
                      <a:pt x="710" y="252"/>
                    </a:lnTo>
                    <a:lnTo>
                      <a:pt x="711" y="251"/>
                    </a:lnTo>
                    <a:lnTo>
                      <a:pt x="712" y="251"/>
                    </a:lnTo>
                    <a:lnTo>
                      <a:pt x="714" y="252"/>
                    </a:lnTo>
                    <a:lnTo>
                      <a:pt x="715" y="252"/>
                    </a:lnTo>
                    <a:lnTo>
                      <a:pt x="718" y="252"/>
                    </a:lnTo>
                    <a:lnTo>
                      <a:pt x="719" y="251"/>
                    </a:lnTo>
                    <a:lnTo>
                      <a:pt x="720" y="249"/>
                    </a:lnTo>
                    <a:lnTo>
                      <a:pt x="723" y="249"/>
                    </a:lnTo>
                    <a:lnTo>
                      <a:pt x="723" y="250"/>
                    </a:lnTo>
                    <a:lnTo>
                      <a:pt x="723" y="250"/>
                    </a:lnTo>
                    <a:lnTo>
                      <a:pt x="724" y="251"/>
                    </a:lnTo>
                    <a:lnTo>
                      <a:pt x="727" y="250"/>
                    </a:lnTo>
                    <a:lnTo>
                      <a:pt x="727" y="247"/>
                    </a:lnTo>
                    <a:lnTo>
                      <a:pt x="730" y="246"/>
                    </a:lnTo>
                    <a:lnTo>
                      <a:pt x="731" y="247"/>
                    </a:lnTo>
                    <a:lnTo>
                      <a:pt x="731" y="251"/>
                    </a:lnTo>
                    <a:lnTo>
                      <a:pt x="731" y="252"/>
                    </a:lnTo>
                    <a:lnTo>
                      <a:pt x="732" y="250"/>
                    </a:lnTo>
                    <a:lnTo>
                      <a:pt x="733" y="250"/>
                    </a:lnTo>
                    <a:lnTo>
                      <a:pt x="733" y="250"/>
                    </a:lnTo>
                    <a:lnTo>
                      <a:pt x="735" y="249"/>
                    </a:lnTo>
                    <a:lnTo>
                      <a:pt x="735" y="243"/>
                    </a:lnTo>
                    <a:lnTo>
                      <a:pt x="732" y="239"/>
                    </a:lnTo>
                    <a:lnTo>
                      <a:pt x="732" y="238"/>
                    </a:lnTo>
                    <a:lnTo>
                      <a:pt x="731" y="235"/>
                    </a:lnTo>
                    <a:lnTo>
                      <a:pt x="732" y="233"/>
                    </a:lnTo>
                    <a:lnTo>
                      <a:pt x="732" y="231"/>
                    </a:lnTo>
                    <a:lnTo>
                      <a:pt x="733" y="231"/>
                    </a:lnTo>
                    <a:lnTo>
                      <a:pt x="737" y="229"/>
                    </a:lnTo>
                    <a:lnTo>
                      <a:pt x="741" y="226"/>
                    </a:lnTo>
                    <a:lnTo>
                      <a:pt x="743" y="226"/>
                    </a:lnTo>
                    <a:lnTo>
                      <a:pt x="745" y="222"/>
                    </a:lnTo>
                    <a:lnTo>
                      <a:pt x="747" y="222"/>
                    </a:lnTo>
                    <a:lnTo>
                      <a:pt x="748" y="224"/>
                    </a:lnTo>
                    <a:lnTo>
                      <a:pt x="751" y="224"/>
                    </a:lnTo>
                    <a:lnTo>
                      <a:pt x="751" y="224"/>
                    </a:lnTo>
                    <a:lnTo>
                      <a:pt x="748" y="221"/>
                    </a:lnTo>
                    <a:lnTo>
                      <a:pt x="748" y="220"/>
                    </a:lnTo>
                    <a:lnTo>
                      <a:pt x="752" y="217"/>
                    </a:lnTo>
                    <a:lnTo>
                      <a:pt x="753" y="214"/>
                    </a:lnTo>
                    <a:lnTo>
                      <a:pt x="755" y="214"/>
                    </a:lnTo>
                    <a:lnTo>
                      <a:pt x="757" y="214"/>
                    </a:lnTo>
                    <a:lnTo>
                      <a:pt x="761" y="213"/>
                    </a:lnTo>
                    <a:lnTo>
                      <a:pt x="761" y="212"/>
                    </a:lnTo>
                    <a:lnTo>
                      <a:pt x="760" y="209"/>
                    </a:lnTo>
                    <a:lnTo>
                      <a:pt x="761" y="208"/>
                    </a:lnTo>
                    <a:lnTo>
                      <a:pt x="762" y="204"/>
                    </a:lnTo>
                    <a:lnTo>
                      <a:pt x="762" y="202"/>
                    </a:lnTo>
                    <a:lnTo>
                      <a:pt x="761" y="202"/>
                    </a:lnTo>
                    <a:lnTo>
                      <a:pt x="761" y="200"/>
                    </a:lnTo>
                    <a:lnTo>
                      <a:pt x="762" y="199"/>
                    </a:lnTo>
                    <a:lnTo>
                      <a:pt x="762" y="196"/>
                    </a:lnTo>
                    <a:lnTo>
                      <a:pt x="761" y="196"/>
                    </a:lnTo>
                    <a:lnTo>
                      <a:pt x="761" y="195"/>
                    </a:lnTo>
                    <a:lnTo>
                      <a:pt x="762" y="191"/>
                    </a:lnTo>
                    <a:lnTo>
                      <a:pt x="764" y="191"/>
                    </a:lnTo>
                    <a:lnTo>
                      <a:pt x="764" y="189"/>
                    </a:lnTo>
                    <a:lnTo>
                      <a:pt x="765" y="187"/>
                    </a:lnTo>
                    <a:lnTo>
                      <a:pt x="765" y="185"/>
                    </a:lnTo>
                    <a:lnTo>
                      <a:pt x="764" y="187"/>
                    </a:lnTo>
                    <a:lnTo>
                      <a:pt x="762" y="188"/>
                    </a:lnTo>
                    <a:lnTo>
                      <a:pt x="762" y="189"/>
                    </a:lnTo>
                    <a:lnTo>
                      <a:pt x="761" y="189"/>
                    </a:lnTo>
                    <a:lnTo>
                      <a:pt x="761" y="188"/>
                    </a:lnTo>
                    <a:lnTo>
                      <a:pt x="761" y="185"/>
                    </a:lnTo>
                    <a:lnTo>
                      <a:pt x="761" y="185"/>
                    </a:lnTo>
                    <a:lnTo>
                      <a:pt x="756" y="185"/>
                    </a:lnTo>
                    <a:lnTo>
                      <a:pt x="755" y="184"/>
                    </a:lnTo>
                    <a:lnTo>
                      <a:pt x="755" y="183"/>
                    </a:lnTo>
                    <a:lnTo>
                      <a:pt x="759" y="181"/>
                    </a:lnTo>
                    <a:lnTo>
                      <a:pt x="759" y="180"/>
                    </a:lnTo>
                    <a:lnTo>
                      <a:pt x="756" y="179"/>
                    </a:lnTo>
                    <a:lnTo>
                      <a:pt x="757" y="177"/>
                    </a:lnTo>
                    <a:lnTo>
                      <a:pt x="757" y="175"/>
                    </a:lnTo>
                    <a:lnTo>
                      <a:pt x="755" y="174"/>
                    </a:lnTo>
                    <a:lnTo>
                      <a:pt x="755" y="174"/>
                    </a:lnTo>
                    <a:lnTo>
                      <a:pt x="753" y="175"/>
                    </a:lnTo>
                    <a:lnTo>
                      <a:pt x="755" y="176"/>
                    </a:lnTo>
                    <a:lnTo>
                      <a:pt x="755" y="177"/>
                    </a:lnTo>
                    <a:lnTo>
                      <a:pt x="751" y="179"/>
                    </a:lnTo>
                    <a:lnTo>
                      <a:pt x="751" y="176"/>
                    </a:lnTo>
                    <a:lnTo>
                      <a:pt x="749" y="176"/>
                    </a:lnTo>
                    <a:lnTo>
                      <a:pt x="749" y="174"/>
                    </a:lnTo>
                    <a:lnTo>
                      <a:pt x="751" y="172"/>
                    </a:lnTo>
                    <a:lnTo>
                      <a:pt x="751" y="170"/>
                    </a:lnTo>
                    <a:lnTo>
                      <a:pt x="747" y="171"/>
                    </a:lnTo>
                    <a:lnTo>
                      <a:pt x="748" y="170"/>
                    </a:lnTo>
                    <a:lnTo>
                      <a:pt x="749" y="168"/>
                    </a:lnTo>
                    <a:lnTo>
                      <a:pt x="751" y="168"/>
                    </a:lnTo>
                    <a:lnTo>
                      <a:pt x="749" y="167"/>
                    </a:lnTo>
                    <a:lnTo>
                      <a:pt x="751" y="167"/>
                    </a:lnTo>
                    <a:lnTo>
                      <a:pt x="752" y="166"/>
                    </a:lnTo>
                    <a:lnTo>
                      <a:pt x="752" y="164"/>
                    </a:lnTo>
                    <a:lnTo>
                      <a:pt x="751" y="163"/>
                    </a:lnTo>
                    <a:lnTo>
                      <a:pt x="748" y="166"/>
                    </a:lnTo>
                    <a:lnTo>
                      <a:pt x="747" y="168"/>
                    </a:lnTo>
                    <a:lnTo>
                      <a:pt x="745" y="168"/>
                    </a:lnTo>
                    <a:lnTo>
                      <a:pt x="744" y="168"/>
                    </a:lnTo>
                    <a:lnTo>
                      <a:pt x="744" y="166"/>
                    </a:lnTo>
                    <a:lnTo>
                      <a:pt x="743" y="166"/>
                    </a:lnTo>
                    <a:lnTo>
                      <a:pt x="741" y="168"/>
                    </a:lnTo>
                    <a:lnTo>
                      <a:pt x="740" y="168"/>
                    </a:lnTo>
                    <a:lnTo>
                      <a:pt x="739" y="170"/>
                    </a:lnTo>
                    <a:lnTo>
                      <a:pt x="736" y="170"/>
                    </a:lnTo>
                    <a:lnTo>
                      <a:pt x="735" y="170"/>
                    </a:lnTo>
                    <a:lnTo>
                      <a:pt x="735" y="171"/>
                    </a:lnTo>
                    <a:lnTo>
                      <a:pt x="733" y="171"/>
                    </a:lnTo>
                    <a:lnTo>
                      <a:pt x="733" y="170"/>
                    </a:lnTo>
                    <a:lnTo>
                      <a:pt x="735" y="168"/>
                    </a:lnTo>
                    <a:lnTo>
                      <a:pt x="735" y="167"/>
                    </a:lnTo>
                    <a:lnTo>
                      <a:pt x="733" y="166"/>
                    </a:lnTo>
                    <a:lnTo>
                      <a:pt x="735" y="164"/>
                    </a:lnTo>
                    <a:lnTo>
                      <a:pt x="736" y="163"/>
                    </a:lnTo>
                    <a:lnTo>
                      <a:pt x="737" y="164"/>
                    </a:lnTo>
                    <a:lnTo>
                      <a:pt x="739" y="164"/>
                    </a:lnTo>
                    <a:lnTo>
                      <a:pt x="740" y="164"/>
                    </a:lnTo>
                    <a:lnTo>
                      <a:pt x="741" y="164"/>
                    </a:lnTo>
                    <a:lnTo>
                      <a:pt x="743" y="162"/>
                    </a:lnTo>
                    <a:lnTo>
                      <a:pt x="744" y="160"/>
                    </a:lnTo>
                    <a:lnTo>
                      <a:pt x="743" y="159"/>
                    </a:lnTo>
                    <a:lnTo>
                      <a:pt x="741" y="158"/>
                    </a:lnTo>
                    <a:lnTo>
                      <a:pt x="740" y="156"/>
                    </a:lnTo>
                    <a:lnTo>
                      <a:pt x="739" y="155"/>
                    </a:lnTo>
                    <a:lnTo>
                      <a:pt x="739" y="154"/>
                    </a:lnTo>
                    <a:lnTo>
                      <a:pt x="737" y="152"/>
                    </a:lnTo>
                    <a:lnTo>
                      <a:pt x="737" y="151"/>
                    </a:lnTo>
                    <a:lnTo>
                      <a:pt x="736" y="151"/>
                    </a:lnTo>
                    <a:lnTo>
                      <a:pt x="735" y="150"/>
                    </a:lnTo>
                    <a:lnTo>
                      <a:pt x="733" y="150"/>
                    </a:lnTo>
                    <a:lnTo>
                      <a:pt x="733" y="149"/>
                    </a:lnTo>
                    <a:lnTo>
                      <a:pt x="735" y="147"/>
                    </a:lnTo>
                    <a:lnTo>
                      <a:pt x="736" y="149"/>
                    </a:lnTo>
                    <a:lnTo>
                      <a:pt x="737" y="147"/>
                    </a:lnTo>
                    <a:lnTo>
                      <a:pt x="737" y="146"/>
                    </a:lnTo>
                    <a:lnTo>
                      <a:pt x="739" y="146"/>
                    </a:lnTo>
                    <a:lnTo>
                      <a:pt x="736" y="145"/>
                    </a:lnTo>
                    <a:lnTo>
                      <a:pt x="735" y="143"/>
                    </a:lnTo>
                    <a:lnTo>
                      <a:pt x="733" y="143"/>
                    </a:lnTo>
                    <a:lnTo>
                      <a:pt x="733" y="142"/>
                    </a:lnTo>
                    <a:lnTo>
                      <a:pt x="731" y="142"/>
                    </a:lnTo>
                    <a:lnTo>
                      <a:pt x="731" y="145"/>
                    </a:lnTo>
                    <a:lnTo>
                      <a:pt x="730" y="145"/>
                    </a:lnTo>
                    <a:lnTo>
                      <a:pt x="730" y="143"/>
                    </a:lnTo>
                    <a:lnTo>
                      <a:pt x="731" y="139"/>
                    </a:lnTo>
                    <a:lnTo>
                      <a:pt x="733" y="137"/>
                    </a:lnTo>
                    <a:lnTo>
                      <a:pt x="733" y="135"/>
                    </a:lnTo>
                    <a:lnTo>
                      <a:pt x="735" y="133"/>
                    </a:lnTo>
                    <a:lnTo>
                      <a:pt x="735" y="130"/>
                    </a:lnTo>
                    <a:lnTo>
                      <a:pt x="736" y="129"/>
                    </a:lnTo>
                    <a:lnTo>
                      <a:pt x="735" y="127"/>
                    </a:lnTo>
                    <a:lnTo>
                      <a:pt x="732" y="129"/>
                    </a:lnTo>
                    <a:lnTo>
                      <a:pt x="731" y="127"/>
                    </a:lnTo>
                    <a:lnTo>
                      <a:pt x="731" y="127"/>
                    </a:lnTo>
                    <a:lnTo>
                      <a:pt x="731" y="129"/>
                    </a:lnTo>
                    <a:lnTo>
                      <a:pt x="730" y="129"/>
                    </a:lnTo>
                    <a:lnTo>
                      <a:pt x="727" y="126"/>
                    </a:lnTo>
                    <a:lnTo>
                      <a:pt x="726" y="125"/>
                    </a:lnTo>
                    <a:lnTo>
                      <a:pt x="726" y="124"/>
                    </a:lnTo>
                    <a:lnTo>
                      <a:pt x="724" y="122"/>
                    </a:lnTo>
                    <a:lnTo>
                      <a:pt x="724" y="120"/>
                    </a:lnTo>
                    <a:lnTo>
                      <a:pt x="727" y="118"/>
                    </a:lnTo>
                    <a:lnTo>
                      <a:pt x="727" y="118"/>
                    </a:lnTo>
                    <a:lnTo>
                      <a:pt x="727" y="117"/>
                    </a:lnTo>
                    <a:lnTo>
                      <a:pt x="726" y="114"/>
                    </a:lnTo>
                    <a:lnTo>
                      <a:pt x="724" y="114"/>
                    </a:lnTo>
                    <a:lnTo>
                      <a:pt x="723" y="116"/>
                    </a:lnTo>
                    <a:lnTo>
                      <a:pt x="723" y="120"/>
                    </a:lnTo>
                    <a:lnTo>
                      <a:pt x="722" y="121"/>
                    </a:lnTo>
                    <a:lnTo>
                      <a:pt x="722" y="120"/>
                    </a:lnTo>
                    <a:lnTo>
                      <a:pt x="720" y="118"/>
                    </a:lnTo>
                    <a:lnTo>
                      <a:pt x="720" y="118"/>
                    </a:lnTo>
                    <a:lnTo>
                      <a:pt x="720" y="120"/>
                    </a:lnTo>
                    <a:lnTo>
                      <a:pt x="719" y="121"/>
                    </a:lnTo>
                    <a:lnTo>
                      <a:pt x="718" y="122"/>
                    </a:lnTo>
                    <a:lnTo>
                      <a:pt x="720" y="125"/>
                    </a:lnTo>
                    <a:lnTo>
                      <a:pt x="722" y="125"/>
                    </a:lnTo>
                    <a:lnTo>
                      <a:pt x="723" y="129"/>
                    </a:lnTo>
                    <a:lnTo>
                      <a:pt x="724" y="130"/>
                    </a:lnTo>
                    <a:lnTo>
                      <a:pt x="724" y="133"/>
                    </a:lnTo>
                    <a:lnTo>
                      <a:pt x="723" y="135"/>
                    </a:lnTo>
                    <a:lnTo>
                      <a:pt x="722" y="137"/>
                    </a:lnTo>
                    <a:lnTo>
                      <a:pt x="720" y="138"/>
                    </a:lnTo>
                    <a:lnTo>
                      <a:pt x="715" y="138"/>
                    </a:lnTo>
                    <a:lnTo>
                      <a:pt x="715" y="138"/>
                    </a:lnTo>
                    <a:lnTo>
                      <a:pt x="712" y="138"/>
                    </a:lnTo>
                    <a:lnTo>
                      <a:pt x="710" y="137"/>
                    </a:lnTo>
                    <a:lnTo>
                      <a:pt x="711" y="135"/>
                    </a:lnTo>
                    <a:lnTo>
                      <a:pt x="711" y="133"/>
                    </a:lnTo>
                    <a:lnTo>
                      <a:pt x="707" y="133"/>
                    </a:lnTo>
                    <a:lnTo>
                      <a:pt x="703" y="131"/>
                    </a:lnTo>
                    <a:lnTo>
                      <a:pt x="699" y="131"/>
                    </a:lnTo>
                    <a:lnTo>
                      <a:pt x="702" y="135"/>
                    </a:lnTo>
                    <a:lnTo>
                      <a:pt x="702" y="138"/>
                    </a:lnTo>
                    <a:lnTo>
                      <a:pt x="702" y="138"/>
                    </a:lnTo>
                    <a:lnTo>
                      <a:pt x="701" y="138"/>
                    </a:lnTo>
                    <a:lnTo>
                      <a:pt x="699" y="137"/>
                    </a:lnTo>
                    <a:lnTo>
                      <a:pt x="697" y="134"/>
                    </a:lnTo>
                    <a:lnTo>
                      <a:pt x="697" y="134"/>
                    </a:lnTo>
                    <a:lnTo>
                      <a:pt x="695" y="131"/>
                    </a:lnTo>
                    <a:lnTo>
                      <a:pt x="694" y="130"/>
                    </a:lnTo>
                    <a:lnTo>
                      <a:pt x="691" y="127"/>
                    </a:lnTo>
                    <a:lnTo>
                      <a:pt x="691" y="126"/>
                    </a:lnTo>
                    <a:lnTo>
                      <a:pt x="690" y="126"/>
                    </a:lnTo>
                    <a:lnTo>
                      <a:pt x="687" y="124"/>
                    </a:lnTo>
                    <a:lnTo>
                      <a:pt x="686" y="122"/>
                    </a:lnTo>
                    <a:lnTo>
                      <a:pt x="686" y="122"/>
                    </a:lnTo>
                    <a:lnTo>
                      <a:pt x="683" y="121"/>
                    </a:lnTo>
                    <a:lnTo>
                      <a:pt x="685" y="122"/>
                    </a:lnTo>
                    <a:lnTo>
                      <a:pt x="689" y="126"/>
                    </a:lnTo>
                    <a:lnTo>
                      <a:pt x="690" y="127"/>
                    </a:lnTo>
                    <a:lnTo>
                      <a:pt x="691" y="130"/>
                    </a:lnTo>
                    <a:lnTo>
                      <a:pt x="693" y="131"/>
                    </a:lnTo>
                    <a:lnTo>
                      <a:pt x="694" y="133"/>
                    </a:lnTo>
                    <a:lnTo>
                      <a:pt x="693" y="134"/>
                    </a:lnTo>
                    <a:lnTo>
                      <a:pt x="691" y="134"/>
                    </a:lnTo>
                    <a:lnTo>
                      <a:pt x="690" y="135"/>
                    </a:lnTo>
                    <a:lnTo>
                      <a:pt x="687" y="133"/>
                    </a:lnTo>
                    <a:lnTo>
                      <a:pt x="686" y="133"/>
                    </a:lnTo>
                    <a:lnTo>
                      <a:pt x="685" y="131"/>
                    </a:lnTo>
                    <a:lnTo>
                      <a:pt x="682" y="130"/>
                    </a:lnTo>
                    <a:lnTo>
                      <a:pt x="682" y="129"/>
                    </a:lnTo>
                    <a:lnTo>
                      <a:pt x="678" y="129"/>
                    </a:lnTo>
                    <a:lnTo>
                      <a:pt x="676" y="130"/>
                    </a:lnTo>
                    <a:lnTo>
                      <a:pt x="674" y="129"/>
                    </a:lnTo>
                    <a:lnTo>
                      <a:pt x="672" y="129"/>
                    </a:lnTo>
                    <a:lnTo>
                      <a:pt x="670" y="129"/>
                    </a:lnTo>
                    <a:lnTo>
                      <a:pt x="669" y="126"/>
                    </a:lnTo>
                    <a:lnTo>
                      <a:pt x="666" y="125"/>
                    </a:lnTo>
                    <a:lnTo>
                      <a:pt x="666" y="124"/>
                    </a:lnTo>
                    <a:lnTo>
                      <a:pt x="669" y="121"/>
                    </a:lnTo>
                    <a:lnTo>
                      <a:pt x="670" y="120"/>
                    </a:lnTo>
                    <a:lnTo>
                      <a:pt x="670" y="118"/>
                    </a:lnTo>
                    <a:lnTo>
                      <a:pt x="669" y="120"/>
                    </a:lnTo>
                    <a:lnTo>
                      <a:pt x="666" y="121"/>
                    </a:lnTo>
                    <a:lnTo>
                      <a:pt x="665" y="124"/>
                    </a:lnTo>
                    <a:lnTo>
                      <a:pt x="664" y="124"/>
                    </a:lnTo>
                    <a:lnTo>
                      <a:pt x="662" y="122"/>
                    </a:lnTo>
                    <a:lnTo>
                      <a:pt x="660" y="121"/>
                    </a:lnTo>
                    <a:lnTo>
                      <a:pt x="658" y="122"/>
                    </a:lnTo>
                    <a:lnTo>
                      <a:pt x="661" y="124"/>
                    </a:lnTo>
                    <a:lnTo>
                      <a:pt x="660" y="124"/>
                    </a:lnTo>
                    <a:lnTo>
                      <a:pt x="657" y="124"/>
                    </a:lnTo>
                    <a:lnTo>
                      <a:pt x="653" y="121"/>
                    </a:lnTo>
                    <a:lnTo>
                      <a:pt x="653" y="118"/>
                    </a:lnTo>
                    <a:lnTo>
                      <a:pt x="652" y="117"/>
                    </a:lnTo>
                    <a:lnTo>
                      <a:pt x="652" y="114"/>
                    </a:lnTo>
                    <a:lnTo>
                      <a:pt x="656" y="113"/>
                    </a:lnTo>
                    <a:lnTo>
                      <a:pt x="657" y="112"/>
                    </a:lnTo>
                    <a:lnTo>
                      <a:pt x="656" y="110"/>
                    </a:lnTo>
                    <a:lnTo>
                      <a:pt x="654" y="112"/>
                    </a:lnTo>
                    <a:lnTo>
                      <a:pt x="651" y="113"/>
                    </a:lnTo>
                    <a:lnTo>
                      <a:pt x="651" y="114"/>
                    </a:lnTo>
                    <a:lnTo>
                      <a:pt x="649" y="116"/>
                    </a:lnTo>
                    <a:lnTo>
                      <a:pt x="648" y="113"/>
                    </a:lnTo>
                    <a:lnTo>
                      <a:pt x="649" y="112"/>
                    </a:lnTo>
                    <a:lnTo>
                      <a:pt x="648" y="110"/>
                    </a:lnTo>
                    <a:lnTo>
                      <a:pt x="647" y="110"/>
                    </a:lnTo>
                    <a:lnTo>
                      <a:pt x="647" y="113"/>
                    </a:lnTo>
                    <a:lnTo>
                      <a:pt x="647" y="114"/>
                    </a:lnTo>
                    <a:lnTo>
                      <a:pt x="647" y="114"/>
                    </a:lnTo>
                    <a:lnTo>
                      <a:pt x="644" y="114"/>
                    </a:lnTo>
                    <a:lnTo>
                      <a:pt x="643" y="113"/>
                    </a:lnTo>
                    <a:lnTo>
                      <a:pt x="641" y="113"/>
                    </a:lnTo>
                    <a:lnTo>
                      <a:pt x="640" y="113"/>
                    </a:lnTo>
                    <a:lnTo>
                      <a:pt x="640" y="114"/>
                    </a:lnTo>
                    <a:lnTo>
                      <a:pt x="639" y="114"/>
                    </a:lnTo>
                    <a:lnTo>
                      <a:pt x="636" y="113"/>
                    </a:lnTo>
                    <a:lnTo>
                      <a:pt x="636" y="110"/>
                    </a:lnTo>
                    <a:lnTo>
                      <a:pt x="637" y="110"/>
                    </a:lnTo>
                    <a:lnTo>
                      <a:pt x="637" y="112"/>
                    </a:lnTo>
                    <a:lnTo>
                      <a:pt x="637" y="110"/>
                    </a:lnTo>
                    <a:lnTo>
                      <a:pt x="636" y="109"/>
                    </a:lnTo>
                    <a:lnTo>
                      <a:pt x="633" y="106"/>
                    </a:lnTo>
                    <a:lnTo>
                      <a:pt x="632" y="105"/>
                    </a:lnTo>
                    <a:lnTo>
                      <a:pt x="633" y="102"/>
                    </a:lnTo>
                    <a:lnTo>
                      <a:pt x="632" y="100"/>
                    </a:lnTo>
                    <a:lnTo>
                      <a:pt x="632" y="96"/>
                    </a:lnTo>
                    <a:lnTo>
                      <a:pt x="632" y="95"/>
                    </a:lnTo>
                    <a:lnTo>
                      <a:pt x="633" y="95"/>
                    </a:lnTo>
                    <a:lnTo>
                      <a:pt x="633" y="93"/>
                    </a:lnTo>
                    <a:lnTo>
                      <a:pt x="633" y="91"/>
                    </a:lnTo>
                    <a:lnTo>
                      <a:pt x="633" y="89"/>
                    </a:lnTo>
                    <a:lnTo>
                      <a:pt x="635" y="89"/>
                    </a:lnTo>
                    <a:lnTo>
                      <a:pt x="636" y="91"/>
                    </a:lnTo>
                    <a:lnTo>
                      <a:pt x="640" y="92"/>
                    </a:lnTo>
                    <a:lnTo>
                      <a:pt x="643" y="93"/>
                    </a:lnTo>
                    <a:lnTo>
                      <a:pt x="643" y="95"/>
                    </a:lnTo>
                    <a:lnTo>
                      <a:pt x="647" y="97"/>
                    </a:lnTo>
                    <a:lnTo>
                      <a:pt x="651" y="97"/>
                    </a:lnTo>
                    <a:lnTo>
                      <a:pt x="652" y="96"/>
                    </a:lnTo>
                    <a:lnTo>
                      <a:pt x="656" y="96"/>
                    </a:lnTo>
                    <a:lnTo>
                      <a:pt x="653" y="95"/>
                    </a:lnTo>
                    <a:lnTo>
                      <a:pt x="653" y="93"/>
                    </a:lnTo>
                    <a:lnTo>
                      <a:pt x="651" y="92"/>
                    </a:lnTo>
                    <a:lnTo>
                      <a:pt x="651" y="88"/>
                    </a:lnTo>
                    <a:lnTo>
                      <a:pt x="647" y="88"/>
                    </a:lnTo>
                    <a:lnTo>
                      <a:pt x="644" y="87"/>
                    </a:lnTo>
                    <a:lnTo>
                      <a:pt x="643" y="87"/>
                    </a:lnTo>
                    <a:lnTo>
                      <a:pt x="640" y="85"/>
                    </a:lnTo>
                    <a:lnTo>
                      <a:pt x="637" y="85"/>
                    </a:lnTo>
                    <a:lnTo>
                      <a:pt x="633" y="83"/>
                    </a:lnTo>
                    <a:lnTo>
                      <a:pt x="632" y="80"/>
                    </a:lnTo>
                    <a:lnTo>
                      <a:pt x="633" y="76"/>
                    </a:lnTo>
                    <a:lnTo>
                      <a:pt x="635" y="75"/>
                    </a:lnTo>
                    <a:lnTo>
                      <a:pt x="635" y="74"/>
                    </a:lnTo>
                    <a:lnTo>
                      <a:pt x="636" y="71"/>
                    </a:lnTo>
                    <a:lnTo>
                      <a:pt x="637" y="71"/>
                    </a:lnTo>
                    <a:lnTo>
                      <a:pt x="639" y="68"/>
                    </a:lnTo>
                    <a:lnTo>
                      <a:pt x="639" y="64"/>
                    </a:lnTo>
                    <a:lnTo>
                      <a:pt x="640" y="63"/>
                    </a:lnTo>
                    <a:lnTo>
                      <a:pt x="641" y="62"/>
                    </a:lnTo>
                    <a:lnTo>
                      <a:pt x="641" y="60"/>
                    </a:lnTo>
                    <a:lnTo>
                      <a:pt x="645" y="59"/>
                    </a:lnTo>
                    <a:lnTo>
                      <a:pt x="647" y="58"/>
                    </a:lnTo>
                    <a:lnTo>
                      <a:pt x="648" y="56"/>
                    </a:lnTo>
                    <a:lnTo>
                      <a:pt x="647" y="56"/>
                    </a:lnTo>
                    <a:lnTo>
                      <a:pt x="645" y="58"/>
                    </a:lnTo>
                    <a:lnTo>
                      <a:pt x="645" y="55"/>
                    </a:lnTo>
                    <a:lnTo>
                      <a:pt x="648" y="51"/>
                    </a:lnTo>
                    <a:lnTo>
                      <a:pt x="649" y="49"/>
                    </a:lnTo>
                    <a:lnTo>
                      <a:pt x="651" y="47"/>
                    </a:lnTo>
                    <a:lnTo>
                      <a:pt x="652" y="45"/>
                    </a:lnTo>
                    <a:lnTo>
                      <a:pt x="653" y="45"/>
                    </a:lnTo>
                    <a:lnTo>
                      <a:pt x="654" y="46"/>
                    </a:lnTo>
                    <a:lnTo>
                      <a:pt x="656" y="42"/>
                    </a:lnTo>
                    <a:lnTo>
                      <a:pt x="657" y="42"/>
                    </a:lnTo>
                    <a:lnTo>
                      <a:pt x="657" y="43"/>
                    </a:lnTo>
                    <a:lnTo>
                      <a:pt x="658" y="42"/>
                    </a:lnTo>
                    <a:lnTo>
                      <a:pt x="658" y="41"/>
                    </a:lnTo>
                    <a:lnTo>
                      <a:pt x="661" y="37"/>
                    </a:lnTo>
                    <a:lnTo>
                      <a:pt x="662" y="37"/>
                    </a:lnTo>
                    <a:lnTo>
                      <a:pt x="662" y="34"/>
                    </a:lnTo>
                    <a:lnTo>
                      <a:pt x="664" y="31"/>
                    </a:lnTo>
                    <a:lnTo>
                      <a:pt x="666" y="31"/>
                    </a:lnTo>
                    <a:lnTo>
                      <a:pt x="668" y="29"/>
                    </a:lnTo>
                    <a:lnTo>
                      <a:pt x="670" y="30"/>
                    </a:lnTo>
                    <a:lnTo>
                      <a:pt x="672" y="30"/>
                    </a:lnTo>
                    <a:lnTo>
                      <a:pt x="670" y="27"/>
                    </a:lnTo>
                    <a:lnTo>
                      <a:pt x="672" y="26"/>
                    </a:lnTo>
                    <a:lnTo>
                      <a:pt x="676" y="24"/>
                    </a:lnTo>
                    <a:lnTo>
                      <a:pt x="679" y="21"/>
                    </a:lnTo>
                    <a:lnTo>
                      <a:pt x="686" y="18"/>
                    </a:lnTo>
                    <a:lnTo>
                      <a:pt x="690" y="18"/>
                    </a:lnTo>
                    <a:lnTo>
                      <a:pt x="691" y="17"/>
                    </a:lnTo>
                    <a:close/>
                    <a:moveTo>
                      <a:pt x="597" y="14"/>
                    </a:moveTo>
                    <a:lnTo>
                      <a:pt x="598" y="16"/>
                    </a:lnTo>
                    <a:lnTo>
                      <a:pt x="598" y="17"/>
                    </a:lnTo>
                    <a:lnTo>
                      <a:pt x="598" y="18"/>
                    </a:lnTo>
                    <a:lnTo>
                      <a:pt x="597" y="21"/>
                    </a:lnTo>
                    <a:lnTo>
                      <a:pt x="595" y="22"/>
                    </a:lnTo>
                    <a:lnTo>
                      <a:pt x="594" y="21"/>
                    </a:lnTo>
                    <a:lnTo>
                      <a:pt x="594" y="17"/>
                    </a:lnTo>
                    <a:lnTo>
                      <a:pt x="595" y="17"/>
                    </a:lnTo>
                    <a:lnTo>
                      <a:pt x="595" y="16"/>
                    </a:lnTo>
                    <a:lnTo>
                      <a:pt x="597" y="14"/>
                    </a:lnTo>
                    <a:close/>
                    <a:moveTo>
                      <a:pt x="597" y="12"/>
                    </a:moveTo>
                    <a:lnTo>
                      <a:pt x="598" y="12"/>
                    </a:lnTo>
                    <a:lnTo>
                      <a:pt x="598" y="13"/>
                    </a:lnTo>
                    <a:lnTo>
                      <a:pt x="597" y="13"/>
                    </a:lnTo>
                    <a:lnTo>
                      <a:pt x="597" y="12"/>
                    </a:lnTo>
                    <a:close/>
                    <a:moveTo>
                      <a:pt x="277" y="9"/>
                    </a:moveTo>
                    <a:lnTo>
                      <a:pt x="278" y="12"/>
                    </a:lnTo>
                    <a:lnTo>
                      <a:pt x="275" y="13"/>
                    </a:lnTo>
                    <a:lnTo>
                      <a:pt x="274" y="12"/>
                    </a:lnTo>
                    <a:lnTo>
                      <a:pt x="275" y="10"/>
                    </a:lnTo>
                    <a:lnTo>
                      <a:pt x="277" y="9"/>
                    </a:lnTo>
                    <a:close/>
                    <a:moveTo>
                      <a:pt x="157" y="8"/>
                    </a:moveTo>
                    <a:lnTo>
                      <a:pt x="158" y="8"/>
                    </a:lnTo>
                    <a:lnTo>
                      <a:pt x="161" y="12"/>
                    </a:lnTo>
                    <a:lnTo>
                      <a:pt x="161" y="12"/>
                    </a:lnTo>
                    <a:lnTo>
                      <a:pt x="158" y="10"/>
                    </a:lnTo>
                    <a:lnTo>
                      <a:pt x="157" y="12"/>
                    </a:lnTo>
                    <a:lnTo>
                      <a:pt x="154" y="8"/>
                    </a:lnTo>
                    <a:lnTo>
                      <a:pt x="157" y="8"/>
                    </a:lnTo>
                    <a:close/>
                    <a:moveTo>
                      <a:pt x="668" y="2"/>
                    </a:moveTo>
                    <a:lnTo>
                      <a:pt x="672" y="4"/>
                    </a:lnTo>
                    <a:lnTo>
                      <a:pt x="672" y="5"/>
                    </a:lnTo>
                    <a:lnTo>
                      <a:pt x="670" y="5"/>
                    </a:lnTo>
                    <a:lnTo>
                      <a:pt x="669" y="5"/>
                    </a:lnTo>
                    <a:lnTo>
                      <a:pt x="668" y="4"/>
                    </a:lnTo>
                    <a:lnTo>
                      <a:pt x="668" y="2"/>
                    </a:lnTo>
                    <a:close/>
                    <a:moveTo>
                      <a:pt x="137" y="0"/>
                    </a:moveTo>
                    <a:lnTo>
                      <a:pt x="138" y="1"/>
                    </a:lnTo>
                    <a:lnTo>
                      <a:pt x="140" y="1"/>
                    </a:lnTo>
                    <a:lnTo>
                      <a:pt x="146" y="5"/>
                    </a:lnTo>
                    <a:lnTo>
                      <a:pt x="148" y="5"/>
                    </a:lnTo>
                    <a:lnTo>
                      <a:pt x="150" y="8"/>
                    </a:lnTo>
                    <a:lnTo>
                      <a:pt x="151" y="9"/>
                    </a:lnTo>
                    <a:lnTo>
                      <a:pt x="151" y="9"/>
                    </a:lnTo>
                    <a:lnTo>
                      <a:pt x="154" y="10"/>
                    </a:lnTo>
                    <a:lnTo>
                      <a:pt x="154" y="13"/>
                    </a:lnTo>
                    <a:lnTo>
                      <a:pt x="157" y="16"/>
                    </a:lnTo>
                    <a:lnTo>
                      <a:pt x="157" y="17"/>
                    </a:lnTo>
                    <a:lnTo>
                      <a:pt x="157" y="18"/>
                    </a:lnTo>
                    <a:lnTo>
                      <a:pt x="155" y="21"/>
                    </a:lnTo>
                    <a:lnTo>
                      <a:pt x="157" y="24"/>
                    </a:lnTo>
                    <a:lnTo>
                      <a:pt x="158" y="24"/>
                    </a:lnTo>
                    <a:lnTo>
                      <a:pt x="158" y="22"/>
                    </a:lnTo>
                    <a:lnTo>
                      <a:pt x="159" y="24"/>
                    </a:lnTo>
                    <a:lnTo>
                      <a:pt x="159" y="26"/>
                    </a:lnTo>
                    <a:lnTo>
                      <a:pt x="161" y="30"/>
                    </a:lnTo>
                    <a:lnTo>
                      <a:pt x="165" y="34"/>
                    </a:lnTo>
                    <a:lnTo>
                      <a:pt x="166" y="35"/>
                    </a:lnTo>
                    <a:lnTo>
                      <a:pt x="167" y="35"/>
                    </a:lnTo>
                    <a:lnTo>
                      <a:pt x="169" y="37"/>
                    </a:lnTo>
                    <a:lnTo>
                      <a:pt x="169" y="38"/>
                    </a:lnTo>
                    <a:lnTo>
                      <a:pt x="170" y="39"/>
                    </a:lnTo>
                    <a:lnTo>
                      <a:pt x="171" y="38"/>
                    </a:lnTo>
                    <a:lnTo>
                      <a:pt x="174" y="42"/>
                    </a:lnTo>
                    <a:lnTo>
                      <a:pt x="174" y="46"/>
                    </a:lnTo>
                    <a:lnTo>
                      <a:pt x="175" y="46"/>
                    </a:lnTo>
                    <a:lnTo>
                      <a:pt x="176" y="47"/>
                    </a:lnTo>
                    <a:lnTo>
                      <a:pt x="178" y="47"/>
                    </a:lnTo>
                    <a:lnTo>
                      <a:pt x="180" y="51"/>
                    </a:lnTo>
                    <a:lnTo>
                      <a:pt x="180" y="52"/>
                    </a:lnTo>
                    <a:lnTo>
                      <a:pt x="182" y="54"/>
                    </a:lnTo>
                    <a:lnTo>
                      <a:pt x="182" y="55"/>
                    </a:lnTo>
                    <a:lnTo>
                      <a:pt x="179" y="58"/>
                    </a:lnTo>
                    <a:lnTo>
                      <a:pt x="178" y="60"/>
                    </a:lnTo>
                    <a:lnTo>
                      <a:pt x="183" y="56"/>
                    </a:lnTo>
                    <a:lnTo>
                      <a:pt x="184" y="55"/>
                    </a:lnTo>
                    <a:lnTo>
                      <a:pt x="186" y="55"/>
                    </a:lnTo>
                    <a:lnTo>
                      <a:pt x="186" y="52"/>
                    </a:lnTo>
                    <a:lnTo>
                      <a:pt x="186" y="46"/>
                    </a:lnTo>
                    <a:lnTo>
                      <a:pt x="186" y="42"/>
                    </a:lnTo>
                    <a:lnTo>
                      <a:pt x="187" y="39"/>
                    </a:lnTo>
                    <a:lnTo>
                      <a:pt x="191" y="38"/>
                    </a:lnTo>
                    <a:lnTo>
                      <a:pt x="194" y="37"/>
                    </a:lnTo>
                    <a:lnTo>
                      <a:pt x="196" y="35"/>
                    </a:lnTo>
                    <a:lnTo>
                      <a:pt x="198" y="34"/>
                    </a:lnTo>
                    <a:lnTo>
                      <a:pt x="199" y="33"/>
                    </a:lnTo>
                    <a:lnTo>
                      <a:pt x="202" y="33"/>
                    </a:lnTo>
                    <a:lnTo>
                      <a:pt x="203" y="31"/>
                    </a:lnTo>
                    <a:lnTo>
                      <a:pt x="205" y="31"/>
                    </a:lnTo>
                    <a:lnTo>
                      <a:pt x="205" y="31"/>
                    </a:lnTo>
                    <a:lnTo>
                      <a:pt x="208" y="31"/>
                    </a:lnTo>
                    <a:lnTo>
                      <a:pt x="209" y="33"/>
                    </a:lnTo>
                    <a:lnTo>
                      <a:pt x="212" y="30"/>
                    </a:lnTo>
                    <a:lnTo>
                      <a:pt x="213" y="27"/>
                    </a:lnTo>
                    <a:lnTo>
                      <a:pt x="215" y="26"/>
                    </a:lnTo>
                    <a:lnTo>
                      <a:pt x="217" y="27"/>
                    </a:lnTo>
                    <a:lnTo>
                      <a:pt x="219" y="26"/>
                    </a:lnTo>
                    <a:lnTo>
                      <a:pt x="217" y="25"/>
                    </a:lnTo>
                    <a:lnTo>
                      <a:pt x="220" y="25"/>
                    </a:lnTo>
                    <a:lnTo>
                      <a:pt x="221" y="26"/>
                    </a:lnTo>
                    <a:lnTo>
                      <a:pt x="228" y="26"/>
                    </a:lnTo>
                    <a:lnTo>
                      <a:pt x="233" y="25"/>
                    </a:lnTo>
                    <a:lnTo>
                      <a:pt x="236" y="24"/>
                    </a:lnTo>
                    <a:lnTo>
                      <a:pt x="236" y="22"/>
                    </a:lnTo>
                    <a:lnTo>
                      <a:pt x="237" y="25"/>
                    </a:lnTo>
                    <a:lnTo>
                      <a:pt x="238" y="24"/>
                    </a:lnTo>
                    <a:lnTo>
                      <a:pt x="240" y="21"/>
                    </a:lnTo>
                    <a:lnTo>
                      <a:pt x="244" y="20"/>
                    </a:lnTo>
                    <a:lnTo>
                      <a:pt x="246" y="20"/>
                    </a:lnTo>
                    <a:lnTo>
                      <a:pt x="246" y="21"/>
                    </a:lnTo>
                    <a:lnTo>
                      <a:pt x="248" y="21"/>
                    </a:lnTo>
                    <a:lnTo>
                      <a:pt x="249" y="22"/>
                    </a:lnTo>
                    <a:lnTo>
                      <a:pt x="250" y="21"/>
                    </a:lnTo>
                    <a:lnTo>
                      <a:pt x="250" y="20"/>
                    </a:lnTo>
                    <a:lnTo>
                      <a:pt x="252" y="18"/>
                    </a:lnTo>
                    <a:lnTo>
                      <a:pt x="253" y="20"/>
                    </a:lnTo>
                    <a:lnTo>
                      <a:pt x="253" y="22"/>
                    </a:lnTo>
                    <a:lnTo>
                      <a:pt x="254" y="24"/>
                    </a:lnTo>
                    <a:lnTo>
                      <a:pt x="253" y="24"/>
                    </a:lnTo>
                    <a:lnTo>
                      <a:pt x="253" y="24"/>
                    </a:lnTo>
                    <a:lnTo>
                      <a:pt x="252" y="26"/>
                    </a:lnTo>
                    <a:lnTo>
                      <a:pt x="246" y="27"/>
                    </a:lnTo>
                    <a:lnTo>
                      <a:pt x="242" y="29"/>
                    </a:lnTo>
                    <a:lnTo>
                      <a:pt x="240" y="31"/>
                    </a:lnTo>
                    <a:lnTo>
                      <a:pt x="237" y="31"/>
                    </a:lnTo>
                    <a:lnTo>
                      <a:pt x="236" y="31"/>
                    </a:lnTo>
                    <a:lnTo>
                      <a:pt x="234" y="33"/>
                    </a:lnTo>
                    <a:lnTo>
                      <a:pt x="233" y="33"/>
                    </a:lnTo>
                    <a:lnTo>
                      <a:pt x="232" y="31"/>
                    </a:lnTo>
                    <a:lnTo>
                      <a:pt x="228" y="33"/>
                    </a:lnTo>
                    <a:lnTo>
                      <a:pt x="225" y="33"/>
                    </a:lnTo>
                    <a:lnTo>
                      <a:pt x="224" y="34"/>
                    </a:lnTo>
                    <a:lnTo>
                      <a:pt x="220" y="34"/>
                    </a:lnTo>
                    <a:lnTo>
                      <a:pt x="217" y="34"/>
                    </a:lnTo>
                    <a:lnTo>
                      <a:pt x="216" y="37"/>
                    </a:lnTo>
                    <a:lnTo>
                      <a:pt x="209" y="39"/>
                    </a:lnTo>
                    <a:lnTo>
                      <a:pt x="209" y="38"/>
                    </a:lnTo>
                    <a:lnTo>
                      <a:pt x="207" y="41"/>
                    </a:lnTo>
                    <a:lnTo>
                      <a:pt x="207" y="42"/>
                    </a:lnTo>
                    <a:lnTo>
                      <a:pt x="204" y="43"/>
                    </a:lnTo>
                    <a:lnTo>
                      <a:pt x="203" y="42"/>
                    </a:lnTo>
                    <a:lnTo>
                      <a:pt x="202" y="43"/>
                    </a:lnTo>
                    <a:lnTo>
                      <a:pt x="200" y="46"/>
                    </a:lnTo>
                    <a:lnTo>
                      <a:pt x="198" y="46"/>
                    </a:lnTo>
                    <a:lnTo>
                      <a:pt x="196" y="49"/>
                    </a:lnTo>
                    <a:lnTo>
                      <a:pt x="199" y="51"/>
                    </a:lnTo>
                    <a:lnTo>
                      <a:pt x="202" y="52"/>
                    </a:lnTo>
                    <a:lnTo>
                      <a:pt x="199" y="50"/>
                    </a:lnTo>
                    <a:lnTo>
                      <a:pt x="199" y="49"/>
                    </a:lnTo>
                    <a:lnTo>
                      <a:pt x="202" y="49"/>
                    </a:lnTo>
                    <a:lnTo>
                      <a:pt x="203" y="49"/>
                    </a:lnTo>
                    <a:lnTo>
                      <a:pt x="204" y="49"/>
                    </a:lnTo>
                    <a:lnTo>
                      <a:pt x="204" y="47"/>
                    </a:lnTo>
                    <a:lnTo>
                      <a:pt x="207" y="43"/>
                    </a:lnTo>
                    <a:lnTo>
                      <a:pt x="211" y="43"/>
                    </a:lnTo>
                    <a:lnTo>
                      <a:pt x="213" y="43"/>
                    </a:lnTo>
                    <a:lnTo>
                      <a:pt x="219" y="39"/>
                    </a:lnTo>
                    <a:lnTo>
                      <a:pt x="220" y="37"/>
                    </a:lnTo>
                    <a:lnTo>
                      <a:pt x="221" y="37"/>
                    </a:lnTo>
                    <a:lnTo>
                      <a:pt x="223" y="38"/>
                    </a:lnTo>
                    <a:lnTo>
                      <a:pt x="224" y="37"/>
                    </a:lnTo>
                    <a:lnTo>
                      <a:pt x="227" y="37"/>
                    </a:lnTo>
                    <a:lnTo>
                      <a:pt x="227" y="38"/>
                    </a:lnTo>
                    <a:lnTo>
                      <a:pt x="230" y="35"/>
                    </a:lnTo>
                    <a:lnTo>
                      <a:pt x="230" y="37"/>
                    </a:lnTo>
                    <a:lnTo>
                      <a:pt x="228" y="41"/>
                    </a:lnTo>
                    <a:lnTo>
                      <a:pt x="228" y="42"/>
                    </a:lnTo>
                    <a:lnTo>
                      <a:pt x="230" y="38"/>
                    </a:lnTo>
                    <a:lnTo>
                      <a:pt x="234" y="38"/>
                    </a:lnTo>
                    <a:lnTo>
                      <a:pt x="241" y="33"/>
                    </a:lnTo>
                    <a:lnTo>
                      <a:pt x="245" y="33"/>
                    </a:lnTo>
                    <a:lnTo>
                      <a:pt x="248" y="30"/>
                    </a:lnTo>
                    <a:lnTo>
                      <a:pt x="252" y="30"/>
                    </a:lnTo>
                    <a:lnTo>
                      <a:pt x="254" y="29"/>
                    </a:lnTo>
                    <a:lnTo>
                      <a:pt x="257" y="29"/>
                    </a:lnTo>
                    <a:lnTo>
                      <a:pt x="255" y="31"/>
                    </a:lnTo>
                    <a:lnTo>
                      <a:pt x="253" y="33"/>
                    </a:lnTo>
                    <a:lnTo>
                      <a:pt x="253" y="34"/>
                    </a:lnTo>
                    <a:lnTo>
                      <a:pt x="254" y="35"/>
                    </a:lnTo>
                    <a:lnTo>
                      <a:pt x="257" y="33"/>
                    </a:lnTo>
                    <a:lnTo>
                      <a:pt x="263" y="30"/>
                    </a:lnTo>
                    <a:lnTo>
                      <a:pt x="263" y="30"/>
                    </a:lnTo>
                    <a:lnTo>
                      <a:pt x="263" y="29"/>
                    </a:lnTo>
                    <a:lnTo>
                      <a:pt x="266" y="27"/>
                    </a:lnTo>
                    <a:lnTo>
                      <a:pt x="267" y="27"/>
                    </a:lnTo>
                    <a:lnTo>
                      <a:pt x="269" y="26"/>
                    </a:lnTo>
                    <a:lnTo>
                      <a:pt x="269" y="25"/>
                    </a:lnTo>
                    <a:lnTo>
                      <a:pt x="270" y="26"/>
                    </a:lnTo>
                    <a:lnTo>
                      <a:pt x="273" y="26"/>
                    </a:lnTo>
                    <a:lnTo>
                      <a:pt x="273" y="24"/>
                    </a:lnTo>
                    <a:lnTo>
                      <a:pt x="271" y="21"/>
                    </a:lnTo>
                    <a:lnTo>
                      <a:pt x="273" y="20"/>
                    </a:lnTo>
                    <a:lnTo>
                      <a:pt x="271" y="17"/>
                    </a:lnTo>
                    <a:lnTo>
                      <a:pt x="274" y="14"/>
                    </a:lnTo>
                    <a:lnTo>
                      <a:pt x="277" y="13"/>
                    </a:lnTo>
                    <a:lnTo>
                      <a:pt x="277" y="16"/>
                    </a:lnTo>
                    <a:lnTo>
                      <a:pt x="278" y="25"/>
                    </a:lnTo>
                    <a:lnTo>
                      <a:pt x="277" y="27"/>
                    </a:lnTo>
                    <a:lnTo>
                      <a:pt x="277" y="35"/>
                    </a:lnTo>
                    <a:lnTo>
                      <a:pt x="274" y="39"/>
                    </a:lnTo>
                    <a:lnTo>
                      <a:pt x="274" y="50"/>
                    </a:lnTo>
                    <a:lnTo>
                      <a:pt x="275" y="52"/>
                    </a:lnTo>
                    <a:lnTo>
                      <a:pt x="278" y="54"/>
                    </a:lnTo>
                    <a:lnTo>
                      <a:pt x="279" y="58"/>
                    </a:lnTo>
                    <a:lnTo>
                      <a:pt x="283" y="55"/>
                    </a:lnTo>
                    <a:lnTo>
                      <a:pt x="282" y="54"/>
                    </a:lnTo>
                    <a:lnTo>
                      <a:pt x="281" y="54"/>
                    </a:lnTo>
                    <a:lnTo>
                      <a:pt x="279" y="52"/>
                    </a:lnTo>
                    <a:lnTo>
                      <a:pt x="282" y="51"/>
                    </a:lnTo>
                    <a:lnTo>
                      <a:pt x="283" y="51"/>
                    </a:lnTo>
                    <a:lnTo>
                      <a:pt x="284" y="49"/>
                    </a:lnTo>
                    <a:lnTo>
                      <a:pt x="283" y="49"/>
                    </a:lnTo>
                    <a:lnTo>
                      <a:pt x="286" y="46"/>
                    </a:lnTo>
                    <a:lnTo>
                      <a:pt x="288" y="46"/>
                    </a:lnTo>
                    <a:lnTo>
                      <a:pt x="288" y="49"/>
                    </a:lnTo>
                    <a:lnTo>
                      <a:pt x="291" y="47"/>
                    </a:lnTo>
                    <a:lnTo>
                      <a:pt x="288" y="42"/>
                    </a:lnTo>
                    <a:lnTo>
                      <a:pt x="291" y="42"/>
                    </a:lnTo>
                    <a:lnTo>
                      <a:pt x="295" y="39"/>
                    </a:lnTo>
                    <a:lnTo>
                      <a:pt x="295" y="38"/>
                    </a:lnTo>
                    <a:lnTo>
                      <a:pt x="298" y="37"/>
                    </a:lnTo>
                    <a:lnTo>
                      <a:pt x="298" y="39"/>
                    </a:lnTo>
                    <a:lnTo>
                      <a:pt x="298" y="42"/>
                    </a:lnTo>
                    <a:lnTo>
                      <a:pt x="296" y="43"/>
                    </a:lnTo>
                    <a:lnTo>
                      <a:pt x="296" y="45"/>
                    </a:lnTo>
                    <a:lnTo>
                      <a:pt x="294" y="47"/>
                    </a:lnTo>
                    <a:lnTo>
                      <a:pt x="294" y="49"/>
                    </a:lnTo>
                    <a:lnTo>
                      <a:pt x="295" y="50"/>
                    </a:lnTo>
                    <a:lnTo>
                      <a:pt x="296" y="49"/>
                    </a:lnTo>
                    <a:lnTo>
                      <a:pt x="296" y="50"/>
                    </a:lnTo>
                    <a:lnTo>
                      <a:pt x="296" y="51"/>
                    </a:lnTo>
                    <a:lnTo>
                      <a:pt x="295" y="52"/>
                    </a:lnTo>
                    <a:lnTo>
                      <a:pt x="292" y="54"/>
                    </a:lnTo>
                    <a:lnTo>
                      <a:pt x="291" y="54"/>
                    </a:lnTo>
                    <a:lnTo>
                      <a:pt x="290" y="55"/>
                    </a:lnTo>
                    <a:lnTo>
                      <a:pt x="288" y="58"/>
                    </a:lnTo>
                    <a:lnTo>
                      <a:pt x="290" y="59"/>
                    </a:lnTo>
                    <a:lnTo>
                      <a:pt x="294" y="59"/>
                    </a:lnTo>
                    <a:lnTo>
                      <a:pt x="295" y="60"/>
                    </a:lnTo>
                    <a:lnTo>
                      <a:pt x="298" y="60"/>
                    </a:lnTo>
                    <a:lnTo>
                      <a:pt x="299" y="58"/>
                    </a:lnTo>
                    <a:lnTo>
                      <a:pt x="302" y="58"/>
                    </a:lnTo>
                    <a:lnTo>
                      <a:pt x="304" y="54"/>
                    </a:lnTo>
                    <a:lnTo>
                      <a:pt x="307" y="51"/>
                    </a:lnTo>
                    <a:lnTo>
                      <a:pt x="309" y="50"/>
                    </a:lnTo>
                    <a:lnTo>
                      <a:pt x="311" y="51"/>
                    </a:lnTo>
                    <a:lnTo>
                      <a:pt x="313" y="51"/>
                    </a:lnTo>
                    <a:lnTo>
                      <a:pt x="315" y="54"/>
                    </a:lnTo>
                    <a:lnTo>
                      <a:pt x="317" y="54"/>
                    </a:lnTo>
                    <a:lnTo>
                      <a:pt x="320" y="55"/>
                    </a:lnTo>
                    <a:lnTo>
                      <a:pt x="323" y="55"/>
                    </a:lnTo>
                    <a:lnTo>
                      <a:pt x="323" y="58"/>
                    </a:lnTo>
                    <a:lnTo>
                      <a:pt x="324" y="63"/>
                    </a:lnTo>
                    <a:lnTo>
                      <a:pt x="324" y="67"/>
                    </a:lnTo>
                    <a:lnTo>
                      <a:pt x="327" y="71"/>
                    </a:lnTo>
                    <a:lnTo>
                      <a:pt x="337" y="76"/>
                    </a:lnTo>
                    <a:lnTo>
                      <a:pt x="337" y="79"/>
                    </a:lnTo>
                    <a:lnTo>
                      <a:pt x="341" y="80"/>
                    </a:lnTo>
                    <a:lnTo>
                      <a:pt x="344" y="84"/>
                    </a:lnTo>
                    <a:lnTo>
                      <a:pt x="345" y="84"/>
                    </a:lnTo>
                    <a:lnTo>
                      <a:pt x="348" y="85"/>
                    </a:lnTo>
                    <a:lnTo>
                      <a:pt x="349" y="88"/>
                    </a:lnTo>
                    <a:lnTo>
                      <a:pt x="350" y="89"/>
                    </a:lnTo>
                    <a:lnTo>
                      <a:pt x="352" y="88"/>
                    </a:lnTo>
                    <a:lnTo>
                      <a:pt x="352" y="89"/>
                    </a:lnTo>
                    <a:lnTo>
                      <a:pt x="356" y="92"/>
                    </a:lnTo>
                    <a:lnTo>
                      <a:pt x="357" y="92"/>
                    </a:lnTo>
                    <a:lnTo>
                      <a:pt x="357" y="93"/>
                    </a:lnTo>
                    <a:lnTo>
                      <a:pt x="360" y="96"/>
                    </a:lnTo>
                    <a:lnTo>
                      <a:pt x="360" y="93"/>
                    </a:lnTo>
                    <a:lnTo>
                      <a:pt x="358" y="92"/>
                    </a:lnTo>
                    <a:lnTo>
                      <a:pt x="360" y="91"/>
                    </a:lnTo>
                    <a:lnTo>
                      <a:pt x="357" y="89"/>
                    </a:lnTo>
                    <a:lnTo>
                      <a:pt x="357" y="88"/>
                    </a:lnTo>
                    <a:lnTo>
                      <a:pt x="361" y="89"/>
                    </a:lnTo>
                    <a:lnTo>
                      <a:pt x="361" y="92"/>
                    </a:lnTo>
                    <a:lnTo>
                      <a:pt x="362" y="92"/>
                    </a:lnTo>
                    <a:lnTo>
                      <a:pt x="363" y="89"/>
                    </a:lnTo>
                    <a:lnTo>
                      <a:pt x="363" y="89"/>
                    </a:lnTo>
                    <a:lnTo>
                      <a:pt x="367" y="92"/>
                    </a:lnTo>
                    <a:lnTo>
                      <a:pt x="367" y="95"/>
                    </a:lnTo>
                    <a:lnTo>
                      <a:pt x="369" y="95"/>
                    </a:lnTo>
                    <a:lnTo>
                      <a:pt x="370" y="97"/>
                    </a:lnTo>
                    <a:lnTo>
                      <a:pt x="371" y="100"/>
                    </a:lnTo>
                    <a:lnTo>
                      <a:pt x="371" y="102"/>
                    </a:lnTo>
                    <a:lnTo>
                      <a:pt x="373" y="105"/>
                    </a:lnTo>
                    <a:lnTo>
                      <a:pt x="371" y="108"/>
                    </a:lnTo>
                    <a:lnTo>
                      <a:pt x="371" y="110"/>
                    </a:lnTo>
                    <a:lnTo>
                      <a:pt x="370" y="113"/>
                    </a:lnTo>
                    <a:lnTo>
                      <a:pt x="365" y="110"/>
                    </a:lnTo>
                    <a:lnTo>
                      <a:pt x="361" y="110"/>
                    </a:lnTo>
                    <a:lnTo>
                      <a:pt x="362" y="112"/>
                    </a:lnTo>
                    <a:lnTo>
                      <a:pt x="361" y="113"/>
                    </a:lnTo>
                    <a:lnTo>
                      <a:pt x="357" y="112"/>
                    </a:lnTo>
                    <a:lnTo>
                      <a:pt x="356" y="112"/>
                    </a:lnTo>
                    <a:lnTo>
                      <a:pt x="356" y="113"/>
                    </a:lnTo>
                    <a:lnTo>
                      <a:pt x="354" y="114"/>
                    </a:lnTo>
                    <a:lnTo>
                      <a:pt x="354" y="117"/>
                    </a:lnTo>
                    <a:lnTo>
                      <a:pt x="352" y="117"/>
                    </a:lnTo>
                    <a:lnTo>
                      <a:pt x="349" y="117"/>
                    </a:lnTo>
                    <a:lnTo>
                      <a:pt x="350" y="118"/>
                    </a:lnTo>
                    <a:lnTo>
                      <a:pt x="353" y="120"/>
                    </a:lnTo>
                    <a:lnTo>
                      <a:pt x="353" y="122"/>
                    </a:lnTo>
                    <a:lnTo>
                      <a:pt x="356" y="124"/>
                    </a:lnTo>
                    <a:lnTo>
                      <a:pt x="357" y="122"/>
                    </a:lnTo>
                    <a:lnTo>
                      <a:pt x="360" y="125"/>
                    </a:lnTo>
                    <a:lnTo>
                      <a:pt x="360" y="127"/>
                    </a:lnTo>
                    <a:lnTo>
                      <a:pt x="362" y="127"/>
                    </a:lnTo>
                    <a:lnTo>
                      <a:pt x="366" y="129"/>
                    </a:lnTo>
                    <a:lnTo>
                      <a:pt x="370" y="130"/>
                    </a:lnTo>
                    <a:lnTo>
                      <a:pt x="375" y="131"/>
                    </a:lnTo>
                    <a:lnTo>
                      <a:pt x="378" y="131"/>
                    </a:lnTo>
                    <a:lnTo>
                      <a:pt x="378" y="130"/>
                    </a:lnTo>
                    <a:lnTo>
                      <a:pt x="379" y="130"/>
                    </a:lnTo>
                    <a:lnTo>
                      <a:pt x="382" y="131"/>
                    </a:lnTo>
                    <a:lnTo>
                      <a:pt x="382" y="134"/>
                    </a:lnTo>
                    <a:lnTo>
                      <a:pt x="385" y="130"/>
                    </a:lnTo>
                    <a:lnTo>
                      <a:pt x="386" y="133"/>
                    </a:lnTo>
                    <a:lnTo>
                      <a:pt x="387" y="131"/>
                    </a:lnTo>
                    <a:lnTo>
                      <a:pt x="388" y="130"/>
                    </a:lnTo>
                    <a:lnTo>
                      <a:pt x="390" y="130"/>
                    </a:lnTo>
                    <a:lnTo>
                      <a:pt x="390" y="131"/>
                    </a:lnTo>
                    <a:lnTo>
                      <a:pt x="391" y="131"/>
                    </a:lnTo>
                    <a:lnTo>
                      <a:pt x="395" y="130"/>
                    </a:lnTo>
                    <a:lnTo>
                      <a:pt x="402" y="127"/>
                    </a:lnTo>
                    <a:lnTo>
                      <a:pt x="403" y="127"/>
                    </a:lnTo>
                    <a:lnTo>
                      <a:pt x="403" y="129"/>
                    </a:lnTo>
                    <a:lnTo>
                      <a:pt x="403" y="130"/>
                    </a:lnTo>
                    <a:lnTo>
                      <a:pt x="403" y="131"/>
                    </a:lnTo>
                    <a:lnTo>
                      <a:pt x="404" y="131"/>
                    </a:lnTo>
                    <a:lnTo>
                      <a:pt x="404" y="134"/>
                    </a:lnTo>
                    <a:lnTo>
                      <a:pt x="404" y="135"/>
                    </a:lnTo>
                    <a:lnTo>
                      <a:pt x="404" y="137"/>
                    </a:lnTo>
                    <a:lnTo>
                      <a:pt x="406" y="138"/>
                    </a:lnTo>
                    <a:lnTo>
                      <a:pt x="407" y="135"/>
                    </a:lnTo>
                    <a:lnTo>
                      <a:pt x="408" y="137"/>
                    </a:lnTo>
                    <a:lnTo>
                      <a:pt x="408" y="139"/>
                    </a:lnTo>
                    <a:lnTo>
                      <a:pt x="406" y="143"/>
                    </a:lnTo>
                    <a:lnTo>
                      <a:pt x="407" y="146"/>
                    </a:lnTo>
                    <a:lnTo>
                      <a:pt x="407" y="146"/>
                    </a:lnTo>
                    <a:lnTo>
                      <a:pt x="410" y="145"/>
                    </a:lnTo>
                    <a:lnTo>
                      <a:pt x="410" y="142"/>
                    </a:lnTo>
                    <a:lnTo>
                      <a:pt x="410" y="139"/>
                    </a:lnTo>
                    <a:lnTo>
                      <a:pt x="411" y="139"/>
                    </a:lnTo>
                    <a:lnTo>
                      <a:pt x="411" y="143"/>
                    </a:lnTo>
                    <a:lnTo>
                      <a:pt x="410" y="147"/>
                    </a:lnTo>
                    <a:lnTo>
                      <a:pt x="407" y="150"/>
                    </a:lnTo>
                    <a:lnTo>
                      <a:pt x="407" y="154"/>
                    </a:lnTo>
                    <a:lnTo>
                      <a:pt x="408" y="156"/>
                    </a:lnTo>
                    <a:lnTo>
                      <a:pt x="408" y="160"/>
                    </a:lnTo>
                    <a:lnTo>
                      <a:pt x="408" y="163"/>
                    </a:lnTo>
                    <a:lnTo>
                      <a:pt x="411" y="166"/>
                    </a:lnTo>
                    <a:lnTo>
                      <a:pt x="411" y="167"/>
                    </a:lnTo>
                    <a:lnTo>
                      <a:pt x="410" y="168"/>
                    </a:lnTo>
                    <a:lnTo>
                      <a:pt x="411" y="170"/>
                    </a:lnTo>
                    <a:lnTo>
                      <a:pt x="412" y="174"/>
                    </a:lnTo>
                    <a:lnTo>
                      <a:pt x="412" y="180"/>
                    </a:lnTo>
                    <a:lnTo>
                      <a:pt x="412" y="174"/>
                    </a:lnTo>
                    <a:lnTo>
                      <a:pt x="411" y="167"/>
                    </a:lnTo>
                    <a:lnTo>
                      <a:pt x="412" y="162"/>
                    </a:lnTo>
                    <a:lnTo>
                      <a:pt x="415" y="158"/>
                    </a:lnTo>
                    <a:lnTo>
                      <a:pt x="416" y="158"/>
                    </a:lnTo>
                    <a:lnTo>
                      <a:pt x="416" y="159"/>
                    </a:lnTo>
                    <a:lnTo>
                      <a:pt x="415" y="160"/>
                    </a:lnTo>
                    <a:lnTo>
                      <a:pt x="415" y="162"/>
                    </a:lnTo>
                    <a:lnTo>
                      <a:pt x="416" y="162"/>
                    </a:lnTo>
                    <a:lnTo>
                      <a:pt x="417" y="162"/>
                    </a:lnTo>
                    <a:lnTo>
                      <a:pt x="417" y="162"/>
                    </a:lnTo>
                    <a:lnTo>
                      <a:pt x="419" y="162"/>
                    </a:lnTo>
                    <a:lnTo>
                      <a:pt x="419" y="159"/>
                    </a:lnTo>
                    <a:lnTo>
                      <a:pt x="417" y="156"/>
                    </a:lnTo>
                    <a:lnTo>
                      <a:pt x="417" y="155"/>
                    </a:lnTo>
                    <a:lnTo>
                      <a:pt x="420" y="155"/>
                    </a:lnTo>
                    <a:lnTo>
                      <a:pt x="420" y="154"/>
                    </a:lnTo>
                    <a:lnTo>
                      <a:pt x="417" y="151"/>
                    </a:lnTo>
                    <a:lnTo>
                      <a:pt x="419" y="150"/>
                    </a:lnTo>
                    <a:lnTo>
                      <a:pt x="419" y="146"/>
                    </a:lnTo>
                    <a:lnTo>
                      <a:pt x="421" y="139"/>
                    </a:lnTo>
                    <a:lnTo>
                      <a:pt x="421" y="138"/>
                    </a:lnTo>
                    <a:lnTo>
                      <a:pt x="421" y="135"/>
                    </a:lnTo>
                    <a:lnTo>
                      <a:pt x="423" y="134"/>
                    </a:lnTo>
                    <a:lnTo>
                      <a:pt x="425" y="134"/>
                    </a:lnTo>
                    <a:lnTo>
                      <a:pt x="425" y="134"/>
                    </a:lnTo>
                    <a:lnTo>
                      <a:pt x="427" y="133"/>
                    </a:lnTo>
                    <a:lnTo>
                      <a:pt x="428" y="131"/>
                    </a:lnTo>
                    <a:lnTo>
                      <a:pt x="429" y="133"/>
                    </a:lnTo>
                    <a:lnTo>
                      <a:pt x="432" y="133"/>
                    </a:lnTo>
                    <a:lnTo>
                      <a:pt x="433" y="130"/>
                    </a:lnTo>
                    <a:lnTo>
                      <a:pt x="433" y="130"/>
                    </a:lnTo>
                    <a:lnTo>
                      <a:pt x="433" y="131"/>
                    </a:lnTo>
                    <a:lnTo>
                      <a:pt x="435" y="131"/>
                    </a:lnTo>
                    <a:lnTo>
                      <a:pt x="437" y="131"/>
                    </a:lnTo>
                    <a:lnTo>
                      <a:pt x="439" y="129"/>
                    </a:lnTo>
                    <a:lnTo>
                      <a:pt x="440" y="129"/>
                    </a:lnTo>
                    <a:lnTo>
                      <a:pt x="441" y="130"/>
                    </a:lnTo>
                    <a:lnTo>
                      <a:pt x="442" y="130"/>
                    </a:lnTo>
                    <a:lnTo>
                      <a:pt x="442" y="134"/>
                    </a:lnTo>
                    <a:lnTo>
                      <a:pt x="442" y="130"/>
                    </a:lnTo>
                    <a:lnTo>
                      <a:pt x="442" y="127"/>
                    </a:lnTo>
                    <a:lnTo>
                      <a:pt x="444" y="125"/>
                    </a:lnTo>
                    <a:lnTo>
                      <a:pt x="445" y="125"/>
                    </a:lnTo>
                    <a:lnTo>
                      <a:pt x="446" y="125"/>
                    </a:lnTo>
                    <a:lnTo>
                      <a:pt x="448" y="125"/>
                    </a:lnTo>
                    <a:lnTo>
                      <a:pt x="449" y="125"/>
                    </a:lnTo>
                    <a:lnTo>
                      <a:pt x="452" y="125"/>
                    </a:lnTo>
                    <a:lnTo>
                      <a:pt x="454" y="122"/>
                    </a:lnTo>
                    <a:lnTo>
                      <a:pt x="453" y="121"/>
                    </a:lnTo>
                    <a:lnTo>
                      <a:pt x="454" y="120"/>
                    </a:lnTo>
                    <a:lnTo>
                      <a:pt x="452" y="120"/>
                    </a:lnTo>
                    <a:lnTo>
                      <a:pt x="452" y="118"/>
                    </a:lnTo>
                    <a:lnTo>
                      <a:pt x="450" y="118"/>
                    </a:lnTo>
                    <a:lnTo>
                      <a:pt x="445" y="121"/>
                    </a:lnTo>
                    <a:lnTo>
                      <a:pt x="444" y="120"/>
                    </a:lnTo>
                    <a:lnTo>
                      <a:pt x="444" y="122"/>
                    </a:lnTo>
                    <a:lnTo>
                      <a:pt x="441" y="122"/>
                    </a:lnTo>
                    <a:lnTo>
                      <a:pt x="441" y="124"/>
                    </a:lnTo>
                    <a:lnTo>
                      <a:pt x="441" y="125"/>
                    </a:lnTo>
                    <a:lnTo>
                      <a:pt x="439" y="122"/>
                    </a:lnTo>
                    <a:lnTo>
                      <a:pt x="440" y="121"/>
                    </a:lnTo>
                    <a:lnTo>
                      <a:pt x="437" y="121"/>
                    </a:lnTo>
                    <a:lnTo>
                      <a:pt x="437" y="124"/>
                    </a:lnTo>
                    <a:lnTo>
                      <a:pt x="436" y="125"/>
                    </a:lnTo>
                    <a:lnTo>
                      <a:pt x="433" y="122"/>
                    </a:lnTo>
                    <a:lnTo>
                      <a:pt x="432" y="122"/>
                    </a:lnTo>
                    <a:lnTo>
                      <a:pt x="432" y="122"/>
                    </a:lnTo>
                    <a:lnTo>
                      <a:pt x="429" y="122"/>
                    </a:lnTo>
                    <a:lnTo>
                      <a:pt x="429" y="124"/>
                    </a:lnTo>
                    <a:lnTo>
                      <a:pt x="431" y="125"/>
                    </a:lnTo>
                    <a:lnTo>
                      <a:pt x="431" y="126"/>
                    </a:lnTo>
                    <a:lnTo>
                      <a:pt x="429" y="127"/>
                    </a:lnTo>
                    <a:lnTo>
                      <a:pt x="428" y="126"/>
                    </a:lnTo>
                    <a:lnTo>
                      <a:pt x="425" y="126"/>
                    </a:lnTo>
                    <a:lnTo>
                      <a:pt x="424" y="125"/>
                    </a:lnTo>
                    <a:lnTo>
                      <a:pt x="425" y="124"/>
                    </a:lnTo>
                    <a:lnTo>
                      <a:pt x="427" y="121"/>
                    </a:lnTo>
                    <a:lnTo>
                      <a:pt x="425" y="121"/>
                    </a:lnTo>
                    <a:lnTo>
                      <a:pt x="424" y="122"/>
                    </a:lnTo>
                    <a:lnTo>
                      <a:pt x="423" y="121"/>
                    </a:lnTo>
                    <a:lnTo>
                      <a:pt x="424" y="120"/>
                    </a:lnTo>
                    <a:lnTo>
                      <a:pt x="425" y="118"/>
                    </a:lnTo>
                    <a:lnTo>
                      <a:pt x="428" y="113"/>
                    </a:lnTo>
                    <a:lnTo>
                      <a:pt x="431" y="113"/>
                    </a:lnTo>
                    <a:lnTo>
                      <a:pt x="433" y="114"/>
                    </a:lnTo>
                    <a:lnTo>
                      <a:pt x="442" y="114"/>
                    </a:lnTo>
                    <a:lnTo>
                      <a:pt x="448" y="112"/>
                    </a:lnTo>
                    <a:lnTo>
                      <a:pt x="449" y="112"/>
                    </a:lnTo>
                    <a:lnTo>
                      <a:pt x="453" y="112"/>
                    </a:lnTo>
                    <a:lnTo>
                      <a:pt x="453" y="113"/>
                    </a:lnTo>
                    <a:lnTo>
                      <a:pt x="456" y="114"/>
                    </a:lnTo>
                    <a:lnTo>
                      <a:pt x="456" y="114"/>
                    </a:lnTo>
                    <a:lnTo>
                      <a:pt x="457" y="116"/>
                    </a:lnTo>
                    <a:lnTo>
                      <a:pt x="457" y="121"/>
                    </a:lnTo>
                    <a:lnTo>
                      <a:pt x="456" y="122"/>
                    </a:lnTo>
                    <a:lnTo>
                      <a:pt x="457" y="124"/>
                    </a:lnTo>
                    <a:lnTo>
                      <a:pt x="457" y="124"/>
                    </a:lnTo>
                    <a:lnTo>
                      <a:pt x="454" y="125"/>
                    </a:lnTo>
                    <a:lnTo>
                      <a:pt x="454" y="126"/>
                    </a:lnTo>
                    <a:lnTo>
                      <a:pt x="456" y="127"/>
                    </a:lnTo>
                    <a:lnTo>
                      <a:pt x="457" y="131"/>
                    </a:lnTo>
                    <a:lnTo>
                      <a:pt x="458" y="131"/>
                    </a:lnTo>
                    <a:lnTo>
                      <a:pt x="460" y="133"/>
                    </a:lnTo>
                    <a:lnTo>
                      <a:pt x="460" y="134"/>
                    </a:lnTo>
                    <a:lnTo>
                      <a:pt x="458" y="135"/>
                    </a:lnTo>
                    <a:lnTo>
                      <a:pt x="457" y="137"/>
                    </a:lnTo>
                    <a:lnTo>
                      <a:pt x="457" y="138"/>
                    </a:lnTo>
                    <a:lnTo>
                      <a:pt x="460" y="138"/>
                    </a:lnTo>
                    <a:lnTo>
                      <a:pt x="461" y="139"/>
                    </a:lnTo>
                    <a:lnTo>
                      <a:pt x="461" y="139"/>
                    </a:lnTo>
                    <a:lnTo>
                      <a:pt x="462" y="139"/>
                    </a:lnTo>
                    <a:lnTo>
                      <a:pt x="464" y="142"/>
                    </a:lnTo>
                    <a:lnTo>
                      <a:pt x="466" y="142"/>
                    </a:lnTo>
                    <a:lnTo>
                      <a:pt x="469" y="141"/>
                    </a:lnTo>
                    <a:lnTo>
                      <a:pt x="470" y="141"/>
                    </a:lnTo>
                    <a:lnTo>
                      <a:pt x="469" y="142"/>
                    </a:lnTo>
                    <a:lnTo>
                      <a:pt x="470" y="143"/>
                    </a:lnTo>
                    <a:lnTo>
                      <a:pt x="471" y="143"/>
                    </a:lnTo>
                    <a:lnTo>
                      <a:pt x="473" y="145"/>
                    </a:lnTo>
                    <a:lnTo>
                      <a:pt x="471" y="145"/>
                    </a:lnTo>
                    <a:lnTo>
                      <a:pt x="471" y="147"/>
                    </a:lnTo>
                    <a:lnTo>
                      <a:pt x="473" y="147"/>
                    </a:lnTo>
                    <a:lnTo>
                      <a:pt x="473" y="149"/>
                    </a:lnTo>
                    <a:lnTo>
                      <a:pt x="477" y="151"/>
                    </a:lnTo>
                    <a:lnTo>
                      <a:pt x="477" y="154"/>
                    </a:lnTo>
                    <a:lnTo>
                      <a:pt x="479" y="151"/>
                    </a:lnTo>
                    <a:lnTo>
                      <a:pt x="479" y="152"/>
                    </a:lnTo>
                    <a:lnTo>
                      <a:pt x="481" y="154"/>
                    </a:lnTo>
                    <a:lnTo>
                      <a:pt x="481" y="155"/>
                    </a:lnTo>
                    <a:lnTo>
                      <a:pt x="483" y="156"/>
                    </a:lnTo>
                    <a:lnTo>
                      <a:pt x="486" y="155"/>
                    </a:lnTo>
                    <a:lnTo>
                      <a:pt x="490" y="155"/>
                    </a:lnTo>
                    <a:lnTo>
                      <a:pt x="491" y="154"/>
                    </a:lnTo>
                    <a:lnTo>
                      <a:pt x="494" y="151"/>
                    </a:lnTo>
                    <a:lnTo>
                      <a:pt x="495" y="151"/>
                    </a:lnTo>
                    <a:lnTo>
                      <a:pt x="495" y="152"/>
                    </a:lnTo>
                    <a:lnTo>
                      <a:pt x="500" y="152"/>
                    </a:lnTo>
                    <a:lnTo>
                      <a:pt x="504" y="156"/>
                    </a:lnTo>
                    <a:lnTo>
                      <a:pt x="506" y="156"/>
                    </a:lnTo>
                    <a:lnTo>
                      <a:pt x="507" y="158"/>
                    </a:lnTo>
                    <a:lnTo>
                      <a:pt x="508" y="158"/>
                    </a:lnTo>
                    <a:lnTo>
                      <a:pt x="512" y="156"/>
                    </a:lnTo>
                    <a:lnTo>
                      <a:pt x="515" y="158"/>
                    </a:lnTo>
                    <a:lnTo>
                      <a:pt x="515" y="158"/>
                    </a:lnTo>
                    <a:lnTo>
                      <a:pt x="515" y="155"/>
                    </a:lnTo>
                    <a:lnTo>
                      <a:pt x="514" y="152"/>
                    </a:lnTo>
                    <a:lnTo>
                      <a:pt x="512" y="150"/>
                    </a:lnTo>
                    <a:lnTo>
                      <a:pt x="514" y="149"/>
                    </a:lnTo>
                    <a:lnTo>
                      <a:pt x="515" y="149"/>
                    </a:lnTo>
                    <a:lnTo>
                      <a:pt x="516" y="152"/>
                    </a:lnTo>
                    <a:lnTo>
                      <a:pt x="516" y="156"/>
                    </a:lnTo>
                    <a:lnTo>
                      <a:pt x="520" y="160"/>
                    </a:lnTo>
                    <a:lnTo>
                      <a:pt x="521" y="162"/>
                    </a:lnTo>
                    <a:lnTo>
                      <a:pt x="523" y="164"/>
                    </a:lnTo>
                    <a:lnTo>
                      <a:pt x="523" y="159"/>
                    </a:lnTo>
                    <a:lnTo>
                      <a:pt x="521" y="158"/>
                    </a:lnTo>
                    <a:lnTo>
                      <a:pt x="519" y="156"/>
                    </a:lnTo>
                    <a:lnTo>
                      <a:pt x="518" y="152"/>
                    </a:lnTo>
                    <a:lnTo>
                      <a:pt x="516" y="147"/>
                    </a:lnTo>
                    <a:lnTo>
                      <a:pt x="516" y="146"/>
                    </a:lnTo>
                    <a:lnTo>
                      <a:pt x="518" y="146"/>
                    </a:lnTo>
                    <a:lnTo>
                      <a:pt x="518" y="149"/>
                    </a:lnTo>
                    <a:lnTo>
                      <a:pt x="519" y="149"/>
                    </a:lnTo>
                    <a:lnTo>
                      <a:pt x="520" y="149"/>
                    </a:lnTo>
                    <a:lnTo>
                      <a:pt x="520" y="146"/>
                    </a:lnTo>
                    <a:lnTo>
                      <a:pt x="519" y="145"/>
                    </a:lnTo>
                    <a:lnTo>
                      <a:pt x="520" y="143"/>
                    </a:lnTo>
                    <a:lnTo>
                      <a:pt x="519" y="142"/>
                    </a:lnTo>
                    <a:lnTo>
                      <a:pt x="520" y="141"/>
                    </a:lnTo>
                    <a:lnTo>
                      <a:pt x="521" y="141"/>
                    </a:lnTo>
                    <a:lnTo>
                      <a:pt x="523" y="142"/>
                    </a:lnTo>
                    <a:lnTo>
                      <a:pt x="523" y="143"/>
                    </a:lnTo>
                    <a:lnTo>
                      <a:pt x="524" y="145"/>
                    </a:lnTo>
                    <a:lnTo>
                      <a:pt x="524" y="143"/>
                    </a:lnTo>
                    <a:lnTo>
                      <a:pt x="527" y="142"/>
                    </a:lnTo>
                    <a:lnTo>
                      <a:pt x="527" y="139"/>
                    </a:lnTo>
                    <a:lnTo>
                      <a:pt x="529" y="139"/>
                    </a:lnTo>
                    <a:lnTo>
                      <a:pt x="531" y="142"/>
                    </a:lnTo>
                    <a:lnTo>
                      <a:pt x="529" y="143"/>
                    </a:lnTo>
                    <a:lnTo>
                      <a:pt x="529" y="145"/>
                    </a:lnTo>
                    <a:lnTo>
                      <a:pt x="531" y="143"/>
                    </a:lnTo>
                    <a:lnTo>
                      <a:pt x="532" y="142"/>
                    </a:lnTo>
                    <a:lnTo>
                      <a:pt x="533" y="145"/>
                    </a:lnTo>
                    <a:lnTo>
                      <a:pt x="533" y="147"/>
                    </a:lnTo>
                    <a:lnTo>
                      <a:pt x="532" y="149"/>
                    </a:lnTo>
                    <a:lnTo>
                      <a:pt x="533" y="150"/>
                    </a:lnTo>
                    <a:lnTo>
                      <a:pt x="536" y="150"/>
                    </a:lnTo>
                    <a:lnTo>
                      <a:pt x="537" y="150"/>
                    </a:lnTo>
                    <a:lnTo>
                      <a:pt x="536" y="152"/>
                    </a:lnTo>
                    <a:lnTo>
                      <a:pt x="533" y="152"/>
                    </a:lnTo>
                    <a:lnTo>
                      <a:pt x="533" y="154"/>
                    </a:lnTo>
                    <a:lnTo>
                      <a:pt x="535" y="155"/>
                    </a:lnTo>
                    <a:lnTo>
                      <a:pt x="537" y="152"/>
                    </a:lnTo>
                    <a:lnTo>
                      <a:pt x="539" y="151"/>
                    </a:lnTo>
                    <a:lnTo>
                      <a:pt x="541" y="150"/>
                    </a:lnTo>
                    <a:lnTo>
                      <a:pt x="544" y="150"/>
                    </a:lnTo>
                    <a:lnTo>
                      <a:pt x="544" y="151"/>
                    </a:lnTo>
                    <a:lnTo>
                      <a:pt x="543" y="151"/>
                    </a:lnTo>
                    <a:lnTo>
                      <a:pt x="541" y="152"/>
                    </a:lnTo>
                    <a:lnTo>
                      <a:pt x="541" y="155"/>
                    </a:lnTo>
                    <a:lnTo>
                      <a:pt x="537" y="158"/>
                    </a:lnTo>
                    <a:lnTo>
                      <a:pt x="537" y="159"/>
                    </a:lnTo>
                    <a:lnTo>
                      <a:pt x="533" y="162"/>
                    </a:lnTo>
                    <a:lnTo>
                      <a:pt x="533" y="164"/>
                    </a:lnTo>
                    <a:lnTo>
                      <a:pt x="532" y="166"/>
                    </a:lnTo>
                    <a:lnTo>
                      <a:pt x="532" y="163"/>
                    </a:lnTo>
                    <a:lnTo>
                      <a:pt x="531" y="166"/>
                    </a:lnTo>
                    <a:lnTo>
                      <a:pt x="529" y="170"/>
                    </a:lnTo>
                    <a:lnTo>
                      <a:pt x="529" y="171"/>
                    </a:lnTo>
                    <a:lnTo>
                      <a:pt x="532" y="170"/>
                    </a:lnTo>
                    <a:lnTo>
                      <a:pt x="533" y="170"/>
                    </a:lnTo>
                    <a:lnTo>
                      <a:pt x="533" y="172"/>
                    </a:lnTo>
                    <a:lnTo>
                      <a:pt x="531" y="174"/>
                    </a:lnTo>
                    <a:lnTo>
                      <a:pt x="531" y="175"/>
                    </a:lnTo>
                    <a:lnTo>
                      <a:pt x="533" y="174"/>
                    </a:lnTo>
                    <a:lnTo>
                      <a:pt x="535" y="172"/>
                    </a:lnTo>
                    <a:lnTo>
                      <a:pt x="537" y="172"/>
                    </a:lnTo>
                    <a:lnTo>
                      <a:pt x="536" y="175"/>
                    </a:lnTo>
                    <a:lnTo>
                      <a:pt x="533" y="176"/>
                    </a:lnTo>
                    <a:lnTo>
                      <a:pt x="535" y="176"/>
                    </a:lnTo>
                    <a:lnTo>
                      <a:pt x="537" y="176"/>
                    </a:lnTo>
                    <a:lnTo>
                      <a:pt x="536" y="179"/>
                    </a:lnTo>
                    <a:lnTo>
                      <a:pt x="536" y="180"/>
                    </a:lnTo>
                    <a:lnTo>
                      <a:pt x="535" y="181"/>
                    </a:lnTo>
                    <a:lnTo>
                      <a:pt x="532" y="181"/>
                    </a:lnTo>
                    <a:lnTo>
                      <a:pt x="531" y="179"/>
                    </a:lnTo>
                    <a:lnTo>
                      <a:pt x="528" y="180"/>
                    </a:lnTo>
                    <a:lnTo>
                      <a:pt x="527" y="177"/>
                    </a:lnTo>
                    <a:lnTo>
                      <a:pt x="525" y="177"/>
                    </a:lnTo>
                    <a:lnTo>
                      <a:pt x="525" y="180"/>
                    </a:lnTo>
                    <a:lnTo>
                      <a:pt x="527" y="183"/>
                    </a:lnTo>
                    <a:lnTo>
                      <a:pt x="528" y="185"/>
                    </a:lnTo>
                    <a:lnTo>
                      <a:pt x="527" y="191"/>
                    </a:lnTo>
                    <a:lnTo>
                      <a:pt x="528" y="187"/>
                    </a:lnTo>
                    <a:lnTo>
                      <a:pt x="528" y="183"/>
                    </a:lnTo>
                    <a:lnTo>
                      <a:pt x="529" y="181"/>
                    </a:lnTo>
                    <a:lnTo>
                      <a:pt x="531" y="183"/>
                    </a:lnTo>
                    <a:lnTo>
                      <a:pt x="533" y="183"/>
                    </a:lnTo>
                    <a:lnTo>
                      <a:pt x="536" y="184"/>
                    </a:lnTo>
                    <a:lnTo>
                      <a:pt x="537" y="183"/>
                    </a:lnTo>
                    <a:lnTo>
                      <a:pt x="537" y="180"/>
                    </a:lnTo>
                    <a:lnTo>
                      <a:pt x="540" y="179"/>
                    </a:lnTo>
                    <a:lnTo>
                      <a:pt x="543" y="177"/>
                    </a:lnTo>
                    <a:lnTo>
                      <a:pt x="545" y="177"/>
                    </a:lnTo>
                    <a:lnTo>
                      <a:pt x="547" y="175"/>
                    </a:lnTo>
                    <a:lnTo>
                      <a:pt x="544" y="176"/>
                    </a:lnTo>
                    <a:lnTo>
                      <a:pt x="543" y="176"/>
                    </a:lnTo>
                    <a:lnTo>
                      <a:pt x="541" y="177"/>
                    </a:lnTo>
                    <a:lnTo>
                      <a:pt x="540" y="179"/>
                    </a:lnTo>
                    <a:lnTo>
                      <a:pt x="539" y="179"/>
                    </a:lnTo>
                    <a:lnTo>
                      <a:pt x="540" y="176"/>
                    </a:lnTo>
                    <a:lnTo>
                      <a:pt x="541" y="175"/>
                    </a:lnTo>
                    <a:lnTo>
                      <a:pt x="540" y="174"/>
                    </a:lnTo>
                    <a:lnTo>
                      <a:pt x="540" y="171"/>
                    </a:lnTo>
                    <a:lnTo>
                      <a:pt x="541" y="168"/>
                    </a:lnTo>
                    <a:lnTo>
                      <a:pt x="541" y="166"/>
                    </a:lnTo>
                    <a:lnTo>
                      <a:pt x="540" y="164"/>
                    </a:lnTo>
                    <a:lnTo>
                      <a:pt x="541" y="164"/>
                    </a:lnTo>
                    <a:lnTo>
                      <a:pt x="543" y="160"/>
                    </a:lnTo>
                    <a:lnTo>
                      <a:pt x="544" y="158"/>
                    </a:lnTo>
                    <a:lnTo>
                      <a:pt x="547" y="156"/>
                    </a:lnTo>
                    <a:lnTo>
                      <a:pt x="547" y="156"/>
                    </a:lnTo>
                    <a:lnTo>
                      <a:pt x="547" y="158"/>
                    </a:lnTo>
                    <a:lnTo>
                      <a:pt x="548" y="158"/>
                    </a:lnTo>
                    <a:lnTo>
                      <a:pt x="549" y="155"/>
                    </a:lnTo>
                    <a:lnTo>
                      <a:pt x="549" y="156"/>
                    </a:lnTo>
                    <a:lnTo>
                      <a:pt x="550" y="156"/>
                    </a:lnTo>
                    <a:lnTo>
                      <a:pt x="552" y="158"/>
                    </a:lnTo>
                    <a:lnTo>
                      <a:pt x="553" y="158"/>
                    </a:lnTo>
                    <a:lnTo>
                      <a:pt x="554" y="155"/>
                    </a:lnTo>
                    <a:lnTo>
                      <a:pt x="560" y="154"/>
                    </a:lnTo>
                    <a:lnTo>
                      <a:pt x="561" y="151"/>
                    </a:lnTo>
                    <a:lnTo>
                      <a:pt x="561" y="150"/>
                    </a:lnTo>
                    <a:lnTo>
                      <a:pt x="562" y="150"/>
                    </a:lnTo>
                    <a:lnTo>
                      <a:pt x="565" y="147"/>
                    </a:lnTo>
                    <a:lnTo>
                      <a:pt x="569" y="147"/>
                    </a:lnTo>
                    <a:lnTo>
                      <a:pt x="570" y="145"/>
                    </a:lnTo>
                    <a:lnTo>
                      <a:pt x="570" y="143"/>
                    </a:lnTo>
                    <a:lnTo>
                      <a:pt x="570" y="141"/>
                    </a:lnTo>
                    <a:lnTo>
                      <a:pt x="572" y="138"/>
                    </a:lnTo>
                    <a:lnTo>
                      <a:pt x="573" y="135"/>
                    </a:lnTo>
                    <a:lnTo>
                      <a:pt x="572" y="134"/>
                    </a:lnTo>
                    <a:lnTo>
                      <a:pt x="570" y="135"/>
                    </a:lnTo>
                    <a:lnTo>
                      <a:pt x="569" y="135"/>
                    </a:lnTo>
                    <a:lnTo>
                      <a:pt x="569" y="137"/>
                    </a:lnTo>
                    <a:lnTo>
                      <a:pt x="568" y="139"/>
                    </a:lnTo>
                    <a:lnTo>
                      <a:pt x="565" y="139"/>
                    </a:lnTo>
                    <a:lnTo>
                      <a:pt x="564" y="138"/>
                    </a:lnTo>
                    <a:lnTo>
                      <a:pt x="562" y="138"/>
                    </a:lnTo>
                    <a:lnTo>
                      <a:pt x="562" y="137"/>
                    </a:lnTo>
                    <a:lnTo>
                      <a:pt x="564" y="134"/>
                    </a:lnTo>
                    <a:lnTo>
                      <a:pt x="565" y="134"/>
                    </a:lnTo>
                    <a:lnTo>
                      <a:pt x="566" y="133"/>
                    </a:lnTo>
                    <a:lnTo>
                      <a:pt x="570" y="131"/>
                    </a:lnTo>
                    <a:lnTo>
                      <a:pt x="570" y="130"/>
                    </a:lnTo>
                    <a:lnTo>
                      <a:pt x="569" y="129"/>
                    </a:lnTo>
                    <a:lnTo>
                      <a:pt x="570" y="126"/>
                    </a:lnTo>
                    <a:lnTo>
                      <a:pt x="573" y="125"/>
                    </a:lnTo>
                    <a:lnTo>
                      <a:pt x="575" y="126"/>
                    </a:lnTo>
                    <a:lnTo>
                      <a:pt x="574" y="127"/>
                    </a:lnTo>
                    <a:lnTo>
                      <a:pt x="574" y="130"/>
                    </a:lnTo>
                    <a:lnTo>
                      <a:pt x="574" y="130"/>
                    </a:lnTo>
                    <a:lnTo>
                      <a:pt x="577" y="129"/>
                    </a:lnTo>
                    <a:lnTo>
                      <a:pt x="579" y="125"/>
                    </a:lnTo>
                    <a:lnTo>
                      <a:pt x="579" y="124"/>
                    </a:lnTo>
                    <a:lnTo>
                      <a:pt x="577" y="122"/>
                    </a:lnTo>
                    <a:lnTo>
                      <a:pt x="574" y="122"/>
                    </a:lnTo>
                    <a:lnTo>
                      <a:pt x="573" y="121"/>
                    </a:lnTo>
                    <a:lnTo>
                      <a:pt x="570" y="121"/>
                    </a:lnTo>
                    <a:lnTo>
                      <a:pt x="569" y="117"/>
                    </a:lnTo>
                    <a:lnTo>
                      <a:pt x="569" y="114"/>
                    </a:lnTo>
                    <a:lnTo>
                      <a:pt x="568" y="117"/>
                    </a:lnTo>
                    <a:lnTo>
                      <a:pt x="566" y="117"/>
                    </a:lnTo>
                    <a:lnTo>
                      <a:pt x="565" y="114"/>
                    </a:lnTo>
                    <a:lnTo>
                      <a:pt x="562" y="113"/>
                    </a:lnTo>
                    <a:lnTo>
                      <a:pt x="562" y="110"/>
                    </a:lnTo>
                    <a:lnTo>
                      <a:pt x="561" y="110"/>
                    </a:lnTo>
                    <a:lnTo>
                      <a:pt x="560" y="110"/>
                    </a:lnTo>
                    <a:lnTo>
                      <a:pt x="558" y="109"/>
                    </a:lnTo>
                    <a:lnTo>
                      <a:pt x="558" y="108"/>
                    </a:lnTo>
                    <a:lnTo>
                      <a:pt x="560" y="106"/>
                    </a:lnTo>
                    <a:lnTo>
                      <a:pt x="558" y="104"/>
                    </a:lnTo>
                    <a:lnTo>
                      <a:pt x="558" y="101"/>
                    </a:lnTo>
                    <a:lnTo>
                      <a:pt x="558" y="96"/>
                    </a:lnTo>
                    <a:lnTo>
                      <a:pt x="560" y="95"/>
                    </a:lnTo>
                    <a:lnTo>
                      <a:pt x="564" y="91"/>
                    </a:lnTo>
                    <a:lnTo>
                      <a:pt x="566" y="89"/>
                    </a:lnTo>
                    <a:lnTo>
                      <a:pt x="568" y="89"/>
                    </a:lnTo>
                    <a:lnTo>
                      <a:pt x="569" y="89"/>
                    </a:lnTo>
                    <a:lnTo>
                      <a:pt x="570" y="88"/>
                    </a:lnTo>
                    <a:lnTo>
                      <a:pt x="570" y="85"/>
                    </a:lnTo>
                    <a:lnTo>
                      <a:pt x="569" y="87"/>
                    </a:lnTo>
                    <a:lnTo>
                      <a:pt x="568" y="87"/>
                    </a:lnTo>
                    <a:lnTo>
                      <a:pt x="566" y="87"/>
                    </a:lnTo>
                    <a:lnTo>
                      <a:pt x="566" y="85"/>
                    </a:lnTo>
                    <a:lnTo>
                      <a:pt x="565" y="83"/>
                    </a:lnTo>
                    <a:lnTo>
                      <a:pt x="566" y="80"/>
                    </a:lnTo>
                    <a:lnTo>
                      <a:pt x="569" y="77"/>
                    </a:lnTo>
                    <a:lnTo>
                      <a:pt x="570" y="72"/>
                    </a:lnTo>
                    <a:lnTo>
                      <a:pt x="572" y="72"/>
                    </a:lnTo>
                    <a:lnTo>
                      <a:pt x="574" y="70"/>
                    </a:lnTo>
                    <a:lnTo>
                      <a:pt x="575" y="70"/>
                    </a:lnTo>
                    <a:lnTo>
                      <a:pt x="577" y="67"/>
                    </a:lnTo>
                    <a:lnTo>
                      <a:pt x="579" y="66"/>
                    </a:lnTo>
                    <a:lnTo>
                      <a:pt x="581" y="67"/>
                    </a:lnTo>
                    <a:lnTo>
                      <a:pt x="581" y="70"/>
                    </a:lnTo>
                    <a:lnTo>
                      <a:pt x="582" y="71"/>
                    </a:lnTo>
                    <a:lnTo>
                      <a:pt x="581" y="72"/>
                    </a:lnTo>
                    <a:lnTo>
                      <a:pt x="583" y="71"/>
                    </a:lnTo>
                    <a:lnTo>
                      <a:pt x="583" y="70"/>
                    </a:lnTo>
                    <a:lnTo>
                      <a:pt x="586" y="66"/>
                    </a:lnTo>
                    <a:lnTo>
                      <a:pt x="586" y="64"/>
                    </a:lnTo>
                    <a:lnTo>
                      <a:pt x="585" y="64"/>
                    </a:lnTo>
                    <a:lnTo>
                      <a:pt x="583" y="63"/>
                    </a:lnTo>
                    <a:lnTo>
                      <a:pt x="581" y="60"/>
                    </a:lnTo>
                    <a:lnTo>
                      <a:pt x="583" y="59"/>
                    </a:lnTo>
                    <a:lnTo>
                      <a:pt x="586" y="59"/>
                    </a:lnTo>
                    <a:lnTo>
                      <a:pt x="587" y="58"/>
                    </a:lnTo>
                    <a:lnTo>
                      <a:pt x="590" y="55"/>
                    </a:lnTo>
                    <a:lnTo>
                      <a:pt x="590" y="54"/>
                    </a:lnTo>
                    <a:lnTo>
                      <a:pt x="593" y="52"/>
                    </a:lnTo>
                    <a:lnTo>
                      <a:pt x="595" y="54"/>
                    </a:lnTo>
                    <a:lnTo>
                      <a:pt x="599" y="55"/>
                    </a:lnTo>
                    <a:lnTo>
                      <a:pt x="599" y="56"/>
                    </a:lnTo>
                    <a:lnTo>
                      <a:pt x="598" y="58"/>
                    </a:lnTo>
                    <a:lnTo>
                      <a:pt x="600" y="58"/>
                    </a:lnTo>
                    <a:lnTo>
                      <a:pt x="602" y="60"/>
                    </a:lnTo>
                    <a:lnTo>
                      <a:pt x="603" y="62"/>
                    </a:lnTo>
                    <a:lnTo>
                      <a:pt x="603" y="64"/>
                    </a:lnTo>
                    <a:lnTo>
                      <a:pt x="602" y="64"/>
                    </a:lnTo>
                    <a:lnTo>
                      <a:pt x="602" y="67"/>
                    </a:lnTo>
                    <a:lnTo>
                      <a:pt x="602" y="68"/>
                    </a:lnTo>
                    <a:lnTo>
                      <a:pt x="603" y="70"/>
                    </a:lnTo>
                    <a:lnTo>
                      <a:pt x="604" y="72"/>
                    </a:lnTo>
                    <a:lnTo>
                      <a:pt x="604" y="76"/>
                    </a:lnTo>
                    <a:lnTo>
                      <a:pt x="606" y="77"/>
                    </a:lnTo>
                    <a:lnTo>
                      <a:pt x="606" y="77"/>
                    </a:lnTo>
                    <a:lnTo>
                      <a:pt x="603" y="80"/>
                    </a:lnTo>
                    <a:lnTo>
                      <a:pt x="603" y="83"/>
                    </a:lnTo>
                    <a:lnTo>
                      <a:pt x="602" y="85"/>
                    </a:lnTo>
                    <a:lnTo>
                      <a:pt x="602" y="88"/>
                    </a:lnTo>
                    <a:lnTo>
                      <a:pt x="600" y="88"/>
                    </a:lnTo>
                    <a:lnTo>
                      <a:pt x="602" y="91"/>
                    </a:lnTo>
                    <a:lnTo>
                      <a:pt x="600" y="93"/>
                    </a:lnTo>
                    <a:lnTo>
                      <a:pt x="603" y="96"/>
                    </a:lnTo>
                    <a:lnTo>
                      <a:pt x="603" y="97"/>
                    </a:lnTo>
                    <a:lnTo>
                      <a:pt x="602" y="99"/>
                    </a:lnTo>
                    <a:lnTo>
                      <a:pt x="603" y="101"/>
                    </a:lnTo>
                    <a:lnTo>
                      <a:pt x="602" y="102"/>
                    </a:lnTo>
                    <a:lnTo>
                      <a:pt x="602" y="104"/>
                    </a:lnTo>
                    <a:lnTo>
                      <a:pt x="604" y="105"/>
                    </a:lnTo>
                    <a:lnTo>
                      <a:pt x="606" y="106"/>
                    </a:lnTo>
                    <a:lnTo>
                      <a:pt x="606" y="109"/>
                    </a:lnTo>
                    <a:lnTo>
                      <a:pt x="603" y="110"/>
                    </a:lnTo>
                    <a:lnTo>
                      <a:pt x="602" y="109"/>
                    </a:lnTo>
                    <a:lnTo>
                      <a:pt x="600" y="110"/>
                    </a:lnTo>
                    <a:lnTo>
                      <a:pt x="599" y="108"/>
                    </a:lnTo>
                    <a:lnTo>
                      <a:pt x="599" y="105"/>
                    </a:lnTo>
                    <a:lnTo>
                      <a:pt x="597" y="106"/>
                    </a:lnTo>
                    <a:lnTo>
                      <a:pt x="595" y="109"/>
                    </a:lnTo>
                    <a:lnTo>
                      <a:pt x="594" y="110"/>
                    </a:lnTo>
                    <a:lnTo>
                      <a:pt x="594" y="110"/>
                    </a:lnTo>
                    <a:lnTo>
                      <a:pt x="597" y="110"/>
                    </a:lnTo>
                    <a:lnTo>
                      <a:pt x="598" y="112"/>
                    </a:lnTo>
                    <a:lnTo>
                      <a:pt x="598" y="113"/>
                    </a:lnTo>
                    <a:lnTo>
                      <a:pt x="591" y="117"/>
                    </a:lnTo>
                    <a:lnTo>
                      <a:pt x="590" y="117"/>
                    </a:lnTo>
                    <a:lnTo>
                      <a:pt x="590" y="118"/>
                    </a:lnTo>
                    <a:lnTo>
                      <a:pt x="589" y="120"/>
                    </a:lnTo>
                    <a:lnTo>
                      <a:pt x="587" y="122"/>
                    </a:lnTo>
                    <a:lnTo>
                      <a:pt x="589" y="124"/>
                    </a:lnTo>
                    <a:lnTo>
                      <a:pt x="591" y="122"/>
                    </a:lnTo>
                    <a:lnTo>
                      <a:pt x="593" y="124"/>
                    </a:lnTo>
                    <a:lnTo>
                      <a:pt x="593" y="125"/>
                    </a:lnTo>
                    <a:lnTo>
                      <a:pt x="595" y="127"/>
                    </a:lnTo>
                    <a:lnTo>
                      <a:pt x="598" y="126"/>
                    </a:lnTo>
                    <a:lnTo>
                      <a:pt x="598" y="125"/>
                    </a:lnTo>
                    <a:lnTo>
                      <a:pt x="600" y="125"/>
                    </a:lnTo>
                    <a:lnTo>
                      <a:pt x="600" y="125"/>
                    </a:lnTo>
                    <a:lnTo>
                      <a:pt x="599" y="126"/>
                    </a:lnTo>
                    <a:lnTo>
                      <a:pt x="599" y="126"/>
                    </a:lnTo>
                    <a:lnTo>
                      <a:pt x="602" y="127"/>
                    </a:lnTo>
                    <a:lnTo>
                      <a:pt x="603" y="129"/>
                    </a:lnTo>
                    <a:lnTo>
                      <a:pt x="606" y="127"/>
                    </a:lnTo>
                    <a:lnTo>
                      <a:pt x="607" y="129"/>
                    </a:lnTo>
                    <a:lnTo>
                      <a:pt x="606" y="130"/>
                    </a:lnTo>
                    <a:lnTo>
                      <a:pt x="603" y="130"/>
                    </a:lnTo>
                    <a:lnTo>
                      <a:pt x="600" y="133"/>
                    </a:lnTo>
                    <a:lnTo>
                      <a:pt x="600" y="134"/>
                    </a:lnTo>
                    <a:lnTo>
                      <a:pt x="599" y="131"/>
                    </a:lnTo>
                    <a:lnTo>
                      <a:pt x="598" y="131"/>
                    </a:lnTo>
                    <a:lnTo>
                      <a:pt x="598" y="130"/>
                    </a:lnTo>
                    <a:lnTo>
                      <a:pt x="598" y="131"/>
                    </a:lnTo>
                    <a:lnTo>
                      <a:pt x="599" y="134"/>
                    </a:lnTo>
                    <a:lnTo>
                      <a:pt x="599" y="135"/>
                    </a:lnTo>
                    <a:lnTo>
                      <a:pt x="600" y="139"/>
                    </a:lnTo>
                    <a:lnTo>
                      <a:pt x="600" y="142"/>
                    </a:lnTo>
                    <a:lnTo>
                      <a:pt x="600" y="142"/>
                    </a:lnTo>
                    <a:lnTo>
                      <a:pt x="600" y="145"/>
                    </a:lnTo>
                    <a:lnTo>
                      <a:pt x="599" y="146"/>
                    </a:lnTo>
                    <a:lnTo>
                      <a:pt x="599" y="149"/>
                    </a:lnTo>
                    <a:lnTo>
                      <a:pt x="599" y="150"/>
                    </a:lnTo>
                    <a:lnTo>
                      <a:pt x="597" y="154"/>
                    </a:lnTo>
                    <a:lnTo>
                      <a:pt x="597" y="154"/>
                    </a:lnTo>
                    <a:lnTo>
                      <a:pt x="597" y="156"/>
                    </a:lnTo>
                    <a:lnTo>
                      <a:pt x="595" y="158"/>
                    </a:lnTo>
                    <a:lnTo>
                      <a:pt x="595" y="159"/>
                    </a:lnTo>
                    <a:lnTo>
                      <a:pt x="598" y="159"/>
                    </a:lnTo>
                    <a:lnTo>
                      <a:pt x="599" y="156"/>
                    </a:lnTo>
                    <a:lnTo>
                      <a:pt x="600" y="155"/>
                    </a:lnTo>
                    <a:lnTo>
                      <a:pt x="603" y="154"/>
                    </a:lnTo>
                    <a:lnTo>
                      <a:pt x="603" y="152"/>
                    </a:lnTo>
                    <a:lnTo>
                      <a:pt x="603" y="152"/>
                    </a:lnTo>
                    <a:lnTo>
                      <a:pt x="604" y="151"/>
                    </a:lnTo>
                    <a:lnTo>
                      <a:pt x="606" y="151"/>
                    </a:lnTo>
                    <a:lnTo>
                      <a:pt x="607" y="151"/>
                    </a:lnTo>
                    <a:lnTo>
                      <a:pt x="607" y="146"/>
                    </a:lnTo>
                    <a:lnTo>
                      <a:pt x="607" y="145"/>
                    </a:lnTo>
                    <a:lnTo>
                      <a:pt x="611" y="142"/>
                    </a:lnTo>
                    <a:lnTo>
                      <a:pt x="614" y="138"/>
                    </a:lnTo>
                    <a:lnTo>
                      <a:pt x="614" y="135"/>
                    </a:lnTo>
                    <a:lnTo>
                      <a:pt x="615" y="135"/>
                    </a:lnTo>
                    <a:lnTo>
                      <a:pt x="616" y="135"/>
                    </a:lnTo>
                    <a:lnTo>
                      <a:pt x="616" y="138"/>
                    </a:lnTo>
                    <a:lnTo>
                      <a:pt x="619" y="142"/>
                    </a:lnTo>
                    <a:lnTo>
                      <a:pt x="619" y="145"/>
                    </a:lnTo>
                    <a:lnTo>
                      <a:pt x="620" y="147"/>
                    </a:lnTo>
                    <a:lnTo>
                      <a:pt x="620" y="150"/>
                    </a:lnTo>
                    <a:lnTo>
                      <a:pt x="620" y="152"/>
                    </a:lnTo>
                    <a:lnTo>
                      <a:pt x="620" y="158"/>
                    </a:lnTo>
                    <a:lnTo>
                      <a:pt x="619" y="160"/>
                    </a:lnTo>
                    <a:lnTo>
                      <a:pt x="618" y="160"/>
                    </a:lnTo>
                    <a:lnTo>
                      <a:pt x="616" y="159"/>
                    </a:lnTo>
                    <a:lnTo>
                      <a:pt x="615" y="160"/>
                    </a:lnTo>
                    <a:lnTo>
                      <a:pt x="614" y="163"/>
                    </a:lnTo>
                    <a:lnTo>
                      <a:pt x="615" y="166"/>
                    </a:lnTo>
                    <a:lnTo>
                      <a:pt x="612" y="167"/>
                    </a:lnTo>
                    <a:lnTo>
                      <a:pt x="612" y="170"/>
                    </a:lnTo>
                    <a:lnTo>
                      <a:pt x="612" y="172"/>
                    </a:lnTo>
                    <a:lnTo>
                      <a:pt x="612" y="176"/>
                    </a:lnTo>
                    <a:lnTo>
                      <a:pt x="615" y="184"/>
                    </a:lnTo>
                    <a:lnTo>
                      <a:pt x="616" y="187"/>
                    </a:lnTo>
                    <a:lnTo>
                      <a:pt x="615" y="189"/>
                    </a:lnTo>
                    <a:lnTo>
                      <a:pt x="618" y="191"/>
                    </a:lnTo>
                    <a:lnTo>
                      <a:pt x="619" y="191"/>
                    </a:lnTo>
                    <a:lnTo>
                      <a:pt x="619" y="188"/>
                    </a:lnTo>
                    <a:lnTo>
                      <a:pt x="618" y="188"/>
                    </a:lnTo>
                    <a:lnTo>
                      <a:pt x="619" y="185"/>
                    </a:lnTo>
                    <a:lnTo>
                      <a:pt x="622" y="185"/>
                    </a:lnTo>
                    <a:lnTo>
                      <a:pt x="622" y="188"/>
                    </a:lnTo>
                    <a:lnTo>
                      <a:pt x="623" y="188"/>
                    </a:lnTo>
                    <a:lnTo>
                      <a:pt x="624" y="185"/>
                    </a:lnTo>
                    <a:lnTo>
                      <a:pt x="626" y="184"/>
                    </a:lnTo>
                    <a:lnTo>
                      <a:pt x="626" y="180"/>
                    </a:lnTo>
                    <a:lnTo>
                      <a:pt x="628" y="179"/>
                    </a:lnTo>
                    <a:lnTo>
                      <a:pt x="629" y="176"/>
                    </a:lnTo>
                    <a:lnTo>
                      <a:pt x="631" y="176"/>
                    </a:lnTo>
                    <a:lnTo>
                      <a:pt x="632" y="174"/>
                    </a:lnTo>
                    <a:lnTo>
                      <a:pt x="636" y="171"/>
                    </a:lnTo>
                    <a:lnTo>
                      <a:pt x="639" y="166"/>
                    </a:lnTo>
                    <a:lnTo>
                      <a:pt x="641" y="160"/>
                    </a:lnTo>
                    <a:lnTo>
                      <a:pt x="643" y="156"/>
                    </a:lnTo>
                    <a:lnTo>
                      <a:pt x="645" y="155"/>
                    </a:lnTo>
                    <a:lnTo>
                      <a:pt x="647" y="158"/>
                    </a:lnTo>
                    <a:lnTo>
                      <a:pt x="649" y="156"/>
                    </a:lnTo>
                    <a:lnTo>
                      <a:pt x="649" y="158"/>
                    </a:lnTo>
                    <a:lnTo>
                      <a:pt x="652" y="156"/>
                    </a:lnTo>
                    <a:lnTo>
                      <a:pt x="652" y="155"/>
                    </a:lnTo>
                    <a:lnTo>
                      <a:pt x="651" y="155"/>
                    </a:lnTo>
                    <a:lnTo>
                      <a:pt x="649" y="154"/>
                    </a:lnTo>
                    <a:lnTo>
                      <a:pt x="649" y="152"/>
                    </a:lnTo>
                    <a:lnTo>
                      <a:pt x="652" y="151"/>
                    </a:lnTo>
                    <a:lnTo>
                      <a:pt x="653" y="152"/>
                    </a:lnTo>
                    <a:lnTo>
                      <a:pt x="654" y="152"/>
                    </a:lnTo>
                    <a:lnTo>
                      <a:pt x="656" y="152"/>
                    </a:lnTo>
                    <a:lnTo>
                      <a:pt x="657" y="151"/>
                    </a:lnTo>
                    <a:lnTo>
                      <a:pt x="656" y="150"/>
                    </a:lnTo>
                    <a:lnTo>
                      <a:pt x="656" y="149"/>
                    </a:lnTo>
                    <a:lnTo>
                      <a:pt x="654" y="147"/>
                    </a:lnTo>
                    <a:lnTo>
                      <a:pt x="653" y="147"/>
                    </a:lnTo>
                    <a:lnTo>
                      <a:pt x="653" y="143"/>
                    </a:lnTo>
                    <a:lnTo>
                      <a:pt x="654" y="142"/>
                    </a:lnTo>
                    <a:lnTo>
                      <a:pt x="654" y="139"/>
                    </a:lnTo>
                    <a:lnTo>
                      <a:pt x="656" y="139"/>
                    </a:lnTo>
                    <a:lnTo>
                      <a:pt x="654" y="138"/>
                    </a:lnTo>
                    <a:lnTo>
                      <a:pt x="656" y="137"/>
                    </a:lnTo>
                    <a:lnTo>
                      <a:pt x="657" y="134"/>
                    </a:lnTo>
                    <a:lnTo>
                      <a:pt x="656" y="134"/>
                    </a:lnTo>
                    <a:lnTo>
                      <a:pt x="656" y="133"/>
                    </a:lnTo>
                    <a:lnTo>
                      <a:pt x="658" y="133"/>
                    </a:lnTo>
                    <a:lnTo>
                      <a:pt x="658" y="131"/>
                    </a:lnTo>
                    <a:lnTo>
                      <a:pt x="657" y="130"/>
                    </a:lnTo>
                    <a:lnTo>
                      <a:pt x="657" y="129"/>
                    </a:lnTo>
                    <a:lnTo>
                      <a:pt x="658" y="129"/>
                    </a:lnTo>
                    <a:lnTo>
                      <a:pt x="660" y="130"/>
                    </a:lnTo>
                    <a:lnTo>
                      <a:pt x="662" y="131"/>
                    </a:lnTo>
                    <a:lnTo>
                      <a:pt x="664" y="130"/>
                    </a:lnTo>
                    <a:lnTo>
                      <a:pt x="668" y="130"/>
                    </a:lnTo>
                    <a:lnTo>
                      <a:pt x="670" y="133"/>
                    </a:lnTo>
                    <a:lnTo>
                      <a:pt x="670" y="134"/>
                    </a:lnTo>
                    <a:lnTo>
                      <a:pt x="672" y="135"/>
                    </a:lnTo>
                    <a:lnTo>
                      <a:pt x="676" y="137"/>
                    </a:lnTo>
                    <a:lnTo>
                      <a:pt x="678" y="135"/>
                    </a:lnTo>
                    <a:lnTo>
                      <a:pt x="681" y="138"/>
                    </a:lnTo>
                    <a:lnTo>
                      <a:pt x="683" y="139"/>
                    </a:lnTo>
                    <a:lnTo>
                      <a:pt x="683" y="141"/>
                    </a:lnTo>
                    <a:lnTo>
                      <a:pt x="682" y="141"/>
                    </a:lnTo>
                    <a:lnTo>
                      <a:pt x="683" y="142"/>
                    </a:lnTo>
                    <a:lnTo>
                      <a:pt x="682" y="143"/>
                    </a:lnTo>
                    <a:lnTo>
                      <a:pt x="681" y="142"/>
                    </a:lnTo>
                    <a:lnTo>
                      <a:pt x="678" y="142"/>
                    </a:lnTo>
                    <a:lnTo>
                      <a:pt x="679" y="143"/>
                    </a:lnTo>
                    <a:lnTo>
                      <a:pt x="683" y="146"/>
                    </a:lnTo>
                    <a:lnTo>
                      <a:pt x="685" y="149"/>
                    </a:lnTo>
                    <a:lnTo>
                      <a:pt x="682" y="149"/>
                    </a:lnTo>
                    <a:lnTo>
                      <a:pt x="683" y="150"/>
                    </a:lnTo>
                    <a:lnTo>
                      <a:pt x="686" y="149"/>
                    </a:lnTo>
                    <a:lnTo>
                      <a:pt x="689" y="150"/>
                    </a:lnTo>
                    <a:lnTo>
                      <a:pt x="690" y="151"/>
                    </a:lnTo>
                    <a:lnTo>
                      <a:pt x="691" y="151"/>
                    </a:lnTo>
                    <a:lnTo>
                      <a:pt x="691" y="152"/>
                    </a:lnTo>
                    <a:lnTo>
                      <a:pt x="690" y="155"/>
                    </a:lnTo>
                    <a:lnTo>
                      <a:pt x="686" y="158"/>
                    </a:lnTo>
                    <a:lnTo>
                      <a:pt x="685" y="159"/>
                    </a:lnTo>
                    <a:lnTo>
                      <a:pt x="682" y="159"/>
                    </a:lnTo>
                    <a:lnTo>
                      <a:pt x="686" y="159"/>
                    </a:lnTo>
                    <a:lnTo>
                      <a:pt x="687" y="160"/>
                    </a:lnTo>
                    <a:lnTo>
                      <a:pt x="687" y="162"/>
                    </a:lnTo>
                    <a:lnTo>
                      <a:pt x="687" y="162"/>
                    </a:lnTo>
                    <a:lnTo>
                      <a:pt x="689" y="163"/>
                    </a:lnTo>
                    <a:lnTo>
                      <a:pt x="687" y="164"/>
                    </a:lnTo>
                    <a:lnTo>
                      <a:pt x="689" y="166"/>
                    </a:lnTo>
                    <a:lnTo>
                      <a:pt x="685" y="167"/>
                    </a:lnTo>
                    <a:lnTo>
                      <a:pt x="682" y="168"/>
                    </a:lnTo>
                    <a:lnTo>
                      <a:pt x="681" y="168"/>
                    </a:lnTo>
                    <a:lnTo>
                      <a:pt x="679" y="170"/>
                    </a:lnTo>
                    <a:lnTo>
                      <a:pt x="677" y="170"/>
                    </a:lnTo>
                    <a:lnTo>
                      <a:pt x="676" y="167"/>
                    </a:lnTo>
                    <a:lnTo>
                      <a:pt x="673" y="167"/>
                    </a:lnTo>
                    <a:lnTo>
                      <a:pt x="673" y="166"/>
                    </a:lnTo>
                    <a:lnTo>
                      <a:pt x="672" y="166"/>
                    </a:lnTo>
                    <a:lnTo>
                      <a:pt x="672" y="167"/>
                    </a:lnTo>
                    <a:lnTo>
                      <a:pt x="670" y="168"/>
                    </a:lnTo>
                    <a:lnTo>
                      <a:pt x="672" y="168"/>
                    </a:lnTo>
                    <a:lnTo>
                      <a:pt x="674" y="170"/>
                    </a:lnTo>
                    <a:lnTo>
                      <a:pt x="673" y="171"/>
                    </a:lnTo>
                    <a:lnTo>
                      <a:pt x="672" y="174"/>
                    </a:lnTo>
                    <a:lnTo>
                      <a:pt x="673" y="174"/>
                    </a:lnTo>
                    <a:lnTo>
                      <a:pt x="672" y="175"/>
                    </a:lnTo>
                    <a:lnTo>
                      <a:pt x="673" y="176"/>
                    </a:lnTo>
                    <a:lnTo>
                      <a:pt x="673" y="176"/>
                    </a:lnTo>
                    <a:lnTo>
                      <a:pt x="674" y="175"/>
                    </a:lnTo>
                    <a:lnTo>
                      <a:pt x="676" y="175"/>
                    </a:lnTo>
                    <a:lnTo>
                      <a:pt x="674" y="177"/>
                    </a:lnTo>
                    <a:lnTo>
                      <a:pt x="672" y="179"/>
                    </a:lnTo>
                    <a:lnTo>
                      <a:pt x="670" y="180"/>
                    </a:lnTo>
                    <a:lnTo>
                      <a:pt x="672" y="183"/>
                    </a:lnTo>
                    <a:lnTo>
                      <a:pt x="674" y="185"/>
                    </a:lnTo>
                    <a:lnTo>
                      <a:pt x="674" y="187"/>
                    </a:lnTo>
                    <a:lnTo>
                      <a:pt x="676" y="192"/>
                    </a:lnTo>
                    <a:lnTo>
                      <a:pt x="676" y="195"/>
                    </a:lnTo>
                    <a:lnTo>
                      <a:pt x="676" y="195"/>
                    </a:lnTo>
                    <a:lnTo>
                      <a:pt x="674" y="197"/>
                    </a:lnTo>
                    <a:lnTo>
                      <a:pt x="672" y="200"/>
                    </a:lnTo>
                    <a:lnTo>
                      <a:pt x="672" y="201"/>
                    </a:lnTo>
                    <a:lnTo>
                      <a:pt x="670" y="204"/>
                    </a:lnTo>
                    <a:lnTo>
                      <a:pt x="669" y="202"/>
                    </a:lnTo>
                    <a:lnTo>
                      <a:pt x="665" y="202"/>
                    </a:lnTo>
                    <a:lnTo>
                      <a:pt x="664" y="204"/>
                    </a:lnTo>
                    <a:lnTo>
                      <a:pt x="662" y="206"/>
                    </a:lnTo>
                    <a:lnTo>
                      <a:pt x="661" y="208"/>
                    </a:lnTo>
                    <a:lnTo>
                      <a:pt x="660" y="209"/>
                    </a:lnTo>
                    <a:lnTo>
                      <a:pt x="657" y="209"/>
                    </a:lnTo>
                    <a:lnTo>
                      <a:pt x="654" y="213"/>
                    </a:lnTo>
                    <a:lnTo>
                      <a:pt x="653" y="213"/>
                    </a:lnTo>
                    <a:lnTo>
                      <a:pt x="652" y="213"/>
                    </a:lnTo>
                    <a:lnTo>
                      <a:pt x="651" y="214"/>
                    </a:lnTo>
                    <a:lnTo>
                      <a:pt x="644" y="217"/>
                    </a:lnTo>
                    <a:lnTo>
                      <a:pt x="643" y="216"/>
                    </a:lnTo>
                    <a:lnTo>
                      <a:pt x="644" y="214"/>
                    </a:lnTo>
                    <a:lnTo>
                      <a:pt x="643" y="212"/>
                    </a:lnTo>
                    <a:lnTo>
                      <a:pt x="641" y="209"/>
                    </a:lnTo>
                    <a:lnTo>
                      <a:pt x="641" y="208"/>
                    </a:lnTo>
                    <a:lnTo>
                      <a:pt x="643" y="208"/>
                    </a:lnTo>
                    <a:lnTo>
                      <a:pt x="643" y="205"/>
                    </a:lnTo>
                    <a:lnTo>
                      <a:pt x="645" y="202"/>
                    </a:lnTo>
                    <a:lnTo>
                      <a:pt x="643" y="205"/>
                    </a:lnTo>
                    <a:lnTo>
                      <a:pt x="641" y="205"/>
                    </a:lnTo>
                    <a:lnTo>
                      <a:pt x="641" y="200"/>
                    </a:lnTo>
                    <a:lnTo>
                      <a:pt x="640" y="200"/>
                    </a:lnTo>
                    <a:lnTo>
                      <a:pt x="639" y="197"/>
                    </a:lnTo>
                    <a:lnTo>
                      <a:pt x="637" y="199"/>
                    </a:lnTo>
                    <a:lnTo>
                      <a:pt x="636" y="199"/>
                    </a:lnTo>
                    <a:lnTo>
                      <a:pt x="633" y="199"/>
                    </a:lnTo>
                    <a:lnTo>
                      <a:pt x="632" y="201"/>
                    </a:lnTo>
                    <a:lnTo>
                      <a:pt x="633" y="201"/>
                    </a:lnTo>
                    <a:lnTo>
                      <a:pt x="636" y="200"/>
                    </a:lnTo>
                    <a:lnTo>
                      <a:pt x="637" y="200"/>
                    </a:lnTo>
                    <a:lnTo>
                      <a:pt x="637" y="202"/>
                    </a:lnTo>
                    <a:lnTo>
                      <a:pt x="639" y="204"/>
                    </a:lnTo>
                    <a:lnTo>
                      <a:pt x="640" y="206"/>
                    </a:lnTo>
                    <a:lnTo>
                      <a:pt x="640" y="210"/>
                    </a:lnTo>
                    <a:lnTo>
                      <a:pt x="641" y="210"/>
                    </a:lnTo>
                    <a:lnTo>
                      <a:pt x="641" y="214"/>
                    </a:lnTo>
                    <a:lnTo>
                      <a:pt x="640" y="216"/>
                    </a:lnTo>
                    <a:lnTo>
                      <a:pt x="641" y="217"/>
                    </a:lnTo>
                    <a:lnTo>
                      <a:pt x="641" y="218"/>
                    </a:lnTo>
                    <a:lnTo>
                      <a:pt x="640" y="218"/>
                    </a:lnTo>
                    <a:lnTo>
                      <a:pt x="636" y="216"/>
                    </a:lnTo>
                    <a:lnTo>
                      <a:pt x="636" y="213"/>
                    </a:lnTo>
                    <a:lnTo>
                      <a:pt x="635" y="213"/>
                    </a:lnTo>
                    <a:lnTo>
                      <a:pt x="633" y="210"/>
                    </a:lnTo>
                    <a:lnTo>
                      <a:pt x="632" y="213"/>
                    </a:lnTo>
                    <a:lnTo>
                      <a:pt x="635" y="214"/>
                    </a:lnTo>
                    <a:lnTo>
                      <a:pt x="633" y="217"/>
                    </a:lnTo>
                    <a:lnTo>
                      <a:pt x="631" y="216"/>
                    </a:lnTo>
                    <a:lnTo>
                      <a:pt x="629" y="214"/>
                    </a:lnTo>
                    <a:lnTo>
                      <a:pt x="629" y="213"/>
                    </a:lnTo>
                    <a:lnTo>
                      <a:pt x="628" y="214"/>
                    </a:lnTo>
                    <a:lnTo>
                      <a:pt x="627" y="213"/>
                    </a:lnTo>
                    <a:lnTo>
                      <a:pt x="628" y="209"/>
                    </a:lnTo>
                    <a:lnTo>
                      <a:pt x="629" y="209"/>
                    </a:lnTo>
                    <a:lnTo>
                      <a:pt x="628" y="208"/>
                    </a:lnTo>
                    <a:lnTo>
                      <a:pt x="628" y="206"/>
                    </a:lnTo>
                    <a:lnTo>
                      <a:pt x="624" y="209"/>
                    </a:lnTo>
                    <a:lnTo>
                      <a:pt x="622" y="209"/>
                    </a:lnTo>
                    <a:lnTo>
                      <a:pt x="619" y="206"/>
                    </a:lnTo>
                    <a:lnTo>
                      <a:pt x="618" y="208"/>
                    </a:lnTo>
                    <a:lnTo>
                      <a:pt x="615" y="205"/>
                    </a:lnTo>
                    <a:lnTo>
                      <a:pt x="615" y="208"/>
                    </a:lnTo>
                    <a:lnTo>
                      <a:pt x="615" y="209"/>
                    </a:lnTo>
                    <a:lnTo>
                      <a:pt x="614" y="209"/>
                    </a:lnTo>
                    <a:lnTo>
                      <a:pt x="615" y="212"/>
                    </a:lnTo>
                    <a:lnTo>
                      <a:pt x="615" y="213"/>
                    </a:lnTo>
                    <a:lnTo>
                      <a:pt x="619" y="214"/>
                    </a:lnTo>
                    <a:lnTo>
                      <a:pt x="620" y="216"/>
                    </a:lnTo>
                    <a:lnTo>
                      <a:pt x="618" y="220"/>
                    </a:lnTo>
                    <a:lnTo>
                      <a:pt x="616" y="220"/>
                    </a:lnTo>
                    <a:lnTo>
                      <a:pt x="611" y="224"/>
                    </a:lnTo>
                    <a:lnTo>
                      <a:pt x="608" y="227"/>
                    </a:lnTo>
                    <a:lnTo>
                      <a:pt x="606" y="230"/>
                    </a:lnTo>
                    <a:lnTo>
                      <a:pt x="604" y="230"/>
                    </a:lnTo>
                    <a:lnTo>
                      <a:pt x="602" y="231"/>
                    </a:lnTo>
                    <a:lnTo>
                      <a:pt x="600" y="234"/>
                    </a:lnTo>
                    <a:lnTo>
                      <a:pt x="599" y="234"/>
                    </a:lnTo>
                    <a:lnTo>
                      <a:pt x="591" y="233"/>
                    </a:lnTo>
                    <a:lnTo>
                      <a:pt x="590" y="231"/>
                    </a:lnTo>
                    <a:lnTo>
                      <a:pt x="589" y="229"/>
                    </a:lnTo>
                    <a:lnTo>
                      <a:pt x="585" y="226"/>
                    </a:lnTo>
                    <a:lnTo>
                      <a:pt x="586" y="225"/>
                    </a:lnTo>
                    <a:lnTo>
                      <a:pt x="586" y="225"/>
                    </a:lnTo>
                    <a:lnTo>
                      <a:pt x="587" y="225"/>
                    </a:lnTo>
                    <a:lnTo>
                      <a:pt x="586" y="224"/>
                    </a:lnTo>
                    <a:lnTo>
                      <a:pt x="585" y="222"/>
                    </a:lnTo>
                    <a:lnTo>
                      <a:pt x="582" y="218"/>
                    </a:lnTo>
                    <a:lnTo>
                      <a:pt x="578" y="216"/>
                    </a:lnTo>
                    <a:lnTo>
                      <a:pt x="574" y="216"/>
                    </a:lnTo>
                    <a:lnTo>
                      <a:pt x="570" y="214"/>
                    </a:lnTo>
                    <a:lnTo>
                      <a:pt x="565" y="213"/>
                    </a:lnTo>
                    <a:lnTo>
                      <a:pt x="562" y="213"/>
                    </a:lnTo>
                    <a:lnTo>
                      <a:pt x="562" y="214"/>
                    </a:lnTo>
                    <a:lnTo>
                      <a:pt x="564" y="216"/>
                    </a:lnTo>
                    <a:lnTo>
                      <a:pt x="565" y="214"/>
                    </a:lnTo>
                    <a:lnTo>
                      <a:pt x="566" y="214"/>
                    </a:lnTo>
                    <a:lnTo>
                      <a:pt x="572" y="217"/>
                    </a:lnTo>
                    <a:lnTo>
                      <a:pt x="577" y="217"/>
                    </a:lnTo>
                    <a:lnTo>
                      <a:pt x="578" y="217"/>
                    </a:lnTo>
                    <a:lnTo>
                      <a:pt x="578" y="218"/>
                    </a:lnTo>
                    <a:lnTo>
                      <a:pt x="577" y="218"/>
                    </a:lnTo>
                    <a:lnTo>
                      <a:pt x="575" y="220"/>
                    </a:lnTo>
                    <a:lnTo>
                      <a:pt x="577" y="221"/>
                    </a:lnTo>
                    <a:lnTo>
                      <a:pt x="577" y="225"/>
                    </a:lnTo>
                    <a:lnTo>
                      <a:pt x="578" y="225"/>
                    </a:lnTo>
                    <a:lnTo>
                      <a:pt x="581" y="229"/>
                    </a:lnTo>
                    <a:lnTo>
                      <a:pt x="582" y="233"/>
                    </a:lnTo>
                    <a:lnTo>
                      <a:pt x="586" y="234"/>
                    </a:lnTo>
                    <a:lnTo>
                      <a:pt x="591" y="235"/>
                    </a:lnTo>
                    <a:lnTo>
                      <a:pt x="599" y="238"/>
                    </a:lnTo>
                    <a:lnTo>
                      <a:pt x="600" y="241"/>
                    </a:lnTo>
                    <a:lnTo>
                      <a:pt x="599" y="241"/>
                    </a:lnTo>
                    <a:lnTo>
                      <a:pt x="597" y="243"/>
                    </a:lnTo>
                    <a:lnTo>
                      <a:pt x="594" y="245"/>
                    </a:lnTo>
                    <a:lnTo>
                      <a:pt x="591" y="249"/>
                    </a:lnTo>
                    <a:lnTo>
                      <a:pt x="590" y="247"/>
                    </a:lnTo>
                    <a:lnTo>
                      <a:pt x="589" y="249"/>
                    </a:lnTo>
                    <a:lnTo>
                      <a:pt x="589" y="250"/>
                    </a:lnTo>
                    <a:lnTo>
                      <a:pt x="581" y="258"/>
                    </a:lnTo>
                    <a:lnTo>
                      <a:pt x="578" y="259"/>
                    </a:lnTo>
                    <a:lnTo>
                      <a:pt x="577" y="263"/>
                    </a:lnTo>
                    <a:lnTo>
                      <a:pt x="574" y="263"/>
                    </a:lnTo>
                    <a:lnTo>
                      <a:pt x="573" y="262"/>
                    </a:lnTo>
                    <a:lnTo>
                      <a:pt x="572" y="262"/>
                    </a:lnTo>
                    <a:lnTo>
                      <a:pt x="572" y="263"/>
                    </a:lnTo>
                    <a:lnTo>
                      <a:pt x="569" y="260"/>
                    </a:lnTo>
                    <a:lnTo>
                      <a:pt x="566" y="259"/>
                    </a:lnTo>
                    <a:lnTo>
                      <a:pt x="565" y="260"/>
                    </a:lnTo>
                    <a:lnTo>
                      <a:pt x="565" y="259"/>
                    </a:lnTo>
                    <a:lnTo>
                      <a:pt x="564" y="259"/>
                    </a:lnTo>
                    <a:lnTo>
                      <a:pt x="565" y="256"/>
                    </a:lnTo>
                    <a:lnTo>
                      <a:pt x="565" y="256"/>
                    </a:lnTo>
                    <a:lnTo>
                      <a:pt x="564" y="255"/>
                    </a:lnTo>
                    <a:lnTo>
                      <a:pt x="562" y="256"/>
                    </a:lnTo>
                    <a:lnTo>
                      <a:pt x="560" y="260"/>
                    </a:lnTo>
                    <a:lnTo>
                      <a:pt x="560" y="259"/>
                    </a:lnTo>
                    <a:lnTo>
                      <a:pt x="558" y="255"/>
                    </a:lnTo>
                    <a:lnTo>
                      <a:pt x="557" y="258"/>
                    </a:lnTo>
                    <a:lnTo>
                      <a:pt x="558" y="259"/>
                    </a:lnTo>
                    <a:lnTo>
                      <a:pt x="558" y="264"/>
                    </a:lnTo>
                    <a:lnTo>
                      <a:pt x="556" y="268"/>
                    </a:lnTo>
                    <a:lnTo>
                      <a:pt x="554" y="267"/>
                    </a:lnTo>
                    <a:lnTo>
                      <a:pt x="553" y="266"/>
                    </a:lnTo>
                    <a:lnTo>
                      <a:pt x="552" y="263"/>
                    </a:lnTo>
                    <a:lnTo>
                      <a:pt x="552" y="266"/>
                    </a:lnTo>
                    <a:lnTo>
                      <a:pt x="553" y="267"/>
                    </a:lnTo>
                    <a:lnTo>
                      <a:pt x="550" y="268"/>
                    </a:lnTo>
                    <a:lnTo>
                      <a:pt x="550" y="271"/>
                    </a:lnTo>
                    <a:lnTo>
                      <a:pt x="549" y="270"/>
                    </a:lnTo>
                    <a:lnTo>
                      <a:pt x="547" y="268"/>
                    </a:lnTo>
                    <a:lnTo>
                      <a:pt x="547" y="267"/>
                    </a:lnTo>
                    <a:lnTo>
                      <a:pt x="544" y="266"/>
                    </a:lnTo>
                    <a:lnTo>
                      <a:pt x="543" y="263"/>
                    </a:lnTo>
                    <a:lnTo>
                      <a:pt x="537" y="262"/>
                    </a:lnTo>
                    <a:lnTo>
                      <a:pt x="533" y="259"/>
                    </a:lnTo>
                    <a:lnTo>
                      <a:pt x="532" y="255"/>
                    </a:lnTo>
                    <a:lnTo>
                      <a:pt x="529" y="254"/>
                    </a:lnTo>
                    <a:lnTo>
                      <a:pt x="527" y="252"/>
                    </a:lnTo>
                    <a:lnTo>
                      <a:pt x="525" y="250"/>
                    </a:lnTo>
                    <a:lnTo>
                      <a:pt x="525" y="254"/>
                    </a:lnTo>
                    <a:lnTo>
                      <a:pt x="523" y="252"/>
                    </a:lnTo>
                    <a:lnTo>
                      <a:pt x="524" y="256"/>
                    </a:lnTo>
                    <a:lnTo>
                      <a:pt x="527" y="258"/>
                    </a:lnTo>
                    <a:lnTo>
                      <a:pt x="527" y="258"/>
                    </a:lnTo>
                    <a:lnTo>
                      <a:pt x="527" y="255"/>
                    </a:lnTo>
                    <a:lnTo>
                      <a:pt x="527" y="255"/>
                    </a:lnTo>
                    <a:lnTo>
                      <a:pt x="528" y="255"/>
                    </a:lnTo>
                    <a:lnTo>
                      <a:pt x="532" y="259"/>
                    </a:lnTo>
                    <a:lnTo>
                      <a:pt x="537" y="262"/>
                    </a:lnTo>
                    <a:lnTo>
                      <a:pt x="537" y="263"/>
                    </a:lnTo>
                    <a:lnTo>
                      <a:pt x="535" y="266"/>
                    </a:lnTo>
                    <a:lnTo>
                      <a:pt x="532" y="266"/>
                    </a:lnTo>
                    <a:lnTo>
                      <a:pt x="529" y="266"/>
                    </a:lnTo>
                    <a:lnTo>
                      <a:pt x="531" y="267"/>
                    </a:lnTo>
                    <a:lnTo>
                      <a:pt x="531" y="267"/>
                    </a:lnTo>
                    <a:lnTo>
                      <a:pt x="532" y="267"/>
                    </a:lnTo>
                    <a:lnTo>
                      <a:pt x="536" y="267"/>
                    </a:lnTo>
                    <a:lnTo>
                      <a:pt x="539" y="264"/>
                    </a:lnTo>
                    <a:lnTo>
                      <a:pt x="540" y="264"/>
                    </a:lnTo>
                    <a:lnTo>
                      <a:pt x="541" y="266"/>
                    </a:lnTo>
                    <a:lnTo>
                      <a:pt x="541" y="268"/>
                    </a:lnTo>
                    <a:lnTo>
                      <a:pt x="547" y="274"/>
                    </a:lnTo>
                    <a:lnTo>
                      <a:pt x="545" y="279"/>
                    </a:lnTo>
                    <a:lnTo>
                      <a:pt x="543" y="283"/>
                    </a:lnTo>
                    <a:lnTo>
                      <a:pt x="541" y="283"/>
                    </a:lnTo>
                    <a:lnTo>
                      <a:pt x="540" y="284"/>
                    </a:lnTo>
                    <a:lnTo>
                      <a:pt x="537" y="283"/>
                    </a:lnTo>
                    <a:lnTo>
                      <a:pt x="535" y="281"/>
                    </a:lnTo>
                    <a:lnTo>
                      <a:pt x="529" y="281"/>
                    </a:lnTo>
                    <a:lnTo>
                      <a:pt x="527" y="277"/>
                    </a:lnTo>
                    <a:lnTo>
                      <a:pt x="525" y="274"/>
                    </a:lnTo>
                    <a:lnTo>
                      <a:pt x="524" y="271"/>
                    </a:lnTo>
                    <a:lnTo>
                      <a:pt x="523" y="272"/>
                    </a:lnTo>
                    <a:lnTo>
                      <a:pt x="523" y="274"/>
                    </a:lnTo>
                    <a:lnTo>
                      <a:pt x="523" y="276"/>
                    </a:lnTo>
                    <a:lnTo>
                      <a:pt x="525" y="279"/>
                    </a:lnTo>
                    <a:lnTo>
                      <a:pt x="527" y="284"/>
                    </a:lnTo>
                    <a:lnTo>
                      <a:pt x="529" y="288"/>
                    </a:lnTo>
                    <a:lnTo>
                      <a:pt x="528" y="289"/>
                    </a:lnTo>
                    <a:lnTo>
                      <a:pt x="527" y="288"/>
                    </a:lnTo>
                    <a:lnTo>
                      <a:pt x="524" y="288"/>
                    </a:lnTo>
                    <a:lnTo>
                      <a:pt x="524" y="285"/>
                    </a:lnTo>
                    <a:lnTo>
                      <a:pt x="523" y="287"/>
                    </a:lnTo>
                    <a:lnTo>
                      <a:pt x="523" y="288"/>
                    </a:lnTo>
                    <a:lnTo>
                      <a:pt x="523" y="289"/>
                    </a:lnTo>
                    <a:lnTo>
                      <a:pt x="525" y="291"/>
                    </a:lnTo>
                    <a:lnTo>
                      <a:pt x="525" y="292"/>
                    </a:lnTo>
                    <a:lnTo>
                      <a:pt x="521" y="291"/>
                    </a:lnTo>
                    <a:lnTo>
                      <a:pt x="520" y="289"/>
                    </a:lnTo>
                    <a:lnTo>
                      <a:pt x="520" y="292"/>
                    </a:lnTo>
                    <a:lnTo>
                      <a:pt x="521" y="293"/>
                    </a:lnTo>
                    <a:lnTo>
                      <a:pt x="521" y="295"/>
                    </a:lnTo>
                    <a:lnTo>
                      <a:pt x="520" y="297"/>
                    </a:lnTo>
                    <a:lnTo>
                      <a:pt x="519" y="295"/>
                    </a:lnTo>
                    <a:lnTo>
                      <a:pt x="518" y="295"/>
                    </a:lnTo>
                    <a:lnTo>
                      <a:pt x="519" y="295"/>
                    </a:lnTo>
                    <a:lnTo>
                      <a:pt x="519" y="297"/>
                    </a:lnTo>
                    <a:lnTo>
                      <a:pt x="518" y="296"/>
                    </a:lnTo>
                    <a:lnTo>
                      <a:pt x="515" y="296"/>
                    </a:lnTo>
                    <a:lnTo>
                      <a:pt x="514" y="297"/>
                    </a:lnTo>
                    <a:lnTo>
                      <a:pt x="510" y="299"/>
                    </a:lnTo>
                    <a:lnTo>
                      <a:pt x="512" y="300"/>
                    </a:lnTo>
                    <a:lnTo>
                      <a:pt x="512" y="301"/>
                    </a:lnTo>
                    <a:lnTo>
                      <a:pt x="511" y="302"/>
                    </a:lnTo>
                    <a:lnTo>
                      <a:pt x="511" y="301"/>
                    </a:lnTo>
                    <a:lnTo>
                      <a:pt x="508" y="299"/>
                    </a:lnTo>
                    <a:lnTo>
                      <a:pt x="507" y="299"/>
                    </a:lnTo>
                    <a:lnTo>
                      <a:pt x="506" y="300"/>
                    </a:lnTo>
                    <a:lnTo>
                      <a:pt x="506" y="301"/>
                    </a:lnTo>
                    <a:lnTo>
                      <a:pt x="508" y="302"/>
                    </a:lnTo>
                    <a:lnTo>
                      <a:pt x="507" y="304"/>
                    </a:lnTo>
                    <a:lnTo>
                      <a:pt x="507" y="305"/>
                    </a:lnTo>
                    <a:lnTo>
                      <a:pt x="504" y="305"/>
                    </a:lnTo>
                    <a:lnTo>
                      <a:pt x="503" y="309"/>
                    </a:lnTo>
                    <a:lnTo>
                      <a:pt x="500" y="310"/>
                    </a:lnTo>
                    <a:lnTo>
                      <a:pt x="500" y="312"/>
                    </a:lnTo>
                    <a:lnTo>
                      <a:pt x="500" y="313"/>
                    </a:lnTo>
                    <a:lnTo>
                      <a:pt x="499" y="313"/>
                    </a:lnTo>
                    <a:lnTo>
                      <a:pt x="498" y="314"/>
                    </a:lnTo>
                    <a:lnTo>
                      <a:pt x="498" y="317"/>
                    </a:lnTo>
                    <a:lnTo>
                      <a:pt x="496" y="318"/>
                    </a:lnTo>
                    <a:lnTo>
                      <a:pt x="493" y="321"/>
                    </a:lnTo>
                    <a:lnTo>
                      <a:pt x="490" y="322"/>
                    </a:lnTo>
                    <a:lnTo>
                      <a:pt x="490" y="325"/>
                    </a:lnTo>
                    <a:lnTo>
                      <a:pt x="487" y="326"/>
                    </a:lnTo>
                    <a:lnTo>
                      <a:pt x="485" y="325"/>
                    </a:lnTo>
                    <a:lnTo>
                      <a:pt x="485" y="326"/>
                    </a:lnTo>
                    <a:lnTo>
                      <a:pt x="486" y="329"/>
                    </a:lnTo>
                    <a:lnTo>
                      <a:pt x="483" y="331"/>
                    </a:lnTo>
                    <a:lnTo>
                      <a:pt x="483" y="335"/>
                    </a:lnTo>
                    <a:lnTo>
                      <a:pt x="482" y="338"/>
                    </a:lnTo>
                    <a:lnTo>
                      <a:pt x="481" y="341"/>
                    </a:lnTo>
                    <a:lnTo>
                      <a:pt x="478" y="342"/>
                    </a:lnTo>
                    <a:lnTo>
                      <a:pt x="477" y="346"/>
                    </a:lnTo>
                    <a:lnTo>
                      <a:pt x="478" y="347"/>
                    </a:lnTo>
                    <a:lnTo>
                      <a:pt x="478" y="351"/>
                    </a:lnTo>
                    <a:lnTo>
                      <a:pt x="475" y="355"/>
                    </a:lnTo>
                    <a:lnTo>
                      <a:pt x="475" y="356"/>
                    </a:lnTo>
                    <a:lnTo>
                      <a:pt x="473" y="358"/>
                    </a:lnTo>
                    <a:lnTo>
                      <a:pt x="471" y="359"/>
                    </a:lnTo>
                    <a:lnTo>
                      <a:pt x="474" y="359"/>
                    </a:lnTo>
                    <a:lnTo>
                      <a:pt x="474" y="360"/>
                    </a:lnTo>
                    <a:lnTo>
                      <a:pt x="474" y="363"/>
                    </a:lnTo>
                    <a:lnTo>
                      <a:pt x="475" y="364"/>
                    </a:lnTo>
                    <a:lnTo>
                      <a:pt x="475" y="367"/>
                    </a:lnTo>
                    <a:lnTo>
                      <a:pt x="475" y="368"/>
                    </a:lnTo>
                    <a:lnTo>
                      <a:pt x="474" y="374"/>
                    </a:lnTo>
                    <a:lnTo>
                      <a:pt x="470" y="376"/>
                    </a:lnTo>
                    <a:lnTo>
                      <a:pt x="465" y="377"/>
                    </a:lnTo>
                    <a:lnTo>
                      <a:pt x="464" y="380"/>
                    </a:lnTo>
                    <a:lnTo>
                      <a:pt x="466" y="377"/>
                    </a:lnTo>
                    <a:lnTo>
                      <a:pt x="471" y="377"/>
                    </a:lnTo>
                    <a:lnTo>
                      <a:pt x="477" y="372"/>
                    </a:lnTo>
                    <a:lnTo>
                      <a:pt x="479" y="366"/>
                    </a:lnTo>
                    <a:lnTo>
                      <a:pt x="486" y="366"/>
                    </a:lnTo>
                    <a:lnTo>
                      <a:pt x="489" y="367"/>
                    </a:lnTo>
                    <a:lnTo>
                      <a:pt x="489" y="368"/>
                    </a:lnTo>
                    <a:lnTo>
                      <a:pt x="487" y="371"/>
                    </a:lnTo>
                    <a:lnTo>
                      <a:pt x="487" y="375"/>
                    </a:lnTo>
                    <a:lnTo>
                      <a:pt x="489" y="377"/>
                    </a:lnTo>
                    <a:lnTo>
                      <a:pt x="489" y="383"/>
                    </a:lnTo>
                    <a:lnTo>
                      <a:pt x="487" y="387"/>
                    </a:lnTo>
                    <a:lnTo>
                      <a:pt x="489" y="389"/>
                    </a:lnTo>
                    <a:lnTo>
                      <a:pt x="489" y="393"/>
                    </a:lnTo>
                    <a:lnTo>
                      <a:pt x="489" y="396"/>
                    </a:lnTo>
                    <a:lnTo>
                      <a:pt x="481" y="402"/>
                    </a:lnTo>
                    <a:lnTo>
                      <a:pt x="477" y="404"/>
                    </a:lnTo>
                    <a:lnTo>
                      <a:pt x="474" y="404"/>
                    </a:lnTo>
                    <a:lnTo>
                      <a:pt x="477" y="405"/>
                    </a:lnTo>
                    <a:lnTo>
                      <a:pt x="481" y="405"/>
                    </a:lnTo>
                    <a:lnTo>
                      <a:pt x="490" y="402"/>
                    </a:lnTo>
                    <a:lnTo>
                      <a:pt x="498" y="399"/>
                    </a:lnTo>
                    <a:lnTo>
                      <a:pt x="502" y="399"/>
                    </a:lnTo>
                    <a:lnTo>
                      <a:pt x="507" y="402"/>
                    </a:lnTo>
                    <a:lnTo>
                      <a:pt x="511" y="405"/>
                    </a:lnTo>
                    <a:lnTo>
                      <a:pt x="516" y="406"/>
                    </a:lnTo>
                    <a:lnTo>
                      <a:pt x="518" y="408"/>
                    </a:lnTo>
                    <a:lnTo>
                      <a:pt x="520" y="409"/>
                    </a:lnTo>
                    <a:lnTo>
                      <a:pt x="523" y="413"/>
                    </a:lnTo>
                    <a:lnTo>
                      <a:pt x="525" y="413"/>
                    </a:lnTo>
                    <a:lnTo>
                      <a:pt x="527" y="417"/>
                    </a:lnTo>
                    <a:lnTo>
                      <a:pt x="529" y="418"/>
                    </a:lnTo>
                    <a:lnTo>
                      <a:pt x="529" y="420"/>
                    </a:lnTo>
                    <a:lnTo>
                      <a:pt x="531" y="422"/>
                    </a:lnTo>
                    <a:lnTo>
                      <a:pt x="532" y="426"/>
                    </a:lnTo>
                    <a:lnTo>
                      <a:pt x="532" y="427"/>
                    </a:lnTo>
                    <a:lnTo>
                      <a:pt x="533" y="426"/>
                    </a:lnTo>
                    <a:lnTo>
                      <a:pt x="535" y="427"/>
                    </a:lnTo>
                    <a:lnTo>
                      <a:pt x="540" y="431"/>
                    </a:lnTo>
                    <a:lnTo>
                      <a:pt x="541" y="431"/>
                    </a:lnTo>
                    <a:lnTo>
                      <a:pt x="545" y="434"/>
                    </a:lnTo>
                    <a:lnTo>
                      <a:pt x="547" y="434"/>
                    </a:lnTo>
                    <a:lnTo>
                      <a:pt x="550" y="438"/>
                    </a:lnTo>
                    <a:lnTo>
                      <a:pt x="552" y="439"/>
                    </a:lnTo>
                    <a:lnTo>
                      <a:pt x="554" y="442"/>
                    </a:lnTo>
                    <a:lnTo>
                      <a:pt x="554" y="443"/>
                    </a:lnTo>
                    <a:lnTo>
                      <a:pt x="554" y="445"/>
                    </a:lnTo>
                    <a:lnTo>
                      <a:pt x="558" y="445"/>
                    </a:lnTo>
                    <a:lnTo>
                      <a:pt x="560" y="445"/>
                    </a:lnTo>
                    <a:lnTo>
                      <a:pt x="562" y="445"/>
                    </a:lnTo>
                    <a:lnTo>
                      <a:pt x="568" y="445"/>
                    </a:lnTo>
                    <a:lnTo>
                      <a:pt x="569" y="446"/>
                    </a:lnTo>
                    <a:lnTo>
                      <a:pt x="569" y="446"/>
                    </a:lnTo>
                    <a:lnTo>
                      <a:pt x="573" y="447"/>
                    </a:lnTo>
                    <a:lnTo>
                      <a:pt x="577" y="447"/>
                    </a:lnTo>
                    <a:lnTo>
                      <a:pt x="579" y="446"/>
                    </a:lnTo>
                    <a:lnTo>
                      <a:pt x="582" y="446"/>
                    </a:lnTo>
                    <a:lnTo>
                      <a:pt x="582" y="447"/>
                    </a:lnTo>
                    <a:lnTo>
                      <a:pt x="582" y="447"/>
                    </a:lnTo>
                    <a:lnTo>
                      <a:pt x="583" y="447"/>
                    </a:lnTo>
                    <a:lnTo>
                      <a:pt x="583" y="450"/>
                    </a:lnTo>
                    <a:lnTo>
                      <a:pt x="581" y="456"/>
                    </a:lnTo>
                    <a:lnTo>
                      <a:pt x="581" y="458"/>
                    </a:lnTo>
                    <a:lnTo>
                      <a:pt x="579" y="460"/>
                    </a:lnTo>
                    <a:lnTo>
                      <a:pt x="577" y="463"/>
                    </a:lnTo>
                    <a:lnTo>
                      <a:pt x="578" y="466"/>
                    </a:lnTo>
                    <a:lnTo>
                      <a:pt x="578" y="467"/>
                    </a:lnTo>
                    <a:lnTo>
                      <a:pt x="578" y="472"/>
                    </a:lnTo>
                    <a:lnTo>
                      <a:pt x="575" y="477"/>
                    </a:lnTo>
                    <a:lnTo>
                      <a:pt x="575" y="479"/>
                    </a:lnTo>
                    <a:lnTo>
                      <a:pt x="574" y="481"/>
                    </a:lnTo>
                    <a:lnTo>
                      <a:pt x="573" y="484"/>
                    </a:lnTo>
                    <a:lnTo>
                      <a:pt x="572" y="488"/>
                    </a:lnTo>
                    <a:lnTo>
                      <a:pt x="572" y="491"/>
                    </a:lnTo>
                    <a:lnTo>
                      <a:pt x="574" y="492"/>
                    </a:lnTo>
                    <a:lnTo>
                      <a:pt x="574" y="496"/>
                    </a:lnTo>
                    <a:lnTo>
                      <a:pt x="577" y="496"/>
                    </a:lnTo>
                    <a:lnTo>
                      <a:pt x="578" y="499"/>
                    </a:lnTo>
                    <a:lnTo>
                      <a:pt x="577" y="500"/>
                    </a:lnTo>
                    <a:lnTo>
                      <a:pt x="577" y="501"/>
                    </a:lnTo>
                    <a:lnTo>
                      <a:pt x="577" y="502"/>
                    </a:lnTo>
                    <a:lnTo>
                      <a:pt x="579" y="504"/>
                    </a:lnTo>
                    <a:lnTo>
                      <a:pt x="582" y="505"/>
                    </a:lnTo>
                    <a:lnTo>
                      <a:pt x="583" y="505"/>
                    </a:lnTo>
                    <a:lnTo>
                      <a:pt x="583" y="506"/>
                    </a:lnTo>
                    <a:lnTo>
                      <a:pt x="585" y="509"/>
                    </a:lnTo>
                    <a:lnTo>
                      <a:pt x="585" y="513"/>
                    </a:lnTo>
                    <a:lnTo>
                      <a:pt x="586" y="514"/>
                    </a:lnTo>
                    <a:lnTo>
                      <a:pt x="585" y="517"/>
                    </a:lnTo>
                    <a:lnTo>
                      <a:pt x="581" y="521"/>
                    </a:lnTo>
                    <a:lnTo>
                      <a:pt x="583" y="520"/>
                    </a:lnTo>
                    <a:lnTo>
                      <a:pt x="586" y="517"/>
                    </a:lnTo>
                    <a:lnTo>
                      <a:pt x="590" y="518"/>
                    </a:lnTo>
                    <a:lnTo>
                      <a:pt x="591" y="521"/>
                    </a:lnTo>
                    <a:lnTo>
                      <a:pt x="594" y="521"/>
                    </a:lnTo>
                    <a:lnTo>
                      <a:pt x="594" y="518"/>
                    </a:lnTo>
                    <a:lnTo>
                      <a:pt x="594" y="517"/>
                    </a:lnTo>
                    <a:lnTo>
                      <a:pt x="598" y="512"/>
                    </a:lnTo>
                    <a:lnTo>
                      <a:pt x="599" y="512"/>
                    </a:lnTo>
                    <a:lnTo>
                      <a:pt x="599" y="514"/>
                    </a:lnTo>
                    <a:lnTo>
                      <a:pt x="599" y="516"/>
                    </a:lnTo>
                    <a:lnTo>
                      <a:pt x="600" y="516"/>
                    </a:lnTo>
                    <a:lnTo>
                      <a:pt x="602" y="520"/>
                    </a:lnTo>
                    <a:lnTo>
                      <a:pt x="600" y="522"/>
                    </a:lnTo>
                    <a:lnTo>
                      <a:pt x="603" y="525"/>
                    </a:lnTo>
                    <a:lnTo>
                      <a:pt x="607" y="525"/>
                    </a:lnTo>
                    <a:lnTo>
                      <a:pt x="606" y="525"/>
                    </a:lnTo>
                    <a:lnTo>
                      <a:pt x="603" y="522"/>
                    </a:lnTo>
                    <a:lnTo>
                      <a:pt x="603" y="520"/>
                    </a:lnTo>
                    <a:lnTo>
                      <a:pt x="603" y="516"/>
                    </a:lnTo>
                    <a:lnTo>
                      <a:pt x="604" y="514"/>
                    </a:lnTo>
                    <a:lnTo>
                      <a:pt x="603" y="512"/>
                    </a:lnTo>
                    <a:lnTo>
                      <a:pt x="603" y="510"/>
                    </a:lnTo>
                    <a:lnTo>
                      <a:pt x="604" y="510"/>
                    </a:lnTo>
                    <a:lnTo>
                      <a:pt x="606" y="510"/>
                    </a:lnTo>
                    <a:lnTo>
                      <a:pt x="607" y="506"/>
                    </a:lnTo>
                    <a:lnTo>
                      <a:pt x="610" y="504"/>
                    </a:lnTo>
                    <a:lnTo>
                      <a:pt x="608" y="502"/>
                    </a:lnTo>
                    <a:lnTo>
                      <a:pt x="608" y="500"/>
                    </a:lnTo>
                    <a:lnTo>
                      <a:pt x="607" y="499"/>
                    </a:lnTo>
                    <a:lnTo>
                      <a:pt x="607" y="496"/>
                    </a:lnTo>
                    <a:lnTo>
                      <a:pt x="608" y="493"/>
                    </a:lnTo>
                    <a:lnTo>
                      <a:pt x="608" y="492"/>
                    </a:lnTo>
                    <a:lnTo>
                      <a:pt x="608" y="491"/>
                    </a:lnTo>
                    <a:lnTo>
                      <a:pt x="607" y="491"/>
                    </a:lnTo>
                    <a:lnTo>
                      <a:pt x="607" y="489"/>
                    </a:lnTo>
                    <a:lnTo>
                      <a:pt x="608" y="483"/>
                    </a:lnTo>
                    <a:lnTo>
                      <a:pt x="608" y="480"/>
                    </a:lnTo>
                    <a:lnTo>
                      <a:pt x="608" y="477"/>
                    </a:lnTo>
                    <a:lnTo>
                      <a:pt x="610" y="476"/>
                    </a:lnTo>
                    <a:lnTo>
                      <a:pt x="610" y="474"/>
                    </a:lnTo>
                    <a:lnTo>
                      <a:pt x="610" y="472"/>
                    </a:lnTo>
                    <a:lnTo>
                      <a:pt x="610" y="471"/>
                    </a:lnTo>
                    <a:lnTo>
                      <a:pt x="611" y="470"/>
                    </a:lnTo>
                    <a:lnTo>
                      <a:pt x="610" y="470"/>
                    </a:lnTo>
                    <a:lnTo>
                      <a:pt x="608" y="468"/>
                    </a:lnTo>
                    <a:lnTo>
                      <a:pt x="610" y="467"/>
                    </a:lnTo>
                    <a:lnTo>
                      <a:pt x="610" y="466"/>
                    </a:lnTo>
                    <a:lnTo>
                      <a:pt x="610" y="463"/>
                    </a:lnTo>
                    <a:lnTo>
                      <a:pt x="608" y="462"/>
                    </a:lnTo>
                    <a:lnTo>
                      <a:pt x="608" y="459"/>
                    </a:lnTo>
                    <a:lnTo>
                      <a:pt x="607" y="458"/>
                    </a:lnTo>
                    <a:lnTo>
                      <a:pt x="610" y="456"/>
                    </a:lnTo>
                    <a:lnTo>
                      <a:pt x="615" y="455"/>
                    </a:lnTo>
                    <a:lnTo>
                      <a:pt x="618" y="454"/>
                    </a:lnTo>
                    <a:lnTo>
                      <a:pt x="620" y="454"/>
                    </a:lnTo>
                    <a:lnTo>
                      <a:pt x="622" y="452"/>
                    </a:lnTo>
                    <a:lnTo>
                      <a:pt x="626" y="450"/>
                    </a:lnTo>
                    <a:lnTo>
                      <a:pt x="633" y="447"/>
                    </a:lnTo>
                    <a:lnTo>
                      <a:pt x="633" y="447"/>
                    </a:lnTo>
                    <a:lnTo>
                      <a:pt x="635" y="446"/>
                    </a:lnTo>
                    <a:lnTo>
                      <a:pt x="640" y="443"/>
                    </a:lnTo>
                    <a:lnTo>
                      <a:pt x="641" y="441"/>
                    </a:lnTo>
                    <a:lnTo>
                      <a:pt x="644" y="439"/>
                    </a:lnTo>
                    <a:lnTo>
                      <a:pt x="647" y="434"/>
                    </a:lnTo>
                    <a:lnTo>
                      <a:pt x="648" y="434"/>
                    </a:lnTo>
                    <a:lnTo>
                      <a:pt x="649" y="435"/>
                    </a:lnTo>
                    <a:lnTo>
                      <a:pt x="652" y="435"/>
                    </a:lnTo>
                    <a:lnTo>
                      <a:pt x="653" y="434"/>
                    </a:lnTo>
                    <a:lnTo>
                      <a:pt x="652" y="431"/>
                    </a:lnTo>
                    <a:lnTo>
                      <a:pt x="651" y="427"/>
                    </a:lnTo>
                    <a:lnTo>
                      <a:pt x="649" y="429"/>
                    </a:lnTo>
                    <a:lnTo>
                      <a:pt x="649" y="431"/>
                    </a:lnTo>
                    <a:lnTo>
                      <a:pt x="648" y="431"/>
                    </a:lnTo>
                    <a:lnTo>
                      <a:pt x="649" y="429"/>
                    </a:lnTo>
                    <a:lnTo>
                      <a:pt x="651" y="424"/>
                    </a:lnTo>
                    <a:lnTo>
                      <a:pt x="652" y="422"/>
                    </a:lnTo>
                    <a:lnTo>
                      <a:pt x="652" y="418"/>
                    </a:lnTo>
                    <a:lnTo>
                      <a:pt x="652" y="416"/>
                    </a:lnTo>
                    <a:lnTo>
                      <a:pt x="651" y="412"/>
                    </a:lnTo>
                    <a:lnTo>
                      <a:pt x="651" y="404"/>
                    </a:lnTo>
                    <a:lnTo>
                      <a:pt x="651" y="399"/>
                    </a:lnTo>
                    <a:lnTo>
                      <a:pt x="647" y="392"/>
                    </a:lnTo>
                    <a:lnTo>
                      <a:pt x="644" y="391"/>
                    </a:lnTo>
                    <a:lnTo>
                      <a:pt x="643" y="388"/>
                    </a:lnTo>
                    <a:lnTo>
                      <a:pt x="641" y="388"/>
                    </a:lnTo>
                    <a:lnTo>
                      <a:pt x="640" y="385"/>
                    </a:lnTo>
                    <a:lnTo>
                      <a:pt x="641" y="381"/>
                    </a:lnTo>
                    <a:lnTo>
                      <a:pt x="644" y="380"/>
                    </a:lnTo>
                    <a:lnTo>
                      <a:pt x="651" y="374"/>
                    </a:lnTo>
                    <a:lnTo>
                      <a:pt x="652" y="374"/>
                    </a:lnTo>
                    <a:lnTo>
                      <a:pt x="653" y="372"/>
                    </a:lnTo>
                    <a:lnTo>
                      <a:pt x="653" y="370"/>
                    </a:lnTo>
                    <a:lnTo>
                      <a:pt x="653" y="370"/>
                    </a:lnTo>
                    <a:lnTo>
                      <a:pt x="652" y="368"/>
                    </a:lnTo>
                    <a:lnTo>
                      <a:pt x="654" y="366"/>
                    </a:lnTo>
                    <a:lnTo>
                      <a:pt x="656" y="366"/>
                    </a:lnTo>
                    <a:lnTo>
                      <a:pt x="657" y="368"/>
                    </a:lnTo>
                    <a:lnTo>
                      <a:pt x="660" y="368"/>
                    </a:lnTo>
                    <a:lnTo>
                      <a:pt x="658" y="368"/>
                    </a:lnTo>
                    <a:lnTo>
                      <a:pt x="658" y="364"/>
                    </a:lnTo>
                    <a:lnTo>
                      <a:pt x="661" y="364"/>
                    </a:lnTo>
                    <a:lnTo>
                      <a:pt x="664" y="359"/>
                    </a:lnTo>
                    <a:lnTo>
                      <a:pt x="664" y="358"/>
                    </a:lnTo>
                    <a:lnTo>
                      <a:pt x="660" y="358"/>
                    </a:lnTo>
                    <a:lnTo>
                      <a:pt x="660" y="356"/>
                    </a:lnTo>
                    <a:lnTo>
                      <a:pt x="662" y="354"/>
                    </a:lnTo>
                    <a:lnTo>
                      <a:pt x="661" y="352"/>
                    </a:lnTo>
                    <a:lnTo>
                      <a:pt x="660" y="351"/>
                    </a:lnTo>
                    <a:lnTo>
                      <a:pt x="661" y="350"/>
                    </a:lnTo>
                    <a:lnTo>
                      <a:pt x="664" y="349"/>
                    </a:lnTo>
                    <a:lnTo>
                      <a:pt x="661" y="349"/>
                    </a:lnTo>
                    <a:lnTo>
                      <a:pt x="661" y="347"/>
                    </a:lnTo>
                    <a:lnTo>
                      <a:pt x="662" y="343"/>
                    </a:lnTo>
                    <a:lnTo>
                      <a:pt x="664" y="342"/>
                    </a:lnTo>
                    <a:lnTo>
                      <a:pt x="662" y="342"/>
                    </a:lnTo>
                    <a:lnTo>
                      <a:pt x="658" y="342"/>
                    </a:lnTo>
                    <a:lnTo>
                      <a:pt x="657" y="342"/>
                    </a:lnTo>
                    <a:lnTo>
                      <a:pt x="657" y="341"/>
                    </a:lnTo>
                    <a:lnTo>
                      <a:pt x="662" y="337"/>
                    </a:lnTo>
                    <a:lnTo>
                      <a:pt x="666" y="331"/>
                    </a:lnTo>
                    <a:lnTo>
                      <a:pt x="666" y="329"/>
                    </a:lnTo>
                    <a:lnTo>
                      <a:pt x="668" y="329"/>
                    </a:lnTo>
                    <a:lnTo>
                      <a:pt x="669" y="327"/>
                    </a:lnTo>
                    <a:lnTo>
                      <a:pt x="669" y="325"/>
                    </a:lnTo>
                    <a:lnTo>
                      <a:pt x="668" y="325"/>
                    </a:lnTo>
                    <a:lnTo>
                      <a:pt x="668" y="324"/>
                    </a:lnTo>
                    <a:lnTo>
                      <a:pt x="666" y="324"/>
                    </a:lnTo>
                    <a:lnTo>
                      <a:pt x="665" y="321"/>
                    </a:lnTo>
                    <a:lnTo>
                      <a:pt x="665" y="317"/>
                    </a:lnTo>
                    <a:lnTo>
                      <a:pt x="666" y="313"/>
                    </a:lnTo>
                    <a:lnTo>
                      <a:pt x="666" y="310"/>
                    </a:lnTo>
                    <a:lnTo>
                      <a:pt x="669" y="309"/>
                    </a:lnTo>
                    <a:lnTo>
                      <a:pt x="669" y="310"/>
                    </a:lnTo>
                    <a:lnTo>
                      <a:pt x="670" y="310"/>
                    </a:lnTo>
                    <a:lnTo>
                      <a:pt x="670" y="308"/>
                    </a:lnTo>
                    <a:lnTo>
                      <a:pt x="673" y="306"/>
                    </a:lnTo>
                    <a:lnTo>
                      <a:pt x="674" y="306"/>
                    </a:lnTo>
                    <a:lnTo>
                      <a:pt x="676" y="306"/>
                    </a:lnTo>
                    <a:lnTo>
                      <a:pt x="677" y="306"/>
                    </a:lnTo>
                    <a:lnTo>
                      <a:pt x="681" y="308"/>
                    </a:lnTo>
                    <a:lnTo>
                      <a:pt x="685" y="309"/>
                    </a:lnTo>
                    <a:lnTo>
                      <a:pt x="690" y="312"/>
                    </a:lnTo>
                    <a:lnTo>
                      <a:pt x="693" y="312"/>
                    </a:lnTo>
                    <a:lnTo>
                      <a:pt x="693" y="314"/>
                    </a:lnTo>
                    <a:lnTo>
                      <a:pt x="689" y="316"/>
                    </a:lnTo>
                    <a:lnTo>
                      <a:pt x="693" y="316"/>
                    </a:lnTo>
                    <a:lnTo>
                      <a:pt x="697" y="313"/>
                    </a:lnTo>
                    <a:lnTo>
                      <a:pt x="698" y="313"/>
                    </a:lnTo>
                    <a:lnTo>
                      <a:pt x="699" y="314"/>
                    </a:lnTo>
                    <a:lnTo>
                      <a:pt x="702" y="314"/>
                    </a:lnTo>
                    <a:lnTo>
                      <a:pt x="703" y="317"/>
                    </a:lnTo>
                    <a:lnTo>
                      <a:pt x="703" y="314"/>
                    </a:lnTo>
                    <a:lnTo>
                      <a:pt x="706" y="316"/>
                    </a:lnTo>
                    <a:lnTo>
                      <a:pt x="707" y="314"/>
                    </a:lnTo>
                    <a:lnTo>
                      <a:pt x="708" y="314"/>
                    </a:lnTo>
                    <a:lnTo>
                      <a:pt x="712" y="312"/>
                    </a:lnTo>
                    <a:lnTo>
                      <a:pt x="716" y="316"/>
                    </a:lnTo>
                    <a:lnTo>
                      <a:pt x="716" y="318"/>
                    </a:lnTo>
                    <a:lnTo>
                      <a:pt x="719" y="320"/>
                    </a:lnTo>
                    <a:lnTo>
                      <a:pt x="720" y="320"/>
                    </a:lnTo>
                    <a:lnTo>
                      <a:pt x="720" y="324"/>
                    </a:lnTo>
                    <a:lnTo>
                      <a:pt x="719" y="326"/>
                    </a:lnTo>
                    <a:lnTo>
                      <a:pt x="719" y="327"/>
                    </a:lnTo>
                    <a:lnTo>
                      <a:pt x="720" y="326"/>
                    </a:lnTo>
                    <a:lnTo>
                      <a:pt x="723" y="329"/>
                    </a:lnTo>
                    <a:lnTo>
                      <a:pt x="724" y="331"/>
                    </a:lnTo>
                    <a:lnTo>
                      <a:pt x="723" y="331"/>
                    </a:lnTo>
                    <a:lnTo>
                      <a:pt x="724" y="333"/>
                    </a:lnTo>
                    <a:lnTo>
                      <a:pt x="727" y="331"/>
                    </a:lnTo>
                    <a:lnTo>
                      <a:pt x="728" y="334"/>
                    </a:lnTo>
                    <a:lnTo>
                      <a:pt x="728" y="337"/>
                    </a:lnTo>
                    <a:lnTo>
                      <a:pt x="727" y="334"/>
                    </a:lnTo>
                    <a:lnTo>
                      <a:pt x="726" y="337"/>
                    </a:lnTo>
                    <a:lnTo>
                      <a:pt x="723" y="337"/>
                    </a:lnTo>
                    <a:lnTo>
                      <a:pt x="726" y="339"/>
                    </a:lnTo>
                    <a:lnTo>
                      <a:pt x="726" y="342"/>
                    </a:lnTo>
                    <a:lnTo>
                      <a:pt x="728" y="341"/>
                    </a:lnTo>
                    <a:lnTo>
                      <a:pt x="728" y="342"/>
                    </a:lnTo>
                    <a:lnTo>
                      <a:pt x="730" y="341"/>
                    </a:lnTo>
                    <a:lnTo>
                      <a:pt x="733" y="343"/>
                    </a:lnTo>
                    <a:lnTo>
                      <a:pt x="735" y="343"/>
                    </a:lnTo>
                    <a:lnTo>
                      <a:pt x="736" y="345"/>
                    </a:lnTo>
                    <a:lnTo>
                      <a:pt x="739" y="343"/>
                    </a:lnTo>
                    <a:lnTo>
                      <a:pt x="741" y="345"/>
                    </a:lnTo>
                    <a:lnTo>
                      <a:pt x="741" y="349"/>
                    </a:lnTo>
                    <a:lnTo>
                      <a:pt x="743" y="351"/>
                    </a:lnTo>
                    <a:lnTo>
                      <a:pt x="745" y="349"/>
                    </a:lnTo>
                    <a:lnTo>
                      <a:pt x="745" y="345"/>
                    </a:lnTo>
                    <a:lnTo>
                      <a:pt x="748" y="345"/>
                    </a:lnTo>
                    <a:lnTo>
                      <a:pt x="748" y="349"/>
                    </a:lnTo>
                    <a:lnTo>
                      <a:pt x="747" y="352"/>
                    </a:lnTo>
                    <a:lnTo>
                      <a:pt x="744" y="354"/>
                    </a:lnTo>
                    <a:lnTo>
                      <a:pt x="741" y="356"/>
                    </a:lnTo>
                    <a:lnTo>
                      <a:pt x="743" y="363"/>
                    </a:lnTo>
                    <a:lnTo>
                      <a:pt x="741" y="364"/>
                    </a:lnTo>
                    <a:lnTo>
                      <a:pt x="740" y="362"/>
                    </a:lnTo>
                    <a:lnTo>
                      <a:pt x="740" y="363"/>
                    </a:lnTo>
                    <a:lnTo>
                      <a:pt x="739" y="367"/>
                    </a:lnTo>
                    <a:lnTo>
                      <a:pt x="733" y="366"/>
                    </a:lnTo>
                    <a:lnTo>
                      <a:pt x="728" y="364"/>
                    </a:lnTo>
                    <a:lnTo>
                      <a:pt x="733" y="367"/>
                    </a:lnTo>
                    <a:lnTo>
                      <a:pt x="737" y="368"/>
                    </a:lnTo>
                    <a:lnTo>
                      <a:pt x="741" y="371"/>
                    </a:lnTo>
                    <a:lnTo>
                      <a:pt x="740" y="375"/>
                    </a:lnTo>
                    <a:lnTo>
                      <a:pt x="739" y="377"/>
                    </a:lnTo>
                    <a:lnTo>
                      <a:pt x="737" y="379"/>
                    </a:lnTo>
                    <a:lnTo>
                      <a:pt x="736" y="383"/>
                    </a:lnTo>
                    <a:lnTo>
                      <a:pt x="736" y="383"/>
                    </a:lnTo>
                    <a:lnTo>
                      <a:pt x="739" y="387"/>
                    </a:lnTo>
                    <a:lnTo>
                      <a:pt x="741" y="388"/>
                    </a:lnTo>
                    <a:lnTo>
                      <a:pt x="740" y="388"/>
                    </a:lnTo>
                    <a:lnTo>
                      <a:pt x="736" y="387"/>
                    </a:lnTo>
                    <a:lnTo>
                      <a:pt x="739" y="391"/>
                    </a:lnTo>
                    <a:lnTo>
                      <a:pt x="741" y="392"/>
                    </a:lnTo>
                    <a:lnTo>
                      <a:pt x="741" y="392"/>
                    </a:lnTo>
                    <a:lnTo>
                      <a:pt x="741" y="389"/>
                    </a:lnTo>
                    <a:lnTo>
                      <a:pt x="743" y="389"/>
                    </a:lnTo>
                    <a:lnTo>
                      <a:pt x="745" y="392"/>
                    </a:lnTo>
                    <a:lnTo>
                      <a:pt x="747" y="393"/>
                    </a:lnTo>
                    <a:lnTo>
                      <a:pt x="747" y="396"/>
                    </a:lnTo>
                    <a:lnTo>
                      <a:pt x="747" y="399"/>
                    </a:lnTo>
                    <a:lnTo>
                      <a:pt x="744" y="402"/>
                    </a:lnTo>
                    <a:lnTo>
                      <a:pt x="743" y="405"/>
                    </a:lnTo>
                    <a:lnTo>
                      <a:pt x="741" y="408"/>
                    </a:lnTo>
                    <a:lnTo>
                      <a:pt x="744" y="406"/>
                    </a:lnTo>
                    <a:lnTo>
                      <a:pt x="747" y="400"/>
                    </a:lnTo>
                    <a:lnTo>
                      <a:pt x="751" y="397"/>
                    </a:lnTo>
                    <a:lnTo>
                      <a:pt x="751" y="397"/>
                    </a:lnTo>
                    <a:lnTo>
                      <a:pt x="751" y="400"/>
                    </a:lnTo>
                    <a:lnTo>
                      <a:pt x="751" y="405"/>
                    </a:lnTo>
                    <a:lnTo>
                      <a:pt x="751" y="405"/>
                    </a:lnTo>
                    <a:lnTo>
                      <a:pt x="751" y="408"/>
                    </a:lnTo>
                    <a:lnTo>
                      <a:pt x="749" y="409"/>
                    </a:lnTo>
                    <a:lnTo>
                      <a:pt x="752" y="406"/>
                    </a:lnTo>
                    <a:lnTo>
                      <a:pt x="752" y="404"/>
                    </a:lnTo>
                    <a:lnTo>
                      <a:pt x="755" y="402"/>
                    </a:lnTo>
                    <a:lnTo>
                      <a:pt x="757" y="401"/>
                    </a:lnTo>
                    <a:lnTo>
                      <a:pt x="759" y="400"/>
                    </a:lnTo>
                    <a:lnTo>
                      <a:pt x="761" y="400"/>
                    </a:lnTo>
                    <a:lnTo>
                      <a:pt x="761" y="401"/>
                    </a:lnTo>
                    <a:lnTo>
                      <a:pt x="762" y="400"/>
                    </a:lnTo>
                    <a:lnTo>
                      <a:pt x="764" y="400"/>
                    </a:lnTo>
                    <a:lnTo>
                      <a:pt x="765" y="397"/>
                    </a:lnTo>
                    <a:lnTo>
                      <a:pt x="766" y="395"/>
                    </a:lnTo>
                    <a:lnTo>
                      <a:pt x="769" y="393"/>
                    </a:lnTo>
                    <a:lnTo>
                      <a:pt x="770" y="395"/>
                    </a:lnTo>
                    <a:lnTo>
                      <a:pt x="772" y="397"/>
                    </a:lnTo>
                    <a:lnTo>
                      <a:pt x="770" y="400"/>
                    </a:lnTo>
                    <a:lnTo>
                      <a:pt x="773" y="397"/>
                    </a:lnTo>
                    <a:lnTo>
                      <a:pt x="773" y="393"/>
                    </a:lnTo>
                    <a:lnTo>
                      <a:pt x="773" y="393"/>
                    </a:lnTo>
                    <a:lnTo>
                      <a:pt x="773" y="392"/>
                    </a:lnTo>
                    <a:lnTo>
                      <a:pt x="774" y="389"/>
                    </a:lnTo>
                    <a:lnTo>
                      <a:pt x="777" y="389"/>
                    </a:lnTo>
                    <a:lnTo>
                      <a:pt x="777" y="387"/>
                    </a:lnTo>
                    <a:lnTo>
                      <a:pt x="778" y="385"/>
                    </a:lnTo>
                    <a:lnTo>
                      <a:pt x="781" y="383"/>
                    </a:lnTo>
                    <a:lnTo>
                      <a:pt x="781" y="381"/>
                    </a:lnTo>
                    <a:lnTo>
                      <a:pt x="782" y="381"/>
                    </a:lnTo>
                    <a:lnTo>
                      <a:pt x="785" y="383"/>
                    </a:lnTo>
                    <a:lnTo>
                      <a:pt x="785" y="381"/>
                    </a:lnTo>
                    <a:lnTo>
                      <a:pt x="784" y="380"/>
                    </a:lnTo>
                    <a:lnTo>
                      <a:pt x="781" y="380"/>
                    </a:lnTo>
                    <a:lnTo>
                      <a:pt x="781" y="379"/>
                    </a:lnTo>
                    <a:lnTo>
                      <a:pt x="784" y="375"/>
                    </a:lnTo>
                    <a:lnTo>
                      <a:pt x="784" y="375"/>
                    </a:lnTo>
                    <a:lnTo>
                      <a:pt x="785" y="376"/>
                    </a:lnTo>
                    <a:lnTo>
                      <a:pt x="785" y="374"/>
                    </a:lnTo>
                    <a:lnTo>
                      <a:pt x="786" y="372"/>
                    </a:lnTo>
                    <a:lnTo>
                      <a:pt x="787" y="371"/>
                    </a:lnTo>
                    <a:lnTo>
                      <a:pt x="790" y="368"/>
                    </a:lnTo>
                    <a:lnTo>
                      <a:pt x="790" y="366"/>
                    </a:lnTo>
                    <a:lnTo>
                      <a:pt x="790" y="364"/>
                    </a:lnTo>
                    <a:lnTo>
                      <a:pt x="793" y="362"/>
                    </a:lnTo>
                    <a:lnTo>
                      <a:pt x="794" y="360"/>
                    </a:lnTo>
                    <a:lnTo>
                      <a:pt x="795" y="362"/>
                    </a:lnTo>
                    <a:lnTo>
                      <a:pt x="794" y="363"/>
                    </a:lnTo>
                    <a:lnTo>
                      <a:pt x="795" y="363"/>
                    </a:lnTo>
                    <a:lnTo>
                      <a:pt x="797" y="363"/>
                    </a:lnTo>
                    <a:lnTo>
                      <a:pt x="795" y="364"/>
                    </a:lnTo>
                    <a:lnTo>
                      <a:pt x="795" y="366"/>
                    </a:lnTo>
                    <a:lnTo>
                      <a:pt x="797" y="367"/>
                    </a:lnTo>
                    <a:lnTo>
                      <a:pt x="795" y="370"/>
                    </a:lnTo>
                    <a:lnTo>
                      <a:pt x="794" y="370"/>
                    </a:lnTo>
                    <a:lnTo>
                      <a:pt x="794" y="370"/>
                    </a:lnTo>
                    <a:lnTo>
                      <a:pt x="795" y="371"/>
                    </a:lnTo>
                    <a:lnTo>
                      <a:pt x="797" y="371"/>
                    </a:lnTo>
                    <a:lnTo>
                      <a:pt x="795" y="372"/>
                    </a:lnTo>
                    <a:lnTo>
                      <a:pt x="795" y="374"/>
                    </a:lnTo>
                    <a:lnTo>
                      <a:pt x="797" y="374"/>
                    </a:lnTo>
                    <a:lnTo>
                      <a:pt x="797" y="375"/>
                    </a:lnTo>
                    <a:lnTo>
                      <a:pt x="795" y="376"/>
                    </a:lnTo>
                    <a:lnTo>
                      <a:pt x="795" y="379"/>
                    </a:lnTo>
                    <a:lnTo>
                      <a:pt x="798" y="380"/>
                    </a:lnTo>
                    <a:lnTo>
                      <a:pt x="798" y="384"/>
                    </a:lnTo>
                    <a:lnTo>
                      <a:pt x="798" y="384"/>
                    </a:lnTo>
                    <a:lnTo>
                      <a:pt x="797" y="384"/>
                    </a:lnTo>
                    <a:lnTo>
                      <a:pt x="794" y="384"/>
                    </a:lnTo>
                    <a:lnTo>
                      <a:pt x="797" y="385"/>
                    </a:lnTo>
                    <a:lnTo>
                      <a:pt x="797" y="387"/>
                    </a:lnTo>
                    <a:lnTo>
                      <a:pt x="798" y="387"/>
                    </a:lnTo>
                    <a:lnTo>
                      <a:pt x="799" y="385"/>
                    </a:lnTo>
                    <a:lnTo>
                      <a:pt x="799" y="387"/>
                    </a:lnTo>
                    <a:lnTo>
                      <a:pt x="801" y="388"/>
                    </a:lnTo>
                    <a:lnTo>
                      <a:pt x="799" y="391"/>
                    </a:lnTo>
                    <a:lnTo>
                      <a:pt x="797" y="392"/>
                    </a:lnTo>
                    <a:lnTo>
                      <a:pt x="795" y="391"/>
                    </a:lnTo>
                    <a:lnTo>
                      <a:pt x="794" y="393"/>
                    </a:lnTo>
                    <a:lnTo>
                      <a:pt x="795" y="393"/>
                    </a:lnTo>
                    <a:lnTo>
                      <a:pt x="801" y="392"/>
                    </a:lnTo>
                    <a:lnTo>
                      <a:pt x="802" y="393"/>
                    </a:lnTo>
                    <a:lnTo>
                      <a:pt x="802" y="395"/>
                    </a:lnTo>
                    <a:lnTo>
                      <a:pt x="799" y="397"/>
                    </a:lnTo>
                    <a:lnTo>
                      <a:pt x="802" y="399"/>
                    </a:lnTo>
                    <a:lnTo>
                      <a:pt x="803" y="397"/>
                    </a:lnTo>
                    <a:lnTo>
                      <a:pt x="803" y="400"/>
                    </a:lnTo>
                    <a:lnTo>
                      <a:pt x="802" y="402"/>
                    </a:lnTo>
                    <a:lnTo>
                      <a:pt x="798" y="402"/>
                    </a:lnTo>
                    <a:lnTo>
                      <a:pt x="797" y="401"/>
                    </a:lnTo>
                    <a:lnTo>
                      <a:pt x="795" y="402"/>
                    </a:lnTo>
                    <a:lnTo>
                      <a:pt x="795" y="404"/>
                    </a:lnTo>
                    <a:lnTo>
                      <a:pt x="795" y="406"/>
                    </a:lnTo>
                    <a:lnTo>
                      <a:pt x="798" y="405"/>
                    </a:lnTo>
                    <a:lnTo>
                      <a:pt x="802" y="405"/>
                    </a:lnTo>
                    <a:lnTo>
                      <a:pt x="805" y="404"/>
                    </a:lnTo>
                    <a:lnTo>
                      <a:pt x="805" y="404"/>
                    </a:lnTo>
                    <a:lnTo>
                      <a:pt x="803" y="405"/>
                    </a:lnTo>
                    <a:lnTo>
                      <a:pt x="803" y="406"/>
                    </a:lnTo>
                    <a:lnTo>
                      <a:pt x="802" y="408"/>
                    </a:lnTo>
                    <a:lnTo>
                      <a:pt x="799" y="408"/>
                    </a:lnTo>
                    <a:lnTo>
                      <a:pt x="795" y="412"/>
                    </a:lnTo>
                    <a:lnTo>
                      <a:pt x="799" y="410"/>
                    </a:lnTo>
                    <a:lnTo>
                      <a:pt x="802" y="410"/>
                    </a:lnTo>
                    <a:lnTo>
                      <a:pt x="805" y="410"/>
                    </a:lnTo>
                    <a:lnTo>
                      <a:pt x="806" y="410"/>
                    </a:lnTo>
                    <a:lnTo>
                      <a:pt x="806" y="413"/>
                    </a:lnTo>
                    <a:lnTo>
                      <a:pt x="805" y="413"/>
                    </a:lnTo>
                    <a:lnTo>
                      <a:pt x="802" y="414"/>
                    </a:lnTo>
                    <a:lnTo>
                      <a:pt x="801" y="417"/>
                    </a:lnTo>
                    <a:lnTo>
                      <a:pt x="802" y="416"/>
                    </a:lnTo>
                    <a:lnTo>
                      <a:pt x="805" y="416"/>
                    </a:lnTo>
                    <a:lnTo>
                      <a:pt x="806" y="414"/>
                    </a:lnTo>
                    <a:lnTo>
                      <a:pt x="809" y="417"/>
                    </a:lnTo>
                    <a:lnTo>
                      <a:pt x="810" y="421"/>
                    </a:lnTo>
                    <a:lnTo>
                      <a:pt x="807" y="422"/>
                    </a:lnTo>
                    <a:lnTo>
                      <a:pt x="806" y="422"/>
                    </a:lnTo>
                    <a:lnTo>
                      <a:pt x="805" y="422"/>
                    </a:lnTo>
                    <a:lnTo>
                      <a:pt x="802" y="422"/>
                    </a:lnTo>
                    <a:lnTo>
                      <a:pt x="803" y="425"/>
                    </a:lnTo>
                    <a:lnTo>
                      <a:pt x="805" y="424"/>
                    </a:lnTo>
                    <a:lnTo>
                      <a:pt x="806" y="425"/>
                    </a:lnTo>
                    <a:lnTo>
                      <a:pt x="809" y="425"/>
                    </a:lnTo>
                    <a:lnTo>
                      <a:pt x="810" y="426"/>
                    </a:lnTo>
                    <a:lnTo>
                      <a:pt x="809" y="427"/>
                    </a:lnTo>
                    <a:lnTo>
                      <a:pt x="807" y="429"/>
                    </a:lnTo>
                    <a:lnTo>
                      <a:pt x="810" y="430"/>
                    </a:lnTo>
                    <a:lnTo>
                      <a:pt x="811" y="429"/>
                    </a:lnTo>
                    <a:lnTo>
                      <a:pt x="814" y="431"/>
                    </a:lnTo>
                    <a:lnTo>
                      <a:pt x="812" y="433"/>
                    </a:lnTo>
                    <a:lnTo>
                      <a:pt x="811" y="434"/>
                    </a:lnTo>
                    <a:lnTo>
                      <a:pt x="809" y="437"/>
                    </a:lnTo>
                    <a:lnTo>
                      <a:pt x="807" y="435"/>
                    </a:lnTo>
                    <a:lnTo>
                      <a:pt x="806" y="437"/>
                    </a:lnTo>
                    <a:lnTo>
                      <a:pt x="809" y="438"/>
                    </a:lnTo>
                    <a:lnTo>
                      <a:pt x="809" y="439"/>
                    </a:lnTo>
                    <a:lnTo>
                      <a:pt x="806" y="439"/>
                    </a:lnTo>
                    <a:lnTo>
                      <a:pt x="803" y="438"/>
                    </a:lnTo>
                    <a:lnTo>
                      <a:pt x="799" y="438"/>
                    </a:lnTo>
                    <a:lnTo>
                      <a:pt x="802" y="439"/>
                    </a:lnTo>
                    <a:lnTo>
                      <a:pt x="802" y="442"/>
                    </a:lnTo>
                    <a:lnTo>
                      <a:pt x="805" y="445"/>
                    </a:lnTo>
                    <a:lnTo>
                      <a:pt x="806" y="446"/>
                    </a:lnTo>
                    <a:lnTo>
                      <a:pt x="806" y="446"/>
                    </a:lnTo>
                    <a:lnTo>
                      <a:pt x="803" y="447"/>
                    </a:lnTo>
                    <a:lnTo>
                      <a:pt x="802" y="449"/>
                    </a:lnTo>
                    <a:lnTo>
                      <a:pt x="799" y="449"/>
                    </a:lnTo>
                    <a:lnTo>
                      <a:pt x="803" y="449"/>
                    </a:lnTo>
                    <a:lnTo>
                      <a:pt x="805" y="449"/>
                    </a:lnTo>
                    <a:lnTo>
                      <a:pt x="805" y="449"/>
                    </a:lnTo>
                    <a:lnTo>
                      <a:pt x="809" y="447"/>
                    </a:lnTo>
                    <a:lnTo>
                      <a:pt x="810" y="447"/>
                    </a:lnTo>
                    <a:lnTo>
                      <a:pt x="810" y="449"/>
                    </a:lnTo>
                    <a:lnTo>
                      <a:pt x="810" y="450"/>
                    </a:lnTo>
                    <a:lnTo>
                      <a:pt x="809" y="451"/>
                    </a:lnTo>
                    <a:lnTo>
                      <a:pt x="811" y="451"/>
                    </a:lnTo>
                    <a:lnTo>
                      <a:pt x="811" y="452"/>
                    </a:lnTo>
                    <a:lnTo>
                      <a:pt x="811" y="454"/>
                    </a:lnTo>
                    <a:lnTo>
                      <a:pt x="811" y="455"/>
                    </a:lnTo>
                    <a:lnTo>
                      <a:pt x="814" y="454"/>
                    </a:lnTo>
                    <a:lnTo>
                      <a:pt x="814" y="454"/>
                    </a:lnTo>
                    <a:lnTo>
                      <a:pt x="815" y="454"/>
                    </a:lnTo>
                    <a:lnTo>
                      <a:pt x="815" y="458"/>
                    </a:lnTo>
                    <a:lnTo>
                      <a:pt x="815" y="459"/>
                    </a:lnTo>
                    <a:lnTo>
                      <a:pt x="815" y="459"/>
                    </a:lnTo>
                    <a:lnTo>
                      <a:pt x="816" y="459"/>
                    </a:lnTo>
                    <a:lnTo>
                      <a:pt x="818" y="456"/>
                    </a:lnTo>
                    <a:lnTo>
                      <a:pt x="819" y="456"/>
                    </a:lnTo>
                    <a:lnTo>
                      <a:pt x="818" y="459"/>
                    </a:lnTo>
                    <a:lnTo>
                      <a:pt x="819" y="460"/>
                    </a:lnTo>
                    <a:lnTo>
                      <a:pt x="816" y="462"/>
                    </a:lnTo>
                    <a:lnTo>
                      <a:pt x="814" y="467"/>
                    </a:lnTo>
                    <a:lnTo>
                      <a:pt x="811" y="468"/>
                    </a:lnTo>
                    <a:lnTo>
                      <a:pt x="809" y="467"/>
                    </a:lnTo>
                    <a:lnTo>
                      <a:pt x="811" y="468"/>
                    </a:lnTo>
                    <a:lnTo>
                      <a:pt x="812" y="468"/>
                    </a:lnTo>
                    <a:lnTo>
                      <a:pt x="818" y="464"/>
                    </a:lnTo>
                    <a:lnTo>
                      <a:pt x="819" y="464"/>
                    </a:lnTo>
                    <a:lnTo>
                      <a:pt x="819" y="466"/>
                    </a:lnTo>
                    <a:lnTo>
                      <a:pt x="818" y="467"/>
                    </a:lnTo>
                    <a:lnTo>
                      <a:pt x="816" y="470"/>
                    </a:lnTo>
                    <a:lnTo>
                      <a:pt x="818" y="470"/>
                    </a:lnTo>
                    <a:lnTo>
                      <a:pt x="820" y="467"/>
                    </a:lnTo>
                    <a:lnTo>
                      <a:pt x="822" y="464"/>
                    </a:lnTo>
                    <a:lnTo>
                      <a:pt x="824" y="464"/>
                    </a:lnTo>
                    <a:lnTo>
                      <a:pt x="824" y="464"/>
                    </a:lnTo>
                    <a:lnTo>
                      <a:pt x="823" y="466"/>
                    </a:lnTo>
                    <a:lnTo>
                      <a:pt x="822" y="467"/>
                    </a:lnTo>
                    <a:lnTo>
                      <a:pt x="822" y="467"/>
                    </a:lnTo>
                    <a:lnTo>
                      <a:pt x="826" y="466"/>
                    </a:lnTo>
                    <a:lnTo>
                      <a:pt x="827" y="467"/>
                    </a:lnTo>
                    <a:lnTo>
                      <a:pt x="823" y="470"/>
                    </a:lnTo>
                    <a:lnTo>
                      <a:pt x="822" y="471"/>
                    </a:lnTo>
                    <a:lnTo>
                      <a:pt x="823" y="472"/>
                    </a:lnTo>
                    <a:lnTo>
                      <a:pt x="824" y="470"/>
                    </a:lnTo>
                    <a:lnTo>
                      <a:pt x="830" y="466"/>
                    </a:lnTo>
                    <a:lnTo>
                      <a:pt x="830" y="467"/>
                    </a:lnTo>
                    <a:lnTo>
                      <a:pt x="828" y="468"/>
                    </a:lnTo>
                    <a:lnTo>
                      <a:pt x="828" y="468"/>
                    </a:lnTo>
                    <a:lnTo>
                      <a:pt x="832" y="467"/>
                    </a:lnTo>
                    <a:lnTo>
                      <a:pt x="831" y="468"/>
                    </a:lnTo>
                    <a:lnTo>
                      <a:pt x="831" y="471"/>
                    </a:lnTo>
                    <a:lnTo>
                      <a:pt x="830" y="472"/>
                    </a:lnTo>
                    <a:lnTo>
                      <a:pt x="830" y="474"/>
                    </a:lnTo>
                    <a:lnTo>
                      <a:pt x="832" y="474"/>
                    </a:lnTo>
                    <a:lnTo>
                      <a:pt x="835" y="475"/>
                    </a:lnTo>
                    <a:lnTo>
                      <a:pt x="838" y="472"/>
                    </a:lnTo>
                    <a:lnTo>
                      <a:pt x="840" y="472"/>
                    </a:lnTo>
                    <a:lnTo>
                      <a:pt x="843" y="472"/>
                    </a:lnTo>
                    <a:lnTo>
                      <a:pt x="841" y="475"/>
                    </a:lnTo>
                    <a:lnTo>
                      <a:pt x="840" y="475"/>
                    </a:lnTo>
                    <a:lnTo>
                      <a:pt x="839" y="475"/>
                    </a:lnTo>
                    <a:lnTo>
                      <a:pt x="844" y="477"/>
                    </a:lnTo>
                    <a:lnTo>
                      <a:pt x="847" y="479"/>
                    </a:lnTo>
                    <a:lnTo>
                      <a:pt x="843" y="480"/>
                    </a:lnTo>
                    <a:lnTo>
                      <a:pt x="843" y="480"/>
                    </a:lnTo>
                    <a:lnTo>
                      <a:pt x="839" y="481"/>
                    </a:lnTo>
                    <a:lnTo>
                      <a:pt x="838" y="480"/>
                    </a:lnTo>
                    <a:lnTo>
                      <a:pt x="834" y="481"/>
                    </a:lnTo>
                    <a:lnTo>
                      <a:pt x="832" y="484"/>
                    </a:lnTo>
                    <a:lnTo>
                      <a:pt x="827" y="484"/>
                    </a:lnTo>
                    <a:lnTo>
                      <a:pt x="820" y="485"/>
                    </a:lnTo>
                    <a:lnTo>
                      <a:pt x="820" y="487"/>
                    </a:lnTo>
                    <a:lnTo>
                      <a:pt x="826" y="485"/>
                    </a:lnTo>
                    <a:lnTo>
                      <a:pt x="830" y="484"/>
                    </a:lnTo>
                    <a:lnTo>
                      <a:pt x="831" y="485"/>
                    </a:lnTo>
                    <a:lnTo>
                      <a:pt x="832" y="485"/>
                    </a:lnTo>
                    <a:lnTo>
                      <a:pt x="827" y="487"/>
                    </a:lnTo>
                    <a:lnTo>
                      <a:pt x="823" y="488"/>
                    </a:lnTo>
                    <a:lnTo>
                      <a:pt x="819" y="489"/>
                    </a:lnTo>
                    <a:lnTo>
                      <a:pt x="818" y="491"/>
                    </a:lnTo>
                    <a:lnTo>
                      <a:pt x="815" y="491"/>
                    </a:lnTo>
                    <a:lnTo>
                      <a:pt x="814" y="493"/>
                    </a:lnTo>
                    <a:lnTo>
                      <a:pt x="814" y="495"/>
                    </a:lnTo>
                    <a:lnTo>
                      <a:pt x="809" y="492"/>
                    </a:lnTo>
                    <a:lnTo>
                      <a:pt x="807" y="487"/>
                    </a:lnTo>
                    <a:lnTo>
                      <a:pt x="807" y="489"/>
                    </a:lnTo>
                    <a:lnTo>
                      <a:pt x="806" y="491"/>
                    </a:lnTo>
                    <a:lnTo>
                      <a:pt x="807" y="491"/>
                    </a:lnTo>
                    <a:lnTo>
                      <a:pt x="809" y="492"/>
                    </a:lnTo>
                    <a:lnTo>
                      <a:pt x="812" y="496"/>
                    </a:lnTo>
                    <a:lnTo>
                      <a:pt x="812" y="497"/>
                    </a:lnTo>
                    <a:lnTo>
                      <a:pt x="811" y="497"/>
                    </a:lnTo>
                    <a:lnTo>
                      <a:pt x="810" y="499"/>
                    </a:lnTo>
                    <a:lnTo>
                      <a:pt x="810" y="500"/>
                    </a:lnTo>
                    <a:lnTo>
                      <a:pt x="811" y="501"/>
                    </a:lnTo>
                    <a:lnTo>
                      <a:pt x="812" y="500"/>
                    </a:lnTo>
                    <a:lnTo>
                      <a:pt x="814" y="500"/>
                    </a:lnTo>
                    <a:lnTo>
                      <a:pt x="816" y="496"/>
                    </a:lnTo>
                    <a:lnTo>
                      <a:pt x="819" y="496"/>
                    </a:lnTo>
                    <a:lnTo>
                      <a:pt x="822" y="493"/>
                    </a:lnTo>
                    <a:lnTo>
                      <a:pt x="823" y="493"/>
                    </a:lnTo>
                    <a:lnTo>
                      <a:pt x="824" y="491"/>
                    </a:lnTo>
                    <a:lnTo>
                      <a:pt x="827" y="489"/>
                    </a:lnTo>
                    <a:lnTo>
                      <a:pt x="830" y="488"/>
                    </a:lnTo>
                    <a:lnTo>
                      <a:pt x="834" y="487"/>
                    </a:lnTo>
                    <a:lnTo>
                      <a:pt x="836" y="487"/>
                    </a:lnTo>
                    <a:lnTo>
                      <a:pt x="839" y="487"/>
                    </a:lnTo>
                    <a:lnTo>
                      <a:pt x="838" y="487"/>
                    </a:lnTo>
                    <a:lnTo>
                      <a:pt x="835" y="487"/>
                    </a:lnTo>
                    <a:lnTo>
                      <a:pt x="835" y="485"/>
                    </a:lnTo>
                    <a:lnTo>
                      <a:pt x="836" y="485"/>
                    </a:lnTo>
                    <a:lnTo>
                      <a:pt x="841" y="484"/>
                    </a:lnTo>
                    <a:lnTo>
                      <a:pt x="845" y="485"/>
                    </a:lnTo>
                    <a:lnTo>
                      <a:pt x="847" y="489"/>
                    </a:lnTo>
                    <a:lnTo>
                      <a:pt x="847" y="491"/>
                    </a:lnTo>
                    <a:lnTo>
                      <a:pt x="844" y="493"/>
                    </a:lnTo>
                    <a:lnTo>
                      <a:pt x="843" y="493"/>
                    </a:lnTo>
                    <a:lnTo>
                      <a:pt x="841" y="496"/>
                    </a:lnTo>
                    <a:lnTo>
                      <a:pt x="844" y="496"/>
                    </a:lnTo>
                    <a:lnTo>
                      <a:pt x="844" y="497"/>
                    </a:lnTo>
                    <a:lnTo>
                      <a:pt x="845" y="496"/>
                    </a:lnTo>
                    <a:lnTo>
                      <a:pt x="847" y="495"/>
                    </a:lnTo>
                    <a:lnTo>
                      <a:pt x="851" y="493"/>
                    </a:lnTo>
                    <a:lnTo>
                      <a:pt x="852" y="493"/>
                    </a:lnTo>
                    <a:lnTo>
                      <a:pt x="853" y="493"/>
                    </a:lnTo>
                    <a:lnTo>
                      <a:pt x="852" y="495"/>
                    </a:lnTo>
                    <a:lnTo>
                      <a:pt x="852" y="496"/>
                    </a:lnTo>
                    <a:lnTo>
                      <a:pt x="855" y="496"/>
                    </a:lnTo>
                    <a:lnTo>
                      <a:pt x="859" y="497"/>
                    </a:lnTo>
                    <a:lnTo>
                      <a:pt x="859" y="499"/>
                    </a:lnTo>
                    <a:lnTo>
                      <a:pt x="856" y="497"/>
                    </a:lnTo>
                    <a:lnTo>
                      <a:pt x="856" y="497"/>
                    </a:lnTo>
                    <a:lnTo>
                      <a:pt x="856" y="500"/>
                    </a:lnTo>
                    <a:lnTo>
                      <a:pt x="859" y="501"/>
                    </a:lnTo>
                    <a:lnTo>
                      <a:pt x="860" y="502"/>
                    </a:lnTo>
                    <a:lnTo>
                      <a:pt x="857" y="504"/>
                    </a:lnTo>
                    <a:lnTo>
                      <a:pt x="856" y="504"/>
                    </a:lnTo>
                    <a:lnTo>
                      <a:pt x="855" y="505"/>
                    </a:lnTo>
                    <a:lnTo>
                      <a:pt x="857" y="506"/>
                    </a:lnTo>
                    <a:lnTo>
                      <a:pt x="857" y="509"/>
                    </a:lnTo>
                    <a:lnTo>
                      <a:pt x="855" y="509"/>
                    </a:lnTo>
                    <a:lnTo>
                      <a:pt x="855" y="512"/>
                    </a:lnTo>
                    <a:lnTo>
                      <a:pt x="852" y="512"/>
                    </a:lnTo>
                    <a:lnTo>
                      <a:pt x="849" y="510"/>
                    </a:lnTo>
                    <a:lnTo>
                      <a:pt x="851" y="512"/>
                    </a:lnTo>
                    <a:lnTo>
                      <a:pt x="855" y="514"/>
                    </a:lnTo>
                    <a:lnTo>
                      <a:pt x="856" y="513"/>
                    </a:lnTo>
                    <a:lnTo>
                      <a:pt x="857" y="516"/>
                    </a:lnTo>
                    <a:lnTo>
                      <a:pt x="856" y="516"/>
                    </a:lnTo>
                    <a:lnTo>
                      <a:pt x="853" y="516"/>
                    </a:lnTo>
                    <a:lnTo>
                      <a:pt x="853" y="516"/>
                    </a:lnTo>
                    <a:lnTo>
                      <a:pt x="855" y="517"/>
                    </a:lnTo>
                    <a:lnTo>
                      <a:pt x="856" y="517"/>
                    </a:lnTo>
                    <a:lnTo>
                      <a:pt x="857" y="517"/>
                    </a:lnTo>
                    <a:lnTo>
                      <a:pt x="856" y="520"/>
                    </a:lnTo>
                    <a:lnTo>
                      <a:pt x="856" y="522"/>
                    </a:lnTo>
                    <a:lnTo>
                      <a:pt x="855" y="522"/>
                    </a:lnTo>
                    <a:lnTo>
                      <a:pt x="853" y="524"/>
                    </a:lnTo>
                    <a:lnTo>
                      <a:pt x="851" y="526"/>
                    </a:lnTo>
                    <a:lnTo>
                      <a:pt x="848" y="526"/>
                    </a:lnTo>
                    <a:lnTo>
                      <a:pt x="845" y="529"/>
                    </a:lnTo>
                    <a:lnTo>
                      <a:pt x="844" y="529"/>
                    </a:lnTo>
                    <a:lnTo>
                      <a:pt x="843" y="530"/>
                    </a:lnTo>
                    <a:lnTo>
                      <a:pt x="841" y="530"/>
                    </a:lnTo>
                    <a:lnTo>
                      <a:pt x="841" y="531"/>
                    </a:lnTo>
                    <a:lnTo>
                      <a:pt x="839" y="531"/>
                    </a:lnTo>
                    <a:lnTo>
                      <a:pt x="838" y="530"/>
                    </a:lnTo>
                    <a:lnTo>
                      <a:pt x="836" y="531"/>
                    </a:lnTo>
                    <a:lnTo>
                      <a:pt x="834" y="531"/>
                    </a:lnTo>
                    <a:lnTo>
                      <a:pt x="834" y="530"/>
                    </a:lnTo>
                    <a:lnTo>
                      <a:pt x="831" y="533"/>
                    </a:lnTo>
                    <a:lnTo>
                      <a:pt x="828" y="531"/>
                    </a:lnTo>
                    <a:lnTo>
                      <a:pt x="827" y="530"/>
                    </a:lnTo>
                    <a:lnTo>
                      <a:pt x="827" y="530"/>
                    </a:lnTo>
                    <a:lnTo>
                      <a:pt x="827" y="533"/>
                    </a:lnTo>
                    <a:lnTo>
                      <a:pt x="824" y="533"/>
                    </a:lnTo>
                    <a:lnTo>
                      <a:pt x="822" y="533"/>
                    </a:lnTo>
                    <a:lnTo>
                      <a:pt x="822" y="534"/>
                    </a:lnTo>
                    <a:lnTo>
                      <a:pt x="822" y="534"/>
                    </a:lnTo>
                    <a:lnTo>
                      <a:pt x="822" y="535"/>
                    </a:lnTo>
                    <a:lnTo>
                      <a:pt x="820" y="537"/>
                    </a:lnTo>
                    <a:lnTo>
                      <a:pt x="819" y="537"/>
                    </a:lnTo>
                    <a:lnTo>
                      <a:pt x="819" y="538"/>
                    </a:lnTo>
                    <a:lnTo>
                      <a:pt x="816" y="542"/>
                    </a:lnTo>
                    <a:lnTo>
                      <a:pt x="815" y="542"/>
                    </a:lnTo>
                    <a:lnTo>
                      <a:pt x="814" y="543"/>
                    </a:lnTo>
                    <a:lnTo>
                      <a:pt x="812" y="543"/>
                    </a:lnTo>
                    <a:lnTo>
                      <a:pt x="811" y="546"/>
                    </a:lnTo>
                    <a:lnTo>
                      <a:pt x="810" y="546"/>
                    </a:lnTo>
                    <a:lnTo>
                      <a:pt x="809" y="547"/>
                    </a:lnTo>
                    <a:lnTo>
                      <a:pt x="806" y="546"/>
                    </a:lnTo>
                    <a:lnTo>
                      <a:pt x="806" y="549"/>
                    </a:lnTo>
                    <a:lnTo>
                      <a:pt x="803" y="549"/>
                    </a:lnTo>
                    <a:lnTo>
                      <a:pt x="802" y="549"/>
                    </a:lnTo>
                    <a:lnTo>
                      <a:pt x="798" y="549"/>
                    </a:lnTo>
                    <a:lnTo>
                      <a:pt x="797" y="547"/>
                    </a:lnTo>
                    <a:lnTo>
                      <a:pt x="794" y="549"/>
                    </a:lnTo>
                    <a:lnTo>
                      <a:pt x="793" y="549"/>
                    </a:lnTo>
                    <a:lnTo>
                      <a:pt x="787" y="550"/>
                    </a:lnTo>
                    <a:lnTo>
                      <a:pt x="786" y="550"/>
                    </a:lnTo>
                    <a:lnTo>
                      <a:pt x="786" y="549"/>
                    </a:lnTo>
                    <a:lnTo>
                      <a:pt x="785" y="547"/>
                    </a:lnTo>
                    <a:lnTo>
                      <a:pt x="782" y="549"/>
                    </a:lnTo>
                    <a:lnTo>
                      <a:pt x="781" y="549"/>
                    </a:lnTo>
                    <a:lnTo>
                      <a:pt x="777" y="547"/>
                    </a:lnTo>
                    <a:lnTo>
                      <a:pt x="776" y="547"/>
                    </a:lnTo>
                    <a:lnTo>
                      <a:pt x="773" y="547"/>
                    </a:lnTo>
                    <a:lnTo>
                      <a:pt x="772" y="546"/>
                    </a:lnTo>
                    <a:lnTo>
                      <a:pt x="770" y="546"/>
                    </a:lnTo>
                    <a:lnTo>
                      <a:pt x="769" y="547"/>
                    </a:lnTo>
                    <a:lnTo>
                      <a:pt x="765" y="546"/>
                    </a:lnTo>
                    <a:lnTo>
                      <a:pt x="762" y="545"/>
                    </a:lnTo>
                    <a:lnTo>
                      <a:pt x="760" y="546"/>
                    </a:lnTo>
                    <a:lnTo>
                      <a:pt x="759" y="546"/>
                    </a:lnTo>
                    <a:lnTo>
                      <a:pt x="756" y="545"/>
                    </a:lnTo>
                    <a:lnTo>
                      <a:pt x="753" y="546"/>
                    </a:lnTo>
                    <a:lnTo>
                      <a:pt x="752" y="546"/>
                    </a:lnTo>
                    <a:lnTo>
                      <a:pt x="751" y="546"/>
                    </a:lnTo>
                    <a:lnTo>
                      <a:pt x="747" y="545"/>
                    </a:lnTo>
                    <a:lnTo>
                      <a:pt x="743" y="545"/>
                    </a:lnTo>
                    <a:lnTo>
                      <a:pt x="740" y="545"/>
                    </a:lnTo>
                    <a:lnTo>
                      <a:pt x="737" y="542"/>
                    </a:lnTo>
                    <a:lnTo>
                      <a:pt x="736" y="543"/>
                    </a:lnTo>
                    <a:lnTo>
                      <a:pt x="735" y="545"/>
                    </a:lnTo>
                    <a:lnTo>
                      <a:pt x="735" y="546"/>
                    </a:lnTo>
                    <a:lnTo>
                      <a:pt x="735" y="546"/>
                    </a:lnTo>
                    <a:lnTo>
                      <a:pt x="732" y="547"/>
                    </a:lnTo>
                    <a:lnTo>
                      <a:pt x="728" y="551"/>
                    </a:lnTo>
                    <a:lnTo>
                      <a:pt x="726" y="552"/>
                    </a:lnTo>
                    <a:lnTo>
                      <a:pt x="726" y="554"/>
                    </a:lnTo>
                    <a:lnTo>
                      <a:pt x="724" y="555"/>
                    </a:lnTo>
                    <a:lnTo>
                      <a:pt x="724" y="558"/>
                    </a:lnTo>
                    <a:lnTo>
                      <a:pt x="723" y="560"/>
                    </a:lnTo>
                    <a:lnTo>
                      <a:pt x="719" y="560"/>
                    </a:lnTo>
                    <a:lnTo>
                      <a:pt x="716" y="560"/>
                    </a:lnTo>
                    <a:lnTo>
                      <a:pt x="712" y="562"/>
                    </a:lnTo>
                    <a:lnTo>
                      <a:pt x="711" y="564"/>
                    </a:lnTo>
                    <a:lnTo>
                      <a:pt x="710" y="564"/>
                    </a:lnTo>
                    <a:lnTo>
                      <a:pt x="708" y="563"/>
                    </a:lnTo>
                    <a:lnTo>
                      <a:pt x="707" y="564"/>
                    </a:lnTo>
                    <a:lnTo>
                      <a:pt x="706" y="567"/>
                    </a:lnTo>
                    <a:lnTo>
                      <a:pt x="703" y="567"/>
                    </a:lnTo>
                    <a:lnTo>
                      <a:pt x="701" y="570"/>
                    </a:lnTo>
                    <a:lnTo>
                      <a:pt x="701" y="571"/>
                    </a:lnTo>
                    <a:lnTo>
                      <a:pt x="699" y="571"/>
                    </a:lnTo>
                    <a:lnTo>
                      <a:pt x="697" y="575"/>
                    </a:lnTo>
                    <a:lnTo>
                      <a:pt x="691" y="577"/>
                    </a:lnTo>
                    <a:lnTo>
                      <a:pt x="690" y="581"/>
                    </a:lnTo>
                    <a:lnTo>
                      <a:pt x="687" y="583"/>
                    </a:lnTo>
                    <a:lnTo>
                      <a:pt x="685" y="585"/>
                    </a:lnTo>
                    <a:lnTo>
                      <a:pt x="682" y="587"/>
                    </a:lnTo>
                    <a:lnTo>
                      <a:pt x="681" y="589"/>
                    </a:lnTo>
                    <a:lnTo>
                      <a:pt x="679" y="592"/>
                    </a:lnTo>
                    <a:lnTo>
                      <a:pt x="674" y="595"/>
                    </a:lnTo>
                    <a:lnTo>
                      <a:pt x="674" y="597"/>
                    </a:lnTo>
                    <a:lnTo>
                      <a:pt x="668" y="600"/>
                    </a:lnTo>
                    <a:lnTo>
                      <a:pt x="664" y="600"/>
                    </a:lnTo>
                    <a:lnTo>
                      <a:pt x="666" y="601"/>
                    </a:lnTo>
                    <a:lnTo>
                      <a:pt x="673" y="599"/>
                    </a:lnTo>
                    <a:lnTo>
                      <a:pt x="678" y="596"/>
                    </a:lnTo>
                    <a:lnTo>
                      <a:pt x="682" y="593"/>
                    </a:lnTo>
                    <a:lnTo>
                      <a:pt x="686" y="589"/>
                    </a:lnTo>
                    <a:lnTo>
                      <a:pt x="689" y="587"/>
                    </a:lnTo>
                    <a:lnTo>
                      <a:pt x="690" y="585"/>
                    </a:lnTo>
                    <a:lnTo>
                      <a:pt x="695" y="580"/>
                    </a:lnTo>
                    <a:lnTo>
                      <a:pt x="705" y="574"/>
                    </a:lnTo>
                    <a:lnTo>
                      <a:pt x="710" y="571"/>
                    </a:lnTo>
                    <a:lnTo>
                      <a:pt x="712" y="571"/>
                    </a:lnTo>
                    <a:lnTo>
                      <a:pt x="716" y="568"/>
                    </a:lnTo>
                    <a:lnTo>
                      <a:pt x="722" y="567"/>
                    </a:lnTo>
                    <a:lnTo>
                      <a:pt x="730" y="564"/>
                    </a:lnTo>
                    <a:lnTo>
                      <a:pt x="732" y="564"/>
                    </a:lnTo>
                    <a:lnTo>
                      <a:pt x="733" y="563"/>
                    </a:lnTo>
                    <a:lnTo>
                      <a:pt x="741" y="563"/>
                    </a:lnTo>
                    <a:lnTo>
                      <a:pt x="747" y="566"/>
                    </a:lnTo>
                    <a:lnTo>
                      <a:pt x="751" y="568"/>
                    </a:lnTo>
                    <a:lnTo>
                      <a:pt x="751" y="570"/>
                    </a:lnTo>
                    <a:lnTo>
                      <a:pt x="748" y="568"/>
                    </a:lnTo>
                    <a:lnTo>
                      <a:pt x="748" y="570"/>
                    </a:lnTo>
                    <a:lnTo>
                      <a:pt x="747" y="570"/>
                    </a:lnTo>
                    <a:lnTo>
                      <a:pt x="749" y="570"/>
                    </a:lnTo>
                    <a:lnTo>
                      <a:pt x="752" y="571"/>
                    </a:lnTo>
                    <a:lnTo>
                      <a:pt x="753" y="572"/>
                    </a:lnTo>
                    <a:lnTo>
                      <a:pt x="751" y="572"/>
                    </a:lnTo>
                    <a:lnTo>
                      <a:pt x="752" y="574"/>
                    </a:lnTo>
                    <a:lnTo>
                      <a:pt x="751" y="577"/>
                    </a:lnTo>
                    <a:lnTo>
                      <a:pt x="748" y="579"/>
                    </a:lnTo>
                    <a:lnTo>
                      <a:pt x="745" y="580"/>
                    </a:lnTo>
                    <a:lnTo>
                      <a:pt x="744" y="580"/>
                    </a:lnTo>
                    <a:lnTo>
                      <a:pt x="740" y="583"/>
                    </a:lnTo>
                    <a:lnTo>
                      <a:pt x="737" y="583"/>
                    </a:lnTo>
                    <a:lnTo>
                      <a:pt x="736" y="581"/>
                    </a:lnTo>
                    <a:lnTo>
                      <a:pt x="733" y="580"/>
                    </a:lnTo>
                    <a:lnTo>
                      <a:pt x="732" y="581"/>
                    </a:lnTo>
                    <a:lnTo>
                      <a:pt x="730" y="581"/>
                    </a:lnTo>
                    <a:lnTo>
                      <a:pt x="727" y="581"/>
                    </a:lnTo>
                    <a:lnTo>
                      <a:pt x="723" y="583"/>
                    </a:lnTo>
                    <a:lnTo>
                      <a:pt x="727" y="583"/>
                    </a:lnTo>
                    <a:lnTo>
                      <a:pt x="730" y="583"/>
                    </a:lnTo>
                    <a:lnTo>
                      <a:pt x="735" y="584"/>
                    </a:lnTo>
                    <a:lnTo>
                      <a:pt x="735" y="587"/>
                    </a:lnTo>
                    <a:lnTo>
                      <a:pt x="736" y="588"/>
                    </a:lnTo>
                    <a:lnTo>
                      <a:pt x="739" y="587"/>
                    </a:lnTo>
                    <a:lnTo>
                      <a:pt x="741" y="585"/>
                    </a:lnTo>
                    <a:lnTo>
                      <a:pt x="744" y="585"/>
                    </a:lnTo>
                    <a:lnTo>
                      <a:pt x="744" y="585"/>
                    </a:lnTo>
                    <a:lnTo>
                      <a:pt x="745" y="585"/>
                    </a:lnTo>
                    <a:lnTo>
                      <a:pt x="747" y="587"/>
                    </a:lnTo>
                    <a:lnTo>
                      <a:pt x="744" y="589"/>
                    </a:lnTo>
                    <a:lnTo>
                      <a:pt x="741" y="595"/>
                    </a:lnTo>
                    <a:lnTo>
                      <a:pt x="740" y="596"/>
                    </a:lnTo>
                    <a:lnTo>
                      <a:pt x="739" y="597"/>
                    </a:lnTo>
                    <a:lnTo>
                      <a:pt x="743" y="597"/>
                    </a:lnTo>
                    <a:lnTo>
                      <a:pt x="743" y="599"/>
                    </a:lnTo>
                    <a:lnTo>
                      <a:pt x="741" y="600"/>
                    </a:lnTo>
                    <a:lnTo>
                      <a:pt x="743" y="601"/>
                    </a:lnTo>
                    <a:lnTo>
                      <a:pt x="743" y="604"/>
                    </a:lnTo>
                    <a:lnTo>
                      <a:pt x="743" y="608"/>
                    </a:lnTo>
                    <a:lnTo>
                      <a:pt x="744" y="608"/>
                    </a:lnTo>
                    <a:lnTo>
                      <a:pt x="745" y="610"/>
                    </a:lnTo>
                    <a:lnTo>
                      <a:pt x="748" y="610"/>
                    </a:lnTo>
                    <a:lnTo>
                      <a:pt x="748" y="612"/>
                    </a:lnTo>
                    <a:lnTo>
                      <a:pt x="752" y="612"/>
                    </a:lnTo>
                    <a:lnTo>
                      <a:pt x="752" y="614"/>
                    </a:lnTo>
                    <a:lnTo>
                      <a:pt x="749" y="614"/>
                    </a:lnTo>
                    <a:lnTo>
                      <a:pt x="752" y="617"/>
                    </a:lnTo>
                    <a:lnTo>
                      <a:pt x="756" y="617"/>
                    </a:lnTo>
                    <a:lnTo>
                      <a:pt x="759" y="618"/>
                    </a:lnTo>
                    <a:lnTo>
                      <a:pt x="759" y="617"/>
                    </a:lnTo>
                    <a:lnTo>
                      <a:pt x="762" y="618"/>
                    </a:lnTo>
                    <a:lnTo>
                      <a:pt x="762" y="620"/>
                    </a:lnTo>
                    <a:lnTo>
                      <a:pt x="766" y="621"/>
                    </a:lnTo>
                    <a:lnTo>
                      <a:pt x="768" y="620"/>
                    </a:lnTo>
                    <a:lnTo>
                      <a:pt x="770" y="617"/>
                    </a:lnTo>
                    <a:lnTo>
                      <a:pt x="772" y="618"/>
                    </a:lnTo>
                    <a:lnTo>
                      <a:pt x="770" y="620"/>
                    </a:lnTo>
                    <a:lnTo>
                      <a:pt x="773" y="620"/>
                    </a:lnTo>
                    <a:lnTo>
                      <a:pt x="777" y="622"/>
                    </a:lnTo>
                    <a:lnTo>
                      <a:pt x="778" y="624"/>
                    </a:lnTo>
                    <a:lnTo>
                      <a:pt x="776" y="624"/>
                    </a:lnTo>
                    <a:lnTo>
                      <a:pt x="776" y="624"/>
                    </a:lnTo>
                    <a:lnTo>
                      <a:pt x="777" y="625"/>
                    </a:lnTo>
                    <a:lnTo>
                      <a:pt x="780" y="625"/>
                    </a:lnTo>
                    <a:lnTo>
                      <a:pt x="781" y="626"/>
                    </a:lnTo>
                    <a:lnTo>
                      <a:pt x="778" y="627"/>
                    </a:lnTo>
                    <a:lnTo>
                      <a:pt x="777" y="626"/>
                    </a:lnTo>
                    <a:lnTo>
                      <a:pt x="776" y="627"/>
                    </a:lnTo>
                    <a:lnTo>
                      <a:pt x="772" y="627"/>
                    </a:lnTo>
                    <a:lnTo>
                      <a:pt x="766" y="631"/>
                    </a:lnTo>
                    <a:lnTo>
                      <a:pt x="764" y="631"/>
                    </a:lnTo>
                    <a:lnTo>
                      <a:pt x="760" y="633"/>
                    </a:lnTo>
                    <a:lnTo>
                      <a:pt x="756" y="633"/>
                    </a:lnTo>
                    <a:lnTo>
                      <a:pt x="753" y="635"/>
                    </a:lnTo>
                    <a:lnTo>
                      <a:pt x="751" y="635"/>
                    </a:lnTo>
                    <a:lnTo>
                      <a:pt x="751" y="637"/>
                    </a:lnTo>
                    <a:lnTo>
                      <a:pt x="748" y="635"/>
                    </a:lnTo>
                    <a:lnTo>
                      <a:pt x="747" y="633"/>
                    </a:lnTo>
                    <a:lnTo>
                      <a:pt x="745" y="633"/>
                    </a:lnTo>
                    <a:lnTo>
                      <a:pt x="745" y="634"/>
                    </a:lnTo>
                    <a:lnTo>
                      <a:pt x="744" y="634"/>
                    </a:lnTo>
                    <a:lnTo>
                      <a:pt x="741" y="637"/>
                    </a:lnTo>
                    <a:lnTo>
                      <a:pt x="743" y="638"/>
                    </a:lnTo>
                    <a:lnTo>
                      <a:pt x="739" y="641"/>
                    </a:lnTo>
                    <a:lnTo>
                      <a:pt x="736" y="646"/>
                    </a:lnTo>
                    <a:lnTo>
                      <a:pt x="733" y="646"/>
                    </a:lnTo>
                    <a:lnTo>
                      <a:pt x="731" y="647"/>
                    </a:lnTo>
                    <a:lnTo>
                      <a:pt x="730" y="647"/>
                    </a:lnTo>
                    <a:lnTo>
                      <a:pt x="728" y="649"/>
                    </a:lnTo>
                    <a:lnTo>
                      <a:pt x="728" y="650"/>
                    </a:lnTo>
                    <a:lnTo>
                      <a:pt x="727" y="651"/>
                    </a:lnTo>
                    <a:lnTo>
                      <a:pt x="726" y="650"/>
                    </a:lnTo>
                    <a:lnTo>
                      <a:pt x="726" y="651"/>
                    </a:lnTo>
                    <a:lnTo>
                      <a:pt x="723" y="650"/>
                    </a:lnTo>
                    <a:lnTo>
                      <a:pt x="723" y="647"/>
                    </a:lnTo>
                    <a:lnTo>
                      <a:pt x="722" y="646"/>
                    </a:lnTo>
                    <a:lnTo>
                      <a:pt x="720" y="647"/>
                    </a:lnTo>
                    <a:lnTo>
                      <a:pt x="720" y="645"/>
                    </a:lnTo>
                    <a:lnTo>
                      <a:pt x="719" y="642"/>
                    </a:lnTo>
                    <a:lnTo>
                      <a:pt x="719" y="639"/>
                    </a:lnTo>
                    <a:lnTo>
                      <a:pt x="722" y="635"/>
                    </a:lnTo>
                    <a:lnTo>
                      <a:pt x="724" y="634"/>
                    </a:lnTo>
                    <a:lnTo>
                      <a:pt x="724" y="631"/>
                    </a:lnTo>
                    <a:lnTo>
                      <a:pt x="730" y="629"/>
                    </a:lnTo>
                    <a:lnTo>
                      <a:pt x="733" y="627"/>
                    </a:lnTo>
                    <a:lnTo>
                      <a:pt x="737" y="625"/>
                    </a:lnTo>
                    <a:lnTo>
                      <a:pt x="741" y="625"/>
                    </a:lnTo>
                    <a:lnTo>
                      <a:pt x="743" y="625"/>
                    </a:lnTo>
                    <a:lnTo>
                      <a:pt x="744" y="627"/>
                    </a:lnTo>
                    <a:lnTo>
                      <a:pt x="745" y="629"/>
                    </a:lnTo>
                    <a:lnTo>
                      <a:pt x="745" y="627"/>
                    </a:lnTo>
                    <a:lnTo>
                      <a:pt x="745" y="626"/>
                    </a:lnTo>
                    <a:lnTo>
                      <a:pt x="748" y="625"/>
                    </a:lnTo>
                    <a:lnTo>
                      <a:pt x="751" y="625"/>
                    </a:lnTo>
                    <a:lnTo>
                      <a:pt x="753" y="624"/>
                    </a:lnTo>
                    <a:lnTo>
                      <a:pt x="749" y="624"/>
                    </a:lnTo>
                    <a:lnTo>
                      <a:pt x="745" y="624"/>
                    </a:lnTo>
                    <a:lnTo>
                      <a:pt x="743" y="622"/>
                    </a:lnTo>
                    <a:lnTo>
                      <a:pt x="741" y="622"/>
                    </a:lnTo>
                    <a:lnTo>
                      <a:pt x="739" y="625"/>
                    </a:lnTo>
                    <a:lnTo>
                      <a:pt x="736" y="624"/>
                    </a:lnTo>
                    <a:lnTo>
                      <a:pt x="739" y="621"/>
                    </a:lnTo>
                    <a:lnTo>
                      <a:pt x="741" y="620"/>
                    </a:lnTo>
                    <a:lnTo>
                      <a:pt x="744" y="617"/>
                    </a:lnTo>
                    <a:lnTo>
                      <a:pt x="744" y="616"/>
                    </a:lnTo>
                    <a:lnTo>
                      <a:pt x="743" y="617"/>
                    </a:lnTo>
                    <a:lnTo>
                      <a:pt x="741" y="616"/>
                    </a:lnTo>
                    <a:lnTo>
                      <a:pt x="740" y="620"/>
                    </a:lnTo>
                    <a:lnTo>
                      <a:pt x="737" y="620"/>
                    </a:lnTo>
                    <a:lnTo>
                      <a:pt x="735" y="622"/>
                    </a:lnTo>
                    <a:lnTo>
                      <a:pt x="732" y="622"/>
                    </a:lnTo>
                    <a:lnTo>
                      <a:pt x="731" y="624"/>
                    </a:lnTo>
                    <a:lnTo>
                      <a:pt x="726" y="625"/>
                    </a:lnTo>
                    <a:lnTo>
                      <a:pt x="726" y="625"/>
                    </a:lnTo>
                    <a:lnTo>
                      <a:pt x="726" y="624"/>
                    </a:lnTo>
                    <a:lnTo>
                      <a:pt x="724" y="624"/>
                    </a:lnTo>
                    <a:lnTo>
                      <a:pt x="726" y="621"/>
                    </a:lnTo>
                    <a:lnTo>
                      <a:pt x="724" y="624"/>
                    </a:lnTo>
                    <a:lnTo>
                      <a:pt x="723" y="626"/>
                    </a:lnTo>
                    <a:lnTo>
                      <a:pt x="720" y="626"/>
                    </a:lnTo>
                    <a:lnTo>
                      <a:pt x="718" y="625"/>
                    </a:lnTo>
                    <a:lnTo>
                      <a:pt x="718" y="627"/>
                    </a:lnTo>
                    <a:lnTo>
                      <a:pt x="716" y="626"/>
                    </a:lnTo>
                    <a:lnTo>
                      <a:pt x="715" y="625"/>
                    </a:lnTo>
                    <a:lnTo>
                      <a:pt x="712" y="625"/>
                    </a:lnTo>
                    <a:lnTo>
                      <a:pt x="710" y="625"/>
                    </a:lnTo>
                    <a:lnTo>
                      <a:pt x="708" y="625"/>
                    </a:lnTo>
                    <a:lnTo>
                      <a:pt x="708" y="624"/>
                    </a:lnTo>
                    <a:lnTo>
                      <a:pt x="708" y="622"/>
                    </a:lnTo>
                    <a:lnTo>
                      <a:pt x="708" y="622"/>
                    </a:lnTo>
                    <a:lnTo>
                      <a:pt x="708" y="621"/>
                    </a:lnTo>
                    <a:lnTo>
                      <a:pt x="708" y="618"/>
                    </a:lnTo>
                    <a:lnTo>
                      <a:pt x="708" y="617"/>
                    </a:lnTo>
                    <a:lnTo>
                      <a:pt x="707" y="616"/>
                    </a:lnTo>
                    <a:lnTo>
                      <a:pt x="706" y="616"/>
                    </a:lnTo>
                    <a:lnTo>
                      <a:pt x="707" y="614"/>
                    </a:lnTo>
                    <a:lnTo>
                      <a:pt x="710" y="599"/>
                    </a:lnTo>
                    <a:lnTo>
                      <a:pt x="710" y="595"/>
                    </a:lnTo>
                    <a:lnTo>
                      <a:pt x="705" y="591"/>
                    </a:lnTo>
                    <a:lnTo>
                      <a:pt x="703" y="592"/>
                    </a:lnTo>
                    <a:lnTo>
                      <a:pt x="701" y="591"/>
                    </a:lnTo>
                    <a:lnTo>
                      <a:pt x="698" y="592"/>
                    </a:lnTo>
                    <a:lnTo>
                      <a:pt x="697" y="589"/>
                    </a:lnTo>
                    <a:lnTo>
                      <a:pt x="695" y="589"/>
                    </a:lnTo>
                    <a:lnTo>
                      <a:pt x="694" y="589"/>
                    </a:lnTo>
                    <a:lnTo>
                      <a:pt x="693" y="591"/>
                    </a:lnTo>
                    <a:lnTo>
                      <a:pt x="691" y="593"/>
                    </a:lnTo>
                    <a:lnTo>
                      <a:pt x="687" y="597"/>
                    </a:lnTo>
                    <a:lnTo>
                      <a:pt x="685" y="600"/>
                    </a:lnTo>
                    <a:lnTo>
                      <a:pt x="685" y="602"/>
                    </a:lnTo>
                    <a:lnTo>
                      <a:pt x="682" y="604"/>
                    </a:lnTo>
                    <a:lnTo>
                      <a:pt x="682" y="606"/>
                    </a:lnTo>
                    <a:lnTo>
                      <a:pt x="681" y="609"/>
                    </a:lnTo>
                    <a:lnTo>
                      <a:pt x="678" y="613"/>
                    </a:lnTo>
                    <a:lnTo>
                      <a:pt x="676" y="613"/>
                    </a:lnTo>
                    <a:lnTo>
                      <a:pt x="673" y="617"/>
                    </a:lnTo>
                    <a:lnTo>
                      <a:pt x="672" y="620"/>
                    </a:lnTo>
                    <a:lnTo>
                      <a:pt x="670" y="620"/>
                    </a:lnTo>
                    <a:lnTo>
                      <a:pt x="668" y="620"/>
                    </a:lnTo>
                    <a:lnTo>
                      <a:pt x="666" y="620"/>
                    </a:lnTo>
                    <a:lnTo>
                      <a:pt x="665" y="621"/>
                    </a:lnTo>
                    <a:lnTo>
                      <a:pt x="665" y="621"/>
                    </a:lnTo>
                    <a:lnTo>
                      <a:pt x="662" y="624"/>
                    </a:lnTo>
                    <a:lnTo>
                      <a:pt x="627" y="622"/>
                    </a:lnTo>
                    <a:lnTo>
                      <a:pt x="623" y="624"/>
                    </a:lnTo>
                    <a:lnTo>
                      <a:pt x="622" y="625"/>
                    </a:lnTo>
                    <a:lnTo>
                      <a:pt x="619" y="626"/>
                    </a:lnTo>
                    <a:lnTo>
                      <a:pt x="616" y="629"/>
                    </a:lnTo>
                    <a:lnTo>
                      <a:pt x="611" y="634"/>
                    </a:lnTo>
                    <a:lnTo>
                      <a:pt x="607" y="634"/>
                    </a:lnTo>
                    <a:lnTo>
                      <a:pt x="606" y="635"/>
                    </a:lnTo>
                    <a:lnTo>
                      <a:pt x="595" y="643"/>
                    </a:lnTo>
                    <a:lnTo>
                      <a:pt x="573" y="650"/>
                    </a:lnTo>
                    <a:lnTo>
                      <a:pt x="572" y="655"/>
                    </a:lnTo>
                    <a:lnTo>
                      <a:pt x="568" y="656"/>
                    </a:lnTo>
                    <a:lnTo>
                      <a:pt x="527" y="668"/>
                    </a:lnTo>
                    <a:lnTo>
                      <a:pt x="524" y="664"/>
                    </a:lnTo>
                    <a:lnTo>
                      <a:pt x="527" y="662"/>
                    </a:lnTo>
                    <a:lnTo>
                      <a:pt x="531" y="659"/>
                    </a:lnTo>
                    <a:lnTo>
                      <a:pt x="533" y="656"/>
                    </a:lnTo>
                    <a:lnTo>
                      <a:pt x="535" y="654"/>
                    </a:lnTo>
                    <a:lnTo>
                      <a:pt x="536" y="651"/>
                    </a:lnTo>
                    <a:lnTo>
                      <a:pt x="536" y="635"/>
                    </a:lnTo>
                    <a:lnTo>
                      <a:pt x="528" y="600"/>
                    </a:lnTo>
                    <a:lnTo>
                      <a:pt x="521" y="593"/>
                    </a:lnTo>
                    <a:lnTo>
                      <a:pt x="519" y="589"/>
                    </a:lnTo>
                    <a:lnTo>
                      <a:pt x="471" y="567"/>
                    </a:lnTo>
                    <a:lnTo>
                      <a:pt x="469" y="566"/>
                    </a:lnTo>
                    <a:lnTo>
                      <a:pt x="466" y="566"/>
                    </a:lnTo>
                    <a:lnTo>
                      <a:pt x="465" y="564"/>
                    </a:lnTo>
                    <a:lnTo>
                      <a:pt x="460" y="564"/>
                    </a:lnTo>
                    <a:lnTo>
                      <a:pt x="458" y="562"/>
                    </a:lnTo>
                    <a:lnTo>
                      <a:pt x="457" y="562"/>
                    </a:lnTo>
                    <a:lnTo>
                      <a:pt x="456" y="562"/>
                    </a:lnTo>
                    <a:lnTo>
                      <a:pt x="452" y="563"/>
                    </a:lnTo>
                    <a:lnTo>
                      <a:pt x="450" y="562"/>
                    </a:lnTo>
                    <a:lnTo>
                      <a:pt x="448" y="560"/>
                    </a:lnTo>
                    <a:lnTo>
                      <a:pt x="446" y="559"/>
                    </a:lnTo>
                    <a:lnTo>
                      <a:pt x="442" y="558"/>
                    </a:lnTo>
                    <a:lnTo>
                      <a:pt x="441" y="555"/>
                    </a:lnTo>
                    <a:lnTo>
                      <a:pt x="440" y="555"/>
                    </a:lnTo>
                    <a:lnTo>
                      <a:pt x="436" y="552"/>
                    </a:lnTo>
                    <a:lnTo>
                      <a:pt x="435" y="554"/>
                    </a:lnTo>
                    <a:lnTo>
                      <a:pt x="432" y="552"/>
                    </a:lnTo>
                    <a:lnTo>
                      <a:pt x="431" y="554"/>
                    </a:lnTo>
                    <a:lnTo>
                      <a:pt x="429" y="554"/>
                    </a:lnTo>
                    <a:lnTo>
                      <a:pt x="428" y="552"/>
                    </a:lnTo>
                    <a:lnTo>
                      <a:pt x="425" y="551"/>
                    </a:lnTo>
                    <a:lnTo>
                      <a:pt x="425" y="551"/>
                    </a:lnTo>
                    <a:lnTo>
                      <a:pt x="423" y="550"/>
                    </a:lnTo>
                    <a:lnTo>
                      <a:pt x="423" y="550"/>
                    </a:lnTo>
                    <a:lnTo>
                      <a:pt x="421" y="547"/>
                    </a:lnTo>
                    <a:lnTo>
                      <a:pt x="420" y="547"/>
                    </a:lnTo>
                    <a:lnTo>
                      <a:pt x="417" y="545"/>
                    </a:lnTo>
                    <a:lnTo>
                      <a:pt x="415" y="545"/>
                    </a:lnTo>
                    <a:lnTo>
                      <a:pt x="414" y="545"/>
                    </a:lnTo>
                    <a:lnTo>
                      <a:pt x="105" y="514"/>
                    </a:lnTo>
                    <a:lnTo>
                      <a:pt x="105" y="514"/>
                    </a:lnTo>
                    <a:lnTo>
                      <a:pt x="104" y="513"/>
                    </a:lnTo>
                    <a:lnTo>
                      <a:pt x="103" y="509"/>
                    </a:lnTo>
                    <a:lnTo>
                      <a:pt x="105" y="505"/>
                    </a:lnTo>
                    <a:lnTo>
                      <a:pt x="105" y="501"/>
                    </a:lnTo>
                    <a:lnTo>
                      <a:pt x="104" y="502"/>
                    </a:lnTo>
                    <a:lnTo>
                      <a:pt x="101" y="504"/>
                    </a:lnTo>
                    <a:lnTo>
                      <a:pt x="99" y="505"/>
                    </a:lnTo>
                    <a:lnTo>
                      <a:pt x="96" y="502"/>
                    </a:lnTo>
                    <a:lnTo>
                      <a:pt x="96" y="500"/>
                    </a:lnTo>
                    <a:lnTo>
                      <a:pt x="97" y="500"/>
                    </a:lnTo>
                    <a:lnTo>
                      <a:pt x="99" y="502"/>
                    </a:lnTo>
                    <a:lnTo>
                      <a:pt x="100" y="502"/>
                    </a:lnTo>
                    <a:lnTo>
                      <a:pt x="100" y="501"/>
                    </a:lnTo>
                    <a:lnTo>
                      <a:pt x="99" y="500"/>
                    </a:lnTo>
                    <a:lnTo>
                      <a:pt x="99" y="497"/>
                    </a:lnTo>
                    <a:lnTo>
                      <a:pt x="96" y="497"/>
                    </a:lnTo>
                    <a:lnTo>
                      <a:pt x="95" y="499"/>
                    </a:lnTo>
                    <a:lnTo>
                      <a:pt x="92" y="497"/>
                    </a:lnTo>
                    <a:lnTo>
                      <a:pt x="91" y="495"/>
                    </a:lnTo>
                    <a:lnTo>
                      <a:pt x="91" y="493"/>
                    </a:lnTo>
                    <a:lnTo>
                      <a:pt x="94" y="491"/>
                    </a:lnTo>
                    <a:lnTo>
                      <a:pt x="95" y="488"/>
                    </a:lnTo>
                    <a:lnTo>
                      <a:pt x="96" y="487"/>
                    </a:lnTo>
                    <a:lnTo>
                      <a:pt x="96" y="485"/>
                    </a:lnTo>
                    <a:lnTo>
                      <a:pt x="94" y="487"/>
                    </a:lnTo>
                    <a:lnTo>
                      <a:pt x="91" y="487"/>
                    </a:lnTo>
                    <a:lnTo>
                      <a:pt x="91" y="485"/>
                    </a:lnTo>
                    <a:lnTo>
                      <a:pt x="92" y="484"/>
                    </a:lnTo>
                    <a:lnTo>
                      <a:pt x="95" y="480"/>
                    </a:lnTo>
                    <a:lnTo>
                      <a:pt x="95" y="477"/>
                    </a:lnTo>
                    <a:lnTo>
                      <a:pt x="95" y="476"/>
                    </a:lnTo>
                    <a:lnTo>
                      <a:pt x="95" y="475"/>
                    </a:lnTo>
                    <a:lnTo>
                      <a:pt x="94" y="475"/>
                    </a:lnTo>
                    <a:lnTo>
                      <a:pt x="94" y="477"/>
                    </a:lnTo>
                    <a:lnTo>
                      <a:pt x="92" y="481"/>
                    </a:lnTo>
                    <a:lnTo>
                      <a:pt x="90" y="485"/>
                    </a:lnTo>
                    <a:lnTo>
                      <a:pt x="88" y="485"/>
                    </a:lnTo>
                    <a:lnTo>
                      <a:pt x="87" y="484"/>
                    </a:lnTo>
                    <a:lnTo>
                      <a:pt x="86" y="484"/>
                    </a:lnTo>
                    <a:lnTo>
                      <a:pt x="86" y="483"/>
                    </a:lnTo>
                    <a:lnTo>
                      <a:pt x="87" y="481"/>
                    </a:lnTo>
                    <a:lnTo>
                      <a:pt x="87" y="480"/>
                    </a:lnTo>
                    <a:lnTo>
                      <a:pt x="84" y="481"/>
                    </a:lnTo>
                    <a:lnTo>
                      <a:pt x="84" y="483"/>
                    </a:lnTo>
                    <a:lnTo>
                      <a:pt x="83" y="483"/>
                    </a:lnTo>
                    <a:lnTo>
                      <a:pt x="83" y="481"/>
                    </a:lnTo>
                    <a:lnTo>
                      <a:pt x="82" y="483"/>
                    </a:lnTo>
                    <a:lnTo>
                      <a:pt x="80" y="483"/>
                    </a:lnTo>
                    <a:lnTo>
                      <a:pt x="78" y="483"/>
                    </a:lnTo>
                    <a:lnTo>
                      <a:pt x="78" y="481"/>
                    </a:lnTo>
                    <a:lnTo>
                      <a:pt x="80" y="480"/>
                    </a:lnTo>
                    <a:lnTo>
                      <a:pt x="82" y="480"/>
                    </a:lnTo>
                    <a:lnTo>
                      <a:pt x="84" y="479"/>
                    </a:lnTo>
                    <a:lnTo>
                      <a:pt x="88" y="476"/>
                    </a:lnTo>
                    <a:lnTo>
                      <a:pt x="88" y="475"/>
                    </a:lnTo>
                    <a:lnTo>
                      <a:pt x="88" y="472"/>
                    </a:lnTo>
                    <a:lnTo>
                      <a:pt x="88" y="474"/>
                    </a:lnTo>
                    <a:lnTo>
                      <a:pt x="86" y="475"/>
                    </a:lnTo>
                    <a:lnTo>
                      <a:pt x="84" y="477"/>
                    </a:lnTo>
                    <a:lnTo>
                      <a:pt x="83" y="479"/>
                    </a:lnTo>
                    <a:lnTo>
                      <a:pt x="80" y="477"/>
                    </a:lnTo>
                    <a:lnTo>
                      <a:pt x="79" y="476"/>
                    </a:lnTo>
                    <a:lnTo>
                      <a:pt x="78" y="476"/>
                    </a:lnTo>
                    <a:lnTo>
                      <a:pt x="78" y="475"/>
                    </a:lnTo>
                    <a:lnTo>
                      <a:pt x="79" y="474"/>
                    </a:lnTo>
                    <a:lnTo>
                      <a:pt x="79" y="474"/>
                    </a:lnTo>
                    <a:lnTo>
                      <a:pt x="75" y="474"/>
                    </a:lnTo>
                    <a:lnTo>
                      <a:pt x="74" y="472"/>
                    </a:lnTo>
                    <a:lnTo>
                      <a:pt x="72" y="474"/>
                    </a:lnTo>
                    <a:lnTo>
                      <a:pt x="71" y="475"/>
                    </a:lnTo>
                    <a:lnTo>
                      <a:pt x="69" y="474"/>
                    </a:lnTo>
                    <a:lnTo>
                      <a:pt x="67" y="471"/>
                    </a:lnTo>
                    <a:lnTo>
                      <a:pt x="69" y="470"/>
                    </a:lnTo>
                    <a:lnTo>
                      <a:pt x="70" y="471"/>
                    </a:lnTo>
                    <a:lnTo>
                      <a:pt x="72" y="471"/>
                    </a:lnTo>
                    <a:lnTo>
                      <a:pt x="75" y="471"/>
                    </a:lnTo>
                    <a:lnTo>
                      <a:pt x="75" y="470"/>
                    </a:lnTo>
                    <a:lnTo>
                      <a:pt x="74" y="470"/>
                    </a:lnTo>
                    <a:lnTo>
                      <a:pt x="71" y="470"/>
                    </a:lnTo>
                    <a:lnTo>
                      <a:pt x="70" y="470"/>
                    </a:lnTo>
                    <a:lnTo>
                      <a:pt x="71" y="468"/>
                    </a:lnTo>
                    <a:lnTo>
                      <a:pt x="72" y="470"/>
                    </a:lnTo>
                    <a:lnTo>
                      <a:pt x="75" y="468"/>
                    </a:lnTo>
                    <a:lnTo>
                      <a:pt x="75" y="468"/>
                    </a:lnTo>
                    <a:lnTo>
                      <a:pt x="72" y="468"/>
                    </a:lnTo>
                    <a:lnTo>
                      <a:pt x="71" y="467"/>
                    </a:lnTo>
                    <a:lnTo>
                      <a:pt x="69" y="467"/>
                    </a:lnTo>
                    <a:lnTo>
                      <a:pt x="67" y="467"/>
                    </a:lnTo>
                    <a:lnTo>
                      <a:pt x="66" y="467"/>
                    </a:lnTo>
                    <a:lnTo>
                      <a:pt x="66" y="464"/>
                    </a:lnTo>
                    <a:lnTo>
                      <a:pt x="69" y="464"/>
                    </a:lnTo>
                    <a:lnTo>
                      <a:pt x="70" y="466"/>
                    </a:lnTo>
                    <a:lnTo>
                      <a:pt x="72" y="466"/>
                    </a:lnTo>
                    <a:lnTo>
                      <a:pt x="74" y="464"/>
                    </a:lnTo>
                    <a:lnTo>
                      <a:pt x="71" y="464"/>
                    </a:lnTo>
                    <a:lnTo>
                      <a:pt x="70" y="463"/>
                    </a:lnTo>
                    <a:lnTo>
                      <a:pt x="67" y="463"/>
                    </a:lnTo>
                    <a:lnTo>
                      <a:pt x="67" y="462"/>
                    </a:lnTo>
                    <a:lnTo>
                      <a:pt x="70" y="462"/>
                    </a:lnTo>
                    <a:lnTo>
                      <a:pt x="71" y="462"/>
                    </a:lnTo>
                    <a:lnTo>
                      <a:pt x="72" y="462"/>
                    </a:lnTo>
                    <a:lnTo>
                      <a:pt x="72" y="460"/>
                    </a:lnTo>
                    <a:lnTo>
                      <a:pt x="72" y="459"/>
                    </a:lnTo>
                    <a:lnTo>
                      <a:pt x="74" y="458"/>
                    </a:lnTo>
                    <a:lnTo>
                      <a:pt x="76" y="458"/>
                    </a:lnTo>
                    <a:lnTo>
                      <a:pt x="79" y="458"/>
                    </a:lnTo>
                    <a:lnTo>
                      <a:pt x="79" y="458"/>
                    </a:lnTo>
                    <a:lnTo>
                      <a:pt x="76" y="456"/>
                    </a:lnTo>
                    <a:lnTo>
                      <a:pt x="75" y="456"/>
                    </a:lnTo>
                    <a:lnTo>
                      <a:pt x="74" y="455"/>
                    </a:lnTo>
                    <a:lnTo>
                      <a:pt x="72" y="458"/>
                    </a:lnTo>
                    <a:lnTo>
                      <a:pt x="70" y="458"/>
                    </a:lnTo>
                    <a:lnTo>
                      <a:pt x="69" y="459"/>
                    </a:lnTo>
                    <a:lnTo>
                      <a:pt x="69" y="459"/>
                    </a:lnTo>
                    <a:lnTo>
                      <a:pt x="69" y="456"/>
                    </a:lnTo>
                    <a:lnTo>
                      <a:pt x="69" y="455"/>
                    </a:lnTo>
                    <a:lnTo>
                      <a:pt x="69" y="454"/>
                    </a:lnTo>
                    <a:lnTo>
                      <a:pt x="71" y="452"/>
                    </a:lnTo>
                    <a:lnTo>
                      <a:pt x="72" y="450"/>
                    </a:lnTo>
                    <a:lnTo>
                      <a:pt x="79" y="446"/>
                    </a:lnTo>
                    <a:lnTo>
                      <a:pt x="80" y="446"/>
                    </a:lnTo>
                    <a:lnTo>
                      <a:pt x="82" y="447"/>
                    </a:lnTo>
                    <a:lnTo>
                      <a:pt x="82" y="450"/>
                    </a:lnTo>
                    <a:lnTo>
                      <a:pt x="83" y="452"/>
                    </a:lnTo>
                    <a:lnTo>
                      <a:pt x="83" y="451"/>
                    </a:lnTo>
                    <a:lnTo>
                      <a:pt x="83" y="449"/>
                    </a:lnTo>
                    <a:lnTo>
                      <a:pt x="83" y="445"/>
                    </a:lnTo>
                    <a:lnTo>
                      <a:pt x="84" y="445"/>
                    </a:lnTo>
                    <a:lnTo>
                      <a:pt x="87" y="445"/>
                    </a:lnTo>
                    <a:lnTo>
                      <a:pt x="86" y="443"/>
                    </a:lnTo>
                    <a:lnTo>
                      <a:pt x="83" y="443"/>
                    </a:lnTo>
                    <a:lnTo>
                      <a:pt x="80" y="445"/>
                    </a:lnTo>
                    <a:lnTo>
                      <a:pt x="80" y="443"/>
                    </a:lnTo>
                    <a:lnTo>
                      <a:pt x="80" y="441"/>
                    </a:lnTo>
                    <a:lnTo>
                      <a:pt x="83" y="441"/>
                    </a:lnTo>
                    <a:lnTo>
                      <a:pt x="86" y="438"/>
                    </a:lnTo>
                    <a:lnTo>
                      <a:pt x="87" y="435"/>
                    </a:lnTo>
                    <a:lnTo>
                      <a:pt x="87" y="434"/>
                    </a:lnTo>
                    <a:lnTo>
                      <a:pt x="86" y="434"/>
                    </a:lnTo>
                    <a:lnTo>
                      <a:pt x="86" y="437"/>
                    </a:lnTo>
                    <a:lnTo>
                      <a:pt x="83" y="438"/>
                    </a:lnTo>
                    <a:lnTo>
                      <a:pt x="80" y="438"/>
                    </a:lnTo>
                    <a:lnTo>
                      <a:pt x="79" y="441"/>
                    </a:lnTo>
                    <a:lnTo>
                      <a:pt x="75" y="443"/>
                    </a:lnTo>
                    <a:lnTo>
                      <a:pt x="71" y="445"/>
                    </a:lnTo>
                    <a:lnTo>
                      <a:pt x="70" y="443"/>
                    </a:lnTo>
                    <a:lnTo>
                      <a:pt x="71" y="442"/>
                    </a:lnTo>
                    <a:lnTo>
                      <a:pt x="72" y="441"/>
                    </a:lnTo>
                    <a:lnTo>
                      <a:pt x="71" y="441"/>
                    </a:lnTo>
                    <a:lnTo>
                      <a:pt x="67" y="442"/>
                    </a:lnTo>
                    <a:lnTo>
                      <a:pt x="66" y="441"/>
                    </a:lnTo>
                    <a:lnTo>
                      <a:pt x="67" y="439"/>
                    </a:lnTo>
                    <a:lnTo>
                      <a:pt x="70" y="438"/>
                    </a:lnTo>
                    <a:lnTo>
                      <a:pt x="71" y="437"/>
                    </a:lnTo>
                    <a:lnTo>
                      <a:pt x="74" y="437"/>
                    </a:lnTo>
                    <a:lnTo>
                      <a:pt x="74" y="437"/>
                    </a:lnTo>
                    <a:lnTo>
                      <a:pt x="74" y="435"/>
                    </a:lnTo>
                    <a:lnTo>
                      <a:pt x="72" y="434"/>
                    </a:lnTo>
                    <a:lnTo>
                      <a:pt x="74" y="433"/>
                    </a:lnTo>
                    <a:lnTo>
                      <a:pt x="75" y="433"/>
                    </a:lnTo>
                    <a:lnTo>
                      <a:pt x="74" y="431"/>
                    </a:lnTo>
                    <a:lnTo>
                      <a:pt x="71" y="433"/>
                    </a:lnTo>
                    <a:lnTo>
                      <a:pt x="71" y="433"/>
                    </a:lnTo>
                    <a:lnTo>
                      <a:pt x="70" y="430"/>
                    </a:lnTo>
                    <a:lnTo>
                      <a:pt x="70" y="426"/>
                    </a:lnTo>
                    <a:lnTo>
                      <a:pt x="69" y="424"/>
                    </a:lnTo>
                    <a:lnTo>
                      <a:pt x="69" y="422"/>
                    </a:lnTo>
                    <a:lnTo>
                      <a:pt x="69" y="421"/>
                    </a:lnTo>
                    <a:lnTo>
                      <a:pt x="72" y="421"/>
                    </a:lnTo>
                    <a:lnTo>
                      <a:pt x="74" y="422"/>
                    </a:lnTo>
                    <a:lnTo>
                      <a:pt x="78" y="421"/>
                    </a:lnTo>
                    <a:lnTo>
                      <a:pt x="79" y="422"/>
                    </a:lnTo>
                    <a:lnTo>
                      <a:pt x="79" y="421"/>
                    </a:lnTo>
                    <a:lnTo>
                      <a:pt x="76" y="421"/>
                    </a:lnTo>
                    <a:lnTo>
                      <a:pt x="75" y="421"/>
                    </a:lnTo>
                    <a:lnTo>
                      <a:pt x="74" y="420"/>
                    </a:lnTo>
                    <a:lnTo>
                      <a:pt x="71" y="417"/>
                    </a:lnTo>
                    <a:lnTo>
                      <a:pt x="71" y="417"/>
                    </a:lnTo>
                    <a:lnTo>
                      <a:pt x="72" y="414"/>
                    </a:lnTo>
                    <a:lnTo>
                      <a:pt x="74" y="413"/>
                    </a:lnTo>
                    <a:lnTo>
                      <a:pt x="75" y="412"/>
                    </a:lnTo>
                    <a:lnTo>
                      <a:pt x="75" y="409"/>
                    </a:lnTo>
                    <a:lnTo>
                      <a:pt x="74" y="409"/>
                    </a:lnTo>
                    <a:lnTo>
                      <a:pt x="71" y="412"/>
                    </a:lnTo>
                    <a:lnTo>
                      <a:pt x="70" y="413"/>
                    </a:lnTo>
                    <a:lnTo>
                      <a:pt x="66" y="414"/>
                    </a:lnTo>
                    <a:lnTo>
                      <a:pt x="65" y="416"/>
                    </a:lnTo>
                    <a:lnTo>
                      <a:pt x="63" y="418"/>
                    </a:lnTo>
                    <a:lnTo>
                      <a:pt x="62" y="418"/>
                    </a:lnTo>
                    <a:lnTo>
                      <a:pt x="61" y="414"/>
                    </a:lnTo>
                    <a:lnTo>
                      <a:pt x="59" y="410"/>
                    </a:lnTo>
                    <a:lnTo>
                      <a:pt x="61" y="405"/>
                    </a:lnTo>
                    <a:lnTo>
                      <a:pt x="61" y="401"/>
                    </a:lnTo>
                    <a:lnTo>
                      <a:pt x="61" y="400"/>
                    </a:lnTo>
                    <a:lnTo>
                      <a:pt x="59" y="399"/>
                    </a:lnTo>
                    <a:lnTo>
                      <a:pt x="58" y="396"/>
                    </a:lnTo>
                    <a:lnTo>
                      <a:pt x="61" y="395"/>
                    </a:lnTo>
                    <a:lnTo>
                      <a:pt x="62" y="396"/>
                    </a:lnTo>
                    <a:lnTo>
                      <a:pt x="63" y="396"/>
                    </a:lnTo>
                    <a:lnTo>
                      <a:pt x="62" y="393"/>
                    </a:lnTo>
                    <a:lnTo>
                      <a:pt x="65" y="392"/>
                    </a:lnTo>
                    <a:lnTo>
                      <a:pt x="66" y="389"/>
                    </a:lnTo>
                    <a:lnTo>
                      <a:pt x="67" y="388"/>
                    </a:lnTo>
                    <a:lnTo>
                      <a:pt x="70" y="389"/>
                    </a:lnTo>
                    <a:lnTo>
                      <a:pt x="71" y="388"/>
                    </a:lnTo>
                    <a:lnTo>
                      <a:pt x="70" y="388"/>
                    </a:lnTo>
                    <a:lnTo>
                      <a:pt x="70" y="387"/>
                    </a:lnTo>
                    <a:lnTo>
                      <a:pt x="72" y="383"/>
                    </a:lnTo>
                    <a:lnTo>
                      <a:pt x="74" y="381"/>
                    </a:lnTo>
                    <a:lnTo>
                      <a:pt x="78" y="379"/>
                    </a:lnTo>
                    <a:lnTo>
                      <a:pt x="78" y="377"/>
                    </a:lnTo>
                    <a:lnTo>
                      <a:pt x="76" y="377"/>
                    </a:lnTo>
                    <a:lnTo>
                      <a:pt x="75" y="376"/>
                    </a:lnTo>
                    <a:lnTo>
                      <a:pt x="72" y="379"/>
                    </a:lnTo>
                    <a:lnTo>
                      <a:pt x="72" y="381"/>
                    </a:lnTo>
                    <a:lnTo>
                      <a:pt x="69" y="385"/>
                    </a:lnTo>
                    <a:lnTo>
                      <a:pt x="67" y="385"/>
                    </a:lnTo>
                    <a:lnTo>
                      <a:pt x="69" y="384"/>
                    </a:lnTo>
                    <a:lnTo>
                      <a:pt x="70" y="381"/>
                    </a:lnTo>
                    <a:lnTo>
                      <a:pt x="71" y="377"/>
                    </a:lnTo>
                    <a:lnTo>
                      <a:pt x="74" y="371"/>
                    </a:lnTo>
                    <a:lnTo>
                      <a:pt x="75" y="368"/>
                    </a:lnTo>
                    <a:lnTo>
                      <a:pt x="74" y="368"/>
                    </a:lnTo>
                    <a:lnTo>
                      <a:pt x="75" y="367"/>
                    </a:lnTo>
                    <a:lnTo>
                      <a:pt x="75" y="366"/>
                    </a:lnTo>
                    <a:lnTo>
                      <a:pt x="75" y="366"/>
                    </a:lnTo>
                    <a:lnTo>
                      <a:pt x="75" y="364"/>
                    </a:lnTo>
                    <a:lnTo>
                      <a:pt x="75" y="363"/>
                    </a:lnTo>
                    <a:lnTo>
                      <a:pt x="75" y="362"/>
                    </a:lnTo>
                    <a:lnTo>
                      <a:pt x="74" y="362"/>
                    </a:lnTo>
                    <a:lnTo>
                      <a:pt x="74" y="359"/>
                    </a:lnTo>
                    <a:lnTo>
                      <a:pt x="72" y="356"/>
                    </a:lnTo>
                    <a:lnTo>
                      <a:pt x="70" y="355"/>
                    </a:lnTo>
                    <a:lnTo>
                      <a:pt x="69" y="354"/>
                    </a:lnTo>
                    <a:lnTo>
                      <a:pt x="69" y="352"/>
                    </a:lnTo>
                    <a:lnTo>
                      <a:pt x="66" y="350"/>
                    </a:lnTo>
                    <a:lnTo>
                      <a:pt x="65" y="349"/>
                    </a:lnTo>
                    <a:lnTo>
                      <a:pt x="62" y="349"/>
                    </a:lnTo>
                    <a:lnTo>
                      <a:pt x="62" y="347"/>
                    </a:lnTo>
                    <a:lnTo>
                      <a:pt x="63" y="347"/>
                    </a:lnTo>
                    <a:lnTo>
                      <a:pt x="63" y="345"/>
                    </a:lnTo>
                    <a:lnTo>
                      <a:pt x="62" y="343"/>
                    </a:lnTo>
                    <a:lnTo>
                      <a:pt x="61" y="342"/>
                    </a:lnTo>
                    <a:lnTo>
                      <a:pt x="62" y="342"/>
                    </a:lnTo>
                    <a:lnTo>
                      <a:pt x="63" y="341"/>
                    </a:lnTo>
                    <a:lnTo>
                      <a:pt x="63" y="341"/>
                    </a:lnTo>
                    <a:lnTo>
                      <a:pt x="62" y="339"/>
                    </a:lnTo>
                    <a:lnTo>
                      <a:pt x="61" y="339"/>
                    </a:lnTo>
                    <a:lnTo>
                      <a:pt x="61" y="338"/>
                    </a:lnTo>
                    <a:lnTo>
                      <a:pt x="62" y="337"/>
                    </a:lnTo>
                    <a:lnTo>
                      <a:pt x="62" y="327"/>
                    </a:lnTo>
                    <a:lnTo>
                      <a:pt x="62" y="320"/>
                    </a:lnTo>
                    <a:lnTo>
                      <a:pt x="63" y="313"/>
                    </a:lnTo>
                    <a:lnTo>
                      <a:pt x="62" y="310"/>
                    </a:lnTo>
                    <a:lnTo>
                      <a:pt x="62" y="308"/>
                    </a:lnTo>
                    <a:lnTo>
                      <a:pt x="63" y="306"/>
                    </a:lnTo>
                    <a:lnTo>
                      <a:pt x="62" y="304"/>
                    </a:lnTo>
                    <a:lnTo>
                      <a:pt x="62" y="302"/>
                    </a:lnTo>
                    <a:lnTo>
                      <a:pt x="61" y="299"/>
                    </a:lnTo>
                    <a:lnTo>
                      <a:pt x="58" y="295"/>
                    </a:lnTo>
                    <a:lnTo>
                      <a:pt x="58" y="291"/>
                    </a:lnTo>
                    <a:lnTo>
                      <a:pt x="58" y="288"/>
                    </a:lnTo>
                    <a:lnTo>
                      <a:pt x="55" y="281"/>
                    </a:lnTo>
                    <a:lnTo>
                      <a:pt x="57" y="280"/>
                    </a:lnTo>
                    <a:lnTo>
                      <a:pt x="58" y="277"/>
                    </a:lnTo>
                    <a:lnTo>
                      <a:pt x="58" y="275"/>
                    </a:lnTo>
                    <a:lnTo>
                      <a:pt x="57" y="274"/>
                    </a:lnTo>
                    <a:lnTo>
                      <a:pt x="55" y="271"/>
                    </a:lnTo>
                    <a:lnTo>
                      <a:pt x="51" y="271"/>
                    </a:lnTo>
                    <a:lnTo>
                      <a:pt x="47" y="272"/>
                    </a:lnTo>
                    <a:lnTo>
                      <a:pt x="46" y="274"/>
                    </a:lnTo>
                    <a:lnTo>
                      <a:pt x="42" y="275"/>
                    </a:lnTo>
                    <a:lnTo>
                      <a:pt x="40" y="277"/>
                    </a:lnTo>
                    <a:lnTo>
                      <a:pt x="36" y="281"/>
                    </a:lnTo>
                    <a:lnTo>
                      <a:pt x="33" y="284"/>
                    </a:lnTo>
                    <a:lnTo>
                      <a:pt x="29" y="284"/>
                    </a:lnTo>
                    <a:lnTo>
                      <a:pt x="25" y="285"/>
                    </a:lnTo>
                    <a:lnTo>
                      <a:pt x="24" y="285"/>
                    </a:lnTo>
                    <a:lnTo>
                      <a:pt x="24" y="283"/>
                    </a:lnTo>
                    <a:lnTo>
                      <a:pt x="26" y="280"/>
                    </a:lnTo>
                    <a:lnTo>
                      <a:pt x="25" y="277"/>
                    </a:lnTo>
                    <a:lnTo>
                      <a:pt x="21" y="263"/>
                    </a:lnTo>
                    <a:lnTo>
                      <a:pt x="20" y="258"/>
                    </a:lnTo>
                    <a:lnTo>
                      <a:pt x="18" y="254"/>
                    </a:lnTo>
                    <a:lnTo>
                      <a:pt x="21" y="249"/>
                    </a:lnTo>
                    <a:lnTo>
                      <a:pt x="15" y="249"/>
                    </a:lnTo>
                    <a:lnTo>
                      <a:pt x="11" y="251"/>
                    </a:lnTo>
                    <a:lnTo>
                      <a:pt x="8" y="250"/>
                    </a:lnTo>
                    <a:lnTo>
                      <a:pt x="0" y="250"/>
                    </a:lnTo>
                    <a:lnTo>
                      <a:pt x="13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4" name="Freeform 502"/>
              <p:cNvSpPr>
                <a:spLocks noEditPoints="1"/>
              </p:cNvSpPr>
              <p:nvPr/>
            </p:nvSpPr>
            <p:spPr bwMode="auto">
              <a:xfrm>
                <a:off x="2910302" y="939673"/>
                <a:ext cx="1393223" cy="624285"/>
              </a:xfrm>
              <a:custGeom>
                <a:avLst/>
                <a:gdLst>
                  <a:gd name="T0" fmla="*/ 322 w 549"/>
                  <a:gd name="T1" fmla="*/ 152 h 246"/>
                  <a:gd name="T2" fmla="*/ 281 w 549"/>
                  <a:gd name="T3" fmla="*/ 179 h 246"/>
                  <a:gd name="T4" fmla="*/ 293 w 549"/>
                  <a:gd name="T5" fmla="*/ 125 h 246"/>
                  <a:gd name="T6" fmla="*/ 280 w 549"/>
                  <a:gd name="T7" fmla="*/ 126 h 246"/>
                  <a:gd name="T8" fmla="*/ 266 w 549"/>
                  <a:gd name="T9" fmla="*/ 155 h 246"/>
                  <a:gd name="T10" fmla="*/ 242 w 549"/>
                  <a:gd name="T11" fmla="*/ 183 h 246"/>
                  <a:gd name="T12" fmla="*/ 221 w 549"/>
                  <a:gd name="T13" fmla="*/ 155 h 246"/>
                  <a:gd name="T14" fmla="*/ 239 w 549"/>
                  <a:gd name="T15" fmla="*/ 145 h 246"/>
                  <a:gd name="T16" fmla="*/ 246 w 549"/>
                  <a:gd name="T17" fmla="*/ 118 h 246"/>
                  <a:gd name="T18" fmla="*/ 274 w 549"/>
                  <a:gd name="T19" fmla="*/ 110 h 246"/>
                  <a:gd name="T20" fmla="*/ 192 w 549"/>
                  <a:gd name="T21" fmla="*/ 116 h 246"/>
                  <a:gd name="T22" fmla="*/ 285 w 549"/>
                  <a:gd name="T23" fmla="*/ 96 h 246"/>
                  <a:gd name="T24" fmla="*/ 127 w 549"/>
                  <a:gd name="T25" fmla="*/ 109 h 246"/>
                  <a:gd name="T26" fmla="*/ 144 w 549"/>
                  <a:gd name="T27" fmla="*/ 134 h 246"/>
                  <a:gd name="T28" fmla="*/ 152 w 549"/>
                  <a:gd name="T29" fmla="*/ 146 h 246"/>
                  <a:gd name="T30" fmla="*/ 166 w 549"/>
                  <a:gd name="T31" fmla="*/ 133 h 246"/>
                  <a:gd name="T32" fmla="*/ 188 w 549"/>
                  <a:gd name="T33" fmla="*/ 139 h 246"/>
                  <a:gd name="T34" fmla="*/ 183 w 549"/>
                  <a:gd name="T35" fmla="*/ 200 h 246"/>
                  <a:gd name="T36" fmla="*/ 179 w 549"/>
                  <a:gd name="T37" fmla="*/ 225 h 246"/>
                  <a:gd name="T38" fmla="*/ 168 w 549"/>
                  <a:gd name="T39" fmla="*/ 231 h 246"/>
                  <a:gd name="T40" fmla="*/ 156 w 549"/>
                  <a:gd name="T41" fmla="*/ 243 h 246"/>
                  <a:gd name="T42" fmla="*/ 129 w 549"/>
                  <a:gd name="T43" fmla="*/ 230 h 246"/>
                  <a:gd name="T44" fmla="*/ 94 w 549"/>
                  <a:gd name="T45" fmla="*/ 235 h 246"/>
                  <a:gd name="T46" fmla="*/ 55 w 549"/>
                  <a:gd name="T47" fmla="*/ 225 h 246"/>
                  <a:gd name="T48" fmla="*/ 42 w 549"/>
                  <a:gd name="T49" fmla="*/ 180 h 246"/>
                  <a:gd name="T50" fmla="*/ 94 w 549"/>
                  <a:gd name="T51" fmla="*/ 181 h 246"/>
                  <a:gd name="T52" fmla="*/ 51 w 549"/>
                  <a:gd name="T53" fmla="*/ 166 h 246"/>
                  <a:gd name="T54" fmla="*/ 75 w 549"/>
                  <a:gd name="T55" fmla="*/ 143 h 246"/>
                  <a:gd name="T56" fmla="*/ 65 w 549"/>
                  <a:gd name="T57" fmla="*/ 118 h 246"/>
                  <a:gd name="T58" fmla="*/ 453 w 549"/>
                  <a:gd name="T59" fmla="*/ 88 h 246"/>
                  <a:gd name="T60" fmla="*/ 314 w 549"/>
                  <a:gd name="T61" fmla="*/ 100 h 246"/>
                  <a:gd name="T62" fmla="*/ 314 w 549"/>
                  <a:gd name="T63" fmla="*/ 75 h 246"/>
                  <a:gd name="T64" fmla="*/ 312 w 549"/>
                  <a:gd name="T65" fmla="*/ 66 h 246"/>
                  <a:gd name="T66" fmla="*/ 331 w 549"/>
                  <a:gd name="T67" fmla="*/ 58 h 246"/>
                  <a:gd name="T68" fmla="*/ 383 w 549"/>
                  <a:gd name="T69" fmla="*/ 51 h 246"/>
                  <a:gd name="T70" fmla="*/ 94 w 549"/>
                  <a:gd name="T71" fmla="*/ 58 h 246"/>
                  <a:gd name="T72" fmla="*/ 75 w 549"/>
                  <a:gd name="T73" fmla="*/ 101 h 246"/>
                  <a:gd name="T74" fmla="*/ 18 w 549"/>
                  <a:gd name="T75" fmla="*/ 133 h 246"/>
                  <a:gd name="T76" fmla="*/ 22 w 549"/>
                  <a:gd name="T77" fmla="*/ 84 h 246"/>
                  <a:gd name="T78" fmla="*/ 275 w 549"/>
                  <a:gd name="T79" fmla="*/ 42 h 246"/>
                  <a:gd name="T80" fmla="*/ 389 w 549"/>
                  <a:gd name="T81" fmla="*/ 35 h 246"/>
                  <a:gd name="T82" fmla="*/ 308 w 549"/>
                  <a:gd name="T83" fmla="*/ 37 h 246"/>
                  <a:gd name="T84" fmla="*/ 306 w 549"/>
                  <a:gd name="T85" fmla="*/ 60 h 246"/>
                  <a:gd name="T86" fmla="*/ 284 w 549"/>
                  <a:gd name="T87" fmla="*/ 79 h 246"/>
                  <a:gd name="T88" fmla="*/ 283 w 549"/>
                  <a:gd name="T89" fmla="*/ 63 h 246"/>
                  <a:gd name="T90" fmla="*/ 276 w 549"/>
                  <a:gd name="T91" fmla="*/ 50 h 246"/>
                  <a:gd name="T92" fmla="*/ 295 w 549"/>
                  <a:gd name="T93" fmla="*/ 50 h 246"/>
                  <a:gd name="T94" fmla="*/ 362 w 549"/>
                  <a:gd name="T95" fmla="*/ 42 h 246"/>
                  <a:gd name="T96" fmla="*/ 380 w 549"/>
                  <a:gd name="T97" fmla="*/ 59 h 246"/>
                  <a:gd name="T98" fmla="*/ 370 w 549"/>
                  <a:gd name="T99" fmla="*/ 74 h 246"/>
                  <a:gd name="T100" fmla="*/ 392 w 549"/>
                  <a:gd name="T101" fmla="*/ 89 h 246"/>
                  <a:gd name="T102" fmla="*/ 437 w 549"/>
                  <a:gd name="T103" fmla="*/ 93 h 246"/>
                  <a:gd name="T104" fmla="*/ 449 w 549"/>
                  <a:gd name="T105" fmla="*/ 124 h 246"/>
                  <a:gd name="T106" fmla="*/ 414 w 549"/>
                  <a:gd name="T107" fmla="*/ 117 h 246"/>
                  <a:gd name="T108" fmla="*/ 383 w 549"/>
                  <a:gd name="T109" fmla="*/ 122 h 246"/>
                  <a:gd name="T110" fmla="*/ 360 w 549"/>
                  <a:gd name="T111" fmla="*/ 113 h 246"/>
                  <a:gd name="T112" fmla="*/ 347 w 549"/>
                  <a:gd name="T113" fmla="*/ 84 h 246"/>
                  <a:gd name="T114" fmla="*/ 341 w 549"/>
                  <a:gd name="T115" fmla="*/ 46 h 246"/>
                  <a:gd name="T116" fmla="*/ 400 w 549"/>
                  <a:gd name="T117" fmla="*/ 27 h 246"/>
                  <a:gd name="T118" fmla="*/ 299 w 549"/>
                  <a:gd name="T119" fmla="*/ 21 h 246"/>
                  <a:gd name="T120" fmla="*/ 547 w 549"/>
                  <a:gd name="T121" fmla="*/ 10 h 246"/>
                  <a:gd name="T122" fmla="*/ 353 w 549"/>
                  <a:gd name="T123" fmla="*/ 10 h 246"/>
                  <a:gd name="T124" fmla="*/ 142 w 549"/>
                  <a:gd name="T125" fmla="*/ 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49" h="246">
                    <a:moveTo>
                      <a:pt x="310" y="117"/>
                    </a:moveTo>
                    <a:lnTo>
                      <a:pt x="312" y="118"/>
                    </a:lnTo>
                    <a:lnTo>
                      <a:pt x="313" y="118"/>
                    </a:lnTo>
                    <a:lnTo>
                      <a:pt x="314" y="120"/>
                    </a:lnTo>
                    <a:lnTo>
                      <a:pt x="316" y="118"/>
                    </a:lnTo>
                    <a:lnTo>
                      <a:pt x="318" y="118"/>
                    </a:lnTo>
                    <a:lnTo>
                      <a:pt x="321" y="121"/>
                    </a:lnTo>
                    <a:lnTo>
                      <a:pt x="322" y="121"/>
                    </a:lnTo>
                    <a:lnTo>
                      <a:pt x="324" y="122"/>
                    </a:lnTo>
                    <a:lnTo>
                      <a:pt x="325" y="122"/>
                    </a:lnTo>
                    <a:lnTo>
                      <a:pt x="326" y="125"/>
                    </a:lnTo>
                    <a:lnTo>
                      <a:pt x="325" y="126"/>
                    </a:lnTo>
                    <a:lnTo>
                      <a:pt x="326" y="127"/>
                    </a:lnTo>
                    <a:lnTo>
                      <a:pt x="328" y="126"/>
                    </a:lnTo>
                    <a:lnTo>
                      <a:pt x="331" y="126"/>
                    </a:lnTo>
                    <a:lnTo>
                      <a:pt x="337" y="127"/>
                    </a:lnTo>
                    <a:lnTo>
                      <a:pt x="339" y="129"/>
                    </a:lnTo>
                    <a:lnTo>
                      <a:pt x="339" y="131"/>
                    </a:lnTo>
                    <a:lnTo>
                      <a:pt x="341" y="131"/>
                    </a:lnTo>
                    <a:lnTo>
                      <a:pt x="342" y="134"/>
                    </a:lnTo>
                    <a:lnTo>
                      <a:pt x="341" y="133"/>
                    </a:lnTo>
                    <a:lnTo>
                      <a:pt x="339" y="134"/>
                    </a:lnTo>
                    <a:lnTo>
                      <a:pt x="339" y="137"/>
                    </a:lnTo>
                    <a:lnTo>
                      <a:pt x="335" y="139"/>
                    </a:lnTo>
                    <a:lnTo>
                      <a:pt x="334" y="142"/>
                    </a:lnTo>
                    <a:lnTo>
                      <a:pt x="331" y="142"/>
                    </a:lnTo>
                    <a:lnTo>
                      <a:pt x="331" y="143"/>
                    </a:lnTo>
                    <a:lnTo>
                      <a:pt x="326" y="147"/>
                    </a:lnTo>
                    <a:lnTo>
                      <a:pt x="325" y="151"/>
                    </a:lnTo>
                    <a:lnTo>
                      <a:pt x="321" y="151"/>
                    </a:lnTo>
                    <a:lnTo>
                      <a:pt x="321" y="151"/>
                    </a:lnTo>
                    <a:lnTo>
                      <a:pt x="322" y="152"/>
                    </a:lnTo>
                    <a:lnTo>
                      <a:pt x="321" y="154"/>
                    </a:lnTo>
                    <a:lnTo>
                      <a:pt x="317" y="156"/>
                    </a:lnTo>
                    <a:lnTo>
                      <a:pt x="314" y="160"/>
                    </a:lnTo>
                    <a:lnTo>
                      <a:pt x="310" y="163"/>
                    </a:lnTo>
                    <a:lnTo>
                      <a:pt x="308" y="164"/>
                    </a:lnTo>
                    <a:lnTo>
                      <a:pt x="306" y="163"/>
                    </a:lnTo>
                    <a:lnTo>
                      <a:pt x="305" y="162"/>
                    </a:lnTo>
                    <a:lnTo>
                      <a:pt x="304" y="162"/>
                    </a:lnTo>
                    <a:lnTo>
                      <a:pt x="301" y="160"/>
                    </a:lnTo>
                    <a:lnTo>
                      <a:pt x="301" y="158"/>
                    </a:lnTo>
                    <a:lnTo>
                      <a:pt x="299" y="156"/>
                    </a:lnTo>
                    <a:lnTo>
                      <a:pt x="297" y="158"/>
                    </a:lnTo>
                    <a:lnTo>
                      <a:pt x="295" y="158"/>
                    </a:lnTo>
                    <a:lnTo>
                      <a:pt x="293" y="158"/>
                    </a:lnTo>
                    <a:lnTo>
                      <a:pt x="292" y="156"/>
                    </a:lnTo>
                    <a:lnTo>
                      <a:pt x="289" y="156"/>
                    </a:lnTo>
                    <a:lnTo>
                      <a:pt x="289" y="158"/>
                    </a:lnTo>
                    <a:lnTo>
                      <a:pt x="291" y="159"/>
                    </a:lnTo>
                    <a:lnTo>
                      <a:pt x="295" y="159"/>
                    </a:lnTo>
                    <a:lnTo>
                      <a:pt x="293" y="160"/>
                    </a:lnTo>
                    <a:lnTo>
                      <a:pt x="292" y="163"/>
                    </a:lnTo>
                    <a:lnTo>
                      <a:pt x="293" y="164"/>
                    </a:lnTo>
                    <a:lnTo>
                      <a:pt x="293" y="167"/>
                    </a:lnTo>
                    <a:lnTo>
                      <a:pt x="292" y="168"/>
                    </a:lnTo>
                    <a:lnTo>
                      <a:pt x="291" y="170"/>
                    </a:lnTo>
                    <a:lnTo>
                      <a:pt x="289" y="171"/>
                    </a:lnTo>
                    <a:lnTo>
                      <a:pt x="287" y="171"/>
                    </a:lnTo>
                    <a:lnTo>
                      <a:pt x="285" y="172"/>
                    </a:lnTo>
                    <a:lnTo>
                      <a:pt x="285" y="175"/>
                    </a:lnTo>
                    <a:lnTo>
                      <a:pt x="283" y="176"/>
                    </a:lnTo>
                    <a:lnTo>
                      <a:pt x="281" y="176"/>
                    </a:lnTo>
                    <a:lnTo>
                      <a:pt x="281" y="179"/>
                    </a:lnTo>
                    <a:lnTo>
                      <a:pt x="280" y="179"/>
                    </a:lnTo>
                    <a:lnTo>
                      <a:pt x="277" y="176"/>
                    </a:lnTo>
                    <a:lnTo>
                      <a:pt x="275" y="176"/>
                    </a:lnTo>
                    <a:lnTo>
                      <a:pt x="271" y="176"/>
                    </a:lnTo>
                    <a:lnTo>
                      <a:pt x="272" y="174"/>
                    </a:lnTo>
                    <a:lnTo>
                      <a:pt x="275" y="174"/>
                    </a:lnTo>
                    <a:lnTo>
                      <a:pt x="276" y="174"/>
                    </a:lnTo>
                    <a:lnTo>
                      <a:pt x="276" y="172"/>
                    </a:lnTo>
                    <a:lnTo>
                      <a:pt x="276" y="172"/>
                    </a:lnTo>
                    <a:lnTo>
                      <a:pt x="275" y="172"/>
                    </a:lnTo>
                    <a:lnTo>
                      <a:pt x="274" y="171"/>
                    </a:lnTo>
                    <a:lnTo>
                      <a:pt x="276" y="167"/>
                    </a:lnTo>
                    <a:lnTo>
                      <a:pt x="277" y="163"/>
                    </a:lnTo>
                    <a:lnTo>
                      <a:pt x="277" y="160"/>
                    </a:lnTo>
                    <a:lnTo>
                      <a:pt x="279" y="160"/>
                    </a:lnTo>
                    <a:lnTo>
                      <a:pt x="279" y="159"/>
                    </a:lnTo>
                    <a:lnTo>
                      <a:pt x="277" y="158"/>
                    </a:lnTo>
                    <a:lnTo>
                      <a:pt x="279" y="156"/>
                    </a:lnTo>
                    <a:lnTo>
                      <a:pt x="279" y="152"/>
                    </a:lnTo>
                    <a:lnTo>
                      <a:pt x="280" y="149"/>
                    </a:lnTo>
                    <a:lnTo>
                      <a:pt x="283" y="147"/>
                    </a:lnTo>
                    <a:lnTo>
                      <a:pt x="283" y="145"/>
                    </a:lnTo>
                    <a:lnTo>
                      <a:pt x="284" y="143"/>
                    </a:lnTo>
                    <a:lnTo>
                      <a:pt x="285" y="141"/>
                    </a:lnTo>
                    <a:lnTo>
                      <a:pt x="285" y="139"/>
                    </a:lnTo>
                    <a:lnTo>
                      <a:pt x="287" y="137"/>
                    </a:lnTo>
                    <a:lnTo>
                      <a:pt x="289" y="134"/>
                    </a:lnTo>
                    <a:lnTo>
                      <a:pt x="291" y="130"/>
                    </a:lnTo>
                    <a:lnTo>
                      <a:pt x="292" y="130"/>
                    </a:lnTo>
                    <a:lnTo>
                      <a:pt x="292" y="129"/>
                    </a:lnTo>
                    <a:lnTo>
                      <a:pt x="292" y="127"/>
                    </a:lnTo>
                    <a:lnTo>
                      <a:pt x="293" y="125"/>
                    </a:lnTo>
                    <a:lnTo>
                      <a:pt x="295" y="125"/>
                    </a:lnTo>
                    <a:lnTo>
                      <a:pt x="297" y="129"/>
                    </a:lnTo>
                    <a:lnTo>
                      <a:pt x="297" y="130"/>
                    </a:lnTo>
                    <a:lnTo>
                      <a:pt x="300" y="130"/>
                    </a:lnTo>
                    <a:lnTo>
                      <a:pt x="300" y="129"/>
                    </a:lnTo>
                    <a:lnTo>
                      <a:pt x="297" y="126"/>
                    </a:lnTo>
                    <a:lnTo>
                      <a:pt x="297" y="125"/>
                    </a:lnTo>
                    <a:lnTo>
                      <a:pt x="300" y="125"/>
                    </a:lnTo>
                    <a:lnTo>
                      <a:pt x="297" y="122"/>
                    </a:lnTo>
                    <a:lnTo>
                      <a:pt x="300" y="120"/>
                    </a:lnTo>
                    <a:lnTo>
                      <a:pt x="305" y="118"/>
                    </a:lnTo>
                    <a:lnTo>
                      <a:pt x="309" y="118"/>
                    </a:lnTo>
                    <a:lnTo>
                      <a:pt x="310" y="117"/>
                    </a:lnTo>
                    <a:close/>
                    <a:moveTo>
                      <a:pt x="256" y="110"/>
                    </a:moveTo>
                    <a:lnTo>
                      <a:pt x="259" y="112"/>
                    </a:lnTo>
                    <a:lnTo>
                      <a:pt x="260" y="112"/>
                    </a:lnTo>
                    <a:lnTo>
                      <a:pt x="259" y="113"/>
                    </a:lnTo>
                    <a:lnTo>
                      <a:pt x="259" y="114"/>
                    </a:lnTo>
                    <a:lnTo>
                      <a:pt x="260" y="116"/>
                    </a:lnTo>
                    <a:lnTo>
                      <a:pt x="262" y="118"/>
                    </a:lnTo>
                    <a:lnTo>
                      <a:pt x="264" y="117"/>
                    </a:lnTo>
                    <a:lnTo>
                      <a:pt x="267" y="118"/>
                    </a:lnTo>
                    <a:lnTo>
                      <a:pt x="270" y="118"/>
                    </a:lnTo>
                    <a:lnTo>
                      <a:pt x="271" y="117"/>
                    </a:lnTo>
                    <a:lnTo>
                      <a:pt x="272" y="118"/>
                    </a:lnTo>
                    <a:lnTo>
                      <a:pt x="277" y="118"/>
                    </a:lnTo>
                    <a:lnTo>
                      <a:pt x="280" y="120"/>
                    </a:lnTo>
                    <a:lnTo>
                      <a:pt x="281" y="120"/>
                    </a:lnTo>
                    <a:lnTo>
                      <a:pt x="281" y="121"/>
                    </a:lnTo>
                    <a:lnTo>
                      <a:pt x="281" y="122"/>
                    </a:lnTo>
                    <a:lnTo>
                      <a:pt x="281" y="124"/>
                    </a:lnTo>
                    <a:lnTo>
                      <a:pt x="280" y="126"/>
                    </a:lnTo>
                    <a:lnTo>
                      <a:pt x="277" y="127"/>
                    </a:lnTo>
                    <a:lnTo>
                      <a:pt x="276" y="126"/>
                    </a:lnTo>
                    <a:lnTo>
                      <a:pt x="276" y="126"/>
                    </a:lnTo>
                    <a:lnTo>
                      <a:pt x="275" y="126"/>
                    </a:lnTo>
                    <a:lnTo>
                      <a:pt x="272" y="127"/>
                    </a:lnTo>
                    <a:lnTo>
                      <a:pt x="274" y="129"/>
                    </a:lnTo>
                    <a:lnTo>
                      <a:pt x="276" y="130"/>
                    </a:lnTo>
                    <a:lnTo>
                      <a:pt x="275" y="131"/>
                    </a:lnTo>
                    <a:lnTo>
                      <a:pt x="275" y="134"/>
                    </a:lnTo>
                    <a:lnTo>
                      <a:pt x="274" y="135"/>
                    </a:lnTo>
                    <a:lnTo>
                      <a:pt x="272" y="134"/>
                    </a:lnTo>
                    <a:lnTo>
                      <a:pt x="271" y="134"/>
                    </a:lnTo>
                    <a:lnTo>
                      <a:pt x="268" y="135"/>
                    </a:lnTo>
                    <a:lnTo>
                      <a:pt x="267" y="137"/>
                    </a:lnTo>
                    <a:lnTo>
                      <a:pt x="263" y="138"/>
                    </a:lnTo>
                    <a:lnTo>
                      <a:pt x="260" y="139"/>
                    </a:lnTo>
                    <a:lnTo>
                      <a:pt x="259" y="139"/>
                    </a:lnTo>
                    <a:lnTo>
                      <a:pt x="258" y="143"/>
                    </a:lnTo>
                    <a:lnTo>
                      <a:pt x="258" y="145"/>
                    </a:lnTo>
                    <a:lnTo>
                      <a:pt x="259" y="145"/>
                    </a:lnTo>
                    <a:lnTo>
                      <a:pt x="259" y="143"/>
                    </a:lnTo>
                    <a:lnTo>
                      <a:pt x="263" y="142"/>
                    </a:lnTo>
                    <a:lnTo>
                      <a:pt x="264" y="142"/>
                    </a:lnTo>
                    <a:lnTo>
                      <a:pt x="268" y="143"/>
                    </a:lnTo>
                    <a:lnTo>
                      <a:pt x="268" y="146"/>
                    </a:lnTo>
                    <a:lnTo>
                      <a:pt x="267" y="147"/>
                    </a:lnTo>
                    <a:lnTo>
                      <a:pt x="266" y="147"/>
                    </a:lnTo>
                    <a:lnTo>
                      <a:pt x="267" y="149"/>
                    </a:lnTo>
                    <a:lnTo>
                      <a:pt x="268" y="150"/>
                    </a:lnTo>
                    <a:lnTo>
                      <a:pt x="268" y="152"/>
                    </a:lnTo>
                    <a:lnTo>
                      <a:pt x="266" y="154"/>
                    </a:lnTo>
                    <a:lnTo>
                      <a:pt x="266" y="155"/>
                    </a:lnTo>
                    <a:lnTo>
                      <a:pt x="267" y="156"/>
                    </a:lnTo>
                    <a:lnTo>
                      <a:pt x="268" y="154"/>
                    </a:lnTo>
                    <a:lnTo>
                      <a:pt x="271" y="152"/>
                    </a:lnTo>
                    <a:lnTo>
                      <a:pt x="271" y="152"/>
                    </a:lnTo>
                    <a:lnTo>
                      <a:pt x="272" y="152"/>
                    </a:lnTo>
                    <a:lnTo>
                      <a:pt x="271" y="154"/>
                    </a:lnTo>
                    <a:lnTo>
                      <a:pt x="272" y="156"/>
                    </a:lnTo>
                    <a:lnTo>
                      <a:pt x="271" y="160"/>
                    </a:lnTo>
                    <a:lnTo>
                      <a:pt x="271" y="163"/>
                    </a:lnTo>
                    <a:lnTo>
                      <a:pt x="267" y="166"/>
                    </a:lnTo>
                    <a:lnTo>
                      <a:pt x="264" y="166"/>
                    </a:lnTo>
                    <a:lnTo>
                      <a:pt x="264" y="166"/>
                    </a:lnTo>
                    <a:lnTo>
                      <a:pt x="264" y="167"/>
                    </a:lnTo>
                    <a:lnTo>
                      <a:pt x="263" y="171"/>
                    </a:lnTo>
                    <a:lnTo>
                      <a:pt x="262" y="171"/>
                    </a:lnTo>
                    <a:lnTo>
                      <a:pt x="262" y="170"/>
                    </a:lnTo>
                    <a:lnTo>
                      <a:pt x="260" y="171"/>
                    </a:lnTo>
                    <a:lnTo>
                      <a:pt x="260" y="172"/>
                    </a:lnTo>
                    <a:lnTo>
                      <a:pt x="263" y="174"/>
                    </a:lnTo>
                    <a:lnTo>
                      <a:pt x="263" y="175"/>
                    </a:lnTo>
                    <a:lnTo>
                      <a:pt x="260" y="175"/>
                    </a:lnTo>
                    <a:lnTo>
                      <a:pt x="262" y="177"/>
                    </a:lnTo>
                    <a:lnTo>
                      <a:pt x="259" y="179"/>
                    </a:lnTo>
                    <a:lnTo>
                      <a:pt x="258" y="179"/>
                    </a:lnTo>
                    <a:lnTo>
                      <a:pt x="256" y="180"/>
                    </a:lnTo>
                    <a:lnTo>
                      <a:pt x="255" y="179"/>
                    </a:lnTo>
                    <a:lnTo>
                      <a:pt x="251" y="180"/>
                    </a:lnTo>
                    <a:lnTo>
                      <a:pt x="251" y="183"/>
                    </a:lnTo>
                    <a:lnTo>
                      <a:pt x="249" y="184"/>
                    </a:lnTo>
                    <a:lnTo>
                      <a:pt x="246" y="181"/>
                    </a:lnTo>
                    <a:lnTo>
                      <a:pt x="243" y="183"/>
                    </a:lnTo>
                    <a:lnTo>
                      <a:pt x="242" y="183"/>
                    </a:lnTo>
                    <a:lnTo>
                      <a:pt x="241" y="177"/>
                    </a:lnTo>
                    <a:lnTo>
                      <a:pt x="243" y="175"/>
                    </a:lnTo>
                    <a:lnTo>
                      <a:pt x="243" y="174"/>
                    </a:lnTo>
                    <a:lnTo>
                      <a:pt x="239" y="177"/>
                    </a:lnTo>
                    <a:lnTo>
                      <a:pt x="239" y="179"/>
                    </a:lnTo>
                    <a:lnTo>
                      <a:pt x="241" y="184"/>
                    </a:lnTo>
                    <a:lnTo>
                      <a:pt x="242" y="185"/>
                    </a:lnTo>
                    <a:lnTo>
                      <a:pt x="241" y="187"/>
                    </a:lnTo>
                    <a:lnTo>
                      <a:pt x="238" y="188"/>
                    </a:lnTo>
                    <a:lnTo>
                      <a:pt x="237" y="191"/>
                    </a:lnTo>
                    <a:lnTo>
                      <a:pt x="234" y="192"/>
                    </a:lnTo>
                    <a:lnTo>
                      <a:pt x="233" y="191"/>
                    </a:lnTo>
                    <a:lnTo>
                      <a:pt x="233" y="188"/>
                    </a:lnTo>
                    <a:lnTo>
                      <a:pt x="231" y="187"/>
                    </a:lnTo>
                    <a:lnTo>
                      <a:pt x="230" y="188"/>
                    </a:lnTo>
                    <a:lnTo>
                      <a:pt x="230" y="187"/>
                    </a:lnTo>
                    <a:lnTo>
                      <a:pt x="230" y="185"/>
                    </a:lnTo>
                    <a:lnTo>
                      <a:pt x="230" y="183"/>
                    </a:lnTo>
                    <a:lnTo>
                      <a:pt x="227" y="180"/>
                    </a:lnTo>
                    <a:lnTo>
                      <a:pt x="230" y="177"/>
                    </a:lnTo>
                    <a:lnTo>
                      <a:pt x="229" y="175"/>
                    </a:lnTo>
                    <a:lnTo>
                      <a:pt x="230" y="174"/>
                    </a:lnTo>
                    <a:lnTo>
                      <a:pt x="227" y="172"/>
                    </a:lnTo>
                    <a:lnTo>
                      <a:pt x="227" y="171"/>
                    </a:lnTo>
                    <a:lnTo>
                      <a:pt x="227" y="168"/>
                    </a:lnTo>
                    <a:lnTo>
                      <a:pt x="225" y="166"/>
                    </a:lnTo>
                    <a:lnTo>
                      <a:pt x="225" y="162"/>
                    </a:lnTo>
                    <a:lnTo>
                      <a:pt x="224" y="159"/>
                    </a:lnTo>
                    <a:lnTo>
                      <a:pt x="222" y="159"/>
                    </a:lnTo>
                    <a:lnTo>
                      <a:pt x="222" y="158"/>
                    </a:lnTo>
                    <a:lnTo>
                      <a:pt x="222" y="155"/>
                    </a:lnTo>
                    <a:lnTo>
                      <a:pt x="221" y="155"/>
                    </a:lnTo>
                    <a:lnTo>
                      <a:pt x="218" y="156"/>
                    </a:lnTo>
                    <a:lnTo>
                      <a:pt x="218" y="155"/>
                    </a:lnTo>
                    <a:lnTo>
                      <a:pt x="216" y="155"/>
                    </a:lnTo>
                    <a:lnTo>
                      <a:pt x="216" y="154"/>
                    </a:lnTo>
                    <a:lnTo>
                      <a:pt x="214" y="152"/>
                    </a:lnTo>
                    <a:lnTo>
                      <a:pt x="217" y="151"/>
                    </a:lnTo>
                    <a:lnTo>
                      <a:pt x="218" y="147"/>
                    </a:lnTo>
                    <a:lnTo>
                      <a:pt x="217" y="146"/>
                    </a:lnTo>
                    <a:lnTo>
                      <a:pt x="217" y="145"/>
                    </a:lnTo>
                    <a:lnTo>
                      <a:pt x="217" y="141"/>
                    </a:lnTo>
                    <a:lnTo>
                      <a:pt x="217" y="138"/>
                    </a:lnTo>
                    <a:lnTo>
                      <a:pt x="220" y="135"/>
                    </a:lnTo>
                    <a:lnTo>
                      <a:pt x="221" y="134"/>
                    </a:lnTo>
                    <a:lnTo>
                      <a:pt x="222" y="133"/>
                    </a:lnTo>
                    <a:lnTo>
                      <a:pt x="224" y="133"/>
                    </a:lnTo>
                    <a:lnTo>
                      <a:pt x="225" y="134"/>
                    </a:lnTo>
                    <a:lnTo>
                      <a:pt x="227" y="133"/>
                    </a:lnTo>
                    <a:lnTo>
                      <a:pt x="230" y="133"/>
                    </a:lnTo>
                    <a:lnTo>
                      <a:pt x="231" y="134"/>
                    </a:lnTo>
                    <a:lnTo>
                      <a:pt x="230" y="135"/>
                    </a:lnTo>
                    <a:lnTo>
                      <a:pt x="229" y="135"/>
                    </a:lnTo>
                    <a:lnTo>
                      <a:pt x="229" y="137"/>
                    </a:lnTo>
                    <a:lnTo>
                      <a:pt x="231" y="138"/>
                    </a:lnTo>
                    <a:lnTo>
                      <a:pt x="231" y="139"/>
                    </a:lnTo>
                    <a:lnTo>
                      <a:pt x="231" y="141"/>
                    </a:lnTo>
                    <a:lnTo>
                      <a:pt x="234" y="145"/>
                    </a:lnTo>
                    <a:lnTo>
                      <a:pt x="234" y="146"/>
                    </a:lnTo>
                    <a:lnTo>
                      <a:pt x="235" y="149"/>
                    </a:lnTo>
                    <a:lnTo>
                      <a:pt x="238" y="149"/>
                    </a:lnTo>
                    <a:lnTo>
                      <a:pt x="238" y="147"/>
                    </a:lnTo>
                    <a:lnTo>
                      <a:pt x="238" y="146"/>
                    </a:lnTo>
                    <a:lnTo>
                      <a:pt x="239" y="145"/>
                    </a:lnTo>
                    <a:lnTo>
                      <a:pt x="241" y="142"/>
                    </a:lnTo>
                    <a:lnTo>
                      <a:pt x="241" y="141"/>
                    </a:lnTo>
                    <a:lnTo>
                      <a:pt x="242" y="139"/>
                    </a:lnTo>
                    <a:lnTo>
                      <a:pt x="242" y="137"/>
                    </a:lnTo>
                    <a:lnTo>
                      <a:pt x="242" y="135"/>
                    </a:lnTo>
                    <a:lnTo>
                      <a:pt x="242" y="134"/>
                    </a:lnTo>
                    <a:lnTo>
                      <a:pt x="245" y="134"/>
                    </a:lnTo>
                    <a:lnTo>
                      <a:pt x="246" y="134"/>
                    </a:lnTo>
                    <a:lnTo>
                      <a:pt x="247" y="137"/>
                    </a:lnTo>
                    <a:lnTo>
                      <a:pt x="249" y="137"/>
                    </a:lnTo>
                    <a:lnTo>
                      <a:pt x="249" y="135"/>
                    </a:lnTo>
                    <a:lnTo>
                      <a:pt x="247" y="133"/>
                    </a:lnTo>
                    <a:lnTo>
                      <a:pt x="246" y="130"/>
                    </a:lnTo>
                    <a:lnTo>
                      <a:pt x="246" y="130"/>
                    </a:lnTo>
                    <a:lnTo>
                      <a:pt x="245" y="133"/>
                    </a:lnTo>
                    <a:lnTo>
                      <a:pt x="242" y="133"/>
                    </a:lnTo>
                    <a:lnTo>
                      <a:pt x="239" y="130"/>
                    </a:lnTo>
                    <a:lnTo>
                      <a:pt x="239" y="127"/>
                    </a:lnTo>
                    <a:lnTo>
                      <a:pt x="238" y="126"/>
                    </a:lnTo>
                    <a:lnTo>
                      <a:pt x="238" y="124"/>
                    </a:lnTo>
                    <a:lnTo>
                      <a:pt x="239" y="121"/>
                    </a:lnTo>
                    <a:lnTo>
                      <a:pt x="241" y="122"/>
                    </a:lnTo>
                    <a:lnTo>
                      <a:pt x="242" y="120"/>
                    </a:lnTo>
                    <a:lnTo>
                      <a:pt x="243" y="121"/>
                    </a:lnTo>
                    <a:lnTo>
                      <a:pt x="245" y="124"/>
                    </a:lnTo>
                    <a:lnTo>
                      <a:pt x="246" y="127"/>
                    </a:lnTo>
                    <a:lnTo>
                      <a:pt x="246" y="127"/>
                    </a:lnTo>
                    <a:lnTo>
                      <a:pt x="246" y="125"/>
                    </a:lnTo>
                    <a:lnTo>
                      <a:pt x="247" y="124"/>
                    </a:lnTo>
                    <a:lnTo>
                      <a:pt x="247" y="122"/>
                    </a:lnTo>
                    <a:lnTo>
                      <a:pt x="246" y="121"/>
                    </a:lnTo>
                    <a:lnTo>
                      <a:pt x="246" y="118"/>
                    </a:lnTo>
                    <a:lnTo>
                      <a:pt x="245" y="116"/>
                    </a:lnTo>
                    <a:lnTo>
                      <a:pt x="246" y="116"/>
                    </a:lnTo>
                    <a:lnTo>
                      <a:pt x="246" y="113"/>
                    </a:lnTo>
                    <a:lnTo>
                      <a:pt x="249" y="112"/>
                    </a:lnTo>
                    <a:lnTo>
                      <a:pt x="250" y="113"/>
                    </a:lnTo>
                    <a:lnTo>
                      <a:pt x="251" y="113"/>
                    </a:lnTo>
                    <a:lnTo>
                      <a:pt x="252" y="116"/>
                    </a:lnTo>
                    <a:lnTo>
                      <a:pt x="255" y="116"/>
                    </a:lnTo>
                    <a:lnTo>
                      <a:pt x="256" y="114"/>
                    </a:lnTo>
                    <a:lnTo>
                      <a:pt x="254" y="113"/>
                    </a:lnTo>
                    <a:lnTo>
                      <a:pt x="254" y="113"/>
                    </a:lnTo>
                    <a:lnTo>
                      <a:pt x="254" y="112"/>
                    </a:lnTo>
                    <a:lnTo>
                      <a:pt x="256" y="110"/>
                    </a:lnTo>
                    <a:close/>
                    <a:moveTo>
                      <a:pt x="279" y="109"/>
                    </a:moveTo>
                    <a:lnTo>
                      <a:pt x="283" y="112"/>
                    </a:lnTo>
                    <a:lnTo>
                      <a:pt x="283" y="113"/>
                    </a:lnTo>
                    <a:lnTo>
                      <a:pt x="280" y="113"/>
                    </a:lnTo>
                    <a:lnTo>
                      <a:pt x="277" y="114"/>
                    </a:lnTo>
                    <a:lnTo>
                      <a:pt x="276" y="116"/>
                    </a:lnTo>
                    <a:lnTo>
                      <a:pt x="275" y="114"/>
                    </a:lnTo>
                    <a:lnTo>
                      <a:pt x="272" y="116"/>
                    </a:lnTo>
                    <a:lnTo>
                      <a:pt x="270" y="116"/>
                    </a:lnTo>
                    <a:lnTo>
                      <a:pt x="268" y="117"/>
                    </a:lnTo>
                    <a:lnTo>
                      <a:pt x="266" y="114"/>
                    </a:lnTo>
                    <a:lnTo>
                      <a:pt x="263" y="113"/>
                    </a:lnTo>
                    <a:lnTo>
                      <a:pt x="262" y="112"/>
                    </a:lnTo>
                    <a:lnTo>
                      <a:pt x="262" y="112"/>
                    </a:lnTo>
                    <a:lnTo>
                      <a:pt x="264" y="112"/>
                    </a:lnTo>
                    <a:lnTo>
                      <a:pt x="267" y="110"/>
                    </a:lnTo>
                    <a:lnTo>
                      <a:pt x="271" y="112"/>
                    </a:lnTo>
                    <a:lnTo>
                      <a:pt x="274" y="110"/>
                    </a:lnTo>
                    <a:lnTo>
                      <a:pt x="274" y="110"/>
                    </a:lnTo>
                    <a:lnTo>
                      <a:pt x="276" y="110"/>
                    </a:lnTo>
                    <a:lnTo>
                      <a:pt x="279" y="109"/>
                    </a:lnTo>
                    <a:close/>
                    <a:moveTo>
                      <a:pt x="198" y="101"/>
                    </a:moveTo>
                    <a:lnTo>
                      <a:pt x="201" y="102"/>
                    </a:lnTo>
                    <a:lnTo>
                      <a:pt x="202" y="102"/>
                    </a:lnTo>
                    <a:lnTo>
                      <a:pt x="204" y="104"/>
                    </a:lnTo>
                    <a:lnTo>
                      <a:pt x="206" y="104"/>
                    </a:lnTo>
                    <a:lnTo>
                      <a:pt x="208" y="104"/>
                    </a:lnTo>
                    <a:lnTo>
                      <a:pt x="209" y="104"/>
                    </a:lnTo>
                    <a:lnTo>
                      <a:pt x="212" y="104"/>
                    </a:lnTo>
                    <a:lnTo>
                      <a:pt x="213" y="106"/>
                    </a:lnTo>
                    <a:lnTo>
                      <a:pt x="213" y="109"/>
                    </a:lnTo>
                    <a:lnTo>
                      <a:pt x="213" y="109"/>
                    </a:lnTo>
                    <a:lnTo>
                      <a:pt x="214" y="112"/>
                    </a:lnTo>
                    <a:lnTo>
                      <a:pt x="214" y="113"/>
                    </a:lnTo>
                    <a:lnTo>
                      <a:pt x="213" y="114"/>
                    </a:lnTo>
                    <a:lnTo>
                      <a:pt x="213" y="116"/>
                    </a:lnTo>
                    <a:lnTo>
                      <a:pt x="210" y="118"/>
                    </a:lnTo>
                    <a:lnTo>
                      <a:pt x="209" y="118"/>
                    </a:lnTo>
                    <a:lnTo>
                      <a:pt x="205" y="122"/>
                    </a:lnTo>
                    <a:lnTo>
                      <a:pt x="202" y="124"/>
                    </a:lnTo>
                    <a:lnTo>
                      <a:pt x="200" y="127"/>
                    </a:lnTo>
                    <a:lnTo>
                      <a:pt x="197" y="127"/>
                    </a:lnTo>
                    <a:lnTo>
                      <a:pt x="196" y="129"/>
                    </a:lnTo>
                    <a:lnTo>
                      <a:pt x="196" y="130"/>
                    </a:lnTo>
                    <a:lnTo>
                      <a:pt x="196" y="130"/>
                    </a:lnTo>
                    <a:lnTo>
                      <a:pt x="193" y="129"/>
                    </a:lnTo>
                    <a:lnTo>
                      <a:pt x="193" y="124"/>
                    </a:lnTo>
                    <a:lnTo>
                      <a:pt x="192" y="121"/>
                    </a:lnTo>
                    <a:lnTo>
                      <a:pt x="192" y="120"/>
                    </a:lnTo>
                    <a:lnTo>
                      <a:pt x="193" y="118"/>
                    </a:lnTo>
                    <a:lnTo>
                      <a:pt x="192" y="116"/>
                    </a:lnTo>
                    <a:lnTo>
                      <a:pt x="192" y="113"/>
                    </a:lnTo>
                    <a:lnTo>
                      <a:pt x="191" y="110"/>
                    </a:lnTo>
                    <a:lnTo>
                      <a:pt x="188" y="108"/>
                    </a:lnTo>
                    <a:lnTo>
                      <a:pt x="188" y="106"/>
                    </a:lnTo>
                    <a:lnTo>
                      <a:pt x="192" y="104"/>
                    </a:lnTo>
                    <a:lnTo>
                      <a:pt x="193" y="104"/>
                    </a:lnTo>
                    <a:lnTo>
                      <a:pt x="196" y="101"/>
                    </a:lnTo>
                    <a:lnTo>
                      <a:pt x="198" y="101"/>
                    </a:lnTo>
                    <a:close/>
                    <a:moveTo>
                      <a:pt x="181" y="101"/>
                    </a:moveTo>
                    <a:lnTo>
                      <a:pt x="184" y="101"/>
                    </a:lnTo>
                    <a:lnTo>
                      <a:pt x="185" y="102"/>
                    </a:lnTo>
                    <a:lnTo>
                      <a:pt x="184" y="104"/>
                    </a:lnTo>
                    <a:lnTo>
                      <a:pt x="183" y="102"/>
                    </a:lnTo>
                    <a:lnTo>
                      <a:pt x="181" y="104"/>
                    </a:lnTo>
                    <a:lnTo>
                      <a:pt x="180" y="102"/>
                    </a:lnTo>
                    <a:lnTo>
                      <a:pt x="180" y="101"/>
                    </a:lnTo>
                    <a:lnTo>
                      <a:pt x="181" y="101"/>
                    </a:lnTo>
                    <a:close/>
                    <a:moveTo>
                      <a:pt x="308" y="99"/>
                    </a:moveTo>
                    <a:lnTo>
                      <a:pt x="308" y="99"/>
                    </a:lnTo>
                    <a:lnTo>
                      <a:pt x="309" y="101"/>
                    </a:lnTo>
                    <a:lnTo>
                      <a:pt x="308" y="102"/>
                    </a:lnTo>
                    <a:lnTo>
                      <a:pt x="308" y="104"/>
                    </a:lnTo>
                    <a:lnTo>
                      <a:pt x="306" y="102"/>
                    </a:lnTo>
                    <a:lnTo>
                      <a:pt x="306" y="100"/>
                    </a:lnTo>
                    <a:lnTo>
                      <a:pt x="308" y="99"/>
                    </a:lnTo>
                    <a:close/>
                    <a:moveTo>
                      <a:pt x="288" y="95"/>
                    </a:moveTo>
                    <a:lnTo>
                      <a:pt x="289" y="96"/>
                    </a:lnTo>
                    <a:lnTo>
                      <a:pt x="289" y="97"/>
                    </a:lnTo>
                    <a:lnTo>
                      <a:pt x="288" y="97"/>
                    </a:lnTo>
                    <a:lnTo>
                      <a:pt x="285" y="99"/>
                    </a:lnTo>
                    <a:lnTo>
                      <a:pt x="284" y="99"/>
                    </a:lnTo>
                    <a:lnTo>
                      <a:pt x="285" y="96"/>
                    </a:lnTo>
                    <a:lnTo>
                      <a:pt x="288" y="95"/>
                    </a:lnTo>
                    <a:close/>
                    <a:moveTo>
                      <a:pt x="118" y="95"/>
                    </a:moveTo>
                    <a:lnTo>
                      <a:pt x="119" y="95"/>
                    </a:lnTo>
                    <a:lnTo>
                      <a:pt x="121" y="96"/>
                    </a:lnTo>
                    <a:lnTo>
                      <a:pt x="119" y="99"/>
                    </a:lnTo>
                    <a:lnTo>
                      <a:pt x="121" y="101"/>
                    </a:lnTo>
                    <a:lnTo>
                      <a:pt x="118" y="105"/>
                    </a:lnTo>
                    <a:lnTo>
                      <a:pt x="117" y="105"/>
                    </a:lnTo>
                    <a:lnTo>
                      <a:pt x="116" y="106"/>
                    </a:lnTo>
                    <a:lnTo>
                      <a:pt x="116" y="109"/>
                    </a:lnTo>
                    <a:lnTo>
                      <a:pt x="114" y="112"/>
                    </a:lnTo>
                    <a:lnTo>
                      <a:pt x="113" y="110"/>
                    </a:lnTo>
                    <a:lnTo>
                      <a:pt x="110" y="112"/>
                    </a:lnTo>
                    <a:lnTo>
                      <a:pt x="109" y="113"/>
                    </a:lnTo>
                    <a:lnTo>
                      <a:pt x="106" y="114"/>
                    </a:lnTo>
                    <a:lnTo>
                      <a:pt x="105" y="116"/>
                    </a:lnTo>
                    <a:lnTo>
                      <a:pt x="106" y="116"/>
                    </a:lnTo>
                    <a:lnTo>
                      <a:pt x="109" y="116"/>
                    </a:lnTo>
                    <a:lnTo>
                      <a:pt x="109" y="116"/>
                    </a:lnTo>
                    <a:lnTo>
                      <a:pt x="112" y="116"/>
                    </a:lnTo>
                    <a:lnTo>
                      <a:pt x="114" y="117"/>
                    </a:lnTo>
                    <a:lnTo>
                      <a:pt x="116" y="116"/>
                    </a:lnTo>
                    <a:lnTo>
                      <a:pt x="116" y="117"/>
                    </a:lnTo>
                    <a:lnTo>
                      <a:pt x="117" y="116"/>
                    </a:lnTo>
                    <a:lnTo>
                      <a:pt x="118" y="116"/>
                    </a:lnTo>
                    <a:lnTo>
                      <a:pt x="118" y="114"/>
                    </a:lnTo>
                    <a:lnTo>
                      <a:pt x="118" y="113"/>
                    </a:lnTo>
                    <a:lnTo>
                      <a:pt x="121" y="109"/>
                    </a:lnTo>
                    <a:lnTo>
                      <a:pt x="123" y="109"/>
                    </a:lnTo>
                    <a:lnTo>
                      <a:pt x="126" y="108"/>
                    </a:lnTo>
                    <a:lnTo>
                      <a:pt x="127" y="108"/>
                    </a:lnTo>
                    <a:lnTo>
                      <a:pt x="127" y="109"/>
                    </a:lnTo>
                    <a:lnTo>
                      <a:pt x="131" y="112"/>
                    </a:lnTo>
                    <a:lnTo>
                      <a:pt x="131" y="113"/>
                    </a:lnTo>
                    <a:lnTo>
                      <a:pt x="134" y="114"/>
                    </a:lnTo>
                    <a:lnTo>
                      <a:pt x="137" y="118"/>
                    </a:lnTo>
                    <a:lnTo>
                      <a:pt x="138" y="120"/>
                    </a:lnTo>
                    <a:lnTo>
                      <a:pt x="138" y="121"/>
                    </a:lnTo>
                    <a:lnTo>
                      <a:pt x="138" y="124"/>
                    </a:lnTo>
                    <a:lnTo>
                      <a:pt x="135" y="125"/>
                    </a:lnTo>
                    <a:lnTo>
                      <a:pt x="134" y="125"/>
                    </a:lnTo>
                    <a:lnTo>
                      <a:pt x="133" y="125"/>
                    </a:lnTo>
                    <a:lnTo>
                      <a:pt x="131" y="126"/>
                    </a:lnTo>
                    <a:lnTo>
                      <a:pt x="129" y="127"/>
                    </a:lnTo>
                    <a:lnTo>
                      <a:pt x="127" y="126"/>
                    </a:lnTo>
                    <a:lnTo>
                      <a:pt x="125" y="127"/>
                    </a:lnTo>
                    <a:lnTo>
                      <a:pt x="123" y="129"/>
                    </a:lnTo>
                    <a:lnTo>
                      <a:pt x="123" y="130"/>
                    </a:lnTo>
                    <a:lnTo>
                      <a:pt x="126" y="129"/>
                    </a:lnTo>
                    <a:lnTo>
                      <a:pt x="127" y="130"/>
                    </a:lnTo>
                    <a:lnTo>
                      <a:pt x="130" y="130"/>
                    </a:lnTo>
                    <a:lnTo>
                      <a:pt x="131" y="129"/>
                    </a:lnTo>
                    <a:lnTo>
                      <a:pt x="133" y="129"/>
                    </a:lnTo>
                    <a:lnTo>
                      <a:pt x="134" y="131"/>
                    </a:lnTo>
                    <a:lnTo>
                      <a:pt x="137" y="129"/>
                    </a:lnTo>
                    <a:lnTo>
                      <a:pt x="141" y="127"/>
                    </a:lnTo>
                    <a:lnTo>
                      <a:pt x="141" y="129"/>
                    </a:lnTo>
                    <a:lnTo>
                      <a:pt x="139" y="130"/>
                    </a:lnTo>
                    <a:lnTo>
                      <a:pt x="139" y="133"/>
                    </a:lnTo>
                    <a:lnTo>
                      <a:pt x="141" y="133"/>
                    </a:lnTo>
                    <a:lnTo>
                      <a:pt x="142" y="130"/>
                    </a:lnTo>
                    <a:lnTo>
                      <a:pt x="143" y="130"/>
                    </a:lnTo>
                    <a:lnTo>
                      <a:pt x="143" y="133"/>
                    </a:lnTo>
                    <a:lnTo>
                      <a:pt x="144" y="134"/>
                    </a:lnTo>
                    <a:lnTo>
                      <a:pt x="146" y="131"/>
                    </a:lnTo>
                    <a:lnTo>
                      <a:pt x="147" y="133"/>
                    </a:lnTo>
                    <a:lnTo>
                      <a:pt x="147" y="133"/>
                    </a:lnTo>
                    <a:lnTo>
                      <a:pt x="148" y="133"/>
                    </a:lnTo>
                    <a:lnTo>
                      <a:pt x="147" y="129"/>
                    </a:lnTo>
                    <a:lnTo>
                      <a:pt x="147" y="127"/>
                    </a:lnTo>
                    <a:lnTo>
                      <a:pt x="146" y="126"/>
                    </a:lnTo>
                    <a:lnTo>
                      <a:pt x="147" y="125"/>
                    </a:lnTo>
                    <a:lnTo>
                      <a:pt x="148" y="125"/>
                    </a:lnTo>
                    <a:lnTo>
                      <a:pt x="148" y="126"/>
                    </a:lnTo>
                    <a:lnTo>
                      <a:pt x="151" y="126"/>
                    </a:lnTo>
                    <a:lnTo>
                      <a:pt x="151" y="125"/>
                    </a:lnTo>
                    <a:lnTo>
                      <a:pt x="150" y="124"/>
                    </a:lnTo>
                    <a:lnTo>
                      <a:pt x="150" y="121"/>
                    </a:lnTo>
                    <a:lnTo>
                      <a:pt x="147" y="120"/>
                    </a:lnTo>
                    <a:lnTo>
                      <a:pt x="148" y="117"/>
                    </a:lnTo>
                    <a:lnTo>
                      <a:pt x="151" y="116"/>
                    </a:lnTo>
                    <a:lnTo>
                      <a:pt x="154" y="118"/>
                    </a:lnTo>
                    <a:lnTo>
                      <a:pt x="155" y="118"/>
                    </a:lnTo>
                    <a:lnTo>
                      <a:pt x="155" y="122"/>
                    </a:lnTo>
                    <a:lnTo>
                      <a:pt x="154" y="122"/>
                    </a:lnTo>
                    <a:lnTo>
                      <a:pt x="155" y="125"/>
                    </a:lnTo>
                    <a:lnTo>
                      <a:pt x="156" y="126"/>
                    </a:lnTo>
                    <a:lnTo>
                      <a:pt x="156" y="131"/>
                    </a:lnTo>
                    <a:lnTo>
                      <a:pt x="155" y="133"/>
                    </a:lnTo>
                    <a:lnTo>
                      <a:pt x="154" y="134"/>
                    </a:lnTo>
                    <a:lnTo>
                      <a:pt x="155" y="134"/>
                    </a:lnTo>
                    <a:lnTo>
                      <a:pt x="156" y="134"/>
                    </a:lnTo>
                    <a:lnTo>
                      <a:pt x="156" y="137"/>
                    </a:lnTo>
                    <a:lnTo>
                      <a:pt x="154" y="138"/>
                    </a:lnTo>
                    <a:lnTo>
                      <a:pt x="152" y="143"/>
                    </a:lnTo>
                    <a:lnTo>
                      <a:pt x="152" y="146"/>
                    </a:lnTo>
                    <a:lnTo>
                      <a:pt x="152" y="147"/>
                    </a:lnTo>
                    <a:lnTo>
                      <a:pt x="150" y="149"/>
                    </a:lnTo>
                    <a:lnTo>
                      <a:pt x="150" y="151"/>
                    </a:lnTo>
                    <a:lnTo>
                      <a:pt x="148" y="155"/>
                    </a:lnTo>
                    <a:lnTo>
                      <a:pt x="148" y="159"/>
                    </a:lnTo>
                    <a:lnTo>
                      <a:pt x="150" y="160"/>
                    </a:lnTo>
                    <a:lnTo>
                      <a:pt x="148" y="162"/>
                    </a:lnTo>
                    <a:lnTo>
                      <a:pt x="148" y="164"/>
                    </a:lnTo>
                    <a:lnTo>
                      <a:pt x="151" y="166"/>
                    </a:lnTo>
                    <a:lnTo>
                      <a:pt x="151" y="164"/>
                    </a:lnTo>
                    <a:lnTo>
                      <a:pt x="151" y="162"/>
                    </a:lnTo>
                    <a:lnTo>
                      <a:pt x="152" y="160"/>
                    </a:lnTo>
                    <a:lnTo>
                      <a:pt x="154" y="162"/>
                    </a:lnTo>
                    <a:lnTo>
                      <a:pt x="156" y="160"/>
                    </a:lnTo>
                    <a:lnTo>
                      <a:pt x="158" y="160"/>
                    </a:lnTo>
                    <a:lnTo>
                      <a:pt x="159" y="160"/>
                    </a:lnTo>
                    <a:lnTo>
                      <a:pt x="159" y="159"/>
                    </a:lnTo>
                    <a:lnTo>
                      <a:pt x="156" y="158"/>
                    </a:lnTo>
                    <a:lnTo>
                      <a:pt x="156" y="156"/>
                    </a:lnTo>
                    <a:lnTo>
                      <a:pt x="158" y="156"/>
                    </a:lnTo>
                    <a:lnTo>
                      <a:pt x="159" y="155"/>
                    </a:lnTo>
                    <a:lnTo>
                      <a:pt x="158" y="152"/>
                    </a:lnTo>
                    <a:lnTo>
                      <a:pt x="159" y="151"/>
                    </a:lnTo>
                    <a:lnTo>
                      <a:pt x="159" y="149"/>
                    </a:lnTo>
                    <a:lnTo>
                      <a:pt x="160" y="146"/>
                    </a:lnTo>
                    <a:lnTo>
                      <a:pt x="159" y="145"/>
                    </a:lnTo>
                    <a:lnTo>
                      <a:pt x="160" y="141"/>
                    </a:lnTo>
                    <a:lnTo>
                      <a:pt x="162" y="142"/>
                    </a:lnTo>
                    <a:lnTo>
                      <a:pt x="164" y="141"/>
                    </a:lnTo>
                    <a:lnTo>
                      <a:pt x="164" y="135"/>
                    </a:lnTo>
                    <a:lnTo>
                      <a:pt x="166" y="134"/>
                    </a:lnTo>
                    <a:lnTo>
                      <a:pt x="166" y="133"/>
                    </a:lnTo>
                    <a:lnTo>
                      <a:pt x="167" y="131"/>
                    </a:lnTo>
                    <a:lnTo>
                      <a:pt x="167" y="129"/>
                    </a:lnTo>
                    <a:lnTo>
                      <a:pt x="168" y="127"/>
                    </a:lnTo>
                    <a:lnTo>
                      <a:pt x="168" y="125"/>
                    </a:lnTo>
                    <a:lnTo>
                      <a:pt x="170" y="118"/>
                    </a:lnTo>
                    <a:lnTo>
                      <a:pt x="171" y="118"/>
                    </a:lnTo>
                    <a:lnTo>
                      <a:pt x="171" y="117"/>
                    </a:lnTo>
                    <a:lnTo>
                      <a:pt x="172" y="114"/>
                    </a:lnTo>
                    <a:lnTo>
                      <a:pt x="175" y="114"/>
                    </a:lnTo>
                    <a:lnTo>
                      <a:pt x="175" y="113"/>
                    </a:lnTo>
                    <a:lnTo>
                      <a:pt x="175" y="110"/>
                    </a:lnTo>
                    <a:lnTo>
                      <a:pt x="176" y="110"/>
                    </a:lnTo>
                    <a:lnTo>
                      <a:pt x="177" y="112"/>
                    </a:lnTo>
                    <a:lnTo>
                      <a:pt x="179" y="112"/>
                    </a:lnTo>
                    <a:lnTo>
                      <a:pt x="181" y="117"/>
                    </a:lnTo>
                    <a:lnTo>
                      <a:pt x="183" y="117"/>
                    </a:lnTo>
                    <a:lnTo>
                      <a:pt x="184" y="113"/>
                    </a:lnTo>
                    <a:lnTo>
                      <a:pt x="184" y="113"/>
                    </a:lnTo>
                    <a:lnTo>
                      <a:pt x="185" y="114"/>
                    </a:lnTo>
                    <a:lnTo>
                      <a:pt x="188" y="114"/>
                    </a:lnTo>
                    <a:lnTo>
                      <a:pt x="189" y="118"/>
                    </a:lnTo>
                    <a:lnTo>
                      <a:pt x="188" y="120"/>
                    </a:lnTo>
                    <a:lnTo>
                      <a:pt x="189" y="124"/>
                    </a:lnTo>
                    <a:lnTo>
                      <a:pt x="192" y="125"/>
                    </a:lnTo>
                    <a:lnTo>
                      <a:pt x="192" y="126"/>
                    </a:lnTo>
                    <a:lnTo>
                      <a:pt x="191" y="127"/>
                    </a:lnTo>
                    <a:lnTo>
                      <a:pt x="192" y="130"/>
                    </a:lnTo>
                    <a:lnTo>
                      <a:pt x="192" y="133"/>
                    </a:lnTo>
                    <a:lnTo>
                      <a:pt x="191" y="133"/>
                    </a:lnTo>
                    <a:lnTo>
                      <a:pt x="191" y="134"/>
                    </a:lnTo>
                    <a:lnTo>
                      <a:pt x="191" y="137"/>
                    </a:lnTo>
                    <a:lnTo>
                      <a:pt x="188" y="139"/>
                    </a:lnTo>
                    <a:lnTo>
                      <a:pt x="188" y="142"/>
                    </a:lnTo>
                    <a:lnTo>
                      <a:pt x="187" y="143"/>
                    </a:lnTo>
                    <a:lnTo>
                      <a:pt x="187" y="147"/>
                    </a:lnTo>
                    <a:lnTo>
                      <a:pt x="185" y="149"/>
                    </a:lnTo>
                    <a:lnTo>
                      <a:pt x="185" y="151"/>
                    </a:lnTo>
                    <a:lnTo>
                      <a:pt x="183" y="154"/>
                    </a:lnTo>
                    <a:lnTo>
                      <a:pt x="183" y="158"/>
                    </a:lnTo>
                    <a:lnTo>
                      <a:pt x="181" y="158"/>
                    </a:lnTo>
                    <a:lnTo>
                      <a:pt x="180" y="160"/>
                    </a:lnTo>
                    <a:lnTo>
                      <a:pt x="181" y="164"/>
                    </a:lnTo>
                    <a:lnTo>
                      <a:pt x="181" y="166"/>
                    </a:lnTo>
                    <a:lnTo>
                      <a:pt x="181" y="168"/>
                    </a:lnTo>
                    <a:lnTo>
                      <a:pt x="179" y="174"/>
                    </a:lnTo>
                    <a:lnTo>
                      <a:pt x="179" y="175"/>
                    </a:lnTo>
                    <a:lnTo>
                      <a:pt x="177" y="176"/>
                    </a:lnTo>
                    <a:lnTo>
                      <a:pt x="177" y="175"/>
                    </a:lnTo>
                    <a:lnTo>
                      <a:pt x="176" y="175"/>
                    </a:lnTo>
                    <a:lnTo>
                      <a:pt x="175" y="177"/>
                    </a:lnTo>
                    <a:lnTo>
                      <a:pt x="172" y="179"/>
                    </a:lnTo>
                    <a:lnTo>
                      <a:pt x="172" y="180"/>
                    </a:lnTo>
                    <a:lnTo>
                      <a:pt x="173" y="181"/>
                    </a:lnTo>
                    <a:lnTo>
                      <a:pt x="173" y="184"/>
                    </a:lnTo>
                    <a:lnTo>
                      <a:pt x="175" y="185"/>
                    </a:lnTo>
                    <a:lnTo>
                      <a:pt x="175" y="189"/>
                    </a:lnTo>
                    <a:lnTo>
                      <a:pt x="177" y="191"/>
                    </a:lnTo>
                    <a:lnTo>
                      <a:pt x="177" y="196"/>
                    </a:lnTo>
                    <a:lnTo>
                      <a:pt x="180" y="197"/>
                    </a:lnTo>
                    <a:lnTo>
                      <a:pt x="181" y="199"/>
                    </a:lnTo>
                    <a:lnTo>
                      <a:pt x="181" y="197"/>
                    </a:lnTo>
                    <a:lnTo>
                      <a:pt x="183" y="195"/>
                    </a:lnTo>
                    <a:lnTo>
                      <a:pt x="184" y="197"/>
                    </a:lnTo>
                    <a:lnTo>
                      <a:pt x="183" y="200"/>
                    </a:lnTo>
                    <a:lnTo>
                      <a:pt x="183" y="202"/>
                    </a:lnTo>
                    <a:lnTo>
                      <a:pt x="185" y="206"/>
                    </a:lnTo>
                    <a:lnTo>
                      <a:pt x="185" y="208"/>
                    </a:lnTo>
                    <a:lnTo>
                      <a:pt x="187" y="210"/>
                    </a:lnTo>
                    <a:lnTo>
                      <a:pt x="188" y="212"/>
                    </a:lnTo>
                    <a:lnTo>
                      <a:pt x="189" y="210"/>
                    </a:lnTo>
                    <a:lnTo>
                      <a:pt x="191" y="212"/>
                    </a:lnTo>
                    <a:lnTo>
                      <a:pt x="189" y="213"/>
                    </a:lnTo>
                    <a:lnTo>
                      <a:pt x="189" y="216"/>
                    </a:lnTo>
                    <a:lnTo>
                      <a:pt x="191" y="214"/>
                    </a:lnTo>
                    <a:lnTo>
                      <a:pt x="192" y="214"/>
                    </a:lnTo>
                    <a:lnTo>
                      <a:pt x="193" y="214"/>
                    </a:lnTo>
                    <a:lnTo>
                      <a:pt x="193" y="216"/>
                    </a:lnTo>
                    <a:lnTo>
                      <a:pt x="193" y="217"/>
                    </a:lnTo>
                    <a:lnTo>
                      <a:pt x="193" y="220"/>
                    </a:lnTo>
                    <a:lnTo>
                      <a:pt x="192" y="222"/>
                    </a:lnTo>
                    <a:lnTo>
                      <a:pt x="192" y="225"/>
                    </a:lnTo>
                    <a:lnTo>
                      <a:pt x="189" y="227"/>
                    </a:lnTo>
                    <a:lnTo>
                      <a:pt x="188" y="229"/>
                    </a:lnTo>
                    <a:lnTo>
                      <a:pt x="187" y="229"/>
                    </a:lnTo>
                    <a:lnTo>
                      <a:pt x="184" y="229"/>
                    </a:lnTo>
                    <a:lnTo>
                      <a:pt x="184" y="225"/>
                    </a:lnTo>
                    <a:lnTo>
                      <a:pt x="185" y="222"/>
                    </a:lnTo>
                    <a:lnTo>
                      <a:pt x="187" y="220"/>
                    </a:lnTo>
                    <a:lnTo>
                      <a:pt x="185" y="221"/>
                    </a:lnTo>
                    <a:lnTo>
                      <a:pt x="183" y="224"/>
                    </a:lnTo>
                    <a:lnTo>
                      <a:pt x="181" y="225"/>
                    </a:lnTo>
                    <a:lnTo>
                      <a:pt x="181" y="227"/>
                    </a:lnTo>
                    <a:lnTo>
                      <a:pt x="180" y="227"/>
                    </a:lnTo>
                    <a:lnTo>
                      <a:pt x="180" y="226"/>
                    </a:lnTo>
                    <a:lnTo>
                      <a:pt x="180" y="225"/>
                    </a:lnTo>
                    <a:lnTo>
                      <a:pt x="179" y="225"/>
                    </a:lnTo>
                    <a:lnTo>
                      <a:pt x="179" y="222"/>
                    </a:lnTo>
                    <a:lnTo>
                      <a:pt x="180" y="218"/>
                    </a:lnTo>
                    <a:lnTo>
                      <a:pt x="179" y="221"/>
                    </a:lnTo>
                    <a:lnTo>
                      <a:pt x="177" y="221"/>
                    </a:lnTo>
                    <a:lnTo>
                      <a:pt x="177" y="218"/>
                    </a:lnTo>
                    <a:lnTo>
                      <a:pt x="176" y="221"/>
                    </a:lnTo>
                    <a:lnTo>
                      <a:pt x="175" y="222"/>
                    </a:lnTo>
                    <a:lnTo>
                      <a:pt x="173" y="224"/>
                    </a:lnTo>
                    <a:lnTo>
                      <a:pt x="172" y="222"/>
                    </a:lnTo>
                    <a:lnTo>
                      <a:pt x="171" y="222"/>
                    </a:lnTo>
                    <a:lnTo>
                      <a:pt x="171" y="224"/>
                    </a:lnTo>
                    <a:lnTo>
                      <a:pt x="172" y="225"/>
                    </a:lnTo>
                    <a:lnTo>
                      <a:pt x="171" y="227"/>
                    </a:lnTo>
                    <a:lnTo>
                      <a:pt x="168" y="227"/>
                    </a:lnTo>
                    <a:lnTo>
                      <a:pt x="167" y="227"/>
                    </a:lnTo>
                    <a:lnTo>
                      <a:pt x="166" y="226"/>
                    </a:lnTo>
                    <a:lnTo>
                      <a:pt x="164" y="222"/>
                    </a:lnTo>
                    <a:lnTo>
                      <a:pt x="166" y="221"/>
                    </a:lnTo>
                    <a:lnTo>
                      <a:pt x="163" y="221"/>
                    </a:lnTo>
                    <a:lnTo>
                      <a:pt x="162" y="224"/>
                    </a:lnTo>
                    <a:lnTo>
                      <a:pt x="163" y="226"/>
                    </a:lnTo>
                    <a:lnTo>
                      <a:pt x="162" y="227"/>
                    </a:lnTo>
                    <a:lnTo>
                      <a:pt x="162" y="229"/>
                    </a:lnTo>
                    <a:lnTo>
                      <a:pt x="163" y="230"/>
                    </a:lnTo>
                    <a:lnTo>
                      <a:pt x="164" y="229"/>
                    </a:lnTo>
                    <a:lnTo>
                      <a:pt x="164" y="231"/>
                    </a:lnTo>
                    <a:lnTo>
                      <a:pt x="163" y="233"/>
                    </a:lnTo>
                    <a:lnTo>
                      <a:pt x="160" y="234"/>
                    </a:lnTo>
                    <a:lnTo>
                      <a:pt x="160" y="235"/>
                    </a:lnTo>
                    <a:lnTo>
                      <a:pt x="162" y="234"/>
                    </a:lnTo>
                    <a:lnTo>
                      <a:pt x="166" y="231"/>
                    </a:lnTo>
                    <a:lnTo>
                      <a:pt x="168" y="231"/>
                    </a:lnTo>
                    <a:lnTo>
                      <a:pt x="170" y="231"/>
                    </a:lnTo>
                    <a:lnTo>
                      <a:pt x="170" y="231"/>
                    </a:lnTo>
                    <a:lnTo>
                      <a:pt x="171" y="230"/>
                    </a:lnTo>
                    <a:lnTo>
                      <a:pt x="172" y="229"/>
                    </a:lnTo>
                    <a:lnTo>
                      <a:pt x="173" y="230"/>
                    </a:lnTo>
                    <a:lnTo>
                      <a:pt x="173" y="233"/>
                    </a:lnTo>
                    <a:lnTo>
                      <a:pt x="172" y="233"/>
                    </a:lnTo>
                    <a:lnTo>
                      <a:pt x="171" y="234"/>
                    </a:lnTo>
                    <a:lnTo>
                      <a:pt x="172" y="237"/>
                    </a:lnTo>
                    <a:lnTo>
                      <a:pt x="173" y="237"/>
                    </a:lnTo>
                    <a:lnTo>
                      <a:pt x="173" y="238"/>
                    </a:lnTo>
                    <a:lnTo>
                      <a:pt x="172" y="239"/>
                    </a:lnTo>
                    <a:lnTo>
                      <a:pt x="172" y="241"/>
                    </a:lnTo>
                    <a:lnTo>
                      <a:pt x="171" y="242"/>
                    </a:lnTo>
                    <a:lnTo>
                      <a:pt x="172" y="243"/>
                    </a:lnTo>
                    <a:lnTo>
                      <a:pt x="171" y="245"/>
                    </a:lnTo>
                    <a:lnTo>
                      <a:pt x="171" y="245"/>
                    </a:lnTo>
                    <a:lnTo>
                      <a:pt x="170" y="245"/>
                    </a:lnTo>
                    <a:lnTo>
                      <a:pt x="170" y="243"/>
                    </a:lnTo>
                    <a:lnTo>
                      <a:pt x="167" y="243"/>
                    </a:lnTo>
                    <a:lnTo>
                      <a:pt x="166" y="245"/>
                    </a:lnTo>
                    <a:lnTo>
                      <a:pt x="166" y="245"/>
                    </a:lnTo>
                    <a:lnTo>
                      <a:pt x="164" y="246"/>
                    </a:lnTo>
                    <a:lnTo>
                      <a:pt x="164" y="246"/>
                    </a:lnTo>
                    <a:lnTo>
                      <a:pt x="163" y="245"/>
                    </a:lnTo>
                    <a:lnTo>
                      <a:pt x="163" y="243"/>
                    </a:lnTo>
                    <a:lnTo>
                      <a:pt x="162" y="246"/>
                    </a:lnTo>
                    <a:lnTo>
                      <a:pt x="159" y="246"/>
                    </a:lnTo>
                    <a:lnTo>
                      <a:pt x="159" y="246"/>
                    </a:lnTo>
                    <a:lnTo>
                      <a:pt x="159" y="245"/>
                    </a:lnTo>
                    <a:lnTo>
                      <a:pt x="158" y="243"/>
                    </a:lnTo>
                    <a:lnTo>
                      <a:pt x="156" y="243"/>
                    </a:lnTo>
                    <a:lnTo>
                      <a:pt x="155" y="243"/>
                    </a:lnTo>
                    <a:lnTo>
                      <a:pt x="155" y="246"/>
                    </a:lnTo>
                    <a:lnTo>
                      <a:pt x="154" y="246"/>
                    </a:lnTo>
                    <a:lnTo>
                      <a:pt x="154" y="245"/>
                    </a:lnTo>
                    <a:lnTo>
                      <a:pt x="151" y="245"/>
                    </a:lnTo>
                    <a:lnTo>
                      <a:pt x="151" y="243"/>
                    </a:lnTo>
                    <a:lnTo>
                      <a:pt x="148" y="242"/>
                    </a:lnTo>
                    <a:lnTo>
                      <a:pt x="147" y="243"/>
                    </a:lnTo>
                    <a:lnTo>
                      <a:pt x="146" y="243"/>
                    </a:lnTo>
                    <a:lnTo>
                      <a:pt x="144" y="241"/>
                    </a:lnTo>
                    <a:lnTo>
                      <a:pt x="144" y="239"/>
                    </a:lnTo>
                    <a:lnTo>
                      <a:pt x="144" y="239"/>
                    </a:lnTo>
                    <a:lnTo>
                      <a:pt x="142" y="241"/>
                    </a:lnTo>
                    <a:lnTo>
                      <a:pt x="141" y="242"/>
                    </a:lnTo>
                    <a:lnTo>
                      <a:pt x="139" y="239"/>
                    </a:lnTo>
                    <a:lnTo>
                      <a:pt x="138" y="239"/>
                    </a:lnTo>
                    <a:lnTo>
                      <a:pt x="137" y="239"/>
                    </a:lnTo>
                    <a:lnTo>
                      <a:pt x="137" y="238"/>
                    </a:lnTo>
                    <a:lnTo>
                      <a:pt x="138" y="237"/>
                    </a:lnTo>
                    <a:lnTo>
                      <a:pt x="139" y="237"/>
                    </a:lnTo>
                    <a:lnTo>
                      <a:pt x="141" y="235"/>
                    </a:lnTo>
                    <a:lnTo>
                      <a:pt x="141" y="234"/>
                    </a:lnTo>
                    <a:lnTo>
                      <a:pt x="139" y="233"/>
                    </a:lnTo>
                    <a:lnTo>
                      <a:pt x="138" y="234"/>
                    </a:lnTo>
                    <a:lnTo>
                      <a:pt x="138" y="235"/>
                    </a:lnTo>
                    <a:lnTo>
                      <a:pt x="138" y="234"/>
                    </a:lnTo>
                    <a:lnTo>
                      <a:pt x="137" y="231"/>
                    </a:lnTo>
                    <a:lnTo>
                      <a:pt x="135" y="231"/>
                    </a:lnTo>
                    <a:lnTo>
                      <a:pt x="134" y="231"/>
                    </a:lnTo>
                    <a:lnTo>
                      <a:pt x="133" y="231"/>
                    </a:lnTo>
                    <a:lnTo>
                      <a:pt x="131" y="230"/>
                    </a:lnTo>
                    <a:lnTo>
                      <a:pt x="129" y="230"/>
                    </a:lnTo>
                    <a:lnTo>
                      <a:pt x="129" y="229"/>
                    </a:lnTo>
                    <a:lnTo>
                      <a:pt x="130" y="229"/>
                    </a:lnTo>
                    <a:lnTo>
                      <a:pt x="131" y="227"/>
                    </a:lnTo>
                    <a:lnTo>
                      <a:pt x="131" y="226"/>
                    </a:lnTo>
                    <a:lnTo>
                      <a:pt x="133" y="225"/>
                    </a:lnTo>
                    <a:lnTo>
                      <a:pt x="133" y="224"/>
                    </a:lnTo>
                    <a:lnTo>
                      <a:pt x="133" y="222"/>
                    </a:lnTo>
                    <a:lnTo>
                      <a:pt x="131" y="221"/>
                    </a:lnTo>
                    <a:lnTo>
                      <a:pt x="130" y="221"/>
                    </a:lnTo>
                    <a:lnTo>
                      <a:pt x="129" y="221"/>
                    </a:lnTo>
                    <a:lnTo>
                      <a:pt x="130" y="222"/>
                    </a:lnTo>
                    <a:lnTo>
                      <a:pt x="129" y="224"/>
                    </a:lnTo>
                    <a:lnTo>
                      <a:pt x="127" y="224"/>
                    </a:lnTo>
                    <a:lnTo>
                      <a:pt x="126" y="222"/>
                    </a:lnTo>
                    <a:lnTo>
                      <a:pt x="126" y="224"/>
                    </a:lnTo>
                    <a:lnTo>
                      <a:pt x="126" y="225"/>
                    </a:lnTo>
                    <a:lnTo>
                      <a:pt x="123" y="226"/>
                    </a:lnTo>
                    <a:lnTo>
                      <a:pt x="123" y="227"/>
                    </a:lnTo>
                    <a:lnTo>
                      <a:pt x="122" y="226"/>
                    </a:lnTo>
                    <a:lnTo>
                      <a:pt x="122" y="227"/>
                    </a:lnTo>
                    <a:lnTo>
                      <a:pt x="121" y="229"/>
                    </a:lnTo>
                    <a:lnTo>
                      <a:pt x="117" y="231"/>
                    </a:lnTo>
                    <a:lnTo>
                      <a:pt x="112" y="231"/>
                    </a:lnTo>
                    <a:lnTo>
                      <a:pt x="110" y="230"/>
                    </a:lnTo>
                    <a:lnTo>
                      <a:pt x="109" y="230"/>
                    </a:lnTo>
                    <a:lnTo>
                      <a:pt x="106" y="230"/>
                    </a:lnTo>
                    <a:lnTo>
                      <a:pt x="105" y="230"/>
                    </a:lnTo>
                    <a:lnTo>
                      <a:pt x="104" y="231"/>
                    </a:lnTo>
                    <a:lnTo>
                      <a:pt x="102" y="231"/>
                    </a:lnTo>
                    <a:lnTo>
                      <a:pt x="100" y="233"/>
                    </a:lnTo>
                    <a:lnTo>
                      <a:pt x="97" y="235"/>
                    </a:lnTo>
                    <a:lnTo>
                      <a:pt x="94" y="235"/>
                    </a:lnTo>
                    <a:lnTo>
                      <a:pt x="93" y="235"/>
                    </a:lnTo>
                    <a:lnTo>
                      <a:pt x="92" y="238"/>
                    </a:lnTo>
                    <a:lnTo>
                      <a:pt x="89" y="238"/>
                    </a:lnTo>
                    <a:lnTo>
                      <a:pt x="88" y="239"/>
                    </a:lnTo>
                    <a:lnTo>
                      <a:pt x="87" y="239"/>
                    </a:lnTo>
                    <a:lnTo>
                      <a:pt x="87" y="237"/>
                    </a:lnTo>
                    <a:lnTo>
                      <a:pt x="85" y="237"/>
                    </a:lnTo>
                    <a:lnTo>
                      <a:pt x="84" y="237"/>
                    </a:lnTo>
                    <a:lnTo>
                      <a:pt x="83" y="237"/>
                    </a:lnTo>
                    <a:lnTo>
                      <a:pt x="83" y="235"/>
                    </a:lnTo>
                    <a:lnTo>
                      <a:pt x="81" y="235"/>
                    </a:lnTo>
                    <a:lnTo>
                      <a:pt x="80" y="235"/>
                    </a:lnTo>
                    <a:lnTo>
                      <a:pt x="79" y="237"/>
                    </a:lnTo>
                    <a:lnTo>
                      <a:pt x="79" y="237"/>
                    </a:lnTo>
                    <a:lnTo>
                      <a:pt x="77" y="235"/>
                    </a:lnTo>
                    <a:lnTo>
                      <a:pt x="75" y="235"/>
                    </a:lnTo>
                    <a:lnTo>
                      <a:pt x="73" y="237"/>
                    </a:lnTo>
                    <a:lnTo>
                      <a:pt x="69" y="235"/>
                    </a:lnTo>
                    <a:lnTo>
                      <a:pt x="67" y="235"/>
                    </a:lnTo>
                    <a:lnTo>
                      <a:pt x="65" y="234"/>
                    </a:lnTo>
                    <a:lnTo>
                      <a:pt x="64" y="234"/>
                    </a:lnTo>
                    <a:lnTo>
                      <a:pt x="63" y="235"/>
                    </a:lnTo>
                    <a:lnTo>
                      <a:pt x="63" y="235"/>
                    </a:lnTo>
                    <a:lnTo>
                      <a:pt x="62" y="235"/>
                    </a:lnTo>
                    <a:lnTo>
                      <a:pt x="60" y="235"/>
                    </a:lnTo>
                    <a:lnTo>
                      <a:pt x="56" y="234"/>
                    </a:lnTo>
                    <a:lnTo>
                      <a:pt x="55" y="234"/>
                    </a:lnTo>
                    <a:lnTo>
                      <a:pt x="58" y="233"/>
                    </a:lnTo>
                    <a:lnTo>
                      <a:pt x="58" y="231"/>
                    </a:lnTo>
                    <a:lnTo>
                      <a:pt x="56" y="229"/>
                    </a:lnTo>
                    <a:lnTo>
                      <a:pt x="56" y="226"/>
                    </a:lnTo>
                    <a:lnTo>
                      <a:pt x="55" y="225"/>
                    </a:lnTo>
                    <a:lnTo>
                      <a:pt x="56" y="224"/>
                    </a:lnTo>
                    <a:lnTo>
                      <a:pt x="56" y="222"/>
                    </a:lnTo>
                    <a:lnTo>
                      <a:pt x="59" y="221"/>
                    </a:lnTo>
                    <a:lnTo>
                      <a:pt x="60" y="220"/>
                    </a:lnTo>
                    <a:lnTo>
                      <a:pt x="59" y="218"/>
                    </a:lnTo>
                    <a:lnTo>
                      <a:pt x="60" y="217"/>
                    </a:lnTo>
                    <a:lnTo>
                      <a:pt x="60" y="216"/>
                    </a:lnTo>
                    <a:lnTo>
                      <a:pt x="63" y="214"/>
                    </a:lnTo>
                    <a:lnTo>
                      <a:pt x="63" y="213"/>
                    </a:lnTo>
                    <a:lnTo>
                      <a:pt x="62" y="213"/>
                    </a:lnTo>
                    <a:lnTo>
                      <a:pt x="59" y="210"/>
                    </a:lnTo>
                    <a:lnTo>
                      <a:pt x="58" y="210"/>
                    </a:lnTo>
                    <a:lnTo>
                      <a:pt x="55" y="208"/>
                    </a:lnTo>
                    <a:lnTo>
                      <a:pt x="54" y="208"/>
                    </a:lnTo>
                    <a:lnTo>
                      <a:pt x="51" y="209"/>
                    </a:lnTo>
                    <a:lnTo>
                      <a:pt x="50" y="209"/>
                    </a:lnTo>
                    <a:lnTo>
                      <a:pt x="48" y="208"/>
                    </a:lnTo>
                    <a:lnTo>
                      <a:pt x="47" y="208"/>
                    </a:lnTo>
                    <a:lnTo>
                      <a:pt x="46" y="206"/>
                    </a:lnTo>
                    <a:lnTo>
                      <a:pt x="42" y="205"/>
                    </a:lnTo>
                    <a:lnTo>
                      <a:pt x="42" y="204"/>
                    </a:lnTo>
                    <a:lnTo>
                      <a:pt x="40" y="202"/>
                    </a:lnTo>
                    <a:lnTo>
                      <a:pt x="38" y="197"/>
                    </a:lnTo>
                    <a:lnTo>
                      <a:pt x="39" y="197"/>
                    </a:lnTo>
                    <a:lnTo>
                      <a:pt x="39" y="196"/>
                    </a:lnTo>
                    <a:lnTo>
                      <a:pt x="38" y="195"/>
                    </a:lnTo>
                    <a:lnTo>
                      <a:pt x="38" y="193"/>
                    </a:lnTo>
                    <a:lnTo>
                      <a:pt x="38" y="192"/>
                    </a:lnTo>
                    <a:lnTo>
                      <a:pt x="38" y="188"/>
                    </a:lnTo>
                    <a:lnTo>
                      <a:pt x="39" y="185"/>
                    </a:lnTo>
                    <a:lnTo>
                      <a:pt x="40" y="181"/>
                    </a:lnTo>
                    <a:lnTo>
                      <a:pt x="42" y="180"/>
                    </a:lnTo>
                    <a:lnTo>
                      <a:pt x="44" y="179"/>
                    </a:lnTo>
                    <a:lnTo>
                      <a:pt x="46" y="179"/>
                    </a:lnTo>
                    <a:lnTo>
                      <a:pt x="55" y="179"/>
                    </a:lnTo>
                    <a:lnTo>
                      <a:pt x="58" y="180"/>
                    </a:lnTo>
                    <a:lnTo>
                      <a:pt x="60" y="180"/>
                    </a:lnTo>
                    <a:lnTo>
                      <a:pt x="65" y="180"/>
                    </a:lnTo>
                    <a:lnTo>
                      <a:pt x="67" y="180"/>
                    </a:lnTo>
                    <a:lnTo>
                      <a:pt x="69" y="180"/>
                    </a:lnTo>
                    <a:lnTo>
                      <a:pt x="71" y="180"/>
                    </a:lnTo>
                    <a:lnTo>
                      <a:pt x="71" y="180"/>
                    </a:lnTo>
                    <a:lnTo>
                      <a:pt x="72" y="183"/>
                    </a:lnTo>
                    <a:lnTo>
                      <a:pt x="75" y="183"/>
                    </a:lnTo>
                    <a:lnTo>
                      <a:pt x="75" y="184"/>
                    </a:lnTo>
                    <a:lnTo>
                      <a:pt x="77" y="185"/>
                    </a:lnTo>
                    <a:lnTo>
                      <a:pt x="79" y="184"/>
                    </a:lnTo>
                    <a:lnTo>
                      <a:pt x="80" y="185"/>
                    </a:lnTo>
                    <a:lnTo>
                      <a:pt x="81" y="187"/>
                    </a:lnTo>
                    <a:lnTo>
                      <a:pt x="83" y="187"/>
                    </a:lnTo>
                    <a:lnTo>
                      <a:pt x="85" y="189"/>
                    </a:lnTo>
                    <a:lnTo>
                      <a:pt x="87" y="189"/>
                    </a:lnTo>
                    <a:lnTo>
                      <a:pt x="87" y="188"/>
                    </a:lnTo>
                    <a:lnTo>
                      <a:pt x="89" y="189"/>
                    </a:lnTo>
                    <a:lnTo>
                      <a:pt x="91" y="188"/>
                    </a:lnTo>
                    <a:lnTo>
                      <a:pt x="94" y="189"/>
                    </a:lnTo>
                    <a:lnTo>
                      <a:pt x="98" y="191"/>
                    </a:lnTo>
                    <a:lnTo>
                      <a:pt x="100" y="191"/>
                    </a:lnTo>
                    <a:lnTo>
                      <a:pt x="98" y="189"/>
                    </a:lnTo>
                    <a:lnTo>
                      <a:pt x="100" y="189"/>
                    </a:lnTo>
                    <a:lnTo>
                      <a:pt x="100" y="188"/>
                    </a:lnTo>
                    <a:lnTo>
                      <a:pt x="96" y="185"/>
                    </a:lnTo>
                    <a:lnTo>
                      <a:pt x="94" y="184"/>
                    </a:lnTo>
                    <a:lnTo>
                      <a:pt x="94" y="181"/>
                    </a:lnTo>
                    <a:lnTo>
                      <a:pt x="94" y="181"/>
                    </a:lnTo>
                    <a:lnTo>
                      <a:pt x="93" y="179"/>
                    </a:lnTo>
                    <a:lnTo>
                      <a:pt x="92" y="179"/>
                    </a:lnTo>
                    <a:lnTo>
                      <a:pt x="92" y="177"/>
                    </a:lnTo>
                    <a:lnTo>
                      <a:pt x="91" y="176"/>
                    </a:lnTo>
                    <a:lnTo>
                      <a:pt x="88" y="176"/>
                    </a:lnTo>
                    <a:lnTo>
                      <a:pt x="87" y="176"/>
                    </a:lnTo>
                    <a:lnTo>
                      <a:pt x="87" y="175"/>
                    </a:lnTo>
                    <a:lnTo>
                      <a:pt x="85" y="174"/>
                    </a:lnTo>
                    <a:lnTo>
                      <a:pt x="84" y="171"/>
                    </a:lnTo>
                    <a:lnTo>
                      <a:pt x="83" y="172"/>
                    </a:lnTo>
                    <a:lnTo>
                      <a:pt x="83" y="171"/>
                    </a:lnTo>
                    <a:lnTo>
                      <a:pt x="80" y="170"/>
                    </a:lnTo>
                    <a:lnTo>
                      <a:pt x="79" y="171"/>
                    </a:lnTo>
                    <a:lnTo>
                      <a:pt x="75" y="170"/>
                    </a:lnTo>
                    <a:lnTo>
                      <a:pt x="73" y="170"/>
                    </a:lnTo>
                    <a:lnTo>
                      <a:pt x="72" y="171"/>
                    </a:lnTo>
                    <a:lnTo>
                      <a:pt x="69" y="170"/>
                    </a:lnTo>
                    <a:lnTo>
                      <a:pt x="68" y="170"/>
                    </a:lnTo>
                    <a:lnTo>
                      <a:pt x="65" y="170"/>
                    </a:lnTo>
                    <a:lnTo>
                      <a:pt x="64" y="168"/>
                    </a:lnTo>
                    <a:lnTo>
                      <a:pt x="63" y="168"/>
                    </a:lnTo>
                    <a:lnTo>
                      <a:pt x="62" y="170"/>
                    </a:lnTo>
                    <a:lnTo>
                      <a:pt x="60" y="168"/>
                    </a:lnTo>
                    <a:lnTo>
                      <a:pt x="60" y="167"/>
                    </a:lnTo>
                    <a:lnTo>
                      <a:pt x="59" y="166"/>
                    </a:lnTo>
                    <a:lnTo>
                      <a:pt x="58" y="167"/>
                    </a:lnTo>
                    <a:lnTo>
                      <a:pt x="56" y="166"/>
                    </a:lnTo>
                    <a:lnTo>
                      <a:pt x="55" y="166"/>
                    </a:lnTo>
                    <a:lnTo>
                      <a:pt x="54" y="166"/>
                    </a:lnTo>
                    <a:lnTo>
                      <a:pt x="54" y="166"/>
                    </a:lnTo>
                    <a:lnTo>
                      <a:pt x="51" y="166"/>
                    </a:lnTo>
                    <a:lnTo>
                      <a:pt x="50" y="166"/>
                    </a:lnTo>
                    <a:lnTo>
                      <a:pt x="48" y="166"/>
                    </a:lnTo>
                    <a:lnTo>
                      <a:pt x="47" y="166"/>
                    </a:lnTo>
                    <a:lnTo>
                      <a:pt x="46" y="164"/>
                    </a:lnTo>
                    <a:lnTo>
                      <a:pt x="46" y="163"/>
                    </a:lnTo>
                    <a:lnTo>
                      <a:pt x="47" y="162"/>
                    </a:lnTo>
                    <a:lnTo>
                      <a:pt x="47" y="160"/>
                    </a:lnTo>
                    <a:lnTo>
                      <a:pt x="46" y="159"/>
                    </a:lnTo>
                    <a:lnTo>
                      <a:pt x="46" y="152"/>
                    </a:lnTo>
                    <a:lnTo>
                      <a:pt x="46" y="150"/>
                    </a:lnTo>
                    <a:lnTo>
                      <a:pt x="51" y="149"/>
                    </a:lnTo>
                    <a:lnTo>
                      <a:pt x="51" y="149"/>
                    </a:lnTo>
                    <a:lnTo>
                      <a:pt x="58" y="147"/>
                    </a:lnTo>
                    <a:lnTo>
                      <a:pt x="59" y="147"/>
                    </a:lnTo>
                    <a:lnTo>
                      <a:pt x="60" y="147"/>
                    </a:lnTo>
                    <a:lnTo>
                      <a:pt x="62" y="147"/>
                    </a:lnTo>
                    <a:lnTo>
                      <a:pt x="64" y="149"/>
                    </a:lnTo>
                    <a:lnTo>
                      <a:pt x="65" y="147"/>
                    </a:lnTo>
                    <a:lnTo>
                      <a:pt x="71" y="146"/>
                    </a:lnTo>
                    <a:lnTo>
                      <a:pt x="72" y="147"/>
                    </a:lnTo>
                    <a:lnTo>
                      <a:pt x="76" y="147"/>
                    </a:lnTo>
                    <a:lnTo>
                      <a:pt x="75" y="146"/>
                    </a:lnTo>
                    <a:lnTo>
                      <a:pt x="72" y="146"/>
                    </a:lnTo>
                    <a:lnTo>
                      <a:pt x="73" y="145"/>
                    </a:lnTo>
                    <a:lnTo>
                      <a:pt x="77" y="145"/>
                    </a:lnTo>
                    <a:lnTo>
                      <a:pt x="81" y="147"/>
                    </a:lnTo>
                    <a:lnTo>
                      <a:pt x="83" y="147"/>
                    </a:lnTo>
                    <a:lnTo>
                      <a:pt x="83" y="146"/>
                    </a:lnTo>
                    <a:lnTo>
                      <a:pt x="81" y="146"/>
                    </a:lnTo>
                    <a:lnTo>
                      <a:pt x="80" y="143"/>
                    </a:lnTo>
                    <a:lnTo>
                      <a:pt x="77" y="142"/>
                    </a:lnTo>
                    <a:lnTo>
                      <a:pt x="75" y="143"/>
                    </a:lnTo>
                    <a:lnTo>
                      <a:pt x="72" y="142"/>
                    </a:lnTo>
                    <a:lnTo>
                      <a:pt x="69" y="142"/>
                    </a:lnTo>
                    <a:lnTo>
                      <a:pt x="65" y="142"/>
                    </a:lnTo>
                    <a:lnTo>
                      <a:pt x="62" y="142"/>
                    </a:lnTo>
                    <a:lnTo>
                      <a:pt x="60" y="142"/>
                    </a:lnTo>
                    <a:lnTo>
                      <a:pt x="62" y="141"/>
                    </a:lnTo>
                    <a:lnTo>
                      <a:pt x="60" y="139"/>
                    </a:lnTo>
                    <a:lnTo>
                      <a:pt x="59" y="139"/>
                    </a:lnTo>
                    <a:lnTo>
                      <a:pt x="59" y="141"/>
                    </a:lnTo>
                    <a:lnTo>
                      <a:pt x="58" y="142"/>
                    </a:lnTo>
                    <a:lnTo>
                      <a:pt x="54" y="139"/>
                    </a:lnTo>
                    <a:lnTo>
                      <a:pt x="52" y="138"/>
                    </a:lnTo>
                    <a:lnTo>
                      <a:pt x="54" y="137"/>
                    </a:lnTo>
                    <a:lnTo>
                      <a:pt x="56" y="138"/>
                    </a:lnTo>
                    <a:lnTo>
                      <a:pt x="60" y="137"/>
                    </a:lnTo>
                    <a:lnTo>
                      <a:pt x="60" y="135"/>
                    </a:lnTo>
                    <a:lnTo>
                      <a:pt x="59" y="134"/>
                    </a:lnTo>
                    <a:lnTo>
                      <a:pt x="56" y="134"/>
                    </a:lnTo>
                    <a:lnTo>
                      <a:pt x="54" y="135"/>
                    </a:lnTo>
                    <a:lnTo>
                      <a:pt x="52" y="135"/>
                    </a:lnTo>
                    <a:lnTo>
                      <a:pt x="52" y="135"/>
                    </a:lnTo>
                    <a:lnTo>
                      <a:pt x="54" y="133"/>
                    </a:lnTo>
                    <a:lnTo>
                      <a:pt x="51" y="131"/>
                    </a:lnTo>
                    <a:lnTo>
                      <a:pt x="50" y="133"/>
                    </a:lnTo>
                    <a:lnTo>
                      <a:pt x="50" y="130"/>
                    </a:lnTo>
                    <a:lnTo>
                      <a:pt x="51" y="127"/>
                    </a:lnTo>
                    <a:lnTo>
                      <a:pt x="55" y="126"/>
                    </a:lnTo>
                    <a:lnTo>
                      <a:pt x="55" y="124"/>
                    </a:lnTo>
                    <a:lnTo>
                      <a:pt x="56" y="122"/>
                    </a:lnTo>
                    <a:lnTo>
                      <a:pt x="60" y="122"/>
                    </a:lnTo>
                    <a:lnTo>
                      <a:pt x="64" y="118"/>
                    </a:lnTo>
                    <a:lnTo>
                      <a:pt x="65" y="118"/>
                    </a:lnTo>
                    <a:lnTo>
                      <a:pt x="68" y="117"/>
                    </a:lnTo>
                    <a:lnTo>
                      <a:pt x="67" y="116"/>
                    </a:lnTo>
                    <a:lnTo>
                      <a:pt x="65" y="116"/>
                    </a:lnTo>
                    <a:lnTo>
                      <a:pt x="65" y="114"/>
                    </a:lnTo>
                    <a:lnTo>
                      <a:pt x="68" y="112"/>
                    </a:lnTo>
                    <a:lnTo>
                      <a:pt x="77" y="108"/>
                    </a:lnTo>
                    <a:lnTo>
                      <a:pt x="84" y="105"/>
                    </a:lnTo>
                    <a:lnTo>
                      <a:pt x="87" y="104"/>
                    </a:lnTo>
                    <a:lnTo>
                      <a:pt x="97" y="99"/>
                    </a:lnTo>
                    <a:lnTo>
                      <a:pt x="105" y="97"/>
                    </a:lnTo>
                    <a:lnTo>
                      <a:pt x="110" y="96"/>
                    </a:lnTo>
                    <a:lnTo>
                      <a:pt x="114" y="95"/>
                    </a:lnTo>
                    <a:lnTo>
                      <a:pt x="118" y="95"/>
                    </a:lnTo>
                    <a:close/>
                    <a:moveTo>
                      <a:pt x="471" y="88"/>
                    </a:moveTo>
                    <a:lnTo>
                      <a:pt x="470" y="91"/>
                    </a:lnTo>
                    <a:lnTo>
                      <a:pt x="467" y="93"/>
                    </a:lnTo>
                    <a:lnTo>
                      <a:pt x="466" y="96"/>
                    </a:lnTo>
                    <a:lnTo>
                      <a:pt x="467" y="97"/>
                    </a:lnTo>
                    <a:lnTo>
                      <a:pt x="467" y="99"/>
                    </a:lnTo>
                    <a:lnTo>
                      <a:pt x="466" y="97"/>
                    </a:lnTo>
                    <a:lnTo>
                      <a:pt x="464" y="96"/>
                    </a:lnTo>
                    <a:lnTo>
                      <a:pt x="463" y="97"/>
                    </a:lnTo>
                    <a:lnTo>
                      <a:pt x="463" y="99"/>
                    </a:lnTo>
                    <a:lnTo>
                      <a:pt x="462" y="99"/>
                    </a:lnTo>
                    <a:lnTo>
                      <a:pt x="462" y="95"/>
                    </a:lnTo>
                    <a:lnTo>
                      <a:pt x="463" y="95"/>
                    </a:lnTo>
                    <a:lnTo>
                      <a:pt x="464" y="92"/>
                    </a:lnTo>
                    <a:lnTo>
                      <a:pt x="470" y="89"/>
                    </a:lnTo>
                    <a:lnTo>
                      <a:pt x="471" y="88"/>
                    </a:lnTo>
                    <a:close/>
                    <a:moveTo>
                      <a:pt x="453" y="85"/>
                    </a:moveTo>
                    <a:lnTo>
                      <a:pt x="453" y="87"/>
                    </a:lnTo>
                    <a:lnTo>
                      <a:pt x="453" y="88"/>
                    </a:lnTo>
                    <a:lnTo>
                      <a:pt x="451" y="88"/>
                    </a:lnTo>
                    <a:lnTo>
                      <a:pt x="450" y="87"/>
                    </a:lnTo>
                    <a:lnTo>
                      <a:pt x="453" y="85"/>
                    </a:lnTo>
                    <a:close/>
                    <a:moveTo>
                      <a:pt x="303" y="75"/>
                    </a:moveTo>
                    <a:lnTo>
                      <a:pt x="304" y="75"/>
                    </a:lnTo>
                    <a:lnTo>
                      <a:pt x="303" y="76"/>
                    </a:lnTo>
                    <a:lnTo>
                      <a:pt x="303" y="76"/>
                    </a:lnTo>
                    <a:lnTo>
                      <a:pt x="303" y="75"/>
                    </a:lnTo>
                    <a:lnTo>
                      <a:pt x="303" y="75"/>
                    </a:lnTo>
                    <a:close/>
                    <a:moveTo>
                      <a:pt x="326" y="72"/>
                    </a:moveTo>
                    <a:lnTo>
                      <a:pt x="329" y="74"/>
                    </a:lnTo>
                    <a:lnTo>
                      <a:pt x="329" y="76"/>
                    </a:lnTo>
                    <a:lnTo>
                      <a:pt x="330" y="76"/>
                    </a:lnTo>
                    <a:lnTo>
                      <a:pt x="330" y="79"/>
                    </a:lnTo>
                    <a:lnTo>
                      <a:pt x="331" y="81"/>
                    </a:lnTo>
                    <a:lnTo>
                      <a:pt x="333" y="83"/>
                    </a:lnTo>
                    <a:lnTo>
                      <a:pt x="331" y="84"/>
                    </a:lnTo>
                    <a:lnTo>
                      <a:pt x="331" y="87"/>
                    </a:lnTo>
                    <a:lnTo>
                      <a:pt x="330" y="91"/>
                    </a:lnTo>
                    <a:lnTo>
                      <a:pt x="330" y="92"/>
                    </a:lnTo>
                    <a:lnTo>
                      <a:pt x="328" y="95"/>
                    </a:lnTo>
                    <a:lnTo>
                      <a:pt x="329" y="97"/>
                    </a:lnTo>
                    <a:lnTo>
                      <a:pt x="328" y="101"/>
                    </a:lnTo>
                    <a:lnTo>
                      <a:pt x="325" y="101"/>
                    </a:lnTo>
                    <a:lnTo>
                      <a:pt x="326" y="102"/>
                    </a:lnTo>
                    <a:lnTo>
                      <a:pt x="325" y="104"/>
                    </a:lnTo>
                    <a:lnTo>
                      <a:pt x="325" y="102"/>
                    </a:lnTo>
                    <a:lnTo>
                      <a:pt x="322" y="102"/>
                    </a:lnTo>
                    <a:lnTo>
                      <a:pt x="320" y="101"/>
                    </a:lnTo>
                    <a:lnTo>
                      <a:pt x="317" y="101"/>
                    </a:lnTo>
                    <a:lnTo>
                      <a:pt x="317" y="99"/>
                    </a:lnTo>
                    <a:lnTo>
                      <a:pt x="314" y="100"/>
                    </a:lnTo>
                    <a:lnTo>
                      <a:pt x="314" y="99"/>
                    </a:lnTo>
                    <a:lnTo>
                      <a:pt x="314" y="95"/>
                    </a:lnTo>
                    <a:lnTo>
                      <a:pt x="313" y="95"/>
                    </a:lnTo>
                    <a:lnTo>
                      <a:pt x="312" y="96"/>
                    </a:lnTo>
                    <a:lnTo>
                      <a:pt x="312" y="96"/>
                    </a:lnTo>
                    <a:lnTo>
                      <a:pt x="312" y="95"/>
                    </a:lnTo>
                    <a:lnTo>
                      <a:pt x="310" y="93"/>
                    </a:lnTo>
                    <a:lnTo>
                      <a:pt x="309" y="95"/>
                    </a:lnTo>
                    <a:lnTo>
                      <a:pt x="308" y="93"/>
                    </a:lnTo>
                    <a:lnTo>
                      <a:pt x="308" y="92"/>
                    </a:lnTo>
                    <a:lnTo>
                      <a:pt x="308" y="89"/>
                    </a:lnTo>
                    <a:lnTo>
                      <a:pt x="308" y="89"/>
                    </a:lnTo>
                    <a:lnTo>
                      <a:pt x="306" y="91"/>
                    </a:lnTo>
                    <a:lnTo>
                      <a:pt x="305" y="91"/>
                    </a:lnTo>
                    <a:lnTo>
                      <a:pt x="306" y="89"/>
                    </a:lnTo>
                    <a:lnTo>
                      <a:pt x="306" y="88"/>
                    </a:lnTo>
                    <a:lnTo>
                      <a:pt x="305" y="88"/>
                    </a:lnTo>
                    <a:lnTo>
                      <a:pt x="305" y="87"/>
                    </a:lnTo>
                    <a:lnTo>
                      <a:pt x="305" y="87"/>
                    </a:lnTo>
                    <a:lnTo>
                      <a:pt x="306" y="84"/>
                    </a:lnTo>
                    <a:lnTo>
                      <a:pt x="309" y="83"/>
                    </a:lnTo>
                    <a:lnTo>
                      <a:pt x="312" y="81"/>
                    </a:lnTo>
                    <a:lnTo>
                      <a:pt x="313" y="83"/>
                    </a:lnTo>
                    <a:lnTo>
                      <a:pt x="314" y="81"/>
                    </a:lnTo>
                    <a:lnTo>
                      <a:pt x="313" y="81"/>
                    </a:lnTo>
                    <a:lnTo>
                      <a:pt x="312" y="79"/>
                    </a:lnTo>
                    <a:lnTo>
                      <a:pt x="313" y="79"/>
                    </a:lnTo>
                    <a:lnTo>
                      <a:pt x="316" y="79"/>
                    </a:lnTo>
                    <a:lnTo>
                      <a:pt x="317" y="77"/>
                    </a:lnTo>
                    <a:lnTo>
                      <a:pt x="316" y="76"/>
                    </a:lnTo>
                    <a:lnTo>
                      <a:pt x="313" y="76"/>
                    </a:lnTo>
                    <a:lnTo>
                      <a:pt x="314" y="75"/>
                    </a:lnTo>
                    <a:lnTo>
                      <a:pt x="316" y="75"/>
                    </a:lnTo>
                    <a:lnTo>
                      <a:pt x="318" y="76"/>
                    </a:lnTo>
                    <a:lnTo>
                      <a:pt x="320" y="77"/>
                    </a:lnTo>
                    <a:lnTo>
                      <a:pt x="320" y="76"/>
                    </a:lnTo>
                    <a:lnTo>
                      <a:pt x="318" y="74"/>
                    </a:lnTo>
                    <a:lnTo>
                      <a:pt x="318" y="72"/>
                    </a:lnTo>
                    <a:lnTo>
                      <a:pt x="321" y="72"/>
                    </a:lnTo>
                    <a:lnTo>
                      <a:pt x="324" y="74"/>
                    </a:lnTo>
                    <a:lnTo>
                      <a:pt x="326" y="72"/>
                    </a:lnTo>
                    <a:close/>
                    <a:moveTo>
                      <a:pt x="310" y="70"/>
                    </a:moveTo>
                    <a:lnTo>
                      <a:pt x="312" y="71"/>
                    </a:lnTo>
                    <a:lnTo>
                      <a:pt x="312" y="71"/>
                    </a:lnTo>
                    <a:lnTo>
                      <a:pt x="312" y="72"/>
                    </a:lnTo>
                    <a:lnTo>
                      <a:pt x="312" y="74"/>
                    </a:lnTo>
                    <a:lnTo>
                      <a:pt x="310" y="74"/>
                    </a:lnTo>
                    <a:lnTo>
                      <a:pt x="309" y="75"/>
                    </a:lnTo>
                    <a:lnTo>
                      <a:pt x="309" y="75"/>
                    </a:lnTo>
                    <a:lnTo>
                      <a:pt x="308" y="75"/>
                    </a:lnTo>
                    <a:lnTo>
                      <a:pt x="306" y="71"/>
                    </a:lnTo>
                    <a:lnTo>
                      <a:pt x="308" y="71"/>
                    </a:lnTo>
                    <a:lnTo>
                      <a:pt x="309" y="70"/>
                    </a:lnTo>
                    <a:lnTo>
                      <a:pt x="310" y="70"/>
                    </a:lnTo>
                    <a:close/>
                    <a:moveTo>
                      <a:pt x="314" y="68"/>
                    </a:moveTo>
                    <a:lnTo>
                      <a:pt x="316" y="70"/>
                    </a:lnTo>
                    <a:lnTo>
                      <a:pt x="316" y="71"/>
                    </a:lnTo>
                    <a:lnTo>
                      <a:pt x="314" y="74"/>
                    </a:lnTo>
                    <a:lnTo>
                      <a:pt x="313" y="74"/>
                    </a:lnTo>
                    <a:lnTo>
                      <a:pt x="313" y="72"/>
                    </a:lnTo>
                    <a:lnTo>
                      <a:pt x="313" y="71"/>
                    </a:lnTo>
                    <a:lnTo>
                      <a:pt x="313" y="70"/>
                    </a:lnTo>
                    <a:lnTo>
                      <a:pt x="314" y="68"/>
                    </a:lnTo>
                    <a:close/>
                    <a:moveTo>
                      <a:pt x="312" y="66"/>
                    </a:moveTo>
                    <a:lnTo>
                      <a:pt x="310" y="67"/>
                    </a:lnTo>
                    <a:lnTo>
                      <a:pt x="310" y="68"/>
                    </a:lnTo>
                    <a:lnTo>
                      <a:pt x="309" y="67"/>
                    </a:lnTo>
                    <a:lnTo>
                      <a:pt x="310" y="66"/>
                    </a:lnTo>
                    <a:lnTo>
                      <a:pt x="312" y="66"/>
                    </a:lnTo>
                    <a:close/>
                    <a:moveTo>
                      <a:pt x="317" y="63"/>
                    </a:moveTo>
                    <a:lnTo>
                      <a:pt x="317" y="63"/>
                    </a:lnTo>
                    <a:lnTo>
                      <a:pt x="316" y="64"/>
                    </a:lnTo>
                    <a:lnTo>
                      <a:pt x="316" y="64"/>
                    </a:lnTo>
                    <a:lnTo>
                      <a:pt x="314" y="66"/>
                    </a:lnTo>
                    <a:lnTo>
                      <a:pt x="313" y="64"/>
                    </a:lnTo>
                    <a:lnTo>
                      <a:pt x="314" y="63"/>
                    </a:lnTo>
                    <a:lnTo>
                      <a:pt x="317" y="63"/>
                    </a:lnTo>
                    <a:close/>
                    <a:moveTo>
                      <a:pt x="331" y="62"/>
                    </a:moveTo>
                    <a:lnTo>
                      <a:pt x="334" y="62"/>
                    </a:lnTo>
                    <a:lnTo>
                      <a:pt x="333" y="67"/>
                    </a:lnTo>
                    <a:lnTo>
                      <a:pt x="331" y="70"/>
                    </a:lnTo>
                    <a:lnTo>
                      <a:pt x="330" y="71"/>
                    </a:lnTo>
                    <a:lnTo>
                      <a:pt x="330" y="68"/>
                    </a:lnTo>
                    <a:lnTo>
                      <a:pt x="329" y="68"/>
                    </a:lnTo>
                    <a:lnTo>
                      <a:pt x="329" y="67"/>
                    </a:lnTo>
                    <a:lnTo>
                      <a:pt x="330" y="66"/>
                    </a:lnTo>
                    <a:lnTo>
                      <a:pt x="330" y="63"/>
                    </a:lnTo>
                    <a:lnTo>
                      <a:pt x="331" y="62"/>
                    </a:lnTo>
                    <a:close/>
                    <a:moveTo>
                      <a:pt x="272" y="58"/>
                    </a:moveTo>
                    <a:lnTo>
                      <a:pt x="272" y="59"/>
                    </a:lnTo>
                    <a:lnTo>
                      <a:pt x="272" y="60"/>
                    </a:lnTo>
                    <a:lnTo>
                      <a:pt x="271" y="59"/>
                    </a:lnTo>
                    <a:lnTo>
                      <a:pt x="272" y="58"/>
                    </a:lnTo>
                    <a:close/>
                    <a:moveTo>
                      <a:pt x="334" y="56"/>
                    </a:moveTo>
                    <a:lnTo>
                      <a:pt x="334" y="58"/>
                    </a:lnTo>
                    <a:lnTo>
                      <a:pt x="331" y="58"/>
                    </a:lnTo>
                    <a:lnTo>
                      <a:pt x="333" y="56"/>
                    </a:lnTo>
                    <a:lnTo>
                      <a:pt x="334" y="56"/>
                    </a:lnTo>
                    <a:close/>
                    <a:moveTo>
                      <a:pt x="247" y="55"/>
                    </a:moveTo>
                    <a:lnTo>
                      <a:pt x="249" y="58"/>
                    </a:lnTo>
                    <a:lnTo>
                      <a:pt x="249" y="59"/>
                    </a:lnTo>
                    <a:lnTo>
                      <a:pt x="249" y="62"/>
                    </a:lnTo>
                    <a:lnTo>
                      <a:pt x="247" y="64"/>
                    </a:lnTo>
                    <a:lnTo>
                      <a:pt x="246" y="66"/>
                    </a:lnTo>
                    <a:lnTo>
                      <a:pt x="243" y="66"/>
                    </a:lnTo>
                    <a:lnTo>
                      <a:pt x="242" y="66"/>
                    </a:lnTo>
                    <a:lnTo>
                      <a:pt x="241" y="66"/>
                    </a:lnTo>
                    <a:lnTo>
                      <a:pt x="239" y="64"/>
                    </a:lnTo>
                    <a:lnTo>
                      <a:pt x="238" y="63"/>
                    </a:lnTo>
                    <a:lnTo>
                      <a:pt x="238" y="62"/>
                    </a:lnTo>
                    <a:lnTo>
                      <a:pt x="238" y="62"/>
                    </a:lnTo>
                    <a:lnTo>
                      <a:pt x="241" y="60"/>
                    </a:lnTo>
                    <a:lnTo>
                      <a:pt x="242" y="59"/>
                    </a:lnTo>
                    <a:lnTo>
                      <a:pt x="242" y="58"/>
                    </a:lnTo>
                    <a:lnTo>
                      <a:pt x="245" y="56"/>
                    </a:lnTo>
                    <a:lnTo>
                      <a:pt x="246" y="55"/>
                    </a:lnTo>
                    <a:lnTo>
                      <a:pt x="247" y="55"/>
                    </a:lnTo>
                    <a:close/>
                    <a:moveTo>
                      <a:pt x="384" y="46"/>
                    </a:moveTo>
                    <a:lnTo>
                      <a:pt x="388" y="47"/>
                    </a:lnTo>
                    <a:lnTo>
                      <a:pt x="388" y="50"/>
                    </a:lnTo>
                    <a:lnTo>
                      <a:pt x="387" y="54"/>
                    </a:lnTo>
                    <a:lnTo>
                      <a:pt x="387" y="55"/>
                    </a:lnTo>
                    <a:lnTo>
                      <a:pt x="387" y="56"/>
                    </a:lnTo>
                    <a:lnTo>
                      <a:pt x="387" y="58"/>
                    </a:lnTo>
                    <a:lnTo>
                      <a:pt x="385" y="59"/>
                    </a:lnTo>
                    <a:lnTo>
                      <a:pt x="383" y="58"/>
                    </a:lnTo>
                    <a:lnTo>
                      <a:pt x="383" y="55"/>
                    </a:lnTo>
                    <a:lnTo>
                      <a:pt x="383" y="51"/>
                    </a:lnTo>
                    <a:lnTo>
                      <a:pt x="383" y="50"/>
                    </a:lnTo>
                    <a:lnTo>
                      <a:pt x="383" y="47"/>
                    </a:lnTo>
                    <a:lnTo>
                      <a:pt x="382" y="46"/>
                    </a:lnTo>
                    <a:lnTo>
                      <a:pt x="384" y="46"/>
                    </a:lnTo>
                    <a:close/>
                    <a:moveTo>
                      <a:pt x="274" y="43"/>
                    </a:moveTo>
                    <a:lnTo>
                      <a:pt x="275" y="43"/>
                    </a:lnTo>
                    <a:lnTo>
                      <a:pt x="276" y="45"/>
                    </a:lnTo>
                    <a:lnTo>
                      <a:pt x="274" y="46"/>
                    </a:lnTo>
                    <a:lnTo>
                      <a:pt x="272" y="47"/>
                    </a:lnTo>
                    <a:lnTo>
                      <a:pt x="270" y="47"/>
                    </a:lnTo>
                    <a:lnTo>
                      <a:pt x="268" y="49"/>
                    </a:lnTo>
                    <a:lnTo>
                      <a:pt x="266" y="50"/>
                    </a:lnTo>
                    <a:lnTo>
                      <a:pt x="264" y="49"/>
                    </a:lnTo>
                    <a:lnTo>
                      <a:pt x="262" y="49"/>
                    </a:lnTo>
                    <a:lnTo>
                      <a:pt x="260" y="49"/>
                    </a:lnTo>
                    <a:lnTo>
                      <a:pt x="260" y="49"/>
                    </a:lnTo>
                    <a:lnTo>
                      <a:pt x="260" y="47"/>
                    </a:lnTo>
                    <a:lnTo>
                      <a:pt x="262" y="47"/>
                    </a:lnTo>
                    <a:lnTo>
                      <a:pt x="264" y="47"/>
                    </a:lnTo>
                    <a:lnTo>
                      <a:pt x="267" y="45"/>
                    </a:lnTo>
                    <a:lnTo>
                      <a:pt x="271" y="45"/>
                    </a:lnTo>
                    <a:lnTo>
                      <a:pt x="272" y="45"/>
                    </a:lnTo>
                    <a:lnTo>
                      <a:pt x="274" y="43"/>
                    </a:lnTo>
                    <a:close/>
                    <a:moveTo>
                      <a:pt x="79" y="43"/>
                    </a:moveTo>
                    <a:lnTo>
                      <a:pt x="85" y="45"/>
                    </a:lnTo>
                    <a:lnTo>
                      <a:pt x="85" y="47"/>
                    </a:lnTo>
                    <a:lnTo>
                      <a:pt x="87" y="49"/>
                    </a:lnTo>
                    <a:lnTo>
                      <a:pt x="88" y="51"/>
                    </a:lnTo>
                    <a:lnTo>
                      <a:pt x="94" y="55"/>
                    </a:lnTo>
                    <a:lnTo>
                      <a:pt x="94" y="56"/>
                    </a:lnTo>
                    <a:lnTo>
                      <a:pt x="93" y="58"/>
                    </a:lnTo>
                    <a:lnTo>
                      <a:pt x="94" y="58"/>
                    </a:lnTo>
                    <a:lnTo>
                      <a:pt x="97" y="56"/>
                    </a:lnTo>
                    <a:lnTo>
                      <a:pt x="100" y="58"/>
                    </a:lnTo>
                    <a:lnTo>
                      <a:pt x="98" y="62"/>
                    </a:lnTo>
                    <a:lnTo>
                      <a:pt x="94" y="64"/>
                    </a:lnTo>
                    <a:lnTo>
                      <a:pt x="96" y="66"/>
                    </a:lnTo>
                    <a:lnTo>
                      <a:pt x="100" y="63"/>
                    </a:lnTo>
                    <a:lnTo>
                      <a:pt x="100" y="60"/>
                    </a:lnTo>
                    <a:lnTo>
                      <a:pt x="101" y="59"/>
                    </a:lnTo>
                    <a:lnTo>
                      <a:pt x="105" y="59"/>
                    </a:lnTo>
                    <a:lnTo>
                      <a:pt x="108" y="58"/>
                    </a:lnTo>
                    <a:lnTo>
                      <a:pt x="109" y="59"/>
                    </a:lnTo>
                    <a:lnTo>
                      <a:pt x="110" y="60"/>
                    </a:lnTo>
                    <a:lnTo>
                      <a:pt x="114" y="66"/>
                    </a:lnTo>
                    <a:lnTo>
                      <a:pt x="116" y="71"/>
                    </a:lnTo>
                    <a:lnTo>
                      <a:pt x="114" y="74"/>
                    </a:lnTo>
                    <a:lnTo>
                      <a:pt x="116" y="77"/>
                    </a:lnTo>
                    <a:lnTo>
                      <a:pt x="116" y="81"/>
                    </a:lnTo>
                    <a:lnTo>
                      <a:pt x="114" y="81"/>
                    </a:lnTo>
                    <a:lnTo>
                      <a:pt x="116" y="84"/>
                    </a:lnTo>
                    <a:lnTo>
                      <a:pt x="116" y="85"/>
                    </a:lnTo>
                    <a:lnTo>
                      <a:pt x="117" y="88"/>
                    </a:lnTo>
                    <a:lnTo>
                      <a:pt x="114" y="91"/>
                    </a:lnTo>
                    <a:lnTo>
                      <a:pt x="110" y="92"/>
                    </a:lnTo>
                    <a:lnTo>
                      <a:pt x="108" y="93"/>
                    </a:lnTo>
                    <a:lnTo>
                      <a:pt x="104" y="93"/>
                    </a:lnTo>
                    <a:lnTo>
                      <a:pt x="100" y="93"/>
                    </a:lnTo>
                    <a:lnTo>
                      <a:pt x="93" y="96"/>
                    </a:lnTo>
                    <a:lnTo>
                      <a:pt x="89" y="97"/>
                    </a:lnTo>
                    <a:lnTo>
                      <a:pt x="84" y="99"/>
                    </a:lnTo>
                    <a:lnTo>
                      <a:pt x="81" y="99"/>
                    </a:lnTo>
                    <a:lnTo>
                      <a:pt x="79" y="101"/>
                    </a:lnTo>
                    <a:lnTo>
                      <a:pt x="75" y="101"/>
                    </a:lnTo>
                    <a:lnTo>
                      <a:pt x="73" y="102"/>
                    </a:lnTo>
                    <a:lnTo>
                      <a:pt x="72" y="101"/>
                    </a:lnTo>
                    <a:lnTo>
                      <a:pt x="71" y="101"/>
                    </a:lnTo>
                    <a:lnTo>
                      <a:pt x="67" y="102"/>
                    </a:lnTo>
                    <a:lnTo>
                      <a:pt x="65" y="105"/>
                    </a:lnTo>
                    <a:lnTo>
                      <a:pt x="63" y="108"/>
                    </a:lnTo>
                    <a:lnTo>
                      <a:pt x="62" y="108"/>
                    </a:lnTo>
                    <a:lnTo>
                      <a:pt x="62" y="112"/>
                    </a:lnTo>
                    <a:lnTo>
                      <a:pt x="58" y="112"/>
                    </a:lnTo>
                    <a:lnTo>
                      <a:pt x="55" y="114"/>
                    </a:lnTo>
                    <a:lnTo>
                      <a:pt x="52" y="114"/>
                    </a:lnTo>
                    <a:lnTo>
                      <a:pt x="50" y="110"/>
                    </a:lnTo>
                    <a:lnTo>
                      <a:pt x="48" y="114"/>
                    </a:lnTo>
                    <a:lnTo>
                      <a:pt x="48" y="116"/>
                    </a:lnTo>
                    <a:lnTo>
                      <a:pt x="46" y="117"/>
                    </a:lnTo>
                    <a:lnTo>
                      <a:pt x="43" y="121"/>
                    </a:lnTo>
                    <a:lnTo>
                      <a:pt x="42" y="122"/>
                    </a:lnTo>
                    <a:lnTo>
                      <a:pt x="39" y="125"/>
                    </a:lnTo>
                    <a:lnTo>
                      <a:pt x="40" y="126"/>
                    </a:lnTo>
                    <a:lnTo>
                      <a:pt x="37" y="130"/>
                    </a:lnTo>
                    <a:lnTo>
                      <a:pt x="34" y="133"/>
                    </a:lnTo>
                    <a:lnTo>
                      <a:pt x="31" y="133"/>
                    </a:lnTo>
                    <a:lnTo>
                      <a:pt x="27" y="134"/>
                    </a:lnTo>
                    <a:lnTo>
                      <a:pt x="26" y="134"/>
                    </a:lnTo>
                    <a:lnTo>
                      <a:pt x="25" y="131"/>
                    </a:lnTo>
                    <a:lnTo>
                      <a:pt x="26" y="130"/>
                    </a:lnTo>
                    <a:lnTo>
                      <a:pt x="26" y="127"/>
                    </a:lnTo>
                    <a:lnTo>
                      <a:pt x="25" y="126"/>
                    </a:lnTo>
                    <a:lnTo>
                      <a:pt x="23" y="127"/>
                    </a:lnTo>
                    <a:lnTo>
                      <a:pt x="23" y="129"/>
                    </a:lnTo>
                    <a:lnTo>
                      <a:pt x="22" y="130"/>
                    </a:lnTo>
                    <a:lnTo>
                      <a:pt x="18" y="133"/>
                    </a:lnTo>
                    <a:lnTo>
                      <a:pt x="15" y="134"/>
                    </a:lnTo>
                    <a:lnTo>
                      <a:pt x="13" y="133"/>
                    </a:lnTo>
                    <a:lnTo>
                      <a:pt x="10" y="134"/>
                    </a:lnTo>
                    <a:lnTo>
                      <a:pt x="9" y="135"/>
                    </a:lnTo>
                    <a:lnTo>
                      <a:pt x="8" y="135"/>
                    </a:lnTo>
                    <a:lnTo>
                      <a:pt x="6" y="135"/>
                    </a:lnTo>
                    <a:lnTo>
                      <a:pt x="6" y="134"/>
                    </a:lnTo>
                    <a:lnTo>
                      <a:pt x="6" y="130"/>
                    </a:lnTo>
                    <a:lnTo>
                      <a:pt x="8" y="126"/>
                    </a:lnTo>
                    <a:lnTo>
                      <a:pt x="8" y="122"/>
                    </a:lnTo>
                    <a:lnTo>
                      <a:pt x="8" y="120"/>
                    </a:lnTo>
                    <a:lnTo>
                      <a:pt x="8" y="117"/>
                    </a:lnTo>
                    <a:lnTo>
                      <a:pt x="6" y="116"/>
                    </a:lnTo>
                    <a:lnTo>
                      <a:pt x="5" y="109"/>
                    </a:lnTo>
                    <a:lnTo>
                      <a:pt x="8" y="110"/>
                    </a:lnTo>
                    <a:lnTo>
                      <a:pt x="8" y="108"/>
                    </a:lnTo>
                    <a:lnTo>
                      <a:pt x="4" y="108"/>
                    </a:lnTo>
                    <a:lnTo>
                      <a:pt x="0" y="106"/>
                    </a:lnTo>
                    <a:lnTo>
                      <a:pt x="0" y="105"/>
                    </a:lnTo>
                    <a:lnTo>
                      <a:pt x="1" y="105"/>
                    </a:lnTo>
                    <a:lnTo>
                      <a:pt x="4" y="104"/>
                    </a:lnTo>
                    <a:lnTo>
                      <a:pt x="6" y="101"/>
                    </a:lnTo>
                    <a:lnTo>
                      <a:pt x="8" y="100"/>
                    </a:lnTo>
                    <a:lnTo>
                      <a:pt x="9" y="100"/>
                    </a:lnTo>
                    <a:lnTo>
                      <a:pt x="10" y="97"/>
                    </a:lnTo>
                    <a:lnTo>
                      <a:pt x="13" y="97"/>
                    </a:lnTo>
                    <a:lnTo>
                      <a:pt x="13" y="95"/>
                    </a:lnTo>
                    <a:lnTo>
                      <a:pt x="18" y="93"/>
                    </a:lnTo>
                    <a:lnTo>
                      <a:pt x="18" y="92"/>
                    </a:lnTo>
                    <a:lnTo>
                      <a:pt x="19" y="91"/>
                    </a:lnTo>
                    <a:lnTo>
                      <a:pt x="22" y="88"/>
                    </a:lnTo>
                    <a:lnTo>
                      <a:pt x="22" y="84"/>
                    </a:lnTo>
                    <a:lnTo>
                      <a:pt x="23" y="85"/>
                    </a:lnTo>
                    <a:lnTo>
                      <a:pt x="30" y="87"/>
                    </a:lnTo>
                    <a:lnTo>
                      <a:pt x="30" y="83"/>
                    </a:lnTo>
                    <a:lnTo>
                      <a:pt x="29" y="80"/>
                    </a:lnTo>
                    <a:lnTo>
                      <a:pt x="29" y="77"/>
                    </a:lnTo>
                    <a:lnTo>
                      <a:pt x="31" y="77"/>
                    </a:lnTo>
                    <a:lnTo>
                      <a:pt x="37" y="74"/>
                    </a:lnTo>
                    <a:lnTo>
                      <a:pt x="38" y="70"/>
                    </a:lnTo>
                    <a:lnTo>
                      <a:pt x="43" y="68"/>
                    </a:lnTo>
                    <a:lnTo>
                      <a:pt x="44" y="66"/>
                    </a:lnTo>
                    <a:lnTo>
                      <a:pt x="47" y="63"/>
                    </a:lnTo>
                    <a:lnTo>
                      <a:pt x="50" y="63"/>
                    </a:lnTo>
                    <a:lnTo>
                      <a:pt x="51" y="62"/>
                    </a:lnTo>
                    <a:lnTo>
                      <a:pt x="50" y="59"/>
                    </a:lnTo>
                    <a:lnTo>
                      <a:pt x="50" y="54"/>
                    </a:lnTo>
                    <a:lnTo>
                      <a:pt x="50" y="51"/>
                    </a:lnTo>
                    <a:lnTo>
                      <a:pt x="51" y="49"/>
                    </a:lnTo>
                    <a:lnTo>
                      <a:pt x="51" y="47"/>
                    </a:lnTo>
                    <a:lnTo>
                      <a:pt x="51" y="46"/>
                    </a:lnTo>
                    <a:lnTo>
                      <a:pt x="55" y="45"/>
                    </a:lnTo>
                    <a:lnTo>
                      <a:pt x="56" y="45"/>
                    </a:lnTo>
                    <a:lnTo>
                      <a:pt x="64" y="45"/>
                    </a:lnTo>
                    <a:lnTo>
                      <a:pt x="65" y="46"/>
                    </a:lnTo>
                    <a:lnTo>
                      <a:pt x="73" y="46"/>
                    </a:lnTo>
                    <a:lnTo>
                      <a:pt x="79" y="43"/>
                    </a:lnTo>
                    <a:close/>
                    <a:moveTo>
                      <a:pt x="263" y="39"/>
                    </a:moveTo>
                    <a:lnTo>
                      <a:pt x="266" y="39"/>
                    </a:lnTo>
                    <a:lnTo>
                      <a:pt x="266" y="41"/>
                    </a:lnTo>
                    <a:lnTo>
                      <a:pt x="268" y="41"/>
                    </a:lnTo>
                    <a:lnTo>
                      <a:pt x="274" y="39"/>
                    </a:lnTo>
                    <a:lnTo>
                      <a:pt x="275" y="41"/>
                    </a:lnTo>
                    <a:lnTo>
                      <a:pt x="275" y="42"/>
                    </a:lnTo>
                    <a:lnTo>
                      <a:pt x="274" y="42"/>
                    </a:lnTo>
                    <a:lnTo>
                      <a:pt x="272" y="43"/>
                    </a:lnTo>
                    <a:lnTo>
                      <a:pt x="271" y="42"/>
                    </a:lnTo>
                    <a:lnTo>
                      <a:pt x="268" y="42"/>
                    </a:lnTo>
                    <a:lnTo>
                      <a:pt x="267" y="43"/>
                    </a:lnTo>
                    <a:lnTo>
                      <a:pt x="262" y="42"/>
                    </a:lnTo>
                    <a:lnTo>
                      <a:pt x="260" y="41"/>
                    </a:lnTo>
                    <a:lnTo>
                      <a:pt x="263" y="39"/>
                    </a:lnTo>
                    <a:close/>
                    <a:moveTo>
                      <a:pt x="505" y="37"/>
                    </a:moveTo>
                    <a:lnTo>
                      <a:pt x="507" y="38"/>
                    </a:lnTo>
                    <a:lnTo>
                      <a:pt x="504" y="39"/>
                    </a:lnTo>
                    <a:lnTo>
                      <a:pt x="504" y="37"/>
                    </a:lnTo>
                    <a:lnTo>
                      <a:pt x="505" y="37"/>
                    </a:lnTo>
                    <a:close/>
                    <a:moveTo>
                      <a:pt x="331" y="34"/>
                    </a:moveTo>
                    <a:lnTo>
                      <a:pt x="331" y="37"/>
                    </a:lnTo>
                    <a:lnTo>
                      <a:pt x="330" y="38"/>
                    </a:lnTo>
                    <a:lnTo>
                      <a:pt x="329" y="38"/>
                    </a:lnTo>
                    <a:lnTo>
                      <a:pt x="330" y="35"/>
                    </a:lnTo>
                    <a:lnTo>
                      <a:pt x="331" y="34"/>
                    </a:lnTo>
                    <a:close/>
                    <a:moveTo>
                      <a:pt x="443" y="31"/>
                    </a:moveTo>
                    <a:lnTo>
                      <a:pt x="445" y="33"/>
                    </a:lnTo>
                    <a:lnTo>
                      <a:pt x="445" y="35"/>
                    </a:lnTo>
                    <a:lnTo>
                      <a:pt x="445" y="37"/>
                    </a:lnTo>
                    <a:lnTo>
                      <a:pt x="443" y="37"/>
                    </a:lnTo>
                    <a:lnTo>
                      <a:pt x="442" y="33"/>
                    </a:lnTo>
                    <a:lnTo>
                      <a:pt x="442" y="31"/>
                    </a:lnTo>
                    <a:lnTo>
                      <a:pt x="443" y="31"/>
                    </a:lnTo>
                    <a:close/>
                    <a:moveTo>
                      <a:pt x="388" y="31"/>
                    </a:moveTo>
                    <a:lnTo>
                      <a:pt x="388" y="33"/>
                    </a:lnTo>
                    <a:lnTo>
                      <a:pt x="389" y="34"/>
                    </a:lnTo>
                    <a:lnTo>
                      <a:pt x="389" y="35"/>
                    </a:lnTo>
                    <a:lnTo>
                      <a:pt x="389" y="35"/>
                    </a:lnTo>
                    <a:lnTo>
                      <a:pt x="388" y="35"/>
                    </a:lnTo>
                    <a:lnTo>
                      <a:pt x="387" y="33"/>
                    </a:lnTo>
                    <a:lnTo>
                      <a:pt x="388" y="31"/>
                    </a:lnTo>
                    <a:lnTo>
                      <a:pt x="388" y="31"/>
                    </a:lnTo>
                    <a:close/>
                    <a:moveTo>
                      <a:pt x="264" y="30"/>
                    </a:moveTo>
                    <a:lnTo>
                      <a:pt x="266" y="30"/>
                    </a:lnTo>
                    <a:lnTo>
                      <a:pt x="268" y="31"/>
                    </a:lnTo>
                    <a:lnTo>
                      <a:pt x="271" y="30"/>
                    </a:lnTo>
                    <a:lnTo>
                      <a:pt x="274" y="31"/>
                    </a:lnTo>
                    <a:lnTo>
                      <a:pt x="276" y="31"/>
                    </a:lnTo>
                    <a:lnTo>
                      <a:pt x="277" y="34"/>
                    </a:lnTo>
                    <a:lnTo>
                      <a:pt x="276" y="37"/>
                    </a:lnTo>
                    <a:lnTo>
                      <a:pt x="275" y="38"/>
                    </a:lnTo>
                    <a:lnTo>
                      <a:pt x="270" y="38"/>
                    </a:lnTo>
                    <a:lnTo>
                      <a:pt x="267" y="38"/>
                    </a:lnTo>
                    <a:lnTo>
                      <a:pt x="266" y="37"/>
                    </a:lnTo>
                    <a:lnTo>
                      <a:pt x="263" y="37"/>
                    </a:lnTo>
                    <a:lnTo>
                      <a:pt x="263" y="35"/>
                    </a:lnTo>
                    <a:lnTo>
                      <a:pt x="262" y="35"/>
                    </a:lnTo>
                    <a:lnTo>
                      <a:pt x="262" y="34"/>
                    </a:lnTo>
                    <a:lnTo>
                      <a:pt x="262" y="31"/>
                    </a:lnTo>
                    <a:lnTo>
                      <a:pt x="263" y="31"/>
                    </a:lnTo>
                    <a:lnTo>
                      <a:pt x="264" y="30"/>
                    </a:lnTo>
                    <a:close/>
                    <a:moveTo>
                      <a:pt x="304" y="25"/>
                    </a:moveTo>
                    <a:lnTo>
                      <a:pt x="305" y="26"/>
                    </a:lnTo>
                    <a:lnTo>
                      <a:pt x="306" y="27"/>
                    </a:lnTo>
                    <a:lnTo>
                      <a:pt x="308" y="29"/>
                    </a:lnTo>
                    <a:lnTo>
                      <a:pt x="309" y="27"/>
                    </a:lnTo>
                    <a:lnTo>
                      <a:pt x="310" y="29"/>
                    </a:lnTo>
                    <a:lnTo>
                      <a:pt x="309" y="34"/>
                    </a:lnTo>
                    <a:lnTo>
                      <a:pt x="308" y="35"/>
                    </a:lnTo>
                    <a:lnTo>
                      <a:pt x="308" y="37"/>
                    </a:lnTo>
                    <a:lnTo>
                      <a:pt x="309" y="37"/>
                    </a:lnTo>
                    <a:lnTo>
                      <a:pt x="310" y="35"/>
                    </a:lnTo>
                    <a:lnTo>
                      <a:pt x="312" y="37"/>
                    </a:lnTo>
                    <a:lnTo>
                      <a:pt x="313" y="35"/>
                    </a:lnTo>
                    <a:lnTo>
                      <a:pt x="313" y="31"/>
                    </a:lnTo>
                    <a:lnTo>
                      <a:pt x="314" y="30"/>
                    </a:lnTo>
                    <a:lnTo>
                      <a:pt x="317" y="31"/>
                    </a:lnTo>
                    <a:lnTo>
                      <a:pt x="318" y="31"/>
                    </a:lnTo>
                    <a:lnTo>
                      <a:pt x="318" y="29"/>
                    </a:lnTo>
                    <a:lnTo>
                      <a:pt x="317" y="27"/>
                    </a:lnTo>
                    <a:lnTo>
                      <a:pt x="320" y="27"/>
                    </a:lnTo>
                    <a:lnTo>
                      <a:pt x="320" y="30"/>
                    </a:lnTo>
                    <a:lnTo>
                      <a:pt x="320" y="31"/>
                    </a:lnTo>
                    <a:lnTo>
                      <a:pt x="320" y="33"/>
                    </a:lnTo>
                    <a:lnTo>
                      <a:pt x="320" y="33"/>
                    </a:lnTo>
                    <a:lnTo>
                      <a:pt x="318" y="33"/>
                    </a:lnTo>
                    <a:lnTo>
                      <a:pt x="320" y="35"/>
                    </a:lnTo>
                    <a:lnTo>
                      <a:pt x="321" y="35"/>
                    </a:lnTo>
                    <a:lnTo>
                      <a:pt x="322" y="38"/>
                    </a:lnTo>
                    <a:lnTo>
                      <a:pt x="322" y="41"/>
                    </a:lnTo>
                    <a:lnTo>
                      <a:pt x="320" y="42"/>
                    </a:lnTo>
                    <a:lnTo>
                      <a:pt x="317" y="46"/>
                    </a:lnTo>
                    <a:lnTo>
                      <a:pt x="318" y="49"/>
                    </a:lnTo>
                    <a:lnTo>
                      <a:pt x="317" y="50"/>
                    </a:lnTo>
                    <a:lnTo>
                      <a:pt x="316" y="51"/>
                    </a:lnTo>
                    <a:lnTo>
                      <a:pt x="313" y="54"/>
                    </a:lnTo>
                    <a:lnTo>
                      <a:pt x="312" y="55"/>
                    </a:lnTo>
                    <a:lnTo>
                      <a:pt x="309" y="58"/>
                    </a:lnTo>
                    <a:lnTo>
                      <a:pt x="309" y="59"/>
                    </a:lnTo>
                    <a:lnTo>
                      <a:pt x="309" y="60"/>
                    </a:lnTo>
                    <a:lnTo>
                      <a:pt x="308" y="60"/>
                    </a:lnTo>
                    <a:lnTo>
                      <a:pt x="306" y="60"/>
                    </a:lnTo>
                    <a:lnTo>
                      <a:pt x="305" y="62"/>
                    </a:lnTo>
                    <a:lnTo>
                      <a:pt x="305" y="63"/>
                    </a:lnTo>
                    <a:lnTo>
                      <a:pt x="308" y="64"/>
                    </a:lnTo>
                    <a:lnTo>
                      <a:pt x="308" y="66"/>
                    </a:lnTo>
                    <a:lnTo>
                      <a:pt x="305" y="70"/>
                    </a:lnTo>
                    <a:lnTo>
                      <a:pt x="304" y="71"/>
                    </a:lnTo>
                    <a:lnTo>
                      <a:pt x="304" y="68"/>
                    </a:lnTo>
                    <a:lnTo>
                      <a:pt x="304" y="67"/>
                    </a:lnTo>
                    <a:lnTo>
                      <a:pt x="303" y="67"/>
                    </a:lnTo>
                    <a:lnTo>
                      <a:pt x="301" y="67"/>
                    </a:lnTo>
                    <a:lnTo>
                      <a:pt x="301" y="70"/>
                    </a:lnTo>
                    <a:lnTo>
                      <a:pt x="300" y="70"/>
                    </a:lnTo>
                    <a:lnTo>
                      <a:pt x="299" y="71"/>
                    </a:lnTo>
                    <a:lnTo>
                      <a:pt x="296" y="72"/>
                    </a:lnTo>
                    <a:lnTo>
                      <a:pt x="295" y="74"/>
                    </a:lnTo>
                    <a:lnTo>
                      <a:pt x="296" y="75"/>
                    </a:lnTo>
                    <a:lnTo>
                      <a:pt x="299" y="75"/>
                    </a:lnTo>
                    <a:lnTo>
                      <a:pt x="299" y="75"/>
                    </a:lnTo>
                    <a:lnTo>
                      <a:pt x="297" y="77"/>
                    </a:lnTo>
                    <a:lnTo>
                      <a:pt x="297" y="77"/>
                    </a:lnTo>
                    <a:lnTo>
                      <a:pt x="297" y="80"/>
                    </a:lnTo>
                    <a:lnTo>
                      <a:pt x="296" y="81"/>
                    </a:lnTo>
                    <a:lnTo>
                      <a:pt x="295" y="79"/>
                    </a:lnTo>
                    <a:lnTo>
                      <a:pt x="295" y="76"/>
                    </a:lnTo>
                    <a:lnTo>
                      <a:pt x="295" y="75"/>
                    </a:lnTo>
                    <a:lnTo>
                      <a:pt x="293" y="76"/>
                    </a:lnTo>
                    <a:lnTo>
                      <a:pt x="293" y="79"/>
                    </a:lnTo>
                    <a:lnTo>
                      <a:pt x="293" y="80"/>
                    </a:lnTo>
                    <a:lnTo>
                      <a:pt x="292" y="81"/>
                    </a:lnTo>
                    <a:lnTo>
                      <a:pt x="285" y="81"/>
                    </a:lnTo>
                    <a:lnTo>
                      <a:pt x="285" y="80"/>
                    </a:lnTo>
                    <a:lnTo>
                      <a:pt x="284" y="79"/>
                    </a:lnTo>
                    <a:lnTo>
                      <a:pt x="283" y="80"/>
                    </a:lnTo>
                    <a:lnTo>
                      <a:pt x="281" y="80"/>
                    </a:lnTo>
                    <a:lnTo>
                      <a:pt x="281" y="79"/>
                    </a:lnTo>
                    <a:lnTo>
                      <a:pt x="283" y="76"/>
                    </a:lnTo>
                    <a:lnTo>
                      <a:pt x="280" y="77"/>
                    </a:lnTo>
                    <a:lnTo>
                      <a:pt x="279" y="79"/>
                    </a:lnTo>
                    <a:lnTo>
                      <a:pt x="277" y="80"/>
                    </a:lnTo>
                    <a:lnTo>
                      <a:pt x="277" y="79"/>
                    </a:lnTo>
                    <a:lnTo>
                      <a:pt x="275" y="79"/>
                    </a:lnTo>
                    <a:lnTo>
                      <a:pt x="274" y="77"/>
                    </a:lnTo>
                    <a:lnTo>
                      <a:pt x="274" y="75"/>
                    </a:lnTo>
                    <a:lnTo>
                      <a:pt x="274" y="74"/>
                    </a:lnTo>
                    <a:lnTo>
                      <a:pt x="274" y="74"/>
                    </a:lnTo>
                    <a:lnTo>
                      <a:pt x="275" y="71"/>
                    </a:lnTo>
                    <a:lnTo>
                      <a:pt x="276" y="71"/>
                    </a:lnTo>
                    <a:lnTo>
                      <a:pt x="276" y="72"/>
                    </a:lnTo>
                    <a:lnTo>
                      <a:pt x="277" y="72"/>
                    </a:lnTo>
                    <a:lnTo>
                      <a:pt x="276" y="71"/>
                    </a:lnTo>
                    <a:lnTo>
                      <a:pt x="277" y="70"/>
                    </a:lnTo>
                    <a:lnTo>
                      <a:pt x="275" y="68"/>
                    </a:lnTo>
                    <a:lnTo>
                      <a:pt x="274" y="67"/>
                    </a:lnTo>
                    <a:lnTo>
                      <a:pt x="274" y="67"/>
                    </a:lnTo>
                    <a:lnTo>
                      <a:pt x="274" y="66"/>
                    </a:lnTo>
                    <a:lnTo>
                      <a:pt x="275" y="66"/>
                    </a:lnTo>
                    <a:lnTo>
                      <a:pt x="276" y="67"/>
                    </a:lnTo>
                    <a:lnTo>
                      <a:pt x="276" y="66"/>
                    </a:lnTo>
                    <a:lnTo>
                      <a:pt x="276" y="64"/>
                    </a:lnTo>
                    <a:lnTo>
                      <a:pt x="277" y="64"/>
                    </a:lnTo>
                    <a:lnTo>
                      <a:pt x="279" y="64"/>
                    </a:lnTo>
                    <a:lnTo>
                      <a:pt x="283" y="66"/>
                    </a:lnTo>
                    <a:lnTo>
                      <a:pt x="284" y="64"/>
                    </a:lnTo>
                    <a:lnTo>
                      <a:pt x="283" y="63"/>
                    </a:lnTo>
                    <a:lnTo>
                      <a:pt x="281" y="63"/>
                    </a:lnTo>
                    <a:lnTo>
                      <a:pt x="283" y="63"/>
                    </a:lnTo>
                    <a:lnTo>
                      <a:pt x="285" y="63"/>
                    </a:lnTo>
                    <a:lnTo>
                      <a:pt x="288" y="62"/>
                    </a:lnTo>
                    <a:lnTo>
                      <a:pt x="291" y="62"/>
                    </a:lnTo>
                    <a:lnTo>
                      <a:pt x="293" y="62"/>
                    </a:lnTo>
                    <a:lnTo>
                      <a:pt x="295" y="60"/>
                    </a:lnTo>
                    <a:lnTo>
                      <a:pt x="295" y="59"/>
                    </a:lnTo>
                    <a:lnTo>
                      <a:pt x="284" y="58"/>
                    </a:lnTo>
                    <a:lnTo>
                      <a:pt x="281" y="58"/>
                    </a:lnTo>
                    <a:lnTo>
                      <a:pt x="280" y="56"/>
                    </a:lnTo>
                    <a:lnTo>
                      <a:pt x="277" y="58"/>
                    </a:lnTo>
                    <a:lnTo>
                      <a:pt x="275" y="56"/>
                    </a:lnTo>
                    <a:lnTo>
                      <a:pt x="274" y="56"/>
                    </a:lnTo>
                    <a:lnTo>
                      <a:pt x="272" y="56"/>
                    </a:lnTo>
                    <a:lnTo>
                      <a:pt x="270" y="56"/>
                    </a:lnTo>
                    <a:lnTo>
                      <a:pt x="268" y="56"/>
                    </a:lnTo>
                    <a:lnTo>
                      <a:pt x="267" y="56"/>
                    </a:lnTo>
                    <a:lnTo>
                      <a:pt x="266" y="56"/>
                    </a:lnTo>
                    <a:lnTo>
                      <a:pt x="264" y="55"/>
                    </a:lnTo>
                    <a:lnTo>
                      <a:pt x="264" y="52"/>
                    </a:lnTo>
                    <a:lnTo>
                      <a:pt x="267" y="52"/>
                    </a:lnTo>
                    <a:lnTo>
                      <a:pt x="268" y="51"/>
                    </a:lnTo>
                    <a:lnTo>
                      <a:pt x="270" y="52"/>
                    </a:lnTo>
                    <a:lnTo>
                      <a:pt x="271" y="52"/>
                    </a:lnTo>
                    <a:lnTo>
                      <a:pt x="270" y="51"/>
                    </a:lnTo>
                    <a:lnTo>
                      <a:pt x="271" y="50"/>
                    </a:lnTo>
                    <a:lnTo>
                      <a:pt x="272" y="49"/>
                    </a:lnTo>
                    <a:lnTo>
                      <a:pt x="274" y="49"/>
                    </a:lnTo>
                    <a:lnTo>
                      <a:pt x="275" y="47"/>
                    </a:lnTo>
                    <a:lnTo>
                      <a:pt x="276" y="50"/>
                    </a:lnTo>
                    <a:lnTo>
                      <a:pt x="276" y="50"/>
                    </a:lnTo>
                    <a:lnTo>
                      <a:pt x="276" y="54"/>
                    </a:lnTo>
                    <a:lnTo>
                      <a:pt x="277" y="54"/>
                    </a:lnTo>
                    <a:lnTo>
                      <a:pt x="279" y="52"/>
                    </a:lnTo>
                    <a:lnTo>
                      <a:pt x="279" y="51"/>
                    </a:lnTo>
                    <a:lnTo>
                      <a:pt x="277" y="49"/>
                    </a:lnTo>
                    <a:lnTo>
                      <a:pt x="277" y="47"/>
                    </a:lnTo>
                    <a:lnTo>
                      <a:pt x="280" y="46"/>
                    </a:lnTo>
                    <a:lnTo>
                      <a:pt x="280" y="45"/>
                    </a:lnTo>
                    <a:lnTo>
                      <a:pt x="279" y="45"/>
                    </a:lnTo>
                    <a:lnTo>
                      <a:pt x="279" y="41"/>
                    </a:lnTo>
                    <a:lnTo>
                      <a:pt x="281" y="41"/>
                    </a:lnTo>
                    <a:lnTo>
                      <a:pt x="281" y="39"/>
                    </a:lnTo>
                    <a:lnTo>
                      <a:pt x="284" y="38"/>
                    </a:lnTo>
                    <a:lnTo>
                      <a:pt x="283" y="37"/>
                    </a:lnTo>
                    <a:lnTo>
                      <a:pt x="281" y="37"/>
                    </a:lnTo>
                    <a:lnTo>
                      <a:pt x="281" y="35"/>
                    </a:lnTo>
                    <a:lnTo>
                      <a:pt x="281" y="34"/>
                    </a:lnTo>
                    <a:lnTo>
                      <a:pt x="283" y="33"/>
                    </a:lnTo>
                    <a:lnTo>
                      <a:pt x="284" y="31"/>
                    </a:lnTo>
                    <a:lnTo>
                      <a:pt x="287" y="31"/>
                    </a:lnTo>
                    <a:lnTo>
                      <a:pt x="287" y="31"/>
                    </a:lnTo>
                    <a:lnTo>
                      <a:pt x="288" y="34"/>
                    </a:lnTo>
                    <a:lnTo>
                      <a:pt x="289" y="35"/>
                    </a:lnTo>
                    <a:lnTo>
                      <a:pt x="289" y="37"/>
                    </a:lnTo>
                    <a:lnTo>
                      <a:pt x="288" y="38"/>
                    </a:lnTo>
                    <a:lnTo>
                      <a:pt x="289" y="39"/>
                    </a:lnTo>
                    <a:lnTo>
                      <a:pt x="291" y="41"/>
                    </a:lnTo>
                    <a:lnTo>
                      <a:pt x="291" y="47"/>
                    </a:lnTo>
                    <a:lnTo>
                      <a:pt x="291" y="50"/>
                    </a:lnTo>
                    <a:lnTo>
                      <a:pt x="291" y="51"/>
                    </a:lnTo>
                    <a:lnTo>
                      <a:pt x="293" y="51"/>
                    </a:lnTo>
                    <a:lnTo>
                      <a:pt x="295" y="50"/>
                    </a:lnTo>
                    <a:lnTo>
                      <a:pt x="295" y="49"/>
                    </a:lnTo>
                    <a:lnTo>
                      <a:pt x="295" y="45"/>
                    </a:lnTo>
                    <a:lnTo>
                      <a:pt x="297" y="45"/>
                    </a:lnTo>
                    <a:lnTo>
                      <a:pt x="297" y="43"/>
                    </a:lnTo>
                    <a:lnTo>
                      <a:pt x="293" y="41"/>
                    </a:lnTo>
                    <a:lnTo>
                      <a:pt x="293" y="39"/>
                    </a:lnTo>
                    <a:lnTo>
                      <a:pt x="295" y="39"/>
                    </a:lnTo>
                    <a:lnTo>
                      <a:pt x="297" y="41"/>
                    </a:lnTo>
                    <a:lnTo>
                      <a:pt x="297" y="39"/>
                    </a:lnTo>
                    <a:lnTo>
                      <a:pt x="295" y="37"/>
                    </a:lnTo>
                    <a:lnTo>
                      <a:pt x="295" y="34"/>
                    </a:lnTo>
                    <a:lnTo>
                      <a:pt x="295" y="33"/>
                    </a:lnTo>
                    <a:lnTo>
                      <a:pt x="295" y="29"/>
                    </a:lnTo>
                    <a:lnTo>
                      <a:pt x="296" y="29"/>
                    </a:lnTo>
                    <a:lnTo>
                      <a:pt x="299" y="27"/>
                    </a:lnTo>
                    <a:lnTo>
                      <a:pt x="299" y="26"/>
                    </a:lnTo>
                    <a:lnTo>
                      <a:pt x="301" y="27"/>
                    </a:lnTo>
                    <a:lnTo>
                      <a:pt x="304" y="25"/>
                    </a:lnTo>
                    <a:close/>
                    <a:moveTo>
                      <a:pt x="345" y="23"/>
                    </a:moveTo>
                    <a:lnTo>
                      <a:pt x="347" y="25"/>
                    </a:lnTo>
                    <a:lnTo>
                      <a:pt x="349" y="25"/>
                    </a:lnTo>
                    <a:lnTo>
                      <a:pt x="351" y="27"/>
                    </a:lnTo>
                    <a:lnTo>
                      <a:pt x="355" y="29"/>
                    </a:lnTo>
                    <a:lnTo>
                      <a:pt x="355" y="30"/>
                    </a:lnTo>
                    <a:lnTo>
                      <a:pt x="355" y="31"/>
                    </a:lnTo>
                    <a:lnTo>
                      <a:pt x="356" y="33"/>
                    </a:lnTo>
                    <a:lnTo>
                      <a:pt x="359" y="33"/>
                    </a:lnTo>
                    <a:lnTo>
                      <a:pt x="360" y="33"/>
                    </a:lnTo>
                    <a:lnTo>
                      <a:pt x="362" y="34"/>
                    </a:lnTo>
                    <a:lnTo>
                      <a:pt x="362" y="35"/>
                    </a:lnTo>
                    <a:lnTo>
                      <a:pt x="360" y="41"/>
                    </a:lnTo>
                    <a:lnTo>
                      <a:pt x="362" y="42"/>
                    </a:lnTo>
                    <a:lnTo>
                      <a:pt x="362" y="43"/>
                    </a:lnTo>
                    <a:lnTo>
                      <a:pt x="356" y="49"/>
                    </a:lnTo>
                    <a:lnTo>
                      <a:pt x="355" y="49"/>
                    </a:lnTo>
                    <a:lnTo>
                      <a:pt x="354" y="51"/>
                    </a:lnTo>
                    <a:lnTo>
                      <a:pt x="354" y="52"/>
                    </a:lnTo>
                    <a:lnTo>
                      <a:pt x="355" y="51"/>
                    </a:lnTo>
                    <a:lnTo>
                      <a:pt x="356" y="50"/>
                    </a:lnTo>
                    <a:lnTo>
                      <a:pt x="359" y="49"/>
                    </a:lnTo>
                    <a:lnTo>
                      <a:pt x="362" y="45"/>
                    </a:lnTo>
                    <a:lnTo>
                      <a:pt x="363" y="46"/>
                    </a:lnTo>
                    <a:lnTo>
                      <a:pt x="366" y="46"/>
                    </a:lnTo>
                    <a:lnTo>
                      <a:pt x="367" y="47"/>
                    </a:lnTo>
                    <a:lnTo>
                      <a:pt x="370" y="47"/>
                    </a:lnTo>
                    <a:lnTo>
                      <a:pt x="372" y="46"/>
                    </a:lnTo>
                    <a:lnTo>
                      <a:pt x="375" y="46"/>
                    </a:lnTo>
                    <a:lnTo>
                      <a:pt x="375" y="46"/>
                    </a:lnTo>
                    <a:lnTo>
                      <a:pt x="376" y="46"/>
                    </a:lnTo>
                    <a:lnTo>
                      <a:pt x="379" y="50"/>
                    </a:lnTo>
                    <a:lnTo>
                      <a:pt x="380" y="54"/>
                    </a:lnTo>
                    <a:lnTo>
                      <a:pt x="380" y="55"/>
                    </a:lnTo>
                    <a:lnTo>
                      <a:pt x="379" y="55"/>
                    </a:lnTo>
                    <a:lnTo>
                      <a:pt x="378" y="52"/>
                    </a:lnTo>
                    <a:lnTo>
                      <a:pt x="376" y="52"/>
                    </a:lnTo>
                    <a:lnTo>
                      <a:pt x="375" y="51"/>
                    </a:lnTo>
                    <a:lnTo>
                      <a:pt x="372" y="50"/>
                    </a:lnTo>
                    <a:lnTo>
                      <a:pt x="372" y="52"/>
                    </a:lnTo>
                    <a:lnTo>
                      <a:pt x="374" y="52"/>
                    </a:lnTo>
                    <a:lnTo>
                      <a:pt x="374" y="52"/>
                    </a:lnTo>
                    <a:lnTo>
                      <a:pt x="376" y="55"/>
                    </a:lnTo>
                    <a:lnTo>
                      <a:pt x="376" y="58"/>
                    </a:lnTo>
                    <a:lnTo>
                      <a:pt x="379" y="56"/>
                    </a:lnTo>
                    <a:lnTo>
                      <a:pt x="380" y="59"/>
                    </a:lnTo>
                    <a:lnTo>
                      <a:pt x="385" y="63"/>
                    </a:lnTo>
                    <a:lnTo>
                      <a:pt x="385" y="66"/>
                    </a:lnTo>
                    <a:lnTo>
                      <a:pt x="385" y="67"/>
                    </a:lnTo>
                    <a:lnTo>
                      <a:pt x="383" y="67"/>
                    </a:lnTo>
                    <a:lnTo>
                      <a:pt x="379" y="67"/>
                    </a:lnTo>
                    <a:lnTo>
                      <a:pt x="378" y="64"/>
                    </a:lnTo>
                    <a:lnTo>
                      <a:pt x="376" y="67"/>
                    </a:lnTo>
                    <a:lnTo>
                      <a:pt x="375" y="64"/>
                    </a:lnTo>
                    <a:lnTo>
                      <a:pt x="371" y="63"/>
                    </a:lnTo>
                    <a:lnTo>
                      <a:pt x="370" y="62"/>
                    </a:lnTo>
                    <a:lnTo>
                      <a:pt x="368" y="59"/>
                    </a:lnTo>
                    <a:lnTo>
                      <a:pt x="367" y="59"/>
                    </a:lnTo>
                    <a:lnTo>
                      <a:pt x="367" y="60"/>
                    </a:lnTo>
                    <a:lnTo>
                      <a:pt x="366" y="60"/>
                    </a:lnTo>
                    <a:lnTo>
                      <a:pt x="367" y="62"/>
                    </a:lnTo>
                    <a:lnTo>
                      <a:pt x="371" y="64"/>
                    </a:lnTo>
                    <a:lnTo>
                      <a:pt x="370" y="66"/>
                    </a:lnTo>
                    <a:lnTo>
                      <a:pt x="371" y="66"/>
                    </a:lnTo>
                    <a:lnTo>
                      <a:pt x="374" y="68"/>
                    </a:lnTo>
                    <a:lnTo>
                      <a:pt x="374" y="70"/>
                    </a:lnTo>
                    <a:lnTo>
                      <a:pt x="371" y="70"/>
                    </a:lnTo>
                    <a:lnTo>
                      <a:pt x="368" y="68"/>
                    </a:lnTo>
                    <a:lnTo>
                      <a:pt x="367" y="67"/>
                    </a:lnTo>
                    <a:lnTo>
                      <a:pt x="367" y="70"/>
                    </a:lnTo>
                    <a:lnTo>
                      <a:pt x="366" y="71"/>
                    </a:lnTo>
                    <a:lnTo>
                      <a:pt x="364" y="72"/>
                    </a:lnTo>
                    <a:lnTo>
                      <a:pt x="364" y="74"/>
                    </a:lnTo>
                    <a:lnTo>
                      <a:pt x="367" y="72"/>
                    </a:lnTo>
                    <a:lnTo>
                      <a:pt x="368" y="71"/>
                    </a:lnTo>
                    <a:lnTo>
                      <a:pt x="370" y="71"/>
                    </a:lnTo>
                    <a:lnTo>
                      <a:pt x="371" y="72"/>
                    </a:lnTo>
                    <a:lnTo>
                      <a:pt x="370" y="74"/>
                    </a:lnTo>
                    <a:lnTo>
                      <a:pt x="371" y="74"/>
                    </a:lnTo>
                    <a:lnTo>
                      <a:pt x="372" y="72"/>
                    </a:lnTo>
                    <a:lnTo>
                      <a:pt x="374" y="74"/>
                    </a:lnTo>
                    <a:lnTo>
                      <a:pt x="376" y="72"/>
                    </a:lnTo>
                    <a:lnTo>
                      <a:pt x="376" y="75"/>
                    </a:lnTo>
                    <a:lnTo>
                      <a:pt x="375" y="77"/>
                    </a:lnTo>
                    <a:lnTo>
                      <a:pt x="374" y="77"/>
                    </a:lnTo>
                    <a:lnTo>
                      <a:pt x="374" y="79"/>
                    </a:lnTo>
                    <a:lnTo>
                      <a:pt x="376" y="77"/>
                    </a:lnTo>
                    <a:lnTo>
                      <a:pt x="378" y="80"/>
                    </a:lnTo>
                    <a:lnTo>
                      <a:pt x="376" y="83"/>
                    </a:lnTo>
                    <a:lnTo>
                      <a:pt x="376" y="84"/>
                    </a:lnTo>
                    <a:lnTo>
                      <a:pt x="375" y="87"/>
                    </a:lnTo>
                    <a:lnTo>
                      <a:pt x="376" y="88"/>
                    </a:lnTo>
                    <a:lnTo>
                      <a:pt x="378" y="88"/>
                    </a:lnTo>
                    <a:lnTo>
                      <a:pt x="378" y="85"/>
                    </a:lnTo>
                    <a:lnTo>
                      <a:pt x="380" y="83"/>
                    </a:lnTo>
                    <a:lnTo>
                      <a:pt x="383" y="83"/>
                    </a:lnTo>
                    <a:lnTo>
                      <a:pt x="383" y="85"/>
                    </a:lnTo>
                    <a:lnTo>
                      <a:pt x="383" y="85"/>
                    </a:lnTo>
                    <a:lnTo>
                      <a:pt x="382" y="88"/>
                    </a:lnTo>
                    <a:lnTo>
                      <a:pt x="384" y="88"/>
                    </a:lnTo>
                    <a:lnTo>
                      <a:pt x="385" y="87"/>
                    </a:lnTo>
                    <a:lnTo>
                      <a:pt x="387" y="88"/>
                    </a:lnTo>
                    <a:lnTo>
                      <a:pt x="387" y="89"/>
                    </a:lnTo>
                    <a:lnTo>
                      <a:pt x="387" y="91"/>
                    </a:lnTo>
                    <a:lnTo>
                      <a:pt x="388" y="91"/>
                    </a:lnTo>
                    <a:lnTo>
                      <a:pt x="389" y="89"/>
                    </a:lnTo>
                    <a:lnTo>
                      <a:pt x="388" y="88"/>
                    </a:lnTo>
                    <a:lnTo>
                      <a:pt x="391" y="87"/>
                    </a:lnTo>
                    <a:lnTo>
                      <a:pt x="392" y="88"/>
                    </a:lnTo>
                    <a:lnTo>
                      <a:pt x="392" y="89"/>
                    </a:lnTo>
                    <a:lnTo>
                      <a:pt x="395" y="92"/>
                    </a:lnTo>
                    <a:lnTo>
                      <a:pt x="395" y="95"/>
                    </a:lnTo>
                    <a:lnTo>
                      <a:pt x="392" y="95"/>
                    </a:lnTo>
                    <a:lnTo>
                      <a:pt x="393" y="96"/>
                    </a:lnTo>
                    <a:lnTo>
                      <a:pt x="396" y="95"/>
                    </a:lnTo>
                    <a:lnTo>
                      <a:pt x="397" y="96"/>
                    </a:lnTo>
                    <a:lnTo>
                      <a:pt x="399" y="97"/>
                    </a:lnTo>
                    <a:lnTo>
                      <a:pt x="401" y="97"/>
                    </a:lnTo>
                    <a:lnTo>
                      <a:pt x="400" y="96"/>
                    </a:lnTo>
                    <a:lnTo>
                      <a:pt x="400" y="95"/>
                    </a:lnTo>
                    <a:lnTo>
                      <a:pt x="397" y="92"/>
                    </a:lnTo>
                    <a:lnTo>
                      <a:pt x="399" y="92"/>
                    </a:lnTo>
                    <a:lnTo>
                      <a:pt x="404" y="92"/>
                    </a:lnTo>
                    <a:lnTo>
                      <a:pt x="407" y="92"/>
                    </a:lnTo>
                    <a:lnTo>
                      <a:pt x="407" y="93"/>
                    </a:lnTo>
                    <a:lnTo>
                      <a:pt x="407" y="95"/>
                    </a:lnTo>
                    <a:lnTo>
                      <a:pt x="408" y="93"/>
                    </a:lnTo>
                    <a:lnTo>
                      <a:pt x="408" y="92"/>
                    </a:lnTo>
                    <a:lnTo>
                      <a:pt x="410" y="92"/>
                    </a:lnTo>
                    <a:lnTo>
                      <a:pt x="413" y="91"/>
                    </a:lnTo>
                    <a:lnTo>
                      <a:pt x="414" y="92"/>
                    </a:lnTo>
                    <a:lnTo>
                      <a:pt x="416" y="93"/>
                    </a:lnTo>
                    <a:lnTo>
                      <a:pt x="417" y="91"/>
                    </a:lnTo>
                    <a:lnTo>
                      <a:pt x="420" y="91"/>
                    </a:lnTo>
                    <a:lnTo>
                      <a:pt x="421" y="91"/>
                    </a:lnTo>
                    <a:lnTo>
                      <a:pt x="422" y="91"/>
                    </a:lnTo>
                    <a:lnTo>
                      <a:pt x="425" y="89"/>
                    </a:lnTo>
                    <a:lnTo>
                      <a:pt x="426" y="89"/>
                    </a:lnTo>
                    <a:lnTo>
                      <a:pt x="426" y="92"/>
                    </a:lnTo>
                    <a:lnTo>
                      <a:pt x="430" y="95"/>
                    </a:lnTo>
                    <a:lnTo>
                      <a:pt x="434" y="93"/>
                    </a:lnTo>
                    <a:lnTo>
                      <a:pt x="437" y="93"/>
                    </a:lnTo>
                    <a:lnTo>
                      <a:pt x="438" y="92"/>
                    </a:lnTo>
                    <a:lnTo>
                      <a:pt x="441" y="92"/>
                    </a:lnTo>
                    <a:lnTo>
                      <a:pt x="445" y="96"/>
                    </a:lnTo>
                    <a:lnTo>
                      <a:pt x="445" y="97"/>
                    </a:lnTo>
                    <a:lnTo>
                      <a:pt x="443" y="99"/>
                    </a:lnTo>
                    <a:lnTo>
                      <a:pt x="443" y="100"/>
                    </a:lnTo>
                    <a:lnTo>
                      <a:pt x="445" y="101"/>
                    </a:lnTo>
                    <a:lnTo>
                      <a:pt x="449" y="101"/>
                    </a:lnTo>
                    <a:lnTo>
                      <a:pt x="451" y="102"/>
                    </a:lnTo>
                    <a:lnTo>
                      <a:pt x="451" y="104"/>
                    </a:lnTo>
                    <a:lnTo>
                      <a:pt x="450" y="105"/>
                    </a:lnTo>
                    <a:lnTo>
                      <a:pt x="449" y="106"/>
                    </a:lnTo>
                    <a:lnTo>
                      <a:pt x="451" y="106"/>
                    </a:lnTo>
                    <a:lnTo>
                      <a:pt x="454" y="108"/>
                    </a:lnTo>
                    <a:lnTo>
                      <a:pt x="454" y="108"/>
                    </a:lnTo>
                    <a:lnTo>
                      <a:pt x="453" y="109"/>
                    </a:lnTo>
                    <a:lnTo>
                      <a:pt x="453" y="110"/>
                    </a:lnTo>
                    <a:lnTo>
                      <a:pt x="451" y="112"/>
                    </a:lnTo>
                    <a:lnTo>
                      <a:pt x="451" y="113"/>
                    </a:lnTo>
                    <a:lnTo>
                      <a:pt x="450" y="116"/>
                    </a:lnTo>
                    <a:lnTo>
                      <a:pt x="449" y="116"/>
                    </a:lnTo>
                    <a:lnTo>
                      <a:pt x="447" y="114"/>
                    </a:lnTo>
                    <a:lnTo>
                      <a:pt x="446" y="117"/>
                    </a:lnTo>
                    <a:lnTo>
                      <a:pt x="443" y="118"/>
                    </a:lnTo>
                    <a:lnTo>
                      <a:pt x="442" y="117"/>
                    </a:lnTo>
                    <a:lnTo>
                      <a:pt x="442" y="118"/>
                    </a:lnTo>
                    <a:lnTo>
                      <a:pt x="442" y="120"/>
                    </a:lnTo>
                    <a:lnTo>
                      <a:pt x="445" y="120"/>
                    </a:lnTo>
                    <a:lnTo>
                      <a:pt x="447" y="118"/>
                    </a:lnTo>
                    <a:lnTo>
                      <a:pt x="449" y="120"/>
                    </a:lnTo>
                    <a:lnTo>
                      <a:pt x="449" y="121"/>
                    </a:lnTo>
                    <a:lnTo>
                      <a:pt x="449" y="124"/>
                    </a:lnTo>
                    <a:lnTo>
                      <a:pt x="449" y="125"/>
                    </a:lnTo>
                    <a:lnTo>
                      <a:pt x="447" y="125"/>
                    </a:lnTo>
                    <a:lnTo>
                      <a:pt x="446" y="125"/>
                    </a:lnTo>
                    <a:lnTo>
                      <a:pt x="445" y="125"/>
                    </a:lnTo>
                    <a:lnTo>
                      <a:pt x="443" y="126"/>
                    </a:lnTo>
                    <a:lnTo>
                      <a:pt x="442" y="124"/>
                    </a:lnTo>
                    <a:lnTo>
                      <a:pt x="442" y="122"/>
                    </a:lnTo>
                    <a:lnTo>
                      <a:pt x="441" y="121"/>
                    </a:lnTo>
                    <a:lnTo>
                      <a:pt x="441" y="124"/>
                    </a:lnTo>
                    <a:lnTo>
                      <a:pt x="442" y="126"/>
                    </a:lnTo>
                    <a:lnTo>
                      <a:pt x="442" y="127"/>
                    </a:lnTo>
                    <a:lnTo>
                      <a:pt x="441" y="127"/>
                    </a:lnTo>
                    <a:lnTo>
                      <a:pt x="438" y="130"/>
                    </a:lnTo>
                    <a:lnTo>
                      <a:pt x="438" y="131"/>
                    </a:lnTo>
                    <a:lnTo>
                      <a:pt x="437" y="133"/>
                    </a:lnTo>
                    <a:lnTo>
                      <a:pt x="436" y="131"/>
                    </a:lnTo>
                    <a:lnTo>
                      <a:pt x="434" y="133"/>
                    </a:lnTo>
                    <a:lnTo>
                      <a:pt x="430" y="130"/>
                    </a:lnTo>
                    <a:lnTo>
                      <a:pt x="428" y="131"/>
                    </a:lnTo>
                    <a:lnTo>
                      <a:pt x="424" y="134"/>
                    </a:lnTo>
                    <a:lnTo>
                      <a:pt x="422" y="134"/>
                    </a:lnTo>
                    <a:lnTo>
                      <a:pt x="421" y="133"/>
                    </a:lnTo>
                    <a:lnTo>
                      <a:pt x="420" y="133"/>
                    </a:lnTo>
                    <a:lnTo>
                      <a:pt x="418" y="130"/>
                    </a:lnTo>
                    <a:lnTo>
                      <a:pt x="417" y="131"/>
                    </a:lnTo>
                    <a:lnTo>
                      <a:pt x="414" y="130"/>
                    </a:lnTo>
                    <a:lnTo>
                      <a:pt x="413" y="125"/>
                    </a:lnTo>
                    <a:lnTo>
                      <a:pt x="414" y="122"/>
                    </a:lnTo>
                    <a:lnTo>
                      <a:pt x="417" y="121"/>
                    </a:lnTo>
                    <a:lnTo>
                      <a:pt x="417" y="120"/>
                    </a:lnTo>
                    <a:lnTo>
                      <a:pt x="416" y="120"/>
                    </a:lnTo>
                    <a:lnTo>
                      <a:pt x="414" y="117"/>
                    </a:lnTo>
                    <a:lnTo>
                      <a:pt x="414" y="116"/>
                    </a:lnTo>
                    <a:lnTo>
                      <a:pt x="413" y="118"/>
                    </a:lnTo>
                    <a:lnTo>
                      <a:pt x="414" y="121"/>
                    </a:lnTo>
                    <a:lnTo>
                      <a:pt x="413" y="122"/>
                    </a:lnTo>
                    <a:lnTo>
                      <a:pt x="410" y="124"/>
                    </a:lnTo>
                    <a:lnTo>
                      <a:pt x="410" y="126"/>
                    </a:lnTo>
                    <a:lnTo>
                      <a:pt x="409" y="127"/>
                    </a:lnTo>
                    <a:lnTo>
                      <a:pt x="407" y="129"/>
                    </a:lnTo>
                    <a:lnTo>
                      <a:pt x="407" y="126"/>
                    </a:lnTo>
                    <a:lnTo>
                      <a:pt x="404" y="127"/>
                    </a:lnTo>
                    <a:lnTo>
                      <a:pt x="403" y="127"/>
                    </a:lnTo>
                    <a:lnTo>
                      <a:pt x="399" y="126"/>
                    </a:lnTo>
                    <a:lnTo>
                      <a:pt x="397" y="126"/>
                    </a:lnTo>
                    <a:lnTo>
                      <a:pt x="396" y="125"/>
                    </a:lnTo>
                    <a:lnTo>
                      <a:pt x="397" y="120"/>
                    </a:lnTo>
                    <a:lnTo>
                      <a:pt x="396" y="121"/>
                    </a:lnTo>
                    <a:lnTo>
                      <a:pt x="395" y="125"/>
                    </a:lnTo>
                    <a:lnTo>
                      <a:pt x="392" y="125"/>
                    </a:lnTo>
                    <a:lnTo>
                      <a:pt x="392" y="124"/>
                    </a:lnTo>
                    <a:lnTo>
                      <a:pt x="393" y="122"/>
                    </a:lnTo>
                    <a:lnTo>
                      <a:pt x="393" y="120"/>
                    </a:lnTo>
                    <a:lnTo>
                      <a:pt x="392" y="124"/>
                    </a:lnTo>
                    <a:lnTo>
                      <a:pt x="389" y="125"/>
                    </a:lnTo>
                    <a:lnTo>
                      <a:pt x="387" y="125"/>
                    </a:lnTo>
                    <a:lnTo>
                      <a:pt x="387" y="122"/>
                    </a:lnTo>
                    <a:lnTo>
                      <a:pt x="388" y="122"/>
                    </a:lnTo>
                    <a:lnTo>
                      <a:pt x="388" y="121"/>
                    </a:lnTo>
                    <a:lnTo>
                      <a:pt x="387" y="121"/>
                    </a:lnTo>
                    <a:lnTo>
                      <a:pt x="385" y="122"/>
                    </a:lnTo>
                    <a:lnTo>
                      <a:pt x="385" y="124"/>
                    </a:lnTo>
                    <a:lnTo>
                      <a:pt x="383" y="125"/>
                    </a:lnTo>
                    <a:lnTo>
                      <a:pt x="383" y="122"/>
                    </a:lnTo>
                    <a:lnTo>
                      <a:pt x="383" y="120"/>
                    </a:lnTo>
                    <a:lnTo>
                      <a:pt x="383" y="118"/>
                    </a:lnTo>
                    <a:lnTo>
                      <a:pt x="382" y="120"/>
                    </a:lnTo>
                    <a:lnTo>
                      <a:pt x="382" y="122"/>
                    </a:lnTo>
                    <a:lnTo>
                      <a:pt x="382" y="124"/>
                    </a:lnTo>
                    <a:lnTo>
                      <a:pt x="380" y="125"/>
                    </a:lnTo>
                    <a:lnTo>
                      <a:pt x="379" y="124"/>
                    </a:lnTo>
                    <a:lnTo>
                      <a:pt x="378" y="122"/>
                    </a:lnTo>
                    <a:lnTo>
                      <a:pt x="376" y="121"/>
                    </a:lnTo>
                    <a:lnTo>
                      <a:pt x="378" y="120"/>
                    </a:lnTo>
                    <a:lnTo>
                      <a:pt x="375" y="120"/>
                    </a:lnTo>
                    <a:lnTo>
                      <a:pt x="375" y="122"/>
                    </a:lnTo>
                    <a:lnTo>
                      <a:pt x="372" y="121"/>
                    </a:lnTo>
                    <a:lnTo>
                      <a:pt x="371" y="121"/>
                    </a:lnTo>
                    <a:lnTo>
                      <a:pt x="370" y="121"/>
                    </a:lnTo>
                    <a:lnTo>
                      <a:pt x="367" y="120"/>
                    </a:lnTo>
                    <a:lnTo>
                      <a:pt x="364" y="118"/>
                    </a:lnTo>
                    <a:lnTo>
                      <a:pt x="364" y="117"/>
                    </a:lnTo>
                    <a:lnTo>
                      <a:pt x="366" y="116"/>
                    </a:lnTo>
                    <a:lnTo>
                      <a:pt x="370" y="112"/>
                    </a:lnTo>
                    <a:lnTo>
                      <a:pt x="370" y="109"/>
                    </a:lnTo>
                    <a:lnTo>
                      <a:pt x="370" y="108"/>
                    </a:lnTo>
                    <a:lnTo>
                      <a:pt x="368" y="108"/>
                    </a:lnTo>
                    <a:lnTo>
                      <a:pt x="367" y="112"/>
                    </a:lnTo>
                    <a:lnTo>
                      <a:pt x="366" y="112"/>
                    </a:lnTo>
                    <a:lnTo>
                      <a:pt x="366" y="110"/>
                    </a:lnTo>
                    <a:lnTo>
                      <a:pt x="366" y="109"/>
                    </a:lnTo>
                    <a:lnTo>
                      <a:pt x="366" y="108"/>
                    </a:lnTo>
                    <a:lnTo>
                      <a:pt x="364" y="109"/>
                    </a:lnTo>
                    <a:lnTo>
                      <a:pt x="363" y="109"/>
                    </a:lnTo>
                    <a:lnTo>
                      <a:pt x="363" y="112"/>
                    </a:lnTo>
                    <a:lnTo>
                      <a:pt x="360" y="113"/>
                    </a:lnTo>
                    <a:lnTo>
                      <a:pt x="359" y="114"/>
                    </a:lnTo>
                    <a:lnTo>
                      <a:pt x="356" y="114"/>
                    </a:lnTo>
                    <a:lnTo>
                      <a:pt x="355" y="113"/>
                    </a:lnTo>
                    <a:lnTo>
                      <a:pt x="353" y="113"/>
                    </a:lnTo>
                    <a:lnTo>
                      <a:pt x="351" y="110"/>
                    </a:lnTo>
                    <a:lnTo>
                      <a:pt x="351" y="109"/>
                    </a:lnTo>
                    <a:lnTo>
                      <a:pt x="350" y="108"/>
                    </a:lnTo>
                    <a:lnTo>
                      <a:pt x="350" y="108"/>
                    </a:lnTo>
                    <a:lnTo>
                      <a:pt x="353" y="106"/>
                    </a:lnTo>
                    <a:lnTo>
                      <a:pt x="354" y="104"/>
                    </a:lnTo>
                    <a:lnTo>
                      <a:pt x="353" y="102"/>
                    </a:lnTo>
                    <a:lnTo>
                      <a:pt x="350" y="105"/>
                    </a:lnTo>
                    <a:lnTo>
                      <a:pt x="350" y="105"/>
                    </a:lnTo>
                    <a:lnTo>
                      <a:pt x="349" y="105"/>
                    </a:lnTo>
                    <a:lnTo>
                      <a:pt x="347" y="106"/>
                    </a:lnTo>
                    <a:lnTo>
                      <a:pt x="347" y="108"/>
                    </a:lnTo>
                    <a:lnTo>
                      <a:pt x="346" y="108"/>
                    </a:lnTo>
                    <a:lnTo>
                      <a:pt x="345" y="106"/>
                    </a:lnTo>
                    <a:lnTo>
                      <a:pt x="345" y="105"/>
                    </a:lnTo>
                    <a:lnTo>
                      <a:pt x="343" y="105"/>
                    </a:lnTo>
                    <a:lnTo>
                      <a:pt x="342" y="102"/>
                    </a:lnTo>
                    <a:lnTo>
                      <a:pt x="342" y="100"/>
                    </a:lnTo>
                    <a:lnTo>
                      <a:pt x="345" y="99"/>
                    </a:lnTo>
                    <a:lnTo>
                      <a:pt x="343" y="97"/>
                    </a:lnTo>
                    <a:lnTo>
                      <a:pt x="343" y="95"/>
                    </a:lnTo>
                    <a:lnTo>
                      <a:pt x="346" y="95"/>
                    </a:lnTo>
                    <a:lnTo>
                      <a:pt x="346" y="92"/>
                    </a:lnTo>
                    <a:lnTo>
                      <a:pt x="343" y="92"/>
                    </a:lnTo>
                    <a:lnTo>
                      <a:pt x="343" y="89"/>
                    </a:lnTo>
                    <a:lnTo>
                      <a:pt x="345" y="88"/>
                    </a:lnTo>
                    <a:lnTo>
                      <a:pt x="347" y="87"/>
                    </a:lnTo>
                    <a:lnTo>
                      <a:pt x="347" y="84"/>
                    </a:lnTo>
                    <a:lnTo>
                      <a:pt x="350" y="81"/>
                    </a:lnTo>
                    <a:lnTo>
                      <a:pt x="350" y="80"/>
                    </a:lnTo>
                    <a:lnTo>
                      <a:pt x="353" y="79"/>
                    </a:lnTo>
                    <a:lnTo>
                      <a:pt x="356" y="76"/>
                    </a:lnTo>
                    <a:lnTo>
                      <a:pt x="356" y="74"/>
                    </a:lnTo>
                    <a:lnTo>
                      <a:pt x="356" y="72"/>
                    </a:lnTo>
                    <a:lnTo>
                      <a:pt x="358" y="70"/>
                    </a:lnTo>
                    <a:lnTo>
                      <a:pt x="356" y="67"/>
                    </a:lnTo>
                    <a:lnTo>
                      <a:pt x="356" y="66"/>
                    </a:lnTo>
                    <a:lnTo>
                      <a:pt x="356" y="62"/>
                    </a:lnTo>
                    <a:lnTo>
                      <a:pt x="356" y="58"/>
                    </a:lnTo>
                    <a:lnTo>
                      <a:pt x="358" y="56"/>
                    </a:lnTo>
                    <a:lnTo>
                      <a:pt x="358" y="54"/>
                    </a:lnTo>
                    <a:lnTo>
                      <a:pt x="356" y="54"/>
                    </a:lnTo>
                    <a:lnTo>
                      <a:pt x="354" y="55"/>
                    </a:lnTo>
                    <a:lnTo>
                      <a:pt x="353" y="54"/>
                    </a:lnTo>
                    <a:lnTo>
                      <a:pt x="353" y="56"/>
                    </a:lnTo>
                    <a:lnTo>
                      <a:pt x="351" y="56"/>
                    </a:lnTo>
                    <a:lnTo>
                      <a:pt x="349" y="54"/>
                    </a:lnTo>
                    <a:lnTo>
                      <a:pt x="347" y="52"/>
                    </a:lnTo>
                    <a:lnTo>
                      <a:pt x="346" y="51"/>
                    </a:lnTo>
                    <a:lnTo>
                      <a:pt x="345" y="50"/>
                    </a:lnTo>
                    <a:lnTo>
                      <a:pt x="341" y="51"/>
                    </a:lnTo>
                    <a:lnTo>
                      <a:pt x="339" y="50"/>
                    </a:lnTo>
                    <a:lnTo>
                      <a:pt x="337" y="51"/>
                    </a:lnTo>
                    <a:lnTo>
                      <a:pt x="337" y="50"/>
                    </a:lnTo>
                    <a:lnTo>
                      <a:pt x="338" y="49"/>
                    </a:lnTo>
                    <a:lnTo>
                      <a:pt x="338" y="47"/>
                    </a:lnTo>
                    <a:lnTo>
                      <a:pt x="342" y="47"/>
                    </a:lnTo>
                    <a:lnTo>
                      <a:pt x="343" y="49"/>
                    </a:lnTo>
                    <a:lnTo>
                      <a:pt x="343" y="47"/>
                    </a:lnTo>
                    <a:lnTo>
                      <a:pt x="341" y="46"/>
                    </a:lnTo>
                    <a:lnTo>
                      <a:pt x="338" y="42"/>
                    </a:lnTo>
                    <a:lnTo>
                      <a:pt x="338" y="39"/>
                    </a:lnTo>
                    <a:lnTo>
                      <a:pt x="341" y="39"/>
                    </a:lnTo>
                    <a:lnTo>
                      <a:pt x="342" y="38"/>
                    </a:lnTo>
                    <a:lnTo>
                      <a:pt x="339" y="38"/>
                    </a:lnTo>
                    <a:lnTo>
                      <a:pt x="337" y="34"/>
                    </a:lnTo>
                    <a:lnTo>
                      <a:pt x="335" y="34"/>
                    </a:lnTo>
                    <a:lnTo>
                      <a:pt x="334" y="31"/>
                    </a:lnTo>
                    <a:lnTo>
                      <a:pt x="334" y="29"/>
                    </a:lnTo>
                    <a:lnTo>
                      <a:pt x="337" y="33"/>
                    </a:lnTo>
                    <a:lnTo>
                      <a:pt x="339" y="33"/>
                    </a:lnTo>
                    <a:lnTo>
                      <a:pt x="338" y="30"/>
                    </a:lnTo>
                    <a:lnTo>
                      <a:pt x="337" y="29"/>
                    </a:lnTo>
                    <a:lnTo>
                      <a:pt x="337" y="26"/>
                    </a:lnTo>
                    <a:lnTo>
                      <a:pt x="338" y="26"/>
                    </a:lnTo>
                    <a:lnTo>
                      <a:pt x="339" y="25"/>
                    </a:lnTo>
                    <a:lnTo>
                      <a:pt x="343" y="25"/>
                    </a:lnTo>
                    <a:lnTo>
                      <a:pt x="345" y="23"/>
                    </a:lnTo>
                    <a:close/>
                    <a:moveTo>
                      <a:pt x="309" y="22"/>
                    </a:moveTo>
                    <a:lnTo>
                      <a:pt x="310" y="22"/>
                    </a:lnTo>
                    <a:lnTo>
                      <a:pt x="312" y="23"/>
                    </a:lnTo>
                    <a:lnTo>
                      <a:pt x="312" y="26"/>
                    </a:lnTo>
                    <a:lnTo>
                      <a:pt x="310" y="26"/>
                    </a:lnTo>
                    <a:lnTo>
                      <a:pt x="310" y="25"/>
                    </a:lnTo>
                    <a:lnTo>
                      <a:pt x="309" y="23"/>
                    </a:lnTo>
                    <a:lnTo>
                      <a:pt x="309" y="22"/>
                    </a:lnTo>
                    <a:close/>
                    <a:moveTo>
                      <a:pt x="393" y="22"/>
                    </a:moveTo>
                    <a:lnTo>
                      <a:pt x="396" y="22"/>
                    </a:lnTo>
                    <a:lnTo>
                      <a:pt x="397" y="23"/>
                    </a:lnTo>
                    <a:lnTo>
                      <a:pt x="399" y="25"/>
                    </a:lnTo>
                    <a:lnTo>
                      <a:pt x="400" y="26"/>
                    </a:lnTo>
                    <a:lnTo>
                      <a:pt x="400" y="27"/>
                    </a:lnTo>
                    <a:lnTo>
                      <a:pt x="400" y="27"/>
                    </a:lnTo>
                    <a:lnTo>
                      <a:pt x="400" y="29"/>
                    </a:lnTo>
                    <a:lnTo>
                      <a:pt x="397" y="33"/>
                    </a:lnTo>
                    <a:lnTo>
                      <a:pt x="395" y="34"/>
                    </a:lnTo>
                    <a:lnTo>
                      <a:pt x="392" y="34"/>
                    </a:lnTo>
                    <a:lnTo>
                      <a:pt x="391" y="33"/>
                    </a:lnTo>
                    <a:lnTo>
                      <a:pt x="391" y="30"/>
                    </a:lnTo>
                    <a:lnTo>
                      <a:pt x="391" y="29"/>
                    </a:lnTo>
                    <a:lnTo>
                      <a:pt x="391" y="26"/>
                    </a:lnTo>
                    <a:lnTo>
                      <a:pt x="391" y="23"/>
                    </a:lnTo>
                    <a:lnTo>
                      <a:pt x="393" y="22"/>
                    </a:lnTo>
                    <a:close/>
                    <a:moveTo>
                      <a:pt x="333" y="21"/>
                    </a:moveTo>
                    <a:lnTo>
                      <a:pt x="334" y="22"/>
                    </a:lnTo>
                    <a:lnTo>
                      <a:pt x="334" y="23"/>
                    </a:lnTo>
                    <a:lnTo>
                      <a:pt x="333" y="23"/>
                    </a:lnTo>
                    <a:lnTo>
                      <a:pt x="331" y="22"/>
                    </a:lnTo>
                    <a:lnTo>
                      <a:pt x="333" y="21"/>
                    </a:lnTo>
                    <a:close/>
                    <a:moveTo>
                      <a:pt x="301" y="21"/>
                    </a:moveTo>
                    <a:lnTo>
                      <a:pt x="304" y="21"/>
                    </a:lnTo>
                    <a:lnTo>
                      <a:pt x="305" y="21"/>
                    </a:lnTo>
                    <a:lnTo>
                      <a:pt x="303" y="22"/>
                    </a:lnTo>
                    <a:lnTo>
                      <a:pt x="301" y="22"/>
                    </a:lnTo>
                    <a:lnTo>
                      <a:pt x="297" y="25"/>
                    </a:lnTo>
                    <a:lnTo>
                      <a:pt x="296" y="23"/>
                    </a:lnTo>
                    <a:lnTo>
                      <a:pt x="293" y="25"/>
                    </a:lnTo>
                    <a:lnTo>
                      <a:pt x="292" y="26"/>
                    </a:lnTo>
                    <a:lnTo>
                      <a:pt x="291" y="25"/>
                    </a:lnTo>
                    <a:lnTo>
                      <a:pt x="291" y="23"/>
                    </a:lnTo>
                    <a:lnTo>
                      <a:pt x="292" y="22"/>
                    </a:lnTo>
                    <a:lnTo>
                      <a:pt x="295" y="22"/>
                    </a:lnTo>
                    <a:lnTo>
                      <a:pt x="296" y="22"/>
                    </a:lnTo>
                    <a:lnTo>
                      <a:pt x="299" y="21"/>
                    </a:lnTo>
                    <a:lnTo>
                      <a:pt x="301" y="21"/>
                    </a:lnTo>
                    <a:close/>
                    <a:moveTo>
                      <a:pt x="268" y="16"/>
                    </a:moveTo>
                    <a:lnTo>
                      <a:pt x="272" y="16"/>
                    </a:lnTo>
                    <a:lnTo>
                      <a:pt x="272" y="17"/>
                    </a:lnTo>
                    <a:lnTo>
                      <a:pt x="274" y="17"/>
                    </a:lnTo>
                    <a:lnTo>
                      <a:pt x="274" y="18"/>
                    </a:lnTo>
                    <a:lnTo>
                      <a:pt x="272" y="20"/>
                    </a:lnTo>
                    <a:lnTo>
                      <a:pt x="272" y="21"/>
                    </a:lnTo>
                    <a:lnTo>
                      <a:pt x="274" y="21"/>
                    </a:lnTo>
                    <a:lnTo>
                      <a:pt x="275" y="21"/>
                    </a:lnTo>
                    <a:lnTo>
                      <a:pt x="275" y="22"/>
                    </a:lnTo>
                    <a:lnTo>
                      <a:pt x="275" y="23"/>
                    </a:lnTo>
                    <a:lnTo>
                      <a:pt x="275" y="25"/>
                    </a:lnTo>
                    <a:lnTo>
                      <a:pt x="275" y="27"/>
                    </a:lnTo>
                    <a:lnTo>
                      <a:pt x="275" y="29"/>
                    </a:lnTo>
                    <a:lnTo>
                      <a:pt x="272" y="30"/>
                    </a:lnTo>
                    <a:lnTo>
                      <a:pt x="272" y="27"/>
                    </a:lnTo>
                    <a:lnTo>
                      <a:pt x="268" y="27"/>
                    </a:lnTo>
                    <a:lnTo>
                      <a:pt x="266" y="27"/>
                    </a:lnTo>
                    <a:lnTo>
                      <a:pt x="266" y="23"/>
                    </a:lnTo>
                    <a:lnTo>
                      <a:pt x="267" y="22"/>
                    </a:lnTo>
                    <a:lnTo>
                      <a:pt x="267" y="21"/>
                    </a:lnTo>
                    <a:lnTo>
                      <a:pt x="267" y="20"/>
                    </a:lnTo>
                    <a:lnTo>
                      <a:pt x="267" y="17"/>
                    </a:lnTo>
                    <a:lnTo>
                      <a:pt x="268" y="16"/>
                    </a:lnTo>
                    <a:close/>
                    <a:moveTo>
                      <a:pt x="547" y="10"/>
                    </a:moveTo>
                    <a:lnTo>
                      <a:pt x="549" y="12"/>
                    </a:lnTo>
                    <a:lnTo>
                      <a:pt x="549" y="13"/>
                    </a:lnTo>
                    <a:lnTo>
                      <a:pt x="546" y="13"/>
                    </a:lnTo>
                    <a:lnTo>
                      <a:pt x="545" y="12"/>
                    </a:lnTo>
                    <a:lnTo>
                      <a:pt x="546" y="12"/>
                    </a:lnTo>
                    <a:lnTo>
                      <a:pt x="547" y="10"/>
                    </a:lnTo>
                    <a:close/>
                    <a:moveTo>
                      <a:pt x="359" y="4"/>
                    </a:moveTo>
                    <a:lnTo>
                      <a:pt x="362" y="5"/>
                    </a:lnTo>
                    <a:lnTo>
                      <a:pt x="363" y="4"/>
                    </a:lnTo>
                    <a:lnTo>
                      <a:pt x="364" y="5"/>
                    </a:lnTo>
                    <a:lnTo>
                      <a:pt x="364" y="6"/>
                    </a:lnTo>
                    <a:lnTo>
                      <a:pt x="367" y="6"/>
                    </a:lnTo>
                    <a:lnTo>
                      <a:pt x="367" y="5"/>
                    </a:lnTo>
                    <a:lnTo>
                      <a:pt x="370" y="6"/>
                    </a:lnTo>
                    <a:lnTo>
                      <a:pt x="371" y="6"/>
                    </a:lnTo>
                    <a:lnTo>
                      <a:pt x="374" y="9"/>
                    </a:lnTo>
                    <a:lnTo>
                      <a:pt x="375" y="10"/>
                    </a:lnTo>
                    <a:lnTo>
                      <a:pt x="375" y="12"/>
                    </a:lnTo>
                    <a:lnTo>
                      <a:pt x="375" y="13"/>
                    </a:lnTo>
                    <a:lnTo>
                      <a:pt x="376" y="13"/>
                    </a:lnTo>
                    <a:lnTo>
                      <a:pt x="379" y="12"/>
                    </a:lnTo>
                    <a:lnTo>
                      <a:pt x="380" y="13"/>
                    </a:lnTo>
                    <a:lnTo>
                      <a:pt x="382" y="14"/>
                    </a:lnTo>
                    <a:lnTo>
                      <a:pt x="382" y="16"/>
                    </a:lnTo>
                    <a:lnTo>
                      <a:pt x="382" y="17"/>
                    </a:lnTo>
                    <a:lnTo>
                      <a:pt x="380" y="18"/>
                    </a:lnTo>
                    <a:lnTo>
                      <a:pt x="378" y="17"/>
                    </a:lnTo>
                    <a:lnTo>
                      <a:pt x="375" y="21"/>
                    </a:lnTo>
                    <a:lnTo>
                      <a:pt x="374" y="21"/>
                    </a:lnTo>
                    <a:lnTo>
                      <a:pt x="370" y="20"/>
                    </a:lnTo>
                    <a:lnTo>
                      <a:pt x="367" y="18"/>
                    </a:lnTo>
                    <a:lnTo>
                      <a:pt x="363" y="17"/>
                    </a:lnTo>
                    <a:lnTo>
                      <a:pt x="360" y="17"/>
                    </a:lnTo>
                    <a:lnTo>
                      <a:pt x="358" y="16"/>
                    </a:lnTo>
                    <a:lnTo>
                      <a:pt x="356" y="13"/>
                    </a:lnTo>
                    <a:lnTo>
                      <a:pt x="354" y="13"/>
                    </a:lnTo>
                    <a:lnTo>
                      <a:pt x="353" y="13"/>
                    </a:lnTo>
                    <a:lnTo>
                      <a:pt x="353" y="10"/>
                    </a:lnTo>
                    <a:lnTo>
                      <a:pt x="354" y="6"/>
                    </a:lnTo>
                    <a:lnTo>
                      <a:pt x="355" y="4"/>
                    </a:lnTo>
                    <a:lnTo>
                      <a:pt x="358" y="4"/>
                    </a:lnTo>
                    <a:lnTo>
                      <a:pt x="359" y="4"/>
                    </a:lnTo>
                    <a:close/>
                    <a:moveTo>
                      <a:pt x="280" y="2"/>
                    </a:moveTo>
                    <a:lnTo>
                      <a:pt x="284" y="2"/>
                    </a:lnTo>
                    <a:lnTo>
                      <a:pt x="283" y="4"/>
                    </a:lnTo>
                    <a:lnTo>
                      <a:pt x="280" y="4"/>
                    </a:lnTo>
                    <a:lnTo>
                      <a:pt x="279" y="4"/>
                    </a:lnTo>
                    <a:lnTo>
                      <a:pt x="280" y="2"/>
                    </a:lnTo>
                    <a:close/>
                    <a:moveTo>
                      <a:pt x="150" y="0"/>
                    </a:moveTo>
                    <a:lnTo>
                      <a:pt x="150" y="0"/>
                    </a:lnTo>
                    <a:lnTo>
                      <a:pt x="150" y="2"/>
                    </a:lnTo>
                    <a:lnTo>
                      <a:pt x="146" y="5"/>
                    </a:lnTo>
                    <a:lnTo>
                      <a:pt x="142" y="8"/>
                    </a:lnTo>
                    <a:lnTo>
                      <a:pt x="135" y="13"/>
                    </a:lnTo>
                    <a:lnTo>
                      <a:pt x="133" y="16"/>
                    </a:lnTo>
                    <a:lnTo>
                      <a:pt x="131" y="16"/>
                    </a:lnTo>
                    <a:lnTo>
                      <a:pt x="130" y="16"/>
                    </a:lnTo>
                    <a:lnTo>
                      <a:pt x="129" y="17"/>
                    </a:lnTo>
                    <a:lnTo>
                      <a:pt x="127" y="17"/>
                    </a:lnTo>
                    <a:lnTo>
                      <a:pt x="127" y="16"/>
                    </a:lnTo>
                    <a:lnTo>
                      <a:pt x="125" y="14"/>
                    </a:lnTo>
                    <a:lnTo>
                      <a:pt x="123" y="14"/>
                    </a:lnTo>
                    <a:lnTo>
                      <a:pt x="123" y="14"/>
                    </a:lnTo>
                    <a:lnTo>
                      <a:pt x="125" y="12"/>
                    </a:lnTo>
                    <a:lnTo>
                      <a:pt x="129" y="8"/>
                    </a:lnTo>
                    <a:lnTo>
                      <a:pt x="133" y="6"/>
                    </a:lnTo>
                    <a:lnTo>
                      <a:pt x="134" y="5"/>
                    </a:lnTo>
                    <a:lnTo>
                      <a:pt x="135" y="5"/>
                    </a:lnTo>
                    <a:lnTo>
                      <a:pt x="139" y="2"/>
                    </a:lnTo>
                    <a:lnTo>
                      <a:pt x="142" y="2"/>
                    </a:lnTo>
                    <a:lnTo>
                      <a:pt x="144" y="1"/>
                    </a:lnTo>
                    <a:lnTo>
                      <a:pt x="146" y="1"/>
                    </a:lnTo>
                    <a:lnTo>
                      <a:pt x="15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5" name="Freeform 503"/>
              <p:cNvSpPr>
                <a:spLocks noEditPoints="1"/>
              </p:cNvSpPr>
              <p:nvPr/>
            </p:nvSpPr>
            <p:spPr bwMode="auto">
              <a:xfrm>
                <a:off x="3169152" y="531095"/>
                <a:ext cx="1535336" cy="631899"/>
              </a:xfrm>
              <a:custGeom>
                <a:avLst/>
                <a:gdLst>
                  <a:gd name="T0" fmla="*/ 86 w 605"/>
                  <a:gd name="T1" fmla="*/ 187 h 249"/>
                  <a:gd name="T2" fmla="*/ 122 w 605"/>
                  <a:gd name="T3" fmla="*/ 165 h 249"/>
                  <a:gd name="T4" fmla="*/ 133 w 605"/>
                  <a:gd name="T5" fmla="*/ 198 h 249"/>
                  <a:gd name="T6" fmla="*/ 102 w 605"/>
                  <a:gd name="T7" fmla="*/ 220 h 249"/>
                  <a:gd name="T8" fmla="*/ 62 w 605"/>
                  <a:gd name="T9" fmla="*/ 211 h 249"/>
                  <a:gd name="T10" fmla="*/ 44 w 605"/>
                  <a:gd name="T11" fmla="*/ 202 h 249"/>
                  <a:gd name="T12" fmla="*/ 65 w 605"/>
                  <a:gd name="T13" fmla="*/ 174 h 249"/>
                  <a:gd name="T14" fmla="*/ 94 w 605"/>
                  <a:gd name="T15" fmla="*/ 145 h 249"/>
                  <a:gd name="T16" fmla="*/ 356 w 605"/>
                  <a:gd name="T17" fmla="*/ 141 h 249"/>
                  <a:gd name="T18" fmla="*/ 216 w 605"/>
                  <a:gd name="T19" fmla="*/ 128 h 249"/>
                  <a:gd name="T20" fmla="*/ 256 w 605"/>
                  <a:gd name="T21" fmla="*/ 157 h 249"/>
                  <a:gd name="T22" fmla="*/ 81 w 605"/>
                  <a:gd name="T23" fmla="*/ 131 h 249"/>
                  <a:gd name="T24" fmla="*/ 56 w 605"/>
                  <a:gd name="T25" fmla="*/ 134 h 249"/>
                  <a:gd name="T26" fmla="*/ 24 w 605"/>
                  <a:gd name="T27" fmla="*/ 149 h 249"/>
                  <a:gd name="T28" fmla="*/ 42 w 605"/>
                  <a:gd name="T29" fmla="*/ 127 h 249"/>
                  <a:gd name="T30" fmla="*/ 152 w 605"/>
                  <a:gd name="T31" fmla="*/ 116 h 249"/>
                  <a:gd name="T32" fmla="*/ 132 w 605"/>
                  <a:gd name="T33" fmla="*/ 112 h 249"/>
                  <a:gd name="T34" fmla="*/ 147 w 605"/>
                  <a:gd name="T35" fmla="*/ 102 h 249"/>
                  <a:gd name="T36" fmla="*/ 239 w 605"/>
                  <a:gd name="T37" fmla="*/ 103 h 249"/>
                  <a:gd name="T38" fmla="*/ 227 w 605"/>
                  <a:gd name="T39" fmla="*/ 154 h 249"/>
                  <a:gd name="T40" fmla="*/ 219 w 605"/>
                  <a:gd name="T41" fmla="*/ 108 h 249"/>
                  <a:gd name="T42" fmla="*/ 283 w 605"/>
                  <a:gd name="T43" fmla="*/ 79 h 249"/>
                  <a:gd name="T44" fmla="*/ 360 w 605"/>
                  <a:gd name="T45" fmla="*/ 82 h 249"/>
                  <a:gd name="T46" fmla="*/ 361 w 605"/>
                  <a:gd name="T47" fmla="*/ 112 h 249"/>
                  <a:gd name="T48" fmla="*/ 347 w 605"/>
                  <a:gd name="T49" fmla="*/ 142 h 249"/>
                  <a:gd name="T50" fmla="*/ 319 w 605"/>
                  <a:gd name="T51" fmla="*/ 157 h 249"/>
                  <a:gd name="T52" fmla="*/ 301 w 605"/>
                  <a:gd name="T53" fmla="*/ 138 h 249"/>
                  <a:gd name="T54" fmla="*/ 307 w 605"/>
                  <a:gd name="T55" fmla="*/ 119 h 249"/>
                  <a:gd name="T56" fmla="*/ 316 w 605"/>
                  <a:gd name="T57" fmla="*/ 87 h 249"/>
                  <a:gd name="T58" fmla="*/ 335 w 605"/>
                  <a:gd name="T59" fmla="*/ 67 h 249"/>
                  <a:gd name="T60" fmla="*/ 511 w 605"/>
                  <a:gd name="T61" fmla="*/ 2 h 249"/>
                  <a:gd name="T62" fmla="*/ 567 w 605"/>
                  <a:gd name="T63" fmla="*/ 20 h 249"/>
                  <a:gd name="T64" fmla="*/ 590 w 605"/>
                  <a:gd name="T65" fmla="*/ 36 h 249"/>
                  <a:gd name="T66" fmla="*/ 569 w 605"/>
                  <a:gd name="T67" fmla="*/ 83 h 249"/>
                  <a:gd name="T68" fmla="*/ 519 w 605"/>
                  <a:gd name="T69" fmla="*/ 96 h 249"/>
                  <a:gd name="T70" fmla="*/ 498 w 605"/>
                  <a:gd name="T71" fmla="*/ 125 h 249"/>
                  <a:gd name="T72" fmla="*/ 469 w 605"/>
                  <a:gd name="T73" fmla="*/ 140 h 249"/>
                  <a:gd name="T74" fmla="*/ 436 w 605"/>
                  <a:gd name="T75" fmla="*/ 148 h 249"/>
                  <a:gd name="T76" fmla="*/ 428 w 605"/>
                  <a:gd name="T77" fmla="*/ 154 h 249"/>
                  <a:gd name="T78" fmla="*/ 434 w 605"/>
                  <a:gd name="T79" fmla="*/ 181 h 249"/>
                  <a:gd name="T80" fmla="*/ 401 w 605"/>
                  <a:gd name="T81" fmla="*/ 206 h 249"/>
                  <a:gd name="T82" fmla="*/ 365 w 605"/>
                  <a:gd name="T83" fmla="*/ 212 h 249"/>
                  <a:gd name="T84" fmla="*/ 365 w 605"/>
                  <a:gd name="T85" fmla="*/ 245 h 249"/>
                  <a:gd name="T86" fmla="*/ 337 w 605"/>
                  <a:gd name="T87" fmla="*/ 227 h 249"/>
                  <a:gd name="T88" fmla="*/ 307 w 605"/>
                  <a:gd name="T89" fmla="*/ 231 h 249"/>
                  <a:gd name="T90" fmla="*/ 295 w 605"/>
                  <a:gd name="T91" fmla="*/ 215 h 249"/>
                  <a:gd name="T92" fmla="*/ 327 w 605"/>
                  <a:gd name="T93" fmla="*/ 203 h 249"/>
                  <a:gd name="T94" fmla="*/ 345 w 605"/>
                  <a:gd name="T95" fmla="*/ 202 h 249"/>
                  <a:gd name="T96" fmla="*/ 344 w 605"/>
                  <a:gd name="T97" fmla="*/ 186 h 249"/>
                  <a:gd name="T98" fmla="*/ 345 w 605"/>
                  <a:gd name="T99" fmla="*/ 169 h 249"/>
                  <a:gd name="T100" fmla="*/ 380 w 605"/>
                  <a:gd name="T101" fmla="*/ 158 h 249"/>
                  <a:gd name="T102" fmla="*/ 377 w 605"/>
                  <a:gd name="T103" fmla="*/ 111 h 249"/>
                  <a:gd name="T104" fmla="*/ 409 w 605"/>
                  <a:gd name="T105" fmla="*/ 100 h 249"/>
                  <a:gd name="T106" fmla="*/ 457 w 605"/>
                  <a:gd name="T107" fmla="*/ 87 h 249"/>
                  <a:gd name="T108" fmla="*/ 418 w 605"/>
                  <a:gd name="T109" fmla="*/ 84 h 249"/>
                  <a:gd name="T110" fmla="*/ 387 w 605"/>
                  <a:gd name="T111" fmla="*/ 78 h 249"/>
                  <a:gd name="T112" fmla="*/ 390 w 605"/>
                  <a:gd name="T113" fmla="*/ 62 h 249"/>
                  <a:gd name="T114" fmla="*/ 390 w 605"/>
                  <a:gd name="T115" fmla="*/ 38 h 249"/>
                  <a:gd name="T116" fmla="*/ 403 w 605"/>
                  <a:gd name="T117" fmla="*/ 31 h 249"/>
                  <a:gd name="T118" fmla="*/ 431 w 605"/>
                  <a:gd name="T119" fmla="*/ 33 h 249"/>
                  <a:gd name="T120" fmla="*/ 457 w 605"/>
                  <a:gd name="T121" fmla="*/ 17 h 249"/>
                  <a:gd name="T122" fmla="*/ 486 w 605"/>
                  <a:gd name="T123" fmla="*/ 17 h 249"/>
                  <a:gd name="T124" fmla="*/ 507 w 605"/>
                  <a:gd name="T125" fmla="*/ 9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05" h="249">
                    <a:moveTo>
                      <a:pt x="331" y="161"/>
                    </a:moveTo>
                    <a:lnTo>
                      <a:pt x="332" y="162"/>
                    </a:lnTo>
                    <a:lnTo>
                      <a:pt x="331" y="163"/>
                    </a:lnTo>
                    <a:lnTo>
                      <a:pt x="331" y="165"/>
                    </a:lnTo>
                    <a:lnTo>
                      <a:pt x="328" y="166"/>
                    </a:lnTo>
                    <a:lnTo>
                      <a:pt x="327" y="167"/>
                    </a:lnTo>
                    <a:lnTo>
                      <a:pt x="327" y="165"/>
                    </a:lnTo>
                    <a:lnTo>
                      <a:pt x="330" y="163"/>
                    </a:lnTo>
                    <a:lnTo>
                      <a:pt x="330" y="162"/>
                    </a:lnTo>
                    <a:lnTo>
                      <a:pt x="331" y="161"/>
                    </a:lnTo>
                    <a:close/>
                    <a:moveTo>
                      <a:pt x="15" y="158"/>
                    </a:moveTo>
                    <a:lnTo>
                      <a:pt x="15" y="159"/>
                    </a:lnTo>
                    <a:lnTo>
                      <a:pt x="12" y="161"/>
                    </a:lnTo>
                    <a:lnTo>
                      <a:pt x="12" y="161"/>
                    </a:lnTo>
                    <a:lnTo>
                      <a:pt x="15" y="158"/>
                    </a:lnTo>
                    <a:close/>
                    <a:moveTo>
                      <a:pt x="73" y="156"/>
                    </a:moveTo>
                    <a:lnTo>
                      <a:pt x="75" y="157"/>
                    </a:lnTo>
                    <a:lnTo>
                      <a:pt x="79" y="157"/>
                    </a:lnTo>
                    <a:lnTo>
                      <a:pt x="82" y="158"/>
                    </a:lnTo>
                    <a:lnTo>
                      <a:pt x="82" y="162"/>
                    </a:lnTo>
                    <a:lnTo>
                      <a:pt x="81" y="163"/>
                    </a:lnTo>
                    <a:lnTo>
                      <a:pt x="78" y="166"/>
                    </a:lnTo>
                    <a:lnTo>
                      <a:pt x="79" y="167"/>
                    </a:lnTo>
                    <a:lnTo>
                      <a:pt x="83" y="167"/>
                    </a:lnTo>
                    <a:lnTo>
                      <a:pt x="86" y="167"/>
                    </a:lnTo>
                    <a:lnTo>
                      <a:pt x="87" y="167"/>
                    </a:lnTo>
                    <a:lnTo>
                      <a:pt x="89" y="167"/>
                    </a:lnTo>
                    <a:lnTo>
                      <a:pt x="89" y="169"/>
                    </a:lnTo>
                    <a:lnTo>
                      <a:pt x="90" y="170"/>
                    </a:lnTo>
                    <a:lnTo>
                      <a:pt x="91" y="171"/>
                    </a:lnTo>
                    <a:lnTo>
                      <a:pt x="91" y="174"/>
                    </a:lnTo>
                    <a:lnTo>
                      <a:pt x="89" y="174"/>
                    </a:lnTo>
                    <a:lnTo>
                      <a:pt x="89" y="177"/>
                    </a:lnTo>
                    <a:lnTo>
                      <a:pt x="90" y="179"/>
                    </a:lnTo>
                    <a:lnTo>
                      <a:pt x="91" y="183"/>
                    </a:lnTo>
                    <a:lnTo>
                      <a:pt x="90" y="184"/>
                    </a:lnTo>
                    <a:lnTo>
                      <a:pt x="87" y="184"/>
                    </a:lnTo>
                    <a:lnTo>
                      <a:pt x="86" y="186"/>
                    </a:lnTo>
                    <a:lnTo>
                      <a:pt x="86" y="187"/>
                    </a:lnTo>
                    <a:lnTo>
                      <a:pt x="89" y="186"/>
                    </a:lnTo>
                    <a:lnTo>
                      <a:pt x="91" y="187"/>
                    </a:lnTo>
                    <a:lnTo>
                      <a:pt x="93" y="187"/>
                    </a:lnTo>
                    <a:lnTo>
                      <a:pt x="91" y="192"/>
                    </a:lnTo>
                    <a:lnTo>
                      <a:pt x="89" y="194"/>
                    </a:lnTo>
                    <a:lnTo>
                      <a:pt x="89" y="198"/>
                    </a:lnTo>
                    <a:lnTo>
                      <a:pt x="90" y="199"/>
                    </a:lnTo>
                    <a:lnTo>
                      <a:pt x="93" y="198"/>
                    </a:lnTo>
                    <a:lnTo>
                      <a:pt x="94" y="196"/>
                    </a:lnTo>
                    <a:lnTo>
                      <a:pt x="95" y="198"/>
                    </a:lnTo>
                    <a:lnTo>
                      <a:pt x="95" y="199"/>
                    </a:lnTo>
                    <a:lnTo>
                      <a:pt x="98" y="199"/>
                    </a:lnTo>
                    <a:lnTo>
                      <a:pt x="99" y="199"/>
                    </a:lnTo>
                    <a:lnTo>
                      <a:pt x="104" y="200"/>
                    </a:lnTo>
                    <a:lnTo>
                      <a:pt x="106" y="203"/>
                    </a:lnTo>
                    <a:lnTo>
                      <a:pt x="107" y="203"/>
                    </a:lnTo>
                    <a:lnTo>
                      <a:pt x="107" y="200"/>
                    </a:lnTo>
                    <a:lnTo>
                      <a:pt x="106" y="200"/>
                    </a:lnTo>
                    <a:lnTo>
                      <a:pt x="110" y="199"/>
                    </a:lnTo>
                    <a:lnTo>
                      <a:pt x="108" y="195"/>
                    </a:lnTo>
                    <a:lnTo>
                      <a:pt x="107" y="192"/>
                    </a:lnTo>
                    <a:lnTo>
                      <a:pt x="107" y="190"/>
                    </a:lnTo>
                    <a:lnTo>
                      <a:pt x="106" y="188"/>
                    </a:lnTo>
                    <a:lnTo>
                      <a:pt x="107" y="187"/>
                    </a:lnTo>
                    <a:lnTo>
                      <a:pt x="108" y="187"/>
                    </a:lnTo>
                    <a:lnTo>
                      <a:pt x="111" y="186"/>
                    </a:lnTo>
                    <a:lnTo>
                      <a:pt x="114" y="186"/>
                    </a:lnTo>
                    <a:lnTo>
                      <a:pt x="115" y="183"/>
                    </a:lnTo>
                    <a:lnTo>
                      <a:pt x="114" y="179"/>
                    </a:lnTo>
                    <a:lnTo>
                      <a:pt x="112" y="178"/>
                    </a:lnTo>
                    <a:lnTo>
                      <a:pt x="112" y="175"/>
                    </a:lnTo>
                    <a:lnTo>
                      <a:pt x="111" y="173"/>
                    </a:lnTo>
                    <a:lnTo>
                      <a:pt x="114" y="170"/>
                    </a:lnTo>
                    <a:lnTo>
                      <a:pt x="115" y="169"/>
                    </a:lnTo>
                    <a:lnTo>
                      <a:pt x="116" y="169"/>
                    </a:lnTo>
                    <a:lnTo>
                      <a:pt x="119" y="169"/>
                    </a:lnTo>
                    <a:lnTo>
                      <a:pt x="119" y="167"/>
                    </a:lnTo>
                    <a:lnTo>
                      <a:pt x="119" y="166"/>
                    </a:lnTo>
                    <a:lnTo>
                      <a:pt x="122" y="165"/>
                    </a:lnTo>
                    <a:lnTo>
                      <a:pt x="127" y="159"/>
                    </a:lnTo>
                    <a:lnTo>
                      <a:pt x="129" y="159"/>
                    </a:lnTo>
                    <a:lnTo>
                      <a:pt x="132" y="161"/>
                    </a:lnTo>
                    <a:lnTo>
                      <a:pt x="132" y="162"/>
                    </a:lnTo>
                    <a:lnTo>
                      <a:pt x="132" y="165"/>
                    </a:lnTo>
                    <a:lnTo>
                      <a:pt x="132" y="166"/>
                    </a:lnTo>
                    <a:lnTo>
                      <a:pt x="129" y="166"/>
                    </a:lnTo>
                    <a:lnTo>
                      <a:pt x="128" y="167"/>
                    </a:lnTo>
                    <a:lnTo>
                      <a:pt x="128" y="170"/>
                    </a:lnTo>
                    <a:lnTo>
                      <a:pt x="128" y="171"/>
                    </a:lnTo>
                    <a:lnTo>
                      <a:pt x="128" y="174"/>
                    </a:lnTo>
                    <a:lnTo>
                      <a:pt x="128" y="175"/>
                    </a:lnTo>
                    <a:lnTo>
                      <a:pt x="128" y="181"/>
                    </a:lnTo>
                    <a:lnTo>
                      <a:pt x="127" y="182"/>
                    </a:lnTo>
                    <a:lnTo>
                      <a:pt x="127" y="182"/>
                    </a:lnTo>
                    <a:lnTo>
                      <a:pt x="123" y="186"/>
                    </a:lnTo>
                    <a:lnTo>
                      <a:pt x="122" y="187"/>
                    </a:lnTo>
                    <a:lnTo>
                      <a:pt x="122" y="187"/>
                    </a:lnTo>
                    <a:lnTo>
                      <a:pt x="122" y="187"/>
                    </a:lnTo>
                    <a:lnTo>
                      <a:pt x="124" y="187"/>
                    </a:lnTo>
                    <a:lnTo>
                      <a:pt x="128" y="187"/>
                    </a:lnTo>
                    <a:lnTo>
                      <a:pt x="128" y="188"/>
                    </a:lnTo>
                    <a:lnTo>
                      <a:pt x="127" y="191"/>
                    </a:lnTo>
                    <a:lnTo>
                      <a:pt x="123" y="192"/>
                    </a:lnTo>
                    <a:lnTo>
                      <a:pt x="119" y="196"/>
                    </a:lnTo>
                    <a:lnTo>
                      <a:pt x="119" y="198"/>
                    </a:lnTo>
                    <a:lnTo>
                      <a:pt x="120" y="199"/>
                    </a:lnTo>
                    <a:lnTo>
                      <a:pt x="120" y="198"/>
                    </a:lnTo>
                    <a:lnTo>
                      <a:pt x="125" y="195"/>
                    </a:lnTo>
                    <a:lnTo>
                      <a:pt x="127" y="194"/>
                    </a:lnTo>
                    <a:lnTo>
                      <a:pt x="128" y="192"/>
                    </a:lnTo>
                    <a:lnTo>
                      <a:pt x="131" y="195"/>
                    </a:lnTo>
                    <a:lnTo>
                      <a:pt x="131" y="198"/>
                    </a:lnTo>
                    <a:lnTo>
                      <a:pt x="129" y="202"/>
                    </a:lnTo>
                    <a:lnTo>
                      <a:pt x="129" y="202"/>
                    </a:lnTo>
                    <a:lnTo>
                      <a:pt x="132" y="200"/>
                    </a:lnTo>
                    <a:lnTo>
                      <a:pt x="133" y="200"/>
                    </a:lnTo>
                    <a:lnTo>
                      <a:pt x="133" y="199"/>
                    </a:lnTo>
                    <a:lnTo>
                      <a:pt x="133" y="198"/>
                    </a:lnTo>
                    <a:lnTo>
                      <a:pt x="135" y="196"/>
                    </a:lnTo>
                    <a:lnTo>
                      <a:pt x="135" y="194"/>
                    </a:lnTo>
                    <a:lnTo>
                      <a:pt x="139" y="191"/>
                    </a:lnTo>
                    <a:lnTo>
                      <a:pt x="140" y="191"/>
                    </a:lnTo>
                    <a:lnTo>
                      <a:pt x="143" y="192"/>
                    </a:lnTo>
                    <a:lnTo>
                      <a:pt x="144" y="196"/>
                    </a:lnTo>
                    <a:lnTo>
                      <a:pt x="145" y="198"/>
                    </a:lnTo>
                    <a:lnTo>
                      <a:pt x="145" y="202"/>
                    </a:lnTo>
                    <a:lnTo>
                      <a:pt x="141" y="207"/>
                    </a:lnTo>
                    <a:lnTo>
                      <a:pt x="139" y="210"/>
                    </a:lnTo>
                    <a:lnTo>
                      <a:pt x="137" y="211"/>
                    </a:lnTo>
                    <a:lnTo>
                      <a:pt x="135" y="211"/>
                    </a:lnTo>
                    <a:lnTo>
                      <a:pt x="135" y="212"/>
                    </a:lnTo>
                    <a:lnTo>
                      <a:pt x="135" y="213"/>
                    </a:lnTo>
                    <a:lnTo>
                      <a:pt x="132" y="217"/>
                    </a:lnTo>
                    <a:lnTo>
                      <a:pt x="131" y="217"/>
                    </a:lnTo>
                    <a:lnTo>
                      <a:pt x="128" y="219"/>
                    </a:lnTo>
                    <a:lnTo>
                      <a:pt x="128" y="220"/>
                    </a:lnTo>
                    <a:lnTo>
                      <a:pt x="128" y="221"/>
                    </a:lnTo>
                    <a:lnTo>
                      <a:pt x="127" y="221"/>
                    </a:lnTo>
                    <a:lnTo>
                      <a:pt x="125" y="223"/>
                    </a:lnTo>
                    <a:lnTo>
                      <a:pt x="125" y="224"/>
                    </a:lnTo>
                    <a:lnTo>
                      <a:pt x="124" y="224"/>
                    </a:lnTo>
                    <a:lnTo>
                      <a:pt x="123" y="223"/>
                    </a:lnTo>
                    <a:lnTo>
                      <a:pt x="120" y="224"/>
                    </a:lnTo>
                    <a:lnTo>
                      <a:pt x="119" y="224"/>
                    </a:lnTo>
                    <a:lnTo>
                      <a:pt x="115" y="225"/>
                    </a:lnTo>
                    <a:lnTo>
                      <a:pt x="111" y="227"/>
                    </a:lnTo>
                    <a:lnTo>
                      <a:pt x="108" y="225"/>
                    </a:lnTo>
                    <a:lnTo>
                      <a:pt x="108" y="223"/>
                    </a:lnTo>
                    <a:lnTo>
                      <a:pt x="110" y="221"/>
                    </a:lnTo>
                    <a:lnTo>
                      <a:pt x="110" y="220"/>
                    </a:lnTo>
                    <a:lnTo>
                      <a:pt x="108" y="220"/>
                    </a:lnTo>
                    <a:lnTo>
                      <a:pt x="106" y="221"/>
                    </a:lnTo>
                    <a:lnTo>
                      <a:pt x="106" y="223"/>
                    </a:lnTo>
                    <a:lnTo>
                      <a:pt x="103" y="223"/>
                    </a:lnTo>
                    <a:lnTo>
                      <a:pt x="100" y="223"/>
                    </a:lnTo>
                    <a:lnTo>
                      <a:pt x="100" y="220"/>
                    </a:lnTo>
                    <a:lnTo>
                      <a:pt x="102" y="220"/>
                    </a:lnTo>
                    <a:lnTo>
                      <a:pt x="100" y="217"/>
                    </a:lnTo>
                    <a:lnTo>
                      <a:pt x="99" y="217"/>
                    </a:lnTo>
                    <a:lnTo>
                      <a:pt x="99" y="219"/>
                    </a:lnTo>
                    <a:lnTo>
                      <a:pt x="98" y="220"/>
                    </a:lnTo>
                    <a:lnTo>
                      <a:pt x="96" y="220"/>
                    </a:lnTo>
                    <a:lnTo>
                      <a:pt x="93" y="221"/>
                    </a:lnTo>
                    <a:lnTo>
                      <a:pt x="91" y="223"/>
                    </a:lnTo>
                    <a:lnTo>
                      <a:pt x="89" y="223"/>
                    </a:lnTo>
                    <a:lnTo>
                      <a:pt x="89" y="221"/>
                    </a:lnTo>
                    <a:lnTo>
                      <a:pt x="85" y="221"/>
                    </a:lnTo>
                    <a:lnTo>
                      <a:pt x="83" y="220"/>
                    </a:lnTo>
                    <a:lnTo>
                      <a:pt x="82" y="221"/>
                    </a:lnTo>
                    <a:lnTo>
                      <a:pt x="81" y="221"/>
                    </a:lnTo>
                    <a:lnTo>
                      <a:pt x="79" y="223"/>
                    </a:lnTo>
                    <a:lnTo>
                      <a:pt x="79" y="224"/>
                    </a:lnTo>
                    <a:lnTo>
                      <a:pt x="78" y="225"/>
                    </a:lnTo>
                    <a:lnTo>
                      <a:pt x="75" y="225"/>
                    </a:lnTo>
                    <a:lnTo>
                      <a:pt x="74" y="227"/>
                    </a:lnTo>
                    <a:lnTo>
                      <a:pt x="71" y="228"/>
                    </a:lnTo>
                    <a:lnTo>
                      <a:pt x="71" y="227"/>
                    </a:lnTo>
                    <a:lnTo>
                      <a:pt x="69" y="228"/>
                    </a:lnTo>
                    <a:lnTo>
                      <a:pt x="66" y="228"/>
                    </a:lnTo>
                    <a:lnTo>
                      <a:pt x="65" y="227"/>
                    </a:lnTo>
                    <a:lnTo>
                      <a:pt x="62" y="227"/>
                    </a:lnTo>
                    <a:lnTo>
                      <a:pt x="58" y="228"/>
                    </a:lnTo>
                    <a:lnTo>
                      <a:pt x="56" y="228"/>
                    </a:lnTo>
                    <a:lnTo>
                      <a:pt x="52" y="227"/>
                    </a:lnTo>
                    <a:lnTo>
                      <a:pt x="49" y="225"/>
                    </a:lnTo>
                    <a:lnTo>
                      <a:pt x="48" y="224"/>
                    </a:lnTo>
                    <a:lnTo>
                      <a:pt x="45" y="221"/>
                    </a:lnTo>
                    <a:lnTo>
                      <a:pt x="45" y="219"/>
                    </a:lnTo>
                    <a:lnTo>
                      <a:pt x="45" y="216"/>
                    </a:lnTo>
                    <a:lnTo>
                      <a:pt x="45" y="212"/>
                    </a:lnTo>
                    <a:lnTo>
                      <a:pt x="49" y="212"/>
                    </a:lnTo>
                    <a:lnTo>
                      <a:pt x="53" y="213"/>
                    </a:lnTo>
                    <a:lnTo>
                      <a:pt x="54" y="212"/>
                    </a:lnTo>
                    <a:lnTo>
                      <a:pt x="57" y="212"/>
                    </a:lnTo>
                    <a:lnTo>
                      <a:pt x="60" y="212"/>
                    </a:lnTo>
                    <a:lnTo>
                      <a:pt x="62" y="211"/>
                    </a:lnTo>
                    <a:lnTo>
                      <a:pt x="66" y="211"/>
                    </a:lnTo>
                    <a:lnTo>
                      <a:pt x="70" y="212"/>
                    </a:lnTo>
                    <a:lnTo>
                      <a:pt x="73" y="212"/>
                    </a:lnTo>
                    <a:lnTo>
                      <a:pt x="74" y="212"/>
                    </a:lnTo>
                    <a:lnTo>
                      <a:pt x="77" y="211"/>
                    </a:lnTo>
                    <a:lnTo>
                      <a:pt x="82" y="211"/>
                    </a:lnTo>
                    <a:lnTo>
                      <a:pt x="82" y="210"/>
                    </a:lnTo>
                    <a:lnTo>
                      <a:pt x="83" y="208"/>
                    </a:lnTo>
                    <a:lnTo>
                      <a:pt x="83" y="207"/>
                    </a:lnTo>
                    <a:lnTo>
                      <a:pt x="82" y="208"/>
                    </a:lnTo>
                    <a:lnTo>
                      <a:pt x="78" y="208"/>
                    </a:lnTo>
                    <a:lnTo>
                      <a:pt x="78" y="207"/>
                    </a:lnTo>
                    <a:lnTo>
                      <a:pt x="74" y="208"/>
                    </a:lnTo>
                    <a:lnTo>
                      <a:pt x="71" y="208"/>
                    </a:lnTo>
                    <a:lnTo>
                      <a:pt x="71" y="207"/>
                    </a:lnTo>
                    <a:lnTo>
                      <a:pt x="70" y="206"/>
                    </a:lnTo>
                    <a:lnTo>
                      <a:pt x="69" y="207"/>
                    </a:lnTo>
                    <a:lnTo>
                      <a:pt x="66" y="207"/>
                    </a:lnTo>
                    <a:lnTo>
                      <a:pt x="64" y="208"/>
                    </a:lnTo>
                    <a:lnTo>
                      <a:pt x="62" y="207"/>
                    </a:lnTo>
                    <a:lnTo>
                      <a:pt x="61" y="207"/>
                    </a:lnTo>
                    <a:lnTo>
                      <a:pt x="58" y="207"/>
                    </a:lnTo>
                    <a:lnTo>
                      <a:pt x="58" y="204"/>
                    </a:lnTo>
                    <a:lnTo>
                      <a:pt x="60" y="203"/>
                    </a:lnTo>
                    <a:lnTo>
                      <a:pt x="64" y="200"/>
                    </a:lnTo>
                    <a:lnTo>
                      <a:pt x="61" y="200"/>
                    </a:lnTo>
                    <a:lnTo>
                      <a:pt x="58" y="202"/>
                    </a:lnTo>
                    <a:lnTo>
                      <a:pt x="57" y="203"/>
                    </a:lnTo>
                    <a:lnTo>
                      <a:pt x="56" y="200"/>
                    </a:lnTo>
                    <a:lnTo>
                      <a:pt x="56" y="202"/>
                    </a:lnTo>
                    <a:lnTo>
                      <a:pt x="54" y="203"/>
                    </a:lnTo>
                    <a:lnTo>
                      <a:pt x="50" y="206"/>
                    </a:lnTo>
                    <a:lnTo>
                      <a:pt x="50" y="207"/>
                    </a:lnTo>
                    <a:lnTo>
                      <a:pt x="48" y="208"/>
                    </a:lnTo>
                    <a:lnTo>
                      <a:pt x="45" y="206"/>
                    </a:lnTo>
                    <a:lnTo>
                      <a:pt x="45" y="204"/>
                    </a:lnTo>
                    <a:lnTo>
                      <a:pt x="46" y="202"/>
                    </a:lnTo>
                    <a:lnTo>
                      <a:pt x="45" y="203"/>
                    </a:lnTo>
                    <a:lnTo>
                      <a:pt x="44" y="202"/>
                    </a:lnTo>
                    <a:lnTo>
                      <a:pt x="44" y="204"/>
                    </a:lnTo>
                    <a:lnTo>
                      <a:pt x="42" y="206"/>
                    </a:lnTo>
                    <a:lnTo>
                      <a:pt x="40" y="204"/>
                    </a:lnTo>
                    <a:lnTo>
                      <a:pt x="40" y="202"/>
                    </a:lnTo>
                    <a:lnTo>
                      <a:pt x="37" y="200"/>
                    </a:lnTo>
                    <a:lnTo>
                      <a:pt x="39" y="198"/>
                    </a:lnTo>
                    <a:lnTo>
                      <a:pt x="37" y="198"/>
                    </a:lnTo>
                    <a:lnTo>
                      <a:pt x="36" y="200"/>
                    </a:lnTo>
                    <a:lnTo>
                      <a:pt x="35" y="200"/>
                    </a:lnTo>
                    <a:lnTo>
                      <a:pt x="32" y="196"/>
                    </a:lnTo>
                    <a:lnTo>
                      <a:pt x="28" y="194"/>
                    </a:lnTo>
                    <a:lnTo>
                      <a:pt x="28" y="192"/>
                    </a:lnTo>
                    <a:lnTo>
                      <a:pt x="31" y="192"/>
                    </a:lnTo>
                    <a:lnTo>
                      <a:pt x="31" y="191"/>
                    </a:lnTo>
                    <a:lnTo>
                      <a:pt x="31" y="188"/>
                    </a:lnTo>
                    <a:lnTo>
                      <a:pt x="35" y="186"/>
                    </a:lnTo>
                    <a:lnTo>
                      <a:pt x="37" y="186"/>
                    </a:lnTo>
                    <a:lnTo>
                      <a:pt x="39" y="186"/>
                    </a:lnTo>
                    <a:lnTo>
                      <a:pt x="42" y="186"/>
                    </a:lnTo>
                    <a:lnTo>
                      <a:pt x="45" y="187"/>
                    </a:lnTo>
                    <a:lnTo>
                      <a:pt x="49" y="188"/>
                    </a:lnTo>
                    <a:lnTo>
                      <a:pt x="50" y="187"/>
                    </a:lnTo>
                    <a:lnTo>
                      <a:pt x="53" y="186"/>
                    </a:lnTo>
                    <a:lnTo>
                      <a:pt x="56" y="184"/>
                    </a:lnTo>
                    <a:lnTo>
                      <a:pt x="54" y="183"/>
                    </a:lnTo>
                    <a:lnTo>
                      <a:pt x="53" y="182"/>
                    </a:lnTo>
                    <a:lnTo>
                      <a:pt x="50" y="182"/>
                    </a:lnTo>
                    <a:lnTo>
                      <a:pt x="48" y="183"/>
                    </a:lnTo>
                    <a:lnTo>
                      <a:pt x="44" y="182"/>
                    </a:lnTo>
                    <a:lnTo>
                      <a:pt x="41" y="182"/>
                    </a:lnTo>
                    <a:lnTo>
                      <a:pt x="41" y="181"/>
                    </a:lnTo>
                    <a:lnTo>
                      <a:pt x="44" y="178"/>
                    </a:lnTo>
                    <a:lnTo>
                      <a:pt x="46" y="174"/>
                    </a:lnTo>
                    <a:lnTo>
                      <a:pt x="49" y="174"/>
                    </a:lnTo>
                    <a:lnTo>
                      <a:pt x="50" y="174"/>
                    </a:lnTo>
                    <a:lnTo>
                      <a:pt x="56" y="174"/>
                    </a:lnTo>
                    <a:lnTo>
                      <a:pt x="61" y="174"/>
                    </a:lnTo>
                    <a:lnTo>
                      <a:pt x="64" y="175"/>
                    </a:lnTo>
                    <a:lnTo>
                      <a:pt x="65" y="174"/>
                    </a:lnTo>
                    <a:lnTo>
                      <a:pt x="64" y="173"/>
                    </a:lnTo>
                    <a:lnTo>
                      <a:pt x="62" y="173"/>
                    </a:lnTo>
                    <a:lnTo>
                      <a:pt x="60" y="171"/>
                    </a:lnTo>
                    <a:lnTo>
                      <a:pt x="58" y="171"/>
                    </a:lnTo>
                    <a:lnTo>
                      <a:pt x="53" y="170"/>
                    </a:lnTo>
                    <a:lnTo>
                      <a:pt x="52" y="169"/>
                    </a:lnTo>
                    <a:lnTo>
                      <a:pt x="54" y="166"/>
                    </a:lnTo>
                    <a:lnTo>
                      <a:pt x="56" y="165"/>
                    </a:lnTo>
                    <a:lnTo>
                      <a:pt x="57" y="163"/>
                    </a:lnTo>
                    <a:lnTo>
                      <a:pt x="58" y="163"/>
                    </a:lnTo>
                    <a:lnTo>
                      <a:pt x="61" y="162"/>
                    </a:lnTo>
                    <a:lnTo>
                      <a:pt x="64" y="162"/>
                    </a:lnTo>
                    <a:lnTo>
                      <a:pt x="65" y="163"/>
                    </a:lnTo>
                    <a:lnTo>
                      <a:pt x="66" y="163"/>
                    </a:lnTo>
                    <a:lnTo>
                      <a:pt x="69" y="165"/>
                    </a:lnTo>
                    <a:lnTo>
                      <a:pt x="70" y="166"/>
                    </a:lnTo>
                    <a:lnTo>
                      <a:pt x="69" y="163"/>
                    </a:lnTo>
                    <a:lnTo>
                      <a:pt x="68" y="162"/>
                    </a:lnTo>
                    <a:lnTo>
                      <a:pt x="66" y="159"/>
                    </a:lnTo>
                    <a:lnTo>
                      <a:pt x="66" y="158"/>
                    </a:lnTo>
                    <a:lnTo>
                      <a:pt x="68" y="157"/>
                    </a:lnTo>
                    <a:lnTo>
                      <a:pt x="73" y="156"/>
                    </a:lnTo>
                    <a:close/>
                    <a:moveTo>
                      <a:pt x="281" y="150"/>
                    </a:moveTo>
                    <a:lnTo>
                      <a:pt x="282" y="154"/>
                    </a:lnTo>
                    <a:lnTo>
                      <a:pt x="281" y="156"/>
                    </a:lnTo>
                    <a:lnTo>
                      <a:pt x="280" y="156"/>
                    </a:lnTo>
                    <a:lnTo>
                      <a:pt x="280" y="154"/>
                    </a:lnTo>
                    <a:lnTo>
                      <a:pt x="280" y="152"/>
                    </a:lnTo>
                    <a:lnTo>
                      <a:pt x="280" y="150"/>
                    </a:lnTo>
                    <a:lnTo>
                      <a:pt x="281" y="150"/>
                    </a:lnTo>
                    <a:close/>
                    <a:moveTo>
                      <a:pt x="2" y="146"/>
                    </a:moveTo>
                    <a:lnTo>
                      <a:pt x="4" y="146"/>
                    </a:lnTo>
                    <a:lnTo>
                      <a:pt x="4" y="148"/>
                    </a:lnTo>
                    <a:lnTo>
                      <a:pt x="3" y="149"/>
                    </a:lnTo>
                    <a:lnTo>
                      <a:pt x="2" y="148"/>
                    </a:lnTo>
                    <a:lnTo>
                      <a:pt x="0" y="146"/>
                    </a:lnTo>
                    <a:lnTo>
                      <a:pt x="2" y="146"/>
                    </a:lnTo>
                    <a:close/>
                    <a:moveTo>
                      <a:pt x="90" y="142"/>
                    </a:moveTo>
                    <a:lnTo>
                      <a:pt x="94" y="145"/>
                    </a:lnTo>
                    <a:lnTo>
                      <a:pt x="95" y="144"/>
                    </a:lnTo>
                    <a:lnTo>
                      <a:pt x="96" y="145"/>
                    </a:lnTo>
                    <a:lnTo>
                      <a:pt x="96" y="146"/>
                    </a:lnTo>
                    <a:lnTo>
                      <a:pt x="98" y="148"/>
                    </a:lnTo>
                    <a:lnTo>
                      <a:pt x="96" y="149"/>
                    </a:lnTo>
                    <a:lnTo>
                      <a:pt x="94" y="150"/>
                    </a:lnTo>
                    <a:lnTo>
                      <a:pt x="93" y="149"/>
                    </a:lnTo>
                    <a:lnTo>
                      <a:pt x="91" y="149"/>
                    </a:lnTo>
                    <a:lnTo>
                      <a:pt x="90" y="148"/>
                    </a:lnTo>
                    <a:lnTo>
                      <a:pt x="89" y="145"/>
                    </a:lnTo>
                    <a:lnTo>
                      <a:pt x="87" y="145"/>
                    </a:lnTo>
                    <a:lnTo>
                      <a:pt x="87" y="144"/>
                    </a:lnTo>
                    <a:lnTo>
                      <a:pt x="89" y="144"/>
                    </a:lnTo>
                    <a:lnTo>
                      <a:pt x="90" y="142"/>
                    </a:lnTo>
                    <a:close/>
                    <a:moveTo>
                      <a:pt x="212" y="141"/>
                    </a:moveTo>
                    <a:lnTo>
                      <a:pt x="215" y="142"/>
                    </a:lnTo>
                    <a:lnTo>
                      <a:pt x="219" y="146"/>
                    </a:lnTo>
                    <a:lnTo>
                      <a:pt x="218" y="149"/>
                    </a:lnTo>
                    <a:lnTo>
                      <a:pt x="219" y="153"/>
                    </a:lnTo>
                    <a:lnTo>
                      <a:pt x="216" y="153"/>
                    </a:lnTo>
                    <a:lnTo>
                      <a:pt x="215" y="152"/>
                    </a:lnTo>
                    <a:lnTo>
                      <a:pt x="212" y="153"/>
                    </a:lnTo>
                    <a:lnTo>
                      <a:pt x="211" y="153"/>
                    </a:lnTo>
                    <a:lnTo>
                      <a:pt x="208" y="149"/>
                    </a:lnTo>
                    <a:lnTo>
                      <a:pt x="206" y="148"/>
                    </a:lnTo>
                    <a:lnTo>
                      <a:pt x="207" y="144"/>
                    </a:lnTo>
                    <a:lnTo>
                      <a:pt x="207" y="142"/>
                    </a:lnTo>
                    <a:lnTo>
                      <a:pt x="212" y="141"/>
                    </a:lnTo>
                    <a:close/>
                    <a:moveTo>
                      <a:pt x="359" y="140"/>
                    </a:moveTo>
                    <a:lnTo>
                      <a:pt x="360" y="140"/>
                    </a:lnTo>
                    <a:lnTo>
                      <a:pt x="362" y="142"/>
                    </a:lnTo>
                    <a:lnTo>
                      <a:pt x="362" y="144"/>
                    </a:lnTo>
                    <a:lnTo>
                      <a:pt x="359" y="144"/>
                    </a:lnTo>
                    <a:lnTo>
                      <a:pt x="357" y="146"/>
                    </a:lnTo>
                    <a:lnTo>
                      <a:pt x="353" y="146"/>
                    </a:lnTo>
                    <a:lnTo>
                      <a:pt x="352" y="145"/>
                    </a:lnTo>
                    <a:lnTo>
                      <a:pt x="352" y="144"/>
                    </a:lnTo>
                    <a:lnTo>
                      <a:pt x="355" y="141"/>
                    </a:lnTo>
                    <a:lnTo>
                      <a:pt x="356" y="141"/>
                    </a:lnTo>
                    <a:lnTo>
                      <a:pt x="359" y="140"/>
                    </a:lnTo>
                    <a:close/>
                    <a:moveTo>
                      <a:pt x="182" y="137"/>
                    </a:moveTo>
                    <a:lnTo>
                      <a:pt x="183" y="140"/>
                    </a:lnTo>
                    <a:lnTo>
                      <a:pt x="183" y="142"/>
                    </a:lnTo>
                    <a:lnTo>
                      <a:pt x="185" y="144"/>
                    </a:lnTo>
                    <a:lnTo>
                      <a:pt x="182" y="148"/>
                    </a:lnTo>
                    <a:lnTo>
                      <a:pt x="183" y="150"/>
                    </a:lnTo>
                    <a:lnTo>
                      <a:pt x="182" y="153"/>
                    </a:lnTo>
                    <a:lnTo>
                      <a:pt x="182" y="154"/>
                    </a:lnTo>
                    <a:lnTo>
                      <a:pt x="181" y="159"/>
                    </a:lnTo>
                    <a:lnTo>
                      <a:pt x="178" y="162"/>
                    </a:lnTo>
                    <a:lnTo>
                      <a:pt x="175" y="161"/>
                    </a:lnTo>
                    <a:lnTo>
                      <a:pt x="174" y="158"/>
                    </a:lnTo>
                    <a:lnTo>
                      <a:pt x="174" y="156"/>
                    </a:lnTo>
                    <a:lnTo>
                      <a:pt x="175" y="153"/>
                    </a:lnTo>
                    <a:lnTo>
                      <a:pt x="175" y="150"/>
                    </a:lnTo>
                    <a:lnTo>
                      <a:pt x="178" y="149"/>
                    </a:lnTo>
                    <a:lnTo>
                      <a:pt x="178" y="146"/>
                    </a:lnTo>
                    <a:lnTo>
                      <a:pt x="179" y="146"/>
                    </a:lnTo>
                    <a:lnTo>
                      <a:pt x="179" y="145"/>
                    </a:lnTo>
                    <a:lnTo>
                      <a:pt x="181" y="141"/>
                    </a:lnTo>
                    <a:lnTo>
                      <a:pt x="181" y="138"/>
                    </a:lnTo>
                    <a:lnTo>
                      <a:pt x="182" y="137"/>
                    </a:lnTo>
                    <a:close/>
                    <a:moveTo>
                      <a:pt x="106" y="134"/>
                    </a:moveTo>
                    <a:lnTo>
                      <a:pt x="104" y="137"/>
                    </a:lnTo>
                    <a:lnTo>
                      <a:pt x="103" y="137"/>
                    </a:lnTo>
                    <a:lnTo>
                      <a:pt x="102" y="137"/>
                    </a:lnTo>
                    <a:lnTo>
                      <a:pt x="102" y="134"/>
                    </a:lnTo>
                    <a:lnTo>
                      <a:pt x="106" y="134"/>
                    </a:lnTo>
                    <a:close/>
                    <a:moveTo>
                      <a:pt x="224" y="133"/>
                    </a:moveTo>
                    <a:lnTo>
                      <a:pt x="224" y="134"/>
                    </a:lnTo>
                    <a:lnTo>
                      <a:pt x="224" y="136"/>
                    </a:lnTo>
                    <a:lnTo>
                      <a:pt x="223" y="136"/>
                    </a:lnTo>
                    <a:lnTo>
                      <a:pt x="222" y="134"/>
                    </a:lnTo>
                    <a:lnTo>
                      <a:pt x="223" y="134"/>
                    </a:lnTo>
                    <a:lnTo>
                      <a:pt x="224" y="133"/>
                    </a:lnTo>
                    <a:close/>
                    <a:moveTo>
                      <a:pt x="215" y="128"/>
                    </a:moveTo>
                    <a:lnTo>
                      <a:pt x="218" y="128"/>
                    </a:lnTo>
                    <a:lnTo>
                      <a:pt x="216" y="128"/>
                    </a:lnTo>
                    <a:lnTo>
                      <a:pt x="215" y="131"/>
                    </a:lnTo>
                    <a:lnTo>
                      <a:pt x="212" y="132"/>
                    </a:lnTo>
                    <a:lnTo>
                      <a:pt x="211" y="132"/>
                    </a:lnTo>
                    <a:lnTo>
                      <a:pt x="212" y="129"/>
                    </a:lnTo>
                    <a:lnTo>
                      <a:pt x="215" y="128"/>
                    </a:lnTo>
                    <a:close/>
                    <a:moveTo>
                      <a:pt x="265" y="121"/>
                    </a:moveTo>
                    <a:lnTo>
                      <a:pt x="268" y="121"/>
                    </a:lnTo>
                    <a:lnTo>
                      <a:pt x="270" y="124"/>
                    </a:lnTo>
                    <a:lnTo>
                      <a:pt x="272" y="127"/>
                    </a:lnTo>
                    <a:lnTo>
                      <a:pt x="272" y="129"/>
                    </a:lnTo>
                    <a:lnTo>
                      <a:pt x="272" y="131"/>
                    </a:lnTo>
                    <a:lnTo>
                      <a:pt x="273" y="131"/>
                    </a:lnTo>
                    <a:lnTo>
                      <a:pt x="273" y="133"/>
                    </a:lnTo>
                    <a:lnTo>
                      <a:pt x="274" y="134"/>
                    </a:lnTo>
                    <a:lnTo>
                      <a:pt x="274" y="136"/>
                    </a:lnTo>
                    <a:lnTo>
                      <a:pt x="276" y="138"/>
                    </a:lnTo>
                    <a:lnTo>
                      <a:pt x="278" y="138"/>
                    </a:lnTo>
                    <a:lnTo>
                      <a:pt x="278" y="140"/>
                    </a:lnTo>
                    <a:lnTo>
                      <a:pt x="280" y="141"/>
                    </a:lnTo>
                    <a:lnTo>
                      <a:pt x="281" y="146"/>
                    </a:lnTo>
                    <a:lnTo>
                      <a:pt x="278" y="148"/>
                    </a:lnTo>
                    <a:lnTo>
                      <a:pt x="277" y="149"/>
                    </a:lnTo>
                    <a:lnTo>
                      <a:pt x="274" y="149"/>
                    </a:lnTo>
                    <a:lnTo>
                      <a:pt x="273" y="150"/>
                    </a:lnTo>
                    <a:lnTo>
                      <a:pt x="274" y="150"/>
                    </a:lnTo>
                    <a:lnTo>
                      <a:pt x="276" y="152"/>
                    </a:lnTo>
                    <a:lnTo>
                      <a:pt x="276" y="154"/>
                    </a:lnTo>
                    <a:lnTo>
                      <a:pt x="276" y="157"/>
                    </a:lnTo>
                    <a:lnTo>
                      <a:pt x="272" y="159"/>
                    </a:lnTo>
                    <a:lnTo>
                      <a:pt x="270" y="161"/>
                    </a:lnTo>
                    <a:lnTo>
                      <a:pt x="269" y="161"/>
                    </a:lnTo>
                    <a:lnTo>
                      <a:pt x="269" y="158"/>
                    </a:lnTo>
                    <a:lnTo>
                      <a:pt x="268" y="158"/>
                    </a:lnTo>
                    <a:lnTo>
                      <a:pt x="265" y="159"/>
                    </a:lnTo>
                    <a:lnTo>
                      <a:pt x="262" y="159"/>
                    </a:lnTo>
                    <a:lnTo>
                      <a:pt x="260" y="159"/>
                    </a:lnTo>
                    <a:lnTo>
                      <a:pt x="258" y="159"/>
                    </a:lnTo>
                    <a:lnTo>
                      <a:pt x="257" y="157"/>
                    </a:lnTo>
                    <a:lnTo>
                      <a:pt x="256" y="157"/>
                    </a:lnTo>
                    <a:lnTo>
                      <a:pt x="256" y="158"/>
                    </a:lnTo>
                    <a:lnTo>
                      <a:pt x="253" y="159"/>
                    </a:lnTo>
                    <a:lnTo>
                      <a:pt x="253" y="157"/>
                    </a:lnTo>
                    <a:lnTo>
                      <a:pt x="254" y="156"/>
                    </a:lnTo>
                    <a:lnTo>
                      <a:pt x="253" y="154"/>
                    </a:lnTo>
                    <a:lnTo>
                      <a:pt x="253" y="152"/>
                    </a:lnTo>
                    <a:lnTo>
                      <a:pt x="251" y="150"/>
                    </a:lnTo>
                    <a:lnTo>
                      <a:pt x="252" y="148"/>
                    </a:lnTo>
                    <a:lnTo>
                      <a:pt x="252" y="146"/>
                    </a:lnTo>
                    <a:lnTo>
                      <a:pt x="254" y="146"/>
                    </a:lnTo>
                    <a:lnTo>
                      <a:pt x="257" y="149"/>
                    </a:lnTo>
                    <a:lnTo>
                      <a:pt x="258" y="149"/>
                    </a:lnTo>
                    <a:lnTo>
                      <a:pt x="258" y="146"/>
                    </a:lnTo>
                    <a:lnTo>
                      <a:pt x="256" y="144"/>
                    </a:lnTo>
                    <a:lnTo>
                      <a:pt x="253" y="142"/>
                    </a:lnTo>
                    <a:lnTo>
                      <a:pt x="253" y="141"/>
                    </a:lnTo>
                    <a:lnTo>
                      <a:pt x="256" y="141"/>
                    </a:lnTo>
                    <a:lnTo>
                      <a:pt x="254" y="138"/>
                    </a:lnTo>
                    <a:lnTo>
                      <a:pt x="256" y="136"/>
                    </a:lnTo>
                    <a:lnTo>
                      <a:pt x="256" y="132"/>
                    </a:lnTo>
                    <a:lnTo>
                      <a:pt x="257" y="129"/>
                    </a:lnTo>
                    <a:lnTo>
                      <a:pt x="258" y="129"/>
                    </a:lnTo>
                    <a:lnTo>
                      <a:pt x="261" y="128"/>
                    </a:lnTo>
                    <a:lnTo>
                      <a:pt x="261" y="125"/>
                    </a:lnTo>
                    <a:lnTo>
                      <a:pt x="262" y="123"/>
                    </a:lnTo>
                    <a:lnTo>
                      <a:pt x="265" y="121"/>
                    </a:lnTo>
                    <a:close/>
                    <a:moveTo>
                      <a:pt x="90" y="112"/>
                    </a:moveTo>
                    <a:lnTo>
                      <a:pt x="91" y="113"/>
                    </a:lnTo>
                    <a:lnTo>
                      <a:pt x="93" y="116"/>
                    </a:lnTo>
                    <a:lnTo>
                      <a:pt x="93" y="117"/>
                    </a:lnTo>
                    <a:lnTo>
                      <a:pt x="93" y="119"/>
                    </a:lnTo>
                    <a:lnTo>
                      <a:pt x="93" y="123"/>
                    </a:lnTo>
                    <a:lnTo>
                      <a:pt x="93" y="125"/>
                    </a:lnTo>
                    <a:lnTo>
                      <a:pt x="91" y="128"/>
                    </a:lnTo>
                    <a:lnTo>
                      <a:pt x="90" y="128"/>
                    </a:lnTo>
                    <a:lnTo>
                      <a:pt x="87" y="127"/>
                    </a:lnTo>
                    <a:lnTo>
                      <a:pt x="86" y="128"/>
                    </a:lnTo>
                    <a:lnTo>
                      <a:pt x="83" y="128"/>
                    </a:lnTo>
                    <a:lnTo>
                      <a:pt x="81" y="131"/>
                    </a:lnTo>
                    <a:lnTo>
                      <a:pt x="81" y="132"/>
                    </a:lnTo>
                    <a:lnTo>
                      <a:pt x="83" y="136"/>
                    </a:lnTo>
                    <a:lnTo>
                      <a:pt x="83" y="137"/>
                    </a:lnTo>
                    <a:lnTo>
                      <a:pt x="82" y="138"/>
                    </a:lnTo>
                    <a:lnTo>
                      <a:pt x="81" y="137"/>
                    </a:lnTo>
                    <a:lnTo>
                      <a:pt x="78" y="134"/>
                    </a:lnTo>
                    <a:lnTo>
                      <a:pt x="78" y="136"/>
                    </a:lnTo>
                    <a:lnTo>
                      <a:pt x="78" y="138"/>
                    </a:lnTo>
                    <a:lnTo>
                      <a:pt x="75" y="141"/>
                    </a:lnTo>
                    <a:lnTo>
                      <a:pt x="74" y="146"/>
                    </a:lnTo>
                    <a:lnTo>
                      <a:pt x="73" y="148"/>
                    </a:lnTo>
                    <a:lnTo>
                      <a:pt x="70" y="148"/>
                    </a:lnTo>
                    <a:lnTo>
                      <a:pt x="69" y="149"/>
                    </a:lnTo>
                    <a:lnTo>
                      <a:pt x="66" y="149"/>
                    </a:lnTo>
                    <a:lnTo>
                      <a:pt x="65" y="148"/>
                    </a:lnTo>
                    <a:lnTo>
                      <a:pt x="64" y="149"/>
                    </a:lnTo>
                    <a:lnTo>
                      <a:pt x="62" y="149"/>
                    </a:lnTo>
                    <a:lnTo>
                      <a:pt x="61" y="150"/>
                    </a:lnTo>
                    <a:lnTo>
                      <a:pt x="58" y="152"/>
                    </a:lnTo>
                    <a:lnTo>
                      <a:pt x="60" y="154"/>
                    </a:lnTo>
                    <a:lnTo>
                      <a:pt x="58" y="157"/>
                    </a:lnTo>
                    <a:lnTo>
                      <a:pt x="57" y="157"/>
                    </a:lnTo>
                    <a:lnTo>
                      <a:pt x="56" y="159"/>
                    </a:lnTo>
                    <a:lnTo>
                      <a:pt x="53" y="158"/>
                    </a:lnTo>
                    <a:lnTo>
                      <a:pt x="50" y="157"/>
                    </a:lnTo>
                    <a:lnTo>
                      <a:pt x="52" y="156"/>
                    </a:lnTo>
                    <a:lnTo>
                      <a:pt x="50" y="153"/>
                    </a:lnTo>
                    <a:lnTo>
                      <a:pt x="50" y="152"/>
                    </a:lnTo>
                    <a:lnTo>
                      <a:pt x="53" y="148"/>
                    </a:lnTo>
                    <a:lnTo>
                      <a:pt x="56" y="146"/>
                    </a:lnTo>
                    <a:lnTo>
                      <a:pt x="56" y="145"/>
                    </a:lnTo>
                    <a:lnTo>
                      <a:pt x="57" y="144"/>
                    </a:lnTo>
                    <a:lnTo>
                      <a:pt x="58" y="141"/>
                    </a:lnTo>
                    <a:lnTo>
                      <a:pt x="61" y="138"/>
                    </a:lnTo>
                    <a:lnTo>
                      <a:pt x="62" y="134"/>
                    </a:lnTo>
                    <a:lnTo>
                      <a:pt x="61" y="133"/>
                    </a:lnTo>
                    <a:lnTo>
                      <a:pt x="58" y="134"/>
                    </a:lnTo>
                    <a:lnTo>
                      <a:pt x="57" y="133"/>
                    </a:lnTo>
                    <a:lnTo>
                      <a:pt x="56" y="134"/>
                    </a:lnTo>
                    <a:lnTo>
                      <a:pt x="53" y="134"/>
                    </a:lnTo>
                    <a:lnTo>
                      <a:pt x="53" y="137"/>
                    </a:lnTo>
                    <a:lnTo>
                      <a:pt x="52" y="140"/>
                    </a:lnTo>
                    <a:lnTo>
                      <a:pt x="48" y="142"/>
                    </a:lnTo>
                    <a:lnTo>
                      <a:pt x="46" y="141"/>
                    </a:lnTo>
                    <a:lnTo>
                      <a:pt x="45" y="142"/>
                    </a:lnTo>
                    <a:lnTo>
                      <a:pt x="46" y="145"/>
                    </a:lnTo>
                    <a:lnTo>
                      <a:pt x="45" y="148"/>
                    </a:lnTo>
                    <a:lnTo>
                      <a:pt x="42" y="150"/>
                    </a:lnTo>
                    <a:lnTo>
                      <a:pt x="41" y="152"/>
                    </a:lnTo>
                    <a:lnTo>
                      <a:pt x="41" y="153"/>
                    </a:lnTo>
                    <a:lnTo>
                      <a:pt x="41" y="154"/>
                    </a:lnTo>
                    <a:lnTo>
                      <a:pt x="39" y="157"/>
                    </a:lnTo>
                    <a:lnTo>
                      <a:pt x="37" y="157"/>
                    </a:lnTo>
                    <a:lnTo>
                      <a:pt x="36" y="156"/>
                    </a:lnTo>
                    <a:lnTo>
                      <a:pt x="37" y="153"/>
                    </a:lnTo>
                    <a:lnTo>
                      <a:pt x="37" y="150"/>
                    </a:lnTo>
                    <a:lnTo>
                      <a:pt x="37" y="149"/>
                    </a:lnTo>
                    <a:lnTo>
                      <a:pt x="36" y="148"/>
                    </a:lnTo>
                    <a:lnTo>
                      <a:pt x="36" y="149"/>
                    </a:lnTo>
                    <a:lnTo>
                      <a:pt x="36" y="152"/>
                    </a:lnTo>
                    <a:lnTo>
                      <a:pt x="33" y="154"/>
                    </a:lnTo>
                    <a:lnTo>
                      <a:pt x="32" y="154"/>
                    </a:lnTo>
                    <a:lnTo>
                      <a:pt x="32" y="157"/>
                    </a:lnTo>
                    <a:lnTo>
                      <a:pt x="31" y="158"/>
                    </a:lnTo>
                    <a:lnTo>
                      <a:pt x="29" y="158"/>
                    </a:lnTo>
                    <a:lnTo>
                      <a:pt x="28" y="161"/>
                    </a:lnTo>
                    <a:lnTo>
                      <a:pt x="24" y="162"/>
                    </a:lnTo>
                    <a:lnTo>
                      <a:pt x="24" y="162"/>
                    </a:lnTo>
                    <a:lnTo>
                      <a:pt x="23" y="161"/>
                    </a:lnTo>
                    <a:lnTo>
                      <a:pt x="21" y="161"/>
                    </a:lnTo>
                    <a:lnTo>
                      <a:pt x="20" y="162"/>
                    </a:lnTo>
                    <a:lnTo>
                      <a:pt x="20" y="161"/>
                    </a:lnTo>
                    <a:lnTo>
                      <a:pt x="20" y="158"/>
                    </a:lnTo>
                    <a:lnTo>
                      <a:pt x="21" y="157"/>
                    </a:lnTo>
                    <a:lnTo>
                      <a:pt x="21" y="156"/>
                    </a:lnTo>
                    <a:lnTo>
                      <a:pt x="23" y="153"/>
                    </a:lnTo>
                    <a:lnTo>
                      <a:pt x="24" y="152"/>
                    </a:lnTo>
                    <a:lnTo>
                      <a:pt x="24" y="149"/>
                    </a:lnTo>
                    <a:lnTo>
                      <a:pt x="23" y="149"/>
                    </a:lnTo>
                    <a:lnTo>
                      <a:pt x="20" y="150"/>
                    </a:lnTo>
                    <a:lnTo>
                      <a:pt x="19" y="150"/>
                    </a:lnTo>
                    <a:lnTo>
                      <a:pt x="19" y="153"/>
                    </a:lnTo>
                    <a:lnTo>
                      <a:pt x="17" y="154"/>
                    </a:lnTo>
                    <a:lnTo>
                      <a:pt x="17" y="156"/>
                    </a:lnTo>
                    <a:lnTo>
                      <a:pt x="16" y="157"/>
                    </a:lnTo>
                    <a:lnTo>
                      <a:pt x="15" y="156"/>
                    </a:lnTo>
                    <a:lnTo>
                      <a:pt x="15" y="153"/>
                    </a:lnTo>
                    <a:lnTo>
                      <a:pt x="12" y="150"/>
                    </a:lnTo>
                    <a:lnTo>
                      <a:pt x="11" y="149"/>
                    </a:lnTo>
                    <a:lnTo>
                      <a:pt x="8" y="150"/>
                    </a:lnTo>
                    <a:lnTo>
                      <a:pt x="8" y="152"/>
                    </a:lnTo>
                    <a:lnTo>
                      <a:pt x="6" y="153"/>
                    </a:lnTo>
                    <a:lnTo>
                      <a:pt x="3" y="152"/>
                    </a:lnTo>
                    <a:lnTo>
                      <a:pt x="3" y="150"/>
                    </a:lnTo>
                    <a:lnTo>
                      <a:pt x="6" y="149"/>
                    </a:lnTo>
                    <a:lnTo>
                      <a:pt x="7" y="148"/>
                    </a:lnTo>
                    <a:lnTo>
                      <a:pt x="6" y="146"/>
                    </a:lnTo>
                    <a:lnTo>
                      <a:pt x="6" y="145"/>
                    </a:lnTo>
                    <a:lnTo>
                      <a:pt x="8" y="145"/>
                    </a:lnTo>
                    <a:lnTo>
                      <a:pt x="7" y="144"/>
                    </a:lnTo>
                    <a:lnTo>
                      <a:pt x="4" y="144"/>
                    </a:lnTo>
                    <a:lnTo>
                      <a:pt x="6" y="141"/>
                    </a:lnTo>
                    <a:lnTo>
                      <a:pt x="10" y="141"/>
                    </a:lnTo>
                    <a:lnTo>
                      <a:pt x="11" y="141"/>
                    </a:lnTo>
                    <a:lnTo>
                      <a:pt x="14" y="137"/>
                    </a:lnTo>
                    <a:lnTo>
                      <a:pt x="19" y="136"/>
                    </a:lnTo>
                    <a:lnTo>
                      <a:pt x="21" y="134"/>
                    </a:lnTo>
                    <a:lnTo>
                      <a:pt x="24" y="136"/>
                    </a:lnTo>
                    <a:lnTo>
                      <a:pt x="27" y="134"/>
                    </a:lnTo>
                    <a:lnTo>
                      <a:pt x="31" y="132"/>
                    </a:lnTo>
                    <a:lnTo>
                      <a:pt x="32" y="132"/>
                    </a:lnTo>
                    <a:lnTo>
                      <a:pt x="33" y="131"/>
                    </a:lnTo>
                    <a:lnTo>
                      <a:pt x="36" y="131"/>
                    </a:lnTo>
                    <a:lnTo>
                      <a:pt x="36" y="131"/>
                    </a:lnTo>
                    <a:lnTo>
                      <a:pt x="40" y="131"/>
                    </a:lnTo>
                    <a:lnTo>
                      <a:pt x="41" y="128"/>
                    </a:lnTo>
                    <a:lnTo>
                      <a:pt x="42" y="127"/>
                    </a:lnTo>
                    <a:lnTo>
                      <a:pt x="45" y="127"/>
                    </a:lnTo>
                    <a:lnTo>
                      <a:pt x="48" y="124"/>
                    </a:lnTo>
                    <a:lnTo>
                      <a:pt x="49" y="124"/>
                    </a:lnTo>
                    <a:lnTo>
                      <a:pt x="52" y="123"/>
                    </a:lnTo>
                    <a:lnTo>
                      <a:pt x="57" y="119"/>
                    </a:lnTo>
                    <a:lnTo>
                      <a:pt x="58" y="119"/>
                    </a:lnTo>
                    <a:lnTo>
                      <a:pt x="60" y="119"/>
                    </a:lnTo>
                    <a:lnTo>
                      <a:pt x="61" y="117"/>
                    </a:lnTo>
                    <a:lnTo>
                      <a:pt x="61" y="115"/>
                    </a:lnTo>
                    <a:lnTo>
                      <a:pt x="64" y="113"/>
                    </a:lnTo>
                    <a:lnTo>
                      <a:pt x="69" y="115"/>
                    </a:lnTo>
                    <a:lnTo>
                      <a:pt x="70" y="113"/>
                    </a:lnTo>
                    <a:lnTo>
                      <a:pt x="73" y="115"/>
                    </a:lnTo>
                    <a:lnTo>
                      <a:pt x="75" y="115"/>
                    </a:lnTo>
                    <a:lnTo>
                      <a:pt x="77" y="113"/>
                    </a:lnTo>
                    <a:lnTo>
                      <a:pt x="78" y="113"/>
                    </a:lnTo>
                    <a:lnTo>
                      <a:pt x="79" y="116"/>
                    </a:lnTo>
                    <a:lnTo>
                      <a:pt x="81" y="120"/>
                    </a:lnTo>
                    <a:lnTo>
                      <a:pt x="82" y="121"/>
                    </a:lnTo>
                    <a:lnTo>
                      <a:pt x="82" y="120"/>
                    </a:lnTo>
                    <a:lnTo>
                      <a:pt x="82" y="119"/>
                    </a:lnTo>
                    <a:lnTo>
                      <a:pt x="83" y="119"/>
                    </a:lnTo>
                    <a:lnTo>
                      <a:pt x="83" y="121"/>
                    </a:lnTo>
                    <a:lnTo>
                      <a:pt x="86" y="121"/>
                    </a:lnTo>
                    <a:lnTo>
                      <a:pt x="86" y="119"/>
                    </a:lnTo>
                    <a:lnTo>
                      <a:pt x="86" y="117"/>
                    </a:lnTo>
                    <a:lnTo>
                      <a:pt x="86" y="115"/>
                    </a:lnTo>
                    <a:lnTo>
                      <a:pt x="89" y="113"/>
                    </a:lnTo>
                    <a:lnTo>
                      <a:pt x="90" y="112"/>
                    </a:lnTo>
                    <a:close/>
                    <a:moveTo>
                      <a:pt x="132" y="112"/>
                    </a:moveTo>
                    <a:lnTo>
                      <a:pt x="133" y="113"/>
                    </a:lnTo>
                    <a:lnTo>
                      <a:pt x="136" y="113"/>
                    </a:lnTo>
                    <a:lnTo>
                      <a:pt x="137" y="115"/>
                    </a:lnTo>
                    <a:lnTo>
                      <a:pt x="140" y="115"/>
                    </a:lnTo>
                    <a:lnTo>
                      <a:pt x="141" y="113"/>
                    </a:lnTo>
                    <a:lnTo>
                      <a:pt x="145" y="115"/>
                    </a:lnTo>
                    <a:lnTo>
                      <a:pt x="145" y="115"/>
                    </a:lnTo>
                    <a:lnTo>
                      <a:pt x="149" y="115"/>
                    </a:lnTo>
                    <a:lnTo>
                      <a:pt x="152" y="116"/>
                    </a:lnTo>
                    <a:lnTo>
                      <a:pt x="152" y="116"/>
                    </a:lnTo>
                    <a:lnTo>
                      <a:pt x="154" y="117"/>
                    </a:lnTo>
                    <a:lnTo>
                      <a:pt x="156" y="119"/>
                    </a:lnTo>
                    <a:lnTo>
                      <a:pt x="153" y="123"/>
                    </a:lnTo>
                    <a:lnTo>
                      <a:pt x="152" y="121"/>
                    </a:lnTo>
                    <a:lnTo>
                      <a:pt x="145" y="124"/>
                    </a:lnTo>
                    <a:lnTo>
                      <a:pt x="144" y="124"/>
                    </a:lnTo>
                    <a:lnTo>
                      <a:pt x="141" y="127"/>
                    </a:lnTo>
                    <a:lnTo>
                      <a:pt x="141" y="128"/>
                    </a:lnTo>
                    <a:lnTo>
                      <a:pt x="144" y="128"/>
                    </a:lnTo>
                    <a:lnTo>
                      <a:pt x="144" y="128"/>
                    </a:lnTo>
                    <a:lnTo>
                      <a:pt x="144" y="129"/>
                    </a:lnTo>
                    <a:lnTo>
                      <a:pt x="141" y="133"/>
                    </a:lnTo>
                    <a:lnTo>
                      <a:pt x="141" y="134"/>
                    </a:lnTo>
                    <a:lnTo>
                      <a:pt x="139" y="134"/>
                    </a:lnTo>
                    <a:lnTo>
                      <a:pt x="139" y="136"/>
                    </a:lnTo>
                    <a:lnTo>
                      <a:pt x="137" y="138"/>
                    </a:lnTo>
                    <a:lnTo>
                      <a:pt x="135" y="138"/>
                    </a:lnTo>
                    <a:lnTo>
                      <a:pt x="132" y="140"/>
                    </a:lnTo>
                    <a:lnTo>
                      <a:pt x="129" y="140"/>
                    </a:lnTo>
                    <a:lnTo>
                      <a:pt x="128" y="137"/>
                    </a:lnTo>
                    <a:lnTo>
                      <a:pt x="127" y="138"/>
                    </a:lnTo>
                    <a:lnTo>
                      <a:pt x="124" y="137"/>
                    </a:lnTo>
                    <a:lnTo>
                      <a:pt x="122" y="138"/>
                    </a:lnTo>
                    <a:lnTo>
                      <a:pt x="120" y="137"/>
                    </a:lnTo>
                    <a:lnTo>
                      <a:pt x="122" y="136"/>
                    </a:lnTo>
                    <a:lnTo>
                      <a:pt x="120" y="133"/>
                    </a:lnTo>
                    <a:lnTo>
                      <a:pt x="118" y="131"/>
                    </a:lnTo>
                    <a:lnTo>
                      <a:pt x="116" y="131"/>
                    </a:lnTo>
                    <a:lnTo>
                      <a:pt x="116" y="128"/>
                    </a:lnTo>
                    <a:lnTo>
                      <a:pt x="115" y="125"/>
                    </a:lnTo>
                    <a:lnTo>
                      <a:pt x="118" y="123"/>
                    </a:lnTo>
                    <a:lnTo>
                      <a:pt x="118" y="121"/>
                    </a:lnTo>
                    <a:lnTo>
                      <a:pt x="120" y="119"/>
                    </a:lnTo>
                    <a:lnTo>
                      <a:pt x="120" y="116"/>
                    </a:lnTo>
                    <a:lnTo>
                      <a:pt x="123" y="115"/>
                    </a:lnTo>
                    <a:lnTo>
                      <a:pt x="125" y="113"/>
                    </a:lnTo>
                    <a:lnTo>
                      <a:pt x="127" y="113"/>
                    </a:lnTo>
                    <a:lnTo>
                      <a:pt x="132" y="112"/>
                    </a:lnTo>
                    <a:close/>
                    <a:moveTo>
                      <a:pt x="115" y="104"/>
                    </a:moveTo>
                    <a:lnTo>
                      <a:pt x="116" y="106"/>
                    </a:lnTo>
                    <a:lnTo>
                      <a:pt x="118" y="106"/>
                    </a:lnTo>
                    <a:lnTo>
                      <a:pt x="120" y="104"/>
                    </a:lnTo>
                    <a:lnTo>
                      <a:pt x="119" y="108"/>
                    </a:lnTo>
                    <a:lnTo>
                      <a:pt x="119" y="109"/>
                    </a:lnTo>
                    <a:lnTo>
                      <a:pt x="119" y="111"/>
                    </a:lnTo>
                    <a:lnTo>
                      <a:pt x="119" y="115"/>
                    </a:lnTo>
                    <a:lnTo>
                      <a:pt x="118" y="116"/>
                    </a:lnTo>
                    <a:lnTo>
                      <a:pt x="114" y="117"/>
                    </a:lnTo>
                    <a:lnTo>
                      <a:pt x="112" y="117"/>
                    </a:lnTo>
                    <a:lnTo>
                      <a:pt x="111" y="113"/>
                    </a:lnTo>
                    <a:lnTo>
                      <a:pt x="111" y="111"/>
                    </a:lnTo>
                    <a:lnTo>
                      <a:pt x="111" y="108"/>
                    </a:lnTo>
                    <a:lnTo>
                      <a:pt x="112" y="106"/>
                    </a:lnTo>
                    <a:lnTo>
                      <a:pt x="114" y="106"/>
                    </a:lnTo>
                    <a:lnTo>
                      <a:pt x="115" y="104"/>
                    </a:lnTo>
                    <a:close/>
                    <a:moveTo>
                      <a:pt x="168" y="91"/>
                    </a:moveTo>
                    <a:lnTo>
                      <a:pt x="169" y="91"/>
                    </a:lnTo>
                    <a:lnTo>
                      <a:pt x="169" y="92"/>
                    </a:lnTo>
                    <a:lnTo>
                      <a:pt x="170" y="95"/>
                    </a:lnTo>
                    <a:lnTo>
                      <a:pt x="170" y="98"/>
                    </a:lnTo>
                    <a:lnTo>
                      <a:pt x="169" y="100"/>
                    </a:lnTo>
                    <a:lnTo>
                      <a:pt x="170" y="104"/>
                    </a:lnTo>
                    <a:lnTo>
                      <a:pt x="168" y="108"/>
                    </a:lnTo>
                    <a:lnTo>
                      <a:pt x="165" y="109"/>
                    </a:lnTo>
                    <a:lnTo>
                      <a:pt x="164" y="112"/>
                    </a:lnTo>
                    <a:lnTo>
                      <a:pt x="161" y="112"/>
                    </a:lnTo>
                    <a:lnTo>
                      <a:pt x="160" y="112"/>
                    </a:lnTo>
                    <a:lnTo>
                      <a:pt x="158" y="111"/>
                    </a:lnTo>
                    <a:lnTo>
                      <a:pt x="156" y="111"/>
                    </a:lnTo>
                    <a:lnTo>
                      <a:pt x="153" y="108"/>
                    </a:lnTo>
                    <a:lnTo>
                      <a:pt x="153" y="104"/>
                    </a:lnTo>
                    <a:lnTo>
                      <a:pt x="152" y="102"/>
                    </a:lnTo>
                    <a:lnTo>
                      <a:pt x="150" y="103"/>
                    </a:lnTo>
                    <a:lnTo>
                      <a:pt x="150" y="106"/>
                    </a:lnTo>
                    <a:lnTo>
                      <a:pt x="148" y="107"/>
                    </a:lnTo>
                    <a:lnTo>
                      <a:pt x="147" y="104"/>
                    </a:lnTo>
                    <a:lnTo>
                      <a:pt x="147" y="102"/>
                    </a:lnTo>
                    <a:lnTo>
                      <a:pt x="147" y="100"/>
                    </a:lnTo>
                    <a:lnTo>
                      <a:pt x="145" y="99"/>
                    </a:lnTo>
                    <a:lnTo>
                      <a:pt x="144" y="100"/>
                    </a:lnTo>
                    <a:lnTo>
                      <a:pt x="143" y="99"/>
                    </a:lnTo>
                    <a:lnTo>
                      <a:pt x="140" y="100"/>
                    </a:lnTo>
                    <a:lnTo>
                      <a:pt x="137" y="99"/>
                    </a:lnTo>
                    <a:lnTo>
                      <a:pt x="136" y="100"/>
                    </a:lnTo>
                    <a:lnTo>
                      <a:pt x="136" y="98"/>
                    </a:lnTo>
                    <a:lnTo>
                      <a:pt x="137" y="96"/>
                    </a:lnTo>
                    <a:lnTo>
                      <a:pt x="139" y="94"/>
                    </a:lnTo>
                    <a:lnTo>
                      <a:pt x="141" y="94"/>
                    </a:lnTo>
                    <a:lnTo>
                      <a:pt x="143" y="94"/>
                    </a:lnTo>
                    <a:lnTo>
                      <a:pt x="150" y="92"/>
                    </a:lnTo>
                    <a:lnTo>
                      <a:pt x="152" y="92"/>
                    </a:lnTo>
                    <a:lnTo>
                      <a:pt x="154" y="94"/>
                    </a:lnTo>
                    <a:lnTo>
                      <a:pt x="156" y="94"/>
                    </a:lnTo>
                    <a:lnTo>
                      <a:pt x="158" y="94"/>
                    </a:lnTo>
                    <a:lnTo>
                      <a:pt x="161" y="91"/>
                    </a:lnTo>
                    <a:lnTo>
                      <a:pt x="165" y="91"/>
                    </a:lnTo>
                    <a:lnTo>
                      <a:pt x="166" y="92"/>
                    </a:lnTo>
                    <a:lnTo>
                      <a:pt x="168" y="91"/>
                    </a:lnTo>
                    <a:close/>
                    <a:moveTo>
                      <a:pt x="223" y="82"/>
                    </a:moveTo>
                    <a:lnTo>
                      <a:pt x="223" y="83"/>
                    </a:lnTo>
                    <a:lnTo>
                      <a:pt x="224" y="87"/>
                    </a:lnTo>
                    <a:lnTo>
                      <a:pt x="226" y="87"/>
                    </a:lnTo>
                    <a:lnTo>
                      <a:pt x="228" y="84"/>
                    </a:lnTo>
                    <a:lnTo>
                      <a:pt x="231" y="86"/>
                    </a:lnTo>
                    <a:lnTo>
                      <a:pt x="233" y="84"/>
                    </a:lnTo>
                    <a:lnTo>
                      <a:pt x="236" y="86"/>
                    </a:lnTo>
                    <a:lnTo>
                      <a:pt x="237" y="88"/>
                    </a:lnTo>
                    <a:lnTo>
                      <a:pt x="239" y="90"/>
                    </a:lnTo>
                    <a:lnTo>
                      <a:pt x="239" y="92"/>
                    </a:lnTo>
                    <a:lnTo>
                      <a:pt x="239" y="96"/>
                    </a:lnTo>
                    <a:lnTo>
                      <a:pt x="239" y="99"/>
                    </a:lnTo>
                    <a:lnTo>
                      <a:pt x="237" y="102"/>
                    </a:lnTo>
                    <a:lnTo>
                      <a:pt x="235" y="103"/>
                    </a:lnTo>
                    <a:lnTo>
                      <a:pt x="235" y="104"/>
                    </a:lnTo>
                    <a:lnTo>
                      <a:pt x="236" y="104"/>
                    </a:lnTo>
                    <a:lnTo>
                      <a:pt x="239" y="103"/>
                    </a:lnTo>
                    <a:lnTo>
                      <a:pt x="239" y="100"/>
                    </a:lnTo>
                    <a:lnTo>
                      <a:pt x="243" y="100"/>
                    </a:lnTo>
                    <a:lnTo>
                      <a:pt x="245" y="99"/>
                    </a:lnTo>
                    <a:lnTo>
                      <a:pt x="247" y="99"/>
                    </a:lnTo>
                    <a:lnTo>
                      <a:pt x="249" y="100"/>
                    </a:lnTo>
                    <a:lnTo>
                      <a:pt x="248" y="103"/>
                    </a:lnTo>
                    <a:lnTo>
                      <a:pt x="248" y="106"/>
                    </a:lnTo>
                    <a:lnTo>
                      <a:pt x="249" y="107"/>
                    </a:lnTo>
                    <a:lnTo>
                      <a:pt x="249" y="108"/>
                    </a:lnTo>
                    <a:lnTo>
                      <a:pt x="247" y="111"/>
                    </a:lnTo>
                    <a:lnTo>
                      <a:pt x="245" y="112"/>
                    </a:lnTo>
                    <a:lnTo>
                      <a:pt x="245" y="113"/>
                    </a:lnTo>
                    <a:lnTo>
                      <a:pt x="248" y="113"/>
                    </a:lnTo>
                    <a:lnTo>
                      <a:pt x="251" y="115"/>
                    </a:lnTo>
                    <a:lnTo>
                      <a:pt x="252" y="115"/>
                    </a:lnTo>
                    <a:lnTo>
                      <a:pt x="252" y="117"/>
                    </a:lnTo>
                    <a:lnTo>
                      <a:pt x="253" y="119"/>
                    </a:lnTo>
                    <a:lnTo>
                      <a:pt x="253" y="121"/>
                    </a:lnTo>
                    <a:lnTo>
                      <a:pt x="251" y="123"/>
                    </a:lnTo>
                    <a:lnTo>
                      <a:pt x="251" y="124"/>
                    </a:lnTo>
                    <a:lnTo>
                      <a:pt x="251" y="128"/>
                    </a:lnTo>
                    <a:lnTo>
                      <a:pt x="248" y="129"/>
                    </a:lnTo>
                    <a:lnTo>
                      <a:pt x="247" y="131"/>
                    </a:lnTo>
                    <a:lnTo>
                      <a:pt x="244" y="132"/>
                    </a:lnTo>
                    <a:lnTo>
                      <a:pt x="243" y="134"/>
                    </a:lnTo>
                    <a:lnTo>
                      <a:pt x="241" y="136"/>
                    </a:lnTo>
                    <a:lnTo>
                      <a:pt x="241" y="137"/>
                    </a:lnTo>
                    <a:lnTo>
                      <a:pt x="243" y="138"/>
                    </a:lnTo>
                    <a:lnTo>
                      <a:pt x="241" y="141"/>
                    </a:lnTo>
                    <a:lnTo>
                      <a:pt x="240" y="145"/>
                    </a:lnTo>
                    <a:lnTo>
                      <a:pt x="240" y="148"/>
                    </a:lnTo>
                    <a:lnTo>
                      <a:pt x="237" y="150"/>
                    </a:lnTo>
                    <a:lnTo>
                      <a:pt x="236" y="152"/>
                    </a:lnTo>
                    <a:lnTo>
                      <a:pt x="236" y="153"/>
                    </a:lnTo>
                    <a:lnTo>
                      <a:pt x="232" y="156"/>
                    </a:lnTo>
                    <a:lnTo>
                      <a:pt x="231" y="156"/>
                    </a:lnTo>
                    <a:lnTo>
                      <a:pt x="229" y="154"/>
                    </a:lnTo>
                    <a:lnTo>
                      <a:pt x="228" y="154"/>
                    </a:lnTo>
                    <a:lnTo>
                      <a:pt x="227" y="154"/>
                    </a:lnTo>
                    <a:lnTo>
                      <a:pt x="226" y="152"/>
                    </a:lnTo>
                    <a:lnTo>
                      <a:pt x="224" y="149"/>
                    </a:lnTo>
                    <a:lnTo>
                      <a:pt x="228" y="141"/>
                    </a:lnTo>
                    <a:lnTo>
                      <a:pt x="228" y="138"/>
                    </a:lnTo>
                    <a:lnTo>
                      <a:pt x="228" y="137"/>
                    </a:lnTo>
                    <a:lnTo>
                      <a:pt x="228" y="136"/>
                    </a:lnTo>
                    <a:lnTo>
                      <a:pt x="227" y="136"/>
                    </a:lnTo>
                    <a:lnTo>
                      <a:pt x="224" y="132"/>
                    </a:lnTo>
                    <a:lnTo>
                      <a:pt x="223" y="131"/>
                    </a:lnTo>
                    <a:lnTo>
                      <a:pt x="219" y="131"/>
                    </a:lnTo>
                    <a:lnTo>
                      <a:pt x="219" y="128"/>
                    </a:lnTo>
                    <a:lnTo>
                      <a:pt x="219" y="127"/>
                    </a:lnTo>
                    <a:lnTo>
                      <a:pt x="222" y="127"/>
                    </a:lnTo>
                    <a:lnTo>
                      <a:pt x="222" y="125"/>
                    </a:lnTo>
                    <a:lnTo>
                      <a:pt x="218" y="125"/>
                    </a:lnTo>
                    <a:lnTo>
                      <a:pt x="218" y="125"/>
                    </a:lnTo>
                    <a:lnTo>
                      <a:pt x="214" y="125"/>
                    </a:lnTo>
                    <a:lnTo>
                      <a:pt x="210" y="124"/>
                    </a:lnTo>
                    <a:lnTo>
                      <a:pt x="208" y="124"/>
                    </a:lnTo>
                    <a:lnTo>
                      <a:pt x="206" y="125"/>
                    </a:lnTo>
                    <a:lnTo>
                      <a:pt x="204" y="124"/>
                    </a:lnTo>
                    <a:lnTo>
                      <a:pt x="204" y="123"/>
                    </a:lnTo>
                    <a:lnTo>
                      <a:pt x="202" y="119"/>
                    </a:lnTo>
                    <a:lnTo>
                      <a:pt x="204" y="115"/>
                    </a:lnTo>
                    <a:lnTo>
                      <a:pt x="204" y="113"/>
                    </a:lnTo>
                    <a:lnTo>
                      <a:pt x="210" y="112"/>
                    </a:lnTo>
                    <a:lnTo>
                      <a:pt x="211" y="115"/>
                    </a:lnTo>
                    <a:lnTo>
                      <a:pt x="214" y="116"/>
                    </a:lnTo>
                    <a:lnTo>
                      <a:pt x="215" y="119"/>
                    </a:lnTo>
                    <a:lnTo>
                      <a:pt x="215" y="119"/>
                    </a:lnTo>
                    <a:lnTo>
                      <a:pt x="219" y="115"/>
                    </a:lnTo>
                    <a:lnTo>
                      <a:pt x="219" y="113"/>
                    </a:lnTo>
                    <a:lnTo>
                      <a:pt x="216" y="113"/>
                    </a:lnTo>
                    <a:lnTo>
                      <a:pt x="216" y="112"/>
                    </a:lnTo>
                    <a:lnTo>
                      <a:pt x="219" y="112"/>
                    </a:lnTo>
                    <a:lnTo>
                      <a:pt x="222" y="111"/>
                    </a:lnTo>
                    <a:lnTo>
                      <a:pt x="224" y="109"/>
                    </a:lnTo>
                    <a:lnTo>
                      <a:pt x="223" y="108"/>
                    </a:lnTo>
                    <a:lnTo>
                      <a:pt x="219" y="108"/>
                    </a:lnTo>
                    <a:lnTo>
                      <a:pt x="219" y="107"/>
                    </a:lnTo>
                    <a:lnTo>
                      <a:pt x="219" y="106"/>
                    </a:lnTo>
                    <a:lnTo>
                      <a:pt x="222" y="103"/>
                    </a:lnTo>
                    <a:lnTo>
                      <a:pt x="223" y="103"/>
                    </a:lnTo>
                    <a:lnTo>
                      <a:pt x="224" y="100"/>
                    </a:lnTo>
                    <a:lnTo>
                      <a:pt x="223" y="99"/>
                    </a:lnTo>
                    <a:lnTo>
                      <a:pt x="222" y="99"/>
                    </a:lnTo>
                    <a:lnTo>
                      <a:pt x="220" y="99"/>
                    </a:lnTo>
                    <a:lnTo>
                      <a:pt x="216" y="102"/>
                    </a:lnTo>
                    <a:lnTo>
                      <a:pt x="214" y="104"/>
                    </a:lnTo>
                    <a:lnTo>
                      <a:pt x="214" y="103"/>
                    </a:lnTo>
                    <a:lnTo>
                      <a:pt x="215" y="99"/>
                    </a:lnTo>
                    <a:lnTo>
                      <a:pt x="219" y="98"/>
                    </a:lnTo>
                    <a:lnTo>
                      <a:pt x="222" y="95"/>
                    </a:lnTo>
                    <a:lnTo>
                      <a:pt x="220" y="95"/>
                    </a:lnTo>
                    <a:lnTo>
                      <a:pt x="218" y="95"/>
                    </a:lnTo>
                    <a:lnTo>
                      <a:pt x="216" y="96"/>
                    </a:lnTo>
                    <a:lnTo>
                      <a:pt x="215" y="95"/>
                    </a:lnTo>
                    <a:lnTo>
                      <a:pt x="215" y="92"/>
                    </a:lnTo>
                    <a:lnTo>
                      <a:pt x="218" y="90"/>
                    </a:lnTo>
                    <a:lnTo>
                      <a:pt x="218" y="87"/>
                    </a:lnTo>
                    <a:lnTo>
                      <a:pt x="220" y="86"/>
                    </a:lnTo>
                    <a:lnTo>
                      <a:pt x="222" y="84"/>
                    </a:lnTo>
                    <a:lnTo>
                      <a:pt x="223" y="82"/>
                    </a:lnTo>
                    <a:close/>
                    <a:moveTo>
                      <a:pt x="287" y="71"/>
                    </a:moveTo>
                    <a:lnTo>
                      <a:pt x="287" y="73"/>
                    </a:lnTo>
                    <a:lnTo>
                      <a:pt x="289" y="74"/>
                    </a:lnTo>
                    <a:lnTo>
                      <a:pt x="291" y="74"/>
                    </a:lnTo>
                    <a:lnTo>
                      <a:pt x="293" y="75"/>
                    </a:lnTo>
                    <a:lnTo>
                      <a:pt x="290" y="79"/>
                    </a:lnTo>
                    <a:lnTo>
                      <a:pt x="287" y="81"/>
                    </a:lnTo>
                    <a:lnTo>
                      <a:pt x="287" y="83"/>
                    </a:lnTo>
                    <a:lnTo>
                      <a:pt x="286" y="86"/>
                    </a:lnTo>
                    <a:lnTo>
                      <a:pt x="283" y="88"/>
                    </a:lnTo>
                    <a:lnTo>
                      <a:pt x="282" y="87"/>
                    </a:lnTo>
                    <a:lnTo>
                      <a:pt x="282" y="86"/>
                    </a:lnTo>
                    <a:lnTo>
                      <a:pt x="282" y="83"/>
                    </a:lnTo>
                    <a:lnTo>
                      <a:pt x="283" y="82"/>
                    </a:lnTo>
                    <a:lnTo>
                      <a:pt x="283" y="79"/>
                    </a:lnTo>
                    <a:lnTo>
                      <a:pt x="282" y="81"/>
                    </a:lnTo>
                    <a:lnTo>
                      <a:pt x="278" y="79"/>
                    </a:lnTo>
                    <a:lnTo>
                      <a:pt x="278" y="78"/>
                    </a:lnTo>
                    <a:lnTo>
                      <a:pt x="281" y="77"/>
                    </a:lnTo>
                    <a:lnTo>
                      <a:pt x="281" y="74"/>
                    </a:lnTo>
                    <a:lnTo>
                      <a:pt x="285" y="74"/>
                    </a:lnTo>
                    <a:lnTo>
                      <a:pt x="287" y="71"/>
                    </a:lnTo>
                    <a:lnTo>
                      <a:pt x="287" y="71"/>
                    </a:lnTo>
                    <a:close/>
                    <a:moveTo>
                      <a:pt x="326" y="63"/>
                    </a:moveTo>
                    <a:lnTo>
                      <a:pt x="327" y="63"/>
                    </a:lnTo>
                    <a:lnTo>
                      <a:pt x="328" y="63"/>
                    </a:lnTo>
                    <a:lnTo>
                      <a:pt x="331" y="63"/>
                    </a:lnTo>
                    <a:lnTo>
                      <a:pt x="331" y="66"/>
                    </a:lnTo>
                    <a:lnTo>
                      <a:pt x="330" y="66"/>
                    </a:lnTo>
                    <a:lnTo>
                      <a:pt x="328" y="65"/>
                    </a:lnTo>
                    <a:lnTo>
                      <a:pt x="326" y="65"/>
                    </a:lnTo>
                    <a:lnTo>
                      <a:pt x="326" y="63"/>
                    </a:lnTo>
                    <a:lnTo>
                      <a:pt x="326" y="63"/>
                    </a:lnTo>
                    <a:close/>
                    <a:moveTo>
                      <a:pt x="347" y="37"/>
                    </a:moveTo>
                    <a:lnTo>
                      <a:pt x="349" y="40"/>
                    </a:lnTo>
                    <a:lnTo>
                      <a:pt x="351" y="40"/>
                    </a:lnTo>
                    <a:lnTo>
                      <a:pt x="351" y="38"/>
                    </a:lnTo>
                    <a:lnTo>
                      <a:pt x="352" y="37"/>
                    </a:lnTo>
                    <a:lnTo>
                      <a:pt x="355" y="38"/>
                    </a:lnTo>
                    <a:lnTo>
                      <a:pt x="356" y="41"/>
                    </a:lnTo>
                    <a:lnTo>
                      <a:pt x="360" y="44"/>
                    </a:lnTo>
                    <a:lnTo>
                      <a:pt x="360" y="46"/>
                    </a:lnTo>
                    <a:lnTo>
                      <a:pt x="362" y="48"/>
                    </a:lnTo>
                    <a:lnTo>
                      <a:pt x="361" y="52"/>
                    </a:lnTo>
                    <a:lnTo>
                      <a:pt x="360" y="56"/>
                    </a:lnTo>
                    <a:lnTo>
                      <a:pt x="360" y="58"/>
                    </a:lnTo>
                    <a:lnTo>
                      <a:pt x="360" y="62"/>
                    </a:lnTo>
                    <a:lnTo>
                      <a:pt x="359" y="65"/>
                    </a:lnTo>
                    <a:lnTo>
                      <a:pt x="359" y="69"/>
                    </a:lnTo>
                    <a:lnTo>
                      <a:pt x="359" y="73"/>
                    </a:lnTo>
                    <a:lnTo>
                      <a:pt x="360" y="77"/>
                    </a:lnTo>
                    <a:lnTo>
                      <a:pt x="359" y="81"/>
                    </a:lnTo>
                    <a:lnTo>
                      <a:pt x="360" y="81"/>
                    </a:lnTo>
                    <a:lnTo>
                      <a:pt x="360" y="82"/>
                    </a:lnTo>
                    <a:lnTo>
                      <a:pt x="361" y="79"/>
                    </a:lnTo>
                    <a:lnTo>
                      <a:pt x="364" y="79"/>
                    </a:lnTo>
                    <a:lnTo>
                      <a:pt x="366" y="79"/>
                    </a:lnTo>
                    <a:lnTo>
                      <a:pt x="368" y="82"/>
                    </a:lnTo>
                    <a:lnTo>
                      <a:pt x="368" y="84"/>
                    </a:lnTo>
                    <a:lnTo>
                      <a:pt x="366" y="86"/>
                    </a:lnTo>
                    <a:lnTo>
                      <a:pt x="366" y="84"/>
                    </a:lnTo>
                    <a:lnTo>
                      <a:pt x="365" y="86"/>
                    </a:lnTo>
                    <a:lnTo>
                      <a:pt x="366" y="88"/>
                    </a:lnTo>
                    <a:lnTo>
                      <a:pt x="364" y="92"/>
                    </a:lnTo>
                    <a:lnTo>
                      <a:pt x="364" y="94"/>
                    </a:lnTo>
                    <a:lnTo>
                      <a:pt x="365" y="95"/>
                    </a:lnTo>
                    <a:lnTo>
                      <a:pt x="365" y="96"/>
                    </a:lnTo>
                    <a:lnTo>
                      <a:pt x="365" y="96"/>
                    </a:lnTo>
                    <a:lnTo>
                      <a:pt x="366" y="96"/>
                    </a:lnTo>
                    <a:lnTo>
                      <a:pt x="368" y="94"/>
                    </a:lnTo>
                    <a:lnTo>
                      <a:pt x="366" y="92"/>
                    </a:lnTo>
                    <a:lnTo>
                      <a:pt x="368" y="90"/>
                    </a:lnTo>
                    <a:lnTo>
                      <a:pt x="370" y="84"/>
                    </a:lnTo>
                    <a:lnTo>
                      <a:pt x="372" y="83"/>
                    </a:lnTo>
                    <a:lnTo>
                      <a:pt x="374" y="84"/>
                    </a:lnTo>
                    <a:lnTo>
                      <a:pt x="374" y="86"/>
                    </a:lnTo>
                    <a:lnTo>
                      <a:pt x="374" y="87"/>
                    </a:lnTo>
                    <a:lnTo>
                      <a:pt x="374" y="90"/>
                    </a:lnTo>
                    <a:lnTo>
                      <a:pt x="373" y="92"/>
                    </a:lnTo>
                    <a:lnTo>
                      <a:pt x="373" y="95"/>
                    </a:lnTo>
                    <a:lnTo>
                      <a:pt x="372" y="96"/>
                    </a:lnTo>
                    <a:lnTo>
                      <a:pt x="370" y="96"/>
                    </a:lnTo>
                    <a:lnTo>
                      <a:pt x="369" y="96"/>
                    </a:lnTo>
                    <a:lnTo>
                      <a:pt x="368" y="98"/>
                    </a:lnTo>
                    <a:lnTo>
                      <a:pt x="369" y="99"/>
                    </a:lnTo>
                    <a:lnTo>
                      <a:pt x="370" y="99"/>
                    </a:lnTo>
                    <a:lnTo>
                      <a:pt x="372" y="98"/>
                    </a:lnTo>
                    <a:lnTo>
                      <a:pt x="373" y="99"/>
                    </a:lnTo>
                    <a:lnTo>
                      <a:pt x="372" y="103"/>
                    </a:lnTo>
                    <a:lnTo>
                      <a:pt x="369" y="107"/>
                    </a:lnTo>
                    <a:lnTo>
                      <a:pt x="368" y="108"/>
                    </a:lnTo>
                    <a:lnTo>
                      <a:pt x="364" y="112"/>
                    </a:lnTo>
                    <a:lnTo>
                      <a:pt x="361" y="112"/>
                    </a:lnTo>
                    <a:lnTo>
                      <a:pt x="356" y="115"/>
                    </a:lnTo>
                    <a:lnTo>
                      <a:pt x="355" y="116"/>
                    </a:lnTo>
                    <a:lnTo>
                      <a:pt x="357" y="116"/>
                    </a:lnTo>
                    <a:lnTo>
                      <a:pt x="359" y="115"/>
                    </a:lnTo>
                    <a:lnTo>
                      <a:pt x="361" y="115"/>
                    </a:lnTo>
                    <a:lnTo>
                      <a:pt x="362" y="116"/>
                    </a:lnTo>
                    <a:lnTo>
                      <a:pt x="362" y="115"/>
                    </a:lnTo>
                    <a:lnTo>
                      <a:pt x="364" y="113"/>
                    </a:lnTo>
                    <a:lnTo>
                      <a:pt x="365" y="115"/>
                    </a:lnTo>
                    <a:lnTo>
                      <a:pt x="365" y="116"/>
                    </a:lnTo>
                    <a:lnTo>
                      <a:pt x="368" y="119"/>
                    </a:lnTo>
                    <a:lnTo>
                      <a:pt x="368" y="120"/>
                    </a:lnTo>
                    <a:lnTo>
                      <a:pt x="365" y="121"/>
                    </a:lnTo>
                    <a:lnTo>
                      <a:pt x="364" y="124"/>
                    </a:lnTo>
                    <a:lnTo>
                      <a:pt x="364" y="125"/>
                    </a:lnTo>
                    <a:lnTo>
                      <a:pt x="365" y="125"/>
                    </a:lnTo>
                    <a:lnTo>
                      <a:pt x="368" y="123"/>
                    </a:lnTo>
                    <a:lnTo>
                      <a:pt x="369" y="119"/>
                    </a:lnTo>
                    <a:lnTo>
                      <a:pt x="370" y="119"/>
                    </a:lnTo>
                    <a:lnTo>
                      <a:pt x="370" y="124"/>
                    </a:lnTo>
                    <a:lnTo>
                      <a:pt x="369" y="128"/>
                    </a:lnTo>
                    <a:lnTo>
                      <a:pt x="370" y="129"/>
                    </a:lnTo>
                    <a:lnTo>
                      <a:pt x="370" y="131"/>
                    </a:lnTo>
                    <a:lnTo>
                      <a:pt x="370" y="132"/>
                    </a:lnTo>
                    <a:lnTo>
                      <a:pt x="369" y="134"/>
                    </a:lnTo>
                    <a:lnTo>
                      <a:pt x="368" y="134"/>
                    </a:lnTo>
                    <a:lnTo>
                      <a:pt x="365" y="137"/>
                    </a:lnTo>
                    <a:lnTo>
                      <a:pt x="364" y="137"/>
                    </a:lnTo>
                    <a:lnTo>
                      <a:pt x="360" y="138"/>
                    </a:lnTo>
                    <a:lnTo>
                      <a:pt x="356" y="137"/>
                    </a:lnTo>
                    <a:lnTo>
                      <a:pt x="355" y="138"/>
                    </a:lnTo>
                    <a:lnTo>
                      <a:pt x="352" y="141"/>
                    </a:lnTo>
                    <a:lnTo>
                      <a:pt x="349" y="142"/>
                    </a:lnTo>
                    <a:lnTo>
                      <a:pt x="349" y="140"/>
                    </a:lnTo>
                    <a:lnTo>
                      <a:pt x="351" y="138"/>
                    </a:lnTo>
                    <a:lnTo>
                      <a:pt x="351" y="137"/>
                    </a:lnTo>
                    <a:lnTo>
                      <a:pt x="349" y="137"/>
                    </a:lnTo>
                    <a:lnTo>
                      <a:pt x="347" y="140"/>
                    </a:lnTo>
                    <a:lnTo>
                      <a:pt x="347" y="142"/>
                    </a:lnTo>
                    <a:lnTo>
                      <a:pt x="345" y="145"/>
                    </a:lnTo>
                    <a:lnTo>
                      <a:pt x="341" y="149"/>
                    </a:lnTo>
                    <a:lnTo>
                      <a:pt x="339" y="153"/>
                    </a:lnTo>
                    <a:lnTo>
                      <a:pt x="339" y="154"/>
                    </a:lnTo>
                    <a:lnTo>
                      <a:pt x="337" y="152"/>
                    </a:lnTo>
                    <a:lnTo>
                      <a:pt x="336" y="150"/>
                    </a:lnTo>
                    <a:lnTo>
                      <a:pt x="336" y="146"/>
                    </a:lnTo>
                    <a:lnTo>
                      <a:pt x="339" y="144"/>
                    </a:lnTo>
                    <a:lnTo>
                      <a:pt x="340" y="140"/>
                    </a:lnTo>
                    <a:lnTo>
                      <a:pt x="341" y="140"/>
                    </a:lnTo>
                    <a:lnTo>
                      <a:pt x="341" y="138"/>
                    </a:lnTo>
                    <a:lnTo>
                      <a:pt x="341" y="136"/>
                    </a:lnTo>
                    <a:lnTo>
                      <a:pt x="340" y="137"/>
                    </a:lnTo>
                    <a:lnTo>
                      <a:pt x="339" y="138"/>
                    </a:lnTo>
                    <a:lnTo>
                      <a:pt x="337" y="142"/>
                    </a:lnTo>
                    <a:lnTo>
                      <a:pt x="335" y="145"/>
                    </a:lnTo>
                    <a:lnTo>
                      <a:pt x="335" y="148"/>
                    </a:lnTo>
                    <a:lnTo>
                      <a:pt x="335" y="149"/>
                    </a:lnTo>
                    <a:lnTo>
                      <a:pt x="335" y="152"/>
                    </a:lnTo>
                    <a:lnTo>
                      <a:pt x="332" y="153"/>
                    </a:lnTo>
                    <a:lnTo>
                      <a:pt x="332" y="153"/>
                    </a:lnTo>
                    <a:lnTo>
                      <a:pt x="335" y="154"/>
                    </a:lnTo>
                    <a:lnTo>
                      <a:pt x="335" y="156"/>
                    </a:lnTo>
                    <a:lnTo>
                      <a:pt x="334" y="158"/>
                    </a:lnTo>
                    <a:lnTo>
                      <a:pt x="331" y="159"/>
                    </a:lnTo>
                    <a:lnTo>
                      <a:pt x="328" y="159"/>
                    </a:lnTo>
                    <a:lnTo>
                      <a:pt x="328" y="158"/>
                    </a:lnTo>
                    <a:lnTo>
                      <a:pt x="330" y="156"/>
                    </a:lnTo>
                    <a:lnTo>
                      <a:pt x="330" y="153"/>
                    </a:lnTo>
                    <a:lnTo>
                      <a:pt x="328" y="154"/>
                    </a:lnTo>
                    <a:lnTo>
                      <a:pt x="326" y="159"/>
                    </a:lnTo>
                    <a:lnTo>
                      <a:pt x="323" y="163"/>
                    </a:lnTo>
                    <a:lnTo>
                      <a:pt x="322" y="166"/>
                    </a:lnTo>
                    <a:lnTo>
                      <a:pt x="319" y="167"/>
                    </a:lnTo>
                    <a:lnTo>
                      <a:pt x="319" y="167"/>
                    </a:lnTo>
                    <a:lnTo>
                      <a:pt x="319" y="166"/>
                    </a:lnTo>
                    <a:lnTo>
                      <a:pt x="318" y="163"/>
                    </a:lnTo>
                    <a:lnTo>
                      <a:pt x="319" y="159"/>
                    </a:lnTo>
                    <a:lnTo>
                      <a:pt x="319" y="157"/>
                    </a:lnTo>
                    <a:lnTo>
                      <a:pt x="319" y="154"/>
                    </a:lnTo>
                    <a:lnTo>
                      <a:pt x="322" y="149"/>
                    </a:lnTo>
                    <a:lnTo>
                      <a:pt x="322" y="146"/>
                    </a:lnTo>
                    <a:lnTo>
                      <a:pt x="320" y="149"/>
                    </a:lnTo>
                    <a:lnTo>
                      <a:pt x="318" y="152"/>
                    </a:lnTo>
                    <a:lnTo>
                      <a:pt x="318" y="154"/>
                    </a:lnTo>
                    <a:lnTo>
                      <a:pt x="318" y="159"/>
                    </a:lnTo>
                    <a:lnTo>
                      <a:pt x="315" y="165"/>
                    </a:lnTo>
                    <a:lnTo>
                      <a:pt x="314" y="166"/>
                    </a:lnTo>
                    <a:lnTo>
                      <a:pt x="314" y="163"/>
                    </a:lnTo>
                    <a:lnTo>
                      <a:pt x="315" y="161"/>
                    </a:lnTo>
                    <a:lnTo>
                      <a:pt x="314" y="159"/>
                    </a:lnTo>
                    <a:lnTo>
                      <a:pt x="311" y="159"/>
                    </a:lnTo>
                    <a:lnTo>
                      <a:pt x="311" y="161"/>
                    </a:lnTo>
                    <a:lnTo>
                      <a:pt x="310" y="163"/>
                    </a:lnTo>
                    <a:lnTo>
                      <a:pt x="308" y="163"/>
                    </a:lnTo>
                    <a:lnTo>
                      <a:pt x="303" y="161"/>
                    </a:lnTo>
                    <a:lnTo>
                      <a:pt x="301" y="159"/>
                    </a:lnTo>
                    <a:lnTo>
                      <a:pt x="301" y="156"/>
                    </a:lnTo>
                    <a:lnTo>
                      <a:pt x="298" y="156"/>
                    </a:lnTo>
                    <a:lnTo>
                      <a:pt x="297" y="157"/>
                    </a:lnTo>
                    <a:lnTo>
                      <a:pt x="297" y="152"/>
                    </a:lnTo>
                    <a:lnTo>
                      <a:pt x="298" y="150"/>
                    </a:lnTo>
                    <a:lnTo>
                      <a:pt x="297" y="150"/>
                    </a:lnTo>
                    <a:lnTo>
                      <a:pt x="295" y="149"/>
                    </a:lnTo>
                    <a:lnTo>
                      <a:pt x="295" y="145"/>
                    </a:lnTo>
                    <a:lnTo>
                      <a:pt x="299" y="145"/>
                    </a:lnTo>
                    <a:lnTo>
                      <a:pt x="301" y="146"/>
                    </a:lnTo>
                    <a:lnTo>
                      <a:pt x="302" y="146"/>
                    </a:lnTo>
                    <a:lnTo>
                      <a:pt x="303" y="145"/>
                    </a:lnTo>
                    <a:lnTo>
                      <a:pt x="302" y="145"/>
                    </a:lnTo>
                    <a:lnTo>
                      <a:pt x="301" y="142"/>
                    </a:lnTo>
                    <a:lnTo>
                      <a:pt x="299" y="142"/>
                    </a:lnTo>
                    <a:lnTo>
                      <a:pt x="298" y="144"/>
                    </a:lnTo>
                    <a:lnTo>
                      <a:pt x="297" y="142"/>
                    </a:lnTo>
                    <a:lnTo>
                      <a:pt x="297" y="140"/>
                    </a:lnTo>
                    <a:lnTo>
                      <a:pt x="298" y="134"/>
                    </a:lnTo>
                    <a:lnTo>
                      <a:pt x="299" y="134"/>
                    </a:lnTo>
                    <a:lnTo>
                      <a:pt x="301" y="138"/>
                    </a:lnTo>
                    <a:lnTo>
                      <a:pt x="302" y="137"/>
                    </a:lnTo>
                    <a:lnTo>
                      <a:pt x="302" y="134"/>
                    </a:lnTo>
                    <a:lnTo>
                      <a:pt x="299" y="132"/>
                    </a:lnTo>
                    <a:lnTo>
                      <a:pt x="299" y="128"/>
                    </a:lnTo>
                    <a:lnTo>
                      <a:pt x="301" y="127"/>
                    </a:lnTo>
                    <a:lnTo>
                      <a:pt x="305" y="127"/>
                    </a:lnTo>
                    <a:lnTo>
                      <a:pt x="306" y="125"/>
                    </a:lnTo>
                    <a:lnTo>
                      <a:pt x="307" y="124"/>
                    </a:lnTo>
                    <a:lnTo>
                      <a:pt x="311" y="127"/>
                    </a:lnTo>
                    <a:lnTo>
                      <a:pt x="314" y="128"/>
                    </a:lnTo>
                    <a:lnTo>
                      <a:pt x="315" y="129"/>
                    </a:lnTo>
                    <a:lnTo>
                      <a:pt x="318" y="129"/>
                    </a:lnTo>
                    <a:lnTo>
                      <a:pt x="323" y="131"/>
                    </a:lnTo>
                    <a:lnTo>
                      <a:pt x="324" y="131"/>
                    </a:lnTo>
                    <a:lnTo>
                      <a:pt x="330" y="129"/>
                    </a:lnTo>
                    <a:lnTo>
                      <a:pt x="327" y="129"/>
                    </a:lnTo>
                    <a:lnTo>
                      <a:pt x="323" y="129"/>
                    </a:lnTo>
                    <a:lnTo>
                      <a:pt x="318" y="128"/>
                    </a:lnTo>
                    <a:lnTo>
                      <a:pt x="315" y="127"/>
                    </a:lnTo>
                    <a:lnTo>
                      <a:pt x="315" y="125"/>
                    </a:lnTo>
                    <a:lnTo>
                      <a:pt x="318" y="124"/>
                    </a:lnTo>
                    <a:lnTo>
                      <a:pt x="322" y="127"/>
                    </a:lnTo>
                    <a:lnTo>
                      <a:pt x="323" y="127"/>
                    </a:lnTo>
                    <a:lnTo>
                      <a:pt x="328" y="127"/>
                    </a:lnTo>
                    <a:lnTo>
                      <a:pt x="328" y="125"/>
                    </a:lnTo>
                    <a:lnTo>
                      <a:pt x="322" y="124"/>
                    </a:lnTo>
                    <a:lnTo>
                      <a:pt x="319" y="121"/>
                    </a:lnTo>
                    <a:lnTo>
                      <a:pt x="316" y="123"/>
                    </a:lnTo>
                    <a:lnTo>
                      <a:pt x="315" y="123"/>
                    </a:lnTo>
                    <a:lnTo>
                      <a:pt x="315" y="120"/>
                    </a:lnTo>
                    <a:lnTo>
                      <a:pt x="318" y="120"/>
                    </a:lnTo>
                    <a:lnTo>
                      <a:pt x="316" y="119"/>
                    </a:lnTo>
                    <a:lnTo>
                      <a:pt x="312" y="119"/>
                    </a:lnTo>
                    <a:lnTo>
                      <a:pt x="311" y="119"/>
                    </a:lnTo>
                    <a:lnTo>
                      <a:pt x="312" y="117"/>
                    </a:lnTo>
                    <a:lnTo>
                      <a:pt x="312" y="116"/>
                    </a:lnTo>
                    <a:lnTo>
                      <a:pt x="311" y="117"/>
                    </a:lnTo>
                    <a:lnTo>
                      <a:pt x="308" y="117"/>
                    </a:lnTo>
                    <a:lnTo>
                      <a:pt x="307" y="119"/>
                    </a:lnTo>
                    <a:lnTo>
                      <a:pt x="306" y="119"/>
                    </a:lnTo>
                    <a:lnTo>
                      <a:pt x="305" y="117"/>
                    </a:lnTo>
                    <a:lnTo>
                      <a:pt x="306" y="116"/>
                    </a:lnTo>
                    <a:lnTo>
                      <a:pt x="308" y="115"/>
                    </a:lnTo>
                    <a:lnTo>
                      <a:pt x="308" y="113"/>
                    </a:lnTo>
                    <a:lnTo>
                      <a:pt x="307" y="112"/>
                    </a:lnTo>
                    <a:lnTo>
                      <a:pt x="305" y="115"/>
                    </a:lnTo>
                    <a:lnTo>
                      <a:pt x="302" y="113"/>
                    </a:lnTo>
                    <a:lnTo>
                      <a:pt x="301" y="115"/>
                    </a:lnTo>
                    <a:lnTo>
                      <a:pt x="299" y="113"/>
                    </a:lnTo>
                    <a:lnTo>
                      <a:pt x="299" y="112"/>
                    </a:lnTo>
                    <a:lnTo>
                      <a:pt x="301" y="111"/>
                    </a:lnTo>
                    <a:lnTo>
                      <a:pt x="302" y="109"/>
                    </a:lnTo>
                    <a:lnTo>
                      <a:pt x="301" y="108"/>
                    </a:lnTo>
                    <a:lnTo>
                      <a:pt x="301" y="107"/>
                    </a:lnTo>
                    <a:lnTo>
                      <a:pt x="303" y="103"/>
                    </a:lnTo>
                    <a:lnTo>
                      <a:pt x="306" y="103"/>
                    </a:lnTo>
                    <a:lnTo>
                      <a:pt x="307" y="103"/>
                    </a:lnTo>
                    <a:lnTo>
                      <a:pt x="311" y="103"/>
                    </a:lnTo>
                    <a:lnTo>
                      <a:pt x="312" y="104"/>
                    </a:lnTo>
                    <a:lnTo>
                      <a:pt x="315" y="103"/>
                    </a:lnTo>
                    <a:lnTo>
                      <a:pt x="315" y="102"/>
                    </a:lnTo>
                    <a:lnTo>
                      <a:pt x="312" y="103"/>
                    </a:lnTo>
                    <a:lnTo>
                      <a:pt x="310" y="102"/>
                    </a:lnTo>
                    <a:lnTo>
                      <a:pt x="307" y="102"/>
                    </a:lnTo>
                    <a:lnTo>
                      <a:pt x="306" y="100"/>
                    </a:lnTo>
                    <a:lnTo>
                      <a:pt x="305" y="95"/>
                    </a:lnTo>
                    <a:lnTo>
                      <a:pt x="307" y="94"/>
                    </a:lnTo>
                    <a:lnTo>
                      <a:pt x="307" y="91"/>
                    </a:lnTo>
                    <a:lnTo>
                      <a:pt x="308" y="91"/>
                    </a:lnTo>
                    <a:lnTo>
                      <a:pt x="310" y="91"/>
                    </a:lnTo>
                    <a:lnTo>
                      <a:pt x="308" y="87"/>
                    </a:lnTo>
                    <a:lnTo>
                      <a:pt x="310" y="86"/>
                    </a:lnTo>
                    <a:lnTo>
                      <a:pt x="310" y="84"/>
                    </a:lnTo>
                    <a:lnTo>
                      <a:pt x="311" y="82"/>
                    </a:lnTo>
                    <a:lnTo>
                      <a:pt x="311" y="82"/>
                    </a:lnTo>
                    <a:lnTo>
                      <a:pt x="312" y="83"/>
                    </a:lnTo>
                    <a:lnTo>
                      <a:pt x="314" y="84"/>
                    </a:lnTo>
                    <a:lnTo>
                      <a:pt x="316" y="87"/>
                    </a:lnTo>
                    <a:lnTo>
                      <a:pt x="323" y="88"/>
                    </a:lnTo>
                    <a:lnTo>
                      <a:pt x="326" y="91"/>
                    </a:lnTo>
                    <a:lnTo>
                      <a:pt x="327" y="91"/>
                    </a:lnTo>
                    <a:lnTo>
                      <a:pt x="328" y="87"/>
                    </a:lnTo>
                    <a:lnTo>
                      <a:pt x="330" y="86"/>
                    </a:lnTo>
                    <a:lnTo>
                      <a:pt x="330" y="84"/>
                    </a:lnTo>
                    <a:lnTo>
                      <a:pt x="328" y="84"/>
                    </a:lnTo>
                    <a:lnTo>
                      <a:pt x="327" y="86"/>
                    </a:lnTo>
                    <a:lnTo>
                      <a:pt x="324" y="86"/>
                    </a:lnTo>
                    <a:lnTo>
                      <a:pt x="322" y="84"/>
                    </a:lnTo>
                    <a:lnTo>
                      <a:pt x="320" y="82"/>
                    </a:lnTo>
                    <a:lnTo>
                      <a:pt x="318" y="81"/>
                    </a:lnTo>
                    <a:lnTo>
                      <a:pt x="320" y="81"/>
                    </a:lnTo>
                    <a:lnTo>
                      <a:pt x="322" y="81"/>
                    </a:lnTo>
                    <a:lnTo>
                      <a:pt x="320" y="79"/>
                    </a:lnTo>
                    <a:lnTo>
                      <a:pt x="318" y="79"/>
                    </a:lnTo>
                    <a:lnTo>
                      <a:pt x="316" y="78"/>
                    </a:lnTo>
                    <a:lnTo>
                      <a:pt x="315" y="74"/>
                    </a:lnTo>
                    <a:lnTo>
                      <a:pt x="315" y="71"/>
                    </a:lnTo>
                    <a:lnTo>
                      <a:pt x="314" y="69"/>
                    </a:lnTo>
                    <a:lnTo>
                      <a:pt x="315" y="67"/>
                    </a:lnTo>
                    <a:lnTo>
                      <a:pt x="316" y="67"/>
                    </a:lnTo>
                    <a:lnTo>
                      <a:pt x="318" y="70"/>
                    </a:lnTo>
                    <a:lnTo>
                      <a:pt x="319" y="70"/>
                    </a:lnTo>
                    <a:lnTo>
                      <a:pt x="322" y="70"/>
                    </a:lnTo>
                    <a:lnTo>
                      <a:pt x="323" y="71"/>
                    </a:lnTo>
                    <a:lnTo>
                      <a:pt x="323" y="73"/>
                    </a:lnTo>
                    <a:lnTo>
                      <a:pt x="324" y="74"/>
                    </a:lnTo>
                    <a:lnTo>
                      <a:pt x="326" y="71"/>
                    </a:lnTo>
                    <a:lnTo>
                      <a:pt x="324" y="70"/>
                    </a:lnTo>
                    <a:lnTo>
                      <a:pt x="324" y="67"/>
                    </a:lnTo>
                    <a:lnTo>
                      <a:pt x="326" y="66"/>
                    </a:lnTo>
                    <a:lnTo>
                      <a:pt x="328" y="67"/>
                    </a:lnTo>
                    <a:lnTo>
                      <a:pt x="331" y="69"/>
                    </a:lnTo>
                    <a:lnTo>
                      <a:pt x="332" y="69"/>
                    </a:lnTo>
                    <a:lnTo>
                      <a:pt x="335" y="70"/>
                    </a:lnTo>
                    <a:lnTo>
                      <a:pt x="336" y="70"/>
                    </a:lnTo>
                    <a:lnTo>
                      <a:pt x="336" y="69"/>
                    </a:lnTo>
                    <a:lnTo>
                      <a:pt x="335" y="67"/>
                    </a:lnTo>
                    <a:lnTo>
                      <a:pt x="335" y="66"/>
                    </a:lnTo>
                    <a:lnTo>
                      <a:pt x="337" y="66"/>
                    </a:lnTo>
                    <a:lnTo>
                      <a:pt x="337" y="65"/>
                    </a:lnTo>
                    <a:lnTo>
                      <a:pt x="335" y="63"/>
                    </a:lnTo>
                    <a:lnTo>
                      <a:pt x="334" y="61"/>
                    </a:lnTo>
                    <a:lnTo>
                      <a:pt x="332" y="59"/>
                    </a:lnTo>
                    <a:lnTo>
                      <a:pt x="331" y="58"/>
                    </a:lnTo>
                    <a:lnTo>
                      <a:pt x="334" y="57"/>
                    </a:lnTo>
                    <a:lnTo>
                      <a:pt x="334" y="53"/>
                    </a:lnTo>
                    <a:lnTo>
                      <a:pt x="337" y="52"/>
                    </a:lnTo>
                    <a:lnTo>
                      <a:pt x="341" y="56"/>
                    </a:lnTo>
                    <a:lnTo>
                      <a:pt x="343" y="54"/>
                    </a:lnTo>
                    <a:lnTo>
                      <a:pt x="344" y="53"/>
                    </a:lnTo>
                    <a:lnTo>
                      <a:pt x="343" y="53"/>
                    </a:lnTo>
                    <a:lnTo>
                      <a:pt x="341" y="50"/>
                    </a:lnTo>
                    <a:lnTo>
                      <a:pt x="344" y="50"/>
                    </a:lnTo>
                    <a:lnTo>
                      <a:pt x="347" y="50"/>
                    </a:lnTo>
                    <a:lnTo>
                      <a:pt x="348" y="53"/>
                    </a:lnTo>
                    <a:lnTo>
                      <a:pt x="351" y="53"/>
                    </a:lnTo>
                    <a:lnTo>
                      <a:pt x="355" y="49"/>
                    </a:lnTo>
                    <a:lnTo>
                      <a:pt x="355" y="48"/>
                    </a:lnTo>
                    <a:lnTo>
                      <a:pt x="352" y="48"/>
                    </a:lnTo>
                    <a:lnTo>
                      <a:pt x="351" y="45"/>
                    </a:lnTo>
                    <a:lnTo>
                      <a:pt x="348" y="44"/>
                    </a:lnTo>
                    <a:lnTo>
                      <a:pt x="347" y="45"/>
                    </a:lnTo>
                    <a:lnTo>
                      <a:pt x="344" y="45"/>
                    </a:lnTo>
                    <a:lnTo>
                      <a:pt x="343" y="44"/>
                    </a:lnTo>
                    <a:lnTo>
                      <a:pt x="344" y="40"/>
                    </a:lnTo>
                    <a:lnTo>
                      <a:pt x="344" y="37"/>
                    </a:lnTo>
                    <a:lnTo>
                      <a:pt x="347" y="37"/>
                    </a:lnTo>
                    <a:close/>
                    <a:moveTo>
                      <a:pt x="532" y="3"/>
                    </a:moveTo>
                    <a:lnTo>
                      <a:pt x="534" y="4"/>
                    </a:lnTo>
                    <a:lnTo>
                      <a:pt x="531" y="6"/>
                    </a:lnTo>
                    <a:lnTo>
                      <a:pt x="530" y="6"/>
                    </a:lnTo>
                    <a:lnTo>
                      <a:pt x="531" y="3"/>
                    </a:lnTo>
                    <a:lnTo>
                      <a:pt x="532" y="3"/>
                    </a:lnTo>
                    <a:close/>
                    <a:moveTo>
                      <a:pt x="507" y="0"/>
                    </a:moveTo>
                    <a:lnTo>
                      <a:pt x="509" y="2"/>
                    </a:lnTo>
                    <a:lnTo>
                      <a:pt x="511" y="2"/>
                    </a:lnTo>
                    <a:lnTo>
                      <a:pt x="513" y="3"/>
                    </a:lnTo>
                    <a:lnTo>
                      <a:pt x="515" y="2"/>
                    </a:lnTo>
                    <a:lnTo>
                      <a:pt x="519" y="2"/>
                    </a:lnTo>
                    <a:lnTo>
                      <a:pt x="519" y="4"/>
                    </a:lnTo>
                    <a:lnTo>
                      <a:pt x="523" y="4"/>
                    </a:lnTo>
                    <a:lnTo>
                      <a:pt x="526" y="4"/>
                    </a:lnTo>
                    <a:lnTo>
                      <a:pt x="528" y="6"/>
                    </a:lnTo>
                    <a:lnTo>
                      <a:pt x="528" y="8"/>
                    </a:lnTo>
                    <a:lnTo>
                      <a:pt x="530" y="9"/>
                    </a:lnTo>
                    <a:lnTo>
                      <a:pt x="530" y="12"/>
                    </a:lnTo>
                    <a:lnTo>
                      <a:pt x="528" y="15"/>
                    </a:lnTo>
                    <a:lnTo>
                      <a:pt x="530" y="16"/>
                    </a:lnTo>
                    <a:lnTo>
                      <a:pt x="531" y="15"/>
                    </a:lnTo>
                    <a:lnTo>
                      <a:pt x="534" y="12"/>
                    </a:lnTo>
                    <a:lnTo>
                      <a:pt x="538" y="9"/>
                    </a:lnTo>
                    <a:lnTo>
                      <a:pt x="539" y="8"/>
                    </a:lnTo>
                    <a:lnTo>
                      <a:pt x="542" y="8"/>
                    </a:lnTo>
                    <a:lnTo>
                      <a:pt x="544" y="9"/>
                    </a:lnTo>
                    <a:lnTo>
                      <a:pt x="547" y="9"/>
                    </a:lnTo>
                    <a:lnTo>
                      <a:pt x="547" y="11"/>
                    </a:lnTo>
                    <a:lnTo>
                      <a:pt x="544" y="13"/>
                    </a:lnTo>
                    <a:lnTo>
                      <a:pt x="546" y="16"/>
                    </a:lnTo>
                    <a:lnTo>
                      <a:pt x="547" y="15"/>
                    </a:lnTo>
                    <a:lnTo>
                      <a:pt x="547" y="13"/>
                    </a:lnTo>
                    <a:lnTo>
                      <a:pt x="549" y="11"/>
                    </a:lnTo>
                    <a:lnTo>
                      <a:pt x="552" y="11"/>
                    </a:lnTo>
                    <a:lnTo>
                      <a:pt x="556" y="12"/>
                    </a:lnTo>
                    <a:lnTo>
                      <a:pt x="560" y="12"/>
                    </a:lnTo>
                    <a:lnTo>
                      <a:pt x="561" y="15"/>
                    </a:lnTo>
                    <a:lnTo>
                      <a:pt x="560" y="16"/>
                    </a:lnTo>
                    <a:lnTo>
                      <a:pt x="559" y="16"/>
                    </a:lnTo>
                    <a:lnTo>
                      <a:pt x="560" y="17"/>
                    </a:lnTo>
                    <a:lnTo>
                      <a:pt x="559" y="19"/>
                    </a:lnTo>
                    <a:lnTo>
                      <a:pt x="560" y="20"/>
                    </a:lnTo>
                    <a:lnTo>
                      <a:pt x="561" y="19"/>
                    </a:lnTo>
                    <a:lnTo>
                      <a:pt x="563" y="19"/>
                    </a:lnTo>
                    <a:lnTo>
                      <a:pt x="564" y="21"/>
                    </a:lnTo>
                    <a:lnTo>
                      <a:pt x="565" y="21"/>
                    </a:lnTo>
                    <a:lnTo>
                      <a:pt x="567" y="20"/>
                    </a:lnTo>
                    <a:lnTo>
                      <a:pt x="569" y="19"/>
                    </a:lnTo>
                    <a:lnTo>
                      <a:pt x="571" y="21"/>
                    </a:lnTo>
                    <a:lnTo>
                      <a:pt x="569" y="23"/>
                    </a:lnTo>
                    <a:lnTo>
                      <a:pt x="569" y="24"/>
                    </a:lnTo>
                    <a:lnTo>
                      <a:pt x="571" y="24"/>
                    </a:lnTo>
                    <a:lnTo>
                      <a:pt x="572" y="24"/>
                    </a:lnTo>
                    <a:lnTo>
                      <a:pt x="574" y="21"/>
                    </a:lnTo>
                    <a:lnTo>
                      <a:pt x="574" y="21"/>
                    </a:lnTo>
                    <a:lnTo>
                      <a:pt x="576" y="24"/>
                    </a:lnTo>
                    <a:lnTo>
                      <a:pt x="580" y="27"/>
                    </a:lnTo>
                    <a:lnTo>
                      <a:pt x="582" y="27"/>
                    </a:lnTo>
                    <a:lnTo>
                      <a:pt x="582" y="28"/>
                    </a:lnTo>
                    <a:lnTo>
                      <a:pt x="581" y="29"/>
                    </a:lnTo>
                    <a:lnTo>
                      <a:pt x="577" y="31"/>
                    </a:lnTo>
                    <a:lnTo>
                      <a:pt x="574" y="33"/>
                    </a:lnTo>
                    <a:lnTo>
                      <a:pt x="572" y="34"/>
                    </a:lnTo>
                    <a:lnTo>
                      <a:pt x="569" y="36"/>
                    </a:lnTo>
                    <a:lnTo>
                      <a:pt x="567" y="36"/>
                    </a:lnTo>
                    <a:lnTo>
                      <a:pt x="565" y="34"/>
                    </a:lnTo>
                    <a:lnTo>
                      <a:pt x="564" y="36"/>
                    </a:lnTo>
                    <a:lnTo>
                      <a:pt x="561" y="37"/>
                    </a:lnTo>
                    <a:lnTo>
                      <a:pt x="565" y="37"/>
                    </a:lnTo>
                    <a:lnTo>
                      <a:pt x="571" y="37"/>
                    </a:lnTo>
                    <a:lnTo>
                      <a:pt x="572" y="38"/>
                    </a:lnTo>
                    <a:lnTo>
                      <a:pt x="574" y="38"/>
                    </a:lnTo>
                    <a:lnTo>
                      <a:pt x="576" y="37"/>
                    </a:lnTo>
                    <a:lnTo>
                      <a:pt x="576" y="36"/>
                    </a:lnTo>
                    <a:lnTo>
                      <a:pt x="578" y="36"/>
                    </a:lnTo>
                    <a:lnTo>
                      <a:pt x="580" y="33"/>
                    </a:lnTo>
                    <a:lnTo>
                      <a:pt x="584" y="32"/>
                    </a:lnTo>
                    <a:lnTo>
                      <a:pt x="586" y="32"/>
                    </a:lnTo>
                    <a:lnTo>
                      <a:pt x="586" y="33"/>
                    </a:lnTo>
                    <a:lnTo>
                      <a:pt x="585" y="36"/>
                    </a:lnTo>
                    <a:lnTo>
                      <a:pt x="586" y="37"/>
                    </a:lnTo>
                    <a:lnTo>
                      <a:pt x="588" y="37"/>
                    </a:lnTo>
                    <a:lnTo>
                      <a:pt x="589" y="34"/>
                    </a:lnTo>
                    <a:lnTo>
                      <a:pt x="592" y="32"/>
                    </a:lnTo>
                    <a:lnTo>
                      <a:pt x="592" y="33"/>
                    </a:lnTo>
                    <a:lnTo>
                      <a:pt x="590" y="36"/>
                    </a:lnTo>
                    <a:lnTo>
                      <a:pt x="590" y="37"/>
                    </a:lnTo>
                    <a:lnTo>
                      <a:pt x="589" y="38"/>
                    </a:lnTo>
                    <a:lnTo>
                      <a:pt x="590" y="40"/>
                    </a:lnTo>
                    <a:lnTo>
                      <a:pt x="593" y="38"/>
                    </a:lnTo>
                    <a:lnTo>
                      <a:pt x="593" y="37"/>
                    </a:lnTo>
                    <a:lnTo>
                      <a:pt x="594" y="36"/>
                    </a:lnTo>
                    <a:lnTo>
                      <a:pt x="597" y="34"/>
                    </a:lnTo>
                    <a:lnTo>
                      <a:pt x="598" y="36"/>
                    </a:lnTo>
                    <a:lnTo>
                      <a:pt x="597" y="40"/>
                    </a:lnTo>
                    <a:lnTo>
                      <a:pt x="596" y="41"/>
                    </a:lnTo>
                    <a:lnTo>
                      <a:pt x="597" y="42"/>
                    </a:lnTo>
                    <a:lnTo>
                      <a:pt x="597" y="45"/>
                    </a:lnTo>
                    <a:lnTo>
                      <a:pt x="597" y="48"/>
                    </a:lnTo>
                    <a:lnTo>
                      <a:pt x="596" y="49"/>
                    </a:lnTo>
                    <a:lnTo>
                      <a:pt x="594" y="50"/>
                    </a:lnTo>
                    <a:lnTo>
                      <a:pt x="592" y="54"/>
                    </a:lnTo>
                    <a:lnTo>
                      <a:pt x="593" y="56"/>
                    </a:lnTo>
                    <a:lnTo>
                      <a:pt x="594" y="54"/>
                    </a:lnTo>
                    <a:lnTo>
                      <a:pt x="596" y="53"/>
                    </a:lnTo>
                    <a:lnTo>
                      <a:pt x="598" y="52"/>
                    </a:lnTo>
                    <a:lnTo>
                      <a:pt x="598" y="52"/>
                    </a:lnTo>
                    <a:lnTo>
                      <a:pt x="599" y="52"/>
                    </a:lnTo>
                    <a:lnTo>
                      <a:pt x="603" y="53"/>
                    </a:lnTo>
                    <a:lnTo>
                      <a:pt x="603" y="56"/>
                    </a:lnTo>
                    <a:lnTo>
                      <a:pt x="605" y="59"/>
                    </a:lnTo>
                    <a:lnTo>
                      <a:pt x="603" y="65"/>
                    </a:lnTo>
                    <a:lnTo>
                      <a:pt x="601" y="70"/>
                    </a:lnTo>
                    <a:lnTo>
                      <a:pt x="597" y="73"/>
                    </a:lnTo>
                    <a:lnTo>
                      <a:pt x="596" y="74"/>
                    </a:lnTo>
                    <a:lnTo>
                      <a:pt x="593" y="74"/>
                    </a:lnTo>
                    <a:lnTo>
                      <a:pt x="590" y="74"/>
                    </a:lnTo>
                    <a:lnTo>
                      <a:pt x="590" y="75"/>
                    </a:lnTo>
                    <a:lnTo>
                      <a:pt x="589" y="77"/>
                    </a:lnTo>
                    <a:lnTo>
                      <a:pt x="582" y="81"/>
                    </a:lnTo>
                    <a:lnTo>
                      <a:pt x="580" y="82"/>
                    </a:lnTo>
                    <a:lnTo>
                      <a:pt x="577" y="83"/>
                    </a:lnTo>
                    <a:lnTo>
                      <a:pt x="574" y="84"/>
                    </a:lnTo>
                    <a:lnTo>
                      <a:pt x="571" y="84"/>
                    </a:lnTo>
                    <a:lnTo>
                      <a:pt x="569" y="83"/>
                    </a:lnTo>
                    <a:lnTo>
                      <a:pt x="568" y="84"/>
                    </a:lnTo>
                    <a:lnTo>
                      <a:pt x="567" y="86"/>
                    </a:lnTo>
                    <a:lnTo>
                      <a:pt x="564" y="83"/>
                    </a:lnTo>
                    <a:lnTo>
                      <a:pt x="561" y="82"/>
                    </a:lnTo>
                    <a:lnTo>
                      <a:pt x="557" y="82"/>
                    </a:lnTo>
                    <a:lnTo>
                      <a:pt x="557" y="83"/>
                    </a:lnTo>
                    <a:lnTo>
                      <a:pt x="560" y="84"/>
                    </a:lnTo>
                    <a:lnTo>
                      <a:pt x="561" y="84"/>
                    </a:lnTo>
                    <a:lnTo>
                      <a:pt x="560" y="86"/>
                    </a:lnTo>
                    <a:lnTo>
                      <a:pt x="557" y="84"/>
                    </a:lnTo>
                    <a:lnTo>
                      <a:pt x="555" y="86"/>
                    </a:lnTo>
                    <a:lnTo>
                      <a:pt x="553" y="84"/>
                    </a:lnTo>
                    <a:lnTo>
                      <a:pt x="549" y="83"/>
                    </a:lnTo>
                    <a:lnTo>
                      <a:pt x="548" y="82"/>
                    </a:lnTo>
                    <a:lnTo>
                      <a:pt x="547" y="83"/>
                    </a:lnTo>
                    <a:lnTo>
                      <a:pt x="546" y="83"/>
                    </a:lnTo>
                    <a:lnTo>
                      <a:pt x="542" y="79"/>
                    </a:lnTo>
                    <a:lnTo>
                      <a:pt x="539" y="77"/>
                    </a:lnTo>
                    <a:lnTo>
                      <a:pt x="540" y="79"/>
                    </a:lnTo>
                    <a:lnTo>
                      <a:pt x="543" y="82"/>
                    </a:lnTo>
                    <a:lnTo>
                      <a:pt x="543" y="83"/>
                    </a:lnTo>
                    <a:lnTo>
                      <a:pt x="542" y="83"/>
                    </a:lnTo>
                    <a:lnTo>
                      <a:pt x="538" y="82"/>
                    </a:lnTo>
                    <a:lnTo>
                      <a:pt x="539" y="84"/>
                    </a:lnTo>
                    <a:lnTo>
                      <a:pt x="547" y="84"/>
                    </a:lnTo>
                    <a:lnTo>
                      <a:pt x="551" y="86"/>
                    </a:lnTo>
                    <a:lnTo>
                      <a:pt x="552" y="87"/>
                    </a:lnTo>
                    <a:lnTo>
                      <a:pt x="551" y="88"/>
                    </a:lnTo>
                    <a:lnTo>
                      <a:pt x="540" y="94"/>
                    </a:lnTo>
                    <a:lnTo>
                      <a:pt x="534" y="94"/>
                    </a:lnTo>
                    <a:lnTo>
                      <a:pt x="531" y="94"/>
                    </a:lnTo>
                    <a:lnTo>
                      <a:pt x="527" y="95"/>
                    </a:lnTo>
                    <a:lnTo>
                      <a:pt x="524" y="95"/>
                    </a:lnTo>
                    <a:lnTo>
                      <a:pt x="524" y="92"/>
                    </a:lnTo>
                    <a:lnTo>
                      <a:pt x="522" y="94"/>
                    </a:lnTo>
                    <a:lnTo>
                      <a:pt x="520" y="94"/>
                    </a:lnTo>
                    <a:lnTo>
                      <a:pt x="518" y="94"/>
                    </a:lnTo>
                    <a:lnTo>
                      <a:pt x="517" y="96"/>
                    </a:lnTo>
                    <a:lnTo>
                      <a:pt x="519" y="96"/>
                    </a:lnTo>
                    <a:lnTo>
                      <a:pt x="519" y="98"/>
                    </a:lnTo>
                    <a:lnTo>
                      <a:pt x="523" y="96"/>
                    </a:lnTo>
                    <a:lnTo>
                      <a:pt x="530" y="96"/>
                    </a:lnTo>
                    <a:lnTo>
                      <a:pt x="532" y="96"/>
                    </a:lnTo>
                    <a:lnTo>
                      <a:pt x="542" y="96"/>
                    </a:lnTo>
                    <a:lnTo>
                      <a:pt x="547" y="95"/>
                    </a:lnTo>
                    <a:lnTo>
                      <a:pt x="551" y="91"/>
                    </a:lnTo>
                    <a:lnTo>
                      <a:pt x="553" y="91"/>
                    </a:lnTo>
                    <a:lnTo>
                      <a:pt x="555" y="92"/>
                    </a:lnTo>
                    <a:lnTo>
                      <a:pt x="559" y="91"/>
                    </a:lnTo>
                    <a:lnTo>
                      <a:pt x="561" y="91"/>
                    </a:lnTo>
                    <a:lnTo>
                      <a:pt x="560" y="95"/>
                    </a:lnTo>
                    <a:lnTo>
                      <a:pt x="559" y="98"/>
                    </a:lnTo>
                    <a:lnTo>
                      <a:pt x="555" y="100"/>
                    </a:lnTo>
                    <a:lnTo>
                      <a:pt x="553" y="102"/>
                    </a:lnTo>
                    <a:lnTo>
                      <a:pt x="548" y="102"/>
                    </a:lnTo>
                    <a:lnTo>
                      <a:pt x="547" y="104"/>
                    </a:lnTo>
                    <a:lnTo>
                      <a:pt x="546" y="104"/>
                    </a:lnTo>
                    <a:lnTo>
                      <a:pt x="543" y="107"/>
                    </a:lnTo>
                    <a:lnTo>
                      <a:pt x="539" y="109"/>
                    </a:lnTo>
                    <a:lnTo>
                      <a:pt x="536" y="109"/>
                    </a:lnTo>
                    <a:lnTo>
                      <a:pt x="535" y="109"/>
                    </a:lnTo>
                    <a:lnTo>
                      <a:pt x="532" y="109"/>
                    </a:lnTo>
                    <a:lnTo>
                      <a:pt x="530" y="112"/>
                    </a:lnTo>
                    <a:lnTo>
                      <a:pt x="526" y="112"/>
                    </a:lnTo>
                    <a:lnTo>
                      <a:pt x="524" y="115"/>
                    </a:lnTo>
                    <a:lnTo>
                      <a:pt x="519" y="116"/>
                    </a:lnTo>
                    <a:lnTo>
                      <a:pt x="518" y="117"/>
                    </a:lnTo>
                    <a:lnTo>
                      <a:pt x="515" y="116"/>
                    </a:lnTo>
                    <a:lnTo>
                      <a:pt x="514" y="119"/>
                    </a:lnTo>
                    <a:lnTo>
                      <a:pt x="511" y="119"/>
                    </a:lnTo>
                    <a:lnTo>
                      <a:pt x="511" y="119"/>
                    </a:lnTo>
                    <a:lnTo>
                      <a:pt x="511" y="121"/>
                    </a:lnTo>
                    <a:lnTo>
                      <a:pt x="509" y="124"/>
                    </a:lnTo>
                    <a:lnTo>
                      <a:pt x="507" y="125"/>
                    </a:lnTo>
                    <a:lnTo>
                      <a:pt x="502" y="125"/>
                    </a:lnTo>
                    <a:lnTo>
                      <a:pt x="499" y="127"/>
                    </a:lnTo>
                    <a:lnTo>
                      <a:pt x="498" y="127"/>
                    </a:lnTo>
                    <a:lnTo>
                      <a:pt x="498" y="125"/>
                    </a:lnTo>
                    <a:lnTo>
                      <a:pt x="499" y="123"/>
                    </a:lnTo>
                    <a:lnTo>
                      <a:pt x="499" y="121"/>
                    </a:lnTo>
                    <a:lnTo>
                      <a:pt x="497" y="120"/>
                    </a:lnTo>
                    <a:lnTo>
                      <a:pt x="498" y="123"/>
                    </a:lnTo>
                    <a:lnTo>
                      <a:pt x="497" y="124"/>
                    </a:lnTo>
                    <a:lnTo>
                      <a:pt x="495" y="127"/>
                    </a:lnTo>
                    <a:lnTo>
                      <a:pt x="498" y="128"/>
                    </a:lnTo>
                    <a:lnTo>
                      <a:pt x="499" y="129"/>
                    </a:lnTo>
                    <a:lnTo>
                      <a:pt x="497" y="132"/>
                    </a:lnTo>
                    <a:lnTo>
                      <a:pt x="495" y="132"/>
                    </a:lnTo>
                    <a:lnTo>
                      <a:pt x="493" y="131"/>
                    </a:lnTo>
                    <a:lnTo>
                      <a:pt x="492" y="132"/>
                    </a:lnTo>
                    <a:lnTo>
                      <a:pt x="488" y="131"/>
                    </a:lnTo>
                    <a:lnTo>
                      <a:pt x="486" y="131"/>
                    </a:lnTo>
                    <a:lnTo>
                      <a:pt x="485" y="132"/>
                    </a:lnTo>
                    <a:lnTo>
                      <a:pt x="485" y="129"/>
                    </a:lnTo>
                    <a:lnTo>
                      <a:pt x="484" y="128"/>
                    </a:lnTo>
                    <a:lnTo>
                      <a:pt x="482" y="131"/>
                    </a:lnTo>
                    <a:lnTo>
                      <a:pt x="481" y="131"/>
                    </a:lnTo>
                    <a:lnTo>
                      <a:pt x="480" y="132"/>
                    </a:lnTo>
                    <a:lnTo>
                      <a:pt x="485" y="133"/>
                    </a:lnTo>
                    <a:lnTo>
                      <a:pt x="490" y="133"/>
                    </a:lnTo>
                    <a:lnTo>
                      <a:pt x="493" y="134"/>
                    </a:lnTo>
                    <a:lnTo>
                      <a:pt x="492" y="137"/>
                    </a:lnTo>
                    <a:lnTo>
                      <a:pt x="489" y="138"/>
                    </a:lnTo>
                    <a:lnTo>
                      <a:pt x="486" y="138"/>
                    </a:lnTo>
                    <a:lnTo>
                      <a:pt x="484" y="138"/>
                    </a:lnTo>
                    <a:lnTo>
                      <a:pt x="482" y="140"/>
                    </a:lnTo>
                    <a:lnTo>
                      <a:pt x="484" y="141"/>
                    </a:lnTo>
                    <a:lnTo>
                      <a:pt x="485" y="140"/>
                    </a:lnTo>
                    <a:lnTo>
                      <a:pt x="486" y="141"/>
                    </a:lnTo>
                    <a:lnTo>
                      <a:pt x="486" y="142"/>
                    </a:lnTo>
                    <a:lnTo>
                      <a:pt x="482" y="146"/>
                    </a:lnTo>
                    <a:lnTo>
                      <a:pt x="478" y="146"/>
                    </a:lnTo>
                    <a:lnTo>
                      <a:pt x="473" y="146"/>
                    </a:lnTo>
                    <a:lnTo>
                      <a:pt x="472" y="145"/>
                    </a:lnTo>
                    <a:lnTo>
                      <a:pt x="469" y="145"/>
                    </a:lnTo>
                    <a:lnTo>
                      <a:pt x="469" y="144"/>
                    </a:lnTo>
                    <a:lnTo>
                      <a:pt x="469" y="140"/>
                    </a:lnTo>
                    <a:lnTo>
                      <a:pt x="465" y="138"/>
                    </a:lnTo>
                    <a:lnTo>
                      <a:pt x="464" y="137"/>
                    </a:lnTo>
                    <a:lnTo>
                      <a:pt x="464" y="136"/>
                    </a:lnTo>
                    <a:lnTo>
                      <a:pt x="463" y="134"/>
                    </a:lnTo>
                    <a:lnTo>
                      <a:pt x="461" y="134"/>
                    </a:lnTo>
                    <a:lnTo>
                      <a:pt x="460" y="134"/>
                    </a:lnTo>
                    <a:lnTo>
                      <a:pt x="456" y="134"/>
                    </a:lnTo>
                    <a:lnTo>
                      <a:pt x="456" y="136"/>
                    </a:lnTo>
                    <a:lnTo>
                      <a:pt x="457" y="137"/>
                    </a:lnTo>
                    <a:lnTo>
                      <a:pt x="459" y="136"/>
                    </a:lnTo>
                    <a:lnTo>
                      <a:pt x="460" y="136"/>
                    </a:lnTo>
                    <a:lnTo>
                      <a:pt x="465" y="141"/>
                    </a:lnTo>
                    <a:lnTo>
                      <a:pt x="465" y="148"/>
                    </a:lnTo>
                    <a:lnTo>
                      <a:pt x="464" y="149"/>
                    </a:lnTo>
                    <a:lnTo>
                      <a:pt x="461" y="149"/>
                    </a:lnTo>
                    <a:lnTo>
                      <a:pt x="460" y="146"/>
                    </a:lnTo>
                    <a:lnTo>
                      <a:pt x="459" y="148"/>
                    </a:lnTo>
                    <a:lnTo>
                      <a:pt x="459" y="149"/>
                    </a:lnTo>
                    <a:lnTo>
                      <a:pt x="457" y="149"/>
                    </a:lnTo>
                    <a:lnTo>
                      <a:pt x="455" y="148"/>
                    </a:lnTo>
                    <a:lnTo>
                      <a:pt x="453" y="148"/>
                    </a:lnTo>
                    <a:lnTo>
                      <a:pt x="452" y="149"/>
                    </a:lnTo>
                    <a:lnTo>
                      <a:pt x="451" y="149"/>
                    </a:lnTo>
                    <a:lnTo>
                      <a:pt x="449" y="148"/>
                    </a:lnTo>
                    <a:lnTo>
                      <a:pt x="447" y="148"/>
                    </a:lnTo>
                    <a:lnTo>
                      <a:pt x="445" y="145"/>
                    </a:lnTo>
                    <a:lnTo>
                      <a:pt x="444" y="145"/>
                    </a:lnTo>
                    <a:lnTo>
                      <a:pt x="444" y="142"/>
                    </a:lnTo>
                    <a:lnTo>
                      <a:pt x="443" y="142"/>
                    </a:lnTo>
                    <a:lnTo>
                      <a:pt x="439" y="142"/>
                    </a:lnTo>
                    <a:lnTo>
                      <a:pt x="438" y="140"/>
                    </a:lnTo>
                    <a:lnTo>
                      <a:pt x="436" y="141"/>
                    </a:lnTo>
                    <a:lnTo>
                      <a:pt x="438" y="142"/>
                    </a:lnTo>
                    <a:lnTo>
                      <a:pt x="439" y="144"/>
                    </a:lnTo>
                    <a:lnTo>
                      <a:pt x="441" y="145"/>
                    </a:lnTo>
                    <a:lnTo>
                      <a:pt x="445" y="149"/>
                    </a:lnTo>
                    <a:lnTo>
                      <a:pt x="444" y="150"/>
                    </a:lnTo>
                    <a:lnTo>
                      <a:pt x="438" y="149"/>
                    </a:lnTo>
                    <a:lnTo>
                      <a:pt x="436" y="148"/>
                    </a:lnTo>
                    <a:lnTo>
                      <a:pt x="435" y="145"/>
                    </a:lnTo>
                    <a:lnTo>
                      <a:pt x="434" y="144"/>
                    </a:lnTo>
                    <a:lnTo>
                      <a:pt x="434" y="144"/>
                    </a:lnTo>
                    <a:lnTo>
                      <a:pt x="434" y="145"/>
                    </a:lnTo>
                    <a:lnTo>
                      <a:pt x="432" y="148"/>
                    </a:lnTo>
                    <a:lnTo>
                      <a:pt x="431" y="146"/>
                    </a:lnTo>
                    <a:lnTo>
                      <a:pt x="430" y="145"/>
                    </a:lnTo>
                    <a:lnTo>
                      <a:pt x="427" y="145"/>
                    </a:lnTo>
                    <a:lnTo>
                      <a:pt x="427" y="148"/>
                    </a:lnTo>
                    <a:lnTo>
                      <a:pt x="431" y="149"/>
                    </a:lnTo>
                    <a:lnTo>
                      <a:pt x="431" y="150"/>
                    </a:lnTo>
                    <a:lnTo>
                      <a:pt x="432" y="150"/>
                    </a:lnTo>
                    <a:lnTo>
                      <a:pt x="434" y="149"/>
                    </a:lnTo>
                    <a:lnTo>
                      <a:pt x="435" y="150"/>
                    </a:lnTo>
                    <a:lnTo>
                      <a:pt x="436" y="152"/>
                    </a:lnTo>
                    <a:lnTo>
                      <a:pt x="439" y="153"/>
                    </a:lnTo>
                    <a:lnTo>
                      <a:pt x="441" y="154"/>
                    </a:lnTo>
                    <a:lnTo>
                      <a:pt x="443" y="154"/>
                    </a:lnTo>
                    <a:lnTo>
                      <a:pt x="444" y="154"/>
                    </a:lnTo>
                    <a:lnTo>
                      <a:pt x="451" y="156"/>
                    </a:lnTo>
                    <a:lnTo>
                      <a:pt x="452" y="157"/>
                    </a:lnTo>
                    <a:lnTo>
                      <a:pt x="451" y="158"/>
                    </a:lnTo>
                    <a:lnTo>
                      <a:pt x="451" y="159"/>
                    </a:lnTo>
                    <a:lnTo>
                      <a:pt x="451" y="162"/>
                    </a:lnTo>
                    <a:lnTo>
                      <a:pt x="451" y="163"/>
                    </a:lnTo>
                    <a:lnTo>
                      <a:pt x="449" y="165"/>
                    </a:lnTo>
                    <a:lnTo>
                      <a:pt x="448" y="165"/>
                    </a:lnTo>
                    <a:lnTo>
                      <a:pt x="447" y="163"/>
                    </a:lnTo>
                    <a:lnTo>
                      <a:pt x="444" y="162"/>
                    </a:lnTo>
                    <a:lnTo>
                      <a:pt x="440" y="161"/>
                    </a:lnTo>
                    <a:lnTo>
                      <a:pt x="440" y="158"/>
                    </a:lnTo>
                    <a:lnTo>
                      <a:pt x="440" y="156"/>
                    </a:lnTo>
                    <a:lnTo>
                      <a:pt x="439" y="154"/>
                    </a:lnTo>
                    <a:lnTo>
                      <a:pt x="436" y="153"/>
                    </a:lnTo>
                    <a:lnTo>
                      <a:pt x="431" y="153"/>
                    </a:lnTo>
                    <a:lnTo>
                      <a:pt x="428" y="152"/>
                    </a:lnTo>
                    <a:lnTo>
                      <a:pt x="426" y="152"/>
                    </a:lnTo>
                    <a:lnTo>
                      <a:pt x="426" y="153"/>
                    </a:lnTo>
                    <a:lnTo>
                      <a:pt x="428" y="154"/>
                    </a:lnTo>
                    <a:lnTo>
                      <a:pt x="434" y="154"/>
                    </a:lnTo>
                    <a:lnTo>
                      <a:pt x="439" y="156"/>
                    </a:lnTo>
                    <a:lnTo>
                      <a:pt x="439" y="158"/>
                    </a:lnTo>
                    <a:lnTo>
                      <a:pt x="438" y="159"/>
                    </a:lnTo>
                    <a:lnTo>
                      <a:pt x="435" y="157"/>
                    </a:lnTo>
                    <a:lnTo>
                      <a:pt x="431" y="157"/>
                    </a:lnTo>
                    <a:lnTo>
                      <a:pt x="427" y="158"/>
                    </a:lnTo>
                    <a:lnTo>
                      <a:pt x="427" y="157"/>
                    </a:lnTo>
                    <a:lnTo>
                      <a:pt x="426" y="156"/>
                    </a:lnTo>
                    <a:lnTo>
                      <a:pt x="422" y="154"/>
                    </a:lnTo>
                    <a:lnTo>
                      <a:pt x="420" y="154"/>
                    </a:lnTo>
                    <a:lnTo>
                      <a:pt x="420" y="156"/>
                    </a:lnTo>
                    <a:lnTo>
                      <a:pt x="424" y="157"/>
                    </a:lnTo>
                    <a:lnTo>
                      <a:pt x="424" y="158"/>
                    </a:lnTo>
                    <a:lnTo>
                      <a:pt x="424" y="159"/>
                    </a:lnTo>
                    <a:lnTo>
                      <a:pt x="426" y="159"/>
                    </a:lnTo>
                    <a:lnTo>
                      <a:pt x="427" y="159"/>
                    </a:lnTo>
                    <a:lnTo>
                      <a:pt x="427" y="159"/>
                    </a:lnTo>
                    <a:lnTo>
                      <a:pt x="430" y="159"/>
                    </a:lnTo>
                    <a:lnTo>
                      <a:pt x="430" y="158"/>
                    </a:lnTo>
                    <a:lnTo>
                      <a:pt x="431" y="159"/>
                    </a:lnTo>
                    <a:lnTo>
                      <a:pt x="434" y="159"/>
                    </a:lnTo>
                    <a:lnTo>
                      <a:pt x="435" y="159"/>
                    </a:lnTo>
                    <a:lnTo>
                      <a:pt x="439" y="163"/>
                    </a:lnTo>
                    <a:lnTo>
                      <a:pt x="439" y="163"/>
                    </a:lnTo>
                    <a:lnTo>
                      <a:pt x="435" y="163"/>
                    </a:lnTo>
                    <a:lnTo>
                      <a:pt x="432" y="165"/>
                    </a:lnTo>
                    <a:lnTo>
                      <a:pt x="432" y="166"/>
                    </a:lnTo>
                    <a:lnTo>
                      <a:pt x="435" y="166"/>
                    </a:lnTo>
                    <a:lnTo>
                      <a:pt x="436" y="166"/>
                    </a:lnTo>
                    <a:lnTo>
                      <a:pt x="439" y="166"/>
                    </a:lnTo>
                    <a:lnTo>
                      <a:pt x="441" y="167"/>
                    </a:lnTo>
                    <a:lnTo>
                      <a:pt x="443" y="169"/>
                    </a:lnTo>
                    <a:lnTo>
                      <a:pt x="443" y="171"/>
                    </a:lnTo>
                    <a:lnTo>
                      <a:pt x="440" y="175"/>
                    </a:lnTo>
                    <a:lnTo>
                      <a:pt x="439" y="179"/>
                    </a:lnTo>
                    <a:lnTo>
                      <a:pt x="439" y="179"/>
                    </a:lnTo>
                    <a:lnTo>
                      <a:pt x="435" y="182"/>
                    </a:lnTo>
                    <a:lnTo>
                      <a:pt x="434" y="181"/>
                    </a:lnTo>
                    <a:lnTo>
                      <a:pt x="431" y="181"/>
                    </a:lnTo>
                    <a:lnTo>
                      <a:pt x="430" y="181"/>
                    </a:lnTo>
                    <a:lnTo>
                      <a:pt x="430" y="179"/>
                    </a:lnTo>
                    <a:lnTo>
                      <a:pt x="428" y="178"/>
                    </a:lnTo>
                    <a:lnTo>
                      <a:pt x="424" y="178"/>
                    </a:lnTo>
                    <a:lnTo>
                      <a:pt x="426" y="179"/>
                    </a:lnTo>
                    <a:lnTo>
                      <a:pt x="428" y="179"/>
                    </a:lnTo>
                    <a:lnTo>
                      <a:pt x="428" y="181"/>
                    </a:lnTo>
                    <a:lnTo>
                      <a:pt x="430" y="182"/>
                    </a:lnTo>
                    <a:lnTo>
                      <a:pt x="432" y="183"/>
                    </a:lnTo>
                    <a:lnTo>
                      <a:pt x="434" y="186"/>
                    </a:lnTo>
                    <a:lnTo>
                      <a:pt x="432" y="187"/>
                    </a:lnTo>
                    <a:lnTo>
                      <a:pt x="431" y="188"/>
                    </a:lnTo>
                    <a:lnTo>
                      <a:pt x="428" y="190"/>
                    </a:lnTo>
                    <a:lnTo>
                      <a:pt x="426" y="191"/>
                    </a:lnTo>
                    <a:lnTo>
                      <a:pt x="423" y="187"/>
                    </a:lnTo>
                    <a:lnTo>
                      <a:pt x="420" y="188"/>
                    </a:lnTo>
                    <a:lnTo>
                      <a:pt x="419" y="187"/>
                    </a:lnTo>
                    <a:lnTo>
                      <a:pt x="416" y="187"/>
                    </a:lnTo>
                    <a:lnTo>
                      <a:pt x="415" y="187"/>
                    </a:lnTo>
                    <a:lnTo>
                      <a:pt x="416" y="190"/>
                    </a:lnTo>
                    <a:lnTo>
                      <a:pt x="423" y="192"/>
                    </a:lnTo>
                    <a:lnTo>
                      <a:pt x="426" y="194"/>
                    </a:lnTo>
                    <a:lnTo>
                      <a:pt x="426" y="195"/>
                    </a:lnTo>
                    <a:lnTo>
                      <a:pt x="424" y="195"/>
                    </a:lnTo>
                    <a:lnTo>
                      <a:pt x="422" y="198"/>
                    </a:lnTo>
                    <a:lnTo>
                      <a:pt x="420" y="198"/>
                    </a:lnTo>
                    <a:lnTo>
                      <a:pt x="418" y="196"/>
                    </a:lnTo>
                    <a:lnTo>
                      <a:pt x="416" y="196"/>
                    </a:lnTo>
                    <a:lnTo>
                      <a:pt x="414" y="198"/>
                    </a:lnTo>
                    <a:lnTo>
                      <a:pt x="410" y="198"/>
                    </a:lnTo>
                    <a:lnTo>
                      <a:pt x="409" y="196"/>
                    </a:lnTo>
                    <a:lnTo>
                      <a:pt x="405" y="195"/>
                    </a:lnTo>
                    <a:lnTo>
                      <a:pt x="401" y="195"/>
                    </a:lnTo>
                    <a:lnTo>
                      <a:pt x="401" y="200"/>
                    </a:lnTo>
                    <a:lnTo>
                      <a:pt x="398" y="202"/>
                    </a:lnTo>
                    <a:lnTo>
                      <a:pt x="401" y="202"/>
                    </a:lnTo>
                    <a:lnTo>
                      <a:pt x="401" y="203"/>
                    </a:lnTo>
                    <a:lnTo>
                      <a:pt x="401" y="206"/>
                    </a:lnTo>
                    <a:lnTo>
                      <a:pt x="398" y="207"/>
                    </a:lnTo>
                    <a:lnTo>
                      <a:pt x="398" y="210"/>
                    </a:lnTo>
                    <a:lnTo>
                      <a:pt x="395" y="211"/>
                    </a:lnTo>
                    <a:lnTo>
                      <a:pt x="394" y="210"/>
                    </a:lnTo>
                    <a:lnTo>
                      <a:pt x="393" y="211"/>
                    </a:lnTo>
                    <a:lnTo>
                      <a:pt x="393" y="212"/>
                    </a:lnTo>
                    <a:lnTo>
                      <a:pt x="390" y="213"/>
                    </a:lnTo>
                    <a:lnTo>
                      <a:pt x="389" y="212"/>
                    </a:lnTo>
                    <a:lnTo>
                      <a:pt x="390" y="211"/>
                    </a:lnTo>
                    <a:lnTo>
                      <a:pt x="389" y="211"/>
                    </a:lnTo>
                    <a:lnTo>
                      <a:pt x="387" y="212"/>
                    </a:lnTo>
                    <a:lnTo>
                      <a:pt x="386" y="216"/>
                    </a:lnTo>
                    <a:lnTo>
                      <a:pt x="385" y="217"/>
                    </a:lnTo>
                    <a:lnTo>
                      <a:pt x="380" y="213"/>
                    </a:lnTo>
                    <a:lnTo>
                      <a:pt x="376" y="213"/>
                    </a:lnTo>
                    <a:lnTo>
                      <a:pt x="376" y="215"/>
                    </a:lnTo>
                    <a:lnTo>
                      <a:pt x="373" y="215"/>
                    </a:lnTo>
                    <a:lnTo>
                      <a:pt x="368" y="208"/>
                    </a:lnTo>
                    <a:lnTo>
                      <a:pt x="366" y="203"/>
                    </a:lnTo>
                    <a:lnTo>
                      <a:pt x="368" y="202"/>
                    </a:lnTo>
                    <a:lnTo>
                      <a:pt x="368" y="200"/>
                    </a:lnTo>
                    <a:lnTo>
                      <a:pt x="368" y="199"/>
                    </a:lnTo>
                    <a:lnTo>
                      <a:pt x="368" y="198"/>
                    </a:lnTo>
                    <a:lnTo>
                      <a:pt x="365" y="200"/>
                    </a:lnTo>
                    <a:lnTo>
                      <a:pt x="365" y="202"/>
                    </a:lnTo>
                    <a:lnTo>
                      <a:pt x="365" y="204"/>
                    </a:lnTo>
                    <a:lnTo>
                      <a:pt x="364" y="207"/>
                    </a:lnTo>
                    <a:lnTo>
                      <a:pt x="365" y="210"/>
                    </a:lnTo>
                    <a:lnTo>
                      <a:pt x="365" y="211"/>
                    </a:lnTo>
                    <a:lnTo>
                      <a:pt x="364" y="210"/>
                    </a:lnTo>
                    <a:lnTo>
                      <a:pt x="361" y="211"/>
                    </a:lnTo>
                    <a:lnTo>
                      <a:pt x="360" y="210"/>
                    </a:lnTo>
                    <a:lnTo>
                      <a:pt x="359" y="211"/>
                    </a:lnTo>
                    <a:lnTo>
                      <a:pt x="360" y="212"/>
                    </a:lnTo>
                    <a:lnTo>
                      <a:pt x="359" y="216"/>
                    </a:lnTo>
                    <a:lnTo>
                      <a:pt x="360" y="216"/>
                    </a:lnTo>
                    <a:lnTo>
                      <a:pt x="362" y="212"/>
                    </a:lnTo>
                    <a:lnTo>
                      <a:pt x="364" y="212"/>
                    </a:lnTo>
                    <a:lnTo>
                      <a:pt x="365" y="212"/>
                    </a:lnTo>
                    <a:lnTo>
                      <a:pt x="366" y="211"/>
                    </a:lnTo>
                    <a:lnTo>
                      <a:pt x="369" y="213"/>
                    </a:lnTo>
                    <a:lnTo>
                      <a:pt x="372" y="216"/>
                    </a:lnTo>
                    <a:lnTo>
                      <a:pt x="370" y="219"/>
                    </a:lnTo>
                    <a:lnTo>
                      <a:pt x="373" y="216"/>
                    </a:lnTo>
                    <a:lnTo>
                      <a:pt x="377" y="215"/>
                    </a:lnTo>
                    <a:lnTo>
                      <a:pt x="381" y="216"/>
                    </a:lnTo>
                    <a:lnTo>
                      <a:pt x="381" y="219"/>
                    </a:lnTo>
                    <a:lnTo>
                      <a:pt x="380" y="220"/>
                    </a:lnTo>
                    <a:lnTo>
                      <a:pt x="378" y="224"/>
                    </a:lnTo>
                    <a:lnTo>
                      <a:pt x="377" y="224"/>
                    </a:lnTo>
                    <a:lnTo>
                      <a:pt x="376" y="225"/>
                    </a:lnTo>
                    <a:lnTo>
                      <a:pt x="377" y="227"/>
                    </a:lnTo>
                    <a:lnTo>
                      <a:pt x="380" y="227"/>
                    </a:lnTo>
                    <a:lnTo>
                      <a:pt x="378" y="228"/>
                    </a:lnTo>
                    <a:lnTo>
                      <a:pt x="377" y="231"/>
                    </a:lnTo>
                    <a:lnTo>
                      <a:pt x="380" y="231"/>
                    </a:lnTo>
                    <a:lnTo>
                      <a:pt x="380" y="228"/>
                    </a:lnTo>
                    <a:lnTo>
                      <a:pt x="382" y="227"/>
                    </a:lnTo>
                    <a:lnTo>
                      <a:pt x="385" y="227"/>
                    </a:lnTo>
                    <a:lnTo>
                      <a:pt x="386" y="227"/>
                    </a:lnTo>
                    <a:lnTo>
                      <a:pt x="386" y="227"/>
                    </a:lnTo>
                    <a:lnTo>
                      <a:pt x="386" y="229"/>
                    </a:lnTo>
                    <a:lnTo>
                      <a:pt x="387" y="231"/>
                    </a:lnTo>
                    <a:lnTo>
                      <a:pt x="386" y="235"/>
                    </a:lnTo>
                    <a:lnTo>
                      <a:pt x="384" y="240"/>
                    </a:lnTo>
                    <a:lnTo>
                      <a:pt x="381" y="240"/>
                    </a:lnTo>
                    <a:lnTo>
                      <a:pt x="378" y="241"/>
                    </a:lnTo>
                    <a:lnTo>
                      <a:pt x="377" y="244"/>
                    </a:lnTo>
                    <a:lnTo>
                      <a:pt x="376" y="245"/>
                    </a:lnTo>
                    <a:lnTo>
                      <a:pt x="374" y="244"/>
                    </a:lnTo>
                    <a:lnTo>
                      <a:pt x="376" y="241"/>
                    </a:lnTo>
                    <a:lnTo>
                      <a:pt x="376" y="238"/>
                    </a:lnTo>
                    <a:lnTo>
                      <a:pt x="376" y="238"/>
                    </a:lnTo>
                    <a:lnTo>
                      <a:pt x="373" y="240"/>
                    </a:lnTo>
                    <a:lnTo>
                      <a:pt x="372" y="242"/>
                    </a:lnTo>
                    <a:lnTo>
                      <a:pt x="369" y="242"/>
                    </a:lnTo>
                    <a:lnTo>
                      <a:pt x="366" y="246"/>
                    </a:lnTo>
                    <a:lnTo>
                      <a:pt x="365" y="245"/>
                    </a:lnTo>
                    <a:lnTo>
                      <a:pt x="364" y="245"/>
                    </a:lnTo>
                    <a:lnTo>
                      <a:pt x="360" y="248"/>
                    </a:lnTo>
                    <a:lnTo>
                      <a:pt x="359" y="248"/>
                    </a:lnTo>
                    <a:lnTo>
                      <a:pt x="356" y="249"/>
                    </a:lnTo>
                    <a:lnTo>
                      <a:pt x="355" y="249"/>
                    </a:lnTo>
                    <a:lnTo>
                      <a:pt x="353" y="246"/>
                    </a:lnTo>
                    <a:lnTo>
                      <a:pt x="352" y="246"/>
                    </a:lnTo>
                    <a:lnTo>
                      <a:pt x="355" y="245"/>
                    </a:lnTo>
                    <a:lnTo>
                      <a:pt x="356" y="242"/>
                    </a:lnTo>
                    <a:lnTo>
                      <a:pt x="356" y="240"/>
                    </a:lnTo>
                    <a:lnTo>
                      <a:pt x="353" y="237"/>
                    </a:lnTo>
                    <a:lnTo>
                      <a:pt x="352" y="238"/>
                    </a:lnTo>
                    <a:lnTo>
                      <a:pt x="348" y="237"/>
                    </a:lnTo>
                    <a:lnTo>
                      <a:pt x="348" y="236"/>
                    </a:lnTo>
                    <a:lnTo>
                      <a:pt x="349" y="233"/>
                    </a:lnTo>
                    <a:lnTo>
                      <a:pt x="351" y="232"/>
                    </a:lnTo>
                    <a:lnTo>
                      <a:pt x="349" y="232"/>
                    </a:lnTo>
                    <a:lnTo>
                      <a:pt x="348" y="232"/>
                    </a:lnTo>
                    <a:lnTo>
                      <a:pt x="347" y="228"/>
                    </a:lnTo>
                    <a:lnTo>
                      <a:pt x="348" y="227"/>
                    </a:lnTo>
                    <a:lnTo>
                      <a:pt x="348" y="224"/>
                    </a:lnTo>
                    <a:lnTo>
                      <a:pt x="347" y="223"/>
                    </a:lnTo>
                    <a:lnTo>
                      <a:pt x="347" y="225"/>
                    </a:lnTo>
                    <a:lnTo>
                      <a:pt x="345" y="228"/>
                    </a:lnTo>
                    <a:lnTo>
                      <a:pt x="347" y="232"/>
                    </a:lnTo>
                    <a:lnTo>
                      <a:pt x="347" y="233"/>
                    </a:lnTo>
                    <a:lnTo>
                      <a:pt x="345" y="235"/>
                    </a:lnTo>
                    <a:lnTo>
                      <a:pt x="345" y="237"/>
                    </a:lnTo>
                    <a:lnTo>
                      <a:pt x="344" y="238"/>
                    </a:lnTo>
                    <a:lnTo>
                      <a:pt x="343" y="237"/>
                    </a:lnTo>
                    <a:lnTo>
                      <a:pt x="340" y="238"/>
                    </a:lnTo>
                    <a:lnTo>
                      <a:pt x="339" y="237"/>
                    </a:lnTo>
                    <a:lnTo>
                      <a:pt x="339" y="235"/>
                    </a:lnTo>
                    <a:lnTo>
                      <a:pt x="340" y="231"/>
                    </a:lnTo>
                    <a:lnTo>
                      <a:pt x="339" y="229"/>
                    </a:lnTo>
                    <a:lnTo>
                      <a:pt x="340" y="227"/>
                    </a:lnTo>
                    <a:lnTo>
                      <a:pt x="341" y="224"/>
                    </a:lnTo>
                    <a:lnTo>
                      <a:pt x="340" y="224"/>
                    </a:lnTo>
                    <a:lnTo>
                      <a:pt x="337" y="227"/>
                    </a:lnTo>
                    <a:lnTo>
                      <a:pt x="337" y="229"/>
                    </a:lnTo>
                    <a:lnTo>
                      <a:pt x="339" y="232"/>
                    </a:lnTo>
                    <a:lnTo>
                      <a:pt x="336" y="235"/>
                    </a:lnTo>
                    <a:lnTo>
                      <a:pt x="335" y="236"/>
                    </a:lnTo>
                    <a:lnTo>
                      <a:pt x="332" y="235"/>
                    </a:lnTo>
                    <a:lnTo>
                      <a:pt x="332" y="232"/>
                    </a:lnTo>
                    <a:lnTo>
                      <a:pt x="331" y="232"/>
                    </a:lnTo>
                    <a:lnTo>
                      <a:pt x="332" y="231"/>
                    </a:lnTo>
                    <a:lnTo>
                      <a:pt x="332" y="228"/>
                    </a:lnTo>
                    <a:lnTo>
                      <a:pt x="334" y="227"/>
                    </a:lnTo>
                    <a:lnTo>
                      <a:pt x="332" y="224"/>
                    </a:lnTo>
                    <a:lnTo>
                      <a:pt x="331" y="224"/>
                    </a:lnTo>
                    <a:lnTo>
                      <a:pt x="331" y="225"/>
                    </a:lnTo>
                    <a:lnTo>
                      <a:pt x="331" y="228"/>
                    </a:lnTo>
                    <a:lnTo>
                      <a:pt x="330" y="229"/>
                    </a:lnTo>
                    <a:lnTo>
                      <a:pt x="330" y="231"/>
                    </a:lnTo>
                    <a:lnTo>
                      <a:pt x="328" y="232"/>
                    </a:lnTo>
                    <a:lnTo>
                      <a:pt x="327" y="232"/>
                    </a:lnTo>
                    <a:lnTo>
                      <a:pt x="326" y="233"/>
                    </a:lnTo>
                    <a:lnTo>
                      <a:pt x="324" y="233"/>
                    </a:lnTo>
                    <a:lnTo>
                      <a:pt x="324" y="232"/>
                    </a:lnTo>
                    <a:lnTo>
                      <a:pt x="324" y="229"/>
                    </a:lnTo>
                    <a:lnTo>
                      <a:pt x="323" y="227"/>
                    </a:lnTo>
                    <a:lnTo>
                      <a:pt x="323" y="227"/>
                    </a:lnTo>
                    <a:lnTo>
                      <a:pt x="322" y="227"/>
                    </a:lnTo>
                    <a:lnTo>
                      <a:pt x="322" y="229"/>
                    </a:lnTo>
                    <a:lnTo>
                      <a:pt x="322" y="233"/>
                    </a:lnTo>
                    <a:lnTo>
                      <a:pt x="323" y="236"/>
                    </a:lnTo>
                    <a:lnTo>
                      <a:pt x="323" y="237"/>
                    </a:lnTo>
                    <a:lnTo>
                      <a:pt x="322" y="238"/>
                    </a:lnTo>
                    <a:lnTo>
                      <a:pt x="320" y="237"/>
                    </a:lnTo>
                    <a:lnTo>
                      <a:pt x="315" y="237"/>
                    </a:lnTo>
                    <a:lnTo>
                      <a:pt x="315" y="235"/>
                    </a:lnTo>
                    <a:lnTo>
                      <a:pt x="314" y="235"/>
                    </a:lnTo>
                    <a:lnTo>
                      <a:pt x="311" y="233"/>
                    </a:lnTo>
                    <a:lnTo>
                      <a:pt x="310" y="233"/>
                    </a:lnTo>
                    <a:lnTo>
                      <a:pt x="308" y="232"/>
                    </a:lnTo>
                    <a:lnTo>
                      <a:pt x="308" y="231"/>
                    </a:lnTo>
                    <a:lnTo>
                      <a:pt x="307" y="231"/>
                    </a:lnTo>
                    <a:lnTo>
                      <a:pt x="306" y="229"/>
                    </a:lnTo>
                    <a:lnTo>
                      <a:pt x="307" y="228"/>
                    </a:lnTo>
                    <a:lnTo>
                      <a:pt x="308" y="228"/>
                    </a:lnTo>
                    <a:lnTo>
                      <a:pt x="310" y="225"/>
                    </a:lnTo>
                    <a:lnTo>
                      <a:pt x="310" y="224"/>
                    </a:lnTo>
                    <a:lnTo>
                      <a:pt x="308" y="221"/>
                    </a:lnTo>
                    <a:lnTo>
                      <a:pt x="307" y="220"/>
                    </a:lnTo>
                    <a:lnTo>
                      <a:pt x="307" y="223"/>
                    </a:lnTo>
                    <a:lnTo>
                      <a:pt x="308" y="223"/>
                    </a:lnTo>
                    <a:lnTo>
                      <a:pt x="308" y="225"/>
                    </a:lnTo>
                    <a:lnTo>
                      <a:pt x="307" y="227"/>
                    </a:lnTo>
                    <a:lnTo>
                      <a:pt x="306" y="227"/>
                    </a:lnTo>
                    <a:lnTo>
                      <a:pt x="305" y="227"/>
                    </a:lnTo>
                    <a:lnTo>
                      <a:pt x="306" y="228"/>
                    </a:lnTo>
                    <a:lnTo>
                      <a:pt x="306" y="229"/>
                    </a:lnTo>
                    <a:lnTo>
                      <a:pt x="305" y="231"/>
                    </a:lnTo>
                    <a:lnTo>
                      <a:pt x="303" y="231"/>
                    </a:lnTo>
                    <a:lnTo>
                      <a:pt x="302" y="228"/>
                    </a:lnTo>
                    <a:lnTo>
                      <a:pt x="302" y="227"/>
                    </a:lnTo>
                    <a:lnTo>
                      <a:pt x="302" y="225"/>
                    </a:lnTo>
                    <a:lnTo>
                      <a:pt x="302" y="223"/>
                    </a:lnTo>
                    <a:lnTo>
                      <a:pt x="302" y="221"/>
                    </a:lnTo>
                    <a:lnTo>
                      <a:pt x="302" y="220"/>
                    </a:lnTo>
                    <a:lnTo>
                      <a:pt x="301" y="220"/>
                    </a:lnTo>
                    <a:lnTo>
                      <a:pt x="301" y="223"/>
                    </a:lnTo>
                    <a:lnTo>
                      <a:pt x="299" y="224"/>
                    </a:lnTo>
                    <a:lnTo>
                      <a:pt x="299" y="225"/>
                    </a:lnTo>
                    <a:lnTo>
                      <a:pt x="299" y="228"/>
                    </a:lnTo>
                    <a:lnTo>
                      <a:pt x="297" y="227"/>
                    </a:lnTo>
                    <a:lnTo>
                      <a:pt x="295" y="225"/>
                    </a:lnTo>
                    <a:lnTo>
                      <a:pt x="294" y="225"/>
                    </a:lnTo>
                    <a:lnTo>
                      <a:pt x="294" y="225"/>
                    </a:lnTo>
                    <a:lnTo>
                      <a:pt x="294" y="223"/>
                    </a:lnTo>
                    <a:lnTo>
                      <a:pt x="295" y="220"/>
                    </a:lnTo>
                    <a:lnTo>
                      <a:pt x="295" y="219"/>
                    </a:lnTo>
                    <a:lnTo>
                      <a:pt x="295" y="217"/>
                    </a:lnTo>
                    <a:lnTo>
                      <a:pt x="298" y="212"/>
                    </a:lnTo>
                    <a:lnTo>
                      <a:pt x="297" y="213"/>
                    </a:lnTo>
                    <a:lnTo>
                      <a:pt x="295" y="215"/>
                    </a:lnTo>
                    <a:lnTo>
                      <a:pt x="294" y="219"/>
                    </a:lnTo>
                    <a:lnTo>
                      <a:pt x="294" y="221"/>
                    </a:lnTo>
                    <a:lnTo>
                      <a:pt x="293" y="224"/>
                    </a:lnTo>
                    <a:lnTo>
                      <a:pt x="291" y="223"/>
                    </a:lnTo>
                    <a:lnTo>
                      <a:pt x="293" y="221"/>
                    </a:lnTo>
                    <a:lnTo>
                      <a:pt x="293" y="220"/>
                    </a:lnTo>
                    <a:lnTo>
                      <a:pt x="291" y="220"/>
                    </a:lnTo>
                    <a:lnTo>
                      <a:pt x="290" y="223"/>
                    </a:lnTo>
                    <a:lnTo>
                      <a:pt x="287" y="223"/>
                    </a:lnTo>
                    <a:lnTo>
                      <a:pt x="287" y="221"/>
                    </a:lnTo>
                    <a:lnTo>
                      <a:pt x="287" y="219"/>
                    </a:lnTo>
                    <a:lnTo>
                      <a:pt x="287" y="217"/>
                    </a:lnTo>
                    <a:lnTo>
                      <a:pt x="287" y="216"/>
                    </a:lnTo>
                    <a:lnTo>
                      <a:pt x="290" y="215"/>
                    </a:lnTo>
                    <a:lnTo>
                      <a:pt x="290" y="212"/>
                    </a:lnTo>
                    <a:lnTo>
                      <a:pt x="290" y="212"/>
                    </a:lnTo>
                    <a:lnTo>
                      <a:pt x="291" y="210"/>
                    </a:lnTo>
                    <a:lnTo>
                      <a:pt x="293" y="208"/>
                    </a:lnTo>
                    <a:lnTo>
                      <a:pt x="294" y="208"/>
                    </a:lnTo>
                    <a:lnTo>
                      <a:pt x="295" y="207"/>
                    </a:lnTo>
                    <a:lnTo>
                      <a:pt x="299" y="207"/>
                    </a:lnTo>
                    <a:lnTo>
                      <a:pt x="301" y="204"/>
                    </a:lnTo>
                    <a:lnTo>
                      <a:pt x="302" y="204"/>
                    </a:lnTo>
                    <a:lnTo>
                      <a:pt x="303" y="204"/>
                    </a:lnTo>
                    <a:lnTo>
                      <a:pt x="303" y="202"/>
                    </a:lnTo>
                    <a:lnTo>
                      <a:pt x="305" y="202"/>
                    </a:lnTo>
                    <a:lnTo>
                      <a:pt x="307" y="202"/>
                    </a:lnTo>
                    <a:lnTo>
                      <a:pt x="310" y="203"/>
                    </a:lnTo>
                    <a:lnTo>
                      <a:pt x="314" y="203"/>
                    </a:lnTo>
                    <a:lnTo>
                      <a:pt x="315" y="202"/>
                    </a:lnTo>
                    <a:lnTo>
                      <a:pt x="316" y="202"/>
                    </a:lnTo>
                    <a:lnTo>
                      <a:pt x="318" y="204"/>
                    </a:lnTo>
                    <a:lnTo>
                      <a:pt x="319" y="204"/>
                    </a:lnTo>
                    <a:lnTo>
                      <a:pt x="320" y="203"/>
                    </a:lnTo>
                    <a:lnTo>
                      <a:pt x="322" y="203"/>
                    </a:lnTo>
                    <a:lnTo>
                      <a:pt x="323" y="204"/>
                    </a:lnTo>
                    <a:lnTo>
                      <a:pt x="324" y="204"/>
                    </a:lnTo>
                    <a:lnTo>
                      <a:pt x="327" y="204"/>
                    </a:lnTo>
                    <a:lnTo>
                      <a:pt x="327" y="203"/>
                    </a:lnTo>
                    <a:lnTo>
                      <a:pt x="327" y="203"/>
                    </a:lnTo>
                    <a:lnTo>
                      <a:pt x="324" y="203"/>
                    </a:lnTo>
                    <a:lnTo>
                      <a:pt x="323" y="202"/>
                    </a:lnTo>
                    <a:lnTo>
                      <a:pt x="322" y="202"/>
                    </a:lnTo>
                    <a:lnTo>
                      <a:pt x="323" y="200"/>
                    </a:lnTo>
                    <a:lnTo>
                      <a:pt x="324" y="199"/>
                    </a:lnTo>
                    <a:lnTo>
                      <a:pt x="324" y="198"/>
                    </a:lnTo>
                    <a:lnTo>
                      <a:pt x="322" y="198"/>
                    </a:lnTo>
                    <a:lnTo>
                      <a:pt x="323" y="196"/>
                    </a:lnTo>
                    <a:lnTo>
                      <a:pt x="326" y="196"/>
                    </a:lnTo>
                    <a:lnTo>
                      <a:pt x="326" y="196"/>
                    </a:lnTo>
                    <a:lnTo>
                      <a:pt x="323" y="195"/>
                    </a:lnTo>
                    <a:lnTo>
                      <a:pt x="323" y="196"/>
                    </a:lnTo>
                    <a:lnTo>
                      <a:pt x="320" y="196"/>
                    </a:lnTo>
                    <a:lnTo>
                      <a:pt x="319" y="194"/>
                    </a:lnTo>
                    <a:lnTo>
                      <a:pt x="320" y="192"/>
                    </a:lnTo>
                    <a:lnTo>
                      <a:pt x="322" y="191"/>
                    </a:lnTo>
                    <a:lnTo>
                      <a:pt x="322" y="190"/>
                    </a:lnTo>
                    <a:lnTo>
                      <a:pt x="320" y="190"/>
                    </a:lnTo>
                    <a:lnTo>
                      <a:pt x="320" y="188"/>
                    </a:lnTo>
                    <a:lnTo>
                      <a:pt x="320" y="184"/>
                    </a:lnTo>
                    <a:lnTo>
                      <a:pt x="320" y="183"/>
                    </a:lnTo>
                    <a:lnTo>
                      <a:pt x="320" y="182"/>
                    </a:lnTo>
                    <a:lnTo>
                      <a:pt x="320" y="179"/>
                    </a:lnTo>
                    <a:lnTo>
                      <a:pt x="323" y="179"/>
                    </a:lnTo>
                    <a:lnTo>
                      <a:pt x="324" y="178"/>
                    </a:lnTo>
                    <a:lnTo>
                      <a:pt x="327" y="178"/>
                    </a:lnTo>
                    <a:lnTo>
                      <a:pt x="328" y="178"/>
                    </a:lnTo>
                    <a:lnTo>
                      <a:pt x="331" y="179"/>
                    </a:lnTo>
                    <a:lnTo>
                      <a:pt x="334" y="179"/>
                    </a:lnTo>
                    <a:lnTo>
                      <a:pt x="335" y="182"/>
                    </a:lnTo>
                    <a:lnTo>
                      <a:pt x="336" y="187"/>
                    </a:lnTo>
                    <a:lnTo>
                      <a:pt x="336" y="194"/>
                    </a:lnTo>
                    <a:lnTo>
                      <a:pt x="335" y="196"/>
                    </a:lnTo>
                    <a:lnTo>
                      <a:pt x="336" y="198"/>
                    </a:lnTo>
                    <a:lnTo>
                      <a:pt x="337" y="196"/>
                    </a:lnTo>
                    <a:lnTo>
                      <a:pt x="343" y="199"/>
                    </a:lnTo>
                    <a:lnTo>
                      <a:pt x="344" y="202"/>
                    </a:lnTo>
                    <a:lnTo>
                      <a:pt x="345" y="202"/>
                    </a:lnTo>
                    <a:lnTo>
                      <a:pt x="345" y="200"/>
                    </a:lnTo>
                    <a:lnTo>
                      <a:pt x="351" y="200"/>
                    </a:lnTo>
                    <a:lnTo>
                      <a:pt x="353" y="203"/>
                    </a:lnTo>
                    <a:lnTo>
                      <a:pt x="355" y="203"/>
                    </a:lnTo>
                    <a:lnTo>
                      <a:pt x="353" y="202"/>
                    </a:lnTo>
                    <a:lnTo>
                      <a:pt x="355" y="199"/>
                    </a:lnTo>
                    <a:lnTo>
                      <a:pt x="359" y="198"/>
                    </a:lnTo>
                    <a:lnTo>
                      <a:pt x="361" y="195"/>
                    </a:lnTo>
                    <a:lnTo>
                      <a:pt x="365" y="192"/>
                    </a:lnTo>
                    <a:lnTo>
                      <a:pt x="369" y="187"/>
                    </a:lnTo>
                    <a:lnTo>
                      <a:pt x="369" y="186"/>
                    </a:lnTo>
                    <a:lnTo>
                      <a:pt x="370" y="184"/>
                    </a:lnTo>
                    <a:lnTo>
                      <a:pt x="369" y="184"/>
                    </a:lnTo>
                    <a:lnTo>
                      <a:pt x="368" y="186"/>
                    </a:lnTo>
                    <a:lnTo>
                      <a:pt x="368" y="187"/>
                    </a:lnTo>
                    <a:lnTo>
                      <a:pt x="364" y="191"/>
                    </a:lnTo>
                    <a:lnTo>
                      <a:pt x="361" y="192"/>
                    </a:lnTo>
                    <a:lnTo>
                      <a:pt x="361" y="194"/>
                    </a:lnTo>
                    <a:lnTo>
                      <a:pt x="357" y="196"/>
                    </a:lnTo>
                    <a:lnTo>
                      <a:pt x="353" y="198"/>
                    </a:lnTo>
                    <a:lnTo>
                      <a:pt x="352" y="198"/>
                    </a:lnTo>
                    <a:lnTo>
                      <a:pt x="351" y="198"/>
                    </a:lnTo>
                    <a:lnTo>
                      <a:pt x="351" y="198"/>
                    </a:lnTo>
                    <a:lnTo>
                      <a:pt x="348" y="198"/>
                    </a:lnTo>
                    <a:lnTo>
                      <a:pt x="344" y="196"/>
                    </a:lnTo>
                    <a:lnTo>
                      <a:pt x="345" y="195"/>
                    </a:lnTo>
                    <a:lnTo>
                      <a:pt x="347" y="194"/>
                    </a:lnTo>
                    <a:lnTo>
                      <a:pt x="349" y="191"/>
                    </a:lnTo>
                    <a:lnTo>
                      <a:pt x="349" y="190"/>
                    </a:lnTo>
                    <a:lnTo>
                      <a:pt x="347" y="191"/>
                    </a:lnTo>
                    <a:lnTo>
                      <a:pt x="345" y="192"/>
                    </a:lnTo>
                    <a:lnTo>
                      <a:pt x="344" y="192"/>
                    </a:lnTo>
                    <a:lnTo>
                      <a:pt x="343" y="190"/>
                    </a:lnTo>
                    <a:lnTo>
                      <a:pt x="343" y="188"/>
                    </a:lnTo>
                    <a:lnTo>
                      <a:pt x="344" y="188"/>
                    </a:lnTo>
                    <a:lnTo>
                      <a:pt x="345" y="187"/>
                    </a:lnTo>
                    <a:lnTo>
                      <a:pt x="347" y="187"/>
                    </a:lnTo>
                    <a:lnTo>
                      <a:pt x="344" y="187"/>
                    </a:lnTo>
                    <a:lnTo>
                      <a:pt x="344" y="186"/>
                    </a:lnTo>
                    <a:lnTo>
                      <a:pt x="345" y="184"/>
                    </a:lnTo>
                    <a:lnTo>
                      <a:pt x="347" y="186"/>
                    </a:lnTo>
                    <a:lnTo>
                      <a:pt x="348" y="186"/>
                    </a:lnTo>
                    <a:lnTo>
                      <a:pt x="349" y="184"/>
                    </a:lnTo>
                    <a:lnTo>
                      <a:pt x="347" y="184"/>
                    </a:lnTo>
                    <a:lnTo>
                      <a:pt x="345" y="183"/>
                    </a:lnTo>
                    <a:lnTo>
                      <a:pt x="344" y="184"/>
                    </a:lnTo>
                    <a:lnTo>
                      <a:pt x="343" y="184"/>
                    </a:lnTo>
                    <a:lnTo>
                      <a:pt x="341" y="182"/>
                    </a:lnTo>
                    <a:lnTo>
                      <a:pt x="343" y="181"/>
                    </a:lnTo>
                    <a:lnTo>
                      <a:pt x="344" y="181"/>
                    </a:lnTo>
                    <a:lnTo>
                      <a:pt x="347" y="179"/>
                    </a:lnTo>
                    <a:lnTo>
                      <a:pt x="348" y="179"/>
                    </a:lnTo>
                    <a:lnTo>
                      <a:pt x="351" y="181"/>
                    </a:lnTo>
                    <a:lnTo>
                      <a:pt x="353" y="179"/>
                    </a:lnTo>
                    <a:lnTo>
                      <a:pt x="351" y="179"/>
                    </a:lnTo>
                    <a:lnTo>
                      <a:pt x="349" y="178"/>
                    </a:lnTo>
                    <a:lnTo>
                      <a:pt x="352" y="177"/>
                    </a:lnTo>
                    <a:lnTo>
                      <a:pt x="353" y="177"/>
                    </a:lnTo>
                    <a:lnTo>
                      <a:pt x="355" y="175"/>
                    </a:lnTo>
                    <a:lnTo>
                      <a:pt x="352" y="175"/>
                    </a:lnTo>
                    <a:lnTo>
                      <a:pt x="352" y="174"/>
                    </a:lnTo>
                    <a:lnTo>
                      <a:pt x="353" y="171"/>
                    </a:lnTo>
                    <a:lnTo>
                      <a:pt x="356" y="171"/>
                    </a:lnTo>
                    <a:lnTo>
                      <a:pt x="355" y="170"/>
                    </a:lnTo>
                    <a:lnTo>
                      <a:pt x="357" y="165"/>
                    </a:lnTo>
                    <a:lnTo>
                      <a:pt x="360" y="163"/>
                    </a:lnTo>
                    <a:lnTo>
                      <a:pt x="360" y="162"/>
                    </a:lnTo>
                    <a:lnTo>
                      <a:pt x="359" y="162"/>
                    </a:lnTo>
                    <a:lnTo>
                      <a:pt x="355" y="167"/>
                    </a:lnTo>
                    <a:lnTo>
                      <a:pt x="352" y="171"/>
                    </a:lnTo>
                    <a:lnTo>
                      <a:pt x="349" y="174"/>
                    </a:lnTo>
                    <a:lnTo>
                      <a:pt x="347" y="178"/>
                    </a:lnTo>
                    <a:lnTo>
                      <a:pt x="344" y="177"/>
                    </a:lnTo>
                    <a:lnTo>
                      <a:pt x="340" y="177"/>
                    </a:lnTo>
                    <a:lnTo>
                      <a:pt x="340" y="175"/>
                    </a:lnTo>
                    <a:lnTo>
                      <a:pt x="343" y="173"/>
                    </a:lnTo>
                    <a:lnTo>
                      <a:pt x="345" y="171"/>
                    </a:lnTo>
                    <a:lnTo>
                      <a:pt x="345" y="169"/>
                    </a:lnTo>
                    <a:lnTo>
                      <a:pt x="341" y="171"/>
                    </a:lnTo>
                    <a:lnTo>
                      <a:pt x="339" y="171"/>
                    </a:lnTo>
                    <a:lnTo>
                      <a:pt x="339" y="173"/>
                    </a:lnTo>
                    <a:lnTo>
                      <a:pt x="336" y="174"/>
                    </a:lnTo>
                    <a:lnTo>
                      <a:pt x="334" y="174"/>
                    </a:lnTo>
                    <a:lnTo>
                      <a:pt x="331" y="171"/>
                    </a:lnTo>
                    <a:lnTo>
                      <a:pt x="332" y="170"/>
                    </a:lnTo>
                    <a:lnTo>
                      <a:pt x="334" y="170"/>
                    </a:lnTo>
                    <a:lnTo>
                      <a:pt x="334" y="169"/>
                    </a:lnTo>
                    <a:lnTo>
                      <a:pt x="332" y="169"/>
                    </a:lnTo>
                    <a:lnTo>
                      <a:pt x="332" y="166"/>
                    </a:lnTo>
                    <a:lnTo>
                      <a:pt x="335" y="163"/>
                    </a:lnTo>
                    <a:lnTo>
                      <a:pt x="335" y="162"/>
                    </a:lnTo>
                    <a:lnTo>
                      <a:pt x="337" y="161"/>
                    </a:lnTo>
                    <a:lnTo>
                      <a:pt x="340" y="159"/>
                    </a:lnTo>
                    <a:lnTo>
                      <a:pt x="343" y="159"/>
                    </a:lnTo>
                    <a:lnTo>
                      <a:pt x="343" y="157"/>
                    </a:lnTo>
                    <a:lnTo>
                      <a:pt x="344" y="153"/>
                    </a:lnTo>
                    <a:lnTo>
                      <a:pt x="348" y="149"/>
                    </a:lnTo>
                    <a:lnTo>
                      <a:pt x="349" y="150"/>
                    </a:lnTo>
                    <a:lnTo>
                      <a:pt x="355" y="149"/>
                    </a:lnTo>
                    <a:lnTo>
                      <a:pt x="357" y="150"/>
                    </a:lnTo>
                    <a:lnTo>
                      <a:pt x="360" y="149"/>
                    </a:lnTo>
                    <a:lnTo>
                      <a:pt x="361" y="149"/>
                    </a:lnTo>
                    <a:lnTo>
                      <a:pt x="364" y="148"/>
                    </a:lnTo>
                    <a:lnTo>
                      <a:pt x="365" y="148"/>
                    </a:lnTo>
                    <a:lnTo>
                      <a:pt x="365" y="148"/>
                    </a:lnTo>
                    <a:lnTo>
                      <a:pt x="369" y="152"/>
                    </a:lnTo>
                    <a:lnTo>
                      <a:pt x="370" y="152"/>
                    </a:lnTo>
                    <a:lnTo>
                      <a:pt x="376" y="154"/>
                    </a:lnTo>
                    <a:lnTo>
                      <a:pt x="376" y="157"/>
                    </a:lnTo>
                    <a:lnTo>
                      <a:pt x="377" y="158"/>
                    </a:lnTo>
                    <a:lnTo>
                      <a:pt x="378" y="158"/>
                    </a:lnTo>
                    <a:lnTo>
                      <a:pt x="382" y="163"/>
                    </a:lnTo>
                    <a:lnTo>
                      <a:pt x="382" y="159"/>
                    </a:lnTo>
                    <a:lnTo>
                      <a:pt x="384" y="159"/>
                    </a:lnTo>
                    <a:lnTo>
                      <a:pt x="384" y="158"/>
                    </a:lnTo>
                    <a:lnTo>
                      <a:pt x="381" y="158"/>
                    </a:lnTo>
                    <a:lnTo>
                      <a:pt x="380" y="158"/>
                    </a:lnTo>
                    <a:lnTo>
                      <a:pt x="380" y="156"/>
                    </a:lnTo>
                    <a:lnTo>
                      <a:pt x="382" y="154"/>
                    </a:lnTo>
                    <a:lnTo>
                      <a:pt x="387" y="154"/>
                    </a:lnTo>
                    <a:lnTo>
                      <a:pt x="389" y="156"/>
                    </a:lnTo>
                    <a:lnTo>
                      <a:pt x="390" y="156"/>
                    </a:lnTo>
                    <a:lnTo>
                      <a:pt x="390" y="153"/>
                    </a:lnTo>
                    <a:lnTo>
                      <a:pt x="391" y="150"/>
                    </a:lnTo>
                    <a:lnTo>
                      <a:pt x="391" y="149"/>
                    </a:lnTo>
                    <a:lnTo>
                      <a:pt x="390" y="149"/>
                    </a:lnTo>
                    <a:lnTo>
                      <a:pt x="390" y="150"/>
                    </a:lnTo>
                    <a:lnTo>
                      <a:pt x="387" y="153"/>
                    </a:lnTo>
                    <a:lnTo>
                      <a:pt x="385" y="154"/>
                    </a:lnTo>
                    <a:lnTo>
                      <a:pt x="381" y="153"/>
                    </a:lnTo>
                    <a:lnTo>
                      <a:pt x="377" y="153"/>
                    </a:lnTo>
                    <a:lnTo>
                      <a:pt x="376" y="150"/>
                    </a:lnTo>
                    <a:lnTo>
                      <a:pt x="374" y="149"/>
                    </a:lnTo>
                    <a:lnTo>
                      <a:pt x="370" y="150"/>
                    </a:lnTo>
                    <a:lnTo>
                      <a:pt x="368" y="145"/>
                    </a:lnTo>
                    <a:lnTo>
                      <a:pt x="368" y="141"/>
                    </a:lnTo>
                    <a:lnTo>
                      <a:pt x="369" y="140"/>
                    </a:lnTo>
                    <a:lnTo>
                      <a:pt x="372" y="141"/>
                    </a:lnTo>
                    <a:lnTo>
                      <a:pt x="372" y="144"/>
                    </a:lnTo>
                    <a:lnTo>
                      <a:pt x="373" y="145"/>
                    </a:lnTo>
                    <a:lnTo>
                      <a:pt x="374" y="142"/>
                    </a:lnTo>
                    <a:lnTo>
                      <a:pt x="376" y="138"/>
                    </a:lnTo>
                    <a:lnTo>
                      <a:pt x="374" y="140"/>
                    </a:lnTo>
                    <a:lnTo>
                      <a:pt x="373" y="138"/>
                    </a:lnTo>
                    <a:lnTo>
                      <a:pt x="373" y="136"/>
                    </a:lnTo>
                    <a:lnTo>
                      <a:pt x="374" y="132"/>
                    </a:lnTo>
                    <a:lnTo>
                      <a:pt x="374" y="129"/>
                    </a:lnTo>
                    <a:lnTo>
                      <a:pt x="376" y="125"/>
                    </a:lnTo>
                    <a:lnTo>
                      <a:pt x="376" y="119"/>
                    </a:lnTo>
                    <a:lnTo>
                      <a:pt x="374" y="116"/>
                    </a:lnTo>
                    <a:lnTo>
                      <a:pt x="373" y="115"/>
                    </a:lnTo>
                    <a:lnTo>
                      <a:pt x="372" y="112"/>
                    </a:lnTo>
                    <a:lnTo>
                      <a:pt x="373" y="111"/>
                    </a:lnTo>
                    <a:lnTo>
                      <a:pt x="374" y="111"/>
                    </a:lnTo>
                    <a:lnTo>
                      <a:pt x="376" y="109"/>
                    </a:lnTo>
                    <a:lnTo>
                      <a:pt x="377" y="111"/>
                    </a:lnTo>
                    <a:lnTo>
                      <a:pt x="378" y="111"/>
                    </a:lnTo>
                    <a:lnTo>
                      <a:pt x="380" y="113"/>
                    </a:lnTo>
                    <a:lnTo>
                      <a:pt x="381" y="113"/>
                    </a:lnTo>
                    <a:lnTo>
                      <a:pt x="381" y="112"/>
                    </a:lnTo>
                    <a:lnTo>
                      <a:pt x="380" y="109"/>
                    </a:lnTo>
                    <a:lnTo>
                      <a:pt x="377" y="108"/>
                    </a:lnTo>
                    <a:lnTo>
                      <a:pt x="376" y="107"/>
                    </a:lnTo>
                    <a:lnTo>
                      <a:pt x="376" y="104"/>
                    </a:lnTo>
                    <a:lnTo>
                      <a:pt x="376" y="102"/>
                    </a:lnTo>
                    <a:lnTo>
                      <a:pt x="384" y="94"/>
                    </a:lnTo>
                    <a:lnTo>
                      <a:pt x="387" y="94"/>
                    </a:lnTo>
                    <a:lnTo>
                      <a:pt x="389" y="94"/>
                    </a:lnTo>
                    <a:lnTo>
                      <a:pt x="390" y="96"/>
                    </a:lnTo>
                    <a:lnTo>
                      <a:pt x="393" y="99"/>
                    </a:lnTo>
                    <a:lnTo>
                      <a:pt x="394" y="99"/>
                    </a:lnTo>
                    <a:lnTo>
                      <a:pt x="399" y="102"/>
                    </a:lnTo>
                    <a:lnTo>
                      <a:pt x="399" y="104"/>
                    </a:lnTo>
                    <a:lnTo>
                      <a:pt x="402" y="108"/>
                    </a:lnTo>
                    <a:lnTo>
                      <a:pt x="403" y="113"/>
                    </a:lnTo>
                    <a:lnTo>
                      <a:pt x="403" y="117"/>
                    </a:lnTo>
                    <a:lnTo>
                      <a:pt x="405" y="121"/>
                    </a:lnTo>
                    <a:lnTo>
                      <a:pt x="406" y="124"/>
                    </a:lnTo>
                    <a:lnTo>
                      <a:pt x="406" y="123"/>
                    </a:lnTo>
                    <a:lnTo>
                      <a:pt x="407" y="123"/>
                    </a:lnTo>
                    <a:lnTo>
                      <a:pt x="410" y="125"/>
                    </a:lnTo>
                    <a:lnTo>
                      <a:pt x="410" y="127"/>
                    </a:lnTo>
                    <a:lnTo>
                      <a:pt x="411" y="125"/>
                    </a:lnTo>
                    <a:lnTo>
                      <a:pt x="413" y="124"/>
                    </a:lnTo>
                    <a:lnTo>
                      <a:pt x="415" y="124"/>
                    </a:lnTo>
                    <a:lnTo>
                      <a:pt x="413" y="124"/>
                    </a:lnTo>
                    <a:lnTo>
                      <a:pt x="410" y="123"/>
                    </a:lnTo>
                    <a:lnTo>
                      <a:pt x="409" y="121"/>
                    </a:lnTo>
                    <a:lnTo>
                      <a:pt x="407" y="120"/>
                    </a:lnTo>
                    <a:lnTo>
                      <a:pt x="407" y="119"/>
                    </a:lnTo>
                    <a:lnTo>
                      <a:pt x="409" y="116"/>
                    </a:lnTo>
                    <a:lnTo>
                      <a:pt x="409" y="115"/>
                    </a:lnTo>
                    <a:lnTo>
                      <a:pt x="409" y="106"/>
                    </a:lnTo>
                    <a:lnTo>
                      <a:pt x="407" y="104"/>
                    </a:lnTo>
                    <a:lnTo>
                      <a:pt x="409" y="100"/>
                    </a:lnTo>
                    <a:lnTo>
                      <a:pt x="413" y="100"/>
                    </a:lnTo>
                    <a:lnTo>
                      <a:pt x="414" y="102"/>
                    </a:lnTo>
                    <a:lnTo>
                      <a:pt x="418" y="103"/>
                    </a:lnTo>
                    <a:lnTo>
                      <a:pt x="422" y="103"/>
                    </a:lnTo>
                    <a:lnTo>
                      <a:pt x="424" y="104"/>
                    </a:lnTo>
                    <a:lnTo>
                      <a:pt x="430" y="104"/>
                    </a:lnTo>
                    <a:lnTo>
                      <a:pt x="434" y="103"/>
                    </a:lnTo>
                    <a:lnTo>
                      <a:pt x="435" y="103"/>
                    </a:lnTo>
                    <a:lnTo>
                      <a:pt x="438" y="104"/>
                    </a:lnTo>
                    <a:lnTo>
                      <a:pt x="441" y="106"/>
                    </a:lnTo>
                    <a:lnTo>
                      <a:pt x="444" y="107"/>
                    </a:lnTo>
                    <a:lnTo>
                      <a:pt x="447" y="106"/>
                    </a:lnTo>
                    <a:lnTo>
                      <a:pt x="447" y="104"/>
                    </a:lnTo>
                    <a:lnTo>
                      <a:pt x="444" y="103"/>
                    </a:lnTo>
                    <a:lnTo>
                      <a:pt x="441" y="103"/>
                    </a:lnTo>
                    <a:lnTo>
                      <a:pt x="438" y="103"/>
                    </a:lnTo>
                    <a:lnTo>
                      <a:pt x="436" y="102"/>
                    </a:lnTo>
                    <a:lnTo>
                      <a:pt x="438" y="100"/>
                    </a:lnTo>
                    <a:lnTo>
                      <a:pt x="439" y="100"/>
                    </a:lnTo>
                    <a:lnTo>
                      <a:pt x="443" y="99"/>
                    </a:lnTo>
                    <a:lnTo>
                      <a:pt x="451" y="98"/>
                    </a:lnTo>
                    <a:lnTo>
                      <a:pt x="456" y="98"/>
                    </a:lnTo>
                    <a:lnTo>
                      <a:pt x="460" y="99"/>
                    </a:lnTo>
                    <a:lnTo>
                      <a:pt x="463" y="102"/>
                    </a:lnTo>
                    <a:lnTo>
                      <a:pt x="465" y="100"/>
                    </a:lnTo>
                    <a:lnTo>
                      <a:pt x="468" y="100"/>
                    </a:lnTo>
                    <a:lnTo>
                      <a:pt x="466" y="98"/>
                    </a:lnTo>
                    <a:lnTo>
                      <a:pt x="465" y="99"/>
                    </a:lnTo>
                    <a:lnTo>
                      <a:pt x="463" y="98"/>
                    </a:lnTo>
                    <a:lnTo>
                      <a:pt x="463" y="96"/>
                    </a:lnTo>
                    <a:lnTo>
                      <a:pt x="461" y="95"/>
                    </a:lnTo>
                    <a:lnTo>
                      <a:pt x="457" y="95"/>
                    </a:lnTo>
                    <a:lnTo>
                      <a:pt x="456" y="94"/>
                    </a:lnTo>
                    <a:lnTo>
                      <a:pt x="451" y="94"/>
                    </a:lnTo>
                    <a:lnTo>
                      <a:pt x="451" y="94"/>
                    </a:lnTo>
                    <a:lnTo>
                      <a:pt x="451" y="92"/>
                    </a:lnTo>
                    <a:lnTo>
                      <a:pt x="453" y="88"/>
                    </a:lnTo>
                    <a:lnTo>
                      <a:pt x="456" y="88"/>
                    </a:lnTo>
                    <a:lnTo>
                      <a:pt x="457" y="87"/>
                    </a:lnTo>
                    <a:lnTo>
                      <a:pt x="459" y="83"/>
                    </a:lnTo>
                    <a:lnTo>
                      <a:pt x="465" y="79"/>
                    </a:lnTo>
                    <a:lnTo>
                      <a:pt x="469" y="79"/>
                    </a:lnTo>
                    <a:lnTo>
                      <a:pt x="474" y="77"/>
                    </a:lnTo>
                    <a:lnTo>
                      <a:pt x="474" y="75"/>
                    </a:lnTo>
                    <a:lnTo>
                      <a:pt x="468" y="78"/>
                    </a:lnTo>
                    <a:lnTo>
                      <a:pt x="464" y="78"/>
                    </a:lnTo>
                    <a:lnTo>
                      <a:pt x="457" y="83"/>
                    </a:lnTo>
                    <a:lnTo>
                      <a:pt x="457" y="86"/>
                    </a:lnTo>
                    <a:lnTo>
                      <a:pt x="456" y="86"/>
                    </a:lnTo>
                    <a:lnTo>
                      <a:pt x="455" y="83"/>
                    </a:lnTo>
                    <a:lnTo>
                      <a:pt x="453" y="83"/>
                    </a:lnTo>
                    <a:lnTo>
                      <a:pt x="452" y="86"/>
                    </a:lnTo>
                    <a:lnTo>
                      <a:pt x="451" y="86"/>
                    </a:lnTo>
                    <a:lnTo>
                      <a:pt x="447" y="90"/>
                    </a:lnTo>
                    <a:lnTo>
                      <a:pt x="448" y="90"/>
                    </a:lnTo>
                    <a:lnTo>
                      <a:pt x="449" y="91"/>
                    </a:lnTo>
                    <a:lnTo>
                      <a:pt x="444" y="94"/>
                    </a:lnTo>
                    <a:lnTo>
                      <a:pt x="443" y="94"/>
                    </a:lnTo>
                    <a:lnTo>
                      <a:pt x="434" y="98"/>
                    </a:lnTo>
                    <a:lnTo>
                      <a:pt x="431" y="98"/>
                    </a:lnTo>
                    <a:lnTo>
                      <a:pt x="430" y="98"/>
                    </a:lnTo>
                    <a:lnTo>
                      <a:pt x="422" y="98"/>
                    </a:lnTo>
                    <a:lnTo>
                      <a:pt x="419" y="95"/>
                    </a:lnTo>
                    <a:lnTo>
                      <a:pt x="415" y="95"/>
                    </a:lnTo>
                    <a:lnTo>
                      <a:pt x="414" y="95"/>
                    </a:lnTo>
                    <a:lnTo>
                      <a:pt x="414" y="92"/>
                    </a:lnTo>
                    <a:lnTo>
                      <a:pt x="416" y="90"/>
                    </a:lnTo>
                    <a:lnTo>
                      <a:pt x="420" y="90"/>
                    </a:lnTo>
                    <a:lnTo>
                      <a:pt x="422" y="88"/>
                    </a:lnTo>
                    <a:lnTo>
                      <a:pt x="426" y="88"/>
                    </a:lnTo>
                    <a:lnTo>
                      <a:pt x="428" y="87"/>
                    </a:lnTo>
                    <a:lnTo>
                      <a:pt x="427" y="86"/>
                    </a:lnTo>
                    <a:lnTo>
                      <a:pt x="423" y="87"/>
                    </a:lnTo>
                    <a:lnTo>
                      <a:pt x="420" y="87"/>
                    </a:lnTo>
                    <a:lnTo>
                      <a:pt x="418" y="88"/>
                    </a:lnTo>
                    <a:lnTo>
                      <a:pt x="415" y="88"/>
                    </a:lnTo>
                    <a:lnTo>
                      <a:pt x="415" y="86"/>
                    </a:lnTo>
                    <a:lnTo>
                      <a:pt x="418" y="84"/>
                    </a:lnTo>
                    <a:lnTo>
                      <a:pt x="416" y="84"/>
                    </a:lnTo>
                    <a:lnTo>
                      <a:pt x="413" y="86"/>
                    </a:lnTo>
                    <a:lnTo>
                      <a:pt x="413" y="88"/>
                    </a:lnTo>
                    <a:lnTo>
                      <a:pt x="409" y="92"/>
                    </a:lnTo>
                    <a:lnTo>
                      <a:pt x="405" y="92"/>
                    </a:lnTo>
                    <a:lnTo>
                      <a:pt x="399" y="91"/>
                    </a:lnTo>
                    <a:lnTo>
                      <a:pt x="395" y="90"/>
                    </a:lnTo>
                    <a:lnTo>
                      <a:pt x="393" y="88"/>
                    </a:lnTo>
                    <a:lnTo>
                      <a:pt x="394" y="87"/>
                    </a:lnTo>
                    <a:lnTo>
                      <a:pt x="390" y="87"/>
                    </a:lnTo>
                    <a:lnTo>
                      <a:pt x="387" y="84"/>
                    </a:lnTo>
                    <a:lnTo>
                      <a:pt x="389" y="83"/>
                    </a:lnTo>
                    <a:lnTo>
                      <a:pt x="390" y="82"/>
                    </a:lnTo>
                    <a:lnTo>
                      <a:pt x="391" y="79"/>
                    </a:lnTo>
                    <a:lnTo>
                      <a:pt x="395" y="77"/>
                    </a:lnTo>
                    <a:lnTo>
                      <a:pt x="398" y="74"/>
                    </a:lnTo>
                    <a:lnTo>
                      <a:pt x="401" y="73"/>
                    </a:lnTo>
                    <a:lnTo>
                      <a:pt x="402" y="70"/>
                    </a:lnTo>
                    <a:lnTo>
                      <a:pt x="405" y="71"/>
                    </a:lnTo>
                    <a:lnTo>
                      <a:pt x="410" y="71"/>
                    </a:lnTo>
                    <a:lnTo>
                      <a:pt x="411" y="71"/>
                    </a:lnTo>
                    <a:lnTo>
                      <a:pt x="414" y="71"/>
                    </a:lnTo>
                    <a:lnTo>
                      <a:pt x="418" y="74"/>
                    </a:lnTo>
                    <a:lnTo>
                      <a:pt x="422" y="74"/>
                    </a:lnTo>
                    <a:lnTo>
                      <a:pt x="424" y="74"/>
                    </a:lnTo>
                    <a:lnTo>
                      <a:pt x="427" y="74"/>
                    </a:lnTo>
                    <a:lnTo>
                      <a:pt x="428" y="73"/>
                    </a:lnTo>
                    <a:lnTo>
                      <a:pt x="426" y="73"/>
                    </a:lnTo>
                    <a:lnTo>
                      <a:pt x="422" y="73"/>
                    </a:lnTo>
                    <a:lnTo>
                      <a:pt x="416" y="71"/>
                    </a:lnTo>
                    <a:lnTo>
                      <a:pt x="414" y="70"/>
                    </a:lnTo>
                    <a:lnTo>
                      <a:pt x="411" y="70"/>
                    </a:lnTo>
                    <a:lnTo>
                      <a:pt x="406" y="70"/>
                    </a:lnTo>
                    <a:lnTo>
                      <a:pt x="401" y="69"/>
                    </a:lnTo>
                    <a:lnTo>
                      <a:pt x="399" y="69"/>
                    </a:lnTo>
                    <a:lnTo>
                      <a:pt x="398" y="70"/>
                    </a:lnTo>
                    <a:lnTo>
                      <a:pt x="397" y="73"/>
                    </a:lnTo>
                    <a:lnTo>
                      <a:pt x="391" y="75"/>
                    </a:lnTo>
                    <a:lnTo>
                      <a:pt x="387" y="78"/>
                    </a:lnTo>
                    <a:lnTo>
                      <a:pt x="385" y="81"/>
                    </a:lnTo>
                    <a:lnTo>
                      <a:pt x="384" y="82"/>
                    </a:lnTo>
                    <a:lnTo>
                      <a:pt x="382" y="81"/>
                    </a:lnTo>
                    <a:lnTo>
                      <a:pt x="378" y="77"/>
                    </a:lnTo>
                    <a:lnTo>
                      <a:pt x="377" y="77"/>
                    </a:lnTo>
                    <a:lnTo>
                      <a:pt x="376" y="75"/>
                    </a:lnTo>
                    <a:lnTo>
                      <a:pt x="376" y="71"/>
                    </a:lnTo>
                    <a:lnTo>
                      <a:pt x="376" y="69"/>
                    </a:lnTo>
                    <a:lnTo>
                      <a:pt x="374" y="67"/>
                    </a:lnTo>
                    <a:lnTo>
                      <a:pt x="373" y="65"/>
                    </a:lnTo>
                    <a:lnTo>
                      <a:pt x="374" y="63"/>
                    </a:lnTo>
                    <a:lnTo>
                      <a:pt x="377" y="63"/>
                    </a:lnTo>
                    <a:lnTo>
                      <a:pt x="380" y="63"/>
                    </a:lnTo>
                    <a:lnTo>
                      <a:pt x="381" y="65"/>
                    </a:lnTo>
                    <a:lnTo>
                      <a:pt x="387" y="63"/>
                    </a:lnTo>
                    <a:lnTo>
                      <a:pt x="391" y="66"/>
                    </a:lnTo>
                    <a:lnTo>
                      <a:pt x="393" y="66"/>
                    </a:lnTo>
                    <a:lnTo>
                      <a:pt x="394" y="67"/>
                    </a:lnTo>
                    <a:lnTo>
                      <a:pt x="397" y="67"/>
                    </a:lnTo>
                    <a:lnTo>
                      <a:pt x="399" y="66"/>
                    </a:lnTo>
                    <a:lnTo>
                      <a:pt x="402" y="67"/>
                    </a:lnTo>
                    <a:lnTo>
                      <a:pt x="403" y="66"/>
                    </a:lnTo>
                    <a:lnTo>
                      <a:pt x="406" y="66"/>
                    </a:lnTo>
                    <a:lnTo>
                      <a:pt x="407" y="65"/>
                    </a:lnTo>
                    <a:lnTo>
                      <a:pt x="411" y="63"/>
                    </a:lnTo>
                    <a:lnTo>
                      <a:pt x="416" y="63"/>
                    </a:lnTo>
                    <a:lnTo>
                      <a:pt x="416" y="62"/>
                    </a:lnTo>
                    <a:lnTo>
                      <a:pt x="416" y="59"/>
                    </a:lnTo>
                    <a:lnTo>
                      <a:pt x="415" y="61"/>
                    </a:lnTo>
                    <a:lnTo>
                      <a:pt x="414" y="61"/>
                    </a:lnTo>
                    <a:lnTo>
                      <a:pt x="413" y="62"/>
                    </a:lnTo>
                    <a:lnTo>
                      <a:pt x="409" y="62"/>
                    </a:lnTo>
                    <a:lnTo>
                      <a:pt x="405" y="62"/>
                    </a:lnTo>
                    <a:lnTo>
                      <a:pt x="401" y="65"/>
                    </a:lnTo>
                    <a:lnTo>
                      <a:pt x="399" y="65"/>
                    </a:lnTo>
                    <a:lnTo>
                      <a:pt x="395" y="65"/>
                    </a:lnTo>
                    <a:lnTo>
                      <a:pt x="394" y="65"/>
                    </a:lnTo>
                    <a:lnTo>
                      <a:pt x="393" y="65"/>
                    </a:lnTo>
                    <a:lnTo>
                      <a:pt x="390" y="62"/>
                    </a:lnTo>
                    <a:lnTo>
                      <a:pt x="389" y="62"/>
                    </a:lnTo>
                    <a:lnTo>
                      <a:pt x="387" y="62"/>
                    </a:lnTo>
                    <a:lnTo>
                      <a:pt x="385" y="62"/>
                    </a:lnTo>
                    <a:lnTo>
                      <a:pt x="381" y="59"/>
                    </a:lnTo>
                    <a:lnTo>
                      <a:pt x="378" y="61"/>
                    </a:lnTo>
                    <a:lnTo>
                      <a:pt x="376" y="59"/>
                    </a:lnTo>
                    <a:lnTo>
                      <a:pt x="374" y="58"/>
                    </a:lnTo>
                    <a:lnTo>
                      <a:pt x="376" y="57"/>
                    </a:lnTo>
                    <a:lnTo>
                      <a:pt x="376" y="54"/>
                    </a:lnTo>
                    <a:lnTo>
                      <a:pt x="378" y="53"/>
                    </a:lnTo>
                    <a:lnTo>
                      <a:pt x="380" y="53"/>
                    </a:lnTo>
                    <a:lnTo>
                      <a:pt x="381" y="54"/>
                    </a:lnTo>
                    <a:lnTo>
                      <a:pt x="385" y="54"/>
                    </a:lnTo>
                    <a:lnTo>
                      <a:pt x="386" y="54"/>
                    </a:lnTo>
                    <a:lnTo>
                      <a:pt x="384" y="52"/>
                    </a:lnTo>
                    <a:lnTo>
                      <a:pt x="382" y="52"/>
                    </a:lnTo>
                    <a:lnTo>
                      <a:pt x="380" y="50"/>
                    </a:lnTo>
                    <a:lnTo>
                      <a:pt x="381" y="49"/>
                    </a:lnTo>
                    <a:lnTo>
                      <a:pt x="384" y="49"/>
                    </a:lnTo>
                    <a:lnTo>
                      <a:pt x="387" y="46"/>
                    </a:lnTo>
                    <a:lnTo>
                      <a:pt x="391" y="46"/>
                    </a:lnTo>
                    <a:lnTo>
                      <a:pt x="393" y="45"/>
                    </a:lnTo>
                    <a:lnTo>
                      <a:pt x="395" y="45"/>
                    </a:lnTo>
                    <a:lnTo>
                      <a:pt x="397" y="46"/>
                    </a:lnTo>
                    <a:lnTo>
                      <a:pt x="398" y="45"/>
                    </a:lnTo>
                    <a:lnTo>
                      <a:pt x="398" y="44"/>
                    </a:lnTo>
                    <a:lnTo>
                      <a:pt x="397" y="42"/>
                    </a:lnTo>
                    <a:lnTo>
                      <a:pt x="393" y="44"/>
                    </a:lnTo>
                    <a:lnTo>
                      <a:pt x="389" y="44"/>
                    </a:lnTo>
                    <a:lnTo>
                      <a:pt x="385" y="45"/>
                    </a:lnTo>
                    <a:lnTo>
                      <a:pt x="382" y="45"/>
                    </a:lnTo>
                    <a:lnTo>
                      <a:pt x="381" y="48"/>
                    </a:lnTo>
                    <a:lnTo>
                      <a:pt x="380" y="48"/>
                    </a:lnTo>
                    <a:lnTo>
                      <a:pt x="380" y="45"/>
                    </a:lnTo>
                    <a:lnTo>
                      <a:pt x="378" y="44"/>
                    </a:lnTo>
                    <a:lnTo>
                      <a:pt x="382" y="42"/>
                    </a:lnTo>
                    <a:lnTo>
                      <a:pt x="385" y="40"/>
                    </a:lnTo>
                    <a:lnTo>
                      <a:pt x="389" y="38"/>
                    </a:lnTo>
                    <a:lnTo>
                      <a:pt x="390" y="38"/>
                    </a:lnTo>
                    <a:lnTo>
                      <a:pt x="387" y="38"/>
                    </a:lnTo>
                    <a:lnTo>
                      <a:pt x="387" y="37"/>
                    </a:lnTo>
                    <a:lnTo>
                      <a:pt x="387" y="33"/>
                    </a:lnTo>
                    <a:lnTo>
                      <a:pt x="386" y="34"/>
                    </a:lnTo>
                    <a:lnTo>
                      <a:pt x="386" y="36"/>
                    </a:lnTo>
                    <a:lnTo>
                      <a:pt x="385" y="37"/>
                    </a:lnTo>
                    <a:lnTo>
                      <a:pt x="384" y="34"/>
                    </a:lnTo>
                    <a:lnTo>
                      <a:pt x="382" y="34"/>
                    </a:lnTo>
                    <a:lnTo>
                      <a:pt x="381" y="36"/>
                    </a:lnTo>
                    <a:lnTo>
                      <a:pt x="380" y="36"/>
                    </a:lnTo>
                    <a:lnTo>
                      <a:pt x="380" y="38"/>
                    </a:lnTo>
                    <a:lnTo>
                      <a:pt x="378" y="40"/>
                    </a:lnTo>
                    <a:lnTo>
                      <a:pt x="376" y="41"/>
                    </a:lnTo>
                    <a:lnTo>
                      <a:pt x="374" y="38"/>
                    </a:lnTo>
                    <a:lnTo>
                      <a:pt x="376" y="36"/>
                    </a:lnTo>
                    <a:lnTo>
                      <a:pt x="374" y="36"/>
                    </a:lnTo>
                    <a:lnTo>
                      <a:pt x="373" y="33"/>
                    </a:lnTo>
                    <a:lnTo>
                      <a:pt x="374" y="33"/>
                    </a:lnTo>
                    <a:lnTo>
                      <a:pt x="376" y="34"/>
                    </a:lnTo>
                    <a:lnTo>
                      <a:pt x="376" y="31"/>
                    </a:lnTo>
                    <a:lnTo>
                      <a:pt x="378" y="31"/>
                    </a:lnTo>
                    <a:lnTo>
                      <a:pt x="381" y="31"/>
                    </a:lnTo>
                    <a:lnTo>
                      <a:pt x="382" y="28"/>
                    </a:lnTo>
                    <a:lnTo>
                      <a:pt x="385" y="27"/>
                    </a:lnTo>
                    <a:lnTo>
                      <a:pt x="387" y="27"/>
                    </a:lnTo>
                    <a:lnTo>
                      <a:pt x="390" y="25"/>
                    </a:lnTo>
                    <a:lnTo>
                      <a:pt x="395" y="25"/>
                    </a:lnTo>
                    <a:lnTo>
                      <a:pt x="397" y="24"/>
                    </a:lnTo>
                    <a:lnTo>
                      <a:pt x="398" y="24"/>
                    </a:lnTo>
                    <a:lnTo>
                      <a:pt x="398" y="27"/>
                    </a:lnTo>
                    <a:lnTo>
                      <a:pt x="398" y="28"/>
                    </a:lnTo>
                    <a:lnTo>
                      <a:pt x="398" y="33"/>
                    </a:lnTo>
                    <a:lnTo>
                      <a:pt x="399" y="32"/>
                    </a:lnTo>
                    <a:lnTo>
                      <a:pt x="401" y="29"/>
                    </a:lnTo>
                    <a:lnTo>
                      <a:pt x="402" y="28"/>
                    </a:lnTo>
                    <a:lnTo>
                      <a:pt x="402" y="29"/>
                    </a:lnTo>
                    <a:lnTo>
                      <a:pt x="402" y="29"/>
                    </a:lnTo>
                    <a:lnTo>
                      <a:pt x="402" y="32"/>
                    </a:lnTo>
                    <a:lnTo>
                      <a:pt x="403" y="31"/>
                    </a:lnTo>
                    <a:lnTo>
                      <a:pt x="403" y="29"/>
                    </a:lnTo>
                    <a:lnTo>
                      <a:pt x="405" y="28"/>
                    </a:lnTo>
                    <a:lnTo>
                      <a:pt x="403" y="25"/>
                    </a:lnTo>
                    <a:lnTo>
                      <a:pt x="405" y="23"/>
                    </a:lnTo>
                    <a:lnTo>
                      <a:pt x="406" y="23"/>
                    </a:lnTo>
                    <a:lnTo>
                      <a:pt x="409" y="20"/>
                    </a:lnTo>
                    <a:lnTo>
                      <a:pt x="410" y="20"/>
                    </a:lnTo>
                    <a:lnTo>
                      <a:pt x="410" y="23"/>
                    </a:lnTo>
                    <a:lnTo>
                      <a:pt x="410" y="25"/>
                    </a:lnTo>
                    <a:lnTo>
                      <a:pt x="413" y="27"/>
                    </a:lnTo>
                    <a:lnTo>
                      <a:pt x="413" y="29"/>
                    </a:lnTo>
                    <a:lnTo>
                      <a:pt x="413" y="31"/>
                    </a:lnTo>
                    <a:lnTo>
                      <a:pt x="413" y="33"/>
                    </a:lnTo>
                    <a:lnTo>
                      <a:pt x="413" y="34"/>
                    </a:lnTo>
                    <a:lnTo>
                      <a:pt x="414" y="36"/>
                    </a:lnTo>
                    <a:lnTo>
                      <a:pt x="415" y="36"/>
                    </a:lnTo>
                    <a:lnTo>
                      <a:pt x="414" y="33"/>
                    </a:lnTo>
                    <a:lnTo>
                      <a:pt x="414" y="31"/>
                    </a:lnTo>
                    <a:lnTo>
                      <a:pt x="415" y="31"/>
                    </a:lnTo>
                    <a:lnTo>
                      <a:pt x="418" y="27"/>
                    </a:lnTo>
                    <a:lnTo>
                      <a:pt x="419" y="27"/>
                    </a:lnTo>
                    <a:lnTo>
                      <a:pt x="422" y="29"/>
                    </a:lnTo>
                    <a:lnTo>
                      <a:pt x="422" y="32"/>
                    </a:lnTo>
                    <a:lnTo>
                      <a:pt x="420" y="34"/>
                    </a:lnTo>
                    <a:lnTo>
                      <a:pt x="422" y="36"/>
                    </a:lnTo>
                    <a:lnTo>
                      <a:pt x="423" y="37"/>
                    </a:lnTo>
                    <a:lnTo>
                      <a:pt x="424" y="36"/>
                    </a:lnTo>
                    <a:lnTo>
                      <a:pt x="423" y="33"/>
                    </a:lnTo>
                    <a:lnTo>
                      <a:pt x="426" y="33"/>
                    </a:lnTo>
                    <a:lnTo>
                      <a:pt x="427" y="32"/>
                    </a:lnTo>
                    <a:lnTo>
                      <a:pt x="427" y="33"/>
                    </a:lnTo>
                    <a:lnTo>
                      <a:pt x="426" y="34"/>
                    </a:lnTo>
                    <a:lnTo>
                      <a:pt x="427" y="36"/>
                    </a:lnTo>
                    <a:lnTo>
                      <a:pt x="427" y="37"/>
                    </a:lnTo>
                    <a:lnTo>
                      <a:pt x="430" y="36"/>
                    </a:lnTo>
                    <a:lnTo>
                      <a:pt x="431" y="36"/>
                    </a:lnTo>
                    <a:lnTo>
                      <a:pt x="430" y="38"/>
                    </a:lnTo>
                    <a:lnTo>
                      <a:pt x="431" y="36"/>
                    </a:lnTo>
                    <a:lnTo>
                      <a:pt x="431" y="33"/>
                    </a:lnTo>
                    <a:lnTo>
                      <a:pt x="430" y="31"/>
                    </a:lnTo>
                    <a:lnTo>
                      <a:pt x="428" y="31"/>
                    </a:lnTo>
                    <a:lnTo>
                      <a:pt x="427" y="29"/>
                    </a:lnTo>
                    <a:lnTo>
                      <a:pt x="427" y="27"/>
                    </a:lnTo>
                    <a:lnTo>
                      <a:pt x="426" y="24"/>
                    </a:lnTo>
                    <a:lnTo>
                      <a:pt x="424" y="23"/>
                    </a:lnTo>
                    <a:lnTo>
                      <a:pt x="423" y="21"/>
                    </a:lnTo>
                    <a:lnTo>
                      <a:pt x="423" y="19"/>
                    </a:lnTo>
                    <a:lnTo>
                      <a:pt x="426" y="19"/>
                    </a:lnTo>
                    <a:lnTo>
                      <a:pt x="427" y="20"/>
                    </a:lnTo>
                    <a:lnTo>
                      <a:pt x="430" y="20"/>
                    </a:lnTo>
                    <a:lnTo>
                      <a:pt x="432" y="20"/>
                    </a:lnTo>
                    <a:lnTo>
                      <a:pt x="434" y="19"/>
                    </a:lnTo>
                    <a:lnTo>
                      <a:pt x="434" y="15"/>
                    </a:lnTo>
                    <a:lnTo>
                      <a:pt x="431" y="13"/>
                    </a:lnTo>
                    <a:lnTo>
                      <a:pt x="432" y="11"/>
                    </a:lnTo>
                    <a:lnTo>
                      <a:pt x="435" y="9"/>
                    </a:lnTo>
                    <a:lnTo>
                      <a:pt x="436" y="11"/>
                    </a:lnTo>
                    <a:lnTo>
                      <a:pt x="440" y="11"/>
                    </a:lnTo>
                    <a:lnTo>
                      <a:pt x="441" y="12"/>
                    </a:lnTo>
                    <a:lnTo>
                      <a:pt x="441" y="15"/>
                    </a:lnTo>
                    <a:lnTo>
                      <a:pt x="440" y="16"/>
                    </a:lnTo>
                    <a:lnTo>
                      <a:pt x="440" y="17"/>
                    </a:lnTo>
                    <a:lnTo>
                      <a:pt x="445" y="19"/>
                    </a:lnTo>
                    <a:lnTo>
                      <a:pt x="445" y="20"/>
                    </a:lnTo>
                    <a:lnTo>
                      <a:pt x="444" y="24"/>
                    </a:lnTo>
                    <a:lnTo>
                      <a:pt x="445" y="28"/>
                    </a:lnTo>
                    <a:lnTo>
                      <a:pt x="447" y="28"/>
                    </a:lnTo>
                    <a:lnTo>
                      <a:pt x="448" y="25"/>
                    </a:lnTo>
                    <a:lnTo>
                      <a:pt x="449" y="25"/>
                    </a:lnTo>
                    <a:lnTo>
                      <a:pt x="449" y="27"/>
                    </a:lnTo>
                    <a:lnTo>
                      <a:pt x="451" y="28"/>
                    </a:lnTo>
                    <a:lnTo>
                      <a:pt x="452" y="28"/>
                    </a:lnTo>
                    <a:lnTo>
                      <a:pt x="453" y="25"/>
                    </a:lnTo>
                    <a:lnTo>
                      <a:pt x="456" y="24"/>
                    </a:lnTo>
                    <a:lnTo>
                      <a:pt x="456" y="23"/>
                    </a:lnTo>
                    <a:lnTo>
                      <a:pt x="455" y="19"/>
                    </a:lnTo>
                    <a:lnTo>
                      <a:pt x="456" y="17"/>
                    </a:lnTo>
                    <a:lnTo>
                      <a:pt x="457" y="17"/>
                    </a:lnTo>
                    <a:lnTo>
                      <a:pt x="459" y="17"/>
                    </a:lnTo>
                    <a:lnTo>
                      <a:pt x="463" y="19"/>
                    </a:lnTo>
                    <a:lnTo>
                      <a:pt x="463" y="16"/>
                    </a:lnTo>
                    <a:lnTo>
                      <a:pt x="459" y="13"/>
                    </a:lnTo>
                    <a:lnTo>
                      <a:pt x="459" y="11"/>
                    </a:lnTo>
                    <a:lnTo>
                      <a:pt x="459" y="9"/>
                    </a:lnTo>
                    <a:lnTo>
                      <a:pt x="460" y="7"/>
                    </a:lnTo>
                    <a:lnTo>
                      <a:pt x="461" y="7"/>
                    </a:lnTo>
                    <a:lnTo>
                      <a:pt x="465" y="9"/>
                    </a:lnTo>
                    <a:lnTo>
                      <a:pt x="466" y="13"/>
                    </a:lnTo>
                    <a:lnTo>
                      <a:pt x="466" y="16"/>
                    </a:lnTo>
                    <a:lnTo>
                      <a:pt x="466" y="19"/>
                    </a:lnTo>
                    <a:lnTo>
                      <a:pt x="468" y="20"/>
                    </a:lnTo>
                    <a:lnTo>
                      <a:pt x="468" y="24"/>
                    </a:lnTo>
                    <a:lnTo>
                      <a:pt x="469" y="25"/>
                    </a:lnTo>
                    <a:lnTo>
                      <a:pt x="470" y="24"/>
                    </a:lnTo>
                    <a:lnTo>
                      <a:pt x="470" y="21"/>
                    </a:lnTo>
                    <a:lnTo>
                      <a:pt x="470" y="20"/>
                    </a:lnTo>
                    <a:lnTo>
                      <a:pt x="469" y="17"/>
                    </a:lnTo>
                    <a:lnTo>
                      <a:pt x="469" y="13"/>
                    </a:lnTo>
                    <a:lnTo>
                      <a:pt x="469" y="9"/>
                    </a:lnTo>
                    <a:lnTo>
                      <a:pt x="469" y="6"/>
                    </a:lnTo>
                    <a:lnTo>
                      <a:pt x="469" y="3"/>
                    </a:lnTo>
                    <a:lnTo>
                      <a:pt x="470" y="3"/>
                    </a:lnTo>
                    <a:lnTo>
                      <a:pt x="473" y="4"/>
                    </a:lnTo>
                    <a:lnTo>
                      <a:pt x="474" y="4"/>
                    </a:lnTo>
                    <a:lnTo>
                      <a:pt x="476" y="6"/>
                    </a:lnTo>
                    <a:lnTo>
                      <a:pt x="476" y="8"/>
                    </a:lnTo>
                    <a:lnTo>
                      <a:pt x="477" y="11"/>
                    </a:lnTo>
                    <a:lnTo>
                      <a:pt x="477" y="13"/>
                    </a:lnTo>
                    <a:lnTo>
                      <a:pt x="477" y="17"/>
                    </a:lnTo>
                    <a:lnTo>
                      <a:pt x="478" y="19"/>
                    </a:lnTo>
                    <a:lnTo>
                      <a:pt x="478" y="16"/>
                    </a:lnTo>
                    <a:lnTo>
                      <a:pt x="478" y="15"/>
                    </a:lnTo>
                    <a:lnTo>
                      <a:pt x="480" y="15"/>
                    </a:lnTo>
                    <a:lnTo>
                      <a:pt x="484" y="19"/>
                    </a:lnTo>
                    <a:lnTo>
                      <a:pt x="485" y="19"/>
                    </a:lnTo>
                    <a:lnTo>
                      <a:pt x="486" y="17"/>
                    </a:lnTo>
                    <a:lnTo>
                      <a:pt x="486" y="17"/>
                    </a:lnTo>
                    <a:lnTo>
                      <a:pt x="485" y="16"/>
                    </a:lnTo>
                    <a:lnTo>
                      <a:pt x="482" y="13"/>
                    </a:lnTo>
                    <a:lnTo>
                      <a:pt x="484" y="13"/>
                    </a:lnTo>
                    <a:lnTo>
                      <a:pt x="484" y="12"/>
                    </a:lnTo>
                    <a:lnTo>
                      <a:pt x="481" y="9"/>
                    </a:lnTo>
                    <a:lnTo>
                      <a:pt x="480" y="8"/>
                    </a:lnTo>
                    <a:lnTo>
                      <a:pt x="481" y="7"/>
                    </a:lnTo>
                    <a:lnTo>
                      <a:pt x="484" y="7"/>
                    </a:lnTo>
                    <a:lnTo>
                      <a:pt x="482" y="6"/>
                    </a:lnTo>
                    <a:lnTo>
                      <a:pt x="481" y="6"/>
                    </a:lnTo>
                    <a:lnTo>
                      <a:pt x="480" y="3"/>
                    </a:lnTo>
                    <a:lnTo>
                      <a:pt x="481" y="3"/>
                    </a:lnTo>
                    <a:lnTo>
                      <a:pt x="482" y="3"/>
                    </a:lnTo>
                    <a:lnTo>
                      <a:pt x="485" y="0"/>
                    </a:lnTo>
                    <a:lnTo>
                      <a:pt x="490" y="2"/>
                    </a:lnTo>
                    <a:lnTo>
                      <a:pt x="492" y="3"/>
                    </a:lnTo>
                    <a:lnTo>
                      <a:pt x="492" y="6"/>
                    </a:lnTo>
                    <a:lnTo>
                      <a:pt x="489" y="7"/>
                    </a:lnTo>
                    <a:lnTo>
                      <a:pt x="490" y="8"/>
                    </a:lnTo>
                    <a:lnTo>
                      <a:pt x="492" y="8"/>
                    </a:lnTo>
                    <a:lnTo>
                      <a:pt x="493" y="6"/>
                    </a:lnTo>
                    <a:lnTo>
                      <a:pt x="494" y="4"/>
                    </a:lnTo>
                    <a:lnTo>
                      <a:pt x="495" y="6"/>
                    </a:lnTo>
                    <a:lnTo>
                      <a:pt x="494" y="9"/>
                    </a:lnTo>
                    <a:lnTo>
                      <a:pt x="495" y="9"/>
                    </a:lnTo>
                    <a:lnTo>
                      <a:pt x="497" y="9"/>
                    </a:lnTo>
                    <a:lnTo>
                      <a:pt x="497" y="8"/>
                    </a:lnTo>
                    <a:lnTo>
                      <a:pt x="501" y="6"/>
                    </a:lnTo>
                    <a:lnTo>
                      <a:pt x="501" y="7"/>
                    </a:lnTo>
                    <a:lnTo>
                      <a:pt x="501" y="9"/>
                    </a:lnTo>
                    <a:lnTo>
                      <a:pt x="499" y="11"/>
                    </a:lnTo>
                    <a:lnTo>
                      <a:pt x="501" y="15"/>
                    </a:lnTo>
                    <a:lnTo>
                      <a:pt x="499" y="17"/>
                    </a:lnTo>
                    <a:lnTo>
                      <a:pt x="501" y="19"/>
                    </a:lnTo>
                    <a:lnTo>
                      <a:pt x="503" y="17"/>
                    </a:lnTo>
                    <a:lnTo>
                      <a:pt x="505" y="17"/>
                    </a:lnTo>
                    <a:lnTo>
                      <a:pt x="506" y="17"/>
                    </a:lnTo>
                    <a:lnTo>
                      <a:pt x="506" y="13"/>
                    </a:lnTo>
                    <a:lnTo>
                      <a:pt x="507" y="9"/>
                    </a:lnTo>
                    <a:lnTo>
                      <a:pt x="505" y="4"/>
                    </a:lnTo>
                    <a:lnTo>
                      <a:pt x="506" y="2"/>
                    </a:lnTo>
                    <a:lnTo>
                      <a:pt x="50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6" name="Freeform 504"/>
              <p:cNvSpPr>
                <a:spLocks/>
              </p:cNvSpPr>
              <p:nvPr/>
            </p:nvSpPr>
            <p:spPr bwMode="auto">
              <a:xfrm>
                <a:off x="3364558" y="3754030"/>
                <a:ext cx="10151" cy="7614"/>
              </a:xfrm>
              <a:custGeom>
                <a:avLst/>
                <a:gdLst>
                  <a:gd name="T0" fmla="*/ 4 w 4"/>
                  <a:gd name="T1" fmla="*/ 0 h 3"/>
                  <a:gd name="T2" fmla="*/ 2 w 4"/>
                  <a:gd name="T3" fmla="*/ 3 h 3"/>
                  <a:gd name="T4" fmla="*/ 0 w 4"/>
                  <a:gd name="T5" fmla="*/ 3 h 3"/>
                  <a:gd name="T6" fmla="*/ 1 w 4"/>
                  <a:gd name="T7" fmla="*/ 0 h 3"/>
                  <a:gd name="T8" fmla="*/ 4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lnTo>
                      <a:pt x="2" y="3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7" name="Freeform 505"/>
              <p:cNvSpPr>
                <a:spLocks/>
              </p:cNvSpPr>
              <p:nvPr/>
            </p:nvSpPr>
            <p:spPr bwMode="auto">
              <a:xfrm>
                <a:off x="3453379" y="3781946"/>
                <a:ext cx="71057" cy="25377"/>
              </a:xfrm>
              <a:custGeom>
                <a:avLst/>
                <a:gdLst>
                  <a:gd name="T0" fmla="*/ 11 w 28"/>
                  <a:gd name="T1" fmla="*/ 0 h 10"/>
                  <a:gd name="T2" fmla="*/ 20 w 28"/>
                  <a:gd name="T3" fmla="*/ 1 h 10"/>
                  <a:gd name="T4" fmla="*/ 23 w 28"/>
                  <a:gd name="T5" fmla="*/ 5 h 10"/>
                  <a:gd name="T6" fmla="*/ 25 w 28"/>
                  <a:gd name="T7" fmla="*/ 5 h 10"/>
                  <a:gd name="T8" fmla="*/ 28 w 28"/>
                  <a:gd name="T9" fmla="*/ 8 h 10"/>
                  <a:gd name="T10" fmla="*/ 27 w 28"/>
                  <a:gd name="T11" fmla="*/ 8 h 10"/>
                  <a:gd name="T12" fmla="*/ 23 w 28"/>
                  <a:gd name="T13" fmla="*/ 8 h 10"/>
                  <a:gd name="T14" fmla="*/ 21 w 28"/>
                  <a:gd name="T15" fmla="*/ 8 h 10"/>
                  <a:gd name="T16" fmla="*/ 20 w 28"/>
                  <a:gd name="T17" fmla="*/ 9 h 10"/>
                  <a:gd name="T18" fmla="*/ 19 w 28"/>
                  <a:gd name="T19" fmla="*/ 9 h 10"/>
                  <a:gd name="T20" fmla="*/ 19 w 28"/>
                  <a:gd name="T21" fmla="*/ 9 h 10"/>
                  <a:gd name="T22" fmla="*/ 16 w 28"/>
                  <a:gd name="T23" fmla="*/ 9 h 10"/>
                  <a:gd name="T24" fmla="*/ 16 w 28"/>
                  <a:gd name="T25" fmla="*/ 10 h 10"/>
                  <a:gd name="T26" fmla="*/ 13 w 28"/>
                  <a:gd name="T27" fmla="*/ 10 h 10"/>
                  <a:gd name="T28" fmla="*/ 12 w 28"/>
                  <a:gd name="T29" fmla="*/ 9 h 10"/>
                  <a:gd name="T30" fmla="*/ 10 w 28"/>
                  <a:gd name="T31" fmla="*/ 9 h 10"/>
                  <a:gd name="T32" fmla="*/ 7 w 28"/>
                  <a:gd name="T33" fmla="*/ 8 h 10"/>
                  <a:gd name="T34" fmla="*/ 6 w 28"/>
                  <a:gd name="T35" fmla="*/ 5 h 10"/>
                  <a:gd name="T36" fmla="*/ 4 w 28"/>
                  <a:gd name="T37" fmla="*/ 5 h 10"/>
                  <a:gd name="T38" fmla="*/ 3 w 28"/>
                  <a:gd name="T39" fmla="*/ 5 h 10"/>
                  <a:gd name="T40" fmla="*/ 0 w 28"/>
                  <a:gd name="T41" fmla="*/ 4 h 10"/>
                  <a:gd name="T42" fmla="*/ 2 w 28"/>
                  <a:gd name="T43" fmla="*/ 1 h 10"/>
                  <a:gd name="T44" fmla="*/ 4 w 28"/>
                  <a:gd name="T45" fmla="*/ 1 h 10"/>
                  <a:gd name="T46" fmla="*/ 7 w 28"/>
                  <a:gd name="T47" fmla="*/ 1 h 10"/>
                  <a:gd name="T48" fmla="*/ 11 w 28"/>
                  <a:gd name="T4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" h="10">
                    <a:moveTo>
                      <a:pt x="11" y="0"/>
                    </a:moveTo>
                    <a:lnTo>
                      <a:pt x="20" y="1"/>
                    </a:lnTo>
                    <a:lnTo>
                      <a:pt x="23" y="5"/>
                    </a:lnTo>
                    <a:lnTo>
                      <a:pt x="25" y="5"/>
                    </a:lnTo>
                    <a:lnTo>
                      <a:pt x="28" y="8"/>
                    </a:lnTo>
                    <a:lnTo>
                      <a:pt x="27" y="8"/>
                    </a:lnTo>
                    <a:lnTo>
                      <a:pt x="23" y="8"/>
                    </a:lnTo>
                    <a:lnTo>
                      <a:pt x="21" y="8"/>
                    </a:lnTo>
                    <a:lnTo>
                      <a:pt x="20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6" y="9"/>
                    </a:lnTo>
                    <a:lnTo>
                      <a:pt x="16" y="10"/>
                    </a:lnTo>
                    <a:lnTo>
                      <a:pt x="13" y="10"/>
                    </a:lnTo>
                    <a:lnTo>
                      <a:pt x="12" y="9"/>
                    </a:lnTo>
                    <a:lnTo>
                      <a:pt x="10" y="9"/>
                    </a:lnTo>
                    <a:lnTo>
                      <a:pt x="7" y="8"/>
                    </a:lnTo>
                    <a:lnTo>
                      <a:pt x="6" y="5"/>
                    </a:lnTo>
                    <a:lnTo>
                      <a:pt x="4" y="5"/>
                    </a:lnTo>
                    <a:lnTo>
                      <a:pt x="3" y="5"/>
                    </a:lnTo>
                    <a:lnTo>
                      <a:pt x="0" y="4"/>
                    </a:lnTo>
                    <a:lnTo>
                      <a:pt x="2" y="1"/>
                    </a:lnTo>
                    <a:lnTo>
                      <a:pt x="4" y="1"/>
                    </a:lnTo>
                    <a:lnTo>
                      <a:pt x="7" y="1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8" name="Freeform 506"/>
              <p:cNvSpPr>
                <a:spLocks noEditPoints="1"/>
              </p:cNvSpPr>
              <p:nvPr/>
            </p:nvSpPr>
            <p:spPr bwMode="auto">
              <a:xfrm>
                <a:off x="3575191" y="3728653"/>
                <a:ext cx="83746" cy="68520"/>
              </a:xfrm>
              <a:custGeom>
                <a:avLst/>
                <a:gdLst>
                  <a:gd name="T0" fmla="*/ 18 w 33"/>
                  <a:gd name="T1" fmla="*/ 17 h 27"/>
                  <a:gd name="T2" fmla="*/ 15 w 33"/>
                  <a:gd name="T3" fmla="*/ 17 h 27"/>
                  <a:gd name="T4" fmla="*/ 15 w 33"/>
                  <a:gd name="T5" fmla="*/ 14 h 27"/>
                  <a:gd name="T6" fmla="*/ 26 w 33"/>
                  <a:gd name="T7" fmla="*/ 4 h 27"/>
                  <a:gd name="T8" fmla="*/ 30 w 33"/>
                  <a:gd name="T9" fmla="*/ 6 h 27"/>
                  <a:gd name="T10" fmla="*/ 33 w 33"/>
                  <a:gd name="T11" fmla="*/ 6 h 27"/>
                  <a:gd name="T12" fmla="*/ 31 w 33"/>
                  <a:gd name="T13" fmla="*/ 10 h 27"/>
                  <a:gd name="T14" fmla="*/ 31 w 33"/>
                  <a:gd name="T15" fmla="*/ 14 h 27"/>
                  <a:gd name="T16" fmla="*/ 30 w 33"/>
                  <a:gd name="T17" fmla="*/ 15 h 27"/>
                  <a:gd name="T18" fmla="*/ 30 w 33"/>
                  <a:gd name="T19" fmla="*/ 21 h 27"/>
                  <a:gd name="T20" fmla="*/ 27 w 33"/>
                  <a:gd name="T21" fmla="*/ 25 h 27"/>
                  <a:gd name="T22" fmla="*/ 26 w 33"/>
                  <a:gd name="T23" fmla="*/ 26 h 27"/>
                  <a:gd name="T24" fmla="*/ 22 w 33"/>
                  <a:gd name="T25" fmla="*/ 26 h 27"/>
                  <a:gd name="T26" fmla="*/ 14 w 33"/>
                  <a:gd name="T27" fmla="*/ 25 h 27"/>
                  <a:gd name="T28" fmla="*/ 8 w 33"/>
                  <a:gd name="T29" fmla="*/ 26 h 27"/>
                  <a:gd name="T30" fmla="*/ 6 w 33"/>
                  <a:gd name="T31" fmla="*/ 27 h 27"/>
                  <a:gd name="T32" fmla="*/ 0 w 33"/>
                  <a:gd name="T33" fmla="*/ 23 h 27"/>
                  <a:gd name="T34" fmla="*/ 1 w 33"/>
                  <a:gd name="T35" fmla="*/ 21 h 27"/>
                  <a:gd name="T36" fmla="*/ 5 w 33"/>
                  <a:gd name="T37" fmla="*/ 21 h 27"/>
                  <a:gd name="T38" fmla="*/ 9 w 33"/>
                  <a:gd name="T39" fmla="*/ 21 h 27"/>
                  <a:gd name="T40" fmla="*/ 13 w 33"/>
                  <a:gd name="T41" fmla="*/ 21 h 27"/>
                  <a:gd name="T42" fmla="*/ 18 w 33"/>
                  <a:gd name="T43" fmla="*/ 21 h 27"/>
                  <a:gd name="T44" fmla="*/ 21 w 33"/>
                  <a:gd name="T45" fmla="*/ 21 h 27"/>
                  <a:gd name="T46" fmla="*/ 26 w 33"/>
                  <a:gd name="T47" fmla="*/ 19 h 27"/>
                  <a:gd name="T48" fmla="*/ 22 w 33"/>
                  <a:gd name="T49" fmla="*/ 17 h 27"/>
                  <a:gd name="T50" fmla="*/ 21 w 33"/>
                  <a:gd name="T51" fmla="*/ 11 h 27"/>
                  <a:gd name="T52" fmla="*/ 21 w 33"/>
                  <a:gd name="T53" fmla="*/ 9 h 27"/>
                  <a:gd name="T54" fmla="*/ 13 w 33"/>
                  <a:gd name="T55" fmla="*/ 5 h 27"/>
                  <a:gd name="T56" fmla="*/ 18 w 33"/>
                  <a:gd name="T57" fmla="*/ 4 h 27"/>
                  <a:gd name="T58" fmla="*/ 21 w 33"/>
                  <a:gd name="T59" fmla="*/ 4 h 27"/>
                  <a:gd name="T60" fmla="*/ 25 w 33"/>
                  <a:gd name="T61" fmla="*/ 2 h 27"/>
                  <a:gd name="T62" fmla="*/ 18 w 33"/>
                  <a:gd name="T63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3" h="27">
                    <a:moveTo>
                      <a:pt x="15" y="14"/>
                    </a:moveTo>
                    <a:lnTo>
                      <a:pt x="18" y="17"/>
                    </a:lnTo>
                    <a:lnTo>
                      <a:pt x="19" y="18"/>
                    </a:lnTo>
                    <a:lnTo>
                      <a:pt x="15" y="17"/>
                    </a:lnTo>
                    <a:lnTo>
                      <a:pt x="14" y="15"/>
                    </a:lnTo>
                    <a:lnTo>
                      <a:pt x="15" y="14"/>
                    </a:lnTo>
                    <a:close/>
                    <a:moveTo>
                      <a:pt x="21" y="4"/>
                    </a:moveTo>
                    <a:lnTo>
                      <a:pt x="26" y="4"/>
                    </a:lnTo>
                    <a:lnTo>
                      <a:pt x="29" y="6"/>
                    </a:lnTo>
                    <a:lnTo>
                      <a:pt x="30" y="6"/>
                    </a:lnTo>
                    <a:lnTo>
                      <a:pt x="33" y="6"/>
                    </a:lnTo>
                    <a:lnTo>
                      <a:pt x="33" y="6"/>
                    </a:lnTo>
                    <a:lnTo>
                      <a:pt x="33" y="7"/>
                    </a:lnTo>
                    <a:lnTo>
                      <a:pt x="31" y="10"/>
                    </a:lnTo>
                    <a:lnTo>
                      <a:pt x="33" y="11"/>
                    </a:lnTo>
                    <a:lnTo>
                      <a:pt x="31" y="14"/>
                    </a:lnTo>
                    <a:lnTo>
                      <a:pt x="30" y="15"/>
                    </a:lnTo>
                    <a:lnTo>
                      <a:pt x="30" y="15"/>
                    </a:lnTo>
                    <a:lnTo>
                      <a:pt x="30" y="18"/>
                    </a:lnTo>
                    <a:lnTo>
                      <a:pt x="30" y="21"/>
                    </a:lnTo>
                    <a:lnTo>
                      <a:pt x="30" y="22"/>
                    </a:lnTo>
                    <a:lnTo>
                      <a:pt x="27" y="25"/>
                    </a:lnTo>
                    <a:lnTo>
                      <a:pt x="27" y="26"/>
                    </a:lnTo>
                    <a:lnTo>
                      <a:pt x="26" y="26"/>
                    </a:lnTo>
                    <a:lnTo>
                      <a:pt x="23" y="25"/>
                    </a:lnTo>
                    <a:lnTo>
                      <a:pt x="22" y="26"/>
                    </a:lnTo>
                    <a:lnTo>
                      <a:pt x="17" y="26"/>
                    </a:lnTo>
                    <a:lnTo>
                      <a:pt x="14" y="25"/>
                    </a:lnTo>
                    <a:lnTo>
                      <a:pt x="9" y="25"/>
                    </a:lnTo>
                    <a:lnTo>
                      <a:pt x="8" y="26"/>
                    </a:lnTo>
                    <a:lnTo>
                      <a:pt x="8" y="27"/>
                    </a:lnTo>
                    <a:lnTo>
                      <a:pt x="6" y="27"/>
                    </a:lnTo>
                    <a:lnTo>
                      <a:pt x="4" y="23"/>
                    </a:lnTo>
                    <a:lnTo>
                      <a:pt x="0" y="23"/>
                    </a:lnTo>
                    <a:lnTo>
                      <a:pt x="0" y="22"/>
                    </a:lnTo>
                    <a:lnTo>
                      <a:pt x="1" y="21"/>
                    </a:lnTo>
                    <a:lnTo>
                      <a:pt x="2" y="19"/>
                    </a:lnTo>
                    <a:lnTo>
                      <a:pt x="5" y="21"/>
                    </a:lnTo>
                    <a:lnTo>
                      <a:pt x="9" y="19"/>
                    </a:lnTo>
                    <a:lnTo>
                      <a:pt x="9" y="21"/>
                    </a:lnTo>
                    <a:lnTo>
                      <a:pt x="10" y="22"/>
                    </a:lnTo>
                    <a:lnTo>
                      <a:pt x="13" y="21"/>
                    </a:lnTo>
                    <a:lnTo>
                      <a:pt x="15" y="21"/>
                    </a:lnTo>
                    <a:lnTo>
                      <a:pt x="18" y="21"/>
                    </a:lnTo>
                    <a:lnTo>
                      <a:pt x="19" y="22"/>
                    </a:lnTo>
                    <a:lnTo>
                      <a:pt x="21" y="21"/>
                    </a:lnTo>
                    <a:lnTo>
                      <a:pt x="26" y="21"/>
                    </a:lnTo>
                    <a:lnTo>
                      <a:pt x="26" y="19"/>
                    </a:lnTo>
                    <a:lnTo>
                      <a:pt x="23" y="17"/>
                    </a:lnTo>
                    <a:lnTo>
                      <a:pt x="22" y="17"/>
                    </a:lnTo>
                    <a:lnTo>
                      <a:pt x="21" y="14"/>
                    </a:lnTo>
                    <a:lnTo>
                      <a:pt x="21" y="11"/>
                    </a:lnTo>
                    <a:lnTo>
                      <a:pt x="21" y="10"/>
                    </a:lnTo>
                    <a:lnTo>
                      <a:pt x="21" y="9"/>
                    </a:lnTo>
                    <a:lnTo>
                      <a:pt x="14" y="6"/>
                    </a:lnTo>
                    <a:lnTo>
                      <a:pt x="13" y="5"/>
                    </a:lnTo>
                    <a:lnTo>
                      <a:pt x="13" y="4"/>
                    </a:lnTo>
                    <a:lnTo>
                      <a:pt x="18" y="4"/>
                    </a:lnTo>
                    <a:lnTo>
                      <a:pt x="19" y="5"/>
                    </a:lnTo>
                    <a:lnTo>
                      <a:pt x="21" y="4"/>
                    </a:lnTo>
                    <a:close/>
                    <a:moveTo>
                      <a:pt x="21" y="0"/>
                    </a:moveTo>
                    <a:lnTo>
                      <a:pt x="25" y="2"/>
                    </a:lnTo>
                    <a:lnTo>
                      <a:pt x="21" y="2"/>
                    </a:lnTo>
                    <a:lnTo>
                      <a:pt x="18" y="1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9" name="Freeform 507"/>
              <p:cNvSpPr>
                <a:spLocks noEditPoints="1"/>
              </p:cNvSpPr>
              <p:nvPr/>
            </p:nvSpPr>
            <p:spPr bwMode="auto">
              <a:xfrm>
                <a:off x="3263048" y="3627143"/>
                <a:ext cx="322294" cy="114199"/>
              </a:xfrm>
              <a:custGeom>
                <a:avLst/>
                <a:gdLst>
                  <a:gd name="T0" fmla="*/ 29 w 127"/>
                  <a:gd name="T1" fmla="*/ 20 h 45"/>
                  <a:gd name="T2" fmla="*/ 24 w 127"/>
                  <a:gd name="T3" fmla="*/ 22 h 45"/>
                  <a:gd name="T4" fmla="*/ 25 w 127"/>
                  <a:gd name="T5" fmla="*/ 21 h 45"/>
                  <a:gd name="T6" fmla="*/ 24 w 127"/>
                  <a:gd name="T7" fmla="*/ 19 h 45"/>
                  <a:gd name="T8" fmla="*/ 42 w 127"/>
                  <a:gd name="T9" fmla="*/ 1 h 45"/>
                  <a:gd name="T10" fmla="*/ 52 w 127"/>
                  <a:gd name="T11" fmla="*/ 3 h 45"/>
                  <a:gd name="T12" fmla="*/ 63 w 127"/>
                  <a:gd name="T13" fmla="*/ 5 h 45"/>
                  <a:gd name="T14" fmla="*/ 70 w 127"/>
                  <a:gd name="T15" fmla="*/ 12 h 45"/>
                  <a:gd name="T16" fmla="*/ 82 w 127"/>
                  <a:gd name="T17" fmla="*/ 16 h 45"/>
                  <a:gd name="T18" fmla="*/ 91 w 127"/>
                  <a:gd name="T19" fmla="*/ 21 h 45"/>
                  <a:gd name="T20" fmla="*/ 92 w 127"/>
                  <a:gd name="T21" fmla="*/ 22 h 45"/>
                  <a:gd name="T22" fmla="*/ 99 w 127"/>
                  <a:gd name="T23" fmla="*/ 24 h 45"/>
                  <a:gd name="T24" fmla="*/ 106 w 127"/>
                  <a:gd name="T25" fmla="*/ 28 h 45"/>
                  <a:gd name="T26" fmla="*/ 111 w 127"/>
                  <a:gd name="T27" fmla="*/ 28 h 45"/>
                  <a:gd name="T28" fmla="*/ 111 w 127"/>
                  <a:gd name="T29" fmla="*/ 32 h 45"/>
                  <a:gd name="T30" fmla="*/ 124 w 127"/>
                  <a:gd name="T31" fmla="*/ 37 h 45"/>
                  <a:gd name="T32" fmla="*/ 125 w 127"/>
                  <a:gd name="T33" fmla="*/ 41 h 45"/>
                  <a:gd name="T34" fmla="*/ 117 w 127"/>
                  <a:gd name="T35" fmla="*/ 44 h 45"/>
                  <a:gd name="T36" fmla="*/ 108 w 127"/>
                  <a:gd name="T37" fmla="*/ 45 h 45"/>
                  <a:gd name="T38" fmla="*/ 95 w 127"/>
                  <a:gd name="T39" fmla="*/ 45 h 45"/>
                  <a:gd name="T40" fmla="*/ 87 w 127"/>
                  <a:gd name="T41" fmla="*/ 45 h 45"/>
                  <a:gd name="T42" fmla="*/ 94 w 127"/>
                  <a:gd name="T43" fmla="*/ 38 h 45"/>
                  <a:gd name="T44" fmla="*/ 91 w 127"/>
                  <a:gd name="T45" fmla="*/ 34 h 45"/>
                  <a:gd name="T46" fmla="*/ 83 w 127"/>
                  <a:gd name="T47" fmla="*/ 33 h 45"/>
                  <a:gd name="T48" fmla="*/ 75 w 127"/>
                  <a:gd name="T49" fmla="*/ 21 h 45"/>
                  <a:gd name="T50" fmla="*/ 69 w 127"/>
                  <a:gd name="T51" fmla="*/ 21 h 45"/>
                  <a:gd name="T52" fmla="*/ 63 w 127"/>
                  <a:gd name="T53" fmla="*/ 20 h 45"/>
                  <a:gd name="T54" fmla="*/ 57 w 127"/>
                  <a:gd name="T55" fmla="*/ 16 h 45"/>
                  <a:gd name="T56" fmla="*/ 53 w 127"/>
                  <a:gd name="T57" fmla="*/ 16 h 45"/>
                  <a:gd name="T58" fmla="*/ 45 w 127"/>
                  <a:gd name="T59" fmla="*/ 13 h 45"/>
                  <a:gd name="T60" fmla="*/ 36 w 127"/>
                  <a:gd name="T61" fmla="*/ 12 h 45"/>
                  <a:gd name="T62" fmla="*/ 41 w 127"/>
                  <a:gd name="T63" fmla="*/ 9 h 45"/>
                  <a:gd name="T64" fmla="*/ 32 w 127"/>
                  <a:gd name="T65" fmla="*/ 8 h 45"/>
                  <a:gd name="T66" fmla="*/ 25 w 127"/>
                  <a:gd name="T67" fmla="*/ 9 h 45"/>
                  <a:gd name="T68" fmla="*/ 17 w 127"/>
                  <a:gd name="T69" fmla="*/ 13 h 45"/>
                  <a:gd name="T70" fmla="*/ 11 w 127"/>
                  <a:gd name="T71" fmla="*/ 17 h 45"/>
                  <a:gd name="T72" fmla="*/ 7 w 127"/>
                  <a:gd name="T73" fmla="*/ 17 h 45"/>
                  <a:gd name="T74" fmla="*/ 0 w 127"/>
                  <a:gd name="T75" fmla="*/ 19 h 45"/>
                  <a:gd name="T76" fmla="*/ 7 w 127"/>
                  <a:gd name="T77" fmla="*/ 15 h 45"/>
                  <a:gd name="T78" fmla="*/ 8 w 127"/>
                  <a:gd name="T79" fmla="*/ 13 h 45"/>
                  <a:gd name="T80" fmla="*/ 12 w 127"/>
                  <a:gd name="T81" fmla="*/ 7 h 45"/>
                  <a:gd name="T82" fmla="*/ 24 w 127"/>
                  <a:gd name="T83" fmla="*/ 3 h 45"/>
                  <a:gd name="T84" fmla="*/ 37 w 127"/>
                  <a:gd name="T8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27" h="45">
                    <a:moveTo>
                      <a:pt x="25" y="17"/>
                    </a:moveTo>
                    <a:lnTo>
                      <a:pt x="28" y="17"/>
                    </a:lnTo>
                    <a:lnTo>
                      <a:pt x="29" y="20"/>
                    </a:lnTo>
                    <a:lnTo>
                      <a:pt x="29" y="22"/>
                    </a:lnTo>
                    <a:lnTo>
                      <a:pt x="27" y="22"/>
                    </a:lnTo>
                    <a:lnTo>
                      <a:pt x="24" y="22"/>
                    </a:lnTo>
                    <a:lnTo>
                      <a:pt x="23" y="21"/>
                    </a:lnTo>
                    <a:lnTo>
                      <a:pt x="24" y="21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25" y="20"/>
                    </a:lnTo>
                    <a:lnTo>
                      <a:pt x="24" y="19"/>
                    </a:lnTo>
                    <a:lnTo>
                      <a:pt x="25" y="17"/>
                    </a:lnTo>
                    <a:close/>
                    <a:moveTo>
                      <a:pt x="37" y="0"/>
                    </a:moveTo>
                    <a:lnTo>
                      <a:pt x="42" y="1"/>
                    </a:lnTo>
                    <a:lnTo>
                      <a:pt x="45" y="4"/>
                    </a:lnTo>
                    <a:lnTo>
                      <a:pt x="49" y="4"/>
                    </a:lnTo>
                    <a:lnTo>
                      <a:pt x="52" y="3"/>
                    </a:lnTo>
                    <a:lnTo>
                      <a:pt x="61" y="4"/>
                    </a:lnTo>
                    <a:lnTo>
                      <a:pt x="62" y="5"/>
                    </a:lnTo>
                    <a:lnTo>
                      <a:pt x="63" y="5"/>
                    </a:lnTo>
                    <a:lnTo>
                      <a:pt x="66" y="8"/>
                    </a:lnTo>
                    <a:lnTo>
                      <a:pt x="67" y="11"/>
                    </a:lnTo>
                    <a:lnTo>
                      <a:pt x="70" y="12"/>
                    </a:lnTo>
                    <a:lnTo>
                      <a:pt x="77" y="12"/>
                    </a:lnTo>
                    <a:lnTo>
                      <a:pt x="79" y="15"/>
                    </a:lnTo>
                    <a:lnTo>
                      <a:pt x="82" y="16"/>
                    </a:lnTo>
                    <a:lnTo>
                      <a:pt x="85" y="19"/>
                    </a:lnTo>
                    <a:lnTo>
                      <a:pt x="90" y="20"/>
                    </a:lnTo>
                    <a:lnTo>
                      <a:pt x="91" y="21"/>
                    </a:lnTo>
                    <a:lnTo>
                      <a:pt x="91" y="20"/>
                    </a:lnTo>
                    <a:lnTo>
                      <a:pt x="92" y="21"/>
                    </a:lnTo>
                    <a:lnTo>
                      <a:pt x="92" y="22"/>
                    </a:lnTo>
                    <a:lnTo>
                      <a:pt x="94" y="24"/>
                    </a:lnTo>
                    <a:lnTo>
                      <a:pt x="95" y="21"/>
                    </a:lnTo>
                    <a:lnTo>
                      <a:pt x="99" y="24"/>
                    </a:lnTo>
                    <a:lnTo>
                      <a:pt x="100" y="25"/>
                    </a:lnTo>
                    <a:lnTo>
                      <a:pt x="102" y="24"/>
                    </a:lnTo>
                    <a:lnTo>
                      <a:pt x="106" y="28"/>
                    </a:lnTo>
                    <a:lnTo>
                      <a:pt x="108" y="28"/>
                    </a:lnTo>
                    <a:lnTo>
                      <a:pt x="110" y="26"/>
                    </a:lnTo>
                    <a:lnTo>
                      <a:pt x="111" y="28"/>
                    </a:lnTo>
                    <a:lnTo>
                      <a:pt x="111" y="30"/>
                    </a:lnTo>
                    <a:lnTo>
                      <a:pt x="110" y="32"/>
                    </a:lnTo>
                    <a:lnTo>
                      <a:pt x="111" y="32"/>
                    </a:lnTo>
                    <a:lnTo>
                      <a:pt x="117" y="32"/>
                    </a:lnTo>
                    <a:lnTo>
                      <a:pt x="123" y="34"/>
                    </a:lnTo>
                    <a:lnTo>
                      <a:pt x="124" y="37"/>
                    </a:lnTo>
                    <a:lnTo>
                      <a:pt x="125" y="38"/>
                    </a:lnTo>
                    <a:lnTo>
                      <a:pt x="127" y="38"/>
                    </a:lnTo>
                    <a:lnTo>
                      <a:pt x="125" y="41"/>
                    </a:lnTo>
                    <a:lnTo>
                      <a:pt x="123" y="42"/>
                    </a:lnTo>
                    <a:lnTo>
                      <a:pt x="119" y="41"/>
                    </a:lnTo>
                    <a:lnTo>
                      <a:pt x="117" y="44"/>
                    </a:lnTo>
                    <a:lnTo>
                      <a:pt x="115" y="42"/>
                    </a:lnTo>
                    <a:lnTo>
                      <a:pt x="115" y="44"/>
                    </a:lnTo>
                    <a:lnTo>
                      <a:pt x="108" y="45"/>
                    </a:lnTo>
                    <a:lnTo>
                      <a:pt x="104" y="44"/>
                    </a:lnTo>
                    <a:lnTo>
                      <a:pt x="102" y="44"/>
                    </a:lnTo>
                    <a:lnTo>
                      <a:pt x="95" y="45"/>
                    </a:lnTo>
                    <a:lnTo>
                      <a:pt x="94" y="44"/>
                    </a:lnTo>
                    <a:lnTo>
                      <a:pt x="91" y="45"/>
                    </a:lnTo>
                    <a:lnTo>
                      <a:pt x="87" y="45"/>
                    </a:lnTo>
                    <a:lnTo>
                      <a:pt x="87" y="42"/>
                    </a:lnTo>
                    <a:lnTo>
                      <a:pt x="91" y="38"/>
                    </a:lnTo>
                    <a:lnTo>
                      <a:pt x="94" y="38"/>
                    </a:lnTo>
                    <a:lnTo>
                      <a:pt x="94" y="36"/>
                    </a:lnTo>
                    <a:lnTo>
                      <a:pt x="92" y="34"/>
                    </a:lnTo>
                    <a:lnTo>
                      <a:pt x="91" y="34"/>
                    </a:lnTo>
                    <a:lnTo>
                      <a:pt x="87" y="34"/>
                    </a:lnTo>
                    <a:lnTo>
                      <a:pt x="85" y="32"/>
                    </a:lnTo>
                    <a:lnTo>
                      <a:pt x="83" y="33"/>
                    </a:lnTo>
                    <a:lnTo>
                      <a:pt x="82" y="33"/>
                    </a:lnTo>
                    <a:lnTo>
                      <a:pt x="78" y="28"/>
                    </a:lnTo>
                    <a:lnTo>
                      <a:pt x="75" y="21"/>
                    </a:lnTo>
                    <a:lnTo>
                      <a:pt x="74" y="21"/>
                    </a:lnTo>
                    <a:lnTo>
                      <a:pt x="71" y="21"/>
                    </a:lnTo>
                    <a:lnTo>
                      <a:pt x="69" y="21"/>
                    </a:lnTo>
                    <a:lnTo>
                      <a:pt x="67" y="21"/>
                    </a:lnTo>
                    <a:lnTo>
                      <a:pt x="65" y="20"/>
                    </a:lnTo>
                    <a:lnTo>
                      <a:pt x="63" y="20"/>
                    </a:lnTo>
                    <a:lnTo>
                      <a:pt x="61" y="20"/>
                    </a:lnTo>
                    <a:lnTo>
                      <a:pt x="57" y="17"/>
                    </a:lnTo>
                    <a:lnTo>
                      <a:pt x="57" y="16"/>
                    </a:lnTo>
                    <a:lnTo>
                      <a:pt x="56" y="15"/>
                    </a:lnTo>
                    <a:lnTo>
                      <a:pt x="54" y="16"/>
                    </a:lnTo>
                    <a:lnTo>
                      <a:pt x="53" y="16"/>
                    </a:lnTo>
                    <a:lnTo>
                      <a:pt x="49" y="16"/>
                    </a:lnTo>
                    <a:lnTo>
                      <a:pt x="48" y="13"/>
                    </a:lnTo>
                    <a:lnTo>
                      <a:pt x="45" y="13"/>
                    </a:lnTo>
                    <a:lnTo>
                      <a:pt x="44" y="15"/>
                    </a:lnTo>
                    <a:lnTo>
                      <a:pt x="37" y="13"/>
                    </a:lnTo>
                    <a:lnTo>
                      <a:pt x="36" y="12"/>
                    </a:lnTo>
                    <a:lnTo>
                      <a:pt x="37" y="11"/>
                    </a:lnTo>
                    <a:lnTo>
                      <a:pt x="40" y="11"/>
                    </a:lnTo>
                    <a:lnTo>
                      <a:pt x="41" y="9"/>
                    </a:lnTo>
                    <a:lnTo>
                      <a:pt x="40" y="8"/>
                    </a:lnTo>
                    <a:lnTo>
                      <a:pt x="34" y="8"/>
                    </a:lnTo>
                    <a:lnTo>
                      <a:pt x="32" y="8"/>
                    </a:lnTo>
                    <a:lnTo>
                      <a:pt x="29" y="8"/>
                    </a:lnTo>
                    <a:lnTo>
                      <a:pt x="28" y="9"/>
                    </a:lnTo>
                    <a:lnTo>
                      <a:pt x="25" y="9"/>
                    </a:lnTo>
                    <a:lnTo>
                      <a:pt x="21" y="13"/>
                    </a:lnTo>
                    <a:lnTo>
                      <a:pt x="20" y="15"/>
                    </a:lnTo>
                    <a:lnTo>
                      <a:pt x="17" y="13"/>
                    </a:lnTo>
                    <a:lnTo>
                      <a:pt x="17" y="15"/>
                    </a:lnTo>
                    <a:lnTo>
                      <a:pt x="13" y="13"/>
                    </a:lnTo>
                    <a:lnTo>
                      <a:pt x="11" y="17"/>
                    </a:lnTo>
                    <a:lnTo>
                      <a:pt x="9" y="17"/>
                    </a:lnTo>
                    <a:lnTo>
                      <a:pt x="7" y="19"/>
                    </a:lnTo>
                    <a:lnTo>
                      <a:pt x="7" y="17"/>
                    </a:lnTo>
                    <a:lnTo>
                      <a:pt x="5" y="17"/>
                    </a:lnTo>
                    <a:lnTo>
                      <a:pt x="3" y="20"/>
                    </a:lnTo>
                    <a:lnTo>
                      <a:pt x="0" y="19"/>
                    </a:lnTo>
                    <a:lnTo>
                      <a:pt x="0" y="17"/>
                    </a:lnTo>
                    <a:lnTo>
                      <a:pt x="3" y="17"/>
                    </a:lnTo>
                    <a:lnTo>
                      <a:pt x="7" y="15"/>
                    </a:lnTo>
                    <a:lnTo>
                      <a:pt x="8" y="16"/>
                    </a:lnTo>
                    <a:lnTo>
                      <a:pt x="9" y="15"/>
                    </a:lnTo>
                    <a:lnTo>
                      <a:pt x="8" y="13"/>
                    </a:lnTo>
                    <a:lnTo>
                      <a:pt x="8" y="11"/>
                    </a:lnTo>
                    <a:lnTo>
                      <a:pt x="11" y="9"/>
                    </a:lnTo>
                    <a:lnTo>
                      <a:pt x="12" y="7"/>
                    </a:lnTo>
                    <a:lnTo>
                      <a:pt x="17" y="5"/>
                    </a:lnTo>
                    <a:lnTo>
                      <a:pt x="19" y="4"/>
                    </a:lnTo>
                    <a:lnTo>
                      <a:pt x="24" y="3"/>
                    </a:lnTo>
                    <a:lnTo>
                      <a:pt x="31" y="3"/>
                    </a:lnTo>
                    <a:lnTo>
                      <a:pt x="33" y="0"/>
                    </a:lnTo>
                    <a:lnTo>
                      <a:pt x="3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0" name="Freeform 508"/>
              <p:cNvSpPr>
                <a:spLocks noEditPoints="1"/>
              </p:cNvSpPr>
              <p:nvPr/>
            </p:nvSpPr>
            <p:spPr bwMode="auto">
              <a:xfrm>
                <a:off x="3460992" y="3502794"/>
                <a:ext cx="170030" cy="205558"/>
              </a:xfrm>
              <a:custGeom>
                <a:avLst/>
                <a:gdLst>
                  <a:gd name="T0" fmla="*/ 62 w 67"/>
                  <a:gd name="T1" fmla="*/ 79 h 81"/>
                  <a:gd name="T2" fmla="*/ 59 w 67"/>
                  <a:gd name="T3" fmla="*/ 75 h 81"/>
                  <a:gd name="T4" fmla="*/ 63 w 67"/>
                  <a:gd name="T5" fmla="*/ 74 h 81"/>
                  <a:gd name="T6" fmla="*/ 63 w 67"/>
                  <a:gd name="T7" fmla="*/ 73 h 81"/>
                  <a:gd name="T8" fmla="*/ 67 w 67"/>
                  <a:gd name="T9" fmla="*/ 62 h 81"/>
                  <a:gd name="T10" fmla="*/ 63 w 67"/>
                  <a:gd name="T11" fmla="*/ 62 h 81"/>
                  <a:gd name="T12" fmla="*/ 55 w 67"/>
                  <a:gd name="T13" fmla="*/ 54 h 81"/>
                  <a:gd name="T14" fmla="*/ 51 w 67"/>
                  <a:gd name="T15" fmla="*/ 62 h 81"/>
                  <a:gd name="T16" fmla="*/ 51 w 67"/>
                  <a:gd name="T17" fmla="*/ 60 h 81"/>
                  <a:gd name="T18" fmla="*/ 55 w 67"/>
                  <a:gd name="T19" fmla="*/ 54 h 81"/>
                  <a:gd name="T20" fmla="*/ 51 w 67"/>
                  <a:gd name="T21" fmla="*/ 57 h 81"/>
                  <a:gd name="T22" fmla="*/ 49 w 67"/>
                  <a:gd name="T23" fmla="*/ 53 h 81"/>
                  <a:gd name="T24" fmla="*/ 42 w 67"/>
                  <a:gd name="T25" fmla="*/ 50 h 81"/>
                  <a:gd name="T26" fmla="*/ 41 w 67"/>
                  <a:gd name="T27" fmla="*/ 52 h 81"/>
                  <a:gd name="T28" fmla="*/ 39 w 67"/>
                  <a:gd name="T29" fmla="*/ 45 h 81"/>
                  <a:gd name="T30" fmla="*/ 33 w 67"/>
                  <a:gd name="T31" fmla="*/ 45 h 81"/>
                  <a:gd name="T32" fmla="*/ 50 w 67"/>
                  <a:gd name="T33" fmla="*/ 37 h 81"/>
                  <a:gd name="T34" fmla="*/ 49 w 67"/>
                  <a:gd name="T35" fmla="*/ 40 h 81"/>
                  <a:gd name="T36" fmla="*/ 14 w 67"/>
                  <a:gd name="T37" fmla="*/ 39 h 81"/>
                  <a:gd name="T38" fmla="*/ 13 w 67"/>
                  <a:gd name="T39" fmla="*/ 44 h 81"/>
                  <a:gd name="T40" fmla="*/ 10 w 67"/>
                  <a:gd name="T41" fmla="*/ 39 h 81"/>
                  <a:gd name="T42" fmla="*/ 10 w 67"/>
                  <a:gd name="T43" fmla="*/ 39 h 81"/>
                  <a:gd name="T44" fmla="*/ 13 w 67"/>
                  <a:gd name="T45" fmla="*/ 35 h 81"/>
                  <a:gd name="T46" fmla="*/ 13 w 67"/>
                  <a:gd name="T47" fmla="*/ 35 h 81"/>
                  <a:gd name="T48" fmla="*/ 39 w 67"/>
                  <a:gd name="T49" fmla="*/ 36 h 81"/>
                  <a:gd name="T50" fmla="*/ 38 w 67"/>
                  <a:gd name="T51" fmla="*/ 40 h 81"/>
                  <a:gd name="T52" fmla="*/ 38 w 67"/>
                  <a:gd name="T53" fmla="*/ 35 h 81"/>
                  <a:gd name="T54" fmla="*/ 9 w 67"/>
                  <a:gd name="T55" fmla="*/ 25 h 81"/>
                  <a:gd name="T56" fmla="*/ 13 w 67"/>
                  <a:gd name="T57" fmla="*/ 32 h 81"/>
                  <a:gd name="T58" fmla="*/ 8 w 67"/>
                  <a:gd name="T59" fmla="*/ 33 h 81"/>
                  <a:gd name="T60" fmla="*/ 9 w 67"/>
                  <a:gd name="T61" fmla="*/ 25 h 81"/>
                  <a:gd name="T62" fmla="*/ 20 w 67"/>
                  <a:gd name="T63" fmla="*/ 27 h 81"/>
                  <a:gd name="T64" fmla="*/ 18 w 67"/>
                  <a:gd name="T65" fmla="*/ 24 h 81"/>
                  <a:gd name="T66" fmla="*/ 33 w 67"/>
                  <a:gd name="T67" fmla="*/ 25 h 81"/>
                  <a:gd name="T68" fmla="*/ 29 w 67"/>
                  <a:gd name="T69" fmla="*/ 29 h 81"/>
                  <a:gd name="T70" fmla="*/ 29 w 67"/>
                  <a:gd name="T71" fmla="*/ 24 h 81"/>
                  <a:gd name="T72" fmla="*/ 8 w 67"/>
                  <a:gd name="T73" fmla="*/ 2 h 81"/>
                  <a:gd name="T74" fmla="*/ 13 w 67"/>
                  <a:gd name="T75" fmla="*/ 4 h 81"/>
                  <a:gd name="T76" fmla="*/ 4 w 67"/>
                  <a:gd name="T77" fmla="*/ 6 h 81"/>
                  <a:gd name="T78" fmla="*/ 5 w 67"/>
                  <a:gd name="T79" fmla="*/ 4 h 81"/>
                  <a:gd name="T80" fmla="*/ 21 w 67"/>
                  <a:gd name="T81" fmla="*/ 3 h 81"/>
                  <a:gd name="T82" fmla="*/ 24 w 67"/>
                  <a:gd name="T83" fmla="*/ 10 h 81"/>
                  <a:gd name="T84" fmla="*/ 20 w 67"/>
                  <a:gd name="T85" fmla="*/ 15 h 81"/>
                  <a:gd name="T86" fmla="*/ 21 w 67"/>
                  <a:gd name="T87" fmla="*/ 7 h 81"/>
                  <a:gd name="T88" fmla="*/ 14 w 67"/>
                  <a:gd name="T8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7" h="81">
                    <a:moveTo>
                      <a:pt x="63" y="74"/>
                    </a:moveTo>
                    <a:lnTo>
                      <a:pt x="63" y="77"/>
                    </a:lnTo>
                    <a:lnTo>
                      <a:pt x="62" y="79"/>
                    </a:lnTo>
                    <a:lnTo>
                      <a:pt x="55" y="81"/>
                    </a:lnTo>
                    <a:lnTo>
                      <a:pt x="55" y="77"/>
                    </a:lnTo>
                    <a:lnTo>
                      <a:pt x="59" y="75"/>
                    </a:lnTo>
                    <a:lnTo>
                      <a:pt x="60" y="77"/>
                    </a:lnTo>
                    <a:lnTo>
                      <a:pt x="62" y="75"/>
                    </a:lnTo>
                    <a:lnTo>
                      <a:pt x="63" y="74"/>
                    </a:lnTo>
                    <a:close/>
                    <a:moveTo>
                      <a:pt x="64" y="71"/>
                    </a:moveTo>
                    <a:lnTo>
                      <a:pt x="64" y="73"/>
                    </a:lnTo>
                    <a:lnTo>
                      <a:pt x="63" y="73"/>
                    </a:lnTo>
                    <a:lnTo>
                      <a:pt x="64" y="71"/>
                    </a:lnTo>
                    <a:close/>
                    <a:moveTo>
                      <a:pt x="64" y="60"/>
                    </a:moveTo>
                    <a:lnTo>
                      <a:pt x="67" y="62"/>
                    </a:lnTo>
                    <a:lnTo>
                      <a:pt x="67" y="62"/>
                    </a:lnTo>
                    <a:lnTo>
                      <a:pt x="66" y="62"/>
                    </a:lnTo>
                    <a:lnTo>
                      <a:pt x="63" y="62"/>
                    </a:lnTo>
                    <a:lnTo>
                      <a:pt x="62" y="61"/>
                    </a:lnTo>
                    <a:lnTo>
                      <a:pt x="64" y="60"/>
                    </a:lnTo>
                    <a:close/>
                    <a:moveTo>
                      <a:pt x="55" y="54"/>
                    </a:moveTo>
                    <a:lnTo>
                      <a:pt x="57" y="56"/>
                    </a:lnTo>
                    <a:lnTo>
                      <a:pt x="55" y="58"/>
                    </a:lnTo>
                    <a:lnTo>
                      <a:pt x="51" y="62"/>
                    </a:lnTo>
                    <a:lnTo>
                      <a:pt x="50" y="62"/>
                    </a:lnTo>
                    <a:lnTo>
                      <a:pt x="50" y="61"/>
                    </a:lnTo>
                    <a:lnTo>
                      <a:pt x="51" y="60"/>
                    </a:lnTo>
                    <a:lnTo>
                      <a:pt x="54" y="57"/>
                    </a:lnTo>
                    <a:lnTo>
                      <a:pt x="53" y="56"/>
                    </a:lnTo>
                    <a:lnTo>
                      <a:pt x="55" y="54"/>
                    </a:lnTo>
                    <a:close/>
                    <a:moveTo>
                      <a:pt x="49" y="53"/>
                    </a:moveTo>
                    <a:lnTo>
                      <a:pt x="51" y="54"/>
                    </a:lnTo>
                    <a:lnTo>
                      <a:pt x="51" y="57"/>
                    </a:lnTo>
                    <a:lnTo>
                      <a:pt x="50" y="56"/>
                    </a:lnTo>
                    <a:lnTo>
                      <a:pt x="49" y="54"/>
                    </a:lnTo>
                    <a:lnTo>
                      <a:pt x="49" y="53"/>
                    </a:lnTo>
                    <a:close/>
                    <a:moveTo>
                      <a:pt x="39" y="44"/>
                    </a:moveTo>
                    <a:lnTo>
                      <a:pt x="42" y="48"/>
                    </a:lnTo>
                    <a:lnTo>
                      <a:pt x="42" y="50"/>
                    </a:lnTo>
                    <a:lnTo>
                      <a:pt x="45" y="54"/>
                    </a:lnTo>
                    <a:lnTo>
                      <a:pt x="43" y="54"/>
                    </a:lnTo>
                    <a:lnTo>
                      <a:pt x="41" y="52"/>
                    </a:lnTo>
                    <a:lnTo>
                      <a:pt x="39" y="49"/>
                    </a:lnTo>
                    <a:lnTo>
                      <a:pt x="41" y="48"/>
                    </a:lnTo>
                    <a:lnTo>
                      <a:pt x="39" y="45"/>
                    </a:lnTo>
                    <a:lnTo>
                      <a:pt x="39" y="44"/>
                    </a:lnTo>
                    <a:close/>
                    <a:moveTo>
                      <a:pt x="32" y="43"/>
                    </a:moveTo>
                    <a:lnTo>
                      <a:pt x="33" y="45"/>
                    </a:lnTo>
                    <a:lnTo>
                      <a:pt x="30" y="45"/>
                    </a:lnTo>
                    <a:lnTo>
                      <a:pt x="32" y="43"/>
                    </a:lnTo>
                    <a:close/>
                    <a:moveTo>
                      <a:pt x="50" y="37"/>
                    </a:moveTo>
                    <a:lnTo>
                      <a:pt x="50" y="40"/>
                    </a:lnTo>
                    <a:lnTo>
                      <a:pt x="49" y="41"/>
                    </a:lnTo>
                    <a:lnTo>
                      <a:pt x="49" y="40"/>
                    </a:lnTo>
                    <a:lnTo>
                      <a:pt x="50" y="37"/>
                    </a:lnTo>
                    <a:close/>
                    <a:moveTo>
                      <a:pt x="13" y="37"/>
                    </a:moveTo>
                    <a:lnTo>
                      <a:pt x="14" y="39"/>
                    </a:lnTo>
                    <a:lnTo>
                      <a:pt x="14" y="40"/>
                    </a:lnTo>
                    <a:lnTo>
                      <a:pt x="14" y="41"/>
                    </a:lnTo>
                    <a:lnTo>
                      <a:pt x="13" y="44"/>
                    </a:lnTo>
                    <a:lnTo>
                      <a:pt x="12" y="44"/>
                    </a:lnTo>
                    <a:lnTo>
                      <a:pt x="10" y="41"/>
                    </a:lnTo>
                    <a:lnTo>
                      <a:pt x="10" y="39"/>
                    </a:lnTo>
                    <a:lnTo>
                      <a:pt x="13" y="37"/>
                    </a:lnTo>
                    <a:close/>
                    <a:moveTo>
                      <a:pt x="10" y="36"/>
                    </a:moveTo>
                    <a:lnTo>
                      <a:pt x="10" y="39"/>
                    </a:lnTo>
                    <a:lnTo>
                      <a:pt x="9" y="37"/>
                    </a:lnTo>
                    <a:lnTo>
                      <a:pt x="10" y="36"/>
                    </a:lnTo>
                    <a:close/>
                    <a:moveTo>
                      <a:pt x="13" y="35"/>
                    </a:moveTo>
                    <a:lnTo>
                      <a:pt x="12" y="37"/>
                    </a:lnTo>
                    <a:lnTo>
                      <a:pt x="10" y="36"/>
                    </a:lnTo>
                    <a:lnTo>
                      <a:pt x="13" y="35"/>
                    </a:lnTo>
                    <a:close/>
                    <a:moveTo>
                      <a:pt x="37" y="31"/>
                    </a:moveTo>
                    <a:lnTo>
                      <a:pt x="39" y="33"/>
                    </a:lnTo>
                    <a:lnTo>
                      <a:pt x="39" y="36"/>
                    </a:lnTo>
                    <a:lnTo>
                      <a:pt x="41" y="39"/>
                    </a:lnTo>
                    <a:lnTo>
                      <a:pt x="41" y="40"/>
                    </a:lnTo>
                    <a:lnTo>
                      <a:pt x="38" y="40"/>
                    </a:lnTo>
                    <a:lnTo>
                      <a:pt x="37" y="39"/>
                    </a:lnTo>
                    <a:lnTo>
                      <a:pt x="38" y="39"/>
                    </a:lnTo>
                    <a:lnTo>
                      <a:pt x="38" y="35"/>
                    </a:lnTo>
                    <a:lnTo>
                      <a:pt x="35" y="33"/>
                    </a:lnTo>
                    <a:lnTo>
                      <a:pt x="37" y="31"/>
                    </a:lnTo>
                    <a:close/>
                    <a:moveTo>
                      <a:pt x="9" y="25"/>
                    </a:moveTo>
                    <a:lnTo>
                      <a:pt x="10" y="25"/>
                    </a:lnTo>
                    <a:lnTo>
                      <a:pt x="10" y="28"/>
                    </a:lnTo>
                    <a:lnTo>
                      <a:pt x="13" y="32"/>
                    </a:lnTo>
                    <a:lnTo>
                      <a:pt x="10" y="35"/>
                    </a:lnTo>
                    <a:lnTo>
                      <a:pt x="9" y="32"/>
                    </a:lnTo>
                    <a:lnTo>
                      <a:pt x="8" y="33"/>
                    </a:lnTo>
                    <a:lnTo>
                      <a:pt x="5" y="32"/>
                    </a:lnTo>
                    <a:lnTo>
                      <a:pt x="8" y="28"/>
                    </a:lnTo>
                    <a:lnTo>
                      <a:pt x="9" y="25"/>
                    </a:lnTo>
                    <a:close/>
                    <a:moveTo>
                      <a:pt x="18" y="24"/>
                    </a:moveTo>
                    <a:lnTo>
                      <a:pt x="21" y="24"/>
                    </a:lnTo>
                    <a:lnTo>
                      <a:pt x="20" y="27"/>
                    </a:lnTo>
                    <a:lnTo>
                      <a:pt x="17" y="27"/>
                    </a:lnTo>
                    <a:lnTo>
                      <a:pt x="14" y="25"/>
                    </a:lnTo>
                    <a:lnTo>
                      <a:pt x="18" y="24"/>
                    </a:lnTo>
                    <a:close/>
                    <a:moveTo>
                      <a:pt x="28" y="21"/>
                    </a:moveTo>
                    <a:lnTo>
                      <a:pt x="30" y="23"/>
                    </a:lnTo>
                    <a:lnTo>
                      <a:pt x="33" y="25"/>
                    </a:lnTo>
                    <a:lnTo>
                      <a:pt x="32" y="29"/>
                    </a:lnTo>
                    <a:lnTo>
                      <a:pt x="30" y="31"/>
                    </a:lnTo>
                    <a:lnTo>
                      <a:pt x="29" y="29"/>
                    </a:lnTo>
                    <a:lnTo>
                      <a:pt x="30" y="28"/>
                    </a:lnTo>
                    <a:lnTo>
                      <a:pt x="32" y="27"/>
                    </a:lnTo>
                    <a:lnTo>
                      <a:pt x="29" y="24"/>
                    </a:lnTo>
                    <a:lnTo>
                      <a:pt x="26" y="23"/>
                    </a:lnTo>
                    <a:lnTo>
                      <a:pt x="28" y="21"/>
                    </a:lnTo>
                    <a:close/>
                    <a:moveTo>
                      <a:pt x="8" y="2"/>
                    </a:moveTo>
                    <a:lnTo>
                      <a:pt x="12" y="2"/>
                    </a:lnTo>
                    <a:lnTo>
                      <a:pt x="14" y="4"/>
                    </a:lnTo>
                    <a:lnTo>
                      <a:pt x="13" y="4"/>
                    </a:lnTo>
                    <a:lnTo>
                      <a:pt x="10" y="3"/>
                    </a:lnTo>
                    <a:lnTo>
                      <a:pt x="5" y="7"/>
                    </a:lnTo>
                    <a:lnTo>
                      <a:pt x="4" y="6"/>
                    </a:lnTo>
                    <a:lnTo>
                      <a:pt x="0" y="3"/>
                    </a:lnTo>
                    <a:lnTo>
                      <a:pt x="4" y="3"/>
                    </a:lnTo>
                    <a:lnTo>
                      <a:pt x="5" y="4"/>
                    </a:lnTo>
                    <a:lnTo>
                      <a:pt x="8" y="2"/>
                    </a:lnTo>
                    <a:close/>
                    <a:moveTo>
                      <a:pt x="18" y="0"/>
                    </a:moveTo>
                    <a:lnTo>
                      <a:pt x="21" y="3"/>
                    </a:lnTo>
                    <a:lnTo>
                      <a:pt x="22" y="6"/>
                    </a:lnTo>
                    <a:lnTo>
                      <a:pt x="24" y="7"/>
                    </a:lnTo>
                    <a:lnTo>
                      <a:pt x="24" y="10"/>
                    </a:lnTo>
                    <a:lnTo>
                      <a:pt x="21" y="11"/>
                    </a:lnTo>
                    <a:lnTo>
                      <a:pt x="21" y="14"/>
                    </a:lnTo>
                    <a:lnTo>
                      <a:pt x="20" y="15"/>
                    </a:lnTo>
                    <a:lnTo>
                      <a:pt x="21" y="11"/>
                    </a:lnTo>
                    <a:lnTo>
                      <a:pt x="20" y="10"/>
                    </a:lnTo>
                    <a:lnTo>
                      <a:pt x="21" y="7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4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1" name="Freeform 509"/>
              <p:cNvSpPr>
                <a:spLocks noEditPoints="1"/>
              </p:cNvSpPr>
              <p:nvPr/>
            </p:nvSpPr>
            <p:spPr bwMode="auto">
              <a:xfrm>
                <a:off x="2209884" y="2561290"/>
                <a:ext cx="1702826" cy="1002410"/>
              </a:xfrm>
              <a:custGeom>
                <a:avLst/>
                <a:gdLst>
                  <a:gd name="T0" fmla="*/ 284 w 671"/>
                  <a:gd name="T1" fmla="*/ 357 h 395"/>
                  <a:gd name="T2" fmla="*/ 585 w 671"/>
                  <a:gd name="T3" fmla="*/ 177 h 395"/>
                  <a:gd name="T4" fmla="*/ 619 w 671"/>
                  <a:gd name="T5" fmla="*/ 167 h 395"/>
                  <a:gd name="T6" fmla="*/ 58 w 671"/>
                  <a:gd name="T7" fmla="*/ 12 h 395"/>
                  <a:gd name="T8" fmla="*/ 389 w 671"/>
                  <a:gd name="T9" fmla="*/ 38 h 395"/>
                  <a:gd name="T10" fmla="*/ 472 w 671"/>
                  <a:gd name="T11" fmla="*/ 75 h 395"/>
                  <a:gd name="T12" fmla="*/ 560 w 671"/>
                  <a:gd name="T13" fmla="*/ 120 h 395"/>
                  <a:gd name="T14" fmla="*/ 631 w 671"/>
                  <a:gd name="T15" fmla="*/ 99 h 395"/>
                  <a:gd name="T16" fmla="*/ 663 w 671"/>
                  <a:gd name="T17" fmla="*/ 81 h 395"/>
                  <a:gd name="T18" fmla="*/ 667 w 671"/>
                  <a:gd name="T19" fmla="*/ 117 h 395"/>
                  <a:gd name="T20" fmla="*/ 646 w 671"/>
                  <a:gd name="T21" fmla="*/ 124 h 395"/>
                  <a:gd name="T22" fmla="*/ 626 w 671"/>
                  <a:gd name="T23" fmla="*/ 135 h 395"/>
                  <a:gd name="T24" fmla="*/ 623 w 671"/>
                  <a:gd name="T25" fmla="*/ 157 h 395"/>
                  <a:gd name="T26" fmla="*/ 609 w 671"/>
                  <a:gd name="T27" fmla="*/ 167 h 395"/>
                  <a:gd name="T28" fmla="*/ 576 w 671"/>
                  <a:gd name="T29" fmla="*/ 182 h 395"/>
                  <a:gd name="T30" fmla="*/ 563 w 671"/>
                  <a:gd name="T31" fmla="*/ 203 h 395"/>
                  <a:gd name="T32" fmla="*/ 559 w 671"/>
                  <a:gd name="T33" fmla="*/ 207 h 395"/>
                  <a:gd name="T34" fmla="*/ 548 w 671"/>
                  <a:gd name="T35" fmla="*/ 221 h 395"/>
                  <a:gd name="T36" fmla="*/ 546 w 671"/>
                  <a:gd name="T37" fmla="*/ 199 h 395"/>
                  <a:gd name="T38" fmla="*/ 542 w 671"/>
                  <a:gd name="T39" fmla="*/ 216 h 395"/>
                  <a:gd name="T40" fmla="*/ 543 w 671"/>
                  <a:gd name="T41" fmla="*/ 223 h 395"/>
                  <a:gd name="T42" fmla="*/ 536 w 671"/>
                  <a:gd name="T43" fmla="*/ 231 h 395"/>
                  <a:gd name="T44" fmla="*/ 539 w 671"/>
                  <a:gd name="T45" fmla="*/ 246 h 395"/>
                  <a:gd name="T46" fmla="*/ 546 w 671"/>
                  <a:gd name="T47" fmla="*/ 253 h 395"/>
                  <a:gd name="T48" fmla="*/ 535 w 671"/>
                  <a:gd name="T49" fmla="*/ 261 h 395"/>
                  <a:gd name="T50" fmla="*/ 515 w 671"/>
                  <a:gd name="T51" fmla="*/ 278 h 395"/>
                  <a:gd name="T52" fmla="*/ 486 w 671"/>
                  <a:gd name="T53" fmla="*/ 295 h 395"/>
                  <a:gd name="T54" fmla="*/ 471 w 671"/>
                  <a:gd name="T55" fmla="*/ 327 h 395"/>
                  <a:gd name="T56" fmla="*/ 480 w 671"/>
                  <a:gd name="T57" fmla="*/ 378 h 395"/>
                  <a:gd name="T58" fmla="*/ 460 w 671"/>
                  <a:gd name="T59" fmla="*/ 386 h 395"/>
                  <a:gd name="T60" fmla="*/ 452 w 671"/>
                  <a:gd name="T61" fmla="*/ 367 h 395"/>
                  <a:gd name="T62" fmla="*/ 449 w 671"/>
                  <a:gd name="T63" fmla="*/ 341 h 395"/>
                  <a:gd name="T64" fmla="*/ 428 w 671"/>
                  <a:gd name="T65" fmla="*/ 333 h 395"/>
                  <a:gd name="T66" fmla="*/ 418 w 671"/>
                  <a:gd name="T67" fmla="*/ 325 h 395"/>
                  <a:gd name="T68" fmla="*/ 397 w 671"/>
                  <a:gd name="T69" fmla="*/ 324 h 395"/>
                  <a:gd name="T70" fmla="*/ 370 w 671"/>
                  <a:gd name="T71" fmla="*/ 331 h 395"/>
                  <a:gd name="T72" fmla="*/ 373 w 671"/>
                  <a:gd name="T73" fmla="*/ 341 h 395"/>
                  <a:gd name="T74" fmla="*/ 352 w 671"/>
                  <a:gd name="T75" fmla="*/ 339 h 395"/>
                  <a:gd name="T76" fmla="*/ 334 w 671"/>
                  <a:gd name="T77" fmla="*/ 333 h 395"/>
                  <a:gd name="T78" fmla="*/ 310 w 671"/>
                  <a:gd name="T79" fmla="*/ 335 h 395"/>
                  <a:gd name="T80" fmla="*/ 289 w 671"/>
                  <a:gd name="T81" fmla="*/ 348 h 395"/>
                  <a:gd name="T82" fmla="*/ 276 w 671"/>
                  <a:gd name="T83" fmla="*/ 382 h 395"/>
                  <a:gd name="T84" fmla="*/ 255 w 671"/>
                  <a:gd name="T85" fmla="*/ 365 h 395"/>
                  <a:gd name="T86" fmla="*/ 241 w 671"/>
                  <a:gd name="T87" fmla="*/ 333 h 395"/>
                  <a:gd name="T88" fmla="*/ 220 w 671"/>
                  <a:gd name="T89" fmla="*/ 333 h 395"/>
                  <a:gd name="T90" fmla="*/ 203 w 671"/>
                  <a:gd name="T91" fmla="*/ 333 h 395"/>
                  <a:gd name="T92" fmla="*/ 195 w 671"/>
                  <a:gd name="T93" fmla="*/ 317 h 395"/>
                  <a:gd name="T94" fmla="*/ 180 w 671"/>
                  <a:gd name="T95" fmla="*/ 298 h 395"/>
                  <a:gd name="T96" fmla="*/ 47 w 671"/>
                  <a:gd name="T97" fmla="*/ 261 h 395"/>
                  <a:gd name="T98" fmla="*/ 24 w 671"/>
                  <a:gd name="T99" fmla="*/ 242 h 395"/>
                  <a:gd name="T100" fmla="*/ 16 w 671"/>
                  <a:gd name="T101" fmla="*/ 212 h 395"/>
                  <a:gd name="T102" fmla="*/ 15 w 671"/>
                  <a:gd name="T103" fmla="*/ 196 h 395"/>
                  <a:gd name="T104" fmla="*/ 11 w 671"/>
                  <a:gd name="T105" fmla="*/ 196 h 395"/>
                  <a:gd name="T106" fmla="*/ 2 w 671"/>
                  <a:gd name="T107" fmla="*/ 154 h 395"/>
                  <a:gd name="T108" fmla="*/ 8 w 671"/>
                  <a:gd name="T109" fmla="*/ 113 h 395"/>
                  <a:gd name="T110" fmla="*/ 28 w 671"/>
                  <a:gd name="T111" fmla="*/ 57 h 395"/>
                  <a:gd name="T112" fmla="*/ 31 w 671"/>
                  <a:gd name="T113" fmla="*/ 48 h 395"/>
                  <a:gd name="T114" fmla="*/ 33 w 671"/>
                  <a:gd name="T115" fmla="*/ 21 h 395"/>
                  <a:gd name="T116" fmla="*/ 49 w 671"/>
                  <a:gd name="T117" fmla="*/ 24 h 395"/>
                  <a:gd name="T118" fmla="*/ 50 w 671"/>
                  <a:gd name="T119" fmla="*/ 35 h 395"/>
                  <a:gd name="T120" fmla="*/ 61 w 671"/>
                  <a:gd name="T121" fmla="*/ 8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71" h="395">
                    <a:moveTo>
                      <a:pt x="280" y="365"/>
                    </a:moveTo>
                    <a:lnTo>
                      <a:pt x="278" y="370"/>
                    </a:lnTo>
                    <a:lnTo>
                      <a:pt x="278" y="375"/>
                    </a:lnTo>
                    <a:lnTo>
                      <a:pt x="280" y="379"/>
                    </a:lnTo>
                    <a:lnTo>
                      <a:pt x="277" y="375"/>
                    </a:lnTo>
                    <a:lnTo>
                      <a:pt x="278" y="370"/>
                    </a:lnTo>
                    <a:lnTo>
                      <a:pt x="280" y="365"/>
                    </a:lnTo>
                    <a:close/>
                    <a:moveTo>
                      <a:pt x="282" y="358"/>
                    </a:moveTo>
                    <a:lnTo>
                      <a:pt x="282" y="360"/>
                    </a:lnTo>
                    <a:lnTo>
                      <a:pt x="281" y="362"/>
                    </a:lnTo>
                    <a:lnTo>
                      <a:pt x="281" y="364"/>
                    </a:lnTo>
                    <a:lnTo>
                      <a:pt x="282" y="358"/>
                    </a:lnTo>
                    <a:close/>
                    <a:moveTo>
                      <a:pt x="289" y="352"/>
                    </a:moveTo>
                    <a:lnTo>
                      <a:pt x="286" y="353"/>
                    </a:lnTo>
                    <a:lnTo>
                      <a:pt x="284" y="357"/>
                    </a:lnTo>
                    <a:lnTo>
                      <a:pt x="284" y="357"/>
                    </a:lnTo>
                    <a:lnTo>
                      <a:pt x="286" y="353"/>
                    </a:lnTo>
                    <a:lnTo>
                      <a:pt x="289" y="352"/>
                    </a:lnTo>
                    <a:close/>
                    <a:moveTo>
                      <a:pt x="597" y="171"/>
                    </a:moveTo>
                    <a:lnTo>
                      <a:pt x="597" y="171"/>
                    </a:lnTo>
                    <a:lnTo>
                      <a:pt x="597" y="173"/>
                    </a:lnTo>
                    <a:lnTo>
                      <a:pt x="596" y="174"/>
                    </a:lnTo>
                    <a:lnTo>
                      <a:pt x="598" y="173"/>
                    </a:lnTo>
                    <a:lnTo>
                      <a:pt x="600" y="174"/>
                    </a:lnTo>
                    <a:lnTo>
                      <a:pt x="601" y="173"/>
                    </a:lnTo>
                    <a:lnTo>
                      <a:pt x="600" y="174"/>
                    </a:lnTo>
                    <a:lnTo>
                      <a:pt x="597" y="175"/>
                    </a:lnTo>
                    <a:lnTo>
                      <a:pt x="596" y="175"/>
                    </a:lnTo>
                    <a:lnTo>
                      <a:pt x="594" y="175"/>
                    </a:lnTo>
                    <a:lnTo>
                      <a:pt x="592" y="175"/>
                    </a:lnTo>
                    <a:lnTo>
                      <a:pt x="589" y="177"/>
                    </a:lnTo>
                    <a:lnTo>
                      <a:pt x="585" y="177"/>
                    </a:lnTo>
                    <a:lnTo>
                      <a:pt x="584" y="178"/>
                    </a:lnTo>
                    <a:lnTo>
                      <a:pt x="581" y="178"/>
                    </a:lnTo>
                    <a:lnTo>
                      <a:pt x="580" y="178"/>
                    </a:lnTo>
                    <a:lnTo>
                      <a:pt x="579" y="179"/>
                    </a:lnTo>
                    <a:lnTo>
                      <a:pt x="580" y="178"/>
                    </a:lnTo>
                    <a:lnTo>
                      <a:pt x="577" y="178"/>
                    </a:lnTo>
                    <a:lnTo>
                      <a:pt x="577" y="177"/>
                    </a:lnTo>
                    <a:lnTo>
                      <a:pt x="579" y="175"/>
                    </a:lnTo>
                    <a:lnTo>
                      <a:pt x="581" y="175"/>
                    </a:lnTo>
                    <a:lnTo>
                      <a:pt x="585" y="173"/>
                    </a:lnTo>
                    <a:lnTo>
                      <a:pt x="588" y="174"/>
                    </a:lnTo>
                    <a:lnTo>
                      <a:pt x="590" y="173"/>
                    </a:lnTo>
                    <a:lnTo>
                      <a:pt x="594" y="173"/>
                    </a:lnTo>
                    <a:lnTo>
                      <a:pt x="597" y="171"/>
                    </a:lnTo>
                    <a:close/>
                    <a:moveTo>
                      <a:pt x="618" y="167"/>
                    </a:moveTo>
                    <a:lnTo>
                      <a:pt x="619" y="167"/>
                    </a:lnTo>
                    <a:lnTo>
                      <a:pt x="618" y="167"/>
                    </a:lnTo>
                    <a:lnTo>
                      <a:pt x="617" y="169"/>
                    </a:lnTo>
                    <a:lnTo>
                      <a:pt x="615" y="169"/>
                    </a:lnTo>
                    <a:lnTo>
                      <a:pt x="615" y="169"/>
                    </a:lnTo>
                    <a:lnTo>
                      <a:pt x="617" y="167"/>
                    </a:lnTo>
                    <a:lnTo>
                      <a:pt x="617" y="167"/>
                    </a:lnTo>
                    <a:lnTo>
                      <a:pt x="618" y="167"/>
                    </a:lnTo>
                    <a:close/>
                    <a:moveTo>
                      <a:pt x="58" y="12"/>
                    </a:moveTo>
                    <a:lnTo>
                      <a:pt x="60" y="12"/>
                    </a:lnTo>
                    <a:lnTo>
                      <a:pt x="58" y="13"/>
                    </a:lnTo>
                    <a:lnTo>
                      <a:pt x="57" y="15"/>
                    </a:lnTo>
                    <a:lnTo>
                      <a:pt x="58" y="20"/>
                    </a:lnTo>
                    <a:lnTo>
                      <a:pt x="57" y="20"/>
                    </a:lnTo>
                    <a:lnTo>
                      <a:pt x="56" y="17"/>
                    </a:lnTo>
                    <a:lnTo>
                      <a:pt x="56" y="13"/>
                    </a:lnTo>
                    <a:lnTo>
                      <a:pt x="58" y="12"/>
                    </a:lnTo>
                    <a:close/>
                    <a:moveTo>
                      <a:pt x="58" y="0"/>
                    </a:moveTo>
                    <a:lnTo>
                      <a:pt x="367" y="31"/>
                    </a:lnTo>
                    <a:lnTo>
                      <a:pt x="368" y="31"/>
                    </a:lnTo>
                    <a:lnTo>
                      <a:pt x="370" y="31"/>
                    </a:lnTo>
                    <a:lnTo>
                      <a:pt x="373" y="33"/>
                    </a:lnTo>
                    <a:lnTo>
                      <a:pt x="374" y="33"/>
                    </a:lnTo>
                    <a:lnTo>
                      <a:pt x="376" y="36"/>
                    </a:lnTo>
                    <a:lnTo>
                      <a:pt x="376" y="36"/>
                    </a:lnTo>
                    <a:lnTo>
                      <a:pt x="378" y="37"/>
                    </a:lnTo>
                    <a:lnTo>
                      <a:pt x="378" y="37"/>
                    </a:lnTo>
                    <a:lnTo>
                      <a:pt x="381" y="38"/>
                    </a:lnTo>
                    <a:lnTo>
                      <a:pt x="382" y="40"/>
                    </a:lnTo>
                    <a:lnTo>
                      <a:pt x="384" y="40"/>
                    </a:lnTo>
                    <a:lnTo>
                      <a:pt x="385" y="38"/>
                    </a:lnTo>
                    <a:lnTo>
                      <a:pt x="388" y="40"/>
                    </a:lnTo>
                    <a:lnTo>
                      <a:pt x="389" y="38"/>
                    </a:lnTo>
                    <a:lnTo>
                      <a:pt x="393" y="41"/>
                    </a:lnTo>
                    <a:lnTo>
                      <a:pt x="394" y="41"/>
                    </a:lnTo>
                    <a:lnTo>
                      <a:pt x="395" y="44"/>
                    </a:lnTo>
                    <a:lnTo>
                      <a:pt x="399" y="45"/>
                    </a:lnTo>
                    <a:lnTo>
                      <a:pt x="401" y="46"/>
                    </a:lnTo>
                    <a:lnTo>
                      <a:pt x="403" y="48"/>
                    </a:lnTo>
                    <a:lnTo>
                      <a:pt x="405" y="49"/>
                    </a:lnTo>
                    <a:lnTo>
                      <a:pt x="409" y="48"/>
                    </a:lnTo>
                    <a:lnTo>
                      <a:pt x="410" y="48"/>
                    </a:lnTo>
                    <a:lnTo>
                      <a:pt x="411" y="48"/>
                    </a:lnTo>
                    <a:lnTo>
                      <a:pt x="413" y="50"/>
                    </a:lnTo>
                    <a:lnTo>
                      <a:pt x="418" y="50"/>
                    </a:lnTo>
                    <a:lnTo>
                      <a:pt x="419" y="52"/>
                    </a:lnTo>
                    <a:lnTo>
                      <a:pt x="422" y="52"/>
                    </a:lnTo>
                    <a:lnTo>
                      <a:pt x="424" y="53"/>
                    </a:lnTo>
                    <a:lnTo>
                      <a:pt x="472" y="75"/>
                    </a:lnTo>
                    <a:lnTo>
                      <a:pt x="474" y="79"/>
                    </a:lnTo>
                    <a:lnTo>
                      <a:pt x="481" y="86"/>
                    </a:lnTo>
                    <a:lnTo>
                      <a:pt x="489" y="121"/>
                    </a:lnTo>
                    <a:lnTo>
                      <a:pt x="489" y="137"/>
                    </a:lnTo>
                    <a:lnTo>
                      <a:pt x="488" y="140"/>
                    </a:lnTo>
                    <a:lnTo>
                      <a:pt x="486" y="142"/>
                    </a:lnTo>
                    <a:lnTo>
                      <a:pt x="484" y="145"/>
                    </a:lnTo>
                    <a:lnTo>
                      <a:pt x="480" y="148"/>
                    </a:lnTo>
                    <a:lnTo>
                      <a:pt x="477" y="150"/>
                    </a:lnTo>
                    <a:lnTo>
                      <a:pt x="480" y="154"/>
                    </a:lnTo>
                    <a:lnTo>
                      <a:pt x="521" y="142"/>
                    </a:lnTo>
                    <a:lnTo>
                      <a:pt x="525" y="141"/>
                    </a:lnTo>
                    <a:lnTo>
                      <a:pt x="526" y="136"/>
                    </a:lnTo>
                    <a:lnTo>
                      <a:pt x="548" y="129"/>
                    </a:lnTo>
                    <a:lnTo>
                      <a:pt x="559" y="121"/>
                    </a:lnTo>
                    <a:lnTo>
                      <a:pt x="560" y="120"/>
                    </a:lnTo>
                    <a:lnTo>
                      <a:pt x="564" y="120"/>
                    </a:lnTo>
                    <a:lnTo>
                      <a:pt x="569" y="115"/>
                    </a:lnTo>
                    <a:lnTo>
                      <a:pt x="572" y="112"/>
                    </a:lnTo>
                    <a:lnTo>
                      <a:pt x="575" y="111"/>
                    </a:lnTo>
                    <a:lnTo>
                      <a:pt x="576" y="110"/>
                    </a:lnTo>
                    <a:lnTo>
                      <a:pt x="580" y="108"/>
                    </a:lnTo>
                    <a:lnTo>
                      <a:pt x="615" y="110"/>
                    </a:lnTo>
                    <a:lnTo>
                      <a:pt x="618" y="107"/>
                    </a:lnTo>
                    <a:lnTo>
                      <a:pt x="618" y="107"/>
                    </a:lnTo>
                    <a:lnTo>
                      <a:pt x="619" y="106"/>
                    </a:lnTo>
                    <a:lnTo>
                      <a:pt x="621" y="106"/>
                    </a:lnTo>
                    <a:lnTo>
                      <a:pt x="623" y="106"/>
                    </a:lnTo>
                    <a:lnTo>
                      <a:pt x="625" y="106"/>
                    </a:lnTo>
                    <a:lnTo>
                      <a:pt x="626" y="103"/>
                    </a:lnTo>
                    <a:lnTo>
                      <a:pt x="629" y="99"/>
                    </a:lnTo>
                    <a:lnTo>
                      <a:pt x="631" y="99"/>
                    </a:lnTo>
                    <a:lnTo>
                      <a:pt x="634" y="95"/>
                    </a:lnTo>
                    <a:lnTo>
                      <a:pt x="635" y="92"/>
                    </a:lnTo>
                    <a:lnTo>
                      <a:pt x="635" y="90"/>
                    </a:lnTo>
                    <a:lnTo>
                      <a:pt x="638" y="88"/>
                    </a:lnTo>
                    <a:lnTo>
                      <a:pt x="638" y="86"/>
                    </a:lnTo>
                    <a:lnTo>
                      <a:pt x="640" y="83"/>
                    </a:lnTo>
                    <a:lnTo>
                      <a:pt x="644" y="79"/>
                    </a:lnTo>
                    <a:lnTo>
                      <a:pt x="646" y="77"/>
                    </a:lnTo>
                    <a:lnTo>
                      <a:pt x="647" y="75"/>
                    </a:lnTo>
                    <a:lnTo>
                      <a:pt x="648" y="75"/>
                    </a:lnTo>
                    <a:lnTo>
                      <a:pt x="650" y="75"/>
                    </a:lnTo>
                    <a:lnTo>
                      <a:pt x="651" y="78"/>
                    </a:lnTo>
                    <a:lnTo>
                      <a:pt x="654" y="77"/>
                    </a:lnTo>
                    <a:lnTo>
                      <a:pt x="656" y="78"/>
                    </a:lnTo>
                    <a:lnTo>
                      <a:pt x="658" y="77"/>
                    </a:lnTo>
                    <a:lnTo>
                      <a:pt x="663" y="81"/>
                    </a:lnTo>
                    <a:lnTo>
                      <a:pt x="663" y="85"/>
                    </a:lnTo>
                    <a:lnTo>
                      <a:pt x="660" y="100"/>
                    </a:lnTo>
                    <a:lnTo>
                      <a:pt x="659" y="102"/>
                    </a:lnTo>
                    <a:lnTo>
                      <a:pt x="660" y="102"/>
                    </a:lnTo>
                    <a:lnTo>
                      <a:pt x="661" y="103"/>
                    </a:lnTo>
                    <a:lnTo>
                      <a:pt x="661" y="104"/>
                    </a:lnTo>
                    <a:lnTo>
                      <a:pt x="661" y="107"/>
                    </a:lnTo>
                    <a:lnTo>
                      <a:pt x="661" y="108"/>
                    </a:lnTo>
                    <a:lnTo>
                      <a:pt x="661" y="108"/>
                    </a:lnTo>
                    <a:lnTo>
                      <a:pt x="661" y="110"/>
                    </a:lnTo>
                    <a:lnTo>
                      <a:pt x="661" y="111"/>
                    </a:lnTo>
                    <a:lnTo>
                      <a:pt x="663" y="111"/>
                    </a:lnTo>
                    <a:lnTo>
                      <a:pt x="661" y="111"/>
                    </a:lnTo>
                    <a:lnTo>
                      <a:pt x="667" y="113"/>
                    </a:lnTo>
                    <a:lnTo>
                      <a:pt x="665" y="116"/>
                    </a:lnTo>
                    <a:lnTo>
                      <a:pt x="667" y="117"/>
                    </a:lnTo>
                    <a:lnTo>
                      <a:pt x="668" y="116"/>
                    </a:lnTo>
                    <a:lnTo>
                      <a:pt x="671" y="117"/>
                    </a:lnTo>
                    <a:lnTo>
                      <a:pt x="669" y="119"/>
                    </a:lnTo>
                    <a:lnTo>
                      <a:pt x="667" y="120"/>
                    </a:lnTo>
                    <a:lnTo>
                      <a:pt x="667" y="117"/>
                    </a:lnTo>
                    <a:lnTo>
                      <a:pt x="663" y="120"/>
                    </a:lnTo>
                    <a:lnTo>
                      <a:pt x="661" y="120"/>
                    </a:lnTo>
                    <a:lnTo>
                      <a:pt x="659" y="121"/>
                    </a:lnTo>
                    <a:lnTo>
                      <a:pt x="658" y="121"/>
                    </a:lnTo>
                    <a:lnTo>
                      <a:pt x="656" y="121"/>
                    </a:lnTo>
                    <a:lnTo>
                      <a:pt x="655" y="124"/>
                    </a:lnTo>
                    <a:lnTo>
                      <a:pt x="652" y="124"/>
                    </a:lnTo>
                    <a:lnTo>
                      <a:pt x="652" y="121"/>
                    </a:lnTo>
                    <a:lnTo>
                      <a:pt x="650" y="121"/>
                    </a:lnTo>
                    <a:lnTo>
                      <a:pt x="647" y="123"/>
                    </a:lnTo>
                    <a:lnTo>
                      <a:pt x="646" y="124"/>
                    </a:lnTo>
                    <a:lnTo>
                      <a:pt x="644" y="121"/>
                    </a:lnTo>
                    <a:lnTo>
                      <a:pt x="646" y="119"/>
                    </a:lnTo>
                    <a:lnTo>
                      <a:pt x="642" y="123"/>
                    </a:lnTo>
                    <a:lnTo>
                      <a:pt x="640" y="127"/>
                    </a:lnTo>
                    <a:lnTo>
                      <a:pt x="639" y="128"/>
                    </a:lnTo>
                    <a:lnTo>
                      <a:pt x="638" y="127"/>
                    </a:lnTo>
                    <a:lnTo>
                      <a:pt x="636" y="129"/>
                    </a:lnTo>
                    <a:lnTo>
                      <a:pt x="635" y="129"/>
                    </a:lnTo>
                    <a:lnTo>
                      <a:pt x="635" y="127"/>
                    </a:lnTo>
                    <a:lnTo>
                      <a:pt x="634" y="129"/>
                    </a:lnTo>
                    <a:lnTo>
                      <a:pt x="632" y="131"/>
                    </a:lnTo>
                    <a:lnTo>
                      <a:pt x="631" y="131"/>
                    </a:lnTo>
                    <a:lnTo>
                      <a:pt x="631" y="128"/>
                    </a:lnTo>
                    <a:lnTo>
                      <a:pt x="630" y="131"/>
                    </a:lnTo>
                    <a:lnTo>
                      <a:pt x="629" y="131"/>
                    </a:lnTo>
                    <a:lnTo>
                      <a:pt x="626" y="135"/>
                    </a:lnTo>
                    <a:lnTo>
                      <a:pt x="622" y="137"/>
                    </a:lnTo>
                    <a:lnTo>
                      <a:pt x="621" y="141"/>
                    </a:lnTo>
                    <a:lnTo>
                      <a:pt x="619" y="144"/>
                    </a:lnTo>
                    <a:lnTo>
                      <a:pt x="618" y="145"/>
                    </a:lnTo>
                    <a:lnTo>
                      <a:pt x="618" y="146"/>
                    </a:lnTo>
                    <a:lnTo>
                      <a:pt x="617" y="148"/>
                    </a:lnTo>
                    <a:lnTo>
                      <a:pt x="619" y="148"/>
                    </a:lnTo>
                    <a:lnTo>
                      <a:pt x="619" y="149"/>
                    </a:lnTo>
                    <a:lnTo>
                      <a:pt x="614" y="153"/>
                    </a:lnTo>
                    <a:lnTo>
                      <a:pt x="614" y="154"/>
                    </a:lnTo>
                    <a:lnTo>
                      <a:pt x="618" y="156"/>
                    </a:lnTo>
                    <a:lnTo>
                      <a:pt x="619" y="160"/>
                    </a:lnTo>
                    <a:lnTo>
                      <a:pt x="619" y="161"/>
                    </a:lnTo>
                    <a:lnTo>
                      <a:pt x="623" y="161"/>
                    </a:lnTo>
                    <a:lnTo>
                      <a:pt x="623" y="158"/>
                    </a:lnTo>
                    <a:lnTo>
                      <a:pt x="623" y="157"/>
                    </a:lnTo>
                    <a:lnTo>
                      <a:pt x="625" y="157"/>
                    </a:lnTo>
                    <a:lnTo>
                      <a:pt x="626" y="161"/>
                    </a:lnTo>
                    <a:lnTo>
                      <a:pt x="625" y="163"/>
                    </a:lnTo>
                    <a:lnTo>
                      <a:pt x="618" y="166"/>
                    </a:lnTo>
                    <a:lnTo>
                      <a:pt x="617" y="165"/>
                    </a:lnTo>
                    <a:lnTo>
                      <a:pt x="617" y="163"/>
                    </a:lnTo>
                    <a:lnTo>
                      <a:pt x="617" y="161"/>
                    </a:lnTo>
                    <a:lnTo>
                      <a:pt x="614" y="165"/>
                    </a:lnTo>
                    <a:lnTo>
                      <a:pt x="611" y="167"/>
                    </a:lnTo>
                    <a:lnTo>
                      <a:pt x="610" y="167"/>
                    </a:lnTo>
                    <a:lnTo>
                      <a:pt x="610" y="166"/>
                    </a:lnTo>
                    <a:lnTo>
                      <a:pt x="610" y="163"/>
                    </a:lnTo>
                    <a:lnTo>
                      <a:pt x="609" y="161"/>
                    </a:lnTo>
                    <a:lnTo>
                      <a:pt x="609" y="163"/>
                    </a:lnTo>
                    <a:lnTo>
                      <a:pt x="607" y="166"/>
                    </a:lnTo>
                    <a:lnTo>
                      <a:pt x="609" y="167"/>
                    </a:lnTo>
                    <a:lnTo>
                      <a:pt x="607" y="169"/>
                    </a:lnTo>
                    <a:lnTo>
                      <a:pt x="602" y="169"/>
                    </a:lnTo>
                    <a:lnTo>
                      <a:pt x="600" y="169"/>
                    </a:lnTo>
                    <a:lnTo>
                      <a:pt x="597" y="169"/>
                    </a:lnTo>
                    <a:lnTo>
                      <a:pt x="593" y="169"/>
                    </a:lnTo>
                    <a:lnTo>
                      <a:pt x="592" y="169"/>
                    </a:lnTo>
                    <a:lnTo>
                      <a:pt x="590" y="169"/>
                    </a:lnTo>
                    <a:lnTo>
                      <a:pt x="586" y="171"/>
                    </a:lnTo>
                    <a:lnTo>
                      <a:pt x="584" y="171"/>
                    </a:lnTo>
                    <a:lnTo>
                      <a:pt x="580" y="173"/>
                    </a:lnTo>
                    <a:lnTo>
                      <a:pt x="579" y="174"/>
                    </a:lnTo>
                    <a:lnTo>
                      <a:pt x="576" y="175"/>
                    </a:lnTo>
                    <a:lnTo>
                      <a:pt x="576" y="177"/>
                    </a:lnTo>
                    <a:lnTo>
                      <a:pt x="573" y="179"/>
                    </a:lnTo>
                    <a:lnTo>
                      <a:pt x="575" y="181"/>
                    </a:lnTo>
                    <a:lnTo>
                      <a:pt x="576" y="182"/>
                    </a:lnTo>
                    <a:lnTo>
                      <a:pt x="576" y="183"/>
                    </a:lnTo>
                    <a:lnTo>
                      <a:pt x="575" y="185"/>
                    </a:lnTo>
                    <a:lnTo>
                      <a:pt x="575" y="186"/>
                    </a:lnTo>
                    <a:lnTo>
                      <a:pt x="573" y="187"/>
                    </a:lnTo>
                    <a:lnTo>
                      <a:pt x="575" y="188"/>
                    </a:lnTo>
                    <a:lnTo>
                      <a:pt x="573" y="190"/>
                    </a:lnTo>
                    <a:lnTo>
                      <a:pt x="572" y="192"/>
                    </a:lnTo>
                    <a:lnTo>
                      <a:pt x="571" y="192"/>
                    </a:lnTo>
                    <a:lnTo>
                      <a:pt x="569" y="194"/>
                    </a:lnTo>
                    <a:lnTo>
                      <a:pt x="569" y="198"/>
                    </a:lnTo>
                    <a:lnTo>
                      <a:pt x="567" y="198"/>
                    </a:lnTo>
                    <a:lnTo>
                      <a:pt x="567" y="199"/>
                    </a:lnTo>
                    <a:lnTo>
                      <a:pt x="565" y="199"/>
                    </a:lnTo>
                    <a:lnTo>
                      <a:pt x="565" y="202"/>
                    </a:lnTo>
                    <a:lnTo>
                      <a:pt x="563" y="203"/>
                    </a:lnTo>
                    <a:lnTo>
                      <a:pt x="563" y="203"/>
                    </a:lnTo>
                    <a:lnTo>
                      <a:pt x="561" y="204"/>
                    </a:lnTo>
                    <a:lnTo>
                      <a:pt x="563" y="200"/>
                    </a:lnTo>
                    <a:lnTo>
                      <a:pt x="561" y="200"/>
                    </a:lnTo>
                    <a:lnTo>
                      <a:pt x="560" y="200"/>
                    </a:lnTo>
                    <a:lnTo>
                      <a:pt x="557" y="198"/>
                    </a:lnTo>
                    <a:lnTo>
                      <a:pt x="556" y="196"/>
                    </a:lnTo>
                    <a:lnTo>
                      <a:pt x="557" y="194"/>
                    </a:lnTo>
                    <a:lnTo>
                      <a:pt x="560" y="190"/>
                    </a:lnTo>
                    <a:lnTo>
                      <a:pt x="557" y="191"/>
                    </a:lnTo>
                    <a:lnTo>
                      <a:pt x="556" y="194"/>
                    </a:lnTo>
                    <a:lnTo>
                      <a:pt x="555" y="195"/>
                    </a:lnTo>
                    <a:lnTo>
                      <a:pt x="555" y="198"/>
                    </a:lnTo>
                    <a:lnTo>
                      <a:pt x="556" y="199"/>
                    </a:lnTo>
                    <a:lnTo>
                      <a:pt x="556" y="202"/>
                    </a:lnTo>
                    <a:lnTo>
                      <a:pt x="557" y="203"/>
                    </a:lnTo>
                    <a:lnTo>
                      <a:pt x="559" y="207"/>
                    </a:lnTo>
                    <a:lnTo>
                      <a:pt x="559" y="211"/>
                    </a:lnTo>
                    <a:lnTo>
                      <a:pt x="557" y="215"/>
                    </a:lnTo>
                    <a:lnTo>
                      <a:pt x="555" y="216"/>
                    </a:lnTo>
                    <a:lnTo>
                      <a:pt x="552" y="221"/>
                    </a:lnTo>
                    <a:lnTo>
                      <a:pt x="551" y="223"/>
                    </a:lnTo>
                    <a:lnTo>
                      <a:pt x="551" y="225"/>
                    </a:lnTo>
                    <a:lnTo>
                      <a:pt x="551" y="225"/>
                    </a:lnTo>
                    <a:lnTo>
                      <a:pt x="551" y="225"/>
                    </a:lnTo>
                    <a:lnTo>
                      <a:pt x="550" y="224"/>
                    </a:lnTo>
                    <a:lnTo>
                      <a:pt x="548" y="228"/>
                    </a:lnTo>
                    <a:lnTo>
                      <a:pt x="547" y="229"/>
                    </a:lnTo>
                    <a:lnTo>
                      <a:pt x="547" y="231"/>
                    </a:lnTo>
                    <a:lnTo>
                      <a:pt x="547" y="228"/>
                    </a:lnTo>
                    <a:lnTo>
                      <a:pt x="547" y="225"/>
                    </a:lnTo>
                    <a:lnTo>
                      <a:pt x="548" y="223"/>
                    </a:lnTo>
                    <a:lnTo>
                      <a:pt x="548" y="221"/>
                    </a:lnTo>
                    <a:lnTo>
                      <a:pt x="550" y="220"/>
                    </a:lnTo>
                    <a:lnTo>
                      <a:pt x="550" y="219"/>
                    </a:lnTo>
                    <a:lnTo>
                      <a:pt x="551" y="217"/>
                    </a:lnTo>
                    <a:lnTo>
                      <a:pt x="548" y="217"/>
                    </a:lnTo>
                    <a:lnTo>
                      <a:pt x="548" y="216"/>
                    </a:lnTo>
                    <a:lnTo>
                      <a:pt x="548" y="215"/>
                    </a:lnTo>
                    <a:lnTo>
                      <a:pt x="548" y="215"/>
                    </a:lnTo>
                    <a:lnTo>
                      <a:pt x="547" y="215"/>
                    </a:lnTo>
                    <a:lnTo>
                      <a:pt x="547" y="213"/>
                    </a:lnTo>
                    <a:lnTo>
                      <a:pt x="546" y="215"/>
                    </a:lnTo>
                    <a:lnTo>
                      <a:pt x="544" y="212"/>
                    </a:lnTo>
                    <a:lnTo>
                      <a:pt x="544" y="210"/>
                    </a:lnTo>
                    <a:lnTo>
                      <a:pt x="546" y="208"/>
                    </a:lnTo>
                    <a:lnTo>
                      <a:pt x="547" y="204"/>
                    </a:lnTo>
                    <a:lnTo>
                      <a:pt x="544" y="202"/>
                    </a:lnTo>
                    <a:lnTo>
                      <a:pt x="546" y="199"/>
                    </a:lnTo>
                    <a:lnTo>
                      <a:pt x="548" y="198"/>
                    </a:lnTo>
                    <a:lnTo>
                      <a:pt x="547" y="196"/>
                    </a:lnTo>
                    <a:lnTo>
                      <a:pt x="548" y="195"/>
                    </a:lnTo>
                    <a:lnTo>
                      <a:pt x="547" y="194"/>
                    </a:lnTo>
                    <a:lnTo>
                      <a:pt x="547" y="194"/>
                    </a:lnTo>
                    <a:lnTo>
                      <a:pt x="547" y="196"/>
                    </a:lnTo>
                    <a:lnTo>
                      <a:pt x="544" y="199"/>
                    </a:lnTo>
                    <a:lnTo>
                      <a:pt x="543" y="199"/>
                    </a:lnTo>
                    <a:lnTo>
                      <a:pt x="542" y="199"/>
                    </a:lnTo>
                    <a:lnTo>
                      <a:pt x="543" y="202"/>
                    </a:lnTo>
                    <a:lnTo>
                      <a:pt x="543" y="203"/>
                    </a:lnTo>
                    <a:lnTo>
                      <a:pt x="542" y="206"/>
                    </a:lnTo>
                    <a:lnTo>
                      <a:pt x="543" y="207"/>
                    </a:lnTo>
                    <a:lnTo>
                      <a:pt x="542" y="208"/>
                    </a:lnTo>
                    <a:lnTo>
                      <a:pt x="543" y="211"/>
                    </a:lnTo>
                    <a:lnTo>
                      <a:pt x="542" y="216"/>
                    </a:lnTo>
                    <a:lnTo>
                      <a:pt x="542" y="216"/>
                    </a:lnTo>
                    <a:lnTo>
                      <a:pt x="539" y="212"/>
                    </a:lnTo>
                    <a:lnTo>
                      <a:pt x="536" y="212"/>
                    </a:lnTo>
                    <a:lnTo>
                      <a:pt x="535" y="210"/>
                    </a:lnTo>
                    <a:lnTo>
                      <a:pt x="534" y="210"/>
                    </a:lnTo>
                    <a:lnTo>
                      <a:pt x="534" y="208"/>
                    </a:lnTo>
                    <a:lnTo>
                      <a:pt x="535" y="206"/>
                    </a:lnTo>
                    <a:lnTo>
                      <a:pt x="532" y="208"/>
                    </a:lnTo>
                    <a:lnTo>
                      <a:pt x="532" y="210"/>
                    </a:lnTo>
                    <a:lnTo>
                      <a:pt x="535" y="211"/>
                    </a:lnTo>
                    <a:lnTo>
                      <a:pt x="536" y="213"/>
                    </a:lnTo>
                    <a:lnTo>
                      <a:pt x="539" y="215"/>
                    </a:lnTo>
                    <a:lnTo>
                      <a:pt x="542" y="217"/>
                    </a:lnTo>
                    <a:lnTo>
                      <a:pt x="543" y="219"/>
                    </a:lnTo>
                    <a:lnTo>
                      <a:pt x="543" y="220"/>
                    </a:lnTo>
                    <a:lnTo>
                      <a:pt x="543" y="223"/>
                    </a:lnTo>
                    <a:lnTo>
                      <a:pt x="540" y="223"/>
                    </a:lnTo>
                    <a:lnTo>
                      <a:pt x="540" y="221"/>
                    </a:lnTo>
                    <a:lnTo>
                      <a:pt x="539" y="220"/>
                    </a:lnTo>
                    <a:lnTo>
                      <a:pt x="540" y="223"/>
                    </a:lnTo>
                    <a:lnTo>
                      <a:pt x="543" y="225"/>
                    </a:lnTo>
                    <a:lnTo>
                      <a:pt x="543" y="227"/>
                    </a:lnTo>
                    <a:lnTo>
                      <a:pt x="543" y="227"/>
                    </a:lnTo>
                    <a:lnTo>
                      <a:pt x="542" y="228"/>
                    </a:lnTo>
                    <a:lnTo>
                      <a:pt x="540" y="228"/>
                    </a:lnTo>
                    <a:lnTo>
                      <a:pt x="543" y="231"/>
                    </a:lnTo>
                    <a:lnTo>
                      <a:pt x="542" y="232"/>
                    </a:lnTo>
                    <a:lnTo>
                      <a:pt x="540" y="231"/>
                    </a:lnTo>
                    <a:lnTo>
                      <a:pt x="539" y="229"/>
                    </a:lnTo>
                    <a:lnTo>
                      <a:pt x="536" y="229"/>
                    </a:lnTo>
                    <a:lnTo>
                      <a:pt x="534" y="228"/>
                    </a:lnTo>
                    <a:lnTo>
                      <a:pt x="536" y="231"/>
                    </a:lnTo>
                    <a:lnTo>
                      <a:pt x="538" y="231"/>
                    </a:lnTo>
                    <a:lnTo>
                      <a:pt x="539" y="231"/>
                    </a:lnTo>
                    <a:lnTo>
                      <a:pt x="540" y="233"/>
                    </a:lnTo>
                    <a:lnTo>
                      <a:pt x="542" y="235"/>
                    </a:lnTo>
                    <a:lnTo>
                      <a:pt x="544" y="233"/>
                    </a:lnTo>
                    <a:lnTo>
                      <a:pt x="544" y="235"/>
                    </a:lnTo>
                    <a:lnTo>
                      <a:pt x="546" y="237"/>
                    </a:lnTo>
                    <a:lnTo>
                      <a:pt x="544" y="238"/>
                    </a:lnTo>
                    <a:lnTo>
                      <a:pt x="543" y="238"/>
                    </a:lnTo>
                    <a:lnTo>
                      <a:pt x="543" y="240"/>
                    </a:lnTo>
                    <a:lnTo>
                      <a:pt x="544" y="241"/>
                    </a:lnTo>
                    <a:lnTo>
                      <a:pt x="544" y="244"/>
                    </a:lnTo>
                    <a:lnTo>
                      <a:pt x="544" y="245"/>
                    </a:lnTo>
                    <a:lnTo>
                      <a:pt x="543" y="245"/>
                    </a:lnTo>
                    <a:lnTo>
                      <a:pt x="542" y="245"/>
                    </a:lnTo>
                    <a:lnTo>
                      <a:pt x="539" y="246"/>
                    </a:lnTo>
                    <a:lnTo>
                      <a:pt x="538" y="246"/>
                    </a:lnTo>
                    <a:lnTo>
                      <a:pt x="536" y="246"/>
                    </a:lnTo>
                    <a:lnTo>
                      <a:pt x="535" y="244"/>
                    </a:lnTo>
                    <a:lnTo>
                      <a:pt x="534" y="245"/>
                    </a:lnTo>
                    <a:lnTo>
                      <a:pt x="534" y="248"/>
                    </a:lnTo>
                    <a:lnTo>
                      <a:pt x="534" y="249"/>
                    </a:lnTo>
                    <a:lnTo>
                      <a:pt x="536" y="249"/>
                    </a:lnTo>
                    <a:lnTo>
                      <a:pt x="540" y="248"/>
                    </a:lnTo>
                    <a:lnTo>
                      <a:pt x="542" y="249"/>
                    </a:lnTo>
                    <a:lnTo>
                      <a:pt x="542" y="252"/>
                    </a:lnTo>
                    <a:lnTo>
                      <a:pt x="543" y="253"/>
                    </a:lnTo>
                    <a:lnTo>
                      <a:pt x="543" y="250"/>
                    </a:lnTo>
                    <a:lnTo>
                      <a:pt x="544" y="249"/>
                    </a:lnTo>
                    <a:lnTo>
                      <a:pt x="546" y="249"/>
                    </a:lnTo>
                    <a:lnTo>
                      <a:pt x="546" y="250"/>
                    </a:lnTo>
                    <a:lnTo>
                      <a:pt x="546" y="253"/>
                    </a:lnTo>
                    <a:lnTo>
                      <a:pt x="544" y="253"/>
                    </a:lnTo>
                    <a:lnTo>
                      <a:pt x="542" y="256"/>
                    </a:lnTo>
                    <a:lnTo>
                      <a:pt x="542" y="257"/>
                    </a:lnTo>
                    <a:lnTo>
                      <a:pt x="540" y="258"/>
                    </a:lnTo>
                    <a:lnTo>
                      <a:pt x="539" y="257"/>
                    </a:lnTo>
                    <a:lnTo>
                      <a:pt x="538" y="257"/>
                    </a:lnTo>
                    <a:lnTo>
                      <a:pt x="536" y="254"/>
                    </a:lnTo>
                    <a:lnTo>
                      <a:pt x="536" y="256"/>
                    </a:lnTo>
                    <a:lnTo>
                      <a:pt x="534" y="257"/>
                    </a:lnTo>
                    <a:lnTo>
                      <a:pt x="532" y="256"/>
                    </a:lnTo>
                    <a:lnTo>
                      <a:pt x="531" y="256"/>
                    </a:lnTo>
                    <a:lnTo>
                      <a:pt x="532" y="257"/>
                    </a:lnTo>
                    <a:lnTo>
                      <a:pt x="535" y="258"/>
                    </a:lnTo>
                    <a:lnTo>
                      <a:pt x="536" y="260"/>
                    </a:lnTo>
                    <a:lnTo>
                      <a:pt x="535" y="260"/>
                    </a:lnTo>
                    <a:lnTo>
                      <a:pt x="535" y="261"/>
                    </a:lnTo>
                    <a:lnTo>
                      <a:pt x="532" y="262"/>
                    </a:lnTo>
                    <a:lnTo>
                      <a:pt x="530" y="261"/>
                    </a:lnTo>
                    <a:lnTo>
                      <a:pt x="531" y="264"/>
                    </a:lnTo>
                    <a:lnTo>
                      <a:pt x="535" y="264"/>
                    </a:lnTo>
                    <a:lnTo>
                      <a:pt x="536" y="261"/>
                    </a:lnTo>
                    <a:lnTo>
                      <a:pt x="538" y="262"/>
                    </a:lnTo>
                    <a:lnTo>
                      <a:pt x="538" y="262"/>
                    </a:lnTo>
                    <a:lnTo>
                      <a:pt x="536" y="265"/>
                    </a:lnTo>
                    <a:lnTo>
                      <a:pt x="534" y="265"/>
                    </a:lnTo>
                    <a:lnTo>
                      <a:pt x="534" y="265"/>
                    </a:lnTo>
                    <a:lnTo>
                      <a:pt x="532" y="265"/>
                    </a:lnTo>
                    <a:lnTo>
                      <a:pt x="531" y="265"/>
                    </a:lnTo>
                    <a:lnTo>
                      <a:pt x="528" y="266"/>
                    </a:lnTo>
                    <a:lnTo>
                      <a:pt x="523" y="269"/>
                    </a:lnTo>
                    <a:lnTo>
                      <a:pt x="517" y="274"/>
                    </a:lnTo>
                    <a:lnTo>
                      <a:pt x="515" y="278"/>
                    </a:lnTo>
                    <a:lnTo>
                      <a:pt x="514" y="278"/>
                    </a:lnTo>
                    <a:lnTo>
                      <a:pt x="513" y="277"/>
                    </a:lnTo>
                    <a:lnTo>
                      <a:pt x="510" y="277"/>
                    </a:lnTo>
                    <a:lnTo>
                      <a:pt x="507" y="279"/>
                    </a:lnTo>
                    <a:lnTo>
                      <a:pt x="502" y="285"/>
                    </a:lnTo>
                    <a:lnTo>
                      <a:pt x="502" y="286"/>
                    </a:lnTo>
                    <a:lnTo>
                      <a:pt x="501" y="289"/>
                    </a:lnTo>
                    <a:lnTo>
                      <a:pt x="500" y="289"/>
                    </a:lnTo>
                    <a:lnTo>
                      <a:pt x="500" y="290"/>
                    </a:lnTo>
                    <a:lnTo>
                      <a:pt x="497" y="292"/>
                    </a:lnTo>
                    <a:lnTo>
                      <a:pt x="496" y="291"/>
                    </a:lnTo>
                    <a:lnTo>
                      <a:pt x="494" y="291"/>
                    </a:lnTo>
                    <a:lnTo>
                      <a:pt x="494" y="292"/>
                    </a:lnTo>
                    <a:lnTo>
                      <a:pt x="492" y="292"/>
                    </a:lnTo>
                    <a:lnTo>
                      <a:pt x="490" y="294"/>
                    </a:lnTo>
                    <a:lnTo>
                      <a:pt x="486" y="295"/>
                    </a:lnTo>
                    <a:lnTo>
                      <a:pt x="486" y="296"/>
                    </a:lnTo>
                    <a:lnTo>
                      <a:pt x="484" y="295"/>
                    </a:lnTo>
                    <a:lnTo>
                      <a:pt x="484" y="298"/>
                    </a:lnTo>
                    <a:lnTo>
                      <a:pt x="481" y="298"/>
                    </a:lnTo>
                    <a:lnTo>
                      <a:pt x="480" y="298"/>
                    </a:lnTo>
                    <a:lnTo>
                      <a:pt x="481" y="299"/>
                    </a:lnTo>
                    <a:lnTo>
                      <a:pt x="481" y="300"/>
                    </a:lnTo>
                    <a:lnTo>
                      <a:pt x="478" y="303"/>
                    </a:lnTo>
                    <a:lnTo>
                      <a:pt x="478" y="303"/>
                    </a:lnTo>
                    <a:lnTo>
                      <a:pt x="477" y="304"/>
                    </a:lnTo>
                    <a:lnTo>
                      <a:pt x="474" y="304"/>
                    </a:lnTo>
                    <a:lnTo>
                      <a:pt x="473" y="308"/>
                    </a:lnTo>
                    <a:lnTo>
                      <a:pt x="472" y="311"/>
                    </a:lnTo>
                    <a:lnTo>
                      <a:pt x="472" y="316"/>
                    </a:lnTo>
                    <a:lnTo>
                      <a:pt x="471" y="323"/>
                    </a:lnTo>
                    <a:lnTo>
                      <a:pt x="471" y="327"/>
                    </a:lnTo>
                    <a:lnTo>
                      <a:pt x="471" y="332"/>
                    </a:lnTo>
                    <a:lnTo>
                      <a:pt x="472" y="335"/>
                    </a:lnTo>
                    <a:lnTo>
                      <a:pt x="472" y="340"/>
                    </a:lnTo>
                    <a:lnTo>
                      <a:pt x="473" y="341"/>
                    </a:lnTo>
                    <a:lnTo>
                      <a:pt x="474" y="348"/>
                    </a:lnTo>
                    <a:lnTo>
                      <a:pt x="476" y="349"/>
                    </a:lnTo>
                    <a:lnTo>
                      <a:pt x="477" y="352"/>
                    </a:lnTo>
                    <a:lnTo>
                      <a:pt x="476" y="354"/>
                    </a:lnTo>
                    <a:lnTo>
                      <a:pt x="476" y="358"/>
                    </a:lnTo>
                    <a:lnTo>
                      <a:pt x="476" y="360"/>
                    </a:lnTo>
                    <a:lnTo>
                      <a:pt x="477" y="366"/>
                    </a:lnTo>
                    <a:lnTo>
                      <a:pt x="480" y="369"/>
                    </a:lnTo>
                    <a:lnTo>
                      <a:pt x="481" y="371"/>
                    </a:lnTo>
                    <a:lnTo>
                      <a:pt x="480" y="373"/>
                    </a:lnTo>
                    <a:lnTo>
                      <a:pt x="480" y="374"/>
                    </a:lnTo>
                    <a:lnTo>
                      <a:pt x="480" y="378"/>
                    </a:lnTo>
                    <a:lnTo>
                      <a:pt x="478" y="379"/>
                    </a:lnTo>
                    <a:lnTo>
                      <a:pt x="478" y="382"/>
                    </a:lnTo>
                    <a:lnTo>
                      <a:pt x="477" y="386"/>
                    </a:lnTo>
                    <a:lnTo>
                      <a:pt x="476" y="389"/>
                    </a:lnTo>
                    <a:lnTo>
                      <a:pt x="474" y="390"/>
                    </a:lnTo>
                    <a:lnTo>
                      <a:pt x="474" y="394"/>
                    </a:lnTo>
                    <a:lnTo>
                      <a:pt x="472" y="394"/>
                    </a:lnTo>
                    <a:lnTo>
                      <a:pt x="471" y="395"/>
                    </a:lnTo>
                    <a:lnTo>
                      <a:pt x="468" y="394"/>
                    </a:lnTo>
                    <a:lnTo>
                      <a:pt x="467" y="392"/>
                    </a:lnTo>
                    <a:lnTo>
                      <a:pt x="464" y="392"/>
                    </a:lnTo>
                    <a:lnTo>
                      <a:pt x="465" y="391"/>
                    </a:lnTo>
                    <a:lnTo>
                      <a:pt x="463" y="390"/>
                    </a:lnTo>
                    <a:lnTo>
                      <a:pt x="463" y="387"/>
                    </a:lnTo>
                    <a:lnTo>
                      <a:pt x="463" y="386"/>
                    </a:lnTo>
                    <a:lnTo>
                      <a:pt x="460" y="386"/>
                    </a:lnTo>
                    <a:lnTo>
                      <a:pt x="459" y="385"/>
                    </a:lnTo>
                    <a:lnTo>
                      <a:pt x="459" y="382"/>
                    </a:lnTo>
                    <a:lnTo>
                      <a:pt x="459" y="379"/>
                    </a:lnTo>
                    <a:lnTo>
                      <a:pt x="456" y="377"/>
                    </a:lnTo>
                    <a:lnTo>
                      <a:pt x="456" y="375"/>
                    </a:lnTo>
                    <a:lnTo>
                      <a:pt x="457" y="374"/>
                    </a:lnTo>
                    <a:lnTo>
                      <a:pt x="457" y="373"/>
                    </a:lnTo>
                    <a:lnTo>
                      <a:pt x="459" y="371"/>
                    </a:lnTo>
                    <a:lnTo>
                      <a:pt x="457" y="371"/>
                    </a:lnTo>
                    <a:lnTo>
                      <a:pt x="456" y="370"/>
                    </a:lnTo>
                    <a:lnTo>
                      <a:pt x="456" y="371"/>
                    </a:lnTo>
                    <a:lnTo>
                      <a:pt x="455" y="373"/>
                    </a:lnTo>
                    <a:lnTo>
                      <a:pt x="455" y="370"/>
                    </a:lnTo>
                    <a:lnTo>
                      <a:pt x="453" y="371"/>
                    </a:lnTo>
                    <a:lnTo>
                      <a:pt x="453" y="370"/>
                    </a:lnTo>
                    <a:lnTo>
                      <a:pt x="452" y="367"/>
                    </a:lnTo>
                    <a:lnTo>
                      <a:pt x="451" y="366"/>
                    </a:lnTo>
                    <a:lnTo>
                      <a:pt x="451" y="365"/>
                    </a:lnTo>
                    <a:lnTo>
                      <a:pt x="453" y="360"/>
                    </a:lnTo>
                    <a:lnTo>
                      <a:pt x="453" y="358"/>
                    </a:lnTo>
                    <a:lnTo>
                      <a:pt x="452" y="357"/>
                    </a:lnTo>
                    <a:lnTo>
                      <a:pt x="451" y="358"/>
                    </a:lnTo>
                    <a:lnTo>
                      <a:pt x="451" y="360"/>
                    </a:lnTo>
                    <a:lnTo>
                      <a:pt x="449" y="361"/>
                    </a:lnTo>
                    <a:lnTo>
                      <a:pt x="449" y="361"/>
                    </a:lnTo>
                    <a:lnTo>
                      <a:pt x="448" y="360"/>
                    </a:lnTo>
                    <a:lnTo>
                      <a:pt x="448" y="357"/>
                    </a:lnTo>
                    <a:lnTo>
                      <a:pt x="451" y="353"/>
                    </a:lnTo>
                    <a:lnTo>
                      <a:pt x="452" y="348"/>
                    </a:lnTo>
                    <a:lnTo>
                      <a:pt x="452" y="345"/>
                    </a:lnTo>
                    <a:lnTo>
                      <a:pt x="451" y="341"/>
                    </a:lnTo>
                    <a:lnTo>
                      <a:pt x="449" y="341"/>
                    </a:lnTo>
                    <a:lnTo>
                      <a:pt x="448" y="340"/>
                    </a:lnTo>
                    <a:lnTo>
                      <a:pt x="448" y="339"/>
                    </a:lnTo>
                    <a:lnTo>
                      <a:pt x="447" y="339"/>
                    </a:lnTo>
                    <a:lnTo>
                      <a:pt x="446" y="337"/>
                    </a:lnTo>
                    <a:lnTo>
                      <a:pt x="444" y="336"/>
                    </a:lnTo>
                    <a:lnTo>
                      <a:pt x="444" y="335"/>
                    </a:lnTo>
                    <a:lnTo>
                      <a:pt x="443" y="333"/>
                    </a:lnTo>
                    <a:lnTo>
                      <a:pt x="442" y="329"/>
                    </a:lnTo>
                    <a:lnTo>
                      <a:pt x="439" y="329"/>
                    </a:lnTo>
                    <a:lnTo>
                      <a:pt x="438" y="328"/>
                    </a:lnTo>
                    <a:lnTo>
                      <a:pt x="435" y="328"/>
                    </a:lnTo>
                    <a:lnTo>
                      <a:pt x="434" y="329"/>
                    </a:lnTo>
                    <a:lnTo>
                      <a:pt x="434" y="331"/>
                    </a:lnTo>
                    <a:lnTo>
                      <a:pt x="432" y="331"/>
                    </a:lnTo>
                    <a:lnTo>
                      <a:pt x="432" y="331"/>
                    </a:lnTo>
                    <a:lnTo>
                      <a:pt x="428" y="333"/>
                    </a:lnTo>
                    <a:lnTo>
                      <a:pt x="427" y="333"/>
                    </a:lnTo>
                    <a:lnTo>
                      <a:pt x="423" y="333"/>
                    </a:lnTo>
                    <a:lnTo>
                      <a:pt x="423" y="333"/>
                    </a:lnTo>
                    <a:lnTo>
                      <a:pt x="423" y="332"/>
                    </a:lnTo>
                    <a:lnTo>
                      <a:pt x="423" y="333"/>
                    </a:lnTo>
                    <a:lnTo>
                      <a:pt x="424" y="332"/>
                    </a:lnTo>
                    <a:lnTo>
                      <a:pt x="423" y="332"/>
                    </a:lnTo>
                    <a:lnTo>
                      <a:pt x="422" y="329"/>
                    </a:lnTo>
                    <a:lnTo>
                      <a:pt x="419" y="328"/>
                    </a:lnTo>
                    <a:lnTo>
                      <a:pt x="419" y="328"/>
                    </a:lnTo>
                    <a:lnTo>
                      <a:pt x="422" y="328"/>
                    </a:lnTo>
                    <a:lnTo>
                      <a:pt x="422" y="328"/>
                    </a:lnTo>
                    <a:lnTo>
                      <a:pt x="419" y="327"/>
                    </a:lnTo>
                    <a:lnTo>
                      <a:pt x="419" y="325"/>
                    </a:lnTo>
                    <a:lnTo>
                      <a:pt x="418" y="324"/>
                    </a:lnTo>
                    <a:lnTo>
                      <a:pt x="418" y="325"/>
                    </a:lnTo>
                    <a:lnTo>
                      <a:pt x="419" y="327"/>
                    </a:lnTo>
                    <a:lnTo>
                      <a:pt x="417" y="327"/>
                    </a:lnTo>
                    <a:lnTo>
                      <a:pt x="415" y="324"/>
                    </a:lnTo>
                    <a:lnTo>
                      <a:pt x="413" y="324"/>
                    </a:lnTo>
                    <a:lnTo>
                      <a:pt x="409" y="324"/>
                    </a:lnTo>
                    <a:lnTo>
                      <a:pt x="410" y="324"/>
                    </a:lnTo>
                    <a:lnTo>
                      <a:pt x="413" y="324"/>
                    </a:lnTo>
                    <a:lnTo>
                      <a:pt x="414" y="323"/>
                    </a:lnTo>
                    <a:lnTo>
                      <a:pt x="413" y="323"/>
                    </a:lnTo>
                    <a:lnTo>
                      <a:pt x="410" y="323"/>
                    </a:lnTo>
                    <a:lnTo>
                      <a:pt x="409" y="324"/>
                    </a:lnTo>
                    <a:lnTo>
                      <a:pt x="407" y="324"/>
                    </a:lnTo>
                    <a:lnTo>
                      <a:pt x="403" y="324"/>
                    </a:lnTo>
                    <a:lnTo>
                      <a:pt x="402" y="323"/>
                    </a:lnTo>
                    <a:lnTo>
                      <a:pt x="401" y="324"/>
                    </a:lnTo>
                    <a:lnTo>
                      <a:pt x="397" y="324"/>
                    </a:lnTo>
                    <a:lnTo>
                      <a:pt x="395" y="324"/>
                    </a:lnTo>
                    <a:lnTo>
                      <a:pt x="393" y="323"/>
                    </a:lnTo>
                    <a:lnTo>
                      <a:pt x="393" y="321"/>
                    </a:lnTo>
                    <a:lnTo>
                      <a:pt x="393" y="320"/>
                    </a:lnTo>
                    <a:lnTo>
                      <a:pt x="392" y="320"/>
                    </a:lnTo>
                    <a:lnTo>
                      <a:pt x="390" y="321"/>
                    </a:lnTo>
                    <a:lnTo>
                      <a:pt x="389" y="323"/>
                    </a:lnTo>
                    <a:lnTo>
                      <a:pt x="388" y="323"/>
                    </a:lnTo>
                    <a:lnTo>
                      <a:pt x="386" y="324"/>
                    </a:lnTo>
                    <a:lnTo>
                      <a:pt x="384" y="323"/>
                    </a:lnTo>
                    <a:lnTo>
                      <a:pt x="377" y="324"/>
                    </a:lnTo>
                    <a:lnTo>
                      <a:pt x="374" y="327"/>
                    </a:lnTo>
                    <a:lnTo>
                      <a:pt x="370" y="328"/>
                    </a:lnTo>
                    <a:lnTo>
                      <a:pt x="369" y="329"/>
                    </a:lnTo>
                    <a:lnTo>
                      <a:pt x="369" y="332"/>
                    </a:lnTo>
                    <a:lnTo>
                      <a:pt x="370" y="331"/>
                    </a:lnTo>
                    <a:lnTo>
                      <a:pt x="372" y="329"/>
                    </a:lnTo>
                    <a:lnTo>
                      <a:pt x="372" y="329"/>
                    </a:lnTo>
                    <a:lnTo>
                      <a:pt x="373" y="331"/>
                    </a:lnTo>
                    <a:lnTo>
                      <a:pt x="376" y="332"/>
                    </a:lnTo>
                    <a:lnTo>
                      <a:pt x="374" y="332"/>
                    </a:lnTo>
                    <a:lnTo>
                      <a:pt x="370" y="335"/>
                    </a:lnTo>
                    <a:lnTo>
                      <a:pt x="370" y="336"/>
                    </a:lnTo>
                    <a:lnTo>
                      <a:pt x="372" y="337"/>
                    </a:lnTo>
                    <a:lnTo>
                      <a:pt x="376" y="339"/>
                    </a:lnTo>
                    <a:lnTo>
                      <a:pt x="378" y="341"/>
                    </a:lnTo>
                    <a:lnTo>
                      <a:pt x="378" y="342"/>
                    </a:lnTo>
                    <a:lnTo>
                      <a:pt x="376" y="342"/>
                    </a:lnTo>
                    <a:lnTo>
                      <a:pt x="376" y="344"/>
                    </a:lnTo>
                    <a:lnTo>
                      <a:pt x="376" y="341"/>
                    </a:lnTo>
                    <a:lnTo>
                      <a:pt x="374" y="341"/>
                    </a:lnTo>
                    <a:lnTo>
                      <a:pt x="373" y="341"/>
                    </a:lnTo>
                    <a:lnTo>
                      <a:pt x="372" y="340"/>
                    </a:lnTo>
                    <a:lnTo>
                      <a:pt x="369" y="339"/>
                    </a:lnTo>
                    <a:lnTo>
                      <a:pt x="368" y="336"/>
                    </a:lnTo>
                    <a:lnTo>
                      <a:pt x="367" y="336"/>
                    </a:lnTo>
                    <a:lnTo>
                      <a:pt x="367" y="339"/>
                    </a:lnTo>
                    <a:lnTo>
                      <a:pt x="367" y="341"/>
                    </a:lnTo>
                    <a:lnTo>
                      <a:pt x="365" y="342"/>
                    </a:lnTo>
                    <a:lnTo>
                      <a:pt x="364" y="341"/>
                    </a:lnTo>
                    <a:lnTo>
                      <a:pt x="363" y="340"/>
                    </a:lnTo>
                    <a:lnTo>
                      <a:pt x="360" y="341"/>
                    </a:lnTo>
                    <a:lnTo>
                      <a:pt x="359" y="342"/>
                    </a:lnTo>
                    <a:lnTo>
                      <a:pt x="356" y="341"/>
                    </a:lnTo>
                    <a:lnTo>
                      <a:pt x="355" y="340"/>
                    </a:lnTo>
                    <a:lnTo>
                      <a:pt x="352" y="340"/>
                    </a:lnTo>
                    <a:lnTo>
                      <a:pt x="352" y="340"/>
                    </a:lnTo>
                    <a:lnTo>
                      <a:pt x="352" y="339"/>
                    </a:lnTo>
                    <a:lnTo>
                      <a:pt x="353" y="337"/>
                    </a:lnTo>
                    <a:lnTo>
                      <a:pt x="353" y="336"/>
                    </a:lnTo>
                    <a:lnTo>
                      <a:pt x="351" y="336"/>
                    </a:lnTo>
                    <a:lnTo>
                      <a:pt x="349" y="336"/>
                    </a:lnTo>
                    <a:lnTo>
                      <a:pt x="349" y="333"/>
                    </a:lnTo>
                    <a:lnTo>
                      <a:pt x="349" y="333"/>
                    </a:lnTo>
                    <a:lnTo>
                      <a:pt x="348" y="333"/>
                    </a:lnTo>
                    <a:lnTo>
                      <a:pt x="347" y="333"/>
                    </a:lnTo>
                    <a:lnTo>
                      <a:pt x="347" y="332"/>
                    </a:lnTo>
                    <a:lnTo>
                      <a:pt x="345" y="331"/>
                    </a:lnTo>
                    <a:lnTo>
                      <a:pt x="344" y="332"/>
                    </a:lnTo>
                    <a:lnTo>
                      <a:pt x="343" y="333"/>
                    </a:lnTo>
                    <a:lnTo>
                      <a:pt x="344" y="335"/>
                    </a:lnTo>
                    <a:lnTo>
                      <a:pt x="341" y="335"/>
                    </a:lnTo>
                    <a:lnTo>
                      <a:pt x="335" y="335"/>
                    </a:lnTo>
                    <a:lnTo>
                      <a:pt x="334" y="333"/>
                    </a:lnTo>
                    <a:lnTo>
                      <a:pt x="328" y="332"/>
                    </a:lnTo>
                    <a:lnTo>
                      <a:pt x="326" y="332"/>
                    </a:lnTo>
                    <a:lnTo>
                      <a:pt x="322" y="333"/>
                    </a:lnTo>
                    <a:lnTo>
                      <a:pt x="319" y="333"/>
                    </a:lnTo>
                    <a:lnTo>
                      <a:pt x="318" y="335"/>
                    </a:lnTo>
                    <a:lnTo>
                      <a:pt x="316" y="337"/>
                    </a:lnTo>
                    <a:lnTo>
                      <a:pt x="314" y="337"/>
                    </a:lnTo>
                    <a:lnTo>
                      <a:pt x="314" y="335"/>
                    </a:lnTo>
                    <a:lnTo>
                      <a:pt x="313" y="333"/>
                    </a:lnTo>
                    <a:lnTo>
                      <a:pt x="315" y="332"/>
                    </a:lnTo>
                    <a:lnTo>
                      <a:pt x="314" y="329"/>
                    </a:lnTo>
                    <a:lnTo>
                      <a:pt x="314" y="331"/>
                    </a:lnTo>
                    <a:lnTo>
                      <a:pt x="311" y="332"/>
                    </a:lnTo>
                    <a:lnTo>
                      <a:pt x="310" y="332"/>
                    </a:lnTo>
                    <a:lnTo>
                      <a:pt x="309" y="331"/>
                    </a:lnTo>
                    <a:lnTo>
                      <a:pt x="310" y="335"/>
                    </a:lnTo>
                    <a:lnTo>
                      <a:pt x="310" y="336"/>
                    </a:lnTo>
                    <a:lnTo>
                      <a:pt x="310" y="339"/>
                    </a:lnTo>
                    <a:lnTo>
                      <a:pt x="309" y="340"/>
                    </a:lnTo>
                    <a:lnTo>
                      <a:pt x="307" y="340"/>
                    </a:lnTo>
                    <a:lnTo>
                      <a:pt x="303" y="344"/>
                    </a:lnTo>
                    <a:lnTo>
                      <a:pt x="298" y="346"/>
                    </a:lnTo>
                    <a:lnTo>
                      <a:pt x="297" y="346"/>
                    </a:lnTo>
                    <a:lnTo>
                      <a:pt x="295" y="348"/>
                    </a:lnTo>
                    <a:lnTo>
                      <a:pt x="293" y="348"/>
                    </a:lnTo>
                    <a:lnTo>
                      <a:pt x="295" y="346"/>
                    </a:lnTo>
                    <a:lnTo>
                      <a:pt x="294" y="345"/>
                    </a:lnTo>
                    <a:lnTo>
                      <a:pt x="293" y="345"/>
                    </a:lnTo>
                    <a:lnTo>
                      <a:pt x="291" y="345"/>
                    </a:lnTo>
                    <a:lnTo>
                      <a:pt x="289" y="346"/>
                    </a:lnTo>
                    <a:lnTo>
                      <a:pt x="290" y="348"/>
                    </a:lnTo>
                    <a:lnTo>
                      <a:pt x="289" y="348"/>
                    </a:lnTo>
                    <a:lnTo>
                      <a:pt x="288" y="348"/>
                    </a:lnTo>
                    <a:lnTo>
                      <a:pt x="288" y="350"/>
                    </a:lnTo>
                    <a:lnTo>
                      <a:pt x="285" y="352"/>
                    </a:lnTo>
                    <a:lnTo>
                      <a:pt x="284" y="350"/>
                    </a:lnTo>
                    <a:lnTo>
                      <a:pt x="282" y="353"/>
                    </a:lnTo>
                    <a:lnTo>
                      <a:pt x="284" y="354"/>
                    </a:lnTo>
                    <a:lnTo>
                      <a:pt x="281" y="357"/>
                    </a:lnTo>
                    <a:lnTo>
                      <a:pt x="278" y="357"/>
                    </a:lnTo>
                    <a:lnTo>
                      <a:pt x="280" y="362"/>
                    </a:lnTo>
                    <a:lnTo>
                      <a:pt x="278" y="364"/>
                    </a:lnTo>
                    <a:lnTo>
                      <a:pt x="277" y="367"/>
                    </a:lnTo>
                    <a:lnTo>
                      <a:pt x="276" y="370"/>
                    </a:lnTo>
                    <a:lnTo>
                      <a:pt x="277" y="373"/>
                    </a:lnTo>
                    <a:lnTo>
                      <a:pt x="277" y="378"/>
                    </a:lnTo>
                    <a:lnTo>
                      <a:pt x="277" y="379"/>
                    </a:lnTo>
                    <a:lnTo>
                      <a:pt x="276" y="382"/>
                    </a:lnTo>
                    <a:lnTo>
                      <a:pt x="276" y="385"/>
                    </a:lnTo>
                    <a:lnTo>
                      <a:pt x="274" y="385"/>
                    </a:lnTo>
                    <a:lnTo>
                      <a:pt x="273" y="383"/>
                    </a:lnTo>
                    <a:lnTo>
                      <a:pt x="272" y="382"/>
                    </a:lnTo>
                    <a:lnTo>
                      <a:pt x="269" y="382"/>
                    </a:lnTo>
                    <a:lnTo>
                      <a:pt x="265" y="381"/>
                    </a:lnTo>
                    <a:lnTo>
                      <a:pt x="262" y="378"/>
                    </a:lnTo>
                    <a:lnTo>
                      <a:pt x="261" y="378"/>
                    </a:lnTo>
                    <a:lnTo>
                      <a:pt x="260" y="378"/>
                    </a:lnTo>
                    <a:lnTo>
                      <a:pt x="259" y="377"/>
                    </a:lnTo>
                    <a:lnTo>
                      <a:pt x="259" y="377"/>
                    </a:lnTo>
                    <a:lnTo>
                      <a:pt x="257" y="375"/>
                    </a:lnTo>
                    <a:lnTo>
                      <a:pt x="257" y="373"/>
                    </a:lnTo>
                    <a:lnTo>
                      <a:pt x="255" y="366"/>
                    </a:lnTo>
                    <a:lnTo>
                      <a:pt x="255" y="365"/>
                    </a:lnTo>
                    <a:lnTo>
                      <a:pt x="255" y="365"/>
                    </a:lnTo>
                    <a:lnTo>
                      <a:pt x="255" y="362"/>
                    </a:lnTo>
                    <a:lnTo>
                      <a:pt x="256" y="360"/>
                    </a:lnTo>
                    <a:lnTo>
                      <a:pt x="253" y="358"/>
                    </a:lnTo>
                    <a:lnTo>
                      <a:pt x="252" y="356"/>
                    </a:lnTo>
                    <a:lnTo>
                      <a:pt x="252" y="353"/>
                    </a:lnTo>
                    <a:lnTo>
                      <a:pt x="249" y="353"/>
                    </a:lnTo>
                    <a:lnTo>
                      <a:pt x="249" y="352"/>
                    </a:lnTo>
                    <a:lnTo>
                      <a:pt x="248" y="350"/>
                    </a:lnTo>
                    <a:lnTo>
                      <a:pt x="247" y="346"/>
                    </a:lnTo>
                    <a:lnTo>
                      <a:pt x="247" y="345"/>
                    </a:lnTo>
                    <a:lnTo>
                      <a:pt x="245" y="344"/>
                    </a:lnTo>
                    <a:lnTo>
                      <a:pt x="245" y="341"/>
                    </a:lnTo>
                    <a:lnTo>
                      <a:pt x="244" y="340"/>
                    </a:lnTo>
                    <a:lnTo>
                      <a:pt x="244" y="339"/>
                    </a:lnTo>
                    <a:lnTo>
                      <a:pt x="243" y="336"/>
                    </a:lnTo>
                    <a:lnTo>
                      <a:pt x="241" y="333"/>
                    </a:lnTo>
                    <a:lnTo>
                      <a:pt x="239" y="331"/>
                    </a:lnTo>
                    <a:lnTo>
                      <a:pt x="237" y="329"/>
                    </a:lnTo>
                    <a:lnTo>
                      <a:pt x="236" y="328"/>
                    </a:lnTo>
                    <a:lnTo>
                      <a:pt x="235" y="329"/>
                    </a:lnTo>
                    <a:lnTo>
                      <a:pt x="235" y="328"/>
                    </a:lnTo>
                    <a:lnTo>
                      <a:pt x="234" y="328"/>
                    </a:lnTo>
                    <a:lnTo>
                      <a:pt x="231" y="328"/>
                    </a:lnTo>
                    <a:lnTo>
                      <a:pt x="230" y="328"/>
                    </a:lnTo>
                    <a:lnTo>
                      <a:pt x="227" y="328"/>
                    </a:lnTo>
                    <a:lnTo>
                      <a:pt x="226" y="329"/>
                    </a:lnTo>
                    <a:lnTo>
                      <a:pt x="226" y="329"/>
                    </a:lnTo>
                    <a:lnTo>
                      <a:pt x="226" y="329"/>
                    </a:lnTo>
                    <a:lnTo>
                      <a:pt x="224" y="328"/>
                    </a:lnTo>
                    <a:lnTo>
                      <a:pt x="223" y="329"/>
                    </a:lnTo>
                    <a:lnTo>
                      <a:pt x="222" y="331"/>
                    </a:lnTo>
                    <a:lnTo>
                      <a:pt x="220" y="333"/>
                    </a:lnTo>
                    <a:lnTo>
                      <a:pt x="219" y="335"/>
                    </a:lnTo>
                    <a:lnTo>
                      <a:pt x="219" y="336"/>
                    </a:lnTo>
                    <a:lnTo>
                      <a:pt x="219" y="336"/>
                    </a:lnTo>
                    <a:lnTo>
                      <a:pt x="218" y="337"/>
                    </a:lnTo>
                    <a:lnTo>
                      <a:pt x="216" y="339"/>
                    </a:lnTo>
                    <a:lnTo>
                      <a:pt x="215" y="339"/>
                    </a:lnTo>
                    <a:lnTo>
                      <a:pt x="215" y="340"/>
                    </a:lnTo>
                    <a:lnTo>
                      <a:pt x="214" y="339"/>
                    </a:lnTo>
                    <a:lnTo>
                      <a:pt x="212" y="339"/>
                    </a:lnTo>
                    <a:lnTo>
                      <a:pt x="211" y="337"/>
                    </a:lnTo>
                    <a:lnTo>
                      <a:pt x="208" y="336"/>
                    </a:lnTo>
                    <a:lnTo>
                      <a:pt x="208" y="336"/>
                    </a:lnTo>
                    <a:lnTo>
                      <a:pt x="206" y="335"/>
                    </a:lnTo>
                    <a:lnTo>
                      <a:pt x="205" y="335"/>
                    </a:lnTo>
                    <a:lnTo>
                      <a:pt x="203" y="333"/>
                    </a:lnTo>
                    <a:lnTo>
                      <a:pt x="203" y="333"/>
                    </a:lnTo>
                    <a:lnTo>
                      <a:pt x="203" y="332"/>
                    </a:lnTo>
                    <a:lnTo>
                      <a:pt x="202" y="332"/>
                    </a:lnTo>
                    <a:lnTo>
                      <a:pt x="201" y="332"/>
                    </a:lnTo>
                    <a:lnTo>
                      <a:pt x="201" y="331"/>
                    </a:lnTo>
                    <a:lnTo>
                      <a:pt x="199" y="331"/>
                    </a:lnTo>
                    <a:lnTo>
                      <a:pt x="199" y="329"/>
                    </a:lnTo>
                    <a:lnTo>
                      <a:pt x="199" y="328"/>
                    </a:lnTo>
                    <a:lnTo>
                      <a:pt x="198" y="327"/>
                    </a:lnTo>
                    <a:lnTo>
                      <a:pt x="195" y="324"/>
                    </a:lnTo>
                    <a:lnTo>
                      <a:pt x="195" y="323"/>
                    </a:lnTo>
                    <a:lnTo>
                      <a:pt x="197" y="323"/>
                    </a:lnTo>
                    <a:lnTo>
                      <a:pt x="198" y="323"/>
                    </a:lnTo>
                    <a:lnTo>
                      <a:pt x="198" y="320"/>
                    </a:lnTo>
                    <a:lnTo>
                      <a:pt x="195" y="319"/>
                    </a:lnTo>
                    <a:lnTo>
                      <a:pt x="195" y="319"/>
                    </a:lnTo>
                    <a:lnTo>
                      <a:pt x="195" y="317"/>
                    </a:lnTo>
                    <a:lnTo>
                      <a:pt x="194" y="317"/>
                    </a:lnTo>
                    <a:lnTo>
                      <a:pt x="194" y="315"/>
                    </a:lnTo>
                    <a:lnTo>
                      <a:pt x="193" y="312"/>
                    </a:lnTo>
                    <a:lnTo>
                      <a:pt x="191" y="312"/>
                    </a:lnTo>
                    <a:lnTo>
                      <a:pt x="190" y="311"/>
                    </a:lnTo>
                    <a:lnTo>
                      <a:pt x="190" y="311"/>
                    </a:lnTo>
                    <a:lnTo>
                      <a:pt x="190" y="310"/>
                    </a:lnTo>
                    <a:lnTo>
                      <a:pt x="189" y="308"/>
                    </a:lnTo>
                    <a:lnTo>
                      <a:pt x="187" y="307"/>
                    </a:lnTo>
                    <a:lnTo>
                      <a:pt x="187" y="306"/>
                    </a:lnTo>
                    <a:lnTo>
                      <a:pt x="186" y="304"/>
                    </a:lnTo>
                    <a:lnTo>
                      <a:pt x="185" y="304"/>
                    </a:lnTo>
                    <a:lnTo>
                      <a:pt x="185" y="303"/>
                    </a:lnTo>
                    <a:lnTo>
                      <a:pt x="183" y="302"/>
                    </a:lnTo>
                    <a:lnTo>
                      <a:pt x="182" y="299"/>
                    </a:lnTo>
                    <a:lnTo>
                      <a:pt x="180" y="298"/>
                    </a:lnTo>
                    <a:lnTo>
                      <a:pt x="160" y="298"/>
                    </a:lnTo>
                    <a:lnTo>
                      <a:pt x="160" y="302"/>
                    </a:lnTo>
                    <a:lnTo>
                      <a:pt x="127" y="300"/>
                    </a:lnTo>
                    <a:lnTo>
                      <a:pt x="86" y="282"/>
                    </a:lnTo>
                    <a:lnTo>
                      <a:pt x="86" y="282"/>
                    </a:lnTo>
                    <a:lnTo>
                      <a:pt x="86" y="281"/>
                    </a:lnTo>
                    <a:lnTo>
                      <a:pt x="57" y="281"/>
                    </a:lnTo>
                    <a:lnTo>
                      <a:pt x="57" y="279"/>
                    </a:lnTo>
                    <a:lnTo>
                      <a:pt x="58" y="275"/>
                    </a:lnTo>
                    <a:lnTo>
                      <a:pt x="57" y="273"/>
                    </a:lnTo>
                    <a:lnTo>
                      <a:pt x="53" y="266"/>
                    </a:lnTo>
                    <a:lnTo>
                      <a:pt x="50" y="264"/>
                    </a:lnTo>
                    <a:lnTo>
                      <a:pt x="49" y="264"/>
                    </a:lnTo>
                    <a:lnTo>
                      <a:pt x="48" y="264"/>
                    </a:lnTo>
                    <a:lnTo>
                      <a:pt x="47" y="264"/>
                    </a:lnTo>
                    <a:lnTo>
                      <a:pt x="47" y="261"/>
                    </a:lnTo>
                    <a:lnTo>
                      <a:pt x="47" y="260"/>
                    </a:lnTo>
                    <a:lnTo>
                      <a:pt x="44" y="260"/>
                    </a:lnTo>
                    <a:lnTo>
                      <a:pt x="41" y="260"/>
                    </a:lnTo>
                    <a:lnTo>
                      <a:pt x="39" y="257"/>
                    </a:lnTo>
                    <a:lnTo>
                      <a:pt x="39" y="256"/>
                    </a:lnTo>
                    <a:lnTo>
                      <a:pt x="37" y="254"/>
                    </a:lnTo>
                    <a:lnTo>
                      <a:pt x="33" y="254"/>
                    </a:lnTo>
                    <a:lnTo>
                      <a:pt x="32" y="253"/>
                    </a:lnTo>
                    <a:lnTo>
                      <a:pt x="31" y="252"/>
                    </a:lnTo>
                    <a:lnTo>
                      <a:pt x="28" y="252"/>
                    </a:lnTo>
                    <a:lnTo>
                      <a:pt x="24" y="252"/>
                    </a:lnTo>
                    <a:lnTo>
                      <a:pt x="23" y="250"/>
                    </a:lnTo>
                    <a:lnTo>
                      <a:pt x="22" y="249"/>
                    </a:lnTo>
                    <a:lnTo>
                      <a:pt x="23" y="249"/>
                    </a:lnTo>
                    <a:lnTo>
                      <a:pt x="23" y="246"/>
                    </a:lnTo>
                    <a:lnTo>
                      <a:pt x="24" y="242"/>
                    </a:lnTo>
                    <a:lnTo>
                      <a:pt x="23" y="241"/>
                    </a:lnTo>
                    <a:lnTo>
                      <a:pt x="22" y="238"/>
                    </a:lnTo>
                    <a:lnTo>
                      <a:pt x="22" y="237"/>
                    </a:lnTo>
                    <a:lnTo>
                      <a:pt x="22" y="237"/>
                    </a:lnTo>
                    <a:lnTo>
                      <a:pt x="20" y="236"/>
                    </a:lnTo>
                    <a:lnTo>
                      <a:pt x="19" y="233"/>
                    </a:lnTo>
                    <a:lnTo>
                      <a:pt x="16" y="228"/>
                    </a:lnTo>
                    <a:lnTo>
                      <a:pt x="16" y="224"/>
                    </a:lnTo>
                    <a:lnTo>
                      <a:pt x="14" y="223"/>
                    </a:lnTo>
                    <a:lnTo>
                      <a:pt x="14" y="221"/>
                    </a:lnTo>
                    <a:lnTo>
                      <a:pt x="14" y="219"/>
                    </a:lnTo>
                    <a:lnTo>
                      <a:pt x="14" y="216"/>
                    </a:lnTo>
                    <a:lnTo>
                      <a:pt x="14" y="216"/>
                    </a:lnTo>
                    <a:lnTo>
                      <a:pt x="15" y="216"/>
                    </a:lnTo>
                    <a:lnTo>
                      <a:pt x="16" y="215"/>
                    </a:lnTo>
                    <a:lnTo>
                      <a:pt x="16" y="212"/>
                    </a:lnTo>
                    <a:lnTo>
                      <a:pt x="15" y="211"/>
                    </a:lnTo>
                    <a:lnTo>
                      <a:pt x="12" y="210"/>
                    </a:lnTo>
                    <a:lnTo>
                      <a:pt x="12" y="208"/>
                    </a:lnTo>
                    <a:lnTo>
                      <a:pt x="11" y="207"/>
                    </a:lnTo>
                    <a:lnTo>
                      <a:pt x="11" y="206"/>
                    </a:lnTo>
                    <a:lnTo>
                      <a:pt x="11" y="203"/>
                    </a:lnTo>
                    <a:lnTo>
                      <a:pt x="11" y="202"/>
                    </a:lnTo>
                    <a:lnTo>
                      <a:pt x="12" y="200"/>
                    </a:lnTo>
                    <a:lnTo>
                      <a:pt x="12" y="199"/>
                    </a:lnTo>
                    <a:lnTo>
                      <a:pt x="12" y="198"/>
                    </a:lnTo>
                    <a:lnTo>
                      <a:pt x="14" y="199"/>
                    </a:lnTo>
                    <a:lnTo>
                      <a:pt x="15" y="202"/>
                    </a:lnTo>
                    <a:lnTo>
                      <a:pt x="18" y="202"/>
                    </a:lnTo>
                    <a:lnTo>
                      <a:pt x="16" y="202"/>
                    </a:lnTo>
                    <a:lnTo>
                      <a:pt x="15" y="199"/>
                    </a:lnTo>
                    <a:lnTo>
                      <a:pt x="15" y="196"/>
                    </a:lnTo>
                    <a:lnTo>
                      <a:pt x="14" y="195"/>
                    </a:lnTo>
                    <a:lnTo>
                      <a:pt x="15" y="194"/>
                    </a:lnTo>
                    <a:lnTo>
                      <a:pt x="15" y="194"/>
                    </a:lnTo>
                    <a:lnTo>
                      <a:pt x="16" y="195"/>
                    </a:lnTo>
                    <a:lnTo>
                      <a:pt x="18" y="194"/>
                    </a:lnTo>
                    <a:lnTo>
                      <a:pt x="20" y="194"/>
                    </a:lnTo>
                    <a:lnTo>
                      <a:pt x="18" y="194"/>
                    </a:lnTo>
                    <a:lnTo>
                      <a:pt x="16" y="192"/>
                    </a:lnTo>
                    <a:lnTo>
                      <a:pt x="15" y="192"/>
                    </a:lnTo>
                    <a:lnTo>
                      <a:pt x="15" y="191"/>
                    </a:lnTo>
                    <a:lnTo>
                      <a:pt x="14" y="192"/>
                    </a:lnTo>
                    <a:lnTo>
                      <a:pt x="12" y="191"/>
                    </a:lnTo>
                    <a:lnTo>
                      <a:pt x="12" y="194"/>
                    </a:lnTo>
                    <a:lnTo>
                      <a:pt x="12" y="196"/>
                    </a:lnTo>
                    <a:lnTo>
                      <a:pt x="12" y="195"/>
                    </a:lnTo>
                    <a:lnTo>
                      <a:pt x="11" y="196"/>
                    </a:lnTo>
                    <a:lnTo>
                      <a:pt x="11" y="195"/>
                    </a:lnTo>
                    <a:lnTo>
                      <a:pt x="8" y="192"/>
                    </a:lnTo>
                    <a:lnTo>
                      <a:pt x="7" y="190"/>
                    </a:lnTo>
                    <a:lnTo>
                      <a:pt x="8" y="188"/>
                    </a:lnTo>
                    <a:lnTo>
                      <a:pt x="7" y="187"/>
                    </a:lnTo>
                    <a:lnTo>
                      <a:pt x="3" y="179"/>
                    </a:lnTo>
                    <a:lnTo>
                      <a:pt x="2" y="178"/>
                    </a:lnTo>
                    <a:lnTo>
                      <a:pt x="2" y="177"/>
                    </a:lnTo>
                    <a:lnTo>
                      <a:pt x="3" y="174"/>
                    </a:lnTo>
                    <a:lnTo>
                      <a:pt x="3" y="171"/>
                    </a:lnTo>
                    <a:lnTo>
                      <a:pt x="2" y="170"/>
                    </a:lnTo>
                    <a:lnTo>
                      <a:pt x="2" y="169"/>
                    </a:lnTo>
                    <a:lnTo>
                      <a:pt x="3" y="166"/>
                    </a:lnTo>
                    <a:lnTo>
                      <a:pt x="4" y="163"/>
                    </a:lnTo>
                    <a:lnTo>
                      <a:pt x="4" y="160"/>
                    </a:lnTo>
                    <a:lnTo>
                      <a:pt x="2" y="154"/>
                    </a:lnTo>
                    <a:lnTo>
                      <a:pt x="0" y="152"/>
                    </a:lnTo>
                    <a:lnTo>
                      <a:pt x="0" y="149"/>
                    </a:lnTo>
                    <a:lnTo>
                      <a:pt x="2" y="146"/>
                    </a:lnTo>
                    <a:lnTo>
                      <a:pt x="4" y="144"/>
                    </a:lnTo>
                    <a:lnTo>
                      <a:pt x="6" y="141"/>
                    </a:lnTo>
                    <a:lnTo>
                      <a:pt x="6" y="141"/>
                    </a:lnTo>
                    <a:lnTo>
                      <a:pt x="4" y="138"/>
                    </a:lnTo>
                    <a:lnTo>
                      <a:pt x="6" y="137"/>
                    </a:lnTo>
                    <a:lnTo>
                      <a:pt x="7" y="135"/>
                    </a:lnTo>
                    <a:lnTo>
                      <a:pt x="8" y="131"/>
                    </a:lnTo>
                    <a:lnTo>
                      <a:pt x="7" y="128"/>
                    </a:lnTo>
                    <a:lnTo>
                      <a:pt x="7" y="125"/>
                    </a:lnTo>
                    <a:lnTo>
                      <a:pt x="8" y="124"/>
                    </a:lnTo>
                    <a:lnTo>
                      <a:pt x="7" y="121"/>
                    </a:lnTo>
                    <a:lnTo>
                      <a:pt x="7" y="119"/>
                    </a:lnTo>
                    <a:lnTo>
                      <a:pt x="8" y="113"/>
                    </a:lnTo>
                    <a:lnTo>
                      <a:pt x="7" y="110"/>
                    </a:lnTo>
                    <a:lnTo>
                      <a:pt x="8" y="107"/>
                    </a:lnTo>
                    <a:lnTo>
                      <a:pt x="11" y="103"/>
                    </a:lnTo>
                    <a:lnTo>
                      <a:pt x="12" y="102"/>
                    </a:lnTo>
                    <a:lnTo>
                      <a:pt x="14" y="100"/>
                    </a:lnTo>
                    <a:lnTo>
                      <a:pt x="15" y="96"/>
                    </a:lnTo>
                    <a:lnTo>
                      <a:pt x="16" y="94"/>
                    </a:lnTo>
                    <a:lnTo>
                      <a:pt x="19" y="90"/>
                    </a:lnTo>
                    <a:lnTo>
                      <a:pt x="19" y="85"/>
                    </a:lnTo>
                    <a:lnTo>
                      <a:pt x="22" y="78"/>
                    </a:lnTo>
                    <a:lnTo>
                      <a:pt x="23" y="73"/>
                    </a:lnTo>
                    <a:lnTo>
                      <a:pt x="25" y="66"/>
                    </a:lnTo>
                    <a:lnTo>
                      <a:pt x="27" y="63"/>
                    </a:lnTo>
                    <a:lnTo>
                      <a:pt x="29" y="60"/>
                    </a:lnTo>
                    <a:lnTo>
                      <a:pt x="28" y="58"/>
                    </a:lnTo>
                    <a:lnTo>
                      <a:pt x="28" y="57"/>
                    </a:lnTo>
                    <a:lnTo>
                      <a:pt x="31" y="53"/>
                    </a:lnTo>
                    <a:lnTo>
                      <a:pt x="31" y="52"/>
                    </a:lnTo>
                    <a:lnTo>
                      <a:pt x="32" y="52"/>
                    </a:lnTo>
                    <a:lnTo>
                      <a:pt x="33" y="52"/>
                    </a:lnTo>
                    <a:lnTo>
                      <a:pt x="37" y="52"/>
                    </a:lnTo>
                    <a:lnTo>
                      <a:pt x="39" y="53"/>
                    </a:lnTo>
                    <a:lnTo>
                      <a:pt x="40" y="53"/>
                    </a:lnTo>
                    <a:lnTo>
                      <a:pt x="43" y="54"/>
                    </a:lnTo>
                    <a:lnTo>
                      <a:pt x="44" y="57"/>
                    </a:lnTo>
                    <a:lnTo>
                      <a:pt x="43" y="54"/>
                    </a:lnTo>
                    <a:lnTo>
                      <a:pt x="41" y="53"/>
                    </a:lnTo>
                    <a:lnTo>
                      <a:pt x="40" y="52"/>
                    </a:lnTo>
                    <a:lnTo>
                      <a:pt x="37" y="50"/>
                    </a:lnTo>
                    <a:lnTo>
                      <a:pt x="35" y="50"/>
                    </a:lnTo>
                    <a:lnTo>
                      <a:pt x="31" y="49"/>
                    </a:lnTo>
                    <a:lnTo>
                      <a:pt x="31" y="48"/>
                    </a:lnTo>
                    <a:lnTo>
                      <a:pt x="32" y="48"/>
                    </a:lnTo>
                    <a:lnTo>
                      <a:pt x="32" y="48"/>
                    </a:lnTo>
                    <a:lnTo>
                      <a:pt x="33" y="46"/>
                    </a:lnTo>
                    <a:lnTo>
                      <a:pt x="33" y="44"/>
                    </a:lnTo>
                    <a:lnTo>
                      <a:pt x="35" y="42"/>
                    </a:lnTo>
                    <a:lnTo>
                      <a:pt x="32" y="41"/>
                    </a:lnTo>
                    <a:lnTo>
                      <a:pt x="32" y="40"/>
                    </a:lnTo>
                    <a:lnTo>
                      <a:pt x="32" y="38"/>
                    </a:lnTo>
                    <a:lnTo>
                      <a:pt x="33" y="38"/>
                    </a:lnTo>
                    <a:lnTo>
                      <a:pt x="35" y="37"/>
                    </a:lnTo>
                    <a:lnTo>
                      <a:pt x="35" y="36"/>
                    </a:lnTo>
                    <a:lnTo>
                      <a:pt x="33" y="36"/>
                    </a:lnTo>
                    <a:lnTo>
                      <a:pt x="32" y="35"/>
                    </a:lnTo>
                    <a:lnTo>
                      <a:pt x="33" y="31"/>
                    </a:lnTo>
                    <a:lnTo>
                      <a:pt x="32" y="28"/>
                    </a:lnTo>
                    <a:lnTo>
                      <a:pt x="33" y="21"/>
                    </a:lnTo>
                    <a:lnTo>
                      <a:pt x="32" y="17"/>
                    </a:lnTo>
                    <a:lnTo>
                      <a:pt x="32" y="16"/>
                    </a:lnTo>
                    <a:lnTo>
                      <a:pt x="35" y="11"/>
                    </a:lnTo>
                    <a:lnTo>
                      <a:pt x="35" y="8"/>
                    </a:lnTo>
                    <a:lnTo>
                      <a:pt x="36" y="8"/>
                    </a:lnTo>
                    <a:lnTo>
                      <a:pt x="41" y="13"/>
                    </a:lnTo>
                    <a:lnTo>
                      <a:pt x="44" y="15"/>
                    </a:lnTo>
                    <a:lnTo>
                      <a:pt x="49" y="16"/>
                    </a:lnTo>
                    <a:lnTo>
                      <a:pt x="50" y="16"/>
                    </a:lnTo>
                    <a:lnTo>
                      <a:pt x="52" y="19"/>
                    </a:lnTo>
                    <a:lnTo>
                      <a:pt x="53" y="19"/>
                    </a:lnTo>
                    <a:lnTo>
                      <a:pt x="54" y="19"/>
                    </a:lnTo>
                    <a:lnTo>
                      <a:pt x="54" y="20"/>
                    </a:lnTo>
                    <a:lnTo>
                      <a:pt x="54" y="21"/>
                    </a:lnTo>
                    <a:lnTo>
                      <a:pt x="52" y="21"/>
                    </a:lnTo>
                    <a:lnTo>
                      <a:pt x="49" y="24"/>
                    </a:lnTo>
                    <a:lnTo>
                      <a:pt x="49" y="25"/>
                    </a:lnTo>
                    <a:lnTo>
                      <a:pt x="52" y="25"/>
                    </a:lnTo>
                    <a:lnTo>
                      <a:pt x="52" y="24"/>
                    </a:lnTo>
                    <a:lnTo>
                      <a:pt x="54" y="21"/>
                    </a:lnTo>
                    <a:lnTo>
                      <a:pt x="56" y="21"/>
                    </a:lnTo>
                    <a:lnTo>
                      <a:pt x="56" y="24"/>
                    </a:lnTo>
                    <a:lnTo>
                      <a:pt x="54" y="25"/>
                    </a:lnTo>
                    <a:lnTo>
                      <a:pt x="53" y="28"/>
                    </a:lnTo>
                    <a:lnTo>
                      <a:pt x="53" y="31"/>
                    </a:lnTo>
                    <a:lnTo>
                      <a:pt x="52" y="32"/>
                    </a:lnTo>
                    <a:lnTo>
                      <a:pt x="52" y="29"/>
                    </a:lnTo>
                    <a:lnTo>
                      <a:pt x="50" y="31"/>
                    </a:lnTo>
                    <a:lnTo>
                      <a:pt x="50" y="31"/>
                    </a:lnTo>
                    <a:lnTo>
                      <a:pt x="48" y="32"/>
                    </a:lnTo>
                    <a:lnTo>
                      <a:pt x="49" y="33"/>
                    </a:lnTo>
                    <a:lnTo>
                      <a:pt x="50" y="35"/>
                    </a:lnTo>
                    <a:lnTo>
                      <a:pt x="53" y="33"/>
                    </a:lnTo>
                    <a:lnTo>
                      <a:pt x="54" y="31"/>
                    </a:lnTo>
                    <a:lnTo>
                      <a:pt x="56" y="29"/>
                    </a:lnTo>
                    <a:lnTo>
                      <a:pt x="56" y="27"/>
                    </a:lnTo>
                    <a:lnTo>
                      <a:pt x="57" y="25"/>
                    </a:lnTo>
                    <a:lnTo>
                      <a:pt x="57" y="23"/>
                    </a:lnTo>
                    <a:lnTo>
                      <a:pt x="60" y="21"/>
                    </a:lnTo>
                    <a:lnTo>
                      <a:pt x="61" y="19"/>
                    </a:lnTo>
                    <a:lnTo>
                      <a:pt x="60" y="17"/>
                    </a:lnTo>
                    <a:lnTo>
                      <a:pt x="60" y="16"/>
                    </a:lnTo>
                    <a:lnTo>
                      <a:pt x="60" y="15"/>
                    </a:lnTo>
                    <a:lnTo>
                      <a:pt x="61" y="13"/>
                    </a:lnTo>
                    <a:lnTo>
                      <a:pt x="61" y="12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1" y="8"/>
                    </a:lnTo>
                    <a:lnTo>
                      <a:pt x="62" y="6"/>
                    </a:lnTo>
                    <a:lnTo>
                      <a:pt x="60" y="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2" name="Freeform 511"/>
              <p:cNvSpPr>
                <a:spLocks/>
              </p:cNvSpPr>
              <p:nvPr/>
            </p:nvSpPr>
            <p:spPr bwMode="auto">
              <a:xfrm>
                <a:off x="3306190" y="4058560"/>
                <a:ext cx="167491" cy="76132"/>
              </a:xfrm>
              <a:custGeom>
                <a:avLst/>
                <a:gdLst>
                  <a:gd name="T0" fmla="*/ 45 w 66"/>
                  <a:gd name="T1" fmla="*/ 1 h 30"/>
                  <a:gd name="T2" fmla="*/ 48 w 66"/>
                  <a:gd name="T3" fmla="*/ 2 h 30"/>
                  <a:gd name="T4" fmla="*/ 56 w 66"/>
                  <a:gd name="T5" fmla="*/ 4 h 30"/>
                  <a:gd name="T6" fmla="*/ 62 w 66"/>
                  <a:gd name="T7" fmla="*/ 9 h 30"/>
                  <a:gd name="T8" fmla="*/ 65 w 66"/>
                  <a:gd name="T9" fmla="*/ 10 h 30"/>
                  <a:gd name="T10" fmla="*/ 65 w 66"/>
                  <a:gd name="T11" fmla="*/ 14 h 30"/>
                  <a:gd name="T12" fmla="*/ 66 w 66"/>
                  <a:gd name="T13" fmla="*/ 18 h 30"/>
                  <a:gd name="T14" fmla="*/ 64 w 66"/>
                  <a:gd name="T15" fmla="*/ 25 h 30"/>
                  <a:gd name="T16" fmla="*/ 61 w 66"/>
                  <a:gd name="T17" fmla="*/ 25 h 30"/>
                  <a:gd name="T18" fmla="*/ 57 w 66"/>
                  <a:gd name="T19" fmla="*/ 27 h 30"/>
                  <a:gd name="T20" fmla="*/ 54 w 66"/>
                  <a:gd name="T21" fmla="*/ 20 h 30"/>
                  <a:gd name="T22" fmla="*/ 57 w 66"/>
                  <a:gd name="T23" fmla="*/ 16 h 30"/>
                  <a:gd name="T24" fmla="*/ 60 w 66"/>
                  <a:gd name="T25" fmla="*/ 16 h 30"/>
                  <a:gd name="T26" fmla="*/ 57 w 66"/>
                  <a:gd name="T27" fmla="*/ 13 h 30"/>
                  <a:gd name="T28" fmla="*/ 54 w 66"/>
                  <a:gd name="T29" fmla="*/ 16 h 30"/>
                  <a:gd name="T30" fmla="*/ 53 w 66"/>
                  <a:gd name="T31" fmla="*/ 13 h 30"/>
                  <a:gd name="T32" fmla="*/ 49 w 66"/>
                  <a:gd name="T33" fmla="*/ 9 h 30"/>
                  <a:gd name="T34" fmla="*/ 45 w 66"/>
                  <a:gd name="T35" fmla="*/ 6 h 30"/>
                  <a:gd name="T36" fmla="*/ 39 w 66"/>
                  <a:gd name="T37" fmla="*/ 9 h 30"/>
                  <a:gd name="T38" fmla="*/ 40 w 66"/>
                  <a:gd name="T39" fmla="*/ 12 h 30"/>
                  <a:gd name="T40" fmla="*/ 36 w 66"/>
                  <a:gd name="T41" fmla="*/ 16 h 30"/>
                  <a:gd name="T42" fmla="*/ 31 w 66"/>
                  <a:gd name="T43" fmla="*/ 18 h 30"/>
                  <a:gd name="T44" fmla="*/ 31 w 66"/>
                  <a:gd name="T45" fmla="*/ 21 h 30"/>
                  <a:gd name="T46" fmla="*/ 35 w 66"/>
                  <a:gd name="T47" fmla="*/ 24 h 30"/>
                  <a:gd name="T48" fmla="*/ 33 w 66"/>
                  <a:gd name="T49" fmla="*/ 26 h 30"/>
                  <a:gd name="T50" fmla="*/ 29 w 66"/>
                  <a:gd name="T51" fmla="*/ 27 h 30"/>
                  <a:gd name="T52" fmla="*/ 25 w 66"/>
                  <a:gd name="T53" fmla="*/ 30 h 30"/>
                  <a:gd name="T54" fmla="*/ 25 w 66"/>
                  <a:gd name="T55" fmla="*/ 26 h 30"/>
                  <a:gd name="T56" fmla="*/ 24 w 66"/>
                  <a:gd name="T57" fmla="*/ 24 h 30"/>
                  <a:gd name="T58" fmla="*/ 23 w 66"/>
                  <a:gd name="T59" fmla="*/ 22 h 30"/>
                  <a:gd name="T60" fmla="*/ 23 w 66"/>
                  <a:gd name="T61" fmla="*/ 24 h 30"/>
                  <a:gd name="T62" fmla="*/ 20 w 66"/>
                  <a:gd name="T63" fmla="*/ 25 h 30"/>
                  <a:gd name="T64" fmla="*/ 16 w 66"/>
                  <a:gd name="T65" fmla="*/ 21 h 30"/>
                  <a:gd name="T66" fmla="*/ 11 w 66"/>
                  <a:gd name="T67" fmla="*/ 18 h 30"/>
                  <a:gd name="T68" fmla="*/ 10 w 66"/>
                  <a:gd name="T69" fmla="*/ 17 h 30"/>
                  <a:gd name="T70" fmla="*/ 8 w 66"/>
                  <a:gd name="T71" fmla="*/ 16 h 30"/>
                  <a:gd name="T72" fmla="*/ 4 w 66"/>
                  <a:gd name="T73" fmla="*/ 16 h 30"/>
                  <a:gd name="T74" fmla="*/ 2 w 66"/>
                  <a:gd name="T75" fmla="*/ 16 h 30"/>
                  <a:gd name="T76" fmla="*/ 2 w 66"/>
                  <a:gd name="T77" fmla="*/ 12 h 30"/>
                  <a:gd name="T78" fmla="*/ 2 w 66"/>
                  <a:gd name="T79" fmla="*/ 9 h 30"/>
                  <a:gd name="T80" fmla="*/ 2 w 66"/>
                  <a:gd name="T81" fmla="*/ 6 h 30"/>
                  <a:gd name="T82" fmla="*/ 3 w 66"/>
                  <a:gd name="T83" fmla="*/ 2 h 30"/>
                  <a:gd name="T84" fmla="*/ 6 w 66"/>
                  <a:gd name="T85" fmla="*/ 2 h 30"/>
                  <a:gd name="T86" fmla="*/ 7 w 66"/>
                  <a:gd name="T87" fmla="*/ 5 h 30"/>
                  <a:gd name="T88" fmla="*/ 10 w 66"/>
                  <a:gd name="T89" fmla="*/ 5 h 30"/>
                  <a:gd name="T90" fmla="*/ 10 w 66"/>
                  <a:gd name="T91" fmla="*/ 6 h 30"/>
                  <a:gd name="T92" fmla="*/ 10 w 66"/>
                  <a:gd name="T93" fmla="*/ 8 h 30"/>
                  <a:gd name="T94" fmla="*/ 14 w 66"/>
                  <a:gd name="T95" fmla="*/ 8 h 30"/>
                  <a:gd name="T96" fmla="*/ 12 w 66"/>
                  <a:gd name="T97" fmla="*/ 6 h 30"/>
                  <a:gd name="T98" fmla="*/ 16 w 66"/>
                  <a:gd name="T99" fmla="*/ 6 h 30"/>
                  <a:gd name="T100" fmla="*/ 24 w 66"/>
                  <a:gd name="T101" fmla="*/ 9 h 30"/>
                  <a:gd name="T102" fmla="*/ 28 w 66"/>
                  <a:gd name="T103" fmla="*/ 8 h 30"/>
                  <a:gd name="T104" fmla="*/ 39 w 66"/>
                  <a:gd name="T105" fmla="*/ 2 h 30"/>
                  <a:gd name="T106" fmla="*/ 44 w 66"/>
                  <a:gd name="T10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6" h="30">
                    <a:moveTo>
                      <a:pt x="44" y="0"/>
                    </a:moveTo>
                    <a:lnTo>
                      <a:pt x="45" y="1"/>
                    </a:lnTo>
                    <a:lnTo>
                      <a:pt x="45" y="2"/>
                    </a:lnTo>
                    <a:lnTo>
                      <a:pt x="48" y="2"/>
                    </a:lnTo>
                    <a:lnTo>
                      <a:pt x="53" y="2"/>
                    </a:lnTo>
                    <a:lnTo>
                      <a:pt x="56" y="4"/>
                    </a:lnTo>
                    <a:lnTo>
                      <a:pt x="61" y="6"/>
                    </a:lnTo>
                    <a:lnTo>
                      <a:pt x="62" y="9"/>
                    </a:lnTo>
                    <a:lnTo>
                      <a:pt x="64" y="10"/>
                    </a:lnTo>
                    <a:lnTo>
                      <a:pt x="65" y="10"/>
                    </a:lnTo>
                    <a:lnTo>
                      <a:pt x="66" y="12"/>
                    </a:lnTo>
                    <a:lnTo>
                      <a:pt x="65" y="14"/>
                    </a:lnTo>
                    <a:lnTo>
                      <a:pt x="66" y="16"/>
                    </a:lnTo>
                    <a:lnTo>
                      <a:pt x="66" y="18"/>
                    </a:lnTo>
                    <a:lnTo>
                      <a:pt x="65" y="21"/>
                    </a:lnTo>
                    <a:lnTo>
                      <a:pt x="64" y="25"/>
                    </a:lnTo>
                    <a:lnTo>
                      <a:pt x="62" y="25"/>
                    </a:lnTo>
                    <a:lnTo>
                      <a:pt x="61" y="25"/>
                    </a:lnTo>
                    <a:lnTo>
                      <a:pt x="60" y="29"/>
                    </a:lnTo>
                    <a:lnTo>
                      <a:pt x="57" y="27"/>
                    </a:lnTo>
                    <a:lnTo>
                      <a:pt x="54" y="24"/>
                    </a:lnTo>
                    <a:lnTo>
                      <a:pt x="54" y="20"/>
                    </a:lnTo>
                    <a:lnTo>
                      <a:pt x="54" y="20"/>
                    </a:lnTo>
                    <a:lnTo>
                      <a:pt x="57" y="16"/>
                    </a:lnTo>
                    <a:lnTo>
                      <a:pt x="58" y="16"/>
                    </a:lnTo>
                    <a:lnTo>
                      <a:pt x="60" y="16"/>
                    </a:lnTo>
                    <a:lnTo>
                      <a:pt x="58" y="13"/>
                    </a:lnTo>
                    <a:lnTo>
                      <a:pt x="57" y="13"/>
                    </a:lnTo>
                    <a:lnTo>
                      <a:pt x="56" y="16"/>
                    </a:lnTo>
                    <a:lnTo>
                      <a:pt x="54" y="16"/>
                    </a:lnTo>
                    <a:lnTo>
                      <a:pt x="53" y="14"/>
                    </a:lnTo>
                    <a:lnTo>
                      <a:pt x="53" y="13"/>
                    </a:lnTo>
                    <a:lnTo>
                      <a:pt x="50" y="10"/>
                    </a:lnTo>
                    <a:lnTo>
                      <a:pt x="49" y="9"/>
                    </a:lnTo>
                    <a:lnTo>
                      <a:pt x="46" y="8"/>
                    </a:lnTo>
                    <a:lnTo>
                      <a:pt x="45" y="6"/>
                    </a:lnTo>
                    <a:lnTo>
                      <a:pt x="42" y="6"/>
                    </a:lnTo>
                    <a:lnTo>
                      <a:pt x="39" y="9"/>
                    </a:lnTo>
                    <a:lnTo>
                      <a:pt x="39" y="12"/>
                    </a:lnTo>
                    <a:lnTo>
                      <a:pt x="40" y="12"/>
                    </a:lnTo>
                    <a:lnTo>
                      <a:pt x="40" y="13"/>
                    </a:lnTo>
                    <a:lnTo>
                      <a:pt x="36" y="16"/>
                    </a:lnTo>
                    <a:lnTo>
                      <a:pt x="33" y="17"/>
                    </a:lnTo>
                    <a:lnTo>
                      <a:pt x="31" y="18"/>
                    </a:lnTo>
                    <a:lnTo>
                      <a:pt x="31" y="20"/>
                    </a:lnTo>
                    <a:lnTo>
                      <a:pt x="31" y="21"/>
                    </a:lnTo>
                    <a:lnTo>
                      <a:pt x="33" y="22"/>
                    </a:lnTo>
                    <a:lnTo>
                      <a:pt x="35" y="24"/>
                    </a:lnTo>
                    <a:lnTo>
                      <a:pt x="35" y="26"/>
                    </a:lnTo>
                    <a:lnTo>
                      <a:pt x="33" y="26"/>
                    </a:lnTo>
                    <a:lnTo>
                      <a:pt x="32" y="26"/>
                    </a:lnTo>
                    <a:lnTo>
                      <a:pt x="29" y="27"/>
                    </a:lnTo>
                    <a:lnTo>
                      <a:pt x="28" y="30"/>
                    </a:lnTo>
                    <a:lnTo>
                      <a:pt x="25" y="30"/>
                    </a:lnTo>
                    <a:lnTo>
                      <a:pt x="24" y="29"/>
                    </a:lnTo>
                    <a:lnTo>
                      <a:pt x="25" y="26"/>
                    </a:lnTo>
                    <a:lnTo>
                      <a:pt x="24" y="25"/>
                    </a:lnTo>
                    <a:lnTo>
                      <a:pt x="24" y="24"/>
                    </a:lnTo>
                    <a:lnTo>
                      <a:pt x="24" y="22"/>
                    </a:lnTo>
                    <a:lnTo>
                      <a:pt x="23" y="22"/>
                    </a:lnTo>
                    <a:lnTo>
                      <a:pt x="21" y="24"/>
                    </a:lnTo>
                    <a:lnTo>
                      <a:pt x="23" y="24"/>
                    </a:lnTo>
                    <a:lnTo>
                      <a:pt x="21" y="25"/>
                    </a:lnTo>
                    <a:lnTo>
                      <a:pt x="20" y="25"/>
                    </a:lnTo>
                    <a:lnTo>
                      <a:pt x="17" y="25"/>
                    </a:lnTo>
                    <a:lnTo>
                      <a:pt x="16" y="21"/>
                    </a:lnTo>
                    <a:lnTo>
                      <a:pt x="16" y="18"/>
                    </a:lnTo>
                    <a:lnTo>
                      <a:pt x="11" y="18"/>
                    </a:lnTo>
                    <a:lnTo>
                      <a:pt x="10" y="17"/>
                    </a:lnTo>
                    <a:lnTo>
                      <a:pt x="10" y="17"/>
                    </a:lnTo>
                    <a:lnTo>
                      <a:pt x="10" y="16"/>
                    </a:lnTo>
                    <a:lnTo>
                      <a:pt x="8" y="16"/>
                    </a:lnTo>
                    <a:lnTo>
                      <a:pt x="6" y="17"/>
                    </a:lnTo>
                    <a:lnTo>
                      <a:pt x="4" y="16"/>
                    </a:lnTo>
                    <a:lnTo>
                      <a:pt x="2" y="17"/>
                    </a:lnTo>
                    <a:lnTo>
                      <a:pt x="2" y="16"/>
                    </a:lnTo>
                    <a:lnTo>
                      <a:pt x="2" y="14"/>
                    </a:lnTo>
                    <a:lnTo>
                      <a:pt x="2" y="12"/>
                    </a:lnTo>
                    <a:lnTo>
                      <a:pt x="4" y="10"/>
                    </a:lnTo>
                    <a:lnTo>
                      <a:pt x="2" y="9"/>
                    </a:lnTo>
                    <a:lnTo>
                      <a:pt x="0" y="8"/>
                    </a:lnTo>
                    <a:lnTo>
                      <a:pt x="2" y="6"/>
                    </a:lnTo>
                    <a:lnTo>
                      <a:pt x="3" y="5"/>
                    </a:lnTo>
                    <a:lnTo>
                      <a:pt x="3" y="2"/>
                    </a:lnTo>
                    <a:lnTo>
                      <a:pt x="4" y="2"/>
                    </a:lnTo>
                    <a:lnTo>
                      <a:pt x="6" y="2"/>
                    </a:lnTo>
                    <a:lnTo>
                      <a:pt x="7" y="4"/>
                    </a:lnTo>
                    <a:lnTo>
                      <a:pt x="7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1" y="5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8"/>
                    </a:lnTo>
                    <a:lnTo>
                      <a:pt x="12" y="9"/>
                    </a:lnTo>
                    <a:lnTo>
                      <a:pt x="14" y="8"/>
                    </a:lnTo>
                    <a:lnTo>
                      <a:pt x="14" y="6"/>
                    </a:lnTo>
                    <a:lnTo>
                      <a:pt x="12" y="6"/>
                    </a:lnTo>
                    <a:lnTo>
                      <a:pt x="14" y="5"/>
                    </a:lnTo>
                    <a:lnTo>
                      <a:pt x="16" y="6"/>
                    </a:lnTo>
                    <a:lnTo>
                      <a:pt x="20" y="9"/>
                    </a:lnTo>
                    <a:lnTo>
                      <a:pt x="24" y="9"/>
                    </a:lnTo>
                    <a:lnTo>
                      <a:pt x="25" y="9"/>
                    </a:lnTo>
                    <a:lnTo>
                      <a:pt x="28" y="8"/>
                    </a:lnTo>
                    <a:lnTo>
                      <a:pt x="35" y="4"/>
                    </a:lnTo>
                    <a:lnTo>
                      <a:pt x="39" y="2"/>
                    </a:lnTo>
                    <a:lnTo>
                      <a:pt x="42" y="1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3" name="Freeform 512"/>
              <p:cNvSpPr>
                <a:spLocks/>
              </p:cNvSpPr>
              <p:nvPr/>
            </p:nvSpPr>
            <p:spPr bwMode="auto">
              <a:xfrm>
                <a:off x="3219907" y="4010343"/>
                <a:ext cx="101510" cy="93897"/>
              </a:xfrm>
              <a:custGeom>
                <a:avLst/>
                <a:gdLst>
                  <a:gd name="T0" fmla="*/ 12 w 40"/>
                  <a:gd name="T1" fmla="*/ 2 h 37"/>
                  <a:gd name="T2" fmla="*/ 17 w 40"/>
                  <a:gd name="T3" fmla="*/ 2 h 37"/>
                  <a:gd name="T4" fmla="*/ 21 w 40"/>
                  <a:gd name="T5" fmla="*/ 4 h 37"/>
                  <a:gd name="T6" fmla="*/ 22 w 40"/>
                  <a:gd name="T7" fmla="*/ 7 h 37"/>
                  <a:gd name="T8" fmla="*/ 25 w 40"/>
                  <a:gd name="T9" fmla="*/ 6 h 37"/>
                  <a:gd name="T10" fmla="*/ 28 w 40"/>
                  <a:gd name="T11" fmla="*/ 7 h 37"/>
                  <a:gd name="T12" fmla="*/ 29 w 40"/>
                  <a:gd name="T13" fmla="*/ 6 h 37"/>
                  <a:gd name="T14" fmla="*/ 30 w 40"/>
                  <a:gd name="T15" fmla="*/ 11 h 37"/>
                  <a:gd name="T16" fmla="*/ 34 w 40"/>
                  <a:gd name="T17" fmla="*/ 15 h 37"/>
                  <a:gd name="T18" fmla="*/ 36 w 40"/>
                  <a:gd name="T19" fmla="*/ 19 h 37"/>
                  <a:gd name="T20" fmla="*/ 40 w 40"/>
                  <a:gd name="T21" fmla="*/ 20 h 37"/>
                  <a:gd name="T22" fmla="*/ 38 w 40"/>
                  <a:gd name="T23" fmla="*/ 21 h 37"/>
                  <a:gd name="T24" fmla="*/ 37 w 40"/>
                  <a:gd name="T25" fmla="*/ 24 h 37"/>
                  <a:gd name="T26" fmla="*/ 34 w 40"/>
                  <a:gd name="T27" fmla="*/ 27 h 37"/>
                  <a:gd name="T28" fmla="*/ 38 w 40"/>
                  <a:gd name="T29" fmla="*/ 29 h 37"/>
                  <a:gd name="T30" fmla="*/ 36 w 40"/>
                  <a:gd name="T31" fmla="*/ 33 h 37"/>
                  <a:gd name="T32" fmla="*/ 36 w 40"/>
                  <a:gd name="T33" fmla="*/ 36 h 37"/>
                  <a:gd name="T34" fmla="*/ 36 w 40"/>
                  <a:gd name="T35" fmla="*/ 37 h 37"/>
                  <a:gd name="T36" fmla="*/ 34 w 40"/>
                  <a:gd name="T37" fmla="*/ 37 h 37"/>
                  <a:gd name="T38" fmla="*/ 33 w 40"/>
                  <a:gd name="T39" fmla="*/ 36 h 37"/>
                  <a:gd name="T40" fmla="*/ 32 w 40"/>
                  <a:gd name="T41" fmla="*/ 33 h 37"/>
                  <a:gd name="T42" fmla="*/ 29 w 40"/>
                  <a:gd name="T43" fmla="*/ 31 h 37"/>
                  <a:gd name="T44" fmla="*/ 28 w 40"/>
                  <a:gd name="T45" fmla="*/ 32 h 37"/>
                  <a:gd name="T46" fmla="*/ 30 w 40"/>
                  <a:gd name="T47" fmla="*/ 35 h 37"/>
                  <a:gd name="T48" fmla="*/ 29 w 40"/>
                  <a:gd name="T49" fmla="*/ 36 h 37"/>
                  <a:gd name="T50" fmla="*/ 25 w 40"/>
                  <a:gd name="T51" fmla="*/ 35 h 37"/>
                  <a:gd name="T52" fmla="*/ 24 w 40"/>
                  <a:gd name="T53" fmla="*/ 31 h 37"/>
                  <a:gd name="T54" fmla="*/ 25 w 40"/>
                  <a:gd name="T55" fmla="*/ 28 h 37"/>
                  <a:gd name="T56" fmla="*/ 21 w 40"/>
                  <a:gd name="T57" fmla="*/ 24 h 37"/>
                  <a:gd name="T58" fmla="*/ 16 w 40"/>
                  <a:gd name="T59" fmla="*/ 20 h 37"/>
                  <a:gd name="T60" fmla="*/ 13 w 40"/>
                  <a:gd name="T61" fmla="*/ 16 h 37"/>
                  <a:gd name="T62" fmla="*/ 11 w 40"/>
                  <a:gd name="T63" fmla="*/ 14 h 37"/>
                  <a:gd name="T64" fmla="*/ 8 w 40"/>
                  <a:gd name="T65" fmla="*/ 12 h 37"/>
                  <a:gd name="T66" fmla="*/ 12 w 40"/>
                  <a:gd name="T67" fmla="*/ 16 h 37"/>
                  <a:gd name="T68" fmla="*/ 11 w 40"/>
                  <a:gd name="T69" fmla="*/ 20 h 37"/>
                  <a:gd name="T70" fmla="*/ 8 w 40"/>
                  <a:gd name="T71" fmla="*/ 19 h 37"/>
                  <a:gd name="T72" fmla="*/ 4 w 40"/>
                  <a:gd name="T73" fmla="*/ 18 h 37"/>
                  <a:gd name="T74" fmla="*/ 0 w 40"/>
                  <a:gd name="T75" fmla="*/ 12 h 37"/>
                  <a:gd name="T76" fmla="*/ 3 w 40"/>
                  <a:gd name="T77" fmla="*/ 8 h 37"/>
                  <a:gd name="T78" fmla="*/ 0 w 40"/>
                  <a:gd name="T79" fmla="*/ 6 h 37"/>
                  <a:gd name="T80" fmla="*/ 1 w 40"/>
                  <a:gd name="T81" fmla="*/ 4 h 37"/>
                  <a:gd name="T82" fmla="*/ 1 w 40"/>
                  <a:gd name="T83" fmla="*/ 2 h 37"/>
                  <a:gd name="T84" fmla="*/ 1 w 40"/>
                  <a:gd name="T8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0" h="37">
                    <a:moveTo>
                      <a:pt x="7" y="0"/>
                    </a:moveTo>
                    <a:lnTo>
                      <a:pt x="12" y="2"/>
                    </a:lnTo>
                    <a:lnTo>
                      <a:pt x="15" y="2"/>
                    </a:lnTo>
                    <a:lnTo>
                      <a:pt x="17" y="2"/>
                    </a:lnTo>
                    <a:lnTo>
                      <a:pt x="19" y="3"/>
                    </a:lnTo>
                    <a:lnTo>
                      <a:pt x="21" y="4"/>
                    </a:lnTo>
                    <a:lnTo>
                      <a:pt x="21" y="4"/>
                    </a:lnTo>
                    <a:lnTo>
                      <a:pt x="22" y="7"/>
                    </a:lnTo>
                    <a:lnTo>
                      <a:pt x="24" y="6"/>
                    </a:lnTo>
                    <a:lnTo>
                      <a:pt x="25" y="6"/>
                    </a:lnTo>
                    <a:lnTo>
                      <a:pt x="25" y="7"/>
                    </a:lnTo>
                    <a:lnTo>
                      <a:pt x="28" y="7"/>
                    </a:lnTo>
                    <a:lnTo>
                      <a:pt x="28" y="6"/>
                    </a:lnTo>
                    <a:lnTo>
                      <a:pt x="29" y="6"/>
                    </a:lnTo>
                    <a:lnTo>
                      <a:pt x="30" y="8"/>
                    </a:lnTo>
                    <a:lnTo>
                      <a:pt x="30" y="11"/>
                    </a:lnTo>
                    <a:lnTo>
                      <a:pt x="32" y="12"/>
                    </a:lnTo>
                    <a:lnTo>
                      <a:pt x="34" y="15"/>
                    </a:lnTo>
                    <a:lnTo>
                      <a:pt x="34" y="18"/>
                    </a:lnTo>
                    <a:lnTo>
                      <a:pt x="36" y="19"/>
                    </a:lnTo>
                    <a:lnTo>
                      <a:pt x="38" y="19"/>
                    </a:lnTo>
                    <a:lnTo>
                      <a:pt x="40" y="20"/>
                    </a:lnTo>
                    <a:lnTo>
                      <a:pt x="40" y="21"/>
                    </a:lnTo>
                    <a:lnTo>
                      <a:pt x="38" y="21"/>
                    </a:lnTo>
                    <a:lnTo>
                      <a:pt x="37" y="21"/>
                    </a:lnTo>
                    <a:lnTo>
                      <a:pt x="37" y="24"/>
                    </a:lnTo>
                    <a:lnTo>
                      <a:pt x="36" y="25"/>
                    </a:lnTo>
                    <a:lnTo>
                      <a:pt x="34" y="27"/>
                    </a:lnTo>
                    <a:lnTo>
                      <a:pt x="36" y="28"/>
                    </a:lnTo>
                    <a:lnTo>
                      <a:pt x="38" y="29"/>
                    </a:lnTo>
                    <a:lnTo>
                      <a:pt x="36" y="31"/>
                    </a:lnTo>
                    <a:lnTo>
                      <a:pt x="36" y="33"/>
                    </a:lnTo>
                    <a:lnTo>
                      <a:pt x="36" y="35"/>
                    </a:lnTo>
                    <a:lnTo>
                      <a:pt x="36" y="36"/>
                    </a:lnTo>
                    <a:lnTo>
                      <a:pt x="36" y="36"/>
                    </a:lnTo>
                    <a:lnTo>
                      <a:pt x="36" y="37"/>
                    </a:lnTo>
                    <a:lnTo>
                      <a:pt x="36" y="37"/>
                    </a:lnTo>
                    <a:lnTo>
                      <a:pt x="34" y="37"/>
                    </a:lnTo>
                    <a:lnTo>
                      <a:pt x="33" y="37"/>
                    </a:lnTo>
                    <a:lnTo>
                      <a:pt x="33" y="36"/>
                    </a:lnTo>
                    <a:lnTo>
                      <a:pt x="32" y="36"/>
                    </a:lnTo>
                    <a:lnTo>
                      <a:pt x="32" y="33"/>
                    </a:lnTo>
                    <a:lnTo>
                      <a:pt x="30" y="32"/>
                    </a:lnTo>
                    <a:lnTo>
                      <a:pt x="29" y="31"/>
                    </a:lnTo>
                    <a:lnTo>
                      <a:pt x="28" y="31"/>
                    </a:lnTo>
                    <a:lnTo>
                      <a:pt x="28" y="32"/>
                    </a:lnTo>
                    <a:lnTo>
                      <a:pt x="30" y="32"/>
                    </a:lnTo>
                    <a:lnTo>
                      <a:pt x="30" y="35"/>
                    </a:lnTo>
                    <a:lnTo>
                      <a:pt x="30" y="36"/>
                    </a:lnTo>
                    <a:lnTo>
                      <a:pt x="29" y="36"/>
                    </a:lnTo>
                    <a:lnTo>
                      <a:pt x="28" y="35"/>
                    </a:lnTo>
                    <a:lnTo>
                      <a:pt x="25" y="35"/>
                    </a:lnTo>
                    <a:lnTo>
                      <a:pt x="24" y="32"/>
                    </a:lnTo>
                    <a:lnTo>
                      <a:pt x="24" y="31"/>
                    </a:lnTo>
                    <a:lnTo>
                      <a:pt x="25" y="29"/>
                    </a:lnTo>
                    <a:lnTo>
                      <a:pt x="25" y="28"/>
                    </a:lnTo>
                    <a:lnTo>
                      <a:pt x="22" y="25"/>
                    </a:lnTo>
                    <a:lnTo>
                      <a:pt x="21" y="24"/>
                    </a:lnTo>
                    <a:lnTo>
                      <a:pt x="19" y="23"/>
                    </a:lnTo>
                    <a:lnTo>
                      <a:pt x="16" y="20"/>
                    </a:lnTo>
                    <a:lnTo>
                      <a:pt x="16" y="19"/>
                    </a:lnTo>
                    <a:lnTo>
                      <a:pt x="13" y="16"/>
                    </a:lnTo>
                    <a:lnTo>
                      <a:pt x="13" y="15"/>
                    </a:lnTo>
                    <a:lnTo>
                      <a:pt x="11" y="14"/>
                    </a:lnTo>
                    <a:lnTo>
                      <a:pt x="9" y="12"/>
                    </a:lnTo>
                    <a:lnTo>
                      <a:pt x="8" y="12"/>
                    </a:lnTo>
                    <a:lnTo>
                      <a:pt x="8" y="14"/>
                    </a:lnTo>
                    <a:lnTo>
                      <a:pt x="12" y="16"/>
                    </a:lnTo>
                    <a:lnTo>
                      <a:pt x="12" y="19"/>
                    </a:lnTo>
                    <a:lnTo>
                      <a:pt x="11" y="20"/>
                    </a:lnTo>
                    <a:lnTo>
                      <a:pt x="9" y="20"/>
                    </a:lnTo>
                    <a:lnTo>
                      <a:pt x="8" y="19"/>
                    </a:lnTo>
                    <a:lnTo>
                      <a:pt x="7" y="18"/>
                    </a:lnTo>
                    <a:lnTo>
                      <a:pt x="4" y="18"/>
                    </a:lnTo>
                    <a:lnTo>
                      <a:pt x="0" y="15"/>
                    </a:lnTo>
                    <a:lnTo>
                      <a:pt x="0" y="12"/>
                    </a:lnTo>
                    <a:lnTo>
                      <a:pt x="1" y="10"/>
                    </a:lnTo>
                    <a:lnTo>
                      <a:pt x="3" y="8"/>
                    </a:lnTo>
                    <a:lnTo>
                      <a:pt x="3" y="6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1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4" name="Freeform 513"/>
              <p:cNvSpPr>
                <a:spLocks/>
              </p:cNvSpPr>
              <p:nvPr/>
            </p:nvSpPr>
            <p:spPr bwMode="auto">
              <a:xfrm>
                <a:off x="3169152" y="3891068"/>
                <a:ext cx="142114" cy="137038"/>
              </a:xfrm>
              <a:custGeom>
                <a:avLst/>
                <a:gdLst>
                  <a:gd name="T0" fmla="*/ 52 w 56"/>
                  <a:gd name="T1" fmla="*/ 0 h 54"/>
                  <a:gd name="T2" fmla="*/ 54 w 56"/>
                  <a:gd name="T3" fmla="*/ 1 h 54"/>
                  <a:gd name="T4" fmla="*/ 54 w 56"/>
                  <a:gd name="T5" fmla="*/ 1 h 54"/>
                  <a:gd name="T6" fmla="*/ 54 w 56"/>
                  <a:gd name="T7" fmla="*/ 7 h 54"/>
                  <a:gd name="T8" fmla="*/ 53 w 56"/>
                  <a:gd name="T9" fmla="*/ 9 h 54"/>
                  <a:gd name="T10" fmla="*/ 54 w 56"/>
                  <a:gd name="T11" fmla="*/ 12 h 54"/>
                  <a:gd name="T12" fmla="*/ 53 w 56"/>
                  <a:gd name="T13" fmla="*/ 15 h 54"/>
                  <a:gd name="T14" fmla="*/ 50 w 56"/>
                  <a:gd name="T15" fmla="*/ 20 h 54"/>
                  <a:gd name="T16" fmla="*/ 50 w 56"/>
                  <a:gd name="T17" fmla="*/ 18 h 54"/>
                  <a:gd name="T18" fmla="*/ 49 w 56"/>
                  <a:gd name="T19" fmla="*/ 21 h 54"/>
                  <a:gd name="T20" fmla="*/ 50 w 56"/>
                  <a:gd name="T21" fmla="*/ 22 h 54"/>
                  <a:gd name="T22" fmla="*/ 50 w 56"/>
                  <a:gd name="T23" fmla="*/ 29 h 54"/>
                  <a:gd name="T24" fmla="*/ 49 w 56"/>
                  <a:gd name="T25" fmla="*/ 36 h 54"/>
                  <a:gd name="T26" fmla="*/ 48 w 56"/>
                  <a:gd name="T27" fmla="*/ 33 h 54"/>
                  <a:gd name="T28" fmla="*/ 49 w 56"/>
                  <a:gd name="T29" fmla="*/ 30 h 54"/>
                  <a:gd name="T30" fmla="*/ 46 w 56"/>
                  <a:gd name="T31" fmla="*/ 33 h 54"/>
                  <a:gd name="T32" fmla="*/ 46 w 56"/>
                  <a:gd name="T33" fmla="*/ 37 h 54"/>
                  <a:gd name="T34" fmla="*/ 45 w 56"/>
                  <a:gd name="T35" fmla="*/ 41 h 54"/>
                  <a:gd name="T36" fmla="*/ 46 w 56"/>
                  <a:gd name="T37" fmla="*/ 42 h 54"/>
                  <a:gd name="T38" fmla="*/ 46 w 56"/>
                  <a:gd name="T39" fmla="*/ 40 h 54"/>
                  <a:gd name="T40" fmla="*/ 46 w 56"/>
                  <a:gd name="T41" fmla="*/ 43 h 54"/>
                  <a:gd name="T42" fmla="*/ 45 w 56"/>
                  <a:gd name="T43" fmla="*/ 49 h 54"/>
                  <a:gd name="T44" fmla="*/ 46 w 56"/>
                  <a:gd name="T45" fmla="*/ 53 h 54"/>
                  <a:gd name="T46" fmla="*/ 45 w 56"/>
                  <a:gd name="T47" fmla="*/ 53 h 54"/>
                  <a:gd name="T48" fmla="*/ 42 w 56"/>
                  <a:gd name="T49" fmla="*/ 54 h 54"/>
                  <a:gd name="T50" fmla="*/ 41 w 56"/>
                  <a:gd name="T51" fmla="*/ 51 h 54"/>
                  <a:gd name="T52" fmla="*/ 37 w 56"/>
                  <a:gd name="T53" fmla="*/ 49 h 54"/>
                  <a:gd name="T54" fmla="*/ 32 w 56"/>
                  <a:gd name="T55" fmla="*/ 49 h 54"/>
                  <a:gd name="T56" fmla="*/ 21 w 56"/>
                  <a:gd name="T57" fmla="*/ 47 h 54"/>
                  <a:gd name="T58" fmla="*/ 21 w 56"/>
                  <a:gd name="T59" fmla="*/ 49 h 54"/>
                  <a:gd name="T60" fmla="*/ 19 w 56"/>
                  <a:gd name="T61" fmla="*/ 47 h 54"/>
                  <a:gd name="T62" fmla="*/ 11 w 56"/>
                  <a:gd name="T63" fmla="*/ 38 h 54"/>
                  <a:gd name="T64" fmla="*/ 7 w 56"/>
                  <a:gd name="T65" fmla="*/ 33 h 54"/>
                  <a:gd name="T66" fmla="*/ 0 w 56"/>
                  <a:gd name="T67" fmla="*/ 26 h 54"/>
                  <a:gd name="T68" fmla="*/ 3 w 56"/>
                  <a:gd name="T69" fmla="*/ 26 h 54"/>
                  <a:gd name="T70" fmla="*/ 4 w 56"/>
                  <a:gd name="T71" fmla="*/ 25 h 54"/>
                  <a:gd name="T72" fmla="*/ 10 w 56"/>
                  <a:gd name="T73" fmla="*/ 25 h 54"/>
                  <a:gd name="T74" fmla="*/ 11 w 56"/>
                  <a:gd name="T75" fmla="*/ 20 h 54"/>
                  <a:gd name="T76" fmla="*/ 10 w 56"/>
                  <a:gd name="T77" fmla="*/ 16 h 54"/>
                  <a:gd name="T78" fmla="*/ 17 w 56"/>
                  <a:gd name="T79" fmla="*/ 13 h 54"/>
                  <a:gd name="T80" fmla="*/ 21 w 56"/>
                  <a:gd name="T81" fmla="*/ 16 h 54"/>
                  <a:gd name="T82" fmla="*/ 25 w 56"/>
                  <a:gd name="T83" fmla="*/ 16 h 54"/>
                  <a:gd name="T84" fmla="*/ 28 w 56"/>
                  <a:gd name="T85" fmla="*/ 13 h 54"/>
                  <a:gd name="T86" fmla="*/ 32 w 56"/>
                  <a:gd name="T87" fmla="*/ 11 h 54"/>
                  <a:gd name="T88" fmla="*/ 33 w 56"/>
                  <a:gd name="T89" fmla="*/ 7 h 54"/>
                  <a:gd name="T90" fmla="*/ 36 w 56"/>
                  <a:gd name="T91" fmla="*/ 4 h 54"/>
                  <a:gd name="T92" fmla="*/ 39 w 56"/>
                  <a:gd name="T93" fmla="*/ 5 h 54"/>
                  <a:gd name="T94" fmla="*/ 41 w 56"/>
                  <a:gd name="T95" fmla="*/ 5 h 54"/>
                  <a:gd name="T96" fmla="*/ 44 w 56"/>
                  <a:gd name="T97" fmla="*/ 5 h 54"/>
                  <a:gd name="T98" fmla="*/ 48 w 56"/>
                  <a:gd name="T99" fmla="*/ 3 h 54"/>
                  <a:gd name="T100" fmla="*/ 49 w 56"/>
                  <a:gd name="T101" fmla="*/ 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6" h="54">
                    <a:moveTo>
                      <a:pt x="50" y="0"/>
                    </a:moveTo>
                    <a:lnTo>
                      <a:pt x="52" y="0"/>
                    </a:lnTo>
                    <a:lnTo>
                      <a:pt x="52" y="1"/>
                    </a:lnTo>
                    <a:lnTo>
                      <a:pt x="54" y="1"/>
                    </a:lnTo>
                    <a:lnTo>
                      <a:pt x="56" y="1"/>
                    </a:lnTo>
                    <a:lnTo>
                      <a:pt x="54" y="1"/>
                    </a:lnTo>
                    <a:lnTo>
                      <a:pt x="54" y="3"/>
                    </a:lnTo>
                    <a:lnTo>
                      <a:pt x="54" y="7"/>
                    </a:lnTo>
                    <a:lnTo>
                      <a:pt x="54" y="8"/>
                    </a:lnTo>
                    <a:lnTo>
                      <a:pt x="53" y="9"/>
                    </a:lnTo>
                    <a:lnTo>
                      <a:pt x="53" y="11"/>
                    </a:lnTo>
                    <a:lnTo>
                      <a:pt x="54" y="12"/>
                    </a:lnTo>
                    <a:lnTo>
                      <a:pt x="54" y="13"/>
                    </a:lnTo>
                    <a:lnTo>
                      <a:pt x="53" y="15"/>
                    </a:lnTo>
                    <a:lnTo>
                      <a:pt x="52" y="17"/>
                    </a:lnTo>
                    <a:lnTo>
                      <a:pt x="50" y="20"/>
                    </a:lnTo>
                    <a:lnTo>
                      <a:pt x="50" y="18"/>
                    </a:lnTo>
                    <a:lnTo>
                      <a:pt x="50" y="18"/>
                    </a:lnTo>
                    <a:lnTo>
                      <a:pt x="49" y="20"/>
                    </a:lnTo>
                    <a:lnTo>
                      <a:pt x="49" y="21"/>
                    </a:lnTo>
                    <a:lnTo>
                      <a:pt x="49" y="21"/>
                    </a:lnTo>
                    <a:lnTo>
                      <a:pt x="50" y="22"/>
                    </a:lnTo>
                    <a:lnTo>
                      <a:pt x="50" y="24"/>
                    </a:lnTo>
                    <a:lnTo>
                      <a:pt x="50" y="29"/>
                    </a:lnTo>
                    <a:lnTo>
                      <a:pt x="49" y="34"/>
                    </a:lnTo>
                    <a:lnTo>
                      <a:pt x="49" y="36"/>
                    </a:lnTo>
                    <a:lnTo>
                      <a:pt x="48" y="36"/>
                    </a:lnTo>
                    <a:lnTo>
                      <a:pt x="48" y="33"/>
                    </a:lnTo>
                    <a:lnTo>
                      <a:pt x="48" y="30"/>
                    </a:lnTo>
                    <a:lnTo>
                      <a:pt x="49" y="30"/>
                    </a:lnTo>
                    <a:lnTo>
                      <a:pt x="48" y="30"/>
                    </a:lnTo>
                    <a:lnTo>
                      <a:pt x="46" y="33"/>
                    </a:lnTo>
                    <a:lnTo>
                      <a:pt x="46" y="34"/>
                    </a:lnTo>
                    <a:lnTo>
                      <a:pt x="46" y="37"/>
                    </a:lnTo>
                    <a:lnTo>
                      <a:pt x="45" y="40"/>
                    </a:lnTo>
                    <a:lnTo>
                      <a:pt x="45" y="41"/>
                    </a:lnTo>
                    <a:lnTo>
                      <a:pt x="45" y="42"/>
                    </a:lnTo>
                    <a:lnTo>
                      <a:pt x="46" y="42"/>
                    </a:lnTo>
                    <a:lnTo>
                      <a:pt x="46" y="41"/>
                    </a:lnTo>
                    <a:lnTo>
                      <a:pt x="46" y="40"/>
                    </a:lnTo>
                    <a:lnTo>
                      <a:pt x="46" y="42"/>
                    </a:lnTo>
                    <a:lnTo>
                      <a:pt x="46" y="43"/>
                    </a:lnTo>
                    <a:lnTo>
                      <a:pt x="45" y="46"/>
                    </a:lnTo>
                    <a:lnTo>
                      <a:pt x="45" y="49"/>
                    </a:lnTo>
                    <a:lnTo>
                      <a:pt x="46" y="50"/>
                    </a:lnTo>
                    <a:lnTo>
                      <a:pt x="46" y="53"/>
                    </a:lnTo>
                    <a:lnTo>
                      <a:pt x="45" y="53"/>
                    </a:lnTo>
                    <a:lnTo>
                      <a:pt x="45" y="53"/>
                    </a:lnTo>
                    <a:lnTo>
                      <a:pt x="44" y="53"/>
                    </a:lnTo>
                    <a:lnTo>
                      <a:pt x="42" y="54"/>
                    </a:lnTo>
                    <a:lnTo>
                      <a:pt x="41" y="51"/>
                    </a:lnTo>
                    <a:lnTo>
                      <a:pt x="41" y="51"/>
                    </a:lnTo>
                    <a:lnTo>
                      <a:pt x="39" y="50"/>
                    </a:lnTo>
                    <a:lnTo>
                      <a:pt x="37" y="49"/>
                    </a:lnTo>
                    <a:lnTo>
                      <a:pt x="35" y="49"/>
                    </a:lnTo>
                    <a:lnTo>
                      <a:pt x="32" y="49"/>
                    </a:lnTo>
                    <a:lnTo>
                      <a:pt x="27" y="47"/>
                    </a:lnTo>
                    <a:lnTo>
                      <a:pt x="21" y="47"/>
                    </a:lnTo>
                    <a:lnTo>
                      <a:pt x="21" y="49"/>
                    </a:lnTo>
                    <a:lnTo>
                      <a:pt x="21" y="49"/>
                    </a:lnTo>
                    <a:lnTo>
                      <a:pt x="20" y="49"/>
                    </a:lnTo>
                    <a:lnTo>
                      <a:pt x="19" y="47"/>
                    </a:lnTo>
                    <a:lnTo>
                      <a:pt x="14" y="42"/>
                    </a:lnTo>
                    <a:lnTo>
                      <a:pt x="11" y="38"/>
                    </a:lnTo>
                    <a:lnTo>
                      <a:pt x="7" y="34"/>
                    </a:lnTo>
                    <a:lnTo>
                      <a:pt x="7" y="33"/>
                    </a:lnTo>
                    <a:lnTo>
                      <a:pt x="6" y="32"/>
                    </a:lnTo>
                    <a:lnTo>
                      <a:pt x="0" y="26"/>
                    </a:lnTo>
                    <a:lnTo>
                      <a:pt x="2" y="26"/>
                    </a:lnTo>
                    <a:lnTo>
                      <a:pt x="3" y="26"/>
                    </a:lnTo>
                    <a:lnTo>
                      <a:pt x="4" y="26"/>
                    </a:lnTo>
                    <a:lnTo>
                      <a:pt x="4" y="25"/>
                    </a:lnTo>
                    <a:lnTo>
                      <a:pt x="7" y="25"/>
                    </a:lnTo>
                    <a:lnTo>
                      <a:pt x="10" y="25"/>
                    </a:lnTo>
                    <a:lnTo>
                      <a:pt x="10" y="22"/>
                    </a:lnTo>
                    <a:lnTo>
                      <a:pt x="11" y="20"/>
                    </a:lnTo>
                    <a:lnTo>
                      <a:pt x="11" y="18"/>
                    </a:lnTo>
                    <a:lnTo>
                      <a:pt x="10" y="16"/>
                    </a:lnTo>
                    <a:lnTo>
                      <a:pt x="14" y="16"/>
                    </a:lnTo>
                    <a:lnTo>
                      <a:pt x="17" y="13"/>
                    </a:lnTo>
                    <a:lnTo>
                      <a:pt x="20" y="15"/>
                    </a:lnTo>
                    <a:lnTo>
                      <a:pt x="21" y="16"/>
                    </a:lnTo>
                    <a:lnTo>
                      <a:pt x="23" y="15"/>
                    </a:lnTo>
                    <a:lnTo>
                      <a:pt x="25" y="16"/>
                    </a:lnTo>
                    <a:lnTo>
                      <a:pt x="25" y="15"/>
                    </a:lnTo>
                    <a:lnTo>
                      <a:pt x="28" y="13"/>
                    </a:lnTo>
                    <a:lnTo>
                      <a:pt x="31" y="11"/>
                    </a:lnTo>
                    <a:lnTo>
                      <a:pt x="32" y="11"/>
                    </a:lnTo>
                    <a:lnTo>
                      <a:pt x="32" y="9"/>
                    </a:lnTo>
                    <a:lnTo>
                      <a:pt x="33" y="7"/>
                    </a:lnTo>
                    <a:lnTo>
                      <a:pt x="36" y="7"/>
                    </a:lnTo>
                    <a:lnTo>
                      <a:pt x="36" y="4"/>
                    </a:lnTo>
                    <a:lnTo>
                      <a:pt x="37" y="4"/>
                    </a:lnTo>
                    <a:lnTo>
                      <a:pt x="39" y="5"/>
                    </a:lnTo>
                    <a:lnTo>
                      <a:pt x="40" y="7"/>
                    </a:lnTo>
                    <a:lnTo>
                      <a:pt x="41" y="5"/>
                    </a:lnTo>
                    <a:lnTo>
                      <a:pt x="42" y="7"/>
                    </a:lnTo>
                    <a:lnTo>
                      <a:pt x="44" y="5"/>
                    </a:lnTo>
                    <a:lnTo>
                      <a:pt x="45" y="5"/>
                    </a:lnTo>
                    <a:lnTo>
                      <a:pt x="48" y="3"/>
                    </a:lnTo>
                    <a:lnTo>
                      <a:pt x="49" y="3"/>
                    </a:lnTo>
                    <a:lnTo>
                      <a:pt x="49" y="1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5" name="Freeform 514"/>
              <p:cNvSpPr>
                <a:spLocks/>
              </p:cNvSpPr>
              <p:nvPr/>
            </p:nvSpPr>
            <p:spPr bwMode="auto">
              <a:xfrm>
                <a:off x="3110783" y="3858079"/>
                <a:ext cx="200483" cy="96434"/>
              </a:xfrm>
              <a:custGeom>
                <a:avLst/>
                <a:gdLst>
                  <a:gd name="T0" fmla="*/ 46 w 79"/>
                  <a:gd name="T1" fmla="*/ 1 h 38"/>
                  <a:gd name="T2" fmla="*/ 54 w 79"/>
                  <a:gd name="T3" fmla="*/ 4 h 38"/>
                  <a:gd name="T4" fmla="*/ 60 w 79"/>
                  <a:gd name="T5" fmla="*/ 5 h 38"/>
                  <a:gd name="T6" fmla="*/ 63 w 79"/>
                  <a:gd name="T7" fmla="*/ 5 h 38"/>
                  <a:gd name="T8" fmla="*/ 67 w 79"/>
                  <a:gd name="T9" fmla="*/ 4 h 38"/>
                  <a:gd name="T10" fmla="*/ 71 w 79"/>
                  <a:gd name="T11" fmla="*/ 8 h 38"/>
                  <a:gd name="T12" fmla="*/ 68 w 79"/>
                  <a:gd name="T13" fmla="*/ 6 h 38"/>
                  <a:gd name="T14" fmla="*/ 64 w 79"/>
                  <a:gd name="T15" fmla="*/ 6 h 38"/>
                  <a:gd name="T16" fmla="*/ 63 w 79"/>
                  <a:gd name="T17" fmla="*/ 8 h 38"/>
                  <a:gd name="T18" fmla="*/ 65 w 79"/>
                  <a:gd name="T19" fmla="*/ 9 h 38"/>
                  <a:gd name="T20" fmla="*/ 68 w 79"/>
                  <a:gd name="T21" fmla="*/ 10 h 38"/>
                  <a:gd name="T22" fmla="*/ 73 w 79"/>
                  <a:gd name="T23" fmla="*/ 10 h 38"/>
                  <a:gd name="T24" fmla="*/ 73 w 79"/>
                  <a:gd name="T25" fmla="*/ 9 h 38"/>
                  <a:gd name="T26" fmla="*/ 79 w 79"/>
                  <a:gd name="T27" fmla="*/ 12 h 38"/>
                  <a:gd name="T28" fmla="*/ 79 w 79"/>
                  <a:gd name="T29" fmla="*/ 14 h 38"/>
                  <a:gd name="T30" fmla="*/ 75 w 79"/>
                  <a:gd name="T31" fmla="*/ 14 h 38"/>
                  <a:gd name="T32" fmla="*/ 73 w 79"/>
                  <a:gd name="T33" fmla="*/ 13 h 38"/>
                  <a:gd name="T34" fmla="*/ 72 w 79"/>
                  <a:gd name="T35" fmla="*/ 16 h 38"/>
                  <a:gd name="T36" fmla="*/ 68 w 79"/>
                  <a:gd name="T37" fmla="*/ 18 h 38"/>
                  <a:gd name="T38" fmla="*/ 65 w 79"/>
                  <a:gd name="T39" fmla="*/ 20 h 38"/>
                  <a:gd name="T40" fmla="*/ 63 w 79"/>
                  <a:gd name="T41" fmla="*/ 20 h 38"/>
                  <a:gd name="T42" fmla="*/ 60 w 79"/>
                  <a:gd name="T43" fmla="*/ 17 h 38"/>
                  <a:gd name="T44" fmla="*/ 59 w 79"/>
                  <a:gd name="T45" fmla="*/ 20 h 38"/>
                  <a:gd name="T46" fmla="*/ 55 w 79"/>
                  <a:gd name="T47" fmla="*/ 22 h 38"/>
                  <a:gd name="T48" fmla="*/ 54 w 79"/>
                  <a:gd name="T49" fmla="*/ 24 h 38"/>
                  <a:gd name="T50" fmla="*/ 48 w 79"/>
                  <a:gd name="T51" fmla="*/ 28 h 38"/>
                  <a:gd name="T52" fmla="*/ 46 w 79"/>
                  <a:gd name="T53" fmla="*/ 28 h 38"/>
                  <a:gd name="T54" fmla="*/ 43 w 79"/>
                  <a:gd name="T55" fmla="*/ 28 h 38"/>
                  <a:gd name="T56" fmla="*/ 37 w 79"/>
                  <a:gd name="T57" fmla="*/ 29 h 38"/>
                  <a:gd name="T58" fmla="*/ 34 w 79"/>
                  <a:gd name="T59" fmla="*/ 31 h 38"/>
                  <a:gd name="T60" fmla="*/ 33 w 79"/>
                  <a:gd name="T61" fmla="*/ 35 h 38"/>
                  <a:gd name="T62" fmla="*/ 30 w 79"/>
                  <a:gd name="T63" fmla="*/ 38 h 38"/>
                  <a:gd name="T64" fmla="*/ 27 w 79"/>
                  <a:gd name="T65" fmla="*/ 38 h 38"/>
                  <a:gd name="T66" fmla="*/ 27 w 79"/>
                  <a:gd name="T67" fmla="*/ 35 h 38"/>
                  <a:gd name="T68" fmla="*/ 26 w 79"/>
                  <a:gd name="T69" fmla="*/ 35 h 38"/>
                  <a:gd name="T70" fmla="*/ 23 w 79"/>
                  <a:gd name="T71" fmla="*/ 35 h 38"/>
                  <a:gd name="T72" fmla="*/ 22 w 79"/>
                  <a:gd name="T73" fmla="*/ 35 h 38"/>
                  <a:gd name="T74" fmla="*/ 21 w 79"/>
                  <a:gd name="T75" fmla="*/ 38 h 38"/>
                  <a:gd name="T76" fmla="*/ 14 w 79"/>
                  <a:gd name="T77" fmla="*/ 37 h 38"/>
                  <a:gd name="T78" fmla="*/ 10 w 79"/>
                  <a:gd name="T79" fmla="*/ 34 h 38"/>
                  <a:gd name="T80" fmla="*/ 12 w 79"/>
                  <a:gd name="T81" fmla="*/ 37 h 38"/>
                  <a:gd name="T82" fmla="*/ 6 w 79"/>
                  <a:gd name="T83" fmla="*/ 35 h 38"/>
                  <a:gd name="T84" fmla="*/ 2 w 79"/>
                  <a:gd name="T85" fmla="*/ 33 h 38"/>
                  <a:gd name="T86" fmla="*/ 1 w 79"/>
                  <a:gd name="T87" fmla="*/ 25 h 38"/>
                  <a:gd name="T88" fmla="*/ 1 w 79"/>
                  <a:gd name="T89" fmla="*/ 24 h 38"/>
                  <a:gd name="T90" fmla="*/ 5 w 79"/>
                  <a:gd name="T91" fmla="*/ 21 h 38"/>
                  <a:gd name="T92" fmla="*/ 6 w 79"/>
                  <a:gd name="T93" fmla="*/ 16 h 38"/>
                  <a:gd name="T94" fmla="*/ 10 w 79"/>
                  <a:gd name="T95" fmla="*/ 10 h 38"/>
                  <a:gd name="T96" fmla="*/ 15 w 79"/>
                  <a:gd name="T97" fmla="*/ 9 h 38"/>
                  <a:gd name="T98" fmla="*/ 18 w 79"/>
                  <a:gd name="T99" fmla="*/ 5 h 38"/>
                  <a:gd name="T100" fmla="*/ 19 w 79"/>
                  <a:gd name="T101" fmla="*/ 5 h 38"/>
                  <a:gd name="T102" fmla="*/ 30 w 79"/>
                  <a:gd name="T103" fmla="*/ 4 h 38"/>
                  <a:gd name="T104" fmla="*/ 39 w 79"/>
                  <a:gd name="T105" fmla="*/ 3 h 38"/>
                  <a:gd name="T106" fmla="*/ 42 w 79"/>
                  <a:gd name="T107" fmla="*/ 3 h 38"/>
                  <a:gd name="T108" fmla="*/ 43 w 79"/>
                  <a:gd name="T109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9" h="38">
                    <a:moveTo>
                      <a:pt x="43" y="0"/>
                    </a:moveTo>
                    <a:lnTo>
                      <a:pt x="46" y="1"/>
                    </a:lnTo>
                    <a:lnTo>
                      <a:pt x="48" y="4"/>
                    </a:lnTo>
                    <a:lnTo>
                      <a:pt x="54" y="4"/>
                    </a:lnTo>
                    <a:lnTo>
                      <a:pt x="59" y="4"/>
                    </a:lnTo>
                    <a:lnTo>
                      <a:pt x="60" y="5"/>
                    </a:lnTo>
                    <a:lnTo>
                      <a:pt x="62" y="4"/>
                    </a:lnTo>
                    <a:lnTo>
                      <a:pt x="63" y="5"/>
                    </a:lnTo>
                    <a:lnTo>
                      <a:pt x="64" y="4"/>
                    </a:lnTo>
                    <a:lnTo>
                      <a:pt x="67" y="4"/>
                    </a:lnTo>
                    <a:lnTo>
                      <a:pt x="69" y="6"/>
                    </a:lnTo>
                    <a:lnTo>
                      <a:pt x="71" y="8"/>
                    </a:lnTo>
                    <a:lnTo>
                      <a:pt x="71" y="8"/>
                    </a:lnTo>
                    <a:lnTo>
                      <a:pt x="68" y="6"/>
                    </a:lnTo>
                    <a:lnTo>
                      <a:pt x="65" y="6"/>
                    </a:lnTo>
                    <a:lnTo>
                      <a:pt x="64" y="6"/>
                    </a:lnTo>
                    <a:lnTo>
                      <a:pt x="65" y="8"/>
                    </a:lnTo>
                    <a:lnTo>
                      <a:pt x="63" y="8"/>
                    </a:lnTo>
                    <a:lnTo>
                      <a:pt x="63" y="9"/>
                    </a:lnTo>
                    <a:lnTo>
                      <a:pt x="65" y="9"/>
                    </a:lnTo>
                    <a:lnTo>
                      <a:pt x="67" y="9"/>
                    </a:lnTo>
                    <a:lnTo>
                      <a:pt x="68" y="10"/>
                    </a:lnTo>
                    <a:lnTo>
                      <a:pt x="71" y="10"/>
                    </a:lnTo>
                    <a:lnTo>
                      <a:pt x="73" y="10"/>
                    </a:lnTo>
                    <a:lnTo>
                      <a:pt x="73" y="9"/>
                    </a:lnTo>
                    <a:lnTo>
                      <a:pt x="73" y="9"/>
                    </a:lnTo>
                    <a:lnTo>
                      <a:pt x="76" y="9"/>
                    </a:lnTo>
                    <a:lnTo>
                      <a:pt x="79" y="12"/>
                    </a:lnTo>
                    <a:lnTo>
                      <a:pt x="79" y="13"/>
                    </a:lnTo>
                    <a:lnTo>
                      <a:pt x="79" y="14"/>
                    </a:lnTo>
                    <a:lnTo>
                      <a:pt x="77" y="14"/>
                    </a:lnTo>
                    <a:lnTo>
                      <a:pt x="75" y="14"/>
                    </a:lnTo>
                    <a:lnTo>
                      <a:pt x="75" y="13"/>
                    </a:lnTo>
                    <a:lnTo>
                      <a:pt x="73" y="13"/>
                    </a:lnTo>
                    <a:lnTo>
                      <a:pt x="72" y="14"/>
                    </a:lnTo>
                    <a:lnTo>
                      <a:pt x="72" y="16"/>
                    </a:lnTo>
                    <a:lnTo>
                      <a:pt x="71" y="16"/>
                    </a:lnTo>
                    <a:lnTo>
                      <a:pt x="68" y="18"/>
                    </a:lnTo>
                    <a:lnTo>
                      <a:pt x="67" y="18"/>
                    </a:lnTo>
                    <a:lnTo>
                      <a:pt x="65" y="20"/>
                    </a:lnTo>
                    <a:lnTo>
                      <a:pt x="64" y="18"/>
                    </a:lnTo>
                    <a:lnTo>
                      <a:pt x="63" y="20"/>
                    </a:lnTo>
                    <a:lnTo>
                      <a:pt x="62" y="18"/>
                    </a:lnTo>
                    <a:lnTo>
                      <a:pt x="60" y="17"/>
                    </a:lnTo>
                    <a:lnTo>
                      <a:pt x="59" y="17"/>
                    </a:lnTo>
                    <a:lnTo>
                      <a:pt x="59" y="20"/>
                    </a:lnTo>
                    <a:lnTo>
                      <a:pt x="56" y="20"/>
                    </a:lnTo>
                    <a:lnTo>
                      <a:pt x="55" y="22"/>
                    </a:lnTo>
                    <a:lnTo>
                      <a:pt x="55" y="24"/>
                    </a:lnTo>
                    <a:lnTo>
                      <a:pt x="54" y="24"/>
                    </a:lnTo>
                    <a:lnTo>
                      <a:pt x="51" y="26"/>
                    </a:lnTo>
                    <a:lnTo>
                      <a:pt x="48" y="28"/>
                    </a:lnTo>
                    <a:lnTo>
                      <a:pt x="48" y="29"/>
                    </a:lnTo>
                    <a:lnTo>
                      <a:pt x="46" y="28"/>
                    </a:lnTo>
                    <a:lnTo>
                      <a:pt x="44" y="29"/>
                    </a:lnTo>
                    <a:lnTo>
                      <a:pt x="43" y="28"/>
                    </a:lnTo>
                    <a:lnTo>
                      <a:pt x="40" y="26"/>
                    </a:lnTo>
                    <a:lnTo>
                      <a:pt x="37" y="29"/>
                    </a:lnTo>
                    <a:lnTo>
                      <a:pt x="33" y="29"/>
                    </a:lnTo>
                    <a:lnTo>
                      <a:pt x="34" y="31"/>
                    </a:lnTo>
                    <a:lnTo>
                      <a:pt x="34" y="33"/>
                    </a:lnTo>
                    <a:lnTo>
                      <a:pt x="33" y="35"/>
                    </a:lnTo>
                    <a:lnTo>
                      <a:pt x="33" y="38"/>
                    </a:lnTo>
                    <a:lnTo>
                      <a:pt x="30" y="38"/>
                    </a:lnTo>
                    <a:lnTo>
                      <a:pt x="27" y="38"/>
                    </a:lnTo>
                    <a:lnTo>
                      <a:pt x="27" y="38"/>
                    </a:lnTo>
                    <a:lnTo>
                      <a:pt x="27" y="37"/>
                    </a:lnTo>
                    <a:lnTo>
                      <a:pt x="27" y="35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25" y="35"/>
                    </a:lnTo>
                    <a:lnTo>
                      <a:pt x="23" y="35"/>
                    </a:lnTo>
                    <a:lnTo>
                      <a:pt x="22" y="34"/>
                    </a:lnTo>
                    <a:lnTo>
                      <a:pt x="22" y="35"/>
                    </a:lnTo>
                    <a:lnTo>
                      <a:pt x="22" y="37"/>
                    </a:lnTo>
                    <a:lnTo>
                      <a:pt x="21" y="38"/>
                    </a:lnTo>
                    <a:lnTo>
                      <a:pt x="15" y="38"/>
                    </a:lnTo>
                    <a:lnTo>
                      <a:pt x="14" y="37"/>
                    </a:lnTo>
                    <a:lnTo>
                      <a:pt x="13" y="34"/>
                    </a:lnTo>
                    <a:lnTo>
                      <a:pt x="10" y="34"/>
                    </a:lnTo>
                    <a:lnTo>
                      <a:pt x="9" y="35"/>
                    </a:lnTo>
                    <a:lnTo>
                      <a:pt x="12" y="37"/>
                    </a:lnTo>
                    <a:lnTo>
                      <a:pt x="10" y="37"/>
                    </a:lnTo>
                    <a:lnTo>
                      <a:pt x="6" y="35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0" y="30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1" y="24"/>
                    </a:lnTo>
                    <a:lnTo>
                      <a:pt x="2" y="24"/>
                    </a:lnTo>
                    <a:lnTo>
                      <a:pt x="5" y="21"/>
                    </a:lnTo>
                    <a:lnTo>
                      <a:pt x="6" y="17"/>
                    </a:lnTo>
                    <a:lnTo>
                      <a:pt x="6" y="16"/>
                    </a:lnTo>
                    <a:lnTo>
                      <a:pt x="8" y="13"/>
                    </a:lnTo>
                    <a:lnTo>
                      <a:pt x="10" y="10"/>
                    </a:lnTo>
                    <a:lnTo>
                      <a:pt x="13" y="10"/>
                    </a:lnTo>
                    <a:lnTo>
                      <a:pt x="15" y="9"/>
                    </a:lnTo>
                    <a:lnTo>
                      <a:pt x="17" y="6"/>
                    </a:lnTo>
                    <a:lnTo>
                      <a:pt x="18" y="5"/>
                    </a:lnTo>
                    <a:lnTo>
                      <a:pt x="18" y="4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30" y="4"/>
                    </a:lnTo>
                    <a:lnTo>
                      <a:pt x="35" y="4"/>
                    </a:lnTo>
                    <a:lnTo>
                      <a:pt x="39" y="3"/>
                    </a:lnTo>
                    <a:lnTo>
                      <a:pt x="40" y="4"/>
                    </a:lnTo>
                    <a:lnTo>
                      <a:pt x="42" y="3"/>
                    </a:lnTo>
                    <a:lnTo>
                      <a:pt x="44" y="3"/>
                    </a:lnTo>
                    <a:lnTo>
                      <a:pt x="43" y="1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6" name="Freeform 515"/>
              <p:cNvSpPr>
                <a:spLocks/>
              </p:cNvSpPr>
              <p:nvPr/>
            </p:nvSpPr>
            <p:spPr bwMode="auto">
              <a:xfrm>
                <a:off x="3093020" y="3911370"/>
                <a:ext cx="76132" cy="43142"/>
              </a:xfrm>
              <a:custGeom>
                <a:avLst/>
                <a:gdLst>
                  <a:gd name="T0" fmla="*/ 12 w 30"/>
                  <a:gd name="T1" fmla="*/ 0 h 17"/>
                  <a:gd name="T2" fmla="*/ 13 w 30"/>
                  <a:gd name="T3" fmla="*/ 0 h 17"/>
                  <a:gd name="T4" fmla="*/ 13 w 30"/>
                  <a:gd name="T5" fmla="*/ 1 h 17"/>
                  <a:gd name="T6" fmla="*/ 15 w 30"/>
                  <a:gd name="T7" fmla="*/ 1 h 17"/>
                  <a:gd name="T8" fmla="*/ 16 w 30"/>
                  <a:gd name="T9" fmla="*/ 3 h 17"/>
                  <a:gd name="T10" fmla="*/ 19 w 30"/>
                  <a:gd name="T11" fmla="*/ 3 h 17"/>
                  <a:gd name="T12" fmla="*/ 21 w 30"/>
                  <a:gd name="T13" fmla="*/ 3 h 17"/>
                  <a:gd name="T14" fmla="*/ 22 w 30"/>
                  <a:gd name="T15" fmla="*/ 5 h 17"/>
                  <a:gd name="T16" fmla="*/ 22 w 30"/>
                  <a:gd name="T17" fmla="*/ 7 h 17"/>
                  <a:gd name="T18" fmla="*/ 24 w 30"/>
                  <a:gd name="T19" fmla="*/ 7 h 17"/>
                  <a:gd name="T20" fmla="*/ 25 w 30"/>
                  <a:gd name="T21" fmla="*/ 7 h 17"/>
                  <a:gd name="T22" fmla="*/ 25 w 30"/>
                  <a:gd name="T23" fmla="*/ 5 h 17"/>
                  <a:gd name="T24" fmla="*/ 28 w 30"/>
                  <a:gd name="T25" fmla="*/ 4 h 17"/>
                  <a:gd name="T26" fmla="*/ 29 w 30"/>
                  <a:gd name="T27" fmla="*/ 5 h 17"/>
                  <a:gd name="T28" fmla="*/ 30 w 30"/>
                  <a:gd name="T29" fmla="*/ 5 h 17"/>
                  <a:gd name="T30" fmla="*/ 30 w 30"/>
                  <a:gd name="T31" fmla="*/ 8 h 17"/>
                  <a:gd name="T32" fmla="*/ 29 w 30"/>
                  <a:gd name="T33" fmla="*/ 9 h 17"/>
                  <a:gd name="T34" fmla="*/ 30 w 30"/>
                  <a:gd name="T35" fmla="*/ 10 h 17"/>
                  <a:gd name="T36" fmla="*/ 29 w 30"/>
                  <a:gd name="T37" fmla="*/ 12 h 17"/>
                  <a:gd name="T38" fmla="*/ 29 w 30"/>
                  <a:gd name="T39" fmla="*/ 13 h 17"/>
                  <a:gd name="T40" fmla="*/ 29 w 30"/>
                  <a:gd name="T41" fmla="*/ 14 h 17"/>
                  <a:gd name="T42" fmla="*/ 29 w 30"/>
                  <a:gd name="T43" fmla="*/ 16 h 17"/>
                  <a:gd name="T44" fmla="*/ 28 w 30"/>
                  <a:gd name="T45" fmla="*/ 17 h 17"/>
                  <a:gd name="T46" fmla="*/ 22 w 30"/>
                  <a:gd name="T47" fmla="*/ 17 h 17"/>
                  <a:gd name="T48" fmla="*/ 21 w 30"/>
                  <a:gd name="T49" fmla="*/ 16 h 17"/>
                  <a:gd name="T50" fmla="*/ 20 w 30"/>
                  <a:gd name="T51" fmla="*/ 13 h 17"/>
                  <a:gd name="T52" fmla="*/ 17 w 30"/>
                  <a:gd name="T53" fmla="*/ 13 h 17"/>
                  <a:gd name="T54" fmla="*/ 16 w 30"/>
                  <a:gd name="T55" fmla="*/ 14 h 17"/>
                  <a:gd name="T56" fmla="*/ 19 w 30"/>
                  <a:gd name="T57" fmla="*/ 16 h 17"/>
                  <a:gd name="T58" fmla="*/ 17 w 30"/>
                  <a:gd name="T59" fmla="*/ 16 h 17"/>
                  <a:gd name="T60" fmla="*/ 13 w 30"/>
                  <a:gd name="T61" fmla="*/ 14 h 17"/>
                  <a:gd name="T62" fmla="*/ 9 w 30"/>
                  <a:gd name="T63" fmla="*/ 12 h 17"/>
                  <a:gd name="T64" fmla="*/ 8 w 30"/>
                  <a:gd name="T65" fmla="*/ 12 h 17"/>
                  <a:gd name="T66" fmla="*/ 5 w 30"/>
                  <a:gd name="T67" fmla="*/ 12 h 17"/>
                  <a:gd name="T68" fmla="*/ 4 w 30"/>
                  <a:gd name="T69" fmla="*/ 10 h 17"/>
                  <a:gd name="T70" fmla="*/ 1 w 30"/>
                  <a:gd name="T71" fmla="*/ 10 h 17"/>
                  <a:gd name="T72" fmla="*/ 0 w 30"/>
                  <a:gd name="T73" fmla="*/ 9 h 17"/>
                  <a:gd name="T74" fmla="*/ 1 w 30"/>
                  <a:gd name="T75" fmla="*/ 8 h 17"/>
                  <a:gd name="T76" fmla="*/ 1 w 30"/>
                  <a:gd name="T77" fmla="*/ 7 h 17"/>
                  <a:gd name="T78" fmla="*/ 4 w 30"/>
                  <a:gd name="T79" fmla="*/ 5 h 17"/>
                  <a:gd name="T80" fmla="*/ 7 w 30"/>
                  <a:gd name="T81" fmla="*/ 4 h 17"/>
                  <a:gd name="T82" fmla="*/ 8 w 30"/>
                  <a:gd name="T83" fmla="*/ 4 h 17"/>
                  <a:gd name="T84" fmla="*/ 8 w 30"/>
                  <a:gd name="T85" fmla="*/ 3 h 17"/>
                  <a:gd name="T86" fmla="*/ 12 w 30"/>
                  <a:gd name="T8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0" h="17">
                    <a:moveTo>
                      <a:pt x="12" y="0"/>
                    </a:moveTo>
                    <a:lnTo>
                      <a:pt x="13" y="0"/>
                    </a:lnTo>
                    <a:lnTo>
                      <a:pt x="13" y="1"/>
                    </a:lnTo>
                    <a:lnTo>
                      <a:pt x="15" y="1"/>
                    </a:lnTo>
                    <a:lnTo>
                      <a:pt x="16" y="3"/>
                    </a:lnTo>
                    <a:lnTo>
                      <a:pt x="19" y="3"/>
                    </a:lnTo>
                    <a:lnTo>
                      <a:pt x="21" y="3"/>
                    </a:lnTo>
                    <a:lnTo>
                      <a:pt x="22" y="5"/>
                    </a:lnTo>
                    <a:lnTo>
                      <a:pt x="22" y="7"/>
                    </a:lnTo>
                    <a:lnTo>
                      <a:pt x="24" y="7"/>
                    </a:lnTo>
                    <a:lnTo>
                      <a:pt x="25" y="7"/>
                    </a:lnTo>
                    <a:lnTo>
                      <a:pt x="25" y="5"/>
                    </a:lnTo>
                    <a:lnTo>
                      <a:pt x="28" y="4"/>
                    </a:lnTo>
                    <a:lnTo>
                      <a:pt x="29" y="5"/>
                    </a:lnTo>
                    <a:lnTo>
                      <a:pt x="30" y="5"/>
                    </a:lnTo>
                    <a:lnTo>
                      <a:pt x="30" y="8"/>
                    </a:lnTo>
                    <a:lnTo>
                      <a:pt x="29" y="9"/>
                    </a:lnTo>
                    <a:lnTo>
                      <a:pt x="30" y="10"/>
                    </a:lnTo>
                    <a:lnTo>
                      <a:pt x="29" y="12"/>
                    </a:lnTo>
                    <a:lnTo>
                      <a:pt x="29" y="13"/>
                    </a:lnTo>
                    <a:lnTo>
                      <a:pt x="29" y="14"/>
                    </a:lnTo>
                    <a:lnTo>
                      <a:pt x="29" y="16"/>
                    </a:lnTo>
                    <a:lnTo>
                      <a:pt x="28" y="17"/>
                    </a:lnTo>
                    <a:lnTo>
                      <a:pt x="22" y="17"/>
                    </a:lnTo>
                    <a:lnTo>
                      <a:pt x="21" y="16"/>
                    </a:lnTo>
                    <a:lnTo>
                      <a:pt x="20" y="13"/>
                    </a:lnTo>
                    <a:lnTo>
                      <a:pt x="17" y="13"/>
                    </a:lnTo>
                    <a:lnTo>
                      <a:pt x="16" y="14"/>
                    </a:lnTo>
                    <a:lnTo>
                      <a:pt x="19" y="16"/>
                    </a:lnTo>
                    <a:lnTo>
                      <a:pt x="17" y="16"/>
                    </a:lnTo>
                    <a:lnTo>
                      <a:pt x="13" y="14"/>
                    </a:lnTo>
                    <a:lnTo>
                      <a:pt x="9" y="12"/>
                    </a:lnTo>
                    <a:lnTo>
                      <a:pt x="8" y="12"/>
                    </a:lnTo>
                    <a:lnTo>
                      <a:pt x="5" y="12"/>
                    </a:lnTo>
                    <a:lnTo>
                      <a:pt x="4" y="10"/>
                    </a:lnTo>
                    <a:lnTo>
                      <a:pt x="1" y="10"/>
                    </a:lnTo>
                    <a:lnTo>
                      <a:pt x="0" y="9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4" y="5"/>
                    </a:lnTo>
                    <a:lnTo>
                      <a:pt x="7" y="4"/>
                    </a:lnTo>
                    <a:lnTo>
                      <a:pt x="8" y="4"/>
                    </a:lnTo>
                    <a:lnTo>
                      <a:pt x="8" y="3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7" name="Freeform 516"/>
              <p:cNvSpPr>
                <a:spLocks/>
              </p:cNvSpPr>
              <p:nvPr/>
            </p:nvSpPr>
            <p:spPr bwMode="auto">
              <a:xfrm>
                <a:off x="3126010" y="3787022"/>
                <a:ext cx="38067" cy="78671"/>
              </a:xfrm>
              <a:custGeom>
                <a:avLst/>
                <a:gdLst>
                  <a:gd name="T0" fmla="*/ 11 w 15"/>
                  <a:gd name="T1" fmla="*/ 0 h 31"/>
                  <a:gd name="T2" fmla="*/ 11 w 15"/>
                  <a:gd name="T3" fmla="*/ 0 h 31"/>
                  <a:gd name="T4" fmla="*/ 12 w 15"/>
                  <a:gd name="T5" fmla="*/ 2 h 31"/>
                  <a:gd name="T6" fmla="*/ 13 w 15"/>
                  <a:gd name="T7" fmla="*/ 0 h 31"/>
                  <a:gd name="T8" fmla="*/ 15 w 15"/>
                  <a:gd name="T9" fmla="*/ 0 h 31"/>
                  <a:gd name="T10" fmla="*/ 15 w 15"/>
                  <a:gd name="T11" fmla="*/ 2 h 31"/>
                  <a:gd name="T12" fmla="*/ 15 w 15"/>
                  <a:gd name="T13" fmla="*/ 3 h 31"/>
                  <a:gd name="T14" fmla="*/ 13 w 15"/>
                  <a:gd name="T15" fmla="*/ 8 h 31"/>
                  <a:gd name="T16" fmla="*/ 12 w 15"/>
                  <a:gd name="T17" fmla="*/ 11 h 31"/>
                  <a:gd name="T18" fmla="*/ 12 w 15"/>
                  <a:gd name="T19" fmla="*/ 13 h 31"/>
                  <a:gd name="T20" fmla="*/ 13 w 15"/>
                  <a:gd name="T21" fmla="*/ 15 h 31"/>
                  <a:gd name="T22" fmla="*/ 13 w 15"/>
                  <a:gd name="T23" fmla="*/ 19 h 31"/>
                  <a:gd name="T24" fmla="*/ 12 w 15"/>
                  <a:gd name="T25" fmla="*/ 23 h 31"/>
                  <a:gd name="T26" fmla="*/ 9 w 15"/>
                  <a:gd name="T27" fmla="*/ 27 h 31"/>
                  <a:gd name="T28" fmla="*/ 8 w 15"/>
                  <a:gd name="T29" fmla="*/ 25 h 31"/>
                  <a:gd name="T30" fmla="*/ 6 w 15"/>
                  <a:gd name="T31" fmla="*/ 28 h 31"/>
                  <a:gd name="T32" fmla="*/ 4 w 15"/>
                  <a:gd name="T33" fmla="*/ 31 h 31"/>
                  <a:gd name="T34" fmla="*/ 4 w 15"/>
                  <a:gd name="T35" fmla="*/ 31 h 31"/>
                  <a:gd name="T36" fmla="*/ 3 w 15"/>
                  <a:gd name="T37" fmla="*/ 31 h 31"/>
                  <a:gd name="T38" fmla="*/ 3 w 15"/>
                  <a:gd name="T39" fmla="*/ 31 h 31"/>
                  <a:gd name="T40" fmla="*/ 0 w 15"/>
                  <a:gd name="T41" fmla="*/ 29 h 31"/>
                  <a:gd name="T42" fmla="*/ 2 w 15"/>
                  <a:gd name="T43" fmla="*/ 8 h 31"/>
                  <a:gd name="T44" fmla="*/ 2 w 15"/>
                  <a:gd name="T45" fmla="*/ 8 h 31"/>
                  <a:gd name="T46" fmla="*/ 2 w 15"/>
                  <a:gd name="T47" fmla="*/ 8 h 31"/>
                  <a:gd name="T48" fmla="*/ 2 w 15"/>
                  <a:gd name="T49" fmla="*/ 6 h 31"/>
                  <a:gd name="T50" fmla="*/ 3 w 15"/>
                  <a:gd name="T51" fmla="*/ 6 h 31"/>
                  <a:gd name="T52" fmla="*/ 4 w 15"/>
                  <a:gd name="T53" fmla="*/ 6 h 31"/>
                  <a:gd name="T54" fmla="*/ 4 w 15"/>
                  <a:gd name="T55" fmla="*/ 7 h 31"/>
                  <a:gd name="T56" fmla="*/ 4 w 15"/>
                  <a:gd name="T57" fmla="*/ 7 h 31"/>
                  <a:gd name="T58" fmla="*/ 6 w 15"/>
                  <a:gd name="T59" fmla="*/ 6 h 31"/>
                  <a:gd name="T60" fmla="*/ 7 w 15"/>
                  <a:gd name="T61" fmla="*/ 6 h 31"/>
                  <a:gd name="T62" fmla="*/ 7 w 15"/>
                  <a:gd name="T63" fmla="*/ 6 h 31"/>
                  <a:gd name="T64" fmla="*/ 8 w 15"/>
                  <a:gd name="T65" fmla="*/ 3 h 31"/>
                  <a:gd name="T66" fmla="*/ 8 w 15"/>
                  <a:gd name="T67" fmla="*/ 2 h 31"/>
                  <a:gd name="T68" fmla="*/ 8 w 15"/>
                  <a:gd name="T69" fmla="*/ 0 h 31"/>
                  <a:gd name="T70" fmla="*/ 11 w 15"/>
                  <a:gd name="T71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" h="31">
                    <a:moveTo>
                      <a:pt x="11" y="0"/>
                    </a:moveTo>
                    <a:lnTo>
                      <a:pt x="11" y="0"/>
                    </a:lnTo>
                    <a:lnTo>
                      <a:pt x="12" y="2"/>
                    </a:lnTo>
                    <a:lnTo>
                      <a:pt x="13" y="0"/>
                    </a:lnTo>
                    <a:lnTo>
                      <a:pt x="15" y="0"/>
                    </a:lnTo>
                    <a:lnTo>
                      <a:pt x="15" y="2"/>
                    </a:lnTo>
                    <a:lnTo>
                      <a:pt x="15" y="3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12" y="13"/>
                    </a:lnTo>
                    <a:lnTo>
                      <a:pt x="13" y="15"/>
                    </a:lnTo>
                    <a:lnTo>
                      <a:pt x="13" y="19"/>
                    </a:lnTo>
                    <a:lnTo>
                      <a:pt x="12" y="23"/>
                    </a:lnTo>
                    <a:lnTo>
                      <a:pt x="9" y="27"/>
                    </a:lnTo>
                    <a:lnTo>
                      <a:pt x="8" y="25"/>
                    </a:lnTo>
                    <a:lnTo>
                      <a:pt x="6" y="28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3" y="31"/>
                    </a:lnTo>
                    <a:lnTo>
                      <a:pt x="3" y="31"/>
                    </a:lnTo>
                    <a:lnTo>
                      <a:pt x="0" y="29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2" y="6"/>
                    </a:lnTo>
                    <a:lnTo>
                      <a:pt x="3" y="6"/>
                    </a:lnTo>
                    <a:lnTo>
                      <a:pt x="4" y="6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6" y="6"/>
                    </a:lnTo>
                    <a:lnTo>
                      <a:pt x="7" y="6"/>
                    </a:lnTo>
                    <a:lnTo>
                      <a:pt x="7" y="6"/>
                    </a:lnTo>
                    <a:lnTo>
                      <a:pt x="8" y="3"/>
                    </a:lnTo>
                    <a:lnTo>
                      <a:pt x="8" y="2"/>
                    </a:lnTo>
                    <a:lnTo>
                      <a:pt x="8" y="0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8" name="Freeform 517"/>
              <p:cNvSpPr>
                <a:spLocks/>
              </p:cNvSpPr>
              <p:nvPr/>
            </p:nvSpPr>
            <p:spPr bwMode="auto">
              <a:xfrm>
                <a:off x="3032114" y="3804785"/>
                <a:ext cx="124350" cy="129426"/>
              </a:xfrm>
              <a:custGeom>
                <a:avLst/>
                <a:gdLst>
                  <a:gd name="T0" fmla="*/ 17 w 49"/>
                  <a:gd name="T1" fmla="*/ 0 h 51"/>
                  <a:gd name="T2" fmla="*/ 39 w 49"/>
                  <a:gd name="T3" fmla="*/ 1 h 51"/>
                  <a:gd name="T4" fmla="*/ 39 w 49"/>
                  <a:gd name="T5" fmla="*/ 1 h 51"/>
                  <a:gd name="T6" fmla="*/ 37 w 49"/>
                  <a:gd name="T7" fmla="*/ 22 h 51"/>
                  <a:gd name="T8" fmla="*/ 40 w 49"/>
                  <a:gd name="T9" fmla="*/ 24 h 51"/>
                  <a:gd name="T10" fmla="*/ 40 w 49"/>
                  <a:gd name="T11" fmla="*/ 24 h 51"/>
                  <a:gd name="T12" fmla="*/ 41 w 49"/>
                  <a:gd name="T13" fmla="*/ 24 h 51"/>
                  <a:gd name="T14" fmla="*/ 43 w 49"/>
                  <a:gd name="T15" fmla="*/ 25 h 51"/>
                  <a:gd name="T16" fmla="*/ 44 w 49"/>
                  <a:gd name="T17" fmla="*/ 25 h 51"/>
                  <a:gd name="T18" fmla="*/ 45 w 49"/>
                  <a:gd name="T19" fmla="*/ 26 h 51"/>
                  <a:gd name="T20" fmla="*/ 46 w 49"/>
                  <a:gd name="T21" fmla="*/ 25 h 51"/>
                  <a:gd name="T22" fmla="*/ 49 w 49"/>
                  <a:gd name="T23" fmla="*/ 25 h 51"/>
                  <a:gd name="T24" fmla="*/ 49 w 49"/>
                  <a:gd name="T25" fmla="*/ 25 h 51"/>
                  <a:gd name="T26" fmla="*/ 49 w 49"/>
                  <a:gd name="T27" fmla="*/ 26 h 51"/>
                  <a:gd name="T28" fmla="*/ 48 w 49"/>
                  <a:gd name="T29" fmla="*/ 27 h 51"/>
                  <a:gd name="T30" fmla="*/ 46 w 49"/>
                  <a:gd name="T31" fmla="*/ 30 h 51"/>
                  <a:gd name="T32" fmla="*/ 44 w 49"/>
                  <a:gd name="T33" fmla="*/ 31 h 51"/>
                  <a:gd name="T34" fmla="*/ 41 w 49"/>
                  <a:gd name="T35" fmla="*/ 31 h 51"/>
                  <a:gd name="T36" fmla="*/ 39 w 49"/>
                  <a:gd name="T37" fmla="*/ 34 h 51"/>
                  <a:gd name="T38" fmla="*/ 37 w 49"/>
                  <a:gd name="T39" fmla="*/ 37 h 51"/>
                  <a:gd name="T40" fmla="*/ 37 w 49"/>
                  <a:gd name="T41" fmla="*/ 38 h 51"/>
                  <a:gd name="T42" fmla="*/ 36 w 49"/>
                  <a:gd name="T43" fmla="*/ 42 h 51"/>
                  <a:gd name="T44" fmla="*/ 32 w 49"/>
                  <a:gd name="T45" fmla="*/ 45 h 51"/>
                  <a:gd name="T46" fmla="*/ 32 w 49"/>
                  <a:gd name="T47" fmla="*/ 46 h 51"/>
                  <a:gd name="T48" fmla="*/ 31 w 49"/>
                  <a:gd name="T49" fmla="*/ 46 h 51"/>
                  <a:gd name="T50" fmla="*/ 28 w 49"/>
                  <a:gd name="T51" fmla="*/ 47 h 51"/>
                  <a:gd name="T52" fmla="*/ 25 w 49"/>
                  <a:gd name="T53" fmla="*/ 49 h 51"/>
                  <a:gd name="T54" fmla="*/ 25 w 49"/>
                  <a:gd name="T55" fmla="*/ 50 h 51"/>
                  <a:gd name="T56" fmla="*/ 24 w 49"/>
                  <a:gd name="T57" fmla="*/ 51 h 51"/>
                  <a:gd name="T58" fmla="*/ 20 w 49"/>
                  <a:gd name="T59" fmla="*/ 50 h 51"/>
                  <a:gd name="T60" fmla="*/ 17 w 49"/>
                  <a:gd name="T61" fmla="*/ 50 h 51"/>
                  <a:gd name="T62" fmla="*/ 14 w 49"/>
                  <a:gd name="T63" fmla="*/ 50 h 51"/>
                  <a:gd name="T64" fmla="*/ 7 w 49"/>
                  <a:gd name="T65" fmla="*/ 49 h 51"/>
                  <a:gd name="T66" fmla="*/ 6 w 49"/>
                  <a:gd name="T67" fmla="*/ 46 h 51"/>
                  <a:gd name="T68" fmla="*/ 4 w 49"/>
                  <a:gd name="T69" fmla="*/ 46 h 51"/>
                  <a:gd name="T70" fmla="*/ 2 w 49"/>
                  <a:gd name="T71" fmla="*/ 43 h 51"/>
                  <a:gd name="T72" fmla="*/ 0 w 49"/>
                  <a:gd name="T73" fmla="*/ 41 h 51"/>
                  <a:gd name="T74" fmla="*/ 0 w 49"/>
                  <a:gd name="T75" fmla="*/ 41 h 51"/>
                  <a:gd name="T76" fmla="*/ 2 w 49"/>
                  <a:gd name="T77" fmla="*/ 39 h 51"/>
                  <a:gd name="T78" fmla="*/ 2 w 49"/>
                  <a:gd name="T79" fmla="*/ 38 h 51"/>
                  <a:gd name="T80" fmla="*/ 3 w 49"/>
                  <a:gd name="T81" fmla="*/ 38 h 51"/>
                  <a:gd name="T82" fmla="*/ 2 w 49"/>
                  <a:gd name="T83" fmla="*/ 37 h 51"/>
                  <a:gd name="T84" fmla="*/ 2 w 49"/>
                  <a:gd name="T85" fmla="*/ 37 h 51"/>
                  <a:gd name="T86" fmla="*/ 2 w 49"/>
                  <a:gd name="T87" fmla="*/ 35 h 51"/>
                  <a:gd name="T88" fmla="*/ 2 w 49"/>
                  <a:gd name="T89" fmla="*/ 34 h 51"/>
                  <a:gd name="T90" fmla="*/ 2 w 49"/>
                  <a:gd name="T91" fmla="*/ 33 h 51"/>
                  <a:gd name="T92" fmla="*/ 8 w 49"/>
                  <a:gd name="T93" fmla="*/ 21 h 51"/>
                  <a:gd name="T94" fmla="*/ 24 w 49"/>
                  <a:gd name="T95" fmla="*/ 21 h 51"/>
                  <a:gd name="T96" fmla="*/ 25 w 49"/>
                  <a:gd name="T97" fmla="*/ 20 h 51"/>
                  <a:gd name="T98" fmla="*/ 25 w 49"/>
                  <a:gd name="T99" fmla="*/ 18 h 51"/>
                  <a:gd name="T100" fmla="*/ 24 w 49"/>
                  <a:gd name="T101" fmla="*/ 18 h 51"/>
                  <a:gd name="T102" fmla="*/ 21 w 49"/>
                  <a:gd name="T103" fmla="*/ 17 h 51"/>
                  <a:gd name="T104" fmla="*/ 20 w 49"/>
                  <a:gd name="T105" fmla="*/ 17 h 51"/>
                  <a:gd name="T106" fmla="*/ 20 w 49"/>
                  <a:gd name="T107" fmla="*/ 14 h 51"/>
                  <a:gd name="T108" fmla="*/ 20 w 49"/>
                  <a:gd name="T109" fmla="*/ 13 h 51"/>
                  <a:gd name="T110" fmla="*/ 19 w 49"/>
                  <a:gd name="T111" fmla="*/ 13 h 51"/>
                  <a:gd name="T112" fmla="*/ 16 w 49"/>
                  <a:gd name="T113" fmla="*/ 12 h 51"/>
                  <a:gd name="T114" fmla="*/ 15 w 49"/>
                  <a:gd name="T115" fmla="*/ 10 h 51"/>
                  <a:gd name="T116" fmla="*/ 14 w 49"/>
                  <a:gd name="T117" fmla="*/ 9 h 51"/>
                  <a:gd name="T118" fmla="*/ 12 w 49"/>
                  <a:gd name="T119" fmla="*/ 8 h 51"/>
                  <a:gd name="T120" fmla="*/ 17 w 49"/>
                  <a:gd name="T121" fmla="*/ 6 h 51"/>
                  <a:gd name="T122" fmla="*/ 17 w 49"/>
                  <a:gd name="T123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9" h="51">
                    <a:moveTo>
                      <a:pt x="17" y="0"/>
                    </a:moveTo>
                    <a:lnTo>
                      <a:pt x="39" y="1"/>
                    </a:lnTo>
                    <a:lnTo>
                      <a:pt x="39" y="1"/>
                    </a:lnTo>
                    <a:lnTo>
                      <a:pt x="37" y="22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1" y="24"/>
                    </a:lnTo>
                    <a:lnTo>
                      <a:pt x="43" y="25"/>
                    </a:lnTo>
                    <a:lnTo>
                      <a:pt x="44" y="25"/>
                    </a:lnTo>
                    <a:lnTo>
                      <a:pt x="45" y="26"/>
                    </a:lnTo>
                    <a:lnTo>
                      <a:pt x="46" y="25"/>
                    </a:lnTo>
                    <a:lnTo>
                      <a:pt x="49" y="25"/>
                    </a:lnTo>
                    <a:lnTo>
                      <a:pt x="49" y="25"/>
                    </a:lnTo>
                    <a:lnTo>
                      <a:pt x="49" y="26"/>
                    </a:lnTo>
                    <a:lnTo>
                      <a:pt x="48" y="27"/>
                    </a:lnTo>
                    <a:lnTo>
                      <a:pt x="46" y="30"/>
                    </a:lnTo>
                    <a:lnTo>
                      <a:pt x="44" y="31"/>
                    </a:lnTo>
                    <a:lnTo>
                      <a:pt x="41" y="31"/>
                    </a:lnTo>
                    <a:lnTo>
                      <a:pt x="39" y="34"/>
                    </a:lnTo>
                    <a:lnTo>
                      <a:pt x="37" y="37"/>
                    </a:lnTo>
                    <a:lnTo>
                      <a:pt x="37" y="38"/>
                    </a:lnTo>
                    <a:lnTo>
                      <a:pt x="36" y="42"/>
                    </a:lnTo>
                    <a:lnTo>
                      <a:pt x="32" y="45"/>
                    </a:lnTo>
                    <a:lnTo>
                      <a:pt x="32" y="46"/>
                    </a:lnTo>
                    <a:lnTo>
                      <a:pt x="31" y="46"/>
                    </a:lnTo>
                    <a:lnTo>
                      <a:pt x="28" y="47"/>
                    </a:lnTo>
                    <a:lnTo>
                      <a:pt x="25" y="49"/>
                    </a:lnTo>
                    <a:lnTo>
                      <a:pt x="25" y="50"/>
                    </a:lnTo>
                    <a:lnTo>
                      <a:pt x="24" y="51"/>
                    </a:lnTo>
                    <a:lnTo>
                      <a:pt x="20" y="50"/>
                    </a:lnTo>
                    <a:lnTo>
                      <a:pt x="17" y="50"/>
                    </a:lnTo>
                    <a:lnTo>
                      <a:pt x="14" y="50"/>
                    </a:lnTo>
                    <a:lnTo>
                      <a:pt x="7" y="49"/>
                    </a:lnTo>
                    <a:lnTo>
                      <a:pt x="6" y="46"/>
                    </a:lnTo>
                    <a:lnTo>
                      <a:pt x="4" y="46"/>
                    </a:lnTo>
                    <a:lnTo>
                      <a:pt x="2" y="43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2" y="39"/>
                    </a:lnTo>
                    <a:lnTo>
                      <a:pt x="2" y="38"/>
                    </a:lnTo>
                    <a:lnTo>
                      <a:pt x="3" y="38"/>
                    </a:lnTo>
                    <a:lnTo>
                      <a:pt x="2" y="37"/>
                    </a:lnTo>
                    <a:lnTo>
                      <a:pt x="2" y="37"/>
                    </a:lnTo>
                    <a:lnTo>
                      <a:pt x="2" y="35"/>
                    </a:lnTo>
                    <a:lnTo>
                      <a:pt x="2" y="34"/>
                    </a:lnTo>
                    <a:lnTo>
                      <a:pt x="2" y="33"/>
                    </a:lnTo>
                    <a:lnTo>
                      <a:pt x="8" y="21"/>
                    </a:lnTo>
                    <a:lnTo>
                      <a:pt x="24" y="21"/>
                    </a:lnTo>
                    <a:lnTo>
                      <a:pt x="25" y="20"/>
                    </a:lnTo>
                    <a:lnTo>
                      <a:pt x="25" y="18"/>
                    </a:lnTo>
                    <a:lnTo>
                      <a:pt x="24" y="18"/>
                    </a:lnTo>
                    <a:lnTo>
                      <a:pt x="21" y="17"/>
                    </a:lnTo>
                    <a:lnTo>
                      <a:pt x="20" y="17"/>
                    </a:lnTo>
                    <a:lnTo>
                      <a:pt x="20" y="14"/>
                    </a:lnTo>
                    <a:lnTo>
                      <a:pt x="20" y="13"/>
                    </a:lnTo>
                    <a:lnTo>
                      <a:pt x="19" y="13"/>
                    </a:lnTo>
                    <a:lnTo>
                      <a:pt x="16" y="12"/>
                    </a:lnTo>
                    <a:lnTo>
                      <a:pt x="15" y="10"/>
                    </a:lnTo>
                    <a:lnTo>
                      <a:pt x="14" y="9"/>
                    </a:lnTo>
                    <a:lnTo>
                      <a:pt x="12" y="8"/>
                    </a:lnTo>
                    <a:lnTo>
                      <a:pt x="17" y="6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9" name="Freeform 518"/>
              <p:cNvSpPr>
                <a:spLocks noEditPoints="1"/>
              </p:cNvSpPr>
              <p:nvPr/>
            </p:nvSpPr>
            <p:spPr bwMode="auto">
              <a:xfrm>
                <a:off x="2354535" y="3274397"/>
                <a:ext cx="862833" cy="634436"/>
              </a:xfrm>
              <a:custGeom>
                <a:avLst/>
                <a:gdLst>
                  <a:gd name="T0" fmla="*/ 215 w 340"/>
                  <a:gd name="T1" fmla="*/ 117 h 250"/>
                  <a:gd name="T2" fmla="*/ 61 w 340"/>
                  <a:gd name="T3" fmla="*/ 109 h 250"/>
                  <a:gd name="T4" fmla="*/ 70 w 340"/>
                  <a:gd name="T5" fmla="*/ 19 h 250"/>
                  <a:gd name="T6" fmla="*/ 130 w 340"/>
                  <a:gd name="T7" fmla="*/ 26 h 250"/>
                  <a:gd name="T8" fmla="*/ 138 w 340"/>
                  <a:gd name="T9" fmla="*/ 38 h 250"/>
                  <a:gd name="T10" fmla="*/ 142 w 340"/>
                  <a:gd name="T11" fmla="*/ 50 h 250"/>
                  <a:gd name="T12" fmla="*/ 151 w 340"/>
                  <a:gd name="T13" fmla="*/ 55 h 250"/>
                  <a:gd name="T14" fmla="*/ 162 w 340"/>
                  <a:gd name="T15" fmla="*/ 54 h 250"/>
                  <a:gd name="T16" fmla="*/ 174 w 340"/>
                  <a:gd name="T17" fmla="*/ 47 h 250"/>
                  <a:gd name="T18" fmla="*/ 187 w 340"/>
                  <a:gd name="T19" fmla="*/ 59 h 250"/>
                  <a:gd name="T20" fmla="*/ 196 w 340"/>
                  <a:gd name="T21" fmla="*/ 77 h 250"/>
                  <a:gd name="T22" fmla="*/ 203 w 340"/>
                  <a:gd name="T23" fmla="*/ 97 h 250"/>
                  <a:gd name="T24" fmla="*/ 220 w 340"/>
                  <a:gd name="T25" fmla="*/ 105 h 250"/>
                  <a:gd name="T26" fmla="*/ 216 w 340"/>
                  <a:gd name="T27" fmla="*/ 111 h 250"/>
                  <a:gd name="T28" fmla="*/ 213 w 340"/>
                  <a:gd name="T29" fmla="*/ 125 h 250"/>
                  <a:gd name="T30" fmla="*/ 213 w 340"/>
                  <a:gd name="T31" fmla="*/ 159 h 250"/>
                  <a:gd name="T32" fmla="*/ 213 w 340"/>
                  <a:gd name="T33" fmla="*/ 171 h 250"/>
                  <a:gd name="T34" fmla="*/ 236 w 340"/>
                  <a:gd name="T35" fmla="*/ 197 h 250"/>
                  <a:gd name="T36" fmla="*/ 258 w 340"/>
                  <a:gd name="T37" fmla="*/ 201 h 250"/>
                  <a:gd name="T38" fmla="*/ 277 w 340"/>
                  <a:gd name="T39" fmla="*/ 202 h 250"/>
                  <a:gd name="T40" fmla="*/ 287 w 340"/>
                  <a:gd name="T41" fmla="*/ 192 h 250"/>
                  <a:gd name="T42" fmla="*/ 315 w 340"/>
                  <a:gd name="T43" fmla="*/ 164 h 250"/>
                  <a:gd name="T44" fmla="*/ 336 w 340"/>
                  <a:gd name="T45" fmla="*/ 159 h 250"/>
                  <a:gd name="T46" fmla="*/ 327 w 340"/>
                  <a:gd name="T47" fmla="*/ 186 h 250"/>
                  <a:gd name="T48" fmla="*/ 324 w 340"/>
                  <a:gd name="T49" fmla="*/ 205 h 250"/>
                  <a:gd name="T50" fmla="*/ 315 w 340"/>
                  <a:gd name="T51" fmla="*/ 202 h 250"/>
                  <a:gd name="T52" fmla="*/ 308 w 340"/>
                  <a:gd name="T53" fmla="*/ 208 h 250"/>
                  <a:gd name="T54" fmla="*/ 286 w 340"/>
                  <a:gd name="T55" fmla="*/ 222 h 250"/>
                  <a:gd name="T56" fmla="*/ 269 w 340"/>
                  <a:gd name="T57" fmla="*/ 242 h 250"/>
                  <a:gd name="T58" fmla="*/ 266 w 340"/>
                  <a:gd name="T59" fmla="*/ 248 h 250"/>
                  <a:gd name="T60" fmla="*/ 244 w 340"/>
                  <a:gd name="T61" fmla="*/ 229 h 250"/>
                  <a:gd name="T62" fmla="*/ 240 w 340"/>
                  <a:gd name="T63" fmla="*/ 230 h 250"/>
                  <a:gd name="T64" fmla="*/ 236 w 340"/>
                  <a:gd name="T65" fmla="*/ 230 h 250"/>
                  <a:gd name="T66" fmla="*/ 212 w 340"/>
                  <a:gd name="T67" fmla="*/ 234 h 250"/>
                  <a:gd name="T68" fmla="*/ 188 w 340"/>
                  <a:gd name="T69" fmla="*/ 226 h 250"/>
                  <a:gd name="T70" fmla="*/ 154 w 340"/>
                  <a:gd name="T71" fmla="*/ 206 h 250"/>
                  <a:gd name="T72" fmla="*/ 136 w 340"/>
                  <a:gd name="T73" fmla="*/ 198 h 250"/>
                  <a:gd name="T74" fmla="*/ 120 w 340"/>
                  <a:gd name="T75" fmla="*/ 189 h 250"/>
                  <a:gd name="T76" fmla="*/ 117 w 340"/>
                  <a:gd name="T77" fmla="*/ 171 h 250"/>
                  <a:gd name="T78" fmla="*/ 116 w 340"/>
                  <a:gd name="T79" fmla="*/ 147 h 250"/>
                  <a:gd name="T80" fmla="*/ 91 w 340"/>
                  <a:gd name="T81" fmla="*/ 118 h 250"/>
                  <a:gd name="T82" fmla="*/ 80 w 340"/>
                  <a:gd name="T83" fmla="*/ 104 h 250"/>
                  <a:gd name="T84" fmla="*/ 83 w 340"/>
                  <a:gd name="T85" fmla="*/ 92 h 250"/>
                  <a:gd name="T86" fmla="*/ 70 w 340"/>
                  <a:gd name="T87" fmla="*/ 83 h 250"/>
                  <a:gd name="T88" fmla="*/ 59 w 340"/>
                  <a:gd name="T89" fmla="*/ 68 h 250"/>
                  <a:gd name="T90" fmla="*/ 49 w 340"/>
                  <a:gd name="T91" fmla="*/ 51 h 250"/>
                  <a:gd name="T92" fmla="*/ 44 w 340"/>
                  <a:gd name="T93" fmla="*/ 27 h 250"/>
                  <a:gd name="T94" fmla="*/ 33 w 340"/>
                  <a:gd name="T95" fmla="*/ 18 h 250"/>
                  <a:gd name="T96" fmla="*/ 25 w 340"/>
                  <a:gd name="T97" fmla="*/ 38 h 250"/>
                  <a:gd name="T98" fmla="*/ 36 w 340"/>
                  <a:gd name="T99" fmla="*/ 56 h 250"/>
                  <a:gd name="T100" fmla="*/ 47 w 340"/>
                  <a:gd name="T101" fmla="*/ 76 h 250"/>
                  <a:gd name="T102" fmla="*/ 53 w 340"/>
                  <a:gd name="T103" fmla="*/ 85 h 250"/>
                  <a:gd name="T104" fmla="*/ 59 w 340"/>
                  <a:gd name="T105" fmla="*/ 106 h 250"/>
                  <a:gd name="T106" fmla="*/ 65 w 340"/>
                  <a:gd name="T107" fmla="*/ 123 h 250"/>
                  <a:gd name="T108" fmla="*/ 74 w 340"/>
                  <a:gd name="T109" fmla="*/ 133 h 250"/>
                  <a:gd name="T110" fmla="*/ 61 w 340"/>
                  <a:gd name="T111" fmla="*/ 130 h 250"/>
                  <a:gd name="T112" fmla="*/ 42 w 340"/>
                  <a:gd name="T113" fmla="*/ 111 h 250"/>
                  <a:gd name="T114" fmla="*/ 36 w 340"/>
                  <a:gd name="T115" fmla="*/ 83 h 250"/>
                  <a:gd name="T116" fmla="*/ 24 w 340"/>
                  <a:gd name="T117" fmla="*/ 80 h 250"/>
                  <a:gd name="T118" fmla="*/ 25 w 340"/>
                  <a:gd name="T119" fmla="*/ 72 h 250"/>
                  <a:gd name="T120" fmla="*/ 28 w 340"/>
                  <a:gd name="T121" fmla="*/ 61 h 250"/>
                  <a:gd name="T122" fmla="*/ 12 w 340"/>
                  <a:gd name="T123" fmla="*/ 39 h 250"/>
                  <a:gd name="T124" fmla="*/ 8 w 340"/>
                  <a:gd name="T125" fmla="*/ 22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40" h="250">
                    <a:moveTo>
                      <a:pt x="215" y="119"/>
                    </a:moveTo>
                    <a:lnTo>
                      <a:pt x="215" y="121"/>
                    </a:lnTo>
                    <a:lnTo>
                      <a:pt x="213" y="123"/>
                    </a:lnTo>
                    <a:lnTo>
                      <a:pt x="215" y="119"/>
                    </a:lnTo>
                    <a:close/>
                    <a:moveTo>
                      <a:pt x="65" y="118"/>
                    </a:moveTo>
                    <a:lnTo>
                      <a:pt x="65" y="119"/>
                    </a:lnTo>
                    <a:lnTo>
                      <a:pt x="65" y="121"/>
                    </a:lnTo>
                    <a:lnTo>
                      <a:pt x="63" y="121"/>
                    </a:lnTo>
                    <a:lnTo>
                      <a:pt x="65" y="118"/>
                    </a:lnTo>
                    <a:close/>
                    <a:moveTo>
                      <a:pt x="215" y="117"/>
                    </a:moveTo>
                    <a:lnTo>
                      <a:pt x="216" y="117"/>
                    </a:lnTo>
                    <a:lnTo>
                      <a:pt x="215" y="118"/>
                    </a:lnTo>
                    <a:lnTo>
                      <a:pt x="215" y="118"/>
                    </a:lnTo>
                    <a:lnTo>
                      <a:pt x="215" y="117"/>
                    </a:lnTo>
                    <a:close/>
                    <a:moveTo>
                      <a:pt x="216" y="114"/>
                    </a:moveTo>
                    <a:lnTo>
                      <a:pt x="216" y="115"/>
                    </a:lnTo>
                    <a:lnTo>
                      <a:pt x="216" y="115"/>
                    </a:lnTo>
                    <a:lnTo>
                      <a:pt x="216" y="114"/>
                    </a:lnTo>
                    <a:lnTo>
                      <a:pt x="216" y="114"/>
                    </a:lnTo>
                    <a:close/>
                    <a:moveTo>
                      <a:pt x="61" y="109"/>
                    </a:moveTo>
                    <a:lnTo>
                      <a:pt x="63" y="111"/>
                    </a:lnTo>
                    <a:lnTo>
                      <a:pt x="63" y="113"/>
                    </a:lnTo>
                    <a:lnTo>
                      <a:pt x="62" y="113"/>
                    </a:lnTo>
                    <a:lnTo>
                      <a:pt x="61" y="111"/>
                    </a:lnTo>
                    <a:lnTo>
                      <a:pt x="61" y="110"/>
                    </a:lnTo>
                    <a:lnTo>
                      <a:pt x="61" y="109"/>
                    </a:lnTo>
                    <a:close/>
                    <a:moveTo>
                      <a:pt x="29" y="0"/>
                    </a:moveTo>
                    <a:lnTo>
                      <a:pt x="29" y="1"/>
                    </a:lnTo>
                    <a:lnTo>
                      <a:pt x="29" y="1"/>
                    </a:lnTo>
                    <a:lnTo>
                      <a:pt x="70" y="19"/>
                    </a:lnTo>
                    <a:lnTo>
                      <a:pt x="103" y="21"/>
                    </a:lnTo>
                    <a:lnTo>
                      <a:pt x="103" y="17"/>
                    </a:lnTo>
                    <a:lnTo>
                      <a:pt x="123" y="17"/>
                    </a:lnTo>
                    <a:lnTo>
                      <a:pt x="125" y="18"/>
                    </a:lnTo>
                    <a:lnTo>
                      <a:pt x="126" y="21"/>
                    </a:lnTo>
                    <a:lnTo>
                      <a:pt x="128" y="22"/>
                    </a:lnTo>
                    <a:lnTo>
                      <a:pt x="128" y="23"/>
                    </a:lnTo>
                    <a:lnTo>
                      <a:pt x="129" y="23"/>
                    </a:lnTo>
                    <a:lnTo>
                      <a:pt x="130" y="25"/>
                    </a:lnTo>
                    <a:lnTo>
                      <a:pt x="130" y="26"/>
                    </a:lnTo>
                    <a:lnTo>
                      <a:pt x="132" y="27"/>
                    </a:lnTo>
                    <a:lnTo>
                      <a:pt x="133" y="29"/>
                    </a:lnTo>
                    <a:lnTo>
                      <a:pt x="133" y="30"/>
                    </a:lnTo>
                    <a:lnTo>
                      <a:pt x="133" y="30"/>
                    </a:lnTo>
                    <a:lnTo>
                      <a:pt x="134" y="31"/>
                    </a:lnTo>
                    <a:lnTo>
                      <a:pt x="136" y="31"/>
                    </a:lnTo>
                    <a:lnTo>
                      <a:pt x="137" y="34"/>
                    </a:lnTo>
                    <a:lnTo>
                      <a:pt x="137" y="36"/>
                    </a:lnTo>
                    <a:lnTo>
                      <a:pt x="138" y="36"/>
                    </a:lnTo>
                    <a:lnTo>
                      <a:pt x="138" y="38"/>
                    </a:lnTo>
                    <a:lnTo>
                      <a:pt x="138" y="38"/>
                    </a:lnTo>
                    <a:lnTo>
                      <a:pt x="141" y="39"/>
                    </a:lnTo>
                    <a:lnTo>
                      <a:pt x="141" y="42"/>
                    </a:lnTo>
                    <a:lnTo>
                      <a:pt x="140" y="42"/>
                    </a:lnTo>
                    <a:lnTo>
                      <a:pt x="138" y="42"/>
                    </a:lnTo>
                    <a:lnTo>
                      <a:pt x="138" y="43"/>
                    </a:lnTo>
                    <a:lnTo>
                      <a:pt x="141" y="46"/>
                    </a:lnTo>
                    <a:lnTo>
                      <a:pt x="142" y="47"/>
                    </a:lnTo>
                    <a:lnTo>
                      <a:pt x="142" y="48"/>
                    </a:lnTo>
                    <a:lnTo>
                      <a:pt x="142" y="50"/>
                    </a:lnTo>
                    <a:lnTo>
                      <a:pt x="144" y="50"/>
                    </a:lnTo>
                    <a:lnTo>
                      <a:pt x="144" y="51"/>
                    </a:lnTo>
                    <a:lnTo>
                      <a:pt x="145" y="51"/>
                    </a:lnTo>
                    <a:lnTo>
                      <a:pt x="146" y="51"/>
                    </a:lnTo>
                    <a:lnTo>
                      <a:pt x="146" y="52"/>
                    </a:lnTo>
                    <a:lnTo>
                      <a:pt x="146" y="52"/>
                    </a:lnTo>
                    <a:lnTo>
                      <a:pt x="148" y="54"/>
                    </a:lnTo>
                    <a:lnTo>
                      <a:pt x="149" y="54"/>
                    </a:lnTo>
                    <a:lnTo>
                      <a:pt x="151" y="55"/>
                    </a:lnTo>
                    <a:lnTo>
                      <a:pt x="151" y="55"/>
                    </a:lnTo>
                    <a:lnTo>
                      <a:pt x="154" y="56"/>
                    </a:lnTo>
                    <a:lnTo>
                      <a:pt x="155" y="58"/>
                    </a:lnTo>
                    <a:lnTo>
                      <a:pt x="157" y="58"/>
                    </a:lnTo>
                    <a:lnTo>
                      <a:pt x="158" y="59"/>
                    </a:lnTo>
                    <a:lnTo>
                      <a:pt x="158" y="58"/>
                    </a:lnTo>
                    <a:lnTo>
                      <a:pt x="159" y="58"/>
                    </a:lnTo>
                    <a:lnTo>
                      <a:pt x="161" y="56"/>
                    </a:lnTo>
                    <a:lnTo>
                      <a:pt x="162" y="55"/>
                    </a:lnTo>
                    <a:lnTo>
                      <a:pt x="162" y="55"/>
                    </a:lnTo>
                    <a:lnTo>
                      <a:pt x="162" y="54"/>
                    </a:lnTo>
                    <a:lnTo>
                      <a:pt x="163" y="52"/>
                    </a:lnTo>
                    <a:lnTo>
                      <a:pt x="165" y="50"/>
                    </a:lnTo>
                    <a:lnTo>
                      <a:pt x="166" y="48"/>
                    </a:lnTo>
                    <a:lnTo>
                      <a:pt x="167" y="47"/>
                    </a:lnTo>
                    <a:lnTo>
                      <a:pt x="169" y="48"/>
                    </a:lnTo>
                    <a:lnTo>
                      <a:pt x="169" y="48"/>
                    </a:lnTo>
                    <a:lnTo>
                      <a:pt x="169" y="48"/>
                    </a:lnTo>
                    <a:lnTo>
                      <a:pt x="170" y="47"/>
                    </a:lnTo>
                    <a:lnTo>
                      <a:pt x="173" y="47"/>
                    </a:lnTo>
                    <a:lnTo>
                      <a:pt x="174" y="47"/>
                    </a:lnTo>
                    <a:lnTo>
                      <a:pt x="177" y="47"/>
                    </a:lnTo>
                    <a:lnTo>
                      <a:pt x="178" y="47"/>
                    </a:lnTo>
                    <a:lnTo>
                      <a:pt x="178" y="48"/>
                    </a:lnTo>
                    <a:lnTo>
                      <a:pt x="179" y="47"/>
                    </a:lnTo>
                    <a:lnTo>
                      <a:pt x="180" y="48"/>
                    </a:lnTo>
                    <a:lnTo>
                      <a:pt x="182" y="50"/>
                    </a:lnTo>
                    <a:lnTo>
                      <a:pt x="184" y="52"/>
                    </a:lnTo>
                    <a:lnTo>
                      <a:pt x="186" y="55"/>
                    </a:lnTo>
                    <a:lnTo>
                      <a:pt x="187" y="58"/>
                    </a:lnTo>
                    <a:lnTo>
                      <a:pt x="187" y="59"/>
                    </a:lnTo>
                    <a:lnTo>
                      <a:pt x="188" y="60"/>
                    </a:lnTo>
                    <a:lnTo>
                      <a:pt x="188" y="63"/>
                    </a:lnTo>
                    <a:lnTo>
                      <a:pt x="190" y="64"/>
                    </a:lnTo>
                    <a:lnTo>
                      <a:pt x="190" y="65"/>
                    </a:lnTo>
                    <a:lnTo>
                      <a:pt x="191" y="69"/>
                    </a:lnTo>
                    <a:lnTo>
                      <a:pt x="192" y="71"/>
                    </a:lnTo>
                    <a:lnTo>
                      <a:pt x="192" y="72"/>
                    </a:lnTo>
                    <a:lnTo>
                      <a:pt x="195" y="72"/>
                    </a:lnTo>
                    <a:lnTo>
                      <a:pt x="195" y="75"/>
                    </a:lnTo>
                    <a:lnTo>
                      <a:pt x="196" y="77"/>
                    </a:lnTo>
                    <a:lnTo>
                      <a:pt x="199" y="79"/>
                    </a:lnTo>
                    <a:lnTo>
                      <a:pt x="198" y="81"/>
                    </a:lnTo>
                    <a:lnTo>
                      <a:pt x="198" y="84"/>
                    </a:lnTo>
                    <a:lnTo>
                      <a:pt x="198" y="84"/>
                    </a:lnTo>
                    <a:lnTo>
                      <a:pt x="198" y="85"/>
                    </a:lnTo>
                    <a:lnTo>
                      <a:pt x="200" y="92"/>
                    </a:lnTo>
                    <a:lnTo>
                      <a:pt x="200" y="94"/>
                    </a:lnTo>
                    <a:lnTo>
                      <a:pt x="202" y="96"/>
                    </a:lnTo>
                    <a:lnTo>
                      <a:pt x="202" y="96"/>
                    </a:lnTo>
                    <a:lnTo>
                      <a:pt x="203" y="97"/>
                    </a:lnTo>
                    <a:lnTo>
                      <a:pt x="204" y="97"/>
                    </a:lnTo>
                    <a:lnTo>
                      <a:pt x="205" y="97"/>
                    </a:lnTo>
                    <a:lnTo>
                      <a:pt x="208" y="100"/>
                    </a:lnTo>
                    <a:lnTo>
                      <a:pt x="212" y="101"/>
                    </a:lnTo>
                    <a:lnTo>
                      <a:pt x="215" y="101"/>
                    </a:lnTo>
                    <a:lnTo>
                      <a:pt x="216" y="102"/>
                    </a:lnTo>
                    <a:lnTo>
                      <a:pt x="217" y="104"/>
                    </a:lnTo>
                    <a:lnTo>
                      <a:pt x="219" y="104"/>
                    </a:lnTo>
                    <a:lnTo>
                      <a:pt x="217" y="106"/>
                    </a:lnTo>
                    <a:lnTo>
                      <a:pt x="220" y="105"/>
                    </a:lnTo>
                    <a:lnTo>
                      <a:pt x="220" y="101"/>
                    </a:lnTo>
                    <a:lnTo>
                      <a:pt x="221" y="100"/>
                    </a:lnTo>
                    <a:lnTo>
                      <a:pt x="221" y="101"/>
                    </a:lnTo>
                    <a:lnTo>
                      <a:pt x="221" y="104"/>
                    </a:lnTo>
                    <a:lnTo>
                      <a:pt x="220" y="105"/>
                    </a:lnTo>
                    <a:lnTo>
                      <a:pt x="220" y="108"/>
                    </a:lnTo>
                    <a:lnTo>
                      <a:pt x="217" y="110"/>
                    </a:lnTo>
                    <a:lnTo>
                      <a:pt x="217" y="111"/>
                    </a:lnTo>
                    <a:lnTo>
                      <a:pt x="216" y="113"/>
                    </a:lnTo>
                    <a:lnTo>
                      <a:pt x="216" y="111"/>
                    </a:lnTo>
                    <a:lnTo>
                      <a:pt x="217" y="109"/>
                    </a:lnTo>
                    <a:lnTo>
                      <a:pt x="215" y="109"/>
                    </a:lnTo>
                    <a:lnTo>
                      <a:pt x="215" y="111"/>
                    </a:lnTo>
                    <a:lnTo>
                      <a:pt x="213" y="114"/>
                    </a:lnTo>
                    <a:lnTo>
                      <a:pt x="215" y="115"/>
                    </a:lnTo>
                    <a:lnTo>
                      <a:pt x="215" y="117"/>
                    </a:lnTo>
                    <a:lnTo>
                      <a:pt x="213" y="119"/>
                    </a:lnTo>
                    <a:lnTo>
                      <a:pt x="212" y="121"/>
                    </a:lnTo>
                    <a:lnTo>
                      <a:pt x="212" y="123"/>
                    </a:lnTo>
                    <a:lnTo>
                      <a:pt x="213" y="125"/>
                    </a:lnTo>
                    <a:lnTo>
                      <a:pt x="212" y="126"/>
                    </a:lnTo>
                    <a:lnTo>
                      <a:pt x="212" y="127"/>
                    </a:lnTo>
                    <a:lnTo>
                      <a:pt x="211" y="134"/>
                    </a:lnTo>
                    <a:lnTo>
                      <a:pt x="212" y="138"/>
                    </a:lnTo>
                    <a:lnTo>
                      <a:pt x="211" y="143"/>
                    </a:lnTo>
                    <a:lnTo>
                      <a:pt x="209" y="146"/>
                    </a:lnTo>
                    <a:lnTo>
                      <a:pt x="209" y="147"/>
                    </a:lnTo>
                    <a:lnTo>
                      <a:pt x="211" y="152"/>
                    </a:lnTo>
                    <a:lnTo>
                      <a:pt x="211" y="155"/>
                    </a:lnTo>
                    <a:lnTo>
                      <a:pt x="213" y="159"/>
                    </a:lnTo>
                    <a:lnTo>
                      <a:pt x="213" y="163"/>
                    </a:lnTo>
                    <a:lnTo>
                      <a:pt x="212" y="164"/>
                    </a:lnTo>
                    <a:lnTo>
                      <a:pt x="212" y="159"/>
                    </a:lnTo>
                    <a:lnTo>
                      <a:pt x="209" y="156"/>
                    </a:lnTo>
                    <a:lnTo>
                      <a:pt x="209" y="159"/>
                    </a:lnTo>
                    <a:lnTo>
                      <a:pt x="211" y="160"/>
                    </a:lnTo>
                    <a:lnTo>
                      <a:pt x="212" y="165"/>
                    </a:lnTo>
                    <a:lnTo>
                      <a:pt x="213" y="167"/>
                    </a:lnTo>
                    <a:lnTo>
                      <a:pt x="212" y="168"/>
                    </a:lnTo>
                    <a:lnTo>
                      <a:pt x="213" y="171"/>
                    </a:lnTo>
                    <a:lnTo>
                      <a:pt x="215" y="172"/>
                    </a:lnTo>
                    <a:lnTo>
                      <a:pt x="220" y="180"/>
                    </a:lnTo>
                    <a:lnTo>
                      <a:pt x="221" y="183"/>
                    </a:lnTo>
                    <a:lnTo>
                      <a:pt x="224" y="185"/>
                    </a:lnTo>
                    <a:lnTo>
                      <a:pt x="224" y="188"/>
                    </a:lnTo>
                    <a:lnTo>
                      <a:pt x="224" y="189"/>
                    </a:lnTo>
                    <a:lnTo>
                      <a:pt x="229" y="194"/>
                    </a:lnTo>
                    <a:lnTo>
                      <a:pt x="231" y="197"/>
                    </a:lnTo>
                    <a:lnTo>
                      <a:pt x="232" y="197"/>
                    </a:lnTo>
                    <a:lnTo>
                      <a:pt x="236" y="197"/>
                    </a:lnTo>
                    <a:lnTo>
                      <a:pt x="236" y="197"/>
                    </a:lnTo>
                    <a:lnTo>
                      <a:pt x="240" y="198"/>
                    </a:lnTo>
                    <a:lnTo>
                      <a:pt x="242" y="202"/>
                    </a:lnTo>
                    <a:lnTo>
                      <a:pt x="242" y="205"/>
                    </a:lnTo>
                    <a:lnTo>
                      <a:pt x="246" y="204"/>
                    </a:lnTo>
                    <a:lnTo>
                      <a:pt x="250" y="204"/>
                    </a:lnTo>
                    <a:lnTo>
                      <a:pt x="250" y="205"/>
                    </a:lnTo>
                    <a:lnTo>
                      <a:pt x="253" y="205"/>
                    </a:lnTo>
                    <a:lnTo>
                      <a:pt x="257" y="202"/>
                    </a:lnTo>
                    <a:lnTo>
                      <a:pt x="258" y="201"/>
                    </a:lnTo>
                    <a:lnTo>
                      <a:pt x="262" y="201"/>
                    </a:lnTo>
                    <a:lnTo>
                      <a:pt x="265" y="200"/>
                    </a:lnTo>
                    <a:lnTo>
                      <a:pt x="267" y="198"/>
                    </a:lnTo>
                    <a:lnTo>
                      <a:pt x="270" y="198"/>
                    </a:lnTo>
                    <a:lnTo>
                      <a:pt x="273" y="200"/>
                    </a:lnTo>
                    <a:lnTo>
                      <a:pt x="274" y="198"/>
                    </a:lnTo>
                    <a:lnTo>
                      <a:pt x="277" y="198"/>
                    </a:lnTo>
                    <a:lnTo>
                      <a:pt x="275" y="200"/>
                    </a:lnTo>
                    <a:lnTo>
                      <a:pt x="274" y="201"/>
                    </a:lnTo>
                    <a:lnTo>
                      <a:pt x="277" y="202"/>
                    </a:lnTo>
                    <a:lnTo>
                      <a:pt x="278" y="204"/>
                    </a:lnTo>
                    <a:lnTo>
                      <a:pt x="279" y="202"/>
                    </a:lnTo>
                    <a:lnTo>
                      <a:pt x="281" y="202"/>
                    </a:lnTo>
                    <a:lnTo>
                      <a:pt x="282" y="200"/>
                    </a:lnTo>
                    <a:lnTo>
                      <a:pt x="282" y="197"/>
                    </a:lnTo>
                    <a:lnTo>
                      <a:pt x="283" y="194"/>
                    </a:lnTo>
                    <a:lnTo>
                      <a:pt x="281" y="196"/>
                    </a:lnTo>
                    <a:lnTo>
                      <a:pt x="281" y="196"/>
                    </a:lnTo>
                    <a:lnTo>
                      <a:pt x="286" y="193"/>
                    </a:lnTo>
                    <a:lnTo>
                      <a:pt x="287" y="192"/>
                    </a:lnTo>
                    <a:lnTo>
                      <a:pt x="290" y="189"/>
                    </a:lnTo>
                    <a:lnTo>
                      <a:pt x="290" y="185"/>
                    </a:lnTo>
                    <a:lnTo>
                      <a:pt x="294" y="181"/>
                    </a:lnTo>
                    <a:lnTo>
                      <a:pt x="294" y="180"/>
                    </a:lnTo>
                    <a:lnTo>
                      <a:pt x="294" y="172"/>
                    </a:lnTo>
                    <a:lnTo>
                      <a:pt x="299" y="168"/>
                    </a:lnTo>
                    <a:lnTo>
                      <a:pt x="296" y="168"/>
                    </a:lnTo>
                    <a:lnTo>
                      <a:pt x="296" y="165"/>
                    </a:lnTo>
                    <a:lnTo>
                      <a:pt x="304" y="164"/>
                    </a:lnTo>
                    <a:lnTo>
                      <a:pt x="315" y="164"/>
                    </a:lnTo>
                    <a:lnTo>
                      <a:pt x="316" y="161"/>
                    </a:lnTo>
                    <a:lnTo>
                      <a:pt x="319" y="161"/>
                    </a:lnTo>
                    <a:lnTo>
                      <a:pt x="320" y="163"/>
                    </a:lnTo>
                    <a:lnTo>
                      <a:pt x="323" y="161"/>
                    </a:lnTo>
                    <a:lnTo>
                      <a:pt x="323" y="160"/>
                    </a:lnTo>
                    <a:lnTo>
                      <a:pt x="327" y="160"/>
                    </a:lnTo>
                    <a:lnTo>
                      <a:pt x="333" y="161"/>
                    </a:lnTo>
                    <a:lnTo>
                      <a:pt x="335" y="160"/>
                    </a:lnTo>
                    <a:lnTo>
                      <a:pt x="333" y="159"/>
                    </a:lnTo>
                    <a:lnTo>
                      <a:pt x="336" y="159"/>
                    </a:lnTo>
                    <a:lnTo>
                      <a:pt x="340" y="163"/>
                    </a:lnTo>
                    <a:lnTo>
                      <a:pt x="340" y="165"/>
                    </a:lnTo>
                    <a:lnTo>
                      <a:pt x="337" y="169"/>
                    </a:lnTo>
                    <a:lnTo>
                      <a:pt x="335" y="173"/>
                    </a:lnTo>
                    <a:lnTo>
                      <a:pt x="329" y="179"/>
                    </a:lnTo>
                    <a:lnTo>
                      <a:pt x="329" y="180"/>
                    </a:lnTo>
                    <a:lnTo>
                      <a:pt x="328" y="183"/>
                    </a:lnTo>
                    <a:lnTo>
                      <a:pt x="327" y="184"/>
                    </a:lnTo>
                    <a:lnTo>
                      <a:pt x="325" y="185"/>
                    </a:lnTo>
                    <a:lnTo>
                      <a:pt x="327" y="186"/>
                    </a:lnTo>
                    <a:lnTo>
                      <a:pt x="329" y="186"/>
                    </a:lnTo>
                    <a:lnTo>
                      <a:pt x="328" y="188"/>
                    </a:lnTo>
                    <a:lnTo>
                      <a:pt x="325" y="190"/>
                    </a:lnTo>
                    <a:lnTo>
                      <a:pt x="325" y="192"/>
                    </a:lnTo>
                    <a:lnTo>
                      <a:pt x="327" y="193"/>
                    </a:lnTo>
                    <a:lnTo>
                      <a:pt x="328" y="192"/>
                    </a:lnTo>
                    <a:lnTo>
                      <a:pt x="329" y="192"/>
                    </a:lnTo>
                    <a:lnTo>
                      <a:pt x="328" y="193"/>
                    </a:lnTo>
                    <a:lnTo>
                      <a:pt x="327" y="201"/>
                    </a:lnTo>
                    <a:lnTo>
                      <a:pt x="324" y="205"/>
                    </a:lnTo>
                    <a:lnTo>
                      <a:pt x="323" y="205"/>
                    </a:lnTo>
                    <a:lnTo>
                      <a:pt x="323" y="202"/>
                    </a:lnTo>
                    <a:lnTo>
                      <a:pt x="320" y="201"/>
                    </a:lnTo>
                    <a:lnTo>
                      <a:pt x="320" y="200"/>
                    </a:lnTo>
                    <a:lnTo>
                      <a:pt x="321" y="200"/>
                    </a:lnTo>
                    <a:lnTo>
                      <a:pt x="321" y="197"/>
                    </a:lnTo>
                    <a:lnTo>
                      <a:pt x="320" y="197"/>
                    </a:lnTo>
                    <a:lnTo>
                      <a:pt x="317" y="200"/>
                    </a:lnTo>
                    <a:lnTo>
                      <a:pt x="315" y="202"/>
                    </a:lnTo>
                    <a:lnTo>
                      <a:pt x="315" y="202"/>
                    </a:lnTo>
                    <a:lnTo>
                      <a:pt x="315" y="202"/>
                    </a:lnTo>
                    <a:lnTo>
                      <a:pt x="312" y="202"/>
                    </a:lnTo>
                    <a:lnTo>
                      <a:pt x="312" y="204"/>
                    </a:lnTo>
                    <a:lnTo>
                      <a:pt x="312" y="205"/>
                    </a:lnTo>
                    <a:lnTo>
                      <a:pt x="311" y="208"/>
                    </a:lnTo>
                    <a:lnTo>
                      <a:pt x="311" y="208"/>
                    </a:lnTo>
                    <a:lnTo>
                      <a:pt x="310" y="208"/>
                    </a:lnTo>
                    <a:lnTo>
                      <a:pt x="308" y="209"/>
                    </a:lnTo>
                    <a:lnTo>
                      <a:pt x="308" y="209"/>
                    </a:lnTo>
                    <a:lnTo>
                      <a:pt x="308" y="208"/>
                    </a:lnTo>
                    <a:lnTo>
                      <a:pt x="307" y="208"/>
                    </a:lnTo>
                    <a:lnTo>
                      <a:pt x="306" y="208"/>
                    </a:lnTo>
                    <a:lnTo>
                      <a:pt x="306" y="210"/>
                    </a:lnTo>
                    <a:lnTo>
                      <a:pt x="284" y="209"/>
                    </a:lnTo>
                    <a:lnTo>
                      <a:pt x="284" y="215"/>
                    </a:lnTo>
                    <a:lnTo>
                      <a:pt x="279" y="217"/>
                    </a:lnTo>
                    <a:lnTo>
                      <a:pt x="281" y="218"/>
                    </a:lnTo>
                    <a:lnTo>
                      <a:pt x="282" y="219"/>
                    </a:lnTo>
                    <a:lnTo>
                      <a:pt x="283" y="221"/>
                    </a:lnTo>
                    <a:lnTo>
                      <a:pt x="286" y="222"/>
                    </a:lnTo>
                    <a:lnTo>
                      <a:pt x="287" y="222"/>
                    </a:lnTo>
                    <a:lnTo>
                      <a:pt x="287" y="223"/>
                    </a:lnTo>
                    <a:lnTo>
                      <a:pt x="287" y="226"/>
                    </a:lnTo>
                    <a:lnTo>
                      <a:pt x="288" y="226"/>
                    </a:lnTo>
                    <a:lnTo>
                      <a:pt x="291" y="227"/>
                    </a:lnTo>
                    <a:lnTo>
                      <a:pt x="292" y="227"/>
                    </a:lnTo>
                    <a:lnTo>
                      <a:pt x="292" y="229"/>
                    </a:lnTo>
                    <a:lnTo>
                      <a:pt x="291" y="230"/>
                    </a:lnTo>
                    <a:lnTo>
                      <a:pt x="275" y="230"/>
                    </a:lnTo>
                    <a:lnTo>
                      <a:pt x="269" y="242"/>
                    </a:lnTo>
                    <a:lnTo>
                      <a:pt x="269" y="243"/>
                    </a:lnTo>
                    <a:lnTo>
                      <a:pt x="269" y="244"/>
                    </a:lnTo>
                    <a:lnTo>
                      <a:pt x="269" y="246"/>
                    </a:lnTo>
                    <a:lnTo>
                      <a:pt x="269" y="246"/>
                    </a:lnTo>
                    <a:lnTo>
                      <a:pt x="270" y="247"/>
                    </a:lnTo>
                    <a:lnTo>
                      <a:pt x="269" y="247"/>
                    </a:lnTo>
                    <a:lnTo>
                      <a:pt x="269" y="248"/>
                    </a:lnTo>
                    <a:lnTo>
                      <a:pt x="267" y="250"/>
                    </a:lnTo>
                    <a:lnTo>
                      <a:pt x="267" y="250"/>
                    </a:lnTo>
                    <a:lnTo>
                      <a:pt x="266" y="248"/>
                    </a:lnTo>
                    <a:lnTo>
                      <a:pt x="262" y="246"/>
                    </a:lnTo>
                    <a:lnTo>
                      <a:pt x="262" y="244"/>
                    </a:lnTo>
                    <a:lnTo>
                      <a:pt x="259" y="243"/>
                    </a:lnTo>
                    <a:lnTo>
                      <a:pt x="252" y="236"/>
                    </a:lnTo>
                    <a:lnTo>
                      <a:pt x="250" y="235"/>
                    </a:lnTo>
                    <a:lnTo>
                      <a:pt x="250" y="234"/>
                    </a:lnTo>
                    <a:lnTo>
                      <a:pt x="248" y="231"/>
                    </a:lnTo>
                    <a:lnTo>
                      <a:pt x="246" y="230"/>
                    </a:lnTo>
                    <a:lnTo>
                      <a:pt x="244" y="229"/>
                    </a:lnTo>
                    <a:lnTo>
                      <a:pt x="244" y="229"/>
                    </a:lnTo>
                    <a:lnTo>
                      <a:pt x="242" y="229"/>
                    </a:lnTo>
                    <a:lnTo>
                      <a:pt x="242" y="230"/>
                    </a:lnTo>
                    <a:lnTo>
                      <a:pt x="246" y="231"/>
                    </a:lnTo>
                    <a:lnTo>
                      <a:pt x="249" y="234"/>
                    </a:lnTo>
                    <a:lnTo>
                      <a:pt x="249" y="235"/>
                    </a:lnTo>
                    <a:lnTo>
                      <a:pt x="248" y="233"/>
                    </a:lnTo>
                    <a:lnTo>
                      <a:pt x="244" y="231"/>
                    </a:lnTo>
                    <a:lnTo>
                      <a:pt x="242" y="230"/>
                    </a:lnTo>
                    <a:lnTo>
                      <a:pt x="240" y="230"/>
                    </a:lnTo>
                    <a:lnTo>
                      <a:pt x="240" y="230"/>
                    </a:lnTo>
                    <a:lnTo>
                      <a:pt x="240" y="229"/>
                    </a:lnTo>
                    <a:lnTo>
                      <a:pt x="241" y="229"/>
                    </a:lnTo>
                    <a:lnTo>
                      <a:pt x="241" y="229"/>
                    </a:lnTo>
                    <a:lnTo>
                      <a:pt x="240" y="229"/>
                    </a:lnTo>
                    <a:lnTo>
                      <a:pt x="238" y="229"/>
                    </a:lnTo>
                    <a:lnTo>
                      <a:pt x="238" y="227"/>
                    </a:lnTo>
                    <a:lnTo>
                      <a:pt x="237" y="227"/>
                    </a:lnTo>
                    <a:lnTo>
                      <a:pt x="234" y="229"/>
                    </a:lnTo>
                    <a:lnTo>
                      <a:pt x="234" y="230"/>
                    </a:lnTo>
                    <a:lnTo>
                      <a:pt x="236" y="230"/>
                    </a:lnTo>
                    <a:lnTo>
                      <a:pt x="238" y="230"/>
                    </a:lnTo>
                    <a:lnTo>
                      <a:pt x="238" y="231"/>
                    </a:lnTo>
                    <a:lnTo>
                      <a:pt x="237" y="231"/>
                    </a:lnTo>
                    <a:lnTo>
                      <a:pt x="234" y="231"/>
                    </a:lnTo>
                    <a:lnTo>
                      <a:pt x="232" y="231"/>
                    </a:lnTo>
                    <a:lnTo>
                      <a:pt x="229" y="234"/>
                    </a:lnTo>
                    <a:lnTo>
                      <a:pt x="227" y="234"/>
                    </a:lnTo>
                    <a:lnTo>
                      <a:pt x="220" y="236"/>
                    </a:lnTo>
                    <a:lnTo>
                      <a:pt x="217" y="236"/>
                    </a:lnTo>
                    <a:lnTo>
                      <a:pt x="212" y="234"/>
                    </a:lnTo>
                    <a:lnTo>
                      <a:pt x="209" y="233"/>
                    </a:lnTo>
                    <a:lnTo>
                      <a:pt x="204" y="233"/>
                    </a:lnTo>
                    <a:lnTo>
                      <a:pt x="200" y="231"/>
                    </a:lnTo>
                    <a:lnTo>
                      <a:pt x="198" y="230"/>
                    </a:lnTo>
                    <a:lnTo>
                      <a:pt x="198" y="230"/>
                    </a:lnTo>
                    <a:lnTo>
                      <a:pt x="195" y="230"/>
                    </a:lnTo>
                    <a:lnTo>
                      <a:pt x="192" y="229"/>
                    </a:lnTo>
                    <a:lnTo>
                      <a:pt x="191" y="226"/>
                    </a:lnTo>
                    <a:lnTo>
                      <a:pt x="190" y="225"/>
                    </a:lnTo>
                    <a:lnTo>
                      <a:pt x="188" y="226"/>
                    </a:lnTo>
                    <a:lnTo>
                      <a:pt x="186" y="225"/>
                    </a:lnTo>
                    <a:lnTo>
                      <a:pt x="182" y="225"/>
                    </a:lnTo>
                    <a:lnTo>
                      <a:pt x="180" y="222"/>
                    </a:lnTo>
                    <a:lnTo>
                      <a:pt x="178" y="221"/>
                    </a:lnTo>
                    <a:lnTo>
                      <a:pt x="171" y="219"/>
                    </a:lnTo>
                    <a:lnTo>
                      <a:pt x="166" y="217"/>
                    </a:lnTo>
                    <a:lnTo>
                      <a:pt x="163" y="214"/>
                    </a:lnTo>
                    <a:lnTo>
                      <a:pt x="162" y="214"/>
                    </a:lnTo>
                    <a:lnTo>
                      <a:pt x="155" y="208"/>
                    </a:lnTo>
                    <a:lnTo>
                      <a:pt x="154" y="206"/>
                    </a:lnTo>
                    <a:lnTo>
                      <a:pt x="153" y="206"/>
                    </a:lnTo>
                    <a:lnTo>
                      <a:pt x="153" y="208"/>
                    </a:lnTo>
                    <a:lnTo>
                      <a:pt x="151" y="208"/>
                    </a:lnTo>
                    <a:lnTo>
                      <a:pt x="146" y="206"/>
                    </a:lnTo>
                    <a:lnTo>
                      <a:pt x="145" y="205"/>
                    </a:lnTo>
                    <a:lnTo>
                      <a:pt x="142" y="205"/>
                    </a:lnTo>
                    <a:lnTo>
                      <a:pt x="142" y="205"/>
                    </a:lnTo>
                    <a:lnTo>
                      <a:pt x="140" y="204"/>
                    </a:lnTo>
                    <a:lnTo>
                      <a:pt x="137" y="201"/>
                    </a:lnTo>
                    <a:lnTo>
                      <a:pt x="136" y="198"/>
                    </a:lnTo>
                    <a:lnTo>
                      <a:pt x="133" y="196"/>
                    </a:lnTo>
                    <a:lnTo>
                      <a:pt x="129" y="194"/>
                    </a:lnTo>
                    <a:lnTo>
                      <a:pt x="129" y="193"/>
                    </a:lnTo>
                    <a:lnTo>
                      <a:pt x="130" y="192"/>
                    </a:lnTo>
                    <a:lnTo>
                      <a:pt x="129" y="192"/>
                    </a:lnTo>
                    <a:lnTo>
                      <a:pt x="126" y="192"/>
                    </a:lnTo>
                    <a:lnTo>
                      <a:pt x="123" y="192"/>
                    </a:lnTo>
                    <a:lnTo>
                      <a:pt x="123" y="189"/>
                    </a:lnTo>
                    <a:lnTo>
                      <a:pt x="120" y="189"/>
                    </a:lnTo>
                    <a:lnTo>
                      <a:pt x="120" y="189"/>
                    </a:lnTo>
                    <a:lnTo>
                      <a:pt x="119" y="186"/>
                    </a:lnTo>
                    <a:lnTo>
                      <a:pt x="116" y="183"/>
                    </a:lnTo>
                    <a:lnTo>
                      <a:pt x="116" y="181"/>
                    </a:lnTo>
                    <a:lnTo>
                      <a:pt x="115" y="180"/>
                    </a:lnTo>
                    <a:lnTo>
                      <a:pt x="113" y="176"/>
                    </a:lnTo>
                    <a:lnTo>
                      <a:pt x="113" y="175"/>
                    </a:lnTo>
                    <a:lnTo>
                      <a:pt x="115" y="173"/>
                    </a:lnTo>
                    <a:lnTo>
                      <a:pt x="117" y="173"/>
                    </a:lnTo>
                    <a:lnTo>
                      <a:pt x="119" y="172"/>
                    </a:lnTo>
                    <a:lnTo>
                      <a:pt x="117" y="171"/>
                    </a:lnTo>
                    <a:lnTo>
                      <a:pt x="116" y="171"/>
                    </a:lnTo>
                    <a:lnTo>
                      <a:pt x="116" y="169"/>
                    </a:lnTo>
                    <a:lnTo>
                      <a:pt x="119" y="167"/>
                    </a:lnTo>
                    <a:lnTo>
                      <a:pt x="120" y="165"/>
                    </a:lnTo>
                    <a:lnTo>
                      <a:pt x="120" y="163"/>
                    </a:lnTo>
                    <a:lnTo>
                      <a:pt x="117" y="156"/>
                    </a:lnTo>
                    <a:lnTo>
                      <a:pt x="116" y="152"/>
                    </a:lnTo>
                    <a:lnTo>
                      <a:pt x="116" y="151"/>
                    </a:lnTo>
                    <a:lnTo>
                      <a:pt x="116" y="148"/>
                    </a:lnTo>
                    <a:lnTo>
                      <a:pt x="116" y="147"/>
                    </a:lnTo>
                    <a:lnTo>
                      <a:pt x="112" y="140"/>
                    </a:lnTo>
                    <a:lnTo>
                      <a:pt x="111" y="139"/>
                    </a:lnTo>
                    <a:lnTo>
                      <a:pt x="108" y="135"/>
                    </a:lnTo>
                    <a:lnTo>
                      <a:pt x="105" y="130"/>
                    </a:lnTo>
                    <a:lnTo>
                      <a:pt x="101" y="125"/>
                    </a:lnTo>
                    <a:lnTo>
                      <a:pt x="98" y="122"/>
                    </a:lnTo>
                    <a:lnTo>
                      <a:pt x="98" y="122"/>
                    </a:lnTo>
                    <a:lnTo>
                      <a:pt x="96" y="121"/>
                    </a:lnTo>
                    <a:lnTo>
                      <a:pt x="94" y="119"/>
                    </a:lnTo>
                    <a:lnTo>
                      <a:pt x="91" y="118"/>
                    </a:lnTo>
                    <a:lnTo>
                      <a:pt x="91" y="117"/>
                    </a:lnTo>
                    <a:lnTo>
                      <a:pt x="92" y="117"/>
                    </a:lnTo>
                    <a:lnTo>
                      <a:pt x="94" y="114"/>
                    </a:lnTo>
                    <a:lnTo>
                      <a:pt x="92" y="113"/>
                    </a:lnTo>
                    <a:lnTo>
                      <a:pt x="92" y="110"/>
                    </a:lnTo>
                    <a:lnTo>
                      <a:pt x="91" y="109"/>
                    </a:lnTo>
                    <a:lnTo>
                      <a:pt x="90" y="109"/>
                    </a:lnTo>
                    <a:lnTo>
                      <a:pt x="87" y="109"/>
                    </a:lnTo>
                    <a:lnTo>
                      <a:pt x="82" y="105"/>
                    </a:lnTo>
                    <a:lnTo>
                      <a:pt x="80" y="104"/>
                    </a:lnTo>
                    <a:lnTo>
                      <a:pt x="79" y="104"/>
                    </a:lnTo>
                    <a:lnTo>
                      <a:pt x="76" y="102"/>
                    </a:lnTo>
                    <a:lnTo>
                      <a:pt x="76" y="100"/>
                    </a:lnTo>
                    <a:lnTo>
                      <a:pt x="78" y="97"/>
                    </a:lnTo>
                    <a:lnTo>
                      <a:pt x="79" y="94"/>
                    </a:lnTo>
                    <a:lnTo>
                      <a:pt x="82" y="93"/>
                    </a:lnTo>
                    <a:lnTo>
                      <a:pt x="83" y="94"/>
                    </a:lnTo>
                    <a:lnTo>
                      <a:pt x="83" y="94"/>
                    </a:lnTo>
                    <a:lnTo>
                      <a:pt x="83" y="92"/>
                    </a:lnTo>
                    <a:lnTo>
                      <a:pt x="83" y="92"/>
                    </a:lnTo>
                    <a:lnTo>
                      <a:pt x="82" y="92"/>
                    </a:lnTo>
                    <a:lnTo>
                      <a:pt x="80" y="92"/>
                    </a:lnTo>
                    <a:lnTo>
                      <a:pt x="79" y="89"/>
                    </a:lnTo>
                    <a:lnTo>
                      <a:pt x="78" y="86"/>
                    </a:lnTo>
                    <a:lnTo>
                      <a:pt x="76" y="88"/>
                    </a:lnTo>
                    <a:lnTo>
                      <a:pt x="74" y="86"/>
                    </a:lnTo>
                    <a:lnTo>
                      <a:pt x="72" y="85"/>
                    </a:lnTo>
                    <a:lnTo>
                      <a:pt x="74" y="83"/>
                    </a:lnTo>
                    <a:lnTo>
                      <a:pt x="71" y="83"/>
                    </a:lnTo>
                    <a:lnTo>
                      <a:pt x="70" y="83"/>
                    </a:lnTo>
                    <a:lnTo>
                      <a:pt x="66" y="79"/>
                    </a:lnTo>
                    <a:lnTo>
                      <a:pt x="66" y="76"/>
                    </a:lnTo>
                    <a:lnTo>
                      <a:pt x="67" y="75"/>
                    </a:lnTo>
                    <a:lnTo>
                      <a:pt x="67" y="71"/>
                    </a:lnTo>
                    <a:lnTo>
                      <a:pt x="66" y="71"/>
                    </a:lnTo>
                    <a:lnTo>
                      <a:pt x="65" y="71"/>
                    </a:lnTo>
                    <a:lnTo>
                      <a:pt x="63" y="71"/>
                    </a:lnTo>
                    <a:lnTo>
                      <a:pt x="62" y="71"/>
                    </a:lnTo>
                    <a:lnTo>
                      <a:pt x="61" y="69"/>
                    </a:lnTo>
                    <a:lnTo>
                      <a:pt x="59" y="68"/>
                    </a:lnTo>
                    <a:lnTo>
                      <a:pt x="59" y="65"/>
                    </a:lnTo>
                    <a:lnTo>
                      <a:pt x="58" y="63"/>
                    </a:lnTo>
                    <a:lnTo>
                      <a:pt x="55" y="63"/>
                    </a:lnTo>
                    <a:lnTo>
                      <a:pt x="55" y="61"/>
                    </a:lnTo>
                    <a:lnTo>
                      <a:pt x="55" y="59"/>
                    </a:lnTo>
                    <a:lnTo>
                      <a:pt x="54" y="58"/>
                    </a:lnTo>
                    <a:lnTo>
                      <a:pt x="53" y="56"/>
                    </a:lnTo>
                    <a:lnTo>
                      <a:pt x="51" y="52"/>
                    </a:lnTo>
                    <a:lnTo>
                      <a:pt x="50" y="51"/>
                    </a:lnTo>
                    <a:lnTo>
                      <a:pt x="49" y="51"/>
                    </a:lnTo>
                    <a:lnTo>
                      <a:pt x="49" y="50"/>
                    </a:lnTo>
                    <a:lnTo>
                      <a:pt x="49" y="48"/>
                    </a:lnTo>
                    <a:lnTo>
                      <a:pt x="50" y="47"/>
                    </a:lnTo>
                    <a:lnTo>
                      <a:pt x="46" y="43"/>
                    </a:lnTo>
                    <a:lnTo>
                      <a:pt x="46" y="40"/>
                    </a:lnTo>
                    <a:lnTo>
                      <a:pt x="46" y="39"/>
                    </a:lnTo>
                    <a:lnTo>
                      <a:pt x="46" y="36"/>
                    </a:lnTo>
                    <a:lnTo>
                      <a:pt x="45" y="35"/>
                    </a:lnTo>
                    <a:lnTo>
                      <a:pt x="45" y="31"/>
                    </a:lnTo>
                    <a:lnTo>
                      <a:pt x="44" y="27"/>
                    </a:lnTo>
                    <a:lnTo>
                      <a:pt x="44" y="26"/>
                    </a:lnTo>
                    <a:lnTo>
                      <a:pt x="45" y="23"/>
                    </a:lnTo>
                    <a:lnTo>
                      <a:pt x="45" y="23"/>
                    </a:lnTo>
                    <a:lnTo>
                      <a:pt x="42" y="22"/>
                    </a:lnTo>
                    <a:lnTo>
                      <a:pt x="40" y="21"/>
                    </a:lnTo>
                    <a:lnTo>
                      <a:pt x="40" y="19"/>
                    </a:lnTo>
                    <a:lnTo>
                      <a:pt x="37" y="18"/>
                    </a:lnTo>
                    <a:lnTo>
                      <a:pt x="36" y="19"/>
                    </a:lnTo>
                    <a:lnTo>
                      <a:pt x="34" y="19"/>
                    </a:lnTo>
                    <a:lnTo>
                      <a:pt x="33" y="18"/>
                    </a:lnTo>
                    <a:lnTo>
                      <a:pt x="30" y="14"/>
                    </a:lnTo>
                    <a:lnTo>
                      <a:pt x="28" y="13"/>
                    </a:lnTo>
                    <a:lnTo>
                      <a:pt x="26" y="10"/>
                    </a:lnTo>
                    <a:lnTo>
                      <a:pt x="26" y="13"/>
                    </a:lnTo>
                    <a:lnTo>
                      <a:pt x="28" y="15"/>
                    </a:lnTo>
                    <a:lnTo>
                      <a:pt x="26" y="19"/>
                    </a:lnTo>
                    <a:lnTo>
                      <a:pt x="25" y="22"/>
                    </a:lnTo>
                    <a:lnTo>
                      <a:pt x="25" y="27"/>
                    </a:lnTo>
                    <a:lnTo>
                      <a:pt x="26" y="35"/>
                    </a:lnTo>
                    <a:lnTo>
                      <a:pt x="25" y="38"/>
                    </a:lnTo>
                    <a:lnTo>
                      <a:pt x="26" y="39"/>
                    </a:lnTo>
                    <a:lnTo>
                      <a:pt x="28" y="42"/>
                    </a:lnTo>
                    <a:lnTo>
                      <a:pt x="28" y="44"/>
                    </a:lnTo>
                    <a:lnTo>
                      <a:pt x="29" y="44"/>
                    </a:lnTo>
                    <a:lnTo>
                      <a:pt x="30" y="47"/>
                    </a:lnTo>
                    <a:lnTo>
                      <a:pt x="33" y="48"/>
                    </a:lnTo>
                    <a:lnTo>
                      <a:pt x="34" y="52"/>
                    </a:lnTo>
                    <a:lnTo>
                      <a:pt x="34" y="54"/>
                    </a:lnTo>
                    <a:lnTo>
                      <a:pt x="34" y="55"/>
                    </a:lnTo>
                    <a:lnTo>
                      <a:pt x="36" y="56"/>
                    </a:lnTo>
                    <a:lnTo>
                      <a:pt x="38" y="58"/>
                    </a:lnTo>
                    <a:lnTo>
                      <a:pt x="38" y="60"/>
                    </a:lnTo>
                    <a:lnTo>
                      <a:pt x="40" y="61"/>
                    </a:lnTo>
                    <a:lnTo>
                      <a:pt x="41" y="61"/>
                    </a:lnTo>
                    <a:lnTo>
                      <a:pt x="42" y="65"/>
                    </a:lnTo>
                    <a:lnTo>
                      <a:pt x="42" y="68"/>
                    </a:lnTo>
                    <a:lnTo>
                      <a:pt x="42" y="71"/>
                    </a:lnTo>
                    <a:lnTo>
                      <a:pt x="45" y="72"/>
                    </a:lnTo>
                    <a:lnTo>
                      <a:pt x="45" y="72"/>
                    </a:lnTo>
                    <a:lnTo>
                      <a:pt x="47" y="76"/>
                    </a:lnTo>
                    <a:lnTo>
                      <a:pt x="47" y="81"/>
                    </a:lnTo>
                    <a:lnTo>
                      <a:pt x="49" y="81"/>
                    </a:lnTo>
                    <a:lnTo>
                      <a:pt x="50" y="81"/>
                    </a:lnTo>
                    <a:lnTo>
                      <a:pt x="49" y="84"/>
                    </a:lnTo>
                    <a:lnTo>
                      <a:pt x="49" y="85"/>
                    </a:lnTo>
                    <a:lnTo>
                      <a:pt x="51" y="88"/>
                    </a:lnTo>
                    <a:lnTo>
                      <a:pt x="53" y="88"/>
                    </a:lnTo>
                    <a:lnTo>
                      <a:pt x="51" y="86"/>
                    </a:lnTo>
                    <a:lnTo>
                      <a:pt x="53" y="85"/>
                    </a:lnTo>
                    <a:lnTo>
                      <a:pt x="53" y="85"/>
                    </a:lnTo>
                    <a:lnTo>
                      <a:pt x="54" y="86"/>
                    </a:lnTo>
                    <a:lnTo>
                      <a:pt x="55" y="89"/>
                    </a:lnTo>
                    <a:lnTo>
                      <a:pt x="55" y="94"/>
                    </a:lnTo>
                    <a:lnTo>
                      <a:pt x="55" y="96"/>
                    </a:lnTo>
                    <a:lnTo>
                      <a:pt x="55" y="98"/>
                    </a:lnTo>
                    <a:lnTo>
                      <a:pt x="57" y="100"/>
                    </a:lnTo>
                    <a:lnTo>
                      <a:pt x="57" y="102"/>
                    </a:lnTo>
                    <a:lnTo>
                      <a:pt x="58" y="104"/>
                    </a:lnTo>
                    <a:lnTo>
                      <a:pt x="58" y="105"/>
                    </a:lnTo>
                    <a:lnTo>
                      <a:pt x="59" y="106"/>
                    </a:lnTo>
                    <a:lnTo>
                      <a:pt x="59" y="108"/>
                    </a:lnTo>
                    <a:lnTo>
                      <a:pt x="58" y="110"/>
                    </a:lnTo>
                    <a:lnTo>
                      <a:pt x="61" y="111"/>
                    </a:lnTo>
                    <a:lnTo>
                      <a:pt x="61" y="114"/>
                    </a:lnTo>
                    <a:lnTo>
                      <a:pt x="59" y="117"/>
                    </a:lnTo>
                    <a:lnTo>
                      <a:pt x="59" y="118"/>
                    </a:lnTo>
                    <a:lnTo>
                      <a:pt x="61" y="121"/>
                    </a:lnTo>
                    <a:lnTo>
                      <a:pt x="63" y="122"/>
                    </a:lnTo>
                    <a:lnTo>
                      <a:pt x="63" y="123"/>
                    </a:lnTo>
                    <a:lnTo>
                      <a:pt x="65" y="123"/>
                    </a:lnTo>
                    <a:lnTo>
                      <a:pt x="65" y="122"/>
                    </a:lnTo>
                    <a:lnTo>
                      <a:pt x="65" y="121"/>
                    </a:lnTo>
                    <a:lnTo>
                      <a:pt x="66" y="122"/>
                    </a:lnTo>
                    <a:lnTo>
                      <a:pt x="67" y="123"/>
                    </a:lnTo>
                    <a:lnTo>
                      <a:pt x="69" y="125"/>
                    </a:lnTo>
                    <a:lnTo>
                      <a:pt x="70" y="126"/>
                    </a:lnTo>
                    <a:lnTo>
                      <a:pt x="70" y="129"/>
                    </a:lnTo>
                    <a:lnTo>
                      <a:pt x="71" y="129"/>
                    </a:lnTo>
                    <a:lnTo>
                      <a:pt x="72" y="131"/>
                    </a:lnTo>
                    <a:lnTo>
                      <a:pt x="74" y="133"/>
                    </a:lnTo>
                    <a:lnTo>
                      <a:pt x="74" y="135"/>
                    </a:lnTo>
                    <a:lnTo>
                      <a:pt x="71" y="139"/>
                    </a:lnTo>
                    <a:lnTo>
                      <a:pt x="67" y="140"/>
                    </a:lnTo>
                    <a:lnTo>
                      <a:pt x="66" y="139"/>
                    </a:lnTo>
                    <a:lnTo>
                      <a:pt x="66" y="138"/>
                    </a:lnTo>
                    <a:lnTo>
                      <a:pt x="65" y="135"/>
                    </a:lnTo>
                    <a:lnTo>
                      <a:pt x="63" y="134"/>
                    </a:lnTo>
                    <a:lnTo>
                      <a:pt x="63" y="131"/>
                    </a:lnTo>
                    <a:lnTo>
                      <a:pt x="62" y="130"/>
                    </a:lnTo>
                    <a:lnTo>
                      <a:pt x="61" y="130"/>
                    </a:lnTo>
                    <a:lnTo>
                      <a:pt x="58" y="127"/>
                    </a:lnTo>
                    <a:lnTo>
                      <a:pt x="58" y="126"/>
                    </a:lnTo>
                    <a:lnTo>
                      <a:pt x="55" y="125"/>
                    </a:lnTo>
                    <a:lnTo>
                      <a:pt x="50" y="119"/>
                    </a:lnTo>
                    <a:lnTo>
                      <a:pt x="49" y="117"/>
                    </a:lnTo>
                    <a:lnTo>
                      <a:pt x="47" y="117"/>
                    </a:lnTo>
                    <a:lnTo>
                      <a:pt x="46" y="115"/>
                    </a:lnTo>
                    <a:lnTo>
                      <a:pt x="46" y="115"/>
                    </a:lnTo>
                    <a:lnTo>
                      <a:pt x="44" y="113"/>
                    </a:lnTo>
                    <a:lnTo>
                      <a:pt x="42" y="111"/>
                    </a:lnTo>
                    <a:lnTo>
                      <a:pt x="45" y="108"/>
                    </a:lnTo>
                    <a:lnTo>
                      <a:pt x="46" y="105"/>
                    </a:lnTo>
                    <a:lnTo>
                      <a:pt x="45" y="100"/>
                    </a:lnTo>
                    <a:lnTo>
                      <a:pt x="44" y="94"/>
                    </a:lnTo>
                    <a:lnTo>
                      <a:pt x="42" y="93"/>
                    </a:lnTo>
                    <a:lnTo>
                      <a:pt x="41" y="93"/>
                    </a:lnTo>
                    <a:lnTo>
                      <a:pt x="40" y="93"/>
                    </a:lnTo>
                    <a:lnTo>
                      <a:pt x="36" y="89"/>
                    </a:lnTo>
                    <a:lnTo>
                      <a:pt x="36" y="85"/>
                    </a:lnTo>
                    <a:lnTo>
                      <a:pt x="36" y="83"/>
                    </a:lnTo>
                    <a:lnTo>
                      <a:pt x="34" y="83"/>
                    </a:lnTo>
                    <a:lnTo>
                      <a:pt x="33" y="85"/>
                    </a:lnTo>
                    <a:lnTo>
                      <a:pt x="32" y="85"/>
                    </a:lnTo>
                    <a:lnTo>
                      <a:pt x="30" y="86"/>
                    </a:lnTo>
                    <a:lnTo>
                      <a:pt x="29" y="84"/>
                    </a:lnTo>
                    <a:lnTo>
                      <a:pt x="29" y="84"/>
                    </a:lnTo>
                    <a:lnTo>
                      <a:pt x="28" y="83"/>
                    </a:lnTo>
                    <a:lnTo>
                      <a:pt x="26" y="83"/>
                    </a:lnTo>
                    <a:lnTo>
                      <a:pt x="26" y="81"/>
                    </a:lnTo>
                    <a:lnTo>
                      <a:pt x="24" y="80"/>
                    </a:lnTo>
                    <a:lnTo>
                      <a:pt x="21" y="80"/>
                    </a:lnTo>
                    <a:lnTo>
                      <a:pt x="20" y="77"/>
                    </a:lnTo>
                    <a:lnTo>
                      <a:pt x="20" y="76"/>
                    </a:lnTo>
                    <a:lnTo>
                      <a:pt x="19" y="75"/>
                    </a:lnTo>
                    <a:lnTo>
                      <a:pt x="16" y="71"/>
                    </a:lnTo>
                    <a:lnTo>
                      <a:pt x="16" y="71"/>
                    </a:lnTo>
                    <a:lnTo>
                      <a:pt x="19" y="71"/>
                    </a:lnTo>
                    <a:lnTo>
                      <a:pt x="21" y="71"/>
                    </a:lnTo>
                    <a:lnTo>
                      <a:pt x="24" y="72"/>
                    </a:lnTo>
                    <a:lnTo>
                      <a:pt x="25" y="72"/>
                    </a:lnTo>
                    <a:lnTo>
                      <a:pt x="26" y="71"/>
                    </a:lnTo>
                    <a:lnTo>
                      <a:pt x="26" y="69"/>
                    </a:lnTo>
                    <a:lnTo>
                      <a:pt x="25" y="69"/>
                    </a:lnTo>
                    <a:lnTo>
                      <a:pt x="24" y="69"/>
                    </a:lnTo>
                    <a:lnTo>
                      <a:pt x="25" y="68"/>
                    </a:lnTo>
                    <a:lnTo>
                      <a:pt x="26" y="68"/>
                    </a:lnTo>
                    <a:lnTo>
                      <a:pt x="28" y="67"/>
                    </a:lnTo>
                    <a:lnTo>
                      <a:pt x="26" y="65"/>
                    </a:lnTo>
                    <a:lnTo>
                      <a:pt x="26" y="64"/>
                    </a:lnTo>
                    <a:lnTo>
                      <a:pt x="28" y="61"/>
                    </a:lnTo>
                    <a:lnTo>
                      <a:pt x="26" y="59"/>
                    </a:lnTo>
                    <a:lnTo>
                      <a:pt x="25" y="59"/>
                    </a:lnTo>
                    <a:lnTo>
                      <a:pt x="24" y="55"/>
                    </a:lnTo>
                    <a:lnTo>
                      <a:pt x="21" y="52"/>
                    </a:lnTo>
                    <a:lnTo>
                      <a:pt x="21" y="51"/>
                    </a:lnTo>
                    <a:lnTo>
                      <a:pt x="20" y="48"/>
                    </a:lnTo>
                    <a:lnTo>
                      <a:pt x="16" y="44"/>
                    </a:lnTo>
                    <a:lnTo>
                      <a:pt x="15" y="44"/>
                    </a:lnTo>
                    <a:lnTo>
                      <a:pt x="12" y="43"/>
                    </a:lnTo>
                    <a:lnTo>
                      <a:pt x="12" y="39"/>
                    </a:lnTo>
                    <a:lnTo>
                      <a:pt x="12" y="35"/>
                    </a:lnTo>
                    <a:lnTo>
                      <a:pt x="11" y="34"/>
                    </a:lnTo>
                    <a:lnTo>
                      <a:pt x="9" y="33"/>
                    </a:lnTo>
                    <a:lnTo>
                      <a:pt x="9" y="31"/>
                    </a:lnTo>
                    <a:lnTo>
                      <a:pt x="11" y="30"/>
                    </a:lnTo>
                    <a:lnTo>
                      <a:pt x="9" y="27"/>
                    </a:lnTo>
                    <a:lnTo>
                      <a:pt x="8" y="25"/>
                    </a:lnTo>
                    <a:lnTo>
                      <a:pt x="7" y="23"/>
                    </a:lnTo>
                    <a:lnTo>
                      <a:pt x="8" y="23"/>
                    </a:lnTo>
                    <a:lnTo>
                      <a:pt x="8" y="22"/>
                    </a:lnTo>
                    <a:lnTo>
                      <a:pt x="4" y="18"/>
                    </a:lnTo>
                    <a:lnTo>
                      <a:pt x="4" y="15"/>
                    </a:lnTo>
                    <a:lnTo>
                      <a:pt x="4" y="14"/>
                    </a:lnTo>
                    <a:lnTo>
                      <a:pt x="5" y="13"/>
                    </a:lnTo>
                    <a:lnTo>
                      <a:pt x="4" y="11"/>
                    </a:lnTo>
                    <a:lnTo>
                      <a:pt x="3" y="9"/>
                    </a:lnTo>
                    <a:lnTo>
                      <a:pt x="1" y="2"/>
                    </a:lnTo>
                    <a:lnTo>
                      <a:pt x="0" y="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0" name="Freeform 519"/>
              <p:cNvSpPr>
                <a:spLocks noEditPoints="1"/>
              </p:cNvSpPr>
              <p:nvPr/>
            </p:nvSpPr>
            <p:spPr bwMode="auto">
              <a:xfrm>
                <a:off x="3577728" y="4195598"/>
                <a:ext cx="1177513" cy="1235882"/>
              </a:xfrm>
              <a:custGeom>
                <a:avLst/>
                <a:gdLst>
                  <a:gd name="T0" fmla="*/ 277 w 464"/>
                  <a:gd name="T1" fmla="*/ 66 h 487"/>
                  <a:gd name="T2" fmla="*/ 291 w 464"/>
                  <a:gd name="T3" fmla="*/ 66 h 487"/>
                  <a:gd name="T4" fmla="*/ 286 w 464"/>
                  <a:gd name="T5" fmla="*/ 60 h 487"/>
                  <a:gd name="T6" fmla="*/ 282 w 464"/>
                  <a:gd name="T7" fmla="*/ 58 h 487"/>
                  <a:gd name="T8" fmla="*/ 278 w 464"/>
                  <a:gd name="T9" fmla="*/ 35 h 487"/>
                  <a:gd name="T10" fmla="*/ 167 w 464"/>
                  <a:gd name="T11" fmla="*/ 12 h 487"/>
                  <a:gd name="T12" fmla="*/ 167 w 464"/>
                  <a:gd name="T13" fmla="*/ 39 h 487"/>
                  <a:gd name="T14" fmla="*/ 194 w 464"/>
                  <a:gd name="T15" fmla="*/ 45 h 487"/>
                  <a:gd name="T16" fmla="*/ 216 w 464"/>
                  <a:gd name="T17" fmla="*/ 41 h 487"/>
                  <a:gd name="T18" fmla="*/ 232 w 464"/>
                  <a:gd name="T19" fmla="*/ 35 h 487"/>
                  <a:gd name="T20" fmla="*/ 246 w 464"/>
                  <a:gd name="T21" fmla="*/ 39 h 487"/>
                  <a:gd name="T22" fmla="*/ 266 w 464"/>
                  <a:gd name="T23" fmla="*/ 13 h 487"/>
                  <a:gd name="T24" fmla="*/ 279 w 464"/>
                  <a:gd name="T25" fmla="*/ 42 h 487"/>
                  <a:gd name="T26" fmla="*/ 269 w 464"/>
                  <a:gd name="T27" fmla="*/ 64 h 487"/>
                  <a:gd name="T28" fmla="*/ 266 w 464"/>
                  <a:gd name="T29" fmla="*/ 77 h 487"/>
                  <a:gd name="T30" fmla="*/ 279 w 464"/>
                  <a:gd name="T31" fmla="*/ 66 h 487"/>
                  <a:gd name="T32" fmla="*/ 295 w 464"/>
                  <a:gd name="T33" fmla="*/ 81 h 487"/>
                  <a:gd name="T34" fmla="*/ 282 w 464"/>
                  <a:gd name="T35" fmla="*/ 87 h 487"/>
                  <a:gd name="T36" fmla="*/ 288 w 464"/>
                  <a:gd name="T37" fmla="*/ 98 h 487"/>
                  <a:gd name="T38" fmla="*/ 311 w 464"/>
                  <a:gd name="T39" fmla="*/ 72 h 487"/>
                  <a:gd name="T40" fmla="*/ 328 w 464"/>
                  <a:gd name="T41" fmla="*/ 79 h 487"/>
                  <a:gd name="T42" fmla="*/ 346 w 464"/>
                  <a:gd name="T43" fmla="*/ 85 h 487"/>
                  <a:gd name="T44" fmla="*/ 350 w 464"/>
                  <a:gd name="T45" fmla="*/ 96 h 487"/>
                  <a:gd name="T46" fmla="*/ 367 w 464"/>
                  <a:gd name="T47" fmla="*/ 95 h 487"/>
                  <a:gd name="T48" fmla="*/ 385 w 464"/>
                  <a:gd name="T49" fmla="*/ 97 h 487"/>
                  <a:gd name="T50" fmla="*/ 423 w 464"/>
                  <a:gd name="T51" fmla="*/ 112 h 487"/>
                  <a:gd name="T52" fmla="*/ 462 w 464"/>
                  <a:gd name="T53" fmla="*/ 146 h 487"/>
                  <a:gd name="T54" fmla="*/ 445 w 464"/>
                  <a:gd name="T55" fmla="*/ 188 h 487"/>
                  <a:gd name="T56" fmla="*/ 420 w 464"/>
                  <a:gd name="T57" fmla="*/ 218 h 487"/>
                  <a:gd name="T58" fmla="*/ 417 w 464"/>
                  <a:gd name="T59" fmla="*/ 218 h 487"/>
                  <a:gd name="T60" fmla="*/ 416 w 464"/>
                  <a:gd name="T61" fmla="*/ 259 h 487"/>
                  <a:gd name="T62" fmla="*/ 410 w 464"/>
                  <a:gd name="T63" fmla="*/ 300 h 487"/>
                  <a:gd name="T64" fmla="*/ 395 w 464"/>
                  <a:gd name="T65" fmla="*/ 331 h 487"/>
                  <a:gd name="T66" fmla="*/ 370 w 464"/>
                  <a:gd name="T67" fmla="*/ 338 h 487"/>
                  <a:gd name="T68" fmla="*/ 357 w 464"/>
                  <a:gd name="T69" fmla="*/ 341 h 487"/>
                  <a:gd name="T70" fmla="*/ 341 w 464"/>
                  <a:gd name="T71" fmla="*/ 352 h 487"/>
                  <a:gd name="T72" fmla="*/ 312 w 464"/>
                  <a:gd name="T73" fmla="*/ 377 h 487"/>
                  <a:gd name="T74" fmla="*/ 312 w 464"/>
                  <a:gd name="T75" fmla="*/ 402 h 487"/>
                  <a:gd name="T76" fmla="*/ 296 w 464"/>
                  <a:gd name="T77" fmla="*/ 438 h 487"/>
                  <a:gd name="T78" fmla="*/ 283 w 464"/>
                  <a:gd name="T79" fmla="*/ 454 h 487"/>
                  <a:gd name="T80" fmla="*/ 283 w 464"/>
                  <a:gd name="T81" fmla="*/ 434 h 487"/>
                  <a:gd name="T82" fmla="*/ 277 w 464"/>
                  <a:gd name="T83" fmla="*/ 452 h 487"/>
                  <a:gd name="T84" fmla="*/ 262 w 464"/>
                  <a:gd name="T85" fmla="*/ 484 h 487"/>
                  <a:gd name="T86" fmla="*/ 242 w 464"/>
                  <a:gd name="T87" fmla="*/ 455 h 487"/>
                  <a:gd name="T88" fmla="*/ 211 w 464"/>
                  <a:gd name="T89" fmla="*/ 438 h 487"/>
                  <a:gd name="T90" fmla="*/ 229 w 464"/>
                  <a:gd name="T91" fmla="*/ 413 h 487"/>
                  <a:gd name="T92" fmla="*/ 252 w 464"/>
                  <a:gd name="T93" fmla="*/ 392 h 487"/>
                  <a:gd name="T94" fmla="*/ 244 w 464"/>
                  <a:gd name="T95" fmla="*/ 358 h 487"/>
                  <a:gd name="T96" fmla="*/ 205 w 464"/>
                  <a:gd name="T97" fmla="*/ 335 h 487"/>
                  <a:gd name="T98" fmla="*/ 195 w 464"/>
                  <a:gd name="T99" fmla="*/ 302 h 487"/>
                  <a:gd name="T100" fmla="*/ 162 w 464"/>
                  <a:gd name="T101" fmla="*/ 233 h 487"/>
                  <a:gd name="T102" fmla="*/ 117 w 464"/>
                  <a:gd name="T103" fmla="*/ 216 h 487"/>
                  <a:gd name="T104" fmla="*/ 99 w 464"/>
                  <a:gd name="T105" fmla="*/ 183 h 487"/>
                  <a:gd name="T106" fmla="*/ 53 w 464"/>
                  <a:gd name="T107" fmla="*/ 197 h 487"/>
                  <a:gd name="T108" fmla="*/ 41 w 464"/>
                  <a:gd name="T109" fmla="*/ 177 h 487"/>
                  <a:gd name="T110" fmla="*/ 0 w 464"/>
                  <a:gd name="T111" fmla="*/ 158 h 487"/>
                  <a:gd name="T112" fmla="*/ 11 w 464"/>
                  <a:gd name="T113" fmla="*/ 130 h 487"/>
                  <a:gd name="T114" fmla="*/ 42 w 464"/>
                  <a:gd name="T115" fmla="*/ 116 h 487"/>
                  <a:gd name="T116" fmla="*/ 53 w 464"/>
                  <a:gd name="T117" fmla="*/ 58 h 487"/>
                  <a:gd name="T118" fmla="*/ 70 w 464"/>
                  <a:gd name="T119" fmla="*/ 43 h 487"/>
                  <a:gd name="T120" fmla="*/ 105 w 464"/>
                  <a:gd name="T121" fmla="*/ 50 h 487"/>
                  <a:gd name="T122" fmla="*/ 115 w 464"/>
                  <a:gd name="T123" fmla="*/ 21 h 487"/>
                  <a:gd name="T124" fmla="*/ 138 w 464"/>
                  <a:gd name="T125" fmla="*/ 10 h 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64" h="487">
                    <a:moveTo>
                      <a:pt x="53" y="197"/>
                    </a:moveTo>
                    <a:lnTo>
                      <a:pt x="53" y="197"/>
                    </a:lnTo>
                    <a:lnTo>
                      <a:pt x="53" y="197"/>
                    </a:lnTo>
                    <a:lnTo>
                      <a:pt x="53" y="197"/>
                    </a:lnTo>
                    <a:close/>
                    <a:moveTo>
                      <a:pt x="274" y="70"/>
                    </a:moveTo>
                    <a:lnTo>
                      <a:pt x="274" y="70"/>
                    </a:lnTo>
                    <a:lnTo>
                      <a:pt x="274" y="71"/>
                    </a:lnTo>
                    <a:lnTo>
                      <a:pt x="271" y="71"/>
                    </a:lnTo>
                    <a:lnTo>
                      <a:pt x="271" y="71"/>
                    </a:lnTo>
                    <a:lnTo>
                      <a:pt x="273" y="70"/>
                    </a:lnTo>
                    <a:lnTo>
                      <a:pt x="274" y="70"/>
                    </a:lnTo>
                    <a:close/>
                    <a:moveTo>
                      <a:pt x="275" y="64"/>
                    </a:moveTo>
                    <a:lnTo>
                      <a:pt x="277" y="66"/>
                    </a:lnTo>
                    <a:lnTo>
                      <a:pt x="274" y="67"/>
                    </a:lnTo>
                    <a:lnTo>
                      <a:pt x="273" y="68"/>
                    </a:lnTo>
                    <a:lnTo>
                      <a:pt x="270" y="70"/>
                    </a:lnTo>
                    <a:lnTo>
                      <a:pt x="270" y="71"/>
                    </a:lnTo>
                    <a:lnTo>
                      <a:pt x="269" y="71"/>
                    </a:lnTo>
                    <a:lnTo>
                      <a:pt x="270" y="67"/>
                    </a:lnTo>
                    <a:lnTo>
                      <a:pt x="273" y="66"/>
                    </a:lnTo>
                    <a:lnTo>
                      <a:pt x="274" y="64"/>
                    </a:lnTo>
                    <a:lnTo>
                      <a:pt x="275" y="64"/>
                    </a:lnTo>
                    <a:lnTo>
                      <a:pt x="275" y="64"/>
                    </a:lnTo>
                    <a:close/>
                    <a:moveTo>
                      <a:pt x="291" y="63"/>
                    </a:moveTo>
                    <a:lnTo>
                      <a:pt x="292" y="64"/>
                    </a:lnTo>
                    <a:lnTo>
                      <a:pt x="291" y="66"/>
                    </a:lnTo>
                    <a:lnTo>
                      <a:pt x="288" y="66"/>
                    </a:lnTo>
                    <a:lnTo>
                      <a:pt x="287" y="64"/>
                    </a:lnTo>
                    <a:lnTo>
                      <a:pt x="288" y="64"/>
                    </a:lnTo>
                    <a:lnTo>
                      <a:pt x="290" y="63"/>
                    </a:lnTo>
                    <a:lnTo>
                      <a:pt x="291" y="63"/>
                    </a:lnTo>
                    <a:close/>
                    <a:moveTo>
                      <a:pt x="278" y="62"/>
                    </a:moveTo>
                    <a:lnTo>
                      <a:pt x="279" y="62"/>
                    </a:lnTo>
                    <a:lnTo>
                      <a:pt x="279" y="63"/>
                    </a:lnTo>
                    <a:lnTo>
                      <a:pt x="279" y="64"/>
                    </a:lnTo>
                    <a:lnTo>
                      <a:pt x="278" y="63"/>
                    </a:lnTo>
                    <a:lnTo>
                      <a:pt x="278" y="63"/>
                    </a:lnTo>
                    <a:lnTo>
                      <a:pt x="278" y="62"/>
                    </a:lnTo>
                    <a:close/>
                    <a:moveTo>
                      <a:pt x="286" y="60"/>
                    </a:moveTo>
                    <a:lnTo>
                      <a:pt x="287" y="60"/>
                    </a:lnTo>
                    <a:lnTo>
                      <a:pt x="287" y="63"/>
                    </a:lnTo>
                    <a:lnTo>
                      <a:pt x="284" y="63"/>
                    </a:lnTo>
                    <a:lnTo>
                      <a:pt x="284" y="63"/>
                    </a:lnTo>
                    <a:lnTo>
                      <a:pt x="282" y="63"/>
                    </a:lnTo>
                    <a:lnTo>
                      <a:pt x="280" y="62"/>
                    </a:lnTo>
                    <a:lnTo>
                      <a:pt x="280" y="60"/>
                    </a:lnTo>
                    <a:lnTo>
                      <a:pt x="282" y="60"/>
                    </a:lnTo>
                    <a:lnTo>
                      <a:pt x="286" y="60"/>
                    </a:lnTo>
                    <a:close/>
                    <a:moveTo>
                      <a:pt x="283" y="55"/>
                    </a:moveTo>
                    <a:lnTo>
                      <a:pt x="284" y="55"/>
                    </a:lnTo>
                    <a:lnTo>
                      <a:pt x="283" y="56"/>
                    </a:lnTo>
                    <a:lnTo>
                      <a:pt x="282" y="58"/>
                    </a:lnTo>
                    <a:lnTo>
                      <a:pt x="280" y="59"/>
                    </a:lnTo>
                    <a:lnTo>
                      <a:pt x="279" y="60"/>
                    </a:lnTo>
                    <a:lnTo>
                      <a:pt x="279" y="58"/>
                    </a:lnTo>
                    <a:lnTo>
                      <a:pt x="280" y="56"/>
                    </a:lnTo>
                    <a:lnTo>
                      <a:pt x="282" y="56"/>
                    </a:lnTo>
                    <a:lnTo>
                      <a:pt x="283" y="55"/>
                    </a:lnTo>
                    <a:close/>
                    <a:moveTo>
                      <a:pt x="278" y="34"/>
                    </a:moveTo>
                    <a:lnTo>
                      <a:pt x="279" y="35"/>
                    </a:lnTo>
                    <a:lnTo>
                      <a:pt x="280" y="39"/>
                    </a:lnTo>
                    <a:lnTo>
                      <a:pt x="280" y="41"/>
                    </a:lnTo>
                    <a:lnTo>
                      <a:pt x="279" y="41"/>
                    </a:lnTo>
                    <a:lnTo>
                      <a:pt x="278" y="38"/>
                    </a:lnTo>
                    <a:lnTo>
                      <a:pt x="278" y="35"/>
                    </a:lnTo>
                    <a:lnTo>
                      <a:pt x="278" y="34"/>
                    </a:lnTo>
                    <a:close/>
                    <a:moveTo>
                      <a:pt x="157" y="0"/>
                    </a:moveTo>
                    <a:lnTo>
                      <a:pt x="158" y="0"/>
                    </a:lnTo>
                    <a:lnTo>
                      <a:pt x="159" y="1"/>
                    </a:lnTo>
                    <a:lnTo>
                      <a:pt x="161" y="0"/>
                    </a:lnTo>
                    <a:lnTo>
                      <a:pt x="163" y="0"/>
                    </a:lnTo>
                    <a:lnTo>
                      <a:pt x="165" y="2"/>
                    </a:lnTo>
                    <a:lnTo>
                      <a:pt x="165" y="6"/>
                    </a:lnTo>
                    <a:lnTo>
                      <a:pt x="163" y="8"/>
                    </a:lnTo>
                    <a:lnTo>
                      <a:pt x="162" y="9"/>
                    </a:lnTo>
                    <a:lnTo>
                      <a:pt x="165" y="10"/>
                    </a:lnTo>
                    <a:lnTo>
                      <a:pt x="167" y="10"/>
                    </a:lnTo>
                    <a:lnTo>
                      <a:pt x="167" y="12"/>
                    </a:lnTo>
                    <a:lnTo>
                      <a:pt x="169" y="14"/>
                    </a:lnTo>
                    <a:lnTo>
                      <a:pt x="171" y="14"/>
                    </a:lnTo>
                    <a:lnTo>
                      <a:pt x="171" y="16"/>
                    </a:lnTo>
                    <a:lnTo>
                      <a:pt x="169" y="18"/>
                    </a:lnTo>
                    <a:lnTo>
                      <a:pt x="169" y="21"/>
                    </a:lnTo>
                    <a:lnTo>
                      <a:pt x="166" y="25"/>
                    </a:lnTo>
                    <a:lnTo>
                      <a:pt x="166" y="27"/>
                    </a:lnTo>
                    <a:lnTo>
                      <a:pt x="166" y="29"/>
                    </a:lnTo>
                    <a:lnTo>
                      <a:pt x="165" y="31"/>
                    </a:lnTo>
                    <a:lnTo>
                      <a:pt x="166" y="33"/>
                    </a:lnTo>
                    <a:lnTo>
                      <a:pt x="165" y="34"/>
                    </a:lnTo>
                    <a:lnTo>
                      <a:pt x="166" y="37"/>
                    </a:lnTo>
                    <a:lnTo>
                      <a:pt x="167" y="39"/>
                    </a:lnTo>
                    <a:lnTo>
                      <a:pt x="170" y="41"/>
                    </a:lnTo>
                    <a:lnTo>
                      <a:pt x="170" y="43"/>
                    </a:lnTo>
                    <a:lnTo>
                      <a:pt x="173" y="45"/>
                    </a:lnTo>
                    <a:lnTo>
                      <a:pt x="176" y="48"/>
                    </a:lnTo>
                    <a:lnTo>
                      <a:pt x="178" y="50"/>
                    </a:lnTo>
                    <a:lnTo>
                      <a:pt x="180" y="48"/>
                    </a:lnTo>
                    <a:lnTo>
                      <a:pt x="182" y="47"/>
                    </a:lnTo>
                    <a:lnTo>
                      <a:pt x="182" y="48"/>
                    </a:lnTo>
                    <a:lnTo>
                      <a:pt x="184" y="48"/>
                    </a:lnTo>
                    <a:lnTo>
                      <a:pt x="186" y="46"/>
                    </a:lnTo>
                    <a:lnTo>
                      <a:pt x="187" y="45"/>
                    </a:lnTo>
                    <a:lnTo>
                      <a:pt x="190" y="45"/>
                    </a:lnTo>
                    <a:lnTo>
                      <a:pt x="194" y="45"/>
                    </a:lnTo>
                    <a:lnTo>
                      <a:pt x="195" y="41"/>
                    </a:lnTo>
                    <a:lnTo>
                      <a:pt x="198" y="39"/>
                    </a:lnTo>
                    <a:lnTo>
                      <a:pt x="201" y="39"/>
                    </a:lnTo>
                    <a:lnTo>
                      <a:pt x="203" y="41"/>
                    </a:lnTo>
                    <a:lnTo>
                      <a:pt x="204" y="41"/>
                    </a:lnTo>
                    <a:lnTo>
                      <a:pt x="208" y="41"/>
                    </a:lnTo>
                    <a:lnTo>
                      <a:pt x="208" y="41"/>
                    </a:lnTo>
                    <a:lnTo>
                      <a:pt x="208" y="41"/>
                    </a:lnTo>
                    <a:lnTo>
                      <a:pt x="209" y="41"/>
                    </a:lnTo>
                    <a:lnTo>
                      <a:pt x="209" y="41"/>
                    </a:lnTo>
                    <a:lnTo>
                      <a:pt x="213" y="42"/>
                    </a:lnTo>
                    <a:lnTo>
                      <a:pt x="215" y="42"/>
                    </a:lnTo>
                    <a:lnTo>
                      <a:pt x="216" y="41"/>
                    </a:lnTo>
                    <a:lnTo>
                      <a:pt x="215" y="38"/>
                    </a:lnTo>
                    <a:lnTo>
                      <a:pt x="213" y="37"/>
                    </a:lnTo>
                    <a:lnTo>
                      <a:pt x="212" y="34"/>
                    </a:lnTo>
                    <a:lnTo>
                      <a:pt x="212" y="33"/>
                    </a:lnTo>
                    <a:lnTo>
                      <a:pt x="215" y="31"/>
                    </a:lnTo>
                    <a:lnTo>
                      <a:pt x="217" y="31"/>
                    </a:lnTo>
                    <a:lnTo>
                      <a:pt x="221" y="31"/>
                    </a:lnTo>
                    <a:lnTo>
                      <a:pt x="224" y="30"/>
                    </a:lnTo>
                    <a:lnTo>
                      <a:pt x="228" y="30"/>
                    </a:lnTo>
                    <a:lnTo>
                      <a:pt x="229" y="33"/>
                    </a:lnTo>
                    <a:lnTo>
                      <a:pt x="230" y="33"/>
                    </a:lnTo>
                    <a:lnTo>
                      <a:pt x="232" y="34"/>
                    </a:lnTo>
                    <a:lnTo>
                      <a:pt x="232" y="35"/>
                    </a:lnTo>
                    <a:lnTo>
                      <a:pt x="233" y="37"/>
                    </a:lnTo>
                    <a:lnTo>
                      <a:pt x="233" y="38"/>
                    </a:lnTo>
                    <a:lnTo>
                      <a:pt x="234" y="39"/>
                    </a:lnTo>
                    <a:lnTo>
                      <a:pt x="237" y="39"/>
                    </a:lnTo>
                    <a:lnTo>
                      <a:pt x="238" y="38"/>
                    </a:lnTo>
                    <a:lnTo>
                      <a:pt x="240" y="38"/>
                    </a:lnTo>
                    <a:lnTo>
                      <a:pt x="241" y="38"/>
                    </a:lnTo>
                    <a:lnTo>
                      <a:pt x="241" y="39"/>
                    </a:lnTo>
                    <a:lnTo>
                      <a:pt x="242" y="39"/>
                    </a:lnTo>
                    <a:lnTo>
                      <a:pt x="242" y="42"/>
                    </a:lnTo>
                    <a:lnTo>
                      <a:pt x="244" y="43"/>
                    </a:lnTo>
                    <a:lnTo>
                      <a:pt x="245" y="42"/>
                    </a:lnTo>
                    <a:lnTo>
                      <a:pt x="246" y="39"/>
                    </a:lnTo>
                    <a:lnTo>
                      <a:pt x="248" y="38"/>
                    </a:lnTo>
                    <a:lnTo>
                      <a:pt x="249" y="38"/>
                    </a:lnTo>
                    <a:lnTo>
                      <a:pt x="250" y="35"/>
                    </a:lnTo>
                    <a:lnTo>
                      <a:pt x="253" y="33"/>
                    </a:lnTo>
                    <a:lnTo>
                      <a:pt x="255" y="27"/>
                    </a:lnTo>
                    <a:lnTo>
                      <a:pt x="255" y="25"/>
                    </a:lnTo>
                    <a:lnTo>
                      <a:pt x="258" y="21"/>
                    </a:lnTo>
                    <a:lnTo>
                      <a:pt x="261" y="18"/>
                    </a:lnTo>
                    <a:lnTo>
                      <a:pt x="262" y="16"/>
                    </a:lnTo>
                    <a:lnTo>
                      <a:pt x="262" y="16"/>
                    </a:lnTo>
                    <a:lnTo>
                      <a:pt x="262" y="16"/>
                    </a:lnTo>
                    <a:lnTo>
                      <a:pt x="265" y="14"/>
                    </a:lnTo>
                    <a:lnTo>
                      <a:pt x="266" y="13"/>
                    </a:lnTo>
                    <a:lnTo>
                      <a:pt x="266" y="10"/>
                    </a:lnTo>
                    <a:lnTo>
                      <a:pt x="266" y="10"/>
                    </a:lnTo>
                    <a:lnTo>
                      <a:pt x="267" y="13"/>
                    </a:lnTo>
                    <a:lnTo>
                      <a:pt x="267" y="16"/>
                    </a:lnTo>
                    <a:lnTo>
                      <a:pt x="269" y="17"/>
                    </a:lnTo>
                    <a:lnTo>
                      <a:pt x="270" y="20"/>
                    </a:lnTo>
                    <a:lnTo>
                      <a:pt x="270" y="22"/>
                    </a:lnTo>
                    <a:lnTo>
                      <a:pt x="271" y="26"/>
                    </a:lnTo>
                    <a:lnTo>
                      <a:pt x="274" y="30"/>
                    </a:lnTo>
                    <a:lnTo>
                      <a:pt x="277" y="37"/>
                    </a:lnTo>
                    <a:lnTo>
                      <a:pt x="278" y="41"/>
                    </a:lnTo>
                    <a:lnTo>
                      <a:pt x="279" y="42"/>
                    </a:lnTo>
                    <a:lnTo>
                      <a:pt x="279" y="42"/>
                    </a:lnTo>
                    <a:lnTo>
                      <a:pt x="282" y="42"/>
                    </a:lnTo>
                    <a:lnTo>
                      <a:pt x="284" y="43"/>
                    </a:lnTo>
                    <a:lnTo>
                      <a:pt x="284" y="46"/>
                    </a:lnTo>
                    <a:lnTo>
                      <a:pt x="283" y="46"/>
                    </a:lnTo>
                    <a:lnTo>
                      <a:pt x="283" y="47"/>
                    </a:lnTo>
                    <a:lnTo>
                      <a:pt x="284" y="50"/>
                    </a:lnTo>
                    <a:lnTo>
                      <a:pt x="283" y="50"/>
                    </a:lnTo>
                    <a:lnTo>
                      <a:pt x="283" y="51"/>
                    </a:lnTo>
                    <a:lnTo>
                      <a:pt x="277" y="56"/>
                    </a:lnTo>
                    <a:lnTo>
                      <a:pt x="275" y="60"/>
                    </a:lnTo>
                    <a:lnTo>
                      <a:pt x="273" y="62"/>
                    </a:lnTo>
                    <a:lnTo>
                      <a:pt x="271" y="63"/>
                    </a:lnTo>
                    <a:lnTo>
                      <a:pt x="269" y="64"/>
                    </a:lnTo>
                    <a:lnTo>
                      <a:pt x="267" y="67"/>
                    </a:lnTo>
                    <a:lnTo>
                      <a:pt x="266" y="70"/>
                    </a:lnTo>
                    <a:lnTo>
                      <a:pt x="262" y="75"/>
                    </a:lnTo>
                    <a:lnTo>
                      <a:pt x="261" y="77"/>
                    </a:lnTo>
                    <a:lnTo>
                      <a:pt x="259" y="81"/>
                    </a:lnTo>
                    <a:lnTo>
                      <a:pt x="262" y="80"/>
                    </a:lnTo>
                    <a:lnTo>
                      <a:pt x="262" y="77"/>
                    </a:lnTo>
                    <a:lnTo>
                      <a:pt x="263" y="75"/>
                    </a:lnTo>
                    <a:lnTo>
                      <a:pt x="266" y="72"/>
                    </a:lnTo>
                    <a:lnTo>
                      <a:pt x="267" y="72"/>
                    </a:lnTo>
                    <a:lnTo>
                      <a:pt x="267" y="73"/>
                    </a:lnTo>
                    <a:lnTo>
                      <a:pt x="266" y="75"/>
                    </a:lnTo>
                    <a:lnTo>
                      <a:pt x="266" y="77"/>
                    </a:lnTo>
                    <a:lnTo>
                      <a:pt x="263" y="81"/>
                    </a:lnTo>
                    <a:lnTo>
                      <a:pt x="267" y="77"/>
                    </a:lnTo>
                    <a:lnTo>
                      <a:pt x="270" y="73"/>
                    </a:lnTo>
                    <a:lnTo>
                      <a:pt x="273" y="72"/>
                    </a:lnTo>
                    <a:lnTo>
                      <a:pt x="274" y="73"/>
                    </a:lnTo>
                    <a:lnTo>
                      <a:pt x="274" y="75"/>
                    </a:lnTo>
                    <a:lnTo>
                      <a:pt x="275" y="73"/>
                    </a:lnTo>
                    <a:lnTo>
                      <a:pt x="277" y="72"/>
                    </a:lnTo>
                    <a:lnTo>
                      <a:pt x="278" y="72"/>
                    </a:lnTo>
                    <a:lnTo>
                      <a:pt x="277" y="71"/>
                    </a:lnTo>
                    <a:lnTo>
                      <a:pt x="277" y="71"/>
                    </a:lnTo>
                    <a:lnTo>
                      <a:pt x="277" y="70"/>
                    </a:lnTo>
                    <a:lnTo>
                      <a:pt x="279" y="66"/>
                    </a:lnTo>
                    <a:lnTo>
                      <a:pt x="283" y="66"/>
                    </a:lnTo>
                    <a:lnTo>
                      <a:pt x="288" y="67"/>
                    </a:lnTo>
                    <a:lnTo>
                      <a:pt x="291" y="67"/>
                    </a:lnTo>
                    <a:lnTo>
                      <a:pt x="294" y="66"/>
                    </a:lnTo>
                    <a:lnTo>
                      <a:pt x="296" y="66"/>
                    </a:lnTo>
                    <a:lnTo>
                      <a:pt x="299" y="67"/>
                    </a:lnTo>
                    <a:lnTo>
                      <a:pt x="303" y="68"/>
                    </a:lnTo>
                    <a:lnTo>
                      <a:pt x="302" y="70"/>
                    </a:lnTo>
                    <a:lnTo>
                      <a:pt x="302" y="72"/>
                    </a:lnTo>
                    <a:lnTo>
                      <a:pt x="302" y="75"/>
                    </a:lnTo>
                    <a:lnTo>
                      <a:pt x="298" y="77"/>
                    </a:lnTo>
                    <a:lnTo>
                      <a:pt x="298" y="80"/>
                    </a:lnTo>
                    <a:lnTo>
                      <a:pt x="295" y="81"/>
                    </a:lnTo>
                    <a:lnTo>
                      <a:pt x="292" y="83"/>
                    </a:lnTo>
                    <a:lnTo>
                      <a:pt x="291" y="84"/>
                    </a:lnTo>
                    <a:lnTo>
                      <a:pt x="290" y="83"/>
                    </a:lnTo>
                    <a:lnTo>
                      <a:pt x="290" y="83"/>
                    </a:lnTo>
                    <a:lnTo>
                      <a:pt x="287" y="85"/>
                    </a:lnTo>
                    <a:lnTo>
                      <a:pt x="286" y="85"/>
                    </a:lnTo>
                    <a:lnTo>
                      <a:pt x="282" y="85"/>
                    </a:lnTo>
                    <a:lnTo>
                      <a:pt x="279" y="85"/>
                    </a:lnTo>
                    <a:lnTo>
                      <a:pt x="278" y="87"/>
                    </a:lnTo>
                    <a:lnTo>
                      <a:pt x="277" y="87"/>
                    </a:lnTo>
                    <a:lnTo>
                      <a:pt x="278" y="88"/>
                    </a:lnTo>
                    <a:lnTo>
                      <a:pt x="279" y="87"/>
                    </a:lnTo>
                    <a:lnTo>
                      <a:pt x="282" y="87"/>
                    </a:lnTo>
                    <a:lnTo>
                      <a:pt x="286" y="88"/>
                    </a:lnTo>
                    <a:lnTo>
                      <a:pt x="288" y="87"/>
                    </a:lnTo>
                    <a:lnTo>
                      <a:pt x="290" y="87"/>
                    </a:lnTo>
                    <a:lnTo>
                      <a:pt x="290" y="88"/>
                    </a:lnTo>
                    <a:lnTo>
                      <a:pt x="288" y="92"/>
                    </a:lnTo>
                    <a:lnTo>
                      <a:pt x="288" y="95"/>
                    </a:lnTo>
                    <a:lnTo>
                      <a:pt x="287" y="96"/>
                    </a:lnTo>
                    <a:lnTo>
                      <a:pt x="286" y="98"/>
                    </a:lnTo>
                    <a:lnTo>
                      <a:pt x="286" y="100"/>
                    </a:lnTo>
                    <a:lnTo>
                      <a:pt x="287" y="102"/>
                    </a:lnTo>
                    <a:lnTo>
                      <a:pt x="287" y="105"/>
                    </a:lnTo>
                    <a:lnTo>
                      <a:pt x="288" y="101"/>
                    </a:lnTo>
                    <a:lnTo>
                      <a:pt x="288" y="98"/>
                    </a:lnTo>
                    <a:lnTo>
                      <a:pt x="287" y="97"/>
                    </a:lnTo>
                    <a:lnTo>
                      <a:pt x="290" y="95"/>
                    </a:lnTo>
                    <a:lnTo>
                      <a:pt x="291" y="93"/>
                    </a:lnTo>
                    <a:lnTo>
                      <a:pt x="291" y="91"/>
                    </a:lnTo>
                    <a:lnTo>
                      <a:pt x="292" y="87"/>
                    </a:lnTo>
                    <a:lnTo>
                      <a:pt x="295" y="84"/>
                    </a:lnTo>
                    <a:lnTo>
                      <a:pt x="299" y="81"/>
                    </a:lnTo>
                    <a:lnTo>
                      <a:pt x="302" y="80"/>
                    </a:lnTo>
                    <a:lnTo>
                      <a:pt x="304" y="77"/>
                    </a:lnTo>
                    <a:lnTo>
                      <a:pt x="304" y="76"/>
                    </a:lnTo>
                    <a:lnTo>
                      <a:pt x="305" y="73"/>
                    </a:lnTo>
                    <a:lnTo>
                      <a:pt x="308" y="72"/>
                    </a:lnTo>
                    <a:lnTo>
                      <a:pt x="311" y="72"/>
                    </a:lnTo>
                    <a:lnTo>
                      <a:pt x="311" y="73"/>
                    </a:lnTo>
                    <a:lnTo>
                      <a:pt x="312" y="73"/>
                    </a:lnTo>
                    <a:lnTo>
                      <a:pt x="313" y="72"/>
                    </a:lnTo>
                    <a:lnTo>
                      <a:pt x="315" y="72"/>
                    </a:lnTo>
                    <a:lnTo>
                      <a:pt x="316" y="73"/>
                    </a:lnTo>
                    <a:lnTo>
                      <a:pt x="317" y="72"/>
                    </a:lnTo>
                    <a:lnTo>
                      <a:pt x="319" y="73"/>
                    </a:lnTo>
                    <a:lnTo>
                      <a:pt x="321" y="75"/>
                    </a:lnTo>
                    <a:lnTo>
                      <a:pt x="324" y="76"/>
                    </a:lnTo>
                    <a:lnTo>
                      <a:pt x="325" y="75"/>
                    </a:lnTo>
                    <a:lnTo>
                      <a:pt x="327" y="77"/>
                    </a:lnTo>
                    <a:lnTo>
                      <a:pt x="328" y="77"/>
                    </a:lnTo>
                    <a:lnTo>
                      <a:pt x="328" y="79"/>
                    </a:lnTo>
                    <a:lnTo>
                      <a:pt x="329" y="77"/>
                    </a:lnTo>
                    <a:lnTo>
                      <a:pt x="331" y="77"/>
                    </a:lnTo>
                    <a:lnTo>
                      <a:pt x="332" y="79"/>
                    </a:lnTo>
                    <a:lnTo>
                      <a:pt x="333" y="79"/>
                    </a:lnTo>
                    <a:lnTo>
                      <a:pt x="334" y="80"/>
                    </a:lnTo>
                    <a:lnTo>
                      <a:pt x="334" y="81"/>
                    </a:lnTo>
                    <a:lnTo>
                      <a:pt x="336" y="83"/>
                    </a:lnTo>
                    <a:lnTo>
                      <a:pt x="337" y="84"/>
                    </a:lnTo>
                    <a:lnTo>
                      <a:pt x="338" y="84"/>
                    </a:lnTo>
                    <a:lnTo>
                      <a:pt x="340" y="81"/>
                    </a:lnTo>
                    <a:lnTo>
                      <a:pt x="342" y="83"/>
                    </a:lnTo>
                    <a:lnTo>
                      <a:pt x="345" y="81"/>
                    </a:lnTo>
                    <a:lnTo>
                      <a:pt x="346" y="85"/>
                    </a:lnTo>
                    <a:lnTo>
                      <a:pt x="349" y="88"/>
                    </a:lnTo>
                    <a:lnTo>
                      <a:pt x="348" y="91"/>
                    </a:lnTo>
                    <a:lnTo>
                      <a:pt x="349" y="92"/>
                    </a:lnTo>
                    <a:lnTo>
                      <a:pt x="350" y="92"/>
                    </a:lnTo>
                    <a:lnTo>
                      <a:pt x="349" y="93"/>
                    </a:lnTo>
                    <a:lnTo>
                      <a:pt x="348" y="97"/>
                    </a:lnTo>
                    <a:lnTo>
                      <a:pt x="348" y="100"/>
                    </a:lnTo>
                    <a:lnTo>
                      <a:pt x="348" y="102"/>
                    </a:lnTo>
                    <a:lnTo>
                      <a:pt x="348" y="105"/>
                    </a:lnTo>
                    <a:lnTo>
                      <a:pt x="348" y="102"/>
                    </a:lnTo>
                    <a:lnTo>
                      <a:pt x="350" y="98"/>
                    </a:lnTo>
                    <a:lnTo>
                      <a:pt x="350" y="96"/>
                    </a:lnTo>
                    <a:lnTo>
                      <a:pt x="350" y="96"/>
                    </a:lnTo>
                    <a:lnTo>
                      <a:pt x="352" y="97"/>
                    </a:lnTo>
                    <a:lnTo>
                      <a:pt x="353" y="100"/>
                    </a:lnTo>
                    <a:lnTo>
                      <a:pt x="353" y="97"/>
                    </a:lnTo>
                    <a:lnTo>
                      <a:pt x="354" y="96"/>
                    </a:lnTo>
                    <a:lnTo>
                      <a:pt x="356" y="95"/>
                    </a:lnTo>
                    <a:lnTo>
                      <a:pt x="357" y="93"/>
                    </a:lnTo>
                    <a:lnTo>
                      <a:pt x="357" y="93"/>
                    </a:lnTo>
                    <a:lnTo>
                      <a:pt x="358" y="95"/>
                    </a:lnTo>
                    <a:lnTo>
                      <a:pt x="359" y="93"/>
                    </a:lnTo>
                    <a:lnTo>
                      <a:pt x="358" y="92"/>
                    </a:lnTo>
                    <a:lnTo>
                      <a:pt x="358" y="92"/>
                    </a:lnTo>
                    <a:lnTo>
                      <a:pt x="361" y="91"/>
                    </a:lnTo>
                    <a:lnTo>
                      <a:pt x="367" y="95"/>
                    </a:lnTo>
                    <a:lnTo>
                      <a:pt x="370" y="95"/>
                    </a:lnTo>
                    <a:lnTo>
                      <a:pt x="371" y="95"/>
                    </a:lnTo>
                    <a:lnTo>
                      <a:pt x="375" y="96"/>
                    </a:lnTo>
                    <a:lnTo>
                      <a:pt x="377" y="96"/>
                    </a:lnTo>
                    <a:lnTo>
                      <a:pt x="375" y="95"/>
                    </a:lnTo>
                    <a:lnTo>
                      <a:pt x="377" y="95"/>
                    </a:lnTo>
                    <a:lnTo>
                      <a:pt x="378" y="96"/>
                    </a:lnTo>
                    <a:lnTo>
                      <a:pt x="379" y="97"/>
                    </a:lnTo>
                    <a:lnTo>
                      <a:pt x="379" y="96"/>
                    </a:lnTo>
                    <a:lnTo>
                      <a:pt x="379" y="95"/>
                    </a:lnTo>
                    <a:lnTo>
                      <a:pt x="381" y="96"/>
                    </a:lnTo>
                    <a:lnTo>
                      <a:pt x="382" y="95"/>
                    </a:lnTo>
                    <a:lnTo>
                      <a:pt x="385" y="97"/>
                    </a:lnTo>
                    <a:lnTo>
                      <a:pt x="386" y="98"/>
                    </a:lnTo>
                    <a:lnTo>
                      <a:pt x="387" y="97"/>
                    </a:lnTo>
                    <a:lnTo>
                      <a:pt x="390" y="96"/>
                    </a:lnTo>
                    <a:lnTo>
                      <a:pt x="391" y="97"/>
                    </a:lnTo>
                    <a:lnTo>
                      <a:pt x="395" y="97"/>
                    </a:lnTo>
                    <a:lnTo>
                      <a:pt x="398" y="96"/>
                    </a:lnTo>
                    <a:lnTo>
                      <a:pt x="400" y="97"/>
                    </a:lnTo>
                    <a:lnTo>
                      <a:pt x="404" y="97"/>
                    </a:lnTo>
                    <a:lnTo>
                      <a:pt x="411" y="102"/>
                    </a:lnTo>
                    <a:lnTo>
                      <a:pt x="413" y="102"/>
                    </a:lnTo>
                    <a:lnTo>
                      <a:pt x="416" y="105"/>
                    </a:lnTo>
                    <a:lnTo>
                      <a:pt x="419" y="105"/>
                    </a:lnTo>
                    <a:lnTo>
                      <a:pt x="423" y="112"/>
                    </a:lnTo>
                    <a:lnTo>
                      <a:pt x="428" y="117"/>
                    </a:lnTo>
                    <a:lnTo>
                      <a:pt x="431" y="117"/>
                    </a:lnTo>
                    <a:lnTo>
                      <a:pt x="435" y="120"/>
                    </a:lnTo>
                    <a:lnTo>
                      <a:pt x="437" y="122"/>
                    </a:lnTo>
                    <a:lnTo>
                      <a:pt x="440" y="122"/>
                    </a:lnTo>
                    <a:lnTo>
                      <a:pt x="441" y="126"/>
                    </a:lnTo>
                    <a:lnTo>
                      <a:pt x="445" y="125"/>
                    </a:lnTo>
                    <a:lnTo>
                      <a:pt x="449" y="125"/>
                    </a:lnTo>
                    <a:lnTo>
                      <a:pt x="457" y="127"/>
                    </a:lnTo>
                    <a:lnTo>
                      <a:pt x="457" y="131"/>
                    </a:lnTo>
                    <a:lnTo>
                      <a:pt x="457" y="134"/>
                    </a:lnTo>
                    <a:lnTo>
                      <a:pt x="462" y="143"/>
                    </a:lnTo>
                    <a:lnTo>
                      <a:pt x="462" y="146"/>
                    </a:lnTo>
                    <a:lnTo>
                      <a:pt x="464" y="147"/>
                    </a:lnTo>
                    <a:lnTo>
                      <a:pt x="464" y="154"/>
                    </a:lnTo>
                    <a:lnTo>
                      <a:pt x="462" y="154"/>
                    </a:lnTo>
                    <a:lnTo>
                      <a:pt x="462" y="156"/>
                    </a:lnTo>
                    <a:lnTo>
                      <a:pt x="464" y="159"/>
                    </a:lnTo>
                    <a:lnTo>
                      <a:pt x="464" y="162"/>
                    </a:lnTo>
                    <a:lnTo>
                      <a:pt x="462" y="163"/>
                    </a:lnTo>
                    <a:lnTo>
                      <a:pt x="461" y="166"/>
                    </a:lnTo>
                    <a:lnTo>
                      <a:pt x="458" y="172"/>
                    </a:lnTo>
                    <a:lnTo>
                      <a:pt x="457" y="173"/>
                    </a:lnTo>
                    <a:lnTo>
                      <a:pt x="453" y="180"/>
                    </a:lnTo>
                    <a:lnTo>
                      <a:pt x="448" y="185"/>
                    </a:lnTo>
                    <a:lnTo>
                      <a:pt x="445" y="188"/>
                    </a:lnTo>
                    <a:lnTo>
                      <a:pt x="444" y="188"/>
                    </a:lnTo>
                    <a:lnTo>
                      <a:pt x="442" y="191"/>
                    </a:lnTo>
                    <a:lnTo>
                      <a:pt x="437" y="195"/>
                    </a:lnTo>
                    <a:lnTo>
                      <a:pt x="435" y="197"/>
                    </a:lnTo>
                    <a:lnTo>
                      <a:pt x="433" y="202"/>
                    </a:lnTo>
                    <a:lnTo>
                      <a:pt x="432" y="204"/>
                    </a:lnTo>
                    <a:lnTo>
                      <a:pt x="432" y="206"/>
                    </a:lnTo>
                    <a:lnTo>
                      <a:pt x="429" y="210"/>
                    </a:lnTo>
                    <a:lnTo>
                      <a:pt x="425" y="217"/>
                    </a:lnTo>
                    <a:lnTo>
                      <a:pt x="423" y="218"/>
                    </a:lnTo>
                    <a:lnTo>
                      <a:pt x="420" y="221"/>
                    </a:lnTo>
                    <a:lnTo>
                      <a:pt x="419" y="221"/>
                    </a:lnTo>
                    <a:lnTo>
                      <a:pt x="420" y="218"/>
                    </a:lnTo>
                    <a:lnTo>
                      <a:pt x="421" y="217"/>
                    </a:lnTo>
                    <a:lnTo>
                      <a:pt x="423" y="216"/>
                    </a:lnTo>
                    <a:lnTo>
                      <a:pt x="421" y="216"/>
                    </a:lnTo>
                    <a:lnTo>
                      <a:pt x="420" y="214"/>
                    </a:lnTo>
                    <a:lnTo>
                      <a:pt x="419" y="214"/>
                    </a:lnTo>
                    <a:lnTo>
                      <a:pt x="419" y="216"/>
                    </a:lnTo>
                    <a:lnTo>
                      <a:pt x="416" y="216"/>
                    </a:lnTo>
                    <a:lnTo>
                      <a:pt x="415" y="214"/>
                    </a:lnTo>
                    <a:lnTo>
                      <a:pt x="413" y="213"/>
                    </a:lnTo>
                    <a:lnTo>
                      <a:pt x="413" y="214"/>
                    </a:lnTo>
                    <a:lnTo>
                      <a:pt x="412" y="214"/>
                    </a:lnTo>
                    <a:lnTo>
                      <a:pt x="416" y="216"/>
                    </a:lnTo>
                    <a:lnTo>
                      <a:pt x="417" y="218"/>
                    </a:lnTo>
                    <a:lnTo>
                      <a:pt x="417" y="221"/>
                    </a:lnTo>
                    <a:lnTo>
                      <a:pt x="416" y="222"/>
                    </a:lnTo>
                    <a:lnTo>
                      <a:pt x="415" y="223"/>
                    </a:lnTo>
                    <a:lnTo>
                      <a:pt x="416" y="226"/>
                    </a:lnTo>
                    <a:lnTo>
                      <a:pt x="413" y="229"/>
                    </a:lnTo>
                    <a:lnTo>
                      <a:pt x="413" y="230"/>
                    </a:lnTo>
                    <a:lnTo>
                      <a:pt x="416" y="231"/>
                    </a:lnTo>
                    <a:lnTo>
                      <a:pt x="417" y="230"/>
                    </a:lnTo>
                    <a:lnTo>
                      <a:pt x="417" y="233"/>
                    </a:lnTo>
                    <a:lnTo>
                      <a:pt x="416" y="235"/>
                    </a:lnTo>
                    <a:lnTo>
                      <a:pt x="416" y="238"/>
                    </a:lnTo>
                    <a:lnTo>
                      <a:pt x="417" y="254"/>
                    </a:lnTo>
                    <a:lnTo>
                      <a:pt x="416" y="259"/>
                    </a:lnTo>
                    <a:lnTo>
                      <a:pt x="416" y="260"/>
                    </a:lnTo>
                    <a:lnTo>
                      <a:pt x="416" y="263"/>
                    </a:lnTo>
                    <a:lnTo>
                      <a:pt x="416" y="267"/>
                    </a:lnTo>
                    <a:lnTo>
                      <a:pt x="415" y="272"/>
                    </a:lnTo>
                    <a:lnTo>
                      <a:pt x="415" y="277"/>
                    </a:lnTo>
                    <a:lnTo>
                      <a:pt x="415" y="279"/>
                    </a:lnTo>
                    <a:lnTo>
                      <a:pt x="411" y="281"/>
                    </a:lnTo>
                    <a:lnTo>
                      <a:pt x="411" y="283"/>
                    </a:lnTo>
                    <a:lnTo>
                      <a:pt x="410" y="284"/>
                    </a:lnTo>
                    <a:lnTo>
                      <a:pt x="408" y="289"/>
                    </a:lnTo>
                    <a:lnTo>
                      <a:pt x="410" y="291"/>
                    </a:lnTo>
                    <a:lnTo>
                      <a:pt x="410" y="298"/>
                    </a:lnTo>
                    <a:lnTo>
                      <a:pt x="410" y="300"/>
                    </a:lnTo>
                    <a:lnTo>
                      <a:pt x="406" y="305"/>
                    </a:lnTo>
                    <a:lnTo>
                      <a:pt x="402" y="312"/>
                    </a:lnTo>
                    <a:lnTo>
                      <a:pt x="403" y="312"/>
                    </a:lnTo>
                    <a:lnTo>
                      <a:pt x="402" y="314"/>
                    </a:lnTo>
                    <a:lnTo>
                      <a:pt x="400" y="316"/>
                    </a:lnTo>
                    <a:lnTo>
                      <a:pt x="399" y="316"/>
                    </a:lnTo>
                    <a:lnTo>
                      <a:pt x="399" y="318"/>
                    </a:lnTo>
                    <a:lnTo>
                      <a:pt x="398" y="321"/>
                    </a:lnTo>
                    <a:lnTo>
                      <a:pt x="396" y="323"/>
                    </a:lnTo>
                    <a:lnTo>
                      <a:pt x="398" y="327"/>
                    </a:lnTo>
                    <a:lnTo>
                      <a:pt x="399" y="329"/>
                    </a:lnTo>
                    <a:lnTo>
                      <a:pt x="398" y="330"/>
                    </a:lnTo>
                    <a:lnTo>
                      <a:pt x="395" y="331"/>
                    </a:lnTo>
                    <a:lnTo>
                      <a:pt x="391" y="333"/>
                    </a:lnTo>
                    <a:lnTo>
                      <a:pt x="386" y="337"/>
                    </a:lnTo>
                    <a:lnTo>
                      <a:pt x="386" y="338"/>
                    </a:lnTo>
                    <a:lnTo>
                      <a:pt x="386" y="339"/>
                    </a:lnTo>
                    <a:lnTo>
                      <a:pt x="386" y="339"/>
                    </a:lnTo>
                    <a:lnTo>
                      <a:pt x="383" y="342"/>
                    </a:lnTo>
                    <a:lnTo>
                      <a:pt x="379" y="341"/>
                    </a:lnTo>
                    <a:lnTo>
                      <a:pt x="377" y="341"/>
                    </a:lnTo>
                    <a:lnTo>
                      <a:pt x="374" y="342"/>
                    </a:lnTo>
                    <a:lnTo>
                      <a:pt x="371" y="342"/>
                    </a:lnTo>
                    <a:lnTo>
                      <a:pt x="370" y="339"/>
                    </a:lnTo>
                    <a:lnTo>
                      <a:pt x="371" y="338"/>
                    </a:lnTo>
                    <a:lnTo>
                      <a:pt x="370" y="338"/>
                    </a:lnTo>
                    <a:lnTo>
                      <a:pt x="369" y="339"/>
                    </a:lnTo>
                    <a:lnTo>
                      <a:pt x="369" y="341"/>
                    </a:lnTo>
                    <a:lnTo>
                      <a:pt x="363" y="342"/>
                    </a:lnTo>
                    <a:lnTo>
                      <a:pt x="358" y="345"/>
                    </a:lnTo>
                    <a:lnTo>
                      <a:pt x="358" y="343"/>
                    </a:lnTo>
                    <a:lnTo>
                      <a:pt x="358" y="343"/>
                    </a:lnTo>
                    <a:lnTo>
                      <a:pt x="361" y="342"/>
                    </a:lnTo>
                    <a:lnTo>
                      <a:pt x="363" y="341"/>
                    </a:lnTo>
                    <a:lnTo>
                      <a:pt x="365" y="339"/>
                    </a:lnTo>
                    <a:lnTo>
                      <a:pt x="362" y="339"/>
                    </a:lnTo>
                    <a:lnTo>
                      <a:pt x="361" y="341"/>
                    </a:lnTo>
                    <a:lnTo>
                      <a:pt x="358" y="341"/>
                    </a:lnTo>
                    <a:lnTo>
                      <a:pt x="357" y="341"/>
                    </a:lnTo>
                    <a:lnTo>
                      <a:pt x="354" y="342"/>
                    </a:lnTo>
                    <a:lnTo>
                      <a:pt x="352" y="342"/>
                    </a:lnTo>
                    <a:lnTo>
                      <a:pt x="353" y="345"/>
                    </a:lnTo>
                    <a:lnTo>
                      <a:pt x="354" y="345"/>
                    </a:lnTo>
                    <a:lnTo>
                      <a:pt x="356" y="345"/>
                    </a:lnTo>
                    <a:lnTo>
                      <a:pt x="356" y="346"/>
                    </a:lnTo>
                    <a:lnTo>
                      <a:pt x="354" y="347"/>
                    </a:lnTo>
                    <a:lnTo>
                      <a:pt x="349" y="350"/>
                    </a:lnTo>
                    <a:lnTo>
                      <a:pt x="346" y="352"/>
                    </a:lnTo>
                    <a:lnTo>
                      <a:pt x="346" y="355"/>
                    </a:lnTo>
                    <a:lnTo>
                      <a:pt x="345" y="354"/>
                    </a:lnTo>
                    <a:lnTo>
                      <a:pt x="344" y="352"/>
                    </a:lnTo>
                    <a:lnTo>
                      <a:pt x="341" y="352"/>
                    </a:lnTo>
                    <a:lnTo>
                      <a:pt x="338" y="355"/>
                    </a:lnTo>
                    <a:lnTo>
                      <a:pt x="336" y="358"/>
                    </a:lnTo>
                    <a:lnTo>
                      <a:pt x="332" y="358"/>
                    </a:lnTo>
                    <a:lnTo>
                      <a:pt x="327" y="363"/>
                    </a:lnTo>
                    <a:lnTo>
                      <a:pt x="324" y="366"/>
                    </a:lnTo>
                    <a:lnTo>
                      <a:pt x="320" y="368"/>
                    </a:lnTo>
                    <a:lnTo>
                      <a:pt x="320" y="370"/>
                    </a:lnTo>
                    <a:lnTo>
                      <a:pt x="319" y="371"/>
                    </a:lnTo>
                    <a:lnTo>
                      <a:pt x="315" y="375"/>
                    </a:lnTo>
                    <a:lnTo>
                      <a:pt x="313" y="373"/>
                    </a:lnTo>
                    <a:lnTo>
                      <a:pt x="312" y="376"/>
                    </a:lnTo>
                    <a:lnTo>
                      <a:pt x="309" y="376"/>
                    </a:lnTo>
                    <a:lnTo>
                      <a:pt x="312" y="377"/>
                    </a:lnTo>
                    <a:lnTo>
                      <a:pt x="312" y="380"/>
                    </a:lnTo>
                    <a:lnTo>
                      <a:pt x="309" y="380"/>
                    </a:lnTo>
                    <a:lnTo>
                      <a:pt x="311" y="381"/>
                    </a:lnTo>
                    <a:lnTo>
                      <a:pt x="312" y="384"/>
                    </a:lnTo>
                    <a:lnTo>
                      <a:pt x="308" y="384"/>
                    </a:lnTo>
                    <a:lnTo>
                      <a:pt x="308" y="385"/>
                    </a:lnTo>
                    <a:lnTo>
                      <a:pt x="308" y="388"/>
                    </a:lnTo>
                    <a:lnTo>
                      <a:pt x="309" y="392"/>
                    </a:lnTo>
                    <a:lnTo>
                      <a:pt x="309" y="393"/>
                    </a:lnTo>
                    <a:lnTo>
                      <a:pt x="309" y="395"/>
                    </a:lnTo>
                    <a:lnTo>
                      <a:pt x="309" y="396"/>
                    </a:lnTo>
                    <a:lnTo>
                      <a:pt x="312" y="400"/>
                    </a:lnTo>
                    <a:lnTo>
                      <a:pt x="312" y="402"/>
                    </a:lnTo>
                    <a:lnTo>
                      <a:pt x="312" y="402"/>
                    </a:lnTo>
                    <a:lnTo>
                      <a:pt x="313" y="404"/>
                    </a:lnTo>
                    <a:lnTo>
                      <a:pt x="312" y="405"/>
                    </a:lnTo>
                    <a:lnTo>
                      <a:pt x="313" y="408"/>
                    </a:lnTo>
                    <a:lnTo>
                      <a:pt x="312" y="408"/>
                    </a:lnTo>
                    <a:lnTo>
                      <a:pt x="311" y="410"/>
                    </a:lnTo>
                    <a:lnTo>
                      <a:pt x="309" y="412"/>
                    </a:lnTo>
                    <a:lnTo>
                      <a:pt x="309" y="413"/>
                    </a:lnTo>
                    <a:lnTo>
                      <a:pt x="309" y="413"/>
                    </a:lnTo>
                    <a:lnTo>
                      <a:pt x="309" y="416"/>
                    </a:lnTo>
                    <a:lnTo>
                      <a:pt x="304" y="421"/>
                    </a:lnTo>
                    <a:lnTo>
                      <a:pt x="299" y="431"/>
                    </a:lnTo>
                    <a:lnTo>
                      <a:pt x="296" y="438"/>
                    </a:lnTo>
                    <a:lnTo>
                      <a:pt x="294" y="443"/>
                    </a:lnTo>
                    <a:lnTo>
                      <a:pt x="288" y="452"/>
                    </a:lnTo>
                    <a:lnTo>
                      <a:pt x="284" y="456"/>
                    </a:lnTo>
                    <a:lnTo>
                      <a:pt x="277" y="463"/>
                    </a:lnTo>
                    <a:lnTo>
                      <a:pt x="275" y="462"/>
                    </a:lnTo>
                    <a:lnTo>
                      <a:pt x="275" y="460"/>
                    </a:lnTo>
                    <a:lnTo>
                      <a:pt x="275" y="459"/>
                    </a:lnTo>
                    <a:lnTo>
                      <a:pt x="278" y="459"/>
                    </a:lnTo>
                    <a:lnTo>
                      <a:pt x="278" y="458"/>
                    </a:lnTo>
                    <a:lnTo>
                      <a:pt x="279" y="456"/>
                    </a:lnTo>
                    <a:lnTo>
                      <a:pt x="282" y="455"/>
                    </a:lnTo>
                    <a:lnTo>
                      <a:pt x="283" y="455"/>
                    </a:lnTo>
                    <a:lnTo>
                      <a:pt x="283" y="454"/>
                    </a:lnTo>
                    <a:lnTo>
                      <a:pt x="284" y="451"/>
                    </a:lnTo>
                    <a:lnTo>
                      <a:pt x="287" y="451"/>
                    </a:lnTo>
                    <a:lnTo>
                      <a:pt x="290" y="446"/>
                    </a:lnTo>
                    <a:lnTo>
                      <a:pt x="291" y="442"/>
                    </a:lnTo>
                    <a:lnTo>
                      <a:pt x="291" y="442"/>
                    </a:lnTo>
                    <a:lnTo>
                      <a:pt x="291" y="439"/>
                    </a:lnTo>
                    <a:lnTo>
                      <a:pt x="290" y="439"/>
                    </a:lnTo>
                    <a:lnTo>
                      <a:pt x="290" y="439"/>
                    </a:lnTo>
                    <a:lnTo>
                      <a:pt x="288" y="439"/>
                    </a:lnTo>
                    <a:lnTo>
                      <a:pt x="286" y="437"/>
                    </a:lnTo>
                    <a:lnTo>
                      <a:pt x="284" y="434"/>
                    </a:lnTo>
                    <a:lnTo>
                      <a:pt x="283" y="433"/>
                    </a:lnTo>
                    <a:lnTo>
                      <a:pt x="283" y="434"/>
                    </a:lnTo>
                    <a:lnTo>
                      <a:pt x="283" y="438"/>
                    </a:lnTo>
                    <a:lnTo>
                      <a:pt x="284" y="439"/>
                    </a:lnTo>
                    <a:lnTo>
                      <a:pt x="286" y="441"/>
                    </a:lnTo>
                    <a:lnTo>
                      <a:pt x="284" y="443"/>
                    </a:lnTo>
                    <a:lnTo>
                      <a:pt x="283" y="443"/>
                    </a:lnTo>
                    <a:lnTo>
                      <a:pt x="283" y="445"/>
                    </a:lnTo>
                    <a:lnTo>
                      <a:pt x="282" y="447"/>
                    </a:lnTo>
                    <a:lnTo>
                      <a:pt x="282" y="447"/>
                    </a:lnTo>
                    <a:lnTo>
                      <a:pt x="282" y="450"/>
                    </a:lnTo>
                    <a:lnTo>
                      <a:pt x="279" y="452"/>
                    </a:lnTo>
                    <a:lnTo>
                      <a:pt x="278" y="452"/>
                    </a:lnTo>
                    <a:lnTo>
                      <a:pt x="277" y="451"/>
                    </a:lnTo>
                    <a:lnTo>
                      <a:pt x="277" y="452"/>
                    </a:lnTo>
                    <a:lnTo>
                      <a:pt x="274" y="455"/>
                    </a:lnTo>
                    <a:lnTo>
                      <a:pt x="274" y="456"/>
                    </a:lnTo>
                    <a:lnTo>
                      <a:pt x="273" y="458"/>
                    </a:lnTo>
                    <a:lnTo>
                      <a:pt x="271" y="460"/>
                    </a:lnTo>
                    <a:lnTo>
                      <a:pt x="274" y="463"/>
                    </a:lnTo>
                    <a:lnTo>
                      <a:pt x="275" y="464"/>
                    </a:lnTo>
                    <a:lnTo>
                      <a:pt x="274" y="466"/>
                    </a:lnTo>
                    <a:lnTo>
                      <a:pt x="273" y="471"/>
                    </a:lnTo>
                    <a:lnTo>
                      <a:pt x="270" y="479"/>
                    </a:lnTo>
                    <a:lnTo>
                      <a:pt x="269" y="483"/>
                    </a:lnTo>
                    <a:lnTo>
                      <a:pt x="265" y="487"/>
                    </a:lnTo>
                    <a:lnTo>
                      <a:pt x="263" y="485"/>
                    </a:lnTo>
                    <a:lnTo>
                      <a:pt x="262" y="484"/>
                    </a:lnTo>
                    <a:lnTo>
                      <a:pt x="262" y="483"/>
                    </a:lnTo>
                    <a:lnTo>
                      <a:pt x="261" y="483"/>
                    </a:lnTo>
                    <a:lnTo>
                      <a:pt x="261" y="479"/>
                    </a:lnTo>
                    <a:lnTo>
                      <a:pt x="262" y="476"/>
                    </a:lnTo>
                    <a:lnTo>
                      <a:pt x="263" y="472"/>
                    </a:lnTo>
                    <a:lnTo>
                      <a:pt x="261" y="471"/>
                    </a:lnTo>
                    <a:lnTo>
                      <a:pt x="257" y="466"/>
                    </a:lnTo>
                    <a:lnTo>
                      <a:pt x="254" y="463"/>
                    </a:lnTo>
                    <a:lnTo>
                      <a:pt x="250" y="460"/>
                    </a:lnTo>
                    <a:lnTo>
                      <a:pt x="248" y="462"/>
                    </a:lnTo>
                    <a:lnTo>
                      <a:pt x="248" y="458"/>
                    </a:lnTo>
                    <a:lnTo>
                      <a:pt x="245" y="455"/>
                    </a:lnTo>
                    <a:lnTo>
                      <a:pt x="242" y="455"/>
                    </a:lnTo>
                    <a:lnTo>
                      <a:pt x="238" y="454"/>
                    </a:lnTo>
                    <a:lnTo>
                      <a:pt x="236" y="448"/>
                    </a:lnTo>
                    <a:lnTo>
                      <a:pt x="234" y="448"/>
                    </a:lnTo>
                    <a:lnTo>
                      <a:pt x="233" y="451"/>
                    </a:lnTo>
                    <a:lnTo>
                      <a:pt x="232" y="451"/>
                    </a:lnTo>
                    <a:lnTo>
                      <a:pt x="228" y="446"/>
                    </a:lnTo>
                    <a:lnTo>
                      <a:pt x="226" y="443"/>
                    </a:lnTo>
                    <a:lnTo>
                      <a:pt x="224" y="442"/>
                    </a:lnTo>
                    <a:lnTo>
                      <a:pt x="221" y="438"/>
                    </a:lnTo>
                    <a:lnTo>
                      <a:pt x="220" y="437"/>
                    </a:lnTo>
                    <a:lnTo>
                      <a:pt x="213" y="438"/>
                    </a:lnTo>
                    <a:lnTo>
                      <a:pt x="212" y="438"/>
                    </a:lnTo>
                    <a:lnTo>
                      <a:pt x="211" y="438"/>
                    </a:lnTo>
                    <a:lnTo>
                      <a:pt x="211" y="437"/>
                    </a:lnTo>
                    <a:lnTo>
                      <a:pt x="213" y="435"/>
                    </a:lnTo>
                    <a:lnTo>
                      <a:pt x="213" y="434"/>
                    </a:lnTo>
                    <a:lnTo>
                      <a:pt x="215" y="431"/>
                    </a:lnTo>
                    <a:lnTo>
                      <a:pt x="216" y="429"/>
                    </a:lnTo>
                    <a:lnTo>
                      <a:pt x="219" y="425"/>
                    </a:lnTo>
                    <a:lnTo>
                      <a:pt x="220" y="423"/>
                    </a:lnTo>
                    <a:lnTo>
                      <a:pt x="221" y="422"/>
                    </a:lnTo>
                    <a:lnTo>
                      <a:pt x="221" y="420"/>
                    </a:lnTo>
                    <a:lnTo>
                      <a:pt x="223" y="418"/>
                    </a:lnTo>
                    <a:lnTo>
                      <a:pt x="226" y="414"/>
                    </a:lnTo>
                    <a:lnTo>
                      <a:pt x="228" y="414"/>
                    </a:lnTo>
                    <a:lnTo>
                      <a:pt x="229" y="413"/>
                    </a:lnTo>
                    <a:lnTo>
                      <a:pt x="229" y="410"/>
                    </a:lnTo>
                    <a:lnTo>
                      <a:pt x="230" y="410"/>
                    </a:lnTo>
                    <a:lnTo>
                      <a:pt x="234" y="406"/>
                    </a:lnTo>
                    <a:lnTo>
                      <a:pt x="237" y="406"/>
                    </a:lnTo>
                    <a:lnTo>
                      <a:pt x="238" y="404"/>
                    </a:lnTo>
                    <a:lnTo>
                      <a:pt x="242" y="401"/>
                    </a:lnTo>
                    <a:lnTo>
                      <a:pt x="244" y="401"/>
                    </a:lnTo>
                    <a:lnTo>
                      <a:pt x="245" y="400"/>
                    </a:lnTo>
                    <a:lnTo>
                      <a:pt x="245" y="400"/>
                    </a:lnTo>
                    <a:lnTo>
                      <a:pt x="249" y="397"/>
                    </a:lnTo>
                    <a:lnTo>
                      <a:pt x="252" y="397"/>
                    </a:lnTo>
                    <a:lnTo>
                      <a:pt x="252" y="396"/>
                    </a:lnTo>
                    <a:lnTo>
                      <a:pt x="252" y="392"/>
                    </a:lnTo>
                    <a:lnTo>
                      <a:pt x="250" y="387"/>
                    </a:lnTo>
                    <a:lnTo>
                      <a:pt x="250" y="383"/>
                    </a:lnTo>
                    <a:lnTo>
                      <a:pt x="249" y="379"/>
                    </a:lnTo>
                    <a:lnTo>
                      <a:pt x="249" y="376"/>
                    </a:lnTo>
                    <a:lnTo>
                      <a:pt x="242" y="375"/>
                    </a:lnTo>
                    <a:lnTo>
                      <a:pt x="241" y="376"/>
                    </a:lnTo>
                    <a:lnTo>
                      <a:pt x="241" y="375"/>
                    </a:lnTo>
                    <a:lnTo>
                      <a:pt x="241" y="373"/>
                    </a:lnTo>
                    <a:lnTo>
                      <a:pt x="241" y="372"/>
                    </a:lnTo>
                    <a:lnTo>
                      <a:pt x="241" y="372"/>
                    </a:lnTo>
                    <a:lnTo>
                      <a:pt x="242" y="371"/>
                    </a:lnTo>
                    <a:lnTo>
                      <a:pt x="242" y="359"/>
                    </a:lnTo>
                    <a:lnTo>
                      <a:pt x="244" y="358"/>
                    </a:lnTo>
                    <a:lnTo>
                      <a:pt x="242" y="358"/>
                    </a:lnTo>
                    <a:lnTo>
                      <a:pt x="240" y="355"/>
                    </a:lnTo>
                    <a:lnTo>
                      <a:pt x="237" y="355"/>
                    </a:lnTo>
                    <a:lnTo>
                      <a:pt x="233" y="356"/>
                    </a:lnTo>
                    <a:lnTo>
                      <a:pt x="230" y="356"/>
                    </a:lnTo>
                    <a:lnTo>
                      <a:pt x="229" y="352"/>
                    </a:lnTo>
                    <a:lnTo>
                      <a:pt x="225" y="339"/>
                    </a:lnTo>
                    <a:lnTo>
                      <a:pt x="225" y="337"/>
                    </a:lnTo>
                    <a:lnTo>
                      <a:pt x="223" y="335"/>
                    </a:lnTo>
                    <a:lnTo>
                      <a:pt x="220" y="334"/>
                    </a:lnTo>
                    <a:lnTo>
                      <a:pt x="215" y="335"/>
                    </a:lnTo>
                    <a:lnTo>
                      <a:pt x="211" y="334"/>
                    </a:lnTo>
                    <a:lnTo>
                      <a:pt x="205" y="335"/>
                    </a:lnTo>
                    <a:lnTo>
                      <a:pt x="203" y="334"/>
                    </a:lnTo>
                    <a:lnTo>
                      <a:pt x="199" y="334"/>
                    </a:lnTo>
                    <a:lnTo>
                      <a:pt x="198" y="331"/>
                    </a:lnTo>
                    <a:lnTo>
                      <a:pt x="199" y="329"/>
                    </a:lnTo>
                    <a:lnTo>
                      <a:pt x="198" y="326"/>
                    </a:lnTo>
                    <a:lnTo>
                      <a:pt x="199" y="320"/>
                    </a:lnTo>
                    <a:lnTo>
                      <a:pt x="198" y="316"/>
                    </a:lnTo>
                    <a:lnTo>
                      <a:pt x="196" y="312"/>
                    </a:lnTo>
                    <a:lnTo>
                      <a:pt x="194" y="310"/>
                    </a:lnTo>
                    <a:lnTo>
                      <a:pt x="195" y="308"/>
                    </a:lnTo>
                    <a:lnTo>
                      <a:pt x="194" y="306"/>
                    </a:lnTo>
                    <a:lnTo>
                      <a:pt x="195" y="304"/>
                    </a:lnTo>
                    <a:lnTo>
                      <a:pt x="195" y="302"/>
                    </a:lnTo>
                    <a:lnTo>
                      <a:pt x="200" y="291"/>
                    </a:lnTo>
                    <a:lnTo>
                      <a:pt x="200" y="285"/>
                    </a:lnTo>
                    <a:lnTo>
                      <a:pt x="194" y="273"/>
                    </a:lnTo>
                    <a:lnTo>
                      <a:pt x="188" y="272"/>
                    </a:lnTo>
                    <a:lnTo>
                      <a:pt x="188" y="268"/>
                    </a:lnTo>
                    <a:lnTo>
                      <a:pt x="187" y="260"/>
                    </a:lnTo>
                    <a:lnTo>
                      <a:pt x="166" y="260"/>
                    </a:lnTo>
                    <a:lnTo>
                      <a:pt x="167" y="254"/>
                    </a:lnTo>
                    <a:lnTo>
                      <a:pt x="162" y="247"/>
                    </a:lnTo>
                    <a:lnTo>
                      <a:pt x="163" y="245"/>
                    </a:lnTo>
                    <a:lnTo>
                      <a:pt x="162" y="239"/>
                    </a:lnTo>
                    <a:lnTo>
                      <a:pt x="163" y="234"/>
                    </a:lnTo>
                    <a:lnTo>
                      <a:pt x="162" y="233"/>
                    </a:lnTo>
                    <a:lnTo>
                      <a:pt x="158" y="229"/>
                    </a:lnTo>
                    <a:lnTo>
                      <a:pt x="150" y="230"/>
                    </a:lnTo>
                    <a:lnTo>
                      <a:pt x="147" y="229"/>
                    </a:lnTo>
                    <a:lnTo>
                      <a:pt x="145" y="227"/>
                    </a:lnTo>
                    <a:lnTo>
                      <a:pt x="145" y="225"/>
                    </a:lnTo>
                    <a:lnTo>
                      <a:pt x="141" y="223"/>
                    </a:lnTo>
                    <a:lnTo>
                      <a:pt x="136" y="221"/>
                    </a:lnTo>
                    <a:lnTo>
                      <a:pt x="134" y="222"/>
                    </a:lnTo>
                    <a:lnTo>
                      <a:pt x="130" y="217"/>
                    </a:lnTo>
                    <a:lnTo>
                      <a:pt x="126" y="218"/>
                    </a:lnTo>
                    <a:lnTo>
                      <a:pt x="122" y="214"/>
                    </a:lnTo>
                    <a:lnTo>
                      <a:pt x="117" y="214"/>
                    </a:lnTo>
                    <a:lnTo>
                      <a:pt x="117" y="216"/>
                    </a:lnTo>
                    <a:lnTo>
                      <a:pt x="115" y="214"/>
                    </a:lnTo>
                    <a:lnTo>
                      <a:pt x="111" y="212"/>
                    </a:lnTo>
                    <a:lnTo>
                      <a:pt x="108" y="210"/>
                    </a:lnTo>
                    <a:lnTo>
                      <a:pt x="107" y="206"/>
                    </a:lnTo>
                    <a:lnTo>
                      <a:pt x="104" y="205"/>
                    </a:lnTo>
                    <a:lnTo>
                      <a:pt x="103" y="201"/>
                    </a:lnTo>
                    <a:lnTo>
                      <a:pt x="103" y="198"/>
                    </a:lnTo>
                    <a:lnTo>
                      <a:pt x="101" y="193"/>
                    </a:lnTo>
                    <a:lnTo>
                      <a:pt x="104" y="189"/>
                    </a:lnTo>
                    <a:lnTo>
                      <a:pt x="103" y="185"/>
                    </a:lnTo>
                    <a:lnTo>
                      <a:pt x="103" y="183"/>
                    </a:lnTo>
                    <a:lnTo>
                      <a:pt x="101" y="181"/>
                    </a:lnTo>
                    <a:lnTo>
                      <a:pt x="99" y="183"/>
                    </a:lnTo>
                    <a:lnTo>
                      <a:pt x="96" y="181"/>
                    </a:lnTo>
                    <a:lnTo>
                      <a:pt x="93" y="181"/>
                    </a:lnTo>
                    <a:lnTo>
                      <a:pt x="90" y="183"/>
                    </a:lnTo>
                    <a:lnTo>
                      <a:pt x="86" y="184"/>
                    </a:lnTo>
                    <a:lnTo>
                      <a:pt x="80" y="188"/>
                    </a:lnTo>
                    <a:lnTo>
                      <a:pt x="78" y="193"/>
                    </a:lnTo>
                    <a:lnTo>
                      <a:pt x="75" y="193"/>
                    </a:lnTo>
                    <a:lnTo>
                      <a:pt x="71" y="193"/>
                    </a:lnTo>
                    <a:lnTo>
                      <a:pt x="68" y="196"/>
                    </a:lnTo>
                    <a:lnTo>
                      <a:pt x="67" y="196"/>
                    </a:lnTo>
                    <a:lnTo>
                      <a:pt x="63" y="197"/>
                    </a:lnTo>
                    <a:lnTo>
                      <a:pt x="61" y="197"/>
                    </a:lnTo>
                    <a:lnTo>
                      <a:pt x="53" y="197"/>
                    </a:lnTo>
                    <a:lnTo>
                      <a:pt x="53" y="197"/>
                    </a:lnTo>
                    <a:lnTo>
                      <a:pt x="51" y="197"/>
                    </a:lnTo>
                    <a:lnTo>
                      <a:pt x="50" y="197"/>
                    </a:lnTo>
                    <a:lnTo>
                      <a:pt x="47" y="197"/>
                    </a:lnTo>
                    <a:lnTo>
                      <a:pt x="45" y="197"/>
                    </a:lnTo>
                    <a:lnTo>
                      <a:pt x="43" y="198"/>
                    </a:lnTo>
                    <a:lnTo>
                      <a:pt x="41" y="197"/>
                    </a:lnTo>
                    <a:lnTo>
                      <a:pt x="41" y="195"/>
                    </a:lnTo>
                    <a:lnTo>
                      <a:pt x="41" y="187"/>
                    </a:lnTo>
                    <a:lnTo>
                      <a:pt x="41" y="183"/>
                    </a:lnTo>
                    <a:lnTo>
                      <a:pt x="42" y="181"/>
                    </a:lnTo>
                    <a:lnTo>
                      <a:pt x="42" y="179"/>
                    </a:lnTo>
                    <a:lnTo>
                      <a:pt x="41" y="177"/>
                    </a:lnTo>
                    <a:lnTo>
                      <a:pt x="37" y="180"/>
                    </a:lnTo>
                    <a:lnTo>
                      <a:pt x="32" y="185"/>
                    </a:lnTo>
                    <a:lnTo>
                      <a:pt x="26" y="184"/>
                    </a:lnTo>
                    <a:lnTo>
                      <a:pt x="21" y="184"/>
                    </a:lnTo>
                    <a:lnTo>
                      <a:pt x="20" y="181"/>
                    </a:lnTo>
                    <a:lnTo>
                      <a:pt x="17" y="177"/>
                    </a:lnTo>
                    <a:lnTo>
                      <a:pt x="13" y="176"/>
                    </a:lnTo>
                    <a:lnTo>
                      <a:pt x="7" y="177"/>
                    </a:lnTo>
                    <a:lnTo>
                      <a:pt x="9" y="173"/>
                    </a:lnTo>
                    <a:lnTo>
                      <a:pt x="4" y="164"/>
                    </a:lnTo>
                    <a:lnTo>
                      <a:pt x="0" y="160"/>
                    </a:lnTo>
                    <a:lnTo>
                      <a:pt x="1" y="159"/>
                    </a:lnTo>
                    <a:lnTo>
                      <a:pt x="0" y="158"/>
                    </a:lnTo>
                    <a:lnTo>
                      <a:pt x="1" y="155"/>
                    </a:lnTo>
                    <a:lnTo>
                      <a:pt x="1" y="152"/>
                    </a:lnTo>
                    <a:lnTo>
                      <a:pt x="1" y="151"/>
                    </a:lnTo>
                    <a:lnTo>
                      <a:pt x="1" y="150"/>
                    </a:lnTo>
                    <a:lnTo>
                      <a:pt x="3" y="147"/>
                    </a:lnTo>
                    <a:lnTo>
                      <a:pt x="5" y="145"/>
                    </a:lnTo>
                    <a:lnTo>
                      <a:pt x="7" y="146"/>
                    </a:lnTo>
                    <a:lnTo>
                      <a:pt x="9" y="143"/>
                    </a:lnTo>
                    <a:lnTo>
                      <a:pt x="8" y="142"/>
                    </a:lnTo>
                    <a:lnTo>
                      <a:pt x="7" y="137"/>
                    </a:lnTo>
                    <a:lnTo>
                      <a:pt x="11" y="134"/>
                    </a:lnTo>
                    <a:lnTo>
                      <a:pt x="9" y="133"/>
                    </a:lnTo>
                    <a:lnTo>
                      <a:pt x="11" y="130"/>
                    </a:lnTo>
                    <a:lnTo>
                      <a:pt x="11" y="127"/>
                    </a:lnTo>
                    <a:lnTo>
                      <a:pt x="13" y="126"/>
                    </a:lnTo>
                    <a:lnTo>
                      <a:pt x="16" y="125"/>
                    </a:lnTo>
                    <a:lnTo>
                      <a:pt x="18" y="122"/>
                    </a:lnTo>
                    <a:lnTo>
                      <a:pt x="20" y="122"/>
                    </a:lnTo>
                    <a:lnTo>
                      <a:pt x="21" y="120"/>
                    </a:lnTo>
                    <a:lnTo>
                      <a:pt x="26" y="118"/>
                    </a:lnTo>
                    <a:lnTo>
                      <a:pt x="36" y="116"/>
                    </a:lnTo>
                    <a:lnTo>
                      <a:pt x="36" y="114"/>
                    </a:lnTo>
                    <a:lnTo>
                      <a:pt x="37" y="114"/>
                    </a:lnTo>
                    <a:lnTo>
                      <a:pt x="40" y="114"/>
                    </a:lnTo>
                    <a:lnTo>
                      <a:pt x="40" y="114"/>
                    </a:lnTo>
                    <a:lnTo>
                      <a:pt x="42" y="116"/>
                    </a:lnTo>
                    <a:lnTo>
                      <a:pt x="42" y="117"/>
                    </a:lnTo>
                    <a:lnTo>
                      <a:pt x="45" y="118"/>
                    </a:lnTo>
                    <a:lnTo>
                      <a:pt x="46" y="116"/>
                    </a:lnTo>
                    <a:lnTo>
                      <a:pt x="46" y="114"/>
                    </a:lnTo>
                    <a:lnTo>
                      <a:pt x="47" y="108"/>
                    </a:lnTo>
                    <a:lnTo>
                      <a:pt x="54" y="84"/>
                    </a:lnTo>
                    <a:lnTo>
                      <a:pt x="54" y="81"/>
                    </a:lnTo>
                    <a:lnTo>
                      <a:pt x="55" y="77"/>
                    </a:lnTo>
                    <a:lnTo>
                      <a:pt x="51" y="72"/>
                    </a:lnTo>
                    <a:lnTo>
                      <a:pt x="47" y="70"/>
                    </a:lnTo>
                    <a:lnTo>
                      <a:pt x="45" y="67"/>
                    </a:lnTo>
                    <a:lnTo>
                      <a:pt x="45" y="60"/>
                    </a:lnTo>
                    <a:lnTo>
                      <a:pt x="53" y="58"/>
                    </a:lnTo>
                    <a:lnTo>
                      <a:pt x="55" y="59"/>
                    </a:lnTo>
                    <a:lnTo>
                      <a:pt x="57" y="58"/>
                    </a:lnTo>
                    <a:lnTo>
                      <a:pt x="55" y="56"/>
                    </a:lnTo>
                    <a:lnTo>
                      <a:pt x="57" y="54"/>
                    </a:lnTo>
                    <a:lnTo>
                      <a:pt x="54" y="51"/>
                    </a:lnTo>
                    <a:lnTo>
                      <a:pt x="50" y="50"/>
                    </a:lnTo>
                    <a:lnTo>
                      <a:pt x="49" y="47"/>
                    </a:lnTo>
                    <a:lnTo>
                      <a:pt x="50" y="43"/>
                    </a:lnTo>
                    <a:lnTo>
                      <a:pt x="63" y="43"/>
                    </a:lnTo>
                    <a:lnTo>
                      <a:pt x="65" y="42"/>
                    </a:lnTo>
                    <a:lnTo>
                      <a:pt x="67" y="42"/>
                    </a:lnTo>
                    <a:lnTo>
                      <a:pt x="68" y="43"/>
                    </a:lnTo>
                    <a:lnTo>
                      <a:pt x="70" y="43"/>
                    </a:lnTo>
                    <a:lnTo>
                      <a:pt x="72" y="41"/>
                    </a:lnTo>
                    <a:lnTo>
                      <a:pt x="75" y="39"/>
                    </a:lnTo>
                    <a:lnTo>
                      <a:pt x="76" y="41"/>
                    </a:lnTo>
                    <a:lnTo>
                      <a:pt x="78" y="43"/>
                    </a:lnTo>
                    <a:lnTo>
                      <a:pt x="78" y="46"/>
                    </a:lnTo>
                    <a:lnTo>
                      <a:pt x="78" y="50"/>
                    </a:lnTo>
                    <a:lnTo>
                      <a:pt x="82" y="48"/>
                    </a:lnTo>
                    <a:lnTo>
                      <a:pt x="86" y="52"/>
                    </a:lnTo>
                    <a:lnTo>
                      <a:pt x="91" y="55"/>
                    </a:lnTo>
                    <a:lnTo>
                      <a:pt x="93" y="56"/>
                    </a:lnTo>
                    <a:lnTo>
                      <a:pt x="97" y="56"/>
                    </a:lnTo>
                    <a:lnTo>
                      <a:pt x="101" y="52"/>
                    </a:lnTo>
                    <a:lnTo>
                      <a:pt x="105" y="50"/>
                    </a:lnTo>
                    <a:lnTo>
                      <a:pt x="107" y="47"/>
                    </a:lnTo>
                    <a:lnTo>
                      <a:pt x="113" y="45"/>
                    </a:lnTo>
                    <a:lnTo>
                      <a:pt x="115" y="41"/>
                    </a:lnTo>
                    <a:lnTo>
                      <a:pt x="116" y="39"/>
                    </a:lnTo>
                    <a:lnTo>
                      <a:pt x="121" y="38"/>
                    </a:lnTo>
                    <a:lnTo>
                      <a:pt x="124" y="37"/>
                    </a:lnTo>
                    <a:lnTo>
                      <a:pt x="124" y="34"/>
                    </a:lnTo>
                    <a:lnTo>
                      <a:pt x="120" y="34"/>
                    </a:lnTo>
                    <a:lnTo>
                      <a:pt x="117" y="34"/>
                    </a:lnTo>
                    <a:lnTo>
                      <a:pt x="111" y="33"/>
                    </a:lnTo>
                    <a:lnTo>
                      <a:pt x="112" y="29"/>
                    </a:lnTo>
                    <a:lnTo>
                      <a:pt x="111" y="26"/>
                    </a:lnTo>
                    <a:lnTo>
                      <a:pt x="115" y="21"/>
                    </a:lnTo>
                    <a:lnTo>
                      <a:pt x="113" y="18"/>
                    </a:lnTo>
                    <a:lnTo>
                      <a:pt x="111" y="16"/>
                    </a:lnTo>
                    <a:lnTo>
                      <a:pt x="108" y="16"/>
                    </a:lnTo>
                    <a:lnTo>
                      <a:pt x="107" y="13"/>
                    </a:lnTo>
                    <a:lnTo>
                      <a:pt x="111" y="13"/>
                    </a:lnTo>
                    <a:lnTo>
                      <a:pt x="113" y="14"/>
                    </a:lnTo>
                    <a:lnTo>
                      <a:pt x="117" y="16"/>
                    </a:lnTo>
                    <a:lnTo>
                      <a:pt x="121" y="16"/>
                    </a:lnTo>
                    <a:lnTo>
                      <a:pt x="126" y="16"/>
                    </a:lnTo>
                    <a:lnTo>
                      <a:pt x="128" y="16"/>
                    </a:lnTo>
                    <a:lnTo>
                      <a:pt x="132" y="14"/>
                    </a:lnTo>
                    <a:lnTo>
                      <a:pt x="136" y="12"/>
                    </a:lnTo>
                    <a:lnTo>
                      <a:pt x="138" y="10"/>
                    </a:lnTo>
                    <a:lnTo>
                      <a:pt x="141" y="12"/>
                    </a:lnTo>
                    <a:lnTo>
                      <a:pt x="146" y="9"/>
                    </a:lnTo>
                    <a:lnTo>
                      <a:pt x="150" y="9"/>
                    </a:lnTo>
                    <a:lnTo>
                      <a:pt x="157" y="5"/>
                    </a:lnTo>
                    <a:lnTo>
                      <a:pt x="157" y="2"/>
                    </a:lnTo>
                    <a:lnTo>
                      <a:pt x="15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1" name="Freeform 521"/>
              <p:cNvSpPr>
                <a:spLocks/>
              </p:cNvSpPr>
              <p:nvPr/>
            </p:nvSpPr>
            <p:spPr bwMode="auto">
              <a:xfrm>
                <a:off x="4059900" y="4167683"/>
                <a:ext cx="119275" cy="134501"/>
              </a:xfrm>
              <a:custGeom>
                <a:avLst/>
                <a:gdLst>
                  <a:gd name="T0" fmla="*/ 39 w 47"/>
                  <a:gd name="T1" fmla="*/ 2 h 53"/>
                  <a:gd name="T2" fmla="*/ 46 w 47"/>
                  <a:gd name="T3" fmla="*/ 4 h 53"/>
                  <a:gd name="T4" fmla="*/ 43 w 47"/>
                  <a:gd name="T5" fmla="*/ 8 h 53"/>
                  <a:gd name="T6" fmla="*/ 43 w 47"/>
                  <a:gd name="T7" fmla="*/ 9 h 53"/>
                  <a:gd name="T8" fmla="*/ 40 w 47"/>
                  <a:gd name="T9" fmla="*/ 15 h 53"/>
                  <a:gd name="T10" fmla="*/ 42 w 47"/>
                  <a:gd name="T11" fmla="*/ 20 h 53"/>
                  <a:gd name="T12" fmla="*/ 43 w 47"/>
                  <a:gd name="T13" fmla="*/ 24 h 53"/>
                  <a:gd name="T14" fmla="*/ 46 w 47"/>
                  <a:gd name="T15" fmla="*/ 28 h 53"/>
                  <a:gd name="T16" fmla="*/ 47 w 47"/>
                  <a:gd name="T17" fmla="*/ 31 h 53"/>
                  <a:gd name="T18" fmla="*/ 44 w 47"/>
                  <a:gd name="T19" fmla="*/ 34 h 53"/>
                  <a:gd name="T20" fmla="*/ 46 w 47"/>
                  <a:gd name="T21" fmla="*/ 40 h 53"/>
                  <a:gd name="T22" fmla="*/ 42 w 47"/>
                  <a:gd name="T23" fmla="*/ 44 h 53"/>
                  <a:gd name="T24" fmla="*/ 38 w 47"/>
                  <a:gd name="T25" fmla="*/ 41 h 53"/>
                  <a:gd name="T26" fmla="*/ 31 w 47"/>
                  <a:gd name="T27" fmla="*/ 42 h 53"/>
                  <a:gd name="T28" fmla="*/ 25 w 47"/>
                  <a:gd name="T29" fmla="*/ 42 h 53"/>
                  <a:gd name="T30" fmla="*/ 22 w 47"/>
                  <a:gd name="T31" fmla="*/ 45 h 53"/>
                  <a:gd name="T32" fmla="*/ 25 w 47"/>
                  <a:gd name="T33" fmla="*/ 49 h 53"/>
                  <a:gd name="T34" fmla="*/ 25 w 47"/>
                  <a:gd name="T35" fmla="*/ 53 h 53"/>
                  <a:gd name="T36" fmla="*/ 19 w 47"/>
                  <a:gd name="T37" fmla="*/ 52 h 53"/>
                  <a:gd name="T38" fmla="*/ 18 w 47"/>
                  <a:gd name="T39" fmla="*/ 52 h 53"/>
                  <a:gd name="T40" fmla="*/ 17 w 47"/>
                  <a:gd name="T41" fmla="*/ 50 h 53"/>
                  <a:gd name="T42" fmla="*/ 15 w 47"/>
                  <a:gd name="T43" fmla="*/ 48 h 53"/>
                  <a:gd name="T44" fmla="*/ 13 w 47"/>
                  <a:gd name="T45" fmla="*/ 45 h 53"/>
                  <a:gd name="T46" fmla="*/ 10 w 47"/>
                  <a:gd name="T47" fmla="*/ 41 h 53"/>
                  <a:gd name="T48" fmla="*/ 9 w 47"/>
                  <a:gd name="T49" fmla="*/ 36 h 53"/>
                  <a:gd name="T50" fmla="*/ 8 w 47"/>
                  <a:gd name="T51" fmla="*/ 33 h 53"/>
                  <a:gd name="T52" fmla="*/ 5 w 47"/>
                  <a:gd name="T53" fmla="*/ 32 h 53"/>
                  <a:gd name="T54" fmla="*/ 4 w 47"/>
                  <a:gd name="T55" fmla="*/ 28 h 53"/>
                  <a:gd name="T56" fmla="*/ 1 w 47"/>
                  <a:gd name="T57" fmla="*/ 25 h 53"/>
                  <a:gd name="T58" fmla="*/ 0 w 47"/>
                  <a:gd name="T59" fmla="*/ 23 h 53"/>
                  <a:gd name="T60" fmla="*/ 1 w 47"/>
                  <a:gd name="T61" fmla="*/ 15 h 53"/>
                  <a:gd name="T62" fmla="*/ 6 w 47"/>
                  <a:gd name="T63" fmla="*/ 12 h 53"/>
                  <a:gd name="T64" fmla="*/ 9 w 47"/>
                  <a:gd name="T65" fmla="*/ 9 h 53"/>
                  <a:gd name="T66" fmla="*/ 10 w 47"/>
                  <a:gd name="T67" fmla="*/ 6 h 53"/>
                  <a:gd name="T68" fmla="*/ 10 w 47"/>
                  <a:gd name="T69" fmla="*/ 2 h 53"/>
                  <a:gd name="T70" fmla="*/ 18 w 47"/>
                  <a:gd name="T71" fmla="*/ 2 h 53"/>
                  <a:gd name="T72" fmla="*/ 27 w 47"/>
                  <a:gd name="T73" fmla="*/ 2 h 53"/>
                  <a:gd name="T74" fmla="*/ 33 w 47"/>
                  <a:gd name="T75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" h="53">
                    <a:moveTo>
                      <a:pt x="34" y="0"/>
                    </a:moveTo>
                    <a:lnTo>
                      <a:pt x="39" y="2"/>
                    </a:lnTo>
                    <a:lnTo>
                      <a:pt x="43" y="3"/>
                    </a:lnTo>
                    <a:lnTo>
                      <a:pt x="46" y="4"/>
                    </a:lnTo>
                    <a:lnTo>
                      <a:pt x="46" y="6"/>
                    </a:lnTo>
                    <a:lnTo>
                      <a:pt x="43" y="8"/>
                    </a:lnTo>
                    <a:lnTo>
                      <a:pt x="43" y="8"/>
                    </a:lnTo>
                    <a:lnTo>
                      <a:pt x="43" y="9"/>
                    </a:lnTo>
                    <a:lnTo>
                      <a:pt x="40" y="12"/>
                    </a:lnTo>
                    <a:lnTo>
                      <a:pt x="40" y="15"/>
                    </a:lnTo>
                    <a:lnTo>
                      <a:pt x="42" y="17"/>
                    </a:lnTo>
                    <a:lnTo>
                      <a:pt x="42" y="20"/>
                    </a:lnTo>
                    <a:lnTo>
                      <a:pt x="42" y="23"/>
                    </a:lnTo>
                    <a:lnTo>
                      <a:pt x="43" y="24"/>
                    </a:lnTo>
                    <a:lnTo>
                      <a:pt x="44" y="25"/>
                    </a:lnTo>
                    <a:lnTo>
                      <a:pt x="46" y="28"/>
                    </a:lnTo>
                    <a:lnTo>
                      <a:pt x="47" y="31"/>
                    </a:lnTo>
                    <a:lnTo>
                      <a:pt x="47" y="31"/>
                    </a:lnTo>
                    <a:lnTo>
                      <a:pt x="47" y="33"/>
                    </a:lnTo>
                    <a:lnTo>
                      <a:pt x="44" y="34"/>
                    </a:lnTo>
                    <a:lnTo>
                      <a:pt x="44" y="38"/>
                    </a:lnTo>
                    <a:lnTo>
                      <a:pt x="46" y="40"/>
                    </a:lnTo>
                    <a:lnTo>
                      <a:pt x="44" y="42"/>
                    </a:lnTo>
                    <a:lnTo>
                      <a:pt x="42" y="44"/>
                    </a:lnTo>
                    <a:lnTo>
                      <a:pt x="39" y="44"/>
                    </a:lnTo>
                    <a:lnTo>
                      <a:pt x="38" y="41"/>
                    </a:lnTo>
                    <a:lnTo>
                      <a:pt x="34" y="41"/>
                    </a:lnTo>
                    <a:lnTo>
                      <a:pt x="31" y="42"/>
                    </a:lnTo>
                    <a:lnTo>
                      <a:pt x="27" y="42"/>
                    </a:lnTo>
                    <a:lnTo>
                      <a:pt x="25" y="42"/>
                    </a:lnTo>
                    <a:lnTo>
                      <a:pt x="22" y="44"/>
                    </a:lnTo>
                    <a:lnTo>
                      <a:pt x="22" y="45"/>
                    </a:lnTo>
                    <a:lnTo>
                      <a:pt x="23" y="48"/>
                    </a:lnTo>
                    <a:lnTo>
                      <a:pt x="25" y="49"/>
                    </a:lnTo>
                    <a:lnTo>
                      <a:pt x="26" y="52"/>
                    </a:lnTo>
                    <a:lnTo>
                      <a:pt x="25" y="53"/>
                    </a:lnTo>
                    <a:lnTo>
                      <a:pt x="23" y="53"/>
                    </a:lnTo>
                    <a:lnTo>
                      <a:pt x="19" y="52"/>
                    </a:lnTo>
                    <a:lnTo>
                      <a:pt x="19" y="52"/>
                    </a:lnTo>
                    <a:lnTo>
                      <a:pt x="18" y="52"/>
                    </a:lnTo>
                    <a:lnTo>
                      <a:pt x="18" y="52"/>
                    </a:lnTo>
                    <a:lnTo>
                      <a:pt x="17" y="50"/>
                    </a:lnTo>
                    <a:lnTo>
                      <a:pt x="15" y="49"/>
                    </a:lnTo>
                    <a:lnTo>
                      <a:pt x="15" y="48"/>
                    </a:lnTo>
                    <a:lnTo>
                      <a:pt x="13" y="46"/>
                    </a:lnTo>
                    <a:lnTo>
                      <a:pt x="13" y="45"/>
                    </a:lnTo>
                    <a:lnTo>
                      <a:pt x="11" y="42"/>
                    </a:lnTo>
                    <a:lnTo>
                      <a:pt x="10" y="41"/>
                    </a:lnTo>
                    <a:lnTo>
                      <a:pt x="10" y="38"/>
                    </a:lnTo>
                    <a:lnTo>
                      <a:pt x="9" y="36"/>
                    </a:lnTo>
                    <a:lnTo>
                      <a:pt x="9" y="33"/>
                    </a:lnTo>
                    <a:lnTo>
                      <a:pt x="8" y="33"/>
                    </a:lnTo>
                    <a:lnTo>
                      <a:pt x="6" y="33"/>
                    </a:lnTo>
                    <a:lnTo>
                      <a:pt x="5" y="32"/>
                    </a:lnTo>
                    <a:lnTo>
                      <a:pt x="5" y="31"/>
                    </a:lnTo>
                    <a:lnTo>
                      <a:pt x="4" y="28"/>
                    </a:lnTo>
                    <a:lnTo>
                      <a:pt x="2" y="27"/>
                    </a:lnTo>
                    <a:lnTo>
                      <a:pt x="1" y="25"/>
                    </a:lnTo>
                    <a:lnTo>
                      <a:pt x="0" y="24"/>
                    </a:lnTo>
                    <a:lnTo>
                      <a:pt x="0" y="23"/>
                    </a:lnTo>
                    <a:lnTo>
                      <a:pt x="1" y="17"/>
                    </a:lnTo>
                    <a:lnTo>
                      <a:pt x="1" y="15"/>
                    </a:lnTo>
                    <a:lnTo>
                      <a:pt x="2" y="12"/>
                    </a:lnTo>
                    <a:lnTo>
                      <a:pt x="6" y="12"/>
                    </a:lnTo>
                    <a:lnTo>
                      <a:pt x="8" y="11"/>
                    </a:lnTo>
                    <a:lnTo>
                      <a:pt x="9" y="9"/>
                    </a:lnTo>
                    <a:lnTo>
                      <a:pt x="9" y="8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2"/>
                    </a:lnTo>
                    <a:lnTo>
                      <a:pt x="14" y="2"/>
                    </a:lnTo>
                    <a:lnTo>
                      <a:pt x="18" y="2"/>
                    </a:lnTo>
                    <a:lnTo>
                      <a:pt x="22" y="2"/>
                    </a:lnTo>
                    <a:lnTo>
                      <a:pt x="27" y="2"/>
                    </a:lnTo>
                    <a:lnTo>
                      <a:pt x="31" y="2"/>
                    </a:lnTo>
                    <a:lnTo>
                      <a:pt x="33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2" name="Freeform 522"/>
              <p:cNvSpPr>
                <a:spLocks/>
              </p:cNvSpPr>
              <p:nvPr/>
            </p:nvSpPr>
            <p:spPr bwMode="auto">
              <a:xfrm>
                <a:off x="3955853" y="4094088"/>
                <a:ext cx="149728" cy="228397"/>
              </a:xfrm>
              <a:custGeom>
                <a:avLst/>
                <a:gdLst>
                  <a:gd name="T0" fmla="*/ 18 w 59"/>
                  <a:gd name="T1" fmla="*/ 0 h 90"/>
                  <a:gd name="T2" fmla="*/ 24 w 59"/>
                  <a:gd name="T3" fmla="*/ 3 h 90"/>
                  <a:gd name="T4" fmla="*/ 26 w 59"/>
                  <a:gd name="T5" fmla="*/ 8 h 90"/>
                  <a:gd name="T6" fmla="*/ 33 w 59"/>
                  <a:gd name="T7" fmla="*/ 13 h 90"/>
                  <a:gd name="T8" fmla="*/ 33 w 59"/>
                  <a:gd name="T9" fmla="*/ 19 h 90"/>
                  <a:gd name="T10" fmla="*/ 33 w 59"/>
                  <a:gd name="T11" fmla="*/ 25 h 90"/>
                  <a:gd name="T12" fmla="*/ 35 w 59"/>
                  <a:gd name="T13" fmla="*/ 21 h 90"/>
                  <a:gd name="T14" fmla="*/ 39 w 59"/>
                  <a:gd name="T15" fmla="*/ 20 h 90"/>
                  <a:gd name="T16" fmla="*/ 45 w 59"/>
                  <a:gd name="T17" fmla="*/ 25 h 90"/>
                  <a:gd name="T18" fmla="*/ 50 w 59"/>
                  <a:gd name="T19" fmla="*/ 29 h 90"/>
                  <a:gd name="T20" fmla="*/ 51 w 59"/>
                  <a:gd name="T21" fmla="*/ 35 h 90"/>
                  <a:gd name="T22" fmla="*/ 51 w 59"/>
                  <a:gd name="T23" fmla="*/ 35 h 90"/>
                  <a:gd name="T24" fmla="*/ 50 w 59"/>
                  <a:gd name="T25" fmla="*/ 38 h 90"/>
                  <a:gd name="T26" fmla="*/ 47 w 59"/>
                  <a:gd name="T27" fmla="*/ 41 h 90"/>
                  <a:gd name="T28" fmla="*/ 42 w 59"/>
                  <a:gd name="T29" fmla="*/ 44 h 90"/>
                  <a:gd name="T30" fmla="*/ 41 w 59"/>
                  <a:gd name="T31" fmla="*/ 52 h 90"/>
                  <a:gd name="T32" fmla="*/ 42 w 59"/>
                  <a:gd name="T33" fmla="*/ 54 h 90"/>
                  <a:gd name="T34" fmla="*/ 45 w 59"/>
                  <a:gd name="T35" fmla="*/ 57 h 90"/>
                  <a:gd name="T36" fmla="*/ 46 w 59"/>
                  <a:gd name="T37" fmla="*/ 61 h 90"/>
                  <a:gd name="T38" fmla="*/ 49 w 59"/>
                  <a:gd name="T39" fmla="*/ 62 h 90"/>
                  <a:gd name="T40" fmla="*/ 50 w 59"/>
                  <a:gd name="T41" fmla="*/ 65 h 90"/>
                  <a:gd name="T42" fmla="*/ 51 w 59"/>
                  <a:gd name="T43" fmla="*/ 70 h 90"/>
                  <a:gd name="T44" fmla="*/ 54 w 59"/>
                  <a:gd name="T45" fmla="*/ 74 h 90"/>
                  <a:gd name="T46" fmla="*/ 56 w 59"/>
                  <a:gd name="T47" fmla="*/ 77 h 90"/>
                  <a:gd name="T48" fmla="*/ 58 w 59"/>
                  <a:gd name="T49" fmla="*/ 79 h 90"/>
                  <a:gd name="T50" fmla="*/ 55 w 59"/>
                  <a:gd name="T51" fmla="*/ 81 h 90"/>
                  <a:gd name="T52" fmla="*/ 52 w 59"/>
                  <a:gd name="T53" fmla="*/ 79 h 90"/>
                  <a:gd name="T54" fmla="*/ 46 w 59"/>
                  <a:gd name="T55" fmla="*/ 81 h 90"/>
                  <a:gd name="T56" fmla="*/ 41 w 59"/>
                  <a:gd name="T57" fmla="*/ 85 h 90"/>
                  <a:gd name="T58" fmla="*/ 37 w 59"/>
                  <a:gd name="T59" fmla="*/ 86 h 90"/>
                  <a:gd name="T60" fmla="*/ 33 w 59"/>
                  <a:gd name="T61" fmla="*/ 88 h 90"/>
                  <a:gd name="T62" fmla="*/ 31 w 59"/>
                  <a:gd name="T63" fmla="*/ 88 h 90"/>
                  <a:gd name="T64" fmla="*/ 27 w 59"/>
                  <a:gd name="T65" fmla="*/ 88 h 90"/>
                  <a:gd name="T66" fmla="*/ 21 w 59"/>
                  <a:gd name="T67" fmla="*/ 83 h 90"/>
                  <a:gd name="T68" fmla="*/ 18 w 59"/>
                  <a:gd name="T69" fmla="*/ 79 h 90"/>
                  <a:gd name="T70" fmla="*/ 16 w 59"/>
                  <a:gd name="T71" fmla="*/ 74 h 90"/>
                  <a:gd name="T72" fmla="*/ 16 w 59"/>
                  <a:gd name="T73" fmla="*/ 71 h 90"/>
                  <a:gd name="T74" fmla="*/ 17 w 59"/>
                  <a:gd name="T75" fmla="*/ 67 h 90"/>
                  <a:gd name="T76" fmla="*/ 20 w 59"/>
                  <a:gd name="T77" fmla="*/ 61 h 90"/>
                  <a:gd name="T78" fmla="*/ 22 w 59"/>
                  <a:gd name="T79" fmla="*/ 56 h 90"/>
                  <a:gd name="T80" fmla="*/ 20 w 59"/>
                  <a:gd name="T81" fmla="*/ 54 h 90"/>
                  <a:gd name="T82" fmla="*/ 18 w 59"/>
                  <a:gd name="T83" fmla="*/ 50 h 90"/>
                  <a:gd name="T84" fmla="*/ 13 w 59"/>
                  <a:gd name="T85" fmla="*/ 49 h 90"/>
                  <a:gd name="T86" fmla="*/ 16 w 59"/>
                  <a:gd name="T87" fmla="*/ 46 h 90"/>
                  <a:gd name="T88" fmla="*/ 14 w 59"/>
                  <a:gd name="T89" fmla="*/ 40 h 90"/>
                  <a:gd name="T90" fmla="*/ 10 w 59"/>
                  <a:gd name="T91" fmla="*/ 41 h 90"/>
                  <a:gd name="T92" fmla="*/ 8 w 59"/>
                  <a:gd name="T93" fmla="*/ 40 h 90"/>
                  <a:gd name="T94" fmla="*/ 4 w 59"/>
                  <a:gd name="T95" fmla="*/ 36 h 90"/>
                  <a:gd name="T96" fmla="*/ 0 w 59"/>
                  <a:gd name="T97" fmla="*/ 28 h 90"/>
                  <a:gd name="T98" fmla="*/ 2 w 59"/>
                  <a:gd name="T99" fmla="*/ 23 h 90"/>
                  <a:gd name="T100" fmla="*/ 6 w 59"/>
                  <a:gd name="T101" fmla="*/ 21 h 90"/>
                  <a:gd name="T102" fmla="*/ 9 w 59"/>
                  <a:gd name="T103" fmla="*/ 21 h 90"/>
                  <a:gd name="T104" fmla="*/ 13 w 59"/>
                  <a:gd name="T105" fmla="*/ 17 h 90"/>
                  <a:gd name="T106" fmla="*/ 8 w 59"/>
                  <a:gd name="T107" fmla="*/ 15 h 90"/>
                  <a:gd name="T108" fmla="*/ 6 w 59"/>
                  <a:gd name="T109" fmla="*/ 11 h 90"/>
                  <a:gd name="T110" fmla="*/ 12 w 59"/>
                  <a:gd name="T111" fmla="*/ 7 h 90"/>
                  <a:gd name="T112" fmla="*/ 17 w 59"/>
                  <a:gd name="T113" fmla="*/ 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9" h="90">
                    <a:moveTo>
                      <a:pt x="18" y="0"/>
                    </a:moveTo>
                    <a:lnTo>
                      <a:pt x="18" y="0"/>
                    </a:lnTo>
                    <a:lnTo>
                      <a:pt x="21" y="2"/>
                    </a:lnTo>
                    <a:lnTo>
                      <a:pt x="24" y="3"/>
                    </a:lnTo>
                    <a:lnTo>
                      <a:pt x="24" y="6"/>
                    </a:lnTo>
                    <a:lnTo>
                      <a:pt x="26" y="8"/>
                    </a:lnTo>
                    <a:lnTo>
                      <a:pt x="31" y="12"/>
                    </a:lnTo>
                    <a:lnTo>
                      <a:pt x="33" y="13"/>
                    </a:lnTo>
                    <a:lnTo>
                      <a:pt x="34" y="17"/>
                    </a:lnTo>
                    <a:lnTo>
                      <a:pt x="33" y="19"/>
                    </a:lnTo>
                    <a:lnTo>
                      <a:pt x="33" y="23"/>
                    </a:lnTo>
                    <a:lnTo>
                      <a:pt x="33" y="25"/>
                    </a:lnTo>
                    <a:lnTo>
                      <a:pt x="34" y="23"/>
                    </a:lnTo>
                    <a:lnTo>
                      <a:pt x="35" y="21"/>
                    </a:lnTo>
                    <a:lnTo>
                      <a:pt x="38" y="20"/>
                    </a:lnTo>
                    <a:lnTo>
                      <a:pt x="39" y="20"/>
                    </a:lnTo>
                    <a:lnTo>
                      <a:pt x="41" y="21"/>
                    </a:lnTo>
                    <a:lnTo>
                      <a:pt x="45" y="25"/>
                    </a:lnTo>
                    <a:lnTo>
                      <a:pt x="50" y="27"/>
                    </a:lnTo>
                    <a:lnTo>
                      <a:pt x="50" y="29"/>
                    </a:lnTo>
                    <a:lnTo>
                      <a:pt x="50" y="32"/>
                    </a:lnTo>
                    <a:lnTo>
                      <a:pt x="51" y="35"/>
                    </a:lnTo>
                    <a:lnTo>
                      <a:pt x="51" y="35"/>
                    </a:lnTo>
                    <a:lnTo>
                      <a:pt x="51" y="35"/>
                    </a:lnTo>
                    <a:lnTo>
                      <a:pt x="50" y="37"/>
                    </a:lnTo>
                    <a:lnTo>
                      <a:pt x="50" y="38"/>
                    </a:lnTo>
                    <a:lnTo>
                      <a:pt x="49" y="40"/>
                    </a:lnTo>
                    <a:lnTo>
                      <a:pt x="47" y="41"/>
                    </a:lnTo>
                    <a:lnTo>
                      <a:pt x="43" y="41"/>
                    </a:lnTo>
                    <a:lnTo>
                      <a:pt x="42" y="44"/>
                    </a:lnTo>
                    <a:lnTo>
                      <a:pt x="42" y="46"/>
                    </a:lnTo>
                    <a:lnTo>
                      <a:pt x="41" y="52"/>
                    </a:lnTo>
                    <a:lnTo>
                      <a:pt x="41" y="53"/>
                    </a:lnTo>
                    <a:lnTo>
                      <a:pt x="42" y="54"/>
                    </a:lnTo>
                    <a:lnTo>
                      <a:pt x="43" y="56"/>
                    </a:lnTo>
                    <a:lnTo>
                      <a:pt x="45" y="57"/>
                    </a:lnTo>
                    <a:lnTo>
                      <a:pt x="46" y="60"/>
                    </a:lnTo>
                    <a:lnTo>
                      <a:pt x="46" y="61"/>
                    </a:lnTo>
                    <a:lnTo>
                      <a:pt x="47" y="62"/>
                    </a:lnTo>
                    <a:lnTo>
                      <a:pt x="49" y="62"/>
                    </a:lnTo>
                    <a:lnTo>
                      <a:pt x="50" y="62"/>
                    </a:lnTo>
                    <a:lnTo>
                      <a:pt x="50" y="65"/>
                    </a:lnTo>
                    <a:lnTo>
                      <a:pt x="51" y="67"/>
                    </a:lnTo>
                    <a:lnTo>
                      <a:pt x="51" y="70"/>
                    </a:lnTo>
                    <a:lnTo>
                      <a:pt x="52" y="71"/>
                    </a:lnTo>
                    <a:lnTo>
                      <a:pt x="54" y="74"/>
                    </a:lnTo>
                    <a:lnTo>
                      <a:pt x="54" y="75"/>
                    </a:lnTo>
                    <a:lnTo>
                      <a:pt x="56" y="77"/>
                    </a:lnTo>
                    <a:lnTo>
                      <a:pt x="56" y="78"/>
                    </a:lnTo>
                    <a:lnTo>
                      <a:pt x="58" y="79"/>
                    </a:lnTo>
                    <a:lnTo>
                      <a:pt x="59" y="81"/>
                    </a:lnTo>
                    <a:lnTo>
                      <a:pt x="55" y="81"/>
                    </a:lnTo>
                    <a:lnTo>
                      <a:pt x="54" y="81"/>
                    </a:lnTo>
                    <a:lnTo>
                      <a:pt x="52" y="79"/>
                    </a:lnTo>
                    <a:lnTo>
                      <a:pt x="49" y="79"/>
                    </a:lnTo>
                    <a:lnTo>
                      <a:pt x="46" y="81"/>
                    </a:lnTo>
                    <a:lnTo>
                      <a:pt x="45" y="85"/>
                    </a:lnTo>
                    <a:lnTo>
                      <a:pt x="41" y="85"/>
                    </a:lnTo>
                    <a:lnTo>
                      <a:pt x="38" y="85"/>
                    </a:lnTo>
                    <a:lnTo>
                      <a:pt x="37" y="86"/>
                    </a:lnTo>
                    <a:lnTo>
                      <a:pt x="35" y="88"/>
                    </a:lnTo>
                    <a:lnTo>
                      <a:pt x="33" y="88"/>
                    </a:lnTo>
                    <a:lnTo>
                      <a:pt x="33" y="87"/>
                    </a:lnTo>
                    <a:lnTo>
                      <a:pt x="31" y="88"/>
                    </a:lnTo>
                    <a:lnTo>
                      <a:pt x="29" y="90"/>
                    </a:lnTo>
                    <a:lnTo>
                      <a:pt x="27" y="88"/>
                    </a:lnTo>
                    <a:lnTo>
                      <a:pt x="24" y="85"/>
                    </a:lnTo>
                    <a:lnTo>
                      <a:pt x="21" y="83"/>
                    </a:lnTo>
                    <a:lnTo>
                      <a:pt x="21" y="81"/>
                    </a:lnTo>
                    <a:lnTo>
                      <a:pt x="18" y="79"/>
                    </a:lnTo>
                    <a:lnTo>
                      <a:pt x="17" y="77"/>
                    </a:lnTo>
                    <a:lnTo>
                      <a:pt x="16" y="74"/>
                    </a:lnTo>
                    <a:lnTo>
                      <a:pt x="17" y="73"/>
                    </a:lnTo>
                    <a:lnTo>
                      <a:pt x="16" y="71"/>
                    </a:lnTo>
                    <a:lnTo>
                      <a:pt x="17" y="69"/>
                    </a:lnTo>
                    <a:lnTo>
                      <a:pt x="17" y="67"/>
                    </a:lnTo>
                    <a:lnTo>
                      <a:pt x="17" y="65"/>
                    </a:lnTo>
                    <a:lnTo>
                      <a:pt x="20" y="61"/>
                    </a:lnTo>
                    <a:lnTo>
                      <a:pt x="20" y="58"/>
                    </a:lnTo>
                    <a:lnTo>
                      <a:pt x="22" y="56"/>
                    </a:lnTo>
                    <a:lnTo>
                      <a:pt x="22" y="54"/>
                    </a:lnTo>
                    <a:lnTo>
                      <a:pt x="20" y="54"/>
                    </a:lnTo>
                    <a:lnTo>
                      <a:pt x="18" y="52"/>
                    </a:lnTo>
                    <a:lnTo>
                      <a:pt x="18" y="50"/>
                    </a:lnTo>
                    <a:lnTo>
                      <a:pt x="16" y="50"/>
                    </a:lnTo>
                    <a:lnTo>
                      <a:pt x="13" y="49"/>
                    </a:lnTo>
                    <a:lnTo>
                      <a:pt x="14" y="48"/>
                    </a:lnTo>
                    <a:lnTo>
                      <a:pt x="16" y="46"/>
                    </a:lnTo>
                    <a:lnTo>
                      <a:pt x="16" y="42"/>
                    </a:lnTo>
                    <a:lnTo>
                      <a:pt x="14" y="40"/>
                    </a:lnTo>
                    <a:lnTo>
                      <a:pt x="12" y="40"/>
                    </a:lnTo>
                    <a:lnTo>
                      <a:pt x="10" y="41"/>
                    </a:lnTo>
                    <a:lnTo>
                      <a:pt x="9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4" y="36"/>
                    </a:lnTo>
                    <a:lnTo>
                      <a:pt x="1" y="32"/>
                    </a:lnTo>
                    <a:lnTo>
                      <a:pt x="0" y="28"/>
                    </a:lnTo>
                    <a:lnTo>
                      <a:pt x="1" y="27"/>
                    </a:lnTo>
                    <a:lnTo>
                      <a:pt x="2" y="23"/>
                    </a:lnTo>
                    <a:lnTo>
                      <a:pt x="4" y="21"/>
                    </a:lnTo>
                    <a:lnTo>
                      <a:pt x="6" y="21"/>
                    </a:lnTo>
                    <a:lnTo>
                      <a:pt x="8" y="21"/>
                    </a:lnTo>
                    <a:lnTo>
                      <a:pt x="9" y="21"/>
                    </a:lnTo>
                    <a:lnTo>
                      <a:pt x="13" y="20"/>
                    </a:lnTo>
                    <a:lnTo>
                      <a:pt x="13" y="17"/>
                    </a:lnTo>
                    <a:lnTo>
                      <a:pt x="12" y="16"/>
                    </a:lnTo>
                    <a:lnTo>
                      <a:pt x="8" y="15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9" y="7"/>
                    </a:lnTo>
                    <a:lnTo>
                      <a:pt x="12" y="7"/>
                    </a:lnTo>
                    <a:lnTo>
                      <a:pt x="14" y="6"/>
                    </a:lnTo>
                    <a:lnTo>
                      <a:pt x="17" y="2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3" name="Freeform 523"/>
              <p:cNvSpPr>
                <a:spLocks noEditPoints="1"/>
              </p:cNvSpPr>
              <p:nvPr/>
            </p:nvSpPr>
            <p:spPr bwMode="auto">
              <a:xfrm>
                <a:off x="3600569" y="3967201"/>
                <a:ext cx="400964" cy="370511"/>
              </a:xfrm>
              <a:custGeom>
                <a:avLst/>
                <a:gdLst>
                  <a:gd name="T0" fmla="*/ 106 w 158"/>
                  <a:gd name="T1" fmla="*/ 21 h 146"/>
                  <a:gd name="T2" fmla="*/ 41 w 158"/>
                  <a:gd name="T3" fmla="*/ 4 h 146"/>
                  <a:gd name="T4" fmla="*/ 46 w 158"/>
                  <a:gd name="T5" fmla="*/ 15 h 146"/>
                  <a:gd name="T6" fmla="*/ 61 w 158"/>
                  <a:gd name="T7" fmla="*/ 20 h 146"/>
                  <a:gd name="T8" fmla="*/ 62 w 158"/>
                  <a:gd name="T9" fmla="*/ 27 h 146"/>
                  <a:gd name="T10" fmla="*/ 87 w 158"/>
                  <a:gd name="T11" fmla="*/ 27 h 146"/>
                  <a:gd name="T12" fmla="*/ 100 w 158"/>
                  <a:gd name="T13" fmla="*/ 29 h 146"/>
                  <a:gd name="T14" fmla="*/ 113 w 158"/>
                  <a:gd name="T15" fmla="*/ 24 h 146"/>
                  <a:gd name="T16" fmla="*/ 133 w 158"/>
                  <a:gd name="T17" fmla="*/ 23 h 146"/>
                  <a:gd name="T18" fmla="*/ 121 w 158"/>
                  <a:gd name="T19" fmla="*/ 27 h 146"/>
                  <a:gd name="T20" fmla="*/ 127 w 158"/>
                  <a:gd name="T21" fmla="*/ 32 h 146"/>
                  <a:gd name="T22" fmla="*/ 135 w 158"/>
                  <a:gd name="T23" fmla="*/ 35 h 146"/>
                  <a:gd name="T24" fmla="*/ 144 w 158"/>
                  <a:gd name="T25" fmla="*/ 41 h 146"/>
                  <a:gd name="T26" fmla="*/ 140 w 158"/>
                  <a:gd name="T27" fmla="*/ 49 h 146"/>
                  <a:gd name="T28" fmla="*/ 144 w 158"/>
                  <a:gd name="T29" fmla="*/ 49 h 146"/>
                  <a:gd name="T30" fmla="*/ 153 w 158"/>
                  <a:gd name="T31" fmla="*/ 48 h 146"/>
                  <a:gd name="T32" fmla="*/ 152 w 158"/>
                  <a:gd name="T33" fmla="*/ 57 h 146"/>
                  <a:gd name="T34" fmla="*/ 152 w 158"/>
                  <a:gd name="T35" fmla="*/ 66 h 146"/>
                  <a:gd name="T36" fmla="*/ 146 w 158"/>
                  <a:gd name="T37" fmla="*/ 71 h 146"/>
                  <a:gd name="T38" fmla="*/ 141 w 158"/>
                  <a:gd name="T39" fmla="*/ 82 h 146"/>
                  <a:gd name="T40" fmla="*/ 141 w 158"/>
                  <a:gd name="T41" fmla="*/ 99 h 146"/>
                  <a:gd name="T42" fmla="*/ 123 w 158"/>
                  <a:gd name="T43" fmla="*/ 104 h 146"/>
                  <a:gd name="T44" fmla="*/ 104 w 158"/>
                  <a:gd name="T45" fmla="*/ 104 h 146"/>
                  <a:gd name="T46" fmla="*/ 104 w 158"/>
                  <a:gd name="T47" fmla="*/ 108 h 146"/>
                  <a:gd name="T48" fmla="*/ 108 w 158"/>
                  <a:gd name="T49" fmla="*/ 124 h 146"/>
                  <a:gd name="T50" fmla="*/ 107 w 158"/>
                  <a:gd name="T51" fmla="*/ 129 h 146"/>
                  <a:gd name="T52" fmla="*/ 92 w 158"/>
                  <a:gd name="T53" fmla="*/ 142 h 146"/>
                  <a:gd name="T54" fmla="*/ 73 w 158"/>
                  <a:gd name="T55" fmla="*/ 138 h 146"/>
                  <a:gd name="T56" fmla="*/ 69 w 158"/>
                  <a:gd name="T57" fmla="*/ 127 h 146"/>
                  <a:gd name="T58" fmla="*/ 65 w 158"/>
                  <a:gd name="T59" fmla="*/ 121 h 146"/>
                  <a:gd name="T60" fmla="*/ 65 w 158"/>
                  <a:gd name="T61" fmla="*/ 104 h 146"/>
                  <a:gd name="T62" fmla="*/ 62 w 158"/>
                  <a:gd name="T63" fmla="*/ 91 h 146"/>
                  <a:gd name="T64" fmla="*/ 69 w 158"/>
                  <a:gd name="T65" fmla="*/ 83 h 146"/>
                  <a:gd name="T66" fmla="*/ 59 w 158"/>
                  <a:gd name="T67" fmla="*/ 78 h 146"/>
                  <a:gd name="T68" fmla="*/ 50 w 158"/>
                  <a:gd name="T69" fmla="*/ 78 h 146"/>
                  <a:gd name="T70" fmla="*/ 32 w 158"/>
                  <a:gd name="T71" fmla="*/ 67 h 146"/>
                  <a:gd name="T72" fmla="*/ 20 w 158"/>
                  <a:gd name="T73" fmla="*/ 69 h 146"/>
                  <a:gd name="T74" fmla="*/ 9 w 158"/>
                  <a:gd name="T75" fmla="*/ 62 h 146"/>
                  <a:gd name="T76" fmla="*/ 8 w 158"/>
                  <a:gd name="T77" fmla="*/ 50 h 146"/>
                  <a:gd name="T78" fmla="*/ 2 w 158"/>
                  <a:gd name="T79" fmla="*/ 37 h 146"/>
                  <a:gd name="T80" fmla="*/ 8 w 158"/>
                  <a:gd name="T81" fmla="*/ 21 h 146"/>
                  <a:gd name="T82" fmla="*/ 23 w 158"/>
                  <a:gd name="T83" fmla="*/ 10 h 146"/>
                  <a:gd name="T84" fmla="*/ 16 w 158"/>
                  <a:gd name="T85" fmla="*/ 13 h 146"/>
                  <a:gd name="T86" fmla="*/ 19 w 158"/>
                  <a:gd name="T87" fmla="*/ 21 h 146"/>
                  <a:gd name="T88" fmla="*/ 13 w 158"/>
                  <a:gd name="T89" fmla="*/ 35 h 146"/>
                  <a:gd name="T90" fmla="*/ 23 w 158"/>
                  <a:gd name="T91" fmla="*/ 41 h 146"/>
                  <a:gd name="T92" fmla="*/ 21 w 158"/>
                  <a:gd name="T93" fmla="*/ 25 h 146"/>
                  <a:gd name="T94" fmla="*/ 36 w 158"/>
                  <a:gd name="T95" fmla="*/ 16 h 146"/>
                  <a:gd name="T96" fmla="*/ 42 w 158"/>
                  <a:gd name="T97" fmla="*/ 16 h 146"/>
                  <a:gd name="T98" fmla="*/ 34 w 158"/>
                  <a:gd name="T99" fmla="*/ 12 h 146"/>
                  <a:gd name="T100" fmla="*/ 61 w 158"/>
                  <a:gd name="T101" fmla="*/ 6 h 146"/>
                  <a:gd name="T102" fmla="*/ 59 w 158"/>
                  <a:gd name="T103" fmla="*/ 4 h 146"/>
                  <a:gd name="T104" fmla="*/ 49 w 158"/>
                  <a:gd name="T105" fmla="*/ 7 h 146"/>
                  <a:gd name="T106" fmla="*/ 41 w 158"/>
                  <a:gd name="T107" fmla="*/ 3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8" h="146">
                    <a:moveTo>
                      <a:pt x="111" y="17"/>
                    </a:moveTo>
                    <a:lnTo>
                      <a:pt x="112" y="19"/>
                    </a:lnTo>
                    <a:lnTo>
                      <a:pt x="111" y="21"/>
                    </a:lnTo>
                    <a:lnTo>
                      <a:pt x="108" y="21"/>
                    </a:lnTo>
                    <a:lnTo>
                      <a:pt x="106" y="21"/>
                    </a:lnTo>
                    <a:lnTo>
                      <a:pt x="104" y="20"/>
                    </a:lnTo>
                    <a:lnTo>
                      <a:pt x="107" y="19"/>
                    </a:lnTo>
                    <a:lnTo>
                      <a:pt x="108" y="20"/>
                    </a:lnTo>
                    <a:lnTo>
                      <a:pt x="111" y="17"/>
                    </a:lnTo>
                    <a:close/>
                    <a:moveTo>
                      <a:pt x="41" y="4"/>
                    </a:moveTo>
                    <a:lnTo>
                      <a:pt x="42" y="6"/>
                    </a:lnTo>
                    <a:lnTo>
                      <a:pt x="42" y="10"/>
                    </a:lnTo>
                    <a:lnTo>
                      <a:pt x="42" y="12"/>
                    </a:lnTo>
                    <a:lnTo>
                      <a:pt x="45" y="15"/>
                    </a:lnTo>
                    <a:lnTo>
                      <a:pt x="46" y="15"/>
                    </a:lnTo>
                    <a:lnTo>
                      <a:pt x="48" y="15"/>
                    </a:lnTo>
                    <a:lnTo>
                      <a:pt x="50" y="16"/>
                    </a:lnTo>
                    <a:lnTo>
                      <a:pt x="56" y="16"/>
                    </a:lnTo>
                    <a:lnTo>
                      <a:pt x="58" y="16"/>
                    </a:lnTo>
                    <a:lnTo>
                      <a:pt x="61" y="20"/>
                    </a:lnTo>
                    <a:lnTo>
                      <a:pt x="61" y="21"/>
                    </a:lnTo>
                    <a:lnTo>
                      <a:pt x="59" y="23"/>
                    </a:lnTo>
                    <a:lnTo>
                      <a:pt x="59" y="24"/>
                    </a:lnTo>
                    <a:lnTo>
                      <a:pt x="61" y="25"/>
                    </a:lnTo>
                    <a:lnTo>
                      <a:pt x="62" y="27"/>
                    </a:lnTo>
                    <a:lnTo>
                      <a:pt x="69" y="27"/>
                    </a:lnTo>
                    <a:lnTo>
                      <a:pt x="79" y="25"/>
                    </a:lnTo>
                    <a:lnTo>
                      <a:pt x="84" y="24"/>
                    </a:lnTo>
                    <a:lnTo>
                      <a:pt x="87" y="25"/>
                    </a:lnTo>
                    <a:lnTo>
                      <a:pt x="87" y="27"/>
                    </a:lnTo>
                    <a:lnTo>
                      <a:pt x="92" y="31"/>
                    </a:lnTo>
                    <a:lnTo>
                      <a:pt x="95" y="31"/>
                    </a:lnTo>
                    <a:lnTo>
                      <a:pt x="96" y="31"/>
                    </a:lnTo>
                    <a:lnTo>
                      <a:pt x="99" y="31"/>
                    </a:lnTo>
                    <a:lnTo>
                      <a:pt x="100" y="29"/>
                    </a:lnTo>
                    <a:lnTo>
                      <a:pt x="103" y="28"/>
                    </a:lnTo>
                    <a:lnTo>
                      <a:pt x="106" y="27"/>
                    </a:lnTo>
                    <a:lnTo>
                      <a:pt x="110" y="24"/>
                    </a:lnTo>
                    <a:lnTo>
                      <a:pt x="112" y="24"/>
                    </a:lnTo>
                    <a:lnTo>
                      <a:pt x="113" y="24"/>
                    </a:lnTo>
                    <a:lnTo>
                      <a:pt x="119" y="23"/>
                    </a:lnTo>
                    <a:lnTo>
                      <a:pt x="121" y="23"/>
                    </a:lnTo>
                    <a:lnTo>
                      <a:pt x="125" y="23"/>
                    </a:lnTo>
                    <a:lnTo>
                      <a:pt x="131" y="23"/>
                    </a:lnTo>
                    <a:lnTo>
                      <a:pt x="133" y="23"/>
                    </a:lnTo>
                    <a:lnTo>
                      <a:pt x="133" y="24"/>
                    </a:lnTo>
                    <a:lnTo>
                      <a:pt x="129" y="25"/>
                    </a:lnTo>
                    <a:lnTo>
                      <a:pt x="128" y="27"/>
                    </a:lnTo>
                    <a:lnTo>
                      <a:pt x="123" y="27"/>
                    </a:lnTo>
                    <a:lnTo>
                      <a:pt x="121" y="27"/>
                    </a:lnTo>
                    <a:lnTo>
                      <a:pt x="121" y="28"/>
                    </a:lnTo>
                    <a:lnTo>
                      <a:pt x="124" y="29"/>
                    </a:lnTo>
                    <a:lnTo>
                      <a:pt x="125" y="32"/>
                    </a:lnTo>
                    <a:lnTo>
                      <a:pt x="127" y="33"/>
                    </a:lnTo>
                    <a:lnTo>
                      <a:pt x="127" y="32"/>
                    </a:lnTo>
                    <a:lnTo>
                      <a:pt x="128" y="32"/>
                    </a:lnTo>
                    <a:lnTo>
                      <a:pt x="131" y="33"/>
                    </a:lnTo>
                    <a:lnTo>
                      <a:pt x="131" y="35"/>
                    </a:lnTo>
                    <a:lnTo>
                      <a:pt x="133" y="35"/>
                    </a:lnTo>
                    <a:lnTo>
                      <a:pt x="135" y="35"/>
                    </a:lnTo>
                    <a:lnTo>
                      <a:pt x="136" y="36"/>
                    </a:lnTo>
                    <a:lnTo>
                      <a:pt x="140" y="37"/>
                    </a:lnTo>
                    <a:lnTo>
                      <a:pt x="144" y="38"/>
                    </a:lnTo>
                    <a:lnTo>
                      <a:pt x="144" y="41"/>
                    </a:lnTo>
                    <a:lnTo>
                      <a:pt x="144" y="41"/>
                    </a:lnTo>
                    <a:lnTo>
                      <a:pt x="145" y="42"/>
                    </a:lnTo>
                    <a:lnTo>
                      <a:pt x="145" y="44"/>
                    </a:lnTo>
                    <a:lnTo>
                      <a:pt x="142" y="45"/>
                    </a:lnTo>
                    <a:lnTo>
                      <a:pt x="141" y="48"/>
                    </a:lnTo>
                    <a:lnTo>
                      <a:pt x="140" y="49"/>
                    </a:lnTo>
                    <a:lnTo>
                      <a:pt x="138" y="49"/>
                    </a:lnTo>
                    <a:lnTo>
                      <a:pt x="136" y="49"/>
                    </a:lnTo>
                    <a:lnTo>
                      <a:pt x="137" y="49"/>
                    </a:lnTo>
                    <a:lnTo>
                      <a:pt x="140" y="49"/>
                    </a:lnTo>
                    <a:lnTo>
                      <a:pt x="144" y="49"/>
                    </a:lnTo>
                    <a:lnTo>
                      <a:pt x="145" y="48"/>
                    </a:lnTo>
                    <a:lnTo>
                      <a:pt x="146" y="48"/>
                    </a:lnTo>
                    <a:lnTo>
                      <a:pt x="149" y="49"/>
                    </a:lnTo>
                    <a:lnTo>
                      <a:pt x="150" y="48"/>
                    </a:lnTo>
                    <a:lnTo>
                      <a:pt x="153" y="48"/>
                    </a:lnTo>
                    <a:lnTo>
                      <a:pt x="157" y="50"/>
                    </a:lnTo>
                    <a:lnTo>
                      <a:pt x="158" y="50"/>
                    </a:lnTo>
                    <a:lnTo>
                      <a:pt x="157" y="52"/>
                    </a:lnTo>
                    <a:lnTo>
                      <a:pt x="154" y="56"/>
                    </a:lnTo>
                    <a:lnTo>
                      <a:pt x="152" y="57"/>
                    </a:lnTo>
                    <a:lnTo>
                      <a:pt x="149" y="57"/>
                    </a:lnTo>
                    <a:lnTo>
                      <a:pt x="146" y="61"/>
                    </a:lnTo>
                    <a:lnTo>
                      <a:pt x="148" y="62"/>
                    </a:lnTo>
                    <a:lnTo>
                      <a:pt x="148" y="65"/>
                    </a:lnTo>
                    <a:lnTo>
                      <a:pt x="152" y="66"/>
                    </a:lnTo>
                    <a:lnTo>
                      <a:pt x="153" y="67"/>
                    </a:lnTo>
                    <a:lnTo>
                      <a:pt x="153" y="70"/>
                    </a:lnTo>
                    <a:lnTo>
                      <a:pt x="149" y="71"/>
                    </a:lnTo>
                    <a:lnTo>
                      <a:pt x="148" y="71"/>
                    </a:lnTo>
                    <a:lnTo>
                      <a:pt x="146" y="71"/>
                    </a:lnTo>
                    <a:lnTo>
                      <a:pt x="144" y="71"/>
                    </a:lnTo>
                    <a:lnTo>
                      <a:pt x="142" y="73"/>
                    </a:lnTo>
                    <a:lnTo>
                      <a:pt x="141" y="77"/>
                    </a:lnTo>
                    <a:lnTo>
                      <a:pt x="140" y="78"/>
                    </a:lnTo>
                    <a:lnTo>
                      <a:pt x="141" y="82"/>
                    </a:lnTo>
                    <a:lnTo>
                      <a:pt x="144" y="86"/>
                    </a:lnTo>
                    <a:lnTo>
                      <a:pt x="148" y="90"/>
                    </a:lnTo>
                    <a:lnTo>
                      <a:pt x="148" y="92"/>
                    </a:lnTo>
                    <a:lnTo>
                      <a:pt x="148" y="95"/>
                    </a:lnTo>
                    <a:lnTo>
                      <a:pt x="141" y="99"/>
                    </a:lnTo>
                    <a:lnTo>
                      <a:pt x="137" y="99"/>
                    </a:lnTo>
                    <a:lnTo>
                      <a:pt x="132" y="102"/>
                    </a:lnTo>
                    <a:lnTo>
                      <a:pt x="129" y="100"/>
                    </a:lnTo>
                    <a:lnTo>
                      <a:pt x="127" y="102"/>
                    </a:lnTo>
                    <a:lnTo>
                      <a:pt x="123" y="104"/>
                    </a:lnTo>
                    <a:lnTo>
                      <a:pt x="119" y="106"/>
                    </a:lnTo>
                    <a:lnTo>
                      <a:pt x="117" y="106"/>
                    </a:lnTo>
                    <a:lnTo>
                      <a:pt x="112" y="106"/>
                    </a:lnTo>
                    <a:lnTo>
                      <a:pt x="108" y="106"/>
                    </a:lnTo>
                    <a:lnTo>
                      <a:pt x="104" y="104"/>
                    </a:lnTo>
                    <a:lnTo>
                      <a:pt x="102" y="103"/>
                    </a:lnTo>
                    <a:lnTo>
                      <a:pt x="98" y="103"/>
                    </a:lnTo>
                    <a:lnTo>
                      <a:pt x="99" y="106"/>
                    </a:lnTo>
                    <a:lnTo>
                      <a:pt x="102" y="106"/>
                    </a:lnTo>
                    <a:lnTo>
                      <a:pt x="104" y="108"/>
                    </a:lnTo>
                    <a:lnTo>
                      <a:pt x="106" y="111"/>
                    </a:lnTo>
                    <a:lnTo>
                      <a:pt x="102" y="116"/>
                    </a:lnTo>
                    <a:lnTo>
                      <a:pt x="103" y="119"/>
                    </a:lnTo>
                    <a:lnTo>
                      <a:pt x="102" y="123"/>
                    </a:lnTo>
                    <a:lnTo>
                      <a:pt x="108" y="124"/>
                    </a:lnTo>
                    <a:lnTo>
                      <a:pt x="111" y="124"/>
                    </a:lnTo>
                    <a:lnTo>
                      <a:pt x="115" y="124"/>
                    </a:lnTo>
                    <a:lnTo>
                      <a:pt x="115" y="127"/>
                    </a:lnTo>
                    <a:lnTo>
                      <a:pt x="112" y="128"/>
                    </a:lnTo>
                    <a:lnTo>
                      <a:pt x="107" y="129"/>
                    </a:lnTo>
                    <a:lnTo>
                      <a:pt x="106" y="131"/>
                    </a:lnTo>
                    <a:lnTo>
                      <a:pt x="104" y="135"/>
                    </a:lnTo>
                    <a:lnTo>
                      <a:pt x="98" y="137"/>
                    </a:lnTo>
                    <a:lnTo>
                      <a:pt x="96" y="140"/>
                    </a:lnTo>
                    <a:lnTo>
                      <a:pt x="92" y="142"/>
                    </a:lnTo>
                    <a:lnTo>
                      <a:pt x="88" y="146"/>
                    </a:lnTo>
                    <a:lnTo>
                      <a:pt x="84" y="146"/>
                    </a:lnTo>
                    <a:lnTo>
                      <a:pt x="82" y="145"/>
                    </a:lnTo>
                    <a:lnTo>
                      <a:pt x="77" y="142"/>
                    </a:lnTo>
                    <a:lnTo>
                      <a:pt x="73" y="138"/>
                    </a:lnTo>
                    <a:lnTo>
                      <a:pt x="73" y="138"/>
                    </a:lnTo>
                    <a:lnTo>
                      <a:pt x="73" y="137"/>
                    </a:lnTo>
                    <a:lnTo>
                      <a:pt x="70" y="131"/>
                    </a:lnTo>
                    <a:lnTo>
                      <a:pt x="69" y="128"/>
                    </a:lnTo>
                    <a:lnTo>
                      <a:pt x="69" y="127"/>
                    </a:lnTo>
                    <a:lnTo>
                      <a:pt x="67" y="124"/>
                    </a:lnTo>
                    <a:lnTo>
                      <a:pt x="67" y="123"/>
                    </a:lnTo>
                    <a:lnTo>
                      <a:pt x="66" y="121"/>
                    </a:lnTo>
                    <a:lnTo>
                      <a:pt x="66" y="121"/>
                    </a:lnTo>
                    <a:lnTo>
                      <a:pt x="65" y="121"/>
                    </a:lnTo>
                    <a:lnTo>
                      <a:pt x="63" y="121"/>
                    </a:lnTo>
                    <a:lnTo>
                      <a:pt x="63" y="120"/>
                    </a:lnTo>
                    <a:lnTo>
                      <a:pt x="67" y="112"/>
                    </a:lnTo>
                    <a:lnTo>
                      <a:pt x="65" y="107"/>
                    </a:lnTo>
                    <a:lnTo>
                      <a:pt x="65" y="104"/>
                    </a:lnTo>
                    <a:lnTo>
                      <a:pt x="63" y="103"/>
                    </a:lnTo>
                    <a:lnTo>
                      <a:pt x="62" y="99"/>
                    </a:lnTo>
                    <a:lnTo>
                      <a:pt x="63" y="96"/>
                    </a:lnTo>
                    <a:lnTo>
                      <a:pt x="63" y="95"/>
                    </a:lnTo>
                    <a:lnTo>
                      <a:pt x="62" y="91"/>
                    </a:lnTo>
                    <a:lnTo>
                      <a:pt x="63" y="88"/>
                    </a:lnTo>
                    <a:lnTo>
                      <a:pt x="67" y="88"/>
                    </a:lnTo>
                    <a:lnTo>
                      <a:pt x="67" y="87"/>
                    </a:lnTo>
                    <a:lnTo>
                      <a:pt x="67" y="85"/>
                    </a:lnTo>
                    <a:lnTo>
                      <a:pt x="69" y="83"/>
                    </a:lnTo>
                    <a:lnTo>
                      <a:pt x="67" y="78"/>
                    </a:lnTo>
                    <a:lnTo>
                      <a:pt x="66" y="77"/>
                    </a:lnTo>
                    <a:lnTo>
                      <a:pt x="63" y="77"/>
                    </a:lnTo>
                    <a:lnTo>
                      <a:pt x="63" y="78"/>
                    </a:lnTo>
                    <a:lnTo>
                      <a:pt x="59" y="78"/>
                    </a:lnTo>
                    <a:lnTo>
                      <a:pt x="58" y="78"/>
                    </a:lnTo>
                    <a:lnTo>
                      <a:pt x="56" y="79"/>
                    </a:lnTo>
                    <a:lnTo>
                      <a:pt x="54" y="78"/>
                    </a:lnTo>
                    <a:lnTo>
                      <a:pt x="52" y="77"/>
                    </a:lnTo>
                    <a:lnTo>
                      <a:pt x="50" y="78"/>
                    </a:lnTo>
                    <a:lnTo>
                      <a:pt x="50" y="77"/>
                    </a:lnTo>
                    <a:lnTo>
                      <a:pt x="46" y="78"/>
                    </a:lnTo>
                    <a:lnTo>
                      <a:pt x="37" y="69"/>
                    </a:lnTo>
                    <a:lnTo>
                      <a:pt x="36" y="67"/>
                    </a:lnTo>
                    <a:lnTo>
                      <a:pt x="32" y="67"/>
                    </a:lnTo>
                    <a:lnTo>
                      <a:pt x="28" y="67"/>
                    </a:lnTo>
                    <a:lnTo>
                      <a:pt x="28" y="69"/>
                    </a:lnTo>
                    <a:lnTo>
                      <a:pt x="24" y="67"/>
                    </a:lnTo>
                    <a:lnTo>
                      <a:pt x="21" y="67"/>
                    </a:lnTo>
                    <a:lnTo>
                      <a:pt x="20" y="69"/>
                    </a:lnTo>
                    <a:lnTo>
                      <a:pt x="17" y="67"/>
                    </a:lnTo>
                    <a:lnTo>
                      <a:pt x="15" y="67"/>
                    </a:lnTo>
                    <a:lnTo>
                      <a:pt x="12" y="66"/>
                    </a:lnTo>
                    <a:lnTo>
                      <a:pt x="9" y="63"/>
                    </a:lnTo>
                    <a:lnTo>
                      <a:pt x="9" y="62"/>
                    </a:lnTo>
                    <a:lnTo>
                      <a:pt x="9" y="61"/>
                    </a:lnTo>
                    <a:lnTo>
                      <a:pt x="9" y="58"/>
                    </a:lnTo>
                    <a:lnTo>
                      <a:pt x="11" y="56"/>
                    </a:lnTo>
                    <a:lnTo>
                      <a:pt x="9" y="54"/>
                    </a:lnTo>
                    <a:lnTo>
                      <a:pt x="8" y="50"/>
                    </a:lnTo>
                    <a:lnTo>
                      <a:pt x="3" y="42"/>
                    </a:lnTo>
                    <a:lnTo>
                      <a:pt x="2" y="42"/>
                    </a:lnTo>
                    <a:lnTo>
                      <a:pt x="0" y="42"/>
                    </a:lnTo>
                    <a:lnTo>
                      <a:pt x="0" y="41"/>
                    </a:lnTo>
                    <a:lnTo>
                      <a:pt x="2" y="37"/>
                    </a:lnTo>
                    <a:lnTo>
                      <a:pt x="2" y="33"/>
                    </a:lnTo>
                    <a:lnTo>
                      <a:pt x="2" y="31"/>
                    </a:lnTo>
                    <a:lnTo>
                      <a:pt x="2" y="29"/>
                    </a:lnTo>
                    <a:lnTo>
                      <a:pt x="5" y="24"/>
                    </a:lnTo>
                    <a:lnTo>
                      <a:pt x="8" y="21"/>
                    </a:lnTo>
                    <a:lnTo>
                      <a:pt x="9" y="19"/>
                    </a:lnTo>
                    <a:lnTo>
                      <a:pt x="12" y="19"/>
                    </a:lnTo>
                    <a:lnTo>
                      <a:pt x="12" y="17"/>
                    </a:lnTo>
                    <a:lnTo>
                      <a:pt x="16" y="12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9" y="12"/>
                    </a:lnTo>
                    <a:lnTo>
                      <a:pt x="16" y="13"/>
                    </a:lnTo>
                    <a:lnTo>
                      <a:pt x="16" y="15"/>
                    </a:lnTo>
                    <a:lnTo>
                      <a:pt x="16" y="17"/>
                    </a:lnTo>
                    <a:lnTo>
                      <a:pt x="19" y="19"/>
                    </a:lnTo>
                    <a:lnTo>
                      <a:pt x="19" y="20"/>
                    </a:lnTo>
                    <a:lnTo>
                      <a:pt x="19" y="21"/>
                    </a:lnTo>
                    <a:lnTo>
                      <a:pt x="20" y="24"/>
                    </a:lnTo>
                    <a:lnTo>
                      <a:pt x="20" y="28"/>
                    </a:lnTo>
                    <a:lnTo>
                      <a:pt x="15" y="32"/>
                    </a:lnTo>
                    <a:lnTo>
                      <a:pt x="15" y="33"/>
                    </a:lnTo>
                    <a:lnTo>
                      <a:pt x="13" y="35"/>
                    </a:lnTo>
                    <a:lnTo>
                      <a:pt x="13" y="37"/>
                    </a:lnTo>
                    <a:lnTo>
                      <a:pt x="16" y="40"/>
                    </a:lnTo>
                    <a:lnTo>
                      <a:pt x="16" y="44"/>
                    </a:lnTo>
                    <a:lnTo>
                      <a:pt x="17" y="44"/>
                    </a:lnTo>
                    <a:lnTo>
                      <a:pt x="23" y="41"/>
                    </a:lnTo>
                    <a:lnTo>
                      <a:pt x="24" y="38"/>
                    </a:lnTo>
                    <a:lnTo>
                      <a:pt x="23" y="36"/>
                    </a:lnTo>
                    <a:lnTo>
                      <a:pt x="23" y="32"/>
                    </a:lnTo>
                    <a:lnTo>
                      <a:pt x="23" y="27"/>
                    </a:lnTo>
                    <a:lnTo>
                      <a:pt x="21" y="25"/>
                    </a:lnTo>
                    <a:lnTo>
                      <a:pt x="21" y="23"/>
                    </a:lnTo>
                    <a:lnTo>
                      <a:pt x="23" y="21"/>
                    </a:lnTo>
                    <a:lnTo>
                      <a:pt x="28" y="19"/>
                    </a:lnTo>
                    <a:lnTo>
                      <a:pt x="33" y="17"/>
                    </a:lnTo>
                    <a:lnTo>
                      <a:pt x="36" y="16"/>
                    </a:lnTo>
                    <a:lnTo>
                      <a:pt x="36" y="15"/>
                    </a:lnTo>
                    <a:lnTo>
                      <a:pt x="36" y="15"/>
                    </a:lnTo>
                    <a:lnTo>
                      <a:pt x="37" y="15"/>
                    </a:lnTo>
                    <a:lnTo>
                      <a:pt x="40" y="16"/>
                    </a:lnTo>
                    <a:lnTo>
                      <a:pt x="42" y="16"/>
                    </a:lnTo>
                    <a:lnTo>
                      <a:pt x="42" y="15"/>
                    </a:lnTo>
                    <a:lnTo>
                      <a:pt x="40" y="12"/>
                    </a:lnTo>
                    <a:lnTo>
                      <a:pt x="38" y="12"/>
                    </a:lnTo>
                    <a:lnTo>
                      <a:pt x="36" y="13"/>
                    </a:lnTo>
                    <a:lnTo>
                      <a:pt x="34" y="12"/>
                    </a:lnTo>
                    <a:lnTo>
                      <a:pt x="34" y="10"/>
                    </a:lnTo>
                    <a:lnTo>
                      <a:pt x="37" y="6"/>
                    </a:lnTo>
                    <a:lnTo>
                      <a:pt x="41" y="4"/>
                    </a:lnTo>
                    <a:close/>
                    <a:moveTo>
                      <a:pt x="59" y="4"/>
                    </a:moveTo>
                    <a:lnTo>
                      <a:pt x="61" y="6"/>
                    </a:lnTo>
                    <a:lnTo>
                      <a:pt x="61" y="8"/>
                    </a:lnTo>
                    <a:lnTo>
                      <a:pt x="59" y="6"/>
                    </a:lnTo>
                    <a:lnTo>
                      <a:pt x="58" y="6"/>
                    </a:lnTo>
                    <a:lnTo>
                      <a:pt x="57" y="4"/>
                    </a:lnTo>
                    <a:lnTo>
                      <a:pt x="59" y="4"/>
                    </a:lnTo>
                    <a:close/>
                    <a:moveTo>
                      <a:pt x="49" y="3"/>
                    </a:moveTo>
                    <a:lnTo>
                      <a:pt x="52" y="6"/>
                    </a:lnTo>
                    <a:lnTo>
                      <a:pt x="53" y="6"/>
                    </a:lnTo>
                    <a:lnTo>
                      <a:pt x="52" y="7"/>
                    </a:lnTo>
                    <a:lnTo>
                      <a:pt x="49" y="7"/>
                    </a:lnTo>
                    <a:lnTo>
                      <a:pt x="48" y="4"/>
                    </a:lnTo>
                    <a:lnTo>
                      <a:pt x="49" y="3"/>
                    </a:lnTo>
                    <a:close/>
                    <a:moveTo>
                      <a:pt x="37" y="0"/>
                    </a:moveTo>
                    <a:lnTo>
                      <a:pt x="40" y="0"/>
                    </a:lnTo>
                    <a:lnTo>
                      <a:pt x="41" y="3"/>
                    </a:lnTo>
                    <a:lnTo>
                      <a:pt x="38" y="3"/>
                    </a:lnTo>
                    <a:lnTo>
                      <a:pt x="3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4" name="Freeform 524"/>
              <p:cNvSpPr>
                <a:spLocks/>
              </p:cNvSpPr>
              <p:nvPr/>
            </p:nvSpPr>
            <p:spPr bwMode="auto">
              <a:xfrm>
                <a:off x="3422926" y="3972276"/>
                <a:ext cx="362898" cy="512624"/>
              </a:xfrm>
              <a:custGeom>
                <a:avLst/>
                <a:gdLst>
                  <a:gd name="T0" fmla="*/ 95 w 143"/>
                  <a:gd name="T1" fmla="*/ 5 h 202"/>
                  <a:gd name="T2" fmla="*/ 86 w 143"/>
                  <a:gd name="T3" fmla="*/ 10 h 202"/>
                  <a:gd name="T4" fmla="*/ 75 w 143"/>
                  <a:gd name="T5" fmla="*/ 22 h 202"/>
                  <a:gd name="T6" fmla="*/ 70 w 143"/>
                  <a:gd name="T7" fmla="*/ 39 h 202"/>
                  <a:gd name="T8" fmla="*/ 79 w 143"/>
                  <a:gd name="T9" fmla="*/ 52 h 202"/>
                  <a:gd name="T10" fmla="*/ 79 w 143"/>
                  <a:gd name="T11" fmla="*/ 61 h 202"/>
                  <a:gd name="T12" fmla="*/ 91 w 143"/>
                  <a:gd name="T13" fmla="*/ 65 h 202"/>
                  <a:gd name="T14" fmla="*/ 106 w 143"/>
                  <a:gd name="T15" fmla="*/ 65 h 202"/>
                  <a:gd name="T16" fmla="*/ 122 w 143"/>
                  <a:gd name="T17" fmla="*/ 75 h 202"/>
                  <a:gd name="T18" fmla="*/ 133 w 143"/>
                  <a:gd name="T19" fmla="*/ 76 h 202"/>
                  <a:gd name="T20" fmla="*/ 137 w 143"/>
                  <a:gd name="T21" fmla="*/ 83 h 202"/>
                  <a:gd name="T22" fmla="*/ 133 w 143"/>
                  <a:gd name="T23" fmla="*/ 93 h 202"/>
                  <a:gd name="T24" fmla="*/ 135 w 143"/>
                  <a:gd name="T25" fmla="*/ 105 h 202"/>
                  <a:gd name="T26" fmla="*/ 136 w 143"/>
                  <a:gd name="T27" fmla="*/ 119 h 202"/>
                  <a:gd name="T28" fmla="*/ 139 w 143"/>
                  <a:gd name="T29" fmla="*/ 126 h 202"/>
                  <a:gd name="T30" fmla="*/ 139 w 143"/>
                  <a:gd name="T31" fmla="*/ 134 h 202"/>
                  <a:gd name="T32" fmla="*/ 131 w 143"/>
                  <a:gd name="T33" fmla="*/ 131 h 202"/>
                  <a:gd name="T34" fmla="*/ 111 w 143"/>
                  <a:gd name="T35" fmla="*/ 131 h 202"/>
                  <a:gd name="T36" fmla="*/ 116 w 143"/>
                  <a:gd name="T37" fmla="*/ 144 h 202"/>
                  <a:gd name="T38" fmla="*/ 106 w 143"/>
                  <a:gd name="T39" fmla="*/ 155 h 202"/>
                  <a:gd name="T40" fmla="*/ 115 w 143"/>
                  <a:gd name="T41" fmla="*/ 172 h 202"/>
                  <a:gd name="T42" fmla="*/ 102 w 143"/>
                  <a:gd name="T43" fmla="*/ 198 h 202"/>
                  <a:gd name="T44" fmla="*/ 103 w 143"/>
                  <a:gd name="T45" fmla="*/ 184 h 202"/>
                  <a:gd name="T46" fmla="*/ 95 w 143"/>
                  <a:gd name="T47" fmla="*/ 180 h 202"/>
                  <a:gd name="T48" fmla="*/ 81 w 143"/>
                  <a:gd name="T49" fmla="*/ 181 h 202"/>
                  <a:gd name="T50" fmla="*/ 70 w 143"/>
                  <a:gd name="T51" fmla="*/ 180 h 202"/>
                  <a:gd name="T52" fmla="*/ 66 w 143"/>
                  <a:gd name="T53" fmla="*/ 171 h 202"/>
                  <a:gd name="T54" fmla="*/ 56 w 143"/>
                  <a:gd name="T55" fmla="*/ 160 h 202"/>
                  <a:gd name="T56" fmla="*/ 44 w 143"/>
                  <a:gd name="T57" fmla="*/ 152 h 202"/>
                  <a:gd name="T58" fmla="*/ 39 w 143"/>
                  <a:gd name="T59" fmla="*/ 148 h 202"/>
                  <a:gd name="T60" fmla="*/ 31 w 143"/>
                  <a:gd name="T61" fmla="*/ 152 h 202"/>
                  <a:gd name="T62" fmla="*/ 18 w 143"/>
                  <a:gd name="T63" fmla="*/ 147 h 202"/>
                  <a:gd name="T64" fmla="*/ 3 w 143"/>
                  <a:gd name="T65" fmla="*/ 136 h 202"/>
                  <a:gd name="T66" fmla="*/ 8 w 143"/>
                  <a:gd name="T67" fmla="*/ 121 h 202"/>
                  <a:gd name="T68" fmla="*/ 23 w 143"/>
                  <a:gd name="T69" fmla="*/ 108 h 202"/>
                  <a:gd name="T70" fmla="*/ 22 w 143"/>
                  <a:gd name="T71" fmla="*/ 102 h 202"/>
                  <a:gd name="T72" fmla="*/ 20 w 143"/>
                  <a:gd name="T73" fmla="*/ 92 h 202"/>
                  <a:gd name="T74" fmla="*/ 20 w 143"/>
                  <a:gd name="T75" fmla="*/ 83 h 202"/>
                  <a:gd name="T76" fmla="*/ 20 w 143"/>
                  <a:gd name="T77" fmla="*/ 72 h 202"/>
                  <a:gd name="T78" fmla="*/ 15 w 143"/>
                  <a:gd name="T79" fmla="*/ 67 h 202"/>
                  <a:gd name="T80" fmla="*/ 18 w 143"/>
                  <a:gd name="T81" fmla="*/ 59 h 202"/>
                  <a:gd name="T82" fmla="*/ 20 w 143"/>
                  <a:gd name="T83" fmla="*/ 46 h 202"/>
                  <a:gd name="T84" fmla="*/ 24 w 143"/>
                  <a:gd name="T85" fmla="*/ 54 h 202"/>
                  <a:gd name="T86" fmla="*/ 27 w 143"/>
                  <a:gd name="T87" fmla="*/ 47 h 202"/>
                  <a:gd name="T88" fmla="*/ 32 w 143"/>
                  <a:gd name="T89" fmla="*/ 40 h 202"/>
                  <a:gd name="T90" fmla="*/ 43 w 143"/>
                  <a:gd name="T91" fmla="*/ 34 h 202"/>
                  <a:gd name="T92" fmla="*/ 44 w 143"/>
                  <a:gd name="T93" fmla="*/ 23 h 202"/>
                  <a:gd name="T94" fmla="*/ 56 w 143"/>
                  <a:gd name="T95" fmla="*/ 18 h 202"/>
                  <a:gd name="T96" fmla="*/ 57 w 143"/>
                  <a:gd name="T97" fmla="*/ 22 h 202"/>
                  <a:gd name="T98" fmla="*/ 61 w 143"/>
                  <a:gd name="T99" fmla="*/ 13 h 202"/>
                  <a:gd name="T100" fmla="*/ 78 w 143"/>
                  <a:gd name="T101" fmla="*/ 9 h 202"/>
                  <a:gd name="T102" fmla="*/ 83 w 143"/>
                  <a:gd name="T103" fmla="*/ 2 h 202"/>
                  <a:gd name="T104" fmla="*/ 89 w 143"/>
                  <a:gd name="T105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3" h="202">
                    <a:moveTo>
                      <a:pt x="89" y="0"/>
                    </a:moveTo>
                    <a:lnTo>
                      <a:pt x="91" y="0"/>
                    </a:lnTo>
                    <a:lnTo>
                      <a:pt x="95" y="2"/>
                    </a:lnTo>
                    <a:lnTo>
                      <a:pt x="97" y="4"/>
                    </a:lnTo>
                    <a:lnTo>
                      <a:pt x="95" y="5"/>
                    </a:lnTo>
                    <a:lnTo>
                      <a:pt x="94" y="6"/>
                    </a:lnTo>
                    <a:lnTo>
                      <a:pt x="94" y="8"/>
                    </a:lnTo>
                    <a:lnTo>
                      <a:pt x="93" y="8"/>
                    </a:lnTo>
                    <a:lnTo>
                      <a:pt x="93" y="8"/>
                    </a:lnTo>
                    <a:lnTo>
                      <a:pt x="86" y="10"/>
                    </a:lnTo>
                    <a:lnTo>
                      <a:pt x="82" y="15"/>
                    </a:lnTo>
                    <a:lnTo>
                      <a:pt x="82" y="17"/>
                    </a:lnTo>
                    <a:lnTo>
                      <a:pt x="79" y="17"/>
                    </a:lnTo>
                    <a:lnTo>
                      <a:pt x="78" y="19"/>
                    </a:lnTo>
                    <a:lnTo>
                      <a:pt x="75" y="22"/>
                    </a:lnTo>
                    <a:lnTo>
                      <a:pt x="72" y="27"/>
                    </a:lnTo>
                    <a:lnTo>
                      <a:pt x="72" y="29"/>
                    </a:lnTo>
                    <a:lnTo>
                      <a:pt x="72" y="31"/>
                    </a:lnTo>
                    <a:lnTo>
                      <a:pt x="72" y="35"/>
                    </a:lnTo>
                    <a:lnTo>
                      <a:pt x="70" y="39"/>
                    </a:lnTo>
                    <a:lnTo>
                      <a:pt x="70" y="40"/>
                    </a:lnTo>
                    <a:lnTo>
                      <a:pt x="72" y="40"/>
                    </a:lnTo>
                    <a:lnTo>
                      <a:pt x="73" y="40"/>
                    </a:lnTo>
                    <a:lnTo>
                      <a:pt x="78" y="48"/>
                    </a:lnTo>
                    <a:lnTo>
                      <a:pt x="79" y="52"/>
                    </a:lnTo>
                    <a:lnTo>
                      <a:pt x="81" y="54"/>
                    </a:lnTo>
                    <a:lnTo>
                      <a:pt x="79" y="56"/>
                    </a:lnTo>
                    <a:lnTo>
                      <a:pt x="79" y="59"/>
                    </a:lnTo>
                    <a:lnTo>
                      <a:pt x="79" y="60"/>
                    </a:lnTo>
                    <a:lnTo>
                      <a:pt x="79" y="61"/>
                    </a:lnTo>
                    <a:lnTo>
                      <a:pt x="82" y="64"/>
                    </a:lnTo>
                    <a:lnTo>
                      <a:pt x="85" y="65"/>
                    </a:lnTo>
                    <a:lnTo>
                      <a:pt x="87" y="65"/>
                    </a:lnTo>
                    <a:lnTo>
                      <a:pt x="90" y="67"/>
                    </a:lnTo>
                    <a:lnTo>
                      <a:pt x="91" y="65"/>
                    </a:lnTo>
                    <a:lnTo>
                      <a:pt x="94" y="65"/>
                    </a:lnTo>
                    <a:lnTo>
                      <a:pt x="98" y="67"/>
                    </a:lnTo>
                    <a:lnTo>
                      <a:pt x="98" y="65"/>
                    </a:lnTo>
                    <a:lnTo>
                      <a:pt x="102" y="65"/>
                    </a:lnTo>
                    <a:lnTo>
                      <a:pt x="106" y="65"/>
                    </a:lnTo>
                    <a:lnTo>
                      <a:pt x="107" y="67"/>
                    </a:lnTo>
                    <a:lnTo>
                      <a:pt x="116" y="76"/>
                    </a:lnTo>
                    <a:lnTo>
                      <a:pt x="120" y="75"/>
                    </a:lnTo>
                    <a:lnTo>
                      <a:pt x="120" y="76"/>
                    </a:lnTo>
                    <a:lnTo>
                      <a:pt x="122" y="75"/>
                    </a:lnTo>
                    <a:lnTo>
                      <a:pt x="124" y="76"/>
                    </a:lnTo>
                    <a:lnTo>
                      <a:pt x="126" y="77"/>
                    </a:lnTo>
                    <a:lnTo>
                      <a:pt x="128" y="76"/>
                    </a:lnTo>
                    <a:lnTo>
                      <a:pt x="129" y="76"/>
                    </a:lnTo>
                    <a:lnTo>
                      <a:pt x="133" y="76"/>
                    </a:lnTo>
                    <a:lnTo>
                      <a:pt x="133" y="75"/>
                    </a:lnTo>
                    <a:lnTo>
                      <a:pt x="136" y="75"/>
                    </a:lnTo>
                    <a:lnTo>
                      <a:pt x="137" y="76"/>
                    </a:lnTo>
                    <a:lnTo>
                      <a:pt x="139" y="81"/>
                    </a:lnTo>
                    <a:lnTo>
                      <a:pt x="137" y="83"/>
                    </a:lnTo>
                    <a:lnTo>
                      <a:pt x="137" y="85"/>
                    </a:lnTo>
                    <a:lnTo>
                      <a:pt x="137" y="86"/>
                    </a:lnTo>
                    <a:lnTo>
                      <a:pt x="133" y="86"/>
                    </a:lnTo>
                    <a:lnTo>
                      <a:pt x="132" y="89"/>
                    </a:lnTo>
                    <a:lnTo>
                      <a:pt x="133" y="93"/>
                    </a:lnTo>
                    <a:lnTo>
                      <a:pt x="133" y="94"/>
                    </a:lnTo>
                    <a:lnTo>
                      <a:pt x="132" y="97"/>
                    </a:lnTo>
                    <a:lnTo>
                      <a:pt x="133" y="101"/>
                    </a:lnTo>
                    <a:lnTo>
                      <a:pt x="135" y="102"/>
                    </a:lnTo>
                    <a:lnTo>
                      <a:pt x="135" y="105"/>
                    </a:lnTo>
                    <a:lnTo>
                      <a:pt x="137" y="110"/>
                    </a:lnTo>
                    <a:lnTo>
                      <a:pt x="133" y="118"/>
                    </a:lnTo>
                    <a:lnTo>
                      <a:pt x="133" y="119"/>
                    </a:lnTo>
                    <a:lnTo>
                      <a:pt x="135" y="119"/>
                    </a:lnTo>
                    <a:lnTo>
                      <a:pt x="136" y="119"/>
                    </a:lnTo>
                    <a:lnTo>
                      <a:pt x="136" y="119"/>
                    </a:lnTo>
                    <a:lnTo>
                      <a:pt x="137" y="121"/>
                    </a:lnTo>
                    <a:lnTo>
                      <a:pt x="137" y="122"/>
                    </a:lnTo>
                    <a:lnTo>
                      <a:pt x="139" y="125"/>
                    </a:lnTo>
                    <a:lnTo>
                      <a:pt x="139" y="126"/>
                    </a:lnTo>
                    <a:lnTo>
                      <a:pt x="140" y="129"/>
                    </a:lnTo>
                    <a:lnTo>
                      <a:pt x="143" y="135"/>
                    </a:lnTo>
                    <a:lnTo>
                      <a:pt x="143" y="136"/>
                    </a:lnTo>
                    <a:lnTo>
                      <a:pt x="139" y="138"/>
                    </a:lnTo>
                    <a:lnTo>
                      <a:pt x="139" y="134"/>
                    </a:lnTo>
                    <a:lnTo>
                      <a:pt x="139" y="131"/>
                    </a:lnTo>
                    <a:lnTo>
                      <a:pt x="137" y="129"/>
                    </a:lnTo>
                    <a:lnTo>
                      <a:pt x="136" y="127"/>
                    </a:lnTo>
                    <a:lnTo>
                      <a:pt x="133" y="129"/>
                    </a:lnTo>
                    <a:lnTo>
                      <a:pt x="131" y="131"/>
                    </a:lnTo>
                    <a:lnTo>
                      <a:pt x="129" y="131"/>
                    </a:lnTo>
                    <a:lnTo>
                      <a:pt x="128" y="130"/>
                    </a:lnTo>
                    <a:lnTo>
                      <a:pt x="126" y="130"/>
                    </a:lnTo>
                    <a:lnTo>
                      <a:pt x="124" y="131"/>
                    </a:lnTo>
                    <a:lnTo>
                      <a:pt x="111" y="131"/>
                    </a:lnTo>
                    <a:lnTo>
                      <a:pt x="110" y="135"/>
                    </a:lnTo>
                    <a:lnTo>
                      <a:pt x="111" y="138"/>
                    </a:lnTo>
                    <a:lnTo>
                      <a:pt x="115" y="139"/>
                    </a:lnTo>
                    <a:lnTo>
                      <a:pt x="118" y="142"/>
                    </a:lnTo>
                    <a:lnTo>
                      <a:pt x="116" y="144"/>
                    </a:lnTo>
                    <a:lnTo>
                      <a:pt x="118" y="146"/>
                    </a:lnTo>
                    <a:lnTo>
                      <a:pt x="116" y="147"/>
                    </a:lnTo>
                    <a:lnTo>
                      <a:pt x="114" y="146"/>
                    </a:lnTo>
                    <a:lnTo>
                      <a:pt x="106" y="148"/>
                    </a:lnTo>
                    <a:lnTo>
                      <a:pt x="106" y="155"/>
                    </a:lnTo>
                    <a:lnTo>
                      <a:pt x="108" y="158"/>
                    </a:lnTo>
                    <a:lnTo>
                      <a:pt x="112" y="160"/>
                    </a:lnTo>
                    <a:lnTo>
                      <a:pt x="116" y="165"/>
                    </a:lnTo>
                    <a:lnTo>
                      <a:pt x="115" y="169"/>
                    </a:lnTo>
                    <a:lnTo>
                      <a:pt x="115" y="172"/>
                    </a:lnTo>
                    <a:lnTo>
                      <a:pt x="108" y="196"/>
                    </a:lnTo>
                    <a:lnTo>
                      <a:pt x="107" y="202"/>
                    </a:lnTo>
                    <a:lnTo>
                      <a:pt x="106" y="200"/>
                    </a:lnTo>
                    <a:lnTo>
                      <a:pt x="104" y="198"/>
                    </a:lnTo>
                    <a:lnTo>
                      <a:pt x="102" y="198"/>
                    </a:lnTo>
                    <a:lnTo>
                      <a:pt x="99" y="198"/>
                    </a:lnTo>
                    <a:lnTo>
                      <a:pt x="98" y="197"/>
                    </a:lnTo>
                    <a:lnTo>
                      <a:pt x="106" y="184"/>
                    </a:lnTo>
                    <a:lnTo>
                      <a:pt x="106" y="183"/>
                    </a:lnTo>
                    <a:lnTo>
                      <a:pt x="103" y="184"/>
                    </a:lnTo>
                    <a:lnTo>
                      <a:pt x="102" y="181"/>
                    </a:lnTo>
                    <a:lnTo>
                      <a:pt x="99" y="181"/>
                    </a:lnTo>
                    <a:lnTo>
                      <a:pt x="98" y="181"/>
                    </a:lnTo>
                    <a:lnTo>
                      <a:pt x="98" y="180"/>
                    </a:lnTo>
                    <a:lnTo>
                      <a:pt x="95" y="180"/>
                    </a:lnTo>
                    <a:lnTo>
                      <a:pt x="91" y="181"/>
                    </a:lnTo>
                    <a:lnTo>
                      <a:pt x="89" y="180"/>
                    </a:lnTo>
                    <a:lnTo>
                      <a:pt x="85" y="179"/>
                    </a:lnTo>
                    <a:lnTo>
                      <a:pt x="81" y="181"/>
                    </a:lnTo>
                    <a:lnTo>
                      <a:pt x="81" y="181"/>
                    </a:lnTo>
                    <a:lnTo>
                      <a:pt x="77" y="183"/>
                    </a:lnTo>
                    <a:lnTo>
                      <a:pt x="75" y="181"/>
                    </a:lnTo>
                    <a:lnTo>
                      <a:pt x="73" y="183"/>
                    </a:lnTo>
                    <a:lnTo>
                      <a:pt x="70" y="181"/>
                    </a:lnTo>
                    <a:lnTo>
                      <a:pt x="70" y="180"/>
                    </a:lnTo>
                    <a:lnTo>
                      <a:pt x="70" y="179"/>
                    </a:lnTo>
                    <a:lnTo>
                      <a:pt x="70" y="175"/>
                    </a:lnTo>
                    <a:lnTo>
                      <a:pt x="68" y="175"/>
                    </a:lnTo>
                    <a:lnTo>
                      <a:pt x="66" y="175"/>
                    </a:lnTo>
                    <a:lnTo>
                      <a:pt x="66" y="171"/>
                    </a:lnTo>
                    <a:lnTo>
                      <a:pt x="65" y="168"/>
                    </a:lnTo>
                    <a:lnTo>
                      <a:pt x="58" y="165"/>
                    </a:lnTo>
                    <a:lnTo>
                      <a:pt x="57" y="165"/>
                    </a:lnTo>
                    <a:lnTo>
                      <a:pt x="56" y="163"/>
                    </a:lnTo>
                    <a:lnTo>
                      <a:pt x="56" y="160"/>
                    </a:lnTo>
                    <a:lnTo>
                      <a:pt x="52" y="156"/>
                    </a:lnTo>
                    <a:lnTo>
                      <a:pt x="52" y="155"/>
                    </a:lnTo>
                    <a:lnTo>
                      <a:pt x="49" y="155"/>
                    </a:lnTo>
                    <a:lnTo>
                      <a:pt x="45" y="154"/>
                    </a:lnTo>
                    <a:lnTo>
                      <a:pt x="44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1" y="151"/>
                    </a:lnTo>
                    <a:lnTo>
                      <a:pt x="40" y="150"/>
                    </a:lnTo>
                    <a:lnTo>
                      <a:pt x="39" y="148"/>
                    </a:lnTo>
                    <a:lnTo>
                      <a:pt x="35" y="147"/>
                    </a:lnTo>
                    <a:lnTo>
                      <a:pt x="33" y="147"/>
                    </a:lnTo>
                    <a:lnTo>
                      <a:pt x="32" y="148"/>
                    </a:lnTo>
                    <a:lnTo>
                      <a:pt x="32" y="151"/>
                    </a:lnTo>
                    <a:lnTo>
                      <a:pt x="31" y="152"/>
                    </a:lnTo>
                    <a:lnTo>
                      <a:pt x="27" y="152"/>
                    </a:lnTo>
                    <a:lnTo>
                      <a:pt x="25" y="151"/>
                    </a:lnTo>
                    <a:lnTo>
                      <a:pt x="22" y="148"/>
                    </a:lnTo>
                    <a:lnTo>
                      <a:pt x="18" y="148"/>
                    </a:lnTo>
                    <a:lnTo>
                      <a:pt x="18" y="147"/>
                    </a:lnTo>
                    <a:lnTo>
                      <a:pt x="18" y="146"/>
                    </a:lnTo>
                    <a:lnTo>
                      <a:pt x="15" y="142"/>
                    </a:lnTo>
                    <a:lnTo>
                      <a:pt x="12" y="142"/>
                    </a:lnTo>
                    <a:lnTo>
                      <a:pt x="7" y="139"/>
                    </a:lnTo>
                    <a:lnTo>
                      <a:pt x="3" y="136"/>
                    </a:lnTo>
                    <a:lnTo>
                      <a:pt x="0" y="135"/>
                    </a:lnTo>
                    <a:lnTo>
                      <a:pt x="0" y="133"/>
                    </a:lnTo>
                    <a:lnTo>
                      <a:pt x="2" y="129"/>
                    </a:lnTo>
                    <a:lnTo>
                      <a:pt x="4" y="123"/>
                    </a:lnTo>
                    <a:lnTo>
                      <a:pt x="8" y="121"/>
                    </a:lnTo>
                    <a:lnTo>
                      <a:pt x="12" y="121"/>
                    </a:lnTo>
                    <a:lnTo>
                      <a:pt x="16" y="117"/>
                    </a:lnTo>
                    <a:lnTo>
                      <a:pt x="18" y="114"/>
                    </a:lnTo>
                    <a:lnTo>
                      <a:pt x="22" y="110"/>
                    </a:lnTo>
                    <a:lnTo>
                      <a:pt x="23" y="108"/>
                    </a:lnTo>
                    <a:lnTo>
                      <a:pt x="24" y="106"/>
                    </a:lnTo>
                    <a:lnTo>
                      <a:pt x="23" y="105"/>
                    </a:lnTo>
                    <a:lnTo>
                      <a:pt x="23" y="105"/>
                    </a:lnTo>
                    <a:lnTo>
                      <a:pt x="22" y="104"/>
                    </a:lnTo>
                    <a:lnTo>
                      <a:pt x="22" y="102"/>
                    </a:lnTo>
                    <a:lnTo>
                      <a:pt x="19" y="102"/>
                    </a:lnTo>
                    <a:lnTo>
                      <a:pt x="18" y="101"/>
                    </a:lnTo>
                    <a:lnTo>
                      <a:pt x="18" y="100"/>
                    </a:lnTo>
                    <a:lnTo>
                      <a:pt x="20" y="97"/>
                    </a:lnTo>
                    <a:lnTo>
                      <a:pt x="20" y="92"/>
                    </a:lnTo>
                    <a:lnTo>
                      <a:pt x="20" y="88"/>
                    </a:lnTo>
                    <a:lnTo>
                      <a:pt x="19" y="85"/>
                    </a:lnTo>
                    <a:lnTo>
                      <a:pt x="18" y="85"/>
                    </a:lnTo>
                    <a:lnTo>
                      <a:pt x="19" y="84"/>
                    </a:lnTo>
                    <a:lnTo>
                      <a:pt x="20" y="83"/>
                    </a:lnTo>
                    <a:lnTo>
                      <a:pt x="20" y="79"/>
                    </a:lnTo>
                    <a:lnTo>
                      <a:pt x="19" y="77"/>
                    </a:lnTo>
                    <a:lnTo>
                      <a:pt x="19" y="76"/>
                    </a:lnTo>
                    <a:lnTo>
                      <a:pt x="20" y="75"/>
                    </a:lnTo>
                    <a:lnTo>
                      <a:pt x="20" y="72"/>
                    </a:lnTo>
                    <a:lnTo>
                      <a:pt x="20" y="71"/>
                    </a:lnTo>
                    <a:lnTo>
                      <a:pt x="19" y="72"/>
                    </a:lnTo>
                    <a:lnTo>
                      <a:pt x="18" y="72"/>
                    </a:lnTo>
                    <a:lnTo>
                      <a:pt x="15" y="69"/>
                    </a:lnTo>
                    <a:lnTo>
                      <a:pt x="15" y="67"/>
                    </a:lnTo>
                    <a:lnTo>
                      <a:pt x="15" y="64"/>
                    </a:lnTo>
                    <a:lnTo>
                      <a:pt x="14" y="63"/>
                    </a:lnTo>
                    <a:lnTo>
                      <a:pt x="15" y="59"/>
                    </a:lnTo>
                    <a:lnTo>
                      <a:pt x="16" y="59"/>
                    </a:lnTo>
                    <a:lnTo>
                      <a:pt x="18" y="59"/>
                    </a:lnTo>
                    <a:lnTo>
                      <a:pt x="19" y="55"/>
                    </a:lnTo>
                    <a:lnTo>
                      <a:pt x="20" y="52"/>
                    </a:lnTo>
                    <a:lnTo>
                      <a:pt x="20" y="50"/>
                    </a:lnTo>
                    <a:lnTo>
                      <a:pt x="19" y="48"/>
                    </a:lnTo>
                    <a:lnTo>
                      <a:pt x="20" y="46"/>
                    </a:lnTo>
                    <a:lnTo>
                      <a:pt x="23" y="48"/>
                    </a:lnTo>
                    <a:lnTo>
                      <a:pt x="23" y="50"/>
                    </a:lnTo>
                    <a:lnTo>
                      <a:pt x="25" y="51"/>
                    </a:lnTo>
                    <a:lnTo>
                      <a:pt x="24" y="52"/>
                    </a:lnTo>
                    <a:lnTo>
                      <a:pt x="24" y="54"/>
                    </a:lnTo>
                    <a:lnTo>
                      <a:pt x="25" y="55"/>
                    </a:lnTo>
                    <a:lnTo>
                      <a:pt x="27" y="55"/>
                    </a:lnTo>
                    <a:lnTo>
                      <a:pt x="28" y="52"/>
                    </a:lnTo>
                    <a:lnTo>
                      <a:pt x="28" y="50"/>
                    </a:lnTo>
                    <a:lnTo>
                      <a:pt x="27" y="47"/>
                    </a:lnTo>
                    <a:lnTo>
                      <a:pt x="25" y="46"/>
                    </a:lnTo>
                    <a:lnTo>
                      <a:pt x="28" y="46"/>
                    </a:lnTo>
                    <a:lnTo>
                      <a:pt x="29" y="44"/>
                    </a:lnTo>
                    <a:lnTo>
                      <a:pt x="31" y="42"/>
                    </a:lnTo>
                    <a:lnTo>
                      <a:pt x="32" y="40"/>
                    </a:lnTo>
                    <a:lnTo>
                      <a:pt x="36" y="38"/>
                    </a:lnTo>
                    <a:lnTo>
                      <a:pt x="37" y="36"/>
                    </a:lnTo>
                    <a:lnTo>
                      <a:pt x="40" y="36"/>
                    </a:lnTo>
                    <a:lnTo>
                      <a:pt x="41" y="36"/>
                    </a:lnTo>
                    <a:lnTo>
                      <a:pt x="43" y="34"/>
                    </a:lnTo>
                    <a:lnTo>
                      <a:pt x="41" y="31"/>
                    </a:lnTo>
                    <a:lnTo>
                      <a:pt x="41" y="31"/>
                    </a:lnTo>
                    <a:lnTo>
                      <a:pt x="40" y="31"/>
                    </a:lnTo>
                    <a:lnTo>
                      <a:pt x="40" y="30"/>
                    </a:lnTo>
                    <a:lnTo>
                      <a:pt x="44" y="23"/>
                    </a:lnTo>
                    <a:lnTo>
                      <a:pt x="47" y="21"/>
                    </a:lnTo>
                    <a:lnTo>
                      <a:pt x="47" y="19"/>
                    </a:lnTo>
                    <a:lnTo>
                      <a:pt x="50" y="17"/>
                    </a:lnTo>
                    <a:lnTo>
                      <a:pt x="53" y="17"/>
                    </a:lnTo>
                    <a:lnTo>
                      <a:pt x="56" y="18"/>
                    </a:lnTo>
                    <a:lnTo>
                      <a:pt x="58" y="18"/>
                    </a:lnTo>
                    <a:lnTo>
                      <a:pt x="56" y="18"/>
                    </a:lnTo>
                    <a:lnTo>
                      <a:pt x="57" y="19"/>
                    </a:lnTo>
                    <a:lnTo>
                      <a:pt x="56" y="21"/>
                    </a:lnTo>
                    <a:lnTo>
                      <a:pt x="57" y="22"/>
                    </a:lnTo>
                    <a:lnTo>
                      <a:pt x="60" y="19"/>
                    </a:lnTo>
                    <a:lnTo>
                      <a:pt x="60" y="18"/>
                    </a:lnTo>
                    <a:lnTo>
                      <a:pt x="58" y="17"/>
                    </a:lnTo>
                    <a:lnTo>
                      <a:pt x="58" y="14"/>
                    </a:lnTo>
                    <a:lnTo>
                      <a:pt x="61" y="13"/>
                    </a:lnTo>
                    <a:lnTo>
                      <a:pt x="65" y="14"/>
                    </a:lnTo>
                    <a:lnTo>
                      <a:pt x="68" y="14"/>
                    </a:lnTo>
                    <a:lnTo>
                      <a:pt x="72" y="13"/>
                    </a:lnTo>
                    <a:lnTo>
                      <a:pt x="74" y="11"/>
                    </a:lnTo>
                    <a:lnTo>
                      <a:pt x="78" y="9"/>
                    </a:lnTo>
                    <a:lnTo>
                      <a:pt x="81" y="8"/>
                    </a:lnTo>
                    <a:lnTo>
                      <a:pt x="82" y="6"/>
                    </a:lnTo>
                    <a:lnTo>
                      <a:pt x="81" y="5"/>
                    </a:lnTo>
                    <a:lnTo>
                      <a:pt x="82" y="4"/>
                    </a:lnTo>
                    <a:lnTo>
                      <a:pt x="83" y="2"/>
                    </a:lnTo>
                    <a:lnTo>
                      <a:pt x="86" y="4"/>
                    </a:lnTo>
                    <a:lnTo>
                      <a:pt x="86" y="2"/>
                    </a:lnTo>
                    <a:lnTo>
                      <a:pt x="89" y="2"/>
                    </a:lnTo>
                    <a:lnTo>
                      <a:pt x="89" y="1"/>
                    </a:lnTo>
                    <a:lnTo>
                      <a:pt x="89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5" name="Freeform 525"/>
              <p:cNvSpPr>
                <a:spLocks noEditPoints="1"/>
              </p:cNvSpPr>
              <p:nvPr/>
            </p:nvSpPr>
            <p:spPr bwMode="auto">
              <a:xfrm>
                <a:off x="3359482" y="4314873"/>
                <a:ext cx="177642" cy="192869"/>
              </a:xfrm>
              <a:custGeom>
                <a:avLst/>
                <a:gdLst>
                  <a:gd name="T0" fmla="*/ 12 w 70"/>
                  <a:gd name="T1" fmla="*/ 51 h 76"/>
                  <a:gd name="T2" fmla="*/ 12 w 70"/>
                  <a:gd name="T3" fmla="*/ 54 h 76"/>
                  <a:gd name="T4" fmla="*/ 10 w 70"/>
                  <a:gd name="T5" fmla="*/ 57 h 76"/>
                  <a:gd name="T6" fmla="*/ 8 w 70"/>
                  <a:gd name="T7" fmla="*/ 55 h 76"/>
                  <a:gd name="T8" fmla="*/ 12 w 70"/>
                  <a:gd name="T9" fmla="*/ 50 h 76"/>
                  <a:gd name="T10" fmla="*/ 28 w 70"/>
                  <a:gd name="T11" fmla="*/ 1 h 76"/>
                  <a:gd name="T12" fmla="*/ 37 w 70"/>
                  <a:gd name="T13" fmla="*/ 7 h 76"/>
                  <a:gd name="T14" fmla="*/ 43 w 70"/>
                  <a:gd name="T15" fmla="*/ 11 h 76"/>
                  <a:gd name="T16" fmla="*/ 43 w 70"/>
                  <a:gd name="T17" fmla="*/ 13 h 76"/>
                  <a:gd name="T18" fmla="*/ 50 w 70"/>
                  <a:gd name="T19" fmla="*/ 16 h 76"/>
                  <a:gd name="T20" fmla="*/ 56 w 70"/>
                  <a:gd name="T21" fmla="*/ 17 h 76"/>
                  <a:gd name="T22" fmla="*/ 57 w 70"/>
                  <a:gd name="T23" fmla="*/ 13 h 76"/>
                  <a:gd name="T24" fmla="*/ 60 w 70"/>
                  <a:gd name="T25" fmla="*/ 12 h 76"/>
                  <a:gd name="T26" fmla="*/ 65 w 70"/>
                  <a:gd name="T27" fmla="*/ 15 h 76"/>
                  <a:gd name="T28" fmla="*/ 68 w 70"/>
                  <a:gd name="T29" fmla="*/ 17 h 76"/>
                  <a:gd name="T30" fmla="*/ 68 w 70"/>
                  <a:gd name="T31" fmla="*/ 17 h 76"/>
                  <a:gd name="T32" fmla="*/ 68 w 70"/>
                  <a:gd name="T33" fmla="*/ 20 h 76"/>
                  <a:gd name="T34" fmla="*/ 70 w 70"/>
                  <a:gd name="T35" fmla="*/ 28 h 76"/>
                  <a:gd name="T36" fmla="*/ 69 w 70"/>
                  <a:gd name="T37" fmla="*/ 30 h 76"/>
                  <a:gd name="T38" fmla="*/ 64 w 70"/>
                  <a:gd name="T39" fmla="*/ 38 h 76"/>
                  <a:gd name="T40" fmla="*/ 50 w 70"/>
                  <a:gd name="T41" fmla="*/ 50 h 76"/>
                  <a:gd name="T42" fmla="*/ 37 w 70"/>
                  <a:gd name="T43" fmla="*/ 55 h 76"/>
                  <a:gd name="T44" fmla="*/ 25 w 70"/>
                  <a:gd name="T45" fmla="*/ 76 h 76"/>
                  <a:gd name="T46" fmla="*/ 20 w 70"/>
                  <a:gd name="T47" fmla="*/ 73 h 76"/>
                  <a:gd name="T48" fmla="*/ 15 w 70"/>
                  <a:gd name="T49" fmla="*/ 70 h 76"/>
                  <a:gd name="T50" fmla="*/ 11 w 70"/>
                  <a:gd name="T51" fmla="*/ 70 h 76"/>
                  <a:gd name="T52" fmla="*/ 8 w 70"/>
                  <a:gd name="T53" fmla="*/ 67 h 76"/>
                  <a:gd name="T54" fmla="*/ 12 w 70"/>
                  <a:gd name="T55" fmla="*/ 65 h 76"/>
                  <a:gd name="T56" fmla="*/ 11 w 70"/>
                  <a:gd name="T57" fmla="*/ 61 h 76"/>
                  <a:gd name="T58" fmla="*/ 15 w 70"/>
                  <a:gd name="T59" fmla="*/ 54 h 76"/>
                  <a:gd name="T60" fmla="*/ 15 w 70"/>
                  <a:gd name="T61" fmla="*/ 49 h 76"/>
                  <a:gd name="T62" fmla="*/ 14 w 70"/>
                  <a:gd name="T63" fmla="*/ 46 h 76"/>
                  <a:gd name="T64" fmla="*/ 14 w 70"/>
                  <a:gd name="T65" fmla="*/ 49 h 76"/>
                  <a:gd name="T66" fmla="*/ 14 w 70"/>
                  <a:gd name="T67" fmla="*/ 45 h 76"/>
                  <a:gd name="T68" fmla="*/ 11 w 70"/>
                  <a:gd name="T69" fmla="*/ 49 h 76"/>
                  <a:gd name="T70" fmla="*/ 8 w 70"/>
                  <a:gd name="T71" fmla="*/ 51 h 76"/>
                  <a:gd name="T72" fmla="*/ 4 w 70"/>
                  <a:gd name="T73" fmla="*/ 49 h 76"/>
                  <a:gd name="T74" fmla="*/ 0 w 70"/>
                  <a:gd name="T75" fmla="*/ 45 h 76"/>
                  <a:gd name="T76" fmla="*/ 3 w 70"/>
                  <a:gd name="T77" fmla="*/ 42 h 76"/>
                  <a:gd name="T78" fmla="*/ 3 w 70"/>
                  <a:gd name="T79" fmla="*/ 37 h 76"/>
                  <a:gd name="T80" fmla="*/ 0 w 70"/>
                  <a:gd name="T81" fmla="*/ 33 h 76"/>
                  <a:gd name="T82" fmla="*/ 6 w 70"/>
                  <a:gd name="T83" fmla="*/ 29 h 76"/>
                  <a:gd name="T84" fmla="*/ 7 w 70"/>
                  <a:gd name="T85" fmla="*/ 25 h 76"/>
                  <a:gd name="T86" fmla="*/ 11 w 70"/>
                  <a:gd name="T87" fmla="*/ 17 h 76"/>
                  <a:gd name="T88" fmla="*/ 11 w 70"/>
                  <a:gd name="T89" fmla="*/ 13 h 76"/>
                  <a:gd name="T90" fmla="*/ 10 w 70"/>
                  <a:gd name="T91" fmla="*/ 8 h 76"/>
                  <a:gd name="T92" fmla="*/ 15 w 70"/>
                  <a:gd name="T93" fmla="*/ 7 h 76"/>
                  <a:gd name="T94" fmla="*/ 24 w 70"/>
                  <a:gd name="T95" fmla="*/ 3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0" h="76">
                    <a:moveTo>
                      <a:pt x="12" y="50"/>
                    </a:moveTo>
                    <a:lnTo>
                      <a:pt x="12" y="51"/>
                    </a:lnTo>
                    <a:lnTo>
                      <a:pt x="11" y="53"/>
                    </a:lnTo>
                    <a:lnTo>
                      <a:pt x="12" y="54"/>
                    </a:lnTo>
                    <a:lnTo>
                      <a:pt x="11" y="57"/>
                    </a:lnTo>
                    <a:lnTo>
                      <a:pt x="10" y="57"/>
                    </a:lnTo>
                    <a:lnTo>
                      <a:pt x="8" y="55"/>
                    </a:lnTo>
                    <a:lnTo>
                      <a:pt x="8" y="55"/>
                    </a:lnTo>
                    <a:lnTo>
                      <a:pt x="10" y="53"/>
                    </a:lnTo>
                    <a:lnTo>
                      <a:pt x="12" y="50"/>
                    </a:lnTo>
                    <a:close/>
                    <a:moveTo>
                      <a:pt x="25" y="0"/>
                    </a:moveTo>
                    <a:lnTo>
                      <a:pt x="28" y="1"/>
                    </a:lnTo>
                    <a:lnTo>
                      <a:pt x="32" y="4"/>
                    </a:lnTo>
                    <a:lnTo>
                      <a:pt x="37" y="7"/>
                    </a:lnTo>
                    <a:lnTo>
                      <a:pt x="40" y="7"/>
                    </a:lnTo>
                    <a:lnTo>
                      <a:pt x="43" y="11"/>
                    </a:lnTo>
                    <a:lnTo>
                      <a:pt x="43" y="12"/>
                    </a:lnTo>
                    <a:lnTo>
                      <a:pt x="43" y="13"/>
                    </a:lnTo>
                    <a:lnTo>
                      <a:pt x="47" y="13"/>
                    </a:lnTo>
                    <a:lnTo>
                      <a:pt x="50" y="16"/>
                    </a:lnTo>
                    <a:lnTo>
                      <a:pt x="52" y="17"/>
                    </a:lnTo>
                    <a:lnTo>
                      <a:pt x="56" y="17"/>
                    </a:lnTo>
                    <a:lnTo>
                      <a:pt x="57" y="16"/>
                    </a:lnTo>
                    <a:lnTo>
                      <a:pt x="57" y="13"/>
                    </a:lnTo>
                    <a:lnTo>
                      <a:pt x="58" y="12"/>
                    </a:lnTo>
                    <a:lnTo>
                      <a:pt x="60" y="12"/>
                    </a:lnTo>
                    <a:lnTo>
                      <a:pt x="64" y="13"/>
                    </a:lnTo>
                    <a:lnTo>
                      <a:pt x="65" y="15"/>
                    </a:lnTo>
                    <a:lnTo>
                      <a:pt x="66" y="16"/>
                    </a:lnTo>
                    <a:lnTo>
                      <a:pt x="68" y="17"/>
                    </a:lnTo>
                    <a:lnTo>
                      <a:pt x="68" y="17"/>
                    </a:lnTo>
                    <a:lnTo>
                      <a:pt x="68" y="17"/>
                    </a:lnTo>
                    <a:lnTo>
                      <a:pt x="68" y="19"/>
                    </a:lnTo>
                    <a:lnTo>
                      <a:pt x="68" y="20"/>
                    </a:lnTo>
                    <a:lnTo>
                      <a:pt x="70" y="25"/>
                    </a:lnTo>
                    <a:lnTo>
                      <a:pt x="70" y="28"/>
                    </a:lnTo>
                    <a:lnTo>
                      <a:pt x="70" y="30"/>
                    </a:lnTo>
                    <a:lnTo>
                      <a:pt x="69" y="30"/>
                    </a:lnTo>
                    <a:lnTo>
                      <a:pt x="68" y="32"/>
                    </a:lnTo>
                    <a:lnTo>
                      <a:pt x="64" y="38"/>
                    </a:lnTo>
                    <a:lnTo>
                      <a:pt x="56" y="46"/>
                    </a:lnTo>
                    <a:lnTo>
                      <a:pt x="50" y="50"/>
                    </a:lnTo>
                    <a:lnTo>
                      <a:pt x="39" y="54"/>
                    </a:lnTo>
                    <a:lnTo>
                      <a:pt x="37" y="55"/>
                    </a:lnTo>
                    <a:lnTo>
                      <a:pt x="28" y="75"/>
                    </a:lnTo>
                    <a:lnTo>
                      <a:pt x="25" y="76"/>
                    </a:lnTo>
                    <a:lnTo>
                      <a:pt x="24" y="76"/>
                    </a:lnTo>
                    <a:lnTo>
                      <a:pt x="20" y="73"/>
                    </a:lnTo>
                    <a:lnTo>
                      <a:pt x="19" y="71"/>
                    </a:lnTo>
                    <a:lnTo>
                      <a:pt x="15" y="70"/>
                    </a:lnTo>
                    <a:lnTo>
                      <a:pt x="14" y="69"/>
                    </a:lnTo>
                    <a:lnTo>
                      <a:pt x="11" y="70"/>
                    </a:lnTo>
                    <a:lnTo>
                      <a:pt x="8" y="70"/>
                    </a:lnTo>
                    <a:lnTo>
                      <a:pt x="8" y="67"/>
                    </a:lnTo>
                    <a:lnTo>
                      <a:pt x="11" y="65"/>
                    </a:lnTo>
                    <a:lnTo>
                      <a:pt x="12" y="65"/>
                    </a:lnTo>
                    <a:lnTo>
                      <a:pt x="12" y="61"/>
                    </a:lnTo>
                    <a:lnTo>
                      <a:pt x="11" y="61"/>
                    </a:lnTo>
                    <a:lnTo>
                      <a:pt x="14" y="58"/>
                    </a:lnTo>
                    <a:lnTo>
                      <a:pt x="15" y="54"/>
                    </a:lnTo>
                    <a:lnTo>
                      <a:pt x="15" y="53"/>
                    </a:lnTo>
                    <a:lnTo>
                      <a:pt x="15" y="49"/>
                    </a:lnTo>
                    <a:lnTo>
                      <a:pt x="15" y="46"/>
                    </a:lnTo>
                    <a:lnTo>
                      <a:pt x="14" y="46"/>
                    </a:lnTo>
                    <a:lnTo>
                      <a:pt x="14" y="48"/>
                    </a:lnTo>
                    <a:lnTo>
                      <a:pt x="14" y="49"/>
                    </a:lnTo>
                    <a:lnTo>
                      <a:pt x="14" y="48"/>
                    </a:lnTo>
                    <a:lnTo>
                      <a:pt x="14" y="45"/>
                    </a:lnTo>
                    <a:lnTo>
                      <a:pt x="11" y="48"/>
                    </a:lnTo>
                    <a:lnTo>
                      <a:pt x="11" y="49"/>
                    </a:lnTo>
                    <a:lnTo>
                      <a:pt x="10" y="51"/>
                    </a:lnTo>
                    <a:lnTo>
                      <a:pt x="8" y="51"/>
                    </a:lnTo>
                    <a:lnTo>
                      <a:pt x="7" y="50"/>
                    </a:lnTo>
                    <a:lnTo>
                      <a:pt x="4" y="49"/>
                    </a:lnTo>
                    <a:lnTo>
                      <a:pt x="2" y="48"/>
                    </a:lnTo>
                    <a:lnTo>
                      <a:pt x="0" y="45"/>
                    </a:lnTo>
                    <a:lnTo>
                      <a:pt x="2" y="45"/>
                    </a:lnTo>
                    <a:lnTo>
                      <a:pt x="3" y="42"/>
                    </a:lnTo>
                    <a:lnTo>
                      <a:pt x="3" y="38"/>
                    </a:lnTo>
                    <a:lnTo>
                      <a:pt x="3" y="37"/>
                    </a:lnTo>
                    <a:lnTo>
                      <a:pt x="2" y="34"/>
                    </a:lnTo>
                    <a:lnTo>
                      <a:pt x="0" y="33"/>
                    </a:lnTo>
                    <a:lnTo>
                      <a:pt x="3" y="29"/>
                    </a:lnTo>
                    <a:lnTo>
                      <a:pt x="6" y="29"/>
                    </a:lnTo>
                    <a:lnTo>
                      <a:pt x="8" y="26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11" y="17"/>
                    </a:lnTo>
                    <a:lnTo>
                      <a:pt x="12" y="15"/>
                    </a:lnTo>
                    <a:lnTo>
                      <a:pt x="11" y="13"/>
                    </a:lnTo>
                    <a:lnTo>
                      <a:pt x="11" y="11"/>
                    </a:lnTo>
                    <a:lnTo>
                      <a:pt x="10" y="8"/>
                    </a:lnTo>
                    <a:lnTo>
                      <a:pt x="12" y="7"/>
                    </a:lnTo>
                    <a:lnTo>
                      <a:pt x="15" y="7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6" name="Freeform 526"/>
              <p:cNvSpPr>
                <a:spLocks/>
              </p:cNvSpPr>
              <p:nvPr/>
            </p:nvSpPr>
            <p:spPr bwMode="auto">
              <a:xfrm>
                <a:off x="3349331" y="4358013"/>
                <a:ext cx="393351" cy="570993"/>
              </a:xfrm>
              <a:custGeom>
                <a:avLst/>
                <a:gdLst>
                  <a:gd name="T0" fmla="*/ 81 w 155"/>
                  <a:gd name="T1" fmla="*/ 3 h 225"/>
                  <a:gd name="T2" fmla="*/ 86 w 155"/>
                  <a:gd name="T3" fmla="*/ 13 h 225"/>
                  <a:gd name="T4" fmla="*/ 95 w 155"/>
                  <a:gd name="T5" fmla="*/ 23 h 225"/>
                  <a:gd name="T6" fmla="*/ 99 w 155"/>
                  <a:gd name="T7" fmla="*/ 28 h 225"/>
                  <a:gd name="T8" fmla="*/ 106 w 155"/>
                  <a:gd name="T9" fmla="*/ 31 h 225"/>
                  <a:gd name="T10" fmla="*/ 118 w 155"/>
                  <a:gd name="T11" fmla="*/ 28 h 225"/>
                  <a:gd name="T12" fmla="*/ 127 w 155"/>
                  <a:gd name="T13" fmla="*/ 29 h 225"/>
                  <a:gd name="T14" fmla="*/ 135 w 155"/>
                  <a:gd name="T15" fmla="*/ 31 h 225"/>
                  <a:gd name="T16" fmla="*/ 131 w 155"/>
                  <a:gd name="T17" fmla="*/ 46 h 225"/>
                  <a:gd name="T18" fmla="*/ 135 w 155"/>
                  <a:gd name="T19" fmla="*/ 54 h 225"/>
                  <a:gd name="T20" fmla="*/ 130 w 155"/>
                  <a:gd name="T21" fmla="*/ 50 h 225"/>
                  <a:gd name="T22" fmla="*/ 116 w 155"/>
                  <a:gd name="T23" fmla="*/ 54 h 225"/>
                  <a:gd name="T24" fmla="*/ 106 w 155"/>
                  <a:gd name="T25" fmla="*/ 61 h 225"/>
                  <a:gd name="T26" fmla="*/ 99 w 155"/>
                  <a:gd name="T27" fmla="*/ 69 h 225"/>
                  <a:gd name="T28" fmla="*/ 99 w 155"/>
                  <a:gd name="T29" fmla="*/ 79 h 225"/>
                  <a:gd name="T30" fmla="*/ 91 w 155"/>
                  <a:gd name="T31" fmla="*/ 86 h 225"/>
                  <a:gd name="T32" fmla="*/ 90 w 155"/>
                  <a:gd name="T33" fmla="*/ 94 h 225"/>
                  <a:gd name="T34" fmla="*/ 99 w 155"/>
                  <a:gd name="T35" fmla="*/ 109 h 225"/>
                  <a:gd name="T36" fmla="*/ 110 w 155"/>
                  <a:gd name="T37" fmla="*/ 117 h 225"/>
                  <a:gd name="T38" fmla="*/ 127 w 155"/>
                  <a:gd name="T39" fmla="*/ 116 h 225"/>
                  <a:gd name="T40" fmla="*/ 131 w 155"/>
                  <a:gd name="T41" fmla="*/ 119 h 225"/>
                  <a:gd name="T42" fmla="*/ 133 w 155"/>
                  <a:gd name="T43" fmla="*/ 134 h 225"/>
                  <a:gd name="T44" fmla="*/ 141 w 155"/>
                  <a:gd name="T45" fmla="*/ 133 h 225"/>
                  <a:gd name="T46" fmla="*/ 155 w 155"/>
                  <a:gd name="T47" fmla="*/ 150 h 225"/>
                  <a:gd name="T48" fmla="*/ 152 w 155"/>
                  <a:gd name="T49" fmla="*/ 169 h 225"/>
                  <a:gd name="T50" fmla="*/ 151 w 155"/>
                  <a:gd name="T51" fmla="*/ 184 h 225"/>
                  <a:gd name="T52" fmla="*/ 153 w 155"/>
                  <a:gd name="T53" fmla="*/ 199 h 225"/>
                  <a:gd name="T54" fmla="*/ 147 w 155"/>
                  <a:gd name="T55" fmla="*/ 211 h 225"/>
                  <a:gd name="T56" fmla="*/ 148 w 155"/>
                  <a:gd name="T57" fmla="*/ 213 h 225"/>
                  <a:gd name="T58" fmla="*/ 147 w 155"/>
                  <a:gd name="T59" fmla="*/ 221 h 225"/>
                  <a:gd name="T60" fmla="*/ 137 w 155"/>
                  <a:gd name="T61" fmla="*/ 225 h 225"/>
                  <a:gd name="T62" fmla="*/ 128 w 155"/>
                  <a:gd name="T63" fmla="*/ 219 h 225"/>
                  <a:gd name="T64" fmla="*/ 123 w 155"/>
                  <a:gd name="T65" fmla="*/ 213 h 225"/>
                  <a:gd name="T66" fmla="*/ 116 w 155"/>
                  <a:gd name="T67" fmla="*/ 208 h 225"/>
                  <a:gd name="T68" fmla="*/ 110 w 155"/>
                  <a:gd name="T69" fmla="*/ 203 h 225"/>
                  <a:gd name="T70" fmla="*/ 99 w 155"/>
                  <a:gd name="T71" fmla="*/ 199 h 225"/>
                  <a:gd name="T72" fmla="*/ 93 w 155"/>
                  <a:gd name="T73" fmla="*/ 194 h 225"/>
                  <a:gd name="T74" fmla="*/ 86 w 155"/>
                  <a:gd name="T75" fmla="*/ 188 h 225"/>
                  <a:gd name="T76" fmla="*/ 79 w 155"/>
                  <a:gd name="T77" fmla="*/ 184 h 225"/>
                  <a:gd name="T78" fmla="*/ 72 w 155"/>
                  <a:gd name="T79" fmla="*/ 179 h 225"/>
                  <a:gd name="T80" fmla="*/ 66 w 155"/>
                  <a:gd name="T81" fmla="*/ 173 h 225"/>
                  <a:gd name="T82" fmla="*/ 64 w 155"/>
                  <a:gd name="T83" fmla="*/ 167 h 225"/>
                  <a:gd name="T84" fmla="*/ 62 w 155"/>
                  <a:gd name="T85" fmla="*/ 161 h 225"/>
                  <a:gd name="T86" fmla="*/ 54 w 155"/>
                  <a:gd name="T87" fmla="*/ 148 h 225"/>
                  <a:gd name="T88" fmla="*/ 48 w 155"/>
                  <a:gd name="T89" fmla="*/ 138 h 225"/>
                  <a:gd name="T90" fmla="*/ 45 w 155"/>
                  <a:gd name="T91" fmla="*/ 132 h 225"/>
                  <a:gd name="T92" fmla="*/ 40 w 155"/>
                  <a:gd name="T93" fmla="*/ 119 h 225"/>
                  <a:gd name="T94" fmla="*/ 33 w 155"/>
                  <a:gd name="T95" fmla="*/ 107 h 225"/>
                  <a:gd name="T96" fmla="*/ 24 w 155"/>
                  <a:gd name="T97" fmla="*/ 95 h 225"/>
                  <a:gd name="T98" fmla="*/ 19 w 155"/>
                  <a:gd name="T99" fmla="*/ 84 h 225"/>
                  <a:gd name="T100" fmla="*/ 6 w 155"/>
                  <a:gd name="T101" fmla="*/ 77 h 225"/>
                  <a:gd name="T102" fmla="*/ 4 w 155"/>
                  <a:gd name="T103" fmla="*/ 71 h 225"/>
                  <a:gd name="T104" fmla="*/ 2 w 155"/>
                  <a:gd name="T105" fmla="*/ 63 h 225"/>
                  <a:gd name="T106" fmla="*/ 0 w 155"/>
                  <a:gd name="T107" fmla="*/ 58 h 225"/>
                  <a:gd name="T108" fmla="*/ 7 w 155"/>
                  <a:gd name="T109" fmla="*/ 48 h 225"/>
                  <a:gd name="T110" fmla="*/ 16 w 155"/>
                  <a:gd name="T111" fmla="*/ 44 h 225"/>
                  <a:gd name="T112" fmla="*/ 12 w 155"/>
                  <a:gd name="T113" fmla="*/ 53 h 225"/>
                  <a:gd name="T114" fmla="*/ 23 w 155"/>
                  <a:gd name="T115" fmla="*/ 54 h 225"/>
                  <a:gd name="T116" fmla="*/ 32 w 155"/>
                  <a:gd name="T117" fmla="*/ 58 h 225"/>
                  <a:gd name="T118" fmla="*/ 60 w 155"/>
                  <a:gd name="T119" fmla="*/ 29 h 225"/>
                  <a:gd name="T120" fmla="*/ 74 w 155"/>
                  <a:gd name="T121" fmla="*/ 13 h 225"/>
                  <a:gd name="T122" fmla="*/ 72 w 155"/>
                  <a:gd name="T123" fmla="*/ 2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5" h="225">
                    <a:moveTo>
                      <a:pt x="73" y="0"/>
                    </a:moveTo>
                    <a:lnTo>
                      <a:pt x="74" y="2"/>
                    </a:lnTo>
                    <a:lnTo>
                      <a:pt x="78" y="3"/>
                    </a:lnTo>
                    <a:lnTo>
                      <a:pt x="81" y="3"/>
                    </a:lnTo>
                    <a:lnTo>
                      <a:pt x="81" y="4"/>
                    </a:lnTo>
                    <a:lnTo>
                      <a:pt x="85" y="8"/>
                    </a:lnTo>
                    <a:lnTo>
                      <a:pt x="85" y="11"/>
                    </a:lnTo>
                    <a:lnTo>
                      <a:pt x="86" y="13"/>
                    </a:lnTo>
                    <a:lnTo>
                      <a:pt x="87" y="13"/>
                    </a:lnTo>
                    <a:lnTo>
                      <a:pt x="94" y="16"/>
                    </a:lnTo>
                    <a:lnTo>
                      <a:pt x="95" y="19"/>
                    </a:lnTo>
                    <a:lnTo>
                      <a:pt x="95" y="23"/>
                    </a:lnTo>
                    <a:lnTo>
                      <a:pt x="97" y="23"/>
                    </a:lnTo>
                    <a:lnTo>
                      <a:pt x="99" y="23"/>
                    </a:lnTo>
                    <a:lnTo>
                      <a:pt x="99" y="27"/>
                    </a:lnTo>
                    <a:lnTo>
                      <a:pt x="99" y="28"/>
                    </a:lnTo>
                    <a:lnTo>
                      <a:pt x="99" y="29"/>
                    </a:lnTo>
                    <a:lnTo>
                      <a:pt x="102" y="31"/>
                    </a:lnTo>
                    <a:lnTo>
                      <a:pt x="104" y="29"/>
                    </a:lnTo>
                    <a:lnTo>
                      <a:pt x="106" y="31"/>
                    </a:lnTo>
                    <a:lnTo>
                      <a:pt x="110" y="29"/>
                    </a:lnTo>
                    <a:lnTo>
                      <a:pt x="110" y="29"/>
                    </a:lnTo>
                    <a:lnTo>
                      <a:pt x="114" y="27"/>
                    </a:lnTo>
                    <a:lnTo>
                      <a:pt x="118" y="28"/>
                    </a:lnTo>
                    <a:lnTo>
                      <a:pt x="120" y="29"/>
                    </a:lnTo>
                    <a:lnTo>
                      <a:pt x="124" y="28"/>
                    </a:lnTo>
                    <a:lnTo>
                      <a:pt x="127" y="28"/>
                    </a:lnTo>
                    <a:lnTo>
                      <a:pt x="127" y="29"/>
                    </a:lnTo>
                    <a:lnTo>
                      <a:pt x="128" y="29"/>
                    </a:lnTo>
                    <a:lnTo>
                      <a:pt x="131" y="29"/>
                    </a:lnTo>
                    <a:lnTo>
                      <a:pt x="132" y="32"/>
                    </a:lnTo>
                    <a:lnTo>
                      <a:pt x="135" y="31"/>
                    </a:lnTo>
                    <a:lnTo>
                      <a:pt x="135" y="32"/>
                    </a:lnTo>
                    <a:lnTo>
                      <a:pt x="127" y="45"/>
                    </a:lnTo>
                    <a:lnTo>
                      <a:pt x="128" y="46"/>
                    </a:lnTo>
                    <a:lnTo>
                      <a:pt x="131" y="46"/>
                    </a:lnTo>
                    <a:lnTo>
                      <a:pt x="133" y="46"/>
                    </a:lnTo>
                    <a:lnTo>
                      <a:pt x="135" y="48"/>
                    </a:lnTo>
                    <a:lnTo>
                      <a:pt x="136" y="52"/>
                    </a:lnTo>
                    <a:lnTo>
                      <a:pt x="135" y="54"/>
                    </a:lnTo>
                    <a:lnTo>
                      <a:pt x="132" y="53"/>
                    </a:lnTo>
                    <a:lnTo>
                      <a:pt x="132" y="52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27" y="50"/>
                    </a:lnTo>
                    <a:lnTo>
                      <a:pt x="126" y="50"/>
                    </a:lnTo>
                    <a:lnTo>
                      <a:pt x="126" y="52"/>
                    </a:lnTo>
                    <a:lnTo>
                      <a:pt x="116" y="54"/>
                    </a:lnTo>
                    <a:lnTo>
                      <a:pt x="111" y="56"/>
                    </a:lnTo>
                    <a:lnTo>
                      <a:pt x="110" y="58"/>
                    </a:lnTo>
                    <a:lnTo>
                      <a:pt x="108" y="58"/>
                    </a:lnTo>
                    <a:lnTo>
                      <a:pt x="106" y="61"/>
                    </a:lnTo>
                    <a:lnTo>
                      <a:pt x="103" y="62"/>
                    </a:lnTo>
                    <a:lnTo>
                      <a:pt x="101" y="63"/>
                    </a:lnTo>
                    <a:lnTo>
                      <a:pt x="101" y="66"/>
                    </a:lnTo>
                    <a:lnTo>
                      <a:pt x="99" y="69"/>
                    </a:lnTo>
                    <a:lnTo>
                      <a:pt x="101" y="70"/>
                    </a:lnTo>
                    <a:lnTo>
                      <a:pt x="97" y="73"/>
                    </a:lnTo>
                    <a:lnTo>
                      <a:pt x="98" y="78"/>
                    </a:lnTo>
                    <a:lnTo>
                      <a:pt x="99" y="79"/>
                    </a:lnTo>
                    <a:lnTo>
                      <a:pt x="97" y="82"/>
                    </a:lnTo>
                    <a:lnTo>
                      <a:pt x="95" y="81"/>
                    </a:lnTo>
                    <a:lnTo>
                      <a:pt x="93" y="83"/>
                    </a:lnTo>
                    <a:lnTo>
                      <a:pt x="91" y="86"/>
                    </a:lnTo>
                    <a:lnTo>
                      <a:pt x="91" y="87"/>
                    </a:lnTo>
                    <a:lnTo>
                      <a:pt x="91" y="88"/>
                    </a:lnTo>
                    <a:lnTo>
                      <a:pt x="91" y="91"/>
                    </a:lnTo>
                    <a:lnTo>
                      <a:pt x="90" y="94"/>
                    </a:lnTo>
                    <a:lnTo>
                      <a:pt x="91" y="95"/>
                    </a:lnTo>
                    <a:lnTo>
                      <a:pt x="90" y="96"/>
                    </a:lnTo>
                    <a:lnTo>
                      <a:pt x="94" y="100"/>
                    </a:lnTo>
                    <a:lnTo>
                      <a:pt x="99" y="109"/>
                    </a:lnTo>
                    <a:lnTo>
                      <a:pt x="97" y="113"/>
                    </a:lnTo>
                    <a:lnTo>
                      <a:pt x="103" y="112"/>
                    </a:lnTo>
                    <a:lnTo>
                      <a:pt x="107" y="113"/>
                    </a:lnTo>
                    <a:lnTo>
                      <a:pt x="110" y="117"/>
                    </a:lnTo>
                    <a:lnTo>
                      <a:pt x="111" y="120"/>
                    </a:lnTo>
                    <a:lnTo>
                      <a:pt x="116" y="120"/>
                    </a:lnTo>
                    <a:lnTo>
                      <a:pt x="122" y="121"/>
                    </a:lnTo>
                    <a:lnTo>
                      <a:pt x="127" y="116"/>
                    </a:lnTo>
                    <a:lnTo>
                      <a:pt x="131" y="113"/>
                    </a:lnTo>
                    <a:lnTo>
                      <a:pt x="132" y="115"/>
                    </a:lnTo>
                    <a:lnTo>
                      <a:pt x="132" y="117"/>
                    </a:lnTo>
                    <a:lnTo>
                      <a:pt x="131" y="119"/>
                    </a:lnTo>
                    <a:lnTo>
                      <a:pt x="131" y="123"/>
                    </a:lnTo>
                    <a:lnTo>
                      <a:pt x="131" y="131"/>
                    </a:lnTo>
                    <a:lnTo>
                      <a:pt x="131" y="133"/>
                    </a:lnTo>
                    <a:lnTo>
                      <a:pt x="133" y="134"/>
                    </a:lnTo>
                    <a:lnTo>
                      <a:pt x="135" y="133"/>
                    </a:lnTo>
                    <a:lnTo>
                      <a:pt x="137" y="133"/>
                    </a:lnTo>
                    <a:lnTo>
                      <a:pt x="140" y="133"/>
                    </a:lnTo>
                    <a:lnTo>
                      <a:pt x="141" y="133"/>
                    </a:lnTo>
                    <a:lnTo>
                      <a:pt x="143" y="133"/>
                    </a:lnTo>
                    <a:lnTo>
                      <a:pt x="143" y="133"/>
                    </a:lnTo>
                    <a:lnTo>
                      <a:pt x="153" y="149"/>
                    </a:lnTo>
                    <a:lnTo>
                      <a:pt x="155" y="150"/>
                    </a:lnTo>
                    <a:lnTo>
                      <a:pt x="152" y="154"/>
                    </a:lnTo>
                    <a:lnTo>
                      <a:pt x="152" y="162"/>
                    </a:lnTo>
                    <a:lnTo>
                      <a:pt x="151" y="166"/>
                    </a:lnTo>
                    <a:lnTo>
                      <a:pt x="152" y="169"/>
                    </a:lnTo>
                    <a:lnTo>
                      <a:pt x="152" y="177"/>
                    </a:lnTo>
                    <a:lnTo>
                      <a:pt x="151" y="181"/>
                    </a:lnTo>
                    <a:lnTo>
                      <a:pt x="149" y="183"/>
                    </a:lnTo>
                    <a:lnTo>
                      <a:pt x="151" y="184"/>
                    </a:lnTo>
                    <a:lnTo>
                      <a:pt x="151" y="187"/>
                    </a:lnTo>
                    <a:lnTo>
                      <a:pt x="152" y="190"/>
                    </a:lnTo>
                    <a:lnTo>
                      <a:pt x="151" y="191"/>
                    </a:lnTo>
                    <a:lnTo>
                      <a:pt x="153" y="199"/>
                    </a:lnTo>
                    <a:lnTo>
                      <a:pt x="153" y="202"/>
                    </a:lnTo>
                    <a:lnTo>
                      <a:pt x="151" y="206"/>
                    </a:lnTo>
                    <a:lnTo>
                      <a:pt x="148" y="207"/>
                    </a:lnTo>
                    <a:lnTo>
                      <a:pt x="147" y="211"/>
                    </a:lnTo>
                    <a:lnTo>
                      <a:pt x="148" y="212"/>
                    </a:lnTo>
                    <a:lnTo>
                      <a:pt x="149" y="212"/>
                    </a:lnTo>
                    <a:lnTo>
                      <a:pt x="149" y="213"/>
                    </a:lnTo>
                    <a:lnTo>
                      <a:pt x="148" y="213"/>
                    </a:lnTo>
                    <a:lnTo>
                      <a:pt x="147" y="215"/>
                    </a:lnTo>
                    <a:lnTo>
                      <a:pt x="145" y="217"/>
                    </a:lnTo>
                    <a:lnTo>
                      <a:pt x="148" y="220"/>
                    </a:lnTo>
                    <a:lnTo>
                      <a:pt x="147" y="221"/>
                    </a:lnTo>
                    <a:lnTo>
                      <a:pt x="144" y="223"/>
                    </a:lnTo>
                    <a:lnTo>
                      <a:pt x="143" y="223"/>
                    </a:lnTo>
                    <a:lnTo>
                      <a:pt x="140" y="224"/>
                    </a:lnTo>
                    <a:lnTo>
                      <a:pt x="137" y="225"/>
                    </a:lnTo>
                    <a:lnTo>
                      <a:pt x="137" y="225"/>
                    </a:lnTo>
                    <a:lnTo>
                      <a:pt x="135" y="224"/>
                    </a:lnTo>
                    <a:lnTo>
                      <a:pt x="132" y="221"/>
                    </a:lnTo>
                    <a:lnTo>
                      <a:pt x="128" y="219"/>
                    </a:lnTo>
                    <a:lnTo>
                      <a:pt x="126" y="217"/>
                    </a:lnTo>
                    <a:lnTo>
                      <a:pt x="123" y="216"/>
                    </a:lnTo>
                    <a:lnTo>
                      <a:pt x="123" y="215"/>
                    </a:lnTo>
                    <a:lnTo>
                      <a:pt x="123" y="213"/>
                    </a:lnTo>
                    <a:lnTo>
                      <a:pt x="123" y="212"/>
                    </a:lnTo>
                    <a:lnTo>
                      <a:pt x="122" y="212"/>
                    </a:lnTo>
                    <a:lnTo>
                      <a:pt x="119" y="209"/>
                    </a:lnTo>
                    <a:lnTo>
                      <a:pt x="116" y="208"/>
                    </a:lnTo>
                    <a:lnTo>
                      <a:pt x="114" y="206"/>
                    </a:lnTo>
                    <a:lnTo>
                      <a:pt x="112" y="204"/>
                    </a:lnTo>
                    <a:lnTo>
                      <a:pt x="112" y="204"/>
                    </a:lnTo>
                    <a:lnTo>
                      <a:pt x="110" y="203"/>
                    </a:lnTo>
                    <a:lnTo>
                      <a:pt x="106" y="203"/>
                    </a:lnTo>
                    <a:lnTo>
                      <a:pt x="102" y="199"/>
                    </a:lnTo>
                    <a:lnTo>
                      <a:pt x="99" y="199"/>
                    </a:lnTo>
                    <a:lnTo>
                      <a:pt x="99" y="199"/>
                    </a:lnTo>
                    <a:lnTo>
                      <a:pt x="97" y="199"/>
                    </a:lnTo>
                    <a:lnTo>
                      <a:pt x="94" y="198"/>
                    </a:lnTo>
                    <a:lnTo>
                      <a:pt x="94" y="195"/>
                    </a:lnTo>
                    <a:lnTo>
                      <a:pt x="93" y="194"/>
                    </a:lnTo>
                    <a:lnTo>
                      <a:pt x="89" y="192"/>
                    </a:lnTo>
                    <a:lnTo>
                      <a:pt x="86" y="190"/>
                    </a:lnTo>
                    <a:lnTo>
                      <a:pt x="87" y="187"/>
                    </a:lnTo>
                    <a:lnTo>
                      <a:pt x="86" y="188"/>
                    </a:lnTo>
                    <a:lnTo>
                      <a:pt x="82" y="188"/>
                    </a:lnTo>
                    <a:lnTo>
                      <a:pt x="81" y="188"/>
                    </a:lnTo>
                    <a:lnTo>
                      <a:pt x="79" y="186"/>
                    </a:lnTo>
                    <a:lnTo>
                      <a:pt x="79" y="184"/>
                    </a:lnTo>
                    <a:lnTo>
                      <a:pt x="77" y="184"/>
                    </a:lnTo>
                    <a:lnTo>
                      <a:pt x="76" y="182"/>
                    </a:lnTo>
                    <a:lnTo>
                      <a:pt x="74" y="181"/>
                    </a:lnTo>
                    <a:lnTo>
                      <a:pt x="72" y="179"/>
                    </a:lnTo>
                    <a:lnTo>
                      <a:pt x="68" y="177"/>
                    </a:lnTo>
                    <a:lnTo>
                      <a:pt x="68" y="175"/>
                    </a:lnTo>
                    <a:lnTo>
                      <a:pt x="68" y="174"/>
                    </a:lnTo>
                    <a:lnTo>
                      <a:pt x="66" y="173"/>
                    </a:lnTo>
                    <a:lnTo>
                      <a:pt x="65" y="173"/>
                    </a:lnTo>
                    <a:lnTo>
                      <a:pt x="65" y="171"/>
                    </a:lnTo>
                    <a:lnTo>
                      <a:pt x="64" y="169"/>
                    </a:lnTo>
                    <a:lnTo>
                      <a:pt x="64" y="167"/>
                    </a:lnTo>
                    <a:lnTo>
                      <a:pt x="65" y="169"/>
                    </a:lnTo>
                    <a:lnTo>
                      <a:pt x="66" y="169"/>
                    </a:lnTo>
                    <a:lnTo>
                      <a:pt x="66" y="166"/>
                    </a:lnTo>
                    <a:lnTo>
                      <a:pt x="62" y="161"/>
                    </a:lnTo>
                    <a:lnTo>
                      <a:pt x="61" y="158"/>
                    </a:lnTo>
                    <a:lnTo>
                      <a:pt x="58" y="152"/>
                    </a:lnTo>
                    <a:lnTo>
                      <a:pt x="57" y="149"/>
                    </a:lnTo>
                    <a:lnTo>
                      <a:pt x="54" y="148"/>
                    </a:lnTo>
                    <a:lnTo>
                      <a:pt x="53" y="146"/>
                    </a:lnTo>
                    <a:lnTo>
                      <a:pt x="53" y="144"/>
                    </a:lnTo>
                    <a:lnTo>
                      <a:pt x="52" y="141"/>
                    </a:lnTo>
                    <a:lnTo>
                      <a:pt x="48" y="138"/>
                    </a:lnTo>
                    <a:lnTo>
                      <a:pt x="47" y="137"/>
                    </a:lnTo>
                    <a:lnTo>
                      <a:pt x="45" y="136"/>
                    </a:lnTo>
                    <a:lnTo>
                      <a:pt x="47" y="133"/>
                    </a:lnTo>
                    <a:lnTo>
                      <a:pt x="45" y="132"/>
                    </a:lnTo>
                    <a:lnTo>
                      <a:pt x="41" y="127"/>
                    </a:lnTo>
                    <a:lnTo>
                      <a:pt x="39" y="123"/>
                    </a:lnTo>
                    <a:lnTo>
                      <a:pt x="40" y="121"/>
                    </a:lnTo>
                    <a:lnTo>
                      <a:pt x="40" y="119"/>
                    </a:lnTo>
                    <a:lnTo>
                      <a:pt x="37" y="115"/>
                    </a:lnTo>
                    <a:lnTo>
                      <a:pt x="36" y="113"/>
                    </a:lnTo>
                    <a:lnTo>
                      <a:pt x="33" y="111"/>
                    </a:lnTo>
                    <a:lnTo>
                      <a:pt x="33" y="107"/>
                    </a:lnTo>
                    <a:lnTo>
                      <a:pt x="32" y="106"/>
                    </a:lnTo>
                    <a:lnTo>
                      <a:pt x="32" y="102"/>
                    </a:lnTo>
                    <a:lnTo>
                      <a:pt x="29" y="98"/>
                    </a:lnTo>
                    <a:lnTo>
                      <a:pt x="24" y="95"/>
                    </a:lnTo>
                    <a:lnTo>
                      <a:pt x="23" y="94"/>
                    </a:lnTo>
                    <a:lnTo>
                      <a:pt x="23" y="90"/>
                    </a:lnTo>
                    <a:lnTo>
                      <a:pt x="20" y="86"/>
                    </a:lnTo>
                    <a:lnTo>
                      <a:pt x="19" y="84"/>
                    </a:lnTo>
                    <a:lnTo>
                      <a:pt x="18" y="83"/>
                    </a:lnTo>
                    <a:lnTo>
                      <a:pt x="12" y="81"/>
                    </a:lnTo>
                    <a:lnTo>
                      <a:pt x="10" y="81"/>
                    </a:lnTo>
                    <a:lnTo>
                      <a:pt x="6" y="77"/>
                    </a:lnTo>
                    <a:lnTo>
                      <a:pt x="3" y="77"/>
                    </a:lnTo>
                    <a:lnTo>
                      <a:pt x="2" y="74"/>
                    </a:lnTo>
                    <a:lnTo>
                      <a:pt x="2" y="73"/>
                    </a:lnTo>
                    <a:lnTo>
                      <a:pt x="4" y="71"/>
                    </a:lnTo>
                    <a:lnTo>
                      <a:pt x="6" y="71"/>
                    </a:lnTo>
                    <a:lnTo>
                      <a:pt x="6" y="69"/>
                    </a:lnTo>
                    <a:lnTo>
                      <a:pt x="4" y="66"/>
                    </a:lnTo>
                    <a:lnTo>
                      <a:pt x="2" y="63"/>
                    </a:lnTo>
                    <a:lnTo>
                      <a:pt x="2" y="62"/>
                    </a:lnTo>
                    <a:lnTo>
                      <a:pt x="3" y="62"/>
                    </a:lnTo>
                    <a:lnTo>
                      <a:pt x="3" y="59"/>
                    </a:lnTo>
                    <a:lnTo>
                      <a:pt x="0" y="58"/>
                    </a:lnTo>
                    <a:lnTo>
                      <a:pt x="0" y="57"/>
                    </a:lnTo>
                    <a:lnTo>
                      <a:pt x="2" y="54"/>
                    </a:lnTo>
                    <a:lnTo>
                      <a:pt x="3" y="52"/>
                    </a:lnTo>
                    <a:lnTo>
                      <a:pt x="7" y="48"/>
                    </a:lnTo>
                    <a:lnTo>
                      <a:pt x="8" y="46"/>
                    </a:lnTo>
                    <a:lnTo>
                      <a:pt x="15" y="44"/>
                    </a:lnTo>
                    <a:lnTo>
                      <a:pt x="15" y="44"/>
                    </a:lnTo>
                    <a:lnTo>
                      <a:pt x="16" y="44"/>
                    </a:lnTo>
                    <a:lnTo>
                      <a:pt x="16" y="48"/>
                    </a:lnTo>
                    <a:lnTo>
                      <a:pt x="15" y="48"/>
                    </a:lnTo>
                    <a:lnTo>
                      <a:pt x="12" y="50"/>
                    </a:lnTo>
                    <a:lnTo>
                      <a:pt x="12" y="53"/>
                    </a:lnTo>
                    <a:lnTo>
                      <a:pt x="15" y="53"/>
                    </a:lnTo>
                    <a:lnTo>
                      <a:pt x="18" y="52"/>
                    </a:lnTo>
                    <a:lnTo>
                      <a:pt x="19" y="53"/>
                    </a:lnTo>
                    <a:lnTo>
                      <a:pt x="23" y="54"/>
                    </a:lnTo>
                    <a:lnTo>
                      <a:pt x="24" y="56"/>
                    </a:lnTo>
                    <a:lnTo>
                      <a:pt x="28" y="59"/>
                    </a:lnTo>
                    <a:lnTo>
                      <a:pt x="29" y="59"/>
                    </a:lnTo>
                    <a:lnTo>
                      <a:pt x="32" y="58"/>
                    </a:lnTo>
                    <a:lnTo>
                      <a:pt x="41" y="38"/>
                    </a:lnTo>
                    <a:lnTo>
                      <a:pt x="43" y="37"/>
                    </a:lnTo>
                    <a:lnTo>
                      <a:pt x="54" y="33"/>
                    </a:lnTo>
                    <a:lnTo>
                      <a:pt x="60" y="29"/>
                    </a:lnTo>
                    <a:lnTo>
                      <a:pt x="68" y="21"/>
                    </a:lnTo>
                    <a:lnTo>
                      <a:pt x="72" y="15"/>
                    </a:lnTo>
                    <a:lnTo>
                      <a:pt x="73" y="13"/>
                    </a:lnTo>
                    <a:lnTo>
                      <a:pt x="74" y="13"/>
                    </a:lnTo>
                    <a:lnTo>
                      <a:pt x="74" y="11"/>
                    </a:lnTo>
                    <a:lnTo>
                      <a:pt x="74" y="8"/>
                    </a:lnTo>
                    <a:lnTo>
                      <a:pt x="72" y="3"/>
                    </a:lnTo>
                    <a:lnTo>
                      <a:pt x="72" y="2"/>
                    </a:lnTo>
                    <a:lnTo>
                      <a:pt x="72" y="0"/>
                    </a:lnTo>
                    <a:lnTo>
                      <a:pt x="7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7" name="Freeform 527"/>
              <p:cNvSpPr>
                <a:spLocks/>
              </p:cNvSpPr>
              <p:nvPr/>
            </p:nvSpPr>
            <p:spPr bwMode="auto">
              <a:xfrm>
                <a:off x="3712229" y="4654930"/>
                <a:ext cx="373049" cy="418729"/>
              </a:xfrm>
              <a:custGeom>
                <a:avLst/>
                <a:gdLst>
                  <a:gd name="T0" fmla="*/ 46 w 147"/>
                  <a:gd name="T1" fmla="*/ 2 h 165"/>
                  <a:gd name="T2" fmla="*/ 50 w 147"/>
                  <a:gd name="T3" fmla="*/ 4 h 165"/>
                  <a:gd name="T4" fmla="*/ 50 w 147"/>
                  <a:gd name="T5" fmla="*/ 17 h 165"/>
                  <a:gd name="T6" fmla="*/ 54 w 147"/>
                  <a:gd name="T7" fmla="*/ 25 h 165"/>
                  <a:gd name="T8" fmla="*/ 62 w 147"/>
                  <a:gd name="T9" fmla="*/ 33 h 165"/>
                  <a:gd name="T10" fmla="*/ 69 w 147"/>
                  <a:gd name="T11" fmla="*/ 33 h 165"/>
                  <a:gd name="T12" fmla="*/ 81 w 147"/>
                  <a:gd name="T13" fmla="*/ 41 h 165"/>
                  <a:gd name="T14" fmla="*/ 92 w 147"/>
                  <a:gd name="T15" fmla="*/ 44 h 165"/>
                  <a:gd name="T16" fmla="*/ 97 w 147"/>
                  <a:gd name="T17" fmla="*/ 49 h 165"/>
                  <a:gd name="T18" fmla="*/ 110 w 147"/>
                  <a:gd name="T19" fmla="*/ 53 h 165"/>
                  <a:gd name="T20" fmla="*/ 109 w 147"/>
                  <a:gd name="T21" fmla="*/ 66 h 165"/>
                  <a:gd name="T22" fmla="*/ 134 w 147"/>
                  <a:gd name="T23" fmla="*/ 79 h 165"/>
                  <a:gd name="T24" fmla="*/ 141 w 147"/>
                  <a:gd name="T25" fmla="*/ 92 h 165"/>
                  <a:gd name="T26" fmla="*/ 142 w 147"/>
                  <a:gd name="T27" fmla="*/ 121 h 165"/>
                  <a:gd name="T28" fmla="*/ 139 w 147"/>
                  <a:gd name="T29" fmla="*/ 124 h 165"/>
                  <a:gd name="T30" fmla="*/ 116 w 147"/>
                  <a:gd name="T31" fmla="*/ 117 h 165"/>
                  <a:gd name="T32" fmla="*/ 97 w 147"/>
                  <a:gd name="T33" fmla="*/ 125 h 165"/>
                  <a:gd name="T34" fmla="*/ 93 w 147"/>
                  <a:gd name="T35" fmla="*/ 137 h 165"/>
                  <a:gd name="T36" fmla="*/ 91 w 147"/>
                  <a:gd name="T37" fmla="*/ 150 h 165"/>
                  <a:gd name="T38" fmla="*/ 81 w 147"/>
                  <a:gd name="T39" fmla="*/ 152 h 165"/>
                  <a:gd name="T40" fmla="*/ 72 w 147"/>
                  <a:gd name="T41" fmla="*/ 157 h 165"/>
                  <a:gd name="T42" fmla="*/ 69 w 147"/>
                  <a:gd name="T43" fmla="*/ 162 h 165"/>
                  <a:gd name="T44" fmla="*/ 67 w 147"/>
                  <a:gd name="T45" fmla="*/ 153 h 165"/>
                  <a:gd name="T46" fmla="*/ 58 w 147"/>
                  <a:gd name="T47" fmla="*/ 153 h 165"/>
                  <a:gd name="T48" fmla="*/ 50 w 147"/>
                  <a:gd name="T49" fmla="*/ 152 h 165"/>
                  <a:gd name="T50" fmla="*/ 39 w 147"/>
                  <a:gd name="T51" fmla="*/ 161 h 165"/>
                  <a:gd name="T52" fmla="*/ 37 w 147"/>
                  <a:gd name="T53" fmla="*/ 164 h 165"/>
                  <a:gd name="T54" fmla="*/ 23 w 147"/>
                  <a:gd name="T55" fmla="*/ 141 h 165"/>
                  <a:gd name="T56" fmla="*/ 18 w 147"/>
                  <a:gd name="T57" fmla="*/ 128 h 165"/>
                  <a:gd name="T58" fmla="*/ 18 w 147"/>
                  <a:gd name="T59" fmla="*/ 120 h 165"/>
                  <a:gd name="T60" fmla="*/ 12 w 147"/>
                  <a:gd name="T61" fmla="*/ 110 h 165"/>
                  <a:gd name="T62" fmla="*/ 10 w 147"/>
                  <a:gd name="T63" fmla="*/ 103 h 165"/>
                  <a:gd name="T64" fmla="*/ 6 w 147"/>
                  <a:gd name="T65" fmla="*/ 96 h 165"/>
                  <a:gd name="T66" fmla="*/ 5 w 147"/>
                  <a:gd name="T67" fmla="*/ 95 h 165"/>
                  <a:gd name="T68" fmla="*/ 8 w 147"/>
                  <a:gd name="T69" fmla="*/ 89 h 165"/>
                  <a:gd name="T70" fmla="*/ 8 w 147"/>
                  <a:gd name="T71" fmla="*/ 74 h 165"/>
                  <a:gd name="T72" fmla="*/ 8 w 147"/>
                  <a:gd name="T73" fmla="*/ 67 h 165"/>
                  <a:gd name="T74" fmla="*/ 9 w 147"/>
                  <a:gd name="T75" fmla="*/ 60 h 165"/>
                  <a:gd name="T76" fmla="*/ 9 w 147"/>
                  <a:gd name="T77" fmla="*/ 45 h 165"/>
                  <a:gd name="T78" fmla="*/ 10 w 147"/>
                  <a:gd name="T79" fmla="*/ 32 h 165"/>
                  <a:gd name="T80" fmla="*/ 10 w 147"/>
                  <a:gd name="T81" fmla="*/ 16 h 165"/>
                  <a:gd name="T82" fmla="*/ 18 w 147"/>
                  <a:gd name="T83" fmla="*/ 12 h 165"/>
                  <a:gd name="T84" fmla="*/ 27 w 147"/>
                  <a:gd name="T85" fmla="*/ 7 h 165"/>
                  <a:gd name="T86" fmla="*/ 40 w 147"/>
                  <a:gd name="T87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7" h="165">
                    <a:moveTo>
                      <a:pt x="40" y="0"/>
                    </a:moveTo>
                    <a:lnTo>
                      <a:pt x="43" y="0"/>
                    </a:lnTo>
                    <a:lnTo>
                      <a:pt x="46" y="2"/>
                    </a:lnTo>
                    <a:lnTo>
                      <a:pt x="48" y="0"/>
                    </a:lnTo>
                    <a:lnTo>
                      <a:pt x="50" y="2"/>
                    </a:lnTo>
                    <a:lnTo>
                      <a:pt x="50" y="4"/>
                    </a:lnTo>
                    <a:lnTo>
                      <a:pt x="51" y="8"/>
                    </a:lnTo>
                    <a:lnTo>
                      <a:pt x="48" y="12"/>
                    </a:lnTo>
                    <a:lnTo>
                      <a:pt x="50" y="17"/>
                    </a:lnTo>
                    <a:lnTo>
                      <a:pt x="50" y="20"/>
                    </a:lnTo>
                    <a:lnTo>
                      <a:pt x="51" y="24"/>
                    </a:lnTo>
                    <a:lnTo>
                      <a:pt x="54" y="25"/>
                    </a:lnTo>
                    <a:lnTo>
                      <a:pt x="55" y="29"/>
                    </a:lnTo>
                    <a:lnTo>
                      <a:pt x="58" y="31"/>
                    </a:lnTo>
                    <a:lnTo>
                      <a:pt x="62" y="33"/>
                    </a:lnTo>
                    <a:lnTo>
                      <a:pt x="64" y="35"/>
                    </a:lnTo>
                    <a:lnTo>
                      <a:pt x="64" y="33"/>
                    </a:lnTo>
                    <a:lnTo>
                      <a:pt x="69" y="33"/>
                    </a:lnTo>
                    <a:lnTo>
                      <a:pt x="73" y="37"/>
                    </a:lnTo>
                    <a:lnTo>
                      <a:pt x="77" y="36"/>
                    </a:lnTo>
                    <a:lnTo>
                      <a:pt x="81" y="41"/>
                    </a:lnTo>
                    <a:lnTo>
                      <a:pt x="83" y="40"/>
                    </a:lnTo>
                    <a:lnTo>
                      <a:pt x="88" y="42"/>
                    </a:lnTo>
                    <a:lnTo>
                      <a:pt x="92" y="44"/>
                    </a:lnTo>
                    <a:lnTo>
                      <a:pt x="92" y="46"/>
                    </a:lnTo>
                    <a:lnTo>
                      <a:pt x="94" y="48"/>
                    </a:lnTo>
                    <a:lnTo>
                      <a:pt x="97" y="49"/>
                    </a:lnTo>
                    <a:lnTo>
                      <a:pt x="105" y="48"/>
                    </a:lnTo>
                    <a:lnTo>
                      <a:pt x="109" y="52"/>
                    </a:lnTo>
                    <a:lnTo>
                      <a:pt x="110" y="53"/>
                    </a:lnTo>
                    <a:lnTo>
                      <a:pt x="109" y="58"/>
                    </a:lnTo>
                    <a:lnTo>
                      <a:pt x="110" y="64"/>
                    </a:lnTo>
                    <a:lnTo>
                      <a:pt x="109" y="66"/>
                    </a:lnTo>
                    <a:lnTo>
                      <a:pt x="114" y="73"/>
                    </a:lnTo>
                    <a:lnTo>
                      <a:pt x="113" y="79"/>
                    </a:lnTo>
                    <a:lnTo>
                      <a:pt x="134" y="79"/>
                    </a:lnTo>
                    <a:lnTo>
                      <a:pt x="135" y="87"/>
                    </a:lnTo>
                    <a:lnTo>
                      <a:pt x="135" y="91"/>
                    </a:lnTo>
                    <a:lnTo>
                      <a:pt x="141" y="92"/>
                    </a:lnTo>
                    <a:lnTo>
                      <a:pt x="147" y="104"/>
                    </a:lnTo>
                    <a:lnTo>
                      <a:pt x="147" y="110"/>
                    </a:lnTo>
                    <a:lnTo>
                      <a:pt x="142" y="121"/>
                    </a:lnTo>
                    <a:lnTo>
                      <a:pt x="142" y="123"/>
                    </a:lnTo>
                    <a:lnTo>
                      <a:pt x="141" y="125"/>
                    </a:lnTo>
                    <a:lnTo>
                      <a:pt x="139" y="124"/>
                    </a:lnTo>
                    <a:lnTo>
                      <a:pt x="138" y="123"/>
                    </a:lnTo>
                    <a:lnTo>
                      <a:pt x="130" y="117"/>
                    </a:lnTo>
                    <a:lnTo>
                      <a:pt x="116" y="117"/>
                    </a:lnTo>
                    <a:lnTo>
                      <a:pt x="100" y="121"/>
                    </a:lnTo>
                    <a:lnTo>
                      <a:pt x="97" y="124"/>
                    </a:lnTo>
                    <a:lnTo>
                      <a:pt x="97" y="125"/>
                    </a:lnTo>
                    <a:lnTo>
                      <a:pt x="96" y="129"/>
                    </a:lnTo>
                    <a:lnTo>
                      <a:pt x="92" y="136"/>
                    </a:lnTo>
                    <a:lnTo>
                      <a:pt x="93" y="137"/>
                    </a:lnTo>
                    <a:lnTo>
                      <a:pt x="93" y="141"/>
                    </a:lnTo>
                    <a:lnTo>
                      <a:pt x="93" y="144"/>
                    </a:lnTo>
                    <a:lnTo>
                      <a:pt x="91" y="150"/>
                    </a:lnTo>
                    <a:lnTo>
                      <a:pt x="89" y="154"/>
                    </a:lnTo>
                    <a:lnTo>
                      <a:pt x="87" y="152"/>
                    </a:lnTo>
                    <a:lnTo>
                      <a:pt x="81" y="152"/>
                    </a:lnTo>
                    <a:lnTo>
                      <a:pt x="73" y="152"/>
                    </a:lnTo>
                    <a:lnTo>
                      <a:pt x="72" y="154"/>
                    </a:lnTo>
                    <a:lnTo>
                      <a:pt x="72" y="157"/>
                    </a:lnTo>
                    <a:lnTo>
                      <a:pt x="71" y="160"/>
                    </a:lnTo>
                    <a:lnTo>
                      <a:pt x="71" y="161"/>
                    </a:lnTo>
                    <a:lnTo>
                      <a:pt x="69" y="162"/>
                    </a:lnTo>
                    <a:lnTo>
                      <a:pt x="69" y="161"/>
                    </a:lnTo>
                    <a:lnTo>
                      <a:pt x="67" y="157"/>
                    </a:lnTo>
                    <a:lnTo>
                      <a:pt x="67" y="153"/>
                    </a:lnTo>
                    <a:lnTo>
                      <a:pt x="64" y="153"/>
                    </a:lnTo>
                    <a:lnTo>
                      <a:pt x="60" y="154"/>
                    </a:lnTo>
                    <a:lnTo>
                      <a:pt x="58" y="153"/>
                    </a:lnTo>
                    <a:lnTo>
                      <a:pt x="55" y="153"/>
                    </a:lnTo>
                    <a:lnTo>
                      <a:pt x="52" y="154"/>
                    </a:lnTo>
                    <a:lnTo>
                      <a:pt x="50" y="152"/>
                    </a:lnTo>
                    <a:lnTo>
                      <a:pt x="46" y="153"/>
                    </a:lnTo>
                    <a:lnTo>
                      <a:pt x="42" y="157"/>
                    </a:lnTo>
                    <a:lnTo>
                      <a:pt x="39" y="161"/>
                    </a:lnTo>
                    <a:lnTo>
                      <a:pt x="38" y="164"/>
                    </a:lnTo>
                    <a:lnTo>
                      <a:pt x="38" y="164"/>
                    </a:lnTo>
                    <a:lnTo>
                      <a:pt x="37" y="164"/>
                    </a:lnTo>
                    <a:lnTo>
                      <a:pt x="35" y="165"/>
                    </a:lnTo>
                    <a:lnTo>
                      <a:pt x="33" y="165"/>
                    </a:lnTo>
                    <a:lnTo>
                      <a:pt x="23" y="141"/>
                    </a:lnTo>
                    <a:lnTo>
                      <a:pt x="18" y="136"/>
                    </a:lnTo>
                    <a:lnTo>
                      <a:pt x="15" y="135"/>
                    </a:lnTo>
                    <a:lnTo>
                      <a:pt x="18" y="128"/>
                    </a:lnTo>
                    <a:lnTo>
                      <a:pt x="18" y="125"/>
                    </a:lnTo>
                    <a:lnTo>
                      <a:pt x="19" y="121"/>
                    </a:lnTo>
                    <a:lnTo>
                      <a:pt x="18" y="120"/>
                    </a:lnTo>
                    <a:lnTo>
                      <a:pt x="13" y="116"/>
                    </a:lnTo>
                    <a:lnTo>
                      <a:pt x="12" y="114"/>
                    </a:lnTo>
                    <a:lnTo>
                      <a:pt x="12" y="110"/>
                    </a:lnTo>
                    <a:lnTo>
                      <a:pt x="10" y="108"/>
                    </a:lnTo>
                    <a:lnTo>
                      <a:pt x="12" y="106"/>
                    </a:lnTo>
                    <a:lnTo>
                      <a:pt x="10" y="103"/>
                    </a:lnTo>
                    <a:lnTo>
                      <a:pt x="9" y="102"/>
                    </a:lnTo>
                    <a:lnTo>
                      <a:pt x="8" y="100"/>
                    </a:lnTo>
                    <a:lnTo>
                      <a:pt x="6" y="96"/>
                    </a:lnTo>
                    <a:lnTo>
                      <a:pt x="6" y="96"/>
                    </a:lnTo>
                    <a:lnTo>
                      <a:pt x="6" y="95"/>
                    </a:lnTo>
                    <a:lnTo>
                      <a:pt x="5" y="95"/>
                    </a:lnTo>
                    <a:lnTo>
                      <a:pt x="4" y="94"/>
                    </a:lnTo>
                    <a:lnTo>
                      <a:pt x="5" y="90"/>
                    </a:lnTo>
                    <a:lnTo>
                      <a:pt x="8" y="89"/>
                    </a:lnTo>
                    <a:lnTo>
                      <a:pt x="10" y="85"/>
                    </a:lnTo>
                    <a:lnTo>
                      <a:pt x="10" y="82"/>
                    </a:lnTo>
                    <a:lnTo>
                      <a:pt x="8" y="74"/>
                    </a:lnTo>
                    <a:lnTo>
                      <a:pt x="9" y="73"/>
                    </a:lnTo>
                    <a:lnTo>
                      <a:pt x="8" y="70"/>
                    </a:lnTo>
                    <a:lnTo>
                      <a:pt x="8" y="67"/>
                    </a:lnTo>
                    <a:lnTo>
                      <a:pt x="6" y="66"/>
                    </a:lnTo>
                    <a:lnTo>
                      <a:pt x="8" y="64"/>
                    </a:lnTo>
                    <a:lnTo>
                      <a:pt x="9" y="60"/>
                    </a:lnTo>
                    <a:lnTo>
                      <a:pt x="9" y="52"/>
                    </a:lnTo>
                    <a:lnTo>
                      <a:pt x="8" y="49"/>
                    </a:lnTo>
                    <a:lnTo>
                      <a:pt x="9" y="45"/>
                    </a:lnTo>
                    <a:lnTo>
                      <a:pt x="9" y="37"/>
                    </a:lnTo>
                    <a:lnTo>
                      <a:pt x="12" y="33"/>
                    </a:lnTo>
                    <a:lnTo>
                      <a:pt x="10" y="32"/>
                    </a:lnTo>
                    <a:lnTo>
                      <a:pt x="0" y="16"/>
                    </a:lnTo>
                    <a:lnTo>
                      <a:pt x="8" y="16"/>
                    </a:lnTo>
                    <a:lnTo>
                      <a:pt x="10" y="16"/>
                    </a:lnTo>
                    <a:lnTo>
                      <a:pt x="14" y="15"/>
                    </a:lnTo>
                    <a:lnTo>
                      <a:pt x="15" y="15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5" y="12"/>
                    </a:lnTo>
                    <a:lnTo>
                      <a:pt x="27" y="7"/>
                    </a:lnTo>
                    <a:lnTo>
                      <a:pt x="33" y="3"/>
                    </a:lnTo>
                    <a:lnTo>
                      <a:pt x="37" y="2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8" name="Freeform 528"/>
              <p:cNvSpPr>
                <a:spLocks/>
              </p:cNvSpPr>
              <p:nvPr/>
            </p:nvSpPr>
            <p:spPr bwMode="auto">
              <a:xfrm>
                <a:off x="3938088" y="4951846"/>
                <a:ext cx="258850" cy="271539"/>
              </a:xfrm>
              <a:custGeom>
                <a:avLst/>
                <a:gdLst>
                  <a:gd name="T0" fmla="*/ 41 w 102"/>
                  <a:gd name="T1" fmla="*/ 0 h 107"/>
                  <a:gd name="T2" fmla="*/ 50 w 102"/>
                  <a:gd name="T3" fmla="*/ 7 h 107"/>
                  <a:gd name="T4" fmla="*/ 52 w 102"/>
                  <a:gd name="T5" fmla="*/ 12 h 107"/>
                  <a:gd name="T6" fmla="*/ 56 w 102"/>
                  <a:gd name="T7" fmla="*/ 18 h 107"/>
                  <a:gd name="T8" fmla="*/ 56 w 102"/>
                  <a:gd name="T9" fmla="*/ 28 h 107"/>
                  <a:gd name="T10" fmla="*/ 56 w 102"/>
                  <a:gd name="T11" fmla="*/ 33 h 107"/>
                  <a:gd name="T12" fmla="*/ 61 w 102"/>
                  <a:gd name="T13" fmla="*/ 36 h 107"/>
                  <a:gd name="T14" fmla="*/ 69 w 102"/>
                  <a:gd name="T15" fmla="*/ 36 h 107"/>
                  <a:gd name="T16" fmla="*/ 78 w 102"/>
                  <a:gd name="T17" fmla="*/ 36 h 107"/>
                  <a:gd name="T18" fmla="*/ 83 w 102"/>
                  <a:gd name="T19" fmla="*/ 39 h 107"/>
                  <a:gd name="T20" fmla="*/ 87 w 102"/>
                  <a:gd name="T21" fmla="*/ 54 h 107"/>
                  <a:gd name="T22" fmla="*/ 91 w 102"/>
                  <a:gd name="T23" fmla="*/ 58 h 107"/>
                  <a:gd name="T24" fmla="*/ 98 w 102"/>
                  <a:gd name="T25" fmla="*/ 57 h 107"/>
                  <a:gd name="T26" fmla="*/ 102 w 102"/>
                  <a:gd name="T27" fmla="*/ 60 h 107"/>
                  <a:gd name="T28" fmla="*/ 100 w 102"/>
                  <a:gd name="T29" fmla="*/ 73 h 107"/>
                  <a:gd name="T30" fmla="*/ 99 w 102"/>
                  <a:gd name="T31" fmla="*/ 74 h 107"/>
                  <a:gd name="T32" fmla="*/ 99 w 102"/>
                  <a:gd name="T33" fmla="*/ 77 h 107"/>
                  <a:gd name="T34" fmla="*/ 98 w 102"/>
                  <a:gd name="T35" fmla="*/ 79 h 107"/>
                  <a:gd name="T36" fmla="*/ 99 w 102"/>
                  <a:gd name="T37" fmla="*/ 83 h 107"/>
                  <a:gd name="T38" fmla="*/ 96 w 102"/>
                  <a:gd name="T39" fmla="*/ 90 h 107"/>
                  <a:gd name="T40" fmla="*/ 94 w 102"/>
                  <a:gd name="T41" fmla="*/ 95 h 107"/>
                  <a:gd name="T42" fmla="*/ 87 w 102"/>
                  <a:gd name="T43" fmla="*/ 102 h 107"/>
                  <a:gd name="T44" fmla="*/ 83 w 102"/>
                  <a:gd name="T45" fmla="*/ 103 h 107"/>
                  <a:gd name="T46" fmla="*/ 79 w 102"/>
                  <a:gd name="T47" fmla="*/ 107 h 107"/>
                  <a:gd name="T48" fmla="*/ 77 w 102"/>
                  <a:gd name="T49" fmla="*/ 106 h 107"/>
                  <a:gd name="T50" fmla="*/ 69 w 102"/>
                  <a:gd name="T51" fmla="*/ 104 h 107"/>
                  <a:gd name="T52" fmla="*/ 53 w 102"/>
                  <a:gd name="T53" fmla="*/ 103 h 107"/>
                  <a:gd name="T54" fmla="*/ 52 w 102"/>
                  <a:gd name="T55" fmla="*/ 100 h 107"/>
                  <a:gd name="T56" fmla="*/ 57 w 102"/>
                  <a:gd name="T57" fmla="*/ 93 h 107"/>
                  <a:gd name="T58" fmla="*/ 58 w 102"/>
                  <a:gd name="T59" fmla="*/ 87 h 107"/>
                  <a:gd name="T60" fmla="*/ 62 w 102"/>
                  <a:gd name="T61" fmla="*/ 83 h 107"/>
                  <a:gd name="T62" fmla="*/ 61 w 102"/>
                  <a:gd name="T63" fmla="*/ 78 h 107"/>
                  <a:gd name="T64" fmla="*/ 54 w 102"/>
                  <a:gd name="T65" fmla="*/ 72 h 107"/>
                  <a:gd name="T66" fmla="*/ 42 w 102"/>
                  <a:gd name="T67" fmla="*/ 69 h 107"/>
                  <a:gd name="T68" fmla="*/ 34 w 102"/>
                  <a:gd name="T69" fmla="*/ 64 h 107"/>
                  <a:gd name="T70" fmla="*/ 23 w 102"/>
                  <a:gd name="T71" fmla="*/ 60 h 107"/>
                  <a:gd name="T72" fmla="*/ 19 w 102"/>
                  <a:gd name="T73" fmla="*/ 54 h 107"/>
                  <a:gd name="T74" fmla="*/ 8 w 102"/>
                  <a:gd name="T75" fmla="*/ 47 h 107"/>
                  <a:gd name="T76" fmla="*/ 3 w 102"/>
                  <a:gd name="T77" fmla="*/ 40 h 107"/>
                  <a:gd name="T78" fmla="*/ 0 w 102"/>
                  <a:gd name="T79" fmla="*/ 37 h 107"/>
                  <a:gd name="T80" fmla="*/ 4 w 102"/>
                  <a:gd name="T81" fmla="*/ 27 h 107"/>
                  <a:gd name="T82" fmla="*/ 4 w 102"/>
                  <a:gd name="T83" fmla="*/ 20 h 107"/>
                  <a:gd name="T84" fmla="*/ 7 w 102"/>
                  <a:gd name="T85" fmla="*/ 12 h 107"/>
                  <a:gd name="T86" fmla="*/ 8 w 102"/>
                  <a:gd name="T87" fmla="*/ 7 h 107"/>
                  <a:gd name="T88" fmla="*/ 27 w 102"/>
                  <a:gd name="T8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02" h="107">
                    <a:moveTo>
                      <a:pt x="27" y="0"/>
                    </a:moveTo>
                    <a:lnTo>
                      <a:pt x="41" y="0"/>
                    </a:lnTo>
                    <a:lnTo>
                      <a:pt x="49" y="6"/>
                    </a:lnTo>
                    <a:lnTo>
                      <a:pt x="50" y="7"/>
                    </a:lnTo>
                    <a:lnTo>
                      <a:pt x="53" y="10"/>
                    </a:lnTo>
                    <a:lnTo>
                      <a:pt x="52" y="12"/>
                    </a:lnTo>
                    <a:lnTo>
                      <a:pt x="54" y="14"/>
                    </a:lnTo>
                    <a:lnTo>
                      <a:pt x="56" y="18"/>
                    </a:lnTo>
                    <a:lnTo>
                      <a:pt x="57" y="22"/>
                    </a:lnTo>
                    <a:lnTo>
                      <a:pt x="56" y="28"/>
                    </a:lnTo>
                    <a:lnTo>
                      <a:pt x="57" y="31"/>
                    </a:lnTo>
                    <a:lnTo>
                      <a:pt x="56" y="33"/>
                    </a:lnTo>
                    <a:lnTo>
                      <a:pt x="57" y="36"/>
                    </a:lnTo>
                    <a:lnTo>
                      <a:pt x="61" y="36"/>
                    </a:lnTo>
                    <a:lnTo>
                      <a:pt x="63" y="37"/>
                    </a:lnTo>
                    <a:lnTo>
                      <a:pt x="69" y="36"/>
                    </a:lnTo>
                    <a:lnTo>
                      <a:pt x="73" y="37"/>
                    </a:lnTo>
                    <a:lnTo>
                      <a:pt x="78" y="36"/>
                    </a:lnTo>
                    <a:lnTo>
                      <a:pt x="81" y="37"/>
                    </a:lnTo>
                    <a:lnTo>
                      <a:pt x="83" y="39"/>
                    </a:lnTo>
                    <a:lnTo>
                      <a:pt x="83" y="41"/>
                    </a:lnTo>
                    <a:lnTo>
                      <a:pt x="87" y="54"/>
                    </a:lnTo>
                    <a:lnTo>
                      <a:pt x="88" y="58"/>
                    </a:lnTo>
                    <a:lnTo>
                      <a:pt x="91" y="58"/>
                    </a:lnTo>
                    <a:lnTo>
                      <a:pt x="95" y="57"/>
                    </a:lnTo>
                    <a:lnTo>
                      <a:pt x="98" y="57"/>
                    </a:lnTo>
                    <a:lnTo>
                      <a:pt x="100" y="60"/>
                    </a:lnTo>
                    <a:lnTo>
                      <a:pt x="102" y="60"/>
                    </a:lnTo>
                    <a:lnTo>
                      <a:pt x="100" y="61"/>
                    </a:lnTo>
                    <a:lnTo>
                      <a:pt x="100" y="73"/>
                    </a:lnTo>
                    <a:lnTo>
                      <a:pt x="99" y="74"/>
                    </a:lnTo>
                    <a:lnTo>
                      <a:pt x="99" y="74"/>
                    </a:lnTo>
                    <a:lnTo>
                      <a:pt x="99" y="75"/>
                    </a:lnTo>
                    <a:lnTo>
                      <a:pt x="99" y="77"/>
                    </a:lnTo>
                    <a:lnTo>
                      <a:pt x="99" y="78"/>
                    </a:lnTo>
                    <a:lnTo>
                      <a:pt x="98" y="79"/>
                    </a:lnTo>
                    <a:lnTo>
                      <a:pt x="98" y="82"/>
                    </a:lnTo>
                    <a:lnTo>
                      <a:pt x="99" y="83"/>
                    </a:lnTo>
                    <a:lnTo>
                      <a:pt x="98" y="87"/>
                    </a:lnTo>
                    <a:lnTo>
                      <a:pt x="96" y="90"/>
                    </a:lnTo>
                    <a:lnTo>
                      <a:pt x="94" y="93"/>
                    </a:lnTo>
                    <a:lnTo>
                      <a:pt x="94" y="95"/>
                    </a:lnTo>
                    <a:lnTo>
                      <a:pt x="88" y="99"/>
                    </a:lnTo>
                    <a:lnTo>
                      <a:pt x="87" y="102"/>
                    </a:lnTo>
                    <a:lnTo>
                      <a:pt x="84" y="104"/>
                    </a:lnTo>
                    <a:lnTo>
                      <a:pt x="83" y="103"/>
                    </a:lnTo>
                    <a:lnTo>
                      <a:pt x="82" y="104"/>
                    </a:lnTo>
                    <a:lnTo>
                      <a:pt x="79" y="107"/>
                    </a:lnTo>
                    <a:lnTo>
                      <a:pt x="78" y="106"/>
                    </a:lnTo>
                    <a:lnTo>
                      <a:pt x="77" y="106"/>
                    </a:lnTo>
                    <a:lnTo>
                      <a:pt x="74" y="107"/>
                    </a:lnTo>
                    <a:lnTo>
                      <a:pt x="69" y="104"/>
                    </a:lnTo>
                    <a:lnTo>
                      <a:pt x="62" y="102"/>
                    </a:lnTo>
                    <a:lnTo>
                      <a:pt x="53" y="103"/>
                    </a:lnTo>
                    <a:lnTo>
                      <a:pt x="52" y="103"/>
                    </a:lnTo>
                    <a:lnTo>
                      <a:pt x="52" y="100"/>
                    </a:lnTo>
                    <a:lnTo>
                      <a:pt x="56" y="97"/>
                    </a:lnTo>
                    <a:lnTo>
                      <a:pt x="57" y="93"/>
                    </a:lnTo>
                    <a:lnTo>
                      <a:pt x="57" y="90"/>
                    </a:lnTo>
                    <a:lnTo>
                      <a:pt x="58" y="87"/>
                    </a:lnTo>
                    <a:lnTo>
                      <a:pt x="59" y="86"/>
                    </a:lnTo>
                    <a:lnTo>
                      <a:pt x="62" y="83"/>
                    </a:lnTo>
                    <a:lnTo>
                      <a:pt x="62" y="81"/>
                    </a:lnTo>
                    <a:lnTo>
                      <a:pt x="61" y="78"/>
                    </a:lnTo>
                    <a:lnTo>
                      <a:pt x="58" y="75"/>
                    </a:lnTo>
                    <a:lnTo>
                      <a:pt x="54" y="72"/>
                    </a:lnTo>
                    <a:lnTo>
                      <a:pt x="48" y="72"/>
                    </a:lnTo>
                    <a:lnTo>
                      <a:pt x="42" y="69"/>
                    </a:lnTo>
                    <a:lnTo>
                      <a:pt x="37" y="64"/>
                    </a:lnTo>
                    <a:lnTo>
                      <a:pt x="34" y="64"/>
                    </a:lnTo>
                    <a:lnTo>
                      <a:pt x="31" y="61"/>
                    </a:lnTo>
                    <a:lnTo>
                      <a:pt x="23" y="60"/>
                    </a:lnTo>
                    <a:lnTo>
                      <a:pt x="21" y="56"/>
                    </a:lnTo>
                    <a:lnTo>
                      <a:pt x="19" y="54"/>
                    </a:lnTo>
                    <a:lnTo>
                      <a:pt x="16" y="53"/>
                    </a:lnTo>
                    <a:lnTo>
                      <a:pt x="8" y="47"/>
                    </a:lnTo>
                    <a:lnTo>
                      <a:pt x="5" y="41"/>
                    </a:lnTo>
                    <a:lnTo>
                      <a:pt x="3" y="40"/>
                    </a:lnTo>
                    <a:lnTo>
                      <a:pt x="0" y="37"/>
                    </a:lnTo>
                    <a:lnTo>
                      <a:pt x="0" y="37"/>
                    </a:lnTo>
                    <a:lnTo>
                      <a:pt x="2" y="33"/>
                    </a:lnTo>
                    <a:lnTo>
                      <a:pt x="4" y="27"/>
                    </a:lnTo>
                    <a:lnTo>
                      <a:pt x="4" y="24"/>
                    </a:lnTo>
                    <a:lnTo>
                      <a:pt x="4" y="20"/>
                    </a:lnTo>
                    <a:lnTo>
                      <a:pt x="3" y="19"/>
                    </a:lnTo>
                    <a:lnTo>
                      <a:pt x="7" y="12"/>
                    </a:lnTo>
                    <a:lnTo>
                      <a:pt x="8" y="8"/>
                    </a:lnTo>
                    <a:lnTo>
                      <a:pt x="8" y="7"/>
                    </a:lnTo>
                    <a:lnTo>
                      <a:pt x="11" y="4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9" name="Freeform 529"/>
              <p:cNvSpPr>
                <a:spLocks/>
              </p:cNvSpPr>
              <p:nvPr/>
            </p:nvSpPr>
            <p:spPr bwMode="auto">
              <a:xfrm>
                <a:off x="4095428" y="5304593"/>
                <a:ext cx="154803" cy="172567"/>
              </a:xfrm>
              <a:custGeom>
                <a:avLst/>
                <a:gdLst>
                  <a:gd name="T0" fmla="*/ 17 w 61"/>
                  <a:gd name="T1" fmla="*/ 1 h 68"/>
                  <a:gd name="T2" fmla="*/ 22 w 61"/>
                  <a:gd name="T3" fmla="*/ 6 h 68"/>
                  <a:gd name="T4" fmla="*/ 28 w 61"/>
                  <a:gd name="T5" fmla="*/ 14 h 68"/>
                  <a:gd name="T6" fmla="*/ 30 w 61"/>
                  <a:gd name="T7" fmla="*/ 11 h 68"/>
                  <a:gd name="T8" fmla="*/ 34 w 61"/>
                  <a:gd name="T9" fmla="*/ 17 h 68"/>
                  <a:gd name="T10" fmla="*/ 41 w 61"/>
                  <a:gd name="T11" fmla="*/ 18 h 68"/>
                  <a:gd name="T12" fmla="*/ 44 w 61"/>
                  <a:gd name="T13" fmla="*/ 25 h 68"/>
                  <a:gd name="T14" fmla="*/ 50 w 61"/>
                  <a:gd name="T15" fmla="*/ 26 h 68"/>
                  <a:gd name="T16" fmla="*/ 57 w 61"/>
                  <a:gd name="T17" fmla="*/ 34 h 68"/>
                  <a:gd name="T18" fmla="*/ 58 w 61"/>
                  <a:gd name="T19" fmla="*/ 39 h 68"/>
                  <a:gd name="T20" fmla="*/ 57 w 61"/>
                  <a:gd name="T21" fmla="*/ 46 h 68"/>
                  <a:gd name="T22" fmla="*/ 58 w 61"/>
                  <a:gd name="T23" fmla="*/ 47 h 68"/>
                  <a:gd name="T24" fmla="*/ 61 w 61"/>
                  <a:gd name="T25" fmla="*/ 50 h 68"/>
                  <a:gd name="T26" fmla="*/ 57 w 61"/>
                  <a:gd name="T27" fmla="*/ 52 h 68"/>
                  <a:gd name="T28" fmla="*/ 55 w 61"/>
                  <a:gd name="T29" fmla="*/ 58 h 68"/>
                  <a:gd name="T30" fmla="*/ 54 w 61"/>
                  <a:gd name="T31" fmla="*/ 60 h 68"/>
                  <a:gd name="T32" fmla="*/ 50 w 61"/>
                  <a:gd name="T33" fmla="*/ 64 h 68"/>
                  <a:gd name="T34" fmla="*/ 45 w 61"/>
                  <a:gd name="T35" fmla="*/ 65 h 68"/>
                  <a:gd name="T36" fmla="*/ 45 w 61"/>
                  <a:gd name="T37" fmla="*/ 67 h 68"/>
                  <a:gd name="T38" fmla="*/ 41 w 61"/>
                  <a:gd name="T39" fmla="*/ 68 h 68"/>
                  <a:gd name="T40" fmla="*/ 38 w 61"/>
                  <a:gd name="T41" fmla="*/ 67 h 68"/>
                  <a:gd name="T42" fmla="*/ 34 w 61"/>
                  <a:gd name="T43" fmla="*/ 65 h 68"/>
                  <a:gd name="T44" fmla="*/ 29 w 61"/>
                  <a:gd name="T45" fmla="*/ 68 h 68"/>
                  <a:gd name="T46" fmla="*/ 26 w 61"/>
                  <a:gd name="T47" fmla="*/ 67 h 68"/>
                  <a:gd name="T48" fmla="*/ 26 w 61"/>
                  <a:gd name="T49" fmla="*/ 65 h 68"/>
                  <a:gd name="T50" fmla="*/ 22 w 61"/>
                  <a:gd name="T51" fmla="*/ 64 h 68"/>
                  <a:gd name="T52" fmla="*/ 16 w 61"/>
                  <a:gd name="T53" fmla="*/ 63 h 68"/>
                  <a:gd name="T54" fmla="*/ 9 w 61"/>
                  <a:gd name="T55" fmla="*/ 63 h 68"/>
                  <a:gd name="T56" fmla="*/ 5 w 61"/>
                  <a:gd name="T57" fmla="*/ 59 h 68"/>
                  <a:gd name="T58" fmla="*/ 0 w 61"/>
                  <a:gd name="T59" fmla="*/ 50 h 68"/>
                  <a:gd name="T60" fmla="*/ 0 w 61"/>
                  <a:gd name="T61" fmla="*/ 44 h 68"/>
                  <a:gd name="T62" fmla="*/ 3 w 61"/>
                  <a:gd name="T63" fmla="*/ 42 h 68"/>
                  <a:gd name="T64" fmla="*/ 1 w 61"/>
                  <a:gd name="T65" fmla="*/ 37 h 68"/>
                  <a:gd name="T66" fmla="*/ 1 w 61"/>
                  <a:gd name="T67" fmla="*/ 30 h 68"/>
                  <a:gd name="T68" fmla="*/ 3 w 61"/>
                  <a:gd name="T69" fmla="*/ 23 h 68"/>
                  <a:gd name="T70" fmla="*/ 3 w 61"/>
                  <a:gd name="T71" fmla="*/ 19 h 68"/>
                  <a:gd name="T72" fmla="*/ 3 w 61"/>
                  <a:gd name="T73" fmla="*/ 13 h 68"/>
                  <a:gd name="T74" fmla="*/ 3 w 61"/>
                  <a:gd name="T75" fmla="*/ 6 h 68"/>
                  <a:gd name="T76" fmla="*/ 7 w 61"/>
                  <a:gd name="T77" fmla="*/ 1 h 68"/>
                  <a:gd name="T78" fmla="*/ 8 w 61"/>
                  <a:gd name="T79" fmla="*/ 1 h 68"/>
                  <a:gd name="T80" fmla="*/ 16 w 61"/>
                  <a:gd name="T81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1" h="68">
                    <a:moveTo>
                      <a:pt x="16" y="0"/>
                    </a:moveTo>
                    <a:lnTo>
                      <a:pt x="17" y="1"/>
                    </a:lnTo>
                    <a:lnTo>
                      <a:pt x="20" y="5"/>
                    </a:lnTo>
                    <a:lnTo>
                      <a:pt x="22" y="6"/>
                    </a:lnTo>
                    <a:lnTo>
                      <a:pt x="24" y="9"/>
                    </a:lnTo>
                    <a:lnTo>
                      <a:pt x="28" y="14"/>
                    </a:lnTo>
                    <a:lnTo>
                      <a:pt x="29" y="14"/>
                    </a:lnTo>
                    <a:lnTo>
                      <a:pt x="30" y="11"/>
                    </a:lnTo>
                    <a:lnTo>
                      <a:pt x="32" y="11"/>
                    </a:lnTo>
                    <a:lnTo>
                      <a:pt x="34" y="17"/>
                    </a:lnTo>
                    <a:lnTo>
                      <a:pt x="38" y="18"/>
                    </a:lnTo>
                    <a:lnTo>
                      <a:pt x="41" y="18"/>
                    </a:lnTo>
                    <a:lnTo>
                      <a:pt x="44" y="21"/>
                    </a:lnTo>
                    <a:lnTo>
                      <a:pt x="44" y="25"/>
                    </a:lnTo>
                    <a:lnTo>
                      <a:pt x="46" y="23"/>
                    </a:lnTo>
                    <a:lnTo>
                      <a:pt x="50" y="26"/>
                    </a:lnTo>
                    <a:lnTo>
                      <a:pt x="53" y="29"/>
                    </a:lnTo>
                    <a:lnTo>
                      <a:pt x="57" y="34"/>
                    </a:lnTo>
                    <a:lnTo>
                      <a:pt x="59" y="35"/>
                    </a:lnTo>
                    <a:lnTo>
                      <a:pt x="58" y="39"/>
                    </a:lnTo>
                    <a:lnTo>
                      <a:pt x="57" y="42"/>
                    </a:lnTo>
                    <a:lnTo>
                      <a:pt x="57" y="46"/>
                    </a:lnTo>
                    <a:lnTo>
                      <a:pt x="58" y="46"/>
                    </a:lnTo>
                    <a:lnTo>
                      <a:pt x="58" y="47"/>
                    </a:lnTo>
                    <a:lnTo>
                      <a:pt x="59" y="48"/>
                    </a:lnTo>
                    <a:lnTo>
                      <a:pt x="61" y="50"/>
                    </a:lnTo>
                    <a:lnTo>
                      <a:pt x="59" y="50"/>
                    </a:lnTo>
                    <a:lnTo>
                      <a:pt x="57" y="52"/>
                    </a:lnTo>
                    <a:lnTo>
                      <a:pt x="57" y="55"/>
                    </a:lnTo>
                    <a:lnTo>
                      <a:pt x="55" y="58"/>
                    </a:lnTo>
                    <a:lnTo>
                      <a:pt x="54" y="59"/>
                    </a:lnTo>
                    <a:lnTo>
                      <a:pt x="54" y="60"/>
                    </a:lnTo>
                    <a:lnTo>
                      <a:pt x="53" y="62"/>
                    </a:lnTo>
                    <a:lnTo>
                      <a:pt x="50" y="64"/>
                    </a:lnTo>
                    <a:lnTo>
                      <a:pt x="46" y="65"/>
                    </a:lnTo>
                    <a:lnTo>
                      <a:pt x="45" y="65"/>
                    </a:lnTo>
                    <a:lnTo>
                      <a:pt x="45" y="65"/>
                    </a:lnTo>
                    <a:lnTo>
                      <a:pt x="45" y="67"/>
                    </a:lnTo>
                    <a:lnTo>
                      <a:pt x="44" y="68"/>
                    </a:lnTo>
                    <a:lnTo>
                      <a:pt x="41" y="68"/>
                    </a:lnTo>
                    <a:lnTo>
                      <a:pt x="40" y="67"/>
                    </a:lnTo>
                    <a:lnTo>
                      <a:pt x="38" y="67"/>
                    </a:lnTo>
                    <a:lnTo>
                      <a:pt x="37" y="67"/>
                    </a:lnTo>
                    <a:lnTo>
                      <a:pt x="34" y="65"/>
                    </a:lnTo>
                    <a:lnTo>
                      <a:pt x="32" y="67"/>
                    </a:lnTo>
                    <a:lnTo>
                      <a:pt x="29" y="68"/>
                    </a:lnTo>
                    <a:lnTo>
                      <a:pt x="26" y="68"/>
                    </a:lnTo>
                    <a:lnTo>
                      <a:pt x="26" y="67"/>
                    </a:lnTo>
                    <a:lnTo>
                      <a:pt x="26" y="65"/>
                    </a:lnTo>
                    <a:lnTo>
                      <a:pt x="26" y="65"/>
                    </a:lnTo>
                    <a:lnTo>
                      <a:pt x="24" y="65"/>
                    </a:lnTo>
                    <a:lnTo>
                      <a:pt x="22" y="64"/>
                    </a:lnTo>
                    <a:lnTo>
                      <a:pt x="20" y="63"/>
                    </a:lnTo>
                    <a:lnTo>
                      <a:pt x="16" y="63"/>
                    </a:lnTo>
                    <a:lnTo>
                      <a:pt x="11" y="63"/>
                    </a:lnTo>
                    <a:lnTo>
                      <a:pt x="9" y="63"/>
                    </a:lnTo>
                    <a:lnTo>
                      <a:pt x="7" y="59"/>
                    </a:lnTo>
                    <a:lnTo>
                      <a:pt x="5" y="59"/>
                    </a:lnTo>
                    <a:lnTo>
                      <a:pt x="1" y="54"/>
                    </a:lnTo>
                    <a:lnTo>
                      <a:pt x="0" y="5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43"/>
                    </a:lnTo>
                    <a:lnTo>
                      <a:pt x="3" y="42"/>
                    </a:lnTo>
                    <a:lnTo>
                      <a:pt x="3" y="40"/>
                    </a:lnTo>
                    <a:lnTo>
                      <a:pt x="1" y="37"/>
                    </a:lnTo>
                    <a:lnTo>
                      <a:pt x="1" y="31"/>
                    </a:lnTo>
                    <a:lnTo>
                      <a:pt x="1" y="30"/>
                    </a:lnTo>
                    <a:lnTo>
                      <a:pt x="1" y="26"/>
                    </a:lnTo>
                    <a:lnTo>
                      <a:pt x="3" y="23"/>
                    </a:lnTo>
                    <a:lnTo>
                      <a:pt x="1" y="22"/>
                    </a:lnTo>
                    <a:lnTo>
                      <a:pt x="3" y="19"/>
                    </a:lnTo>
                    <a:lnTo>
                      <a:pt x="3" y="14"/>
                    </a:lnTo>
                    <a:lnTo>
                      <a:pt x="3" y="13"/>
                    </a:lnTo>
                    <a:lnTo>
                      <a:pt x="4" y="10"/>
                    </a:lnTo>
                    <a:lnTo>
                      <a:pt x="3" y="6"/>
                    </a:lnTo>
                    <a:lnTo>
                      <a:pt x="5" y="4"/>
                    </a:lnTo>
                    <a:lnTo>
                      <a:pt x="7" y="1"/>
                    </a:lnTo>
                    <a:lnTo>
                      <a:pt x="7" y="1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0" name="Freeform 530"/>
              <p:cNvSpPr>
                <a:spLocks noEditPoints="1"/>
              </p:cNvSpPr>
              <p:nvPr/>
            </p:nvSpPr>
            <p:spPr bwMode="auto">
              <a:xfrm>
                <a:off x="3735068" y="5040667"/>
                <a:ext cx="482171" cy="1246033"/>
              </a:xfrm>
              <a:custGeom>
                <a:avLst/>
                <a:gdLst>
                  <a:gd name="T0" fmla="*/ 132 w 190"/>
                  <a:gd name="T1" fmla="*/ 483 h 491"/>
                  <a:gd name="T2" fmla="*/ 91 w 190"/>
                  <a:gd name="T3" fmla="*/ 469 h 491"/>
                  <a:gd name="T4" fmla="*/ 117 w 190"/>
                  <a:gd name="T5" fmla="*/ 481 h 491"/>
                  <a:gd name="T6" fmla="*/ 108 w 190"/>
                  <a:gd name="T7" fmla="*/ 491 h 491"/>
                  <a:gd name="T8" fmla="*/ 83 w 190"/>
                  <a:gd name="T9" fmla="*/ 484 h 491"/>
                  <a:gd name="T10" fmla="*/ 83 w 190"/>
                  <a:gd name="T11" fmla="*/ 483 h 491"/>
                  <a:gd name="T12" fmla="*/ 76 w 190"/>
                  <a:gd name="T13" fmla="*/ 460 h 491"/>
                  <a:gd name="T14" fmla="*/ 55 w 190"/>
                  <a:gd name="T15" fmla="*/ 1 h 491"/>
                  <a:gd name="T16" fmla="*/ 63 w 190"/>
                  <a:gd name="T17" fmla="*/ 2 h 491"/>
                  <a:gd name="T18" fmla="*/ 96 w 190"/>
                  <a:gd name="T19" fmla="*/ 18 h 491"/>
                  <a:gd name="T20" fmla="*/ 128 w 190"/>
                  <a:gd name="T21" fmla="*/ 37 h 491"/>
                  <a:gd name="T22" fmla="*/ 137 w 190"/>
                  <a:gd name="T23" fmla="*/ 55 h 491"/>
                  <a:gd name="T24" fmla="*/ 154 w 190"/>
                  <a:gd name="T25" fmla="*/ 72 h 491"/>
                  <a:gd name="T26" fmla="*/ 168 w 190"/>
                  <a:gd name="T27" fmla="*/ 64 h 491"/>
                  <a:gd name="T28" fmla="*/ 180 w 190"/>
                  <a:gd name="T29" fmla="*/ 42 h 491"/>
                  <a:gd name="T30" fmla="*/ 187 w 190"/>
                  <a:gd name="T31" fmla="*/ 64 h 491"/>
                  <a:gd name="T32" fmla="*/ 168 w 190"/>
                  <a:gd name="T33" fmla="*/ 77 h 491"/>
                  <a:gd name="T34" fmla="*/ 158 w 190"/>
                  <a:gd name="T35" fmla="*/ 90 h 491"/>
                  <a:gd name="T36" fmla="*/ 147 w 190"/>
                  <a:gd name="T37" fmla="*/ 108 h 491"/>
                  <a:gd name="T38" fmla="*/ 143 w 190"/>
                  <a:gd name="T39" fmla="*/ 130 h 491"/>
                  <a:gd name="T40" fmla="*/ 142 w 190"/>
                  <a:gd name="T41" fmla="*/ 148 h 491"/>
                  <a:gd name="T42" fmla="*/ 143 w 190"/>
                  <a:gd name="T43" fmla="*/ 166 h 491"/>
                  <a:gd name="T44" fmla="*/ 159 w 190"/>
                  <a:gd name="T45" fmla="*/ 191 h 491"/>
                  <a:gd name="T46" fmla="*/ 164 w 190"/>
                  <a:gd name="T47" fmla="*/ 205 h 491"/>
                  <a:gd name="T48" fmla="*/ 154 w 190"/>
                  <a:gd name="T49" fmla="*/ 222 h 491"/>
                  <a:gd name="T50" fmla="*/ 120 w 190"/>
                  <a:gd name="T51" fmla="*/ 229 h 491"/>
                  <a:gd name="T52" fmla="*/ 109 w 190"/>
                  <a:gd name="T53" fmla="*/ 229 h 491"/>
                  <a:gd name="T54" fmla="*/ 111 w 190"/>
                  <a:gd name="T55" fmla="*/ 241 h 491"/>
                  <a:gd name="T56" fmla="*/ 111 w 190"/>
                  <a:gd name="T57" fmla="*/ 254 h 491"/>
                  <a:gd name="T58" fmla="*/ 89 w 190"/>
                  <a:gd name="T59" fmla="*/ 259 h 491"/>
                  <a:gd name="T60" fmla="*/ 82 w 190"/>
                  <a:gd name="T61" fmla="*/ 266 h 491"/>
                  <a:gd name="T62" fmla="*/ 88 w 190"/>
                  <a:gd name="T63" fmla="*/ 281 h 491"/>
                  <a:gd name="T64" fmla="*/ 96 w 190"/>
                  <a:gd name="T65" fmla="*/ 276 h 491"/>
                  <a:gd name="T66" fmla="*/ 96 w 190"/>
                  <a:gd name="T67" fmla="*/ 291 h 491"/>
                  <a:gd name="T68" fmla="*/ 84 w 190"/>
                  <a:gd name="T69" fmla="*/ 288 h 491"/>
                  <a:gd name="T70" fmla="*/ 85 w 190"/>
                  <a:gd name="T71" fmla="*/ 298 h 491"/>
                  <a:gd name="T72" fmla="*/ 87 w 190"/>
                  <a:gd name="T73" fmla="*/ 314 h 491"/>
                  <a:gd name="T74" fmla="*/ 85 w 190"/>
                  <a:gd name="T75" fmla="*/ 325 h 491"/>
                  <a:gd name="T76" fmla="*/ 66 w 190"/>
                  <a:gd name="T77" fmla="*/ 333 h 491"/>
                  <a:gd name="T78" fmla="*/ 71 w 190"/>
                  <a:gd name="T79" fmla="*/ 350 h 491"/>
                  <a:gd name="T80" fmla="*/ 87 w 190"/>
                  <a:gd name="T81" fmla="*/ 359 h 491"/>
                  <a:gd name="T82" fmla="*/ 88 w 190"/>
                  <a:gd name="T83" fmla="*/ 371 h 491"/>
                  <a:gd name="T84" fmla="*/ 79 w 190"/>
                  <a:gd name="T85" fmla="*/ 383 h 491"/>
                  <a:gd name="T86" fmla="*/ 76 w 190"/>
                  <a:gd name="T87" fmla="*/ 397 h 491"/>
                  <a:gd name="T88" fmla="*/ 66 w 190"/>
                  <a:gd name="T89" fmla="*/ 404 h 491"/>
                  <a:gd name="T90" fmla="*/ 67 w 190"/>
                  <a:gd name="T91" fmla="*/ 427 h 491"/>
                  <a:gd name="T92" fmla="*/ 70 w 190"/>
                  <a:gd name="T93" fmla="*/ 438 h 491"/>
                  <a:gd name="T94" fmla="*/ 66 w 190"/>
                  <a:gd name="T95" fmla="*/ 438 h 491"/>
                  <a:gd name="T96" fmla="*/ 29 w 190"/>
                  <a:gd name="T97" fmla="*/ 419 h 491"/>
                  <a:gd name="T98" fmla="*/ 13 w 190"/>
                  <a:gd name="T99" fmla="*/ 396 h 491"/>
                  <a:gd name="T100" fmla="*/ 20 w 190"/>
                  <a:gd name="T101" fmla="*/ 358 h 491"/>
                  <a:gd name="T102" fmla="*/ 21 w 190"/>
                  <a:gd name="T103" fmla="*/ 330 h 491"/>
                  <a:gd name="T104" fmla="*/ 18 w 190"/>
                  <a:gd name="T105" fmla="*/ 318 h 491"/>
                  <a:gd name="T106" fmla="*/ 10 w 190"/>
                  <a:gd name="T107" fmla="*/ 297 h 491"/>
                  <a:gd name="T108" fmla="*/ 4 w 190"/>
                  <a:gd name="T109" fmla="*/ 269 h 491"/>
                  <a:gd name="T110" fmla="*/ 10 w 190"/>
                  <a:gd name="T111" fmla="*/ 230 h 491"/>
                  <a:gd name="T112" fmla="*/ 6 w 190"/>
                  <a:gd name="T113" fmla="*/ 183 h 491"/>
                  <a:gd name="T114" fmla="*/ 9 w 190"/>
                  <a:gd name="T115" fmla="*/ 151 h 491"/>
                  <a:gd name="T116" fmla="*/ 4 w 190"/>
                  <a:gd name="T117" fmla="*/ 119 h 491"/>
                  <a:gd name="T118" fmla="*/ 8 w 190"/>
                  <a:gd name="T119" fmla="*/ 81 h 491"/>
                  <a:gd name="T120" fmla="*/ 14 w 190"/>
                  <a:gd name="T121" fmla="*/ 59 h 491"/>
                  <a:gd name="T122" fmla="*/ 12 w 190"/>
                  <a:gd name="T123" fmla="*/ 38 h 491"/>
                  <a:gd name="T124" fmla="*/ 41 w 190"/>
                  <a:gd name="T125" fmla="*/ 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90" h="491">
                    <a:moveTo>
                      <a:pt x="133" y="481"/>
                    </a:moveTo>
                    <a:lnTo>
                      <a:pt x="136" y="481"/>
                    </a:lnTo>
                    <a:lnTo>
                      <a:pt x="133" y="484"/>
                    </a:lnTo>
                    <a:lnTo>
                      <a:pt x="130" y="484"/>
                    </a:lnTo>
                    <a:lnTo>
                      <a:pt x="128" y="485"/>
                    </a:lnTo>
                    <a:lnTo>
                      <a:pt x="126" y="484"/>
                    </a:lnTo>
                    <a:lnTo>
                      <a:pt x="128" y="483"/>
                    </a:lnTo>
                    <a:lnTo>
                      <a:pt x="132" y="483"/>
                    </a:lnTo>
                    <a:lnTo>
                      <a:pt x="133" y="481"/>
                    </a:lnTo>
                    <a:close/>
                    <a:moveTo>
                      <a:pt x="76" y="460"/>
                    </a:moveTo>
                    <a:lnTo>
                      <a:pt x="79" y="462"/>
                    </a:lnTo>
                    <a:lnTo>
                      <a:pt x="83" y="462"/>
                    </a:lnTo>
                    <a:lnTo>
                      <a:pt x="84" y="463"/>
                    </a:lnTo>
                    <a:lnTo>
                      <a:pt x="85" y="467"/>
                    </a:lnTo>
                    <a:lnTo>
                      <a:pt x="88" y="468"/>
                    </a:lnTo>
                    <a:lnTo>
                      <a:pt x="91" y="469"/>
                    </a:lnTo>
                    <a:lnTo>
                      <a:pt x="91" y="473"/>
                    </a:lnTo>
                    <a:lnTo>
                      <a:pt x="93" y="473"/>
                    </a:lnTo>
                    <a:lnTo>
                      <a:pt x="103" y="476"/>
                    </a:lnTo>
                    <a:lnTo>
                      <a:pt x="104" y="477"/>
                    </a:lnTo>
                    <a:lnTo>
                      <a:pt x="108" y="479"/>
                    </a:lnTo>
                    <a:lnTo>
                      <a:pt x="111" y="481"/>
                    </a:lnTo>
                    <a:lnTo>
                      <a:pt x="113" y="481"/>
                    </a:lnTo>
                    <a:lnTo>
                      <a:pt x="117" y="481"/>
                    </a:lnTo>
                    <a:lnTo>
                      <a:pt x="120" y="481"/>
                    </a:lnTo>
                    <a:lnTo>
                      <a:pt x="120" y="484"/>
                    </a:lnTo>
                    <a:lnTo>
                      <a:pt x="117" y="485"/>
                    </a:lnTo>
                    <a:lnTo>
                      <a:pt x="116" y="484"/>
                    </a:lnTo>
                    <a:lnTo>
                      <a:pt x="113" y="485"/>
                    </a:lnTo>
                    <a:lnTo>
                      <a:pt x="112" y="488"/>
                    </a:lnTo>
                    <a:lnTo>
                      <a:pt x="111" y="489"/>
                    </a:lnTo>
                    <a:lnTo>
                      <a:pt x="108" y="491"/>
                    </a:lnTo>
                    <a:lnTo>
                      <a:pt x="105" y="489"/>
                    </a:lnTo>
                    <a:lnTo>
                      <a:pt x="103" y="488"/>
                    </a:lnTo>
                    <a:lnTo>
                      <a:pt x="97" y="487"/>
                    </a:lnTo>
                    <a:lnTo>
                      <a:pt x="93" y="488"/>
                    </a:lnTo>
                    <a:lnTo>
                      <a:pt x="89" y="487"/>
                    </a:lnTo>
                    <a:lnTo>
                      <a:pt x="85" y="488"/>
                    </a:lnTo>
                    <a:lnTo>
                      <a:pt x="84" y="488"/>
                    </a:lnTo>
                    <a:lnTo>
                      <a:pt x="83" y="484"/>
                    </a:lnTo>
                    <a:lnTo>
                      <a:pt x="88" y="484"/>
                    </a:lnTo>
                    <a:lnTo>
                      <a:pt x="92" y="483"/>
                    </a:lnTo>
                    <a:lnTo>
                      <a:pt x="93" y="483"/>
                    </a:lnTo>
                    <a:lnTo>
                      <a:pt x="93" y="481"/>
                    </a:lnTo>
                    <a:lnTo>
                      <a:pt x="91" y="483"/>
                    </a:lnTo>
                    <a:lnTo>
                      <a:pt x="87" y="483"/>
                    </a:lnTo>
                    <a:lnTo>
                      <a:pt x="83" y="483"/>
                    </a:lnTo>
                    <a:lnTo>
                      <a:pt x="83" y="483"/>
                    </a:lnTo>
                    <a:lnTo>
                      <a:pt x="76" y="460"/>
                    </a:lnTo>
                    <a:close/>
                    <a:moveTo>
                      <a:pt x="74" y="446"/>
                    </a:moveTo>
                    <a:lnTo>
                      <a:pt x="75" y="448"/>
                    </a:lnTo>
                    <a:lnTo>
                      <a:pt x="79" y="452"/>
                    </a:lnTo>
                    <a:lnTo>
                      <a:pt x="80" y="459"/>
                    </a:lnTo>
                    <a:lnTo>
                      <a:pt x="79" y="458"/>
                    </a:lnTo>
                    <a:lnTo>
                      <a:pt x="78" y="458"/>
                    </a:lnTo>
                    <a:lnTo>
                      <a:pt x="76" y="460"/>
                    </a:lnTo>
                    <a:lnTo>
                      <a:pt x="74" y="447"/>
                    </a:lnTo>
                    <a:lnTo>
                      <a:pt x="74" y="446"/>
                    </a:lnTo>
                    <a:close/>
                    <a:moveTo>
                      <a:pt x="41" y="0"/>
                    </a:moveTo>
                    <a:lnTo>
                      <a:pt x="43" y="2"/>
                    </a:lnTo>
                    <a:lnTo>
                      <a:pt x="46" y="1"/>
                    </a:lnTo>
                    <a:lnTo>
                      <a:pt x="49" y="1"/>
                    </a:lnTo>
                    <a:lnTo>
                      <a:pt x="51" y="2"/>
                    </a:lnTo>
                    <a:lnTo>
                      <a:pt x="55" y="1"/>
                    </a:lnTo>
                    <a:lnTo>
                      <a:pt x="58" y="1"/>
                    </a:lnTo>
                    <a:lnTo>
                      <a:pt x="58" y="5"/>
                    </a:lnTo>
                    <a:lnTo>
                      <a:pt x="60" y="9"/>
                    </a:lnTo>
                    <a:lnTo>
                      <a:pt x="60" y="10"/>
                    </a:lnTo>
                    <a:lnTo>
                      <a:pt x="62" y="9"/>
                    </a:lnTo>
                    <a:lnTo>
                      <a:pt x="62" y="8"/>
                    </a:lnTo>
                    <a:lnTo>
                      <a:pt x="63" y="5"/>
                    </a:lnTo>
                    <a:lnTo>
                      <a:pt x="63" y="2"/>
                    </a:lnTo>
                    <a:lnTo>
                      <a:pt x="64" y="0"/>
                    </a:lnTo>
                    <a:lnTo>
                      <a:pt x="72" y="0"/>
                    </a:lnTo>
                    <a:lnTo>
                      <a:pt x="78" y="0"/>
                    </a:lnTo>
                    <a:lnTo>
                      <a:pt x="80" y="2"/>
                    </a:lnTo>
                    <a:lnTo>
                      <a:pt x="83" y="5"/>
                    </a:lnTo>
                    <a:lnTo>
                      <a:pt x="85" y="6"/>
                    </a:lnTo>
                    <a:lnTo>
                      <a:pt x="88" y="12"/>
                    </a:lnTo>
                    <a:lnTo>
                      <a:pt x="96" y="18"/>
                    </a:lnTo>
                    <a:lnTo>
                      <a:pt x="99" y="19"/>
                    </a:lnTo>
                    <a:lnTo>
                      <a:pt x="101" y="21"/>
                    </a:lnTo>
                    <a:lnTo>
                      <a:pt x="103" y="25"/>
                    </a:lnTo>
                    <a:lnTo>
                      <a:pt x="111" y="26"/>
                    </a:lnTo>
                    <a:lnTo>
                      <a:pt x="114" y="29"/>
                    </a:lnTo>
                    <a:lnTo>
                      <a:pt x="117" y="29"/>
                    </a:lnTo>
                    <a:lnTo>
                      <a:pt x="122" y="34"/>
                    </a:lnTo>
                    <a:lnTo>
                      <a:pt x="128" y="37"/>
                    </a:lnTo>
                    <a:lnTo>
                      <a:pt x="134" y="37"/>
                    </a:lnTo>
                    <a:lnTo>
                      <a:pt x="138" y="40"/>
                    </a:lnTo>
                    <a:lnTo>
                      <a:pt x="141" y="43"/>
                    </a:lnTo>
                    <a:lnTo>
                      <a:pt x="142" y="46"/>
                    </a:lnTo>
                    <a:lnTo>
                      <a:pt x="142" y="48"/>
                    </a:lnTo>
                    <a:lnTo>
                      <a:pt x="139" y="51"/>
                    </a:lnTo>
                    <a:lnTo>
                      <a:pt x="138" y="52"/>
                    </a:lnTo>
                    <a:lnTo>
                      <a:pt x="137" y="55"/>
                    </a:lnTo>
                    <a:lnTo>
                      <a:pt x="137" y="58"/>
                    </a:lnTo>
                    <a:lnTo>
                      <a:pt x="136" y="62"/>
                    </a:lnTo>
                    <a:lnTo>
                      <a:pt x="132" y="65"/>
                    </a:lnTo>
                    <a:lnTo>
                      <a:pt x="132" y="68"/>
                    </a:lnTo>
                    <a:lnTo>
                      <a:pt x="133" y="68"/>
                    </a:lnTo>
                    <a:lnTo>
                      <a:pt x="142" y="67"/>
                    </a:lnTo>
                    <a:lnTo>
                      <a:pt x="149" y="69"/>
                    </a:lnTo>
                    <a:lnTo>
                      <a:pt x="154" y="72"/>
                    </a:lnTo>
                    <a:lnTo>
                      <a:pt x="157" y="71"/>
                    </a:lnTo>
                    <a:lnTo>
                      <a:pt x="158" y="71"/>
                    </a:lnTo>
                    <a:lnTo>
                      <a:pt x="159" y="72"/>
                    </a:lnTo>
                    <a:lnTo>
                      <a:pt x="162" y="69"/>
                    </a:lnTo>
                    <a:lnTo>
                      <a:pt x="163" y="68"/>
                    </a:lnTo>
                    <a:lnTo>
                      <a:pt x="164" y="69"/>
                    </a:lnTo>
                    <a:lnTo>
                      <a:pt x="167" y="67"/>
                    </a:lnTo>
                    <a:lnTo>
                      <a:pt x="168" y="64"/>
                    </a:lnTo>
                    <a:lnTo>
                      <a:pt x="174" y="60"/>
                    </a:lnTo>
                    <a:lnTo>
                      <a:pt x="174" y="58"/>
                    </a:lnTo>
                    <a:lnTo>
                      <a:pt x="176" y="55"/>
                    </a:lnTo>
                    <a:lnTo>
                      <a:pt x="178" y="52"/>
                    </a:lnTo>
                    <a:lnTo>
                      <a:pt x="179" y="48"/>
                    </a:lnTo>
                    <a:lnTo>
                      <a:pt x="178" y="47"/>
                    </a:lnTo>
                    <a:lnTo>
                      <a:pt x="178" y="44"/>
                    </a:lnTo>
                    <a:lnTo>
                      <a:pt x="180" y="42"/>
                    </a:lnTo>
                    <a:lnTo>
                      <a:pt x="187" y="43"/>
                    </a:lnTo>
                    <a:lnTo>
                      <a:pt x="187" y="46"/>
                    </a:lnTo>
                    <a:lnTo>
                      <a:pt x="188" y="50"/>
                    </a:lnTo>
                    <a:lnTo>
                      <a:pt x="188" y="54"/>
                    </a:lnTo>
                    <a:lnTo>
                      <a:pt x="190" y="59"/>
                    </a:lnTo>
                    <a:lnTo>
                      <a:pt x="190" y="63"/>
                    </a:lnTo>
                    <a:lnTo>
                      <a:pt x="190" y="64"/>
                    </a:lnTo>
                    <a:lnTo>
                      <a:pt x="187" y="64"/>
                    </a:lnTo>
                    <a:lnTo>
                      <a:pt x="183" y="67"/>
                    </a:lnTo>
                    <a:lnTo>
                      <a:pt x="183" y="67"/>
                    </a:lnTo>
                    <a:lnTo>
                      <a:pt x="182" y="68"/>
                    </a:lnTo>
                    <a:lnTo>
                      <a:pt x="180" y="68"/>
                    </a:lnTo>
                    <a:lnTo>
                      <a:pt x="176" y="71"/>
                    </a:lnTo>
                    <a:lnTo>
                      <a:pt x="175" y="73"/>
                    </a:lnTo>
                    <a:lnTo>
                      <a:pt x="172" y="73"/>
                    </a:lnTo>
                    <a:lnTo>
                      <a:pt x="168" y="77"/>
                    </a:lnTo>
                    <a:lnTo>
                      <a:pt x="167" y="77"/>
                    </a:lnTo>
                    <a:lnTo>
                      <a:pt x="167" y="80"/>
                    </a:lnTo>
                    <a:lnTo>
                      <a:pt x="166" y="81"/>
                    </a:lnTo>
                    <a:lnTo>
                      <a:pt x="164" y="81"/>
                    </a:lnTo>
                    <a:lnTo>
                      <a:pt x="161" y="85"/>
                    </a:lnTo>
                    <a:lnTo>
                      <a:pt x="159" y="87"/>
                    </a:lnTo>
                    <a:lnTo>
                      <a:pt x="159" y="89"/>
                    </a:lnTo>
                    <a:lnTo>
                      <a:pt x="158" y="90"/>
                    </a:lnTo>
                    <a:lnTo>
                      <a:pt x="157" y="92"/>
                    </a:lnTo>
                    <a:lnTo>
                      <a:pt x="154" y="96"/>
                    </a:lnTo>
                    <a:lnTo>
                      <a:pt x="153" y="98"/>
                    </a:lnTo>
                    <a:lnTo>
                      <a:pt x="151" y="101"/>
                    </a:lnTo>
                    <a:lnTo>
                      <a:pt x="151" y="102"/>
                    </a:lnTo>
                    <a:lnTo>
                      <a:pt x="149" y="104"/>
                    </a:lnTo>
                    <a:lnTo>
                      <a:pt x="149" y="105"/>
                    </a:lnTo>
                    <a:lnTo>
                      <a:pt x="147" y="108"/>
                    </a:lnTo>
                    <a:lnTo>
                      <a:pt x="145" y="110"/>
                    </a:lnTo>
                    <a:lnTo>
                      <a:pt x="146" y="114"/>
                    </a:lnTo>
                    <a:lnTo>
                      <a:pt x="145" y="117"/>
                    </a:lnTo>
                    <a:lnTo>
                      <a:pt x="145" y="118"/>
                    </a:lnTo>
                    <a:lnTo>
                      <a:pt x="145" y="123"/>
                    </a:lnTo>
                    <a:lnTo>
                      <a:pt x="143" y="126"/>
                    </a:lnTo>
                    <a:lnTo>
                      <a:pt x="145" y="127"/>
                    </a:lnTo>
                    <a:lnTo>
                      <a:pt x="143" y="130"/>
                    </a:lnTo>
                    <a:lnTo>
                      <a:pt x="143" y="134"/>
                    </a:lnTo>
                    <a:lnTo>
                      <a:pt x="143" y="135"/>
                    </a:lnTo>
                    <a:lnTo>
                      <a:pt x="143" y="141"/>
                    </a:lnTo>
                    <a:lnTo>
                      <a:pt x="145" y="144"/>
                    </a:lnTo>
                    <a:lnTo>
                      <a:pt x="145" y="146"/>
                    </a:lnTo>
                    <a:lnTo>
                      <a:pt x="142" y="147"/>
                    </a:lnTo>
                    <a:lnTo>
                      <a:pt x="142" y="148"/>
                    </a:lnTo>
                    <a:lnTo>
                      <a:pt x="142" y="148"/>
                    </a:lnTo>
                    <a:lnTo>
                      <a:pt x="142" y="148"/>
                    </a:lnTo>
                    <a:lnTo>
                      <a:pt x="141" y="154"/>
                    </a:lnTo>
                    <a:lnTo>
                      <a:pt x="142" y="158"/>
                    </a:lnTo>
                    <a:lnTo>
                      <a:pt x="142" y="159"/>
                    </a:lnTo>
                    <a:lnTo>
                      <a:pt x="143" y="160"/>
                    </a:lnTo>
                    <a:lnTo>
                      <a:pt x="143" y="163"/>
                    </a:lnTo>
                    <a:lnTo>
                      <a:pt x="142" y="163"/>
                    </a:lnTo>
                    <a:lnTo>
                      <a:pt x="143" y="166"/>
                    </a:lnTo>
                    <a:lnTo>
                      <a:pt x="149" y="169"/>
                    </a:lnTo>
                    <a:lnTo>
                      <a:pt x="154" y="171"/>
                    </a:lnTo>
                    <a:lnTo>
                      <a:pt x="159" y="176"/>
                    </a:lnTo>
                    <a:lnTo>
                      <a:pt x="161" y="177"/>
                    </a:lnTo>
                    <a:lnTo>
                      <a:pt x="161" y="180"/>
                    </a:lnTo>
                    <a:lnTo>
                      <a:pt x="158" y="187"/>
                    </a:lnTo>
                    <a:lnTo>
                      <a:pt x="158" y="188"/>
                    </a:lnTo>
                    <a:lnTo>
                      <a:pt x="159" y="191"/>
                    </a:lnTo>
                    <a:lnTo>
                      <a:pt x="163" y="193"/>
                    </a:lnTo>
                    <a:lnTo>
                      <a:pt x="166" y="193"/>
                    </a:lnTo>
                    <a:lnTo>
                      <a:pt x="167" y="192"/>
                    </a:lnTo>
                    <a:lnTo>
                      <a:pt x="167" y="192"/>
                    </a:lnTo>
                    <a:lnTo>
                      <a:pt x="168" y="193"/>
                    </a:lnTo>
                    <a:lnTo>
                      <a:pt x="168" y="198"/>
                    </a:lnTo>
                    <a:lnTo>
                      <a:pt x="167" y="201"/>
                    </a:lnTo>
                    <a:lnTo>
                      <a:pt x="164" y="205"/>
                    </a:lnTo>
                    <a:lnTo>
                      <a:pt x="164" y="209"/>
                    </a:lnTo>
                    <a:lnTo>
                      <a:pt x="163" y="210"/>
                    </a:lnTo>
                    <a:lnTo>
                      <a:pt x="163" y="209"/>
                    </a:lnTo>
                    <a:lnTo>
                      <a:pt x="162" y="209"/>
                    </a:lnTo>
                    <a:lnTo>
                      <a:pt x="161" y="213"/>
                    </a:lnTo>
                    <a:lnTo>
                      <a:pt x="162" y="216"/>
                    </a:lnTo>
                    <a:lnTo>
                      <a:pt x="161" y="218"/>
                    </a:lnTo>
                    <a:lnTo>
                      <a:pt x="154" y="222"/>
                    </a:lnTo>
                    <a:lnTo>
                      <a:pt x="149" y="223"/>
                    </a:lnTo>
                    <a:lnTo>
                      <a:pt x="149" y="222"/>
                    </a:lnTo>
                    <a:lnTo>
                      <a:pt x="147" y="223"/>
                    </a:lnTo>
                    <a:lnTo>
                      <a:pt x="141" y="227"/>
                    </a:lnTo>
                    <a:lnTo>
                      <a:pt x="133" y="229"/>
                    </a:lnTo>
                    <a:lnTo>
                      <a:pt x="128" y="229"/>
                    </a:lnTo>
                    <a:lnTo>
                      <a:pt x="124" y="229"/>
                    </a:lnTo>
                    <a:lnTo>
                      <a:pt x="120" y="229"/>
                    </a:lnTo>
                    <a:lnTo>
                      <a:pt x="117" y="229"/>
                    </a:lnTo>
                    <a:lnTo>
                      <a:pt x="114" y="227"/>
                    </a:lnTo>
                    <a:lnTo>
                      <a:pt x="112" y="226"/>
                    </a:lnTo>
                    <a:lnTo>
                      <a:pt x="111" y="226"/>
                    </a:lnTo>
                    <a:lnTo>
                      <a:pt x="109" y="225"/>
                    </a:lnTo>
                    <a:lnTo>
                      <a:pt x="108" y="226"/>
                    </a:lnTo>
                    <a:lnTo>
                      <a:pt x="108" y="227"/>
                    </a:lnTo>
                    <a:lnTo>
                      <a:pt x="109" y="229"/>
                    </a:lnTo>
                    <a:lnTo>
                      <a:pt x="109" y="234"/>
                    </a:lnTo>
                    <a:lnTo>
                      <a:pt x="111" y="235"/>
                    </a:lnTo>
                    <a:lnTo>
                      <a:pt x="109" y="237"/>
                    </a:lnTo>
                    <a:lnTo>
                      <a:pt x="112" y="237"/>
                    </a:lnTo>
                    <a:lnTo>
                      <a:pt x="112" y="238"/>
                    </a:lnTo>
                    <a:lnTo>
                      <a:pt x="112" y="241"/>
                    </a:lnTo>
                    <a:lnTo>
                      <a:pt x="111" y="241"/>
                    </a:lnTo>
                    <a:lnTo>
                      <a:pt x="111" y="241"/>
                    </a:lnTo>
                    <a:lnTo>
                      <a:pt x="109" y="243"/>
                    </a:lnTo>
                    <a:lnTo>
                      <a:pt x="109" y="244"/>
                    </a:lnTo>
                    <a:lnTo>
                      <a:pt x="108" y="246"/>
                    </a:lnTo>
                    <a:lnTo>
                      <a:pt x="108" y="248"/>
                    </a:lnTo>
                    <a:lnTo>
                      <a:pt x="111" y="251"/>
                    </a:lnTo>
                    <a:lnTo>
                      <a:pt x="112" y="251"/>
                    </a:lnTo>
                    <a:lnTo>
                      <a:pt x="112" y="254"/>
                    </a:lnTo>
                    <a:lnTo>
                      <a:pt x="111" y="254"/>
                    </a:lnTo>
                    <a:lnTo>
                      <a:pt x="111" y="256"/>
                    </a:lnTo>
                    <a:lnTo>
                      <a:pt x="111" y="258"/>
                    </a:lnTo>
                    <a:lnTo>
                      <a:pt x="108" y="260"/>
                    </a:lnTo>
                    <a:lnTo>
                      <a:pt x="108" y="262"/>
                    </a:lnTo>
                    <a:lnTo>
                      <a:pt x="104" y="264"/>
                    </a:lnTo>
                    <a:lnTo>
                      <a:pt x="97" y="264"/>
                    </a:lnTo>
                    <a:lnTo>
                      <a:pt x="93" y="263"/>
                    </a:lnTo>
                    <a:lnTo>
                      <a:pt x="89" y="259"/>
                    </a:lnTo>
                    <a:lnTo>
                      <a:pt x="85" y="258"/>
                    </a:lnTo>
                    <a:lnTo>
                      <a:pt x="83" y="258"/>
                    </a:lnTo>
                    <a:lnTo>
                      <a:pt x="82" y="258"/>
                    </a:lnTo>
                    <a:lnTo>
                      <a:pt x="83" y="256"/>
                    </a:lnTo>
                    <a:lnTo>
                      <a:pt x="82" y="256"/>
                    </a:lnTo>
                    <a:lnTo>
                      <a:pt x="79" y="259"/>
                    </a:lnTo>
                    <a:lnTo>
                      <a:pt x="79" y="263"/>
                    </a:lnTo>
                    <a:lnTo>
                      <a:pt x="82" y="266"/>
                    </a:lnTo>
                    <a:lnTo>
                      <a:pt x="82" y="269"/>
                    </a:lnTo>
                    <a:lnTo>
                      <a:pt x="82" y="275"/>
                    </a:lnTo>
                    <a:lnTo>
                      <a:pt x="83" y="277"/>
                    </a:lnTo>
                    <a:lnTo>
                      <a:pt x="85" y="279"/>
                    </a:lnTo>
                    <a:lnTo>
                      <a:pt x="89" y="279"/>
                    </a:lnTo>
                    <a:lnTo>
                      <a:pt x="91" y="280"/>
                    </a:lnTo>
                    <a:lnTo>
                      <a:pt x="89" y="280"/>
                    </a:lnTo>
                    <a:lnTo>
                      <a:pt x="88" y="281"/>
                    </a:lnTo>
                    <a:lnTo>
                      <a:pt x="89" y="281"/>
                    </a:lnTo>
                    <a:lnTo>
                      <a:pt x="93" y="281"/>
                    </a:lnTo>
                    <a:lnTo>
                      <a:pt x="93" y="280"/>
                    </a:lnTo>
                    <a:lnTo>
                      <a:pt x="92" y="279"/>
                    </a:lnTo>
                    <a:lnTo>
                      <a:pt x="91" y="279"/>
                    </a:lnTo>
                    <a:lnTo>
                      <a:pt x="92" y="277"/>
                    </a:lnTo>
                    <a:lnTo>
                      <a:pt x="93" y="277"/>
                    </a:lnTo>
                    <a:lnTo>
                      <a:pt x="96" y="276"/>
                    </a:lnTo>
                    <a:lnTo>
                      <a:pt x="99" y="276"/>
                    </a:lnTo>
                    <a:lnTo>
                      <a:pt x="100" y="279"/>
                    </a:lnTo>
                    <a:lnTo>
                      <a:pt x="99" y="281"/>
                    </a:lnTo>
                    <a:lnTo>
                      <a:pt x="99" y="281"/>
                    </a:lnTo>
                    <a:lnTo>
                      <a:pt x="100" y="283"/>
                    </a:lnTo>
                    <a:lnTo>
                      <a:pt x="101" y="285"/>
                    </a:lnTo>
                    <a:lnTo>
                      <a:pt x="100" y="288"/>
                    </a:lnTo>
                    <a:lnTo>
                      <a:pt x="96" y="291"/>
                    </a:lnTo>
                    <a:lnTo>
                      <a:pt x="93" y="291"/>
                    </a:lnTo>
                    <a:lnTo>
                      <a:pt x="93" y="288"/>
                    </a:lnTo>
                    <a:lnTo>
                      <a:pt x="93" y="287"/>
                    </a:lnTo>
                    <a:lnTo>
                      <a:pt x="93" y="285"/>
                    </a:lnTo>
                    <a:lnTo>
                      <a:pt x="91" y="284"/>
                    </a:lnTo>
                    <a:lnTo>
                      <a:pt x="87" y="285"/>
                    </a:lnTo>
                    <a:lnTo>
                      <a:pt x="85" y="287"/>
                    </a:lnTo>
                    <a:lnTo>
                      <a:pt x="84" y="288"/>
                    </a:lnTo>
                    <a:lnTo>
                      <a:pt x="85" y="289"/>
                    </a:lnTo>
                    <a:lnTo>
                      <a:pt x="88" y="289"/>
                    </a:lnTo>
                    <a:lnTo>
                      <a:pt x="92" y="291"/>
                    </a:lnTo>
                    <a:lnTo>
                      <a:pt x="92" y="292"/>
                    </a:lnTo>
                    <a:lnTo>
                      <a:pt x="89" y="294"/>
                    </a:lnTo>
                    <a:lnTo>
                      <a:pt x="85" y="296"/>
                    </a:lnTo>
                    <a:lnTo>
                      <a:pt x="84" y="297"/>
                    </a:lnTo>
                    <a:lnTo>
                      <a:pt x="85" y="298"/>
                    </a:lnTo>
                    <a:lnTo>
                      <a:pt x="84" y="301"/>
                    </a:lnTo>
                    <a:lnTo>
                      <a:pt x="83" y="302"/>
                    </a:lnTo>
                    <a:lnTo>
                      <a:pt x="83" y="305"/>
                    </a:lnTo>
                    <a:lnTo>
                      <a:pt x="84" y="306"/>
                    </a:lnTo>
                    <a:lnTo>
                      <a:pt x="84" y="308"/>
                    </a:lnTo>
                    <a:lnTo>
                      <a:pt x="83" y="310"/>
                    </a:lnTo>
                    <a:lnTo>
                      <a:pt x="87" y="313"/>
                    </a:lnTo>
                    <a:lnTo>
                      <a:pt x="87" y="314"/>
                    </a:lnTo>
                    <a:lnTo>
                      <a:pt x="85" y="316"/>
                    </a:lnTo>
                    <a:lnTo>
                      <a:pt x="85" y="317"/>
                    </a:lnTo>
                    <a:lnTo>
                      <a:pt x="83" y="318"/>
                    </a:lnTo>
                    <a:lnTo>
                      <a:pt x="82" y="319"/>
                    </a:lnTo>
                    <a:lnTo>
                      <a:pt x="82" y="321"/>
                    </a:lnTo>
                    <a:lnTo>
                      <a:pt x="84" y="322"/>
                    </a:lnTo>
                    <a:lnTo>
                      <a:pt x="85" y="323"/>
                    </a:lnTo>
                    <a:lnTo>
                      <a:pt x="85" y="325"/>
                    </a:lnTo>
                    <a:lnTo>
                      <a:pt x="82" y="325"/>
                    </a:lnTo>
                    <a:lnTo>
                      <a:pt x="79" y="325"/>
                    </a:lnTo>
                    <a:lnTo>
                      <a:pt x="75" y="325"/>
                    </a:lnTo>
                    <a:lnTo>
                      <a:pt x="74" y="327"/>
                    </a:lnTo>
                    <a:lnTo>
                      <a:pt x="71" y="327"/>
                    </a:lnTo>
                    <a:lnTo>
                      <a:pt x="68" y="330"/>
                    </a:lnTo>
                    <a:lnTo>
                      <a:pt x="67" y="330"/>
                    </a:lnTo>
                    <a:lnTo>
                      <a:pt x="66" y="333"/>
                    </a:lnTo>
                    <a:lnTo>
                      <a:pt x="66" y="335"/>
                    </a:lnTo>
                    <a:lnTo>
                      <a:pt x="63" y="337"/>
                    </a:lnTo>
                    <a:lnTo>
                      <a:pt x="63" y="338"/>
                    </a:lnTo>
                    <a:lnTo>
                      <a:pt x="64" y="341"/>
                    </a:lnTo>
                    <a:lnTo>
                      <a:pt x="64" y="343"/>
                    </a:lnTo>
                    <a:lnTo>
                      <a:pt x="67" y="347"/>
                    </a:lnTo>
                    <a:lnTo>
                      <a:pt x="68" y="350"/>
                    </a:lnTo>
                    <a:lnTo>
                      <a:pt x="71" y="350"/>
                    </a:lnTo>
                    <a:lnTo>
                      <a:pt x="74" y="352"/>
                    </a:lnTo>
                    <a:lnTo>
                      <a:pt x="79" y="356"/>
                    </a:lnTo>
                    <a:lnTo>
                      <a:pt x="83" y="356"/>
                    </a:lnTo>
                    <a:lnTo>
                      <a:pt x="84" y="356"/>
                    </a:lnTo>
                    <a:lnTo>
                      <a:pt x="85" y="356"/>
                    </a:lnTo>
                    <a:lnTo>
                      <a:pt x="87" y="356"/>
                    </a:lnTo>
                    <a:lnTo>
                      <a:pt x="88" y="358"/>
                    </a:lnTo>
                    <a:lnTo>
                      <a:pt x="87" y="359"/>
                    </a:lnTo>
                    <a:lnTo>
                      <a:pt x="87" y="360"/>
                    </a:lnTo>
                    <a:lnTo>
                      <a:pt x="88" y="363"/>
                    </a:lnTo>
                    <a:lnTo>
                      <a:pt x="88" y="366"/>
                    </a:lnTo>
                    <a:lnTo>
                      <a:pt x="87" y="367"/>
                    </a:lnTo>
                    <a:lnTo>
                      <a:pt x="88" y="367"/>
                    </a:lnTo>
                    <a:lnTo>
                      <a:pt x="91" y="369"/>
                    </a:lnTo>
                    <a:lnTo>
                      <a:pt x="88" y="369"/>
                    </a:lnTo>
                    <a:lnTo>
                      <a:pt x="88" y="371"/>
                    </a:lnTo>
                    <a:lnTo>
                      <a:pt x="89" y="372"/>
                    </a:lnTo>
                    <a:lnTo>
                      <a:pt x="87" y="375"/>
                    </a:lnTo>
                    <a:lnTo>
                      <a:pt x="85" y="375"/>
                    </a:lnTo>
                    <a:lnTo>
                      <a:pt x="84" y="377"/>
                    </a:lnTo>
                    <a:lnTo>
                      <a:pt x="84" y="377"/>
                    </a:lnTo>
                    <a:lnTo>
                      <a:pt x="82" y="380"/>
                    </a:lnTo>
                    <a:lnTo>
                      <a:pt x="82" y="383"/>
                    </a:lnTo>
                    <a:lnTo>
                      <a:pt x="79" y="383"/>
                    </a:lnTo>
                    <a:lnTo>
                      <a:pt x="76" y="385"/>
                    </a:lnTo>
                    <a:lnTo>
                      <a:pt x="75" y="388"/>
                    </a:lnTo>
                    <a:lnTo>
                      <a:pt x="75" y="391"/>
                    </a:lnTo>
                    <a:lnTo>
                      <a:pt x="72" y="393"/>
                    </a:lnTo>
                    <a:lnTo>
                      <a:pt x="72" y="394"/>
                    </a:lnTo>
                    <a:lnTo>
                      <a:pt x="74" y="393"/>
                    </a:lnTo>
                    <a:lnTo>
                      <a:pt x="75" y="393"/>
                    </a:lnTo>
                    <a:lnTo>
                      <a:pt x="76" y="397"/>
                    </a:lnTo>
                    <a:lnTo>
                      <a:pt x="75" y="400"/>
                    </a:lnTo>
                    <a:lnTo>
                      <a:pt x="72" y="401"/>
                    </a:lnTo>
                    <a:lnTo>
                      <a:pt x="72" y="404"/>
                    </a:lnTo>
                    <a:lnTo>
                      <a:pt x="70" y="405"/>
                    </a:lnTo>
                    <a:lnTo>
                      <a:pt x="68" y="405"/>
                    </a:lnTo>
                    <a:lnTo>
                      <a:pt x="67" y="404"/>
                    </a:lnTo>
                    <a:lnTo>
                      <a:pt x="66" y="402"/>
                    </a:lnTo>
                    <a:lnTo>
                      <a:pt x="66" y="404"/>
                    </a:lnTo>
                    <a:lnTo>
                      <a:pt x="66" y="406"/>
                    </a:lnTo>
                    <a:lnTo>
                      <a:pt x="67" y="406"/>
                    </a:lnTo>
                    <a:lnTo>
                      <a:pt x="66" y="409"/>
                    </a:lnTo>
                    <a:lnTo>
                      <a:pt x="63" y="412"/>
                    </a:lnTo>
                    <a:lnTo>
                      <a:pt x="62" y="416"/>
                    </a:lnTo>
                    <a:lnTo>
                      <a:pt x="62" y="418"/>
                    </a:lnTo>
                    <a:lnTo>
                      <a:pt x="64" y="422"/>
                    </a:lnTo>
                    <a:lnTo>
                      <a:pt x="67" y="427"/>
                    </a:lnTo>
                    <a:lnTo>
                      <a:pt x="67" y="430"/>
                    </a:lnTo>
                    <a:lnTo>
                      <a:pt x="67" y="430"/>
                    </a:lnTo>
                    <a:lnTo>
                      <a:pt x="67" y="431"/>
                    </a:lnTo>
                    <a:lnTo>
                      <a:pt x="64" y="433"/>
                    </a:lnTo>
                    <a:lnTo>
                      <a:pt x="66" y="434"/>
                    </a:lnTo>
                    <a:lnTo>
                      <a:pt x="67" y="433"/>
                    </a:lnTo>
                    <a:lnTo>
                      <a:pt x="70" y="435"/>
                    </a:lnTo>
                    <a:lnTo>
                      <a:pt x="70" y="438"/>
                    </a:lnTo>
                    <a:lnTo>
                      <a:pt x="74" y="439"/>
                    </a:lnTo>
                    <a:lnTo>
                      <a:pt x="76" y="442"/>
                    </a:lnTo>
                    <a:lnTo>
                      <a:pt x="76" y="444"/>
                    </a:lnTo>
                    <a:lnTo>
                      <a:pt x="76" y="444"/>
                    </a:lnTo>
                    <a:lnTo>
                      <a:pt x="74" y="443"/>
                    </a:lnTo>
                    <a:lnTo>
                      <a:pt x="70" y="439"/>
                    </a:lnTo>
                    <a:lnTo>
                      <a:pt x="67" y="439"/>
                    </a:lnTo>
                    <a:lnTo>
                      <a:pt x="66" y="438"/>
                    </a:lnTo>
                    <a:lnTo>
                      <a:pt x="51" y="438"/>
                    </a:lnTo>
                    <a:lnTo>
                      <a:pt x="42" y="439"/>
                    </a:lnTo>
                    <a:lnTo>
                      <a:pt x="41" y="439"/>
                    </a:lnTo>
                    <a:lnTo>
                      <a:pt x="35" y="438"/>
                    </a:lnTo>
                    <a:lnTo>
                      <a:pt x="33" y="433"/>
                    </a:lnTo>
                    <a:lnTo>
                      <a:pt x="31" y="429"/>
                    </a:lnTo>
                    <a:lnTo>
                      <a:pt x="29" y="427"/>
                    </a:lnTo>
                    <a:lnTo>
                      <a:pt x="29" y="419"/>
                    </a:lnTo>
                    <a:lnTo>
                      <a:pt x="29" y="417"/>
                    </a:lnTo>
                    <a:lnTo>
                      <a:pt x="26" y="417"/>
                    </a:lnTo>
                    <a:lnTo>
                      <a:pt x="22" y="418"/>
                    </a:lnTo>
                    <a:lnTo>
                      <a:pt x="20" y="421"/>
                    </a:lnTo>
                    <a:lnTo>
                      <a:pt x="18" y="421"/>
                    </a:lnTo>
                    <a:lnTo>
                      <a:pt x="13" y="410"/>
                    </a:lnTo>
                    <a:lnTo>
                      <a:pt x="12" y="406"/>
                    </a:lnTo>
                    <a:lnTo>
                      <a:pt x="13" y="396"/>
                    </a:lnTo>
                    <a:lnTo>
                      <a:pt x="16" y="393"/>
                    </a:lnTo>
                    <a:lnTo>
                      <a:pt x="20" y="388"/>
                    </a:lnTo>
                    <a:lnTo>
                      <a:pt x="21" y="383"/>
                    </a:lnTo>
                    <a:lnTo>
                      <a:pt x="20" y="376"/>
                    </a:lnTo>
                    <a:lnTo>
                      <a:pt x="18" y="372"/>
                    </a:lnTo>
                    <a:lnTo>
                      <a:pt x="20" y="366"/>
                    </a:lnTo>
                    <a:lnTo>
                      <a:pt x="22" y="363"/>
                    </a:lnTo>
                    <a:lnTo>
                      <a:pt x="20" y="358"/>
                    </a:lnTo>
                    <a:lnTo>
                      <a:pt x="20" y="355"/>
                    </a:lnTo>
                    <a:lnTo>
                      <a:pt x="22" y="352"/>
                    </a:lnTo>
                    <a:lnTo>
                      <a:pt x="21" y="348"/>
                    </a:lnTo>
                    <a:lnTo>
                      <a:pt x="20" y="342"/>
                    </a:lnTo>
                    <a:lnTo>
                      <a:pt x="18" y="338"/>
                    </a:lnTo>
                    <a:lnTo>
                      <a:pt x="18" y="335"/>
                    </a:lnTo>
                    <a:lnTo>
                      <a:pt x="21" y="333"/>
                    </a:lnTo>
                    <a:lnTo>
                      <a:pt x="21" y="330"/>
                    </a:lnTo>
                    <a:lnTo>
                      <a:pt x="18" y="326"/>
                    </a:lnTo>
                    <a:lnTo>
                      <a:pt x="14" y="323"/>
                    </a:lnTo>
                    <a:lnTo>
                      <a:pt x="12" y="323"/>
                    </a:lnTo>
                    <a:lnTo>
                      <a:pt x="12" y="323"/>
                    </a:lnTo>
                    <a:lnTo>
                      <a:pt x="10" y="322"/>
                    </a:lnTo>
                    <a:lnTo>
                      <a:pt x="10" y="321"/>
                    </a:lnTo>
                    <a:lnTo>
                      <a:pt x="16" y="321"/>
                    </a:lnTo>
                    <a:lnTo>
                      <a:pt x="18" y="318"/>
                    </a:lnTo>
                    <a:lnTo>
                      <a:pt x="18" y="314"/>
                    </a:lnTo>
                    <a:lnTo>
                      <a:pt x="17" y="314"/>
                    </a:lnTo>
                    <a:lnTo>
                      <a:pt x="16" y="316"/>
                    </a:lnTo>
                    <a:lnTo>
                      <a:pt x="13" y="316"/>
                    </a:lnTo>
                    <a:lnTo>
                      <a:pt x="12" y="309"/>
                    </a:lnTo>
                    <a:lnTo>
                      <a:pt x="10" y="305"/>
                    </a:lnTo>
                    <a:lnTo>
                      <a:pt x="9" y="301"/>
                    </a:lnTo>
                    <a:lnTo>
                      <a:pt x="10" y="297"/>
                    </a:lnTo>
                    <a:lnTo>
                      <a:pt x="6" y="296"/>
                    </a:lnTo>
                    <a:lnTo>
                      <a:pt x="5" y="293"/>
                    </a:lnTo>
                    <a:lnTo>
                      <a:pt x="5" y="284"/>
                    </a:lnTo>
                    <a:lnTo>
                      <a:pt x="6" y="281"/>
                    </a:lnTo>
                    <a:lnTo>
                      <a:pt x="8" y="279"/>
                    </a:lnTo>
                    <a:lnTo>
                      <a:pt x="6" y="276"/>
                    </a:lnTo>
                    <a:lnTo>
                      <a:pt x="4" y="275"/>
                    </a:lnTo>
                    <a:lnTo>
                      <a:pt x="4" y="269"/>
                    </a:lnTo>
                    <a:lnTo>
                      <a:pt x="3" y="262"/>
                    </a:lnTo>
                    <a:lnTo>
                      <a:pt x="4" y="254"/>
                    </a:lnTo>
                    <a:lnTo>
                      <a:pt x="1" y="250"/>
                    </a:lnTo>
                    <a:lnTo>
                      <a:pt x="1" y="246"/>
                    </a:lnTo>
                    <a:lnTo>
                      <a:pt x="5" y="239"/>
                    </a:lnTo>
                    <a:lnTo>
                      <a:pt x="6" y="233"/>
                    </a:lnTo>
                    <a:lnTo>
                      <a:pt x="9" y="231"/>
                    </a:lnTo>
                    <a:lnTo>
                      <a:pt x="10" y="230"/>
                    </a:lnTo>
                    <a:lnTo>
                      <a:pt x="4" y="216"/>
                    </a:lnTo>
                    <a:lnTo>
                      <a:pt x="5" y="212"/>
                    </a:lnTo>
                    <a:lnTo>
                      <a:pt x="5" y="208"/>
                    </a:lnTo>
                    <a:lnTo>
                      <a:pt x="5" y="200"/>
                    </a:lnTo>
                    <a:lnTo>
                      <a:pt x="6" y="194"/>
                    </a:lnTo>
                    <a:lnTo>
                      <a:pt x="10" y="192"/>
                    </a:lnTo>
                    <a:lnTo>
                      <a:pt x="9" y="187"/>
                    </a:lnTo>
                    <a:lnTo>
                      <a:pt x="6" y="183"/>
                    </a:lnTo>
                    <a:lnTo>
                      <a:pt x="5" y="181"/>
                    </a:lnTo>
                    <a:lnTo>
                      <a:pt x="8" y="177"/>
                    </a:lnTo>
                    <a:lnTo>
                      <a:pt x="8" y="173"/>
                    </a:lnTo>
                    <a:lnTo>
                      <a:pt x="9" y="168"/>
                    </a:lnTo>
                    <a:lnTo>
                      <a:pt x="12" y="168"/>
                    </a:lnTo>
                    <a:lnTo>
                      <a:pt x="12" y="162"/>
                    </a:lnTo>
                    <a:lnTo>
                      <a:pt x="12" y="152"/>
                    </a:lnTo>
                    <a:lnTo>
                      <a:pt x="9" y="151"/>
                    </a:lnTo>
                    <a:lnTo>
                      <a:pt x="8" y="144"/>
                    </a:lnTo>
                    <a:lnTo>
                      <a:pt x="6" y="141"/>
                    </a:lnTo>
                    <a:lnTo>
                      <a:pt x="4" y="137"/>
                    </a:lnTo>
                    <a:lnTo>
                      <a:pt x="3" y="134"/>
                    </a:lnTo>
                    <a:lnTo>
                      <a:pt x="1" y="131"/>
                    </a:lnTo>
                    <a:lnTo>
                      <a:pt x="0" y="126"/>
                    </a:lnTo>
                    <a:lnTo>
                      <a:pt x="0" y="121"/>
                    </a:lnTo>
                    <a:lnTo>
                      <a:pt x="4" y="119"/>
                    </a:lnTo>
                    <a:lnTo>
                      <a:pt x="4" y="114"/>
                    </a:lnTo>
                    <a:lnTo>
                      <a:pt x="5" y="112"/>
                    </a:lnTo>
                    <a:lnTo>
                      <a:pt x="5" y="106"/>
                    </a:lnTo>
                    <a:lnTo>
                      <a:pt x="4" y="102"/>
                    </a:lnTo>
                    <a:lnTo>
                      <a:pt x="3" y="94"/>
                    </a:lnTo>
                    <a:lnTo>
                      <a:pt x="5" y="93"/>
                    </a:lnTo>
                    <a:lnTo>
                      <a:pt x="5" y="84"/>
                    </a:lnTo>
                    <a:lnTo>
                      <a:pt x="8" y="81"/>
                    </a:lnTo>
                    <a:lnTo>
                      <a:pt x="10" y="73"/>
                    </a:lnTo>
                    <a:lnTo>
                      <a:pt x="14" y="71"/>
                    </a:lnTo>
                    <a:lnTo>
                      <a:pt x="17" y="69"/>
                    </a:lnTo>
                    <a:lnTo>
                      <a:pt x="18" y="67"/>
                    </a:lnTo>
                    <a:lnTo>
                      <a:pt x="17" y="65"/>
                    </a:lnTo>
                    <a:lnTo>
                      <a:pt x="17" y="63"/>
                    </a:lnTo>
                    <a:lnTo>
                      <a:pt x="16" y="60"/>
                    </a:lnTo>
                    <a:lnTo>
                      <a:pt x="14" y="59"/>
                    </a:lnTo>
                    <a:lnTo>
                      <a:pt x="16" y="58"/>
                    </a:lnTo>
                    <a:lnTo>
                      <a:pt x="17" y="55"/>
                    </a:lnTo>
                    <a:lnTo>
                      <a:pt x="17" y="52"/>
                    </a:lnTo>
                    <a:lnTo>
                      <a:pt x="14" y="50"/>
                    </a:lnTo>
                    <a:lnTo>
                      <a:pt x="14" y="46"/>
                    </a:lnTo>
                    <a:lnTo>
                      <a:pt x="16" y="43"/>
                    </a:lnTo>
                    <a:lnTo>
                      <a:pt x="14" y="40"/>
                    </a:lnTo>
                    <a:lnTo>
                      <a:pt x="12" y="38"/>
                    </a:lnTo>
                    <a:lnTo>
                      <a:pt x="13" y="35"/>
                    </a:lnTo>
                    <a:lnTo>
                      <a:pt x="28" y="27"/>
                    </a:lnTo>
                    <a:lnTo>
                      <a:pt x="30" y="14"/>
                    </a:lnTo>
                    <a:lnTo>
                      <a:pt x="29" y="12"/>
                    </a:lnTo>
                    <a:lnTo>
                      <a:pt x="30" y="9"/>
                    </a:lnTo>
                    <a:lnTo>
                      <a:pt x="33" y="5"/>
                    </a:lnTo>
                    <a:lnTo>
                      <a:pt x="37" y="1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1" name="Freeform 531"/>
              <p:cNvSpPr>
                <a:spLocks noEditPoints="1"/>
              </p:cNvSpPr>
              <p:nvPr/>
            </p:nvSpPr>
            <p:spPr bwMode="auto">
              <a:xfrm>
                <a:off x="3669087" y="4898554"/>
                <a:ext cx="327370" cy="1426212"/>
              </a:xfrm>
              <a:custGeom>
                <a:avLst/>
                <a:gdLst>
                  <a:gd name="T0" fmla="*/ 83 w 129"/>
                  <a:gd name="T1" fmla="*/ 548 h 562"/>
                  <a:gd name="T2" fmla="*/ 110 w 129"/>
                  <a:gd name="T3" fmla="*/ 549 h 562"/>
                  <a:gd name="T4" fmla="*/ 104 w 129"/>
                  <a:gd name="T5" fmla="*/ 556 h 562"/>
                  <a:gd name="T6" fmla="*/ 71 w 129"/>
                  <a:gd name="T7" fmla="*/ 536 h 562"/>
                  <a:gd name="T8" fmla="*/ 106 w 129"/>
                  <a:gd name="T9" fmla="*/ 547 h 562"/>
                  <a:gd name="T10" fmla="*/ 86 w 129"/>
                  <a:gd name="T11" fmla="*/ 547 h 562"/>
                  <a:gd name="T12" fmla="*/ 88 w 129"/>
                  <a:gd name="T13" fmla="*/ 540 h 562"/>
                  <a:gd name="T14" fmla="*/ 81 w 129"/>
                  <a:gd name="T15" fmla="*/ 535 h 562"/>
                  <a:gd name="T16" fmla="*/ 56 w 129"/>
                  <a:gd name="T17" fmla="*/ 524 h 562"/>
                  <a:gd name="T18" fmla="*/ 52 w 129"/>
                  <a:gd name="T19" fmla="*/ 529 h 562"/>
                  <a:gd name="T20" fmla="*/ 83 w 129"/>
                  <a:gd name="T21" fmla="*/ 523 h 562"/>
                  <a:gd name="T22" fmla="*/ 40 w 129"/>
                  <a:gd name="T23" fmla="*/ 519 h 562"/>
                  <a:gd name="T24" fmla="*/ 106 w 129"/>
                  <a:gd name="T25" fmla="*/ 537 h 562"/>
                  <a:gd name="T26" fmla="*/ 86 w 129"/>
                  <a:gd name="T27" fmla="*/ 512 h 562"/>
                  <a:gd name="T28" fmla="*/ 39 w 129"/>
                  <a:gd name="T29" fmla="*/ 500 h 562"/>
                  <a:gd name="T30" fmla="*/ 32 w 129"/>
                  <a:gd name="T31" fmla="*/ 493 h 562"/>
                  <a:gd name="T32" fmla="*/ 29 w 129"/>
                  <a:gd name="T33" fmla="*/ 494 h 562"/>
                  <a:gd name="T34" fmla="*/ 23 w 129"/>
                  <a:gd name="T35" fmla="*/ 489 h 562"/>
                  <a:gd name="T36" fmla="*/ 21 w 129"/>
                  <a:gd name="T37" fmla="*/ 474 h 562"/>
                  <a:gd name="T38" fmla="*/ 18 w 129"/>
                  <a:gd name="T39" fmla="*/ 469 h 562"/>
                  <a:gd name="T40" fmla="*/ 13 w 129"/>
                  <a:gd name="T41" fmla="*/ 445 h 562"/>
                  <a:gd name="T42" fmla="*/ 19 w 129"/>
                  <a:gd name="T43" fmla="*/ 450 h 562"/>
                  <a:gd name="T44" fmla="*/ 17 w 129"/>
                  <a:gd name="T45" fmla="*/ 443 h 562"/>
                  <a:gd name="T46" fmla="*/ 17 w 129"/>
                  <a:gd name="T47" fmla="*/ 437 h 562"/>
                  <a:gd name="T48" fmla="*/ 11 w 129"/>
                  <a:gd name="T49" fmla="*/ 391 h 562"/>
                  <a:gd name="T50" fmla="*/ 5 w 129"/>
                  <a:gd name="T51" fmla="*/ 379 h 562"/>
                  <a:gd name="T52" fmla="*/ 11 w 129"/>
                  <a:gd name="T53" fmla="*/ 374 h 562"/>
                  <a:gd name="T54" fmla="*/ 21 w 129"/>
                  <a:gd name="T55" fmla="*/ 378 h 562"/>
                  <a:gd name="T56" fmla="*/ 15 w 129"/>
                  <a:gd name="T57" fmla="*/ 365 h 562"/>
                  <a:gd name="T58" fmla="*/ 4 w 129"/>
                  <a:gd name="T59" fmla="*/ 364 h 562"/>
                  <a:gd name="T60" fmla="*/ 14 w 129"/>
                  <a:gd name="T61" fmla="*/ 349 h 562"/>
                  <a:gd name="T62" fmla="*/ 22 w 129"/>
                  <a:gd name="T63" fmla="*/ 0 h 562"/>
                  <a:gd name="T64" fmla="*/ 56 w 129"/>
                  <a:gd name="T65" fmla="*/ 70 h 562"/>
                  <a:gd name="T66" fmla="*/ 31 w 129"/>
                  <a:gd name="T67" fmla="*/ 149 h 562"/>
                  <a:gd name="T68" fmla="*/ 31 w 129"/>
                  <a:gd name="T69" fmla="*/ 237 h 562"/>
                  <a:gd name="T70" fmla="*/ 32 w 129"/>
                  <a:gd name="T71" fmla="*/ 337 h 562"/>
                  <a:gd name="T72" fmla="*/ 47 w 129"/>
                  <a:gd name="T73" fmla="*/ 389 h 562"/>
                  <a:gd name="T74" fmla="*/ 52 w 129"/>
                  <a:gd name="T75" fmla="*/ 473 h 562"/>
                  <a:gd name="T76" fmla="*/ 86 w 129"/>
                  <a:gd name="T77" fmla="*/ 503 h 562"/>
                  <a:gd name="T78" fmla="*/ 68 w 129"/>
                  <a:gd name="T79" fmla="*/ 522 h 562"/>
                  <a:gd name="T80" fmla="*/ 67 w 129"/>
                  <a:gd name="T81" fmla="*/ 515 h 562"/>
                  <a:gd name="T82" fmla="*/ 64 w 129"/>
                  <a:gd name="T83" fmla="*/ 508 h 562"/>
                  <a:gd name="T84" fmla="*/ 55 w 129"/>
                  <a:gd name="T85" fmla="*/ 508 h 562"/>
                  <a:gd name="T86" fmla="*/ 43 w 129"/>
                  <a:gd name="T87" fmla="*/ 502 h 562"/>
                  <a:gd name="T88" fmla="*/ 50 w 129"/>
                  <a:gd name="T89" fmla="*/ 487 h 562"/>
                  <a:gd name="T90" fmla="*/ 46 w 129"/>
                  <a:gd name="T91" fmla="*/ 499 h 562"/>
                  <a:gd name="T92" fmla="*/ 38 w 129"/>
                  <a:gd name="T93" fmla="*/ 478 h 562"/>
                  <a:gd name="T94" fmla="*/ 30 w 129"/>
                  <a:gd name="T95" fmla="*/ 454 h 562"/>
                  <a:gd name="T96" fmla="*/ 23 w 129"/>
                  <a:gd name="T97" fmla="*/ 435 h 562"/>
                  <a:gd name="T98" fmla="*/ 22 w 129"/>
                  <a:gd name="T99" fmla="*/ 424 h 562"/>
                  <a:gd name="T100" fmla="*/ 6 w 129"/>
                  <a:gd name="T101" fmla="*/ 412 h 562"/>
                  <a:gd name="T102" fmla="*/ 15 w 129"/>
                  <a:gd name="T103" fmla="*/ 400 h 562"/>
                  <a:gd name="T104" fmla="*/ 23 w 129"/>
                  <a:gd name="T105" fmla="*/ 390 h 562"/>
                  <a:gd name="T106" fmla="*/ 22 w 129"/>
                  <a:gd name="T107" fmla="*/ 356 h 562"/>
                  <a:gd name="T108" fmla="*/ 25 w 129"/>
                  <a:gd name="T109" fmla="*/ 332 h 562"/>
                  <a:gd name="T110" fmla="*/ 5 w 129"/>
                  <a:gd name="T111" fmla="*/ 307 h 562"/>
                  <a:gd name="T112" fmla="*/ 5 w 129"/>
                  <a:gd name="T113" fmla="*/ 266 h 562"/>
                  <a:gd name="T114" fmla="*/ 14 w 129"/>
                  <a:gd name="T115" fmla="*/ 224 h 562"/>
                  <a:gd name="T116" fmla="*/ 10 w 129"/>
                  <a:gd name="T117" fmla="*/ 171 h 562"/>
                  <a:gd name="T118" fmla="*/ 17 w 129"/>
                  <a:gd name="T119" fmla="*/ 116 h 562"/>
                  <a:gd name="T120" fmla="*/ 15 w 129"/>
                  <a:gd name="T121" fmla="*/ 48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9" h="562">
                    <a:moveTo>
                      <a:pt x="125" y="561"/>
                    </a:moveTo>
                    <a:lnTo>
                      <a:pt x="125" y="561"/>
                    </a:lnTo>
                    <a:lnTo>
                      <a:pt x="123" y="562"/>
                    </a:lnTo>
                    <a:lnTo>
                      <a:pt x="122" y="561"/>
                    </a:lnTo>
                    <a:lnTo>
                      <a:pt x="125" y="561"/>
                    </a:lnTo>
                    <a:close/>
                    <a:moveTo>
                      <a:pt x="126" y="556"/>
                    </a:moveTo>
                    <a:lnTo>
                      <a:pt x="127" y="557"/>
                    </a:lnTo>
                    <a:lnTo>
                      <a:pt x="129" y="558"/>
                    </a:lnTo>
                    <a:lnTo>
                      <a:pt x="129" y="560"/>
                    </a:lnTo>
                    <a:lnTo>
                      <a:pt x="127" y="560"/>
                    </a:lnTo>
                    <a:lnTo>
                      <a:pt x="126" y="558"/>
                    </a:lnTo>
                    <a:lnTo>
                      <a:pt x="127" y="557"/>
                    </a:lnTo>
                    <a:lnTo>
                      <a:pt x="126" y="556"/>
                    </a:lnTo>
                    <a:close/>
                    <a:moveTo>
                      <a:pt x="81" y="549"/>
                    </a:moveTo>
                    <a:lnTo>
                      <a:pt x="83" y="550"/>
                    </a:lnTo>
                    <a:lnTo>
                      <a:pt x="81" y="552"/>
                    </a:lnTo>
                    <a:lnTo>
                      <a:pt x="80" y="550"/>
                    </a:lnTo>
                    <a:lnTo>
                      <a:pt x="81" y="549"/>
                    </a:lnTo>
                    <a:close/>
                    <a:moveTo>
                      <a:pt x="80" y="545"/>
                    </a:moveTo>
                    <a:lnTo>
                      <a:pt x="83" y="547"/>
                    </a:lnTo>
                    <a:lnTo>
                      <a:pt x="83" y="548"/>
                    </a:lnTo>
                    <a:lnTo>
                      <a:pt x="80" y="548"/>
                    </a:lnTo>
                    <a:lnTo>
                      <a:pt x="80" y="547"/>
                    </a:lnTo>
                    <a:lnTo>
                      <a:pt x="80" y="545"/>
                    </a:lnTo>
                    <a:close/>
                    <a:moveTo>
                      <a:pt x="114" y="545"/>
                    </a:moveTo>
                    <a:lnTo>
                      <a:pt x="118" y="545"/>
                    </a:lnTo>
                    <a:lnTo>
                      <a:pt x="121" y="545"/>
                    </a:lnTo>
                    <a:lnTo>
                      <a:pt x="123" y="545"/>
                    </a:lnTo>
                    <a:lnTo>
                      <a:pt x="126" y="545"/>
                    </a:lnTo>
                    <a:lnTo>
                      <a:pt x="126" y="548"/>
                    </a:lnTo>
                    <a:lnTo>
                      <a:pt x="127" y="549"/>
                    </a:lnTo>
                    <a:lnTo>
                      <a:pt x="126" y="550"/>
                    </a:lnTo>
                    <a:lnTo>
                      <a:pt x="125" y="552"/>
                    </a:lnTo>
                    <a:lnTo>
                      <a:pt x="123" y="549"/>
                    </a:lnTo>
                    <a:lnTo>
                      <a:pt x="122" y="549"/>
                    </a:lnTo>
                    <a:lnTo>
                      <a:pt x="119" y="550"/>
                    </a:lnTo>
                    <a:lnTo>
                      <a:pt x="117" y="550"/>
                    </a:lnTo>
                    <a:lnTo>
                      <a:pt x="117" y="549"/>
                    </a:lnTo>
                    <a:lnTo>
                      <a:pt x="115" y="548"/>
                    </a:lnTo>
                    <a:lnTo>
                      <a:pt x="113" y="547"/>
                    </a:lnTo>
                    <a:lnTo>
                      <a:pt x="111" y="549"/>
                    </a:lnTo>
                    <a:lnTo>
                      <a:pt x="110" y="549"/>
                    </a:lnTo>
                    <a:lnTo>
                      <a:pt x="108" y="549"/>
                    </a:lnTo>
                    <a:lnTo>
                      <a:pt x="110" y="552"/>
                    </a:lnTo>
                    <a:lnTo>
                      <a:pt x="110" y="550"/>
                    </a:lnTo>
                    <a:lnTo>
                      <a:pt x="113" y="552"/>
                    </a:lnTo>
                    <a:lnTo>
                      <a:pt x="114" y="552"/>
                    </a:lnTo>
                    <a:lnTo>
                      <a:pt x="113" y="553"/>
                    </a:lnTo>
                    <a:lnTo>
                      <a:pt x="115" y="554"/>
                    </a:lnTo>
                    <a:lnTo>
                      <a:pt x="118" y="556"/>
                    </a:lnTo>
                    <a:lnTo>
                      <a:pt x="118" y="558"/>
                    </a:lnTo>
                    <a:lnTo>
                      <a:pt x="117" y="558"/>
                    </a:lnTo>
                    <a:lnTo>
                      <a:pt x="114" y="556"/>
                    </a:lnTo>
                    <a:lnTo>
                      <a:pt x="113" y="556"/>
                    </a:lnTo>
                    <a:lnTo>
                      <a:pt x="110" y="556"/>
                    </a:lnTo>
                    <a:lnTo>
                      <a:pt x="109" y="554"/>
                    </a:lnTo>
                    <a:lnTo>
                      <a:pt x="109" y="553"/>
                    </a:lnTo>
                    <a:lnTo>
                      <a:pt x="106" y="553"/>
                    </a:lnTo>
                    <a:lnTo>
                      <a:pt x="105" y="554"/>
                    </a:lnTo>
                    <a:lnTo>
                      <a:pt x="108" y="556"/>
                    </a:lnTo>
                    <a:lnTo>
                      <a:pt x="108" y="557"/>
                    </a:lnTo>
                    <a:lnTo>
                      <a:pt x="106" y="557"/>
                    </a:lnTo>
                    <a:lnTo>
                      <a:pt x="104" y="556"/>
                    </a:lnTo>
                    <a:lnTo>
                      <a:pt x="102" y="557"/>
                    </a:lnTo>
                    <a:lnTo>
                      <a:pt x="101" y="556"/>
                    </a:lnTo>
                    <a:lnTo>
                      <a:pt x="100" y="554"/>
                    </a:lnTo>
                    <a:lnTo>
                      <a:pt x="101" y="553"/>
                    </a:lnTo>
                    <a:lnTo>
                      <a:pt x="98" y="554"/>
                    </a:lnTo>
                    <a:lnTo>
                      <a:pt x="97" y="553"/>
                    </a:lnTo>
                    <a:lnTo>
                      <a:pt x="97" y="552"/>
                    </a:lnTo>
                    <a:lnTo>
                      <a:pt x="98" y="550"/>
                    </a:lnTo>
                    <a:lnTo>
                      <a:pt x="102" y="549"/>
                    </a:lnTo>
                    <a:lnTo>
                      <a:pt x="100" y="549"/>
                    </a:lnTo>
                    <a:lnTo>
                      <a:pt x="98" y="549"/>
                    </a:lnTo>
                    <a:lnTo>
                      <a:pt x="97" y="548"/>
                    </a:lnTo>
                    <a:lnTo>
                      <a:pt x="100" y="548"/>
                    </a:lnTo>
                    <a:lnTo>
                      <a:pt x="101" y="548"/>
                    </a:lnTo>
                    <a:lnTo>
                      <a:pt x="102" y="548"/>
                    </a:lnTo>
                    <a:lnTo>
                      <a:pt x="105" y="548"/>
                    </a:lnTo>
                    <a:lnTo>
                      <a:pt x="110" y="547"/>
                    </a:lnTo>
                    <a:lnTo>
                      <a:pt x="114" y="545"/>
                    </a:lnTo>
                    <a:close/>
                    <a:moveTo>
                      <a:pt x="69" y="535"/>
                    </a:moveTo>
                    <a:lnTo>
                      <a:pt x="71" y="535"/>
                    </a:lnTo>
                    <a:lnTo>
                      <a:pt x="71" y="536"/>
                    </a:lnTo>
                    <a:lnTo>
                      <a:pt x="69" y="537"/>
                    </a:lnTo>
                    <a:lnTo>
                      <a:pt x="67" y="539"/>
                    </a:lnTo>
                    <a:lnTo>
                      <a:pt x="67" y="537"/>
                    </a:lnTo>
                    <a:lnTo>
                      <a:pt x="69" y="535"/>
                    </a:lnTo>
                    <a:lnTo>
                      <a:pt x="69" y="535"/>
                    </a:lnTo>
                    <a:close/>
                    <a:moveTo>
                      <a:pt x="85" y="533"/>
                    </a:moveTo>
                    <a:lnTo>
                      <a:pt x="86" y="535"/>
                    </a:lnTo>
                    <a:lnTo>
                      <a:pt x="90" y="536"/>
                    </a:lnTo>
                    <a:lnTo>
                      <a:pt x="92" y="537"/>
                    </a:lnTo>
                    <a:lnTo>
                      <a:pt x="93" y="536"/>
                    </a:lnTo>
                    <a:lnTo>
                      <a:pt x="92" y="535"/>
                    </a:lnTo>
                    <a:lnTo>
                      <a:pt x="92" y="535"/>
                    </a:lnTo>
                    <a:lnTo>
                      <a:pt x="94" y="535"/>
                    </a:lnTo>
                    <a:lnTo>
                      <a:pt x="101" y="537"/>
                    </a:lnTo>
                    <a:lnTo>
                      <a:pt x="105" y="539"/>
                    </a:lnTo>
                    <a:lnTo>
                      <a:pt x="108" y="540"/>
                    </a:lnTo>
                    <a:lnTo>
                      <a:pt x="109" y="540"/>
                    </a:lnTo>
                    <a:lnTo>
                      <a:pt x="110" y="544"/>
                    </a:lnTo>
                    <a:lnTo>
                      <a:pt x="108" y="544"/>
                    </a:lnTo>
                    <a:lnTo>
                      <a:pt x="108" y="545"/>
                    </a:lnTo>
                    <a:lnTo>
                      <a:pt x="106" y="547"/>
                    </a:lnTo>
                    <a:lnTo>
                      <a:pt x="97" y="544"/>
                    </a:lnTo>
                    <a:lnTo>
                      <a:pt x="94" y="545"/>
                    </a:lnTo>
                    <a:lnTo>
                      <a:pt x="89" y="547"/>
                    </a:lnTo>
                    <a:lnTo>
                      <a:pt x="90" y="548"/>
                    </a:lnTo>
                    <a:lnTo>
                      <a:pt x="93" y="548"/>
                    </a:lnTo>
                    <a:lnTo>
                      <a:pt x="92" y="549"/>
                    </a:lnTo>
                    <a:lnTo>
                      <a:pt x="90" y="550"/>
                    </a:lnTo>
                    <a:lnTo>
                      <a:pt x="89" y="549"/>
                    </a:lnTo>
                    <a:lnTo>
                      <a:pt x="89" y="549"/>
                    </a:lnTo>
                    <a:lnTo>
                      <a:pt x="89" y="550"/>
                    </a:lnTo>
                    <a:lnTo>
                      <a:pt x="92" y="552"/>
                    </a:lnTo>
                    <a:lnTo>
                      <a:pt x="93" y="553"/>
                    </a:lnTo>
                    <a:lnTo>
                      <a:pt x="92" y="554"/>
                    </a:lnTo>
                    <a:lnTo>
                      <a:pt x="90" y="554"/>
                    </a:lnTo>
                    <a:lnTo>
                      <a:pt x="89" y="552"/>
                    </a:lnTo>
                    <a:lnTo>
                      <a:pt x="88" y="552"/>
                    </a:lnTo>
                    <a:lnTo>
                      <a:pt x="86" y="552"/>
                    </a:lnTo>
                    <a:lnTo>
                      <a:pt x="85" y="550"/>
                    </a:lnTo>
                    <a:lnTo>
                      <a:pt x="85" y="548"/>
                    </a:lnTo>
                    <a:lnTo>
                      <a:pt x="88" y="547"/>
                    </a:lnTo>
                    <a:lnTo>
                      <a:pt x="86" y="547"/>
                    </a:lnTo>
                    <a:lnTo>
                      <a:pt x="86" y="545"/>
                    </a:lnTo>
                    <a:lnTo>
                      <a:pt x="85" y="544"/>
                    </a:lnTo>
                    <a:lnTo>
                      <a:pt x="84" y="544"/>
                    </a:lnTo>
                    <a:lnTo>
                      <a:pt x="81" y="543"/>
                    </a:lnTo>
                    <a:lnTo>
                      <a:pt x="80" y="543"/>
                    </a:lnTo>
                    <a:lnTo>
                      <a:pt x="80" y="543"/>
                    </a:lnTo>
                    <a:lnTo>
                      <a:pt x="79" y="544"/>
                    </a:lnTo>
                    <a:lnTo>
                      <a:pt x="77" y="544"/>
                    </a:lnTo>
                    <a:lnTo>
                      <a:pt x="75" y="544"/>
                    </a:lnTo>
                    <a:lnTo>
                      <a:pt x="75" y="543"/>
                    </a:lnTo>
                    <a:lnTo>
                      <a:pt x="76" y="541"/>
                    </a:lnTo>
                    <a:lnTo>
                      <a:pt x="79" y="543"/>
                    </a:lnTo>
                    <a:lnTo>
                      <a:pt x="79" y="541"/>
                    </a:lnTo>
                    <a:lnTo>
                      <a:pt x="77" y="540"/>
                    </a:lnTo>
                    <a:lnTo>
                      <a:pt x="79" y="540"/>
                    </a:lnTo>
                    <a:lnTo>
                      <a:pt x="83" y="540"/>
                    </a:lnTo>
                    <a:lnTo>
                      <a:pt x="84" y="540"/>
                    </a:lnTo>
                    <a:lnTo>
                      <a:pt x="84" y="537"/>
                    </a:lnTo>
                    <a:lnTo>
                      <a:pt x="84" y="537"/>
                    </a:lnTo>
                    <a:lnTo>
                      <a:pt x="86" y="539"/>
                    </a:lnTo>
                    <a:lnTo>
                      <a:pt x="88" y="540"/>
                    </a:lnTo>
                    <a:lnTo>
                      <a:pt x="89" y="540"/>
                    </a:lnTo>
                    <a:lnTo>
                      <a:pt x="89" y="539"/>
                    </a:lnTo>
                    <a:lnTo>
                      <a:pt x="89" y="539"/>
                    </a:lnTo>
                    <a:lnTo>
                      <a:pt x="90" y="539"/>
                    </a:lnTo>
                    <a:lnTo>
                      <a:pt x="90" y="537"/>
                    </a:lnTo>
                    <a:lnTo>
                      <a:pt x="85" y="536"/>
                    </a:lnTo>
                    <a:lnTo>
                      <a:pt x="84" y="535"/>
                    </a:lnTo>
                    <a:lnTo>
                      <a:pt x="85" y="533"/>
                    </a:lnTo>
                    <a:close/>
                    <a:moveTo>
                      <a:pt x="60" y="533"/>
                    </a:moveTo>
                    <a:lnTo>
                      <a:pt x="61" y="535"/>
                    </a:lnTo>
                    <a:lnTo>
                      <a:pt x="61" y="536"/>
                    </a:lnTo>
                    <a:lnTo>
                      <a:pt x="60" y="535"/>
                    </a:lnTo>
                    <a:lnTo>
                      <a:pt x="59" y="535"/>
                    </a:lnTo>
                    <a:lnTo>
                      <a:pt x="60" y="533"/>
                    </a:lnTo>
                    <a:close/>
                    <a:moveTo>
                      <a:pt x="73" y="531"/>
                    </a:moveTo>
                    <a:lnTo>
                      <a:pt x="77" y="532"/>
                    </a:lnTo>
                    <a:lnTo>
                      <a:pt x="79" y="533"/>
                    </a:lnTo>
                    <a:lnTo>
                      <a:pt x="80" y="533"/>
                    </a:lnTo>
                    <a:lnTo>
                      <a:pt x="81" y="532"/>
                    </a:lnTo>
                    <a:lnTo>
                      <a:pt x="83" y="533"/>
                    </a:lnTo>
                    <a:lnTo>
                      <a:pt x="81" y="535"/>
                    </a:lnTo>
                    <a:lnTo>
                      <a:pt x="81" y="536"/>
                    </a:lnTo>
                    <a:lnTo>
                      <a:pt x="80" y="537"/>
                    </a:lnTo>
                    <a:lnTo>
                      <a:pt x="79" y="537"/>
                    </a:lnTo>
                    <a:lnTo>
                      <a:pt x="77" y="536"/>
                    </a:lnTo>
                    <a:lnTo>
                      <a:pt x="76" y="536"/>
                    </a:lnTo>
                    <a:lnTo>
                      <a:pt x="75" y="535"/>
                    </a:lnTo>
                    <a:lnTo>
                      <a:pt x="73" y="535"/>
                    </a:lnTo>
                    <a:lnTo>
                      <a:pt x="72" y="536"/>
                    </a:lnTo>
                    <a:lnTo>
                      <a:pt x="71" y="535"/>
                    </a:lnTo>
                    <a:lnTo>
                      <a:pt x="69" y="533"/>
                    </a:lnTo>
                    <a:lnTo>
                      <a:pt x="69" y="532"/>
                    </a:lnTo>
                    <a:lnTo>
                      <a:pt x="73" y="532"/>
                    </a:lnTo>
                    <a:lnTo>
                      <a:pt x="73" y="531"/>
                    </a:lnTo>
                    <a:close/>
                    <a:moveTo>
                      <a:pt x="43" y="524"/>
                    </a:moveTo>
                    <a:lnTo>
                      <a:pt x="46" y="525"/>
                    </a:lnTo>
                    <a:lnTo>
                      <a:pt x="43" y="525"/>
                    </a:lnTo>
                    <a:lnTo>
                      <a:pt x="43" y="524"/>
                    </a:lnTo>
                    <a:close/>
                    <a:moveTo>
                      <a:pt x="52" y="524"/>
                    </a:moveTo>
                    <a:lnTo>
                      <a:pt x="52" y="525"/>
                    </a:lnTo>
                    <a:lnTo>
                      <a:pt x="54" y="525"/>
                    </a:lnTo>
                    <a:lnTo>
                      <a:pt x="56" y="524"/>
                    </a:lnTo>
                    <a:lnTo>
                      <a:pt x="59" y="524"/>
                    </a:lnTo>
                    <a:lnTo>
                      <a:pt x="61" y="527"/>
                    </a:lnTo>
                    <a:lnTo>
                      <a:pt x="63" y="528"/>
                    </a:lnTo>
                    <a:lnTo>
                      <a:pt x="64" y="529"/>
                    </a:lnTo>
                    <a:lnTo>
                      <a:pt x="67" y="528"/>
                    </a:lnTo>
                    <a:lnTo>
                      <a:pt x="68" y="529"/>
                    </a:lnTo>
                    <a:lnTo>
                      <a:pt x="69" y="531"/>
                    </a:lnTo>
                    <a:lnTo>
                      <a:pt x="67" y="531"/>
                    </a:lnTo>
                    <a:lnTo>
                      <a:pt x="65" y="531"/>
                    </a:lnTo>
                    <a:lnTo>
                      <a:pt x="67" y="532"/>
                    </a:lnTo>
                    <a:lnTo>
                      <a:pt x="67" y="533"/>
                    </a:lnTo>
                    <a:lnTo>
                      <a:pt x="65" y="535"/>
                    </a:lnTo>
                    <a:lnTo>
                      <a:pt x="65" y="536"/>
                    </a:lnTo>
                    <a:lnTo>
                      <a:pt x="64" y="536"/>
                    </a:lnTo>
                    <a:lnTo>
                      <a:pt x="63" y="535"/>
                    </a:lnTo>
                    <a:lnTo>
                      <a:pt x="63" y="533"/>
                    </a:lnTo>
                    <a:lnTo>
                      <a:pt x="61" y="532"/>
                    </a:lnTo>
                    <a:lnTo>
                      <a:pt x="59" y="533"/>
                    </a:lnTo>
                    <a:lnTo>
                      <a:pt x="57" y="533"/>
                    </a:lnTo>
                    <a:lnTo>
                      <a:pt x="55" y="531"/>
                    </a:lnTo>
                    <a:lnTo>
                      <a:pt x="52" y="529"/>
                    </a:lnTo>
                    <a:lnTo>
                      <a:pt x="51" y="528"/>
                    </a:lnTo>
                    <a:lnTo>
                      <a:pt x="50" y="527"/>
                    </a:lnTo>
                    <a:lnTo>
                      <a:pt x="50" y="525"/>
                    </a:lnTo>
                    <a:lnTo>
                      <a:pt x="50" y="524"/>
                    </a:lnTo>
                    <a:lnTo>
                      <a:pt x="52" y="524"/>
                    </a:lnTo>
                    <a:close/>
                    <a:moveTo>
                      <a:pt x="84" y="522"/>
                    </a:moveTo>
                    <a:lnTo>
                      <a:pt x="85" y="522"/>
                    </a:lnTo>
                    <a:lnTo>
                      <a:pt x="85" y="524"/>
                    </a:lnTo>
                    <a:lnTo>
                      <a:pt x="86" y="527"/>
                    </a:lnTo>
                    <a:lnTo>
                      <a:pt x="86" y="528"/>
                    </a:lnTo>
                    <a:lnTo>
                      <a:pt x="88" y="529"/>
                    </a:lnTo>
                    <a:lnTo>
                      <a:pt x="86" y="531"/>
                    </a:lnTo>
                    <a:lnTo>
                      <a:pt x="89" y="532"/>
                    </a:lnTo>
                    <a:lnTo>
                      <a:pt x="88" y="533"/>
                    </a:lnTo>
                    <a:lnTo>
                      <a:pt x="86" y="532"/>
                    </a:lnTo>
                    <a:lnTo>
                      <a:pt x="85" y="532"/>
                    </a:lnTo>
                    <a:lnTo>
                      <a:pt x="83" y="531"/>
                    </a:lnTo>
                    <a:lnTo>
                      <a:pt x="83" y="529"/>
                    </a:lnTo>
                    <a:lnTo>
                      <a:pt x="84" y="528"/>
                    </a:lnTo>
                    <a:lnTo>
                      <a:pt x="83" y="525"/>
                    </a:lnTo>
                    <a:lnTo>
                      <a:pt x="83" y="523"/>
                    </a:lnTo>
                    <a:lnTo>
                      <a:pt x="84" y="522"/>
                    </a:lnTo>
                    <a:close/>
                    <a:moveTo>
                      <a:pt x="36" y="512"/>
                    </a:moveTo>
                    <a:lnTo>
                      <a:pt x="38" y="514"/>
                    </a:lnTo>
                    <a:lnTo>
                      <a:pt x="40" y="516"/>
                    </a:lnTo>
                    <a:lnTo>
                      <a:pt x="43" y="518"/>
                    </a:lnTo>
                    <a:lnTo>
                      <a:pt x="44" y="518"/>
                    </a:lnTo>
                    <a:lnTo>
                      <a:pt x="47" y="519"/>
                    </a:lnTo>
                    <a:lnTo>
                      <a:pt x="48" y="519"/>
                    </a:lnTo>
                    <a:lnTo>
                      <a:pt x="51" y="519"/>
                    </a:lnTo>
                    <a:lnTo>
                      <a:pt x="52" y="520"/>
                    </a:lnTo>
                    <a:lnTo>
                      <a:pt x="55" y="523"/>
                    </a:lnTo>
                    <a:lnTo>
                      <a:pt x="55" y="523"/>
                    </a:lnTo>
                    <a:lnTo>
                      <a:pt x="56" y="523"/>
                    </a:lnTo>
                    <a:lnTo>
                      <a:pt x="56" y="524"/>
                    </a:lnTo>
                    <a:lnTo>
                      <a:pt x="54" y="524"/>
                    </a:lnTo>
                    <a:lnTo>
                      <a:pt x="51" y="523"/>
                    </a:lnTo>
                    <a:lnTo>
                      <a:pt x="48" y="522"/>
                    </a:lnTo>
                    <a:lnTo>
                      <a:pt x="47" y="523"/>
                    </a:lnTo>
                    <a:lnTo>
                      <a:pt x="46" y="523"/>
                    </a:lnTo>
                    <a:lnTo>
                      <a:pt x="44" y="520"/>
                    </a:lnTo>
                    <a:lnTo>
                      <a:pt x="40" y="519"/>
                    </a:lnTo>
                    <a:lnTo>
                      <a:pt x="38" y="519"/>
                    </a:lnTo>
                    <a:lnTo>
                      <a:pt x="36" y="516"/>
                    </a:lnTo>
                    <a:lnTo>
                      <a:pt x="36" y="514"/>
                    </a:lnTo>
                    <a:lnTo>
                      <a:pt x="36" y="512"/>
                    </a:lnTo>
                    <a:close/>
                    <a:moveTo>
                      <a:pt x="44" y="507"/>
                    </a:moveTo>
                    <a:lnTo>
                      <a:pt x="46" y="510"/>
                    </a:lnTo>
                    <a:lnTo>
                      <a:pt x="44" y="511"/>
                    </a:lnTo>
                    <a:lnTo>
                      <a:pt x="43" y="511"/>
                    </a:lnTo>
                    <a:lnTo>
                      <a:pt x="42" y="510"/>
                    </a:lnTo>
                    <a:lnTo>
                      <a:pt x="42" y="508"/>
                    </a:lnTo>
                    <a:lnTo>
                      <a:pt x="39" y="508"/>
                    </a:lnTo>
                    <a:lnTo>
                      <a:pt x="38" y="508"/>
                    </a:lnTo>
                    <a:lnTo>
                      <a:pt x="40" y="507"/>
                    </a:lnTo>
                    <a:lnTo>
                      <a:pt x="42" y="507"/>
                    </a:lnTo>
                    <a:lnTo>
                      <a:pt x="44" y="507"/>
                    </a:lnTo>
                    <a:close/>
                    <a:moveTo>
                      <a:pt x="100" y="503"/>
                    </a:moveTo>
                    <a:lnTo>
                      <a:pt x="102" y="516"/>
                    </a:lnTo>
                    <a:lnTo>
                      <a:pt x="102" y="516"/>
                    </a:lnTo>
                    <a:lnTo>
                      <a:pt x="102" y="516"/>
                    </a:lnTo>
                    <a:lnTo>
                      <a:pt x="109" y="539"/>
                    </a:lnTo>
                    <a:lnTo>
                      <a:pt x="106" y="537"/>
                    </a:lnTo>
                    <a:lnTo>
                      <a:pt x="100" y="535"/>
                    </a:lnTo>
                    <a:lnTo>
                      <a:pt x="96" y="533"/>
                    </a:lnTo>
                    <a:lnTo>
                      <a:pt x="94" y="533"/>
                    </a:lnTo>
                    <a:lnTo>
                      <a:pt x="92" y="531"/>
                    </a:lnTo>
                    <a:lnTo>
                      <a:pt x="89" y="529"/>
                    </a:lnTo>
                    <a:lnTo>
                      <a:pt x="89" y="528"/>
                    </a:lnTo>
                    <a:lnTo>
                      <a:pt x="89" y="527"/>
                    </a:lnTo>
                    <a:lnTo>
                      <a:pt x="93" y="525"/>
                    </a:lnTo>
                    <a:lnTo>
                      <a:pt x="93" y="524"/>
                    </a:lnTo>
                    <a:lnTo>
                      <a:pt x="96" y="523"/>
                    </a:lnTo>
                    <a:lnTo>
                      <a:pt x="97" y="520"/>
                    </a:lnTo>
                    <a:lnTo>
                      <a:pt x="96" y="519"/>
                    </a:lnTo>
                    <a:lnTo>
                      <a:pt x="94" y="519"/>
                    </a:lnTo>
                    <a:lnTo>
                      <a:pt x="90" y="520"/>
                    </a:lnTo>
                    <a:lnTo>
                      <a:pt x="89" y="523"/>
                    </a:lnTo>
                    <a:lnTo>
                      <a:pt x="86" y="523"/>
                    </a:lnTo>
                    <a:lnTo>
                      <a:pt x="85" y="520"/>
                    </a:lnTo>
                    <a:lnTo>
                      <a:pt x="84" y="518"/>
                    </a:lnTo>
                    <a:lnTo>
                      <a:pt x="84" y="515"/>
                    </a:lnTo>
                    <a:lnTo>
                      <a:pt x="85" y="514"/>
                    </a:lnTo>
                    <a:lnTo>
                      <a:pt x="86" y="512"/>
                    </a:lnTo>
                    <a:lnTo>
                      <a:pt x="84" y="512"/>
                    </a:lnTo>
                    <a:lnTo>
                      <a:pt x="83" y="511"/>
                    </a:lnTo>
                    <a:lnTo>
                      <a:pt x="84" y="508"/>
                    </a:lnTo>
                    <a:lnTo>
                      <a:pt x="85" y="510"/>
                    </a:lnTo>
                    <a:lnTo>
                      <a:pt x="88" y="511"/>
                    </a:lnTo>
                    <a:lnTo>
                      <a:pt x="89" y="510"/>
                    </a:lnTo>
                    <a:lnTo>
                      <a:pt x="90" y="508"/>
                    </a:lnTo>
                    <a:lnTo>
                      <a:pt x="92" y="506"/>
                    </a:lnTo>
                    <a:lnTo>
                      <a:pt x="90" y="504"/>
                    </a:lnTo>
                    <a:lnTo>
                      <a:pt x="92" y="503"/>
                    </a:lnTo>
                    <a:lnTo>
                      <a:pt x="93" y="503"/>
                    </a:lnTo>
                    <a:lnTo>
                      <a:pt x="94" y="504"/>
                    </a:lnTo>
                    <a:lnTo>
                      <a:pt x="96" y="504"/>
                    </a:lnTo>
                    <a:lnTo>
                      <a:pt x="100" y="503"/>
                    </a:lnTo>
                    <a:close/>
                    <a:moveTo>
                      <a:pt x="39" y="500"/>
                    </a:moveTo>
                    <a:lnTo>
                      <a:pt x="43" y="503"/>
                    </a:lnTo>
                    <a:lnTo>
                      <a:pt x="43" y="506"/>
                    </a:lnTo>
                    <a:lnTo>
                      <a:pt x="42" y="506"/>
                    </a:lnTo>
                    <a:lnTo>
                      <a:pt x="39" y="503"/>
                    </a:lnTo>
                    <a:lnTo>
                      <a:pt x="38" y="502"/>
                    </a:lnTo>
                    <a:lnTo>
                      <a:pt x="39" y="500"/>
                    </a:lnTo>
                    <a:close/>
                    <a:moveTo>
                      <a:pt x="34" y="500"/>
                    </a:moveTo>
                    <a:lnTo>
                      <a:pt x="35" y="500"/>
                    </a:lnTo>
                    <a:lnTo>
                      <a:pt x="34" y="503"/>
                    </a:lnTo>
                    <a:lnTo>
                      <a:pt x="32" y="504"/>
                    </a:lnTo>
                    <a:lnTo>
                      <a:pt x="32" y="503"/>
                    </a:lnTo>
                    <a:lnTo>
                      <a:pt x="34" y="503"/>
                    </a:lnTo>
                    <a:lnTo>
                      <a:pt x="34" y="500"/>
                    </a:lnTo>
                    <a:lnTo>
                      <a:pt x="34" y="500"/>
                    </a:lnTo>
                    <a:close/>
                    <a:moveTo>
                      <a:pt x="39" y="499"/>
                    </a:moveTo>
                    <a:lnTo>
                      <a:pt x="40" y="499"/>
                    </a:lnTo>
                    <a:lnTo>
                      <a:pt x="42" y="500"/>
                    </a:lnTo>
                    <a:lnTo>
                      <a:pt x="40" y="502"/>
                    </a:lnTo>
                    <a:lnTo>
                      <a:pt x="39" y="499"/>
                    </a:lnTo>
                    <a:lnTo>
                      <a:pt x="39" y="499"/>
                    </a:lnTo>
                    <a:close/>
                    <a:moveTo>
                      <a:pt x="35" y="497"/>
                    </a:moveTo>
                    <a:lnTo>
                      <a:pt x="38" y="497"/>
                    </a:lnTo>
                    <a:lnTo>
                      <a:pt x="38" y="498"/>
                    </a:lnTo>
                    <a:lnTo>
                      <a:pt x="38" y="499"/>
                    </a:lnTo>
                    <a:lnTo>
                      <a:pt x="35" y="498"/>
                    </a:lnTo>
                    <a:lnTo>
                      <a:pt x="35" y="497"/>
                    </a:lnTo>
                    <a:close/>
                    <a:moveTo>
                      <a:pt x="32" y="493"/>
                    </a:moveTo>
                    <a:lnTo>
                      <a:pt x="32" y="494"/>
                    </a:lnTo>
                    <a:lnTo>
                      <a:pt x="34" y="495"/>
                    </a:lnTo>
                    <a:lnTo>
                      <a:pt x="34" y="498"/>
                    </a:lnTo>
                    <a:lnTo>
                      <a:pt x="32" y="498"/>
                    </a:lnTo>
                    <a:lnTo>
                      <a:pt x="32" y="498"/>
                    </a:lnTo>
                    <a:lnTo>
                      <a:pt x="31" y="497"/>
                    </a:lnTo>
                    <a:lnTo>
                      <a:pt x="31" y="497"/>
                    </a:lnTo>
                    <a:lnTo>
                      <a:pt x="31" y="495"/>
                    </a:lnTo>
                    <a:lnTo>
                      <a:pt x="31" y="494"/>
                    </a:lnTo>
                    <a:lnTo>
                      <a:pt x="32" y="493"/>
                    </a:lnTo>
                    <a:close/>
                    <a:moveTo>
                      <a:pt x="30" y="493"/>
                    </a:moveTo>
                    <a:lnTo>
                      <a:pt x="31" y="494"/>
                    </a:lnTo>
                    <a:lnTo>
                      <a:pt x="30" y="497"/>
                    </a:lnTo>
                    <a:lnTo>
                      <a:pt x="30" y="497"/>
                    </a:lnTo>
                    <a:lnTo>
                      <a:pt x="30" y="499"/>
                    </a:lnTo>
                    <a:lnTo>
                      <a:pt x="29" y="498"/>
                    </a:lnTo>
                    <a:lnTo>
                      <a:pt x="29" y="498"/>
                    </a:lnTo>
                    <a:lnTo>
                      <a:pt x="27" y="495"/>
                    </a:lnTo>
                    <a:lnTo>
                      <a:pt x="29" y="495"/>
                    </a:lnTo>
                    <a:lnTo>
                      <a:pt x="29" y="494"/>
                    </a:lnTo>
                    <a:lnTo>
                      <a:pt x="29" y="494"/>
                    </a:lnTo>
                    <a:lnTo>
                      <a:pt x="27" y="493"/>
                    </a:lnTo>
                    <a:lnTo>
                      <a:pt x="30" y="493"/>
                    </a:lnTo>
                    <a:close/>
                    <a:moveTo>
                      <a:pt x="38" y="491"/>
                    </a:moveTo>
                    <a:lnTo>
                      <a:pt x="39" y="494"/>
                    </a:lnTo>
                    <a:lnTo>
                      <a:pt x="40" y="497"/>
                    </a:lnTo>
                    <a:lnTo>
                      <a:pt x="42" y="498"/>
                    </a:lnTo>
                    <a:lnTo>
                      <a:pt x="40" y="498"/>
                    </a:lnTo>
                    <a:lnTo>
                      <a:pt x="38" y="497"/>
                    </a:lnTo>
                    <a:lnTo>
                      <a:pt x="36" y="495"/>
                    </a:lnTo>
                    <a:lnTo>
                      <a:pt x="36" y="491"/>
                    </a:lnTo>
                    <a:lnTo>
                      <a:pt x="38" y="491"/>
                    </a:lnTo>
                    <a:close/>
                    <a:moveTo>
                      <a:pt x="26" y="483"/>
                    </a:moveTo>
                    <a:lnTo>
                      <a:pt x="27" y="485"/>
                    </a:lnTo>
                    <a:lnTo>
                      <a:pt x="29" y="485"/>
                    </a:lnTo>
                    <a:lnTo>
                      <a:pt x="32" y="486"/>
                    </a:lnTo>
                    <a:lnTo>
                      <a:pt x="32" y="487"/>
                    </a:lnTo>
                    <a:lnTo>
                      <a:pt x="30" y="487"/>
                    </a:lnTo>
                    <a:lnTo>
                      <a:pt x="30" y="489"/>
                    </a:lnTo>
                    <a:lnTo>
                      <a:pt x="27" y="489"/>
                    </a:lnTo>
                    <a:lnTo>
                      <a:pt x="25" y="490"/>
                    </a:lnTo>
                    <a:lnTo>
                      <a:pt x="23" y="489"/>
                    </a:lnTo>
                    <a:lnTo>
                      <a:pt x="25" y="487"/>
                    </a:lnTo>
                    <a:lnTo>
                      <a:pt x="26" y="485"/>
                    </a:lnTo>
                    <a:lnTo>
                      <a:pt x="25" y="483"/>
                    </a:lnTo>
                    <a:lnTo>
                      <a:pt x="26" y="483"/>
                    </a:lnTo>
                    <a:close/>
                    <a:moveTo>
                      <a:pt x="26" y="477"/>
                    </a:moveTo>
                    <a:lnTo>
                      <a:pt x="29" y="478"/>
                    </a:lnTo>
                    <a:lnTo>
                      <a:pt x="31" y="482"/>
                    </a:lnTo>
                    <a:lnTo>
                      <a:pt x="30" y="483"/>
                    </a:lnTo>
                    <a:lnTo>
                      <a:pt x="29" y="483"/>
                    </a:lnTo>
                    <a:lnTo>
                      <a:pt x="26" y="481"/>
                    </a:lnTo>
                    <a:lnTo>
                      <a:pt x="26" y="477"/>
                    </a:lnTo>
                    <a:lnTo>
                      <a:pt x="26" y="477"/>
                    </a:lnTo>
                    <a:close/>
                    <a:moveTo>
                      <a:pt x="23" y="474"/>
                    </a:moveTo>
                    <a:lnTo>
                      <a:pt x="25" y="475"/>
                    </a:lnTo>
                    <a:lnTo>
                      <a:pt x="25" y="478"/>
                    </a:lnTo>
                    <a:lnTo>
                      <a:pt x="23" y="478"/>
                    </a:lnTo>
                    <a:lnTo>
                      <a:pt x="23" y="475"/>
                    </a:lnTo>
                    <a:lnTo>
                      <a:pt x="23" y="474"/>
                    </a:lnTo>
                    <a:close/>
                    <a:moveTo>
                      <a:pt x="19" y="474"/>
                    </a:moveTo>
                    <a:lnTo>
                      <a:pt x="22" y="474"/>
                    </a:lnTo>
                    <a:lnTo>
                      <a:pt x="21" y="474"/>
                    </a:lnTo>
                    <a:lnTo>
                      <a:pt x="19" y="475"/>
                    </a:lnTo>
                    <a:lnTo>
                      <a:pt x="19" y="474"/>
                    </a:lnTo>
                    <a:close/>
                    <a:moveTo>
                      <a:pt x="26" y="472"/>
                    </a:moveTo>
                    <a:lnTo>
                      <a:pt x="29" y="473"/>
                    </a:lnTo>
                    <a:lnTo>
                      <a:pt x="30" y="474"/>
                    </a:lnTo>
                    <a:lnTo>
                      <a:pt x="31" y="477"/>
                    </a:lnTo>
                    <a:lnTo>
                      <a:pt x="32" y="479"/>
                    </a:lnTo>
                    <a:lnTo>
                      <a:pt x="30" y="477"/>
                    </a:lnTo>
                    <a:lnTo>
                      <a:pt x="27" y="475"/>
                    </a:lnTo>
                    <a:lnTo>
                      <a:pt x="26" y="473"/>
                    </a:lnTo>
                    <a:lnTo>
                      <a:pt x="26" y="473"/>
                    </a:lnTo>
                    <a:lnTo>
                      <a:pt x="26" y="472"/>
                    </a:lnTo>
                    <a:close/>
                    <a:moveTo>
                      <a:pt x="19" y="466"/>
                    </a:moveTo>
                    <a:lnTo>
                      <a:pt x="21" y="466"/>
                    </a:lnTo>
                    <a:lnTo>
                      <a:pt x="23" y="468"/>
                    </a:lnTo>
                    <a:lnTo>
                      <a:pt x="23" y="469"/>
                    </a:lnTo>
                    <a:lnTo>
                      <a:pt x="23" y="472"/>
                    </a:lnTo>
                    <a:lnTo>
                      <a:pt x="22" y="472"/>
                    </a:lnTo>
                    <a:lnTo>
                      <a:pt x="21" y="472"/>
                    </a:lnTo>
                    <a:lnTo>
                      <a:pt x="19" y="470"/>
                    </a:lnTo>
                    <a:lnTo>
                      <a:pt x="18" y="469"/>
                    </a:lnTo>
                    <a:lnTo>
                      <a:pt x="19" y="468"/>
                    </a:lnTo>
                    <a:lnTo>
                      <a:pt x="19" y="466"/>
                    </a:lnTo>
                    <a:lnTo>
                      <a:pt x="19" y="466"/>
                    </a:lnTo>
                    <a:close/>
                    <a:moveTo>
                      <a:pt x="15" y="457"/>
                    </a:moveTo>
                    <a:lnTo>
                      <a:pt x="17" y="460"/>
                    </a:lnTo>
                    <a:lnTo>
                      <a:pt x="17" y="461"/>
                    </a:lnTo>
                    <a:lnTo>
                      <a:pt x="15" y="462"/>
                    </a:lnTo>
                    <a:lnTo>
                      <a:pt x="14" y="461"/>
                    </a:lnTo>
                    <a:lnTo>
                      <a:pt x="14" y="460"/>
                    </a:lnTo>
                    <a:lnTo>
                      <a:pt x="13" y="458"/>
                    </a:lnTo>
                    <a:lnTo>
                      <a:pt x="15" y="457"/>
                    </a:lnTo>
                    <a:close/>
                    <a:moveTo>
                      <a:pt x="13" y="445"/>
                    </a:moveTo>
                    <a:lnTo>
                      <a:pt x="13" y="445"/>
                    </a:lnTo>
                    <a:lnTo>
                      <a:pt x="15" y="447"/>
                    </a:lnTo>
                    <a:lnTo>
                      <a:pt x="17" y="448"/>
                    </a:lnTo>
                    <a:lnTo>
                      <a:pt x="15" y="449"/>
                    </a:lnTo>
                    <a:lnTo>
                      <a:pt x="13" y="452"/>
                    </a:lnTo>
                    <a:lnTo>
                      <a:pt x="13" y="452"/>
                    </a:lnTo>
                    <a:lnTo>
                      <a:pt x="13" y="450"/>
                    </a:lnTo>
                    <a:lnTo>
                      <a:pt x="11" y="445"/>
                    </a:lnTo>
                    <a:lnTo>
                      <a:pt x="13" y="445"/>
                    </a:lnTo>
                    <a:close/>
                    <a:moveTo>
                      <a:pt x="18" y="443"/>
                    </a:moveTo>
                    <a:lnTo>
                      <a:pt x="21" y="443"/>
                    </a:lnTo>
                    <a:lnTo>
                      <a:pt x="23" y="444"/>
                    </a:lnTo>
                    <a:lnTo>
                      <a:pt x="23" y="449"/>
                    </a:lnTo>
                    <a:lnTo>
                      <a:pt x="25" y="452"/>
                    </a:lnTo>
                    <a:lnTo>
                      <a:pt x="26" y="457"/>
                    </a:lnTo>
                    <a:lnTo>
                      <a:pt x="25" y="457"/>
                    </a:lnTo>
                    <a:lnTo>
                      <a:pt x="26" y="461"/>
                    </a:lnTo>
                    <a:lnTo>
                      <a:pt x="26" y="464"/>
                    </a:lnTo>
                    <a:lnTo>
                      <a:pt x="25" y="465"/>
                    </a:lnTo>
                    <a:lnTo>
                      <a:pt x="23" y="465"/>
                    </a:lnTo>
                    <a:lnTo>
                      <a:pt x="23" y="462"/>
                    </a:lnTo>
                    <a:lnTo>
                      <a:pt x="22" y="460"/>
                    </a:lnTo>
                    <a:lnTo>
                      <a:pt x="22" y="462"/>
                    </a:lnTo>
                    <a:lnTo>
                      <a:pt x="21" y="464"/>
                    </a:lnTo>
                    <a:lnTo>
                      <a:pt x="18" y="461"/>
                    </a:lnTo>
                    <a:lnTo>
                      <a:pt x="18" y="458"/>
                    </a:lnTo>
                    <a:lnTo>
                      <a:pt x="15" y="454"/>
                    </a:lnTo>
                    <a:lnTo>
                      <a:pt x="18" y="453"/>
                    </a:lnTo>
                    <a:lnTo>
                      <a:pt x="19" y="452"/>
                    </a:lnTo>
                    <a:lnTo>
                      <a:pt x="19" y="450"/>
                    </a:lnTo>
                    <a:lnTo>
                      <a:pt x="18" y="452"/>
                    </a:lnTo>
                    <a:lnTo>
                      <a:pt x="18" y="452"/>
                    </a:lnTo>
                    <a:lnTo>
                      <a:pt x="17" y="450"/>
                    </a:lnTo>
                    <a:lnTo>
                      <a:pt x="18" y="448"/>
                    </a:lnTo>
                    <a:lnTo>
                      <a:pt x="17" y="447"/>
                    </a:lnTo>
                    <a:lnTo>
                      <a:pt x="17" y="444"/>
                    </a:lnTo>
                    <a:lnTo>
                      <a:pt x="18" y="443"/>
                    </a:lnTo>
                    <a:close/>
                    <a:moveTo>
                      <a:pt x="9" y="439"/>
                    </a:moveTo>
                    <a:lnTo>
                      <a:pt x="10" y="439"/>
                    </a:lnTo>
                    <a:lnTo>
                      <a:pt x="11" y="439"/>
                    </a:lnTo>
                    <a:lnTo>
                      <a:pt x="11" y="441"/>
                    </a:lnTo>
                    <a:lnTo>
                      <a:pt x="11" y="443"/>
                    </a:lnTo>
                    <a:lnTo>
                      <a:pt x="10" y="444"/>
                    </a:lnTo>
                    <a:lnTo>
                      <a:pt x="10" y="443"/>
                    </a:lnTo>
                    <a:lnTo>
                      <a:pt x="9" y="441"/>
                    </a:lnTo>
                    <a:lnTo>
                      <a:pt x="9" y="439"/>
                    </a:lnTo>
                    <a:close/>
                    <a:moveTo>
                      <a:pt x="9" y="432"/>
                    </a:moveTo>
                    <a:lnTo>
                      <a:pt x="11" y="432"/>
                    </a:lnTo>
                    <a:lnTo>
                      <a:pt x="14" y="437"/>
                    </a:lnTo>
                    <a:lnTo>
                      <a:pt x="17" y="440"/>
                    </a:lnTo>
                    <a:lnTo>
                      <a:pt x="17" y="443"/>
                    </a:lnTo>
                    <a:lnTo>
                      <a:pt x="15" y="444"/>
                    </a:lnTo>
                    <a:lnTo>
                      <a:pt x="14" y="443"/>
                    </a:lnTo>
                    <a:lnTo>
                      <a:pt x="13" y="440"/>
                    </a:lnTo>
                    <a:lnTo>
                      <a:pt x="13" y="439"/>
                    </a:lnTo>
                    <a:lnTo>
                      <a:pt x="11" y="437"/>
                    </a:lnTo>
                    <a:lnTo>
                      <a:pt x="9" y="437"/>
                    </a:lnTo>
                    <a:lnTo>
                      <a:pt x="9" y="435"/>
                    </a:lnTo>
                    <a:lnTo>
                      <a:pt x="9" y="433"/>
                    </a:lnTo>
                    <a:lnTo>
                      <a:pt x="9" y="432"/>
                    </a:lnTo>
                    <a:close/>
                    <a:moveTo>
                      <a:pt x="17" y="428"/>
                    </a:moveTo>
                    <a:lnTo>
                      <a:pt x="17" y="432"/>
                    </a:lnTo>
                    <a:lnTo>
                      <a:pt x="19" y="433"/>
                    </a:lnTo>
                    <a:lnTo>
                      <a:pt x="19" y="436"/>
                    </a:lnTo>
                    <a:lnTo>
                      <a:pt x="21" y="437"/>
                    </a:lnTo>
                    <a:lnTo>
                      <a:pt x="22" y="441"/>
                    </a:lnTo>
                    <a:lnTo>
                      <a:pt x="19" y="441"/>
                    </a:lnTo>
                    <a:lnTo>
                      <a:pt x="18" y="441"/>
                    </a:lnTo>
                    <a:lnTo>
                      <a:pt x="17" y="439"/>
                    </a:lnTo>
                    <a:lnTo>
                      <a:pt x="18" y="437"/>
                    </a:lnTo>
                    <a:lnTo>
                      <a:pt x="18" y="436"/>
                    </a:lnTo>
                    <a:lnTo>
                      <a:pt x="17" y="437"/>
                    </a:lnTo>
                    <a:lnTo>
                      <a:pt x="14" y="433"/>
                    </a:lnTo>
                    <a:lnTo>
                      <a:pt x="11" y="431"/>
                    </a:lnTo>
                    <a:lnTo>
                      <a:pt x="13" y="429"/>
                    </a:lnTo>
                    <a:lnTo>
                      <a:pt x="15" y="429"/>
                    </a:lnTo>
                    <a:lnTo>
                      <a:pt x="17" y="428"/>
                    </a:lnTo>
                    <a:close/>
                    <a:moveTo>
                      <a:pt x="10" y="393"/>
                    </a:moveTo>
                    <a:lnTo>
                      <a:pt x="10" y="395"/>
                    </a:lnTo>
                    <a:lnTo>
                      <a:pt x="9" y="395"/>
                    </a:lnTo>
                    <a:lnTo>
                      <a:pt x="9" y="393"/>
                    </a:lnTo>
                    <a:lnTo>
                      <a:pt x="10" y="393"/>
                    </a:lnTo>
                    <a:close/>
                    <a:moveTo>
                      <a:pt x="18" y="393"/>
                    </a:moveTo>
                    <a:lnTo>
                      <a:pt x="17" y="394"/>
                    </a:lnTo>
                    <a:lnTo>
                      <a:pt x="15" y="393"/>
                    </a:lnTo>
                    <a:lnTo>
                      <a:pt x="18" y="393"/>
                    </a:lnTo>
                    <a:close/>
                    <a:moveTo>
                      <a:pt x="11" y="391"/>
                    </a:moveTo>
                    <a:lnTo>
                      <a:pt x="13" y="393"/>
                    </a:lnTo>
                    <a:lnTo>
                      <a:pt x="14" y="393"/>
                    </a:lnTo>
                    <a:lnTo>
                      <a:pt x="15" y="395"/>
                    </a:lnTo>
                    <a:lnTo>
                      <a:pt x="13" y="395"/>
                    </a:lnTo>
                    <a:lnTo>
                      <a:pt x="11" y="393"/>
                    </a:lnTo>
                    <a:lnTo>
                      <a:pt x="11" y="391"/>
                    </a:lnTo>
                    <a:close/>
                    <a:moveTo>
                      <a:pt x="14" y="389"/>
                    </a:moveTo>
                    <a:lnTo>
                      <a:pt x="14" y="391"/>
                    </a:lnTo>
                    <a:lnTo>
                      <a:pt x="13" y="390"/>
                    </a:lnTo>
                    <a:lnTo>
                      <a:pt x="14" y="389"/>
                    </a:lnTo>
                    <a:close/>
                    <a:moveTo>
                      <a:pt x="17" y="385"/>
                    </a:moveTo>
                    <a:lnTo>
                      <a:pt x="19" y="385"/>
                    </a:lnTo>
                    <a:lnTo>
                      <a:pt x="19" y="389"/>
                    </a:lnTo>
                    <a:lnTo>
                      <a:pt x="18" y="391"/>
                    </a:lnTo>
                    <a:lnTo>
                      <a:pt x="17" y="390"/>
                    </a:lnTo>
                    <a:lnTo>
                      <a:pt x="15" y="387"/>
                    </a:lnTo>
                    <a:lnTo>
                      <a:pt x="14" y="386"/>
                    </a:lnTo>
                    <a:lnTo>
                      <a:pt x="17" y="385"/>
                    </a:lnTo>
                    <a:close/>
                    <a:moveTo>
                      <a:pt x="17" y="383"/>
                    </a:moveTo>
                    <a:lnTo>
                      <a:pt x="17" y="385"/>
                    </a:lnTo>
                    <a:lnTo>
                      <a:pt x="13" y="385"/>
                    </a:lnTo>
                    <a:lnTo>
                      <a:pt x="11" y="383"/>
                    </a:lnTo>
                    <a:lnTo>
                      <a:pt x="15" y="383"/>
                    </a:lnTo>
                    <a:lnTo>
                      <a:pt x="17" y="383"/>
                    </a:lnTo>
                    <a:close/>
                    <a:moveTo>
                      <a:pt x="1" y="378"/>
                    </a:moveTo>
                    <a:lnTo>
                      <a:pt x="4" y="378"/>
                    </a:lnTo>
                    <a:lnTo>
                      <a:pt x="5" y="379"/>
                    </a:lnTo>
                    <a:lnTo>
                      <a:pt x="4" y="382"/>
                    </a:lnTo>
                    <a:lnTo>
                      <a:pt x="1" y="381"/>
                    </a:lnTo>
                    <a:lnTo>
                      <a:pt x="1" y="378"/>
                    </a:lnTo>
                    <a:close/>
                    <a:moveTo>
                      <a:pt x="11" y="378"/>
                    </a:moveTo>
                    <a:lnTo>
                      <a:pt x="15" y="378"/>
                    </a:lnTo>
                    <a:lnTo>
                      <a:pt x="15" y="379"/>
                    </a:lnTo>
                    <a:lnTo>
                      <a:pt x="11" y="381"/>
                    </a:lnTo>
                    <a:lnTo>
                      <a:pt x="11" y="381"/>
                    </a:lnTo>
                    <a:lnTo>
                      <a:pt x="10" y="381"/>
                    </a:lnTo>
                    <a:lnTo>
                      <a:pt x="11" y="378"/>
                    </a:lnTo>
                    <a:close/>
                    <a:moveTo>
                      <a:pt x="6" y="375"/>
                    </a:moveTo>
                    <a:lnTo>
                      <a:pt x="7" y="377"/>
                    </a:lnTo>
                    <a:lnTo>
                      <a:pt x="6" y="378"/>
                    </a:lnTo>
                    <a:lnTo>
                      <a:pt x="5" y="378"/>
                    </a:lnTo>
                    <a:lnTo>
                      <a:pt x="6" y="375"/>
                    </a:lnTo>
                    <a:close/>
                    <a:moveTo>
                      <a:pt x="18" y="375"/>
                    </a:moveTo>
                    <a:lnTo>
                      <a:pt x="18" y="378"/>
                    </a:lnTo>
                    <a:lnTo>
                      <a:pt x="17" y="378"/>
                    </a:lnTo>
                    <a:lnTo>
                      <a:pt x="18" y="375"/>
                    </a:lnTo>
                    <a:close/>
                    <a:moveTo>
                      <a:pt x="9" y="374"/>
                    </a:moveTo>
                    <a:lnTo>
                      <a:pt x="11" y="374"/>
                    </a:lnTo>
                    <a:lnTo>
                      <a:pt x="13" y="377"/>
                    </a:lnTo>
                    <a:lnTo>
                      <a:pt x="10" y="377"/>
                    </a:lnTo>
                    <a:lnTo>
                      <a:pt x="9" y="378"/>
                    </a:lnTo>
                    <a:lnTo>
                      <a:pt x="9" y="375"/>
                    </a:lnTo>
                    <a:lnTo>
                      <a:pt x="9" y="374"/>
                    </a:lnTo>
                    <a:close/>
                    <a:moveTo>
                      <a:pt x="15" y="374"/>
                    </a:moveTo>
                    <a:lnTo>
                      <a:pt x="15" y="377"/>
                    </a:lnTo>
                    <a:lnTo>
                      <a:pt x="14" y="374"/>
                    </a:lnTo>
                    <a:lnTo>
                      <a:pt x="15" y="374"/>
                    </a:lnTo>
                    <a:close/>
                    <a:moveTo>
                      <a:pt x="23" y="373"/>
                    </a:moveTo>
                    <a:lnTo>
                      <a:pt x="26" y="374"/>
                    </a:lnTo>
                    <a:lnTo>
                      <a:pt x="26" y="375"/>
                    </a:lnTo>
                    <a:lnTo>
                      <a:pt x="29" y="378"/>
                    </a:lnTo>
                    <a:lnTo>
                      <a:pt x="27" y="379"/>
                    </a:lnTo>
                    <a:lnTo>
                      <a:pt x="26" y="381"/>
                    </a:lnTo>
                    <a:lnTo>
                      <a:pt x="25" y="381"/>
                    </a:lnTo>
                    <a:lnTo>
                      <a:pt x="23" y="381"/>
                    </a:lnTo>
                    <a:lnTo>
                      <a:pt x="22" y="381"/>
                    </a:lnTo>
                    <a:lnTo>
                      <a:pt x="21" y="382"/>
                    </a:lnTo>
                    <a:lnTo>
                      <a:pt x="21" y="379"/>
                    </a:lnTo>
                    <a:lnTo>
                      <a:pt x="21" y="378"/>
                    </a:lnTo>
                    <a:lnTo>
                      <a:pt x="21" y="374"/>
                    </a:lnTo>
                    <a:lnTo>
                      <a:pt x="23" y="373"/>
                    </a:lnTo>
                    <a:close/>
                    <a:moveTo>
                      <a:pt x="21" y="370"/>
                    </a:moveTo>
                    <a:lnTo>
                      <a:pt x="23" y="373"/>
                    </a:lnTo>
                    <a:lnTo>
                      <a:pt x="21" y="373"/>
                    </a:lnTo>
                    <a:lnTo>
                      <a:pt x="19" y="372"/>
                    </a:lnTo>
                    <a:lnTo>
                      <a:pt x="21" y="370"/>
                    </a:lnTo>
                    <a:close/>
                    <a:moveTo>
                      <a:pt x="9" y="370"/>
                    </a:moveTo>
                    <a:lnTo>
                      <a:pt x="11" y="370"/>
                    </a:lnTo>
                    <a:lnTo>
                      <a:pt x="13" y="372"/>
                    </a:lnTo>
                    <a:lnTo>
                      <a:pt x="11" y="373"/>
                    </a:lnTo>
                    <a:lnTo>
                      <a:pt x="10" y="374"/>
                    </a:lnTo>
                    <a:lnTo>
                      <a:pt x="9" y="373"/>
                    </a:lnTo>
                    <a:lnTo>
                      <a:pt x="9" y="372"/>
                    </a:lnTo>
                    <a:lnTo>
                      <a:pt x="9" y="370"/>
                    </a:lnTo>
                    <a:close/>
                    <a:moveTo>
                      <a:pt x="11" y="369"/>
                    </a:moveTo>
                    <a:lnTo>
                      <a:pt x="13" y="369"/>
                    </a:lnTo>
                    <a:lnTo>
                      <a:pt x="13" y="370"/>
                    </a:lnTo>
                    <a:lnTo>
                      <a:pt x="11" y="369"/>
                    </a:lnTo>
                    <a:lnTo>
                      <a:pt x="11" y="369"/>
                    </a:lnTo>
                    <a:close/>
                    <a:moveTo>
                      <a:pt x="15" y="365"/>
                    </a:moveTo>
                    <a:lnTo>
                      <a:pt x="18" y="366"/>
                    </a:lnTo>
                    <a:lnTo>
                      <a:pt x="18" y="368"/>
                    </a:lnTo>
                    <a:lnTo>
                      <a:pt x="17" y="369"/>
                    </a:lnTo>
                    <a:lnTo>
                      <a:pt x="17" y="368"/>
                    </a:lnTo>
                    <a:lnTo>
                      <a:pt x="15" y="366"/>
                    </a:lnTo>
                    <a:lnTo>
                      <a:pt x="15" y="365"/>
                    </a:lnTo>
                    <a:close/>
                    <a:moveTo>
                      <a:pt x="22" y="364"/>
                    </a:moveTo>
                    <a:lnTo>
                      <a:pt x="22" y="366"/>
                    </a:lnTo>
                    <a:lnTo>
                      <a:pt x="21" y="368"/>
                    </a:lnTo>
                    <a:lnTo>
                      <a:pt x="19" y="366"/>
                    </a:lnTo>
                    <a:lnTo>
                      <a:pt x="22" y="364"/>
                    </a:lnTo>
                    <a:close/>
                    <a:moveTo>
                      <a:pt x="11" y="364"/>
                    </a:moveTo>
                    <a:lnTo>
                      <a:pt x="14" y="365"/>
                    </a:lnTo>
                    <a:lnTo>
                      <a:pt x="11" y="366"/>
                    </a:lnTo>
                    <a:lnTo>
                      <a:pt x="10" y="365"/>
                    </a:lnTo>
                    <a:lnTo>
                      <a:pt x="11" y="364"/>
                    </a:lnTo>
                    <a:close/>
                    <a:moveTo>
                      <a:pt x="4" y="362"/>
                    </a:moveTo>
                    <a:lnTo>
                      <a:pt x="6" y="362"/>
                    </a:lnTo>
                    <a:lnTo>
                      <a:pt x="7" y="364"/>
                    </a:lnTo>
                    <a:lnTo>
                      <a:pt x="5" y="365"/>
                    </a:lnTo>
                    <a:lnTo>
                      <a:pt x="4" y="364"/>
                    </a:lnTo>
                    <a:lnTo>
                      <a:pt x="4" y="362"/>
                    </a:lnTo>
                    <a:close/>
                    <a:moveTo>
                      <a:pt x="19" y="340"/>
                    </a:moveTo>
                    <a:lnTo>
                      <a:pt x="19" y="341"/>
                    </a:lnTo>
                    <a:lnTo>
                      <a:pt x="19" y="343"/>
                    </a:lnTo>
                    <a:lnTo>
                      <a:pt x="17" y="341"/>
                    </a:lnTo>
                    <a:lnTo>
                      <a:pt x="19" y="340"/>
                    </a:lnTo>
                    <a:close/>
                    <a:moveTo>
                      <a:pt x="7" y="333"/>
                    </a:moveTo>
                    <a:lnTo>
                      <a:pt x="10" y="333"/>
                    </a:lnTo>
                    <a:lnTo>
                      <a:pt x="13" y="335"/>
                    </a:lnTo>
                    <a:lnTo>
                      <a:pt x="14" y="337"/>
                    </a:lnTo>
                    <a:lnTo>
                      <a:pt x="14" y="341"/>
                    </a:lnTo>
                    <a:lnTo>
                      <a:pt x="14" y="341"/>
                    </a:lnTo>
                    <a:lnTo>
                      <a:pt x="14" y="344"/>
                    </a:lnTo>
                    <a:lnTo>
                      <a:pt x="11" y="343"/>
                    </a:lnTo>
                    <a:lnTo>
                      <a:pt x="15" y="345"/>
                    </a:lnTo>
                    <a:lnTo>
                      <a:pt x="15" y="347"/>
                    </a:lnTo>
                    <a:lnTo>
                      <a:pt x="15" y="347"/>
                    </a:lnTo>
                    <a:lnTo>
                      <a:pt x="13" y="345"/>
                    </a:lnTo>
                    <a:lnTo>
                      <a:pt x="11" y="345"/>
                    </a:lnTo>
                    <a:lnTo>
                      <a:pt x="11" y="347"/>
                    </a:lnTo>
                    <a:lnTo>
                      <a:pt x="14" y="349"/>
                    </a:lnTo>
                    <a:lnTo>
                      <a:pt x="14" y="350"/>
                    </a:lnTo>
                    <a:lnTo>
                      <a:pt x="17" y="353"/>
                    </a:lnTo>
                    <a:lnTo>
                      <a:pt x="15" y="353"/>
                    </a:lnTo>
                    <a:lnTo>
                      <a:pt x="13" y="353"/>
                    </a:lnTo>
                    <a:lnTo>
                      <a:pt x="13" y="354"/>
                    </a:lnTo>
                    <a:lnTo>
                      <a:pt x="13" y="357"/>
                    </a:lnTo>
                    <a:lnTo>
                      <a:pt x="13" y="358"/>
                    </a:lnTo>
                    <a:lnTo>
                      <a:pt x="9" y="358"/>
                    </a:lnTo>
                    <a:lnTo>
                      <a:pt x="6" y="357"/>
                    </a:lnTo>
                    <a:lnTo>
                      <a:pt x="7" y="354"/>
                    </a:lnTo>
                    <a:lnTo>
                      <a:pt x="6" y="348"/>
                    </a:lnTo>
                    <a:lnTo>
                      <a:pt x="6" y="344"/>
                    </a:lnTo>
                    <a:lnTo>
                      <a:pt x="5" y="344"/>
                    </a:lnTo>
                    <a:lnTo>
                      <a:pt x="5" y="343"/>
                    </a:lnTo>
                    <a:lnTo>
                      <a:pt x="5" y="340"/>
                    </a:lnTo>
                    <a:lnTo>
                      <a:pt x="6" y="340"/>
                    </a:lnTo>
                    <a:lnTo>
                      <a:pt x="6" y="337"/>
                    </a:lnTo>
                    <a:lnTo>
                      <a:pt x="6" y="336"/>
                    </a:lnTo>
                    <a:lnTo>
                      <a:pt x="6" y="335"/>
                    </a:lnTo>
                    <a:lnTo>
                      <a:pt x="7" y="333"/>
                    </a:lnTo>
                    <a:close/>
                    <a:moveTo>
                      <a:pt x="22" y="0"/>
                    </a:moveTo>
                    <a:lnTo>
                      <a:pt x="23" y="0"/>
                    </a:lnTo>
                    <a:lnTo>
                      <a:pt x="25" y="4"/>
                    </a:lnTo>
                    <a:lnTo>
                      <a:pt x="26" y="6"/>
                    </a:lnTo>
                    <a:lnTo>
                      <a:pt x="27" y="7"/>
                    </a:lnTo>
                    <a:lnTo>
                      <a:pt x="29" y="10"/>
                    </a:lnTo>
                    <a:lnTo>
                      <a:pt x="27" y="12"/>
                    </a:lnTo>
                    <a:lnTo>
                      <a:pt x="29" y="14"/>
                    </a:lnTo>
                    <a:lnTo>
                      <a:pt x="29" y="18"/>
                    </a:lnTo>
                    <a:lnTo>
                      <a:pt x="30" y="20"/>
                    </a:lnTo>
                    <a:lnTo>
                      <a:pt x="35" y="24"/>
                    </a:lnTo>
                    <a:lnTo>
                      <a:pt x="36" y="25"/>
                    </a:lnTo>
                    <a:lnTo>
                      <a:pt x="35" y="29"/>
                    </a:lnTo>
                    <a:lnTo>
                      <a:pt x="35" y="32"/>
                    </a:lnTo>
                    <a:lnTo>
                      <a:pt x="32" y="39"/>
                    </a:lnTo>
                    <a:lnTo>
                      <a:pt x="35" y="40"/>
                    </a:lnTo>
                    <a:lnTo>
                      <a:pt x="40" y="45"/>
                    </a:lnTo>
                    <a:lnTo>
                      <a:pt x="50" y="69"/>
                    </a:lnTo>
                    <a:lnTo>
                      <a:pt x="52" y="69"/>
                    </a:lnTo>
                    <a:lnTo>
                      <a:pt x="54" y="68"/>
                    </a:lnTo>
                    <a:lnTo>
                      <a:pt x="55" y="68"/>
                    </a:lnTo>
                    <a:lnTo>
                      <a:pt x="56" y="70"/>
                    </a:lnTo>
                    <a:lnTo>
                      <a:pt x="54" y="83"/>
                    </a:lnTo>
                    <a:lnTo>
                      <a:pt x="39" y="91"/>
                    </a:lnTo>
                    <a:lnTo>
                      <a:pt x="38" y="94"/>
                    </a:lnTo>
                    <a:lnTo>
                      <a:pt x="40" y="96"/>
                    </a:lnTo>
                    <a:lnTo>
                      <a:pt x="42" y="99"/>
                    </a:lnTo>
                    <a:lnTo>
                      <a:pt x="40" y="102"/>
                    </a:lnTo>
                    <a:lnTo>
                      <a:pt x="40" y="106"/>
                    </a:lnTo>
                    <a:lnTo>
                      <a:pt x="43" y="108"/>
                    </a:lnTo>
                    <a:lnTo>
                      <a:pt x="43" y="111"/>
                    </a:lnTo>
                    <a:lnTo>
                      <a:pt x="42" y="114"/>
                    </a:lnTo>
                    <a:lnTo>
                      <a:pt x="40" y="115"/>
                    </a:lnTo>
                    <a:lnTo>
                      <a:pt x="42" y="116"/>
                    </a:lnTo>
                    <a:lnTo>
                      <a:pt x="43" y="119"/>
                    </a:lnTo>
                    <a:lnTo>
                      <a:pt x="43" y="121"/>
                    </a:lnTo>
                    <a:lnTo>
                      <a:pt x="44" y="123"/>
                    </a:lnTo>
                    <a:lnTo>
                      <a:pt x="43" y="125"/>
                    </a:lnTo>
                    <a:lnTo>
                      <a:pt x="40" y="127"/>
                    </a:lnTo>
                    <a:lnTo>
                      <a:pt x="36" y="129"/>
                    </a:lnTo>
                    <a:lnTo>
                      <a:pt x="34" y="137"/>
                    </a:lnTo>
                    <a:lnTo>
                      <a:pt x="31" y="140"/>
                    </a:lnTo>
                    <a:lnTo>
                      <a:pt x="31" y="149"/>
                    </a:lnTo>
                    <a:lnTo>
                      <a:pt x="29" y="150"/>
                    </a:lnTo>
                    <a:lnTo>
                      <a:pt x="30" y="158"/>
                    </a:lnTo>
                    <a:lnTo>
                      <a:pt x="31" y="162"/>
                    </a:lnTo>
                    <a:lnTo>
                      <a:pt x="31" y="168"/>
                    </a:lnTo>
                    <a:lnTo>
                      <a:pt x="30" y="170"/>
                    </a:lnTo>
                    <a:lnTo>
                      <a:pt x="30" y="175"/>
                    </a:lnTo>
                    <a:lnTo>
                      <a:pt x="26" y="177"/>
                    </a:lnTo>
                    <a:lnTo>
                      <a:pt x="26" y="182"/>
                    </a:lnTo>
                    <a:lnTo>
                      <a:pt x="27" y="187"/>
                    </a:lnTo>
                    <a:lnTo>
                      <a:pt x="29" y="190"/>
                    </a:lnTo>
                    <a:lnTo>
                      <a:pt x="30" y="193"/>
                    </a:lnTo>
                    <a:lnTo>
                      <a:pt x="32" y="197"/>
                    </a:lnTo>
                    <a:lnTo>
                      <a:pt x="34" y="200"/>
                    </a:lnTo>
                    <a:lnTo>
                      <a:pt x="35" y="207"/>
                    </a:lnTo>
                    <a:lnTo>
                      <a:pt x="38" y="208"/>
                    </a:lnTo>
                    <a:lnTo>
                      <a:pt x="38" y="218"/>
                    </a:lnTo>
                    <a:lnTo>
                      <a:pt x="38" y="224"/>
                    </a:lnTo>
                    <a:lnTo>
                      <a:pt x="35" y="224"/>
                    </a:lnTo>
                    <a:lnTo>
                      <a:pt x="34" y="229"/>
                    </a:lnTo>
                    <a:lnTo>
                      <a:pt x="34" y="233"/>
                    </a:lnTo>
                    <a:lnTo>
                      <a:pt x="31" y="237"/>
                    </a:lnTo>
                    <a:lnTo>
                      <a:pt x="32" y="239"/>
                    </a:lnTo>
                    <a:lnTo>
                      <a:pt x="35" y="243"/>
                    </a:lnTo>
                    <a:lnTo>
                      <a:pt x="36" y="248"/>
                    </a:lnTo>
                    <a:lnTo>
                      <a:pt x="32" y="250"/>
                    </a:lnTo>
                    <a:lnTo>
                      <a:pt x="31" y="256"/>
                    </a:lnTo>
                    <a:lnTo>
                      <a:pt x="31" y="264"/>
                    </a:lnTo>
                    <a:lnTo>
                      <a:pt x="31" y="268"/>
                    </a:lnTo>
                    <a:lnTo>
                      <a:pt x="30" y="272"/>
                    </a:lnTo>
                    <a:lnTo>
                      <a:pt x="36" y="286"/>
                    </a:lnTo>
                    <a:lnTo>
                      <a:pt x="35" y="287"/>
                    </a:lnTo>
                    <a:lnTo>
                      <a:pt x="32" y="289"/>
                    </a:lnTo>
                    <a:lnTo>
                      <a:pt x="31" y="295"/>
                    </a:lnTo>
                    <a:lnTo>
                      <a:pt x="27" y="302"/>
                    </a:lnTo>
                    <a:lnTo>
                      <a:pt x="27" y="306"/>
                    </a:lnTo>
                    <a:lnTo>
                      <a:pt x="30" y="310"/>
                    </a:lnTo>
                    <a:lnTo>
                      <a:pt x="29" y="318"/>
                    </a:lnTo>
                    <a:lnTo>
                      <a:pt x="30" y="325"/>
                    </a:lnTo>
                    <a:lnTo>
                      <a:pt x="30" y="331"/>
                    </a:lnTo>
                    <a:lnTo>
                      <a:pt x="32" y="332"/>
                    </a:lnTo>
                    <a:lnTo>
                      <a:pt x="34" y="335"/>
                    </a:lnTo>
                    <a:lnTo>
                      <a:pt x="32" y="337"/>
                    </a:lnTo>
                    <a:lnTo>
                      <a:pt x="31" y="340"/>
                    </a:lnTo>
                    <a:lnTo>
                      <a:pt x="31" y="349"/>
                    </a:lnTo>
                    <a:lnTo>
                      <a:pt x="32" y="352"/>
                    </a:lnTo>
                    <a:lnTo>
                      <a:pt x="36" y="353"/>
                    </a:lnTo>
                    <a:lnTo>
                      <a:pt x="35" y="357"/>
                    </a:lnTo>
                    <a:lnTo>
                      <a:pt x="36" y="361"/>
                    </a:lnTo>
                    <a:lnTo>
                      <a:pt x="38" y="365"/>
                    </a:lnTo>
                    <a:lnTo>
                      <a:pt x="39" y="372"/>
                    </a:lnTo>
                    <a:lnTo>
                      <a:pt x="42" y="372"/>
                    </a:lnTo>
                    <a:lnTo>
                      <a:pt x="43" y="370"/>
                    </a:lnTo>
                    <a:lnTo>
                      <a:pt x="44" y="370"/>
                    </a:lnTo>
                    <a:lnTo>
                      <a:pt x="44" y="374"/>
                    </a:lnTo>
                    <a:lnTo>
                      <a:pt x="42" y="377"/>
                    </a:lnTo>
                    <a:lnTo>
                      <a:pt x="36" y="377"/>
                    </a:lnTo>
                    <a:lnTo>
                      <a:pt x="36" y="378"/>
                    </a:lnTo>
                    <a:lnTo>
                      <a:pt x="38" y="379"/>
                    </a:lnTo>
                    <a:lnTo>
                      <a:pt x="38" y="379"/>
                    </a:lnTo>
                    <a:lnTo>
                      <a:pt x="40" y="379"/>
                    </a:lnTo>
                    <a:lnTo>
                      <a:pt x="44" y="382"/>
                    </a:lnTo>
                    <a:lnTo>
                      <a:pt x="47" y="386"/>
                    </a:lnTo>
                    <a:lnTo>
                      <a:pt x="47" y="389"/>
                    </a:lnTo>
                    <a:lnTo>
                      <a:pt x="44" y="391"/>
                    </a:lnTo>
                    <a:lnTo>
                      <a:pt x="44" y="394"/>
                    </a:lnTo>
                    <a:lnTo>
                      <a:pt x="46" y="398"/>
                    </a:lnTo>
                    <a:lnTo>
                      <a:pt x="47" y="404"/>
                    </a:lnTo>
                    <a:lnTo>
                      <a:pt x="48" y="408"/>
                    </a:lnTo>
                    <a:lnTo>
                      <a:pt x="46" y="411"/>
                    </a:lnTo>
                    <a:lnTo>
                      <a:pt x="46" y="414"/>
                    </a:lnTo>
                    <a:lnTo>
                      <a:pt x="48" y="419"/>
                    </a:lnTo>
                    <a:lnTo>
                      <a:pt x="46" y="422"/>
                    </a:lnTo>
                    <a:lnTo>
                      <a:pt x="44" y="428"/>
                    </a:lnTo>
                    <a:lnTo>
                      <a:pt x="46" y="432"/>
                    </a:lnTo>
                    <a:lnTo>
                      <a:pt x="47" y="439"/>
                    </a:lnTo>
                    <a:lnTo>
                      <a:pt x="46" y="444"/>
                    </a:lnTo>
                    <a:lnTo>
                      <a:pt x="42" y="449"/>
                    </a:lnTo>
                    <a:lnTo>
                      <a:pt x="39" y="452"/>
                    </a:lnTo>
                    <a:lnTo>
                      <a:pt x="38" y="462"/>
                    </a:lnTo>
                    <a:lnTo>
                      <a:pt x="39" y="466"/>
                    </a:lnTo>
                    <a:lnTo>
                      <a:pt x="44" y="477"/>
                    </a:lnTo>
                    <a:lnTo>
                      <a:pt x="46" y="477"/>
                    </a:lnTo>
                    <a:lnTo>
                      <a:pt x="48" y="474"/>
                    </a:lnTo>
                    <a:lnTo>
                      <a:pt x="52" y="473"/>
                    </a:lnTo>
                    <a:lnTo>
                      <a:pt x="55" y="473"/>
                    </a:lnTo>
                    <a:lnTo>
                      <a:pt x="55" y="475"/>
                    </a:lnTo>
                    <a:lnTo>
                      <a:pt x="55" y="483"/>
                    </a:lnTo>
                    <a:lnTo>
                      <a:pt x="57" y="485"/>
                    </a:lnTo>
                    <a:lnTo>
                      <a:pt x="59" y="489"/>
                    </a:lnTo>
                    <a:lnTo>
                      <a:pt x="61" y="494"/>
                    </a:lnTo>
                    <a:lnTo>
                      <a:pt x="67" y="495"/>
                    </a:lnTo>
                    <a:lnTo>
                      <a:pt x="68" y="495"/>
                    </a:lnTo>
                    <a:lnTo>
                      <a:pt x="77" y="494"/>
                    </a:lnTo>
                    <a:lnTo>
                      <a:pt x="92" y="494"/>
                    </a:lnTo>
                    <a:lnTo>
                      <a:pt x="93" y="495"/>
                    </a:lnTo>
                    <a:lnTo>
                      <a:pt x="96" y="495"/>
                    </a:lnTo>
                    <a:lnTo>
                      <a:pt x="100" y="499"/>
                    </a:lnTo>
                    <a:lnTo>
                      <a:pt x="98" y="498"/>
                    </a:lnTo>
                    <a:lnTo>
                      <a:pt x="97" y="499"/>
                    </a:lnTo>
                    <a:lnTo>
                      <a:pt x="94" y="498"/>
                    </a:lnTo>
                    <a:lnTo>
                      <a:pt x="92" y="498"/>
                    </a:lnTo>
                    <a:lnTo>
                      <a:pt x="90" y="499"/>
                    </a:lnTo>
                    <a:lnTo>
                      <a:pt x="90" y="502"/>
                    </a:lnTo>
                    <a:lnTo>
                      <a:pt x="89" y="503"/>
                    </a:lnTo>
                    <a:lnTo>
                      <a:pt x="86" y="503"/>
                    </a:lnTo>
                    <a:lnTo>
                      <a:pt x="85" y="504"/>
                    </a:lnTo>
                    <a:lnTo>
                      <a:pt x="83" y="507"/>
                    </a:lnTo>
                    <a:lnTo>
                      <a:pt x="80" y="508"/>
                    </a:lnTo>
                    <a:lnTo>
                      <a:pt x="80" y="511"/>
                    </a:lnTo>
                    <a:lnTo>
                      <a:pt x="80" y="512"/>
                    </a:lnTo>
                    <a:lnTo>
                      <a:pt x="80" y="516"/>
                    </a:lnTo>
                    <a:lnTo>
                      <a:pt x="80" y="520"/>
                    </a:lnTo>
                    <a:lnTo>
                      <a:pt x="80" y="522"/>
                    </a:lnTo>
                    <a:lnTo>
                      <a:pt x="79" y="523"/>
                    </a:lnTo>
                    <a:lnTo>
                      <a:pt x="80" y="527"/>
                    </a:lnTo>
                    <a:lnTo>
                      <a:pt x="79" y="529"/>
                    </a:lnTo>
                    <a:lnTo>
                      <a:pt x="79" y="531"/>
                    </a:lnTo>
                    <a:lnTo>
                      <a:pt x="76" y="529"/>
                    </a:lnTo>
                    <a:lnTo>
                      <a:pt x="75" y="529"/>
                    </a:lnTo>
                    <a:lnTo>
                      <a:pt x="73" y="528"/>
                    </a:lnTo>
                    <a:lnTo>
                      <a:pt x="69" y="528"/>
                    </a:lnTo>
                    <a:lnTo>
                      <a:pt x="65" y="524"/>
                    </a:lnTo>
                    <a:lnTo>
                      <a:pt x="64" y="522"/>
                    </a:lnTo>
                    <a:lnTo>
                      <a:pt x="65" y="522"/>
                    </a:lnTo>
                    <a:lnTo>
                      <a:pt x="67" y="520"/>
                    </a:lnTo>
                    <a:lnTo>
                      <a:pt x="68" y="522"/>
                    </a:lnTo>
                    <a:lnTo>
                      <a:pt x="68" y="520"/>
                    </a:lnTo>
                    <a:lnTo>
                      <a:pt x="69" y="519"/>
                    </a:lnTo>
                    <a:lnTo>
                      <a:pt x="69" y="519"/>
                    </a:lnTo>
                    <a:lnTo>
                      <a:pt x="69" y="523"/>
                    </a:lnTo>
                    <a:lnTo>
                      <a:pt x="68" y="523"/>
                    </a:lnTo>
                    <a:lnTo>
                      <a:pt x="68" y="524"/>
                    </a:lnTo>
                    <a:lnTo>
                      <a:pt x="71" y="523"/>
                    </a:lnTo>
                    <a:lnTo>
                      <a:pt x="72" y="522"/>
                    </a:lnTo>
                    <a:lnTo>
                      <a:pt x="71" y="520"/>
                    </a:lnTo>
                    <a:lnTo>
                      <a:pt x="71" y="518"/>
                    </a:lnTo>
                    <a:lnTo>
                      <a:pt x="73" y="516"/>
                    </a:lnTo>
                    <a:lnTo>
                      <a:pt x="73" y="514"/>
                    </a:lnTo>
                    <a:lnTo>
                      <a:pt x="75" y="512"/>
                    </a:lnTo>
                    <a:lnTo>
                      <a:pt x="76" y="512"/>
                    </a:lnTo>
                    <a:lnTo>
                      <a:pt x="76" y="511"/>
                    </a:lnTo>
                    <a:lnTo>
                      <a:pt x="75" y="511"/>
                    </a:lnTo>
                    <a:lnTo>
                      <a:pt x="73" y="510"/>
                    </a:lnTo>
                    <a:lnTo>
                      <a:pt x="72" y="510"/>
                    </a:lnTo>
                    <a:lnTo>
                      <a:pt x="71" y="511"/>
                    </a:lnTo>
                    <a:lnTo>
                      <a:pt x="69" y="514"/>
                    </a:lnTo>
                    <a:lnTo>
                      <a:pt x="67" y="515"/>
                    </a:lnTo>
                    <a:lnTo>
                      <a:pt x="64" y="516"/>
                    </a:lnTo>
                    <a:lnTo>
                      <a:pt x="65" y="518"/>
                    </a:lnTo>
                    <a:lnTo>
                      <a:pt x="65" y="519"/>
                    </a:lnTo>
                    <a:lnTo>
                      <a:pt x="64" y="519"/>
                    </a:lnTo>
                    <a:lnTo>
                      <a:pt x="63" y="520"/>
                    </a:lnTo>
                    <a:lnTo>
                      <a:pt x="63" y="523"/>
                    </a:lnTo>
                    <a:lnTo>
                      <a:pt x="63" y="524"/>
                    </a:lnTo>
                    <a:lnTo>
                      <a:pt x="61" y="524"/>
                    </a:lnTo>
                    <a:lnTo>
                      <a:pt x="60" y="522"/>
                    </a:lnTo>
                    <a:lnTo>
                      <a:pt x="56" y="520"/>
                    </a:lnTo>
                    <a:lnTo>
                      <a:pt x="56" y="519"/>
                    </a:lnTo>
                    <a:lnTo>
                      <a:pt x="57" y="519"/>
                    </a:lnTo>
                    <a:lnTo>
                      <a:pt x="56" y="518"/>
                    </a:lnTo>
                    <a:lnTo>
                      <a:pt x="56" y="516"/>
                    </a:lnTo>
                    <a:lnTo>
                      <a:pt x="56" y="516"/>
                    </a:lnTo>
                    <a:lnTo>
                      <a:pt x="57" y="515"/>
                    </a:lnTo>
                    <a:lnTo>
                      <a:pt x="57" y="512"/>
                    </a:lnTo>
                    <a:lnTo>
                      <a:pt x="59" y="511"/>
                    </a:lnTo>
                    <a:lnTo>
                      <a:pt x="59" y="511"/>
                    </a:lnTo>
                    <a:lnTo>
                      <a:pt x="60" y="511"/>
                    </a:lnTo>
                    <a:lnTo>
                      <a:pt x="64" y="508"/>
                    </a:lnTo>
                    <a:lnTo>
                      <a:pt x="65" y="508"/>
                    </a:lnTo>
                    <a:lnTo>
                      <a:pt x="67" y="508"/>
                    </a:lnTo>
                    <a:lnTo>
                      <a:pt x="68" y="510"/>
                    </a:lnTo>
                    <a:lnTo>
                      <a:pt x="69" y="508"/>
                    </a:lnTo>
                    <a:lnTo>
                      <a:pt x="71" y="507"/>
                    </a:lnTo>
                    <a:lnTo>
                      <a:pt x="71" y="506"/>
                    </a:lnTo>
                    <a:lnTo>
                      <a:pt x="68" y="506"/>
                    </a:lnTo>
                    <a:lnTo>
                      <a:pt x="65" y="507"/>
                    </a:lnTo>
                    <a:lnTo>
                      <a:pt x="64" y="506"/>
                    </a:lnTo>
                    <a:lnTo>
                      <a:pt x="61" y="506"/>
                    </a:lnTo>
                    <a:lnTo>
                      <a:pt x="61" y="507"/>
                    </a:lnTo>
                    <a:lnTo>
                      <a:pt x="60" y="507"/>
                    </a:lnTo>
                    <a:lnTo>
                      <a:pt x="60" y="506"/>
                    </a:lnTo>
                    <a:lnTo>
                      <a:pt x="59" y="507"/>
                    </a:lnTo>
                    <a:lnTo>
                      <a:pt x="56" y="506"/>
                    </a:lnTo>
                    <a:lnTo>
                      <a:pt x="55" y="506"/>
                    </a:lnTo>
                    <a:lnTo>
                      <a:pt x="55" y="507"/>
                    </a:lnTo>
                    <a:lnTo>
                      <a:pt x="54" y="508"/>
                    </a:lnTo>
                    <a:lnTo>
                      <a:pt x="52" y="510"/>
                    </a:lnTo>
                    <a:lnTo>
                      <a:pt x="55" y="510"/>
                    </a:lnTo>
                    <a:lnTo>
                      <a:pt x="55" y="508"/>
                    </a:lnTo>
                    <a:lnTo>
                      <a:pt x="56" y="511"/>
                    </a:lnTo>
                    <a:lnTo>
                      <a:pt x="56" y="512"/>
                    </a:lnTo>
                    <a:lnTo>
                      <a:pt x="56" y="515"/>
                    </a:lnTo>
                    <a:lnTo>
                      <a:pt x="55" y="516"/>
                    </a:lnTo>
                    <a:lnTo>
                      <a:pt x="55" y="516"/>
                    </a:lnTo>
                    <a:lnTo>
                      <a:pt x="51" y="515"/>
                    </a:lnTo>
                    <a:lnTo>
                      <a:pt x="48" y="515"/>
                    </a:lnTo>
                    <a:lnTo>
                      <a:pt x="48" y="514"/>
                    </a:lnTo>
                    <a:lnTo>
                      <a:pt x="50" y="512"/>
                    </a:lnTo>
                    <a:lnTo>
                      <a:pt x="51" y="511"/>
                    </a:lnTo>
                    <a:lnTo>
                      <a:pt x="51" y="511"/>
                    </a:lnTo>
                    <a:lnTo>
                      <a:pt x="50" y="510"/>
                    </a:lnTo>
                    <a:lnTo>
                      <a:pt x="48" y="510"/>
                    </a:lnTo>
                    <a:lnTo>
                      <a:pt x="47" y="511"/>
                    </a:lnTo>
                    <a:lnTo>
                      <a:pt x="46" y="511"/>
                    </a:lnTo>
                    <a:lnTo>
                      <a:pt x="46" y="510"/>
                    </a:lnTo>
                    <a:lnTo>
                      <a:pt x="46" y="508"/>
                    </a:lnTo>
                    <a:lnTo>
                      <a:pt x="46" y="507"/>
                    </a:lnTo>
                    <a:lnTo>
                      <a:pt x="44" y="506"/>
                    </a:lnTo>
                    <a:lnTo>
                      <a:pt x="44" y="503"/>
                    </a:lnTo>
                    <a:lnTo>
                      <a:pt x="43" y="502"/>
                    </a:lnTo>
                    <a:lnTo>
                      <a:pt x="44" y="500"/>
                    </a:lnTo>
                    <a:lnTo>
                      <a:pt x="47" y="500"/>
                    </a:lnTo>
                    <a:lnTo>
                      <a:pt x="50" y="499"/>
                    </a:lnTo>
                    <a:lnTo>
                      <a:pt x="51" y="499"/>
                    </a:lnTo>
                    <a:lnTo>
                      <a:pt x="51" y="500"/>
                    </a:lnTo>
                    <a:lnTo>
                      <a:pt x="52" y="502"/>
                    </a:lnTo>
                    <a:lnTo>
                      <a:pt x="52" y="500"/>
                    </a:lnTo>
                    <a:lnTo>
                      <a:pt x="52" y="499"/>
                    </a:lnTo>
                    <a:lnTo>
                      <a:pt x="52" y="497"/>
                    </a:lnTo>
                    <a:lnTo>
                      <a:pt x="52" y="495"/>
                    </a:lnTo>
                    <a:lnTo>
                      <a:pt x="55" y="497"/>
                    </a:lnTo>
                    <a:lnTo>
                      <a:pt x="56" y="500"/>
                    </a:lnTo>
                    <a:lnTo>
                      <a:pt x="55" y="503"/>
                    </a:lnTo>
                    <a:lnTo>
                      <a:pt x="57" y="502"/>
                    </a:lnTo>
                    <a:lnTo>
                      <a:pt x="57" y="500"/>
                    </a:lnTo>
                    <a:lnTo>
                      <a:pt x="55" y="498"/>
                    </a:lnTo>
                    <a:lnTo>
                      <a:pt x="56" y="495"/>
                    </a:lnTo>
                    <a:lnTo>
                      <a:pt x="57" y="494"/>
                    </a:lnTo>
                    <a:lnTo>
                      <a:pt x="56" y="491"/>
                    </a:lnTo>
                    <a:lnTo>
                      <a:pt x="52" y="489"/>
                    </a:lnTo>
                    <a:lnTo>
                      <a:pt x="50" y="487"/>
                    </a:lnTo>
                    <a:lnTo>
                      <a:pt x="48" y="489"/>
                    </a:lnTo>
                    <a:lnTo>
                      <a:pt x="48" y="489"/>
                    </a:lnTo>
                    <a:lnTo>
                      <a:pt x="52" y="489"/>
                    </a:lnTo>
                    <a:lnTo>
                      <a:pt x="55" y="490"/>
                    </a:lnTo>
                    <a:lnTo>
                      <a:pt x="55" y="493"/>
                    </a:lnTo>
                    <a:lnTo>
                      <a:pt x="52" y="493"/>
                    </a:lnTo>
                    <a:lnTo>
                      <a:pt x="52" y="491"/>
                    </a:lnTo>
                    <a:lnTo>
                      <a:pt x="48" y="490"/>
                    </a:lnTo>
                    <a:lnTo>
                      <a:pt x="47" y="490"/>
                    </a:lnTo>
                    <a:lnTo>
                      <a:pt x="47" y="491"/>
                    </a:lnTo>
                    <a:lnTo>
                      <a:pt x="50" y="491"/>
                    </a:lnTo>
                    <a:lnTo>
                      <a:pt x="51" y="493"/>
                    </a:lnTo>
                    <a:lnTo>
                      <a:pt x="51" y="494"/>
                    </a:lnTo>
                    <a:lnTo>
                      <a:pt x="50" y="495"/>
                    </a:lnTo>
                    <a:lnTo>
                      <a:pt x="48" y="498"/>
                    </a:lnTo>
                    <a:lnTo>
                      <a:pt x="47" y="495"/>
                    </a:lnTo>
                    <a:lnTo>
                      <a:pt x="47" y="494"/>
                    </a:lnTo>
                    <a:lnTo>
                      <a:pt x="46" y="493"/>
                    </a:lnTo>
                    <a:lnTo>
                      <a:pt x="46" y="494"/>
                    </a:lnTo>
                    <a:lnTo>
                      <a:pt x="46" y="495"/>
                    </a:lnTo>
                    <a:lnTo>
                      <a:pt x="46" y="499"/>
                    </a:lnTo>
                    <a:lnTo>
                      <a:pt x="44" y="499"/>
                    </a:lnTo>
                    <a:lnTo>
                      <a:pt x="43" y="497"/>
                    </a:lnTo>
                    <a:lnTo>
                      <a:pt x="42" y="495"/>
                    </a:lnTo>
                    <a:lnTo>
                      <a:pt x="40" y="494"/>
                    </a:lnTo>
                    <a:lnTo>
                      <a:pt x="40" y="493"/>
                    </a:lnTo>
                    <a:lnTo>
                      <a:pt x="38" y="490"/>
                    </a:lnTo>
                    <a:lnTo>
                      <a:pt x="38" y="489"/>
                    </a:lnTo>
                    <a:lnTo>
                      <a:pt x="39" y="489"/>
                    </a:lnTo>
                    <a:lnTo>
                      <a:pt x="40" y="490"/>
                    </a:lnTo>
                    <a:lnTo>
                      <a:pt x="42" y="490"/>
                    </a:lnTo>
                    <a:lnTo>
                      <a:pt x="40" y="487"/>
                    </a:lnTo>
                    <a:lnTo>
                      <a:pt x="42" y="485"/>
                    </a:lnTo>
                    <a:lnTo>
                      <a:pt x="40" y="486"/>
                    </a:lnTo>
                    <a:lnTo>
                      <a:pt x="39" y="486"/>
                    </a:lnTo>
                    <a:lnTo>
                      <a:pt x="36" y="485"/>
                    </a:lnTo>
                    <a:lnTo>
                      <a:pt x="36" y="483"/>
                    </a:lnTo>
                    <a:lnTo>
                      <a:pt x="35" y="483"/>
                    </a:lnTo>
                    <a:lnTo>
                      <a:pt x="34" y="482"/>
                    </a:lnTo>
                    <a:lnTo>
                      <a:pt x="35" y="481"/>
                    </a:lnTo>
                    <a:lnTo>
                      <a:pt x="38" y="479"/>
                    </a:lnTo>
                    <a:lnTo>
                      <a:pt x="38" y="478"/>
                    </a:lnTo>
                    <a:lnTo>
                      <a:pt x="38" y="477"/>
                    </a:lnTo>
                    <a:lnTo>
                      <a:pt x="36" y="478"/>
                    </a:lnTo>
                    <a:lnTo>
                      <a:pt x="35" y="477"/>
                    </a:lnTo>
                    <a:lnTo>
                      <a:pt x="34" y="475"/>
                    </a:lnTo>
                    <a:lnTo>
                      <a:pt x="35" y="475"/>
                    </a:lnTo>
                    <a:lnTo>
                      <a:pt x="36" y="474"/>
                    </a:lnTo>
                    <a:lnTo>
                      <a:pt x="34" y="473"/>
                    </a:lnTo>
                    <a:lnTo>
                      <a:pt x="30" y="472"/>
                    </a:lnTo>
                    <a:lnTo>
                      <a:pt x="26" y="469"/>
                    </a:lnTo>
                    <a:lnTo>
                      <a:pt x="26" y="468"/>
                    </a:lnTo>
                    <a:lnTo>
                      <a:pt x="27" y="466"/>
                    </a:lnTo>
                    <a:lnTo>
                      <a:pt x="29" y="465"/>
                    </a:lnTo>
                    <a:lnTo>
                      <a:pt x="29" y="462"/>
                    </a:lnTo>
                    <a:lnTo>
                      <a:pt x="29" y="461"/>
                    </a:lnTo>
                    <a:lnTo>
                      <a:pt x="29" y="460"/>
                    </a:lnTo>
                    <a:lnTo>
                      <a:pt x="30" y="457"/>
                    </a:lnTo>
                    <a:lnTo>
                      <a:pt x="34" y="457"/>
                    </a:lnTo>
                    <a:lnTo>
                      <a:pt x="34" y="457"/>
                    </a:lnTo>
                    <a:lnTo>
                      <a:pt x="32" y="457"/>
                    </a:lnTo>
                    <a:lnTo>
                      <a:pt x="30" y="456"/>
                    </a:lnTo>
                    <a:lnTo>
                      <a:pt x="30" y="454"/>
                    </a:lnTo>
                    <a:lnTo>
                      <a:pt x="31" y="449"/>
                    </a:lnTo>
                    <a:lnTo>
                      <a:pt x="32" y="449"/>
                    </a:lnTo>
                    <a:lnTo>
                      <a:pt x="32" y="448"/>
                    </a:lnTo>
                    <a:lnTo>
                      <a:pt x="30" y="449"/>
                    </a:lnTo>
                    <a:lnTo>
                      <a:pt x="30" y="453"/>
                    </a:lnTo>
                    <a:lnTo>
                      <a:pt x="30" y="457"/>
                    </a:lnTo>
                    <a:lnTo>
                      <a:pt x="27" y="457"/>
                    </a:lnTo>
                    <a:lnTo>
                      <a:pt x="26" y="454"/>
                    </a:lnTo>
                    <a:lnTo>
                      <a:pt x="26" y="452"/>
                    </a:lnTo>
                    <a:lnTo>
                      <a:pt x="25" y="450"/>
                    </a:lnTo>
                    <a:lnTo>
                      <a:pt x="23" y="444"/>
                    </a:lnTo>
                    <a:lnTo>
                      <a:pt x="23" y="443"/>
                    </a:lnTo>
                    <a:lnTo>
                      <a:pt x="25" y="443"/>
                    </a:lnTo>
                    <a:lnTo>
                      <a:pt x="26" y="441"/>
                    </a:lnTo>
                    <a:lnTo>
                      <a:pt x="26" y="440"/>
                    </a:lnTo>
                    <a:lnTo>
                      <a:pt x="25" y="439"/>
                    </a:lnTo>
                    <a:lnTo>
                      <a:pt x="27" y="437"/>
                    </a:lnTo>
                    <a:lnTo>
                      <a:pt x="27" y="436"/>
                    </a:lnTo>
                    <a:lnTo>
                      <a:pt x="26" y="437"/>
                    </a:lnTo>
                    <a:lnTo>
                      <a:pt x="23" y="437"/>
                    </a:lnTo>
                    <a:lnTo>
                      <a:pt x="23" y="435"/>
                    </a:lnTo>
                    <a:lnTo>
                      <a:pt x="21" y="433"/>
                    </a:lnTo>
                    <a:lnTo>
                      <a:pt x="21" y="432"/>
                    </a:lnTo>
                    <a:lnTo>
                      <a:pt x="21" y="431"/>
                    </a:lnTo>
                    <a:lnTo>
                      <a:pt x="25" y="429"/>
                    </a:lnTo>
                    <a:lnTo>
                      <a:pt x="26" y="431"/>
                    </a:lnTo>
                    <a:lnTo>
                      <a:pt x="27" y="429"/>
                    </a:lnTo>
                    <a:lnTo>
                      <a:pt x="29" y="429"/>
                    </a:lnTo>
                    <a:lnTo>
                      <a:pt x="30" y="429"/>
                    </a:lnTo>
                    <a:lnTo>
                      <a:pt x="30" y="428"/>
                    </a:lnTo>
                    <a:lnTo>
                      <a:pt x="30" y="427"/>
                    </a:lnTo>
                    <a:lnTo>
                      <a:pt x="29" y="428"/>
                    </a:lnTo>
                    <a:lnTo>
                      <a:pt x="27" y="428"/>
                    </a:lnTo>
                    <a:lnTo>
                      <a:pt x="26" y="427"/>
                    </a:lnTo>
                    <a:lnTo>
                      <a:pt x="23" y="428"/>
                    </a:lnTo>
                    <a:lnTo>
                      <a:pt x="19" y="428"/>
                    </a:lnTo>
                    <a:lnTo>
                      <a:pt x="19" y="425"/>
                    </a:lnTo>
                    <a:lnTo>
                      <a:pt x="17" y="424"/>
                    </a:lnTo>
                    <a:lnTo>
                      <a:pt x="17" y="423"/>
                    </a:lnTo>
                    <a:lnTo>
                      <a:pt x="18" y="423"/>
                    </a:lnTo>
                    <a:lnTo>
                      <a:pt x="19" y="423"/>
                    </a:lnTo>
                    <a:lnTo>
                      <a:pt x="22" y="424"/>
                    </a:lnTo>
                    <a:lnTo>
                      <a:pt x="22" y="424"/>
                    </a:lnTo>
                    <a:lnTo>
                      <a:pt x="19" y="423"/>
                    </a:lnTo>
                    <a:lnTo>
                      <a:pt x="18" y="422"/>
                    </a:lnTo>
                    <a:lnTo>
                      <a:pt x="19" y="419"/>
                    </a:lnTo>
                    <a:lnTo>
                      <a:pt x="21" y="419"/>
                    </a:lnTo>
                    <a:lnTo>
                      <a:pt x="21" y="418"/>
                    </a:lnTo>
                    <a:lnTo>
                      <a:pt x="21" y="416"/>
                    </a:lnTo>
                    <a:lnTo>
                      <a:pt x="22" y="415"/>
                    </a:lnTo>
                    <a:lnTo>
                      <a:pt x="21" y="414"/>
                    </a:lnTo>
                    <a:lnTo>
                      <a:pt x="18" y="412"/>
                    </a:lnTo>
                    <a:lnTo>
                      <a:pt x="17" y="411"/>
                    </a:lnTo>
                    <a:lnTo>
                      <a:pt x="15" y="411"/>
                    </a:lnTo>
                    <a:lnTo>
                      <a:pt x="14" y="412"/>
                    </a:lnTo>
                    <a:lnTo>
                      <a:pt x="11" y="412"/>
                    </a:lnTo>
                    <a:lnTo>
                      <a:pt x="9" y="411"/>
                    </a:lnTo>
                    <a:lnTo>
                      <a:pt x="9" y="408"/>
                    </a:lnTo>
                    <a:lnTo>
                      <a:pt x="9" y="408"/>
                    </a:lnTo>
                    <a:lnTo>
                      <a:pt x="5" y="408"/>
                    </a:lnTo>
                    <a:lnTo>
                      <a:pt x="4" y="411"/>
                    </a:lnTo>
                    <a:lnTo>
                      <a:pt x="5" y="412"/>
                    </a:lnTo>
                    <a:lnTo>
                      <a:pt x="6" y="412"/>
                    </a:lnTo>
                    <a:lnTo>
                      <a:pt x="6" y="414"/>
                    </a:lnTo>
                    <a:lnTo>
                      <a:pt x="6" y="415"/>
                    </a:lnTo>
                    <a:lnTo>
                      <a:pt x="4" y="415"/>
                    </a:lnTo>
                    <a:lnTo>
                      <a:pt x="1" y="411"/>
                    </a:lnTo>
                    <a:lnTo>
                      <a:pt x="1" y="410"/>
                    </a:lnTo>
                    <a:lnTo>
                      <a:pt x="4" y="408"/>
                    </a:lnTo>
                    <a:lnTo>
                      <a:pt x="5" y="406"/>
                    </a:lnTo>
                    <a:lnTo>
                      <a:pt x="6" y="404"/>
                    </a:lnTo>
                    <a:lnTo>
                      <a:pt x="7" y="403"/>
                    </a:lnTo>
                    <a:lnTo>
                      <a:pt x="9" y="403"/>
                    </a:lnTo>
                    <a:lnTo>
                      <a:pt x="7" y="400"/>
                    </a:lnTo>
                    <a:lnTo>
                      <a:pt x="7" y="400"/>
                    </a:lnTo>
                    <a:lnTo>
                      <a:pt x="6" y="398"/>
                    </a:lnTo>
                    <a:lnTo>
                      <a:pt x="6" y="397"/>
                    </a:lnTo>
                    <a:lnTo>
                      <a:pt x="7" y="397"/>
                    </a:lnTo>
                    <a:lnTo>
                      <a:pt x="9" y="397"/>
                    </a:lnTo>
                    <a:lnTo>
                      <a:pt x="13" y="397"/>
                    </a:lnTo>
                    <a:lnTo>
                      <a:pt x="15" y="395"/>
                    </a:lnTo>
                    <a:lnTo>
                      <a:pt x="17" y="397"/>
                    </a:lnTo>
                    <a:lnTo>
                      <a:pt x="17" y="399"/>
                    </a:lnTo>
                    <a:lnTo>
                      <a:pt x="15" y="400"/>
                    </a:lnTo>
                    <a:lnTo>
                      <a:pt x="13" y="402"/>
                    </a:lnTo>
                    <a:lnTo>
                      <a:pt x="13" y="402"/>
                    </a:lnTo>
                    <a:lnTo>
                      <a:pt x="14" y="403"/>
                    </a:lnTo>
                    <a:lnTo>
                      <a:pt x="17" y="400"/>
                    </a:lnTo>
                    <a:lnTo>
                      <a:pt x="19" y="400"/>
                    </a:lnTo>
                    <a:lnTo>
                      <a:pt x="21" y="400"/>
                    </a:lnTo>
                    <a:lnTo>
                      <a:pt x="21" y="402"/>
                    </a:lnTo>
                    <a:lnTo>
                      <a:pt x="21" y="403"/>
                    </a:lnTo>
                    <a:lnTo>
                      <a:pt x="19" y="407"/>
                    </a:lnTo>
                    <a:lnTo>
                      <a:pt x="19" y="408"/>
                    </a:lnTo>
                    <a:lnTo>
                      <a:pt x="19" y="410"/>
                    </a:lnTo>
                    <a:lnTo>
                      <a:pt x="21" y="407"/>
                    </a:lnTo>
                    <a:lnTo>
                      <a:pt x="22" y="407"/>
                    </a:lnTo>
                    <a:lnTo>
                      <a:pt x="22" y="402"/>
                    </a:lnTo>
                    <a:lnTo>
                      <a:pt x="22" y="400"/>
                    </a:lnTo>
                    <a:lnTo>
                      <a:pt x="21" y="400"/>
                    </a:lnTo>
                    <a:lnTo>
                      <a:pt x="21" y="398"/>
                    </a:lnTo>
                    <a:lnTo>
                      <a:pt x="22" y="394"/>
                    </a:lnTo>
                    <a:lnTo>
                      <a:pt x="25" y="391"/>
                    </a:lnTo>
                    <a:lnTo>
                      <a:pt x="23" y="391"/>
                    </a:lnTo>
                    <a:lnTo>
                      <a:pt x="23" y="390"/>
                    </a:lnTo>
                    <a:lnTo>
                      <a:pt x="25" y="389"/>
                    </a:lnTo>
                    <a:lnTo>
                      <a:pt x="23" y="386"/>
                    </a:lnTo>
                    <a:lnTo>
                      <a:pt x="23" y="383"/>
                    </a:lnTo>
                    <a:lnTo>
                      <a:pt x="25" y="383"/>
                    </a:lnTo>
                    <a:lnTo>
                      <a:pt x="27" y="382"/>
                    </a:lnTo>
                    <a:lnTo>
                      <a:pt x="30" y="379"/>
                    </a:lnTo>
                    <a:lnTo>
                      <a:pt x="30" y="375"/>
                    </a:lnTo>
                    <a:lnTo>
                      <a:pt x="29" y="374"/>
                    </a:lnTo>
                    <a:lnTo>
                      <a:pt x="27" y="374"/>
                    </a:lnTo>
                    <a:lnTo>
                      <a:pt x="27" y="372"/>
                    </a:lnTo>
                    <a:lnTo>
                      <a:pt x="25" y="370"/>
                    </a:lnTo>
                    <a:lnTo>
                      <a:pt x="23" y="370"/>
                    </a:lnTo>
                    <a:lnTo>
                      <a:pt x="22" y="369"/>
                    </a:lnTo>
                    <a:lnTo>
                      <a:pt x="22" y="368"/>
                    </a:lnTo>
                    <a:lnTo>
                      <a:pt x="23" y="366"/>
                    </a:lnTo>
                    <a:lnTo>
                      <a:pt x="23" y="364"/>
                    </a:lnTo>
                    <a:lnTo>
                      <a:pt x="25" y="361"/>
                    </a:lnTo>
                    <a:lnTo>
                      <a:pt x="22" y="360"/>
                    </a:lnTo>
                    <a:lnTo>
                      <a:pt x="22" y="358"/>
                    </a:lnTo>
                    <a:lnTo>
                      <a:pt x="23" y="356"/>
                    </a:lnTo>
                    <a:lnTo>
                      <a:pt x="22" y="356"/>
                    </a:lnTo>
                    <a:lnTo>
                      <a:pt x="23" y="354"/>
                    </a:lnTo>
                    <a:lnTo>
                      <a:pt x="25" y="352"/>
                    </a:lnTo>
                    <a:lnTo>
                      <a:pt x="22" y="350"/>
                    </a:lnTo>
                    <a:lnTo>
                      <a:pt x="22" y="347"/>
                    </a:lnTo>
                    <a:lnTo>
                      <a:pt x="23" y="347"/>
                    </a:lnTo>
                    <a:lnTo>
                      <a:pt x="25" y="345"/>
                    </a:lnTo>
                    <a:lnTo>
                      <a:pt x="25" y="344"/>
                    </a:lnTo>
                    <a:lnTo>
                      <a:pt x="22" y="343"/>
                    </a:lnTo>
                    <a:lnTo>
                      <a:pt x="22" y="341"/>
                    </a:lnTo>
                    <a:lnTo>
                      <a:pt x="23" y="340"/>
                    </a:lnTo>
                    <a:lnTo>
                      <a:pt x="25" y="341"/>
                    </a:lnTo>
                    <a:lnTo>
                      <a:pt x="25" y="343"/>
                    </a:lnTo>
                    <a:lnTo>
                      <a:pt x="26" y="344"/>
                    </a:lnTo>
                    <a:lnTo>
                      <a:pt x="27" y="344"/>
                    </a:lnTo>
                    <a:lnTo>
                      <a:pt x="26" y="343"/>
                    </a:lnTo>
                    <a:lnTo>
                      <a:pt x="26" y="339"/>
                    </a:lnTo>
                    <a:lnTo>
                      <a:pt x="25" y="336"/>
                    </a:lnTo>
                    <a:lnTo>
                      <a:pt x="23" y="337"/>
                    </a:lnTo>
                    <a:lnTo>
                      <a:pt x="22" y="336"/>
                    </a:lnTo>
                    <a:lnTo>
                      <a:pt x="22" y="335"/>
                    </a:lnTo>
                    <a:lnTo>
                      <a:pt x="25" y="332"/>
                    </a:lnTo>
                    <a:lnTo>
                      <a:pt x="26" y="331"/>
                    </a:lnTo>
                    <a:lnTo>
                      <a:pt x="25" y="331"/>
                    </a:lnTo>
                    <a:lnTo>
                      <a:pt x="23" y="332"/>
                    </a:lnTo>
                    <a:lnTo>
                      <a:pt x="22" y="329"/>
                    </a:lnTo>
                    <a:lnTo>
                      <a:pt x="19" y="329"/>
                    </a:lnTo>
                    <a:lnTo>
                      <a:pt x="19" y="329"/>
                    </a:lnTo>
                    <a:lnTo>
                      <a:pt x="18" y="333"/>
                    </a:lnTo>
                    <a:lnTo>
                      <a:pt x="15" y="335"/>
                    </a:lnTo>
                    <a:lnTo>
                      <a:pt x="11" y="332"/>
                    </a:lnTo>
                    <a:lnTo>
                      <a:pt x="11" y="331"/>
                    </a:lnTo>
                    <a:lnTo>
                      <a:pt x="10" y="329"/>
                    </a:lnTo>
                    <a:lnTo>
                      <a:pt x="6" y="324"/>
                    </a:lnTo>
                    <a:lnTo>
                      <a:pt x="6" y="323"/>
                    </a:lnTo>
                    <a:lnTo>
                      <a:pt x="6" y="322"/>
                    </a:lnTo>
                    <a:lnTo>
                      <a:pt x="6" y="320"/>
                    </a:lnTo>
                    <a:lnTo>
                      <a:pt x="5" y="319"/>
                    </a:lnTo>
                    <a:lnTo>
                      <a:pt x="6" y="318"/>
                    </a:lnTo>
                    <a:lnTo>
                      <a:pt x="6" y="316"/>
                    </a:lnTo>
                    <a:lnTo>
                      <a:pt x="7" y="311"/>
                    </a:lnTo>
                    <a:lnTo>
                      <a:pt x="6" y="310"/>
                    </a:lnTo>
                    <a:lnTo>
                      <a:pt x="5" y="307"/>
                    </a:lnTo>
                    <a:lnTo>
                      <a:pt x="6" y="306"/>
                    </a:lnTo>
                    <a:lnTo>
                      <a:pt x="7" y="306"/>
                    </a:lnTo>
                    <a:lnTo>
                      <a:pt x="7" y="306"/>
                    </a:lnTo>
                    <a:lnTo>
                      <a:pt x="9" y="304"/>
                    </a:lnTo>
                    <a:lnTo>
                      <a:pt x="7" y="303"/>
                    </a:lnTo>
                    <a:lnTo>
                      <a:pt x="9" y="302"/>
                    </a:lnTo>
                    <a:lnTo>
                      <a:pt x="10" y="297"/>
                    </a:lnTo>
                    <a:lnTo>
                      <a:pt x="10" y="293"/>
                    </a:lnTo>
                    <a:lnTo>
                      <a:pt x="9" y="291"/>
                    </a:lnTo>
                    <a:lnTo>
                      <a:pt x="7" y="290"/>
                    </a:lnTo>
                    <a:lnTo>
                      <a:pt x="5" y="283"/>
                    </a:lnTo>
                    <a:lnTo>
                      <a:pt x="5" y="281"/>
                    </a:lnTo>
                    <a:lnTo>
                      <a:pt x="5" y="278"/>
                    </a:lnTo>
                    <a:lnTo>
                      <a:pt x="2" y="275"/>
                    </a:lnTo>
                    <a:lnTo>
                      <a:pt x="0" y="273"/>
                    </a:lnTo>
                    <a:lnTo>
                      <a:pt x="0" y="269"/>
                    </a:lnTo>
                    <a:lnTo>
                      <a:pt x="0" y="268"/>
                    </a:lnTo>
                    <a:lnTo>
                      <a:pt x="0" y="265"/>
                    </a:lnTo>
                    <a:lnTo>
                      <a:pt x="2" y="265"/>
                    </a:lnTo>
                    <a:lnTo>
                      <a:pt x="4" y="266"/>
                    </a:lnTo>
                    <a:lnTo>
                      <a:pt x="5" y="266"/>
                    </a:lnTo>
                    <a:lnTo>
                      <a:pt x="6" y="264"/>
                    </a:lnTo>
                    <a:lnTo>
                      <a:pt x="6" y="262"/>
                    </a:lnTo>
                    <a:lnTo>
                      <a:pt x="5" y="260"/>
                    </a:lnTo>
                    <a:lnTo>
                      <a:pt x="5" y="258"/>
                    </a:lnTo>
                    <a:lnTo>
                      <a:pt x="6" y="257"/>
                    </a:lnTo>
                    <a:lnTo>
                      <a:pt x="6" y="254"/>
                    </a:lnTo>
                    <a:lnTo>
                      <a:pt x="7" y="253"/>
                    </a:lnTo>
                    <a:lnTo>
                      <a:pt x="7" y="252"/>
                    </a:lnTo>
                    <a:lnTo>
                      <a:pt x="7" y="248"/>
                    </a:lnTo>
                    <a:lnTo>
                      <a:pt x="9" y="247"/>
                    </a:lnTo>
                    <a:lnTo>
                      <a:pt x="9" y="245"/>
                    </a:lnTo>
                    <a:lnTo>
                      <a:pt x="9" y="244"/>
                    </a:lnTo>
                    <a:lnTo>
                      <a:pt x="10" y="241"/>
                    </a:lnTo>
                    <a:lnTo>
                      <a:pt x="10" y="239"/>
                    </a:lnTo>
                    <a:lnTo>
                      <a:pt x="10" y="237"/>
                    </a:lnTo>
                    <a:lnTo>
                      <a:pt x="10" y="236"/>
                    </a:lnTo>
                    <a:lnTo>
                      <a:pt x="11" y="233"/>
                    </a:lnTo>
                    <a:lnTo>
                      <a:pt x="11" y="231"/>
                    </a:lnTo>
                    <a:lnTo>
                      <a:pt x="11" y="228"/>
                    </a:lnTo>
                    <a:lnTo>
                      <a:pt x="13" y="227"/>
                    </a:lnTo>
                    <a:lnTo>
                      <a:pt x="14" y="224"/>
                    </a:lnTo>
                    <a:lnTo>
                      <a:pt x="13" y="223"/>
                    </a:lnTo>
                    <a:lnTo>
                      <a:pt x="13" y="222"/>
                    </a:lnTo>
                    <a:lnTo>
                      <a:pt x="14" y="219"/>
                    </a:lnTo>
                    <a:lnTo>
                      <a:pt x="17" y="218"/>
                    </a:lnTo>
                    <a:lnTo>
                      <a:pt x="18" y="215"/>
                    </a:lnTo>
                    <a:lnTo>
                      <a:pt x="17" y="214"/>
                    </a:lnTo>
                    <a:lnTo>
                      <a:pt x="14" y="210"/>
                    </a:lnTo>
                    <a:lnTo>
                      <a:pt x="14" y="208"/>
                    </a:lnTo>
                    <a:lnTo>
                      <a:pt x="14" y="206"/>
                    </a:lnTo>
                    <a:lnTo>
                      <a:pt x="15" y="204"/>
                    </a:lnTo>
                    <a:lnTo>
                      <a:pt x="14" y="203"/>
                    </a:lnTo>
                    <a:lnTo>
                      <a:pt x="14" y="202"/>
                    </a:lnTo>
                    <a:lnTo>
                      <a:pt x="15" y="198"/>
                    </a:lnTo>
                    <a:lnTo>
                      <a:pt x="15" y="194"/>
                    </a:lnTo>
                    <a:lnTo>
                      <a:pt x="13" y="191"/>
                    </a:lnTo>
                    <a:lnTo>
                      <a:pt x="11" y="189"/>
                    </a:lnTo>
                    <a:lnTo>
                      <a:pt x="13" y="187"/>
                    </a:lnTo>
                    <a:lnTo>
                      <a:pt x="13" y="183"/>
                    </a:lnTo>
                    <a:lnTo>
                      <a:pt x="10" y="177"/>
                    </a:lnTo>
                    <a:lnTo>
                      <a:pt x="10" y="174"/>
                    </a:lnTo>
                    <a:lnTo>
                      <a:pt x="10" y="171"/>
                    </a:lnTo>
                    <a:lnTo>
                      <a:pt x="10" y="168"/>
                    </a:lnTo>
                    <a:lnTo>
                      <a:pt x="11" y="168"/>
                    </a:lnTo>
                    <a:lnTo>
                      <a:pt x="13" y="165"/>
                    </a:lnTo>
                    <a:lnTo>
                      <a:pt x="11" y="164"/>
                    </a:lnTo>
                    <a:lnTo>
                      <a:pt x="13" y="161"/>
                    </a:lnTo>
                    <a:lnTo>
                      <a:pt x="14" y="160"/>
                    </a:lnTo>
                    <a:lnTo>
                      <a:pt x="13" y="157"/>
                    </a:lnTo>
                    <a:lnTo>
                      <a:pt x="13" y="154"/>
                    </a:lnTo>
                    <a:lnTo>
                      <a:pt x="10" y="150"/>
                    </a:lnTo>
                    <a:lnTo>
                      <a:pt x="10" y="149"/>
                    </a:lnTo>
                    <a:lnTo>
                      <a:pt x="13" y="144"/>
                    </a:lnTo>
                    <a:lnTo>
                      <a:pt x="13" y="143"/>
                    </a:lnTo>
                    <a:lnTo>
                      <a:pt x="11" y="139"/>
                    </a:lnTo>
                    <a:lnTo>
                      <a:pt x="13" y="137"/>
                    </a:lnTo>
                    <a:lnTo>
                      <a:pt x="13" y="133"/>
                    </a:lnTo>
                    <a:lnTo>
                      <a:pt x="15" y="131"/>
                    </a:lnTo>
                    <a:lnTo>
                      <a:pt x="15" y="129"/>
                    </a:lnTo>
                    <a:lnTo>
                      <a:pt x="15" y="128"/>
                    </a:lnTo>
                    <a:lnTo>
                      <a:pt x="15" y="124"/>
                    </a:lnTo>
                    <a:lnTo>
                      <a:pt x="15" y="123"/>
                    </a:lnTo>
                    <a:lnTo>
                      <a:pt x="17" y="116"/>
                    </a:lnTo>
                    <a:lnTo>
                      <a:pt x="17" y="114"/>
                    </a:lnTo>
                    <a:lnTo>
                      <a:pt x="14" y="110"/>
                    </a:lnTo>
                    <a:lnTo>
                      <a:pt x="14" y="107"/>
                    </a:lnTo>
                    <a:lnTo>
                      <a:pt x="17" y="103"/>
                    </a:lnTo>
                    <a:lnTo>
                      <a:pt x="17" y="100"/>
                    </a:lnTo>
                    <a:lnTo>
                      <a:pt x="17" y="96"/>
                    </a:lnTo>
                    <a:lnTo>
                      <a:pt x="15" y="93"/>
                    </a:lnTo>
                    <a:lnTo>
                      <a:pt x="15" y="79"/>
                    </a:lnTo>
                    <a:lnTo>
                      <a:pt x="17" y="78"/>
                    </a:lnTo>
                    <a:lnTo>
                      <a:pt x="15" y="78"/>
                    </a:lnTo>
                    <a:lnTo>
                      <a:pt x="14" y="78"/>
                    </a:lnTo>
                    <a:lnTo>
                      <a:pt x="13" y="78"/>
                    </a:lnTo>
                    <a:lnTo>
                      <a:pt x="13" y="73"/>
                    </a:lnTo>
                    <a:lnTo>
                      <a:pt x="14" y="71"/>
                    </a:lnTo>
                    <a:lnTo>
                      <a:pt x="17" y="70"/>
                    </a:lnTo>
                    <a:lnTo>
                      <a:pt x="17" y="69"/>
                    </a:lnTo>
                    <a:lnTo>
                      <a:pt x="15" y="60"/>
                    </a:lnTo>
                    <a:lnTo>
                      <a:pt x="17" y="60"/>
                    </a:lnTo>
                    <a:lnTo>
                      <a:pt x="17" y="57"/>
                    </a:lnTo>
                    <a:lnTo>
                      <a:pt x="17" y="52"/>
                    </a:lnTo>
                    <a:lnTo>
                      <a:pt x="15" y="48"/>
                    </a:lnTo>
                    <a:lnTo>
                      <a:pt x="14" y="43"/>
                    </a:lnTo>
                    <a:lnTo>
                      <a:pt x="13" y="39"/>
                    </a:lnTo>
                    <a:lnTo>
                      <a:pt x="14" y="37"/>
                    </a:lnTo>
                    <a:lnTo>
                      <a:pt x="15" y="35"/>
                    </a:lnTo>
                    <a:lnTo>
                      <a:pt x="15" y="32"/>
                    </a:lnTo>
                    <a:lnTo>
                      <a:pt x="13" y="23"/>
                    </a:lnTo>
                    <a:lnTo>
                      <a:pt x="13" y="19"/>
                    </a:lnTo>
                    <a:lnTo>
                      <a:pt x="13" y="18"/>
                    </a:lnTo>
                    <a:lnTo>
                      <a:pt x="13" y="14"/>
                    </a:lnTo>
                    <a:lnTo>
                      <a:pt x="11" y="12"/>
                    </a:lnTo>
                    <a:lnTo>
                      <a:pt x="14" y="11"/>
                    </a:lnTo>
                    <a:lnTo>
                      <a:pt x="17" y="10"/>
                    </a:lnTo>
                    <a:lnTo>
                      <a:pt x="18" y="10"/>
                    </a:lnTo>
                    <a:lnTo>
                      <a:pt x="21" y="8"/>
                    </a:lnTo>
                    <a:lnTo>
                      <a:pt x="22" y="7"/>
                    </a:lnTo>
                    <a:lnTo>
                      <a:pt x="19" y="4"/>
                    </a:lnTo>
                    <a:lnTo>
                      <a:pt x="21" y="2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2" name="Freeform 532"/>
              <p:cNvSpPr>
                <a:spLocks/>
              </p:cNvSpPr>
              <p:nvPr/>
            </p:nvSpPr>
            <p:spPr bwMode="auto">
              <a:xfrm>
                <a:off x="3935551" y="3835238"/>
                <a:ext cx="2539" cy="507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lnTo>
                      <a:pt x="1" y="2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3" name="Freeform 533"/>
              <p:cNvSpPr>
                <a:spLocks noEditPoints="1"/>
              </p:cNvSpPr>
              <p:nvPr/>
            </p:nvSpPr>
            <p:spPr bwMode="auto">
              <a:xfrm>
                <a:off x="3948239" y="3840314"/>
                <a:ext cx="20302" cy="27916"/>
              </a:xfrm>
              <a:custGeom>
                <a:avLst/>
                <a:gdLst>
                  <a:gd name="T0" fmla="*/ 8 w 8"/>
                  <a:gd name="T1" fmla="*/ 8 h 11"/>
                  <a:gd name="T2" fmla="*/ 7 w 8"/>
                  <a:gd name="T3" fmla="*/ 11 h 11"/>
                  <a:gd name="T4" fmla="*/ 5 w 8"/>
                  <a:gd name="T5" fmla="*/ 10 h 11"/>
                  <a:gd name="T6" fmla="*/ 8 w 8"/>
                  <a:gd name="T7" fmla="*/ 8 h 11"/>
                  <a:gd name="T8" fmla="*/ 1 w 8"/>
                  <a:gd name="T9" fmla="*/ 3 h 11"/>
                  <a:gd name="T10" fmla="*/ 4 w 8"/>
                  <a:gd name="T11" fmla="*/ 6 h 11"/>
                  <a:gd name="T12" fmla="*/ 3 w 8"/>
                  <a:gd name="T13" fmla="*/ 10 h 11"/>
                  <a:gd name="T14" fmla="*/ 0 w 8"/>
                  <a:gd name="T15" fmla="*/ 6 h 11"/>
                  <a:gd name="T16" fmla="*/ 0 w 8"/>
                  <a:gd name="T17" fmla="*/ 3 h 11"/>
                  <a:gd name="T18" fmla="*/ 1 w 8"/>
                  <a:gd name="T19" fmla="*/ 3 h 11"/>
                  <a:gd name="T20" fmla="*/ 7 w 8"/>
                  <a:gd name="T21" fmla="*/ 0 h 11"/>
                  <a:gd name="T22" fmla="*/ 8 w 8"/>
                  <a:gd name="T23" fmla="*/ 6 h 11"/>
                  <a:gd name="T24" fmla="*/ 5 w 8"/>
                  <a:gd name="T25" fmla="*/ 6 h 11"/>
                  <a:gd name="T26" fmla="*/ 4 w 8"/>
                  <a:gd name="T27" fmla="*/ 3 h 11"/>
                  <a:gd name="T28" fmla="*/ 7 w 8"/>
                  <a:gd name="T2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1">
                    <a:moveTo>
                      <a:pt x="8" y="8"/>
                    </a:moveTo>
                    <a:lnTo>
                      <a:pt x="7" y="11"/>
                    </a:lnTo>
                    <a:lnTo>
                      <a:pt x="5" y="10"/>
                    </a:lnTo>
                    <a:lnTo>
                      <a:pt x="8" y="8"/>
                    </a:lnTo>
                    <a:close/>
                    <a:moveTo>
                      <a:pt x="1" y="3"/>
                    </a:moveTo>
                    <a:lnTo>
                      <a:pt x="4" y="6"/>
                    </a:lnTo>
                    <a:lnTo>
                      <a:pt x="3" y="10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1" y="3"/>
                    </a:lnTo>
                    <a:close/>
                    <a:moveTo>
                      <a:pt x="7" y="0"/>
                    </a:moveTo>
                    <a:lnTo>
                      <a:pt x="8" y="6"/>
                    </a:lnTo>
                    <a:lnTo>
                      <a:pt x="5" y="6"/>
                    </a:lnTo>
                    <a:lnTo>
                      <a:pt x="4" y="3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4" name="Freeform 534"/>
              <p:cNvSpPr>
                <a:spLocks/>
              </p:cNvSpPr>
              <p:nvPr/>
            </p:nvSpPr>
            <p:spPr bwMode="auto">
              <a:xfrm>
                <a:off x="3955853" y="3873305"/>
                <a:ext cx="10151" cy="15226"/>
              </a:xfrm>
              <a:custGeom>
                <a:avLst/>
                <a:gdLst>
                  <a:gd name="T0" fmla="*/ 1 w 4"/>
                  <a:gd name="T1" fmla="*/ 0 h 6"/>
                  <a:gd name="T2" fmla="*/ 4 w 4"/>
                  <a:gd name="T3" fmla="*/ 2 h 6"/>
                  <a:gd name="T4" fmla="*/ 4 w 4"/>
                  <a:gd name="T5" fmla="*/ 6 h 6"/>
                  <a:gd name="T6" fmla="*/ 1 w 4"/>
                  <a:gd name="T7" fmla="*/ 6 h 6"/>
                  <a:gd name="T8" fmla="*/ 0 w 4"/>
                  <a:gd name="T9" fmla="*/ 2 h 6"/>
                  <a:gd name="T10" fmla="*/ 1 w 4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6">
                    <a:moveTo>
                      <a:pt x="1" y="0"/>
                    </a:moveTo>
                    <a:lnTo>
                      <a:pt x="4" y="2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5" name="Freeform 535"/>
              <p:cNvSpPr>
                <a:spLocks noEditPoints="1"/>
              </p:cNvSpPr>
              <p:nvPr/>
            </p:nvSpPr>
            <p:spPr bwMode="auto">
              <a:xfrm>
                <a:off x="3958390" y="3893607"/>
                <a:ext cx="17765" cy="43142"/>
              </a:xfrm>
              <a:custGeom>
                <a:avLst/>
                <a:gdLst>
                  <a:gd name="T0" fmla="*/ 5 w 7"/>
                  <a:gd name="T1" fmla="*/ 11 h 17"/>
                  <a:gd name="T2" fmla="*/ 7 w 7"/>
                  <a:gd name="T3" fmla="*/ 15 h 17"/>
                  <a:gd name="T4" fmla="*/ 5 w 7"/>
                  <a:gd name="T5" fmla="*/ 17 h 17"/>
                  <a:gd name="T6" fmla="*/ 3 w 7"/>
                  <a:gd name="T7" fmla="*/ 17 h 17"/>
                  <a:gd name="T8" fmla="*/ 3 w 7"/>
                  <a:gd name="T9" fmla="*/ 15 h 17"/>
                  <a:gd name="T10" fmla="*/ 5 w 7"/>
                  <a:gd name="T11" fmla="*/ 11 h 17"/>
                  <a:gd name="T12" fmla="*/ 0 w 7"/>
                  <a:gd name="T13" fmla="*/ 0 h 17"/>
                  <a:gd name="T14" fmla="*/ 5 w 7"/>
                  <a:gd name="T15" fmla="*/ 2 h 17"/>
                  <a:gd name="T16" fmla="*/ 7 w 7"/>
                  <a:gd name="T17" fmla="*/ 7 h 17"/>
                  <a:gd name="T18" fmla="*/ 7 w 7"/>
                  <a:gd name="T19" fmla="*/ 8 h 17"/>
                  <a:gd name="T20" fmla="*/ 4 w 7"/>
                  <a:gd name="T21" fmla="*/ 8 h 17"/>
                  <a:gd name="T22" fmla="*/ 3 w 7"/>
                  <a:gd name="T23" fmla="*/ 7 h 17"/>
                  <a:gd name="T24" fmla="*/ 3 w 7"/>
                  <a:gd name="T25" fmla="*/ 6 h 17"/>
                  <a:gd name="T26" fmla="*/ 0 w 7"/>
                  <a:gd name="T27" fmla="*/ 3 h 17"/>
                  <a:gd name="T28" fmla="*/ 0 w 7"/>
                  <a:gd name="T2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7">
                    <a:moveTo>
                      <a:pt x="5" y="11"/>
                    </a:moveTo>
                    <a:lnTo>
                      <a:pt x="7" y="15"/>
                    </a:lnTo>
                    <a:lnTo>
                      <a:pt x="5" y="17"/>
                    </a:lnTo>
                    <a:lnTo>
                      <a:pt x="3" y="17"/>
                    </a:lnTo>
                    <a:lnTo>
                      <a:pt x="3" y="15"/>
                    </a:lnTo>
                    <a:lnTo>
                      <a:pt x="5" y="11"/>
                    </a:lnTo>
                    <a:close/>
                    <a:moveTo>
                      <a:pt x="0" y="0"/>
                    </a:moveTo>
                    <a:lnTo>
                      <a:pt x="5" y="2"/>
                    </a:lnTo>
                    <a:lnTo>
                      <a:pt x="7" y="7"/>
                    </a:lnTo>
                    <a:lnTo>
                      <a:pt x="7" y="8"/>
                    </a:lnTo>
                    <a:lnTo>
                      <a:pt x="4" y="8"/>
                    </a:lnTo>
                    <a:lnTo>
                      <a:pt x="3" y="7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6" name="Freeform 536"/>
              <p:cNvSpPr>
                <a:spLocks/>
              </p:cNvSpPr>
              <p:nvPr/>
            </p:nvSpPr>
            <p:spPr bwMode="auto">
              <a:xfrm>
                <a:off x="4009145" y="3944362"/>
                <a:ext cx="12690" cy="10151"/>
              </a:xfrm>
              <a:custGeom>
                <a:avLst/>
                <a:gdLst>
                  <a:gd name="T0" fmla="*/ 3 w 5"/>
                  <a:gd name="T1" fmla="*/ 0 h 4"/>
                  <a:gd name="T2" fmla="*/ 5 w 5"/>
                  <a:gd name="T3" fmla="*/ 3 h 4"/>
                  <a:gd name="T4" fmla="*/ 5 w 5"/>
                  <a:gd name="T5" fmla="*/ 4 h 4"/>
                  <a:gd name="T6" fmla="*/ 1 w 5"/>
                  <a:gd name="T7" fmla="*/ 4 h 4"/>
                  <a:gd name="T8" fmla="*/ 0 w 5"/>
                  <a:gd name="T9" fmla="*/ 3 h 4"/>
                  <a:gd name="T10" fmla="*/ 3 w 5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3" y="0"/>
                    </a:moveTo>
                    <a:lnTo>
                      <a:pt x="5" y="3"/>
                    </a:lnTo>
                    <a:lnTo>
                      <a:pt x="5" y="4"/>
                    </a:lnTo>
                    <a:lnTo>
                      <a:pt x="1" y="4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7" name="Freeform 537"/>
              <p:cNvSpPr>
                <a:spLocks noEditPoints="1"/>
              </p:cNvSpPr>
              <p:nvPr/>
            </p:nvSpPr>
            <p:spPr bwMode="auto">
              <a:xfrm>
                <a:off x="3945702" y="3941823"/>
                <a:ext cx="20302" cy="45679"/>
              </a:xfrm>
              <a:custGeom>
                <a:avLst/>
                <a:gdLst>
                  <a:gd name="T0" fmla="*/ 2 w 8"/>
                  <a:gd name="T1" fmla="*/ 14 h 18"/>
                  <a:gd name="T2" fmla="*/ 4 w 8"/>
                  <a:gd name="T3" fmla="*/ 17 h 18"/>
                  <a:gd name="T4" fmla="*/ 2 w 8"/>
                  <a:gd name="T5" fmla="*/ 18 h 18"/>
                  <a:gd name="T6" fmla="*/ 0 w 8"/>
                  <a:gd name="T7" fmla="*/ 18 h 18"/>
                  <a:gd name="T8" fmla="*/ 1 w 8"/>
                  <a:gd name="T9" fmla="*/ 16 h 18"/>
                  <a:gd name="T10" fmla="*/ 2 w 8"/>
                  <a:gd name="T11" fmla="*/ 14 h 18"/>
                  <a:gd name="T12" fmla="*/ 5 w 8"/>
                  <a:gd name="T13" fmla="*/ 12 h 18"/>
                  <a:gd name="T14" fmla="*/ 6 w 8"/>
                  <a:gd name="T15" fmla="*/ 13 h 18"/>
                  <a:gd name="T16" fmla="*/ 4 w 8"/>
                  <a:gd name="T17" fmla="*/ 13 h 18"/>
                  <a:gd name="T18" fmla="*/ 5 w 8"/>
                  <a:gd name="T19" fmla="*/ 12 h 18"/>
                  <a:gd name="T20" fmla="*/ 6 w 8"/>
                  <a:gd name="T21" fmla="*/ 0 h 18"/>
                  <a:gd name="T22" fmla="*/ 8 w 8"/>
                  <a:gd name="T23" fmla="*/ 2 h 18"/>
                  <a:gd name="T24" fmla="*/ 6 w 8"/>
                  <a:gd name="T25" fmla="*/ 6 h 18"/>
                  <a:gd name="T26" fmla="*/ 6 w 8"/>
                  <a:gd name="T2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8">
                    <a:moveTo>
                      <a:pt x="2" y="14"/>
                    </a:moveTo>
                    <a:lnTo>
                      <a:pt x="4" y="17"/>
                    </a:lnTo>
                    <a:lnTo>
                      <a:pt x="2" y="18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2" y="14"/>
                    </a:lnTo>
                    <a:close/>
                    <a:moveTo>
                      <a:pt x="5" y="12"/>
                    </a:moveTo>
                    <a:lnTo>
                      <a:pt x="6" y="13"/>
                    </a:lnTo>
                    <a:lnTo>
                      <a:pt x="4" y="13"/>
                    </a:lnTo>
                    <a:lnTo>
                      <a:pt x="5" y="12"/>
                    </a:lnTo>
                    <a:close/>
                    <a:moveTo>
                      <a:pt x="6" y="0"/>
                    </a:moveTo>
                    <a:lnTo>
                      <a:pt x="8" y="2"/>
                    </a:lnTo>
                    <a:lnTo>
                      <a:pt x="6" y="6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8" name="Freeform 538"/>
              <p:cNvSpPr>
                <a:spLocks noEditPoints="1"/>
              </p:cNvSpPr>
              <p:nvPr/>
            </p:nvSpPr>
            <p:spPr bwMode="auto">
              <a:xfrm>
                <a:off x="3938088" y="4015419"/>
                <a:ext cx="40604" cy="32991"/>
              </a:xfrm>
              <a:custGeom>
                <a:avLst/>
                <a:gdLst>
                  <a:gd name="T0" fmla="*/ 13 w 16"/>
                  <a:gd name="T1" fmla="*/ 2 h 13"/>
                  <a:gd name="T2" fmla="*/ 13 w 16"/>
                  <a:gd name="T3" fmla="*/ 4 h 13"/>
                  <a:gd name="T4" fmla="*/ 11 w 16"/>
                  <a:gd name="T5" fmla="*/ 6 h 13"/>
                  <a:gd name="T6" fmla="*/ 12 w 16"/>
                  <a:gd name="T7" fmla="*/ 8 h 13"/>
                  <a:gd name="T8" fmla="*/ 12 w 16"/>
                  <a:gd name="T9" fmla="*/ 10 h 13"/>
                  <a:gd name="T10" fmla="*/ 9 w 16"/>
                  <a:gd name="T11" fmla="*/ 13 h 13"/>
                  <a:gd name="T12" fmla="*/ 3 w 16"/>
                  <a:gd name="T13" fmla="*/ 13 h 13"/>
                  <a:gd name="T14" fmla="*/ 0 w 16"/>
                  <a:gd name="T15" fmla="*/ 13 h 13"/>
                  <a:gd name="T16" fmla="*/ 3 w 16"/>
                  <a:gd name="T17" fmla="*/ 12 h 13"/>
                  <a:gd name="T18" fmla="*/ 5 w 16"/>
                  <a:gd name="T19" fmla="*/ 9 h 13"/>
                  <a:gd name="T20" fmla="*/ 5 w 16"/>
                  <a:gd name="T21" fmla="*/ 8 h 13"/>
                  <a:gd name="T22" fmla="*/ 3 w 16"/>
                  <a:gd name="T23" fmla="*/ 5 h 13"/>
                  <a:gd name="T24" fmla="*/ 4 w 16"/>
                  <a:gd name="T25" fmla="*/ 4 h 13"/>
                  <a:gd name="T26" fmla="*/ 7 w 16"/>
                  <a:gd name="T27" fmla="*/ 4 h 13"/>
                  <a:gd name="T28" fmla="*/ 8 w 16"/>
                  <a:gd name="T29" fmla="*/ 4 h 13"/>
                  <a:gd name="T30" fmla="*/ 13 w 16"/>
                  <a:gd name="T31" fmla="*/ 2 h 13"/>
                  <a:gd name="T32" fmla="*/ 16 w 16"/>
                  <a:gd name="T33" fmla="*/ 0 h 13"/>
                  <a:gd name="T34" fmla="*/ 16 w 16"/>
                  <a:gd name="T35" fmla="*/ 1 h 13"/>
                  <a:gd name="T36" fmla="*/ 15 w 16"/>
                  <a:gd name="T37" fmla="*/ 0 h 13"/>
                  <a:gd name="T38" fmla="*/ 16 w 16"/>
                  <a:gd name="T3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6" h="13">
                    <a:moveTo>
                      <a:pt x="13" y="2"/>
                    </a:moveTo>
                    <a:lnTo>
                      <a:pt x="13" y="4"/>
                    </a:lnTo>
                    <a:lnTo>
                      <a:pt x="11" y="6"/>
                    </a:lnTo>
                    <a:lnTo>
                      <a:pt x="12" y="8"/>
                    </a:lnTo>
                    <a:lnTo>
                      <a:pt x="12" y="10"/>
                    </a:lnTo>
                    <a:lnTo>
                      <a:pt x="9" y="13"/>
                    </a:lnTo>
                    <a:lnTo>
                      <a:pt x="3" y="13"/>
                    </a:lnTo>
                    <a:lnTo>
                      <a:pt x="0" y="13"/>
                    </a:lnTo>
                    <a:lnTo>
                      <a:pt x="3" y="12"/>
                    </a:lnTo>
                    <a:lnTo>
                      <a:pt x="5" y="9"/>
                    </a:lnTo>
                    <a:lnTo>
                      <a:pt x="5" y="8"/>
                    </a:lnTo>
                    <a:lnTo>
                      <a:pt x="3" y="5"/>
                    </a:lnTo>
                    <a:lnTo>
                      <a:pt x="4" y="4"/>
                    </a:lnTo>
                    <a:lnTo>
                      <a:pt x="7" y="4"/>
                    </a:lnTo>
                    <a:lnTo>
                      <a:pt x="8" y="4"/>
                    </a:lnTo>
                    <a:lnTo>
                      <a:pt x="13" y="2"/>
                    </a:lnTo>
                    <a:close/>
                    <a:moveTo>
                      <a:pt x="16" y="0"/>
                    </a:moveTo>
                    <a:lnTo>
                      <a:pt x="16" y="1"/>
                    </a:lnTo>
                    <a:lnTo>
                      <a:pt x="15" y="0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9" name="Freeform 544"/>
              <p:cNvSpPr>
                <a:spLocks noEditPoints="1"/>
              </p:cNvSpPr>
              <p:nvPr/>
            </p:nvSpPr>
            <p:spPr bwMode="auto">
              <a:xfrm>
                <a:off x="3714766" y="5192932"/>
                <a:ext cx="45679" cy="10151"/>
              </a:xfrm>
              <a:custGeom>
                <a:avLst/>
                <a:gdLst>
                  <a:gd name="T0" fmla="*/ 14 w 18"/>
                  <a:gd name="T1" fmla="*/ 0 h 4"/>
                  <a:gd name="T2" fmla="*/ 18 w 18"/>
                  <a:gd name="T3" fmla="*/ 0 h 4"/>
                  <a:gd name="T4" fmla="*/ 18 w 18"/>
                  <a:gd name="T5" fmla="*/ 0 h 4"/>
                  <a:gd name="T6" fmla="*/ 16 w 18"/>
                  <a:gd name="T7" fmla="*/ 0 h 4"/>
                  <a:gd name="T8" fmla="*/ 16 w 18"/>
                  <a:gd name="T9" fmla="*/ 2 h 4"/>
                  <a:gd name="T10" fmla="*/ 18 w 18"/>
                  <a:gd name="T11" fmla="*/ 2 h 4"/>
                  <a:gd name="T12" fmla="*/ 18 w 18"/>
                  <a:gd name="T13" fmla="*/ 2 h 4"/>
                  <a:gd name="T14" fmla="*/ 16 w 18"/>
                  <a:gd name="T15" fmla="*/ 2 h 4"/>
                  <a:gd name="T16" fmla="*/ 16 w 18"/>
                  <a:gd name="T17" fmla="*/ 4 h 4"/>
                  <a:gd name="T18" fmla="*/ 18 w 18"/>
                  <a:gd name="T19" fmla="*/ 4 h 4"/>
                  <a:gd name="T20" fmla="*/ 18 w 18"/>
                  <a:gd name="T21" fmla="*/ 4 h 4"/>
                  <a:gd name="T22" fmla="*/ 14 w 18"/>
                  <a:gd name="T23" fmla="*/ 4 h 4"/>
                  <a:gd name="T24" fmla="*/ 14 w 18"/>
                  <a:gd name="T25" fmla="*/ 0 h 4"/>
                  <a:gd name="T26" fmla="*/ 12 w 18"/>
                  <a:gd name="T27" fmla="*/ 0 h 4"/>
                  <a:gd name="T28" fmla="*/ 12 w 18"/>
                  <a:gd name="T29" fmla="*/ 0 h 4"/>
                  <a:gd name="T30" fmla="*/ 12 w 18"/>
                  <a:gd name="T31" fmla="*/ 4 h 4"/>
                  <a:gd name="T32" fmla="*/ 14 w 18"/>
                  <a:gd name="T33" fmla="*/ 4 h 4"/>
                  <a:gd name="T34" fmla="*/ 14 w 18"/>
                  <a:gd name="T35" fmla="*/ 4 h 4"/>
                  <a:gd name="T36" fmla="*/ 12 w 18"/>
                  <a:gd name="T37" fmla="*/ 4 h 4"/>
                  <a:gd name="T38" fmla="*/ 12 w 18"/>
                  <a:gd name="T39" fmla="*/ 0 h 4"/>
                  <a:gd name="T40" fmla="*/ 9 w 18"/>
                  <a:gd name="T41" fmla="*/ 0 h 4"/>
                  <a:gd name="T42" fmla="*/ 11 w 18"/>
                  <a:gd name="T43" fmla="*/ 0 h 4"/>
                  <a:gd name="T44" fmla="*/ 11 w 18"/>
                  <a:gd name="T45" fmla="*/ 4 h 4"/>
                  <a:gd name="T46" fmla="*/ 9 w 18"/>
                  <a:gd name="T47" fmla="*/ 4 h 4"/>
                  <a:gd name="T48" fmla="*/ 9 w 18"/>
                  <a:gd name="T49" fmla="*/ 0 h 4"/>
                  <a:gd name="T50" fmla="*/ 5 w 18"/>
                  <a:gd name="T51" fmla="*/ 0 h 4"/>
                  <a:gd name="T52" fmla="*/ 5 w 18"/>
                  <a:gd name="T53" fmla="*/ 0 h 4"/>
                  <a:gd name="T54" fmla="*/ 5 w 18"/>
                  <a:gd name="T55" fmla="*/ 2 h 4"/>
                  <a:gd name="T56" fmla="*/ 8 w 18"/>
                  <a:gd name="T57" fmla="*/ 2 h 4"/>
                  <a:gd name="T58" fmla="*/ 8 w 18"/>
                  <a:gd name="T59" fmla="*/ 0 h 4"/>
                  <a:gd name="T60" fmla="*/ 9 w 18"/>
                  <a:gd name="T61" fmla="*/ 0 h 4"/>
                  <a:gd name="T62" fmla="*/ 9 w 18"/>
                  <a:gd name="T63" fmla="*/ 4 h 4"/>
                  <a:gd name="T64" fmla="*/ 8 w 18"/>
                  <a:gd name="T65" fmla="*/ 4 h 4"/>
                  <a:gd name="T66" fmla="*/ 8 w 18"/>
                  <a:gd name="T67" fmla="*/ 2 h 4"/>
                  <a:gd name="T68" fmla="*/ 5 w 18"/>
                  <a:gd name="T69" fmla="*/ 2 h 4"/>
                  <a:gd name="T70" fmla="*/ 5 w 18"/>
                  <a:gd name="T71" fmla="*/ 4 h 4"/>
                  <a:gd name="T72" fmla="*/ 5 w 18"/>
                  <a:gd name="T73" fmla="*/ 4 h 4"/>
                  <a:gd name="T74" fmla="*/ 5 w 18"/>
                  <a:gd name="T75" fmla="*/ 0 h 4"/>
                  <a:gd name="T76" fmla="*/ 3 w 18"/>
                  <a:gd name="T77" fmla="*/ 0 h 4"/>
                  <a:gd name="T78" fmla="*/ 4 w 18"/>
                  <a:gd name="T79" fmla="*/ 0 h 4"/>
                  <a:gd name="T80" fmla="*/ 4 w 18"/>
                  <a:gd name="T81" fmla="*/ 2 h 4"/>
                  <a:gd name="T82" fmla="*/ 4 w 18"/>
                  <a:gd name="T83" fmla="*/ 2 h 4"/>
                  <a:gd name="T84" fmla="*/ 3 w 18"/>
                  <a:gd name="T85" fmla="*/ 0 h 4"/>
                  <a:gd name="T86" fmla="*/ 3 w 18"/>
                  <a:gd name="T87" fmla="*/ 0 h 4"/>
                  <a:gd name="T88" fmla="*/ 1 w 18"/>
                  <a:gd name="T89" fmla="*/ 0 h 4"/>
                  <a:gd name="T90" fmla="*/ 1 w 18"/>
                  <a:gd name="T91" fmla="*/ 2 h 4"/>
                  <a:gd name="T92" fmla="*/ 1 w 18"/>
                  <a:gd name="T93" fmla="*/ 2 h 4"/>
                  <a:gd name="T94" fmla="*/ 1 w 18"/>
                  <a:gd name="T95" fmla="*/ 3 h 4"/>
                  <a:gd name="T96" fmla="*/ 1 w 18"/>
                  <a:gd name="T97" fmla="*/ 4 h 4"/>
                  <a:gd name="T98" fmla="*/ 3 w 18"/>
                  <a:gd name="T99" fmla="*/ 4 h 4"/>
                  <a:gd name="T100" fmla="*/ 3 w 18"/>
                  <a:gd name="T101" fmla="*/ 4 h 4"/>
                  <a:gd name="T102" fmla="*/ 4 w 18"/>
                  <a:gd name="T103" fmla="*/ 3 h 4"/>
                  <a:gd name="T104" fmla="*/ 4 w 18"/>
                  <a:gd name="T105" fmla="*/ 3 h 4"/>
                  <a:gd name="T106" fmla="*/ 4 w 18"/>
                  <a:gd name="T107" fmla="*/ 4 h 4"/>
                  <a:gd name="T108" fmla="*/ 3 w 18"/>
                  <a:gd name="T109" fmla="*/ 4 h 4"/>
                  <a:gd name="T110" fmla="*/ 1 w 18"/>
                  <a:gd name="T111" fmla="*/ 4 h 4"/>
                  <a:gd name="T112" fmla="*/ 0 w 18"/>
                  <a:gd name="T113" fmla="*/ 3 h 4"/>
                  <a:gd name="T114" fmla="*/ 0 w 18"/>
                  <a:gd name="T115" fmla="*/ 2 h 4"/>
                  <a:gd name="T116" fmla="*/ 0 w 18"/>
                  <a:gd name="T117" fmla="*/ 0 h 4"/>
                  <a:gd name="T118" fmla="*/ 1 w 18"/>
                  <a:gd name="T119" fmla="*/ 0 h 4"/>
                  <a:gd name="T120" fmla="*/ 3 w 18"/>
                  <a:gd name="T1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8" h="4">
                    <a:moveTo>
                      <a:pt x="14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6" y="2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6" y="2"/>
                    </a:lnTo>
                    <a:lnTo>
                      <a:pt x="16" y="4"/>
                    </a:lnTo>
                    <a:lnTo>
                      <a:pt x="18" y="4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4" y="0"/>
                    </a:lnTo>
                    <a:close/>
                    <a:moveTo>
                      <a:pt x="12" y="0"/>
                    </a:moveTo>
                    <a:lnTo>
                      <a:pt x="12" y="0"/>
                    </a:lnTo>
                    <a:lnTo>
                      <a:pt x="12" y="4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2" y="4"/>
                    </a:lnTo>
                    <a:lnTo>
                      <a:pt x="12" y="0"/>
                    </a:lnTo>
                    <a:close/>
                    <a:moveTo>
                      <a:pt x="9" y="0"/>
                    </a:moveTo>
                    <a:lnTo>
                      <a:pt x="11" y="0"/>
                    </a:lnTo>
                    <a:lnTo>
                      <a:pt x="11" y="4"/>
                    </a:lnTo>
                    <a:lnTo>
                      <a:pt x="9" y="4"/>
                    </a:lnTo>
                    <a:lnTo>
                      <a:pt x="9" y="0"/>
                    </a:lnTo>
                    <a:close/>
                    <a:moveTo>
                      <a:pt x="5" y="0"/>
                    </a:moveTo>
                    <a:lnTo>
                      <a:pt x="5" y="0"/>
                    </a:lnTo>
                    <a:lnTo>
                      <a:pt x="5" y="2"/>
                    </a:lnTo>
                    <a:lnTo>
                      <a:pt x="8" y="2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9" y="4"/>
                    </a:lnTo>
                    <a:lnTo>
                      <a:pt x="8" y="4"/>
                    </a:lnTo>
                    <a:lnTo>
                      <a:pt x="8" y="2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lnTo>
                      <a:pt x="5" y="0"/>
                    </a:lnTo>
                    <a:close/>
                    <a:moveTo>
                      <a:pt x="3" y="0"/>
                    </a:moveTo>
                    <a:lnTo>
                      <a:pt x="4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1" y="3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3" y="4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4" y="4"/>
                    </a:lnTo>
                    <a:lnTo>
                      <a:pt x="3" y="4"/>
                    </a:lnTo>
                    <a:lnTo>
                      <a:pt x="1" y="4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33" name="Group 11"/>
            <p:cNvGrpSpPr>
              <a:grpSpLocks noChangeAspect="1"/>
            </p:cNvGrpSpPr>
            <p:nvPr/>
          </p:nvGrpSpPr>
          <p:grpSpPr bwMode="auto">
            <a:xfrm>
              <a:off x="4545802" y="2616024"/>
              <a:ext cx="278772" cy="575529"/>
              <a:chOff x="3747" y="1968"/>
              <a:chExt cx="186" cy="384"/>
            </a:xfrm>
          </p:grpSpPr>
          <p:sp>
            <p:nvSpPr>
              <p:cNvPr id="234" name="AutoShape 10"/>
              <p:cNvSpPr>
                <a:spLocks noChangeAspect="1" noChangeArrowheads="1" noTextEdit="1"/>
              </p:cNvSpPr>
              <p:nvPr/>
            </p:nvSpPr>
            <p:spPr bwMode="auto">
              <a:xfrm>
                <a:off x="3747" y="1968"/>
                <a:ext cx="186" cy="3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6" name="Line 13"/>
              <p:cNvSpPr>
                <a:spLocks noChangeShapeType="1"/>
              </p:cNvSpPr>
              <p:nvPr/>
            </p:nvSpPr>
            <p:spPr bwMode="auto">
              <a:xfrm>
                <a:off x="3837" y="2152"/>
                <a:ext cx="0" cy="186"/>
              </a:xfrm>
              <a:prstGeom prst="line">
                <a:avLst/>
              </a:prstGeom>
              <a:noFill/>
              <a:ln w="20638">
                <a:solidFill>
                  <a:srgbClr val="55608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7" name="Freeform 14"/>
              <p:cNvSpPr>
                <a:spLocks/>
              </p:cNvSpPr>
              <p:nvPr/>
            </p:nvSpPr>
            <p:spPr bwMode="auto">
              <a:xfrm>
                <a:off x="3747" y="1973"/>
                <a:ext cx="181" cy="179"/>
              </a:xfrm>
              <a:custGeom>
                <a:avLst/>
                <a:gdLst>
                  <a:gd name="T0" fmla="*/ 889 w 1631"/>
                  <a:gd name="T1" fmla="*/ 4 h 1613"/>
                  <a:gd name="T2" fmla="*/ 1032 w 1631"/>
                  <a:gd name="T3" fmla="*/ 29 h 1613"/>
                  <a:gd name="T4" fmla="*/ 1165 w 1631"/>
                  <a:gd name="T5" fmla="*/ 78 h 1613"/>
                  <a:gd name="T6" fmla="*/ 1285 w 1631"/>
                  <a:gd name="T7" fmla="*/ 148 h 1613"/>
                  <a:gd name="T8" fmla="*/ 1392 w 1631"/>
                  <a:gd name="T9" fmla="*/ 237 h 1613"/>
                  <a:gd name="T10" fmla="*/ 1481 w 1631"/>
                  <a:gd name="T11" fmla="*/ 341 h 1613"/>
                  <a:gd name="T12" fmla="*/ 1552 w 1631"/>
                  <a:gd name="T13" fmla="*/ 461 h 1613"/>
                  <a:gd name="T14" fmla="*/ 1602 w 1631"/>
                  <a:gd name="T15" fmla="*/ 593 h 1613"/>
                  <a:gd name="T16" fmla="*/ 1627 w 1631"/>
                  <a:gd name="T17" fmla="*/ 733 h 1613"/>
                  <a:gd name="T18" fmla="*/ 1627 w 1631"/>
                  <a:gd name="T19" fmla="*/ 881 h 1613"/>
                  <a:gd name="T20" fmla="*/ 1602 w 1631"/>
                  <a:gd name="T21" fmla="*/ 1021 h 1613"/>
                  <a:gd name="T22" fmla="*/ 1552 w 1631"/>
                  <a:gd name="T23" fmla="*/ 1153 h 1613"/>
                  <a:gd name="T24" fmla="*/ 1481 w 1631"/>
                  <a:gd name="T25" fmla="*/ 1272 h 1613"/>
                  <a:gd name="T26" fmla="*/ 1392 w 1631"/>
                  <a:gd name="T27" fmla="*/ 1377 h 1613"/>
                  <a:gd name="T28" fmla="*/ 1285 w 1631"/>
                  <a:gd name="T29" fmla="*/ 1466 h 1613"/>
                  <a:gd name="T30" fmla="*/ 1165 w 1631"/>
                  <a:gd name="T31" fmla="*/ 1535 h 1613"/>
                  <a:gd name="T32" fmla="*/ 1032 w 1631"/>
                  <a:gd name="T33" fmla="*/ 1584 h 1613"/>
                  <a:gd name="T34" fmla="*/ 889 w 1631"/>
                  <a:gd name="T35" fmla="*/ 1610 h 1613"/>
                  <a:gd name="T36" fmla="*/ 741 w 1631"/>
                  <a:gd name="T37" fmla="*/ 1610 h 1613"/>
                  <a:gd name="T38" fmla="*/ 599 w 1631"/>
                  <a:gd name="T39" fmla="*/ 1584 h 1613"/>
                  <a:gd name="T40" fmla="*/ 466 w 1631"/>
                  <a:gd name="T41" fmla="*/ 1535 h 1613"/>
                  <a:gd name="T42" fmla="*/ 345 w 1631"/>
                  <a:gd name="T43" fmla="*/ 1466 h 1613"/>
                  <a:gd name="T44" fmla="*/ 239 w 1631"/>
                  <a:gd name="T45" fmla="*/ 1377 h 1613"/>
                  <a:gd name="T46" fmla="*/ 149 w 1631"/>
                  <a:gd name="T47" fmla="*/ 1272 h 1613"/>
                  <a:gd name="T48" fmla="*/ 79 w 1631"/>
                  <a:gd name="T49" fmla="*/ 1153 h 1613"/>
                  <a:gd name="T50" fmla="*/ 30 w 1631"/>
                  <a:gd name="T51" fmla="*/ 1021 h 1613"/>
                  <a:gd name="T52" fmla="*/ 4 w 1631"/>
                  <a:gd name="T53" fmla="*/ 881 h 1613"/>
                  <a:gd name="T54" fmla="*/ 4 w 1631"/>
                  <a:gd name="T55" fmla="*/ 733 h 1613"/>
                  <a:gd name="T56" fmla="*/ 30 w 1631"/>
                  <a:gd name="T57" fmla="*/ 593 h 1613"/>
                  <a:gd name="T58" fmla="*/ 79 w 1631"/>
                  <a:gd name="T59" fmla="*/ 461 h 1613"/>
                  <a:gd name="T60" fmla="*/ 149 w 1631"/>
                  <a:gd name="T61" fmla="*/ 341 h 1613"/>
                  <a:gd name="T62" fmla="*/ 239 w 1631"/>
                  <a:gd name="T63" fmla="*/ 237 h 1613"/>
                  <a:gd name="T64" fmla="*/ 345 w 1631"/>
                  <a:gd name="T65" fmla="*/ 148 h 1613"/>
                  <a:gd name="T66" fmla="*/ 466 w 1631"/>
                  <a:gd name="T67" fmla="*/ 78 h 1613"/>
                  <a:gd name="T68" fmla="*/ 599 w 1631"/>
                  <a:gd name="T69" fmla="*/ 29 h 1613"/>
                  <a:gd name="T70" fmla="*/ 741 w 1631"/>
                  <a:gd name="T71" fmla="*/ 4 h 1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631" h="1613">
                    <a:moveTo>
                      <a:pt x="815" y="0"/>
                    </a:moveTo>
                    <a:lnTo>
                      <a:pt x="889" y="4"/>
                    </a:lnTo>
                    <a:lnTo>
                      <a:pt x="962" y="14"/>
                    </a:lnTo>
                    <a:lnTo>
                      <a:pt x="1032" y="29"/>
                    </a:lnTo>
                    <a:lnTo>
                      <a:pt x="1100" y="51"/>
                    </a:lnTo>
                    <a:lnTo>
                      <a:pt x="1165" y="78"/>
                    </a:lnTo>
                    <a:lnTo>
                      <a:pt x="1227" y="111"/>
                    </a:lnTo>
                    <a:lnTo>
                      <a:pt x="1285" y="148"/>
                    </a:lnTo>
                    <a:lnTo>
                      <a:pt x="1340" y="190"/>
                    </a:lnTo>
                    <a:lnTo>
                      <a:pt x="1392" y="237"/>
                    </a:lnTo>
                    <a:lnTo>
                      <a:pt x="1439" y="287"/>
                    </a:lnTo>
                    <a:lnTo>
                      <a:pt x="1481" y="341"/>
                    </a:lnTo>
                    <a:lnTo>
                      <a:pt x="1519" y="400"/>
                    </a:lnTo>
                    <a:lnTo>
                      <a:pt x="1552" y="461"/>
                    </a:lnTo>
                    <a:lnTo>
                      <a:pt x="1580" y="526"/>
                    </a:lnTo>
                    <a:lnTo>
                      <a:pt x="1602" y="593"/>
                    </a:lnTo>
                    <a:lnTo>
                      <a:pt x="1618" y="662"/>
                    </a:lnTo>
                    <a:lnTo>
                      <a:pt x="1627" y="733"/>
                    </a:lnTo>
                    <a:lnTo>
                      <a:pt x="1631" y="806"/>
                    </a:lnTo>
                    <a:lnTo>
                      <a:pt x="1627" y="881"/>
                    </a:lnTo>
                    <a:lnTo>
                      <a:pt x="1618" y="952"/>
                    </a:lnTo>
                    <a:lnTo>
                      <a:pt x="1602" y="1021"/>
                    </a:lnTo>
                    <a:lnTo>
                      <a:pt x="1580" y="1088"/>
                    </a:lnTo>
                    <a:lnTo>
                      <a:pt x="1552" y="1153"/>
                    </a:lnTo>
                    <a:lnTo>
                      <a:pt x="1519" y="1214"/>
                    </a:lnTo>
                    <a:lnTo>
                      <a:pt x="1481" y="1272"/>
                    </a:lnTo>
                    <a:lnTo>
                      <a:pt x="1439" y="1327"/>
                    </a:lnTo>
                    <a:lnTo>
                      <a:pt x="1392" y="1377"/>
                    </a:lnTo>
                    <a:lnTo>
                      <a:pt x="1340" y="1423"/>
                    </a:lnTo>
                    <a:lnTo>
                      <a:pt x="1285" y="1466"/>
                    </a:lnTo>
                    <a:lnTo>
                      <a:pt x="1227" y="1503"/>
                    </a:lnTo>
                    <a:lnTo>
                      <a:pt x="1165" y="1535"/>
                    </a:lnTo>
                    <a:lnTo>
                      <a:pt x="1100" y="1562"/>
                    </a:lnTo>
                    <a:lnTo>
                      <a:pt x="1032" y="1584"/>
                    </a:lnTo>
                    <a:lnTo>
                      <a:pt x="962" y="1600"/>
                    </a:lnTo>
                    <a:lnTo>
                      <a:pt x="889" y="1610"/>
                    </a:lnTo>
                    <a:lnTo>
                      <a:pt x="815" y="1613"/>
                    </a:lnTo>
                    <a:lnTo>
                      <a:pt x="741" y="1610"/>
                    </a:lnTo>
                    <a:lnTo>
                      <a:pt x="669" y="1600"/>
                    </a:lnTo>
                    <a:lnTo>
                      <a:pt x="599" y="1584"/>
                    </a:lnTo>
                    <a:lnTo>
                      <a:pt x="531" y="1562"/>
                    </a:lnTo>
                    <a:lnTo>
                      <a:pt x="466" y="1535"/>
                    </a:lnTo>
                    <a:lnTo>
                      <a:pt x="404" y="1503"/>
                    </a:lnTo>
                    <a:lnTo>
                      <a:pt x="345" y="1466"/>
                    </a:lnTo>
                    <a:lnTo>
                      <a:pt x="290" y="1423"/>
                    </a:lnTo>
                    <a:lnTo>
                      <a:pt x="239" y="1377"/>
                    </a:lnTo>
                    <a:lnTo>
                      <a:pt x="192" y="1327"/>
                    </a:lnTo>
                    <a:lnTo>
                      <a:pt x="149" y="1272"/>
                    </a:lnTo>
                    <a:lnTo>
                      <a:pt x="112" y="1214"/>
                    </a:lnTo>
                    <a:lnTo>
                      <a:pt x="79" y="1153"/>
                    </a:lnTo>
                    <a:lnTo>
                      <a:pt x="52" y="1088"/>
                    </a:lnTo>
                    <a:lnTo>
                      <a:pt x="30" y="1021"/>
                    </a:lnTo>
                    <a:lnTo>
                      <a:pt x="14" y="952"/>
                    </a:lnTo>
                    <a:lnTo>
                      <a:pt x="4" y="881"/>
                    </a:lnTo>
                    <a:lnTo>
                      <a:pt x="0" y="806"/>
                    </a:lnTo>
                    <a:lnTo>
                      <a:pt x="4" y="733"/>
                    </a:lnTo>
                    <a:lnTo>
                      <a:pt x="14" y="662"/>
                    </a:lnTo>
                    <a:lnTo>
                      <a:pt x="30" y="593"/>
                    </a:lnTo>
                    <a:lnTo>
                      <a:pt x="52" y="526"/>
                    </a:lnTo>
                    <a:lnTo>
                      <a:pt x="79" y="461"/>
                    </a:lnTo>
                    <a:lnTo>
                      <a:pt x="112" y="400"/>
                    </a:lnTo>
                    <a:lnTo>
                      <a:pt x="149" y="341"/>
                    </a:lnTo>
                    <a:lnTo>
                      <a:pt x="192" y="287"/>
                    </a:lnTo>
                    <a:lnTo>
                      <a:pt x="239" y="237"/>
                    </a:lnTo>
                    <a:lnTo>
                      <a:pt x="290" y="190"/>
                    </a:lnTo>
                    <a:lnTo>
                      <a:pt x="345" y="148"/>
                    </a:lnTo>
                    <a:lnTo>
                      <a:pt x="404" y="111"/>
                    </a:lnTo>
                    <a:lnTo>
                      <a:pt x="466" y="78"/>
                    </a:lnTo>
                    <a:lnTo>
                      <a:pt x="531" y="51"/>
                    </a:lnTo>
                    <a:lnTo>
                      <a:pt x="599" y="29"/>
                    </a:lnTo>
                    <a:lnTo>
                      <a:pt x="669" y="14"/>
                    </a:lnTo>
                    <a:lnTo>
                      <a:pt x="741" y="4"/>
                    </a:lnTo>
                    <a:lnTo>
                      <a:pt x="815" y="0"/>
                    </a:lnTo>
                    <a:close/>
                  </a:path>
                </a:pathLst>
              </a:custGeom>
              <a:solidFill>
                <a:srgbClr val="DD352E"/>
              </a:solidFill>
              <a:ln w="0">
                <a:solidFill>
                  <a:srgbClr val="DD352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8" name="Freeform 15"/>
              <p:cNvSpPr>
                <a:spLocks/>
              </p:cNvSpPr>
              <p:nvPr/>
            </p:nvSpPr>
            <p:spPr bwMode="auto">
              <a:xfrm>
                <a:off x="3786" y="2018"/>
                <a:ext cx="39" cy="38"/>
              </a:xfrm>
              <a:custGeom>
                <a:avLst/>
                <a:gdLst>
                  <a:gd name="T0" fmla="*/ 175 w 351"/>
                  <a:gd name="T1" fmla="*/ 0 h 345"/>
                  <a:gd name="T2" fmla="*/ 207 w 351"/>
                  <a:gd name="T3" fmla="*/ 2 h 345"/>
                  <a:gd name="T4" fmla="*/ 236 w 351"/>
                  <a:gd name="T5" fmla="*/ 11 h 345"/>
                  <a:gd name="T6" fmla="*/ 264 w 351"/>
                  <a:gd name="T7" fmla="*/ 23 h 345"/>
                  <a:gd name="T8" fmla="*/ 288 w 351"/>
                  <a:gd name="T9" fmla="*/ 40 h 345"/>
                  <a:gd name="T10" fmla="*/ 310 w 351"/>
                  <a:gd name="T11" fmla="*/ 61 h 345"/>
                  <a:gd name="T12" fmla="*/ 326 w 351"/>
                  <a:gd name="T13" fmla="*/ 85 h 345"/>
                  <a:gd name="T14" fmla="*/ 339 w 351"/>
                  <a:gd name="T15" fmla="*/ 112 h 345"/>
                  <a:gd name="T16" fmla="*/ 348 w 351"/>
                  <a:gd name="T17" fmla="*/ 142 h 345"/>
                  <a:gd name="T18" fmla="*/ 351 w 351"/>
                  <a:gd name="T19" fmla="*/ 172 h 345"/>
                  <a:gd name="T20" fmla="*/ 348 w 351"/>
                  <a:gd name="T21" fmla="*/ 203 h 345"/>
                  <a:gd name="T22" fmla="*/ 339 w 351"/>
                  <a:gd name="T23" fmla="*/ 233 h 345"/>
                  <a:gd name="T24" fmla="*/ 326 w 351"/>
                  <a:gd name="T25" fmla="*/ 260 h 345"/>
                  <a:gd name="T26" fmla="*/ 310 w 351"/>
                  <a:gd name="T27" fmla="*/ 284 h 345"/>
                  <a:gd name="T28" fmla="*/ 288 w 351"/>
                  <a:gd name="T29" fmla="*/ 305 h 345"/>
                  <a:gd name="T30" fmla="*/ 264 w 351"/>
                  <a:gd name="T31" fmla="*/ 322 h 345"/>
                  <a:gd name="T32" fmla="*/ 236 w 351"/>
                  <a:gd name="T33" fmla="*/ 334 h 345"/>
                  <a:gd name="T34" fmla="*/ 207 w 351"/>
                  <a:gd name="T35" fmla="*/ 343 h 345"/>
                  <a:gd name="T36" fmla="*/ 175 w 351"/>
                  <a:gd name="T37" fmla="*/ 345 h 345"/>
                  <a:gd name="T38" fmla="*/ 144 w 351"/>
                  <a:gd name="T39" fmla="*/ 343 h 345"/>
                  <a:gd name="T40" fmla="*/ 115 w 351"/>
                  <a:gd name="T41" fmla="*/ 334 h 345"/>
                  <a:gd name="T42" fmla="*/ 87 w 351"/>
                  <a:gd name="T43" fmla="*/ 322 h 345"/>
                  <a:gd name="T44" fmla="*/ 63 w 351"/>
                  <a:gd name="T45" fmla="*/ 305 h 345"/>
                  <a:gd name="T46" fmla="*/ 42 w 351"/>
                  <a:gd name="T47" fmla="*/ 284 h 345"/>
                  <a:gd name="T48" fmla="*/ 25 w 351"/>
                  <a:gd name="T49" fmla="*/ 260 h 345"/>
                  <a:gd name="T50" fmla="*/ 12 w 351"/>
                  <a:gd name="T51" fmla="*/ 233 h 345"/>
                  <a:gd name="T52" fmla="*/ 4 w 351"/>
                  <a:gd name="T53" fmla="*/ 203 h 345"/>
                  <a:gd name="T54" fmla="*/ 0 w 351"/>
                  <a:gd name="T55" fmla="*/ 172 h 345"/>
                  <a:gd name="T56" fmla="*/ 4 w 351"/>
                  <a:gd name="T57" fmla="*/ 142 h 345"/>
                  <a:gd name="T58" fmla="*/ 12 w 351"/>
                  <a:gd name="T59" fmla="*/ 112 h 345"/>
                  <a:gd name="T60" fmla="*/ 25 w 351"/>
                  <a:gd name="T61" fmla="*/ 85 h 345"/>
                  <a:gd name="T62" fmla="*/ 42 w 351"/>
                  <a:gd name="T63" fmla="*/ 61 h 345"/>
                  <a:gd name="T64" fmla="*/ 63 w 351"/>
                  <a:gd name="T65" fmla="*/ 40 h 345"/>
                  <a:gd name="T66" fmla="*/ 87 w 351"/>
                  <a:gd name="T67" fmla="*/ 23 h 345"/>
                  <a:gd name="T68" fmla="*/ 115 w 351"/>
                  <a:gd name="T69" fmla="*/ 11 h 345"/>
                  <a:gd name="T70" fmla="*/ 144 w 351"/>
                  <a:gd name="T71" fmla="*/ 2 h 345"/>
                  <a:gd name="T72" fmla="*/ 175 w 351"/>
                  <a:gd name="T7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1" h="345">
                    <a:moveTo>
                      <a:pt x="175" y="0"/>
                    </a:moveTo>
                    <a:lnTo>
                      <a:pt x="207" y="2"/>
                    </a:lnTo>
                    <a:lnTo>
                      <a:pt x="236" y="11"/>
                    </a:lnTo>
                    <a:lnTo>
                      <a:pt x="264" y="23"/>
                    </a:lnTo>
                    <a:lnTo>
                      <a:pt x="288" y="40"/>
                    </a:lnTo>
                    <a:lnTo>
                      <a:pt x="310" y="61"/>
                    </a:lnTo>
                    <a:lnTo>
                      <a:pt x="326" y="85"/>
                    </a:lnTo>
                    <a:lnTo>
                      <a:pt x="339" y="112"/>
                    </a:lnTo>
                    <a:lnTo>
                      <a:pt x="348" y="142"/>
                    </a:lnTo>
                    <a:lnTo>
                      <a:pt x="351" y="172"/>
                    </a:lnTo>
                    <a:lnTo>
                      <a:pt x="348" y="203"/>
                    </a:lnTo>
                    <a:lnTo>
                      <a:pt x="339" y="233"/>
                    </a:lnTo>
                    <a:lnTo>
                      <a:pt x="326" y="260"/>
                    </a:lnTo>
                    <a:lnTo>
                      <a:pt x="310" y="284"/>
                    </a:lnTo>
                    <a:lnTo>
                      <a:pt x="288" y="305"/>
                    </a:lnTo>
                    <a:lnTo>
                      <a:pt x="264" y="322"/>
                    </a:lnTo>
                    <a:lnTo>
                      <a:pt x="236" y="334"/>
                    </a:lnTo>
                    <a:lnTo>
                      <a:pt x="207" y="343"/>
                    </a:lnTo>
                    <a:lnTo>
                      <a:pt x="175" y="345"/>
                    </a:lnTo>
                    <a:lnTo>
                      <a:pt x="144" y="343"/>
                    </a:lnTo>
                    <a:lnTo>
                      <a:pt x="115" y="334"/>
                    </a:lnTo>
                    <a:lnTo>
                      <a:pt x="87" y="322"/>
                    </a:lnTo>
                    <a:lnTo>
                      <a:pt x="63" y="305"/>
                    </a:lnTo>
                    <a:lnTo>
                      <a:pt x="42" y="284"/>
                    </a:lnTo>
                    <a:lnTo>
                      <a:pt x="25" y="260"/>
                    </a:lnTo>
                    <a:lnTo>
                      <a:pt x="12" y="233"/>
                    </a:lnTo>
                    <a:lnTo>
                      <a:pt x="4" y="203"/>
                    </a:lnTo>
                    <a:lnTo>
                      <a:pt x="0" y="172"/>
                    </a:lnTo>
                    <a:lnTo>
                      <a:pt x="4" y="142"/>
                    </a:lnTo>
                    <a:lnTo>
                      <a:pt x="12" y="112"/>
                    </a:lnTo>
                    <a:lnTo>
                      <a:pt x="25" y="85"/>
                    </a:lnTo>
                    <a:lnTo>
                      <a:pt x="42" y="61"/>
                    </a:lnTo>
                    <a:lnTo>
                      <a:pt x="63" y="40"/>
                    </a:lnTo>
                    <a:lnTo>
                      <a:pt x="87" y="23"/>
                    </a:lnTo>
                    <a:lnTo>
                      <a:pt x="115" y="11"/>
                    </a:lnTo>
                    <a:lnTo>
                      <a:pt x="144" y="2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F76363"/>
              </a:solidFill>
              <a:ln w="0">
                <a:solidFill>
                  <a:srgbClr val="F7636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70" name="Group 18"/>
            <p:cNvGrpSpPr>
              <a:grpSpLocks noChangeAspect="1"/>
            </p:cNvGrpSpPr>
            <p:nvPr/>
          </p:nvGrpSpPr>
          <p:grpSpPr bwMode="auto">
            <a:xfrm>
              <a:off x="4672104" y="2990478"/>
              <a:ext cx="270922" cy="386064"/>
              <a:chOff x="3720" y="1989"/>
              <a:chExt cx="240" cy="342"/>
            </a:xfrm>
          </p:grpSpPr>
          <p:sp>
            <p:nvSpPr>
              <p:cNvPr id="271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3720" y="1989"/>
                <a:ext cx="240" cy="3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3" name="Freeform 20"/>
              <p:cNvSpPr>
                <a:spLocks noEditPoints="1"/>
              </p:cNvSpPr>
              <p:nvPr/>
            </p:nvSpPr>
            <p:spPr bwMode="auto">
              <a:xfrm>
                <a:off x="3720" y="1992"/>
                <a:ext cx="233" cy="331"/>
              </a:xfrm>
              <a:custGeom>
                <a:avLst/>
                <a:gdLst>
                  <a:gd name="T0" fmla="*/ 1127 w 2327"/>
                  <a:gd name="T1" fmla="*/ 766 h 3308"/>
                  <a:gd name="T2" fmla="*/ 1036 w 2327"/>
                  <a:gd name="T3" fmla="*/ 789 h 3308"/>
                  <a:gd name="T4" fmla="*/ 955 w 2327"/>
                  <a:gd name="T5" fmla="*/ 831 h 3308"/>
                  <a:gd name="T6" fmla="*/ 887 w 2327"/>
                  <a:gd name="T7" fmla="*/ 891 h 3308"/>
                  <a:gd name="T8" fmla="*/ 835 w 2327"/>
                  <a:gd name="T9" fmla="*/ 966 h 3308"/>
                  <a:gd name="T10" fmla="*/ 803 w 2327"/>
                  <a:gd name="T11" fmla="*/ 1051 h 3308"/>
                  <a:gd name="T12" fmla="*/ 790 w 2327"/>
                  <a:gd name="T13" fmla="*/ 1145 h 3308"/>
                  <a:gd name="T14" fmla="*/ 803 w 2327"/>
                  <a:gd name="T15" fmla="*/ 1239 h 3308"/>
                  <a:gd name="T16" fmla="*/ 835 w 2327"/>
                  <a:gd name="T17" fmla="*/ 1325 h 3308"/>
                  <a:gd name="T18" fmla="*/ 887 w 2327"/>
                  <a:gd name="T19" fmla="*/ 1398 h 3308"/>
                  <a:gd name="T20" fmla="*/ 955 w 2327"/>
                  <a:gd name="T21" fmla="*/ 1458 h 3308"/>
                  <a:gd name="T22" fmla="*/ 1036 w 2327"/>
                  <a:gd name="T23" fmla="*/ 1501 h 3308"/>
                  <a:gd name="T24" fmla="*/ 1127 w 2327"/>
                  <a:gd name="T25" fmla="*/ 1524 h 3308"/>
                  <a:gd name="T26" fmla="*/ 1223 w 2327"/>
                  <a:gd name="T27" fmla="*/ 1524 h 3308"/>
                  <a:gd name="T28" fmla="*/ 1314 w 2327"/>
                  <a:gd name="T29" fmla="*/ 1501 h 3308"/>
                  <a:gd name="T30" fmla="*/ 1394 w 2327"/>
                  <a:gd name="T31" fmla="*/ 1458 h 3308"/>
                  <a:gd name="T32" fmla="*/ 1462 w 2327"/>
                  <a:gd name="T33" fmla="*/ 1398 h 3308"/>
                  <a:gd name="T34" fmla="*/ 1514 w 2327"/>
                  <a:gd name="T35" fmla="*/ 1325 h 3308"/>
                  <a:gd name="T36" fmla="*/ 1547 w 2327"/>
                  <a:gd name="T37" fmla="*/ 1239 h 3308"/>
                  <a:gd name="T38" fmla="*/ 1559 w 2327"/>
                  <a:gd name="T39" fmla="*/ 1145 h 3308"/>
                  <a:gd name="T40" fmla="*/ 1547 w 2327"/>
                  <a:gd name="T41" fmla="*/ 1051 h 3308"/>
                  <a:gd name="T42" fmla="*/ 1514 w 2327"/>
                  <a:gd name="T43" fmla="*/ 966 h 3308"/>
                  <a:gd name="T44" fmla="*/ 1462 w 2327"/>
                  <a:gd name="T45" fmla="*/ 891 h 3308"/>
                  <a:gd name="T46" fmla="*/ 1394 w 2327"/>
                  <a:gd name="T47" fmla="*/ 831 h 3308"/>
                  <a:gd name="T48" fmla="*/ 1314 w 2327"/>
                  <a:gd name="T49" fmla="*/ 789 h 3308"/>
                  <a:gd name="T50" fmla="*/ 1223 w 2327"/>
                  <a:gd name="T51" fmla="*/ 766 h 3308"/>
                  <a:gd name="T52" fmla="*/ 1164 w 2327"/>
                  <a:gd name="T53" fmla="*/ 0 h 3308"/>
                  <a:gd name="T54" fmla="*/ 1312 w 2327"/>
                  <a:gd name="T55" fmla="*/ 9 h 3308"/>
                  <a:gd name="T56" fmla="*/ 1459 w 2327"/>
                  <a:gd name="T57" fmla="*/ 37 h 3308"/>
                  <a:gd name="T58" fmla="*/ 1601 w 2327"/>
                  <a:gd name="T59" fmla="*/ 84 h 3308"/>
                  <a:gd name="T60" fmla="*/ 1738 w 2327"/>
                  <a:gd name="T61" fmla="*/ 150 h 3308"/>
                  <a:gd name="T62" fmla="*/ 1867 w 2327"/>
                  <a:gd name="T63" fmla="*/ 235 h 3308"/>
                  <a:gd name="T64" fmla="*/ 1986 w 2327"/>
                  <a:gd name="T65" fmla="*/ 338 h 3308"/>
                  <a:gd name="T66" fmla="*/ 2084 w 2327"/>
                  <a:gd name="T67" fmla="*/ 452 h 3308"/>
                  <a:gd name="T68" fmla="*/ 2166 w 2327"/>
                  <a:gd name="T69" fmla="*/ 579 h 3308"/>
                  <a:gd name="T70" fmla="*/ 2232 w 2327"/>
                  <a:gd name="T71" fmla="*/ 718 h 3308"/>
                  <a:gd name="T72" fmla="*/ 2280 w 2327"/>
                  <a:gd name="T73" fmla="*/ 865 h 3308"/>
                  <a:gd name="T74" fmla="*/ 2311 w 2327"/>
                  <a:gd name="T75" fmla="*/ 1019 h 3308"/>
                  <a:gd name="T76" fmla="*/ 2326 w 2327"/>
                  <a:gd name="T77" fmla="*/ 1174 h 3308"/>
                  <a:gd name="T78" fmla="*/ 2323 w 2327"/>
                  <a:gd name="T79" fmla="*/ 1331 h 3308"/>
                  <a:gd name="T80" fmla="*/ 2303 w 2327"/>
                  <a:gd name="T81" fmla="*/ 1485 h 3308"/>
                  <a:gd name="T82" fmla="*/ 2266 w 2327"/>
                  <a:gd name="T83" fmla="*/ 1636 h 3308"/>
                  <a:gd name="T84" fmla="*/ 2210 w 2327"/>
                  <a:gd name="T85" fmla="*/ 1779 h 3308"/>
                  <a:gd name="T86" fmla="*/ 2137 w 2327"/>
                  <a:gd name="T87" fmla="*/ 1910 h 3308"/>
                  <a:gd name="T88" fmla="*/ 1164 w 2327"/>
                  <a:gd name="T89" fmla="*/ 3308 h 3308"/>
                  <a:gd name="T90" fmla="*/ 190 w 2327"/>
                  <a:gd name="T91" fmla="*/ 1910 h 3308"/>
                  <a:gd name="T92" fmla="*/ 117 w 2327"/>
                  <a:gd name="T93" fmla="*/ 1779 h 3308"/>
                  <a:gd name="T94" fmla="*/ 62 w 2327"/>
                  <a:gd name="T95" fmla="*/ 1636 h 3308"/>
                  <a:gd name="T96" fmla="*/ 24 w 2327"/>
                  <a:gd name="T97" fmla="*/ 1485 h 3308"/>
                  <a:gd name="T98" fmla="*/ 3 w 2327"/>
                  <a:gd name="T99" fmla="*/ 1331 h 3308"/>
                  <a:gd name="T100" fmla="*/ 1 w 2327"/>
                  <a:gd name="T101" fmla="*/ 1174 h 3308"/>
                  <a:gd name="T102" fmla="*/ 15 w 2327"/>
                  <a:gd name="T103" fmla="*/ 1019 h 3308"/>
                  <a:gd name="T104" fmla="*/ 47 w 2327"/>
                  <a:gd name="T105" fmla="*/ 865 h 3308"/>
                  <a:gd name="T106" fmla="*/ 95 w 2327"/>
                  <a:gd name="T107" fmla="*/ 718 h 3308"/>
                  <a:gd name="T108" fmla="*/ 161 w 2327"/>
                  <a:gd name="T109" fmla="*/ 579 h 3308"/>
                  <a:gd name="T110" fmla="*/ 242 w 2327"/>
                  <a:gd name="T111" fmla="*/ 452 h 3308"/>
                  <a:gd name="T112" fmla="*/ 341 w 2327"/>
                  <a:gd name="T113" fmla="*/ 338 h 3308"/>
                  <a:gd name="T114" fmla="*/ 460 w 2327"/>
                  <a:gd name="T115" fmla="*/ 235 h 3308"/>
                  <a:gd name="T116" fmla="*/ 589 w 2327"/>
                  <a:gd name="T117" fmla="*/ 150 h 3308"/>
                  <a:gd name="T118" fmla="*/ 726 w 2327"/>
                  <a:gd name="T119" fmla="*/ 84 h 3308"/>
                  <a:gd name="T120" fmla="*/ 868 w 2327"/>
                  <a:gd name="T121" fmla="*/ 37 h 3308"/>
                  <a:gd name="T122" fmla="*/ 1014 w 2327"/>
                  <a:gd name="T123" fmla="*/ 9 h 3308"/>
                  <a:gd name="T124" fmla="*/ 1164 w 2327"/>
                  <a:gd name="T125" fmla="*/ 0 h 3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27" h="3308">
                    <a:moveTo>
                      <a:pt x="1175" y="763"/>
                    </a:moveTo>
                    <a:lnTo>
                      <a:pt x="1127" y="766"/>
                    </a:lnTo>
                    <a:lnTo>
                      <a:pt x="1080" y="775"/>
                    </a:lnTo>
                    <a:lnTo>
                      <a:pt x="1036" y="789"/>
                    </a:lnTo>
                    <a:lnTo>
                      <a:pt x="994" y="807"/>
                    </a:lnTo>
                    <a:lnTo>
                      <a:pt x="955" y="831"/>
                    </a:lnTo>
                    <a:lnTo>
                      <a:pt x="920" y="859"/>
                    </a:lnTo>
                    <a:lnTo>
                      <a:pt x="887" y="891"/>
                    </a:lnTo>
                    <a:lnTo>
                      <a:pt x="859" y="927"/>
                    </a:lnTo>
                    <a:lnTo>
                      <a:pt x="835" y="966"/>
                    </a:lnTo>
                    <a:lnTo>
                      <a:pt x="816" y="1007"/>
                    </a:lnTo>
                    <a:lnTo>
                      <a:pt x="803" y="1051"/>
                    </a:lnTo>
                    <a:lnTo>
                      <a:pt x="793" y="1098"/>
                    </a:lnTo>
                    <a:lnTo>
                      <a:pt x="790" y="1145"/>
                    </a:lnTo>
                    <a:lnTo>
                      <a:pt x="793" y="1193"/>
                    </a:lnTo>
                    <a:lnTo>
                      <a:pt x="803" y="1239"/>
                    </a:lnTo>
                    <a:lnTo>
                      <a:pt x="816" y="1283"/>
                    </a:lnTo>
                    <a:lnTo>
                      <a:pt x="835" y="1325"/>
                    </a:lnTo>
                    <a:lnTo>
                      <a:pt x="859" y="1363"/>
                    </a:lnTo>
                    <a:lnTo>
                      <a:pt x="887" y="1398"/>
                    </a:lnTo>
                    <a:lnTo>
                      <a:pt x="920" y="1430"/>
                    </a:lnTo>
                    <a:lnTo>
                      <a:pt x="955" y="1458"/>
                    </a:lnTo>
                    <a:lnTo>
                      <a:pt x="994" y="1482"/>
                    </a:lnTo>
                    <a:lnTo>
                      <a:pt x="1036" y="1501"/>
                    </a:lnTo>
                    <a:lnTo>
                      <a:pt x="1080" y="1515"/>
                    </a:lnTo>
                    <a:lnTo>
                      <a:pt x="1127" y="1524"/>
                    </a:lnTo>
                    <a:lnTo>
                      <a:pt x="1175" y="1527"/>
                    </a:lnTo>
                    <a:lnTo>
                      <a:pt x="1223" y="1524"/>
                    </a:lnTo>
                    <a:lnTo>
                      <a:pt x="1269" y="1515"/>
                    </a:lnTo>
                    <a:lnTo>
                      <a:pt x="1314" y="1501"/>
                    </a:lnTo>
                    <a:lnTo>
                      <a:pt x="1355" y="1482"/>
                    </a:lnTo>
                    <a:lnTo>
                      <a:pt x="1394" y="1458"/>
                    </a:lnTo>
                    <a:lnTo>
                      <a:pt x="1429" y="1430"/>
                    </a:lnTo>
                    <a:lnTo>
                      <a:pt x="1462" y="1398"/>
                    </a:lnTo>
                    <a:lnTo>
                      <a:pt x="1490" y="1363"/>
                    </a:lnTo>
                    <a:lnTo>
                      <a:pt x="1514" y="1325"/>
                    </a:lnTo>
                    <a:lnTo>
                      <a:pt x="1533" y="1283"/>
                    </a:lnTo>
                    <a:lnTo>
                      <a:pt x="1547" y="1239"/>
                    </a:lnTo>
                    <a:lnTo>
                      <a:pt x="1556" y="1193"/>
                    </a:lnTo>
                    <a:lnTo>
                      <a:pt x="1559" y="1145"/>
                    </a:lnTo>
                    <a:lnTo>
                      <a:pt x="1556" y="1098"/>
                    </a:lnTo>
                    <a:lnTo>
                      <a:pt x="1547" y="1051"/>
                    </a:lnTo>
                    <a:lnTo>
                      <a:pt x="1533" y="1007"/>
                    </a:lnTo>
                    <a:lnTo>
                      <a:pt x="1514" y="966"/>
                    </a:lnTo>
                    <a:lnTo>
                      <a:pt x="1490" y="927"/>
                    </a:lnTo>
                    <a:lnTo>
                      <a:pt x="1462" y="891"/>
                    </a:lnTo>
                    <a:lnTo>
                      <a:pt x="1429" y="859"/>
                    </a:lnTo>
                    <a:lnTo>
                      <a:pt x="1394" y="831"/>
                    </a:lnTo>
                    <a:lnTo>
                      <a:pt x="1355" y="807"/>
                    </a:lnTo>
                    <a:lnTo>
                      <a:pt x="1314" y="789"/>
                    </a:lnTo>
                    <a:lnTo>
                      <a:pt x="1269" y="775"/>
                    </a:lnTo>
                    <a:lnTo>
                      <a:pt x="1223" y="766"/>
                    </a:lnTo>
                    <a:lnTo>
                      <a:pt x="1175" y="763"/>
                    </a:lnTo>
                    <a:close/>
                    <a:moveTo>
                      <a:pt x="1164" y="0"/>
                    </a:moveTo>
                    <a:lnTo>
                      <a:pt x="1238" y="2"/>
                    </a:lnTo>
                    <a:lnTo>
                      <a:pt x="1312" y="9"/>
                    </a:lnTo>
                    <a:lnTo>
                      <a:pt x="1386" y="21"/>
                    </a:lnTo>
                    <a:lnTo>
                      <a:pt x="1459" y="37"/>
                    </a:lnTo>
                    <a:lnTo>
                      <a:pt x="1530" y="58"/>
                    </a:lnTo>
                    <a:lnTo>
                      <a:pt x="1601" y="84"/>
                    </a:lnTo>
                    <a:lnTo>
                      <a:pt x="1670" y="115"/>
                    </a:lnTo>
                    <a:lnTo>
                      <a:pt x="1738" y="150"/>
                    </a:lnTo>
                    <a:lnTo>
                      <a:pt x="1804" y="191"/>
                    </a:lnTo>
                    <a:lnTo>
                      <a:pt x="1867" y="235"/>
                    </a:lnTo>
                    <a:lnTo>
                      <a:pt x="1928" y="284"/>
                    </a:lnTo>
                    <a:lnTo>
                      <a:pt x="1986" y="338"/>
                    </a:lnTo>
                    <a:lnTo>
                      <a:pt x="2037" y="394"/>
                    </a:lnTo>
                    <a:lnTo>
                      <a:pt x="2084" y="452"/>
                    </a:lnTo>
                    <a:lnTo>
                      <a:pt x="2128" y="514"/>
                    </a:lnTo>
                    <a:lnTo>
                      <a:pt x="2166" y="579"/>
                    </a:lnTo>
                    <a:lnTo>
                      <a:pt x="2201" y="648"/>
                    </a:lnTo>
                    <a:lnTo>
                      <a:pt x="2232" y="718"/>
                    </a:lnTo>
                    <a:lnTo>
                      <a:pt x="2258" y="791"/>
                    </a:lnTo>
                    <a:lnTo>
                      <a:pt x="2280" y="865"/>
                    </a:lnTo>
                    <a:lnTo>
                      <a:pt x="2298" y="941"/>
                    </a:lnTo>
                    <a:lnTo>
                      <a:pt x="2311" y="1019"/>
                    </a:lnTo>
                    <a:lnTo>
                      <a:pt x="2321" y="1097"/>
                    </a:lnTo>
                    <a:lnTo>
                      <a:pt x="2326" y="1174"/>
                    </a:lnTo>
                    <a:lnTo>
                      <a:pt x="2327" y="1253"/>
                    </a:lnTo>
                    <a:lnTo>
                      <a:pt x="2323" y="1331"/>
                    </a:lnTo>
                    <a:lnTo>
                      <a:pt x="2316" y="1409"/>
                    </a:lnTo>
                    <a:lnTo>
                      <a:pt x="2303" y="1485"/>
                    </a:lnTo>
                    <a:lnTo>
                      <a:pt x="2286" y="1561"/>
                    </a:lnTo>
                    <a:lnTo>
                      <a:pt x="2266" y="1636"/>
                    </a:lnTo>
                    <a:lnTo>
                      <a:pt x="2239" y="1708"/>
                    </a:lnTo>
                    <a:lnTo>
                      <a:pt x="2210" y="1779"/>
                    </a:lnTo>
                    <a:lnTo>
                      <a:pt x="2176" y="1846"/>
                    </a:lnTo>
                    <a:lnTo>
                      <a:pt x="2137" y="1910"/>
                    </a:lnTo>
                    <a:lnTo>
                      <a:pt x="2095" y="1972"/>
                    </a:lnTo>
                    <a:lnTo>
                      <a:pt x="1164" y="3308"/>
                    </a:lnTo>
                    <a:lnTo>
                      <a:pt x="232" y="1972"/>
                    </a:lnTo>
                    <a:lnTo>
                      <a:pt x="190" y="1910"/>
                    </a:lnTo>
                    <a:lnTo>
                      <a:pt x="151" y="1846"/>
                    </a:lnTo>
                    <a:lnTo>
                      <a:pt x="117" y="1779"/>
                    </a:lnTo>
                    <a:lnTo>
                      <a:pt x="87" y="1708"/>
                    </a:lnTo>
                    <a:lnTo>
                      <a:pt x="62" y="1636"/>
                    </a:lnTo>
                    <a:lnTo>
                      <a:pt x="41" y="1561"/>
                    </a:lnTo>
                    <a:lnTo>
                      <a:pt x="24" y="1485"/>
                    </a:lnTo>
                    <a:lnTo>
                      <a:pt x="11" y="1409"/>
                    </a:lnTo>
                    <a:lnTo>
                      <a:pt x="3" y="1331"/>
                    </a:lnTo>
                    <a:lnTo>
                      <a:pt x="0" y="1253"/>
                    </a:lnTo>
                    <a:lnTo>
                      <a:pt x="1" y="1174"/>
                    </a:lnTo>
                    <a:lnTo>
                      <a:pt x="6" y="1097"/>
                    </a:lnTo>
                    <a:lnTo>
                      <a:pt x="15" y="1019"/>
                    </a:lnTo>
                    <a:lnTo>
                      <a:pt x="28" y="941"/>
                    </a:lnTo>
                    <a:lnTo>
                      <a:pt x="47" y="865"/>
                    </a:lnTo>
                    <a:lnTo>
                      <a:pt x="69" y="791"/>
                    </a:lnTo>
                    <a:lnTo>
                      <a:pt x="95" y="718"/>
                    </a:lnTo>
                    <a:lnTo>
                      <a:pt x="125" y="648"/>
                    </a:lnTo>
                    <a:lnTo>
                      <a:pt x="161" y="579"/>
                    </a:lnTo>
                    <a:lnTo>
                      <a:pt x="199" y="514"/>
                    </a:lnTo>
                    <a:lnTo>
                      <a:pt x="242" y="452"/>
                    </a:lnTo>
                    <a:lnTo>
                      <a:pt x="289" y="394"/>
                    </a:lnTo>
                    <a:lnTo>
                      <a:pt x="341" y="338"/>
                    </a:lnTo>
                    <a:lnTo>
                      <a:pt x="398" y="284"/>
                    </a:lnTo>
                    <a:lnTo>
                      <a:pt x="460" y="235"/>
                    </a:lnTo>
                    <a:lnTo>
                      <a:pt x="523" y="191"/>
                    </a:lnTo>
                    <a:lnTo>
                      <a:pt x="589" y="150"/>
                    </a:lnTo>
                    <a:lnTo>
                      <a:pt x="656" y="115"/>
                    </a:lnTo>
                    <a:lnTo>
                      <a:pt x="726" y="84"/>
                    </a:lnTo>
                    <a:lnTo>
                      <a:pt x="797" y="58"/>
                    </a:lnTo>
                    <a:lnTo>
                      <a:pt x="868" y="37"/>
                    </a:lnTo>
                    <a:lnTo>
                      <a:pt x="941" y="21"/>
                    </a:lnTo>
                    <a:lnTo>
                      <a:pt x="1014" y="9"/>
                    </a:lnTo>
                    <a:lnTo>
                      <a:pt x="1088" y="2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rgbClr val="1081E0"/>
              </a:solidFill>
              <a:ln w="0">
                <a:solidFill>
                  <a:srgbClr val="1081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74" name="Group 18"/>
            <p:cNvGrpSpPr>
              <a:grpSpLocks noChangeAspect="1"/>
            </p:cNvGrpSpPr>
            <p:nvPr/>
          </p:nvGrpSpPr>
          <p:grpSpPr bwMode="auto">
            <a:xfrm>
              <a:off x="1277391" y="2890598"/>
              <a:ext cx="381000" cy="542925"/>
              <a:chOff x="3720" y="1989"/>
              <a:chExt cx="240" cy="342"/>
            </a:xfrm>
          </p:grpSpPr>
          <p:sp>
            <p:nvSpPr>
              <p:cNvPr id="275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3720" y="1989"/>
                <a:ext cx="240" cy="3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6" name="Freeform 20"/>
              <p:cNvSpPr>
                <a:spLocks noEditPoints="1"/>
              </p:cNvSpPr>
              <p:nvPr/>
            </p:nvSpPr>
            <p:spPr bwMode="auto">
              <a:xfrm>
                <a:off x="3720" y="1992"/>
                <a:ext cx="233" cy="331"/>
              </a:xfrm>
              <a:custGeom>
                <a:avLst/>
                <a:gdLst>
                  <a:gd name="T0" fmla="*/ 1127 w 2327"/>
                  <a:gd name="T1" fmla="*/ 766 h 3308"/>
                  <a:gd name="T2" fmla="*/ 1036 w 2327"/>
                  <a:gd name="T3" fmla="*/ 789 h 3308"/>
                  <a:gd name="T4" fmla="*/ 955 w 2327"/>
                  <a:gd name="T5" fmla="*/ 831 h 3308"/>
                  <a:gd name="T6" fmla="*/ 887 w 2327"/>
                  <a:gd name="T7" fmla="*/ 891 h 3308"/>
                  <a:gd name="T8" fmla="*/ 835 w 2327"/>
                  <a:gd name="T9" fmla="*/ 966 h 3308"/>
                  <a:gd name="T10" fmla="*/ 803 w 2327"/>
                  <a:gd name="T11" fmla="*/ 1051 h 3308"/>
                  <a:gd name="T12" fmla="*/ 790 w 2327"/>
                  <a:gd name="T13" fmla="*/ 1145 h 3308"/>
                  <a:gd name="T14" fmla="*/ 803 w 2327"/>
                  <a:gd name="T15" fmla="*/ 1239 h 3308"/>
                  <a:gd name="T16" fmla="*/ 835 w 2327"/>
                  <a:gd name="T17" fmla="*/ 1325 h 3308"/>
                  <a:gd name="T18" fmla="*/ 887 w 2327"/>
                  <a:gd name="T19" fmla="*/ 1398 h 3308"/>
                  <a:gd name="T20" fmla="*/ 955 w 2327"/>
                  <a:gd name="T21" fmla="*/ 1458 h 3308"/>
                  <a:gd name="T22" fmla="*/ 1036 w 2327"/>
                  <a:gd name="T23" fmla="*/ 1501 h 3308"/>
                  <a:gd name="T24" fmla="*/ 1127 w 2327"/>
                  <a:gd name="T25" fmla="*/ 1524 h 3308"/>
                  <a:gd name="T26" fmla="*/ 1223 w 2327"/>
                  <a:gd name="T27" fmla="*/ 1524 h 3308"/>
                  <a:gd name="T28" fmla="*/ 1314 w 2327"/>
                  <a:gd name="T29" fmla="*/ 1501 h 3308"/>
                  <a:gd name="T30" fmla="*/ 1394 w 2327"/>
                  <a:gd name="T31" fmla="*/ 1458 h 3308"/>
                  <a:gd name="T32" fmla="*/ 1462 w 2327"/>
                  <a:gd name="T33" fmla="*/ 1398 h 3308"/>
                  <a:gd name="T34" fmla="*/ 1514 w 2327"/>
                  <a:gd name="T35" fmla="*/ 1325 h 3308"/>
                  <a:gd name="T36" fmla="*/ 1547 w 2327"/>
                  <a:gd name="T37" fmla="*/ 1239 h 3308"/>
                  <a:gd name="T38" fmla="*/ 1559 w 2327"/>
                  <a:gd name="T39" fmla="*/ 1145 h 3308"/>
                  <a:gd name="T40" fmla="*/ 1547 w 2327"/>
                  <a:gd name="T41" fmla="*/ 1051 h 3308"/>
                  <a:gd name="T42" fmla="*/ 1514 w 2327"/>
                  <a:gd name="T43" fmla="*/ 966 h 3308"/>
                  <a:gd name="T44" fmla="*/ 1462 w 2327"/>
                  <a:gd name="T45" fmla="*/ 891 h 3308"/>
                  <a:gd name="T46" fmla="*/ 1394 w 2327"/>
                  <a:gd name="T47" fmla="*/ 831 h 3308"/>
                  <a:gd name="T48" fmla="*/ 1314 w 2327"/>
                  <a:gd name="T49" fmla="*/ 789 h 3308"/>
                  <a:gd name="T50" fmla="*/ 1223 w 2327"/>
                  <a:gd name="T51" fmla="*/ 766 h 3308"/>
                  <a:gd name="T52" fmla="*/ 1164 w 2327"/>
                  <a:gd name="T53" fmla="*/ 0 h 3308"/>
                  <a:gd name="T54" fmla="*/ 1312 w 2327"/>
                  <a:gd name="T55" fmla="*/ 9 h 3308"/>
                  <a:gd name="T56" fmla="*/ 1459 w 2327"/>
                  <a:gd name="T57" fmla="*/ 37 h 3308"/>
                  <a:gd name="T58" fmla="*/ 1601 w 2327"/>
                  <a:gd name="T59" fmla="*/ 84 h 3308"/>
                  <a:gd name="T60" fmla="*/ 1738 w 2327"/>
                  <a:gd name="T61" fmla="*/ 150 h 3308"/>
                  <a:gd name="T62" fmla="*/ 1867 w 2327"/>
                  <a:gd name="T63" fmla="*/ 235 h 3308"/>
                  <a:gd name="T64" fmla="*/ 1986 w 2327"/>
                  <a:gd name="T65" fmla="*/ 338 h 3308"/>
                  <a:gd name="T66" fmla="*/ 2084 w 2327"/>
                  <a:gd name="T67" fmla="*/ 452 h 3308"/>
                  <a:gd name="T68" fmla="*/ 2166 w 2327"/>
                  <a:gd name="T69" fmla="*/ 579 h 3308"/>
                  <a:gd name="T70" fmla="*/ 2232 w 2327"/>
                  <a:gd name="T71" fmla="*/ 718 h 3308"/>
                  <a:gd name="T72" fmla="*/ 2280 w 2327"/>
                  <a:gd name="T73" fmla="*/ 865 h 3308"/>
                  <a:gd name="T74" fmla="*/ 2311 w 2327"/>
                  <a:gd name="T75" fmla="*/ 1019 h 3308"/>
                  <a:gd name="T76" fmla="*/ 2326 w 2327"/>
                  <a:gd name="T77" fmla="*/ 1174 h 3308"/>
                  <a:gd name="T78" fmla="*/ 2323 w 2327"/>
                  <a:gd name="T79" fmla="*/ 1331 h 3308"/>
                  <a:gd name="T80" fmla="*/ 2303 w 2327"/>
                  <a:gd name="T81" fmla="*/ 1485 h 3308"/>
                  <a:gd name="T82" fmla="*/ 2266 w 2327"/>
                  <a:gd name="T83" fmla="*/ 1636 h 3308"/>
                  <a:gd name="T84" fmla="*/ 2210 w 2327"/>
                  <a:gd name="T85" fmla="*/ 1779 h 3308"/>
                  <a:gd name="T86" fmla="*/ 2137 w 2327"/>
                  <a:gd name="T87" fmla="*/ 1910 h 3308"/>
                  <a:gd name="T88" fmla="*/ 1164 w 2327"/>
                  <a:gd name="T89" fmla="*/ 3308 h 3308"/>
                  <a:gd name="T90" fmla="*/ 190 w 2327"/>
                  <a:gd name="T91" fmla="*/ 1910 h 3308"/>
                  <a:gd name="T92" fmla="*/ 117 w 2327"/>
                  <a:gd name="T93" fmla="*/ 1779 h 3308"/>
                  <a:gd name="T94" fmla="*/ 62 w 2327"/>
                  <a:gd name="T95" fmla="*/ 1636 h 3308"/>
                  <a:gd name="T96" fmla="*/ 24 w 2327"/>
                  <a:gd name="T97" fmla="*/ 1485 h 3308"/>
                  <a:gd name="T98" fmla="*/ 3 w 2327"/>
                  <a:gd name="T99" fmla="*/ 1331 h 3308"/>
                  <a:gd name="T100" fmla="*/ 1 w 2327"/>
                  <a:gd name="T101" fmla="*/ 1174 h 3308"/>
                  <a:gd name="T102" fmla="*/ 15 w 2327"/>
                  <a:gd name="T103" fmla="*/ 1019 h 3308"/>
                  <a:gd name="T104" fmla="*/ 47 w 2327"/>
                  <a:gd name="T105" fmla="*/ 865 h 3308"/>
                  <a:gd name="T106" fmla="*/ 95 w 2327"/>
                  <a:gd name="T107" fmla="*/ 718 h 3308"/>
                  <a:gd name="T108" fmla="*/ 161 w 2327"/>
                  <a:gd name="T109" fmla="*/ 579 h 3308"/>
                  <a:gd name="T110" fmla="*/ 242 w 2327"/>
                  <a:gd name="T111" fmla="*/ 452 h 3308"/>
                  <a:gd name="T112" fmla="*/ 341 w 2327"/>
                  <a:gd name="T113" fmla="*/ 338 h 3308"/>
                  <a:gd name="T114" fmla="*/ 460 w 2327"/>
                  <a:gd name="T115" fmla="*/ 235 h 3308"/>
                  <a:gd name="T116" fmla="*/ 589 w 2327"/>
                  <a:gd name="T117" fmla="*/ 150 h 3308"/>
                  <a:gd name="T118" fmla="*/ 726 w 2327"/>
                  <a:gd name="T119" fmla="*/ 84 h 3308"/>
                  <a:gd name="T120" fmla="*/ 868 w 2327"/>
                  <a:gd name="T121" fmla="*/ 37 h 3308"/>
                  <a:gd name="T122" fmla="*/ 1014 w 2327"/>
                  <a:gd name="T123" fmla="*/ 9 h 3308"/>
                  <a:gd name="T124" fmla="*/ 1164 w 2327"/>
                  <a:gd name="T125" fmla="*/ 0 h 3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27" h="3308">
                    <a:moveTo>
                      <a:pt x="1175" y="763"/>
                    </a:moveTo>
                    <a:lnTo>
                      <a:pt x="1127" y="766"/>
                    </a:lnTo>
                    <a:lnTo>
                      <a:pt x="1080" y="775"/>
                    </a:lnTo>
                    <a:lnTo>
                      <a:pt x="1036" y="789"/>
                    </a:lnTo>
                    <a:lnTo>
                      <a:pt x="994" y="807"/>
                    </a:lnTo>
                    <a:lnTo>
                      <a:pt x="955" y="831"/>
                    </a:lnTo>
                    <a:lnTo>
                      <a:pt x="920" y="859"/>
                    </a:lnTo>
                    <a:lnTo>
                      <a:pt x="887" y="891"/>
                    </a:lnTo>
                    <a:lnTo>
                      <a:pt x="859" y="927"/>
                    </a:lnTo>
                    <a:lnTo>
                      <a:pt x="835" y="966"/>
                    </a:lnTo>
                    <a:lnTo>
                      <a:pt x="816" y="1007"/>
                    </a:lnTo>
                    <a:lnTo>
                      <a:pt x="803" y="1051"/>
                    </a:lnTo>
                    <a:lnTo>
                      <a:pt x="793" y="1098"/>
                    </a:lnTo>
                    <a:lnTo>
                      <a:pt x="790" y="1145"/>
                    </a:lnTo>
                    <a:lnTo>
                      <a:pt x="793" y="1193"/>
                    </a:lnTo>
                    <a:lnTo>
                      <a:pt x="803" y="1239"/>
                    </a:lnTo>
                    <a:lnTo>
                      <a:pt x="816" y="1283"/>
                    </a:lnTo>
                    <a:lnTo>
                      <a:pt x="835" y="1325"/>
                    </a:lnTo>
                    <a:lnTo>
                      <a:pt x="859" y="1363"/>
                    </a:lnTo>
                    <a:lnTo>
                      <a:pt x="887" y="1398"/>
                    </a:lnTo>
                    <a:lnTo>
                      <a:pt x="920" y="1430"/>
                    </a:lnTo>
                    <a:lnTo>
                      <a:pt x="955" y="1458"/>
                    </a:lnTo>
                    <a:lnTo>
                      <a:pt x="994" y="1482"/>
                    </a:lnTo>
                    <a:lnTo>
                      <a:pt x="1036" y="1501"/>
                    </a:lnTo>
                    <a:lnTo>
                      <a:pt x="1080" y="1515"/>
                    </a:lnTo>
                    <a:lnTo>
                      <a:pt x="1127" y="1524"/>
                    </a:lnTo>
                    <a:lnTo>
                      <a:pt x="1175" y="1527"/>
                    </a:lnTo>
                    <a:lnTo>
                      <a:pt x="1223" y="1524"/>
                    </a:lnTo>
                    <a:lnTo>
                      <a:pt x="1269" y="1515"/>
                    </a:lnTo>
                    <a:lnTo>
                      <a:pt x="1314" y="1501"/>
                    </a:lnTo>
                    <a:lnTo>
                      <a:pt x="1355" y="1482"/>
                    </a:lnTo>
                    <a:lnTo>
                      <a:pt x="1394" y="1458"/>
                    </a:lnTo>
                    <a:lnTo>
                      <a:pt x="1429" y="1430"/>
                    </a:lnTo>
                    <a:lnTo>
                      <a:pt x="1462" y="1398"/>
                    </a:lnTo>
                    <a:lnTo>
                      <a:pt x="1490" y="1363"/>
                    </a:lnTo>
                    <a:lnTo>
                      <a:pt x="1514" y="1325"/>
                    </a:lnTo>
                    <a:lnTo>
                      <a:pt x="1533" y="1283"/>
                    </a:lnTo>
                    <a:lnTo>
                      <a:pt x="1547" y="1239"/>
                    </a:lnTo>
                    <a:lnTo>
                      <a:pt x="1556" y="1193"/>
                    </a:lnTo>
                    <a:lnTo>
                      <a:pt x="1559" y="1145"/>
                    </a:lnTo>
                    <a:lnTo>
                      <a:pt x="1556" y="1098"/>
                    </a:lnTo>
                    <a:lnTo>
                      <a:pt x="1547" y="1051"/>
                    </a:lnTo>
                    <a:lnTo>
                      <a:pt x="1533" y="1007"/>
                    </a:lnTo>
                    <a:lnTo>
                      <a:pt x="1514" y="966"/>
                    </a:lnTo>
                    <a:lnTo>
                      <a:pt x="1490" y="927"/>
                    </a:lnTo>
                    <a:lnTo>
                      <a:pt x="1462" y="891"/>
                    </a:lnTo>
                    <a:lnTo>
                      <a:pt x="1429" y="859"/>
                    </a:lnTo>
                    <a:lnTo>
                      <a:pt x="1394" y="831"/>
                    </a:lnTo>
                    <a:lnTo>
                      <a:pt x="1355" y="807"/>
                    </a:lnTo>
                    <a:lnTo>
                      <a:pt x="1314" y="789"/>
                    </a:lnTo>
                    <a:lnTo>
                      <a:pt x="1269" y="775"/>
                    </a:lnTo>
                    <a:lnTo>
                      <a:pt x="1223" y="766"/>
                    </a:lnTo>
                    <a:lnTo>
                      <a:pt x="1175" y="763"/>
                    </a:lnTo>
                    <a:close/>
                    <a:moveTo>
                      <a:pt x="1164" y="0"/>
                    </a:moveTo>
                    <a:lnTo>
                      <a:pt x="1238" y="2"/>
                    </a:lnTo>
                    <a:lnTo>
                      <a:pt x="1312" y="9"/>
                    </a:lnTo>
                    <a:lnTo>
                      <a:pt x="1386" y="21"/>
                    </a:lnTo>
                    <a:lnTo>
                      <a:pt x="1459" y="37"/>
                    </a:lnTo>
                    <a:lnTo>
                      <a:pt x="1530" y="58"/>
                    </a:lnTo>
                    <a:lnTo>
                      <a:pt x="1601" y="84"/>
                    </a:lnTo>
                    <a:lnTo>
                      <a:pt x="1670" y="115"/>
                    </a:lnTo>
                    <a:lnTo>
                      <a:pt x="1738" y="150"/>
                    </a:lnTo>
                    <a:lnTo>
                      <a:pt x="1804" y="191"/>
                    </a:lnTo>
                    <a:lnTo>
                      <a:pt x="1867" y="235"/>
                    </a:lnTo>
                    <a:lnTo>
                      <a:pt x="1928" y="284"/>
                    </a:lnTo>
                    <a:lnTo>
                      <a:pt x="1986" y="338"/>
                    </a:lnTo>
                    <a:lnTo>
                      <a:pt x="2037" y="394"/>
                    </a:lnTo>
                    <a:lnTo>
                      <a:pt x="2084" y="452"/>
                    </a:lnTo>
                    <a:lnTo>
                      <a:pt x="2128" y="514"/>
                    </a:lnTo>
                    <a:lnTo>
                      <a:pt x="2166" y="579"/>
                    </a:lnTo>
                    <a:lnTo>
                      <a:pt x="2201" y="648"/>
                    </a:lnTo>
                    <a:lnTo>
                      <a:pt x="2232" y="718"/>
                    </a:lnTo>
                    <a:lnTo>
                      <a:pt x="2258" y="791"/>
                    </a:lnTo>
                    <a:lnTo>
                      <a:pt x="2280" y="865"/>
                    </a:lnTo>
                    <a:lnTo>
                      <a:pt x="2298" y="941"/>
                    </a:lnTo>
                    <a:lnTo>
                      <a:pt x="2311" y="1019"/>
                    </a:lnTo>
                    <a:lnTo>
                      <a:pt x="2321" y="1097"/>
                    </a:lnTo>
                    <a:lnTo>
                      <a:pt x="2326" y="1174"/>
                    </a:lnTo>
                    <a:lnTo>
                      <a:pt x="2327" y="1253"/>
                    </a:lnTo>
                    <a:lnTo>
                      <a:pt x="2323" y="1331"/>
                    </a:lnTo>
                    <a:lnTo>
                      <a:pt x="2316" y="1409"/>
                    </a:lnTo>
                    <a:lnTo>
                      <a:pt x="2303" y="1485"/>
                    </a:lnTo>
                    <a:lnTo>
                      <a:pt x="2286" y="1561"/>
                    </a:lnTo>
                    <a:lnTo>
                      <a:pt x="2266" y="1636"/>
                    </a:lnTo>
                    <a:lnTo>
                      <a:pt x="2239" y="1708"/>
                    </a:lnTo>
                    <a:lnTo>
                      <a:pt x="2210" y="1779"/>
                    </a:lnTo>
                    <a:lnTo>
                      <a:pt x="2176" y="1846"/>
                    </a:lnTo>
                    <a:lnTo>
                      <a:pt x="2137" y="1910"/>
                    </a:lnTo>
                    <a:lnTo>
                      <a:pt x="2095" y="1972"/>
                    </a:lnTo>
                    <a:lnTo>
                      <a:pt x="1164" y="3308"/>
                    </a:lnTo>
                    <a:lnTo>
                      <a:pt x="232" y="1972"/>
                    </a:lnTo>
                    <a:lnTo>
                      <a:pt x="190" y="1910"/>
                    </a:lnTo>
                    <a:lnTo>
                      <a:pt x="151" y="1846"/>
                    </a:lnTo>
                    <a:lnTo>
                      <a:pt x="117" y="1779"/>
                    </a:lnTo>
                    <a:lnTo>
                      <a:pt x="87" y="1708"/>
                    </a:lnTo>
                    <a:lnTo>
                      <a:pt x="62" y="1636"/>
                    </a:lnTo>
                    <a:lnTo>
                      <a:pt x="41" y="1561"/>
                    </a:lnTo>
                    <a:lnTo>
                      <a:pt x="24" y="1485"/>
                    </a:lnTo>
                    <a:lnTo>
                      <a:pt x="11" y="1409"/>
                    </a:lnTo>
                    <a:lnTo>
                      <a:pt x="3" y="1331"/>
                    </a:lnTo>
                    <a:lnTo>
                      <a:pt x="0" y="1253"/>
                    </a:lnTo>
                    <a:lnTo>
                      <a:pt x="1" y="1174"/>
                    </a:lnTo>
                    <a:lnTo>
                      <a:pt x="6" y="1097"/>
                    </a:lnTo>
                    <a:lnTo>
                      <a:pt x="15" y="1019"/>
                    </a:lnTo>
                    <a:lnTo>
                      <a:pt x="28" y="941"/>
                    </a:lnTo>
                    <a:lnTo>
                      <a:pt x="47" y="865"/>
                    </a:lnTo>
                    <a:lnTo>
                      <a:pt x="69" y="791"/>
                    </a:lnTo>
                    <a:lnTo>
                      <a:pt x="95" y="718"/>
                    </a:lnTo>
                    <a:lnTo>
                      <a:pt x="125" y="648"/>
                    </a:lnTo>
                    <a:lnTo>
                      <a:pt x="161" y="579"/>
                    </a:lnTo>
                    <a:lnTo>
                      <a:pt x="199" y="514"/>
                    </a:lnTo>
                    <a:lnTo>
                      <a:pt x="242" y="452"/>
                    </a:lnTo>
                    <a:lnTo>
                      <a:pt x="289" y="394"/>
                    </a:lnTo>
                    <a:lnTo>
                      <a:pt x="341" y="338"/>
                    </a:lnTo>
                    <a:lnTo>
                      <a:pt x="398" y="284"/>
                    </a:lnTo>
                    <a:lnTo>
                      <a:pt x="460" y="235"/>
                    </a:lnTo>
                    <a:lnTo>
                      <a:pt x="523" y="191"/>
                    </a:lnTo>
                    <a:lnTo>
                      <a:pt x="589" y="150"/>
                    </a:lnTo>
                    <a:lnTo>
                      <a:pt x="656" y="115"/>
                    </a:lnTo>
                    <a:lnTo>
                      <a:pt x="726" y="84"/>
                    </a:lnTo>
                    <a:lnTo>
                      <a:pt x="797" y="58"/>
                    </a:lnTo>
                    <a:lnTo>
                      <a:pt x="868" y="37"/>
                    </a:lnTo>
                    <a:lnTo>
                      <a:pt x="941" y="21"/>
                    </a:lnTo>
                    <a:lnTo>
                      <a:pt x="1014" y="9"/>
                    </a:lnTo>
                    <a:lnTo>
                      <a:pt x="1088" y="2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rgbClr val="1081E0"/>
              </a:solidFill>
              <a:ln w="0">
                <a:solidFill>
                  <a:srgbClr val="1081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77" name="Group 18"/>
            <p:cNvGrpSpPr>
              <a:grpSpLocks noChangeAspect="1"/>
            </p:cNvGrpSpPr>
            <p:nvPr/>
          </p:nvGrpSpPr>
          <p:grpSpPr bwMode="auto">
            <a:xfrm>
              <a:off x="2827511" y="2700101"/>
              <a:ext cx="381000" cy="542925"/>
              <a:chOff x="3720" y="1989"/>
              <a:chExt cx="240" cy="342"/>
            </a:xfrm>
          </p:grpSpPr>
          <p:sp>
            <p:nvSpPr>
              <p:cNvPr id="278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3720" y="1989"/>
                <a:ext cx="240" cy="3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9" name="Freeform 20"/>
              <p:cNvSpPr>
                <a:spLocks noEditPoints="1"/>
              </p:cNvSpPr>
              <p:nvPr/>
            </p:nvSpPr>
            <p:spPr bwMode="auto">
              <a:xfrm>
                <a:off x="3720" y="1992"/>
                <a:ext cx="233" cy="331"/>
              </a:xfrm>
              <a:custGeom>
                <a:avLst/>
                <a:gdLst>
                  <a:gd name="T0" fmla="*/ 1127 w 2327"/>
                  <a:gd name="T1" fmla="*/ 766 h 3308"/>
                  <a:gd name="T2" fmla="*/ 1036 w 2327"/>
                  <a:gd name="T3" fmla="*/ 789 h 3308"/>
                  <a:gd name="T4" fmla="*/ 955 w 2327"/>
                  <a:gd name="T5" fmla="*/ 831 h 3308"/>
                  <a:gd name="T6" fmla="*/ 887 w 2327"/>
                  <a:gd name="T7" fmla="*/ 891 h 3308"/>
                  <a:gd name="T8" fmla="*/ 835 w 2327"/>
                  <a:gd name="T9" fmla="*/ 966 h 3308"/>
                  <a:gd name="T10" fmla="*/ 803 w 2327"/>
                  <a:gd name="T11" fmla="*/ 1051 h 3308"/>
                  <a:gd name="T12" fmla="*/ 790 w 2327"/>
                  <a:gd name="T13" fmla="*/ 1145 h 3308"/>
                  <a:gd name="T14" fmla="*/ 803 w 2327"/>
                  <a:gd name="T15" fmla="*/ 1239 h 3308"/>
                  <a:gd name="T16" fmla="*/ 835 w 2327"/>
                  <a:gd name="T17" fmla="*/ 1325 h 3308"/>
                  <a:gd name="T18" fmla="*/ 887 w 2327"/>
                  <a:gd name="T19" fmla="*/ 1398 h 3308"/>
                  <a:gd name="T20" fmla="*/ 955 w 2327"/>
                  <a:gd name="T21" fmla="*/ 1458 h 3308"/>
                  <a:gd name="T22" fmla="*/ 1036 w 2327"/>
                  <a:gd name="T23" fmla="*/ 1501 h 3308"/>
                  <a:gd name="T24" fmla="*/ 1127 w 2327"/>
                  <a:gd name="T25" fmla="*/ 1524 h 3308"/>
                  <a:gd name="T26" fmla="*/ 1223 w 2327"/>
                  <a:gd name="T27" fmla="*/ 1524 h 3308"/>
                  <a:gd name="T28" fmla="*/ 1314 w 2327"/>
                  <a:gd name="T29" fmla="*/ 1501 h 3308"/>
                  <a:gd name="T30" fmla="*/ 1394 w 2327"/>
                  <a:gd name="T31" fmla="*/ 1458 h 3308"/>
                  <a:gd name="T32" fmla="*/ 1462 w 2327"/>
                  <a:gd name="T33" fmla="*/ 1398 h 3308"/>
                  <a:gd name="T34" fmla="*/ 1514 w 2327"/>
                  <a:gd name="T35" fmla="*/ 1325 h 3308"/>
                  <a:gd name="T36" fmla="*/ 1547 w 2327"/>
                  <a:gd name="T37" fmla="*/ 1239 h 3308"/>
                  <a:gd name="T38" fmla="*/ 1559 w 2327"/>
                  <a:gd name="T39" fmla="*/ 1145 h 3308"/>
                  <a:gd name="T40" fmla="*/ 1547 w 2327"/>
                  <a:gd name="T41" fmla="*/ 1051 h 3308"/>
                  <a:gd name="T42" fmla="*/ 1514 w 2327"/>
                  <a:gd name="T43" fmla="*/ 966 h 3308"/>
                  <a:gd name="T44" fmla="*/ 1462 w 2327"/>
                  <a:gd name="T45" fmla="*/ 891 h 3308"/>
                  <a:gd name="T46" fmla="*/ 1394 w 2327"/>
                  <a:gd name="T47" fmla="*/ 831 h 3308"/>
                  <a:gd name="T48" fmla="*/ 1314 w 2327"/>
                  <a:gd name="T49" fmla="*/ 789 h 3308"/>
                  <a:gd name="T50" fmla="*/ 1223 w 2327"/>
                  <a:gd name="T51" fmla="*/ 766 h 3308"/>
                  <a:gd name="T52" fmla="*/ 1164 w 2327"/>
                  <a:gd name="T53" fmla="*/ 0 h 3308"/>
                  <a:gd name="T54" fmla="*/ 1312 w 2327"/>
                  <a:gd name="T55" fmla="*/ 9 h 3308"/>
                  <a:gd name="T56" fmla="*/ 1459 w 2327"/>
                  <a:gd name="T57" fmla="*/ 37 h 3308"/>
                  <a:gd name="T58" fmla="*/ 1601 w 2327"/>
                  <a:gd name="T59" fmla="*/ 84 h 3308"/>
                  <a:gd name="T60" fmla="*/ 1738 w 2327"/>
                  <a:gd name="T61" fmla="*/ 150 h 3308"/>
                  <a:gd name="T62" fmla="*/ 1867 w 2327"/>
                  <a:gd name="T63" fmla="*/ 235 h 3308"/>
                  <a:gd name="T64" fmla="*/ 1986 w 2327"/>
                  <a:gd name="T65" fmla="*/ 338 h 3308"/>
                  <a:gd name="T66" fmla="*/ 2084 w 2327"/>
                  <a:gd name="T67" fmla="*/ 452 h 3308"/>
                  <a:gd name="T68" fmla="*/ 2166 w 2327"/>
                  <a:gd name="T69" fmla="*/ 579 h 3308"/>
                  <a:gd name="T70" fmla="*/ 2232 w 2327"/>
                  <a:gd name="T71" fmla="*/ 718 h 3308"/>
                  <a:gd name="T72" fmla="*/ 2280 w 2327"/>
                  <a:gd name="T73" fmla="*/ 865 h 3308"/>
                  <a:gd name="T74" fmla="*/ 2311 w 2327"/>
                  <a:gd name="T75" fmla="*/ 1019 h 3308"/>
                  <a:gd name="T76" fmla="*/ 2326 w 2327"/>
                  <a:gd name="T77" fmla="*/ 1174 h 3308"/>
                  <a:gd name="T78" fmla="*/ 2323 w 2327"/>
                  <a:gd name="T79" fmla="*/ 1331 h 3308"/>
                  <a:gd name="T80" fmla="*/ 2303 w 2327"/>
                  <a:gd name="T81" fmla="*/ 1485 h 3308"/>
                  <a:gd name="T82" fmla="*/ 2266 w 2327"/>
                  <a:gd name="T83" fmla="*/ 1636 h 3308"/>
                  <a:gd name="T84" fmla="*/ 2210 w 2327"/>
                  <a:gd name="T85" fmla="*/ 1779 h 3308"/>
                  <a:gd name="T86" fmla="*/ 2137 w 2327"/>
                  <a:gd name="T87" fmla="*/ 1910 h 3308"/>
                  <a:gd name="T88" fmla="*/ 1164 w 2327"/>
                  <a:gd name="T89" fmla="*/ 3308 h 3308"/>
                  <a:gd name="T90" fmla="*/ 190 w 2327"/>
                  <a:gd name="T91" fmla="*/ 1910 h 3308"/>
                  <a:gd name="T92" fmla="*/ 117 w 2327"/>
                  <a:gd name="T93" fmla="*/ 1779 h 3308"/>
                  <a:gd name="T94" fmla="*/ 62 w 2327"/>
                  <a:gd name="T95" fmla="*/ 1636 h 3308"/>
                  <a:gd name="T96" fmla="*/ 24 w 2327"/>
                  <a:gd name="T97" fmla="*/ 1485 h 3308"/>
                  <a:gd name="T98" fmla="*/ 3 w 2327"/>
                  <a:gd name="T99" fmla="*/ 1331 h 3308"/>
                  <a:gd name="T100" fmla="*/ 1 w 2327"/>
                  <a:gd name="T101" fmla="*/ 1174 h 3308"/>
                  <a:gd name="T102" fmla="*/ 15 w 2327"/>
                  <a:gd name="T103" fmla="*/ 1019 h 3308"/>
                  <a:gd name="T104" fmla="*/ 47 w 2327"/>
                  <a:gd name="T105" fmla="*/ 865 h 3308"/>
                  <a:gd name="T106" fmla="*/ 95 w 2327"/>
                  <a:gd name="T107" fmla="*/ 718 h 3308"/>
                  <a:gd name="T108" fmla="*/ 161 w 2327"/>
                  <a:gd name="T109" fmla="*/ 579 h 3308"/>
                  <a:gd name="T110" fmla="*/ 242 w 2327"/>
                  <a:gd name="T111" fmla="*/ 452 h 3308"/>
                  <a:gd name="T112" fmla="*/ 341 w 2327"/>
                  <a:gd name="T113" fmla="*/ 338 h 3308"/>
                  <a:gd name="T114" fmla="*/ 460 w 2327"/>
                  <a:gd name="T115" fmla="*/ 235 h 3308"/>
                  <a:gd name="T116" fmla="*/ 589 w 2327"/>
                  <a:gd name="T117" fmla="*/ 150 h 3308"/>
                  <a:gd name="T118" fmla="*/ 726 w 2327"/>
                  <a:gd name="T119" fmla="*/ 84 h 3308"/>
                  <a:gd name="T120" fmla="*/ 868 w 2327"/>
                  <a:gd name="T121" fmla="*/ 37 h 3308"/>
                  <a:gd name="T122" fmla="*/ 1014 w 2327"/>
                  <a:gd name="T123" fmla="*/ 9 h 3308"/>
                  <a:gd name="T124" fmla="*/ 1164 w 2327"/>
                  <a:gd name="T125" fmla="*/ 0 h 3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27" h="3308">
                    <a:moveTo>
                      <a:pt x="1175" y="763"/>
                    </a:moveTo>
                    <a:lnTo>
                      <a:pt x="1127" y="766"/>
                    </a:lnTo>
                    <a:lnTo>
                      <a:pt x="1080" y="775"/>
                    </a:lnTo>
                    <a:lnTo>
                      <a:pt x="1036" y="789"/>
                    </a:lnTo>
                    <a:lnTo>
                      <a:pt x="994" y="807"/>
                    </a:lnTo>
                    <a:lnTo>
                      <a:pt x="955" y="831"/>
                    </a:lnTo>
                    <a:lnTo>
                      <a:pt x="920" y="859"/>
                    </a:lnTo>
                    <a:lnTo>
                      <a:pt x="887" y="891"/>
                    </a:lnTo>
                    <a:lnTo>
                      <a:pt x="859" y="927"/>
                    </a:lnTo>
                    <a:lnTo>
                      <a:pt x="835" y="966"/>
                    </a:lnTo>
                    <a:lnTo>
                      <a:pt x="816" y="1007"/>
                    </a:lnTo>
                    <a:lnTo>
                      <a:pt x="803" y="1051"/>
                    </a:lnTo>
                    <a:lnTo>
                      <a:pt x="793" y="1098"/>
                    </a:lnTo>
                    <a:lnTo>
                      <a:pt x="790" y="1145"/>
                    </a:lnTo>
                    <a:lnTo>
                      <a:pt x="793" y="1193"/>
                    </a:lnTo>
                    <a:lnTo>
                      <a:pt x="803" y="1239"/>
                    </a:lnTo>
                    <a:lnTo>
                      <a:pt x="816" y="1283"/>
                    </a:lnTo>
                    <a:lnTo>
                      <a:pt x="835" y="1325"/>
                    </a:lnTo>
                    <a:lnTo>
                      <a:pt x="859" y="1363"/>
                    </a:lnTo>
                    <a:lnTo>
                      <a:pt x="887" y="1398"/>
                    </a:lnTo>
                    <a:lnTo>
                      <a:pt x="920" y="1430"/>
                    </a:lnTo>
                    <a:lnTo>
                      <a:pt x="955" y="1458"/>
                    </a:lnTo>
                    <a:lnTo>
                      <a:pt x="994" y="1482"/>
                    </a:lnTo>
                    <a:lnTo>
                      <a:pt x="1036" y="1501"/>
                    </a:lnTo>
                    <a:lnTo>
                      <a:pt x="1080" y="1515"/>
                    </a:lnTo>
                    <a:lnTo>
                      <a:pt x="1127" y="1524"/>
                    </a:lnTo>
                    <a:lnTo>
                      <a:pt x="1175" y="1527"/>
                    </a:lnTo>
                    <a:lnTo>
                      <a:pt x="1223" y="1524"/>
                    </a:lnTo>
                    <a:lnTo>
                      <a:pt x="1269" y="1515"/>
                    </a:lnTo>
                    <a:lnTo>
                      <a:pt x="1314" y="1501"/>
                    </a:lnTo>
                    <a:lnTo>
                      <a:pt x="1355" y="1482"/>
                    </a:lnTo>
                    <a:lnTo>
                      <a:pt x="1394" y="1458"/>
                    </a:lnTo>
                    <a:lnTo>
                      <a:pt x="1429" y="1430"/>
                    </a:lnTo>
                    <a:lnTo>
                      <a:pt x="1462" y="1398"/>
                    </a:lnTo>
                    <a:lnTo>
                      <a:pt x="1490" y="1363"/>
                    </a:lnTo>
                    <a:lnTo>
                      <a:pt x="1514" y="1325"/>
                    </a:lnTo>
                    <a:lnTo>
                      <a:pt x="1533" y="1283"/>
                    </a:lnTo>
                    <a:lnTo>
                      <a:pt x="1547" y="1239"/>
                    </a:lnTo>
                    <a:lnTo>
                      <a:pt x="1556" y="1193"/>
                    </a:lnTo>
                    <a:lnTo>
                      <a:pt x="1559" y="1145"/>
                    </a:lnTo>
                    <a:lnTo>
                      <a:pt x="1556" y="1098"/>
                    </a:lnTo>
                    <a:lnTo>
                      <a:pt x="1547" y="1051"/>
                    </a:lnTo>
                    <a:lnTo>
                      <a:pt x="1533" y="1007"/>
                    </a:lnTo>
                    <a:lnTo>
                      <a:pt x="1514" y="966"/>
                    </a:lnTo>
                    <a:lnTo>
                      <a:pt x="1490" y="927"/>
                    </a:lnTo>
                    <a:lnTo>
                      <a:pt x="1462" y="891"/>
                    </a:lnTo>
                    <a:lnTo>
                      <a:pt x="1429" y="859"/>
                    </a:lnTo>
                    <a:lnTo>
                      <a:pt x="1394" y="831"/>
                    </a:lnTo>
                    <a:lnTo>
                      <a:pt x="1355" y="807"/>
                    </a:lnTo>
                    <a:lnTo>
                      <a:pt x="1314" y="789"/>
                    </a:lnTo>
                    <a:lnTo>
                      <a:pt x="1269" y="775"/>
                    </a:lnTo>
                    <a:lnTo>
                      <a:pt x="1223" y="766"/>
                    </a:lnTo>
                    <a:lnTo>
                      <a:pt x="1175" y="763"/>
                    </a:lnTo>
                    <a:close/>
                    <a:moveTo>
                      <a:pt x="1164" y="0"/>
                    </a:moveTo>
                    <a:lnTo>
                      <a:pt x="1238" y="2"/>
                    </a:lnTo>
                    <a:lnTo>
                      <a:pt x="1312" y="9"/>
                    </a:lnTo>
                    <a:lnTo>
                      <a:pt x="1386" y="21"/>
                    </a:lnTo>
                    <a:lnTo>
                      <a:pt x="1459" y="37"/>
                    </a:lnTo>
                    <a:lnTo>
                      <a:pt x="1530" y="58"/>
                    </a:lnTo>
                    <a:lnTo>
                      <a:pt x="1601" y="84"/>
                    </a:lnTo>
                    <a:lnTo>
                      <a:pt x="1670" y="115"/>
                    </a:lnTo>
                    <a:lnTo>
                      <a:pt x="1738" y="150"/>
                    </a:lnTo>
                    <a:lnTo>
                      <a:pt x="1804" y="191"/>
                    </a:lnTo>
                    <a:lnTo>
                      <a:pt x="1867" y="235"/>
                    </a:lnTo>
                    <a:lnTo>
                      <a:pt x="1928" y="284"/>
                    </a:lnTo>
                    <a:lnTo>
                      <a:pt x="1986" y="338"/>
                    </a:lnTo>
                    <a:lnTo>
                      <a:pt x="2037" y="394"/>
                    </a:lnTo>
                    <a:lnTo>
                      <a:pt x="2084" y="452"/>
                    </a:lnTo>
                    <a:lnTo>
                      <a:pt x="2128" y="514"/>
                    </a:lnTo>
                    <a:lnTo>
                      <a:pt x="2166" y="579"/>
                    </a:lnTo>
                    <a:lnTo>
                      <a:pt x="2201" y="648"/>
                    </a:lnTo>
                    <a:lnTo>
                      <a:pt x="2232" y="718"/>
                    </a:lnTo>
                    <a:lnTo>
                      <a:pt x="2258" y="791"/>
                    </a:lnTo>
                    <a:lnTo>
                      <a:pt x="2280" y="865"/>
                    </a:lnTo>
                    <a:lnTo>
                      <a:pt x="2298" y="941"/>
                    </a:lnTo>
                    <a:lnTo>
                      <a:pt x="2311" y="1019"/>
                    </a:lnTo>
                    <a:lnTo>
                      <a:pt x="2321" y="1097"/>
                    </a:lnTo>
                    <a:lnTo>
                      <a:pt x="2326" y="1174"/>
                    </a:lnTo>
                    <a:lnTo>
                      <a:pt x="2327" y="1253"/>
                    </a:lnTo>
                    <a:lnTo>
                      <a:pt x="2323" y="1331"/>
                    </a:lnTo>
                    <a:lnTo>
                      <a:pt x="2316" y="1409"/>
                    </a:lnTo>
                    <a:lnTo>
                      <a:pt x="2303" y="1485"/>
                    </a:lnTo>
                    <a:lnTo>
                      <a:pt x="2286" y="1561"/>
                    </a:lnTo>
                    <a:lnTo>
                      <a:pt x="2266" y="1636"/>
                    </a:lnTo>
                    <a:lnTo>
                      <a:pt x="2239" y="1708"/>
                    </a:lnTo>
                    <a:lnTo>
                      <a:pt x="2210" y="1779"/>
                    </a:lnTo>
                    <a:lnTo>
                      <a:pt x="2176" y="1846"/>
                    </a:lnTo>
                    <a:lnTo>
                      <a:pt x="2137" y="1910"/>
                    </a:lnTo>
                    <a:lnTo>
                      <a:pt x="2095" y="1972"/>
                    </a:lnTo>
                    <a:lnTo>
                      <a:pt x="1164" y="3308"/>
                    </a:lnTo>
                    <a:lnTo>
                      <a:pt x="232" y="1972"/>
                    </a:lnTo>
                    <a:lnTo>
                      <a:pt x="190" y="1910"/>
                    </a:lnTo>
                    <a:lnTo>
                      <a:pt x="151" y="1846"/>
                    </a:lnTo>
                    <a:lnTo>
                      <a:pt x="117" y="1779"/>
                    </a:lnTo>
                    <a:lnTo>
                      <a:pt x="87" y="1708"/>
                    </a:lnTo>
                    <a:lnTo>
                      <a:pt x="62" y="1636"/>
                    </a:lnTo>
                    <a:lnTo>
                      <a:pt x="41" y="1561"/>
                    </a:lnTo>
                    <a:lnTo>
                      <a:pt x="24" y="1485"/>
                    </a:lnTo>
                    <a:lnTo>
                      <a:pt x="11" y="1409"/>
                    </a:lnTo>
                    <a:lnTo>
                      <a:pt x="3" y="1331"/>
                    </a:lnTo>
                    <a:lnTo>
                      <a:pt x="0" y="1253"/>
                    </a:lnTo>
                    <a:lnTo>
                      <a:pt x="1" y="1174"/>
                    </a:lnTo>
                    <a:lnTo>
                      <a:pt x="6" y="1097"/>
                    </a:lnTo>
                    <a:lnTo>
                      <a:pt x="15" y="1019"/>
                    </a:lnTo>
                    <a:lnTo>
                      <a:pt x="28" y="941"/>
                    </a:lnTo>
                    <a:lnTo>
                      <a:pt x="47" y="865"/>
                    </a:lnTo>
                    <a:lnTo>
                      <a:pt x="69" y="791"/>
                    </a:lnTo>
                    <a:lnTo>
                      <a:pt x="95" y="718"/>
                    </a:lnTo>
                    <a:lnTo>
                      <a:pt x="125" y="648"/>
                    </a:lnTo>
                    <a:lnTo>
                      <a:pt x="161" y="579"/>
                    </a:lnTo>
                    <a:lnTo>
                      <a:pt x="199" y="514"/>
                    </a:lnTo>
                    <a:lnTo>
                      <a:pt x="242" y="452"/>
                    </a:lnTo>
                    <a:lnTo>
                      <a:pt x="289" y="394"/>
                    </a:lnTo>
                    <a:lnTo>
                      <a:pt x="341" y="338"/>
                    </a:lnTo>
                    <a:lnTo>
                      <a:pt x="398" y="284"/>
                    </a:lnTo>
                    <a:lnTo>
                      <a:pt x="460" y="235"/>
                    </a:lnTo>
                    <a:lnTo>
                      <a:pt x="523" y="191"/>
                    </a:lnTo>
                    <a:lnTo>
                      <a:pt x="589" y="150"/>
                    </a:lnTo>
                    <a:lnTo>
                      <a:pt x="656" y="115"/>
                    </a:lnTo>
                    <a:lnTo>
                      <a:pt x="726" y="84"/>
                    </a:lnTo>
                    <a:lnTo>
                      <a:pt x="797" y="58"/>
                    </a:lnTo>
                    <a:lnTo>
                      <a:pt x="868" y="37"/>
                    </a:lnTo>
                    <a:lnTo>
                      <a:pt x="941" y="21"/>
                    </a:lnTo>
                    <a:lnTo>
                      <a:pt x="1014" y="9"/>
                    </a:lnTo>
                    <a:lnTo>
                      <a:pt x="1088" y="2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rgbClr val="1081E0"/>
              </a:solidFill>
              <a:ln w="0">
                <a:solidFill>
                  <a:srgbClr val="1081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80" name="Group 18"/>
            <p:cNvGrpSpPr>
              <a:grpSpLocks noChangeAspect="1"/>
            </p:cNvGrpSpPr>
            <p:nvPr/>
          </p:nvGrpSpPr>
          <p:grpSpPr bwMode="auto">
            <a:xfrm>
              <a:off x="3590122" y="2484550"/>
              <a:ext cx="381000" cy="542925"/>
              <a:chOff x="3720" y="1989"/>
              <a:chExt cx="240" cy="342"/>
            </a:xfrm>
          </p:grpSpPr>
          <p:sp>
            <p:nvSpPr>
              <p:cNvPr id="281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3720" y="1989"/>
                <a:ext cx="240" cy="3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2" name="Freeform 20"/>
              <p:cNvSpPr>
                <a:spLocks noEditPoints="1"/>
              </p:cNvSpPr>
              <p:nvPr/>
            </p:nvSpPr>
            <p:spPr bwMode="auto">
              <a:xfrm>
                <a:off x="3720" y="1992"/>
                <a:ext cx="233" cy="331"/>
              </a:xfrm>
              <a:custGeom>
                <a:avLst/>
                <a:gdLst>
                  <a:gd name="T0" fmla="*/ 1127 w 2327"/>
                  <a:gd name="T1" fmla="*/ 766 h 3308"/>
                  <a:gd name="T2" fmla="*/ 1036 w 2327"/>
                  <a:gd name="T3" fmla="*/ 789 h 3308"/>
                  <a:gd name="T4" fmla="*/ 955 w 2327"/>
                  <a:gd name="T5" fmla="*/ 831 h 3308"/>
                  <a:gd name="T6" fmla="*/ 887 w 2327"/>
                  <a:gd name="T7" fmla="*/ 891 h 3308"/>
                  <a:gd name="T8" fmla="*/ 835 w 2327"/>
                  <a:gd name="T9" fmla="*/ 966 h 3308"/>
                  <a:gd name="T10" fmla="*/ 803 w 2327"/>
                  <a:gd name="T11" fmla="*/ 1051 h 3308"/>
                  <a:gd name="T12" fmla="*/ 790 w 2327"/>
                  <a:gd name="T13" fmla="*/ 1145 h 3308"/>
                  <a:gd name="T14" fmla="*/ 803 w 2327"/>
                  <a:gd name="T15" fmla="*/ 1239 h 3308"/>
                  <a:gd name="T16" fmla="*/ 835 w 2327"/>
                  <a:gd name="T17" fmla="*/ 1325 h 3308"/>
                  <a:gd name="T18" fmla="*/ 887 w 2327"/>
                  <a:gd name="T19" fmla="*/ 1398 h 3308"/>
                  <a:gd name="T20" fmla="*/ 955 w 2327"/>
                  <a:gd name="T21" fmla="*/ 1458 h 3308"/>
                  <a:gd name="T22" fmla="*/ 1036 w 2327"/>
                  <a:gd name="T23" fmla="*/ 1501 h 3308"/>
                  <a:gd name="T24" fmla="*/ 1127 w 2327"/>
                  <a:gd name="T25" fmla="*/ 1524 h 3308"/>
                  <a:gd name="T26" fmla="*/ 1223 w 2327"/>
                  <a:gd name="T27" fmla="*/ 1524 h 3308"/>
                  <a:gd name="T28" fmla="*/ 1314 w 2327"/>
                  <a:gd name="T29" fmla="*/ 1501 h 3308"/>
                  <a:gd name="T30" fmla="*/ 1394 w 2327"/>
                  <a:gd name="T31" fmla="*/ 1458 h 3308"/>
                  <a:gd name="T32" fmla="*/ 1462 w 2327"/>
                  <a:gd name="T33" fmla="*/ 1398 h 3308"/>
                  <a:gd name="T34" fmla="*/ 1514 w 2327"/>
                  <a:gd name="T35" fmla="*/ 1325 h 3308"/>
                  <a:gd name="T36" fmla="*/ 1547 w 2327"/>
                  <a:gd name="T37" fmla="*/ 1239 h 3308"/>
                  <a:gd name="T38" fmla="*/ 1559 w 2327"/>
                  <a:gd name="T39" fmla="*/ 1145 h 3308"/>
                  <a:gd name="T40" fmla="*/ 1547 w 2327"/>
                  <a:gd name="T41" fmla="*/ 1051 h 3308"/>
                  <a:gd name="T42" fmla="*/ 1514 w 2327"/>
                  <a:gd name="T43" fmla="*/ 966 h 3308"/>
                  <a:gd name="T44" fmla="*/ 1462 w 2327"/>
                  <a:gd name="T45" fmla="*/ 891 h 3308"/>
                  <a:gd name="T46" fmla="*/ 1394 w 2327"/>
                  <a:gd name="T47" fmla="*/ 831 h 3308"/>
                  <a:gd name="T48" fmla="*/ 1314 w 2327"/>
                  <a:gd name="T49" fmla="*/ 789 h 3308"/>
                  <a:gd name="T50" fmla="*/ 1223 w 2327"/>
                  <a:gd name="T51" fmla="*/ 766 h 3308"/>
                  <a:gd name="T52" fmla="*/ 1164 w 2327"/>
                  <a:gd name="T53" fmla="*/ 0 h 3308"/>
                  <a:gd name="T54" fmla="*/ 1312 w 2327"/>
                  <a:gd name="T55" fmla="*/ 9 h 3308"/>
                  <a:gd name="T56" fmla="*/ 1459 w 2327"/>
                  <a:gd name="T57" fmla="*/ 37 h 3308"/>
                  <a:gd name="T58" fmla="*/ 1601 w 2327"/>
                  <a:gd name="T59" fmla="*/ 84 h 3308"/>
                  <a:gd name="T60" fmla="*/ 1738 w 2327"/>
                  <a:gd name="T61" fmla="*/ 150 h 3308"/>
                  <a:gd name="T62" fmla="*/ 1867 w 2327"/>
                  <a:gd name="T63" fmla="*/ 235 h 3308"/>
                  <a:gd name="T64" fmla="*/ 1986 w 2327"/>
                  <a:gd name="T65" fmla="*/ 338 h 3308"/>
                  <a:gd name="T66" fmla="*/ 2084 w 2327"/>
                  <a:gd name="T67" fmla="*/ 452 h 3308"/>
                  <a:gd name="T68" fmla="*/ 2166 w 2327"/>
                  <a:gd name="T69" fmla="*/ 579 h 3308"/>
                  <a:gd name="T70" fmla="*/ 2232 w 2327"/>
                  <a:gd name="T71" fmla="*/ 718 h 3308"/>
                  <a:gd name="T72" fmla="*/ 2280 w 2327"/>
                  <a:gd name="T73" fmla="*/ 865 h 3308"/>
                  <a:gd name="T74" fmla="*/ 2311 w 2327"/>
                  <a:gd name="T75" fmla="*/ 1019 h 3308"/>
                  <a:gd name="T76" fmla="*/ 2326 w 2327"/>
                  <a:gd name="T77" fmla="*/ 1174 h 3308"/>
                  <a:gd name="T78" fmla="*/ 2323 w 2327"/>
                  <a:gd name="T79" fmla="*/ 1331 h 3308"/>
                  <a:gd name="T80" fmla="*/ 2303 w 2327"/>
                  <a:gd name="T81" fmla="*/ 1485 h 3308"/>
                  <a:gd name="T82" fmla="*/ 2266 w 2327"/>
                  <a:gd name="T83" fmla="*/ 1636 h 3308"/>
                  <a:gd name="T84" fmla="*/ 2210 w 2327"/>
                  <a:gd name="T85" fmla="*/ 1779 h 3308"/>
                  <a:gd name="T86" fmla="*/ 2137 w 2327"/>
                  <a:gd name="T87" fmla="*/ 1910 h 3308"/>
                  <a:gd name="T88" fmla="*/ 1164 w 2327"/>
                  <a:gd name="T89" fmla="*/ 3308 h 3308"/>
                  <a:gd name="T90" fmla="*/ 190 w 2327"/>
                  <a:gd name="T91" fmla="*/ 1910 h 3308"/>
                  <a:gd name="T92" fmla="*/ 117 w 2327"/>
                  <a:gd name="T93" fmla="*/ 1779 h 3308"/>
                  <a:gd name="T94" fmla="*/ 62 w 2327"/>
                  <a:gd name="T95" fmla="*/ 1636 h 3308"/>
                  <a:gd name="T96" fmla="*/ 24 w 2327"/>
                  <a:gd name="T97" fmla="*/ 1485 h 3308"/>
                  <a:gd name="T98" fmla="*/ 3 w 2327"/>
                  <a:gd name="T99" fmla="*/ 1331 h 3308"/>
                  <a:gd name="T100" fmla="*/ 1 w 2327"/>
                  <a:gd name="T101" fmla="*/ 1174 h 3308"/>
                  <a:gd name="T102" fmla="*/ 15 w 2327"/>
                  <a:gd name="T103" fmla="*/ 1019 h 3308"/>
                  <a:gd name="T104" fmla="*/ 47 w 2327"/>
                  <a:gd name="T105" fmla="*/ 865 h 3308"/>
                  <a:gd name="T106" fmla="*/ 95 w 2327"/>
                  <a:gd name="T107" fmla="*/ 718 h 3308"/>
                  <a:gd name="T108" fmla="*/ 161 w 2327"/>
                  <a:gd name="T109" fmla="*/ 579 h 3308"/>
                  <a:gd name="T110" fmla="*/ 242 w 2327"/>
                  <a:gd name="T111" fmla="*/ 452 h 3308"/>
                  <a:gd name="T112" fmla="*/ 341 w 2327"/>
                  <a:gd name="T113" fmla="*/ 338 h 3308"/>
                  <a:gd name="T114" fmla="*/ 460 w 2327"/>
                  <a:gd name="T115" fmla="*/ 235 h 3308"/>
                  <a:gd name="T116" fmla="*/ 589 w 2327"/>
                  <a:gd name="T117" fmla="*/ 150 h 3308"/>
                  <a:gd name="T118" fmla="*/ 726 w 2327"/>
                  <a:gd name="T119" fmla="*/ 84 h 3308"/>
                  <a:gd name="T120" fmla="*/ 868 w 2327"/>
                  <a:gd name="T121" fmla="*/ 37 h 3308"/>
                  <a:gd name="T122" fmla="*/ 1014 w 2327"/>
                  <a:gd name="T123" fmla="*/ 9 h 3308"/>
                  <a:gd name="T124" fmla="*/ 1164 w 2327"/>
                  <a:gd name="T125" fmla="*/ 0 h 3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27" h="3308">
                    <a:moveTo>
                      <a:pt x="1175" y="763"/>
                    </a:moveTo>
                    <a:lnTo>
                      <a:pt x="1127" y="766"/>
                    </a:lnTo>
                    <a:lnTo>
                      <a:pt x="1080" y="775"/>
                    </a:lnTo>
                    <a:lnTo>
                      <a:pt x="1036" y="789"/>
                    </a:lnTo>
                    <a:lnTo>
                      <a:pt x="994" y="807"/>
                    </a:lnTo>
                    <a:lnTo>
                      <a:pt x="955" y="831"/>
                    </a:lnTo>
                    <a:lnTo>
                      <a:pt x="920" y="859"/>
                    </a:lnTo>
                    <a:lnTo>
                      <a:pt x="887" y="891"/>
                    </a:lnTo>
                    <a:lnTo>
                      <a:pt x="859" y="927"/>
                    </a:lnTo>
                    <a:lnTo>
                      <a:pt x="835" y="966"/>
                    </a:lnTo>
                    <a:lnTo>
                      <a:pt x="816" y="1007"/>
                    </a:lnTo>
                    <a:lnTo>
                      <a:pt x="803" y="1051"/>
                    </a:lnTo>
                    <a:lnTo>
                      <a:pt x="793" y="1098"/>
                    </a:lnTo>
                    <a:lnTo>
                      <a:pt x="790" y="1145"/>
                    </a:lnTo>
                    <a:lnTo>
                      <a:pt x="793" y="1193"/>
                    </a:lnTo>
                    <a:lnTo>
                      <a:pt x="803" y="1239"/>
                    </a:lnTo>
                    <a:lnTo>
                      <a:pt x="816" y="1283"/>
                    </a:lnTo>
                    <a:lnTo>
                      <a:pt x="835" y="1325"/>
                    </a:lnTo>
                    <a:lnTo>
                      <a:pt x="859" y="1363"/>
                    </a:lnTo>
                    <a:lnTo>
                      <a:pt x="887" y="1398"/>
                    </a:lnTo>
                    <a:lnTo>
                      <a:pt x="920" y="1430"/>
                    </a:lnTo>
                    <a:lnTo>
                      <a:pt x="955" y="1458"/>
                    </a:lnTo>
                    <a:lnTo>
                      <a:pt x="994" y="1482"/>
                    </a:lnTo>
                    <a:lnTo>
                      <a:pt x="1036" y="1501"/>
                    </a:lnTo>
                    <a:lnTo>
                      <a:pt x="1080" y="1515"/>
                    </a:lnTo>
                    <a:lnTo>
                      <a:pt x="1127" y="1524"/>
                    </a:lnTo>
                    <a:lnTo>
                      <a:pt x="1175" y="1527"/>
                    </a:lnTo>
                    <a:lnTo>
                      <a:pt x="1223" y="1524"/>
                    </a:lnTo>
                    <a:lnTo>
                      <a:pt x="1269" y="1515"/>
                    </a:lnTo>
                    <a:lnTo>
                      <a:pt x="1314" y="1501"/>
                    </a:lnTo>
                    <a:lnTo>
                      <a:pt x="1355" y="1482"/>
                    </a:lnTo>
                    <a:lnTo>
                      <a:pt x="1394" y="1458"/>
                    </a:lnTo>
                    <a:lnTo>
                      <a:pt x="1429" y="1430"/>
                    </a:lnTo>
                    <a:lnTo>
                      <a:pt x="1462" y="1398"/>
                    </a:lnTo>
                    <a:lnTo>
                      <a:pt x="1490" y="1363"/>
                    </a:lnTo>
                    <a:lnTo>
                      <a:pt x="1514" y="1325"/>
                    </a:lnTo>
                    <a:lnTo>
                      <a:pt x="1533" y="1283"/>
                    </a:lnTo>
                    <a:lnTo>
                      <a:pt x="1547" y="1239"/>
                    </a:lnTo>
                    <a:lnTo>
                      <a:pt x="1556" y="1193"/>
                    </a:lnTo>
                    <a:lnTo>
                      <a:pt x="1559" y="1145"/>
                    </a:lnTo>
                    <a:lnTo>
                      <a:pt x="1556" y="1098"/>
                    </a:lnTo>
                    <a:lnTo>
                      <a:pt x="1547" y="1051"/>
                    </a:lnTo>
                    <a:lnTo>
                      <a:pt x="1533" y="1007"/>
                    </a:lnTo>
                    <a:lnTo>
                      <a:pt x="1514" y="966"/>
                    </a:lnTo>
                    <a:lnTo>
                      <a:pt x="1490" y="927"/>
                    </a:lnTo>
                    <a:lnTo>
                      <a:pt x="1462" y="891"/>
                    </a:lnTo>
                    <a:lnTo>
                      <a:pt x="1429" y="859"/>
                    </a:lnTo>
                    <a:lnTo>
                      <a:pt x="1394" y="831"/>
                    </a:lnTo>
                    <a:lnTo>
                      <a:pt x="1355" y="807"/>
                    </a:lnTo>
                    <a:lnTo>
                      <a:pt x="1314" y="789"/>
                    </a:lnTo>
                    <a:lnTo>
                      <a:pt x="1269" y="775"/>
                    </a:lnTo>
                    <a:lnTo>
                      <a:pt x="1223" y="766"/>
                    </a:lnTo>
                    <a:lnTo>
                      <a:pt x="1175" y="763"/>
                    </a:lnTo>
                    <a:close/>
                    <a:moveTo>
                      <a:pt x="1164" y="0"/>
                    </a:moveTo>
                    <a:lnTo>
                      <a:pt x="1238" y="2"/>
                    </a:lnTo>
                    <a:lnTo>
                      <a:pt x="1312" y="9"/>
                    </a:lnTo>
                    <a:lnTo>
                      <a:pt x="1386" y="21"/>
                    </a:lnTo>
                    <a:lnTo>
                      <a:pt x="1459" y="37"/>
                    </a:lnTo>
                    <a:lnTo>
                      <a:pt x="1530" y="58"/>
                    </a:lnTo>
                    <a:lnTo>
                      <a:pt x="1601" y="84"/>
                    </a:lnTo>
                    <a:lnTo>
                      <a:pt x="1670" y="115"/>
                    </a:lnTo>
                    <a:lnTo>
                      <a:pt x="1738" y="150"/>
                    </a:lnTo>
                    <a:lnTo>
                      <a:pt x="1804" y="191"/>
                    </a:lnTo>
                    <a:lnTo>
                      <a:pt x="1867" y="235"/>
                    </a:lnTo>
                    <a:lnTo>
                      <a:pt x="1928" y="284"/>
                    </a:lnTo>
                    <a:lnTo>
                      <a:pt x="1986" y="338"/>
                    </a:lnTo>
                    <a:lnTo>
                      <a:pt x="2037" y="394"/>
                    </a:lnTo>
                    <a:lnTo>
                      <a:pt x="2084" y="452"/>
                    </a:lnTo>
                    <a:lnTo>
                      <a:pt x="2128" y="514"/>
                    </a:lnTo>
                    <a:lnTo>
                      <a:pt x="2166" y="579"/>
                    </a:lnTo>
                    <a:lnTo>
                      <a:pt x="2201" y="648"/>
                    </a:lnTo>
                    <a:lnTo>
                      <a:pt x="2232" y="718"/>
                    </a:lnTo>
                    <a:lnTo>
                      <a:pt x="2258" y="791"/>
                    </a:lnTo>
                    <a:lnTo>
                      <a:pt x="2280" y="865"/>
                    </a:lnTo>
                    <a:lnTo>
                      <a:pt x="2298" y="941"/>
                    </a:lnTo>
                    <a:lnTo>
                      <a:pt x="2311" y="1019"/>
                    </a:lnTo>
                    <a:lnTo>
                      <a:pt x="2321" y="1097"/>
                    </a:lnTo>
                    <a:lnTo>
                      <a:pt x="2326" y="1174"/>
                    </a:lnTo>
                    <a:lnTo>
                      <a:pt x="2327" y="1253"/>
                    </a:lnTo>
                    <a:lnTo>
                      <a:pt x="2323" y="1331"/>
                    </a:lnTo>
                    <a:lnTo>
                      <a:pt x="2316" y="1409"/>
                    </a:lnTo>
                    <a:lnTo>
                      <a:pt x="2303" y="1485"/>
                    </a:lnTo>
                    <a:lnTo>
                      <a:pt x="2286" y="1561"/>
                    </a:lnTo>
                    <a:lnTo>
                      <a:pt x="2266" y="1636"/>
                    </a:lnTo>
                    <a:lnTo>
                      <a:pt x="2239" y="1708"/>
                    </a:lnTo>
                    <a:lnTo>
                      <a:pt x="2210" y="1779"/>
                    </a:lnTo>
                    <a:lnTo>
                      <a:pt x="2176" y="1846"/>
                    </a:lnTo>
                    <a:lnTo>
                      <a:pt x="2137" y="1910"/>
                    </a:lnTo>
                    <a:lnTo>
                      <a:pt x="2095" y="1972"/>
                    </a:lnTo>
                    <a:lnTo>
                      <a:pt x="1164" y="3308"/>
                    </a:lnTo>
                    <a:lnTo>
                      <a:pt x="232" y="1972"/>
                    </a:lnTo>
                    <a:lnTo>
                      <a:pt x="190" y="1910"/>
                    </a:lnTo>
                    <a:lnTo>
                      <a:pt x="151" y="1846"/>
                    </a:lnTo>
                    <a:lnTo>
                      <a:pt x="117" y="1779"/>
                    </a:lnTo>
                    <a:lnTo>
                      <a:pt x="87" y="1708"/>
                    </a:lnTo>
                    <a:lnTo>
                      <a:pt x="62" y="1636"/>
                    </a:lnTo>
                    <a:lnTo>
                      <a:pt x="41" y="1561"/>
                    </a:lnTo>
                    <a:lnTo>
                      <a:pt x="24" y="1485"/>
                    </a:lnTo>
                    <a:lnTo>
                      <a:pt x="11" y="1409"/>
                    </a:lnTo>
                    <a:lnTo>
                      <a:pt x="3" y="1331"/>
                    </a:lnTo>
                    <a:lnTo>
                      <a:pt x="0" y="1253"/>
                    </a:lnTo>
                    <a:lnTo>
                      <a:pt x="1" y="1174"/>
                    </a:lnTo>
                    <a:lnTo>
                      <a:pt x="6" y="1097"/>
                    </a:lnTo>
                    <a:lnTo>
                      <a:pt x="15" y="1019"/>
                    </a:lnTo>
                    <a:lnTo>
                      <a:pt x="28" y="941"/>
                    </a:lnTo>
                    <a:lnTo>
                      <a:pt x="47" y="865"/>
                    </a:lnTo>
                    <a:lnTo>
                      <a:pt x="69" y="791"/>
                    </a:lnTo>
                    <a:lnTo>
                      <a:pt x="95" y="718"/>
                    </a:lnTo>
                    <a:lnTo>
                      <a:pt x="125" y="648"/>
                    </a:lnTo>
                    <a:lnTo>
                      <a:pt x="161" y="579"/>
                    </a:lnTo>
                    <a:lnTo>
                      <a:pt x="199" y="514"/>
                    </a:lnTo>
                    <a:lnTo>
                      <a:pt x="242" y="452"/>
                    </a:lnTo>
                    <a:lnTo>
                      <a:pt x="289" y="394"/>
                    </a:lnTo>
                    <a:lnTo>
                      <a:pt x="341" y="338"/>
                    </a:lnTo>
                    <a:lnTo>
                      <a:pt x="398" y="284"/>
                    </a:lnTo>
                    <a:lnTo>
                      <a:pt x="460" y="235"/>
                    </a:lnTo>
                    <a:lnTo>
                      <a:pt x="523" y="191"/>
                    </a:lnTo>
                    <a:lnTo>
                      <a:pt x="589" y="150"/>
                    </a:lnTo>
                    <a:lnTo>
                      <a:pt x="656" y="115"/>
                    </a:lnTo>
                    <a:lnTo>
                      <a:pt x="726" y="84"/>
                    </a:lnTo>
                    <a:lnTo>
                      <a:pt x="797" y="58"/>
                    </a:lnTo>
                    <a:lnTo>
                      <a:pt x="868" y="37"/>
                    </a:lnTo>
                    <a:lnTo>
                      <a:pt x="941" y="21"/>
                    </a:lnTo>
                    <a:lnTo>
                      <a:pt x="1014" y="9"/>
                    </a:lnTo>
                    <a:lnTo>
                      <a:pt x="1088" y="2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rgbClr val="1081E0"/>
              </a:solidFill>
              <a:ln w="0">
                <a:solidFill>
                  <a:srgbClr val="1081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83" name="Group 18"/>
            <p:cNvGrpSpPr>
              <a:grpSpLocks noChangeAspect="1"/>
            </p:cNvGrpSpPr>
            <p:nvPr/>
          </p:nvGrpSpPr>
          <p:grpSpPr bwMode="auto">
            <a:xfrm>
              <a:off x="4695522" y="2077377"/>
              <a:ext cx="381000" cy="542925"/>
              <a:chOff x="3720" y="1989"/>
              <a:chExt cx="240" cy="342"/>
            </a:xfrm>
          </p:grpSpPr>
          <p:sp>
            <p:nvSpPr>
              <p:cNvPr id="284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3720" y="1989"/>
                <a:ext cx="240" cy="3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5" name="Freeform 20"/>
              <p:cNvSpPr>
                <a:spLocks noEditPoints="1"/>
              </p:cNvSpPr>
              <p:nvPr/>
            </p:nvSpPr>
            <p:spPr bwMode="auto">
              <a:xfrm>
                <a:off x="3720" y="1992"/>
                <a:ext cx="233" cy="331"/>
              </a:xfrm>
              <a:custGeom>
                <a:avLst/>
                <a:gdLst>
                  <a:gd name="T0" fmla="*/ 1127 w 2327"/>
                  <a:gd name="T1" fmla="*/ 766 h 3308"/>
                  <a:gd name="T2" fmla="*/ 1036 w 2327"/>
                  <a:gd name="T3" fmla="*/ 789 h 3308"/>
                  <a:gd name="T4" fmla="*/ 955 w 2327"/>
                  <a:gd name="T5" fmla="*/ 831 h 3308"/>
                  <a:gd name="T6" fmla="*/ 887 w 2327"/>
                  <a:gd name="T7" fmla="*/ 891 h 3308"/>
                  <a:gd name="T8" fmla="*/ 835 w 2327"/>
                  <a:gd name="T9" fmla="*/ 966 h 3308"/>
                  <a:gd name="T10" fmla="*/ 803 w 2327"/>
                  <a:gd name="T11" fmla="*/ 1051 h 3308"/>
                  <a:gd name="T12" fmla="*/ 790 w 2327"/>
                  <a:gd name="T13" fmla="*/ 1145 h 3308"/>
                  <a:gd name="T14" fmla="*/ 803 w 2327"/>
                  <a:gd name="T15" fmla="*/ 1239 h 3308"/>
                  <a:gd name="T16" fmla="*/ 835 w 2327"/>
                  <a:gd name="T17" fmla="*/ 1325 h 3308"/>
                  <a:gd name="T18" fmla="*/ 887 w 2327"/>
                  <a:gd name="T19" fmla="*/ 1398 h 3308"/>
                  <a:gd name="T20" fmla="*/ 955 w 2327"/>
                  <a:gd name="T21" fmla="*/ 1458 h 3308"/>
                  <a:gd name="T22" fmla="*/ 1036 w 2327"/>
                  <a:gd name="T23" fmla="*/ 1501 h 3308"/>
                  <a:gd name="T24" fmla="*/ 1127 w 2327"/>
                  <a:gd name="T25" fmla="*/ 1524 h 3308"/>
                  <a:gd name="T26" fmla="*/ 1223 w 2327"/>
                  <a:gd name="T27" fmla="*/ 1524 h 3308"/>
                  <a:gd name="T28" fmla="*/ 1314 w 2327"/>
                  <a:gd name="T29" fmla="*/ 1501 h 3308"/>
                  <a:gd name="T30" fmla="*/ 1394 w 2327"/>
                  <a:gd name="T31" fmla="*/ 1458 h 3308"/>
                  <a:gd name="T32" fmla="*/ 1462 w 2327"/>
                  <a:gd name="T33" fmla="*/ 1398 h 3308"/>
                  <a:gd name="T34" fmla="*/ 1514 w 2327"/>
                  <a:gd name="T35" fmla="*/ 1325 h 3308"/>
                  <a:gd name="T36" fmla="*/ 1547 w 2327"/>
                  <a:gd name="T37" fmla="*/ 1239 h 3308"/>
                  <a:gd name="T38" fmla="*/ 1559 w 2327"/>
                  <a:gd name="T39" fmla="*/ 1145 h 3308"/>
                  <a:gd name="T40" fmla="*/ 1547 w 2327"/>
                  <a:gd name="T41" fmla="*/ 1051 h 3308"/>
                  <a:gd name="T42" fmla="*/ 1514 w 2327"/>
                  <a:gd name="T43" fmla="*/ 966 h 3308"/>
                  <a:gd name="T44" fmla="*/ 1462 w 2327"/>
                  <a:gd name="T45" fmla="*/ 891 h 3308"/>
                  <a:gd name="T46" fmla="*/ 1394 w 2327"/>
                  <a:gd name="T47" fmla="*/ 831 h 3308"/>
                  <a:gd name="T48" fmla="*/ 1314 w 2327"/>
                  <a:gd name="T49" fmla="*/ 789 h 3308"/>
                  <a:gd name="T50" fmla="*/ 1223 w 2327"/>
                  <a:gd name="T51" fmla="*/ 766 h 3308"/>
                  <a:gd name="T52" fmla="*/ 1164 w 2327"/>
                  <a:gd name="T53" fmla="*/ 0 h 3308"/>
                  <a:gd name="T54" fmla="*/ 1312 w 2327"/>
                  <a:gd name="T55" fmla="*/ 9 h 3308"/>
                  <a:gd name="T56" fmla="*/ 1459 w 2327"/>
                  <a:gd name="T57" fmla="*/ 37 h 3308"/>
                  <a:gd name="T58" fmla="*/ 1601 w 2327"/>
                  <a:gd name="T59" fmla="*/ 84 h 3308"/>
                  <a:gd name="T60" fmla="*/ 1738 w 2327"/>
                  <a:gd name="T61" fmla="*/ 150 h 3308"/>
                  <a:gd name="T62" fmla="*/ 1867 w 2327"/>
                  <a:gd name="T63" fmla="*/ 235 h 3308"/>
                  <a:gd name="T64" fmla="*/ 1986 w 2327"/>
                  <a:gd name="T65" fmla="*/ 338 h 3308"/>
                  <a:gd name="T66" fmla="*/ 2084 w 2327"/>
                  <a:gd name="T67" fmla="*/ 452 h 3308"/>
                  <a:gd name="T68" fmla="*/ 2166 w 2327"/>
                  <a:gd name="T69" fmla="*/ 579 h 3308"/>
                  <a:gd name="T70" fmla="*/ 2232 w 2327"/>
                  <a:gd name="T71" fmla="*/ 718 h 3308"/>
                  <a:gd name="T72" fmla="*/ 2280 w 2327"/>
                  <a:gd name="T73" fmla="*/ 865 h 3308"/>
                  <a:gd name="T74" fmla="*/ 2311 w 2327"/>
                  <a:gd name="T75" fmla="*/ 1019 h 3308"/>
                  <a:gd name="T76" fmla="*/ 2326 w 2327"/>
                  <a:gd name="T77" fmla="*/ 1174 h 3308"/>
                  <a:gd name="T78" fmla="*/ 2323 w 2327"/>
                  <a:gd name="T79" fmla="*/ 1331 h 3308"/>
                  <a:gd name="T80" fmla="*/ 2303 w 2327"/>
                  <a:gd name="T81" fmla="*/ 1485 h 3308"/>
                  <a:gd name="T82" fmla="*/ 2266 w 2327"/>
                  <a:gd name="T83" fmla="*/ 1636 h 3308"/>
                  <a:gd name="T84" fmla="*/ 2210 w 2327"/>
                  <a:gd name="T85" fmla="*/ 1779 h 3308"/>
                  <a:gd name="T86" fmla="*/ 2137 w 2327"/>
                  <a:gd name="T87" fmla="*/ 1910 h 3308"/>
                  <a:gd name="T88" fmla="*/ 1164 w 2327"/>
                  <a:gd name="T89" fmla="*/ 3308 h 3308"/>
                  <a:gd name="T90" fmla="*/ 190 w 2327"/>
                  <a:gd name="T91" fmla="*/ 1910 h 3308"/>
                  <a:gd name="T92" fmla="*/ 117 w 2327"/>
                  <a:gd name="T93" fmla="*/ 1779 h 3308"/>
                  <a:gd name="T94" fmla="*/ 62 w 2327"/>
                  <a:gd name="T95" fmla="*/ 1636 h 3308"/>
                  <a:gd name="T96" fmla="*/ 24 w 2327"/>
                  <a:gd name="T97" fmla="*/ 1485 h 3308"/>
                  <a:gd name="T98" fmla="*/ 3 w 2327"/>
                  <a:gd name="T99" fmla="*/ 1331 h 3308"/>
                  <a:gd name="T100" fmla="*/ 1 w 2327"/>
                  <a:gd name="T101" fmla="*/ 1174 h 3308"/>
                  <a:gd name="T102" fmla="*/ 15 w 2327"/>
                  <a:gd name="T103" fmla="*/ 1019 h 3308"/>
                  <a:gd name="T104" fmla="*/ 47 w 2327"/>
                  <a:gd name="T105" fmla="*/ 865 h 3308"/>
                  <a:gd name="T106" fmla="*/ 95 w 2327"/>
                  <a:gd name="T107" fmla="*/ 718 h 3308"/>
                  <a:gd name="T108" fmla="*/ 161 w 2327"/>
                  <a:gd name="T109" fmla="*/ 579 h 3308"/>
                  <a:gd name="T110" fmla="*/ 242 w 2327"/>
                  <a:gd name="T111" fmla="*/ 452 h 3308"/>
                  <a:gd name="T112" fmla="*/ 341 w 2327"/>
                  <a:gd name="T113" fmla="*/ 338 h 3308"/>
                  <a:gd name="T114" fmla="*/ 460 w 2327"/>
                  <a:gd name="T115" fmla="*/ 235 h 3308"/>
                  <a:gd name="T116" fmla="*/ 589 w 2327"/>
                  <a:gd name="T117" fmla="*/ 150 h 3308"/>
                  <a:gd name="T118" fmla="*/ 726 w 2327"/>
                  <a:gd name="T119" fmla="*/ 84 h 3308"/>
                  <a:gd name="T120" fmla="*/ 868 w 2327"/>
                  <a:gd name="T121" fmla="*/ 37 h 3308"/>
                  <a:gd name="T122" fmla="*/ 1014 w 2327"/>
                  <a:gd name="T123" fmla="*/ 9 h 3308"/>
                  <a:gd name="T124" fmla="*/ 1164 w 2327"/>
                  <a:gd name="T125" fmla="*/ 0 h 3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27" h="3308">
                    <a:moveTo>
                      <a:pt x="1175" y="763"/>
                    </a:moveTo>
                    <a:lnTo>
                      <a:pt x="1127" y="766"/>
                    </a:lnTo>
                    <a:lnTo>
                      <a:pt x="1080" y="775"/>
                    </a:lnTo>
                    <a:lnTo>
                      <a:pt x="1036" y="789"/>
                    </a:lnTo>
                    <a:lnTo>
                      <a:pt x="994" y="807"/>
                    </a:lnTo>
                    <a:lnTo>
                      <a:pt x="955" y="831"/>
                    </a:lnTo>
                    <a:lnTo>
                      <a:pt x="920" y="859"/>
                    </a:lnTo>
                    <a:lnTo>
                      <a:pt x="887" y="891"/>
                    </a:lnTo>
                    <a:lnTo>
                      <a:pt x="859" y="927"/>
                    </a:lnTo>
                    <a:lnTo>
                      <a:pt x="835" y="966"/>
                    </a:lnTo>
                    <a:lnTo>
                      <a:pt x="816" y="1007"/>
                    </a:lnTo>
                    <a:lnTo>
                      <a:pt x="803" y="1051"/>
                    </a:lnTo>
                    <a:lnTo>
                      <a:pt x="793" y="1098"/>
                    </a:lnTo>
                    <a:lnTo>
                      <a:pt x="790" y="1145"/>
                    </a:lnTo>
                    <a:lnTo>
                      <a:pt x="793" y="1193"/>
                    </a:lnTo>
                    <a:lnTo>
                      <a:pt x="803" y="1239"/>
                    </a:lnTo>
                    <a:lnTo>
                      <a:pt x="816" y="1283"/>
                    </a:lnTo>
                    <a:lnTo>
                      <a:pt x="835" y="1325"/>
                    </a:lnTo>
                    <a:lnTo>
                      <a:pt x="859" y="1363"/>
                    </a:lnTo>
                    <a:lnTo>
                      <a:pt x="887" y="1398"/>
                    </a:lnTo>
                    <a:lnTo>
                      <a:pt x="920" y="1430"/>
                    </a:lnTo>
                    <a:lnTo>
                      <a:pt x="955" y="1458"/>
                    </a:lnTo>
                    <a:lnTo>
                      <a:pt x="994" y="1482"/>
                    </a:lnTo>
                    <a:lnTo>
                      <a:pt x="1036" y="1501"/>
                    </a:lnTo>
                    <a:lnTo>
                      <a:pt x="1080" y="1515"/>
                    </a:lnTo>
                    <a:lnTo>
                      <a:pt x="1127" y="1524"/>
                    </a:lnTo>
                    <a:lnTo>
                      <a:pt x="1175" y="1527"/>
                    </a:lnTo>
                    <a:lnTo>
                      <a:pt x="1223" y="1524"/>
                    </a:lnTo>
                    <a:lnTo>
                      <a:pt x="1269" y="1515"/>
                    </a:lnTo>
                    <a:lnTo>
                      <a:pt x="1314" y="1501"/>
                    </a:lnTo>
                    <a:lnTo>
                      <a:pt x="1355" y="1482"/>
                    </a:lnTo>
                    <a:lnTo>
                      <a:pt x="1394" y="1458"/>
                    </a:lnTo>
                    <a:lnTo>
                      <a:pt x="1429" y="1430"/>
                    </a:lnTo>
                    <a:lnTo>
                      <a:pt x="1462" y="1398"/>
                    </a:lnTo>
                    <a:lnTo>
                      <a:pt x="1490" y="1363"/>
                    </a:lnTo>
                    <a:lnTo>
                      <a:pt x="1514" y="1325"/>
                    </a:lnTo>
                    <a:lnTo>
                      <a:pt x="1533" y="1283"/>
                    </a:lnTo>
                    <a:lnTo>
                      <a:pt x="1547" y="1239"/>
                    </a:lnTo>
                    <a:lnTo>
                      <a:pt x="1556" y="1193"/>
                    </a:lnTo>
                    <a:lnTo>
                      <a:pt x="1559" y="1145"/>
                    </a:lnTo>
                    <a:lnTo>
                      <a:pt x="1556" y="1098"/>
                    </a:lnTo>
                    <a:lnTo>
                      <a:pt x="1547" y="1051"/>
                    </a:lnTo>
                    <a:lnTo>
                      <a:pt x="1533" y="1007"/>
                    </a:lnTo>
                    <a:lnTo>
                      <a:pt x="1514" y="966"/>
                    </a:lnTo>
                    <a:lnTo>
                      <a:pt x="1490" y="927"/>
                    </a:lnTo>
                    <a:lnTo>
                      <a:pt x="1462" y="891"/>
                    </a:lnTo>
                    <a:lnTo>
                      <a:pt x="1429" y="859"/>
                    </a:lnTo>
                    <a:lnTo>
                      <a:pt x="1394" y="831"/>
                    </a:lnTo>
                    <a:lnTo>
                      <a:pt x="1355" y="807"/>
                    </a:lnTo>
                    <a:lnTo>
                      <a:pt x="1314" y="789"/>
                    </a:lnTo>
                    <a:lnTo>
                      <a:pt x="1269" y="775"/>
                    </a:lnTo>
                    <a:lnTo>
                      <a:pt x="1223" y="766"/>
                    </a:lnTo>
                    <a:lnTo>
                      <a:pt x="1175" y="763"/>
                    </a:lnTo>
                    <a:close/>
                    <a:moveTo>
                      <a:pt x="1164" y="0"/>
                    </a:moveTo>
                    <a:lnTo>
                      <a:pt x="1238" y="2"/>
                    </a:lnTo>
                    <a:lnTo>
                      <a:pt x="1312" y="9"/>
                    </a:lnTo>
                    <a:lnTo>
                      <a:pt x="1386" y="21"/>
                    </a:lnTo>
                    <a:lnTo>
                      <a:pt x="1459" y="37"/>
                    </a:lnTo>
                    <a:lnTo>
                      <a:pt x="1530" y="58"/>
                    </a:lnTo>
                    <a:lnTo>
                      <a:pt x="1601" y="84"/>
                    </a:lnTo>
                    <a:lnTo>
                      <a:pt x="1670" y="115"/>
                    </a:lnTo>
                    <a:lnTo>
                      <a:pt x="1738" y="150"/>
                    </a:lnTo>
                    <a:lnTo>
                      <a:pt x="1804" y="191"/>
                    </a:lnTo>
                    <a:lnTo>
                      <a:pt x="1867" y="235"/>
                    </a:lnTo>
                    <a:lnTo>
                      <a:pt x="1928" y="284"/>
                    </a:lnTo>
                    <a:lnTo>
                      <a:pt x="1986" y="338"/>
                    </a:lnTo>
                    <a:lnTo>
                      <a:pt x="2037" y="394"/>
                    </a:lnTo>
                    <a:lnTo>
                      <a:pt x="2084" y="452"/>
                    </a:lnTo>
                    <a:lnTo>
                      <a:pt x="2128" y="514"/>
                    </a:lnTo>
                    <a:lnTo>
                      <a:pt x="2166" y="579"/>
                    </a:lnTo>
                    <a:lnTo>
                      <a:pt x="2201" y="648"/>
                    </a:lnTo>
                    <a:lnTo>
                      <a:pt x="2232" y="718"/>
                    </a:lnTo>
                    <a:lnTo>
                      <a:pt x="2258" y="791"/>
                    </a:lnTo>
                    <a:lnTo>
                      <a:pt x="2280" y="865"/>
                    </a:lnTo>
                    <a:lnTo>
                      <a:pt x="2298" y="941"/>
                    </a:lnTo>
                    <a:lnTo>
                      <a:pt x="2311" y="1019"/>
                    </a:lnTo>
                    <a:lnTo>
                      <a:pt x="2321" y="1097"/>
                    </a:lnTo>
                    <a:lnTo>
                      <a:pt x="2326" y="1174"/>
                    </a:lnTo>
                    <a:lnTo>
                      <a:pt x="2327" y="1253"/>
                    </a:lnTo>
                    <a:lnTo>
                      <a:pt x="2323" y="1331"/>
                    </a:lnTo>
                    <a:lnTo>
                      <a:pt x="2316" y="1409"/>
                    </a:lnTo>
                    <a:lnTo>
                      <a:pt x="2303" y="1485"/>
                    </a:lnTo>
                    <a:lnTo>
                      <a:pt x="2286" y="1561"/>
                    </a:lnTo>
                    <a:lnTo>
                      <a:pt x="2266" y="1636"/>
                    </a:lnTo>
                    <a:lnTo>
                      <a:pt x="2239" y="1708"/>
                    </a:lnTo>
                    <a:lnTo>
                      <a:pt x="2210" y="1779"/>
                    </a:lnTo>
                    <a:lnTo>
                      <a:pt x="2176" y="1846"/>
                    </a:lnTo>
                    <a:lnTo>
                      <a:pt x="2137" y="1910"/>
                    </a:lnTo>
                    <a:lnTo>
                      <a:pt x="2095" y="1972"/>
                    </a:lnTo>
                    <a:lnTo>
                      <a:pt x="1164" y="3308"/>
                    </a:lnTo>
                    <a:lnTo>
                      <a:pt x="232" y="1972"/>
                    </a:lnTo>
                    <a:lnTo>
                      <a:pt x="190" y="1910"/>
                    </a:lnTo>
                    <a:lnTo>
                      <a:pt x="151" y="1846"/>
                    </a:lnTo>
                    <a:lnTo>
                      <a:pt x="117" y="1779"/>
                    </a:lnTo>
                    <a:lnTo>
                      <a:pt x="87" y="1708"/>
                    </a:lnTo>
                    <a:lnTo>
                      <a:pt x="62" y="1636"/>
                    </a:lnTo>
                    <a:lnTo>
                      <a:pt x="41" y="1561"/>
                    </a:lnTo>
                    <a:lnTo>
                      <a:pt x="24" y="1485"/>
                    </a:lnTo>
                    <a:lnTo>
                      <a:pt x="11" y="1409"/>
                    </a:lnTo>
                    <a:lnTo>
                      <a:pt x="3" y="1331"/>
                    </a:lnTo>
                    <a:lnTo>
                      <a:pt x="0" y="1253"/>
                    </a:lnTo>
                    <a:lnTo>
                      <a:pt x="1" y="1174"/>
                    </a:lnTo>
                    <a:lnTo>
                      <a:pt x="6" y="1097"/>
                    </a:lnTo>
                    <a:lnTo>
                      <a:pt x="15" y="1019"/>
                    </a:lnTo>
                    <a:lnTo>
                      <a:pt x="28" y="941"/>
                    </a:lnTo>
                    <a:lnTo>
                      <a:pt x="47" y="865"/>
                    </a:lnTo>
                    <a:lnTo>
                      <a:pt x="69" y="791"/>
                    </a:lnTo>
                    <a:lnTo>
                      <a:pt x="95" y="718"/>
                    </a:lnTo>
                    <a:lnTo>
                      <a:pt x="125" y="648"/>
                    </a:lnTo>
                    <a:lnTo>
                      <a:pt x="161" y="579"/>
                    </a:lnTo>
                    <a:lnTo>
                      <a:pt x="199" y="514"/>
                    </a:lnTo>
                    <a:lnTo>
                      <a:pt x="242" y="452"/>
                    </a:lnTo>
                    <a:lnTo>
                      <a:pt x="289" y="394"/>
                    </a:lnTo>
                    <a:lnTo>
                      <a:pt x="341" y="338"/>
                    </a:lnTo>
                    <a:lnTo>
                      <a:pt x="398" y="284"/>
                    </a:lnTo>
                    <a:lnTo>
                      <a:pt x="460" y="235"/>
                    </a:lnTo>
                    <a:lnTo>
                      <a:pt x="523" y="191"/>
                    </a:lnTo>
                    <a:lnTo>
                      <a:pt x="589" y="150"/>
                    </a:lnTo>
                    <a:lnTo>
                      <a:pt x="656" y="115"/>
                    </a:lnTo>
                    <a:lnTo>
                      <a:pt x="726" y="84"/>
                    </a:lnTo>
                    <a:lnTo>
                      <a:pt x="797" y="58"/>
                    </a:lnTo>
                    <a:lnTo>
                      <a:pt x="868" y="37"/>
                    </a:lnTo>
                    <a:lnTo>
                      <a:pt x="941" y="21"/>
                    </a:lnTo>
                    <a:lnTo>
                      <a:pt x="1014" y="9"/>
                    </a:lnTo>
                    <a:lnTo>
                      <a:pt x="1088" y="2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rgbClr val="1081E0"/>
              </a:solidFill>
              <a:ln w="0">
                <a:solidFill>
                  <a:srgbClr val="1081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86" name="Group 18"/>
            <p:cNvGrpSpPr>
              <a:grpSpLocks noChangeAspect="1"/>
            </p:cNvGrpSpPr>
            <p:nvPr/>
          </p:nvGrpSpPr>
          <p:grpSpPr bwMode="auto">
            <a:xfrm>
              <a:off x="1812447" y="3906843"/>
              <a:ext cx="381000" cy="542925"/>
              <a:chOff x="3720" y="1989"/>
              <a:chExt cx="240" cy="342"/>
            </a:xfrm>
          </p:grpSpPr>
          <p:sp>
            <p:nvSpPr>
              <p:cNvPr id="287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3720" y="1989"/>
                <a:ext cx="240" cy="3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8" name="Freeform 20"/>
              <p:cNvSpPr>
                <a:spLocks noEditPoints="1"/>
              </p:cNvSpPr>
              <p:nvPr/>
            </p:nvSpPr>
            <p:spPr bwMode="auto">
              <a:xfrm>
                <a:off x="3720" y="1992"/>
                <a:ext cx="233" cy="331"/>
              </a:xfrm>
              <a:custGeom>
                <a:avLst/>
                <a:gdLst>
                  <a:gd name="T0" fmla="*/ 1127 w 2327"/>
                  <a:gd name="T1" fmla="*/ 766 h 3308"/>
                  <a:gd name="T2" fmla="*/ 1036 w 2327"/>
                  <a:gd name="T3" fmla="*/ 789 h 3308"/>
                  <a:gd name="T4" fmla="*/ 955 w 2327"/>
                  <a:gd name="T5" fmla="*/ 831 h 3308"/>
                  <a:gd name="T6" fmla="*/ 887 w 2327"/>
                  <a:gd name="T7" fmla="*/ 891 h 3308"/>
                  <a:gd name="T8" fmla="*/ 835 w 2327"/>
                  <a:gd name="T9" fmla="*/ 966 h 3308"/>
                  <a:gd name="T10" fmla="*/ 803 w 2327"/>
                  <a:gd name="T11" fmla="*/ 1051 h 3308"/>
                  <a:gd name="T12" fmla="*/ 790 w 2327"/>
                  <a:gd name="T13" fmla="*/ 1145 h 3308"/>
                  <a:gd name="T14" fmla="*/ 803 w 2327"/>
                  <a:gd name="T15" fmla="*/ 1239 h 3308"/>
                  <a:gd name="T16" fmla="*/ 835 w 2327"/>
                  <a:gd name="T17" fmla="*/ 1325 h 3308"/>
                  <a:gd name="T18" fmla="*/ 887 w 2327"/>
                  <a:gd name="T19" fmla="*/ 1398 h 3308"/>
                  <a:gd name="T20" fmla="*/ 955 w 2327"/>
                  <a:gd name="T21" fmla="*/ 1458 h 3308"/>
                  <a:gd name="T22" fmla="*/ 1036 w 2327"/>
                  <a:gd name="T23" fmla="*/ 1501 h 3308"/>
                  <a:gd name="T24" fmla="*/ 1127 w 2327"/>
                  <a:gd name="T25" fmla="*/ 1524 h 3308"/>
                  <a:gd name="T26" fmla="*/ 1223 w 2327"/>
                  <a:gd name="T27" fmla="*/ 1524 h 3308"/>
                  <a:gd name="T28" fmla="*/ 1314 w 2327"/>
                  <a:gd name="T29" fmla="*/ 1501 h 3308"/>
                  <a:gd name="T30" fmla="*/ 1394 w 2327"/>
                  <a:gd name="T31" fmla="*/ 1458 h 3308"/>
                  <a:gd name="T32" fmla="*/ 1462 w 2327"/>
                  <a:gd name="T33" fmla="*/ 1398 h 3308"/>
                  <a:gd name="T34" fmla="*/ 1514 w 2327"/>
                  <a:gd name="T35" fmla="*/ 1325 h 3308"/>
                  <a:gd name="T36" fmla="*/ 1547 w 2327"/>
                  <a:gd name="T37" fmla="*/ 1239 h 3308"/>
                  <a:gd name="T38" fmla="*/ 1559 w 2327"/>
                  <a:gd name="T39" fmla="*/ 1145 h 3308"/>
                  <a:gd name="T40" fmla="*/ 1547 w 2327"/>
                  <a:gd name="T41" fmla="*/ 1051 h 3308"/>
                  <a:gd name="T42" fmla="*/ 1514 w 2327"/>
                  <a:gd name="T43" fmla="*/ 966 h 3308"/>
                  <a:gd name="T44" fmla="*/ 1462 w 2327"/>
                  <a:gd name="T45" fmla="*/ 891 h 3308"/>
                  <a:gd name="T46" fmla="*/ 1394 w 2327"/>
                  <a:gd name="T47" fmla="*/ 831 h 3308"/>
                  <a:gd name="T48" fmla="*/ 1314 w 2327"/>
                  <a:gd name="T49" fmla="*/ 789 h 3308"/>
                  <a:gd name="T50" fmla="*/ 1223 w 2327"/>
                  <a:gd name="T51" fmla="*/ 766 h 3308"/>
                  <a:gd name="T52" fmla="*/ 1164 w 2327"/>
                  <a:gd name="T53" fmla="*/ 0 h 3308"/>
                  <a:gd name="T54" fmla="*/ 1312 w 2327"/>
                  <a:gd name="T55" fmla="*/ 9 h 3308"/>
                  <a:gd name="T56" fmla="*/ 1459 w 2327"/>
                  <a:gd name="T57" fmla="*/ 37 h 3308"/>
                  <a:gd name="T58" fmla="*/ 1601 w 2327"/>
                  <a:gd name="T59" fmla="*/ 84 h 3308"/>
                  <a:gd name="T60" fmla="*/ 1738 w 2327"/>
                  <a:gd name="T61" fmla="*/ 150 h 3308"/>
                  <a:gd name="T62" fmla="*/ 1867 w 2327"/>
                  <a:gd name="T63" fmla="*/ 235 h 3308"/>
                  <a:gd name="T64" fmla="*/ 1986 w 2327"/>
                  <a:gd name="T65" fmla="*/ 338 h 3308"/>
                  <a:gd name="T66" fmla="*/ 2084 w 2327"/>
                  <a:gd name="T67" fmla="*/ 452 h 3308"/>
                  <a:gd name="T68" fmla="*/ 2166 w 2327"/>
                  <a:gd name="T69" fmla="*/ 579 h 3308"/>
                  <a:gd name="T70" fmla="*/ 2232 w 2327"/>
                  <a:gd name="T71" fmla="*/ 718 h 3308"/>
                  <a:gd name="T72" fmla="*/ 2280 w 2327"/>
                  <a:gd name="T73" fmla="*/ 865 h 3308"/>
                  <a:gd name="T74" fmla="*/ 2311 w 2327"/>
                  <a:gd name="T75" fmla="*/ 1019 h 3308"/>
                  <a:gd name="T76" fmla="*/ 2326 w 2327"/>
                  <a:gd name="T77" fmla="*/ 1174 h 3308"/>
                  <a:gd name="T78" fmla="*/ 2323 w 2327"/>
                  <a:gd name="T79" fmla="*/ 1331 h 3308"/>
                  <a:gd name="T80" fmla="*/ 2303 w 2327"/>
                  <a:gd name="T81" fmla="*/ 1485 h 3308"/>
                  <a:gd name="T82" fmla="*/ 2266 w 2327"/>
                  <a:gd name="T83" fmla="*/ 1636 h 3308"/>
                  <a:gd name="T84" fmla="*/ 2210 w 2327"/>
                  <a:gd name="T85" fmla="*/ 1779 h 3308"/>
                  <a:gd name="T86" fmla="*/ 2137 w 2327"/>
                  <a:gd name="T87" fmla="*/ 1910 h 3308"/>
                  <a:gd name="T88" fmla="*/ 1164 w 2327"/>
                  <a:gd name="T89" fmla="*/ 3308 h 3308"/>
                  <a:gd name="T90" fmla="*/ 190 w 2327"/>
                  <a:gd name="T91" fmla="*/ 1910 h 3308"/>
                  <a:gd name="T92" fmla="*/ 117 w 2327"/>
                  <a:gd name="T93" fmla="*/ 1779 h 3308"/>
                  <a:gd name="T94" fmla="*/ 62 w 2327"/>
                  <a:gd name="T95" fmla="*/ 1636 h 3308"/>
                  <a:gd name="T96" fmla="*/ 24 w 2327"/>
                  <a:gd name="T97" fmla="*/ 1485 h 3308"/>
                  <a:gd name="T98" fmla="*/ 3 w 2327"/>
                  <a:gd name="T99" fmla="*/ 1331 h 3308"/>
                  <a:gd name="T100" fmla="*/ 1 w 2327"/>
                  <a:gd name="T101" fmla="*/ 1174 h 3308"/>
                  <a:gd name="T102" fmla="*/ 15 w 2327"/>
                  <a:gd name="T103" fmla="*/ 1019 h 3308"/>
                  <a:gd name="T104" fmla="*/ 47 w 2327"/>
                  <a:gd name="T105" fmla="*/ 865 h 3308"/>
                  <a:gd name="T106" fmla="*/ 95 w 2327"/>
                  <a:gd name="T107" fmla="*/ 718 h 3308"/>
                  <a:gd name="T108" fmla="*/ 161 w 2327"/>
                  <a:gd name="T109" fmla="*/ 579 h 3308"/>
                  <a:gd name="T110" fmla="*/ 242 w 2327"/>
                  <a:gd name="T111" fmla="*/ 452 h 3308"/>
                  <a:gd name="T112" fmla="*/ 341 w 2327"/>
                  <a:gd name="T113" fmla="*/ 338 h 3308"/>
                  <a:gd name="T114" fmla="*/ 460 w 2327"/>
                  <a:gd name="T115" fmla="*/ 235 h 3308"/>
                  <a:gd name="T116" fmla="*/ 589 w 2327"/>
                  <a:gd name="T117" fmla="*/ 150 h 3308"/>
                  <a:gd name="T118" fmla="*/ 726 w 2327"/>
                  <a:gd name="T119" fmla="*/ 84 h 3308"/>
                  <a:gd name="T120" fmla="*/ 868 w 2327"/>
                  <a:gd name="T121" fmla="*/ 37 h 3308"/>
                  <a:gd name="T122" fmla="*/ 1014 w 2327"/>
                  <a:gd name="T123" fmla="*/ 9 h 3308"/>
                  <a:gd name="T124" fmla="*/ 1164 w 2327"/>
                  <a:gd name="T125" fmla="*/ 0 h 3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27" h="3308">
                    <a:moveTo>
                      <a:pt x="1175" y="763"/>
                    </a:moveTo>
                    <a:lnTo>
                      <a:pt x="1127" y="766"/>
                    </a:lnTo>
                    <a:lnTo>
                      <a:pt x="1080" y="775"/>
                    </a:lnTo>
                    <a:lnTo>
                      <a:pt x="1036" y="789"/>
                    </a:lnTo>
                    <a:lnTo>
                      <a:pt x="994" y="807"/>
                    </a:lnTo>
                    <a:lnTo>
                      <a:pt x="955" y="831"/>
                    </a:lnTo>
                    <a:lnTo>
                      <a:pt x="920" y="859"/>
                    </a:lnTo>
                    <a:lnTo>
                      <a:pt x="887" y="891"/>
                    </a:lnTo>
                    <a:lnTo>
                      <a:pt x="859" y="927"/>
                    </a:lnTo>
                    <a:lnTo>
                      <a:pt x="835" y="966"/>
                    </a:lnTo>
                    <a:lnTo>
                      <a:pt x="816" y="1007"/>
                    </a:lnTo>
                    <a:lnTo>
                      <a:pt x="803" y="1051"/>
                    </a:lnTo>
                    <a:lnTo>
                      <a:pt x="793" y="1098"/>
                    </a:lnTo>
                    <a:lnTo>
                      <a:pt x="790" y="1145"/>
                    </a:lnTo>
                    <a:lnTo>
                      <a:pt x="793" y="1193"/>
                    </a:lnTo>
                    <a:lnTo>
                      <a:pt x="803" y="1239"/>
                    </a:lnTo>
                    <a:lnTo>
                      <a:pt x="816" y="1283"/>
                    </a:lnTo>
                    <a:lnTo>
                      <a:pt x="835" y="1325"/>
                    </a:lnTo>
                    <a:lnTo>
                      <a:pt x="859" y="1363"/>
                    </a:lnTo>
                    <a:lnTo>
                      <a:pt x="887" y="1398"/>
                    </a:lnTo>
                    <a:lnTo>
                      <a:pt x="920" y="1430"/>
                    </a:lnTo>
                    <a:lnTo>
                      <a:pt x="955" y="1458"/>
                    </a:lnTo>
                    <a:lnTo>
                      <a:pt x="994" y="1482"/>
                    </a:lnTo>
                    <a:lnTo>
                      <a:pt x="1036" y="1501"/>
                    </a:lnTo>
                    <a:lnTo>
                      <a:pt x="1080" y="1515"/>
                    </a:lnTo>
                    <a:lnTo>
                      <a:pt x="1127" y="1524"/>
                    </a:lnTo>
                    <a:lnTo>
                      <a:pt x="1175" y="1527"/>
                    </a:lnTo>
                    <a:lnTo>
                      <a:pt x="1223" y="1524"/>
                    </a:lnTo>
                    <a:lnTo>
                      <a:pt x="1269" y="1515"/>
                    </a:lnTo>
                    <a:lnTo>
                      <a:pt x="1314" y="1501"/>
                    </a:lnTo>
                    <a:lnTo>
                      <a:pt x="1355" y="1482"/>
                    </a:lnTo>
                    <a:lnTo>
                      <a:pt x="1394" y="1458"/>
                    </a:lnTo>
                    <a:lnTo>
                      <a:pt x="1429" y="1430"/>
                    </a:lnTo>
                    <a:lnTo>
                      <a:pt x="1462" y="1398"/>
                    </a:lnTo>
                    <a:lnTo>
                      <a:pt x="1490" y="1363"/>
                    </a:lnTo>
                    <a:lnTo>
                      <a:pt x="1514" y="1325"/>
                    </a:lnTo>
                    <a:lnTo>
                      <a:pt x="1533" y="1283"/>
                    </a:lnTo>
                    <a:lnTo>
                      <a:pt x="1547" y="1239"/>
                    </a:lnTo>
                    <a:lnTo>
                      <a:pt x="1556" y="1193"/>
                    </a:lnTo>
                    <a:lnTo>
                      <a:pt x="1559" y="1145"/>
                    </a:lnTo>
                    <a:lnTo>
                      <a:pt x="1556" y="1098"/>
                    </a:lnTo>
                    <a:lnTo>
                      <a:pt x="1547" y="1051"/>
                    </a:lnTo>
                    <a:lnTo>
                      <a:pt x="1533" y="1007"/>
                    </a:lnTo>
                    <a:lnTo>
                      <a:pt x="1514" y="966"/>
                    </a:lnTo>
                    <a:lnTo>
                      <a:pt x="1490" y="927"/>
                    </a:lnTo>
                    <a:lnTo>
                      <a:pt x="1462" y="891"/>
                    </a:lnTo>
                    <a:lnTo>
                      <a:pt x="1429" y="859"/>
                    </a:lnTo>
                    <a:lnTo>
                      <a:pt x="1394" y="831"/>
                    </a:lnTo>
                    <a:lnTo>
                      <a:pt x="1355" y="807"/>
                    </a:lnTo>
                    <a:lnTo>
                      <a:pt x="1314" y="789"/>
                    </a:lnTo>
                    <a:lnTo>
                      <a:pt x="1269" y="775"/>
                    </a:lnTo>
                    <a:lnTo>
                      <a:pt x="1223" y="766"/>
                    </a:lnTo>
                    <a:lnTo>
                      <a:pt x="1175" y="763"/>
                    </a:lnTo>
                    <a:close/>
                    <a:moveTo>
                      <a:pt x="1164" y="0"/>
                    </a:moveTo>
                    <a:lnTo>
                      <a:pt x="1238" y="2"/>
                    </a:lnTo>
                    <a:lnTo>
                      <a:pt x="1312" y="9"/>
                    </a:lnTo>
                    <a:lnTo>
                      <a:pt x="1386" y="21"/>
                    </a:lnTo>
                    <a:lnTo>
                      <a:pt x="1459" y="37"/>
                    </a:lnTo>
                    <a:lnTo>
                      <a:pt x="1530" y="58"/>
                    </a:lnTo>
                    <a:lnTo>
                      <a:pt x="1601" y="84"/>
                    </a:lnTo>
                    <a:lnTo>
                      <a:pt x="1670" y="115"/>
                    </a:lnTo>
                    <a:lnTo>
                      <a:pt x="1738" y="150"/>
                    </a:lnTo>
                    <a:lnTo>
                      <a:pt x="1804" y="191"/>
                    </a:lnTo>
                    <a:lnTo>
                      <a:pt x="1867" y="235"/>
                    </a:lnTo>
                    <a:lnTo>
                      <a:pt x="1928" y="284"/>
                    </a:lnTo>
                    <a:lnTo>
                      <a:pt x="1986" y="338"/>
                    </a:lnTo>
                    <a:lnTo>
                      <a:pt x="2037" y="394"/>
                    </a:lnTo>
                    <a:lnTo>
                      <a:pt x="2084" y="452"/>
                    </a:lnTo>
                    <a:lnTo>
                      <a:pt x="2128" y="514"/>
                    </a:lnTo>
                    <a:lnTo>
                      <a:pt x="2166" y="579"/>
                    </a:lnTo>
                    <a:lnTo>
                      <a:pt x="2201" y="648"/>
                    </a:lnTo>
                    <a:lnTo>
                      <a:pt x="2232" y="718"/>
                    </a:lnTo>
                    <a:lnTo>
                      <a:pt x="2258" y="791"/>
                    </a:lnTo>
                    <a:lnTo>
                      <a:pt x="2280" y="865"/>
                    </a:lnTo>
                    <a:lnTo>
                      <a:pt x="2298" y="941"/>
                    </a:lnTo>
                    <a:lnTo>
                      <a:pt x="2311" y="1019"/>
                    </a:lnTo>
                    <a:lnTo>
                      <a:pt x="2321" y="1097"/>
                    </a:lnTo>
                    <a:lnTo>
                      <a:pt x="2326" y="1174"/>
                    </a:lnTo>
                    <a:lnTo>
                      <a:pt x="2327" y="1253"/>
                    </a:lnTo>
                    <a:lnTo>
                      <a:pt x="2323" y="1331"/>
                    </a:lnTo>
                    <a:lnTo>
                      <a:pt x="2316" y="1409"/>
                    </a:lnTo>
                    <a:lnTo>
                      <a:pt x="2303" y="1485"/>
                    </a:lnTo>
                    <a:lnTo>
                      <a:pt x="2286" y="1561"/>
                    </a:lnTo>
                    <a:lnTo>
                      <a:pt x="2266" y="1636"/>
                    </a:lnTo>
                    <a:lnTo>
                      <a:pt x="2239" y="1708"/>
                    </a:lnTo>
                    <a:lnTo>
                      <a:pt x="2210" y="1779"/>
                    </a:lnTo>
                    <a:lnTo>
                      <a:pt x="2176" y="1846"/>
                    </a:lnTo>
                    <a:lnTo>
                      <a:pt x="2137" y="1910"/>
                    </a:lnTo>
                    <a:lnTo>
                      <a:pt x="2095" y="1972"/>
                    </a:lnTo>
                    <a:lnTo>
                      <a:pt x="1164" y="3308"/>
                    </a:lnTo>
                    <a:lnTo>
                      <a:pt x="232" y="1972"/>
                    </a:lnTo>
                    <a:lnTo>
                      <a:pt x="190" y="1910"/>
                    </a:lnTo>
                    <a:lnTo>
                      <a:pt x="151" y="1846"/>
                    </a:lnTo>
                    <a:lnTo>
                      <a:pt x="117" y="1779"/>
                    </a:lnTo>
                    <a:lnTo>
                      <a:pt x="87" y="1708"/>
                    </a:lnTo>
                    <a:lnTo>
                      <a:pt x="62" y="1636"/>
                    </a:lnTo>
                    <a:lnTo>
                      <a:pt x="41" y="1561"/>
                    </a:lnTo>
                    <a:lnTo>
                      <a:pt x="24" y="1485"/>
                    </a:lnTo>
                    <a:lnTo>
                      <a:pt x="11" y="1409"/>
                    </a:lnTo>
                    <a:lnTo>
                      <a:pt x="3" y="1331"/>
                    </a:lnTo>
                    <a:lnTo>
                      <a:pt x="0" y="1253"/>
                    </a:lnTo>
                    <a:lnTo>
                      <a:pt x="1" y="1174"/>
                    </a:lnTo>
                    <a:lnTo>
                      <a:pt x="6" y="1097"/>
                    </a:lnTo>
                    <a:lnTo>
                      <a:pt x="15" y="1019"/>
                    </a:lnTo>
                    <a:lnTo>
                      <a:pt x="28" y="941"/>
                    </a:lnTo>
                    <a:lnTo>
                      <a:pt x="47" y="865"/>
                    </a:lnTo>
                    <a:lnTo>
                      <a:pt x="69" y="791"/>
                    </a:lnTo>
                    <a:lnTo>
                      <a:pt x="95" y="718"/>
                    </a:lnTo>
                    <a:lnTo>
                      <a:pt x="125" y="648"/>
                    </a:lnTo>
                    <a:lnTo>
                      <a:pt x="161" y="579"/>
                    </a:lnTo>
                    <a:lnTo>
                      <a:pt x="199" y="514"/>
                    </a:lnTo>
                    <a:lnTo>
                      <a:pt x="242" y="452"/>
                    </a:lnTo>
                    <a:lnTo>
                      <a:pt x="289" y="394"/>
                    </a:lnTo>
                    <a:lnTo>
                      <a:pt x="341" y="338"/>
                    </a:lnTo>
                    <a:lnTo>
                      <a:pt x="398" y="284"/>
                    </a:lnTo>
                    <a:lnTo>
                      <a:pt x="460" y="235"/>
                    </a:lnTo>
                    <a:lnTo>
                      <a:pt x="523" y="191"/>
                    </a:lnTo>
                    <a:lnTo>
                      <a:pt x="589" y="150"/>
                    </a:lnTo>
                    <a:lnTo>
                      <a:pt x="656" y="115"/>
                    </a:lnTo>
                    <a:lnTo>
                      <a:pt x="726" y="84"/>
                    </a:lnTo>
                    <a:lnTo>
                      <a:pt x="797" y="58"/>
                    </a:lnTo>
                    <a:lnTo>
                      <a:pt x="868" y="37"/>
                    </a:lnTo>
                    <a:lnTo>
                      <a:pt x="941" y="21"/>
                    </a:lnTo>
                    <a:lnTo>
                      <a:pt x="1014" y="9"/>
                    </a:lnTo>
                    <a:lnTo>
                      <a:pt x="1088" y="2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rgbClr val="1081E0"/>
              </a:solidFill>
              <a:ln w="0">
                <a:solidFill>
                  <a:srgbClr val="1081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89" name="Group 18"/>
            <p:cNvGrpSpPr>
              <a:grpSpLocks noChangeAspect="1"/>
            </p:cNvGrpSpPr>
            <p:nvPr/>
          </p:nvGrpSpPr>
          <p:grpSpPr bwMode="auto">
            <a:xfrm>
              <a:off x="3311451" y="3322031"/>
              <a:ext cx="381000" cy="542925"/>
              <a:chOff x="3720" y="1989"/>
              <a:chExt cx="240" cy="342"/>
            </a:xfrm>
          </p:grpSpPr>
          <p:sp>
            <p:nvSpPr>
              <p:cNvPr id="290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3720" y="1989"/>
                <a:ext cx="240" cy="3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1" name="Freeform 20"/>
              <p:cNvSpPr>
                <a:spLocks noEditPoints="1"/>
              </p:cNvSpPr>
              <p:nvPr/>
            </p:nvSpPr>
            <p:spPr bwMode="auto">
              <a:xfrm>
                <a:off x="3720" y="1992"/>
                <a:ext cx="233" cy="331"/>
              </a:xfrm>
              <a:custGeom>
                <a:avLst/>
                <a:gdLst>
                  <a:gd name="T0" fmla="*/ 1127 w 2327"/>
                  <a:gd name="T1" fmla="*/ 766 h 3308"/>
                  <a:gd name="T2" fmla="*/ 1036 w 2327"/>
                  <a:gd name="T3" fmla="*/ 789 h 3308"/>
                  <a:gd name="T4" fmla="*/ 955 w 2327"/>
                  <a:gd name="T5" fmla="*/ 831 h 3308"/>
                  <a:gd name="T6" fmla="*/ 887 w 2327"/>
                  <a:gd name="T7" fmla="*/ 891 h 3308"/>
                  <a:gd name="T8" fmla="*/ 835 w 2327"/>
                  <a:gd name="T9" fmla="*/ 966 h 3308"/>
                  <a:gd name="T10" fmla="*/ 803 w 2327"/>
                  <a:gd name="T11" fmla="*/ 1051 h 3308"/>
                  <a:gd name="T12" fmla="*/ 790 w 2327"/>
                  <a:gd name="T13" fmla="*/ 1145 h 3308"/>
                  <a:gd name="T14" fmla="*/ 803 w 2327"/>
                  <a:gd name="T15" fmla="*/ 1239 h 3308"/>
                  <a:gd name="T16" fmla="*/ 835 w 2327"/>
                  <a:gd name="T17" fmla="*/ 1325 h 3308"/>
                  <a:gd name="T18" fmla="*/ 887 w 2327"/>
                  <a:gd name="T19" fmla="*/ 1398 h 3308"/>
                  <a:gd name="T20" fmla="*/ 955 w 2327"/>
                  <a:gd name="T21" fmla="*/ 1458 h 3308"/>
                  <a:gd name="T22" fmla="*/ 1036 w 2327"/>
                  <a:gd name="T23" fmla="*/ 1501 h 3308"/>
                  <a:gd name="T24" fmla="*/ 1127 w 2327"/>
                  <a:gd name="T25" fmla="*/ 1524 h 3308"/>
                  <a:gd name="T26" fmla="*/ 1223 w 2327"/>
                  <a:gd name="T27" fmla="*/ 1524 h 3308"/>
                  <a:gd name="T28" fmla="*/ 1314 w 2327"/>
                  <a:gd name="T29" fmla="*/ 1501 h 3308"/>
                  <a:gd name="T30" fmla="*/ 1394 w 2327"/>
                  <a:gd name="T31" fmla="*/ 1458 h 3308"/>
                  <a:gd name="T32" fmla="*/ 1462 w 2327"/>
                  <a:gd name="T33" fmla="*/ 1398 h 3308"/>
                  <a:gd name="T34" fmla="*/ 1514 w 2327"/>
                  <a:gd name="T35" fmla="*/ 1325 h 3308"/>
                  <a:gd name="T36" fmla="*/ 1547 w 2327"/>
                  <a:gd name="T37" fmla="*/ 1239 h 3308"/>
                  <a:gd name="T38" fmla="*/ 1559 w 2327"/>
                  <a:gd name="T39" fmla="*/ 1145 h 3308"/>
                  <a:gd name="T40" fmla="*/ 1547 w 2327"/>
                  <a:gd name="T41" fmla="*/ 1051 h 3308"/>
                  <a:gd name="T42" fmla="*/ 1514 w 2327"/>
                  <a:gd name="T43" fmla="*/ 966 h 3308"/>
                  <a:gd name="T44" fmla="*/ 1462 w 2327"/>
                  <a:gd name="T45" fmla="*/ 891 h 3308"/>
                  <a:gd name="T46" fmla="*/ 1394 w 2327"/>
                  <a:gd name="T47" fmla="*/ 831 h 3308"/>
                  <a:gd name="T48" fmla="*/ 1314 w 2327"/>
                  <a:gd name="T49" fmla="*/ 789 h 3308"/>
                  <a:gd name="T50" fmla="*/ 1223 w 2327"/>
                  <a:gd name="T51" fmla="*/ 766 h 3308"/>
                  <a:gd name="T52" fmla="*/ 1164 w 2327"/>
                  <a:gd name="T53" fmla="*/ 0 h 3308"/>
                  <a:gd name="T54" fmla="*/ 1312 w 2327"/>
                  <a:gd name="T55" fmla="*/ 9 h 3308"/>
                  <a:gd name="T56" fmla="*/ 1459 w 2327"/>
                  <a:gd name="T57" fmla="*/ 37 h 3308"/>
                  <a:gd name="T58" fmla="*/ 1601 w 2327"/>
                  <a:gd name="T59" fmla="*/ 84 h 3308"/>
                  <a:gd name="T60" fmla="*/ 1738 w 2327"/>
                  <a:gd name="T61" fmla="*/ 150 h 3308"/>
                  <a:gd name="T62" fmla="*/ 1867 w 2327"/>
                  <a:gd name="T63" fmla="*/ 235 h 3308"/>
                  <a:gd name="T64" fmla="*/ 1986 w 2327"/>
                  <a:gd name="T65" fmla="*/ 338 h 3308"/>
                  <a:gd name="T66" fmla="*/ 2084 w 2327"/>
                  <a:gd name="T67" fmla="*/ 452 h 3308"/>
                  <a:gd name="T68" fmla="*/ 2166 w 2327"/>
                  <a:gd name="T69" fmla="*/ 579 h 3308"/>
                  <a:gd name="T70" fmla="*/ 2232 w 2327"/>
                  <a:gd name="T71" fmla="*/ 718 h 3308"/>
                  <a:gd name="T72" fmla="*/ 2280 w 2327"/>
                  <a:gd name="T73" fmla="*/ 865 h 3308"/>
                  <a:gd name="T74" fmla="*/ 2311 w 2327"/>
                  <a:gd name="T75" fmla="*/ 1019 h 3308"/>
                  <a:gd name="T76" fmla="*/ 2326 w 2327"/>
                  <a:gd name="T77" fmla="*/ 1174 h 3308"/>
                  <a:gd name="T78" fmla="*/ 2323 w 2327"/>
                  <a:gd name="T79" fmla="*/ 1331 h 3308"/>
                  <a:gd name="T80" fmla="*/ 2303 w 2327"/>
                  <a:gd name="T81" fmla="*/ 1485 h 3308"/>
                  <a:gd name="T82" fmla="*/ 2266 w 2327"/>
                  <a:gd name="T83" fmla="*/ 1636 h 3308"/>
                  <a:gd name="T84" fmla="*/ 2210 w 2327"/>
                  <a:gd name="T85" fmla="*/ 1779 h 3308"/>
                  <a:gd name="T86" fmla="*/ 2137 w 2327"/>
                  <a:gd name="T87" fmla="*/ 1910 h 3308"/>
                  <a:gd name="T88" fmla="*/ 1164 w 2327"/>
                  <a:gd name="T89" fmla="*/ 3308 h 3308"/>
                  <a:gd name="T90" fmla="*/ 190 w 2327"/>
                  <a:gd name="T91" fmla="*/ 1910 h 3308"/>
                  <a:gd name="T92" fmla="*/ 117 w 2327"/>
                  <a:gd name="T93" fmla="*/ 1779 h 3308"/>
                  <a:gd name="T94" fmla="*/ 62 w 2327"/>
                  <a:gd name="T95" fmla="*/ 1636 h 3308"/>
                  <a:gd name="T96" fmla="*/ 24 w 2327"/>
                  <a:gd name="T97" fmla="*/ 1485 h 3308"/>
                  <a:gd name="T98" fmla="*/ 3 w 2327"/>
                  <a:gd name="T99" fmla="*/ 1331 h 3308"/>
                  <a:gd name="T100" fmla="*/ 1 w 2327"/>
                  <a:gd name="T101" fmla="*/ 1174 h 3308"/>
                  <a:gd name="T102" fmla="*/ 15 w 2327"/>
                  <a:gd name="T103" fmla="*/ 1019 h 3308"/>
                  <a:gd name="T104" fmla="*/ 47 w 2327"/>
                  <a:gd name="T105" fmla="*/ 865 h 3308"/>
                  <a:gd name="T106" fmla="*/ 95 w 2327"/>
                  <a:gd name="T107" fmla="*/ 718 h 3308"/>
                  <a:gd name="T108" fmla="*/ 161 w 2327"/>
                  <a:gd name="T109" fmla="*/ 579 h 3308"/>
                  <a:gd name="T110" fmla="*/ 242 w 2327"/>
                  <a:gd name="T111" fmla="*/ 452 h 3308"/>
                  <a:gd name="T112" fmla="*/ 341 w 2327"/>
                  <a:gd name="T113" fmla="*/ 338 h 3308"/>
                  <a:gd name="T114" fmla="*/ 460 w 2327"/>
                  <a:gd name="T115" fmla="*/ 235 h 3308"/>
                  <a:gd name="T116" fmla="*/ 589 w 2327"/>
                  <a:gd name="T117" fmla="*/ 150 h 3308"/>
                  <a:gd name="T118" fmla="*/ 726 w 2327"/>
                  <a:gd name="T119" fmla="*/ 84 h 3308"/>
                  <a:gd name="T120" fmla="*/ 868 w 2327"/>
                  <a:gd name="T121" fmla="*/ 37 h 3308"/>
                  <a:gd name="T122" fmla="*/ 1014 w 2327"/>
                  <a:gd name="T123" fmla="*/ 9 h 3308"/>
                  <a:gd name="T124" fmla="*/ 1164 w 2327"/>
                  <a:gd name="T125" fmla="*/ 0 h 3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27" h="3308">
                    <a:moveTo>
                      <a:pt x="1175" y="763"/>
                    </a:moveTo>
                    <a:lnTo>
                      <a:pt x="1127" y="766"/>
                    </a:lnTo>
                    <a:lnTo>
                      <a:pt x="1080" y="775"/>
                    </a:lnTo>
                    <a:lnTo>
                      <a:pt x="1036" y="789"/>
                    </a:lnTo>
                    <a:lnTo>
                      <a:pt x="994" y="807"/>
                    </a:lnTo>
                    <a:lnTo>
                      <a:pt x="955" y="831"/>
                    </a:lnTo>
                    <a:lnTo>
                      <a:pt x="920" y="859"/>
                    </a:lnTo>
                    <a:lnTo>
                      <a:pt x="887" y="891"/>
                    </a:lnTo>
                    <a:lnTo>
                      <a:pt x="859" y="927"/>
                    </a:lnTo>
                    <a:lnTo>
                      <a:pt x="835" y="966"/>
                    </a:lnTo>
                    <a:lnTo>
                      <a:pt x="816" y="1007"/>
                    </a:lnTo>
                    <a:lnTo>
                      <a:pt x="803" y="1051"/>
                    </a:lnTo>
                    <a:lnTo>
                      <a:pt x="793" y="1098"/>
                    </a:lnTo>
                    <a:lnTo>
                      <a:pt x="790" y="1145"/>
                    </a:lnTo>
                    <a:lnTo>
                      <a:pt x="793" y="1193"/>
                    </a:lnTo>
                    <a:lnTo>
                      <a:pt x="803" y="1239"/>
                    </a:lnTo>
                    <a:lnTo>
                      <a:pt x="816" y="1283"/>
                    </a:lnTo>
                    <a:lnTo>
                      <a:pt x="835" y="1325"/>
                    </a:lnTo>
                    <a:lnTo>
                      <a:pt x="859" y="1363"/>
                    </a:lnTo>
                    <a:lnTo>
                      <a:pt x="887" y="1398"/>
                    </a:lnTo>
                    <a:lnTo>
                      <a:pt x="920" y="1430"/>
                    </a:lnTo>
                    <a:lnTo>
                      <a:pt x="955" y="1458"/>
                    </a:lnTo>
                    <a:lnTo>
                      <a:pt x="994" y="1482"/>
                    </a:lnTo>
                    <a:lnTo>
                      <a:pt x="1036" y="1501"/>
                    </a:lnTo>
                    <a:lnTo>
                      <a:pt x="1080" y="1515"/>
                    </a:lnTo>
                    <a:lnTo>
                      <a:pt x="1127" y="1524"/>
                    </a:lnTo>
                    <a:lnTo>
                      <a:pt x="1175" y="1527"/>
                    </a:lnTo>
                    <a:lnTo>
                      <a:pt x="1223" y="1524"/>
                    </a:lnTo>
                    <a:lnTo>
                      <a:pt x="1269" y="1515"/>
                    </a:lnTo>
                    <a:lnTo>
                      <a:pt x="1314" y="1501"/>
                    </a:lnTo>
                    <a:lnTo>
                      <a:pt x="1355" y="1482"/>
                    </a:lnTo>
                    <a:lnTo>
                      <a:pt x="1394" y="1458"/>
                    </a:lnTo>
                    <a:lnTo>
                      <a:pt x="1429" y="1430"/>
                    </a:lnTo>
                    <a:lnTo>
                      <a:pt x="1462" y="1398"/>
                    </a:lnTo>
                    <a:lnTo>
                      <a:pt x="1490" y="1363"/>
                    </a:lnTo>
                    <a:lnTo>
                      <a:pt x="1514" y="1325"/>
                    </a:lnTo>
                    <a:lnTo>
                      <a:pt x="1533" y="1283"/>
                    </a:lnTo>
                    <a:lnTo>
                      <a:pt x="1547" y="1239"/>
                    </a:lnTo>
                    <a:lnTo>
                      <a:pt x="1556" y="1193"/>
                    </a:lnTo>
                    <a:lnTo>
                      <a:pt x="1559" y="1145"/>
                    </a:lnTo>
                    <a:lnTo>
                      <a:pt x="1556" y="1098"/>
                    </a:lnTo>
                    <a:lnTo>
                      <a:pt x="1547" y="1051"/>
                    </a:lnTo>
                    <a:lnTo>
                      <a:pt x="1533" y="1007"/>
                    </a:lnTo>
                    <a:lnTo>
                      <a:pt x="1514" y="966"/>
                    </a:lnTo>
                    <a:lnTo>
                      <a:pt x="1490" y="927"/>
                    </a:lnTo>
                    <a:lnTo>
                      <a:pt x="1462" y="891"/>
                    </a:lnTo>
                    <a:lnTo>
                      <a:pt x="1429" y="859"/>
                    </a:lnTo>
                    <a:lnTo>
                      <a:pt x="1394" y="831"/>
                    </a:lnTo>
                    <a:lnTo>
                      <a:pt x="1355" y="807"/>
                    </a:lnTo>
                    <a:lnTo>
                      <a:pt x="1314" y="789"/>
                    </a:lnTo>
                    <a:lnTo>
                      <a:pt x="1269" y="775"/>
                    </a:lnTo>
                    <a:lnTo>
                      <a:pt x="1223" y="766"/>
                    </a:lnTo>
                    <a:lnTo>
                      <a:pt x="1175" y="763"/>
                    </a:lnTo>
                    <a:close/>
                    <a:moveTo>
                      <a:pt x="1164" y="0"/>
                    </a:moveTo>
                    <a:lnTo>
                      <a:pt x="1238" y="2"/>
                    </a:lnTo>
                    <a:lnTo>
                      <a:pt x="1312" y="9"/>
                    </a:lnTo>
                    <a:lnTo>
                      <a:pt x="1386" y="21"/>
                    </a:lnTo>
                    <a:lnTo>
                      <a:pt x="1459" y="37"/>
                    </a:lnTo>
                    <a:lnTo>
                      <a:pt x="1530" y="58"/>
                    </a:lnTo>
                    <a:lnTo>
                      <a:pt x="1601" y="84"/>
                    </a:lnTo>
                    <a:lnTo>
                      <a:pt x="1670" y="115"/>
                    </a:lnTo>
                    <a:lnTo>
                      <a:pt x="1738" y="150"/>
                    </a:lnTo>
                    <a:lnTo>
                      <a:pt x="1804" y="191"/>
                    </a:lnTo>
                    <a:lnTo>
                      <a:pt x="1867" y="235"/>
                    </a:lnTo>
                    <a:lnTo>
                      <a:pt x="1928" y="284"/>
                    </a:lnTo>
                    <a:lnTo>
                      <a:pt x="1986" y="338"/>
                    </a:lnTo>
                    <a:lnTo>
                      <a:pt x="2037" y="394"/>
                    </a:lnTo>
                    <a:lnTo>
                      <a:pt x="2084" y="452"/>
                    </a:lnTo>
                    <a:lnTo>
                      <a:pt x="2128" y="514"/>
                    </a:lnTo>
                    <a:lnTo>
                      <a:pt x="2166" y="579"/>
                    </a:lnTo>
                    <a:lnTo>
                      <a:pt x="2201" y="648"/>
                    </a:lnTo>
                    <a:lnTo>
                      <a:pt x="2232" y="718"/>
                    </a:lnTo>
                    <a:lnTo>
                      <a:pt x="2258" y="791"/>
                    </a:lnTo>
                    <a:lnTo>
                      <a:pt x="2280" y="865"/>
                    </a:lnTo>
                    <a:lnTo>
                      <a:pt x="2298" y="941"/>
                    </a:lnTo>
                    <a:lnTo>
                      <a:pt x="2311" y="1019"/>
                    </a:lnTo>
                    <a:lnTo>
                      <a:pt x="2321" y="1097"/>
                    </a:lnTo>
                    <a:lnTo>
                      <a:pt x="2326" y="1174"/>
                    </a:lnTo>
                    <a:lnTo>
                      <a:pt x="2327" y="1253"/>
                    </a:lnTo>
                    <a:lnTo>
                      <a:pt x="2323" y="1331"/>
                    </a:lnTo>
                    <a:lnTo>
                      <a:pt x="2316" y="1409"/>
                    </a:lnTo>
                    <a:lnTo>
                      <a:pt x="2303" y="1485"/>
                    </a:lnTo>
                    <a:lnTo>
                      <a:pt x="2286" y="1561"/>
                    </a:lnTo>
                    <a:lnTo>
                      <a:pt x="2266" y="1636"/>
                    </a:lnTo>
                    <a:lnTo>
                      <a:pt x="2239" y="1708"/>
                    </a:lnTo>
                    <a:lnTo>
                      <a:pt x="2210" y="1779"/>
                    </a:lnTo>
                    <a:lnTo>
                      <a:pt x="2176" y="1846"/>
                    </a:lnTo>
                    <a:lnTo>
                      <a:pt x="2137" y="1910"/>
                    </a:lnTo>
                    <a:lnTo>
                      <a:pt x="2095" y="1972"/>
                    </a:lnTo>
                    <a:lnTo>
                      <a:pt x="1164" y="3308"/>
                    </a:lnTo>
                    <a:lnTo>
                      <a:pt x="232" y="1972"/>
                    </a:lnTo>
                    <a:lnTo>
                      <a:pt x="190" y="1910"/>
                    </a:lnTo>
                    <a:lnTo>
                      <a:pt x="151" y="1846"/>
                    </a:lnTo>
                    <a:lnTo>
                      <a:pt x="117" y="1779"/>
                    </a:lnTo>
                    <a:lnTo>
                      <a:pt x="87" y="1708"/>
                    </a:lnTo>
                    <a:lnTo>
                      <a:pt x="62" y="1636"/>
                    </a:lnTo>
                    <a:lnTo>
                      <a:pt x="41" y="1561"/>
                    </a:lnTo>
                    <a:lnTo>
                      <a:pt x="24" y="1485"/>
                    </a:lnTo>
                    <a:lnTo>
                      <a:pt x="11" y="1409"/>
                    </a:lnTo>
                    <a:lnTo>
                      <a:pt x="3" y="1331"/>
                    </a:lnTo>
                    <a:lnTo>
                      <a:pt x="0" y="1253"/>
                    </a:lnTo>
                    <a:lnTo>
                      <a:pt x="1" y="1174"/>
                    </a:lnTo>
                    <a:lnTo>
                      <a:pt x="6" y="1097"/>
                    </a:lnTo>
                    <a:lnTo>
                      <a:pt x="15" y="1019"/>
                    </a:lnTo>
                    <a:lnTo>
                      <a:pt x="28" y="941"/>
                    </a:lnTo>
                    <a:lnTo>
                      <a:pt x="47" y="865"/>
                    </a:lnTo>
                    <a:lnTo>
                      <a:pt x="69" y="791"/>
                    </a:lnTo>
                    <a:lnTo>
                      <a:pt x="95" y="718"/>
                    </a:lnTo>
                    <a:lnTo>
                      <a:pt x="125" y="648"/>
                    </a:lnTo>
                    <a:lnTo>
                      <a:pt x="161" y="579"/>
                    </a:lnTo>
                    <a:lnTo>
                      <a:pt x="199" y="514"/>
                    </a:lnTo>
                    <a:lnTo>
                      <a:pt x="242" y="452"/>
                    </a:lnTo>
                    <a:lnTo>
                      <a:pt x="289" y="394"/>
                    </a:lnTo>
                    <a:lnTo>
                      <a:pt x="341" y="338"/>
                    </a:lnTo>
                    <a:lnTo>
                      <a:pt x="398" y="284"/>
                    </a:lnTo>
                    <a:lnTo>
                      <a:pt x="460" y="235"/>
                    </a:lnTo>
                    <a:lnTo>
                      <a:pt x="523" y="191"/>
                    </a:lnTo>
                    <a:lnTo>
                      <a:pt x="589" y="150"/>
                    </a:lnTo>
                    <a:lnTo>
                      <a:pt x="656" y="115"/>
                    </a:lnTo>
                    <a:lnTo>
                      <a:pt x="726" y="84"/>
                    </a:lnTo>
                    <a:lnTo>
                      <a:pt x="797" y="58"/>
                    </a:lnTo>
                    <a:lnTo>
                      <a:pt x="868" y="37"/>
                    </a:lnTo>
                    <a:lnTo>
                      <a:pt x="941" y="21"/>
                    </a:lnTo>
                    <a:lnTo>
                      <a:pt x="1014" y="9"/>
                    </a:lnTo>
                    <a:lnTo>
                      <a:pt x="1088" y="2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rgbClr val="1081E0"/>
              </a:solidFill>
              <a:ln w="0">
                <a:solidFill>
                  <a:srgbClr val="1081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92" name="Group 18"/>
            <p:cNvGrpSpPr>
              <a:grpSpLocks noChangeAspect="1"/>
            </p:cNvGrpSpPr>
            <p:nvPr/>
          </p:nvGrpSpPr>
          <p:grpSpPr bwMode="auto">
            <a:xfrm>
              <a:off x="4392649" y="3180688"/>
              <a:ext cx="270922" cy="386064"/>
              <a:chOff x="3720" y="1989"/>
              <a:chExt cx="240" cy="342"/>
            </a:xfrm>
          </p:grpSpPr>
          <p:sp>
            <p:nvSpPr>
              <p:cNvPr id="293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3720" y="1989"/>
                <a:ext cx="240" cy="3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4" name="Freeform 20"/>
              <p:cNvSpPr>
                <a:spLocks noEditPoints="1"/>
              </p:cNvSpPr>
              <p:nvPr/>
            </p:nvSpPr>
            <p:spPr bwMode="auto">
              <a:xfrm>
                <a:off x="3720" y="1992"/>
                <a:ext cx="233" cy="331"/>
              </a:xfrm>
              <a:custGeom>
                <a:avLst/>
                <a:gdLst>
                  <a:gd name="T0" fmla="*/ 1127 w 2327"/>
                  <a:gd name="T1" fmla="*/ 766 h 3308"/>
                  <a:gd name="T2" fmla="*/ 1036 w 2327"/>
                  <a:gd name="T3" fmla="*/ 789 h 3308"/>
                  <a:gd name="T4" fmla="*/ 955 w 2327"/>
                  <a:gd name="T5" fmla="*/ 831 h 3308"/>
                  <a:gd name="T6" fmla="*/ 887 w 2327"/>
                  <a:gd name="T7" fmla="*/ 891 h 3308"/>
                  <a:gd name="T8" fmla="*/ 835 w 2327"/>
                  <a:gd name="T9" fmla="*/ 966 h 3308"/>
                  <a:gd name="T10" fmla="*/ 803 w 2327"/>
                  <a:gd name="T11" fmla="*/ 1051 h 3308"/>
                  <a:gd name="T12" fmla="*/ 790 w 2327"/>
                  <a:gd name="T13" fmla="*/ 1145 h 3308"/>
                  <a:gd name="T14" fmla="*/ 803 w 2327"/>
                  <a:gd name="T15" fmla="*/ 1239 h 3308"/>
                  <a:gd name="T16" fmla="*/ 835 w 2327"/>
                  <a:gd name="T17" fmla="*/ 1325 h 3308"/>
                  <a:gd name="T18" fmla="*/ 887 w 2327"/>
                  <a:gd name="T19" fmla="*/ 1398 h 3308"/>
                  <a:gd name="T20" fmla="*/ 955 w 2327"/>
                  <a:gd name="T21" fmla="*/ 1458 h 3308"/>
                  <a:gd name="T22" fmla="*/ 1036 w 2327"/>
                  <a:gd name="T23" fmla="*/ 1501 h 3308"/>
                  <a:gd name="T24" fmla="*/ 1127 w 2327"/>
                  <a:gd name="T25" fmla="*/ 1524 h 3308"/>
                  <a:gd name="T26" fmla="*/ 1223 w 2327"/>
                  <a:gd name="T27" fmla="*/ 1524 h 3308"/>
                  <a:gd name="T28" fmla="*/ 1314 w 2327"/>
                  <a:gd name="T29" fmla="*/ 1501 h 3308"/>
                  <a:gd name="T30" fmla="*/ 1394 w 2327"/>
                  <a:gd name="T31" fmla="*/ 1458 h 3308"/>
                  <a:gd name="T32" fmla="*/ 1462 w 2327"/>
                  <a:gd name="T33" fmla="*/ 1398 h 3308"/>
                  <a:gd name="T34" fmla="*/ 1514 w 2327"/>
                  <a:gd name="T35" fmla="*/ 1325 h 3308"/>
                  <a:gd name="T36" fmla="*/ 1547 w 2327"/>
                  <a:gd name="T37" fmla="*/ 1239 h 3308"/>
                  <a:gd name="T38" fmla="*/ 1559 w 2327"/>
                  <a:gd name="T39" fmla="*/ 1145 h 3308"/>
                  <a:gd name="T40" fmla="*/ 1547 w 2327"/>
                  <a:gd name="T41" fmla="*/ 1051 h 3308"/>
                  <a:gd name="T42" fmla="*/ 1514 w 2327"/>
                  <a:gd name="T43" fmla="*/ 966 h 3308"/>
                  <a:gd name="T44" fmla="*/ 1462 w 2327"/>
                  <a:gd name="T45" fmla="*/ 891 h 3308"/>
                  <a:gd name="T46" fmla="*/ 1394 w 2327"/>
                  <a:gd name="T47" fmla="*/ 831 h 3308"/>
                  <a:gd name="T48" fmla="*/ 1314 w 2327"/>
                  <a:gd name="T49" fmla="*/ 789 h 3308"/>
                  <a:gd name="T50" fmla="*/ 1223 w 2327"/>
                  <a:gd name="T51" fmla="*/ 766 h 3308"/>
                  <a:gd name="T52" fmla="*/ 1164 w 2327"/>
                  <a:gd name="T53" fmla="*/ 0 h 3308"/>
                  <a:gd name="T54" fmla="*/ 1312 w 2327"/>
                  <a:gd name="T55" fmla="*/ 9 h 3308"/>
                  <a:gd name="T56" fmla="*/ 1459 w 2327"/>
                  <a:gd name="T57" fmla="*/ 37 h 3308"/>
                  <a:gd name="T58" fmla="*/ 1601 w 2327"/>
                  <a:gd name="T59" fmla="*/ 84 h 3308"/>
                  <a:gd name="T60" fmla="*/ 1738 w 2327"/>
                  <a:gd name="T61" fmla="*/ 150 h 3308"/>
                  <a:gd name="T62" fmla="*/ 1867 w 2327"/>
                  <a:gd name="T63" fmla="*/ 235 h 3308"/>
                  <a:gd name="T64" fmla="*/ 1986 w 2327"/>
                  <a:gd name="T65" fmla="*/ 338 h 3308"/>
                  <a:gd name="T66" fmla="*/ 2084 w 2327"/>
                  <a:gd name="T67" fmla="*/ 452 h 3308"/>
                  <a:gd name="T68" fmla="*/ 2166 w 2327"/>
                  <a:gd name="T69" fmla="*/ 579 h 3308"/>
                  <a:gd name="T70" fmla="*/ 2232 w 2327"/>
                  <a:gd name="T71" fmla="*/ 718 h 3308"/>
                  <a:gd name="T72" fmla="*/ 2280 w 2327"/>
                  <a:gd name="T73" fmla="*/ 865 h 3308"/>
                  <a:gd name="T74" fmla="*/ 2311 w 2327"/>
                  <a:gd name="T75" fmla="*/ 1019 h 3308"/>
                  <a:gd name="T76" fmla="*/ 2326 w 2327"/>
                  <a:gd name="T77" fmla="*/ 1174 h 3308"/>
                  <a:gd name="T78" fmla="*/ 2323 w 2327"/>
                  <a:gd name="T79" fmla="*/ 1331 h 3308"/>
                  <a:gd name="T80" fmla="*/ 2303 w 2327"/>
                  <a:gd name="T81" fmla="*/ 1485 h 3308"/>
                  <a:gd name="T82" fmla="*/ 2266 w 2327"/>
                  <a:gd name="T83" fmla="*/ 1636 h 3308"/>
                  <a:gd name="T84" fmla="*/ 2210 w 2327"/>
                  <a:gd name="T85" fmla="*/ 1779 h 3308"/>
                  <a:gd name="T86" fmla="*/ 2137 w 2327"/>
                  <a:gd name="T87" fmla="*/ 1910 h 3308"/>
                  <a:gd name="T88" fmla="*/ 1164 w 2327"/>
                  <a:gd name="T89" fmla="*/ 3308 h 3308"/>
                  <a:gd name="T90" fmla="*/ 190 w 2327"/>
                  <a:gd name="T91" fmla="*/ 1910 h 3308"/>
                  <a:gd name="T92" fmla="*/ 117 w 2327"/>
                  <a:gd name="T93" fmla="*/ 1779 h 3308"/>
                  <a:gd name="T94" fmla="*/ 62 w 2327"/>
                  <a:gd name="T95" fmla="*/ 1636 h 3308"/>
                  <a:gd name="T96" fmla="*/ 24 w 2327"/>
                  <a:gd name="T97" fmla="*/ 1485 h 3308"/>
                  <a:gd name="T98" fmla="*/ 3 w 2327"/>
                  <a:gd name="T99" fmla="*/ 1331 h 3308"/>
                  <a:gd name="T100" fmla="*/ 1 w 2327"/>
                  <a:gd name="T101" fmla="*/ 1174 h 3308"/>
                  <a:gd name="T102" fmla="*/ 15 w 2327"/>
                  <a:gd name="T103" fmla="*/ 1019 h 3308"/>
                  <a:gd name="T104" fmla="*/ 47 w 2327"/>
                  <a:gd name="T105" fmla="*/ 865 h 3308"/>
                  <a:gd name="T106" fmla="*/ 95 w 2327"/>
                  <a:gd name="T107" fmla="*/ 718 h 3308"/>
                  <a:gd name="T108" fmla="*/ 161 w 2327"/>
                  <a:gd name="T109" fmla="*/ 579 h 3308"/>
                  <a:gd name="T110" fmla="*/ 242 w 2327"/>
                  <a:gd name="T111" fmla="*/ 452 h 3308"/>
                  <a:gd name="T112" fmla="*/ 341 w 2327"/>
                  <a:gd name="T113" fmla="*/ 338 h 3308"/>
                  <a:gd name="T114" fmla="*/ 460 w 2327"/>
                  <a:gd name="T115" fmla="*/ 235 h 3308"/>
                  <a:gd name="T116" fmla="*/ 589 w 2327"/>
                  <a:gd name="T117" fmla="*/ 150 h 3308"/>
                  <a:gd name="T118" fmla="*/ 726 w 2327"/>
                  <a:gd name="T119" fmla="*/ 84 h 3308"/>
                  <a:gd name="T120" fmla="*/ 868 w 2327"/>
                  <a:gd name="T121" fmla="*/ 37 h 3308"/>
                  <a:gd name="T122" fmla="*/ 1014 w 2327"/>
                  <a:gd name="T123" fmla="*/ 9 h 3308"/>
                  <a:gd name="T124" fmla="*/ 1164 w 2327"/>
                  <a:gd name="T125" fmla="*/ 0 h 3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27" h="3308">
                    <a:moveTo>
                      <a:pt x="1175" y="763"/>
                    </a:moveTo>
                    <a:lnTo>
                      <a:pt x="1127" y="766"/>
                    </a:lnTo>
                    <a:lnTo>
                      <a:pt x="1080" y="775"/>
                    </a:lnTo>
                    <a:lnTo>
                      <a:pt x="1036" y="789"/>
                    </a:lnTo>
                    <a:lnTo>
                      <a:pt x="994" y="807"/>
                    </a:lnTo>
                    <a:lnTo>
                      <a:pt x="955" y="831"/>
                    </a:lnTo>
                    <a:lnTo>
                      <a:pt x="920" y="859"/>
                    </a:lnTo>
                    <a:lnTo>
                      <a:pt x="887" y="891"/>
                    </a:lnTo>
                    <a:lnTo>
                      <a:pt x="859" y="927"/>
                    </a:lnTo>
                    <a:lnTo>
                      <a:pt x="835" y="966"/>
                    </a:lnTo>
                    <a:lnTo>
                      <a:pt x="816" y="1007"/>
                    </a:lnTo>
                    <a:lnTo>
                      <a:pt x="803" y="1051"/>
                    </a:lnTo>
                    <a:lnTo>
                      <a:pt x="793" y="1098"/>
                    </a:lnTo>
                    <a:lnTo>
                      <a:pt x="790" y="1145"/>
                    </a:lnTo>
                    <a:lnTo>
                      <a:pt x="793" y="1193"/>
                    </a:lnTo>
                    <a:lnTo>
                      <a:pt x="803" y="1239"/>
                    </a:lnTo>
                    <a:lnTo>
                      <a:pt x="816" y="1283"/>
                    </a:lnTo>
                    <a:lnTo>
                      <a:pt x="835" y="1325"/>
                    </a:lnTo>
                    <a:lnTo>
                      <a:pt x="859" y="1363"/>
                    </a:lnTo>
                    <a:lnTo>
                      <a:pt x="887" y="1398"/>
                    </a:lnTo>
                    <a:lnTo>
                      <a:pt x="920" y="1430"/>
                    </a:lnTo>
                    <a:lnTo>
                      <a:pt x="955" y="1458"/>
                    </a:lnTo>
                    <a:lnTo>
                      <a:pt x="994" y="1482"/>
                    </a:lnTo>
                    <a:lnTo>
                      <a:pt x="1036" y="1501"/>
                    </a:lnTo>
                    <a:lnTo>
                      <a:pt x="1080" y="1515"/>
                    </a:lnTo>
                    <a:lnTo>
                      <a:pt x="1127" y="1524"/>
                    </a:lnTo>
                    <a:lnTo>
                      <a:pt x="1175" y="1527"/>
                    </a:lnTo>
                    <a:lnTo>
                      <a:pt x="1223" y="1524"/>
                    </a:lnTo>
                    <a:lnTo>
                      <a:pt x="1269" y="1515"/>
                    </a:lnTo>
                    <a:lnTo>
                      <a:pt x="1314" y="1501"/>
                    </a:lnTo>
                    <a:lnTo>
                      <a:pt x="1355" y="1482"/>
                    </a:lnTo>
                    <a:lnTo>
                      <a:pt x="1394" y="1458"/>
                    </a:lnTo>
                    <a:lnTo>
                      <a:pt x="1429" y="1430"/>
                    </a:lnTo>
                    <a:lnTo>
                      <a:pt x="1462" y="1398"/>
                    </a:lnTo>
                    <a:lnTo>
                      <a:pt x="1490" y="1363"/>
                    </a:lnTo>
                    <a:lnTo>
                      <a:pt x="1514" y="1325"/>
                    </a:lnTo>
                    <a:lnTo>
                      <a:pt x="1533" y="1283"/>
                    </a:lnTo>
                    <a:lnTo>
                      <a:pt x="1547" y="1239"/>
                    </a:lnTo>
                    <a:lnTo>
                      <a:pt x="1556" y="1193"/>
                    </a:lnTo>
                    <a:lnTo>
                      <a:pt x="1559" y="1145"/>
                    </a:lnTo>
                    <a:lnTo>
                      <a:pt x="1556" y="1098"/>
                    </a:lnTo>
                    <a:lnTo>
                      <a:pt x="1547" y="1051"/>
                    </a:lnTo>
                    <a:lnTo>
                      <a:pt x="1533" y="1007"/>
                    </a:lnTo>
                    <a:lnTo>
                      <a:pt x="1514" y="966"/>
                    </a:lnTo>
                    <a:lnTo>
                      <a:pt x="1490" y="927"/>
                    </a:lnTo>
                    <a:lnTo>
                      <a:pt x="1462" y="891"/>
                    </a:lnTo>
                    <a:lnTo>
                      <a:pt x="1429" y="859"/>
                    </a:lnTo>
                    <a:lnTo>
                      <a:pt x="1394" y="831"/>
                    </a:lnTo>
                    <a:lnTo>
                      <a:pt x="1355" y="807"/>
                    </a:lnTo>
                    <a:lnTo>
                      <a:pt x="1314" y="789"/>
                    </a:lnTo>
                    <a:lnTo>
                      <a:pt x="1269" y="775"/>
                    </a:lnTo>
                    <a:lnTo>
                      <a:pt x="1223" y="766"/>
                    </a:lnTo>
                    <a:lnTo>
                      <a:pt x="1175" y="763"/>
                    </a:lnTo>
                    <a:close/>
                    <a:moveTo>
                      <a:pt x="1164" y="0"/>
                    </a:moveTo>
                    <a:lnTo>
                      <a:pt x="1238" y="2"/>
                    </a:lnTo>
                    <a:lnTo>
                      <a:pt x="1312" y="9"/>
                    </a:lnTo>
                    <a:lnTo>
                      <a:pt x="1386" y="21"/>
                    </a:lnTo>
                    <a:lnTo>
                      <a:pt x="1459" y="37"/>
                    </a:lnTo>
                    <a:lnTo>
                      <a:pt x="1530" y="58"/>
                    </a:lnTo>
                    <a:lnTo>
                      <a:pt x="1601" y="84"/>
                    </a:lnTo>
                    <a:lnTo>
                      <a:pt x="1670" y="115"/>
                    </a:lnTo>
                    <a:lnTo>
                      <a:pt x="1738" y="150"/>
                    </a:lnTo>
                    <a:lnTo>
                      <a:pt x="1804" y="191"/>
                    </a:lnTo>
                    <a:lnTo>
                      <a:pt x="1867" y="235"/>
                    </a:lnTo>
                    <a:lnTo>
                      <a:pt x="1928" y="284"/>
                    </a:lnTo>
                    <a:lnTo>
                      <a:pt x="1986" y="338"/>
                    </a:lnTo>
                    <a:lnTo>
                      <a:pt x="2037" y="394"/>
                    </a:lnTo>
                    <a:lnTo>
                      <a:pt x="2084" y="452"/>
                    </a:lnTo>
                    <a:lnTo>
                      <a:pt x="2128" y="514"/>
                    </a:lnTo>
                    <a:lnTo>
                      <a:pt x="2166" y="579"/>
                    </a:lnTo>
                    <a:lnTo>
                      <a:pt x="2201" y="648"/>
                    </a:lnTo>
                    <a:lnTo>
                      <a:pt x="2232" y="718"/>
                    </a:lnTo>
                    <a:lnTo>
                      <a:pt x="2258" y="791"/>
                    </a:lnTo>
                    <a:lnTo>
                      <a:pt x="2280" y="865"/>
                    </a:lnTo>
                    <a:lnTo>
                      <a:pt x="2298" y="941"/>
                    </a:lnTo>
                    <a:lnTo>
                      <a:pt x="2311" y="1019"/>
                    </a:lnTo>
                    <a:lnTo>
                      <a:pt x="2321" y="1097"/>
                    </a:lnTo>
                    <a:lnTo>
                      <a:pt x="2326" y="1174"/>
                    </a:lnTo>
                    <a:lnTo>
                      <a:pt x="2327" y="1253"/>
                    </a:lnTo>
                    <a:lnTo>
                      <a:pt x="2323" y="1331"/>
                    </a:lnTo>
                    <a:lnTo>
                      <a:pt x="2316" y="1409"/>
                    </a:lnTo>
                    <a:lnTo>
                      <a:pt x="2303" y="1485"/>
                    </a:lnTo>
                    <a:lnTo>
                      <a:pt x="2286" y="1561"/>
                    </a:lnTo>
                    <a:lnTo>
                      <a:pt x="2266" y="1636"/>
                    </a:lnTo>
                    <a:lnTo>
                      <a:pt x="2239" y="1708"/>
                    </a:lnTo>
                    <a:lnTo>
                      <a:pt x="2210" y="1779"/>
                    </a:lnTo>
                    <a:lnTo>
                      <a:pt x="2176" y="1846"/>
                    </a:lnTo>
                    <a:lnTo>
                      <a:pt x="2137" y="1910"/>
                    </a:lnTo>
                    <a:lnTo>
                      <a:pt x="2095" y="1972"/>
                    </a:lnTo>
                    <a:lnTo>
                      <a:pt x="1164" y="3308"/>
                    </a:lnTo>
                    <a:lnTo>
                      <a:pt x="232" y="1972"/>
                    </a:lnTo>
                    <a:lnTo>
                      <a:pt x="190" y="1910"/>
                    </a:lnTo>
                    <a:lnTo>
                      <a:pt x="151" y="1846"/>
                    </a:lnTo>
                    <a:lnTo>
                      <a:pt x="117" y="1779"/>
                    </a:lnTo>
                    <a:lnTo>
                      <a:pt x="87" y="1708"/>
                    </a:lnTo>
                    <a:lnTo>
                      <a:pt x="62" y="1636"/>
                    </a:lnTo>
                    <a:lnTo>
                      <a:pt x="41" y="1561"/>
                    </a:lnTo>
                    <a:lnTo>
                      <a:pt x="24" y="1485"/>
                    </a:lnTo>
                    <a:lnTo>
                      <a:pt x="11" y="1409"/>
                    </a:lnTo>
                    <a:lnTo>
                      <a:pt x="3" y="1331"/>
                    </a:lnTo>
                    <a:lnTo>
                      <a:pt x="0" y="1253"/>
                    </a:lnTo>
                    <a:lnTo>
                      <a:pt x="1" y="1174"/>
                    </a:lnTo>
                    <a:lnTo>
                      <a:pt x="6" y="1097"/>
                    </a:lnTo>
                    <a:lnTo>
                      <a:pt x="15" y="1019"/>
                    </a:lnTo>
                    <a:lnTo>
                      <a:pt x="28" y="941"/>
                    </a:lnTo>
                    <a:lnTo>
                      <a:pt x="47" y="865"/>
                    </a:lnTo>
                    <a:lnTo>
                      <a:pt x="69" y="791"/>
                    </a:lnTo>
                    <a:lnTo>
                      <a:pt x="95" y="718"/>
                    </a:lnTo>
                    <a:lnTo>
                      <a:pt x="125" y="648"/>
                    </a:lnTo>
                    <a:lnTo>
                      <a:pt x="161" y="579"/>
                    </a:lnTo>
                    <a:lnTo>
                      <a:pt x="199" y="514"/>
                    </a:lnTo>
                    <a:lnTo>
                      <a:pt x="242" y="452"/>
                    </a:lnTo>
                    <a:lnTo>
                      <a:pt x="289" y="394"/>
                    </a:lnTo>
                    <a:lnTo>
                      <a:pt x="341" y="338"/>
                    </a:lnTo>
                    <a:lnTo>
                      <a:pt x="398" y="284"/>
                    </a:lnTo>
                    <a:lnTo>
                      <a:pt x="460" y="235"/>
                    </a:lnTo>
                    <a:lnTo>
                      <a:pt x="523" y="191"/>
                    </a:lnTo>
                    <a:lnTo>
                      <a:pt x="589" y="150"/>
                    </a:lnTo>
                    <a:lnTo>
                      <a:pt x="656" y="115"/>
                    </a:lnTo>
                    <a:lnTo>
                      <a:pt x="726" y="84"/>
                    </a:lnTo>
                    <a:lnTo>
                      <a:pt x="797" y="58"/>
                    </a:lnTo>
                    <a:lnTo>
                      <a:pt x="868" y="37"/>
                    </a:lnTo>
                    <a:lnTo>
                      <a:pt x="941" y="21"/>
                    </a:lnTo>
                    <a:lnTo>
                      <a:pt x="1014" y="9"/>
                    </a:lnTo>
                    <a:lnTo>
                      <a:pt x="1088" y="2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rgbClr val="1081E0"/>
              </a:solidFill>
              <a:ln w="0">
                <a:solidFill>
                  <a:srgbClr val="1081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95" name="Group 18"/>
            <p:cNvGrpSpPr>
              <a:grpSpLocks noChangeAspect="1"/>
            </p:cNvGrpSpPr>
            <p:nvPr/>
          </p:nvGrpSpPr>
          <p:grpSpPr bwMode="auto">
            <a:xfrm>
              <a:off x="4720931" y="3766359"/>
              <a:ext cx="381000" cy="542925"/>
              <a:chOff x="3720" y="1989"/>
              <a:chExt cx="240" cy="342"/>
            </a:xfrm>
          </p:grpSpPr>
          <p:sp>
            <p:nvSpPr>
              <p:cNvPr id="296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3720" y="1989"/>
                <a:ext cx="240" cy="3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7" name="Freeform 20"/>
              <p:cNvSpPr>
                <a:spLocks noEditPoints="1"/>
              </p:cNvSpPr>
              <p:nvPr/>
            </p:nvSpPr>
            <p:spPr bwMode="auto">
              <a:xfrm>
                <a:off x="3720" y="1992"/>
                <a:ext cx="233" cy="331"/>
              </a:xfrm>
              <a:custGeom>
                <a:avLst/>
                <a:gdLst>
                  <a:gd name="T0" fmla="*/ 1127 w 2327"/>
                  <a:gd name="T1" fmla="*/ 766 h 3308"/>
                  <a:gd name="T2" fmla="*/ 1036 w 2327"/>
                  <a:gd name="T3" fmla="*/ 789 h 3308"/>
                  <a:gd name="T4" fmla="*/ 955 w 2327"/>
                  <a:gd name="T5" fmla="*/ 831 h 3308"/>
                  <a:gd name="T6" fmla="*/ 887 w 2327"/>
                  <a:gd name="T7" fmla="*/ 891 h 3308"/>
                  <a:gd name="T8" fmla="*/ 835 w 2327"/>
                  <a:gd name="T9" fmla="*/ 966 h 3308"/>
                  <a:gd name="T10" fmla="*/ 803 w 2327"/>
                  <a:gd name="T11" fmla="*/ 1051 h 3308"/>
                  <a:gd name="T12" fmla="*/ 790 w 2327"/>
                  <a:gd name="T13" fmla="*/ 1145 h 3308"/>
                  <a:gd name="T14" fmla="*/ 803 w 2327"/>
                  <a:gd name="T15" fmla="*/ 1239 h 3308"/>
                  <a:gd name="T16" fmla="*/ 835 w 2327"/>
                  <a:gd name="T17" fmla="*/ 1325 h 3308"/>
                  <a:gd name="T18" fmla="*/ 887 w 2327"/>
                  <a:gd name="T19" fmla="*/ 1398 h 3308"/>
                  <a:gd name="T20" fmla="*/ 955 w 2327"/>
                  <a:gd name="T21" fmla="*/ 1458 h 3308"/>
                  <a:gd name="T22" fmla="*/ 1036 w 2327"/>
                  <a:gd name="T23" fmla="*/ 1501 h 3308"/>
                  <a:gd name="T24" fmla="*/ 1127 w 2327"/>
                  <a:gd name="T25" fmla="*/ 1524 h 3308"/>
                  <a:gd name="T26" fmla="*/ 1223 w 2327"/>
                  <a:gd name="T27" fmla="*/ 1524 h 3308"/>
                  <a:gd name="T28" fmla="*/ 1314 w 2327"/>
                  <a:gd name="T29" fmla="*/ 1501 h 3308"/>
                  <a:gd name="T30" fmla="*/ 1394 w 2327"/>
                  <a:gd name="T31" fmla="*/ 1458 h 3308"/>
                  <a:gd name="T32" fmla="*/ 1462 w 2327"/>
                  <a:gd name="T33" fmla="*/ 1398 h 3308"/>
                  <a:gd name="T34" fmla="*/ 1514 w 2327"/>
                  <a:gd name="T35" fmla="*/ 1325 h 3308"/>
                  <a:gd name="T36" fmla="*/ 1547 w 2327"/>
                  <a:gd name="T37" fmla="*/ 1239 h 3308"/>
                  <a:gd name="T38" fmla="*/ 1559 w 2327"/>
                  <a:gd name="T39" fmla="*/ 1145 h 3308"/>
                  <a:gd name="T40" fmla="*/ 1547 w 2327"/>
                  <a:gd name="T41" fmla="*/ 1051 h 3308"/>
                  <a:gd name="T42" fmla="*/ 1514 w 2327"/>
                  <a:gd name="T43" fmla="*/ 966 h 3308"/>
                  <a:gd name="T44" fmla="*/ 1462 w 2327"/>
                  <a:gd name="T45" fmla="*/ 891 h 3308"/>
                  <a:gd name="T46" fmla="*/ 1394 w 2327"/>
                  <a:gd name="T47" fmla="*/ 831 h 3308"/>
                  <a:gd name="T48" fmla="*/ 1314 w 2327"/>
                  <a:gd name="T49" fmla="*/ 789 h 3308"/>
                  <a:gd name="T50" fmla="*/ 1223 w 2327"/>
                  <a:gd name="T51" fmla="*/ 766 h 3308"/>
                  <a:gd name="T52" fmla="*/ 1164 w 2327"/>
                  <a:gd name="T53" fmla="*/ 0 h 3308"/>
                  <a:gd name="T54" fmla="*/ 1312 w 2327"/>
                  <a:gd name="T55" fmla="*/ 9 h 3308"/>
                  <a:gd name="T56" fmla="*/ 1459 w 2327"/>
                  <a:gd name="T57" fmla="*/ 37 h 3308"/>
                  <a:gd name="T58" fmla="*/ 1601 w 2327"/>
                  <a:gd name="T59" fmla="*/ 84 h 3308"/>
                  <a:gd name="T60" fmla="*/ 1738 w 2327"/>
                  <a:gd name="T61" fmla="*/ 150 h 3308"/>
                  <a:gd name="T62" fmla="*/ 1867 w 2327"/>
                  <a:gd name="T63" fmla="*/ 235 h 3308"/>
                  <a:gd name="T64" fmla="*/ 1986 w 2327"/>
                  <a:gd name="T65" fmla="*/ 338 h 3308"/>
                  <a:gd name="T66" fmla="*/ 2084 w 2327"/>
                  <a:gd name="T67" fmla="*/ 452 h 3308"/>
                  <a:gd name="T68" fmla="*/ 2166 w 2327"/>
                  <a:gd name="T69" fmla="*/ 579 h 3308"/>
                  <a:gd name="T70" fmla="*/ 2232 w 2327"/>
                  <a:gd name="T71" fmla="*/ 718 h 3308"/>
                  <a:gd name="T72" fmla="*/ 2280 w 2327"/>
                  <a:gd name="T73" fmla="*/ 865 h 3308"/>
                  <a:gd name="T74" fmla="*/ 2311 w 2327"/>
                  <a:gd name="T75" fmla="*/ 1019 h 3308"/>
                  <a:gd name="T76" fmla="*/ 2326 w 2327"/>
                  <a:gd name="T77" fmla="*/ 1174 h 3308"/>
                  <a:gd name="T78" fmla="*/ 2323 w 2327"/>
                  <a:gd name="T79" fmla="*/ 1331 h 3308"/>
                  <a:gd name="T80" fmla="*/ 2303 w 2327"/>
                  <a:gd name="T81" fmla="*/ 1485 h 3308"/>
                  <a:gd name="T82" fmla="*/ 2266 w 2327"/>
                  <a:gd name="T83" fmla="*/ 1636 h 3308"/>
                  <a:gd name="T84" fmla="*/ 2210 w 2327"/>
                  <a:gd name="T85" fmla="*/ 1779 h 3308"/>
                  <a:gd name="T86" fmla="*/ 2137 w 2327"/>
                  <a:gd name="T87" fmla="*/ 1910 h 3308"/>
                  <a:gd name="T88" fmla="*/ 1164 w 2327"/>
                  <a:gd name="T89" fmla="*/ 3308 h 3308"/>
                  <a:gd name="T90" fmla="*/ 190 w 2327"/>
                  <a:gd name="T91" fmla="*/ 1910 h 3308"/>
                  <a:gd name="T92" fmla="*/ 117 w 2327"/>
                  <a:gd name="T93" fmla="*/ 1779 h 3308"/>
                  <a:gd name="T94" fmla="*/ 62 w 2327"/>
                  <a:gd name="T95" fmla="*/ 1636 h 3308"/>
                  <a:gd name="T96" fmla="*/ 24 w 2327"/>
                  <a:gd name="T97" fmla="*/ 1485 h 3308"/>
                  <a:gd name="T98" fmla="*/ 3 w 2327"/>
                  <a:gd name="T99" fmla="*/ 1331 h 3308"/>
                  <a:gd name="T100" fmla="*/ 1 w 2327"/>
                  <a:gd name="T101" fmla="*/ 1174 h 3308"/>
                  <a:gd name="T102" fmla="*/ 15 w 2327"/>
                  <a:gd name="T103" fmla="*/ 1019 h 3308"/>
                  <a:gd name="T104" fmla="*/ 47 w 2327"/>
                  <a:gd name="T105" fmla="*/ 865 h 3308"/>
                  <a:gd name="T106" fmla="*/ 95 w 2327"/>
                  <a:gd name="T107" fmla="*/ 718 h 3308"/>
                  <a:gd name="T108" fmla="*/ 161 w 2327"/>
                  <a:gd name="T109" fmla="*/ 579 h 3308"/>
                  <a:gd name="T110" fmla="*/ 242 w 2327"/>
                  <a:gd name="T111" fmla="*/ 452 h 3308"/>
                  <a:gd name="T112" fmla="*/ 341 w 2327"/>
                  <a:gd name="T113" fmla="*/ 338 h 3308"/>
                  <a:gd name="T114" fmla="*/ 460 w 2327"/>
                  <a:gd name="T115" fmla="*/ 235 h 3308"/>
                  <a:gd name="T116" fmla="*/ 589 w 2327"/>
                  <a:gd name="T117" fmla="*/ 150 h 3308"/>
                  <a:gd name="T118" fmla="*/ 726 w 2327"/>
                  <a:gd name="T119" fmla="*/ 84 h 3308"/>
                  <a:gd name="T120" fmla="*/ 868 w 2327"/>
                  <a:gd name="T121" fmla="*/ 37 h 3308"/>
                  <a:gd name="T122" fmla="*/ 1014 w 2327"/>
                  <a:gd name="T123" fmla="*/ 9 h 3308"/>
                  <a:gd name="T124" fmla="*/ 1164 w 2327"/>
                  <a:gd name="T125" fmla="*/ 0 h 3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27" h="3308">
                    <a:moveTo>
                      <a:pt x="1175" y="763"/>
                    </a:moveTo>
                    <a:lnTo>
                      <a:pt x="1127" y="766"/>
                    </a:lnTo>
                    <a:lnTo>
                      <a:pt x="1080" y="775"/>
                    </a:lnTo>
                    <a:lnTo>
                      <a:pt x="1036" y="789"/>
                    </a:lnTo>
                    <a:lnTo>
                      <a:pt x="994" y="807"/>
                    </a:lnTo>
                    <a:lnTo>
                      <a:pt x="955" y="831"/>
                    </a:lnTo>
                    <a:lnTo>
                      <a:pt x="920" y="859"/>
                    </a:lnTo>
                    <a:lnTo>
                      <a:pt x="887" y="891"/>
                    </a:lnTo>
                    <a:lnTo>
                      <a:pt x="859" y="927"/>
                    </a:lnTo>
                    <a:lnTo>
                      <a:pt x="835" y="966"/>
                    </a:lnTo>
                    <a:lnTo>
                      <a:pt x="816" y="1007"/>
                    </a:lnTo>
                    <a:lnTo>
                      <a:pt x="803" y="1051"/>
                    </a:lnTo>
                    <a:lnTo>
                      <a:pt x="793" y="1098"/>
                    </a:lnTo>
                    <a:lnTo>
                      <a:pt x="790" y="1145"/>
                    </a:lnTo>
                    <a:lnTo>
                      <a:pt x="793" y="1193"/>
                    </a:lnTo>
                    <a:lnTo>
                      <a:pt x="803" y="1239"/>
                    </a:lnTo>
                    <a:lnTo>
                      <a:pt x="816" y="1283"/>
                    </a:lnTo>
                    <a:lnTo>
                      <a:pt x="835" y="1325"/>
                    </a:lnTo>
                    <a:lnTo>
                      <a:pt x="859" y="1363"/>
                    </a:lnTo>
                    <a:lnTo>
                      <a:pt x="887" y="1398"/>
                    </a:lnTo>
                    <a:lnTo>
                      <a:pt x="920" y="1430"/>
                    </a:lnTo>
                    <a:lnTo>
                      <a:pt x="955" y="1458"/>
                    </a:lnTo>
                    <a:lnTo>
                      <a:pt x="994" y="1482"/>
                    </a:lnTo>
                    <a:lnTo>
                      <a:pt x="1036" y="1501"/>
                    </a:lnTo>
                    <a:lnTo>
                      <a:pt x="1080" y="1515"/>
                    </a:lnTo>
                    <a:lnTo>
                      <a:pt x="1127" y="1524"/>
                    </a:lnTo>
                    <a:lnTo>
                      <a:pt x="1175" y="1527"/>
                    </a:lnTo>
                    <a:lnTo>
                      <a:pt x="1223" y="1524"/>
                    </a:lnTo>
                    <a:lnTo>
                      <a:pt x="1269" y="1515"/>
                    </a:lnTo>
                    <a:lnTo>
                      <a:pt x="1314" y="1501"/>
                    </a:lnTo>
                    <a:lnTo>
                      <a:pt x="1355" y="1482"/>
                    </a:lnTo>
                    <a:lnTo>
                      <a:pt x="1394" y="1458"/>
                    </a:lnTo>
                    <a:lnTo>
                      <a:pt x="1429" y="1430"/>
                    </a:lnTo>
                    <a:lnTo>
                      <a:pt x="1462" y="1398"/>
                    </a:lnTo>
                    <a:lnTo>
                      <a:pt x="1490" y="1363"/>
                    </a:lnTo>
                    <a:lnTo>
                      <a:pt x="1514" y="1325"/>
                    </a:lnTo>
                    <a:lnTo>
                      <a:pt x="1533" y="1283"/>
                    </a:lnTo>
                    <a:lnTo>
                      <a:pt x="1547" y="1239"/>
                    </a:lnTo>
                    <a:lnTo>
                      <a:pt x="1556" y="1193"/>
                    </a:lnTo>
                    <a:lnTo>
                      <a:pt x="1559" y="1145"/>
                    </a:lnTo>
                    <a:lnTo>
                      <a:pt x="1556" y="1098"/>
                    </a:lnTo>
                    <a:lnTo>
                      <a:pt x="1547" y="1051"/>
                    </a:lnTo>
                    <a:lnTo>
                      <a:pt x="1533" y="1007"/>
                    </a:lnTo>
                    <a:lnTo>
                      <a:pt x="1514" y="966"/>
                    </a:lnTo>
                    <a:lnTo>
                      <a:pt x="1490" y="927"/>
                    </a:lnTo>
                    <a:lnTo>
                      <a:pt x="1462" y="891"/>
                    </a:lnTo>
                    <a:lnTo>
                      <a:pt x="1429" y="859"/>
                    </a:lnTo>
                    <a:lnTo>
                      <a:pt x="1394" y="831"/>
                    </a:lnTo>
                    <a:lnTo>
                      <a:pt x="1355" y="807"/>
                    </a:lnTo>
                    <a:lnTo>
                      <a:pt x="1314" y="789"/>
                    </a:lnTo>
                    <a:lnTo>
                      <a:pt x="1269" y="775"/>
                    </a:lnTo>
                    <a:lnTo>
                      <a:pt x="1223" y="766"/>
                    </a:lnTo>
                    <a:lnTo>
                      <a:pt x="1175" y="763"/>
                    </a:lnTo>
                    <a:close/>
                    <a:moveTo>
                      <a:pt x="1164" y="0"/>
                    </a:moveTo>
                    <a:lnTo>
                      <a:pt x="1238" y="2"/>
                    </a:lnTo>
                    <a:lnTo>
                      <a:pt x="1312" y="9"/>
                    </a:lnTo>
                    <a:lnTo>
                      <a:pt x="1386" y="21"/>
                    </a:lnTo>
                    <a:lnTo>
                      <a:pt x="1459" y="37"/>
                    </a:lnTo>
                    <a:lnTo>
                      <a:pt x="1530" y="58"/>
                    </a:lnTo>
                    <a:lnTo>
                      <a:pt x="1601" y="84"/>
                    </a:lnTo>
                    <a:lnTo>
                      <a:pt x="1670" y="115"/>
                    </a:lnTo>
                    <a:lnTo>
                      <a:pt x="1738" y="150"/>
                    </a:lnTo>
                    <a:lnTo>
                      <a:pt x="1804" y="191"/>
                    </a:lnTo>
                    <a:lnTo>
                      <a:pt x="1867" y="235"/>
                    </a:lnTo>
                    <a:lnTo>
                      <a:pt x="1928" y="284"/>
                    </a:lnTo>
                    <a:lnTo>
                      <a:pt x="1986" y="338"/>
                    </a:lnTo>
                    <a:lnTo>
                      <a:pt x="2037" y="394"/>
                    </a:lnTo>
                    <a:lnTo>
                      <a:pt x="2084" y="452"/>
                    </a:lnTo>
                    <a:lnTo>
                      <a:pt x="2128" y="514"/>
                    </a:lnTo>
                    <a:lnTo>
                      <a:pt x="2166" y="579"/>
                    </a:lnTo>
                    <a:lnTo>
                      <a:pt x="2201" y="648"/>
                    </a:lnTo>
                    <a:lnTo>
                      <a:pt x="2232" y="718"/>
                    </a:lnTo>
                    <a:lnTo>
                      <a:pt x="2258" y="791"/>
                    </a:lnTo>
                    <a:lnTo>
                      <a:pt x="2280" y="865"/>
                    </a:lnTo>
                    <a:lnTo>
                      <a:pt x="2298" y="941"/>
                    </a:lnTo>
                    <a:lnTo>
                      <a:pt x="2311" y="1019"/>
                    </a:lnTo>
                    <a:lnTo>
                      <a:pt x="2321" y="1097"/>
                    </a:lnTo>
                    <a:lnTo>
                      <a:pt x="2326" y="1174"/>
                    </a:lnTo>
                    <a:lnTo>
                      <a:pt x="2327" y="1253"/>
                    </a:lnTo>
                    <a:lnTo>
                      <a:pt x="2323" y="1331"/>
                    </a:lnTo>
                    <a:lnTo>
                      <a:pt x="2316" y="1409"/>
                    </a:lnTo>
                    <a:lnTo>
                      <a:pt x="2303" y="1485"/>
                    </a:lnTo>
                    <a:lnTo>
                      <a:pt x="2286" y="1561"/>
                    </a:lnTo>
                    <a:lnTo>
                      <a:pt x="2266" y="1636"/>
                    </a:lnTo>
                    <a:lnTo>
                      <a:pt x="2239" y="1708"/>
                    </a:lnTo>
                    <a:lnTo>
                      <a:pt x="2210" y="1779"/>
                    </a:lnTo>
                    <a:lnTo>
                      <a:pt x="2176" y="1846"/>
                    </a:lnTo>
                    <a:lnTo>
                      <a:pt x="2137" y="1910"/>
                    </a:lnTo>
                    <a:lnTo>
                      <a:pt x="2095" y="1972"/>
                    </a:lnTo>
                    <a:lnTo>
                      <a:pt x="1164" y="3308"/>
                    </a:lnTo>
                    <a:lnTo>
                      <a:pt x="232" y="1972"/>
                    </a:lnTo>
                    <a:lnTo>
                      <a:pt x="190" y="1910"/>
                    </a:lnTo>
                    <a:lnTo>
                      <a:pt x="151" y="1846"/>
                    </a:lnTo>
                    <a:lnTo>
                      <a:pt x="117" y="1779"/>
                    </a:lnTo>
                    <a:lnTo>
                      <a:pt x="87" y="1708"/>
                    </a:lnTo>
                    <a:lnTo>
                      <a:pt x="62" y="1636"/>
                    </a:lnTo>
                    <a:lnTo>
                      <a:pt x="41" y="1561"/>
                    </a:lnTo>
                    <a:lnTo>
                      <a:pt x="24" y="1485"/>
                    </a:lnTo>
                    <a:lnTo>
                      <a:pt x="11" y="1409"/>
                    </a:lnTo>
                    <a:lnTo>
                      <a:pt x="3" y="1331"/>
                    </a:lnTo>
                    <a:lnTo>
                      <a:pt x="0" y="1253"/>
                    </a:lnTo>
                    <a:lnTo>
                      <a:pt x="1" y="1174"/>
                    </a:lnTo>
                    <a:lnTo>
                      <a:pt x="6" y="1097"/>
                    </a:lnTo>
                    <a:lnTo>
                      <a:pt x="15" y="1019"/>
                    </a:lnTo>
                    <a:lnTo>
                      <a:pt x="28" y="941"/>
                    </a:lnTo>
                    <a:lnTo>
                      <a:pt x="47" y="865"/>
                    </a:lnTo>
                    <a:lnTo>
                      <a:pt x="69" y="791"/>
                    </a:lnTo>
                    <a:lnTo>
                      <a:pt x="95" y="718"/>
                    </a:lnTo>
                    <a:lnTo>
                      <a:pt x="125" y="648"/>
                    </a:lnTo>
                    <a:lnTo>
                      <a:pt x="161" y="579"/>
                    </a:lnTo>
                    <a:lnTo>
                      <a:pt x="199" y="514"/>
                    </a:lnTo>
                    <a:lnTo>
                      <a:pt x="242" y="452"/>
                    </a:lnTo>
                    <a:lnTo>
                      <a:pt x="289" y="394"/>
                    </a:lnTo>
                    <a:lnTo>
                      <a:pt x="341" y="338"/>
                    </a:lnTo>
                    <a:lnTo>
                      <a:pt x="398" y="284"/>
                    </a:lnTo>
                    <a:lnTo>
                      <a:pt x="460" y="235"/>
                    </a:lnTo>
                    <a:lnTo>
                      <a:pt x="523" y="191"/>
                    </a:lnTo>
                    <a:lnTo>
                      <a:pt x="589" y="150"/>
                    </a:lnTo>
                    <a:lnTo>
                      <a:pt x="656" y="115"/>
                    </a:lnTo>
                    <a:lnTo>
                      <a:pt x="726" y="84"/>
                    </a:lnTo>
                    <a:lnTo>
                      <a:pt x="797" y="58"/>
                    </a:lnTo>
                    <a:lnTo>
                      <a:pt x="868" y="37"/>
                    </a:lnTo>
                    <a:lnTo>
                      <a:pt x="941" y="21"/>
                    </a:lnTo>
                    <a:lnTo>
                      <a:pt x="1014" y="9"/>
                    </a:lnTo>
                    <a:lnTo>
                      <a:pt x="1088" y="2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rgbClr val="1081E0"/>
              </a:solidFill>
              <a:ln w="0">
                <a:solidFill>
                  <a:srgbClr val="1081E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342" name="그룹 341"/>
          <p:cNvGrpSpPr/>
          <p:nvPr/>
        </p:nvGrpSpPr>
        <p:grpSpPr>
          <a:xfrm flipH="1">
            <a:off x="6542367" y="3033052"/>
            <a:ext cx="2451322" cy="1088507"/>
            <a:chOff x="2275206" y="730109"/>
            <a:chExt cx="6242050" cy="2771775"/>
          </a:xfrm>
        </p:grpSpPr>
        <p:sp>
          <p:nvSpPr>
            <p:cNvPr id="343" name="Rectangle 25"/>
            <p:cNvSpPr>
              <a:spLocks noChangeArrowheads="1"/>
            </p:cNvSpPr>
            <p:nvPr/>
          </p:nvSpPr>
          <p:spPr bwMode="auto">
            <a:xfrm>
              <a:off x="4173856" y="1106346"/>
              <a:ext cx="955675" cy="1404938"/>
            </a:xfrm>
            <a:prstGeom prst="rect">
              <a:avLst/>
            </a:prstGeom>
            <a:solidFill>
              <a:srgbClr val="162B33"/>
            </a:solidFill>
            <a:ln w="0">
              <a:solidFill>
                <a:srgbClr val="162B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4" name="Rectangle 26"/>
            <p:cNvSpPr>
              <a:spLocks noChangeArrowheads="1"/>
            </p:cNvSpPr>
            <p:nvPr/>
          </p:nvSpPr>
          <p:spPr bwMode="auto">
            <a:xfrm>
              <a:off x="2873694" y="2266809"/>
              <a:ext cx="5287963" cy="887413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5" name="Freeform 27"/>
            <p:cNvSpPr>
              <a:spLocks/>
            </p:cNvSpPr>
            <p:nvPr/>
          </p:nvSpPr>
          <p:spPr bwMode="auto">
            <a:xfrm>
              <a:off x="4088131" y="2511284"/>
              <a:ext cx="4267200" cy="642938"/>
            </a:xfrm>
            <a:custGeom>
              <a:avLst/>
              <a:gdLst>
                <a:gd name="T0" fmla="*/ 0 w 2688"/>
                <a:gd name="T1" fmla="*/ 0 h 405"/>
                <a:gd name="T2" fmla="*/ 2688 w 2688"/>
                <a:gd name="T3" fmla="*/ 0 h 405"/>
                <a:gd name="T4" fmla="*/ 2688 w 2688"/>
                <a:gd name="T5" fmla="*/ 405 h 405"/>
                <a:gd name="T6" fmla="*/ 2452 w 2688"/>
                <a:gd name="T7" fmla="*/ 405 h 405"/>
                <a:gd name="T8" fmla="*/ 2453 w 2688"/>
                <a:gd name="T9" fmla="*/ 375 h 405"/>
                <a:gd name="T10" fmla="*/ 2450 w 2688"/>
                <a:gd name="T11" fmla="*/ 327 h 405"/>
                <a:gd name="T12" fmla="*/ 2438 w 2688"/>
                <a:gd name="T13" fmla="*/ 280 h 405"/>
                <a:gd name="T14" fmla="*/ 2419 w 2688"/>
                <a:gd name="T15" fmla="*/ 236 h 405"/>
                <a:gd name="T16" fmla="*/ 2395 w 2688"/>
                <a:gd name="T17" fmla="*/ 197 h 405"/>
                <a:gd name="T18" fmla="*/ 2364 w 2688"/>
                <a:gd name="T19" fmla="*/ 162 h 405"/>
                <a:gd name="T20" fmla="*/ 2329 w 2688"/>
                <a:gd name="T21" fmla="*/ 132 h 405"/>
                <a:gd name="T22" fmla="*/ 2290 w 2688"/>
                <a:gd name="T23" fmla="*/ 107 h 405"/>
                <a:gd name="T24" fmla="*/ 2246 w 2688"/>
                <a:gd name="T25" fmla="*/ 89 h 405"/>
                <a:gd name="T26" fmla="*/ 2199 w 2688"/>
                <a:gd name="T27" fmla="*/ 77 h 405"/>
                <a:gd name="T28" fmla="*/ 2151 w 2688"/>
                <a:gd name="T29" fmla="*/ 73 h 405"/>
                <a:gd name="T30" fmla="*/ 2101 w 2688"/>
                <a:gd name="T31" fmla="*/ 77 h 405"/>
                <a:gd name="T32" fmla="*/ 2055 w 2688"/>
                <a:gd name="T33" fmla="*/ 89 h 405"/>
                <a:gd name="T34" fmla="*/ 2012 w 2688"/>
                <a:gd name="T35" fmla="*/ 107 h 405"/>
                <a:gd name="T36" fmla="*/ 1973 w 2688"/>
                <a:gd name="T37" fmla="*/ 132 h 405"/>
                <a:gd name="T38" fmla="*/ 1937 w 2688"/>
                <a:gd name="T39" fmla="*/ 162 h 405"/>
                <a:gd name="T40" fmla="*/ 1907 w 2688"/>
                <a:gd name="T41" fmla="*/ 197 h 405"/>
                <a:gd name="T42" fmla="*/ 1882 w 2688"/>
                <a:gd name="T43" fmla="*/ 236 h 405"/>
                <a:gd name="T44" fmla="*/ 1864 w 2688"/>
                <a:gd name="T45" fmla="*/ 280 h 405"/>
                <a:gd name="T46" fmla="*/ 1852 w 2688"/>
                <a:gd name="T47" fmla="*/ 327 h 405"/>
                <a:gd name="T48" fmla="*/ 1848 w 2688"/>
                <a:gd name="T49" fmla="*/ 375 h 405"/>
                <a:gd name="T50" fmla="*/ 1850 w 2688"/>
                <a:gd name="T51" fmla="*/ 405 h 405"/>
                <a:gd name="T52" fmla="*/ 0 w 2688"/>
                <a:gd name="T53" fmla="*/ 405 h 405"/>
                <a:gd name="T54" fmla="*/ 0 w 2688"/>
                <a:gd name="T55" fmla="*/ 0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88" h="405">
                  <a:moveTo>
                    <a:pt x="0" y="0"/>
                  </a:moveTo>
                  <a:lnTo>
                    <a:pt x="2688" y="0"/>
                  </a:lnTo>
                  <a:lnTo>
                    <a:pt x="2688" y="405"/>
                  </a:lnTo>
                  <a:lnTo>
                    <a:pt x="2452" y="405"/>
                  </a:lnTo>
                  <a:lnTo>
                    <a:pt x="2453" y="375"/>
                  </a:lnTo>
                  <a:lnTo>
                    <a:pt x="2450" y="327"/>
                  </a:lnTo>
                  <a:lnTo>
                    <a:pt x="2438" y="280"/>
                  </a:lnTo>
                  <a:lnTo>
                    <a:pt x="2419" y="236"/>
                  </a:lnTo>
                  <a:lnTo>
                    <a:pt x="2395" y="197"/>
                  </a:lnTo>
                  <a:lnTo>
                    <a:pt x="2364" y="162"/>
                  </a:lnTo>
                  <a:lnTo>
                    <a:pt x="2329" y="132"/>
                  </a:lnTo>
                  <a:lnTo>
                    <a:pt x="2290" y="107"/>
                  </a:lnTo>
                  <a:lnTo>
                    <a:pt x="2246" y="89"/>
                  </a:lnTo>
                  <a:lnTo>
                    <a:pt x="2199" y="77"/>
                  </a:lnTo>
                  <a:lnTo>
                    <a:pt x="2151" y="73"/>
                  </a:lnTo>
                  <a:lnTo>
                    <a:pt x="2101" y="77"/>
                  </a:lnTo>
                  <a:lnTo>
                    <a:pt x="2055" y="89"/>
                  </a:lnTo>
                  <a:lnTo>
                    <a:pt x="2012" y="107"/>
                  </a:lnTo>
                  <a:lnTo>
                    <a:pt x="1973" y="132"/>
                  </a:lnTo>
                  <a:lnTo>
                    <a:pt x="1937" y="162"/>
                  </a:lnTo>
                  <a:lnTo>
                    <a:pt x="1907" y="197"/>
                  </a:lnTo>
                  <a:lnTo>
                    <a:pt x="1882" y="236"/>
                  </a:lnTo>
                  <a:lnTo>
                    <a:pt x="1864" y="280"/>
                  </a:lnTo>
                  <a:lnTo>
                    <a:pt x="1852" y="327"/>
                  </a:lnTo>
                  <a:lnTo>
                    <a:pt x="1848" y="375"/>
                  </a:lnTo>
                  <a:lnTo>
                    <a:pt x="1850" y="405"/>
                  </a:lnTo>
                  <a:lnTo>
                    <a:pt x="0" y="4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8C00"/>
            </a:solidFill>
            <a:ln w="0">
              <a:solidFill>
                <a:srgbClr val="E28C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6" name="Freeform 28"/>
            <p:cNvSpPr>
              <a:spLocks noEditPoints="1"/>
            </p:cNvSpPr>
            <p:nvPr/>
          </p:nvSpPr>
          <p:spPr bwMode="auto">
            <a:xfrm>
              <a:off x="4088131" y="2914509"/>
              <a:ext cx="4267200" cy="239713"/>
            </a:xfrm>
            <a:custGeom>
              <a:avLst/>
              <a:gdLst>
                <a:gd name="T0" fmla="*/ 2427 w 2688"/>
                <a:gd name="T1" fmla="*/ 0 h 151"/>
                <a:gd name="T2" fmla="*/ 2688 w 2688"/>
                <a:gd name="T3" fmla="*/ 0 h 151"/>
                <a:gd name="T4" fmla="*/ 2688 w 2688"/>
                <a:gd name="T5" fmla="*/ 151 h 151"/>
                <a:gd name="T6" fmla="*/ 2452 w 2688"/>
                <a:gd name="T7" fmla="*/ 151 h 151"/>
                <a:gd name="T8" fmla="*/ 2453 w 2688"/>
                <a:gd name="T9" fmla="*/ 121 h 151"/>
                <a:gd name="T10" fmla="*/ 2451 w 2688"/>
                <a:gd name="T11" fmla="*/ 79 h 151"/>
                <a:gd name="T12" fmla="*/ 2442 w 2688"/>
                <a:gd name="T13" fmla="*/ 39 h 151"/>
                <a:gd name="T14" fmla="*/ 2427 w 2688"/>
                <a:gd name="T15" fmla="*/ 0 h 151"/>
                <a:gd name="T16" fmla="*/ 0 w 2688"/>
                <a:gd name="T17" fmla="*/ 0 h 151"/>
                <a:gd name="T18" fmla="*/ 1873 w 2688"/>
                <a:gd name="T19" fmla="*/ 0 h 151"/>
                <a:gd name="T20" fmla="*/ 1860 w 2688"/>
                <a:gd name="T21" fmla="*/ 39 h 151"/>
                <a:gd name="T22" fmla="*/ 1851 w 2688"/>
                <a:gd name="T23" fmla="*/ 79 h 151"/>
                <a:gd name="T24" fmla="*/ 1848 w 2688"/>
                <a:gd name="T25" fmla="*/ 121 h 151"/>
                <a:gd name="T26" fmla="*/ 1850 w 2688"/>
                <a:gd name="T27" fmla="*/ 151 h 151"/>
                <a:gd name="T28" fmla="*/ 0 w 2688"/>
                <a:gd name="T29" fmla="*/ 151 h 151"/>
                <a:gd name="T30" fmla="*/ 0 w 2688"/>
                <a:gd name="T31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88" h="151">
                  <a:moveTo>
                    <a:pt x="2427" y="0"/>
                  </a:moveTo>
                  <a:lnTo>
                    <a:pt x="2688" y="0"/>
                  </a:lnTo>
                  <a:lnTo>
                    <a:pt x="2688" y="151"/>
                  </a:lnTo>
                  <a:lnTo>
                    <a:pt x="2452" y="151"/>
                  </a:lnTo>
                  <a:lnTo>
                    <a:pt x="2453" y="121"/>
                  </a:lnTo>
                  <a:lnTo>
                    <a:pt x="2451" y="79"/>
                  </a:lnTo>
                  <a:lnTo>
                    <a:pt x="2442" y="39"/>
                  </a:lnTo>
                  <a:lnTo>
                    <a:pt x="2427" y="0"/>
                  </a:lnTo>
                  <a:close/>
                  <a:moveTo>
                    <a:pt x="0" y="0"/>
                  </a:moveTo>
                  <a:lnTo>
                    <a:pt x="1873" y="0"/>
                  </a:lnTo>
                  <a:lnTo>
                    <a:pt x="1860" y="39"/>
                  </a:lnTo>
                  <a:lnTo>
                    <a:pt x="1851" y="79"/>
                  </a:lnTo>
                  <a:lnTo>
                    <a:pt x="1848" y="121"/>
                  </a:lnTo>
                  <a:lnTo>
                    <a:pt x="1850" y="151"/>
                  </a:lnTo>
                  <a:lnTo>
                    <a:pt x="0" y="1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B800"/>
            </a:solidFill>
            <a:ln w="0">
              <a:solidFill>
                <a:srgbClr val="E7B8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7" name="Freeform 29"/>
            <p:cNvSpPr>
              <a:spLocks/>
            </p:cNvSpPr>
            <p:nvPr/>
          </p:nvSpPr>
          <p:spPr bwMode="auto">
            <a:xfrm>
              <a:off x="2426019" y="1106346"/>
              <a:ext cx="1790700" cy="2047875"/>
            </a:xfrm>
            <a:custGeom>
              <a:avLst/>
              <a:gdLst>
                <a:gd name="T0" fmla="*/ 1072 w 1128"/>
                <a:gd name="T1" fmla="*/ 0 h 1290"/>
                <a:gd name="T2" fmla="*/ 1101 w 1128"/>
                <a:gd name="T3" fmla="*/ 885 h 1290"/>
                <a:gd name="T4" fmla="*/ 1128 w 1128"/>
                <a:gd name="T5" fmla="*/ 1290 h 1290"/>
                <a:gd name="T6" fmla="*/ 907 w 1128"/>
                <a:gd name="T7" fmla="*/ 1260 h 1290"/>
                <a:gd name="T8" fmla="*/ 891 w 1128"/>
                <a:gd name="T9" fmla="*/ 1165 h 1290"/>
                <a:gd name="T10" fmla="*/ 848 w 1128"/>
                <a:gd name="T11" fmla="*/ 1082 h 1290"/>
                <a:gd name="T12" fmla="*/ 782 w 1128"/>
                <a:gd name="T13" fmla="*/ 1017 h 1290"/>
                <a:gd name="T14" fmla="*/ 700 w 1128"/>
                <a:gd name="T15" fmla="*/ 974 h 1290"/>
                <a:gd name="T16" fmla="*/ 604 w 1128"/>
                <a:gd name="T17" fmla="*/ 958 h 1290"/>
                <a:gd name="T18" fmla="*/ 509 w 1128"/>
                <a:gd name="T19" fmla="*/ 974 h 1290"/>
                <a:gd name="T20" fmla="*/ 426 w 1128"/>
                <a:gd name="T21" fmla="*/ 1017 h 1290"/>
                <a:gd name="T22" fmla="*/ 361 w 1128"/>
                <a:gd name="T23" fmla="*/ 1082 h 1290"/>
                <a:gd name="T24" fmla="*/ 317 w 1128"/>
                <a:gd name="T25" fmla="*/ 1165 h 1290"/>
                <a:gd name="T26" fmla="*/ 302 w 1128"/>
                <a:gd name="T27" fmla="*/ 1260 h 1290"/>
                <a:gd name="T28" fmla="*/ 0 w 1128"/>
                <a:gd name="T29" fmla="*/ 1288 h 1290"/>
                <a:gd name="T30" fmla="*/ 25 w 1128"/>
                <a:gd name="T31" fmla="*/ 739 h 1290"/>
                <a:gd name="T32" fmla="*/ 87 w 1128"/>
                <a:gd name="T33" fmla="*/ 701 h 1290"/>
                <a:gd name="T34" fmla="*/ 154 w 1128"/>
                <a:gd name="T35" fmla="*/ 665 h 1290"/>
                <a:gd name="T36" fmla="*/ 221 w 1128"/>
                <a:gd name="T37" fmla="*/ 629 h 1290"/>
                <a:gd name="T38" fmla="*/ 279 w 1128"/>
                <a:gd name="T39" fmla="*/ 600 h 1290"/>
                <a:gd name="T40" fmla="*/ 325 w 1128"/>
                <a:gd name="T41" fmla="*/ 580 h 1290"/>
                <a:gd name="T42" fmla="*/ 349 w 1128"/>
                <a:gd name="T43" fmla="*/ 569 h 1290"/>
                <a:gd name="T44" fmla="*/ 362 w 1128"/>
                <a:gd name="T45" fmla="*/ 555 h 1290"/>
                <a:gd name="T46" fmla="*/ 390 w 1128"/>
                <a:gd name="T47" fmla="*/ 522 h 1290"/>
                <a:gd name="T48" fmla="*/ 429 w 1128"/>
                <a:gd name="T49" fmla="*/ 472 h 1290"/>
                <a:gd name="T50" fmla="*/ 475 w 1128"/>
                <a:gd name="T51" fmla="*/ 412 h 1290"/>
                <a:gd name="T52" fmla="*/ 527 w 1128"/>
                <a:gd name="T53" fmla="*/ 345 h 1290"/>
                <a:gd name="T54" fmla="*/ 583 w 1128"/>
                <a:gd name="T55" fmla="*/ 275 h 1290"/>
                <a:gd name="T56" fmla="*/ 640 w 1128"/>
                <a:gd name="T57" fmla="*/ 205 h 1290"/>
                <a:gd name="T58" fmla="*/ 693 w 1128"/>
                <a:gd name="T59" fmla="*/ 140 h 1290"/>
                <a:gd name="T60" fmla="*/ 743 w 1128"/>
                <a:gd name="T61" fmla="*/ 85 h 1290"/>
                <a:gd name="T62" fmla="*/ 785 w 1128"/>
                <a:gd name="T63" fmla="*/ 41 h 1290"/>
                <a:gd name="T64" fmla="*/ 818 w 1128"/>
                <a:gd name="T65" fmla="*/ 17 h 1290"/>
                <a:gd name="T66" fmla="*/ 857 w 1128"/>
                <a:gd name="T67" fmla="*/ 7 h 1290"/>
                <a:gd name="T68" fmla="*/ 927 w 1128"/>
                <a:gd name="T69" fmla="*/ 2 h 1290"/>
                <a:gd name="T70" fmla="*/ 1003 w 1128"/>
                <a:gd name="T71" fmla="*/ 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28" h="1290">
                  <a:moveTo>
                    <a:pt x="1039" y="0"/>
                  </a:moveTo>
                  <a:lnTo>
                    <a:pt x="1072" y="0"/>
                  </a:lnTo>
                  <a:lnTo>
                    <a:pt x="1101" y="0"/>
                  </a:lnTo>
                  <a:lnTo>
                    <a:pt x="1101" y="885"/>
                  </a:lnTo>
                  <a:lnTo>
                    <a:pt x="1128" y="885"/>
                  </a:lnTo>
                  <a:lnTo>
                    <a:pt x="1128" y="1290"/>
                  </a:lnTo>
                  <a:lnTo>
                    <a:pt x="906" y="1289"/>
                  </a:lnTo>
                  <a:lnTo>
                    <a:pt x="907" y="1260"/>
                  </a:lnTo>
                  <a:lnTo>
                    <a:pt x="903" y="1212"/>
                  </a:lnTo>
                  <a:lnTo>
                    <a:pt x="891" y="1165"/>
                  </a:lnTo>
                  <a:lnTo>
                    <a:pt x="873" y="1121"/>
                  </a:lnTo>
                  <a:lnTo>
                    <a:pt x="848" y="1082"/>
                  </a:lnTo>
                  <a:lnTo>
                    <a:pt x="818" y="1047"/>
                  </a:lnTo>
                  <a:lnTo>
                    <a:pt x="782" y="1017"/>
                  </a:lnTo>
                  <a:lnTo>
                    <a:pt x="743" y="992"/>
                  </a:lnTo>
                  <a:lnTo>
                    <a:pt x="700" y="974"/>
                  </a:lnTo>
                  <a:lnTo>
                    <a:pt x="654" y="962"/>
                  </a:lnTo>
                  <a:lnTo>
                    <a:pt x="604" y="958"/>
                  </a:lnTo>
                  <a:lnTo>
                    <a:pt x="556" y="962"/>
                  </a:lnTo>
                  <a:lnTo>
                    <a:pt x="509" y="974"/>
                  </a:lnTo>
                  <a:lnTo>
                    <a:pt x="465" y="992"/>
                  </a:lnTo>
                  <a:lnTo>
                    <a:pt x="426" y="1017"/>
                  </a:lnTo>
                  <a:lnTo>
                    <a:pt x="391" y="1047"/>
                  </a:lnTo>
                  <a:lnTo>
                    <a:pt x="361" y="1082"/>
                  </a:lnTo>
                  <a:lnTo>
                    <a:pt x="336" y="1121"/>
                  </a:lnTo>
                  <a:lnTo>
                    <a:pt x="317" y="1165"/>
                  </a:lnTo>
                  <a:lnTo>
                    <a:pt x="306" y="1212"/>
                  </a:lnTo>
                  <a:lnTo>
                    <a:pt x="302" y="1260"/>
                  </a:lnTo>
                  <a:lnTo>
                    <a:pt x="303" y="1288"/>
                  </a:lnTo>
                  <a:lnTo>
                    <a:pt x="0" y="1288"/>
                  </a:lnTo>
                  <a:lnTo>
                    <a:pt x="0" y="758"/>
                  </a:lnTo>
                  <a:lnTo>
                    <a:pt x="25" y="739"/>
                  </a:lnTo>
                  <a:lnTo>
                    <a:pt x="56" y="721"/>
                  </a:lnTo>
                  <a:lnTo>
                    <a:pt x="87" y="701"/>
                  </a:lnTo>
                  <a:lnTo>
                    <a:pt x="120" y="683"/>
                  </a:lnTo>
                  <a:lnTo>
                    <a:pt x="154" y="665"/>
                  </a:lnTo>
                  <a:lnTo>
                    <a:pt x="188" y="646"/>
                  </a:lnTo>
                  <a:lnTo>
                    <a:pt x="221" y="629"/>
                  </a:lnTo>
                  <a:lnTo>
                    <a:pt x="252" y="614"/>
                  </a:lnTo>
                  <a:lnTo>
                    <a:pt x="279" y="600"/>
                  </a:lnTo>
                  <a:lnTo>
                    <a:pt x="304" y="589"/>
                  </a:lnTo>
                  <a:lnTo>
                    <a:pt x="325" y="580"/>
                  </a:lnTo>
                  <a:lnTo>
                    <a:pt x="340" y="572"/>
                  </a:lnTo>
                  <a:lnTo>
                    <a:pt x="349" y="569"/>
                  </a:lnTo>
                  <a:lnTo>
                    <a:pt x="354" y="564"/>
                  </a:lnTo>
                  <a:lnTo>
                    <a:pt x="362" y="555"/>
                  </a:lnTo>
                  <a:lnTo>
                    <a:pt x="375" y="540"/>
                  </a:lnTo>
                  <a:lnTo>
                    <a:pt x="390" y="522"/>
                  </a:lnTo>
                  <a:lnTo>
                    <a:pt x="408" y="498"/>
                  </a:lnTo>
                  <a:lnTo>
                    <a:pt x="429" y="472"/>
                  </a:lnTo>
                  <a:lnTo>
                    <a:pt x="451" y="443"/>
                  </a:lnTo>
                  <a:lnTo>
                    <a:pt x="475" y="412"/>
                  </a:lnTo>
                  <a:lnTo>
                    <a:pt x="501" y="379"/>
                  </a:lnTo>
                  <a:lnTo>
                    <a:pt x="527" y="345"/>
                  </a:lnTo>
                  <a:lnTo>
                    <a:pt x="555" y="310"/>
                  </a:lnTo>
                  <a:lnTo>
                    <a:pt x="583" y="275"/>
                  </a:lnTo>
                  <a:lnTo>
                    <a:pt x="611" y="239"/>
                  </a:lnTo>
                  <a:lnTo>
                    <a:pt x="640" y="205"/>
                  </a:lnTo>
                  <a:lnTo>
                    <a:pt x="667" y="171"/>
                  </a:lnTo>
                  <a:lnTo>
                    <a:pt x="693" y="140"/>
                  </a:lnTo>
                  <a:lnTo>
                    <a:pt x="720" y="111"/>
                  </a:lnTo>
                  <a:lnTo>
                    <a:pt x="743" y="85"/>
                  </a:lnTo>
                  <a:lnTo>
                    <a:pt x="765" y="61"/>
                  </a:lnTo>
                  <a:lnTo>
                    <a:pt x="785" y="41"/>
                  </a:lnTo>
                  <a:lnTo>
                    <a:pt x="803" y="27"/>
                  </a:lnTo>
                  <a:lnTo>
                    <a:pt x="818" y="17"/>
                  </a:lnTo>
                  <a:lnTo>
                    <a:pt x="830" y="11"/>
                  </a:lnTo>
                  <a:lnTo>
                    <a:pt x="857" y="7"/>
                  </a:lnTo>
                  <a:lnTo>
                    <a:pt x="890" y="5"/>
                  </a:lnTo>
                  <a:lnTo>
                    <a:pt x="927" y="2"/>
                  </a:lnTo>
                  <a:lnTo>
                    <a:pt x="965" y="1"/>
                  </a:lnTo>
                  <a:lnTo>
                    <a:pt x="1003" y="0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FFCC01"/>
            </a:solidFill>
            <a:ln w="0">
              <a:solidFill>
                <a:srgbClr val="FFCC0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8" name="Freeform 30"/>
            <p:cNvSpPr>
              <a:spLocks/>
            </p:cNvSpPr>
            <p:nvPr/>
          </p:nvSpPr>
          <p:spPr bwMode="auto">
            <a:xfrm>
              <a:off x="2426019" y="2014396"/>
              <a:ext cx="579438" cy="304800"/>
            </a:xfrm>
            <a:custGeom>
              <a:avLst/>
              <a:gdLst>
                <a:gd name="T0" fmla="*/ 341 w 365"/>
                <a:gd name="T1" fmla="*/ 0 h 192"/>
                <a:gd name="T2" fmla="*/ 349 w 365"/>
                <a:gd name="T3" fmla="*/ 13 h 192"/>
                <a:gd name="T4" fmla="*/ 354 w 365"/>
                <a:gd name="T5" fmla="*/ 26 h 192"/>
                <a:gd name="T6" fmla="*/ 361 w 365"/>
                <a:gd name="T7" fmla="*/ 38 h 192"/>
                <a:gd name="T8" fmla="*/ 363 w 365"/>
                <a:gd name="T9" fmla="*/ 47 h 192"/>
                <a:gd name="T10" fmla="*/ 365 w 365"/>
                <a:gd name="T11" fmla="*/ 53 h 192"/>
                <a:gd name="T12" fmla="*/ 363 w 365"/>
                <a:gd name="T13" fmla="*/ 57 h 192"/>
                <a:gd name="T14" fmla="*/ 359 w 365"/>
                <a:gd name="T15" fmla="*/ 60 h 192"/>
                <a:gd name="T16" fmla="*/ 349 w 365"/>
                <a:gd name="T17" fmla="*/ 65 h 192"/>
                <a:gd name="T18" fmla="*/ 333 w 365"/>
                <a:gd name="T19" fmla="*/ 72 h 192"/>
                <a:gd name="T20" fmla="*/ 314 w 365"/>
                <a:gd name="T21" fmla="*/ 81 h 192"/>
                <a:gd name="T22" fmla="*/ 291 w 365"/>
                <a:gd name="T23" fmla="*/ 91 h 192"/>
                <a:gd name="T24" fmla="*/ 266 w 365"/>
                <a:gd name="T25" fmla="*/ 103 h 192"/>
                <a:gd name="T26" fmla="*/ 240 w 365"/>
                <a:gd name="T27" fmla="*/ 115 h 192"/>
                <a:gd name="T28" fmla="*/ 214 w 365"/>
                <a:gd name="T29" fmla="*/ 127 h 192"/>
                <a:gd name="T30" fmla="*/ 186 w 365"/>
                <a:gd name="T31" fmla="*/ 140 h 192"/>
                <a:gd name="T32" fmla="*/ 162 w 365"/>
                <a:gd name="T33" fmla="*/ 152 h 192"/>
                <a:gd name="T34" fmla="*/ 137 w 365"/>
                <a:gd name="T35" fmla="*/ 162 h 192"/>
                <a:gd name="T36" fmla="*/ 116 w 365"/>
                <a:gd name="T37" fmla="*/ 172 h 192"/>
                <a:gd name="T38" fmla="*/ 97 w 365"/>
                <a:gd name="T39" fmla="*/ 180 h 192"/>
                <a:gd name="T40" fmla="*/ 83 w 365"/>
                <a:gd name="T41" fmla="*/ 187 h 192"/>
                <a:gd name="T42" fmla="*/ 74 w 365"/>
                <a:gd name="T43" fmla="*/ 191 h 192"/>
                <a:gd name="T44" fmla="*/ 71 w 365"/>
                <a:gd name="T45" fmla="*/ 192 h 192"/>
                <a:gd name="T46" fmla="*/ 67 w 365"/>
                <a:gd name="T47" fmla="*/ 192 h 192"/>
                <a:gd name="T48" fmla="*/ 58 w 365"/>
                <a:gd name="T49" fmla="*/ 192 h 192"/>
                <a:gd name="T50" fmla="*/ 44 w 365"/>
                <a:gd name="T51" fmla="*/ 191 h 192"/>
                <a:gd name="T52" fmla="*/ 28 w 365"/>
                <a:gd name="T53" fmla="*/ 188 h 192"/>
                <a:gd name="T54" fmla="*/ 14 w 365"/>
                <a:gd name="T55" fmla="*/ 187 h 192"/>
                <a:gd name="T56" fmla="*/ 0 w 365"/>
                <a:gd name="T57" fmla="*/ 186 h 192"/>
                <a:gd name="T58" fmla="*/ 27 w 365"/>
                <a:gd name="T59" fmla="*/ 167 h 192"/>
                <a:gd name="T60" fmla="*/ 56 w 365"/>
                <a:gd name="T61" fmla="*/ 148 h 192"/>
                <a:gd name="T62" fmla="*/ 87 w 365"/>
                <a:gd name="T63" fmla="*/ 129 h 192"/>
                <a:gd name="T64" fmla="*/ 121 w 365"/>
                <a:gd name="T65" fmla="*/ 110 h 192"/>
                <a:gd name="T66" fmla="*/ 155 w 365"/>
                <a:gd name="T67" fmla="*/ 91 h 192"/>
                <a:gd name="T68" fmla="*/ 189 w 365"/>
                <a:gd name="T69" fmla="*/ 73 h 192"/>
                <a:gd name="T70" fmla="*/ 223 w 365"/>
                <a:gd name="T71" fmla="*/ 56 h 192"/>
                <a:gd name="T72" fmla="*/ 253 w 365"/>
                <a:gd name="T73" fmla="*/ 42 h 192"/>
                <a:gd name="T74" fmla="*/ 282 w 365"/>
                <a:gd name="T75" fmla="*/ 27 h 192"/>
                <a:gd name="T76" fmla="*/ 307 w 365"/>
                <a:gd name="T77" fmla="*/ 15 h 192"/>
                <a:gd name="T78" fmla="*/ 327 w 365"/>
                <a:gd name="T79" fmla="*/ 6 h 192"/>
                <a:gd name="T80" fmla="*/ 341 w 365"/>
                <a:gd name="T81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65" h="192">
                  <a:moveTo>
                    <a:pt x="341" y="0"/>
                  </a:moveTo>
                  <a:lnTo>
                    <a:pt x="349" y="13"/>
                  </a:lnTo>
                  <a:lnTo>
                    <a:pt x="354" y="26"/>
                  </a:lnTo>
                  <a:lnTo>
                    <a:pt x="361" y="38"/>
                  </a:lnTo>
                  <a:lnTo>
                    <a:pt x="363" y="47"/>
                  </a:lnTo>
                  <a:lnTo>
                    <a:pt x="365" y="53"/>
                  </a:lnTo>
                  <a:lnTo>
                    <a:pt x="363" y="57"/>
                  </a:lnTo>
                  <a:lnTo>
                    <a:pt x="359" y="60"/>
                  </a:lnTo>
                  <a:lnTo>
                    <a:pt x="349" y="65"/>
                  </a:lnTo>
                  <a:lnTo>
                    <a:pt x="333" y="72"/>
                  </a:lnTo>
                  <a:lnTo>
                    <a:pt x="314" y="81"/>
                  </a:lnTo>
                  <a:lnTo>
                    <a:pt x="291" y="91"/>
                  </a:lnTo>
                  <a:lnTo>
                    <a:pt x="266" y="103"/>
                  </a:lnTo>
                  <a:lnTo>
                    <a:pt x="240" y="115"/>
                  </a:lnTo>
                  <a:lnTo>
                    <a:pt x="214" y="127"/>
                  </a:lnTo>
                  <a:lnTo>
                    <a:pt x="186" y="140"/>
                  </a:lnTo>
                  <a:lnTo>
                    <a:pt x="162" y="152"/>
                  </a:lnTo>
                  <a:lnTo>
                    <a:pt x="137" y="162"/>
                  </a:lnTo>
                  <a:lnTo>
                    <a:pt x="116" y="172"/>
                  </a:lnTo>
                  <a:lnTo>
                    <a:pt x="97" y="180"/>
                  </a:lnTo>
                  <a:lnTo>
                    <a:pt x="83" y="187"/>
                  </a:lnTo>
                  <a:lnTo>
                    <a:pt x="74" y="191"/>
                  </a:lnTo>
                  <a:lnTo>
                    <a:pt x="71" y="192"/>
                  </a:lnTo>
                  <a:lnTo>
                    <a:pt x="67" y="192"/>
                  </a:lnTo>
                  <a:lnTo>
                    <a:pt x="58" y="192"/>
                  </a:lnTo>
                  <a:lnTo>
                    <a:pt x="44" y="191"/>
                  </a:lnTo>
                  <a:lnTo>
                    <a:pt x="28" y="188"/>
                  </a:lnTo>
                  <a:lnTo>
                    <a:pt x="14" y="187"/>
                  </a:lnTo>
                  <a:lnTo>
                    <a:pt x="0" y="186"/>
                  </a:lnTo>
                  <a:lnTo>
                    <a:pt x="27" y="167"/>
                  </a:lnTo>
                  <a:lnTo>
                    <a:pt x="56" y="148"/>
                  </a:lnTo>
                  <a:lnTo>
                    <a:pt x="87" y="129"/>
                  </a:lnTo>
                  <a:lnTo>
                    <a:pt x="121" y="110"/>
                  </a:lnTo>
                  <a:lnTo>
                    <a:pt x="155" y="91"/>
                  </a:lnTo>
                  <a:lnTo>
                    <a:pt x="189" y="73"/>
                  </a:lnTo>
                  <a:lnTo>
                    <a:pt x="223" y="56"/>
                  </a:lnTo>
                  <a:lnTo>
                    <a:pt x="253" y="42"/>
                  </a:lnTo>
                  <a:lnTo>
                    <a:pt x="282" y="27"/>
                  </a:lnTo>
                  <a:lnTo>
                    <a:pt x="307" y="15"/>
                  </a:lnTo>
                  <a:lnTo>
                    <a:pt x="327" y="6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rgbClr val="F39403"/>
            </a:solidFill>
            <a:ln w="0">
              <a:solidFill>
                <a:srgbClr val="F3940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9" name="Freeform 31"/>
            <p:cNvSpPr>
              <a:spLocks/>
            </p:cNvSpPr>
            <p:nvPr/>
          </p:nvSpPr>
          <p:spPr bwMode="auto">
            <a:xfrm>
              <a:off x="3081656" y="2047734"/>
              <a:ext cx="1050925" cy="841375"/>
            </a:xfrm>
            <a:custGeom>
              <a:avLst/>
              <a:gdLst>
                <a:gd name="T0" fmla="*/ 3 w 662"/>
                <a:gd name="T1" fmla="*/ 0 h 530"/>
                <a:gd name="T2" fmla="*/ 660 w 662"/>
                <a:gd name="T3" fmla="*/ 0 h 530"/>
                <a:gd name="T4" fmla="*/ 662 w 662"/>
                <a:gd name="T5" fmla="*/ 530 h 530"/>
                <a:gd name="T6" fmla="*/ 529 w 662"/>
                <a:gd name="T7" fmla="*/ 530 h 530"/>
                <a:gd name="T8" fmla="*/ 507 w 662"/>
                <a:gd name="T9" fmla="*/ 485 h 530"/>
                <a:gd name="T10" fmla="*/ 482 w 662"/>
                <a:gd name="T11" fmla="*/ 446 h 530"/>
                <a:gd name="T12" fmla="*/ 453 w 662"/>
                <a:gd name="T13" fmla="*/ 413 h 530"/>
                <a:gd name="T14" fmla="*/ 422 w 662"/>
                <a:gd name="T15" fmla="*/ 384 h 530"/>
                <a:gd name="T16" fmla="*/ 389 w 662"/>
                <a:gd name="T17" fmla="*/ 361 h 530"/>
                <a:gd name="T18" fmla="*/ 354 w 662"/>
                <a:gd name="T19" fmla="*/ 341 h 530"/>
                <a:gd name="T20" fmla="*/ 317 w 662"/>
                <a:gd name="T21" fmla="*/ 327 h 530"/>
                <a:gd name="T22" fmla="*/ 279 w 662"/>
                <a:gd name="T23" fmla="*/ 316 h 530"/>
                <a:gd name="T24" fmla="*/ 240 w 662"/>
                <a:gd name="T25" fmla="*/ 309 h 530"/>
                <a:gd name="T26" fmla="*/ 201 w 662"/>
                <a:gd name="T27" fmla="*/ 305 h 530"/>
                <a:gd name="T28" fmla="*/ 160 w 662"/>
                <a:gd name="T29" fmla="*/ 303 h 530"/>
                <a:gd name="T30" fmla="*/ 119 w 662"/>
                <a:gd name="T31" fmla="*/ 305 h 530"/>
                <a:gd name="T32" fmla="*/ 79 w 662"/>
                <a:gd name="T33" fmla="*/ 310 h 530"/>
                <a:gd name="T34" fmla="*/ 39 w 662"/>
                <a:gd name="T35" fmla="*/ 315 h 530"/>
                <a:gd name="T36" fmla="*/ 0 w 662"/>
                <a:gd name="T37" fmla="*/ 324 h 530"/>
                <a:gd name="T38" fmla="*/ 3 w 662"/>
                <a:gd name="T3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62" h="530">
                  <a:moveTo>
                    <a:pt x="3" y="0"/>
                  </a:moveTo>
                  <a:lnTo>
                    <a:pt x="660" y="0"/>
                  </a:lnTo>
                  <a:lnTo>
                    <a:pt x="662" y="530"/>
                  </a:lnTo>
                  <a:lnTo>
                    <a:pt x="529" y="530"/>
                  </a:lnTo>
                  <a:lnTo>
                    <a:pt x="507" y="485"/>
                  </a:lnTo>
                  <a:lnTo>
                    <a:pt x="482" y="446"/>
                  </a:lnTo>
                  <a:lnTo>
                    <a:pt x="453" y="413"/>
                  </a:lnTo>
                  <a:lnTo>
                    <a:pt x="422" y="384"/>
                  </a:lnTo>
                  <a:lnTo>
                    <a:pt x="389" y="361"/>
                  </a:lnTo>
                  <a:lnTo>
                    <a:pt x="354" y="341"/>
                  </a:lnTo>
                  <a:lnTo>
                    <a:pt x="317" y="327"/>
                  </a:lnTo>
                  <a:lnTo>
                    <a:pt x="279" y="316"/>
                  </a:lnTo>
                  <a:lnTo>
                    <a:pt x="240" y="309"/>
                  </a:lnTo>
                  <a:lnTo>
                    <a:pt x="201" y="305"/>
                  </a:lnTo>
                  <a:lnTo>
                    <a:pt x="160" y="303"/>
                  </a:lnTo>
                  <a:lnTo>
                    <a:pt x="119" y="305"/>
                  </a:lnTo>
                  <a:lnTo>
                    <a:pt x="79" y="310"/>
                  </a:lnTo>
                  <a:lnTo>
                    <a:pt x="39" y="315"/>
                  </a:lnTo>
                  <a:lnTo>
                    <a:pt x="0" y="324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3BE00"/>
            </a:solidFill>
            <a:ln w="0">
              <a:solidFill>
                <a:srgbClr val="F3B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0" name="Freeform 32"/>
            <p:cNvSpPr>
              <a:spLocks/>
            </p:cNvSpPr>
            <p:nvPr/>
          </p:nvSpPr>
          <p:spPr bwMode="auto">
            <a:xfrm>
              <a:off x="2994344" y="1250809"/>
              <a:ext cx="649288" cy="746125"/>
            </a:xfrm>
            <a:custGeom>
              <a:avLst/>
              <a:gdLst>
                <a:gd name="T0" fmla="*/ 379 w 409"/>
                <a:gd name="T1" fmla="*/ 0 h 470"/>
                <a:gd name="T2" fmla="*/ 409 w 409"/>
                <a:gd name="T3" fmla="*/ 0 h 470"/>
                <a:gd name="T4" fmla="*/ 38 w 409"/>
                <a:gd name="T5" fmla="*/ 470 h 470"/>
                <a:gd name="T6" fmla="*/ 34 w 409"/>
                <a:gd name="T7" fmla="*/ 470 h 470"/>
                <a:gd name="T8" fmla="*/ 25 w 409"/>
                <a:gd name="T9" fmla="*/ 470 h 470"/>
                <a:gd name="T10" fmla="*/ 12 w 409"/>
                <a:gd name="T11" fmla="*/ 469 h 470"/>
                <a:gd name="T12" fmla="*/ 0 w 409"/>
                <a:gd name="T13" fmla="*/ 469 h 470"/>
                <a:gd name="T14" fmla="*/ 12 w 409"/>
                <a:gd name="T15" fmla="*/ 456 h 470"/>
                <a:gd name="T16" fmla="*/ 26 w 409"/>
                <a:gd name="T17" fmla="*/ 436 h 470"/>
                <a:gd name="T18" fmla="*/ 46 w 409"/>
                <a:gd name="T19" fmla="*/ 414 h 470"/>
                <a:gd name="T20" fmla="*/ 67 w 409"/>
                <a:gd name="T21" fmla="*/ 386 h 470"/>
                <a:gd name="T22" fmla="*/ 92 w 409"/>
                <a:gd name="T23" fmla="*/ 355 h 470"/>
                <a:gd name="T24" fmla="*/ 117 w 409"/>
                <a:gd name="T25" fmla="*/ 321 h 470"/>
                <a:gd name="T26" fmla="*/ 145 w 409"/>
                <a:gd name="T27" fmla="*/ 286 h 470"/>
                <a:gd name="T28" fmla="*/ 174 w 409"/>
                <a:gd name="T29" fmla="*/ 248 h 470"/>
                <a:gd name="T30" fmla="*/ 204 w 409"/>
                <a:gd name="T31" fmla="*/ 210 h 470"/>
                <a:gd name="T32" fmla="*/ 235 w 409"/>
                <a:gd name="T33" fmla="*/ 172 h 470"/>
                <a:gd name="T34" fmla="*/ 265 w 409"/>
                <a:gd name="T35" fmla="*/ 134 h 470"/>
                <a:gd name="T36" fmla="*/ 295 w 409"/>
                <a:gd name="T37" fmla="*/ 97 h 470"/>
                <a:gd name="T38" fmla="*/ 325 w 409"/>
                <a:gd name="T39" fmla="*/ 62 h 470"/>
                <a:gd name="T40" fmla="*/ 352 w 409"/>
                <a:gd name="T41" fmla="*/ 29 h 470"/>
                <a:gd name="T42" fmla="*/ 379 w 409"/>
                <a:gd name="T43" fmla="*/ 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9" h="470">
                  <a:moveTo>
                    <a:pt x="379" y="0"/>
                  </a:moveTo>
                  <a:lnTo>
                    <a:pt x="409" y="0"/>
                  </a:lnTo>
                  <a:lnTo>
                    <a:pt x="38" y="470"/>
                  </a:lnTo>
                  <a:lnTo>
                    <a:pt x="34" y="470"/>
                  </a:lnTo>
                  <a:lnTo>
                    <a:pt x="25" y="470"/>
                  </a:lnTo>
                  <a:lnTo>
                    <a:pt x="12" y="469"/>
                  </a:lnTo>
                  <a:lnTo>
                    <a:pt x="0" y="469"/>
                  </a:lnTo>
                  <a:lnTo>
                    <a:pt x="12" y="456"/>
                  </a:lnTo>
                  <a:lnTo>
                    <a:pt x="26" y="436"/>
                  </a:lnTo>
                  <a:lnTo>
                    <a:pt x="46" y="414"/>
                  </a:lnTo>
                  <a:lnTo>
                    <a:pt x="67" y="386"/>
                  </a:lnTo>
                  <a:lnTo>
                    <a:pt x="92" y="355"/>
                  </a:lnTo>
                  <a:lnTo>
                    <a:pt x="117" y="321"/>
                  </a:lnTo>
                  <a:lnTo>
                    <a:pt x="145" y="286"/>
                  </a:lnTo>
                  <a:lnTo>
                    <a:pt x="174" y="248"/>
                  </a:lnTo>
                  <a:lnTo>
                    <a:pt x="204" y="210"/>
                  </a:lnTo>
                  <a:lnTo>
                    <a:pt x="235" y="172"/>
                  </a:lnTo>
                  <a:lnTo>
                    <a:pt x="265" y="134"/>
                  </a:lnTo>
                  <a:lnTo>
                    <a:pt x="295" y="97"/>
                  </a:lnTo>
                  <a:lnTo>
                    <a:pt x="325" y="62"/>
                  </a:lnTo>
                  <a:lnTo>
                    <a:pt x="352" y="2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1" name="Freeform 33"/>
            <p:cNvSpPr>
              <a:spLocks/>
            </p:cNvSpPr>
            <p:nvPr/>
          </p:nvSpPr>
          <p:spPr bwMode="auto">
            <a:xfrm>
              <a:off x="3086419" y="1250809"/>
              <a:ext cx="1042988" cy="796925"/>
            </a:xfrm>
            <a:custGeom>
              <a:avLst/>
              <a:gdLst>
                <a:gd name="T0" fmla="*/ 408 w 657"/>
                <a:gd name="T1" fmla="*/ 0 h 502"/>
                <a:gd name="T2" fmla="*/ 657 w 657"/>
                <a:gd name="T3" fmla="*/ 0 h 502"/>
                <a:gd name="T4" fmla="*/ 657 w 657"/>
                <a:gd name="T5" fmla="*/ 502 h 502"/>
                <a:gd name="T6" fmla="*/ 0 w 657"/>
                <a:gd name="T7" fmla="*/ 502 h 502"/>
                <a:gd name="T8" fmla="*/ 1 w 657"/>
                <a:gd name="T9" fmla="*/ 499 h 502"/>
                <a:gd name="T10" fmla="*/ 8 w 657"/>
                <a:gd name="T11" fmla="*/ 491 h 502"/>
                <a:gd name="T12" fmla="*/ 17 w 657"/>
                <a:gd name="T13" fmla="*/ 478 h 502"/>
                <a:gd name="T14" fmla="*/ 29 w 657"/>
                <a:gd name="T15" fmla="*/ 461 h 502"/>
                <a:gd name="T16" fmla="*/ 44 w 657"/>
                <a:gd name="T17" fmla="*/ 441 h 502"/>
                <a:gd name="T18" fmla="*/ 61 w 657"/>
                <a:gd name="T19" fmla="*/ 417 h 502"/>
                <a:gd name="T20" fmla="*/ 82 w 657"/>
                <a:gd name="T21" fmla="*/ 390 h 502"/>
                <a:gd name="T22" fmla="*/ 103 w 657"/>
                <a:gd name="T23" fmla="*/ 362 h 502"/>
                <a:gd name="T24" fmla="*/ 127 w 657"/>
                <a:gd name="T25" fmla="*/ 331 h 502"/>
                <a:gd name="T26" fmla="*/ 150 w 657"/>
                <a:gd name="T27" fmla="*/ 300 h 502"/>
                <a:gd name="T28" fmla="*/ 175 w 657"/>
                <a:gd name="T29" fmla="*/ 267 h 502"/>
                <a:gd name="T30" fmla="*/ 200 w 657"/>
                <a:gd name="T31" fmla="*/ 235 h 502"/>
                <a:gd name="T32" fmla="*/ 226 w 657"/>
                <a:gd name="T33" fmla="*/ 202 h 502"/>
                <a:gd name="T34" fmla="*/ 251 w 657"/>
                <a:gd name="T35" fmla="*/ 170 h 502"/>
                <a:gd name="T36" fmla="*/ 275 w 657"/>
                <a:gd name="T37" fmla="*/ 140 h 502"/>
                <a:gd name="T38" fmla="*/ 298 w 657"/>
                <a:gd name="T39" fmla="*/ 112 h 502"/>
                <a:gd name="T40" fmla="*/ 321 w 657"/>
                <a:gd name="T41" fmla="*/ 84 h 502"/>
                <a:gd name="T42" fmla="*/ 342 w 657"/>
                <a:gd name="T43" fmla="*/ 60 h 502"/>
                <a:gd name="T44" fmla="*/ 360 w 657"/>
                <a:gd name="T45" fmla="*/ 40 h 502"/>
                <a:gd name="T46" fmla="*/ 377 w 657"/>
                <a:gd name="T47" fmla="*/ 22 h 502"/>
                <a:gd name="T48" fmla="*/ 390 w 657"/>
                <a:gd name="T49" fmla="*/ 11 h 502"/>
                <a:gd name="T50" fmla="*/ 401 w 657"/>
                <a:gd name="T51" fmla="*/ 3 h 502"/>
                <a:gd name="T52" fmla="*/ 408 w 657"/>
                <a:gd name="T5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7" h="502">
                  <a:moveTo>
                    <a:pt x="408" y="0"/>
                  </a:moveTo>
                  <a:lnTo>
                    <a:pt x="657" y="0"/>
                  </a:lnTo>
                  <a:lnTo>
                    <a:pt x="657" y="502"/>
                  </a:lnTo>
                  <a:lnTo>
                    <a:pt x="0" y="502"/>
                  </a:lnTo>
                  <a:lnTo>
                    <a:pt x="1" y="499"/>
                  </a:lnTo>
                  <a:lnTo>
                    <a:pt x="8" y="491"/>
                  </a:lnTo>
                  <a:lnTo>
                    <a:pt x="17" y="478"/>
                  </a:lnTo>
                  <a:lnTo>
                    <a:pt x="29" y="461"/>
                  </a:lnTo>
                  <a:lnTo>
                    <a:pt x="44" y="441"/>
                  </a:lnTo>
                  <a:lnTo>
                    <a:pt x="61" y="417"/>
                  </a:lnTo>
                  <a:lnTo>
                    <a:pt x="82" y="390"/>
                  </a:lnTo>
                  <a:lnTo>
                    <a:pt x="103" y="362"/>
                  </a:lnTo>
                  <a:lnTo>
                    <a:pt x="127" y="331"/>
                  </a:lnTo>
                  <a:lnTo>
                    <a:pt x="150" y="300"/>
                  </a:lnTo>
                  <a:lnTo>
                    <a:pt x="175" y="267"/>
                  </a:lnTo>
                  <a:lnTo>
                    <a:pt x="200" y="235"/>
                  </a:lnTo>
                  <a:lnTo>
                    <a:pt x="226" y="202"/>
                  </a:lnTo>
                  <a:lnTo>
                    <a:pt x="251" y="170"/>
                  </a:lnTo>
                  <a:lnTo>
                    <a:pt x="275" y="140"/>
                  </a:lnTo>
                  <a:lnTo>
                    <a:pt x="298" y="112"/>
                  </a:lnTo>
                  <a:lnTo>
                    <a:pt x="321" y="84"/>
                  </a:lnTo>
                  <a:lnTo>
                    <a:pt x="342" y="60"/>
                  </a:lnTo>
                  <a:lnTo>
                    <a:pt x="360" y="40"/>
                  </a:lnTo>
                  <a:lnTo>
                    <a:pt x="377" y="22"/>
                  </a:lnTo>
                  <a:lnTo>
                    <a:pt x="390" y="11"/>
                  </a:lnTo>
                  <a:lnTo>
                    <a:pt x="401" y="3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2" name="Freeform 34"/>
            <p:cNvSpPr>
              <a:spLocks/>
            </p:cNvSpPr>
            <p:nvPr/>
          </p:nvSpPr>
          <p:spPr bwMode="auto">
            <a:xfrm>
              <a:off x="3086419" y="1836596"/>
              <a:ext cx="263525" cy="211138"/>
            </a:xfrm>
            <a:custGeom>
              <a:avLst/>
              <a:gdLst>
                <a:gd name="T0" fmla="*/ 87 w 166"/>
                <a:gd name="T1" fmla="*/ 0 h 133"/>
                <a:gd name="T2" fmla="*/ 105 w 166"/>
                <a:gd name="T3" fmla="*/ 28 h 133"/>
                <a:gd name="T4" fmla="*/ 122 w 166"/>
                <a:gd name="T5" fmla="*/ 57 h 133"/>
                <a:gd name="T6" fmla="*/ 139 w 166"/>
                <a:gd name="T7" fmla="*/ 84 h 133"/>
                <a:gd name="T8" fmla="*/ 153 w 166"/>
                <a:gd name="T9" fmla="*/ 110 h 133"/>
                <a:gd name="T10" fmla="*/ 166 w 166"/>
                <a:gd name="T11" fmla="*/ 133 h 133"/>
                <a:gd name="T12" fmla="*/ 0 w 166"/>
                <a:gd name="T13" fmla="*/ 133 h 133"/>
                <a:gd name="T14" fmla="*/ 1 w 166"/>
                <a:gd name="T15" fmla="*/ 130 h 133"/>
                <a:gd name="T16" fmla="*/ 6 w 166"/>
                <a:gd name="T17" fmla="*/ 122 h 133"/>
                <a:gd name="T18" fmla="*/ 14 w 166"/>
                <a:gd name="T19" fmla="*/ 110 h 133"/>
                <a:gd name="T20" fmla="*/ 25 w 166"/>
                <a:gd name="T21" fmla="*/ 95 h 133"/>
                <a:gd name="T22" fmla="*/ 38 w 166"/>
                <a:gd name="T23" fmla="*/ 75 h 133"/>
                <a:gd name="T24" fmla="*/ 52 w 166"/>
                <a:gd name="T25" fmla="*/ 53 h 133"/>
                <a:gd name="T26" fmla="*/ 69 w 166"/>
                <a:gd name="T27" fmla="*/ 28 h 133"/>
                <a:gd name="T28" fmla="*/ 87 w 166"/>
                <a:gd name="T29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6" h="133">
                  <a:moveTo>
                    <a:pt x="87" y="0"/>
                  </a:moveTo>
                  <a:lnTo>
                    <a:pt x="105" y="28"/>
                  </a:lnTo>
                  <a:lnTo>
                    <a:pt x="122" y="57"/>
                  </a:lnTo>
                  <a:lnTo>
                    <a:pt x="139" y="84"/>
                  </a:lnTo>
                  <a:lnTo>
                    <a:pt x="153" y="110"/>
                  </a:lnTo>
                  <a:lnTo>
                    <a:pt x="166" y="133"/>
                  </a:lnTo>
                  <a:lnTo>
                    <a:pt x="0" y="133"/>
                  </a:lnTo>
                  <a:lnTo>
                    <a:pt x="1" y="130"/>
                  </a:lnTo>
                  <a:lnTo>
                    <a:pt x="6" y="122"/>
                  </a:lnTo>
                  <a:lnTo>
                    <a:pt x="14" y="110"/>
                  </a:lnTo>
                  <a:lnTo>
                    <a:pt x="25" y="95"/>
                  </a:lnTo>
                  <a:lnTo>
                    <a:pt x="38" y="75"/>
                  </a:lnTo>
                  <a:lnTo>
                    <a:pt x="52" y="53"/>
                  </a:lnTo>
                  <a:lnTo>
                    <a:pt x="69" y="28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445B60"/>
            </a:solidFill>
            <a:ln w="0">
              <a:solidFill>
                <a:srgbClr val="445B6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3" name="Freeform 35"/>
            <p:cNvSpPr>
              <a:spLocks/>
            </p:cNvSpPr>
            <p:nvPr/>
          </p:nvSpPr>
          <p:spPr bwMode="auto">
            <a:xfrm>
              <a:off x="2403794" y="2385871"/>
              <a:ext cx="104775" cy="331788"/>
            </a:xfrm>
            <a:custGeom>
              <a:avLst/>
              <a:gdLst>
                <a:gd name="T0" fmla="*/ 14 w 66"/>
                <a:gd name="T1" fmla="*/ 0 h 209"/>
                <a:gd name="T2" fmla="*/ 58 w 66"/>
                <a:gd name="T3" fmla="*/ 0 h 209"/>
                <a:gd name="T4" fmla="*/ 60 w 66"/>
                <a:gd name="T5" fmla="*/ 4 h 209"/>
                <a:gd name="T6" fmla="*/ 62 w 66"/>
                <a:gd name="T7" fmla="*/ 14 h 209"/>
                <a:gd name="T8" fmla="*/ 63 w 66"/>
                <a:gd name="T9" fmla="*/ 31 h 209"/>
                <a:gd name="T10" fmla="*/ 64 w 66"/>
                <a:gd name="T11" fmla="*/ 52 h 209"/>
                <a:gd name="T12" fmla="*/ 66 w 66"/>
                <a:gd name="T13" fmla="*/ 76 h 209"/>
                <a:gd name="T14" fmla="*/ 66 w 66"/>
                <a:gd name="T15" fmla="*/ 102 h 209"/>
                <a:gd name="T16" fmla="*/ 64 w 66"/>
                <a:gd name="T17" fmla="*/ 127 h 209"/>
                <a:gd name="T18" fmla="*/ 64 w 66"/>
                <a:gd name="T19" fmla="*/ 151 h 209"/>
                <a:gd name="T20" fmla="*/ 63 w 66"/>
                <a:gd name="T21" fmla="*/ 173 h 209"/>
                <a:gd name="T22" fmla="*/ 60 w 66"/>
                <a:gd name="T23" fmla="*/ 190 h 209"/>
                <a:gd name="T24" fmla="*/ 58 w 66"/>
                <a:gd name="T25" fmla="*/ 202 h 209"/>
                <a:gd name="T26" fmla="*/ 55 w 66"/>
                <a:gd name="T27" fmla="*/ 207 h 209"/>
                <a:gd name="T28" fmla="*/ 49 w 66"/>
                <a:gd name="T29" fmla="*/ 208 h 209"/>
                <a:gd name="T30" fmla="*/ 42 w 66"/>
                <a:gd name="T31" fmla="*/ 209 h 209"/>
                <a:gd name="T32" fmla="*/ 14 w 66"/>
                <a:gd name="T33" fmla="*/ 209 h 209"/>
                <a:gd name="T34" fmla="*/ 11 w 66"/>
                <a:gd name="T35" fmla="*/ 206 h 209"/>
                <a:gd name="T36" fmla="*/ 7 w 66"/>
                <a:gd name="T37" fmla="*/ 194 h 209"/>
                <a:gd name="T38" fmla="*/ 4 w 66"/>
                <a:gd name="T39" fmla="*/ 177 h 209"/>
                <a:gd name="T40" fmla="*/ 1 w 66"/>
                <a:gd name="T41" fmla="*/ 154 h 209"/>
                <a:gd name="T42" fmla="*/ 0 w 66"/>
                <a:gd name="T43" fmla="*/ 131 h 209"/>
                <a:gd name="T44" fmla="*/ 0 w 66"/>
                <a:gd name="T45" fmla="*/ 105 h 209"/>
                <a:gd name="T46" fmla="*/ 0 w 66"/>
                <a:gd name="T47" fmla="*/ 79 h 209"/>
                <a:gd name="T48" fmla="*/ 1 w 66"/>
                <a:gd name="T49" fmla="*/ 54 h 209"/>
                <a:gd name="T50" fmla="*/ 3 w 66"/>
                <a:gd name="T51" fmla="*/ 33 h 209"/>
                <a:gd name="T52" fmla="*/ 7 w 66"/>
                <a:gd name="T53" fmla="*/ 16 h 209"/>
                <a:gd name="T54" fmla="*/ 9 w 66"/>
                <a:gd name="T55" fmla="*/ 4 h 209"/>
                <a:gd name="T56" fmla="*/ 14 w 66"/>
                <a:gd name="T57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6" h="209">
                  <a:moveTo>
                    <a:pt x="14" y="0"/>
                  </a:moveTo>
                  <a:lnTo>
                    <a:pt x="58" y="0"/>
                  </a:lnTo>
                  <a:lnTo>
                    <a:pt x="60" y="4"/>
                  </a:lnTo>
                  <a:lnTo>
                    <a:pt x="62" y="14"/>
                  </a:lnTo>
                  <a:lnTo>
                    <a:pt x="63" y="31"/>
                  </a:lnTo>
                  <a:lnTo>
                    <a:pt x="64" y="52"/>
                  </a:lnTo>
                  <a:lnTo>
                    <a:pt x="66" y="76"/>
                  </a:lnTo>
                  <a:lnTo>
                    <a:pt x="66" y="102"/>
                  </a:lnTo>
                  <a:lnTo>
                    <a:pt x="64" y="127"/>
                  </a:lnTo>
                  <a:lnTo>
                    <a:pt x="64" y="151"/>
                  </a:lnTo>
                  <a:lnTo>
                    <a:pt x="63" y="173"/>
                  </a:lnTo>
                  <a:lnTo>
                    <a:pt x="60" y="190"/>
                  </a:lnTo>
                  <a:lnTo>
                    <a:pt x="58" y="202"/>
                  </a:lnTo>
                  <a:lnTo>
                    <a:pt x="55" y="207"/>
                  </a:lnTo>
                  <a:lnTo>
                    <a:pt x="49" y="208"/>
                  </a:lnTo>
                  <a:lnTo>
                    <a:pt x="42" y="209"/>
                  </a:lnTo>
                  <a:lnTo>
                    <a:pt x="14" y="209"/>
                  </a:lnTo>
                  <a:lnTo>
                    <a:pt x="11" y="206"/>
                  </a:lnTo>
                  <a:lnTo>
                    <a:pt x="7" y="194"/>
                  </a:lnTo>
                  <a:lnTo>
                    <a:pt x="4" y="177"/>
                  </a:lnTo>
                  <a:lnTo>
                    <a:pt x="1" y="154"/>
                  </a:lnTo>
                  <a:lnTo>
                    <a:pt x="0" y="131"/>
                  </a:lnTo>
                  <a:lnTo>
                    <a:pt x="0" y="105"/>
                  </a:lnTo>
                  <a:lnTo>
                    <a:pt x="0" y="79"/>
                  </a:lnTo>
                  <a:lnTo>
                    <a:pt x="1" y="54"/>
                  </a:lnTo>
                  <a:lnTo>
                    <a:pt x="3" y="33"/>
                  </a:lnTo>
                  <a:lnTo>
                    <a:pt x="7" y="16"/>
                  </a:lnTo>
                  <a:lnTo>
                    <a:pt x="9" y="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AF0F0"/>
            </a:solidFill>
            <a:ln w="0">
              <a:solidFill>
                <a:srgbClr val="EAF0F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4" name="Freeform 36"/>
            <p:cNvSpPr>
              <a:spLocks/>
            </p:cNvSpPr>
            <p:nvPr/>
          </p:nvSpPr>
          <p:spPr bwMode="auto">
            <a:xfrm>
              <a:off x="2478406" y="2385871"/>
              <a:ext cx="112713" cy="328613"/>
            </a:xfrm>
            <a:custGeom>
              <a:avLst/>
              <a:gdLst>
                <a:gd name="T0" fmla="*/ 11 w 71"/>
                <a:gd name="T1" fmla="*/ 0 h 207"/>
                <a:gd name="T2" fmla="*/ 28 w 71"/>
                <a:gd name="T3" fmla="*/ 0 h 207"/>
                <a:gd name="T4" fmla="*/ 42 w 71"/>
                <a:gd name="T5" fmla="*/ 4 h 207"/>
                <a:gd name="T6" fmla="*/ 53 w 71"/>
                <a:gd name="T7" fmla="*/ 14 h 207"/>
                <a:gd name="T8" fmla="*/ 60 w 71"/>
                <a:gd name="T9" fmla="*/ 29 h 207"/>
                <a:gd name="T10" fmla="*/ 66 w 71"/>
                <a:gd name="T11" fmla="*/ 48 h 207"/>
                <a:gd name="T12" fmla="*/ 70 w 71"/>
                <a:gd name="T13" fmla="*/ 69 h 207"/>
                <a:gd name="T14" fmla="*/ 71 w 71"/>
                <a:gd name="T15" fmla="*/ 93 h 207"/>
                <a:gd name="T16" fmla="*/ 68 w 71"/>
                <a:gd name="T17" fmla="*/ 117 h 207"/>
                <a:gd name="T18" fmla="*/ 64 w 71"/>
                <a:gd name="T19" fmla="*/ 140 h 207"/>
                <a:gd name="T20" fmla="*/ 58 w 71"/>
                <a:gd name="T21" fmla="*/ 161 h 207"/>
                <a:gd name="T22" fmla="*/ 49 w 71"/>
                <a:gd name="T23" fmla="*/ 179 h 207"/>
                <a:gd name="T24" fmla="*/ 38 w 71"/>
                <a:gd name="T25" fmla="*/ 195 h 207"/>
                <a:gd name="T26" fmla="*/ 24 w 71"/>
                <a:gd name="T27" fmla="*/ 204 h 207"/>
                <a:gd name="T28" fmla="*/ 8 w 71"/>
                <a:gd name="T29" fmla="*/ 207 h 207"/>
                <a:gd name="T30" fmla="*/ 5 w 71"/>
                <a:gd name="T31" fmla="*/ 203 h 207"/>
                <a:gd name="T32" fmla="*/ 3 w 71"/>
                <a:gd name="T33" fmla="*/ 192 h 207"/>
                <a:gd name="T34" fmla="*/ 2 w 71"/>
                <a:gd name="T35" fmla="*/ 175 h 207"/>
                <a:gd name="T36" fmla="*/ 0 w 71"/>
                <a:gd name="T37" fmla="*/ 153 h 207"/>
                <a:gd name="T38" fmla="*/ 0 w 71"/>
                <a:gd name="T39" fmla="*/ 130 h 207"/>
                <a:gd name="T40" fmla="*/ 0 w 71"/>
                <a:gd name="T41" fmla="*/ 103 h 207"/>
                <a:gd name="T42" fmla="*/ 0 w 71"/>
                <a:gd name="T43" fmla="*/ 79 h 207"/>
                <a:gd name="T44" fmla="*/ 2 w 71"/>
                <a:gd name="T45" fmla="*/ 54 h 207"/>
                <a:gd name="T46" fmla="*/ 3 w 71"/>
                <a:gd name="T47" fmla="*/ 33 h 207"/>
                <a:gd name="T48" fmla="*/ 4 w 71"/>
                <a:gd name="T49" fmla="*/ 16 h 207"/>
                <a:gd name="T50" fmla="*/ 7 w 71"/>
                <a:gd name="T51" fmla="*/ 4 h 207"/>
                <a:gd name="T52" fmla="*/ 11 w 71"/>
                <a:gd name="T53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1" h="207">
                  <a:moveTo>
                    <a:pt x="11" y="0"/>
                  </a:moveTo>
                  <a:lnTo>
                    <a:pt x="28" y="0"/>
                  </a:lnTo>
                  <a:lnTo>
                    <a:pt x="42" y="4"/>
                  </a:lnTo>
                  <a:lnTo>
                    <a:pt x="53" y="14"/>
                  </a:lnTo>
                  <a:lnTo>
                    <a:pt x="60" y="29"/>
                  </a:lnTo>
                  <a:lnTo>
                    <a:pt x="66" y="48"/>
                  </a:lnTo>
                  <a:lnTo>
                    <a:pt x="70" y="69"/>
                  </a:lnTo>
                  <a:lnTo>
                    <a:pt x="71" y="93"/>
                  </a:lnTo>
                  <a:lnTo>
                    <a:pt x="68" y="117"/>
                  </a:lnTo>
                  <a:lnTo>
                    <a:pt x="64" y="140"/>
                  </a:lnTo>
                  <a:lnTo>
                    <a:pt x="58" y="161"/>
                  </a:lnTo>
                  <a:lnTo>
                    <a:pt x="49" y="179"/>
                  </a:lnTo>
                  <a:lnTo>
                    <a:pt x="38" y="195"/>
                  </a:lnTo>
                  <a:lnTo>
                    <a:pt x="24" y="204"/>
                  </a:lnTo>
                  <a:lnTo>
                    <a:pt x="8" y="207"/>
                  </a:lnTo>
                  <a:lnTo>
                    <a:pt x="5" y="203"/>
                  </a:lnTo>
                  <a:lnTo>
                    <a:pt x="3" y="192"/>
                  </a:lnTo>
                  <a:lnTo>
                    <a:pt x="2" y="175"/>
                  </a:lnTo>
                  <a:lnTo>
                    <a:pt x="0" y="153"/>
                  </a:lnTo>
                  <a:lnTo>
                    <a:pt x="0" y="130"/>
                  </a:lnTo>
                  <a:lnTo>
                    <a:pt x="0" y="103"/>
                  </a:lnTo>
                  <a:lnTo>
                    <a:pt x="0" y="79"/>
                  </a:lnTo>
                  <a:lnTo>
                    <a:pt x="2" y="54"/>
                  </a:lnTo>
                  <a:lnTo>
                    <a:pt x="3" y="33"/>
                  </a:lnTo>
                  <a:lnTo>
                    <a:pt x="4" y="16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E6500"/>
            </a:solidFill>
            <a:ln w="0">
              <a:solidFill>
                <a:srgbClr val="FE65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5" name="Freeform 37"/>
            <p:cNvSpPr>
              <a:spLocks noEditPoints="1"/>
            </p:cNvSpPr>
            <p:nvPr/>
          </p:nvSpPr>
          <p:spPr bwMode="auto">
            <a:xfrm>
              <a:off x="2989581" y="2712896"/>
              <a:ext cx="790575" cy="788988"/>
            </a:xfrm>
            <a:custGeom>
              <a:avLst/>
              <a:gdLst>
                <a:gd name="T0" fmla="*/ 232 w 498"/>
                <a:gd name="T1" fmla="*/ 100 h 497"/>
                <a:gd name="T2" fmla="*/ 179 w 498"/>
                <a:gd name="T3" fmla="*/ 117 h 497"/>
                <a:gd name="T4" fmla="*/ 133 w 498"/>
                <a:gd name="T5" fmla="*/ 154 h 497"/>
                <a:gd name="T6" fmla="*/ 105 w 498"/>
                <a:gd name="T7" fmla="*/ 208 h 497"/>
                <a:gd name="T8" fmla="*/ 100 w 498"/>
                <a:gd name="T9" fmla="*/ 265 h 497"/>
                <a:gd name="T10" fmla="*/ 117 w 498"/>
                <a:gd name="T11" fmla="*/ 320 h 497"/>
                <a:gd name="T12" fmla="*/ 155 w 498"/>
                <a:gd name="T13" fmla="*/ 365 h 497"/>
                <a:gd name="T14" fmla="*/ 209 w 498"/>
                <a:gd name="T15" fmla="*/ 392 h 497"/>
                <a:gd name="T16" fmla="*/ 266 w 498"/>
                <a:gd name="T17" fmla="*/ 397 h 497"/>
                <a:gd name="T18" fmla="*/ 320 w 498"/>
                <a:gd name="T19" fmla="*/ 380 h 497"/>
                <a:gd name="T20" fmla="*/ 366 w 498"/>
                <a:gd name="T21" fmla="*/ 344 h 497"/>
                <a:gd name="T22" fmla="*/ 393 w 498"/>
                <a:gd name="T23" fmla="*/ 290 h 497"/>
                <a:gd name="T24" fmla="*/ 399 w 498"/>
                <a:gd name="T25" fmla="*/ 233 h 497"/>
                <a:gd name="T26" fmla="*/ 382 w 498"/>
                <a:gd name="T27" fmla="*/ 178 h 497"/>
                <a:gd name="T28" fmla="*/ 344 w 498"/>
                <a:gd name="T29" fmla="*/ 133 h 497"/>
                <a:gd name="T30" fmla="*/ 291 w 498"/>
                <a:gd name="T31" fmla="*/ 104 h 497"/>
                <a:gd name="T32" fmla="*/ 251 w 498"/>
                <a:gd name="T33" fmla="*/ 0 h 497"/>
                <a:gd name="T34" fmla="*/ 328 w 498"/>
                <a:gd name="T35" fmla="*/ 13 h 497"/>
                <a:gd name="T36" fmla="*/ 399 w 498"/>
                <a:gd name="T37" fmla="*/ 51 h 497"/>
                <a:gd name="T38" fmla="*/ 454 w 498"/>
                <a:gd name="T39" fmla="*/ 106 h 497"/>
                <a:gd name="T40" fmla="*/ 486 w 498"/>
                <a:gd name="T41" fmla="*/ 175 h 497"/>
                <a:gd name="T42" fmla="*/ 498 w 498"/>
                <a:gd name="T43" fmla="*/ 250 h 497"/>
                <a:gd name="T44" fmla="*/ 485 w 498"/>
                <a:gd name="T45" fmla="*/ 327 h 497"/>
                <a:gd name="T46" fmla="*/ 448 w 498"/>
                <a:gd name="T47" fmla="*/ 397 h 497"/>
                <a:gd name="T48" fmla="*/ 392 w 498"/>
                <a:gd name="T49" fmla="*/ 452 h 497"/>
                <a:gd name="T50" fmla="*/ 324 w 498"/>
                <a:gd name="T51" fmla="*/ 487 h 497"/>
                <a:gd name="T52" fmla="*/ 248 w 498"/>
                <a:gd name="T53" fmla="*/ 497 h 497"/>
                <a:gd name="T54" fmla="*/ 172 w 498"/>
                <a:gd name="T55" fmla="*/ 485 h 497"/>
                <a:gd name="T56" fmla="*/ 100 w 498"/>
                <a:gd name="T57" fmla="*/ 447 h 497"/>
                <a:gd name="T58" fmla="*/ 46 w 498"/>
                <a:gd name="T59" fmla="*/ 391 h 497"/>
                <a:gd name="T60" fmla="*/ 12 w 498"/>
                <a:gd name="T61" fmla="*/ 323 h 497"/>
                <a:gd name="T62" fmla="*/ 0 w 498"/>
                <a:gd name="T63" fmla="*/ 248 h 497"/>
                <a:gd name="T64" fmla="*/ 14 w 498"/>
                <a:gd name="T65" fmla="*/ 171 h 497"/>
                <a:gd name="T66" fmla="*/ 50 w 498"/>
                <a:gd name="T67" fmla="*/ 99 h 497"/>
                <a:gd name="T68" fmla="*/ 107 w 498"/>
                <a:gd name="T69" fmla="*/ 45 h 497"/>
                <a:gd name="T70" fmla="*/ 175 w 498"/>
                <a:gd name="T71" fmla="*/ 11 h 497"/>
                <a:gd name="T72" fmla="*/ 251 w 498"/>
                <a:gd name="T73" fmla="*/ 0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98" h="497">
                  <a:moveTo>
                    <a:pt x="261" y="99"/>
                  </a:moveTo>
                  <a:lnTo>
                    <a:pt x="232" y="100"/>
                  </a:lnTo>
                  <a:lnTo>
                    <a:pt x="205" y="106"/>
                  </a:lnTo>
                  <a:lnTo>
                    <a:pt x="179" y="117"/>
                  </a:lnTo>
                  <a:lnTo>
                    <a:pt x="154" y="133"/>
                  </a:lnTo>
                  <a:lnTo>
                    <a:pt x="133" y="154"/>
                  </a:lnTo>
                  <a:lnTo>
                    <a:pt x="117" y="179"/>
                  </a:lnTo>
                  <a:lnTo>
                    <a:pt x="105" y="208"/>
                  </a:lnTo>
                  <a:lnTo>
                    <a:pt x="100" y="236"/>
                  </a:lnTo>
                  <a:lnTo>
                    <a:pt x="100" y="265"/>
                  </a:lnTo>
                  <a:lnTo>
                    <a:pt x="107" y="294"/>
                  </a:lnTo>
                  <a:lnTo>
                    <a:pt x="117" y="320"/>
                  </a:lnTo>
                  <a:lnTo>
                    <a:pt x="134" y="344"/>
                  </a:lnTo>
                  <a:lnTo>
                    <a:pt x="155" y="365"/>
                  </a:lnTo>
                  <a:lnTo>
                    <a:pt x="180" y="382"/>
                  </a:lnTo>
                  <a:lnTo>
                    <a:pt x="209" y="392"/>
                  </a:lnTo>
                  <a:lnTo>
                    <a:pt x="238" y="397"/>
                  </a:lnTo>
                  <a:lnTo>
                    <a:pt x="266" y="397"/>
                  </a:lnTo>
                  <a:lnTo>
                    <a:pt x="294" y="391"/>
                  </a:lnTo>
                  <a:lnTo>
                    <a:pt x="320" y="380"/>
                  </a:lnTo>
                  <a:lnTo>
                    <a:pt x="345" y="365"/>
                  </a:lnTo>
                  <a:lnTo>
                    <a:pt x="366" y="344"/>
                  </a:lnTo>
                  <a:lnTo>
                    <a:pt x="382" y="318"/>
                  </a:lnTo>
                  <a:lnTo>
                    <a:pt x="393" y="290"/>
                  </a:lnTo>
                  <a:lnTo>
                    <a:pt x="399" y="261"/>
                  </a:lnTo>
                  <a:lnTo>
                    <a:pt x="399" y="233"/>
                  </a:lnTo>
                  <a:lnTo>
                    <a:pt x="392" y="204"/>
                  </a:lnTo>
                  <a:lnTo>
                    <a:pt x="382" y="178"/>
                  </a:lnTo>
                  <a:lnTo>
                    <a:pt x="365" y="154"/>
                  </a:lnTo>
                  <a:lnTo>
                    <a:pt x="344" y="133"/>
                  </a:lnTo>
                  <a:lnTo>
                    <a:pt x="319" y="116"/>
                  </a:lnTo>
                  <a:lnTo>
                    <a:pt x="291" y="104"/>
                  </a:lnTo>
                  <a:lnTo>
                    <a:pt x="261" y="99"/>
                  </a:lnTo>
                  <a:close/>
                  <a:moveTo>
                    <a:pt x="251" y="0"/>
                  </a:moveTo>
                  <a:lnTo>
                    <a:pt x="289" y="3"/>
                  </a:lnTo>
                  <a:lnTo>
                    <a:pt x="328" y="13"/>
                  </a:lnTo>
                  <a:lnTo>
                    <a:pt x="365" y="28"/>
                  </a:lnTo>
                  <a:lnTo>
                    <a:pt x="399" y="51"/>
                  </a:lnTo>
                  <a:lnTo>
                    <a:pt x="429" y="75"/>
                  </a:lnTo>
                  <a:lnTo>
                    <a:pt x="454" y="106"/>
                  </a:lnTo>
                  <a:lnTo>
                    <a:pt x="472" y="140"/>
                  </a:lnTo>
                  <a:lnTo>
                    <a:pt x="486" y="175"/>
                  </a:lnTo>
                  <a:lnTo>
                    <a:pt x="496" y="212"/>
                  </a:lnTo>
                  <a:lnTo>
                    <a:pt x="498" y="250"/>
                  </a:lnTo>
                  <a:lnTo>
                    <a:pt x="496" y="289"/>
                  </a:lnTo>
                  <a:lnTo>
                    <a:pt x="485" y="327"/>
                  </a:lnTo>
                  <a:lnTo>
                    <a:pt x="469" y="363"/>
                  </a:lnTo>
                  <a:lnTo>
                    <a:pt x="448" y="397"/>
                  </a:lnTo>
                  <a:lnTo>
                    <a:pt x="422" y="428"/>
                  </a:lnTo>
                  <a:lnTo>
                    <a:pt x="392" y="452"/>
                  </a:lnTo>
                  <a:lnTo>
                    <a:pt x="359" y="472"/>
                  </a:lnTo>
                  <a:lnTo>
                    <a:pt x="324" y="487"/>
                  </a:lnTo>
                  <a:lnTo>
                    <a:pt x="286" y="494"/>
                  </a:lnTo>
                  <a:lnTo>
                    <a:pt x="248" y="497"/>
                  </a:lnTo>
                  <a:lnTo>
                    <a:pt x="210" y="494"/>
                  </a:lnTo>
                  <a:lnTo>
                    <a:pt x="172" y="485"/>
                  </a:lnTo>
                  <a:lnTo>
                    <a:pt x="134" y="469"/>
                  </a:lnTo>
                  <a:lnTo>
                    <a:pt x="100" y="447"/>
                  </a:lnTo>
                  <a:lnTo>
                    <a:pt x="70" y="421"/>
                  </a:lnTo>
                  <a:lnTo>
                    <a:pt x="46" y="391"/>
                  </a:lnTo>
                  <a:lnTo>
                    <a:pt x="27" y="358"/>
                  </a:lnTo>
                  <a:lnTo>
                    <a:pt x="12" y="323"/>
                  </a:lnTo>
                  <a:lnTo>
                    <a:pt x="3" y="286"/>
                  </a:lnTo>
                  <a:lnTo>
                    <a:pt x="0" y="248"/>
                  </a:lnTo>
                  <a:lnTo>
                    <a:pt x="4" y="209"/>
                  </a:lnTo>
                  <a:lnTo>
                    <a:pt x="14" y="171"/>
                  </a:lnTo>
                  <a:lnTo>
                    <a:pt x="29" y="133"/>
                  </a:lnTo>
                  <a:lnTo>
                    <a:pt x="50" y="99"/>
                  </a:lnTo>
                  <a:lnTo>
                    <a:pt x="76" y="70"/>
                  </a:lnTo>
                  <a:lnTo>
                    <a:pt x="107" y="45"/>
                  </a:lnTo>
                  <a:lnTo>
                    <a:pt x="139" y="26"/>
                  </a:lnTo>
                  <a:lnTo>
                    <a:pt x="175" y="11"/>
                  </a:lnTo>
                  <a:lnTo>
                    <a:pt x="213" y="3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6" name="Freeform 38"/>
            <p:cNvSpPr>
              <a:spLocks/>
            </p:cNvSpPr>
            <p:nvPr/>
          </p:nvSpPr>
          <p:spPr bwMode="auto">
            <a:xfrm>
              <a:off x="3108644" y="2830371"/>
              <a:ext cx="555625" cy="555625"/>
            </a:xfrm>
            <a:custGeom>
              <a:avLst/>
              <a:gdLst>
                <a:gd name="T0" fmla="*/ 166 w 350"/>
                <a:gd name="T1" fmla="*/ 0 h 350"/>
                <a:gd name="T2" fmla="*/ 197 w 350"/>
                <a:gd name="T3" fmla="*/ 1 h 350"/>
                <a:gd name="T4" fmla="*/ 227 w 350"/>
                <a:gd name="T5" fmla="*/ 8 h 350"/>
                <a:gd name="T6" fmla="*/ 256 w 350"/>
                <a:gd name="T7" fmla="*/ 20 h 350"/>
                <a:gd name="T8" fmla="*/ 282 w 350"/>
                <a:gd name="T9" fmla="*/ 37 h 350"/>
                <a:gd name="T10" fmla="*/ 304 w 350"/>
                <a:gd name="T11" fmla="*/ 58 h 350"/>
                <a:gd name="T12" fmla="*/ 322 w 350"/>
                <a:gd name="T13" fmla="*/ 81 h 350"/>
                <a:gd name="T14" fmla="*/ 337 w 350"/>
                <a:gd name="T15" fmla="*/ 109 h 350"/>
                <a:gd name="T16" fmla="*/ 346 w 350"/>
                <a:gd name="T17" fmla="*/ 136 h 350"/>
                <a:gd name="T18" fmla="*/ 350 w 350"/>
                <a:gd name="T19" fmla="*/ 166 h 350"/>
                <a:gd name="T20" fmla="*/ 349 w 350"/>
                <a:gd name="T21" fmla="*/ 197 h 350"/>
                <a:gd name="T22" fmla="*/ 342 w 350"/>
                <a:gd name="T23" fmla="*/ 227 h 350"/>
                <a:gd name="T24" fmla="*/ 329 w 350"/>
                <a:gd name="T25" fmla="*/ 255 h 350"/>
                <a:gd name="T26" fmla="*/ 312 w 350"/>
                <a:gd name="T27" fmla="*/ 283 h 350"/>
                <a:gd name="T28" fmla="*/ 291 w 350"/>
                <a:gd name="T29" fmla="*/ 305 h 350"/>
                <a:gd name="T30" fmla="*/ 267 w 350"/>
                <a:gd name="T31" fmla="*/ 323 h 350"/>
                <a:gd name="T32" fmla="*/ 241 w 350"/>
                <a:gd name="T33" fmla="*/ 337 h 350"/>
                <a:gd name="T34" fmla="*/ 212 w 350"/>
                <a:gd name="T35" fmla="*/ 346 h 350"/>
                <a:gd name="T36" fmla="*/ 182 w 350"/>
                <a:gd name="T37" fmla="*/ 350 h 350"/>
                <a:gd name="T38" fmla="*/ 152 w 350"/>
                <a:gd name="T39" fmla="*/ 348 h 350"/>
                <a:gd name="T40" fmla="*/ 122 w 350"/>
                <a:gd name="T41" fmla="*/ 342 h 350"/>
                <a:gd name="T42" fmla="*/ 93 w 350"/>
                <a:gd name="T43" fmla="*/ 330 h 350"/>
                <a:gd name="T44" fmla="*/ 67 w 350"/>
                <a:gd name="T45" fmla="*/ 313 h 350"/>
                <a:gd name="T46" fmla="*/ 45 w 350"/>
                <a:gd name="T47" fmla="*/ 292 h 350"/>
                <a:gd name="T48" fmla="*/ 26 w 350"/>
                <a:gd name="T49" fmla="*/ 267 h 350"/>
                <a:gd name="T50" fmla="*/ 12 w 350"/>
                <a:gd name="T51" fmla="*/ 241 h 350"/>
                <a:gd name="T52" fmla="*/ 4 w 350"/>
                <a:gd name="T53" fmla="*/ 212 h 350"/>
                <a:gd name="T54" fmla="*/ 0 w 350"/>
                <a:gd name="T55" fmla="*/ 183 h 350"/>
                <a:gd name="T56" fmla="*/ 0 w 350"/>
                <a:gd name="T57" fmla="*/ 153 h 350"/>
                <a:gd name="T58" fmla="*/ 7 w 350"/>
                <a:gd name="T59" fmla="*/ 123 h 350"/>
                <a:gd name="T60" fmla="*/ 20 w 350"/>
                <a:gd name="T61" fmla="*/ 93 h 350"/>
                <a:gd name="T62" fmla="*/ 37 w 350"/>
                <a:gd name="T63" fmla="*/ 67 h 350"/>
                <a:gd name="T64" fmla="*/ 58 w 350"/>
                <a:gd name="T65" fmla="*/ 45 h 350"/>
                <a:gd name="T66" fmla="*/ 81 w 350"/>
                <a:gd name="T67" fmla="*/ 26 h 350"/>
                <a:gd name="T68" fmla="*/ 108 w 350"/>
                <a:gd name="T69" fmla="*/ 13 h 350"/>
                <a:gd name="T70" fmla="*/ 136 w 350"/>
                <a:gd name="T71" fmla="*/ 4 h 350"/>
                <a:gd name="T72" fmla="*/ 166 w 350"/>
                <a:gd name="T73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50" h="350">
                  <a:moveTo>
                    <a:pt x="166" y="0"/>
                  </a:moveTo>
                  <a:lnTo>
                    <a:pt x="197" y="1"/>
                  </a:lnTo>
                  <a:lnTo>
                    <a:pt x="227" y="8"/>
                  </a:lnTo>
                  <a:lnTo>
                    <a:pt x="256" y="20"/>
                  </a:lnTo>
                  <a:lnTo>
                    <a:pt x="282" y="37"/>
                  </a:lnTo>
                  <a:lnTo>
                    <a:pt x="304" y="58"/>
                  </a:lnTo>
                  <a:lnTo>
                    <a:pt x="322" y="81"/>
                  </a:lnTo>
                  <a:lnTo>
                    <a:pt x="337" y="109"/>
                  </a:lnTo>
                  <a:lnTo>
                    <a:pt x="346" y="136"/>
                  </a:lnTo>
                  <a:lnTo>
                    <a:pt x="350" y="166"/>
                  </a:lnTo>
                  <a:lnTo>
                    <a:pt x="349" y="197"/>
                  </a:lnTo>
                  <a:lnTo>
                    <a:pt x="342" y="227"/>
                  </a:lnTo>
                  <a:lnTo>
                    <a:pt x="329" y="255"/>
                  </a:lnTo>
                  <a:lnTo>
                    <a:pt x="312" y="283"/>
                  </a:lnTo>
                  <a:lnTo>
                    <a:pt x="291" y="305"/>
                  </a:lnTo>
                  <a:lnTo>
                    <a:pt x="267" y="323"/>
                  </a:lnTo>
                  <a:lnTo>
                    <a:pt x="241" y="337"/>
                  </a:lnTo>
                  <a:lnTo>
                    <a:pt x="212" y="346"/>
                  </a:lnTo>
                  <a:lnTo>
                    <a:pt x="182" y="350"/>
                  </a:lnTo>
                  <a:lnTo>
                    <a:pt x="152" y="348"/>
                  </a:lnTo>
                  <a:lnTo>
                    <a:pt x="122" y="342"/>
                  </a:lnTo>
                  <a:lnTo>
                    <a:pt x="93" y="330"/>
                  </a:lnTo>
                  <a:lnTo>
                    <a:pt x="67" y="313"/>
                  </a:lnTo>
                  <a:lnTo>
                    <a:pt x="45" y="292"/>
                  </a:lnTo>
                  <a:lnTo>
                    <a:pt x="26" y="267"/>
                  </a:lnTo>
                  <a:lnTo>
                    <a:pt x="12" y="241"/>
                  </a:lnTo>
                  <a:lnTo>
                    <a:pt x="4" y="212"/>
                  </a:lnTo>
                  <a:lnTo>
                    <a:pt x="0" y="183"/>
                  </a:lnTo>
                  <a:lnTo>
                    <a:pt x="0" y="153"/>
                  </a:lnTo>
                  <a:lnTo>
                    <a:pt x="7" y="123"/>
                  </a:lnTo>
                  <a:lnTo>
                    <a:pt x="20" y="93"/>
                  </a:lnTo>
                  <a:lnTo>
                    <a:pt x="37" y="67"/>
                  </a:lnTo>
                  <a:lnTo>
                    <a:pt x="58" y="45"/>
                  </a:lnTo>
                  <a:lnTo>
                    <a:pt x="81" y="26"/>
                  </a:lnTo>
                  <a:lnTo>
                    <a:pt x="108" y="13"/>
                  </a:lnTo>
                  <a:lnTo>
                    <a:pt x="136" y="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EAF0F0"/>
            </a:solidFill>
            <a:ln w="0">
              <a:solidFill>
                <a:srgbClr val="EAF0F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7" name="Freeform 39"/>
            <p:cNvSpPr>
              <a:spLocks/>
            </p:cNvSpPr>
            <p:nvPr/>
          </p:nvSpPr>
          <p:spPr bwMode="auto">
            <a:xfrm>
              <a:off x="3291206" y="3012934"/>
              <a:ext cx="190500" cy="188913"/>
            </a:xfrm>
            <a:custGeom>
              <a:avLst/>
              <a:gdLst>
                <a:gd name="T0" fmla="*/ 50 w 120"/>
                <a:gd name="T1" fmla="*/ 0 h 119"/>
                <a:gd name="T2" fmla="*/ 69 w 120"/>
                <a:gd name="T3" fmla="*/ 0 h 119"/>
                <a:gd name="T4" fmla="*/ 87 w 120"/>
                <a:gd name="T5" fmla="*/ 7 h 119"/>
                <a:gd name="T6" fmla="*/ 103 w 120"/>
                <a:gd name="T7" fmla="*/ 17 h 119"/>
                <a:gd name="T8" fmla="*/ 113 w 120"/>
                <a:gd name="T9" fmla="*/ 33 h 119"/>
                <a:gd name="T10" fmla="*/ 120 w 120"/>
                <a:gd name="T11" fmla="*/ 50 h 119"/>
                <a:gd name="T12" fmla="*/ 120 w 120"/>
                <a:gd name="T13" fmla="*/ 70 h 119"/>
                <a:gd name="T14" fmla="*/ 113 w 120"/>
                <a:gd name="T15" fmla="*/ 88 h 119"/>
                <a:gd name="T16" fmla="*/ 101 w 120"/>
                <a:gd name="T17" fmla="*/ 102 h 119"/>
                <a:gd name="T18" fmla="*/ 86 w 120"/>
                <a:gd name="T19" fmla="*/ 114 h 119"/>
                <a:gd name="T20" fmla="*/ 69 w 120"/>
                <a:gd name="T21" fmla="*/ 119 h 119"/>
                <a:gd name="T22" fmla="*/ 50 w 120"/>
                <a:gd name="T23" fmla="*/ 119 h 119"/>
                <a:gd name="T24" fmla="*/ 32 w 120"/>
                <a:gd name="T25" fmla="*/ 113 h 119"/>
                <a:gd name="T26" fmla="*/ 16 w 120"/>
                <a:gd name="T27" fmla="*/ 101 h 119"/>
                <a:gd name="T28" fmla="*/ 6 w 120"/>
                <a:gd name="T29" fmla="*/ 87 h 119"/>
                <a:gd name="T30" fmla="*/ 0 w 120"/>
                <a:gd name="T31" fmla="*/ 68 h 119"/>
                <a:gd name="T32" fmla="*/ 0 w 120"/>
                <a:gd name="T33" fmla="*/ 50 h 119"/>
                <a:gd name="T34" fmla="*/ 6 w 120"/>
                <a:gd name="T35" fmla="*/ 32 h 119"/>
                <a:gd name="T36" fmla="*/ 17 w 120"/>
                <a:gd name="T37" fmla="*/ 16 h 119"/>
                <a:gd name="T38" fmla="*/ 33 w 120"/>
                <a:gd name="T39" fmla="*/ 6 h 119"/>
                <a:gd name="T40" fmla="*/ 50 w 120"/>
                <a:gd name="T4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" h="119">
                  <a:moveTo>
                    <a:pt x="50" y="0"/>
                  </a:moveTo>
                  <a:lnTo>
                    <a:pt x="69" y="0"/>
                  </a:lnTo>
                  <a:lnTo>
                    <a:pt x="87" y="7"/>
                  </a:lnTo>
                  <a:lnTo>
                    <a:pt x="103" y="17"/>
                  </a:lnTo>
                  <a:lnTo>
                    <a:pt x="113" y="33"/>
                  </a:lnTo>
                  <a:lnTo>
                    <a:pt x="120" y="50"/>
                  </a:lnTo>
                  <a:lnTo>
                    <a:pt x="120" y="70"/>
                  </a:lnTo>
                  <a:lnTo>
                    <a:pt x="113" y="88"/>
                  </a:lnTo>
                  <a:lnTo>
                    <a:pt x="101" y="102"/>
                  </a:lnTo>
                  <a:lnTo>
                    <a:pt x="86" y="114"/>
                  </a:lnTo>
                  <a:lnTo>
                    <a:pt x="69" y="119"/>
                  </a:lnTo>
                  <a:lnTo>
                    <a:pt x="50" y="119"/>
                  </a:lnTo>
                  <a:lnTo>
                    <a:pt x="32" y="113"/>
                  </a:lnTo>
                  <a:lnTo>
                    <a:pt x="16" y="101"/>
                  </a:lnTo>
                  <a:lnTo>
                    <a:pt x="6" y="87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6" y="32"/>
                  </a:lnTo>
                  <a:lnTo>
                    <a:pt x="17" y="16"/>
                  </a:lnTo>
                  <a:lnTo>
                    <a:pt x="33" y="6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8" name="Freeform 40"/>
            <p:cNvSpPr>
              <a:spLocks/>
            </p:cNvSpPr>
            <p:nvPr/>
          </p:nvSpPr>
          <p:spPr bwMode="auto">
            <a:xfrm>
              <a:off x="3421381" y="2895459"/>
              <a:ext cx="98425" cy="100013"/>
            </a:xfrm>
            <a:custGeom>
              <a:avLst/>
              <a:gdLst>
                <a:gd name="T0" fmla="*/ 34 w 62"/>
                <a:gd name="T1" fmla="*/ 0 h 63"/>
                <a:gd name="T2" fmla="*/ 45 w 62"/>
                <a:gd name="T3" fmla="*/ 2 h 63"/>
                <a:gd name="T4" fmla="*/ 56 w 62"/>
                <a:gd name="T5" fmla="*/ 10 h 63"/>
                <a:gd name="T6" fmla="*/ 61 w 62"/>
                <a:gd name="T7" fmla="*/ 22 h 63"/>
                <a:gd name="T8" fmla="*/ 62 w 62"/>
                <a:gd name="T9" fmla="*/ 34 h 63"/>
                <a:gd name="T10" fmla="*/ 59 w 62"/>
                <a:gd name="T11" fmla="*/ 46 h 63"/>
                <a:gd name="T12" fmla="*/ 51 w 62"/>
                <a:gd name="T13" fmla="*/ 56 h 63"/>
                <a:gd name="T14" fmla="*/ 40 w 62"/>
                <a:gd name="T15" fmla="*/ 61 h 63"/>
                <a:gd name="T16" fmla="*/ 28 w 62"/>
                <a:gd name="T17" fmla="*/ 63 h 63"/>
                <a:gd name="T18" fmla="*/ 17 w 62"/>
                <a:gd name="T19" fmla="*/ 59 h 63"/>
                <a:gd name="T20" fmla="*/ 6 w 62"/>
                <a:gd name="T21" fmla="*/ 51 h 63"/>
                <a:gd name="T22" fmla="*/ 1 w 62"/>
                <a:gd name="T23" fmla="*/ 40 h 63"/>
                <a:gd name="T24" fmla="*/ 0 w 62"/>
                <a:gd name="T25" fmla="*/ 29 h 63"/>
                <a:gd name="T26" fmla="*/ 2 w 62"/>
                <a:gd name="T27" fmla="*/ 17 h 63"/>
                <a:gd name="T28" fmla="*/ 10 w 62"/>
                <a:gd name="T29" fmla="*/ 6 h 63"/>
                <a:gd name="T30" fmla="*/ 22 w 62"/>
                <a:gd name="T31" fmla="*/ 1 h 63"/>
                <a:gd name="T32" fmla="*/ 34 w 62"/>
                <a:gd name="T3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63">
                  <a:moveTo>
                    <a:pt x="34" y="0"/>
                  </a:moveTo>
                  <a:lnTo>
                    <a:pt x="45" y="2"/>
                  </a:lnTo>
                  <a:lnTo>
                    <a:pt x="56" y="10"/>
                  </a:lnTo>
                  <a:lnTo>
                    <a:pt x="61" y="22"/>
                  </a:lnTo>
                  <a:lnTo>
                    <a:pt x="62" y="34"/>
                  </a:lnTo>
                  <a:lnTo>
                    <a:pt x="59" y="46"/>
                  </a:lnTo>
                  <a:lnTo>
                    <a:pt x="51" y="56"/>
                  </a:lnTo>
                  <a:lnTo>
                    <a:pt x="40" y="61"/>
                  </a:lnTo>
                  <a:lnTo>
                    <a:pt x="28" y="63"/>
                  </a:lnTo>
                  <a:lnTo>
                    <a:pt x="17" y="59"/>
                  </a:lnTo>
                  <a:lnTo>
                    <a:pt x="6" y="51"/>
                  </a:lnTo>
                  <a:lnTo>
                    <a:pt x="1" y="40"/>
                  </a:lnTo>
                  <a:lnTo>
                    <a:pt x="0" y="29"/>
                  </a:lnTo>
                  <a:lnTo>
                    <a:pt x="2" y="17"/>
                  </a:lnTo>
                  <a:lnTo>
                    <a:pt x="10" y="6"/>
                  </a:lnTo>
                  <a:lnTo>
                    <a:pt x="22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9" name="Freeform 41"/>
            <p:cNvSpPr>
              <a:spLocks/>
            </p:cNvSpPr>
            <p:nvPr/>
          </p:nvSpPr>
          <p:spPr bwMode="auto">
            <a:xfrm>
              <a:off x="3497581" y="3143109"/>
              <a:ext cx="101600" cy="98425"/>
            </a:xfrm>
            <a:custGeom>
              <a:avLst/>
              <a:gdLst>
                <a:gd name="T0" fmla="*/ 35 w 64"/>
                <a:gd name="T1" fmla="*/ 0 h 62"/>
                <a:gd name="T2" fmla="*/ 47 w 64"/>
                <a:gd name="T3" fmla="*/ 3 h 62"/>
                <a:gd name="T4" fmla="*/ 56 w 64"/>
                <a:gd name="T5" fmla="*/ 11 h 62"/>
                <a:gd name="T6" fmla="*/ 63 w 64"/>
                <a:gd name="T7" fmla="*/ 22 h 62"/>
                <a:gd name="T8" fmla="*/ 64 w 64"/>
                <a:gd name="T9" fmla="*/ 34 h 62"/>
                <a:gd name="T10" fmla="*/ 60 w 64"/>
                <a:gd name="T11" fmla="*/ 47 h 62"/>
                <a:gd name="T12" fmla="*/ 52 w 64"/>
                <a:gd name="T13" fmla="*/ 56 h 62"/>
                <a:gd name="T14" fmla="*/ 42 w 64"/>
                <a:gd name="T15" fmla="*/ 61 h 62"/>
                <a:gd name="T16" fmla="*/ 30 w 64"/>
                <a:gd name="T17" fmla="*/ 62 h 62"/>
                <a:gd name="T18" fmla="*/ 17 w 64"/>
                <a:gd name="T19" fmla="*/ 60 h 62"/>
                <a:gd name="T20" fmla="*/ 8 w 64"/>
                <a:gd name="T21" fmla="*/ 52 h 62"/>
                <a:gd name="T22" fmla="*/ 1 w 64"/>
                <a:gd name="T23" fmla="*/ 40 h 62"/>
                <a:gd name="T24" fmla="*/ 0 w 64"/>
                <a:gd name="T25" fmla="*/ 28 h 62"/>
                <a:gd name="T26" fmla="*/ 4 w 64"/>
                <a:gd name="T27" fmla="*/ 17 h 62"/>
                <a:gd name="T28" fmla="*/ 12 w 64"/>
                <a:gd name="T29" fmla="*/ 6 h 62"/>
                <a:gd name="T30" fmla="*/ 22 w 64"/>
                <a:gd name="T31" fmla="*/ 1 h 62"/>
                <a:gd name="T32" fmla="*/ 35 w 64"/>
                <a:gd name="T33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62">
                  <a:moveTo>
                    <a:pt x="35" y="0"/>
                  </a:moveTo>
                  <a:lnTo>
                    <a:pt x="47" y="3"/>
                  </a:lnTo>
                  <a:lnTo>
                    <a:pt x="56" y="11"/>
                  </a:lnTo>
                  <a:lnTo>
                    <a:pt x="63" y="22"/>
                  </a:lnTo>
                  <a:lnTo>
                    <a:pt x="64" y="34"/>
                  </a:lnTo>
                  <a:lnTo>
                    <a:pt x="60" y="47"/>
                  </a:lnTo>
                  <a:lnTo>
                    <a:pt x="52" y="56"/>
                  </a:lnTo>
                  <a:lnTo>
                    <a:pt x="42" y="61"/>
                  </a:lnTo>
                  <a:lnTo>
                    <a:pt x="30" y="62"/>
                  </a:lnTo>
                  <a:lnTo>
                    <a:pt x="17" y="60"/>
                  </a:lnTo>
                  <a:lnTo>
                    <a:pt x="8" y="52"/>
                  </a:lnTo>
                  <a:lnTo>
                    <a:pt x="1" y="40"/>
                  </a:lnTo>
                  <a:lnTo>
                    <a:pt x="0" y="28"/>
                  </a:lnTo>
                  <a:lnTo>
                    <a:pt x="4" y="17"/>
                  </a:lnTo>
                  <a:lnTo>
                    <a:pt x="12" y="6"/>
                  </a:lnTo>
                  <a:lnTo>
                    <a:pt x="22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0" name="Freeform 42"/>
            <p:cNvSpPr>
              <a:spLocks/>
            </p:cNvSpPr>
            <p:nvPr/>
          </p:nvSpPr>
          <p:spPr bwMode="auto">
            <a:xfrm>
              <a:off x="3249931" y="3220896"/>
              <a:ext cx="100013" cy="100013"/>
            </a:xfrm>
            <a:custGeom>
              <a:avLst/>
              <a:gdLst>
                <a:gd name="T0" fmla="*/ 34 w 63"/>
                <a:gd name="T1" fmla="*/ 0 h 63"/>
                <a:gd name="T2" fmla="*/ 46 w 63"/>
                <a:gd name="T3" fmla="*/ 3 h 63"/>
                <a:gd name="T4" fmla="*/ 57 w 63"/>
                <a:gd name="T5" fmla="*/ 11 h 63"/>
                <a:gd name="T6" fmla="*/ 62 w 63"/>
                <a:gd name="T7" fmla="*/ 23 h 63"/>
                <a:gd name="T8" fmla="*/ 63 w 63"/>
                <a:gd name="T9" fmla="*/ 34 h 63"/>
                <a:gd name="T10" fmla="*/ 60 w 63"/>
                <a:gd name="T11" fmla="*/ 46 h 63"/>
                <a:gd name="T12" fmla="*/ 53 w 63"/>
                <a:gd name="T13" fmla="*/ 57 h 63"/>
                <a:gd name="T14" fmla="*/ 41 w 63"/>
                <a:gd name="T15" fmla="*/ 62 h 63"/>
                <a:gd name="T16" fmla="*/ 29 w 63"/>
                <a:gd name="T17" fmla="*/ 63 h 63"/>
                <a:gd name="T18" fmla="*/ 17 w 63"/>
                <a:gd name="T19" fmla="*/ 59 h 63"/>
                <a:gd name="T20" fmla="*/ 7 w 63"/>
                <a:gd name="T21" fmla="*/ 51 h 63"/>
                <a:gd name="T22" fmla="*/ 2 w 63"/>
                <a:gd name="T23" fmla="*/ 41 h 63"/>
                <a:gd name="T24" fmla="*/ 0 w 63"/>
                <a:gd name="T25" fmla="*/ 29 h 63"/>
                <a:gd name="T26" fmla="*/ 4 w 63"/>
                <a:gd name="T27" fmla="*/ 17 h 63"/>
                <a:gd name="T28" fmla="*/ 12 w 63"/>
                <a:gd name="T29" fmla="*/ 7 h 63"/>
                <a:gd name="T30" fmla="*/ 22 w 63"/>
                <a:gd name="T31" fmla="*/ 2 h 63"/>
                <a:gd name="T32" fmla="*/ 34 w 63"/>
                <a:gd name="T3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63">
                  <a:moveTo>
                    <a:pt x="34" y="0"/>
                  </a:moveTo>
                  <a:lnTo>
                    <a:pt x="46" y="3"/>
                  </a:lnTo>
                  <a:lnTo>
                    <a:pt x="57" y="11"/>
                  </a:lnTo>
                  <a:lnTo>
                    <a:pt x="62" y="23"/>
                  </a:lnTo>
                  <a:lnTo>
                    <a:pt x="63" y="34"/>
                  </a:lnTo>
                  <a:lnTo>
                    <a:pt x="60" y="46"/>
                  </a:lnTo>
                  <a:lnTo>
                    <a:pt x="53" y="57"/>
                  </a:lnTo>
                  <a:lnTo>
                    <a:pt x="41" y="62"/>
                  </a:lnTo>
                  <a:lnTo>
                    <a:pt x="29" y="63"/>
                  </a:lnTo>
                  <a:lnTo>
                    <a:pt x="17" y="59"/>
                  </a:lnTo>
                  <a:lnTo>
                    <a:pt x="7" y="51"/>
                  </a:lnTo>
                  <a:lnTo>
                    <a:pt x="2" y="41"/>
                  </a:lnTo>
                  <a:lnTo>
                    <a:pt x="0" y="29"/>
                  </a:lnTo>
                  <a:lnTo>
                    <a:pt x="4" y="17"/>
                  </a:lnTo>
                  <a:lnTo>
                    <a:pt x="12" y="7"/>
                  </a:lnTo>
                  <a:lnTo>
                    <a:pt x="22" y="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1" name="Freeform 43"/>
            <p:cNvSpPr>
              <a:spLocks/>
            </p:cNvSpPr>
            <p:nvPr/>
          </p:nvSpPr>
          <p:spPr bwMode="auto">
            <a:xfrm>
              <a:off x="3170556" y="2971659"/>
              <a:ext cx="103188" cy="101600"/>
            </a:xfrm>
            <a:custGeom>
              <a:avLst/>
              <a:gdLst>
                <a:gd name="T0" fmla="*/ 36 w 65"/>
                <a:gd name="T1" fmla="*/ 0 h 64"/>
                <a:gd name="T2" fmla="*/ 48 w 65"/>
                <a:gd name="T3" fmla="*/ 4 h 64"/>
                <a:gd name="T4" fmla="*/ 57 w 65"/>
                <a:gd name="T5" fmla="*/ 12 h 64"/>
                <a:gd name="T6" fmla="*/ 63 w 65"/>
                <a:gd name="T7" fmla="*/ 22 h 64"/>
                <a:gd name="T8" fmla="*/ 65 w 65"/>
                <a:gd name="T9" fmla="*/ 34 h 64"/>
                <a:gd name="T10" fmla="*/ 61 w 65"/>
                <a:gd name="T11" fmla="*/ 47 h 64"/>
                <a:gd name="T12" fmla="*/ 53 w 65"/>
                <a:gd name="T13" fmla="*/ 56 h 64"/>
                <a:gd name="T14" fmla="*/ 42 w 65"/>
                <a:gd name="T15" fmla="*/ 63 h 64"/>
                <a:gd name="T16" fmla="*/ 31 w 65"/>
                <a:gd name="T17" fmla="*/ 64 h 64"/>
                <a:gd name="T18" fmla="*/ 17 w 65"/>
                <a:gd name="T19" fmla="*/ 60 h 64"/>
                <a:gd name="T20" fmla="*/ 8 w 65"/>
                <a:gd name="T21" fmla="*/ 53 h 64"/>
                <a:gd name="T22" fmla="*/ 2 w 65"/>
                <a:gd name="T23" fmla="*/ 42 h 64"/>
                <a:gd name="T24" fmla="*/ 0 w 65"/>
                <a:gd name="T25" fmla="*/ 29 h 64"/>
                <a:gd name="T26" fmla="*/ 4 w 65"/>
                <a:gd name="T27" fmla="*/ 17 h 64"/>
                <a:gd name="T28" fmla="*/ 12 w 65"/>
                <a:gd name="T29" fmla="*/ 8 h 64"/>
                <a:gd name="T30" fmla="*/ 23 w 65"/>
                <a:gd name="T31" fmla="*/ 1 h 64"/>
                <a:gd name="T32" fmla="*/ 36 w 65"/>
                <a:gd name="T3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5" h="64">
                  <a:moveTo>
                    <a:pt x="36" y="0"/>
                  </a:moveTo>
                  <a:lnTo>
                    <a:pt x="48" y="4"/>
                  </a:lnTo>
                  <a:lnTo>
                    <a:pt x="57" y="12"/>
                  </a:lnTo>
                  <a:lnTo>
                    <a:pt x="63" y="22"/>
                  </a:lnTo>
                  <a:lnTo>
                    <a:pt x="65" y="34"/>
                  </a:lnTo>
                  <a:lnTo>
                    <a:pt x="61" y="47"/>
                  </a:lnTo>
                  <a:lnTo>
                    <a:pt x="53" y="56"/>
                  </a:lnTo>
                  <a:lnTo>
                    <a:pt x="42" y="63"/>
                  </a:lnTo>
                  <a:lnTo>
                    <a:pt x="31" y="64"/>
                  </a:lnTo>
                  <a:lnTo>
                    <a:pt x="17" y="60"/>
                  </a:lnTo>
                  <a:lnTo>
                    <a:pt x="8" y="53"/>
                  </a:lnTo>
                  <a:lnTo>
                    <a:pt x="2" y="42"/>
                  </a:lnTo>
                  <a:lnTo>
                    <a:pt x="0" y="29"/>
                  </a:lnTo>
                  <a:lnTo>
                    <a:pt x="4" y="17"/>
                  </a:lnTo>
                  <a:lnTo>
                    <a:pt x="12" y="8"/>
                  </a:lnTo>
                  <a:lnTo>
                    <a:pt x="23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2" name="Freeform 44"/>
            <p:cNvSpPr>
              <a:spLocks/>
            </p:cNvSpPr>
            <p:nvPr/>
          </p:nvSpPr>
          <p:spPr bwMode="auto">
            <a:xfrm>
              <a:off x="3176906" y="1798496"/>
              <a:ext cx="112713" cy="285750"/>
            </a:xfrm>
            <a:custGeom>
              <a:avLst/>
              <a:gdLst>
                <a:gd name="T0" fmla="*/ 57 w 71"/>
                <a:gd name="T1" fmla="*/ 0 h 180"/>
                <a:gd name="T2" fmla="*/ 71 w 71"/>
                <a:gd name="T3" fmla="*/ 178 h 180"/>
                <a:gd name="T4" fmla="*/ 41 w 71"/>
                <a:gd name="T5" fmla="*/ 180 h 180"/>
                <a:gd name="T6" fmla="*/ 29 w 71"/>
                <a:gd name="T7" fmla="*/ 178 h 180"/>
                <a:gd name="T8" fmla="*/ 20 w 71"/>
                <a:gd name="T9" fmla="*/ 168 h 180"/>
                <a:gd name="T10" fmla="*/ 13 w 71"/>
                <a:gd name="T11" fmla="*/ 155 h 180"/>
                <a:gd name="T12" fmla="*/ 7 w 71"/>
                <a:gd name="T13" fmla="*/ 137 h 180"/>
                <a:gd name="T14" fmla="*/ 3 w 71"/>
                <a:gd name="T15" fmla="*/ 116 h 180"/>
                <a:gd name="T16" fmla="*/ 2 w 71"/>
                <a:gd name="T17" fmla="*/ 94 h 180"/>
                <a:gd name="T18" fmla="*/ 0 w 71"/>
                <a:gd name="T19" fmla="*/ 72 h 180"/>
                <a:gd name="T20" fmla="*/ 2 w 71"/>
                <a:gd name="T21" fmla="*/ 51 h 180"/>
                <a:gd name="T22" fmla="*/ 4 w 71"/>
                <a:gd name="T23" fmla="*/ 32 h 180"/>
                <a:gd name="T24" fmla="*/ 8 w 71"/>
                <a:gd name="T25" fmla="*/ 17 h 180"/>
                <a:gd name="T26" fmla="*/ 15 w 71"/>
                <a:gd name="T27" fmla="*/ 6 h 180"/>
                <a:gd name="T28" fmla="*/ 21 w 71"/>
                <a:gd name="T29" fmla="*/ 2 h 180"/>
                <a:gd name="T30" fmla="*/ 57 w 71"/>
                <a:gd name="T3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180">
                  <a:moveTo>
                    <a:pt x="57" y="0"/>
                  </a:moveTo>
                  <a:lnTo>
                    <a:pt x="71" y="178"/>
                  </a:lnTo>
                  <a:lnTo>
                    <a:pt x="41" y="180"/>
                  </a:lnTo>
                  <a:lnTo>
                    <a:pt x="29" y="178"/>
                  </a:lnTo>
                  <a:lnTo>
                    <a:pt x="20" y="168"/>
                  </a:lnTo>
                  <a:lnTo>
                    <a:pt x="13" y="155"/>
                  </a:lnTo>
                  <a:lnTo>
                    <a:pt x="7" y="137"/>
                  </a:lnTo>
                  <a:lnTo>
                    <a:pt x="3" y="116"/>
                  </a:lnTo>
                  <a:lnTo>
                    <a:pt x="2" y="94"/>
                  </a:lnTo>
                  <a:lnTo>
                    <a:pt x="0" y="72"/>
                  </a:lnTo>
                  <a:lnTo>
                    <a:pt x="2" y="51"/>
                  </a:lnTo>
                  <a:lnTo>
                    <a:pt x="4" y="32"/>
                  </a:lnTo>
                  <a:lnTo>
                    <a:pt x="8" y="17"/>
                  </a:lnTo>
                  <a:lnTo>
                    <a:pt x="15" y="6"/>
                  </a:lnTo>
                  <a:lnTo>
                    <a:pt x="21" y="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162B33"/>
            </a:solidFill>
            <a:ln w="0">
              <a:solidFill>
                <a:srgbClr val="162B3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3" name="Freeform 45"/>
            <p:cNvSpPr>
              <a:spLocks/>
            </p:cNvSpPr>
            <p:nvPr/>
          </p:nvSpPr>
          <p:spPr bwMode="auto">
            <a:xfrm>
              <a:off x="3222944" y="1798496"/>
              <a:ext cx="66675" cy="284163"/>
            </a:xfrm>
            <a:custGeom>
              <a:avLst/>
              <a:gdLst>
                <a:gd name="T0" fmla="*/ 28 w 42"/>
                <a:gd name="T1" fmla="*/ 0 h 179"/>
                <a:gd name="T2" fmla="*/ 42 w 42"/>
                <a:gd name="T3" fmla="*/ 178 h 179"/>
                <a:gd name="T4" fmla="*/ 15 w 42"/>
                <a:gd name="T5" fmla="*/ 179 h 179"/>
                <a:gd name="T6" fmla="*/ 0 w 42"/>
                <a:gd name="T7" fmla="*/ 2 h 179"/>
                <a:gd name="T8" fmla="*/ 28 w 42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79">
                  <a:moveTo>
                    <a:pt x="28" y="0"/>
                  </a:moveTo>
                  <a:lnTo>
                    <a:pt x="42" y="178"/>
                  </a:lnTo>
                  <a:lnTo>
                    <a:pt x="15" y="179"/>
                  </a:lnTo>
                  <a:lnTo>
                    <a:pt x="0" y="2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879EA2"/>
            </a:solidFill>
            <a:ln w="0">
              <a:solidFill>
                <a:srgbClr val="879EA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4" name="Freeform 46"/>
            <p:cNvSpPr>
              <a:spLocks/>
            </p:cNvSpPr>
            <p:nvPr/>
          </p:nvSpPr>
          <p:spPr bwMode="auto">
            <a:xfrm>
              <a:off x="2275206" y="2774809"/>
              <a:ext cx="569913" cy="376238"/>
            </a:xfrm>
            <a:custGeom>
              <a:avLst/>
              <a:gdLst>
                <a:gd name="T0" fmla="*/ 61 w 359"/>
                <a:gd name="T1" fmla="*/ 0 h 237"/>
                <a:gd name="T2" fmla="*/ 297 w 359"/>
                <a:gd name="T3" fmla="*/ 0 h 237"/>
                <a:gd name="T4" fmla="*/ 317 w 359"/>
                <a:gd name="T5" fmla="*/ 4 h 237"/>
                <a:gd name="T6" fmla="*/ 334 w 359"/>
                <a:gd name="T7" fmla="*/ 13 h 237"/>
                <a:gd name="T8" fmla="*/ 347 w 359"/>
                <a:gd name="T9" fmla="*/ 26 h 237"/>
                <a:gd name="T10" fmla="*/ 356 w 359"/>
                <a:gd name="T11" fmla="*/ 43 h 237"/>
                <a:gd name="T12" fmla="*/ 359 w 359"/>
                <a:gd name="T13" fmla="*/ 63 h 237"/>
                <a:gd name="T14" fmla="*/ 359 w 359"/>
                <a:gd name="T15" fmla="*/ 175 h 237"/>
                <a:gd name="T16" fmla="*/ 356 w 359"/>
                <a:gd name="T17" fmla="*/ 194 h 237"/>
                <a:gd name="T18" fmla="*/ 347 w 359"/>
                <a:gd name="T19" fmla="*/ 211 h 237"/>
                <a:gd name="T20" fmla="*/ 334 w 359"/>
                <a:gd name="T21" fmla="*/ 225 h 237"/>
                <a:gd name="T22" fmla="*/ 317 w 359"/>
                <a:gd name="T23" fmla="*/ 234 h 237"/>
                <a:gd name="T24" fmla="*/ 297 w 359"/>
                <a:gd name="T25" fmla="*/ 237 h 237"/>
                <a:gd name="T26" fmla="*/ 61 w 359"/>
                <a:gd name="T27" fmla="*/ 237 h 237"/>
                <a:gd name="T28" fmla="*/ 42 w 359"/>
                <a:gd name="T29" fmla="*/ 234 h 237"/>
                <a:gd name="T30" fmla="*/ 25 w 359"/>
                <a:gd name="T31" fmla="*/ 225 h 237"/>
                <a:gd name="T32" fmla="*/ 12 w 359"/>
                <a:gd name="T33" fmla="*/ 211 h 237"/>
                <a:gd name="T34" fmla="*/ 2 w 359"/>
                <a:gd name="T35" fmla="*/ 194 h 237"/>
                <a:gd name="T36" fmla="*/ 0 w 359"/>
                <a:gd name="T37" fmla="*/ 175 h 237"/>
                <a:gd name="T38" fmla="*/ 0 w 359"/>
                <a:gd name="T39" fmla="*/ 63 h 237"/>
                <a:gd name="T40" fmla="*/ 2 w 359"/>
                <a:gd name="T41" fmla="*/ 43 h 237"/>
                <a:gd name="T42" fmla="*/ 12 w 359"/>
                <a:gd name="T43" fmla="*/ 26 h 237"/>
                <a:gd name="T44" fmla="*/ 25 w 359"/>
                <a:gd name="T45" fmla="*/ 13 h 237"/>
                <a:gd name="T46" fmla="*/ 42 w 359"/>
                <a:gd name="T47" fmla="*/ 4 h 237"/>
                <a:gd name="T48" fmla="*/ 61 w 359"/>
                <a:gd name="T4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9" h="237">
                  <a:moveTo>
                    <a:pt x="61" y="0"/>
                  </a:moveTo>
                  <a:lnTo>
                    <a:pt x="297" y="0"/>
                  </a:lnTo>
                  <a:lnTo>
                    <a:pt x="317" y="4"/>
                  </a:lnTo>
                  <a:lnTo>
                    <a:pt x="334" y="13"/>
                  </a:lnTo>
                  <a:lnTo>
                    <a:pt x="347" y="26"/>
                  </a:lnTo>
                  <a:lnTo>
                    <a:pt x="356" y="43"/>
                  </a:lnTo>
                  <a:lnTo>
                    <a:pt x="359" y="63"/>
                  </a:lnTo>
                  <a:lnTo>
                    <a:pt x="359" y="175"/>
                  </a:lnTo>
                  <a:lnTo>
                    <a:pt x="356" y="194"/>
                  </a:lnTo>
                  <a:lnTo>
                    <a:pt x="347" y="211"/>
                  </a:lnTo>
                  <a:lnTo>
                    <a:pt x="334" y="225"/>
                  </a:lnTo>
                  <a:lnTo>
                    <a:pt x="317" y="234"/>
                  </a:lnTo>
                  <a:lnTo>
                    <a:pt x="297" y="237"/>
                  </a:lnTo>
                  <a:lnTo>
                    <a:pt x="61" y="237"/>
                  </a:lnTo>
                  <a:lnTo>
                    <a:pt x="42" y="234"/>
                  </a:lnTo>
                  <a:lnTo>
                    <a:pt x="25" y="225"/>
                  </a:lnTo>
                  <a:lnTo>
                    <a:pt x="12" y="211"/>
                  </a:lnTo>
                  <a:lnTo>
                    <a:pt x="2" y="194"/>
                  </a:lnTo>
                  <a:lnTo>
                    <a:pt x="0" y="175"/>
                  </a:lnTo>
                  <a:lnTo>
                    <a:pt x="0" y="63"/>
                  </a:lnTo>
                  <a:lnTo>
                    <a:pt x="2" y="43"/>
                  </a:lnTo>
                  <a:lnTo>
                    <a:pt x="12" y="26"/>
                  </a:lnTo>
                  <a:lnTo>
                    <a:pt x="25" y="13"/>
                  </a:lnTo>
                  <a:lnTo>
                    <a:pt x="42" y="4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D3DFDF"/>
            </a:solidFill>
            <a:ln w="0">
              <a:solidFill>
                <a:srgbClr val="D3DFD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5" name="Freeform 47"/>
            <p:cNvSpPr>
              <a:spLocks noEditPoints="1"/>
            </p:cNvSpPr>
            <p:nvPr/>
          </p:nvSpPr>
          <p:spPr bwMode="auto">
            <a:xfrm>
              <a:off x="7107556" y="2714484"/>
              <a:ext cx="790575" cy="787400"/>
            </a:xfrm>
            <a:custGeom>
              <a:avLst/>
              <a:gdLst>
                <a:gd name="T0" fmla="*/ 214 w 498"/>
                <a:gd name="T1" fmla="*/ 102 h 496"/>
                <a:gd name="T2" fmla="*/ 158 w 498"/>
                <a:gd name="T3" fmla="*/ 128 h 496"/>
                <a:gd name="T4" fmla="*/ 121 w 498"/>
                <a:gd name="T5" fmla="*/ 171 h 496"/>
                <a:gd name="T6" fmla="*/ 101 w 498"/>
                <a:gd name="T7" fmla="*/ 225 h 496"/>
                <a:gd name="T8" fmla="*/ 103 w 498"/>
                <a:gd name="T9" fmla="*/ 283 h 496"/>
                <a:gd name="T10" fmla="*/ 128 w 498"/>
                <a:gd name="T11" fmla="*/ 338 h 496"/>
                <a:gd name="T12" fmla="*/ 172 w 498"/>
                <a:gd name="T13" fmla="*/ 377 h 496"/>
                <a:gd name="T14" fmla="*/ 227 w 498"/>
                <a:gd name="T15" fmla="*/ 395 h 496"/>
                <a:gd name="T16" fmla="*/ 284 w 498"/>
                <a:gd name="T17" fmla="*/ 393 h 496"/>
                <a:gd name="T18" fmla="*/ 339 w 498"/>
                <a:gd name="T19" fmla="*/ 368 h 496"/>
                <a:gd name="T20" fmla="*/ 377 w 498"/>
                <a:gd name="T21" fmla="*/ 324 h 496"/>
                <a:gd name="T22" fmla="*/ 397 w 498"/>
                <a:gd name="T23" fmla="*/ 271 h 496"/>
                <a:gd name="T24" fmla="*/ 394 w 498"/>
                <a:gd name="T25" fmla="*/ 212 h 496"/>
                <a:gd name="T26" fmla="*/ 368 w 498"/>
                <a:gd name="T27" fmla="*/ 158 h 496"/>
                <a:gd name="T28" fmla="*/ 325 w 498"/>
                <a:gd name="T29" fmla="*/ 119 h 496"/>
                <a:gd name="T30" fmla="*/ 271 w 498"/>
                <a:gd name="T31" fmla="*/ 99 h 496"/>
                <a:gd name="T32" fmla="*/ 258 w 498"/>
                <a:gd name="T33" fmla="*/ 0 h 496"/>
                <a:gd name="T34" fmla="*/ 333 w 498"/>
                <a:gd name="T35" fmla="*/ 14 h 496"/>
                <a:gd name="T36" fmla="*/ 400 w 498"/>
                <a:gd name="T37" fmla="*/ 50 h 496"/>
                <a:gd name="T38" fmla="*/ 453 w 498"/>
                <a:gd name="T39" fmla="*/ 106 h 496"/>
                <a:gd name="T40" fmla="*/ 487 w 498"/>
                <a:gd name="T41" fmla="*/ 179 h 496"/>
                <a:gd name="T42" fmla="*/ 498 w 498"/>
                <a:gd name="T43" fmla="*/ 256 h 496"/>
                <a:gd name="T44" fmla="*/ 483 w 498"/>
                <a:gd name="T45" fmla="*/ 331 h 496"/>
                <a:gd name="T46" fmla="*/ 447 w 498"/>
                <a:gd name="T47" fmla="*/ 399 h 496"/>
                <a:gd name="T48" fmla="*/ 390 w 498"/>
                <a:gd name="T49" fmla="*/ 453 h 496"/>
                <a:gd name="T50" fmla="*/ 317 w 498"/>
                <a:gd name="T51" fmla="*/ 487 h 496"/>
                <a:gd name="T52" fmla="*/ 240 w 498"/>
                <a:gd name="T53" fmla="*/ 496 h 496"/>
                <a:gd name="T54" fmla="*/ 165 w 498"/>
                <a:gd name="T55" fmla="*/ 482 h 496"/>
                <a:gd name="T56" fmla="*/ 98 w 498"/>
                <a:gd name="T57" fmla="*/ 445 h 496"/>
                <a:gd name="T58" fmla="*/ 45 w 498"/>
                <a:gd name="T59" fmla="*/ 389 h 496"/>
                <a:gd name="T60" fmla="*/ 9 w 498"/>
                <a:gd name="T61" fmla="*/ 317 h 496"/>
                <a:gd name="T62" fmla="*/ 0 w 498"/>
                <a:gd name="T63" fmla="*/ 238 h 496"/>
                <a:gd name="T64" fmla="*/ 14 w 498"/>
                <a:gd name="T65" fmla="*/ 163 h 496"/>
                <a:gd name="T66" fmla="*/ 51 w 498"/>
                <a:gd name="T67" fmla="*/ 97 h 496"/>
                <a:gd name="T68" fmla="*/ 107 w 498"/>
                <a:gd name="T69" fmla="*/ 43 h 496"/>
                <a:gd name="T70" fmla="*/ 181 w 498"/>
                <a:gd name="T71" fmla="*/ 9 h 496"/>
                <a:gd name="T72" fmla="*/ 258 w 498"/>
                <a:gd name="T7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98" h="496">
                  <a:moveTo>
                    <a:pt x="242" y="98"/>
                  </a:moveTo>
                  <a:lnTo>
                    <a:pt x="214" y="102"/>
                  </a:lnTo>
                  <a:lnTo>
                    <a:pt x="185" y="112"/>
                  </a:lnTo>
                  <a:lnTo>
                    <a:pt x="158" y="128"/>
                  </a:lnTo>
                  <a:lnTo>
                    <a:pt x="138" y="148"/>
                  </a:lnTo>
                  <a:lnTo>
                    <a:pt x="121" y="171"/>
                  </a:lnTo>
                  <a:lnTo>
                    <a:pt x="107" y="198"/>
                  </a:lnTo>
                  <a:lnTo>
                    <a:pt x="101" y="225"/>
                  </a:lnTo>
                  <a:lnTo>
                    <a:pt x="100" y="254"/>
                  </a:lnTo>
                  <a:lnTo>
                    <a:pt x="103" y="283"/>
                  </a:lnTo>
                  <a:lnTo>
                    <a:pt x="114" y="311"/>
                  </a:lnTo>
                  <a:lnTo>
                    <a:pt x="128" y="338"/>
                  </a:lnTo>
                  <a:lnTo>
                    <a:pt x="149" y="360"/>
                  </a:lnTo>
                  <a:lnTo>
                    <a:pt x="172" y="377"/>
                  </a:lnTo>
                  <a:lnTo>
                    <a:pt x="198" y="389"/>
                  </a:lnTo>
                  <a:lnTo>
                    <a:pt x="227" y="395"/>
                  </a:lnTo>
                  <a:lnTo>
                    <a:pt x="255" y="398"/>
                  </a:lnTo>
                  <a:lnTo>
                    <a:pt x="284" y="393"/>
                  </a:lnTo>
                  <a:lnTo>
                    <a:pt x="313" y="383"/>
                  </a:lnTo>
                  <a:lnTo>
                    <a:pt x="339" y="368"/>
                  </a:lnTo>
                  <a:lnTo>
                    <a:pt x="360" y="348"/>
                  </a:lnTo>
                  <a:lnTo>
                    <a:pt x="377" y="324"/>
                  </a:lnTo>
                  <a:lnTo>
                    <a:pt x="390" y="298"/>
                  </a:lnTo>
                  <a:lnTo>
                    <a:pt x="397" y="271"/>
                  </a:lnTo>
                  <a:lnTo>
                    <a:pt x="398" y="242"/>
                  </a:lnTo>
                  <a:lnTo>
                    <a:pt x="394" y="212"/>
                  </a:lnTo>
                  <a:lnTo>
                    <a:pt x="384" y="184"/>
                  </a:lnTo>
                  <a:lnTo>
                    <a:pt x="368" y="158"/>
                  </a:lnTo>
                  <a:lnTo>
                    <a:pt x="348" y="136"/>
                  </a:lnTo>
                  <a:lnTo>
                    <a:pt x="325" y="119"/>
                  </a:lnTo>
                  <a:lnTo>
                    <a:pt x="299" y="107"/>
                  </a:lnTo>
                  <a:lnTo>
                    <a:pt x="271" y="99"/>
                  </a:lnTo>
                  <a:lnTo>
                    <a:pt x="242" y="98"/>
                  </a:lnTo>
                  <a:close/>
                  <a:moveTo>
                    <a:pt x="258" y="0"/>
                  </a:moveTo>
                  <a:lnTo>
                    <a:pt x="296" y="4"/>
                  </a:lnTo>
                  <a:lnTo>
                    <a:pt x="333" y="14"/>
                  </a:lnTo>
                  <a:lnTo>
                    <a:pt x="368" y="30"/>
                  </a:lnTo>
                  <a:lnTo>
                    <a:pt x="400" y="50"/>
                  </a:lnTo>
                  <a:lnTo>
                    <a:pt x="428" y="76"/>
                  </a:lnTo>
                  <a:lnTo>
                    <a:pt x="453" y="106"/>
                  </a:lnTo>
                  <a:lnTo>
                    <a:pt x="474" y="141"/>
                  </a:lnTo>
                  <a:lnTo>
                    <a:pt x="487" y="179"/>
                  </a:lnTo>
                  <a:lnTo>
                    <a:pt x="495" y="218"/>
                  </a:lnTo>
                  <a:lnTo>
                    <a:pt x="498" y="256"/>
                  </a:lnTo>
                  <a:lnTo>
                    <a:pt x="493" y="294"/>
                  </a:lnTo>
                  <a:lnTo>
                    <a:pt x="483" y="331"/>
                  </a:lnTo>
                  <a:lnTo>
                    <a:pt x="468" y="366"/>
                  </a:lnTo>
                  <a:lnTo>
                    <a:pt x="447" y="399"/>
                  </a:lnTo>
                  <a:lnTo>
                    <a:pt x="420" y="428"/>
                  </a:lnTo>
                  <a:lnTo>
                    <a:pt x="390" y="453"/>
                  </a:lnTo>
                  <a:lnTo>
                    <a:pt x="355" y="472"/>
                  </a:lnTo>
                  <a:lnTo>
                    <a:pt x="317" y="487"/>
                  </a:lnTo>
                  <a:lnTo>
                    <a:pt x="279" y="495"/>
                  </a:lnTo>
                  <a:lnTo>
                    <a:pt x="240" y="496"/>
                  </a:lnTo>
                  <a:lnTo>
                    <a:pt x="202" y="492"/>
                  </a:lnTo>
                  <a:lnTo>
                    <a:pt x="165" y="482"/>
                  </a:lnTo>
                  <a:lnTo>
                    <a:pt x="130" y="466"/>
                  </a:lnTo>
                  <a:lnTo>
                    <a:pt x="98" y="445"/>
                  </a:lnTo>
                  <a:lnTo>
                    <a:pt x="69" y="420"/>
                  </a:lnTo>
                  <a:lnTo>
                    <a:pt x="45" y="389"/>
                  </a:lnTo>
                  <a:lnTo>
                    <a:pt x="24" y="353"/>
                  </a:lnTo>
                  <a:lnTo>
                    <a:pt x="9" y="317"/>
                  </a:lnTo>
                  <a:lnTo>
                    <a:pt x="1" y="277"/>
                  </a:lnTo>
                  <a:lnTo>
                    <a:pt x="0" y="238"/>
                  </a:lnTo>
                  <a:lnTo>
                    <a:pt x="4" y="200"/>
                  </a:lnTo>
                  <a:lnTo>
                    <a:pt x="14" y="163"/>
                  </a:lnTo>
                  <a:lnTo>
                    <a:pt x="30" y="129"/>
                  </a:lnTo>
                  <a:lnTo>
                    <a:pt x="51" y="97"/>
                  </a:lnTo>
                  <a:lnTo>
                    <a:pt x="77" y="68"/>
                  </a:lnTo>
                  <a:lnTo>
                    <a:pt x="107" y="43"/>
                  </a:lnTo>
                  <a:lnTo>
                    <a:pt x="143" y="23"/>
                  </a:lnTo>
                  <a:lnTo>
                    <a:pt x="181" y="9"/>
                  </a:lnTo>
                  <a:lnTo>
                    <a:pt x="219" y="1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6" name="Freeform 48"/>
            <p:cNvSpPr>
              <a:spLocks/>
            </p:cNvSpPr>
            <p:nvPr/>
          </p:nvSpPr>
          <p:spPr bwMode="auto">
            <a:xfrm>
              <a:off x="7226619" y="2830371"/>
              <a:ext cx="552450" cy="555625"/>
            </a:xfrm>
            <a:custGeom>
              <a:avLst/>
              <a:gdLst>
                <a:gd name="T0" fmla="*/ 159 w 348"/>
                <a:gd name="T1" fmla="*/ 0 h 350"/>
                <a:gd name="T2" fmla="*/ 190 w 348"/>
                <a:gd name="T3" fmla="*/ 0 h 350"/>
                <a:gd name="T4" fmla="*/ 218 w 348"/>
                <a:gd name="T5" fmla="*/ 5 h 350"/>
                <a:gd name="T6" fmla="*/ 247 w 348"/>
                <a:gd name="T7" fmla="*/ 16 h 350"/>
                <a:gd name="T8" fmla="*/ 272 w 348"/>
                <a:gd name="T9" fmla="*/ 30 h 350"/>
                <a:gd name="T10" fmla="*/ 296 w 348"/>
                <a:gd name="T11" fmla="*/ 50 h 350"/>
                <a:gd name="T12" fmla="*/ 317 w 348"/>
                <a:gd name="T13" fmla="*/ 72 h 350"/>
                <a:gd name="T14" fmla="*/ 332 w 348"/>
                <a:gd name="T15" fmla="*/ 100 h 350"/>
                <a:gd name="T16" fmla="*/ 343 w 348"/>
                <a:gd name="T17" fmla="*/ 130 h 350"/>
                <a:gd name="T18" fmla="*/ 348 w 348"/>
                <a:gd name="T19" fmla="*/ 160 h 350"/>
                <a:gd name="T20" fmla="*/ 348 w 348"/>
                <a:gd name="T21" fmla="*/ 190 h 350"/>
                <a:gd name="T22" fmla="*/ 343 w 348"/>
                <a:gd name="T23" fmla="*/ 220 h 350"/>
                <a:gd name="T24" fmla="*/ 332 w 348"/>
                <a:gd name="T25" fmla="*/ 248 h 350"/>
                <a:gd name="T26" fmla="*/ 318 w 348"/>
                <a:gd name="T27" fmla="*/ 274 h 350"/>
                <a:gd name="T28" fmla="*/ 300 w 348"/>
                <a:gd name="T29" fmla="*/ 297 h 350"/>
                <a:gd name="T30" fmla="*/ 276 w 348"/>
                <a:gd name="T31" fmla="*/ 317 h 350"/>
                <a:gd name="T32" fmla="*/ 249 w 348"/>
                <a:gd name="T33" fmla="*/ 333 h 350"/>
                <a:gd name="T34" fmla="*/ 218 w 348"/>
                <a:gd name="T35" fmla="*/ 343 h 350"/>
                <a:gd name="T36" fmla="*/ 188 w 348"/>
                <a:gd name="T37" fmla="*/ 350 h 350"/>
                <a:gd name="T38" fmla="*/ 158 w 348"/>
                <a:gd name="T39" fmla="*/ 348 h 350"/>
                <a:gd name="T40" fmla="*/ 129 w 348"/>
                <a:gd name="T41" fmla="*/ 343 h 350"/>
                <a:gd name="T42" fmla="*/ 101 w 348"/>
                <a:gd name="T43" fmla="*/ 334 h 350"/>
                <a:gd name="T44" fmla="*/ 74 w 348"/>
                <a:gd name="T45" fmla="*/ 320 h 350"/>
                <a:gd name="T46" fmla="*/ 52 w 348"/>
                <a:gd name="T47" fmla="*/ 300 h 350"/>
                <a:gd name="T48" fmla="*/ 31 w 348"/>
                <a:gd name="T49" fmla="*/ 276 h 350"/>
                <a:gd name="T50" fmla="*/ 15 w 348"/>
                <a:gd name="T51" fmla="*/ 249 h 350"/>
                <a:gd name="T52" fmla="*/ 5 w 348"/>
                <a:gd name="T53" fmla="*/ 220 h 350"/>
                <a:gd name="T54" fmla="*/ 0 w 348"/>
                <a:gd name="T55" fmla="*/ 190 h 350"/>
                <a:gd name="T56" fmla="*/ 0 w 348"/>
                <a:gd name="T57" fmla="*/ 160 h 350"/>
                <a:gd name="T58" fmla="*/ 5 w 348"/>
                <a:gd name="T59" fmla="*/ 130 h 350"/>
                <a:gd name="T60" fmla="*/ 14 w 348"/>
                <a:gd name="T61" fmla="*/ 102 h 350"/>
                <a:gd name="T62" fmla="*/ 30 w 348"/>
                <a:gd name="T63" fmla="*/ 76 h 350"/>
                <a:gd name="T64" fmla="*/ 48 w 348"/>
                <a:gd name="T65" fmla="*/ 53 h 350"/>
                <a:gd name="T66" fmla="*/ 72 w 348"/>
                <a:gd name="T67" fmla="*/ 33 h 350"/>
                <a:gd name="T68" fmla="*/ 99 w 348"/>
                <a:gd name="T69" fmla="*/ 17 h 350"/>
                <a:gd name="T70" fmla="*/ 128 w 348"/>
                <a:gd name="T71" fmla="*/ 5 h 350"/>
                <a:gd name="T72" fmla="*/ 159 w 348"/>
                <a:gd name="T73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8" h="350">
                  <a:moveTo>
                    <a:pt x="159" y="0"/>
                  </a:moveTo>
                  <a:lnTo>
                    <a:pt x="190" y="0"/>
                  </a:lnTo>
                  <a:lnTo>
                    <a:pt x="218" y="5"/>
                  </a:lnTo>
                  <a:lnTo>
                    <a:pt x="247" y="16"/>
                  </a:lnTo>
                  <a:lnTo>
                    <a:pt x="272" y="30"/>
                  </a:lnTo>
                  <a:lnTo>
                    <a:pt x="296" y="50"/>
                  </a:lnTo>
                  <a:lnTo>
                    <a:pt x="317" y="72"/>
                  </a:lnTo>
                  <a:lnTo>
                    <a:pt x="332" y="100"/>
                  </a:lnTo>
                  <a:lnTo>
                    <a:pt x="343" y="130"/>
                  </a:lnTo>
                  <a:lnTo>
                    <a:pt x="348" y="160"/>
                  </a:lnTo>
                  <a:lnTo>
                    <a:pt x="348" y="190"/>
                  </a:lnTo>
                  <a:lnTo>
                    <a:pt x="343" y="220"/>
                  </a:lnTo>
                  <a:lnTo>
                    <a:pt x="332" y="248"/>
                  </a:lnTo>
                  <a:lnTo>
                    <a:pt x="318" y="274"/>
                  </a:lnTo>
                  <a:lnTo>
                    <a:pt x="300" y="297"/>
                  </a:lnTo>
                  <a:lnTo>
                    <a:pt x="276" y="317"/>
                  </a:lnTo>
                  <a:lnTo>
                    <a:pt x="249" y="333"/>
                  </a:lnTo>
                  <a:lnTo>
                    <a:pt x="218" y="343"/>
                  </a:lnTo>
                  <a:lnTo>
                    <a:pt x="188" y="350"/>
                  </a:lnTo>
                  <a:lnTo>
                    <a:pt x="158" y="348"/>
                  </a:lnTo>
                  <a:lnTo>
                    <a:pt x="129" y="343"/>
                  </a:lnTo>
                  <a:lnTo>
                    <a:pt x="101" y="334"/>
                  </a:lnTo>
                  <a:lnTo>
                    <a:pt x="74" y="320"/>
                  </a:lnTo>
                  <a:lnTo>
                    <a:pt x="52" y="300"/>
                  </a:lnTo>
                  <a:lnTo>
                    <a:pt x="31" y="276"/>
                  </a:lnTo>
                  <a:lnTo>
                    <a:pt x="15" y="249"/>
                  </a:lnTo>
                  <a:lnTo>
                    <a:pt x="5" y="220"/>
                  </a:lnTo>
                  <a:lnTo>
                    <a:pt x="0" y="190"/>
                  </a:lnTo>
                  <a:lnTo>
                    <a:pt x="0" y="160"/>
                  </a:lnTo>
                  <a:lnTo>
                    <a:pt x="5" y="130"/>
                  </a:lnTo>
                  <a:lnTo>
                    <a:pt x="14" y="102"/>
                  </a:lnTo>
                  <a:lnTo>
                    <a:pt x="30" y="76"/>
                  </a:lnTo>
                  <a:lnTo>
                    <a:pt x="48" y="53"/>
                  </a:lnTo>
                  <a:lnTo>
                    <a:pt x="72" y="33"/>
                  </a:lnTo>
                  <a:lnTo>
                    <a:pt x="99" y="17"/>
                  </a:lnTo>
                  <a:lnTo>
                    <a:pt x="128" y="5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AF0F0"/>
            </a:solidFill>
            <a:ln w="0">
              <a:solidFill>
                <a:srgbClr val="EAF0F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7" name="Freeform 49"/>
            <p:cNvSpPr>
              <a:spLocks/>
            </p:cNvSpPr>
            <p:nvPr/>
          </p:nvSpPr>
          <p:spPr bwMode="auto">
            <a:xfrm>
              <a:off x="7407594" y="3012934"/>
              <a:ext cx="190500" cy="188913"/>
            </a:xfrm>
            <a:custGeom>
              <a:avLst/>
              <a:gdLst>
                <a:gd name="T0" fmla="*/ 52 w 120"/>
                <a:gd name="T1" fmla="*/ 0 h 119"/>
                <a:gd name="T2" fmla="*/ 72 w 120"/>
                <a:gd name="T3" fmla="*/ 0 h 119"/>
                <a:gd name="T4" fmla="*/ 89 w 120"/>
                <a:gd name="T5" fmla="*/ 7 h 119"/>
                <a:gd name="T6" fmla="*/ 103 w 120"/>
                <a:gd name="T7" fmla="*/ 19 h 119"/>
                <a:gd name="T8" fmla="*/ 115 w 120"/>
                <a:gd name="T9" fmla="*/ 34 h 119"/>
                <a:gd name="T10" fmla="*/ 120 w 120"/>
                <a:gd name="T11" fmla="*/ 53 h 119"/>
                <a:gd name="T12" fmla="*/ 119 w 120"/>
                <a:gd name="T13" fmla="*/ 71 h 119"/>
                <a:gd name="T14" fmla="*/ 112 w 120"/>
                <a:gd name="T15" fmla="*/ 88 h 119"/>
                <a:gd name="T16" fmla="*/ 102 w 120"/>
                <a:gd name="T17" fmla="*/ 104 h 119"/>
                <a:gd name="T18" fmla="*/ 86 w 120"/>
                <a:gd name="T19" fmla="*/ 114 h 119"/>
                <a:gd name="T20" fmla="*/ 66 w 120"/>
                <a:gd name="T21" fmla="*/ 119 h 119"/>
                <a:gd name="T22" fmla="*/ 48 w 120"/>
                <a:gd name="T23" fmla="*/ 119 h 119"/>
                <a:gd name="T24" fmla="*/ 31 w 120"/>
                <a:gd name="T25" fmla="*/ 113 h 119"/>
                <a:gd name="T26" fmla="*/ 17 w 120"/>
                <a:gd name="T27" fmla="*/ 101 h 119"/>
                <a:gd name="T28" fmla="*/ 5 w 120"/>
                <a:gd name="T29" fmla="*/ 85 h 119"/>
                <a:gd name="T30" fmla="*/ 0 w 120"/>
                <a:gd name="T31" fmla="*/ 67 h 119"/>
                <a:gd name="T32" fmla="*/ 1 w 120"/>
                <a:gd name="T33" fmla="*/ 49 h 119"/>
                <a:gd name="T34" fmla="*/ 6 w 120"/>
                <a:gd name="T35" fmla="*/ 30 h 119"/>
                <a:gd name="T36" fmla="*/ 18 w 120"/>
                <a:gd name="T37" fmla="*/ 16 h 119"/>
                <a:gd name="T38" fmla="*/ 34 w 120"/>
                <a:gd name="T39" fmla="*/ 6 h 119"/>
                <a:gd name="T40" fmla="*/ 52 w 120"/>
                <a:gd name="T4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" h="119">
                  <a:moveTo>
                    <a:pt x="52" y="0"/>
                  </a:moveTo>
                  <a:lnTo>
                    <a:pt x="72" y="0"/>
                  </a:lnTo>
                  <a:lnTo>
                    <a:pt x="89" y="7"/>
                  </a:lnTo>
                  <a:lnTo>
                    <a:pt x="103" y="19"/>
                  </a:lnTo>
                  <a:lnTo>
                    <a:pt x="115" y="34"/>
                  </a:lnTo>
                  <a:lnTo>
                    <a:pt x="120" y="53"/>
                  </a:lnTo>
                  <a:lnTo>
                    <a:pt x="119" y="71"/>
                  </a:lnTo>
                  <a:lnTo>
                    <a:pt x="112" y="88"/>
                  </a:lnTo>
                  <a:lnTo>
                    <a:pt x="102" y="104"/>
                  </a:lnTo>
                  <a:lnTo>
                    <a:pt x="86" y="114"/>
                  </a:lnTo>
                  <a:lnTo>
                    <a:pt x="66" y="119"/>
                  </a:lnTo>
                  <a:lnTo>
                    <a:pt x="48" y="119"/>
                  </a:lnTo>
                  <a:lnTo>
                    <a:pt x="31" y="113"/>
                  </a:lnTo>
                  <a:lnTo>
                    <a:pt x="17" y="101"/>
                  </a:lnTo>
                  <a:lnTo>
                    <a:pt x="5" y="85"/>
                  </a:lnTo>
                  <a:lnTo>
                    <a:pt x="0" y="67"/>
                  </a:lnTo>
                  <a:lnTo>
                    <a:pt x="1" y="49"/>
                  </a:lnTo>
                  <a:lnTo>
                    <a:pt x="6" y="30"/>
                  </a:lnTo>
                  <a:lnTo>
                    <a:pt x="18" y="16"/>
                  </a:lnTo>
                  <a:lnTo>
                    <a:pt x="34" y="6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8" name="Freeform 50"/>
            <p:cNvSpPr>
              <a:spLocks/>
            </p:cNvSpPr>
            <p:nvPr/>
          </p:nvSpPr>
          <p:spPr bwMode="auto">
            <a:xfrm>
              <a:off x="7374256" y="2890696"/>
              <a:ext cx="100013" cy="101600"/>
            </a:xfrm>
            <a:custGeom>
              <a:avLst/>
              <a:gdLst>
                <a:gd name="T0" fmla="*/ 30 w 63"/>
                <a:gd name="T1" fmla="*/ 0 h 64"/>
                <a:gd name="T2" fmla="*/ 42 w 63"/>
                <a:gd name="T3" fmla="*/ 1 h 64"/>
                <a:gd name="T4" fmla="*/ 52 w 63"/>
                <a:gd name="T5" fmla="*/ 8 h 64"/>
                <a:gd name="T6" fmla="*/ 60 w 63"/>
                <a:gd name="T7" fmla="*/ 18 h 64"/>
                <a:gd name="T8" fmla="*/ 63 w 63"/>
                <a:gd name="T9" fmla="*/ 30 h 64"/>
                <a:gd name="T10" fmla="*/ 61 w 63"/>
                <a:gd name="T11" fmla="*/ 43 h 64"/>
                <a:gd name="T12" fmla="*/ 55 w 63"/>
                <a:gd name="T13" fmla="*/ 54 h 64"/>
                <a:gd name="T14" fmla="*/ 44 w 63"/>
                <a:gd name="T15" fmla="*/ 60 h 64"/>
                <a:gd name="T16" fmla="*/ 32 w 63"/>
                <a:gd name="T17" fmla="*/ 64 h 64"/>
                <a:gd name="T18" fmla="*/ 21 w 63"/>
                <a:gd name="T19" fmla="*/ 62 h 64"/>
                <a:gd name="T20" fmla="*/ 10 w 63"/>
                <a:gd name="T21" fmla="*/ 55 h 64"/>
                <a:gd name="T22" fmla="*/ 2 w 63"/>
                <a:gd name="T23" fmla="*/ 46 h 64"/>
                <a:gd name="T24" fmla="*/ 0 w 63"/>
                <a:gd name="T25" fmla="*/ 33 h 64"/>
                <a:gd name="T26" fmla="*/ 1 w 63"/>
                <a:gd name="T27" fmla="*/ 21 h 64"/>
                <a:gd name="T28" fmla="*/ 8 w 63"/>
                <a:gd name="T29" fmla="*/ 11 h 64"/>
                <a:gd name="T30" fmla="*/ 18 w 63"/>
                <a:gd name="T31" fmla="*/ 3 h 64"/>
                <a:gd name="T32" fmla="*/ 30 w 63"/>
                <a:gd name="T3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64">
                  <a:moveTo>
                    <a:pt x="30" y="0"/>
                  </a:moveTo>
                  <a:lnTo>
                    <a:pt x="42" y="1"/>
                  </a:lnTo>
                  <a:lnTo>
                    <a:pt x="52" y="8"/>
                  </a:lnTo>
                  <a:lnTo>
                    <a:pt x="60" y="18"/>
                  </a:lnTo>
                  <a:lnTo>
                    <a:pt x="63" y="30"/>
                  </a:lnTo>
                  <a:lnTo>
                    <a:pt x="61" y="43"/>
                  </a:lnTo>
                  <a:lnTo>
                    <a:pt x="55" y="54"/>
                  </a:lnTo>
                  <a:lnTo>
                    <a:pt x="44" y="60"/>
                  </a:lnTo>
                  <a:lnTo>
                    <a:pt x="32" y="64"/>
                  </a:lnTo>
                  <a:lnTo>
                    <a:pt x="21" y="62"/>
                  </a:lnTo>
                  <a:lnTo>
                    <a:pt x="10" y="55"/>
                  </a:lnTo>
                  <a:lnTo>
                    <a:pt x="2" y="46"/>
                  </a:lnTo>
                  <a:lnTo>
                    <a:pt x="0" y="33"/>
                  </a:lnTo>
                  <a:lnTo>
                    <a:pt x="1" y="21"/>
                  </a:lnTo>
                  <a:lnTo>
                    <a:pt x="8" y="11"/>
                  </a:lnTo>
                  <a:lnTo>
                    <a:pt x="18" y="3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9" name="Freeform 51"/>
            <p:cNvSpPr>
              <a:spLocks/>
            </p:cNvSpPr>
            <p:nvPr/>
          </p:nvSpPr>
          <p:spPr bwMode="auto">
            <a:xfrm>
              <a:off x="7618731" y="2978009"/>
              <a:ext cx="100013" cy="101600"/>
            </a:xfrm>
            <a:custGeom>
              <a:avLst/>
              <a:gdLst>
                <a:gd name="T0" fmla="*/ 30 w 63"/>
                <a:gd name="T1" fmla="*/ 0 h 64"/>
                <a:gd name="T2" fmla="*/ 42 w 63"/>
                <a:gd name="T3" fmla="*/ 1 h 64"/>
                <a:gd name="T4" fmla="*/ 53 w 63"/>
                <a:gd name="T5" fmla="*/ 8 h 64"/>
                <a:gd name="T6" fmla="*/ 60 w 63"/>
                <a:gd name="T7" fmla="*/ 18 h 64"/>
                <a:gd name="T8" fmla="*/ 63 w 63"/>
                <a:gd name="T9" fmla="*/ 30 h 64"/>
                <a:gd name="T10" fmla="*/ 62 w 63"/>
                <a:gd name="T11" fmla="*/ 43 h 64"/>
                <a:gd name="T12" fmla="*/ 55 w 63"/>
                <a:gd name="T13" fmla="*/ 54 h 64"/>
                <a:gd name="T14" fmla="*/ 45 w 63"/>
                <a:gd name="T15" fmla="*/ 60 h 64"/>
                <a:gd name="T16" fmla="*/ 33 w 63"/>
                <a:gd name="T17" fmla="*/ 64 h 64"/>
                <a:gd name="T18" fmla="*/ 21 w 63"/>
                <a:gd name="T19" fmla="*/ 62 h 64"/>
                <a:gd name="T20" fmla="*/ 11 w 63"/>
                <a:gd name="T21" fmla="*/ 56 h 64"/>
                <a:gd name="T22" fmla="*/ 3 w 63"/>
                <a:gd name="T23" fmla="*/ 46 h 64"/>
                <a:gd name="T24" fmla="*/ 0 w 63"/>
                <a:gd name="T25" fmla="*/ 33 h 64"/>
                <a:gd name="T26" fmla="*/ 2 w 63"/>
                <a:gd name="T27" fmla="*/ 21 h 64"/>
                <a:gd name="T28" fmla="*/ 8 w 63"/>
                <a:gd name="T29" fmla="*/ 11 h 64"/>
                <a:gd name="T30" fmla="*/ 19 w 63"/>
                <a:gd name="T31" fmla="*/ 3 h 64"/>
                <a:gd name="T32" fmla="*/ 30 w 63"/>
                <a:gd name="T3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64">
                  <a:moveTo>
                    <a:pt x="30" y="0"/>
                  </a:moveTo>
                  <a:lnTo>
                    <a:pt x="42" y="1"/>
                  </a:lnTo>
                  <a:lnTo>
                    <a:pt x="53" y="8"/>
                  </a:lnTo>
                  <a:lnTo>
                    <a:pt x="60" y="18"/>
                  </a:lnTo>
                  <a:lnTo>
                    <a:pt x="63" y="30"/>
                  </a:lnTo>
                  <a:lnTo>
                    <a:pt x="62" y="43"/>
                  </a:lnTo>
                  <a:lnTo>
                    <a:pt x="55" y="54"/>
                  </a:lnTo>
                  <a:lnTo>
                    <a:pt x="45" y="60"/>
                  </a:lnTo>
                  <a:lnTo>
                    <a:pt x="33" y="64"/>
                  </a:lnTo>
                  <a:lnTo>
                    <a:pt x="21" y="62"/>
                  </a:lnTo>
                  <a:lnTo>
                    <a:pt x="11" y="56"/>
                  </a:lnTo>
                  <a:lnTo>
                    <a:pt x="3" y="46"/>
                  </a:lnTo>
                  <a:lnTo>
                    <a:pt x="0" y="33"/>
                  </a:lnTo>
                  <a:lnTo>
                    <a:pt x="2" y="21"/>
                  </a:lnTo>
                  <a:lnTo>
                    <a:pt x="8" y="11"/>
                  </a:lnTo>
                  <a:lnTo>
                    <a:pt x="19" y="3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0" name="Freeform 52"/>
            <p:cNvSpPr>
              <a:spLocks/>
            </p:cNvSpPr>
            <p:nvPr/>
          </p:nvSpPr>
          <p:spPr bwMode="auto">
            <a:xfrm>
              <a:off x="7531419" y="3224071"/>
              <a:ext cx="100013" cy="101600"/>
            </a:xfrm>
            <a:custGeom>
              <a:avLst/>
              <a:gdLst>
                <a:gd name="T0" fmla="*/ 30 w 63"/>
                <a:gd name="T1" fmla="*/ 0 h 64"/>
                <a:gd name="T2" fmla="*/ 42 w 63"/>
                <a:gd name="T3" fmla="*/ 1 h 64"/>
                <a:gd name="T4" fmla="*/ 53 w 63"/>
                <a:gd name="T5" fmla="*/ 7 h 64"/>
                <a:gd name="T6" fmla="*/ 60 w 63"/>
                <a:gd name="T7" fmla="*/ 18 h 64"/>
                <a:gd name="T8" fmla="*/ 63 w 63"/>
                <a:gd name="T9" fmla="*/ 30 h 64"/>
                <a:gd name="T10" fmla="*/ 62 w 63"/>
                <a:gd name="T11" fmla="*/ 43 h 64"/>
                <a:gd name="T12" fmla="*/ 55 w 63"/>
                <a:gd name="T13" fmla="*/ 53 h 64"/>
                <a:gd name="T14" fmla="*/ 45 w 63"/>
                <a:gd name="T15" fmla="*/ 60 h 64"/>
                <a:gd name="T16" fmla="*/ 33 w 63"/>
                <a:gd name="T17" fmla="*/ 64 h 64"/>
                <a:gd name="T18" fmla="*/ 21 w 63"/>
                <a:gd name="T19" fmla="*/ 61 h 64"/>
                <a:gd name="T20" fmla="*/ 11 w 63"/>
                <a:gd name="T21" fmla="*/ 55 h 64"/>
                <a:gd name="T22" fmla="*/ 3 w 63"/>
                <a:gd name="T23" fmla="*/ 45 h 64"/>
                <a:gd name="T24" fmla="*/ 0 w 63"/>
                <a:gd name="T25" fmla="*/ 32 h 64"/>
                <a:gd name="T26" fmla="*/ 2 w 63"/>
                <a:gd name="T27" fmla="*/ 21 h 64"/>
                <a:gd name="T28" fmla="*/ 8 w 63"/>
                <a:gd name="T29" fmla="*/ 10 h 64"/>
                <a:gd name="T30" fmla="*/ 17 w 63"/>
                <a:gd name="T31" fmla="*/ 2 h 64"/>
                <a:gd name="T32" fmla="*/ 30 w 63"/>
                <a:gd name="T3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64">
                  <a:moveTo>
                    <a:pt x="30" y="0"/>
                  </a:moveTo>
                  <a:lnTo>
                    <a:pt x="42" y="1"/>
                  </a:lnTo>
                  <a:lnTo>
                    <a:pt x="53" y="7"/>
                  </a:lnTo>
                  <a:lnTo>
                    <a:pt x="60" y="18"/>
                  </a:lnTo>
                  <a:lnTo>
                    <a:pt x="63" y="30"/>
                  </a:lnTo>
                  <a:lnTo>
                    <a:pt x="62" y="43"/>
                  </a:lnTo>
                  <a:lnTo>
                    <a:pt x="55" y="53"/>
                  </a:lnTo>
                  <a:lnTo>
                    <a:pt x="45" y="60"/>
                  </a:lnTo>
                  <a:lnTo>
                    <a:pt x="33" y="64"/>
                  </a:lnTo>
                  <a:lnTo>
                    <a:pt x="21" y="61"/>
                  </a:lnTo>
                  <a:lnTo>
                    <a:pt x="11" y="55"/>
                  </a:lnTo>
                  <a:lnTo>
                    <a:pt x="3" y="45"/>
                  </a:lnTo>
                  <a:lnTo>
                    <a:pt x="0" y="32"/>
                  </a:lnTo>
                  <a:lnTo>
                    <a:pt x="2" y="21"/>
                  </a:lnTo>
                  <a:lnTo>
                    <a:pt x="8" y="10"/>
                  </a:lnTo>
                  <a:lnTo>
                    <a:pt x="17" y="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1" name="Freeform 53"/>
            <p:cNvSpPr>
              <a:spLocks/>
            </p:cNvSpPr>
            <p:nvPr/>
          </p:nvSpPr>
          <p:spPr bwMode="auto">
            <a:xfrm>
              <a:off x="7286944" y="3136759"/>
              <a:ext cx="100013" cy="101600"/>
            </a:xfrm>
            <a:custGeom>
              <a:avLst/>
              <a:gdLst>
                <a:gd name="T0" fmla="*/ 30 w 63"/>
                <a:gd name="T1" fmla="*/ 0 h 64"/>
                <a:gd name="T2" fmla="*/ 42 w 63"/>
                <a:gd name="T3" fmla="*/ 1 h 64"/>
                <a:gd name="T4" fmla="*/ 52 w 63"/>
                <a:gd name="T5" fmla="*/ 7 h 64"/>
                <a:gd name="T6" fmla="*/ 60 w 63"/>
                <a:gd name="T7" fmla="*/ 18 h 64"/>
                <a:gd name="T8" fmla="*/ 63 w 63"/>
                <a:gd name="T9" fmla="*/ 30 h 64"/>
                <a:gd name="T10" fmla="*/ 61 w 63"/>
                <a:gd name="T11" fmla="*/ 43 h 64"/>
                <a:gd name="T12" fmla="*/ 55 w 63"/>
                <a:gd name="T13" fmla="*/ 53 h 64"/>
                <a:gd name="T14" fmla="*/ 44 w 63"/>
                <a:gd name="T15" fmla="*/ 60 h 64"/>
                <a:gd name="T16" fmla="*/ 32 w 63"/>
                <a:gd name="T17" fmla="*/ 64 h 64"/>
                <a:gd name="T18" fmla="*/ 21 w 63"/>
                <a:gd name="T19" fmla="*/ 61 h 64"/>
                <a:gd name="T20" fmla="*/ 10 w 63"/>
                <a:gd name="T21" fmla="*/ 55 h 64"/>
                <a:gd name="T22" fmla="*/ 2 w 63"/>
                <a:gd name="T23" fmla="*/ 45 h 64"/>
                <a:gd name="T24" fmla="*/ 0 w 63"/>
                <a:gd name="T25" fmla="*/ 32 h 64"/>
                <a:gd name="T26" fmla="*/ 1 w 63"/>
                <a:gd name="T27" fmla="*/ 21 h 64"/>
                <a:gd name="T28" fmla="*/ 8 w 63"/>
                <a:gd name="T29" fmla="*/ 10 h 64"/>
                <a:gd name="T30" fmla="*/ 18 w 63"/>
                <a:gd name="T31" fmla="*/ 2 h 64"/>
                <a:gd name="T32" fmla="*/ 30 w 63"/>
                <a:gd name="T3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64">
                  <a:moveTo>
                    <a:pt x="30" y="0"/>
                  </a:moveTo>
                  <a:lnTo>
                    <a:pt x="42" y="1"/>
                  </a:lnTo>
                  <a:lnTo>
                    <a:pt x="52" y="7"/>
                  </a:lnTo>
                  <a:lnTo>
                    <a:pt x="60" y="18"/>
                  </a:lnTo>
                  <a:lnTo>
                    <a:pt x="63" y="30"/>
                  </a:lnTo>
                  <a:lnTo>
                    <a:pt x="61" y="43"/>
                  </a:lnTo>
                  <a:lnTo>
                    <a:pt x="55" y="53"/>
                  </a:lnTo>
                  <a:lnTo>
                    <a:pt x="44" y="60"/>
                  </a:lnTo>
                  <a:lnTo>
                    <a:pt x="32" y="64"/>
                  </a:lnTo>
                  <a:lnTo>
                    <a:pt x="21" y="61"/>
                  </a:lnTo>
                  <a:lnTo>
                    <a:pt x="10" y="55"/>
                  </a:lnTo>
                  <a:lnTo>
                    <a:pt x="2" y="45"/>
                  </a:lnTo>
                  <a:lnTo>
                    <a:pt x="0" y="32"/>
                  </a:lnTo>
                  <a:lnTo>
                    <a:pt x="1" y="21"/>
                  </a:lnTo>
                  <a:lnTo>
                    <a:pt x="8" y="10"/>
                  </a:lnTo>
                  <a:lnTo>
                    <a:pt x="18" y="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2" name="Freeform 54"/>
            <p:cNvSpPr>
              <a:spLocks/>
            </p:cNvSpPr>
            <p:nvPr/>
          </p:nvSpPr>
          <p:spPr bwMode="auto">
            <a:xfrm>
              <a:off x="8139431" y="2774809"/>
              <a:ext cx="377825" cy="379413"/>
            </a:xfrm>
            <a:custGeom>
              <a:avLst/>
              <a:gdLst>
                <a:gd name="T0" fmla="*/ 0 w 238"/>
                <a:gd name="T1" fmla="*/ 0 h 239"/>
                <a:gd name="T2" fmla="*/ 171 w 238"/>
                <a:gd name="T3" fmla="*/ 0 h 239"/>
                <a:gd name="T4" fmla="*/ 192 w 238"/>
                <a:gd name="T5" fmla="*/ 4 h 239"/>
                <a:gd name="T6" fmla="*/ 211 w 238"/>
                <a:gd name="T7" fmla="*/ 13 h 239"/>
                <a:gd name="T8" fmla="*/ 225 w 238"/>
                <a:gd name="T9" fmla="*/ 29 h 239"/>
                <a:gd name="T10" fmla="*/ 235 w 238"/>
                <a:gd name="T11" fmla="*/ 47 h 239"/>
                <a:gd name="T12" fmla="*/ 238 w 238"/>
                <a:gd name="T13" fmla="*/ 68 h 239"/>
                <a:gd name="T14" fmla="*/ 238 w 238"/>
                <a:gd name="T15" fmla="*/ 171 h 239"/>
                <a:gd name="T16" fmla="*/ 235 w 238"/>
                <a:gd name="T17" fmla="*/ 192 h 239"/>
                <a:gd name="T18" fmla="*/ 225 w 238"/>
                <a:gd name="T19" fmla="*/ 212 h 239"/>
                <a:gd name="T20" fmla="*/ 211 w 238"/>
                <a:gd name="T21" fmla="*/ 226 h 239"/>
                <a:gd name="T22" fmla="*/ 192 w 238"/>
                <a:gd name="T23" fmla="*/ 235 h 239"/>
                <a:gd name="T24" fmla="*/ 171 w 238"/>
                <a:gd name="T25" fmla="*/ 239 h 239"/>
                <a:gd name="T26" fmla="*/ 0 w 238"/>
                <a:gd name="T27" fmla="*/ 239 h 239"/>
                <a:gd name="T28" fmla="*/ 0 w 238"/>
                <a:gd name="T29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8" h="239">
                  <a:moveTo>
                    <a:pt x="0" y="0"/>
                  </a:moveTo>
                  <a:lnTo>
                    <a:pt x="171" y="0"/>
                  </a:lnTo>
                  <a:lnTo>
                    <a:pt x="192" y="4"/>
                  </a:lnTo>
                  <a:lnTo>
                    <a:pt x="211" y="13"/>
                  </a:lnTo>
                  <a:lnTo>
                    <a:pt x="225" y="29"/>
                  </a:lnTo>
                  <a:lnTo>
                    <a:pt x="235" y="47"/>
                  </a:lnTo>
                  <a:lnTo>
                    <a:pt x="238" y="68"/>
                  </a:lnTo>
                  <a:lnTo>
                    <a:pt x="238" y="171"/>
                  </a:lnTo>
                  <a:lnTo>
                    <a:pt x="235" y="192"/>
                  </a:lnTo>
                  <a:lnTo>
                    <a:pt x="225" y="212"/>
                  </a:lnTo>
                  <a:lnTo>
                    <a:pt x="211" y="226"/>
                  </a:lnTo>
                  <a:lnTo>
                    <a:pt x="192" y="235"/>
                  </a:lnTo>
                  <a:lnTo>
                    <a:pt x="171" y="239"/>
                  </a:lnTo>
                  <a:lnTo>
                    <a:pt x="0" y="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FDF"/>
            </a:solidFill>
            <a:ln w="0">
              <a:solidFill>
                <a:srgbClr val="D3DFD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3" name="Freeform 55"/>
            <p:cNvSpPr>
              <a:spLocks/>
            </p:cNvSpPr>
            <p:nvPr/>
          </p:nvSpPr>
          <p:spPr bwMode="auto">
            <a:xfrm>
              <a:off x="2703831" y="2425559"/>
              <a:ext cx="96838" cy="149225"/>
            </a:xfrm>
            <a:custGeom>
              <a:avLst/>
              <a:gdLst>
                <a:gd name="T0" fmla="*/ 11 w 61"/>
                <a:gd name="T1" fmla="*/ 0 h 94"/>
                <a:gd name="T2" fmla="*/ 49 w 61"/>
                <a:gd name="T3" fmla="*/ 0 h 94"/>
                <a:gd name="T4" fmla="*/ 53 w 61"/>
                <a:gd name="T5" fmla="*/ 0 h 94"/>
                <a:gd name="T6" fmla="*/ 57 w 61"/>
                <a:gd name="T7" fmla="*/ 2 h 94"/>
                <a:gd name="T8" fmla="*/ 60 w 61"/>
                <a:gd name="T9" fmla="*/ 6 h 94"/>
                <a:gd name="T10" fmla="*/ 61 w 61"/>
                <a:gd name="T11" fmla="*/ 12 h 94"/>
                <a:gd name="T12" fmla="*/ 61 w 61"/>
                <a:gd name="T13" fmla="*/ 82 h 94"/>
                <a:gd name="T14" fmla="*/ 60 w 61"/>
                <a:gd name="T15" fmla="*/ 86 h 94"/>
                <a:gd name="T16" fmla="*/ 57 w 61"/>
                <a:gd name="T17" fmla="*/ 90 h 94"/>
                <a:gd name="T18" fmla="*/ 53 w 61"/>
                <a:gd name="T19" fmla="*/ 93 h 94"/>
                <a:gd name="T20" fmla="*/ 49 w 61"/>
                <a:gd name="T21" fmla="*/ 94 h 94"/>
                <a:gd name="T22" fmla="*/ 11 w 61"/>
                <a:gd name="T23" fmla="*/ 94 h 94"/>
                <a:gd name="T24" fmla="*/ 8 w 61"/>
                <a:gd name="T25" fmla="*/ 93 h 94"/>
                <a:gd name="T26" fmla="*/ 4 w 61"/>
                <a:gd name="T27" fmla="*/ 90 h 94"/>
                <a:gd name="T28" fmla="*/ 1 w 61"/>
                <a:gd name="T29" fmla="*/ 86 h 94"/>
                <a:gd name="T30" fmla="*/ 0 w 61"/>
                <a:gd name="T31" fmla="*/ 82 h 94"/>
                <a:gd name="T32" fmla="*/ 0 w 61"/>
                <a:gd name="T33" fmla="*/ 12 h 94"/>
                <a:gd name="T34" fmla="*/ 1 w 61"/>
                <a:gd name="T35" fmla="*/ 6 h 94"/>
                <a:gd name="T36" fmla="*/ 4 w 61"/>
                <a:gd name="T37" fmla="*/ 2 h 94"/>
                <a:gd name="T38" fmla="*/ 8 w 61"/>
                <a:gd name="T39" fmla="*/ 0 h 94"/>
                <a:gd name="T40" fmla="*/ 11 w 61"/>
                <a:gd name="T4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1" h="94">
                  <a:moveTo>
                    <a:pt x="11" y="0"/>
                  </a:moveTo>
                  <a:lnTo>
                    <a:pt x="49" y="0"/>
                  </a:lnTo>
                  <a:lnTo>
                    <a:pt x="53" y="0"/>
                  </a:lnTo>
                  <a:lnTo>
                    <a:pt x="57" y="2"/>
                  </a:lnTo>
                  <a:lnTo>
                    <a:pt x="60" y="6"/>
                  </a:lnTo>
                  <a:lnTo>
                    <a:pt x="61" y="12"/>
                  </a:lnTo>
                  <a:lnTo>
                    <a:pt x="61" y="82"/>
                  </a:lnTo>
                  <a:lnTo>
                    <a:pt x="60" y="86"/>
                  </a:lnTo>
                  <a:lnTo>
                    <a:pt x="57" y="90"/>
                  </a:lnTo>
                  <a:lnTo>
                    <a:pt x="53" y="93"/>
                  </a:lnTo>
                  <a:lnTo>
                    <a:pt x="49" y="94"/>
                  </a:lnTo>
                  <a:lnTo>
                    <a:pt x="11" y="94"/>
                  </a:lnTo>
                  <a:lnTo>
                    <a:pt x="8" y="93"/>
                  </a:lnTo>
                  <a:lnTo>
                    <a:pt x="4" y="90"/>
                  </a:lnTo>
                  <a:lnTo>
                    <a:pt x="1" y="86"/>
                  </a:lnTo>
                  <a:lnTo>
                    <a:pt x="0" y="82"/>
                  </a:lnTo>
                  <a:lnTo>
                    <a:pt x="0" y="12"/>
                  </a:lnTo>
                  <a:lnTo>
                    <a:pt x="1" y="6"/>
                  </a:lnTo>
                  <a:lnTo>
                    <a:pt x="4" y="2"/>
                  </a:lnTo>
                  <a:lnTo>
                    <a:pt x="8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E6500"/>
            </a:solidFill>
            <a:ln w="0">
              <a:solidFill>
                <a:srgbClr val="FE65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4" name="Rectangle 56"/>
            <p:cNvSpPr>
              <a:spLocks noChangeArrowheads="1"/>
            </p:cNvSpPr>
            <p:nvPr/>
          </p:nvSpPr>
          <p:spPr bwMode="auto">
            <a:xfrm>
              <a:off x="8293419" y="2555734"/>
              <a:ext cx="84138" cy="193675"/>
            </a:xfrm>
            <a:prstGeom prst="rect">
              <a:avLst/>
            </a:prstGeom>
            <a:solidFill>
              <a:srgbClr val="FE6500"/>
            </a:solidFill>
            <a:ln w="0">
              <a:solidFill>
                <a:srgbClr val="FE65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5" name="Rectangle 57"/>
            <p:cNvSpPr>
              <a:spLocks noChangeArrowheads="1"/>
            </p:cNvSpPr>
            <p:nvPr/>
          </p:nvSpPr>
          <p:spPr bwMode="auto">
            <a:xfrm>
              <a:off x="4194494" y="730109"/>
              <a:ext cx="4160838" cy="1781175"/>
            </a:xfrm>
            <a:prstGeom prst="rect">
              <a:avLst/>
            </a:prstGeom>
            <a:solidFill>
              <a:srgbClr val="B1C1C0"/>
            </a:solidFill>
            <a:ln w="0">
              <a:solidFill>
                <a:srgbClr val="B1C1C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6" name="Rectangle 58"/>
            <p:cNvSpPr>
              <a:spLocks noChangeArrowheads="1"/>
            </p:cNvSpPr>
            <p:nvPr/>
          </p:nvSpPr>
          <p:spPr bwMode="auto">
            <a:xfrm>
              <a:off x="4280219" y="817421"/>
              <a:ext cx="3987800" cy="1608138"/>
            </a:xfrm>
            <a:prstGeom prst="rect">
              <a:avLst/>
            </a:prstGeom>
            <a:solidFill>
              <a:schemeClr val="bg1"/>
            </a:solidFill>
            <a:ln w="0">
              <a:solidFill>
                <a:srgbClr val="E9EFEE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80" name="직사각형 379"/>
          <p:cNvSpPr/>
          <p:nvPr/>
        </p:nvSpPr>
        <p:spPr>
          <a:xfrm>
            <a:off x="6540394" y="4143509"/>
            <a:ext cx="5055466" cy="35893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81" name="직선 연결선 380"/>
          <p:cNvCxnSpPr>
            <a:stCxn id="380" idx="1"/>
            <a:endCxn id="380" idx="3"/>
          </p:cNvCxnSpPr>
          <p:nvPr/>
        </p:nvCxnSpPr>
        <p:spPr>
          <a:xfrm>
            <a:off x="6540394" y="4322976"/>
            <a:ext cx="5055466" cy="0"/>
          </a:xfrm>
          <a:prstGeom prst="line">
            <a:avLst/>
          </a:prstGeom>
          <a:ln w="3175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5" name="그림 38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16" t="-10395" r="47785" b="14333"/>
          <a:stretch/>
        </p:blipFill>
        <p:spPr>
          <a:xfrm>
            <a:off x="6685958" y="3069142"/>
            <a:ext cx="755461" cy="325093"/>
          </a:xfrm>
          <a:prstGeom prst="rect">
            <a:avLst/>
          </a:prstGeom>
        </p:spPr>
      </p:pic>
      <p:pic>
        <p:nvPicPr>
          <p:cNvPr id="386" name="그림 38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50" t="5401" r="-1"/>
          <a:stretch/>
        </p:blipFill>
        <p:spPr>
          <a:xfrm>
            <a:off x="7136464" y="3378488"/>
            <a:ext cx="974683" cy="304800"/>
          </a:xfrm>
          <a:prstGeom prst="rect">
            <a:avLst/>
          </a:prstGeom>
        </p:spPr>
      </p:pic>
      <p:grpSp>
        <p:nvGrpSpPr>
          <p:cNvPr id="391" name="그룹 390"/>
          <p:cNvGrpSpPr/>
          <p:nvPr/>
        </p:nvGrpSpPr>
        <p:grpSpPr>
          <a:xfrm>
            <a:off x="999477" y="3895530"/>
            <a:ext cx="4344688" cy="921963"/>
            <a:chOff x="1038558" y="4377656"/>
            <a:chExt cx="4344688" cy="921963"/>
          </a:xfrm>
        </p:grpSpPr>
        <p:sp>
          <p:nvSpPr>
            <p:cNvPr id="387" name="직사각형 386"/>
            <p:cNvSpPr/>
            <p:nvPr/>
          </p:nvSpPr>
          <p:spPr>
            <a:xfrm>
              <a:off x="1061708" y="4857573"/>
              <a:ext cx="4321538" cy="44204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9" name="직사각형 388"/>
            <p:cNvSpPr/>
            <p:nvPr/>
          </p:nvSpPr>
          <p:spPr>
            <a:xfrm>
              <a:off x="1038558" y="4377656"/>
              <a:ext cx="62068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accent5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01</a:t>
              </a:r>
              <a:endParaRPr lang="ko-KR" altLang="en-US" sz="2800" dirty="0">
                <a:solidFill>
                  <a:schemeClr val="accent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390" name="직사각형 389"/>
          <p:cNvSpPr/>
          <p:nvPr/>
        </p:nvSpPr>
        <p:spPr>
          <a:xfrm>
            <a:off x="6785504" y="1279947"/>
            <a:ext cx="8228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5982CB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R" altLang="en-US" sz="2800" dirty="0">
              <a:solidFill>
                <a:srgbClr val="5982CB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92" name="직사각형 391"/>
          <p:cNvSpPr/>
          <p:nvPr/>
        </p:nvSpPr>
        <p:spPr>
          <a:xfrm>
            <a:off x="6832261" y="1784853"/>
            <a:ext cx="4321538" cy="442046"/>
          </a:xfrm>
          <a:prstGeom prst="rect">
            <a:avLst/>
          </a:prstGeom>
          <a:solidFill>
            <a:srgbClr val="5982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3" name="직사각형 392"/>
          <p:cNvSpPr/>
          <p:nvPr/>
        </p:nvSpPr>
        <p:spPr>
          <a:xfrm>
            <a:off x="1860685" y="4278824"/>
            <a:ext cx="2564604" cy="587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ko-KR" altLang="en-US" sz="2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글로벌 거점의 확대</a:t>
            </a:r>
            <a:endParaRPr lang="en-US" altLang="ko-KR" sz="2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395" name="Group 23"/>
          <p:cNvGrpSpPr>
            <a:grpSpLocks noChangeAspect="1"/>
          </p:cNvGrpSpPr>
          <p:nvPr/>
        </p:nvGrpSpPr>
        <p:grpSpPr bwMode="auto">
          <a:xfrm>
            <a:off x="9545514" y="2485897"/>
            <a:ext cx="1657612" cy="1657612"/>
            <a:chOff x="2272" y="-771"/>
            <a:chExt cx="4098" cy="4098"/>
          </a:xfrm>
        </p:grpSpPr>
        <p:sp>
          <p:nvSpPr>
            <p:cNvPr id="396" name="AutoShape 22"/>
            <p:cNvSpPr>
              <a:spLocks noChangeAspect="1" noChangeArrowheads="1" noTextEdit="1"/>
            </p:cNvSpPr>
            <p:nvPr/>
          </p:nvSpPr>
          <p:spPr bwMode="auto">
            <a:xfrm>
              <a:off x="2272" y="-771"/>
              <a:ext cx="4098" cy="40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8" name="Freeform 25"/>
            <p:cNvSpPr>
              <a:spLocks/>
            </p:cNvSpPr>
            <p:nvPr/>
          </p:nvSpPr>
          <p:spPr bwMode="auto">
            <a:xfrm>
              <a:off x="2272" y="-771"/>
              <a:ext cx="4098" cy="4098"/>
            </a:xfrm>
            <a:custGeom>
              <a:avLst/>
              <a:gdLst>
                <a:gd name="T0" fmla="*/ 216 w 4098"/>
                <a:gd name="T1" fmla="*/ 0 h 4098"/>
                <a:gd name="T2" fmla="*/ 3882 w 4098"/>
                <a:gd name="T3" fmla="*/ 0 h 4098"/>
                <a:gd name="T4" fmla="*/ 3920 w 4098"/>
                <a:gd name="T5" fmla="*/ 4 h 4098"/>
                <a:gd name="T6" fmla="*/ 3958 w 4098"/>
                <a:gd name="T7" fmla="*/ 14 h 4098"/>
                <a:gd name="T8" fmla="*/ 3991 w 4098"/>
                <a:gd name="T9" fmla="*/ 30 h 4098"/>
                <a:gd name="T10" fmla="*/ 4021 w 4098"/>
                <a:gd name="T11" fmla="*/ 51 h 4098"/>
                <a:gd name="T12" fmla="*/ 4047 w 4098"/>
                <a:gd name="T13" fmla="*/ 77 h 4098"/>
                <a:gd name="T14" fmla="*/ 4068 w 4098"/>
                <a:gd name="T15" fmla="*/ 107 h 4098"/>
                <a:gd name="T16" fmla="*/ 4084 w 4098"/>
                <a:gd name="T17" fmla="*/ 140 h 4098"/>
                <a:gd name="T18" fmla="*/ 4094 w 4098"/>
                <a:gd name="T19" fmla="*/ 178 h 4098"/>
                <a:gd name="T20" fmla="*/ 4098 w 4098"/>
                <a:gd name="T21" fmla="*/ 216 h 4098"/>
                <a:gd name="T22" fmla="*/ 4098 w 4098"/>
                <a:gd name="T23" fmla="*/ 4098 h 4098"/>
                <a:gd name="T24" fmla="*/ 0 w 4098"/>
                <a:gd name="T25" fmla="*/ 4098 h 4098"/>
                <a:gd name="T26" fmla="*/ 0 w 4098"/>
                <a:gd name="T27" fmla="*/ 216 h 4098"/>
                <a:gd name="T28" fmla="*/ 4 w 4098"/>
                <a:gd name="T29" fmla="*/ 178 h 4098"/>
                <a:gd name="T30" fmla="*/ 14 w 4098"/>
                <a:gd name="T31" fmla="*/ 140 h 4098"/>
                <a:gd name="T32" fmla="*/ 30 w 4098"/>
                <a:gd name="T33" fmla="*/ 107 h 4098"/>
                <a:gd name="T34" fmla="*/ 51 w 4098"/>
                <a:gd name="T35" fmla="*/ 77 h 4098"/>
                <a:gd name="T36" fmla="*/ 77 w 4098"/>
                <a:gd name="T37" fmla="*/ 51 h 4098"/>
                <a:gd name="T38" fmla="*/ 107 w 4098"/>
                <a:gd name="T39" fmla="*/ 30 h 4098"/>
                <a:gd name="T40" fmla="*/ 140 w 4098"/>
                <a:gd name="T41" fmla="*/ 14 h 4098"/>
                <a:gd name="T42" fmla="*/ 178 w 4098"/>
                <a:gd name="T43" fmla="*/ 4 h 4098"/>
                <a:gd name="T44" fmla="*/ 216 w 4098"/>
                <a:gd name="T45" fmla="*/ 0 h 4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98" h="4098">
                  <a:moveTo>
                    <a:pt x="216" y="0"/>
                  </a:moveTo>
                  <a:lnTo>
                    <a:pt x="3882" y="0"/>
                  </a:lnTo>
                  <a:lnTo>
                    <a:pt x="3920" y="4"/>
                  </a:lnTo>
                  <a:lnTo>
                    <a:pt x="3958" y="14"/>
                  </a:lnTo>
                  <a:lnTo>
                    <a:pt x="3991" y="30"/>
                  </a:lnTo>
                  <a:lnTo>
                    <a:pt x="4021" y="51"/>
                  </a:lnTo>
                  <a:lnTo>
                    <a:pt x="4047" y="77"/>
                  </a:lnTo>
                  <a:lnTo>
                    <a:pt x="4068" y="107"/>
                  </a:lnTo>
                  <a:lnTo>
                    <a:pt x="4084" y="140"/>
                  </a:lnTo>
                  <a:lnTo>
                    <a:pt x="4094" y="178"/>
                  </a:lnTo>
                  <a:lnTo>
                    <a:pt x="4098" y="216"/>
                  </a:lnTo>
                  <a:lnTo>
                    <a:pt x="4098" y="4098"/>
                  </a:lnTo>
                  <a:lnTo>
                    <a:pt x="0" y="4098"/>
                  </a:lnTo>
                  <a:lnTo>
                    <a:pt x="0" y="216"/>
                  </a:lnTo>
                  <a:lnTo>
                    <a:pt x="4" y="178"/>
                  </a:lnTo>
                  <a:lnTo>
                    <a:pt x="14" y="140"/>
                  </a:lnTo>
                  <a:lnTo>
                    <a:pt x="30" y="107"/>
                  </a:lnTo>
                  <a:lnTo>
                    <a:pt x="51" y="77"/>
                  </a:lnTo>
                  <a:lnTo>
                    <a:pt x="77" y="51"/>
                  </a:lnTo>
                  <a:lnTo>
                    <a:pt x="107" y="30"/>
                  </a:lnTo>
                  <a:lnTo>
                    <a:pt x="140" y="14"/>
                  </a:lnTo>
                  <a:lnTo>
                    <a:pt x="178" y="4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2A4795"/>
            </a:solidFill>
            <a:ln w="0">
              <a:solidFill>
                <a:srgbClr val="2A47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9" name="Rectangle 26"/>
            <p:cNvSpPr>
              <a:spLocks noChangeArrowheads="1"/>
            </p:cNvSpPr>
            <p:nvPr/>
          </p:nvSpPr>
          <p:spPr bwMode="auto">
            <a:xfrm>
              <a:off x="2555" y="288"/>
              <a:ext cx="3532" cy="425"/>
            </a:xfrm>
            <a:prstGeom prst="rect">
              <a:avLst/>
            </a:prstGeom>
            <a:solidFill>
              <a:srgbClr val="5D84D0"/>
            </a:solidFill>
            <a:ln w="0">
              <a:solidFill>
                <a:srgbClr val="5D84D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0" name="Rectangle 27"/>
            <p:cNvSpPr>
              <a:spLocks noChangeArrowheads="1"/>
            </p:cNvSpPr>
            <p:nvPr/>
          </p:nvSpPr>
          <p:spPr bwMode="auto">
            <a:xfrm>
              <a:off x="2625" y="1843"/>
              <a:ext cx="3392" cy="1484"/>
            </a:xfrm>
            <a:prstGeom prst="rect">
              <a:avLst/>
            </a:prstGeom>
            <a:solidFill>
              <a:srgbClr val="B7EBFF"/>
            </a:solidFill>
            <a:ln w="0">
              <a:solidFill>
                <a:srgbClr val="B7EB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1" name="Rectangle 28"/>
            <p:cNvSpPr>
              <a:spLocks noChangeArrowheads="1"/>
            </p:cNvSpPr>
            <p:nvPr/>
          </p:nvSpPr>
          <p:spPr bwMode="auto">
            <a:xfrm>
              <a:off x="4038" y="2762"/>
              <a:ext cx="848" cy="565"/>
            </a:xfrm>
            <a:prstGeom prst="rect">
              <a:avLst/>
            </a:prstGeom>
            <a:solidFill>
              <a:srgbClr val="653F06"/>
            </a:solidFill>
            <a:ln w="0">
              <a:solidFill>
                <a:srgbClr val="653F06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2" name="Rectangle 29"/>
            <p:cNvSpPr>
              <a:spLocks noChangeArrowheads="1"/>
            </p:cNvSpPr>
            <p:nvPr/>
          </p:nvSpPr>
          <p:spPr bwMode="auto">
            <a:xfrm>
              <a:off x="4463" y="2197"/>
              <a:ext cx="848" cy="565"/>
            </a:xfrm>
            <a:prstGeom prst="rect">
              <a:avLst/>
            </a:prstGeom>
            <a:solidFill>
              <a:srgbClr val="C39151"/>
            </a:solidFill>
            <a:ln w="0">
              <a:solidFill>
                <a:srgbClr val="C3915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3" name="Rectangle 30"/>
            <p:cNvSpPr>
              <a:spLocks noChangeArrowheads="1"/>
            </p:cNvSpPr>
            <p:nvPr/>
          </p:nvSpPr>
          <p:spPr bwMode="auto">
            <a:xfrm>
              <a:off x="4886" y="2762"/>
              <a:ext cx="848" cy="565"/>
            </a:xfrm>
            <a:prstGeom prst="rect">
              <a:avLst/>
            </a:prstGeom>
            <a:solidFill>
              <a:srgbClr val="9A7434"/>
            </a:solidFill>
            <a:ln w="0">
              <a:solidFill>
                <a:srgbClr val="9A743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4" name="Freeform 31"/>
            <p:cNvSpPr>
              <a:spLocks/>
            </p:cNvSpPr>
            <p:nvPr/>
          </p:nvSpPr>
          <p:spPr bwMode="auto">
            <a:xfrm>
              <a:off x="2908" y="2904"/>
              <a:ext cx="423" cy="423"/>
            </a:xfrm>
            <a:custGeom>
              <a:avLst/>
              <a:gdLst>
                <a:gd name="T0" fmla="*/ 212 w 423"/>
                <a:gd name="T1" fmla="*/ 0 h 423"/>
                <a:gd name="T2" fmla="*/ 249 w 423"/>
                <a:gd name="T3" fmla="*/ 2 h 423"/>
                <a:gd name="T4" fmla="*/ 285 w 423"/>
                <a:gd name="T5" fmla="*/ 12 h 423"/>
                <a:gd name="T6" fmla="*/ 319 w 423"/>
                <a:gd name="T7" fmla="*/ 28 h 423"/>
                <a:gd name="T8" fmla="*/ 349 w 423"/>
                <a:gd name="T9" fmla="*/ 49 h 423"/>
                <a:gd name="T10" fmla="*/ 374 w 423"/>
                <a:gd name="T11" fmla="*/ 74 h 423"/>
                <a:gd name="T12" fmla="*/ 395 w 423"/>
                <a:gd name="T13" fmla="*/ 104 h 423"/>
                <a:gd name="T14" fmla="*/ 411 w 423"/>
                <a:gd name="T15" fmla="*/ 137 h 423"/>
                <a:gd name="T16" fmla="*/ 421 w 423"/>
                <a:gd name="T17" fmla="*/ 173 h 423"/>
                <a:gd name="T18" fmla="*/ 423 w 423"/>
                <a:gd name="T19" fmla="*/ 211 h 423"/>
                <a:gd name="T20" fmla="*/ 421 w 423"/>
                <a:gd name="T21" fmla="*/ 249 h 423"/>
                <a:gd name="T22" fmla="*/ 411 w 423"/>
                <a:gd name="T23" fmla="*/ 285 h 423"/>
                <a:gd name="T24" fmla="*/ 395 w 423"/>
                <a:gd name="T25" fmla="*/ 317 h 423"/>
                <a:gd name="T26" fmla="*/ 374 w 423"/>
                <a:gd name="T27" fmla="*/ 347 h 423"/>
                <a:gd name="T28" fmla="*/ 349 w 423"/>
                <a:gd name="T29" fmla="*/ 373 h 423"/>
                <a:gd name="T30" fmla="*/ 319 w 423"/>
                <a:gd name="T31" fmla="*/ 394 h 423"/>
                <a:gd name="T32" fmla="*/ 285 w 423"/>
                <a:gd name="T33" fmla="*/ 409 h 423"/>
                <a:gd name="T34" fmla="*/ 249 w 423"/>
                <a:gd name="T35" fmla="*/ 419 h 423"/>
                <a:gd name="T36" fmla="*/ 212 w 423"/>
                <a:gd name="T37" fmla="*/ 423 h 423"/>
                <a:gd name="T38" fmla="*/ 174 w 423"/>
                <a:gd name="T39" fmla="*/ 419 h 423"/>
                <a:gd name="T40" fmla="*/ 138 w 423"/>
                <a:gd name="T41" fmla="*/ 409 h 423"/>
                <a:gd name="T42" fmla="*/ 105 w 423"/>
                <a:gd name="T43" fmla="*/ 394 h 423"/>
                <a:gd name="T44" fmla="*/ 76 w 423"/>
                <a:gd name="T45" fmla="*/ 373 h 423"/>
                <a:gd name="T46" fmla="*/ 49 w 423"/>
                <a:gd name="T47" fmla="*/ 347 h 423"/>
                <a:gd name="T48" fmla="*/ 28 w 423"/>
                <a:gd name="T49" fmla="*/ 317 h 423"/>
                <a:gd name="T50" fmla="*/ 13 w 423"/>
                <a:gd name="T51" fmla="*/ 285 h 423"/>
                <a:gd name="T52" fmla="*/ 4 w 423"/>
                <a:gd name="T53" fmla="*/ 249 h 423"/>
                <a:gd name="T54" fmla="*/ 0 w 423"/>
                <a:gd name="T55" fmla="*/ 211 h 423"/>
                <a:gd name="T56" fmla="*/ 4 w 423"/>
                <a:gd name="T57" fmla="*/ 173 h 423"/>
                <a:gd name="T58" fmla="*/ 13 w 423"/>
                <a:gd name="T59" fmla="*/ 137 h 423"/>
                <a:gd name="T60" fmla="*/ 28 w 423"/>
                <a:gd name="T61" fmla="*/ 104 h 423"/>
                <a:gd name="T62" fmla="*/ 49 w 423"/>
                <a:gd name="T63" fmla="*/ 74 h 423"/>
                <a:gd name="T64" fmla="*/ 76 w 423"/>
                <a:gd name="T65" fmla="*/ 49 h 423"/>
                <a:gd name="T66" fmla="*/ 105 w 423"/>
                <a:gd name="T67" fmla="*/ 28 h 423"/>
                <a:gd name="T68" fmla="*/ 138 w 423"/>
                <a:gd name="T69" fmla="*/ 12 h 423"/>
                <a:gd name="T70" fmla="*/ 174 w 423"/>
                <a:gd name="T71" fmla="*/ 2 h 423"/>
                <a:gd name="T72" fmla="*/ 212 w 423"/>
                <a:gd name="T73" fmla="*/ 0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3" h="423">
                  <a:moveTo>
                    <a:pt x="212" y="0"/>
                  </a:moveTo>
                  <a:lnTo>
                    <a:pt x="249" y="2"/>
                  </a:lnTo>
                  <a:lnTo>
                    <a:pt x="285" y="12"/>
                  </a:lnTo>
                  <a:lnTo>
                    <a:pt x="319" y="28"/>
                  </a:lnTo>
                  <a:lnTo>
                    <a:pt x="349" y="49"/>
                  </a:lnTo>
                  <a:lnTo>
                    <a:pt x="374" y="74"/>
                  </a:lnTo>
                  <a:lnTo>
                    <a:pt x="395" y="104"/>
                  </a:lnTo>
                  <a:lnTo>
                    <a:pt x="411" y="137"/>
                  </a:lnTo>
                  <a:lnTo>
                    <a:pt x="421" y="173"/>
                  </a:lnTo>
                  <a:lnTo>
                    <a:pt x="423" y="211"/>
                  </a:lnTo>
                  <a:lnTo>
                    <a:pt x="421" y="249"/>
                  </a:lnTo>
                  <a:lnTo>
                    <a:pt x="411" y="285"/>
                  </a:lnTo>
                  <a:lnTo>
                    <a:pt x="395" y="317"/>
                  </a:lnTo>
                  <a:lnTo>
                    <a:pt x="374" y="347"/>
                  </a:lnTo>
                  <a:lnTo>
                    <a:pt x="349" y="373"/>
                  </a:lnTo>
                  <a:lnTo>
                    <a:pt x="319" y="394"/>
                  </a:lnTo>
                  <a:lnTo>
                    <a:pt x="285" y="409"/>
                  </a:lnTo>
                  <a:lnTo>
                    <a:pt x="249" y="419"/>
                  </a:lnTo>
                  <a:lnTo>
                    <a:pt x="212" y="423"/>
                  </a:lnTo>
                  <a:lnTo>
                    <a:pt x="174" y="419"/>
                  </a:lnTo>
                  <a:lnTo>
                    <a:pt x="138" y="409"/>
                  </a:lnTo>
                  <a:lnTo>
                    <a:pt x="105" y="394"/>
                  </a:lnTo>
                  <a:lnTo>
                    <a:pt x="76" y="373"/>
                  </a:lnTo>
                  <a:lnTo>
                    <a:pt x="49" y="347"/>
                  </a:lnTo>
                  <a:lnTo>
                    <a:pt x="28" y="317"/>
                  </a:lnTo>
                  <a:lnTo>
                    <a:pt x="13" y="285"/>
                  </a:lnTo>
                  <a:lnTo>
                    <a:pt x="4" y="249"/>
                  </a:lnTo>
                  <a:lnTo>
                    <a:pt x="0" y="211"/>
                  </a:lnTo>
                  <a:lnTo>
                    <a:pt x="4" y="173"/>
                  </a:lnTo>
                  <a:lnTo>
                    <a:pt x="13" y="137"/>
                  </a:lnTo>
                  <a:lnTo>
                    <a:pt x="28" y="104"/>
                  </a:lnTo>
                  <a:lnTo>
                    <a:pt x="49" y="74"/>
                  </a:lnTo>
                  <a:lnTo>
                    <a:pt x="76" y="49"/>
                  </a:lnTo>
                  <a:lnTo>
                    <a:pt x="105" y="28"/>
                  </a:lnTo>
                  <a:lnTo>
                    <a:pt x="138" y="12"/>
                  </a:lnTo>
                  <a:lnTo>
                    <a:pt x="174" y="2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9A7434"/>
            </a:solidFill>
            <a:ln w="0">
              <a:solidFill>
                <a:srgbClr val="9A743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5" name="Freeform 32"/>
            <p:cNvSpPr>
              <a:spLocks/>
            </p:cNvSpPr>
            <p:nvPr/>
          </p:nvSpPr>
          <p:spPr bwMode="auto">
            <a:xfrm>
              <a:off x="3331" y="2904"/>
              <a:ext cx="425" cy="423"/>
            </a:xfrm>
            <a:custGeom>
              <a:avLst/>
              <a:gdLst>
                <a:gd name="T0" fmla="*/ 213 w 425"/>
                <a:gd name="T1" fmla="*/ 0 h 423"/>
                <a:gd name="T2" fmla="*/ 251 w 425"/>
                <a:gd name="T3" fmla="*/ 2 h 423"/>
                <a:gd name="T4" fmla="*/ 287 w 425"/>
                <a:gd name="T5" fmla="*/ 12 h 423"/>
                <a:gd name="T6" fmla="*/ 319 w 425"/>
                <a:gd name="T7" fmla="*/ 28 h 423"/>
                <a:gd name="T8" fmla="*/ 349 w 425"/>
                <a:gd name="T9" fmla="*/ 49 h 423"/>
                <a:gd name="T10" fmla="*/ 375 w 425"/>
                <a:gd name="T11" fmla="*/ 74 h 423"/>
                <a:gd name="T12" fmla="*/ 396 w 425"/>
                <a:gd name="T13" fmla="*/ 104 h 423"/>
                <a:gd name="T14" fmla="*/ 411 w 425"/>
                <a:gd name="T15" fmla="*/ 137 h 423"/>
                <a:gd name="T16" fmla="*/ 421 w 425"/>
                <a:gd name="T17" fmla="*/ 173 h 423"/>
                <a:gd name="T18" fmla="*/ 425 w 425"/>
                <a:gd name="T19" fmla="*/ 211 h 423"/>
                <a:gd name="T20" fmla="*/ 421 w 425"/>
                <a:gd name="T21" fmla="*/ 249 h 423"/>
                <a:gd name="T22" fmla="*/ 411 w 425"/>
                <a:gd name="T23" fmla="*/ 285 h 423"/>
                <a:gd name="T24" fmla="*/ 396 w 425"/>
                <a:gd name="T25" fmla="*/ 317 h 423"/>
                <a:gd name="T26" fmla="*/ 375 w 425"/>
                <a:gd name="T27" fmla="*/ 347 h 423"/>
                <a:gd name="T28" fmla="*/ 349 w 425"/>
                <a:gd name="T29" fmla="*/ 373 h 423"/>
                <a:gd name="T30" fmla="*/ 319 w 425"/>
                <a:gd name="T31" fmla="*/ 394 h 423"/>
                <a:gd name="T32" fmla="*/ 287 w 425"/>
                <a:gd name="T33" fmla="*/ 409 h 423"/>
                <a:gd name="T34" fmla="*/ 251 w 425"/>
                <a:gd name="T35" fmla="*/ 419 h 423"/>
                <a:gd name="T36" fmla="*/ 213 w 425"/>
                <a:gd name="T37" fmla="*/ 423 h 423"/>
                <a:gd name="T38" fmla="*/ 174 w 425"/>
                <a:gd name="T39" fmla="*/ 419 h 423"/>
                <a:gd name="T40" fmla="*/ 139 w 425"/>
                <a:gd name="T41" fmla="*/ 409 h 423"/>
                <a:gd name="T42" fmla="*/ 106 w 425"/>
                <a:gd name="T43" fmla="*/ 394 h 423"/>
                <a:gd name="T44" fmla="*/ 76 w 425"/>
                <a:gd name="T45" fmla="*/ 373 h 423"/>
                <a:gd name="T46" fmla="*/ 51 w 425"/>
                <a:gd name="T47" fmla="*/ 347 h 423"/>
                <a:gd name="T48" fmla="*/ 30 w 425"/>
                <a:gd name="T49" fmla="*/ 317 h 423"/>
                <a:gd name="T50" fmla="*/ 14 w 425"/>
                <a:gd name="T51" fmla="*/ 285 h 423"/>
                <a:gd name="T52" fmla="*/ 4 w 425"/>
                <a:gd name="T53" fmla="*/ 249 h 423"/>
                <a:gd name="T54" fmla="*/ 0 w 425"/>
                <a:gd name="T55" fmla="*/ 211 h 423"/>
                <a:gd name="T56" fmla="*/ 4 w 425"/>
                <a:gd name="T57" fmla="*/ 173 h 423"/>
                <a:gd name="T58" fmla="*/ 14 w 425"/>
                <a:gd name="T59" fmla="*/ 137 h 423"/>
                <a:gd name="T60" fmla="*/ 30 w 425"/>
                <a:gd name="T61" fmla="*/ 104 h 423"/>
                <a:gd name="T62" fmla="*/ 51 w 425"/>
                <a:gd name="T63" fmla="*/ 74 h 423"/>
                <a:gd name="T64" fmla="*/ 76 w 425"/>
                <a:gd name="T65" fmla="*/ 49 h 423"/>
                <a:gd name="T66" fmla="*/ 106 w 425"/>
                <a:gd name="T67" fmla="*/ 28 h 423"/>
                <a:gd name="T68" fmla="*/ 139 w 425"/>
                <a:gd name="T69" fmla="*/ 12 h 423"/>
                <a:gd name="T70" fmla="*/ 174 w 425"/>
                <a:gd name="T71" fmla="*/ 2 h 423"/>
                <a:gd name="T72" fmla="*/ 213 w 425"/>
                <a:gd name="T73" fmla="*/ 0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5" h="423">
                  <a:moveTo>
                    <a:pt x="213" y="0"/>
                  </a:moveTo>
                  <a:lnTo>
                    <a:pt x="251" y="2"/>
                  </a:lnTo>
                  <a:lnTo>
                    <a:pt x="287" y="12"/>
                  </a:lnTo>
                  <a:lnTo>
                    <a:pt x="319" y="28"/>
                  </a:lnTo>
                  <a:lnTo>
                    <a:pt x="349" y="49"/>
                  </a:lnTo>
                  <a:lnTo>
                    <a:pt x="375" y="74"/>
                  </a:lnTo>
                  <a:lnTo>
                    <a:pt x="396" y="104"/>
                  </a:lnTo>
                  <a:lnTo>
                    <a:pt x="411" y="137"/>
                  </a:lnTo>
                  <a:lnTo>
                    <a:pt x="421" y="173"/>
                  </a:lnTo>
                  <a:lnTo>
                    <a:pt x="425" y="211"/>
                  </a:lnTo>
                  <a:lnTo>
                    <a:pt x="421" y="249"/>
                  </a:lnTo>
                  <a:lnTo>
                    <a:pt x="411" y="285"/>
                  </a:lnTo>
                  <a:lnTo>
                    <a:pt x="396" y="317"/>
                  </a:lnTo>
                  <a:lnTo>
                    <a:pt x="375" y="347"/>
                  </a:lnTo>
                  <a:lnTo>
                    <a:pt x="349" y="373"/>
                  </a:lnTo>
                  <a:lnTo>
                    <a:pt x="319" y="394"/>
                  </a:lnTo>
                  <a:lnTo>
                    <a:pt x="287" y="409"/>
                  </a:lnTo>
                  <a:lnTo>
                    <a:pt x="251" y="419"/>
                  </a:lnTo>
                  <a:lnTo>
                    <a:pt x="213" y="423"/>
                  </a:lnTo>
                  <a:lnTo>
                    <a:pt x="174" y="419"/>
                  </a:lnTo>
                  <a:lnTo>
                    <a:pt x="139" y="409"/>
                  </a:lnTo>
                  <a:lnTo>
                    <a:pt x="106" y="394"/>
                  </a:lnTo>
                  <a:lnTo>
                    <a:pt x="76" y="373"/>
                  </a:lnTo>
                  <a:lnTo>
                    <a:pt x="51" y="347"/>
                  </a:lnTo>
                  <a:lnTo>
                    <a:pt x="30" y="317"/>
                  </a:lnTo>
                  <a:lnTo>
                    <a:pt x="14" y="285"/>
                  </a:lnTo>
                  <a:lnTo>
                    <a:pt x="4" y="249"/>
                  </a:lnTo>
                  <a:lnTo>
                    <a:pt x="0" y="211"/>
                  </a:lnTo>
                  <a:lnTo>
                    <a:pt x="4" y="173"/>
                  </a:lnTo>
                  <a:lnTo>
                    <a:pt x="14" y="137"/>
                  </a:lnTo>
                  <a:lnTo>
                    <a:pt x="30" y="104"/>
                  </a:lnTo>
                  <a:lnTo>
                    <a:pt x="51" y="74"/>
                  </a:lnTo>
                  <a:lnTo>
                    <a:pt x="76" y="49"/>
                  </a:lnTo>
                  <a:lnTo>
                    <a:pt x="106" y="28"/>
                  </a:lnTo>
                  <a:lnTo>
                    <a:pt x="139" y="12"/>
                  </a:lnTo>
                  <a:lnTo>
                    <a:pt x="174" y="2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9A7434"/>
            </a:solidFill>
            <a:ln w="0">
              <a:solidFill>
                <a:srgbClr val="9A743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6" name="Rectangle 33"/>
            <p:cNvSpPr>
              <a:spLocks noChangeArrowheads="1"/>
            </p:cNvSpPr>
            <p:nvPr/>
          </p:nvSpPr>
          <p:spPr bwMode="auto">
            <a:xfrm>
              <a:off x="4744" y="2197"/>
              <a:ext cx="284" cy="282"/>
            </a:xfrm>
            <a:prstGeom prst="rect">
              <a:avLst/>
            </a:prstGeom>
            <a:solidFill>
              <a:srgbClr val="E9DCAE"/>
            </a:solidFill>
            <a:ln w="0">
              <a:solidFill>
                <a:srgbClr val="E9DCAE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7" name="Rectangle 34"/>
            <p:cNvSpPr>
              <a:spLocks noChangeArrowheads="1"/>
            </p:cNvSpPr>
            <p:nvPr/>
          </p:nvSpPr>
          <p:spPr bwMode="auto">
            <a:xfrm>
              <a:off x="4321" y="2762"/>
              <a:ext cx="283" cy="282"/>
            </a:xfrm>
            <a:prstGeom prst="rect">
              <a:avLst/>
            </a:prstGeom>
            <a:solidFill>
              <a:srgbClr val="E9DCAE"/>
            </a:solidFill>
            <a:ln w="0">
              <a:solidFill>
                <a:srgbClr val="E9DCAE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8" name="Rectangle 35"/>
            <p:cNvSpPr>
              <a:spLocks noChangeArrowheads="1"/>
            </p:cNvSpPr>
            <p:nvPr/>
          </p:nvSpPr>
          <p:spPr bwMode="auto">
            <a:xfrm>
              <a:off x="5169" y="2762"/>
              <a:ext cx="282" cy="282"/>
            </a:xfrm>
            <a:prstGeom prst="rect">
              <a:avLst/>
            </a:prstGeom>
            <a:solidFill>
              <a:srgbClr val="E9DCAE"/>
            </a:solidFill>
            <a:ln w="0">
              <a:solidFill>
                <a:srgbClr val="E9DCAE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9" name="Rectangle 36"/>
            <p:cNvSpPr>
              <a:spLocks noChangeArrowheads="1"/>
            </p:cNvSpPr>
            <p:nvPr/>
          </p:nvSpPr>
          <p:spPr bwMode="auto">
            <a:xfrm>
              <a:off x="3331" y="-488"/>
              <a:ext cx="1980" cy="494"/>
            </a:xfrm>
            <a:prstGeom prst="rect">
              <a:avLst/>
            </a:prstGeom>
            <a:solidFill>
              <a:srgbClr val="5D84D0"/>
            </a:solidFill>
            <a:ln w="0">
              <a:solidFill>
                <a:srgbClr val="5D84D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0" name="Rectangle 37"/>
            <p:cNvSpPr>
              <a:spLocks noChangeArrowheads="1"/>
            </p:cNvSpPr>
            <p:nvPr/>
          </p:nvSpPr>
          <p:spPr bwMode="auto">
            <a:xfrm>
              <a:off x="2625" y="1561"/>
              <a:ext cx="3392" cy="282"/>
            </a:xfrm>
            <a:prstGeom prst="rect">
              <a:avLst/>
            </a:prstGeom>
            <a:solidFill>
              <a:srgbClr val="5D84D0"/>
            </a:solidFill>
            <a:ln w="0">
              <a:solidFill>
                <a:srgbClr val="5D84D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1" name="Rectangle 38"/>
            <p:cNvSpPr>
              <a:spLocks noChangeArrowheads="1"/>
            </p:cNvSpPr>
            <p:nvPr/>
          </p:nvSpPr>
          <p:spPr bwMode="auto">
            <a:xfrm>
              <a:off x="2625" y="1278"/>
              <a:ext cx="3392" cy="283"/>
            </a:xfrm>
            <a:prstGeom prst="rect">
              <a:avLst/>
            </a:prstGeom>
            <a:solidFill>
              <a:srgbClr val="85ABE8"/>
            </a:solidFill>
            <a:ln w="0">
              <a:solidFill>
                <a:srgbClr val="85ABE8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2" name="Rectangle 39"/>
            <p:cNvSpPr>
              <a:spLocks noChangeArrowheads="1"/>
            </p:cNvSpPr>
            <p:nvPr/>
          </p:nvSpPr>
          <p:spPr bwMode="auto">
            <a:xfrm>
              <a:off x="2625" y="995"/>
              <a:ext cx="3392" cy="283"/>
            </a:xfrm>
            <a:prstGeom prst="rect">
              <a:avLst/>
            </a:prstGeom>
            <a:solidFill>
              <a:srgbClr val="5D84D0"/>
            </a:solidFill>
            <a:ln w="0">
              <a:solidFill>
                <a:srgbClr val="5D84D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3" name="Rectangle 40"/>
            <p:cNvSpPr>
              <a:spLocks noChangeArrowheads="1"/>
            </p:cNvSpPr>
            <p:nvPr/>
          </p:nvSpPr>
          <p:spPr bwMode="auto">
            <a:xfrm>
              <a:off x="2625" y="713"/>
              <a:ext cx="3392" cy="282"/>
            </a:xfrm>
            <a:prstGeom prst="rect">
              <a:avLst/>
            </a:prstGeom>
            <a:solidFill>
              <a:srgbClr val="85ABE8"/>
            </a:solidFill>
            <a:ln w="0">
              <a:solidFill>
                <a:srgbClr val="85ABE8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414" name="직사각형 413"/>
          <p:cNvSpPr/>
          <p:nvPr/>
        </p:nvSpPr>
        <p:spPr>
          <a:xfrm>
            <a:off x="7811141" y="1688569"/>
            <a:ext cx="2564604" cy="534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ko-KR" altLang="en-US" sz="23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국내 시장의 강화</a:t>
            </a:r>
            <a:endParaRPr lang="en-US" altLang="ko-KR" sz="2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15" name="직사각형 414"/>
          <p:cNvSpPr/>
          <p:nvPr/>
        </p:nvSpPr>
        <p:spPr>
          <a:xfrm>
            <a:off x="883526" y="4969140"/>
            <a:ext cx="4623251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ko-KR" altLang="en-US" sz="2000" kern="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하이로지스틱스를</a:t>
            </a: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인수하면서 기존의 </a:t>
            </a:r>
            <a:r>
              <a:rPr lang="en-US" altLang="ko-KR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191</a:t>
            </a: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개의 </a:t>
            </a:r>
            <a:r>
              <a:rPr lang="ko-KR" altLang="en-US" sz="2000" kern="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범한판토스</a:t>
            </a: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거점에 약 </a:t>
            </a:r>
            <a:r>
              <a:rPr lang="en-US" altLang="ko-KR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120</a:t>
            </a: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개의 거점</a:t>
            </a: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이 더해지며 해외 거점이 확대되는</a:t>
            </a:r>
            <a:endParaRPr lang="en-US" altLang="ko-KR" sz="2000" kern="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모습을 보임</a:t>
            </a:r>
            <a:endParaRPr lang="en-US" altLang="ko-KR" sz="2000" kern="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416" name="직사각형 415"/>
          <p:cNvSpPr/>
          <p:nvPr/>
        </p:nvSpPr>
        <p:spPr>
          <a:xfrm>
            <a:off x="6545679" y="4985977"/>
            <a:ext cx="5044897" cy="961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000" kern="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하이로지스틱의</a:t>
            </a: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 강점인 </a:t>
            </a: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국내물류</a:t>
            </a:r>
            <a:r>
              <a:rPr lang="en-US" altLang="ko-KR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, </a:t>
            </a: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육상물류</a:t>
            </a:r>
            <a:r>
              <a:rPr lang="ko-KR" altLang="en-US" sz="2000" kern="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바탕" panose="02030604000101010101" pitchFamily="18" charset="-127"/>
              </a:rPr>
              <a:t>를 통해 국내 시장과 해외 시장을 동시에 확보 함</a:t>
            </a:r>
            <a:endParaRPr lang="en-US" altLang="ko-KR" sz="2000" kern="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6615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/>
          <p:cNvGrpSpPr/>
          <p:nvPr/>
        </p:nvGrpSpPr>
        <p:grpSpPr>
          <a:xfrm>
            <a:off x="3935231" y="1891475"/>
            <a:ext cx="4321538" cy="534762"/>
            <a:chOff x="1168077" y="2345836"/>
            <a:chExt cx="4321538" cy="534762"/>
          </a:xfrm>
        </p:grpSpPr>
        <p:sp>
          <p:nvSpPr>
            <p:cNvPr id="4" name="직사각형 3"/>
            <p:cNvSpPr/>
            <p:nvPr/>
          </p:nvSpPr>
          <p:spPr>
            <a:xfrm>
              <a:off x="1168077" y="2438552"/>
              <a:ext cx="4321538" cy="442046"/>
            </a:xfrm>
            <a:prstGeom prst="rect">
              <a:avLst/>
            </a:prstGeom>
            <a:solidFill>
              <a:srgbClr val="7C9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307978" y="2345836"/>
              <a:ext cx="2564604" cy="5347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40000"/>
                </a:lnSpc>
              </a:pPr>
              <a:r>
                <a:rPr lang="ko-KR" altLang="en-US" sz="23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성공적인 </a:t>
              </a:r>
              <a:r>
                <a:rPr lang="en-US" altLang="ko-KR" sz="23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PMI</a:t>
              </a: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2477193" y="2602043"/>
            <a:ext cx="72376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PMI(post-merger integration)  </a:t>
            </a:r>
            <a:r>
              <a:rPr lang="ko-KR" altLang="en-US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인수합병 후 통합하는 기업합병</a:t>
            </a:r>
            <a:r>
              <a:rPr lang="en-US" altLang="ko-KR" b="1" kern="1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  <a:cs typeface="Times New Roman" panose="02020603050405020304" pitchFamily="18" charset="0"/>
              </a:rPr>
              <a:t> </a:t>
            </a:r>
            <a:endParaRPr lang="ko-KR" altLang="en-US" dirty="0">
              <a:ln>
                <a:solidFill>
                  <a:srgbClr val="000000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836075" y="3192989"/>
            <a:ext cx="6519850" cy="175432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각 해외법인의 프로세스 및 역량을 통합 </a:t>
            </a:r>
            <a:r>
              <a:rPr lang="ko-KR" altLang="en-US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하여 시너지 창출을 위한 다양한 활동을 추진 중</a:t>
            </a:r>
            <a:r>
              <a:rPr lang="en-US" altLang="ko-KR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. </a:t>
            </a:r>
          </a:p>
          <a:p>
            <a:pPr>
              <a:lnSpc>
                <a:spcPct val="120000"/>
              </a:lnSpc>
            </a:pPr>
            <a:endParaRPr lang="en-US" altLang="ko-KR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단기적으로는 </a:t>
            </a:r>
            <a:r>
              <a:rPr lang="en-US" altLang="ko-KR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W&amp;D</a:t>
            </a:r>
            <a:r>
              <a:rPr lang="ko-KR" altLang="en-US" b="1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운영역량 강화</a:t>
            </a:r>
            <a:r>
              <a:rPr lang="ko-KR" altLang="en-US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를 단계별 전략수립 및 과제도출을 추진하고 있으며</a:t>
            </a:r>
            <a:r>
              <a:rPr lang="en-US" altLang="ko-KR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, </a:t>
            </a:r>
            <a:r>
              <a:rPr lang="ko-KR" altLang="en-US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본사 전문인력의 출장으로 실행을 지원 예정</a:t>
            </a:r>
            <a:r>
              <a:rPr lang="en-US" altLang="ko-KR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. </a:t>
            </a:r>
            <a:endParaRPr lang="ko-KR" altLang="en-US" dirty="0">
              <a:ln>
                <a:solidFill>
                  <a:srgbClr val="000000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674636" y="1217439"/>
            <a:ext cx="6842728" cy="4423121"/>
          </a:xfrm>
          <a:prstGeom prst="roundRect">
            <a:avLst/>
          </a:prstGeom>
          <a:noFill/>
          <a:ln w="603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25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/>
      <p:bldP spid="16" grpId="0"/>
      <p:bldP spid="1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01298" y="1944153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Thank </a:t>
            </a:r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You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657600" y="2575095"/>
            <a:ext cx="4876800" cy="1706880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65202" y="2705260"/>
            <a:ext cx="40675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 &amp; A</a:t>
            </a:r>
            <a:endParaRPr lang="ko-KR" altLang="en-US" sz="88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119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101298" y="1944153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CHAPTER </a:t>
            </a:r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57600" y="2575095"/>
            <a:ext cx="4876800" cy="1706880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466802" y="2920703"/>
            <a:ext cx="74734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기업 소개</a:t>
            </a:r>
          </a:p>
        </p:txBody>
      </p:sp>
    </p:spTree>
    <p:extLst>
      <p:ext uri="{BB962C8B-B14F-4D97-AF65-F5344CB8AC3E}">
        <p14:creationId xmlns:p14="http://schemas.microsoft.com/office/powerpoint/2010/main" val="1235900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/>
          <p:cNvGrpSpPr/>
          <p:nvPr/>
        </p:nvGrpSpPr>
        <p:grpSpPr>
          <a:xfrm>
            <a:off x="285260" y="-146304"/>
            <a:ext cx="2003989" cy="1493959"/>
            <a:chOff x="1809260" y="456934"/>
            <a:chExt cx="2003989" cy="1493959"/>
          </a:xfrm>
        </p:grpSpPr>
        <p:sp>
          <p:nvSpPr>
            <p:cNvPr id="7" name="직사각형 6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38474" y="726860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기업 소개</a:t>
              </a: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229643" y="1361608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개요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10" name="그룹 109"/>
          <p:cNvGrpSpPr/>
          <p:nvPr/>
        </p:nvGrpSpPr>
        <p:grpSpPr>
          <a:xfrm>
            <a:off x="522086" y="1644829"/>
            <a:ext cx="3855879" cy="3440744"/>
            <a:chOff x="522086" y="1644829"/>
            <a:chExt cx="3855879" cy="3440744"/>
          </a:xfrm>
        </p:grpSpPr>
        <p:grpSp>
          <p:nvGrpSpPr>
            <p:cNvPr id="18" name="그룹 17"/>
            <p:cNvGrpSpPr/>
            <p:nvPr/>
          </p:nvGrpSpPr>
          <p:grpSpPr>
            <a:xfrm>
              <a:off x="522086" y="1644829"/>
              <a:ext cx="1555034" cy="1555033"/>
              <a:chOff x="1490814" y="2151690"/>
              <a:chExt cx="1555034" cy="1555033"/>
            </a:xfrm>
          </p:grpSpPr>
          <p:sp>
            <p:nvSpPr>
              <p:cNvPr id="17" name="타원 16"/>
              <p:cNvSpPr/>
              <p:nvPr/>
            </p:nvSpPr>
            <p:spPr>
              <a:xfrm>
                <a:off x="1490814" y="2151690"/>
                <a:ext cx="1555034" cy="155503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79375">
                <a:solidFill>
                  <a:srgbClr val="00254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4" name="그림 1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2142285" y="2362049"/>
                <a:ext cx="301525" cy="1127195"/>
              </a:xfrm>
              <a:prstGeom prst="rect">
                <a:avLst/>
              </a:prstGeom>
            </p:spPr>
          </p:pic>
          <p:pic>
            <p:nvPicPr>
              <p:cNvPr id="15" name="그림 1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37415" y="2327227"/>
                <a:ext cx="386520" cy="1171151"/>
              </a:xfrm>
              <a:prstGeom prst="rect">
                <a:avLst/>
              </a:prstGeom>
            </p:spPr>
          </p:pic>
          <p:pic>
            <p:nvPicPr>
              <p:cNvPr id="16" name="그림 1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60170" y="2362049"/>
                <a:ext cx="347673" cy="1127195"/>
              </a:xfrm>
              <a:prstGeom prst="rect">
                <a:avLst/>
              </a:prstGeom>
            </p:spPr>
          </p:pic>
        </p:grpSp>
        <p:sp>
          <p:nvSpPr>
            <p:cNvPr id="20" name="TextBox 19"/>
            <p:cNvSpPr txBox="1"/>
            <p:nvPr/>
          </p:nvSpPr>
          <p:spPr>
            <a:xfrm>
              <a:off x="2077120" y="2538204"/>
              <a:ext cx="194105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6,201</a:t>
              </a:r>
              <a:r>
                <a:rPr lang="ko-KR" altLang="en-US" sz="2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명</a:t>
              </a:r>
              <a:endParaRPr lang="ko-KR" altLang="en-US" sz="35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22086" y="3411067"/>
              <a:ext cx="385587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전세계 </a:t>
              </a:r>
              <a:r>
                <a:rPr lang="en-US" altLang="ko-KR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42</a:t>
              </a:r>
              <a:r>
                <a:rPr lang="ko-KR" altLang="en-US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개국의 </a:t>
              </a:r>
              <a:endPara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ko-KR" altLang="en-US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물류전문가</a:t>
              </a: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2077120" y="2227590"/>
              <a:ext cx="1945867" cy="152155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768687" y="4799933"/>
              <a:ext cx="3254300" cy="116281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3" name="직선 연결선 102"/>
            <p:cNvCxnSpPr/>
            <p:nvPr/>
          </p:nvCxnSpPr>
          <p:spPr>
            <a:xfrm flipV="1">
              <a:off x="2052068" y="2091669"/>
              <a:ext cx="1941059" cy="10923"/>
            </a:xfrm>
            <a:prstGeom prst="line">
              <a:avLst/>
            </a:prstGeom>
            <a:ln>
              <a:solidFill>
                <a:srgbClr val="0025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/>
            <p:cNvCxnSpPr/>
            <p:nvPr/>
          </p:nvCxnSpPr>
          <p:spPr>
            <a:xfrm flipV="1">
              <a:off x="760762" y="5074649"/>
              <a:ext cx="3232365" cy="10924"/>
            </a:xfrm>
            <a:prstGeom prst="line">
              <a:avLst/>
            </a:prstGeom>
            <a:ln>
              <a:solidFill>
                <a:srgbClr val="0025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그룹 110"/>
          <p:cNvGrpSpPr/>
          <p:nvPr/>
        </p:nvGrpSpPr>
        <p:grpSpPr>
          <a:xfrm>
            <a:off x="4279031" y="1638474"/>
            <a:ext cx="3855879" cy="3447099"/>
            <a:chOff x="4279031" y="1638474"/>
            <a:chExt cx="3855879" cy="3447099"/>
          </a:xfrm>
        </p:grpSpPr>
        <p:sp>
          <p:nvSpPr>
            <p:cNvPr id="26" name="타원 25"/>
            <p:cNvSpPr/>
            <p:nvPr/>
          </p:nvSpPr>
          <p:spPr>
            <a:xfrm>
              <a:off x="4279031" y="1638474"/>
              <a:ext cx="1555034" cy="1555033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79375">
              <a:solidFill>
                <a:srgbClr val="0025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5834065" y="2221235"/>
              <a:ext cx="1945867" cy="152155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8" name="그룹 77"/>
            <p:cNvGrpSpPr/>
            <p:nvPr/>
          </p:nvGrpSpPr>
          <p:grpSpPr>
            <a:xfrm>
              <a:off x="4452899" y="1823894"/>
              <a:ext cx="1195408" cy="1197228"/>
              <a:chOff x="3489326" y="819150"/>
              <a:chExt cx="5211763" cy="5219700"/>
            </a:xfrm>
          </p:grpSpPr>
          <p:sp>
            <p:nvSpPr>
              <p:cNvPr id="39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3490914" y="819150"/>
                <a:ext cx="5210175" cy="52197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1" name="Freeform 6"/>
              <p:cNvSpPr>
                <a:spLocks/>
              </p:cNvSpPr>
              <p:nvPr/>
            </p:nvSpPr>
            <p:spPr bwMode="auto">
              <a:xfrm>
                <a:off x="3489326" y="823913"/>
                <a:ext cx="5207000" cy="5203825"/>
              </a:xfrm>
              <a:custGeom>
                <a:avLst/>
                <a:gdLst>
                  <a:gd name="T0" fmla="*/ 3478 w 6560"/>
                  <a:gd name="T1" fmla="*/ 6 h 6556"/>
                  <a:gd name="T2" fmla="*/ 3867 w 6560"/>
                  <a:gd name="T3" fmla="*/ 54 h 6556"/>
                  <a:gd name="T4" fmla="*/ 4242 w 6560"/>
                  <a:gd name="T5" fmla="*/ 145 h 6556"/>
                  <a:gd name="T6" fmla="*/ 4597 w 6560"/>
                  <a:gd name="T7" fmla="*/ 277 h 6556"/>
                  <a:gd name="T8" fmla="*/ 4932 w 6560"/>
                  <a:gd name="T9" fmla="*/ 448 h 6556"/>
                  <a:gd name="T10" fmla="*/ 5246 w 6560"/>
                  <a:gd name="T11" fmla="*/ 656 h 6556"/>
                  <a:gd name="T12" fmla="*/ 5531 w 6560"/>
                  <a:gd name="T13" fmla="*/ 897 h 6556"/>
                  <a:gd name="T14" fmla="*/ 5786 w 6560"/>
                  <a:gd name="T15" fmla="*/ 1168 h 6556"/>
                  <a:gd name="T16" fmla="*/ 6012 w 6560"/>
                  <a:gd name="T17" fmla="*/ 1467 h 6556"/>
                  <a:gd name="T18" fmla="*/ 6201 w 6560"/>
                  <a:gd name="T19" fmla="*/ 1790 h 6556"/>
                  <a:gd name="T20" fmla="*/ 6355 w 6560"/>
                  <a:gd name="T21" fmla="*/ 2137 h 6556"/>
                  <a:gd name="T22" fmla="*/ 6466 w 6560"/>
                  <a:gd name="T23" fmla="*/ 2502 h 6556"/>
                  <a:gd name="T24" fmla="*/ 6536 w 6560"/>
                  <a:gd name="T25" fmla="*/ 2882 h 6556"/>
                  <a:gd name="T26" fmla="*/ 6560 w 6560"/>
                  <a:gd name="T27" fmla="*/ 3279 h 6556"/>
                  <a:gd name="T28" fmla="*/ 6536 w 6560"/>
                  <a:gd name="T29" fmla="*/ 3674 h 6556"/>
                  <a:gd name="T30" fmla="*/ 6466 w 6560"/>
                  <a:gd name="T31" fmla="*/ 4054 h 6556"/>
                  <a:gd name="T32" fmla="*/ 6355 w 6560"/>
                  <a:gd name="T33" fmla="*/ 4419 h 6556"/>
                  <a:gd name="T34" fmla="*/ 6201 w 6560"/>
                  <a:gd name="T35" fmla="*/ 4766 h 6556"/>
                  <a:gd name="T36" fmla="*/ 6012 w 6560"/>
                  <a:gd name="T37" fmla="*/ 5089 h 6556"/>
                  <a:gd name="T38" fmla="*/ 5786 w 6560"/>
                  <a:gd name="T39" fmla="*/ 5388 h 6556"/>
                  <a:gd name="T40" fmla="*/ 5531 w 6560"/>
                  <a:gd name="T41" fmla="*/ 5659 h 6556"/>
                  <a:gd name="T42" fmla="*/ 5246 w 6560"/>
                  <a:gd name="T43" fmla="*/ 5900 h 6556"/>
                  <a:gd name="T44" fmla="*/ 4932 w 6560"/>
                  <a:gd name="T45" fmla="*/ 6108 h 6556"/>
                  <a:gd name="T46" fmla="*/ 4597 w 6560"/>
                  <a:gd name="T47" fmla="*/ 6279 h 6556"/>
                  <a:gd name="T48" fmla="*/ 4242 w 6560"/>
                  <a:gd name="T49" fmla="*/ 6413 h 6556"/>
                  <a:gd name="T50" fmla="*/ 3867 w 6560"/>
                  <a:gd name="T51" fmla="*/ 6502 h 6556"/>
                  <a:gd name="T52" fmla="*/ 3478 w 6560"/>
                  <a:gd name="T53" fmla="*/ 6550 h 6556"/>
                  <a:gd name="T54" fmla="*/ 3080 w 6560"/>
                  <a:gd name="T55" fmla="*/ 6550 h 6556"/>
                  <a:gd name="T56" fmla="*/ 2691 w 6560"/>
                  <a:gd name="T57" fmla="*/ 6502 h 6556"/>
                  <a:gd name="T58" fmla="*/ 2318 w 6560"/>
                  <a:gd name="T59" fmla="*/ 6413 h 6556"/>
                  <a:gd name="T60" fmla="*/ 1963 w 6560"/>
                  <a:gd name="T61" fmla="*/ 6279 h 6556"/>
                  <a:gd name="T62" fmla="*/ 1628 w 6560"/>
                  <a:gd name="T63" fmla="*/ 6108 h 6556"/>
                  <a:gd name="T64" fmla="*/ 1314 w 6560"/>
                  <a:gd name="T65" fmla="*/ 5900 h 6556"/>
                  <a:gd name="T66" fmla="*/ 1029 w 6560"/>
                  <a:gd name="T67" fmla="*/ 5659 h 6556"/>
                  <a:gd name="T68" fmla="*/ 774 w 6560"/>
                  <a:gd name="T69" fmla="*/ 5388 h 6556"/>
                  <a:gd name="T70" fmla="*/ 549 w 6560"/>
                  <a:gd name="T71" fmla="*/ 5089 h 6556"/>
                  <a:gd name="T72" fmla="*/ 359 w 6560"/>
                  <a:gd name="T73" fmla="*/ 4766 h 6556"/>
                  <a:gd name="T74" fmla="*/ 205 w 6560"/>
                  <a:gd name="T75" fmla="*/ 4419 h 6556"/>
                  <a:gd name="T76" fmla="*/ 94 w 6560"/>
                  <a:gd name="T77" fmla="*/ 4054 h 6556"/>
                  <a:gd name="T78" fmla="*/ 24 w 6560"/>
                  <a:gd name="T79" fmla="*/ 3674 h 6556"/>
                  <a:gd name="T80" fmla="*/ 0 w 6560"/>
                  <a:gd name="T81" fmla="*/ 3279 h 6556"/>
                  <a:gd name="T82" fmla="*/ 24 w 6560"/>
                  <a:gd name="T83" fmla="*/ 2882 h 6556"/>
                  <a:gd name="T84" fmla="*/ 94 w 6560"/>
                  <a:gd name="T85" fmla="*/ 2502 h 6556"/>
                  <a:gd name="T86" fmla="*/ 205 w 6560"/>
                  <a:gd name="T87" fmla="*/ 2137 h 6556"/>
                  <a:gd name="T88" fmla="*/ 359 w 6560"/>
                  <a:gd name="T89" fmla="*/ 1790 h 6556"/>
                  <a:gd name="T90" fmla="*/ 549 w 6560"/>
                  <a:gd name="T91" fmla="*/ 1467 h 6556"/>
                  <a:gd name="T92" fmla="*/ 774 w 6560"/>
                  <a:gd name="T93" fmla="*/ 1168 h 6556"/>
                  <a:gd name="T94" fmla="*/ 1029 w 6560"/>
                  <a:gd name="T95" fmla="*/ 897 h 6556"/>
                  <a:gd name="T96" fmla="*/ 1314 w 6560"/>
                  <a:gd name="T97" fmla="*/ 656 h 6556"/>
                  <a:gd name="T98" fmla="*/ 1628 w 6560"/>
                  <a:gd name="T99" fmla="*/ 448 h 6556"/>
                  <a:gd name="T100" fmla="*/ 1963 w 6560"/>
                  <a:gd name="T101" fmla="*/ 277 h 6556"/>
                  <a:gd name="T102" fmla="*/ 2318 w 6560"/>
                  <a:gd name="T103" fmla="*/ 145 h 6556"/>
                  <a:gd name="T104" fmla="*/ 2691 w 6560"/>
                  <a:gd name="T105" fmla="*/ 54 h 6556"/>
                  <a:gd name="T106" fmla="*/ 3080 w 6560"/>
                  <a:gd name="T107" fmla="*/ 6 h 6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560" h="6556">
                    <a:moveTo>
                      <a:pt x="3279" y="0"/>
                    </a:moveTo>
                    <a:lnTo>
                      <a:pt x="3478" y="6"/>
                    </a:lnTo>
                    <a:lnTo>
                      <a:pt x="3676" y="24"/>
                    </a:lnTo>
                    <a:lnTo>
                      <a:pt x="3867" y="54"/>
                    </a:lnTo>
                    <a:lnTo>
                      <a:pt x="4057" y="94"/>
                    </a:lnTo>
                    <a:lnTo>
                      <a:pt x="4242" y="145"/>
                    </a:lnTo>
                    <a:lnTo>
                      <a:pt x="4422" y="205"/>
                    </a:lnTo>
                    <a:lnTo>
                      <a:pt x="4597" y="277"/>
                    </a:lnTo>
                    <a:lnTo>
                      <a:pt x="4769" y="359"/>
                    </a:lnTo>
                    <a:lnTo>
                      <a:pt x="4932" y="448"/>
                    </a:lnTo>
                    <a:lnTo>
                      <a:pt x="5092" y="548"/>
                    </a:lnTo>
                    <a:lnTo>
                      <a:pt x="5246" y="656"/>
                    </a:lnTo>
                    <a:lnTo>
                      <a:pt x="5391" y="773"/>
                    </a:lnTo>
                    <a:lnTo>
                      <a:pt x="5531" y="897"/>
                    </a:lnTo>
                    <a:lnTo>
                      <a:pt x="5662" y="1029"/>
                    </a:lnTo>
                    <a:lnTo>
                      <a:pt x="5786" y="1168"/>
                    </a:lnTo>
                    <a:lnTo>
                      <a:pt x="5904" y="1314"/>
                    </a:lnTo>
                    <a:lnTo>
                      <a:pt x="6012" y="1467"/>
                    </a:lnTo>
                    <a:lnTo>
                      <a:pt x="6111" y="1627"/>
                    </a:lnTo>
                    <a:lnTo>
                      <a:pt x="6201" y="1790"/>
                    </a:lnTo>
                    <a:lnTo>
                      <a:pt x="6283" y="1961"/>
                    </a:lnTo>
                    <a:lnTo>
                      <a:pt x="6355" y="2137"/>
                    </a:lnTo>
                    <a:lnTo>
                      <a:pt x="6414" y="2316"/>
                    </a:lnTo>
                    <a:lnTo>
                      <a:pt x="6466" y="2502"/>
                    </a:lnTo>
                    <a:lnTo>
                      <a:pt x="6506" y="2691"/>
                    </a:lnTo>
                    <a:lnTo>
                      <a:pt x="6536" y="2882"/>
                    </a:lnTo>
                    <a:lnTo>
                      <a:pt x="6554" y="3080"/>
                    </a:lnTo>
                    <a:lnTo>
                      <a:pt x="6560" y="3279"/>
                    </a:lnTo>
                    <a:lnTo>
                      <a:pt x="6554" y="3478"/>
                    </a:lnTo>
                    <a:lnTo>
                      <a:pt x="6536" y="3674"/>
                    </a:lnTo>
                    <a:lnTo>
                      <a:pt x="6506" y="3867"/>
                    </a:lnTo>
                    <a:lnTo>
                      <a:pt x="6466" y="4054"/>
                    </a:lnTo>
                    <a:lnTo>
                      <a:pt x="6414" y="4240"/>
                    </a:lnTo>
                    <a:lnTo>
                      <a:pt x="6355" y="4419"/>
                    </a:lnTo>
                    <a:lnTo>
                      <a:pt x="6283" y="4595"/>
                    </a:lnTo>
                    <a:lnTo>
                      <a:pt x="6201" y="4766"/>
                    </a:lnTo>
                    <a:lnTo>
                      <a:pt x="6111" y="4929"/>
                    </a:lnTo>
                    <a:lnTo>
                      <a:pt x="6012" y="5089"/>
                    </a:lnTo>
                    <a:lnTo>
                      <a:pt x="5904" y="5242"/>
                    </a:lnTo>
                    <a:lnTo>
                      <a:pt x="5786" y="5388"/>
                    </a:lnTo>
                    <a:lnTo>
                      <a:pt x="5662" y="5527"/>
                    </a:lnTo>
                    <a:lnTo>
                      <a:pt x="5531" y="5659"/>
                    </a:lnTo>
                    <a:lnTo>
                      <a:pt x="5391" y="5783"/>
                    </a:lnTo>
                    <a:lnTo>
                      <a:pt x="5246" y="5900"/>
                    </a:lnTo>
                    <a:lnTo>
                      <a:pt x="5092" y="6008"/>
                    </a:lnTo>
                    <a:lnTo>
                      <a:pt x="4932" y="6108"/>
                    </a:lnTo>
                    <a:lnTo>
                      <a:pt x="4769" y="6197"/>
                    </a:lnTo>
                    <a:lnTo>
                      <a:pt x="4597" y="6279"/>
                    </a:lnTo>
                    <a:lnTo>
                      <a:pt x="4422" y="6351"/>
                    </a:lnTo>
                    <a:lnTo>
                      <a:pt x="4242" y="6413"/>
                    </a:lnTo>
                    <a:lnTo>
                      <a:pt x="4057" y="6462"/>
                    </a:lnTo>
                    <a:lnTo>
                      <a:pt x="3867" y="6502"/>
                    </a:lnTo>
                    <a:lnTo>
                      <a:pt x="3676" y="6532"/>
                    </a:lnTo>
                    <a:lnTo>
                      <a:pt x="3478" y="6550"/>
                    </a:lnTo>
                    <a:lnTo>
                      <a:pt x="3279" y="6556"/>
                    </a:lnTo>
                    <a:lnTo>
                      <a:pt x="3080" y="6550"/>
                    </a:lnTo>
                    <a:lnTo>
                      <a:pt x="2884" y="6532"/>
                    </a:lnTo>
                    <a:lnTo>
                      <a:pt x="2691" y="6502"/>
                    </a:lnTo>
                    <a:lnTo>
                      <a:pt x="2503" y="6462"/>
                    </a:lnTo>
                    <a:lnTo>
                      <a:pt x="2318" y="6413"/>
                    </a:lnTo>
                    <a:lnTo>
                      <a:pt x="2138" y="6351"/>
                    </a:lnTo>
                    <a:lnTo>
                      <a:pt x="1963" y="6279"/>
                    </a:lnTo>
                    <a:lnTo>
                      <a:pt x="1791" y="6197"/>
                    </a:lnTo>
                    <a:lnTo>
                      <a:pt x="1628" y="6108"/>
                    </a:lnTo>
                    <a:lnTo>
                      <a:pt x="1468" y="6008"/>
                    </a:lnTo>
                    <a:lnTo>
                      <a:pt x="1314" y="5900"/>
                    </a:lnTo>
                    <a:lnTo>
                      <a:pt x="1169" y="5783"/>
                    </a:lnTo>
                    <a:lnTo>
                      <a:pt x="1029" y="5659"/>
                    </a:lnTo>
                    <a:lnTo>
                      <a:pt x="898" y="5527"/>
                    </a:lnTo>
                    <a:lnTo>
                      <a:pt x="774" y="5388"/>
                    </a:lnTo>
                    <a:lnTo>
                      <a:pt x="656" y="5242"/>
                    </a:lnTo>
                    <a:lnTo>
                      <a:pt x="549" y="5089"/>
                    </a:lnTo>
                    <a:lnTo>
                      <a:pt x="449" y="4929"/>
                    </a:lnTo>
                    <a:lnTo>
                      <a:pt x="359" y="4766"/>
                    </a:lnTo>
                    <a:lnTo>
                      <a:pt x="277" y="4595"/>
                    </a:lnTo>
                    <a:lnTo>
                      <a:pt x="205" y="4419"/>
                    </a:lnTo>
                    <a:lnTo>
                      <a:pt x="144" y="4240"/>
                    </a:lnTo>
                    <a:lnTo>
                      <a:pt x="94" y="4054"/>
                    </a:lnTo>
                    <a:lnTo>
                      <a:pt x="54" y="3867"/>
                    </a:lnTo>
                    <a:lnTo>
                      <a:pt x="24" y="3674"/>
                    </a:lnTo>
                    <a:lnTo>
                      <a:pt x="6" y="3478"/>
                    </a:lnTo>
                    <a:lnTo>
                      <a:pt x="0" y="3279"/>
                    </a:lnTo>
                    <a:lnTo>
                      <a:pt x="6" y="3080"/>
                    </a:lnTo>
                    <a:lnTo>
                      <a:pt x="24" y="2882"/>
                    </a:lnTo>
                    <a:lnTo>
                      <a:pt x="54" y="2691"/>
                    </a:lnTo>
                    <a:lnTo>
                      <a:pt x="94" y="2502"/>
                    </a:lnTo>
                    <a:lnTo>
                      <a:pt x="144" y="2316"/>
                    </a:lnTo>
                    <a:lnTo>
                      <a:pt x="205" y="2137"/>
                    </a:lnTo>
                    <a:lnTo>
                      <a:pt x="277" y="1961"/>
                    </a:lnTo>
                    <a:lnTo>
                      <a:pt x="359" y="1790"/>
                    </a:lnTo>
                    <a:lnTo>
                      <a:pt x="449" y="1627"/>
                    </a:lnTo>
                    <a:lnTo>
                      <a:pt x="549" y="1467"/>
                    </a:lnTo>
                    <a:lnTo>
                      <a:pt x="656" y="1314"/>
                    </a:lnTo>
                    <a:lnTo>
                      <a:pt x="774" y="1168"/>
                    </a:lnTo>
                    <a:lnTo>
                      <a:pt x="898" y="1029"/>
                    </a:lnTo>
                    <a:lnTo>
                      <a:pt x="1029" y="897"/>
                    </a:lnTo>
                    <a:lnTo>
                      <a:pt x="1169" y="773"/>
                    </a:lnTo>
                    <a:lnTo>
                      <a:pt x="1314" y="656"/>
                    </a:lnTo>
                    <a:lnTo>
                      <a:pt x="1468" y="548"/>
                    </a:lnTo>
                    <a:lnTo>
                      <a:pt x="1628" y="448"/>
                    </a:lnTo>
                    <a:lnTo>
                      <a:pt x="1791" y="359"/>
                    </a:lnTo>
                    <a:lnTo>
                      <a:pt x="1963" y="277"/>
                    </a:lnTo>
                    <a:lnTo>
                      <a:pt x="2138" y="205"/>
                    </a:lnTo>
                    <a:lnTo>
                      <a:pt x="2318" y="145"/>
                    </a:lnTo>
                    <a:lnTo>
                      <a:pt x="2503" y="94"/>
                    </a:lnTo>
                    <a:lnTo>
                      <a:pt x="2691" y="54"/>
                    </a:lnTo>
                    <a:lnTo>
                      <a:pt x="2884" y="24"/>
                    </a:lnTo>
                    <a:lnTo>
                      <a:pt x="3080" y="6"/>
                    </a:lnTo>
                    <a:lnTo>
                      <a:pt x="3279" y="0"/>
                    </a:lnTo>
                    <a:close/>
                  </a:path>
                </a:pathLst>
              </a:custGeom>
              <a:solidFill>
                <a:srgbClr val="FFCA4F"/>
              </a:solidFill>
              <a:ln w="0">
                <a:solidFill>
                  <a:srgbClr val="FFCA4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Freeform 7"/>
              <p:cNvSpPr>
                <a:spLocks/>
              </p:cNvSpPr>
              <p:nvPr/>
            </p:nvSpPr>
            <p:spPr bwMode="auto">
              <a:xfrm>
                <a:off x="3602039" y="2084388"/>
                <a:ext cx="4981575" cy="3943350"/>
              </a:xfrm>
              <a:custGeom>
                <a:avLst/>
                <a:gdLst>
                  <a:gd name="T0" fmla="*/ 3332 w 6276"/>
                  <a:gd name="T1" fmla="*/ 6 h 4967"/>
                  <a:gd name="T2" fmla="*/ 3713 w 6276"/>
                  <a:gd name="T3" fmla="*/ 51 h 4967"/>
                  <a:gd name="T4" fmla="*/ 4080 w 6276"/>
                  <a:gd name="T5" fmla="*/ 141 h 4967"/>
                  <a:gd name="T6" fmla="*/ 4427 w 6276"/>
                  <a:gd name="T7" fmla="*/ 273 h 4967"/>
                  <a:gd name="T8" fmla="*/ 4755 w 6276"/>
                  <a:gd name="T9" fmla="*/ 440 h 4967"/>
                  <a:gd name="T10" fmla="*/ 5060 w 6276"/>
                  <a:gd name="T11" fmla="*/ 646 h 4967"/>
                  <a:gd name="T12" fmla="*/ 5337 w 6276"/>
                  <a:gd name="T13" fmla="*/ 881 h 4967"/>
                  <a:gd name="T14" fmla="*/ 5586 w 6276"/>
                  <a:gd name="T15" fmla="*/ 1148 h 4967"/>
                  <a:gd name="T16" fmla="*/ 5804 w 6276"/>
                  <a:gd name="T17" fmla="*/ 1443 h 4967"/>
                  <a:gd name="T18" fmla="*/ 5987 w 6276"/>
                  <a:gd name="T19" fmla="*/ 1760 h 4967"/>
                  <a:gd name="T20" fmla="*/ 6133 w 6276"/>
                  <a:gd name="T21" fmla="*/ 2101 h 4967"/>
                  <a:gd name="T22" fmla="*/ 6239 w 6276"/>
                  <a:gd name="T23" fmla="*/ 2459 h 4967"/>
                  <a:gd name="T24" fmla="*/ 6215 w 6276"/>
                  <a:gd name="T25" fmla="*/ 2826 h 4967"/>
                  <a:gd name="T26" fmla="*/ 6063 w 6276"/>
                  <a:gd name="T27" fmla="*/ 3173 h 4967"/>
                  <a:gd name="T28" fmla="*/ 5874 w 6276"/>
                  <a:gd name="T29" fmla="*/ 3498 h 4967"/>
                  <a:gd name="T30" fmla="*/ 5650 w 6276"/>
                  <a:gd name="T31" fmla="*/ 3797 h 4967"/>
                  <a:gd name="T32" fmla="*/ 5393 w 6276"/>
                  <a:gd name="T33" fmla="*/ 4068 h 4967"/>
                  <a:gd name="T34" fmla="*/ 5108 w 6276"/>
                  <a:gd name="T35" fmla="*/ 4309 h 4967"/>
                  <a:gd name="T36" fmla="*/ 4796 w 6276"/>
                  <a:gd name="T37" fmla="*/ 4519 h 4967"/>
                  <a:gd name="T38" fmla="*/ 4459 w 6276"/>
                  <a:gd name="T39" fmla="*/ 4690 h 4967"/>
                  <a:gd name="T40" fmla="*/ 4104 w 6276"/>
                  <a:gd name="T41" fmla="*/ 4824 h 4967"/>
                  <a:gd name="T42" fmla="*/ 3727 w 6276"/>
                  <a:gd name="T43" fmla="*/ 4913 h 4967"/>
                  <a:gd name="T44" fmla="*/ 3338 w 6276"/>
                  <a:gd name="T45" fmla="*/ 4961 h 4967"/>
                  <a:gd name="T46" fmla="*/ 2938 w 6276"/>
                  <a:gd name="T47" fmla="*/ 4961 h 4967"/>
                  <a:gd name="T48" fmla="*/ 2547 w 6276"/>
                  <a:gd name="T49" fmla="*/ 4913 h 4967"/>
                  <a:gd name="T50" fmla="*/ 2172 w 6276"/>
                  <a:gd name="T51" fmla="*/ 4824 h 4967"/>
                  <a:gd name="T52" fmla="*/ 1815 w 6276"/>
                  <a:gd name="T53" fmla="*/ 4690 h 4967"/>
                  <a:gd name="T54" fmla="*/ 1480 w 6276"/>
                  <a:gd name="T55" fmla="*/ 4519 h 4967"/>
                  <a:gd name="T56" fmla="*/ 1168 w 6276"/>
                  <a:gd name="T57" fmla="*/ 4309 h 4967"/>
                  <a:gd name="T58" fmla="*/ 883 w 6276"/>
                  <a:gd name="T59" fmla="*/ 4068 h 4967"/>
                  <a:gd name="T60" fmla="*/ 626 w 6276"/>
                  <a:gd name="T61" fmla="*/ 3797 h 4967"/>
                  <a:gd name="T62" fmla="*/ 403 w 6276"/>
                  <a:gd name="T63" fmla="*/ 3498 h 4967"/>
                  <a:gd name="T64" fmla="*/ 213 w 6276"/>
                  <a:gd name="T65" fmla="*/ 3173 h 4967"/>
                  <a:gd name="T66" fmla="*/ 61 w 6276"/>
                  <a:gd name="T67" fmla="*/ 2826 h 4967"/>
                  <a:gd name="T68" fmla="*/ 38 w 6276"/>
                  <a:gd name="T69" fmla="*/ 2459 h 4967"/>
                  <a:gd name="T70" fmla="*/ 143 w 6276"/>
                  <a:gd name="T71" fmla="*/ 2101 h 4967"/>
                  <a:gd name="T72" fmla="*/ 289 w 6276"/>
                  <a:gd name="T73" fmla="*/ 1760 h 4967"/>
                  <a:gd name="T74" fmla="*/ 472 w 6276"/>
                  <a:gd name="T75" fmla="*/ 1443 h 4967"/>
                  <a:gd name="T76" fmla="*/ 690 w 6276"/>
                  <a:gd name="T77" fmla="*/ 1148 h 4967"/>
                  <a:gd name="T78" fmla="*/ 939 w 6276"/>
                  <a:gd name="T79" fmla="*/ 883 h 4967"/>
                  <a:gd name="T80" fmla="*/ 1216 w 6276"/>
                  <a:gd name="T81" fmla="*/ 646 h 4967"/>
                  <a:gd name="T82" fmla="*/ 1519 w 6276"/>
                  <a:gd name="T83" fmla="*/ 440 h 4967"/>
                  <a:gd name="T84" fmla="*/ 1847 w 6276"/>
                  <a:gd name="T85" fmla="*/ 273 h 4967"/>
                  <a:gd name="T86" fmla="*/ 2196 w 6276"/>
                  <a:gd name="T87" fmla="*/ 141 h 4967"/>
                  <a:gd name="T88" fmla="*/ 2561 w 6276"/>
                  <a:gd name="T89" fmla="*/ 51 h 4967"/>
                  <a:gd name="T90" fmla="*/ 2942 w 6276"/>
                  <a:gd name="T91" fmla="*/ 6 h 4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276" h="4967">
                    <a:moveTo>
                      <a:pt x="3137" y="0"/>
                    </a:moveTo>
                    <a:lnTo>
                      <a:pt x="3332" y="6"/>
                    </a:lnTo>
                    <a:lnTo>
                      <a:pt x="3526" y="24"/>
                    </a:lnTo>
                    <a:lnTo>
                      <a:pt x="3713" y="51"/>
                    </a:lnTo>
                    <a:lnTo>
                      <a:pt x="3899" y="91"/>
                    </a:lnTo>
                    <a:lnTo>
                      <a:pt x="4080" y="141"/>
                    </a:lnTo>
                    <a:lnTo>
                      <a:pt x="4256" y="203"/>
                    </a:lnTo>
                    <a:lnTo>
                      <a:pt x="4427" y="273"/>
                    </a:lnTo>
                    <a:lnTo>
                      <a:pt x="4595" y="352"/>
                    </a:lnTo>
                    <a:lnTo>
                      <a:pt x="4755" y="440"/>
                    </a:lnTo>
                    <a:lnTo>
                      <a:pt x="4910" y="538"/>
                    </a:lnTo>
                    <a:lnTo>
                      <a:pt x="5060" y="646"/>
                    </a:lnTo>
                    <a:lnTo>
                      <a:pt x="5201" y="759"/>
                    </a:lnTo>
                    <a:lnTo>
                      <a:pt x="5337" y="881"/>
                    </a:lnTo>
                    <a:lnTo>
                      <a:pt x="5465" y="1012"/>
                    </a:lnTo>
                    <a:lnTo>
                      <a:pt x="5586" y="1148"/>
                    </a:lnTo>
                    <a:lnTo>
                      <a:pt x="5698" y="1291"/>
                    </a:lnTo>
                    <a:lnTo>
                      <a:pt x="5804" y="1443"/>
                    </a:lnTo>
                    <a:lnTo>
                      <a:pt x="5899" y="1598"/>
                    </a:lnTo>
                    <a:lnTo>
                      <a:pt x="5987" y="1760"/>
                    </a:lnTo>
                    <a:lnTo>
                      <a:pt x="6065" y="1927"/>
                    </a:lnTo>
                    <a:lnTo>
                      <a:pt x="6133" y="2101"/>
                    </a:lnTo>
                    <a:lnTo>
                      <a:pt x="6191" y="2278"/>
                    </a:lnTo>
                    <a:lnTo>
                      <a:pt x="6239" y="2459"/>
                    </a:lnTo>
                    <a:lnTo>
                      <a:pt x="6276" y="2645"/>
                    </a:lnTo>
                    <a:lnTo>
                      <a:pt x="6215" y="2826"/>
                    </a:lnTo>
                    <a:lnTo>
                      <a:pt x="6143" y="3002"/>
                    </a:lnTo>
                    <a:lnTo>
                      <a:pt x="6063" y="3173"/>
                    </a:lnTo>
                    <a:lnTo>
                      <a:pt x="5973" y="3338"/>
                    </a:lnTo>
                    <a:lnTo>
                      <a:pt x="5874" y="3498"/>
                    </a:lnTo>
                    <a:lnTo>
                      <a:pt x="5766" y="3649"/>
                    </a:lnTo>
                    <a:lnTo>
                      <a:pt x="5650" y="3797"/>
                    </a:lnTo>
                    <a:lnTo>
                      <a:pt x="5524" y="3936"/>
                    </a:lnTo>
                    <a:lnTo>
                      <a:pt x="5393" y="4068"/>
                    </a:lnTo>
                    <a:lnTo>
                      <a:pt x="5253" y="4194"/>
                    </a:lnTo>
                    <a:lnTo>
                      <a:pt x="5108" y="4309"/>
                    </a:lnTo>
                    <a:lnTo>
                      <a:pt x="4954" y="4419"/>
                    </a:lnTo>
                    <a:lnTo>
                      <a:pt x="4796" y="4519"/>
                    </a:lnTo>
                    <a:lnTo>
                      <a:pt x="4631" y="4608"/>
                    </a:lnTo>
                    <a:lnTo>
                      <a:pt x="4459" y="4690"/>
                    </a:lnTo>
                    <a:lnTo>
                      <a:pt x="4284" y="4762"/>
                    </a:lnTo>
                    <a:lnTo>
                      <a:pt x="4104" y="4824"/>
                    </a:lnTo>
                    <a:lnTo>
                      <a:pt x="3919" y="4873"/>
                    </a:lnTo>
                    <a:lnTo>
                      <a:pt x="3727" y="4913"/>
                    </a:lnTo>
                    <a:lnTo>
                      <a:pt x="3534" y="4943"/>
                    </a:lnTo>
                    <a:lnTo>
                      <a:pt x="3338" y="4961"/>
                    </a:lnTo>
                    <a:lnTo>
                      <a:pt x="3137" y="4967"/>
                    </a:lnTo>
                    <a:lnTo>
                      <a:pt x="2938" y="4961"/>
                    </a:lnTo>
                    <a:lnTo>
                      <a:pt x="2740" y="4943"/>
                    </a:lnTo>
                    <a:lnTo>
                      <a:pt x="2547" y="4913"/>
                    </a:lnTo>
                    <a:lnTo>
                      <a:pt x="2357" y="4873"/>
                    </a:lnTo>
                    <a:lnTo>
                      <a:pt x="2172" y="4824"/>
                    </a:lnTo>
                    <a:lnTo>
                      <a:pt x="1992" y="4762"/>
                    </a:lnTo>
                    <a:lnTo>
                      <a:pt x="1815" y="4690"/>
                    </a:lnTo>
                    <a:lnTo>
                      <a:pt x="1645" y="4608"/>
                    </a:lnTo>
                    <a:lnTo>
                      <a:pt x="1480" y="4519"/>
                    </a:lnTo>
                    <a:lnTo>
                      <a:pt x="1320" y="4419"/>
                    </a:lnTo>
                    <a:lnTo>
                      <a:pt x="1168" y="4309"/>
                    </a:lnTo>
                    <a:lnTo>
                      <a:pt x="1021" y="4194"/>
                    </a:lnTo>
                    <a:lnTo>
                      <a:pt x="883" y="4068"/>
                    </a:lnTo>
                    <a:lnTo>
                      <a:pt x="750" y="3936"/>
                    </a:lnTo>
                    <a:lnTo>
                      <a:pt x="626" y="3797"/>
                    </a:lnTo>
                    <a:lnTo>
                      <a:pt x="510" y="3649"/>
                    </a:lnTo>
                    <a:lnTo>
                      <a:pt x="403" y="3498"/>
                    </a:lnTo>
                    <a:lnTo>
                      <a:pt x="303" y="3338"/>
                    </a:lnTo>
                    <a:lnTo>
                      <a:pt x="213" y="3173"/>
                    </a:lnTo>
                    <a:lnTo>
                      <a:pt x="131" y="3002"/>
                    </a:lnTo>
                    <a:lnTo>
                      <a:pt x="61" y="2826"/>
                    </a:lnTo>
                    <a:lnTo>
                      <a:pt x="0" y="2645"/>
                    </a:lnTo>
                    <a:lnTo>
                      <a:pt x="38" y="2459"/>
                    </a:lnTo>
                    <a:lnTo>
                      <a:pt x="85" y="2278"/>
                    </a:lnTo>
                    <a:lnTo>
                      <a:pt x="143" y="2101"/>
                    </a:lnTo>
                    <a:lnTo>
                      <a:pt x="211" y="1927"/>
                    </a:lnTo>
                    <a:lnTo>
                      <a:pt x="289" y="1760"/>
                    </a:lnTo>
                    <a:lnTo>
                      <a:pt x="377" y="1598"/>
                    </a:lnTo>
                    <a:lnTo>
                      <a:pt x="472" y="1443"/>
                    </a:lnTo>
                    <a:lnTo>
                      <a:pt x="576" y="1291"/>
                    </a:lnTo>
                    <a:lnTo>
                      <a:pt x="690" y="1148"/>
                    </a:lnTo>
                    <a:lnTo>
                      <a:pt x="809" y="1012"/>
                    </a:lnTo>
                    <a:lnTo>
                      <a:pt x="939" y="883"/>
                    </a:lnTo>
                    <a:lnTo>
                      <a:pt x="1075" y="759"/>
                    </a:lnTo>
                    <a:lnTo>
                      <a:pt x="1216" y="646"/>
                    </a:lnTo>
                    <a:lnTo>
                      <a:pt x="1366" y="540"/>
                    </a:lnTo>
                    <a:lnTo>
                      <a:pt x="1519" y="440"/>
                    </a:lnTo>
                    <a:lnTo>
                      <a:pt x="1681" y="352"/>
                    </a:lnTo>
                    <a:lnTo>
                      <a:pt x="1847" y="273"/>
                    </a:lnTo>
                    <a:lnTo>
                      <a:pt x="2018" y="203"/>
                    </a:lnTo>
                    <a:lnTo>
                      <a:pt x="2196" y="141"/>
                    </a:lnTo>
                    <a:lnTo>
                      <a:pt x="2377" y="91"/>
                    </a:lnTo>
                    <a:lnTo>
                      <a:pt x="2561" y="51"/>
                    </a:lnTo>
                    <a:lnTo>
                      <a:pt x="2750" y="24"/>
                    </a:lnTo>
                    <a:lnTo>
                      <a:pt x="2942" y="6"/>
                    </a:lnTo>
                    <a:lnTo>
                      <a:pt x="3137" y="0"/>
                    </a:lnTo>
                    <a:close/>
                  </a:path>
                </a:pathLst>
              </a:custGeom>
              <a:solidFill>
                <a:srgbClr val="0E7886"/>
              </a:solidFill>
              <a:ln w="0">
                <a:solidFill>
                  <a:srgbClr val="0E788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8"/>
              <p:cNvSpPr>
                <a:spLocks noEditPoints="1"/>
              </p:cNvSpPr>
              <p:nvPr/>
            </p:nvSpPr>
            <p:spPr bwMode="auto">
              <a:xfrm>
                <a:off x="3598864" y="2649538"/>
                <a:ext cx="4972050" cy="3268663"/>
              </a:xfrm>
              <a:custGeom>
                <a:avLst/>
                <a:gdLst>
                  <a:gd name="T0" fmla="*/ 3839 w 6264"/>
                  <a:gd name="T1" fmla="*/ 3690 h 4119"/>
                  <a:gd name="T2" fmla="*/ 5251 w 6264"/>
                  <a:gd name="T3" fmla="*/ 2817 h 4119"/>
                  <a:gd name="T4" fmla="*/ 5281 w 6264"/>
                  <a:gd name="T5" fmla="*/ 2799 h 4119"/>
                  <a:gd name="T6" fmla="*/ 4822 w 6264"/>
                  <a:gd name="T7" fmla="*/ 2705 h 4119"/>
                  <a:gd name="T8" fmla="*/ 887 w 6264"/>
                  <a:gd name="T9" fmla="*/ 2398 h 4119"/>
                  <a:gd name="T10" fmla="*/ 823 w 6264"/>
                  <a:gd name="T11" fmla="*/ 2235 h 4119"/>
                  <a:gd name="T12" fmla="*/ 919 w 6264"/>
                  <a:gd name="T13" fmla="*/ 2325 h 4119"/>
                  <a:gd name="T14" fmla="*/ 1023 w 6264"/>
                  <a:gd name="T15" fmla="*/ 2265 h 4119"/>
                  <a:gd name="T16" fmla="*/ 5838 w 6264"/>
                  <a:gd name="T17" fmla="*/ 2243 h 4119"/>
                  <a:gd name="T18" fmla="*/ 6097 w 6264"/>
                  <a:gd name="T19" fmla="*/ 1926 h 4119"/>
                  <a:gd name="T20" fmla="*/ 2495 w 6264"/>
                  <a:gd name="T21" fmla="*/ 1150 h 4119"/>
                  <a:gd name="T22" fmla="*/ 955 w 6264"/>
                  <a:gd name="T23" fmla="*/ 628 h 4119"/>
                  <a:gd name="T24" fmla="*/ 2419 w 6264"/>
                  <a:gd name="T25" fmla="*/ 582 h 4119"/>
                  <a:gd name="T26" fmla="*/ 1388 w 6264"/>
                  <a:gd name="T27" fmla="*/ 365 h 4119"/>
                  <a:gd name="T28" fmla="*/ 1384 w 6264"/>
                  <a:gd name="T29" fmla="*/ 700 h 4119"/>
                  <a:gd name="T30" fmla="*/ 1053 w 6264"/>
                  <a:gd name="T31" fmla="*/ 447 h 4119"/>
                  <a:gd name="T32" fmla="*/ 722 w 6264"/>
                  <a:gd name="T33" fmla="*/ 895 h 4119"/>
                  <a:gd name="T34" fmla="*/ 999 w 6264"/>
                  <a:gd name="T35" fmla="*/ 1015 h 4119"/>
                  <a:gd name="T36" fmla="*/ 1324 w 6264"/>
                  <a:gd name="T37" fmla="*/ 883 h 4119"/>
                  <a:gd name="T38" fmla="*/ 1571 w 6264"/>
                  <a:gd name="T39" fmla="*/ 1312 h 4119"/>
                  <a:gd name="T40" fmla="*/ 1394 w 6264"/>
                  <a:gd name="T41" fmla="*/ 1266 h 4119"/>
                  <a:gd name="T42" fmla="*/ 1135 w 6264"/>
                  <a:gd name="T43" fmla="*/ 1603 h 4119"/>
                  <a:gd name="T44" fmla="*/ 849 w 6264"/>
                  <a:gd name="T45" fmla="*/ 2145 h 4119"/>
                  <a:gd name="T46" fmla="*/ 516 w 6264"/>
                  <a:gd name="T47" fmla="*/ 2342 h 4119"/>
                  <a:gd name="T48" fmla="*/ 907 w 6264"/>
                  <a:gd name="T49" fmla="*/ 2663 h 4119"/>
                  <a:gd name="T50" fmla="*/ 1404 w 6264"/>
                  <a:gd name="T51" fmla="*/ 2731 h 4119"/>
                  <a:gd name="T52" fmla="*/ 2000 w 6264"/>
                  <a:gd name="T53" fmla="*/ 3134 h 4119"/>
                  <a:gd name="T54" fmla="*/ 1781 w 6264"/>
                  <a:gd name="T55" fmla="*/ 3774 h 4119"/>
                  <a:gd name="T56" fmla="*/ 829 w 6264"/>
                  <a:gd name="T57" fmla="*/ 2958 h 4119"/>
                  <a:gd name="T58" fmla="*/ 540 w 6264"/>
                  <a:gd name="T59" fmla="*/ 2556 h 4119"/>
                  <a:gd name="T60" fmla="*/ 85 w 6264"/>
                  <a:gd name="T61" fmla="*/ 2167 h 4119"/>
                  <a:gd name="T62" fmla="*/ 913 w 6264"/>
                  <a:gd name="T63" fmla="*/ 471 h 4119"/>
                  <a:gd name="T64" fmla="*/ 4055 w 6264"/>
                  <a:gd name="T65" fmla="*/ 202 h 4119"/>
                  <a:gd name="T66" fmla="*/ 4202 w 6264"/>
                  <a:gd name="T67" fmla="*/ 50 h 4119"/>
                  <a:gd name="T68" fmla="*/ 6121 w 6264"/>
                  <a:gd name="T69" fmla="*/ 1483 h 4119"/>
                  <a:gd name="T70" fmla="*/ 5804 w 6264"/>
                  <a:gd name="T71" fmla="*/ 1794 h 4119"/>
                  <a:gd name="T72" fmla="*/ 5622 w 6264"/>
                  <a:gd name="T73" fmla="*/ 2370 h 4119"/>
                  <a:gd name="T74" fmla="*/ 5457 w 6264"/>
                  <a:gd name="T75" fmla="*/ 2817 h 4119"/>
                  <a:gd name="T76" fmla="*/ 5163 w 6264"/>
                  <a:gd name="T77" fmla="*/ 2424 h 4119"/>
                  <a:gd name="T78" fmla="*/ 4796 w 6264"/>
                  <a:gd name="T79" fmla="*/ 2677 h 4119"/>
                  <a:gd name="T80" fmla="*/ 4398 w 6264"/>
                  <a:gd name="T81" fmla="*/ 2197 h 4119"/>
                  <a:gd name="T82" fmla="*/ 4164 w 6264"/>
                  <a:gd name="T83" fmla="*/ 2169 h 4119"/>
                  <a:gd name="T84" fmla="*/ 3821 w 6264"/>
                  <a:gd name="T85" fmla="*/ 2424 h 4119"/>
                  <a:gd name="T86" fmla="*/ 3877 w 6264"/>
                  <a:gd name="T87" fmla="*/ 2596 h 4119"/>
                  <a:gd name="T88" fmla="*/ 3785 w 6264"/>
                  <a:gd name="T89" fmla="*/ 3229 h 4119"/>
                  <a:gd name="T90" fmla="*/ 3346 w 6264"/>
                  <a:gd name="T91" fmla="*/ 4119 h 4119"/>
                  <a:gd name="T92" fmla="*/ 3011 w 6264"/>
                  <a:gd name="T93" fmla="*/ 3255 h 4119"/>
                  <a:gd name="T94" fmla="*/ 2485 w 6264"/>
                  <a:gd name="T95" fmla="*/ 2837 h 4119"/>
                  <a:gd name="T96" fmla="*/ 2565 w 6264"/>
                  <a:gd name="T97" fmla="*/ 1818 h 4119"/>
                  <a:gd name="T98" fmla="*/ 3239 w 6264"/>
                  <a:gd name="T99" fmla="*/ 1950 h 4119"/>
                  <a:gd name="T100" fmla="*/ 3406 w 6264"/>
                  <a:gd name="T101" fmla="*/ 1778 h 4119"/>
                  <a:gd name="T102" fmla="*/ 3279 w 6264"/>
                  <a:gd name="T103" fmla="*/ 1768 h 4119"/>
                  <a:gd name="T104" fmla="*/ 3153 w 6264"/>
                  <a:gd name="T105" fmla="*/ 1687 h 4119"/>
                  <a:gd name="T106" fmla="*/ 2936 w 6264"/>
                  <a:gd name="T107" fmla="*/ 1525 h 4119"/>
                  <a:gd name="T108" fmla="*/ 2515 w 6264"/>
                  <a:gd name="T109" fmla="*/ 1545 h 4119"/>
                  <a:gd name="T110" fmla="*/ 2634 w 6264"/>
                  <a:gd name="T111" fmla="*/ 1244 h 4119"/>
                  <a:gd name="T112" fmla="*/ 2674 w 6264"/>
                  <a:gd name="T113" fmla="*/ 917 h 4119"/>
                  <a:gd name="T114" fmla="*/ 2934 w 6264"/>
                  <a:gd name="T115" fmla="*/ 977 h 4119"/>
                  <a:gd name="T116" fmla="*/ 3191 w 6264"/>
                  <a:gd name="T117" fmla="*/ 377 h 4119"/>
                  <a:gd name="T118" fmla="*/ 3799 w 6264"/>
                  <a:gd name="T119" fmla="*/ 445 h 4119"/>
                  <a:gd name="T120" fmla="*/ 4356 w 6264"/>
                  <a:gd name="T121" fmla="*/ 261 h 4119"/>
                  <a:gd name="T122" fmla="*/ 4635 w 6264"/>
                  <a:gd name="T123" fmla="*/ 182 h 4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264" h="4119">
                    <a:moveTo>
                      <a:pt x="3997" y="3381"/>
                    </a:moveTo>
                    <a:lnTo>
                      <a:pt x="3999" y="3387"/>
                    </a:lnTo>
                    <a:lnTo>
                      <a:pt x="4001" y="3401"/>
                    </a:lnTo>
                    <a:lnTo>
                      <a:pt x="4005" y="3423"/>
                    </a:lnTo>
                    <a:lnTo>
                      <a:pt x="4011" y="3449"/>
                    </a:lnTo>
                    <a:lnTo>
                      <a:pt x="4017" y="3477"/>
                    </a:lnTo>
                    <a:lnTo>
                      <a:pt x="4023" y="3507"/>
                    </a:lnTo>
                    <a:lnTo>
                      <a:pt x="4027" y="3532"/>
                    </a:lnTo>
                    <a:lnTo>
                      <a:pt x="4031" y="3554"/>
                    </a:lnTo>
                    <a:lnTo>
                      <a:pt x="4029" y="3570"/>
                    </a:lnTo>
                    <a:lnTo>
                      <a:pt x="4025" y="3590"/>
                    </a:lnTo>
                    <a:lnTo>
                      <a:pt x="4019" y="3608"/>
                    </a:lnTo>
                    <a:lnTo>
                      <a:pt x="4015" y="3620"/>
                    </a:lnTo>
                    <a:lnTo>
                      <a:pt x="4009" y="3626"/>
                    </a:lnTo>
                    <a:lnTo>
                      <a:pt x="4003" y="3636"/>
                    </a:lnTo>
                    <a:lnTo>
                      <a:pt x="3999" y="3650"/>
                    </a:lnTo>
                    <a:lnTo>
                      <a:pt x="3997" y="3664"/>
                    </a:lnTo>
                    <a:lnTo>
                      <a:pt x="3997" y="3678"/>
                    </a:lnTo>
                    <a:lnTo>
                      <a:pt x="3995" y="3700"/>
                    </a:lnTo>
                    <a:lnTo>
                      <a:pt x="3991" y="3724"/>
                    </a:lnTo>
                    <a:lnTo>
                      <a:pt x="3987" y="3744"/>
                    </a:lnTo>
                    <a:lnTo>
                      <a:pt x="3983" y="3756"/>
                    </a:lnTo>
                    <a:lnTo>
                      <a:pt x="3975" y="3772"/>
                    </a:lnTo>
                    <a:lnTo>
                      <a:pt x="3965" y="3792"/>
                    </a:lnTo>
                    <a:lnTo>
                      <a:pt x="3955" y="3810"/>
                    </a:lnTo>
                    <a:lnTo>
                      <a:pt x="3943" y="3825"/>
                    </a:lnTo>
                    <a:lnTo>
                      <a:pt x="3933" y="3837"/>
                    </a:lnTo>
                    <a:lnTo>
                      <a:pt x="3925" y="3843"/>
                    </a:lnTo>
                    <a:lnTo>
                      <a:pt x="3913" y="3843"/>
                    </a:lnTo>
                    <a:lnTo>
                      <a:pt x="3897" y="3837"/>
                    </a:lnTo>
                    <a:lnTo>
                      <a:pt x="3879" y="3829"/>
                    </a:lnTo>
                    <a:lnTo>
                      <a:pt x="3865" y="3818"/>
                    </a:lnTo>
                    <a:lnTo>
                      <a:pt x="3859" y="3804"/>
                    </a:lnTo>
                    <a:lnTo>
                      <a:pt x="3859" y="3804"/>
                    </a:lnTo>
                    <a:lnTo>
                      <a:pt x="3857" y="3790"/>
                    </a:lnTo>
                    <a:lnTo>
                      <a:pt x="3853" y="3772"/>
                    </a:lnTo>
                    <a:lnTo>
                      <a:pt x="3849" y="3750"/>
                    </a:lnTo>
                    <a:lnTo>
                      <a:pt x="3845" y="3728"/>
                    </a:lnTo>
                    <a:lnTo>
                      <a:pt x="3841" y="3706"/>
                    </a:lnTo>
                    <a:lnTo>
                      <a:pt x="3839" y="3690"/>
                    </a:lnTo>
                    <a:lnTo>
                      <a:pt x="3841" y="3682"/>
                    </a:lnTo>
                    <a:lnTo>
                      <a:pt x="3845" y="3670"/>
                    </a:lnTo>
                    <a:lnTo>
                      <a:pt x="3849" y="3654"/>
                    </a:lnTo>
                    <a:lnTo>
                      <a:pt x="3853" y="3638"/>
                    </a:lnTo>
                    <a:lnTo>
                      <a:pt x="3855" y="3622"/>
                    </a:lnTo>
                    <a:lnTo>
                      <a:pt x="3853" y="3612"/>
                    </a:lnTo>
                    <a:lnTo>
                      <a:pt x="3853" y="3602"/>
                    </a:lnTo>
                    <a:lnTo>
                      <a:pt x="3855" y="3586"/>
                    </a:lnTo>
                    <a:lnTo>
                      <a:pt x="3859" y="3566"/>
                    </a:lnTo>
                    <a:lnTo>
                      <a:pt x="3865" y="3544"/>
                    </a:lnTo>
                    <a:lnTo>
                      <a:pt x="3871" y="3526"/>
                    </a:lnTo>
                    <a:lnTo>
                      <a:pt x="3879" y="3513"/>
                    </a:lnTo>
                    <a:lnTo>
                      <a:pt x="3889" y="3501"/>
                    </a:lnTo>
                    <a:lnTo>
                      <a:pt x="3905" y="3487"/>
                    </a:lnTo>
                    <a:lnTo>
                      <a:pt x="3925" y="3469"/>
                    </a:lnTo>
                    <a:lnTo>
                      <a:pt x="3943" y="3453"/>
                    </a:lnTo>
                    <a:lnTo>
                      <a:pt x="3957" y="3437"/>
                    </a:lnTo>
                    <a:lnTo>
                      <a:pt x="3965" y="3423"/>
                    </a:lnTo>
                    <a:lnTo>
                      <a:pt x="3969" y="3411"/>
                    </a:lnTo>
                    <a:lnTo>
                      <a:pt x="3977" y="3399"/>
                    </a:lnTo>
                    <a:lnTo>
                      <a:pt x="3985" y="3389"/>
                    </a:lnTo>
                    <a:lnTo>
                      <a:pt x="3991" y="3381"/>
                    </a:lnTo>
                    <a:lnTo>
                      <a:pt x="3997" y="3381"/>
                    </a:lnTo>
                    <a:close/>
                    <a:moveTo>
                      <a:pt x="5554" y="3164"/>
                    </a:moveTo>
                    <a:lnTo>
                      <a:pt x="5578" y="3168"/>
                    </a:lnTo>
                    <a:lnTo>
                      <a:pt x="5580" y="3170"/>
                    </a:lnTo>
                    <a:lnTo>
                      <a:pt x="5580" y="3170"/>
                    </a:lnTo>
                    <a:lnTo>
                      <a:pt x="5544" y="3208"/>
                    </a:lnTo>
                    <a:lnTo>
                      <a:pt x="5524" y="3204"/>
                    </a:lnTo>
                    <a:lnTo>
                      <a:pt x="5509" y="3198"/>
                    </a:lnTo>
                    <a:lnTo>
                      <a:pt x="5499" y="3194"/>
                    </a:lnTo>
                    <a:lnTo>
                      <a:pt x="5497" y="3190"/>
                    </a:lnTo>
                    <a:lnTo>
                      <a:pt x="5503" y="3180"/>
                    </a:lnTo>
                    <a:lnTo>
                      <a:pt x="5515" y="3172"/>
                    </a:lnTo>
                    <a:lnTo>
                      <a:pt x="5534" y="3166"/>
                    </a:lnTo>
                    <a:lnTo>
                      <a:pt x="5554" y="3164"/>
                    </a:lnTo>
                    <a:close/>
                    <a:moveTo>
                      <a:pt x="5245" y="2813"/>
                    </a:moveTo>
                    <a:lnTo>
                      <a:pt x="5245" y="2813"/>
                    </a:lnTo>
                    <a:lnTo>
                      <a:pt x="5247" y="2815"/>
                    </a:lnTo>
                    <a:lnTo>
                      <a:pt x="5251" y="2817"/>
                    </a:lnTo>
                    <a:lnTo>
                      <a:pt x="5251" y="2817"/>
                    </a:lnTo>
                    <a:lnTo>
                      <a:pt x="5247" y="2813"/>
                    </a:lnTo>
                    <a:lnTo>
                      <a:pt x="5245" y="2813"/>
                    </a:lnTo>
                    <a:close/>
                    <a:moveTo>
                      <a:pt x="5281" y="2799"/>
                    </a:moveTo>
                    <a:lnTo>
                      <a:pt x="5285" y="2801"/>
                    </a:lnTo>
                    <a:lnTo>
                      <a:pt x="5291" y="2807"/>
                    </a:lnTo>
                    <a:lnTo>
                      <a:pt x="5305" y="2817"/>
                    </a:lnTo>
                    <a:lnTo>
                      <a:pt x="5321" y="2831"/>
                    </a:lnTo>
                    <a:lnTo>
                      <a:pt x="5337" y="2847"/>
                    </a:lnTo>
                    <a:lnTo>
                      <a:pt x="5351" y="2863"/>
                    </a:lnTo>
                    <a:lnTo>
                      <a:pt x="5367" y="2891"/>
                    </a:lnTo>
                    <a:lnTo>
                      <a:pt x="5383" y="2917"/>
                    </a:lnTo>
                    <a:lnTo>
                      <a:pt x="5407" y="2938"/>
                    </a:lnTo>
                    <a:lnTo>
                      <a:pt x="5431" y="2962"/>
                    </a:lnTo>
                    <a:lnTo>
                      <a:pt x="5453" y="2986"/>
                    </a:lnTo>
                    <a:lnTo>
                      <a:pt x="5469" y="3010"/>
                    </a:lnTo>
                    <a:lnTo>
                      <a:pt x="5481" y="3030"/>
                    </a:lnTo>
                    <a:lnTo>
                      <a:pt x="5485" y="3046"/>
                    </a:lnTo>
                    <a:lnTo>
                      <a:pt x="5481" y="3066"/>
                    </a:lnTo>
                    <a:lnTo>
                      <a:pt x="5475" y="3084"/>
                    </a:lnTo>
                    <a:lnTo>
                      <a:pt x="5465" y="3098"/>
                    </a:lnTo>
                    <a:lnTo>
                      <a:pt x="5455" y="3106"/>
                    </a:lnTo>
                    <a:lnTo>
                      <a:pt x="5445" y="3104"/>
                    </a:lnTo>
                    <a:lnTo>
                      <a:pt x="5437" y="3094"/>
                    </a:lnTo>
                    <a:lnTo>
                      <a:pt x="5427" y="3076"/>
                    </a:lnTo>
                    <a:lnTo>
                      <a:pt x="5413" y="3048"/>
                    </a:lnTo>
                    <a:lnTo>
                      <a:pt x="5399" y="3018"/>
                    </a:lnTo>
                    <a:lnTo>
                      <a:pt x="5381" y="2984"/>
                    </a:lnTo>
                    <a:lnTo>
                      <a:pt x="5365" y="2948"/>
                    </a:lnTo>
                    <a:lnTo>
                      <a:pt x="5347" y="2917"/>
                    </a:lnTo>
                    <a:lnTo>
                      <a:pt x="5331" y="2889"/>
                    </a:lnTo>
                    <a:lnTo>
                      <a:pt x="5315" y="2865"/>
                    </a:lnTo>
                    <a:lnTo>
                      <a:pt x="5301" y="2851"/>
                    </a:lnTo>
                    <a:lnTo>
                      <a:pt x="5279" y="2837"/>
                    </a:lnTo>
                    <a:lnTo>
                      <a:pt x="5261" y="2825"/>
                    </a:lnTo>
                    <a:lnTo>
                      <a:pt x="5251" y="2817"/>
                    </a:lnTo>
                    <a:lnTo>
                      <a:pt x="5261" y="2817"/>
                    </a:lnTo>
                    <a:lnTo>
                      <a:pt x="5269" y="2813"/>
                    </a:lnTo>
                    <a:lnTo>
                      <a:pt x="5275" y="2805"/>
                    </a:lnTo>
                    <a:lnTo>
                      <a:pt x="5281" y="2799"/>
                    </a:lnTo>
                    <a:close/>
                    <a:moveTo>
                      <a:pt x="5794" y="2773"/>
                    </a:moveTo>
                    <a:lnTo>
                      <a:pt x="5806" y="2779"/>
                    </a:lnTo>
                    <a:lnTo>
                      <a:pt x="5820" y="2789"/>
                    </a:lnTo>
                    <a:lnTo>
                      <a:pt x="5834" y="2803"/>
                    </a:lnTo>
                    <a:lnTo>
                      <a:pt x="5844" y="2817"/>
                    </a:lnTo>
                    <a:lnTo>
                      <a:pt x="5850" y="2827"/>
                    </a:lnTo>
                    <a:lnTo>
                      <a:pt x="5758" y="2956"/>
                    </a:lnTo>
                    <a:lnTo>
                      <a:pt x="5658" y="3080"/>
                    </a:lnTo>
                    <a:lnTo>
                      <a:pt x="5638" y="3074"/>
                    </a:lnTo>
                    <a:lnTo>
                      <a:pt x="5622" y="3066"/>
                    </a:lnTo>
                    <a:lnTo>
                      <a:pt x="5612" y="3058"/>
                    </a:lnTo>
                    <a:lnTo>
                      <a:pt x="5608" y="3044"/>
                    </a:lnTo>
                    <a:lnTo>
                      <a:pt x="5610" y="3022"/>
                    </a:lnTo>
                    <a:lnTo>
                      <a:pt x="5616" y="2996"/>
                    </a:lnTo>
                    <a:lnTo>
                      <a:pt x="5626" y="2970"/>
                    </a:lnTo>
                    <a:lnTo>
                      <a:pt x="5642" y="2946"/>
                    </a:lnTo>
                    <a:lnTo>
                      <a:pt x="5662" y="2930"/>
                    </a:lnTo>
                    <a:lnTo>
                      <a:pt x="5678" y="2917"/>
                    </a:lnTo>
                    <a:lnTo>
                      <a:pt x="5696" y="2899"/>
                    </a:lnTo>
                    <a:lnTo>
                      <a:pt x="5712" y="2877"/>
                    </a:lnTo>
                    <a:lnTo>
                      <a:pt x="5730" y="2851"/>
                    </a:lnTo>
                    <a:lnTo>
                      <a:pt x="5746" y="2827"/>
                    </a:lnTo>
                    <a:lnTo>
                      <a:pt x="5760" y="2805"/>
                    </a:lnTo>
                    <a:lnTo>
                      <a:pt x="5774" y="2787"/>
                    </a:lnTo>
                    <a:lnTo>
                      <a:pt x="5786" y="2775"/>
                    </a:lnTo>
                    <a:lnTo>
                      <a:pt x="5794" y="2773"/>
                    </a:lnTo>
                    <a:close/>
                    <a:moveTo>
                      <a:pt x="4856" y="2669"/>
                    </a:moveTo>
                    <a:lnTo>
                      <a:pt x="4866" y="2675"/>
                    </a:lnTo>
                    <a:lnTo>
                      <a:pt x="4872" y="2685"/>
                    </a:lnTo>
                    <a:lnTo>
                      <a:pt x="4880" y="2699"/>
                    </a:lnTo>
                    <a:lnTo>
                      <a:pt x="4884" y="2717"/>
                    </a:lnTo>
                    <a:lnTo>
                      <a:pt x="4888" y="2733"/>
                    </a:lnTo>
                    <a:lnTo>
                      <a:pt x="4890" y="2747"/>
                    </a:lnTo>
                    <a:lnTo>
                      <a:pt x="4888" y="2757"/>
                    </a:lnTo>
                    <a:lnTo>
                      <a:pt x="4882" y="2757"/>
                    </a:lnTo>
                    <a:lnTo>
                      <a:pt x="4870" y="2753"/>
                    </a:lnTo>
                    <a:lnTo>
                      <a:pt x="4856" y="2745"/>
                    </a:lnTo>
                    <a:lnTo>
                      <a:pt x="4842" y="2733"/>
                    </a:lnTo>
                    <a:lnTo>
                      <a:pt x="4828" y="2719"/>
                    </a:lnTo>
                    <a:lnTo>
                      <a:pt x="4822" y="2705"/>
                    </a:lnTo>
                    <a:lnTo>
                      <a:pt x="4822" y="2695"/>
                    </a:lnTo>
                    <a:lnTo>
                      <a:pt x="4832" y="2679"/>
                    </a:lnTo>
                    <a:lnTo>
                      <a:pt x="4844" y="2671"/>
                    </a:lnTo>
                    <a:lnTo>
                      <a:pt x="4856" y="2669"/>
                    </a:lnTo>
                    <a:close/>
                    <a:moveTo>
                      <a:pt x="6043" y="2506"/>
                    </a:moveTo>
                    <a:lnTo>
                      <a:pt x="5979" y="2624"/>
                    </a:lnTo>
                    <a:lnTo>
                      <a:pt x="5973" y="2620"/>
                    </a:lnTo>
                    <a:lnTo>
                      <a:pt x="5969" y="2616"/>
                    </a:lnTo>
                    <a:lnTo>
                      <a:pt x="5965" y="2614"/>
                    </a:lnTo>
                    <a:lnTo>
                      <a:pt x="5961" y="2614"/>
                    </a:lnTo>
                    <a:lnTo>
                      <a:pt x="5959" y="2614"/>
                    </a:lnTo>
                    <a:lnTo>
                      <a:pt x="5955" y="2612"/>
                    </a:lnTo>
                    <a:lnTo>
                      <a:pt x="5955" y="2608"/>
                    </a:lnTo>
                    <a:lnTo>
                      <a:pt x="5955" y="2602"/>
                    </a:lnTo>
                    <a:lnTo>
                      <a:pt x="5957" y="2596"/>
                    </a:lnTo>
                    <a:lnTo>
                      <a:pt x="5961" y="2588"/>
                    </a:lnTo>
                    <a:lnTo>
                      <a:pt x="5969" y="2580"/>
                    </a:lnTo>
                    <a:lnTo>
                      <a:pt x="5981" y="2572"/>
                    </a:lnTo>
                    <a:lnTo>
                      <a:pt x="5995" y="2564"/>
                    </a:lnTo>
                    <a:lnTo>
                      <a:pt x="6007" y="2556"/>
                    </a:lnTo>
                    <a:lnTo>
                      <a:pt x="6011" y="2546"/>
                    </a:lnTo>
                    <a:lnTo>
                      <a:pt x="6013" y="2534"/>
                    </a:lnTo>
                    <a:lnTo>
                      <a:pt x="6021" y="2520"/>
                    </a:lnTo>
                    <a:lnTo>
                      <a:pt x="6033" y="2510"/>
                    </a:lnTo>
                    <a:lnTo>
                      <a:pt x="6043" y="2506"/>
                    </a:lnTo>
                    <a:close/>
                    <a:moveTo>
                      <a:pt x="917" y="2392"/>
                    </a:moveTo>
                    <a:lnTo>
                      <a:pt x="929" y="2396"/>
                    </a:lnTo>
                    <a:lnTo>
                      <a:pt x="933" y="2400"/>
                    </a:lnTo>
                    <a:lnTo>
                      <a:pt x="937" y="2404"/>
                    </a:lnTo>
                    <a:lnTo>
                      <a:pt x="937" y="2408"/>
                    </a:lnTo>
                    <a:lnTo>
                      <a:pt x="937" y="2410"/>
                    </a:lnTo>
                    <a:lnTo>
                      <a:pt x="933" y="2412"/>
                    </a:lnTo>
                    <a:lnTo>
                      <a:pt x="929" y="2412"/>
                    </a:lnTo>
                    <a:lnTo>
                      <a:pt x="919" y="2412"/>
                    </a:lnTo>
                    <a:lnTo>
                      <a:pt x="903" y="2414"/>
                    </a:lnTo>
                    <a:lnTo>
                      <a:pt x="889" y="2414"/>
                    </a:lnTo>
                    <a:lnTo>
                      <a:pt x="877" y="2412"/>
                    </a:lnTo>
                    <a:lnTo>
                      <a:pt x="871" y="2408"/>
                    </a:lnTo>
                    <a:lnTo>
                      <a:pt x="877" y="2404"/>
                    </a:lnTo>
                    <a:lnTo>
                      <a:pt x="887" y="2398"/>
                    </a:lnTo>
                    <a:lnTo>
                      <a:pt x="903" y="2394"/>
                    </a:lnTo>
                    <a:lnTo>
                      <a:pt x="917" y="2392"/>
                    </a:lnTo>
                    <a:close/>
                    <a:moveTo>
                      <a:pt x="1216" y="2376"/>
                    </a:moveTo>
                    <a:lnTo>
                      <a:pt x="1222" y="2378"/>
                    </a:lnTo>
                    <a:lnTo>
                      <a:pt x="1226" y="2380"/>
                    </a:lnTo>
                    <a:lnTo>
                      <a:pt x="1228" y="2384"/>
                    </a:lnTo>
                    <a:lnTo>
                      <a:pt x="1230" y="2390"/>
                    </a:lnTo>
                    <a:lnTo>
                      <a:pt x="1228" y="2396"/>
                    </a:lnTo>
                    <a:lnTo>
                      <a:pt x="1226" y="2402"/>
                    </a:lnTo>
                    <a:lnTo>
                      <a:pt x="1216" y="2410"/>
                    </a:lnTo>
                    <a:lnTo>
                      <a:pt x="1204" y="2414"/>
                    </a:lnTo>
                    <a:lnTo>
                      <a:pt x="1188" y="2414"/>
                    </a:lnTo>
                    <a:lnTo>
                      <a:pt x="1176" y="2412"/>
                    </a:lnTo>
                    <a:lnTo>
                      <a:pt x="1172" y="2408"/>
                    </a:lnTo>
                    <a:lnTo>
                      <a:pt x="1176" y="2402"/>
                    </a:lnTo>
                    <a:lnTo>
                      <a:pt x="1184" y="2394"/>
                    </a:lnTo>
                    <a:lnTo>
                      <a:pt x="1196" y="2386"/>
                    </a:lnTo>
                    <a:lnTo>
                      <a:pt x="1208" y="2380"/>
                    </a:lnTo>
                    <a:lnTo>
                      <a:pt x="1216" y="2376"/>
                    </a:lnTo>
                    <a:close/>
                    <a:moveTo>
                      <a:pt x="5911" y="2352"/>
                    </a:moveTo>
                    <a:lnTo>
                      <a:pt x="5933" y="2360"/>
                    </a:lnTo>
                    <a:lnTo>
                      <a:pt x="5947" y="2372"/>
                    </a:lnTo>
                    <a:lnTo>
                      <a:pt x="5955" y="2386"/>
                    </a:lnTo>
                    <a:lnTo>
                      <a:pt x="5953" y="2400"/>
                    </a:lnTo>
                    <a:lnTo>
                      <a:pt x="5947" y="2412"/>
                    </a:lnTo>
                    <a:lnTo>
                      <a:pt x="5937" y="2424"/>
                    </a:lnTo>
                    <a:lnTo>
                      <a:pt x="5927" y="2438"/>
                    </a:lnTo>
                    <a:lnTo>
                      <a:pt x="5917" y="2448"/>
                    </a:lnTo>
                    <a:lnTo>
                      <a:pt x="5907" y="2454"/>
                    </a:lnTo>
                    <a:lnTo>
                      <a:pt x="5899" y="2452"/>
                    </a:lnTo>
                    <a:lnTo>
                      <a:pt x="5895" y="2444"/>
                    </a:lnTo>
                    <a:lnTo>
                      <a:pt x="5891" y="2430"/>
                    </a:lnTo>
                    <a:lnTo>
                      <a:pt x="5889" y="2414"/>
                    </a:lnTo>
                    <a:lnTo>
                      <a:pt x="5889" y="2396"/>
                    </a:lnTo>
                    <a:lnTo>
                      <a:pt x="5891" y="2378"/>
                    </a:lnTo>
                    <a:lnTo>
                      <a:pt x="5895" y="2364"/>
                    </a:lnTo>
                    <a:lnTo>
                      <a:pt x="5901" y="2354"/>
                    </a:lnTo>
                    <a:lnTo>
                      <a:pt x="5911" y="2352"/>
                    </a:lnTo>
                    <a:close/>
                    <a:moveTo>
                      <a:pt x="805" y="2233"/>
                    </a:moveTo>
                    <a:lnTo>
                      <a:pt x="823" y="2235"/>
                    </a:lnTo>
                    <a:lnTo>
                      <a:pt x="849" y="2235"/>
                    </a:lnTo>
                    <a:lnTo>
                      <a:pt x="877" y="2239"/>
                    </a:lnTo>
                    <a:lnTo>
                      <a:pt x="905" y="2243"/>
                    </a:lnTo>
                    <a:lnTo>
                      <a:pt x="925" y="2247"/>
                    </a:lnTo>
                    <a:lnTo>
                      <a:pt x="937" y="2251"/>
                    </a:lnTo>
                    <a:lnTo>
                      <a:pt x="947" y="2259"/>
                    </a:lnTo>
                    <a:lnTo>
                      <a:pt x="961" y="2267"/>
                    </a:lnTo>
                    <a:lnTo>
                      <a:pt x="977" y="2277"/>
                    </a:lnTo>
                    <a:lnTo>
                      <a:pt x="989" y="2285"/>
                    </a:lnTo>
                    <a:lnTo>
                      <a:pt x="999" y="2289"/>
                    </a:lnTo>
                    <a:lnTo>
                      <a:pt x="1005" y="2295"/>
                    </a:lnTo>
                    <a:lnTo>
                      <a:pt x="1017" y="2305"/>
                    </a:lnTo>
                    <a:lnTo>
                      <a:pt x="1031" y="2315"/>
                    </a:lnTo>
                    <a:lnTo>
                      <a:pt x="1049" y="2323"/>
                    </a:lnTo>
                    <a:lnTo>
                      <a:pt x="1069" y="2325"/>
                    </a:lnTo>
                    <a:lnTo>
                      <a:pt x="1085" y="2328"/>
                    </a:lnTo>
                    <a:lnTo>
                      <a:pt x="1097" y="2338"/>
                    </a:lnTo>
                    <a:lnTo>
                      <a:pt x="1109" y="2352"/>
                    </a:lnTo>
                    <a:lnTo>
                      <a:pt x="1115" y="2368"/>
                    </a:lnTo>
                    <a:lnTo>
                      <a:pt x="1119" y="2382"/>
                    </a:lnTo>
                    <a:lnTo>
                      <a:pt x="1119" y="2392"/>
                    </a:lnTo>
                    <a:lnTo>
                      <a:pt x="1113" y="2396"/>
                    </a:lnTo>
                    <a:lnTo>
                      <a:pt x="1099" y="2396"/>
                    </a:lnTo>
                    <a:lnTo>
                      <a:pt x="1085" y="2402"/>
                    </a:lnTo>
                    <a:lnTo>
                      <a:pt x="1073" y="2408"/>
                    </a:lnTo>
                    <a:lnTo>
                      <a:pt x="1061" y="2410"/>
                    </a:lnTo>
                    <a:lnTo>
                      <a:pt x="1053" y="2410"/>
                    </a:lnTo>
                    <a:lnTo>
                      <a:pt x="1043" y="2404"/>
                    </a:lnTo>
                    <a:lnTo>
                      <a:pt x="1027" y="2398"/>
                    </a:lnTo>
                    <a:lnTo>
                      <a:pt x="1009" y="2392"/>
                    </a:lnTo>
                    <a:lnTo>
                      <a:pt x="993" y="2384"/>
                    </a:lnTo>
                    <a:lnTo>
                      <a:pt x="985" y="2378"/>
                    </a:lnTo>
                    <a:lnTo>
                      <a:pt x="983" y="2370"/>
                    </a:lnTo>
                    <a:lnTo>
                      <a:pt x="983" y="2360"/>
                    </a:lnTo>
                    <a:lnTo>
                      <a:pt x="983" y="2348"/>
                    </a:lnTo>
                    <a:lnTo>
                      <a:pt x="981" y="2340"/>
                    </a:lnTo>
                    <a:lnTo>
                      <a:pt x="977" y="2334"/>
                    </a:lnTo>
                    <a:lnTo>
                      <a:pt x="967" y="2334"/>
                    </a:lnTo>
                    <a:lnTo>
                      <a:pt x="943" y="2332"/>
                    </a:lnTo>
                    <a:lnTo>
                      <a:pt x="919" y="2325"/>
                    </a:lnTo>
                    <a:lnTo>
                      <a:pt x="901" y="2311"/>
                    </a:lnTo>
                    <a:lnTo>
                      <a:pt x="889" y="2301"/>
                    </a:lnTo>
                    <a:lnTo>
                      <a:pt x="871" y="2295"/>
                    </a:lnTo>
                    <a:lnTo>
                      <a:pt x="849" y="2287"/>
                    </a:lnTo>
                    <a:lnTo>
                      <a:pt x="829" y="2283"/>
                    </a:lnTo>
                    <a:lnTo>
                      <a:pt x="811" y="2283"/>
                    </a:lnTo>
                    <a:lnTo>
                      <a:pt x="799" y="2285"/>
                    </a:lnTo>
                    <a:lnTo>
                      <a:pt x="785" y="2287"/>
                    </a:lnTo>
                    <a:lnTo>
                      <a:pt x="770" y="2287"/>
                    </a:lnTo>
                    <a:lnTo>
                      <a:pt x="752" y="2285"/>
                    </a:lnTo>
                    <a:lnTo>
                      <a:pt x="740" y="2281"/>
                    </a:lnTo>
                    <a:lnTo>
                      <a:pt x="736" y="2275"/>
                    </a:lnTo>
                    <a:lnTo>
                      <a:pt x="742" y="2267"/>
                    </a:lnTo>
                    <a:lnTo>
                      <a:pt x="754" y="2257"/>
                    </a:lnTo>
                    <a:lnTo>
                      <a:pt x="770" y="2245"/>
                    </a:lnTo>
                    <a:lnTo>
                      <a:pt x="785" y="2237"/>
                    </a:lnTo>
                    <a:lnTo>
                      <a:pt x="805" y="2233"/>
                    </a:lnTo>
                    <a:close/>
                    <a:moveTo>
                      <a:pt x="1033" y="2219"/>
                    </a:moveTo>
                    <a:lnTo>
                      <a:pt x="1037" y="2219"/>
                    </a:lnTo>
                    <a:lnTo>
                      <a:pt x="1047" y="2225"/>
                    </a:lnTo>
                    <a:lnTo>
                      <a:pt x="1055" y="2233"/>
                    </a:lnTo>
                    <a:lnTo>
                      <a:pt x="1065" y="2245"/>
                    </a:lnTo>
                    <a:lnTo>
                      <a:pt x="1075" y="2253"/>
                    </a:lnTo>
                    <a:lnTo>
                      <a:pt x="1081" y="2255"/>
                    </a:lnTo>
                    <a:lnTo>
                      <a:pt x="1085" y="2257"/>
                    </a:lnTo>
                    <a:lnTo>
                      <a:pt x="1087" y="2259"/>
                    </a:lnTo>
                    <a:lnTo>
                      <a:pt x="1089" y="2263"/>
                    </a:lnTo>
                    <a:lnTo>
                      <a:pt x="1089" y="2267"/>
                    </a:lnTo>
                    <a:lnTo>
                      <a:pt x="1087" y="2273"/>
                    </a:lnTo>
                    <a:lnTo>
                      <a:pt x="1083" y="2277"/>
                    </a:lnTo>
                    <a:lnTo>
                      <a:pt x="1079" y="2283"/>
                    </a:lnTo>
                    <a:lnTo>
                      <a:pt x="1071" y="2287"/>
                    </a:lnTo>
                    <a:lnTo>
                      <a:pt x="1071" y="2287"/>
                    </a:lnTo>
                    <a:lnTo>
                      <a:pt x="1061" y="2287"/>
                    </a:lnTo>
                    <a:lnTo>
                      <a:pt x="1051" y="2283"/>
                    </a:lnTo>
                    <a:lnTo>
                      <a:pt x="1043" y="2275"/>
                    </a:lnTo>
                    <a:lnTo>
                      <a:pt x="1037" y="2267"/>
                    </a:lnTo>
                    <a:lnTo>
                      <a:pt x="1031" y="2265"/>
                    </a:lnTo>
                    <a:lnTo>
                      <a:pt x="1027" y="2265"/>
                    </a:lnTo>
                    <a:lnTo>
                      <a:pt x="1023" y="2265"/>
                    </a:lnTo>
                    <a:lnTo>
                      <a:pt x="1019" y="2261"/>
                    </a:lnTo>
                    <a:lnTo>
                      <a:pt x="1017" y="2255"/>
                    </a:lnTo>
                    <a:lnTo>
                      <a:pt x="1015" y="2249"/>
                    </a:lnTo>
                    <a:lnTo>
                      <a:pt x="1017" y="2245"/>
                    </a:lnTo>
                    <a:lnTo>
                      <a:pt x="1019" y="2237"/>
                    </a:lnTo>
                    <a:lnTo>
                      <a:pt x="1021" y="2231"/>
                    </a:lnTo>
                    <a:lnTo>
                      <a:pt x="1025" y="2225"/>
                    </a:lnTo>
                    <a:lnTo>
                      <a:pt x="1029" y="2221"/>
                    </a:lnTo>
                    <a:lnTo>
                      <a:pt x="1033" y="2219"/>
                    </a:lnTo>
                    <a:close/>
                    <a:moveTo>
                      <a:pt x="899" y="2169"/>
                    </a:moveTo>
                    <a:lnTo>
                      <a:pt x="905" y="2171"/>
                    </a:lnTo>
                    <a:lnTo>
                      <a:pt x="909" y="2177"/>
                    </a:lnTo>
                    <a:lnTo>
                      <a:pt x="909" y="2187"/>
                    </a:lnTo>
                    <a:lnTo>
                      <a:pt x="907" y="2197"/>
                    </a:lnTo>
                    <a:lnTo>
                      <a:pt x="903" y="2207"/>
                    </a:lnTo>
                    <a:lnTo>
                      <a:pt x="897" y="2209"/>
                    </a:lnTo>
                    <a:lnTo>
                      <a:pt x="891" y="2209"/>
                    </a:lnTo>
                    <a:lnTo>
                      <a:pt x="887" y="2205"/>
                    </a:lnTo>
                    <a:lnTo>
                      <a:pt x="883" y="2199"/>
                    </a:lnTo>
                    <a:lnTo>
                      <a:pt x="883" y="2193"/>
                    </a:lnTo>
                    <a:lnTo>
                      <a:pt x="883" y="2189"/>
                    </a:lnTo>
                    <a:lnTo>
                      <a:pt x="885" y="2185"/>
                    </a:lnTo>
                    <a:lnTo>
                      <a:pt x="887" y="2179"/>
                    </a:lnTo>
                    <a:lnTo>
                      <a:pt x="891" y="2175"/>
                    </a:lnTo>
                    <a:lnTo>
                      <a:pt x="895" y="2171"/>
                    </a:lnTo>
                    <a:lnTo>
                      <a:pt x="899" y="2169"/>
                    </a:lnTo>
                    <a:close/>
                    <a:moveTo>
                      <a:pt x="5844" y="2165"/>
                    </a:moveTo>
                    <a:lnTo>
                      <a:pt x="5852" y="2171"/>
                    </a:lnTo>
                    <a:lnTo>
                      <a:pt x="5858" y="2183"/>
                    </a:lnTo>
                    <a:lnTo>
                      <a:pt x="5864" y="2199"/>
                    </a:lnTo>
                    <a:lnTo>
                      <a:pt x="5870" y="2215"/>
                    </a:lnTo>
                    <a:lnTo>
                      <a:pt x="5870" y="2231"/>
                    </a:lnTo>
                    <a:lnTo>
                      <a:pt x="5868" y="2241"/>
                    </a:lnTo>
                    <a:lnTo>
                      <a:pt x="5862" y="2247"/>
                    </a:lnTo>
                    <a:lnTo>
                      <a:pt x="5858" y="2251"/>
                    </a:lnTo>
                    <a:lnTo>
                      <a:pt x="5852" y="2253"/>
                    </a:lnTo>
                    <a:lnTo>
                      <a:pt x="5848" y="2253"/>
                    </a:lnTo>
                    <a:lnTo>
                      <a:pt x="5844" y="2251"/>
                    </a:lnTo>
                    <a:lnTo>
                      <a:pt x="5840" y="2247"/>
                    </a:lnTo>
                    <a:lnTo>
                      <a:pt x="5838" y="2243"/>
                    </a:lnTo>
                    <a:lnTo>
                      <a:pt x="5836" y="2231"/>
                    </a:lnTo>
                    <a:lnTo>
                      <a:pt x="5832" y="2213"/>
                    </a:lnTo>
                    <a:lnTo>
                      <a:pt x="5830" y="2197"/>
                    </a:lnTo>
                    <a:lnTo>
                      <a:pt x="5832" y="2179"/>
                    </a:lnTo>
                    <a:lnTo>
                      <a:pt x="5838" y="2167"/>
                    </a:lnTo>
                    <a:lnTo>
                      <a:pt x="5844" y="2165"/>
                    </a:lnTo>
                    <a:close/>
                    <a:moveTo>
                      <a:pt x="971" y="2161"/>
                    </a:moveTo>
                    <a:lnTo>
                      <a:pt x="975" y="2163"/>
                    </a:lnTo>
                    <a:lnTo>
                      <a:pt x="981" y="2163"/>
                    </a:lnTo>
                    <a:lnTo>
                      <a:pt x="987" y="2167"/>
                    </a:lnTo>
                    <a:lnTo>
                      <a:pt x="993" y="2169"/>
                    </a:lnTo>
                    <a:lnTo>
                      <a:pt x="999" y="2173"/>
                    </a:lnTo>
                    <a:lnTo>
                      <a:pt x="1001" y="2177"/>
                    </a:lnTo>
                    <a:lnTo>
                      <a:pt x="1001" y="2177"/>
                    </a:lnTo>
                    <a:lnTo>
                      <a:pt x="1001" y="2183"/>
                    </a:lnTo>
                    <a:lnTo>
                      <a:pt x="993" y="2191"/>
                    </a:lnTo>
                    <a:lnTo>
                      <a:pt x="983" y="2197"/>
                    </a:lnTo>
                    <a:lnTo>
                      <a:pt x="975" y="2201"/>
                    </a:lnTo>
                    <a:lnTo>
                      <a:pt x="967" y="2201"/>
                    </a:lnTo>
                    <a:lnTo>
                      <a:pt x="963" y="2195"/>
                    </a:lnTo>
                    <a:lnTo>
                      <a:pt x="963" y="2179"/>
                    </a:lnTo>
                    <a:lnTo>
                      <a:pt x="967" y="2167"/>
                    </a:lnTo>
                    <a:lnTo>
                      <a:pt x="971" y="2161"/>
                    </a:lnTo>
                    <a:close/>
                    <a:moveTo>
                      <a:pt x="6239" y="1734"/>
                    </a:moveTo>
                    <a:lnTo>
                      <a:pt x="6264" y="1840"/>
                    </a:lnTo>
                    <a:lnTo>
                      <a:pt x="6258" y="1848"/>
                    </a:lnTo>
                    <a:lnTo>
                      <a:pt x="6254" y="1854"/>
                    </a:lnTo>
                    <a:lnTo>
                      <a:pt x="6250" y="1858"/>
                    </a:lnTo>
                    <a:lnTo>
                      <a:pt x="6246" y="1862"/>
                    </a:lnTo>
                    <a:lnTo>
                      <a:pt x="6225" y="1870"/>
                    </a:lnTo>
                    <a:lnTo>
                      <a:pt x="6205" y="1878"/>
                    </a:lnTo>
                    <a:lnTo>
                      <a:pt x="6191" y="1880"/>
                    </a:lnTo>
                    <a:lnTo>
                      <a:pt x="6183" y="1880"/>
                    </a:lnTo>
                    <a:lnTo>
                      <a:pt x="6175" y="1880"/>
                    </a:lnTo>
                    <a:lnTo>
                      <a:pt x="6159" y="1882"/>
                    </a:lnTo>
                    <a:lnTo>
                      <a:pt x="6143" y="1888"/>
                    </a:lnTo>
                    <a:lnTo>
                      <a:pt x="6129" y="1894"/>
                    </a:lnTo>
                    <a:lnTo>
                      <a:pt x="6119" y="1902"/>
                    </a:lnTo>
                    <a:lnTo>
                      <a:pt x="6109" y="1914"/>
                    </a:lnTo>
                    <a:lnTo>
                      <a:pt x="6097" y="1926"/>
                    </a:lnTo>
                    <a:lnTo>
                      <a:pt x="6085" y="1938"/>
                    </a:lnTo>
                    <a:lnTo>
                      <a:pt x="6075" y="1944"/>
                    </a:lnTo>
                    <a:lnTo>
                      <a:pt x="6069" y="1944"/>
                    </a:lnTo>
                    <a:lnTo>
                      <a:pt x="6061" y="1934"/>
                    </a:lnTo>
                    <a:lnTo>
                      <a:pt x="6059" y="1920"/>
                    </a:lnTo>
                    <a:lnTo>
                      <a:pt x="6059" y="1904"/>
                    </a:lnTo>
                    <a:lnTo>
                      <a:pt x="6063" y="1892"/>
                    </a:lnTo>
                    <a:lnTo>
                      <a:pt x="6069" y="1886"/>
                    </a:lnTo>
                    <a:lnTo>
                      <a:pt x="6075" y="1886"/>
                    </a:lnTo>
                    <a:lnTo>
                      <a:pt x="6073" y="1876"/>
                    </a:lnTo>
                    <a:lnTo>
                      <a:pt x="6077" y="1862"/>
                    </a:lnTo>
                    <a:lnTo>
                      <a:pt x="6083" y="1848"/>
                    </a:lnTo>
                    <a:lnTo>
                      <a:pt x="6093" y="1838"/>
                    </a:lnTo>
                    <a:lnTo>
                      <a:pt x="6093" y="1838"/>
                    </a:lnTo>
                    <a:lnTo>
                      <a:pt x="6107" y="1828"/>
                    </a:lnTo>
                    <a:lnTo>
                      <a:pt x="6127" y="1816"/>
                    </a:lnTo>
                    <a:lnTo>
                      <a:pt x="6147" y="1802"/>
                    </a:lnTo>
                    <a:lnTo>
                      <a:pt x="6169" y="1786"/>
                    </a:lnTo>
                    <a:lnTo>
                      <a:pt x="6187" y="1774"/>
                    </a:lnTo>
                    <a:lnTo>
                      <a:pt x="6199" y="1764"/>
                    </a:lnTo>
                    <a:lnTo>
                      <a:pt x="6209" y="1756"/>
                    </a:lnTo>
                    <a:lnTo>
                      <a:pt x="6225" y="1744"/>
                    </a:lnTo>
                    <a:lnTo>
                      <a:pt x="6239" y="1734"/>
                    </a:lnTo>
                    <a:close/>
                    <a:moveTo>
                      <a:pt x="1300" y="1483"/>
                    </a:moveTo>
                    <a:lnTo>
                      <a:pt x="1298" y="1485"/>
                    </a:lnTo>
                    <a:lnTo>
                      <a:pt x="1298" y="1485"/>
                    </a:lnTo>
                    <a:lnTo>
                      <a:pt x="1300" y="1483"/>
                    </a:lnTo>
                    <a:close/>
                    <a:moveTo>
                      <a:pt x="2535" y="1039"/>
                    </a:moveTo>
                    <a:lnTo>
                      <a:pt x="2541" y="1043"/>
                    </a:lnTo>
                    <a:lnTo>
                      <a:pt x="2547" y="1055"/>
                    </a:lnTo>
                    <a:lnTo>
                      <a:pt x="2555" y="1073"/>
                    </a:lnTo>
                    <a:lnTo>
                      <a:pt x="2563" y="1091"/>
                    </a:lnTo>
                    <a:lnTo>
                      <a:pt x="2567" y="1109"/>
                    </a:lnTo>
                    <a:lnTo>
                      <a:pt x="2571" y="1119"/>
                    </a:lnTo>
                    <a:lnTo>
                      <a:pt x="2567" y="1132"/>
                    </a:lnTo>
                    <a:lnTo>
                      <a:pt x="2555" y="1144"/>
                    </a:lnTo>
                    <a:lnTo>
                      <a:pt x="2539" y="1150"/>
                    </a:lnTo>
                    <a:lnTo>
                      <a:pt x="2527" y="1152"/>
                    </a:lnTo>
                    <a:lnTo>
                      <a:pt x="2511" y="1152"/>
                    </a:lnTo>
                    <a:lnTo>
                      <a:pt x="2495" y="1150"/>
                    </a:lnTo>
                    <a:lnTo>
                      <a:pt x="2483" y="1146"/>
                    </a:lnTo>
                    <a:lnTo>
                      <a:pt x="2477" y="1138"/>
                    </a:lnTo>
                    <a:lnTo>
                      <a:pt x="2477" y="1127"/>
                    </a:lnTo>
                    <a:lnTo>
                      <a:pt x="2479" y="1111"/>
                    </a:lnTo>
                    <a:lnTo>
                      <a:pt x="2481" y="1095"/>
                    </a:lnTo>
                    <a:lnTo>
                      <a:pt x="2487" y="1085"/>
                    </a:lnTo>
                    <a:lnTo>
                      <a:pt x="2493" y="1083"/>
                    </a:lnTo>
                    <a:lnTo>
                      <a:pt x="2501" y="1079"/>
                    </a:lnTo>
                    <a:lnTo>
                      <a:pt x="2509" y="1069"/>
                    </a:lnTo>
                    <a:lnTo>
                      <a:pt x="2519" y="1055"/>
                    </a:lnTo>
                    <a:lnTo>
                      <a:pt x="2527" y="1043"/>
                    </a:lnTo>
                    <a:lnTo>
                      <a:pt x="2535" y="1039"/>
                    </a:lnTo>
                    <a:close/>
                    <a:moveTo>
                      <a:pt x="955" y="628"/>
                    </a:moveTo>
                    <a:lnTo>
                      <a:pt x="965" y="634"/>
                    </a:lnTo>
                    <a:lnTo>
                      <a:pt x="981" y="642"/>
                    </a:lnTo>
                    <a:lnTo>
                      <a:pt x="1001" y="652"/>
                    </a:lnTo>
                    <a:lnTo>
                      <a:pt x="1019" y="660"/>
                    </a:lnTo>
                    <a:lnTo>
                      <a:pt x="1035" y="670"/>
                    </a:lnTo>
                    <a:lnTo>
                      <a:pt x="1043" y="676"/>
                    </a:lnTo>
                    <a:lnTo>
                      <a:pt x="1041" y="678"/>
                    </a:lnTo>
                    <a:lnTo>
                      <a:pt x="1033" y="678"/>
                    </a:lnTo>
                    <a:lnTo>
                      <a:pt x="1021" y="672"/>
                    </a:lnTo>
                    <a:lnTo>
                      <a:pt x="1003" y="662"/>
                    </a:lnTo>
                    <a:lnTo>
                      <a:pt x="991" y="660"/>
                    </a:lnTo>
                    <a:lnTo>
                      <a:pt x="979" y="668"/>
                    </a:lnTo>
                    <a:lnTo>
                      <a:pt x="967" y="680"/>
                    </a:lnTo>
                    <a:lnTo>
                      <a:pt x="955" y="694"/>
                    </a:lnTo>
                    <a:lnTo>
                      <a:pt x="943" y="710"/>
                    </a:lnTo>
                    <a:lnTo>
                      <a:pt x="933" y="720"/>
                    </a:lnTo>
                    <a:lnTo>
                      <a:pt x="923" y="724"/>
                    </a:lnTo>
                    <a:lnTo>
                      <a:pt x="911" y="718"/>
                    </a:lnTo>
                    <a:lnTo>
                      <a:pt x="903" y="704"/>
                    </a:lnTo>
                    <a:lnTo>
                      <a:pt x="899" y="686"/>
                    </a:lnTo>
                    <a:lnTo>
                      <a:pt x="899" y="670"/>
                    </a:lnTo>
                    <a:lnTo>
                      <a:pt x="903" y="660"/>
                    </a:lnTo>
                    <a:lnTo>
                      <a:pt x="911" y="652"/>
                    </a:lnTo>
                    <a:lnTo>
                      <a:pt x="923" y="644"/>
                    </a:lnTo>
                    <a:lnTo>
                      <a:pt x="935" y="634"/>
                    </a:lnTo>
                    <a:lnTo>
                      <a:pt x="947" y="628"/>
                    </a:lnTo>
                    <a:lnTo>
                      <a:pt x="955" y="628"/>
                    </a:lnTo>
                    <a:close/>
                    <a:moveTo>
                      <a:pt x="2445" y="519"/>
                    </a:moveTo>
                    <a:lnTo>
                      <a:pt x="2449" y="519"/>
                    </a:lnTo>
                    <a:lnTo>
                      <a:pt x="2459" y="527"/>
                    </a:lnTo>
                    <a:lnTo>
                      <a:pt x="2477" y="534"/>
                    </a:lnTo>
                    <a:lnTo>
                      <a:pt x="2497" y="542"/>
                    </a:lnTo>
                    <a:lnTo>
                      <a:pt x="2515" y="546"/>
                    </a:lnTo>
                    <a:lnTo>
                      <a:pt x="2529" y="548"/>
                    </a:lnTo>
                    <a:lnTo>
                      <a:pt x="2541" y="550"/>
                    </a:lnTo>
                    <a:lnTo>
                      <a:pt x="2561" y="550"/>
                    </a:lnTo>
                    <a:lnTo>
                      <a:pt x="2581" y="550"/>
                    </a:lnTo>
                    <a:lnTo>
                      <a:pt x="2600" y="554"/>
                    </a:lnTo>
                    <a:lnTo>
                      <a:pt x="2616" y="558"/>
                    </a:lnTo>
                    <a:lnTo>
                      <a:pt x="2626" y="564"/>
                    </a:lnTo>
                    <a:lnTo>
                      <a:pt x="2628" y="576"/>
                    </a:lnTo>
                    <a:lnTo>
                      <a:pt x="2628" y="596"/>
                    </a:lnTo>
                    <a:lnTo>
                      <a:pt x="2624" y="616"/>
                    </a:lnTo>
                    <a:lnTo>
                      <a:pt x="2618" y="636"/>
                    </a:lnTo>
                    <a:lnTo>
                      <a:pt x="2612" y="652"/>
                    </a:lnTo>
                    <a:lnTo>
                      <a:pt x="2604" y="658"/>
                    </a:lnTo>
                    <a:lnTo>
                      <a:pt x="2593" y="660"/>
                    </a:lnTo>
                    <a:lnTo>
                      <a:pt x="2577" y="666"/>
                    </a:lnTo>
                    <a:lnTo>
                      <a:pt x="2559" y="674"/>
                    </a:lnTo>
                    <a:lnTo>
                      <a:pt x="2541" y="680"/>
                    </a:lnTo>
                    <a:lnTo>
                      <a:pt x="2525" y="684"/>
                    </a:lnTo>
                    <a:lnTo>
                      <a:pt x="2505" y="684"/>
                    </a:lnTo>
                    <a:lnTo>
                      <a:pt x="2487" y="674"/>
                    </a:lnTo>
                    <a:lnTo>
                      <a:pt x="2475" y="658"/>
                    </a:lnTo>
                    <a:lnTo>
                      <a:pt x="2467" y="650"/>
                    </a:lnTo>
                    <a:lnTo>
                      <a:pt x="2453" y="642"/>
                    </a:lnTo>
                    <a:lnTo>
                      <a:pt x="2437" y="634"/>
                    </a:lnTo>
                    <a:lnTo>
                      <a:pt x="2425" y="628"/>
                    </a:lnTo>
                    <a:lnTo>
                      <a:pt x="2423" y="622"/>
                    </a:lnTo>
                    <a:lnTo>
                      <a:pt x="2427" y="612"/>
                    </a:lnTo>
                    <a:lnTo>
                      <a:pt x="2431" y="600"/>
                    </a:lnTo>
                    <a:lnTo>
                      <a:pt x="2433" y="590"/>
                    </a:lnTo>
                    <a:lnTo>
                      <a:pt x="2433" y="582"/>
                    </a:lnTo>
                    <a:lnTo>
                      <a:pt x="2431" y="582"/>
                    </a:lnTo>
                    <a:lnTo>
                      <a:pt x="2427" y="582"/>
                    </a:lnTo>
                    <a:lnTo>
                      <a:pt x="2423" y="582"/>
                    </a:lnTo>
                    <a:lnTo>
                      <a:pt x="2419" y="582"/>
                    </a:lnTo>
                    <a:lnTo>
                      <a:pt x="2415" y="582"/>
                    </a:lnTo>
                    <a:lnTo>
                      <a:pt x="2413" y="580"/>
                    </a:lnTo>
                    <a:lnTo>
                      <a:pt x="2411" y="578"/>
                    </a:lnTo>
                    <a:lnTo>
                      <a:pt x="2409" y="574"/>
                    </a:lnTo>
                    <a:lnTo>
                      <a:pt x="2411" y="572"/>
                    </a:lnTo>
                    <a:lnTo>
                      <a:pt x="2415" y="570"/>
                    </a:lnTo>
                    <a:lnTo>
                      <a:pt x="2423" y="562"/>
                    </a:lnTo>
                    <a:lnTo>
                      <a:pt x="2429" y="550"/>
                    </a:lnTo>
                    <a:lnTo>
                      <a:pt x="2435" y="538"/>
                    </a:lnTo>
                    <a:lnTo>
                      <a:pt x="2439" y="527"/>
                    </a:lnTo>
                    <a:lnTo>
                      <a:pt x="2445" y="519"/>
                    </a:lnTo>
                    <a:close/>
                    <a:moveTo>
                      <a:pt x="997" y="190"/>
                    </a:moveTo>
                    <a:lnTo>
                      <a:pt x="1007" y="198"/>
                    </a:lnTo>
                    <a:lnTo>
                      <a:pt x="1019" y="208"/>
                    </a:lnTo>
                    <a:lnTo>
                      <a:pt x="1035" y="218"/>
                    </a:lnTo>
                    <a:lnTo>
                      <a:pt x="1053" y="222"/>
                    </a:lnTo>
                    <a:lnTo>
                      <a:pt x="1069" y="218"/>
                    </a:lnTo>
                    <a:lnTo>
                      <a:pt x="1085" y="214"/>
                    </a:lnTo>
                    <a:lnTo>
                      <a:pt x="1099" y="220"/>
                    </a:lnTo>
                    <a:lnTo>
                      <a:pt x="1113" y="230"/>
                    </a:lnTo>
                    <a:lnTo>
                      <a:pt x="1127" y="239"/>
                    </a:lnTo>
                    <a:lnTo>
                      <a:pt x="1139" y="249"/>
                    </a:lnTo>
                    <a:lnTo>
                      <a:pt x="1148" y="249"/>
                    </a:lnTo>
                    <a:lnTo>
                      <a:pt x="1164" y="249"/>
                    </a:lnTo>
                    <a:lnTo>
                      <a:pt x="1188" y="249"/>
                    </a:lnTo>
                    <a:lnTo>
                      <a:pt x="1212" y="251"/>
                    </a:lnTo>
                    <a:lnTo>
                      <a:pt x="1234" y="255"/>
                    </a:lnTo>
                    <a:lnTo>
                      <a:pt x="1246" y="259"/>
                    </a:lnTo>
                    <a:lnTo>
                      <a:pt x="1254" y="267"/>
                    </a:lnTo>
                    <a:lnTo>
                      <a:pt x="1264" y="279"/>
                    </a:lnTo>
                    <a:lnTo>
                      <a:pt x="1274" y="293"/>
                    </a:lnTo>
                    <a:lnTo>
                      <a:pt x="1284" y="303"/>
                    </a:lnTo>
                    <a:lnTo>
                      <a:pt x="1294" y="307"/>
                    </a:lnTo>
                    <a:lnTo>
                      <a:pt x="1310" y="309"/>
                    </a:lnTo>
                    <a:lnTo>
                      <a:pt x="1330" y="313"/>
                    </a:lnTo>
                    <a:lnTo>
                      <a:pt x="1350" y="319"/>
                    </a:lnTo>
                    <a:lnTo>
                      <a:pt x="1366" y="327"/>
                    </a:lnTo>
                    <a:lnTo>
                      <a:pt x="1376" y="335"/>
                    </a:lnTo>
                    <a:lnTo>
                      <a:pt x="1382" y="347"/>
                    </a:lnTo>
                    <a:lnTo>
                      <a:pt x="1388" y="365"/>
                    </a:lnTo>
                    <a:lnTo>
                      <a:pt x="1392" y="381"/>
                    </a:lnTo>
                    <a:lnTo>
                      <a:pt x="1394" y="395"/>
                    </a:lnTo>
                    <a:lnTo>
                      <a:pt x="1392" y="403"/>
                    </a:lnTo>
                    <a:lnTo>
                      <a:pt x="1388" y="413"/>
                    </a:lnTo>
                    <a:lnTo>
                      <a:pt x="1388" y="429"/>
                    </a:lnTo>
                    <a:lnTo>
                      <a:pt x="1394" y="443"/>
                    </a:lnTo>
                    <a:lnTo>
                      <a:pt x="1404" y="455"/>
                    </a:lnTo>
                    <a:lnTo>
                      <a:pt x="1418" y="461"/>
                    </a:lnTo>
                    <a:lnTo>
                      <a:pt x="1436" y="469"/>
                    </a:lnTo>
                    <a:lnTo>
                      <a:pt x="1454" y="479"/>
                    </a:lnTo>
                    <a:lnTo>
                      <a:pt x="1468" y="489"/>
                    </a:lnTo>
                    <a:lnTo>
                      <a:pt x="1474" y="497"/>
                    </a:lnTo>
                    <a:lnTo>
                      <a:pt x="1476" y="503"/>
                    </a:lnTo>
                    <a:lnTo>
                      <a:pt x="1480" y="507"/>
                    </a:lnTo>
                    <a:lnTo>
                      <a:pt x="1486" y="513"/>
                    </a:lnTo>
                    <a:lnTo>
                      <a:pt x="1492" y="517"/>
                    </a:lnTo>
                    <a:lnTo>
                      <a:pt x="1496" y="521"/>
                    </a:lnTo>
                    <a:lnTo>
                      <a:pt x="1498" y="525"/>
                    </a:lnTo>
                    <a:lnTo>
                      <a:pt x="1498" y="529"/>
                    </a:lnTo>
                    <a:lnTo>
                      <a:pt x="1494" y="538"/>
                    </a:lnTo>
                    <a:lnTo>
                      <a:pt x="1490" y="554"/>
                    </a:lnTo>
                    <a:lnTo>
                      <a:pt x="1488" y="570"/>
                    </a:lnTo>
                    <a:lnTo>
                      <a:pt x="1482" y="584"/>
                    </a:lnTo>
                    <a:lnTo>
                      <a:pt x="1478" y="590"/>
                    </a:lnTo>
                    <a:lnTo>
                      <a:pt x="1468" y="598"/>
                    </a:lnTo>
                    <a:lnTo>
                      <a:pt x="1460" y="606"/>
                    </a:lnTo>
                    <a:lnTo>
                      <a:pt x="1448" y="612"/>
                    </a:lnTo>
                    <a:lnTo>
                      <a:pt x="1438" y="608"/>
                    </a:lnTo>
                    <a:lnTo>
                      <a:pt x="1430" y="602"/>
                    </a:lnTo>
                    <a:lnTo>
                      <a:pt x="1418" y="598"/>
                    </a:lnTo>
                    <a:lnTo>
                      <a:pt x="1406" y="596"/>
                    </a:lnTo>
                    <a:lnTo>
                      <a:pt x="1394" y="596"/>
                    </a:lnTo>
                    <a:lnTo>
                      <a:pt x="1388" y="598"/>
                    </a:lnTo>
                    <a:lnTo>
                      <a:pt x="1388" y="602"/>
                    </a:lnTo>
                    <a:lnTo>
                      <a:pt x="1392" y="614"/>
                    </a:lnTo>
                    <a:lnTo>
                      <a:pt x="1394" y="632"/>
                    </a:lnTo>
                    <a:lnTo>
                      <a:pt x="1394" y="654"/>
                    </a:lnTo>
                    <a:lnTo>
                      <a:pt x="1394" y="674"/>
                    </a:lnTo>
                    <a:lnTo>
                      <a:pt x="1388" y="690"/>
                    </a:lnTo>
                    <a:lnTo>
                      <a:pt x="1384" y="700"/>
                    </a:lnTo>
                    <a:lnTo>
                      <a:pt x="1380" y="712"/>
                    </a:lnTo>
                    <a:lnTo>
                      <a:pt x="1374" y="726"/>
                    </a:lnTo>
                    <a:lnTo>
                      <a:pt x="1368" y="738"/>
                    </a:lnTo>
                    <a:lnTo>
                      <a:pt x="1358" y="746"/>
                    </a:lnTo>
                    <a:lnTo>
                      <a:pt x="1348" y="748"/>
                    </a:lnTo>
                    <a:lnTo>
                      <a:pt x="1336" y="744"/>
                    </a:lnTo>
                    <a:lnTo>
                      <a:pt x="1320" y="734"/>
                    </a:lnTo>
                    <a:lnTo>
                      <a:pt x="1298" y="722"/>
                    </a:lnTo>
                    <a:lnTo>
                      <a:pt x="1272" y="710"/>
                    </a:lnTo>
                    <a:lnTo>
                      <a:pt x="1244" y="696"/>
                    </a:lnTo>
                    <a:lnTo>
                      <a:pt x="1218" y="686"/>
                    </a:lnTo>
                    <a:lnTo>
                      <a:pt x="1192" y="676"/>
                    </a:lnTo>
                    <a:lnTo>
                      <a:pt x="1172" y="670"/>
                    </a:lnTo>
                    <a:lnTo>
                      <a:pt x="1158" y="668"/>
                    </a:lnTo>
                    <a:lnTo>
                      <a:pt x="1150" y="666"/>
                    </a:lnTo>
                    <a:lnTo>
                      <a:pt x="1148" y="658"/>
                    </a:lnTo>
                    <a:lnTo>
                      <a:pt x="1152" y="646"/>
                    </a:lnTo>
                    <a:lnTo>
                      <a:pt x="1162" y="632"/>
                    </a:lnTo>
                    <a:lnTo>
                      <a:pt x="1178" y="616"/>
                    </a:lnTo>
                    <a:lnTo>
                      <a:pt x="1200" y="600"/>
                    </a:lnTo>
                    <a:lnTo>
                      <a:pt x="1228" y="586"/>
                    </a:lnTo>
                    <a:lnTo>
                      <a:pt x="1240" y="499"/>
                    </a:lnTo>
                    <a:lnTo>
                      <a:pt x="1246" y="449"/>
                    </a:lnTo>
                    <a:lnTo>
                      <a:pt x="1222" y="435"/>
                    </a:lnTo>
                    <a:lnTo>
                      <a:pt x="1200" y="419"/>
                    </a:lnTo>
                    <a:lnTo>
                      <a:pt x="1178" y="407"/>
                    </a:lnTo>
                    <a:lnTo>
                      <a:pt x="1160" y="397"/>
                    </a:lnTo>
                    <a:lnTo>
                      <a:pt x="1146" y="395"/>
                    </a:lnTo>
                    <a:lnTo>
                      <a:pt x="1127" y="397"/>
                    </a:lnTo>
                    <a:lnTo>
                      <a:pt x="1109" y="401"/>
                    </a:lnTo>
                    <a:lnTo>
                      <a:pt x="1091" y="403"/>
                    </a:lnTo>
                    <a:lnTo>
                      <a:pt x="1077" y="401"/>
                    </a:lnTo>
                    <a:lnTo>
                      <a:pt x="1065" y="399"/>
                    </a:lnTo>
                    <a:lnTo>
                      <a:pt x="1049" y="397"/>
                    </a:lnTo>
                    <a:lnTo>
                      <a:pt x="1035" y="397"/>
                    </a:lnTo>
                    <a:lnTo>
                      <a:pt x="1027" y="399"/>
                    </a:lnTo>
                    <a:lnTo>
                      <a:pt x="1027" y="401"/>
                    </a:lnTo>
                    <a:lnTo>
                      <a:pt x="1037" y="409"/>
                    </a:lnTo>
                    <a:lnTo>
                      <a:pt x="1047" y="427"/>
                    </a:lnTo>
                    <a:lnTo>
                      <a:pt x="1053" y="447"/>
                    </a:lnTo>
                    <a:lnTo>
                      <a:pt x="1055" y="465"/>
                    </a:lnTo>
                    <a:lnTo>
                      <a:pt x="1051" y="479"/>
                    </a:lnTo>
                    <a:lnTo>
                      <a:pt x="1045" y="497"/>
                    </a:lnTo>
                    <a:lnTo>
                      <a:pt x="1037" y="519"/>
                    </a:lnTo>
                    <a:lnTo>
                      <a:pt x="1027" y="538"/>
                    </a:lnTo>
                    <a:lnTo>
                      <a:pt x="1017" y="554"/>
                    </a:lnTo>
                    <a:lnTo>
                      <a:pt x="1005" y="562"/>
                    </a:lnTo>
                    <a:lnTo>
                      <a:pt x="989" y="568"/>
                    </a:lnTo>
                    <a:lnTo>
                      <a:pt x="969" y="574"/>
                    </a:lnTo>
                    <a:lnTo>
                      <a:pt x="947" y="582"/>
                    </a:lnTo>
                    <a:lnTo>
                      <a:pt x="925" y="590"/>
                    </a:lnTo>
                    <a:lnTo>
                      <a:pt x="905" y="598"/>
                    </a:lnTo>
                    <a:lnTo>
                      <a:pt x="893" y="604"/>
                    </a:lnTo>
                    <a:lnTo>
                      <a:pt x="889" y="608"/>
                    </a:lnTo>
                    <a:lnTo>
                      <a:pt x="889" y="616"/>
                    </a:lnTo>
                    <a:lnTo>
                      <a:pt x="885" y="628"/>
                    </a:lnTo>
                    <a:lnTo>
                      <a:pt x="877" y="644"/>
                    </a:lnTo>
                    <a:lnTo>
                      <a:pt x="867" y="658"/>
                    </a:lnTo>
                    <a:lnTo>
                      <a:pt x="855" y="670"/>
                    </a:lnTo>
                    <a:lnTo>
                      <a:pt x="843" y="680"/>
                    </a:lnTo>
                    <a:lnTo>
                      <a:pt x="827" y="698"/>
                    </a:lnTo>
                    <a:lnTo>
                      <a:pt x="809" y="720"/>
                    </a:lnTo>
                    <a:lnTo>
                      <a:pt x="791" y="740"/>
                    </a:lnTo>
                    <a:lnTo>
                      <a:pt x="777" y="758"/>
                    </a:lnTo>
                    <a:lnTo>
                      <a:pt x="768" y="770"/>
                    </a:lnTo>
                    <a:lnTo>
                      <a:pt x="758" y="782"/>
                    </a:lnTo>
                    <a:lnTo>
                      <a:pt x="746" y="794"/>
                    </a:lnTo>
                    <a:lnTo>
                      <a:pt x="732" y="810"/>
                    </a:lnTo>
                    <a:lnTo>
                      <a:pt x="718" y="824"/>
                    </a:lnTo>
                    <a:lnTo>
                      <a:pt x="708" y="835"/>
                    </a:lnTo>
                    <a:lnTo>
                      <a:pt x="706" y="843"/>
                    </a:lnTo>
                    <a:lnTo>
                      <a:pt x="706" y="847"/>
                    </a:lnTo>
                    <a:lnTo>
                      <a:pt x="704" y="851"/>
                    </a:lnTo>
                    <a:lnTo>
                      <a:pt x="702" y="857"/>
                    </a:lnTo>
                    <a:lnTo>
                      <a:pt x="702" y="859"/>
                    </a:lnTo>
                    <a:lnTo>
                      <a:pt x="702" y="863"/>
                    </a:lnTo>
                    <a:lnTo>
                      <a:pt x="704" y="867"/>
                    </a:lnTo>
                    <a:lnTo>
                      <a:pt x="708" y="869"/>
                    </a:lnTo>
                    <a:lnTo>
                      <a:pt x="716" y="879"/>
                    </a:lnTo>
                    <a:lnTo>
                      <a:pt x="722" y="895"/>
                    </a:lnTo>
                    <a:lnTo>
                      <a:pt x="730" y="915"/>
                    </a:lnTo>
                    <a:lnTo>
                      <a:pt x="740" y="937"/>
                    </a:lnTo>
                    <a:lnTo>
                      <a:pt x="750" y="955"/>
                    </a:lnTo>
                    <a:lnTo>
                      <a:pt x="760" y="965"/>
                    </a:lnTo>
                    <a:lnTo>
                      <a:pt x="774" y="973"/>
                    </a:lnTo>
                    <a:lnTo>
                      <a:pt x="787" y="981"/>
                    </a:lnTo>
                    <a:lnTo>
                      <a:pt x="805" y="993"/>
                    </a:lnTo>
                    <a:lnTo>
                      <a:pt x="821" y="1001"/>
                    </a:lnTo>
                    <a:lnTo>
                      <a:pt x="837" y="1009"/>
                    </a:lnTo>
                    <a:lnTo>
                      <a:pt x="849" y="1015"/>
                    </a:lnTo>
                    <a:lnTo>
                      <a:pt x="855" y="1015"/>
                    </a:lnTo>
                    <a:lnTo>
                      <a:pt x="863" y="1013"/>
                    </a:lnTo>
                    <a:lnTo>
                      <a:pt x="871" y="1017"/>
                    </a:lnTo>
                    <a:lnTo>
                      <a:pt x="881" y="1021"/>
                    </a:lnTo>
                    <a:lnTo>
                      <a:pt x="887" y="1023"/>
                    </a:lnTo>
                    <a:lnTo>
                      <a:pt x="893" y="1021"/>
                    </a:lnTo>
                    <a:lnTo>
                      <a:pt x="899" y="1019"/>
                    </a:lnTo>
                    <a:lnTo>
                      <a:pt x="907" y="1025"/>
                    </a:lnTo>
                    <a:lnTo>
                      <a:pt x="915" y="1035"/>
                    </a:lnTo>
                    <a:lnTo>
                      <a:pt x="925" y="1049"/>
                    </a:lnTo>
                    <a:lnTo>
                      <a:pt x="933" y="1065"/>
                    </a:lnTo>
                    <a:lnTo>
                      <a:pt x="937" y="1079"/>
                    </a:lnTo>
                    <a:lnTo>
                      <a:pt x="943" y="1095"/>
                    </a:lnTo>
                    <a:lnTo>
                      <a:pt x="949" y="1107"/>
                    </a:lnTo>
                    <a:lnTo>
                      <a:pt x="959" y="1119"/>
                    </a:lnTo>
                    <a:lnTo>
                      <a:pt x="969" y="1123"/>
                    </a:lnTo>
                    <a:lnTo>
                      <a:pt x="975" y="1121"/>
                    </a:lnTo>
                    <a:lnTo>
                      <a:pt x="981" y="1111"/>
                    </a:lnTo>
                    <a:lnTo>
                      <a:pt x="983" y="1095"/>
                    </a:lnTo>
                    <a:lnTo>
                      <a:pt x="989" y="1081"/>
                    </a:lnTo>
                    <a:lnTo>
                      <a:pt x="997" y="1065"/>
                    </a:lnTo>
                    <a:lnTo>
                      <a:pt x="1005" y="1051"/>
                    </a:lnTo>
                    <a:lnTo>
                      <a:pt x="1009" y="1039"/>
                    </a:lnTo>
                    <a:lnTo>
                      <a:pt x="1013" y="1033"/>
                    </a:lnTo>
                    <a:lnTo>
                      <a:pt x="1011" y="1031"/>
                    </a:lnTo>
                    <a:lnTo>
                      <a:pt x="1007" y="1031"/>
                    </a:lnTo>
                    <a:lnTo>
                      <a:pt x="1005" y="1029"/>
                    </a:lnTo>
                    <a:lnTo>
                      <a:pt x="1003" y="1025"/>
                    </a:lnTo>
                    <a:lnTo>
                      <a:pt x="1001" y="1021"/>
                    </a:lnTo>
                    <a:lnTo>
                      <a:pt x="999" y="1015"/>
                    </a:lnTo>
                    <a:lnTo>
                      <a:pt x="999" y="1011"/>
                    </a:lnTo>
                    <a:lnTo>
                      <a:pt x="1001" y="1007"/>
                    </a:lnTo>
                    <a:lnTo>
                      <a:pt x="1003" y="1005"/>
                    </a:lnTo>
                    <a:lnTo>
                      <a:pt x="1007" y="1003"/>
                    </a:lnTo>
                    <a:lnTo>
                      <a:pt x="1017" y="999"/>
                    </a:lnTo>
                    <a:lnTo>
                      <a:pt x="1031" y="989"/>
                    </a:lnTo>
                    <a:lnTo>
                      <a:pt x="1045" y="971"/>
                    </a:lnTo>
                    <a:lnTo>
                      <a:pt x="1057" y="949"/>
                    </a:lnTo>
                    <a:lnTo>
                      <a:pt x="1063" y="923"/>
                    </a:lnTo>
                    <a:lnTo>
                      <a:pt x="1067" y="903"/>
                    </a:lnTo>
                    <a:lnTo>
                      <a:pt x="1067" y="875"/>
                    </a:lnTo>
                    <a:lnTo>
                      <a:pt x="1069" y="841"/>
                    </a:lnTo>
                    <a:lnTo>
                      <a:pt x="1069" y="808"/>
                    </a:lnTo>
                    <a:lnTo>
                      <a:pt x="1071" y="774"/>
                    </a:lnTo>
                    <a:lnTo>
                      <a:pt x="1071" y="746"/>
                    </a:lnTo>
                    <a:lnTo>
                      <a:pt x="1073" y="726"/>
                    </a:lnTo>
                    <a:lnTo>
                      <a:pt x="1075" y="718"/>
                    </a:lnTo>
                    <a:lnTo>
                      <a:pt x="1083" y="718"/>
                    </a:lnTo>
                    <a:lnTo>
                      <a:pt x="1097" y="720"/>
                    </a:lnTo>
                    <a:lnTo>
                      <a:pt x="1111" y="724"/>
                    </a:lnTo>
                    <a:lnTo>
                      <a:pt x="1123" y="730"/>
                    </a:lnTo>
                    <a:lnTo>
                      <a:pt x="1131" y="738"/>
                    </a:lnTo>
                    <a:lnTo>
                      <a:pt x="1139" y="742"/>
                    </a:lnTo>
                    <a:lnTo>
                      <a:pt x="1152" y="746"/>
                    </a:lnTo>
                    <a:lnTo>
                      <a:pt x="1168" y="748"/>
                    </a:lnTo>
                    <a:lnTo>
                      <a:pt x="1182" y="752"/>
                    </a:lnTo>
                    <a:lnTo>
                      <a:pt x="1192" y="760"/>
                    </a:lnTo>
                    <a:lnTo>
                      <a:pt x="1202" y="766"/>
                    </a:lnTo>
                    <a:lnTo>
                      <a:pt x="1218" y="774"/>
                    </a:lnTo>
                    <a:lnTo>
                      <a:pt x="1236" y="780"/>
                    </a:lnTo>
                    <a:lnTo>
                      <a:pt x="1254" y="786"/>
                    </a:lnTo>
                    <a:lnTo>
                      <a:pt x="1266" y="794"/>
                    </a:lnTo>
                    <a:lnTo>
                      <a:pt x="1272" y="802"/>
                    </a:lnTo>
                    <a:lnTo>
                      <a:pt x="1274" y="820"/>
                    </a:lnTo>
                    <a:lnTo>
                      <a:pt x="1278" y="841"/>
                    </a:lnTo>
                    <a:lnTo>
                      <a:pt x="1284" y="861"/>
                    </a:lnTo>
                    <a:lnTo>
                      <a:pt x="1290" y="877"/>
                    </a:lnTo>
                    <a:lnTo>
                      <a:pt x="1300" y="885"/>
                    </a:lnTo>
                    <a:lnTo>
                      <a:pt x="1310" y="885"/>
                    </a:lnTo>
                    <a:lnTo>
                      <a:pt x="1324" y="883"/>
                    </a:lnTo>
                    <a:lnTo>
                      <a:pt x="1338" y="881"/>
                    </a:lnTo>
                    <a:lnTo>
                      <a:pt x="1348" y="879"/>
                    </a:lnTo>
                    <a:lnTo>
                      <a:pt x="1352" y="873"/>
                    </a:lnTo>
                    <a:lnTo>
                      <a:pt x="1354" y="869"/>
                    </a:lnTo>
                    <a:lnTo>
                      <a:pt x="1356" y="865"/>
                    </a:lnTo>
                    <a:lnTo>
                      <a:pt x="1360" y="863"/>
                    </a:lnTo>
                    <a:lnTo>
                      <a:pt x="1364" y="863"/>
                    </a:lnTo>
                    <a:lnTo>
                      <a:pt x="1370" y="863"/>
                    </a:lnTo>
                    <a:lnTo>
                      <a:pt x="1374" y="867"/>
                    </a:lnTo>
                    <a:lnTo>
                      <a:pt x="1380" y="873"/>
                    </a:lnTo>
                    <a:lnTo>
                      <a:pt x="1384" y="881"/>
                    </a:lnTo>
                    <a:lnTo>
                      <a:pt x="1392" y="893"/>
                    </a:lnTo>
                    <a:lnTo>
                      <a:pt x="1404" y="909"/>
                    </a:lnTo>
                    <a:lnTo>
                      <a:pt x="1416" y="925"/>
                    </a:lnTo>
                    <a:lnTo>
                      <a:pt x="1428" y="941"/>
                    </a:lnTo>
                    <a:lnTo>
                      <a:pt x="1440" y="955"/>
                    </a:lnTo>
                    <a:lnTo>
                      <a:pt x="1448" y="965"/>
                    </a:lnTo>
                    <a:lnTo>
                      <a:pt x="1450" y="973"/>
                    </a:lnTo>
                    <a:lnTo>
                      <a:pt x="1450" y="983"/>
                    </a:lnTo>
                    <a:lnTo>
                      <a:pt x="1454" y="999"/>
                    </a:lnTo>
                    <a:lnTo>
                      <a:pt x="1458" y="1015"/>
                    </a:lnTo>
                    <a:lnTo>
                      <a:pt x="1468" y="1027"/>
                    </a:lnTo>
                    <a:lnTo>
                      <a:pt x="1476" y="1037"/>
                    </a:lnTo>
                    <a:lnTo>
                      <a:pt x="1484" y="1053"/>
                    </a:lnTo>
                    <a:lnTo>
                      <a:pt x="1492" y="1071"/>
                    </a:lnTo>
                    <a:lnTo>
                      <a:pt x="1500" y="1085"/>
                    </a:lnTo>
                    <a:lnTo>
                      <a:pt x="1507" y="1097"/>
                    </a:lnTo>
                    <a:lnTo>
                      <a:pt x="1511" y="1099"/>
                    </a:lnTo>
                    <a:lnTo>
                      <a:pt x="1519" y="1099"/>
                    </a:lnTo>
                    <a:lnTo>
                      <a:pt x="1531" y="1107"/>
                    </a:lnTo>
                    <a:lnTo>
                      <a:pt x="1541" y="1121"/>
                    </a:lnTo>
                    <a:lnTo>
                      <a:pt x="1549" y="1134"/>
                    </a:lnTo>
                    <a:lnTo>
                      <a:pt x="1553" y="1150"/>
                    </a:lnTo>
                    <a:lnTo>
                      <a:pt x="1553" y="1166"/>
                    </a:lnTo>
                    <a:lnTo>
                      <a:pt x="1555" y="1194"/>
                    </a:lnTo>
                    <a:lnTo>
                      <a:pt x="1555" y="1226"/>
                    </a:lnTo>
                    <a:lnTo>
                      <a:pt x="1557" y="1256"/>
                    </a:lnTo>
                    <a:lnTo>
                      <a:pt x="1561" y="1282"/>
                    </a:lnTo>
                    <a:lnTo>
                      <a:pt x="1563" y="1298"/>
                    </a:lnTo>
                    <a:lnTo>
                      <a:pt x="1571" y="1312"/>
                    </a:lnTo>
                    <a:lnTo>
                      <a:pt x="1585" y="1326"/>
                    </a:lnTo>
                    <a:lnTo>
                      <a:pt x="1599" y="1340"/>
                    </a:lnTo>
                    <a:lnTo>
                      <a:pt x="1611" y="1354"/>
                    </a:lnTo>
                    <a:lnTo>
                      <a:pt x="1615" y="1366"/>
                    </a:lnTo>
                    <a:lnTo>
                      <a:pt x="1613" y="1376"/>
                    </a:lnTo>
                    <a:lnTo>
                      <a:pt x="1609" y="1388"/>
                    </a:lnTo>
                    <a:lnTo>
                      <a:pt x="1603" y="1400"/>
                    </a:lnTo>
                    <a:lnTo>
                      <a:pt x="1595" y="1406"/>
                    </a:lnTo>
                    <a:lnTo>
                      <a:pt x="1585" y="1406"/>
                    </a:lnTo>
                    <a:lnTo>
                      <a:pt x="1573" y="1404"/>
                    </a:lnTo>
                    <a:lnTo>
                      <a:pt x="1559" y="1404"/>
                    </a:lnTo>
                    <a:lnTo>
                      <a:pt x="1547" y="1408"/>
                    </a:lnTo>
                    <a:lnTo>
                      <a:pt x="1539" y="1408"/>
                    </a:lnTo>
                    <a:lnTo>
                      <a:pt x="1535" y="1406"/>
                    </a:lnTo>
                    <a:lnTo>
                      <a:pt x="1533" y="1402"/>
                    </a:lnTo>
                    <a:lnTo>
                      <a:pt x="1529" y="1398"/>
                    </a:lnTo>
                    <a:lnTo>
                      <a:pt x="1525" y="1392"/>
                    </a:lnTo>
                    <a:lnTo>
                      <a:pt x="1521" y="1388"/>
                    </a:lnTo>
                    <a:lnTo>
                      <a:pt x="1515" y="1384"/>
                    </a:lnTo>
                    <a:lnTo>
                      <a:pt x="1511" y="1382"/>
                    </a:lnTo>
                    <a:lnTo>
                      <a:pt x="1505" y="1384"/>
                    </a:lnTo>
                    <a:lnTo>
                      <a:pt x="1496" y="1382"/>
                    </a:lnTo>
                    <a:lnTo>
                      <a:pt x="1484" y="1376"/>
                    </a:lnTo>
                    <a:lnTo>
                      <a:pt x="1474" y="1364"/>
                    </a:lnTo>
                    <a:lnTo>
                      <a:pt x="1470" y="1350"/>
                    </a:lnTo>
                    <a:lnTo>
                      <a:pt x="1478" y="1332"/>
                    </a:lnTo>
                    <a:lnTo>
                      <a:pt x="1484" y="1320"/>
                    </a:lnTo>
                    <a:lnTo>
                      <a:pt x="1492" y="1306"/>
                    </a:lnTo>
                    <a:lnTo>
                      <a:pt x="1498" y="1290"/>
                    </a:lnTo>
                    <a:lnTo>
                      <a:pt x="1502" y="1274"/>
                    </a:lnTo>
                    <a:lnTo>
                      <a:pt x="1504" y="1262"/>
                    </a:lnTo>
                    <a:lnTo>
                      <a:pt x="1502" y="1254"/>
                    </a:lnTo>
                    <a:lnTo>
                      <a:pt x="1498" y="1250"/>
                    </a:lnTo>
                    <a:lnTo>
                      <a:pt x="1490" y="1254"/>
                    </a:lnTo>
                    <a:lnTo>
                      <a:pt x="1476" y="1262"/>
                    </a:lnTo>
                    <a:lnTo>
                      <a:pt x="1458" y="1264"/>
                    </a:lnTo>
                    <a:lnTo>
                      <a:pt x="1438" y="1266"/>
                    </a:lnTo>
                    <a:lnTo>
                      <a:pt x="1420" y="1266"/>
                    </a:lnTo>
                    <a:lnTo>
                      <a:pt x="1404" y="1266"/>
                    </a:lnTo>
                    <a:lnTo>
                      <a:pt x="1394" y="1266"/>
                    </a:lnTo>
                    <a:lnTo>
                      <a:pt x="1392" y="1268"/>
                    </a:lnTo>
                    <a:lnTo>
                      <a:pt x="1392" y="1276"/>
                    </a:lnTo>
                    <a:lnTo>
                      <a:pt x="1390" y="1290"/>
                    </a:lnTo>
                    <a:lnTo>
                      <a:pt x="1384" y="1302"/>
                    </a:lnTo>
                    <a:lnTo>
                      <a:pt x="1374" y="1314"/>
                    </a:lnTo>
                    <a:lnTo>
                      <a:pt x="1366" y="1320"/>
                    </a:lnTo>
                    <a:lnTo>
                      <a:pt x="1356" y="1328"/>
                    </a:lnTo>
                    <a:lnTo>
                      <a:pt x="1350" y="1340"/>
                    </a:lnTo>
                    <a:lnTo>
                      <a:pt x="1348" y="1356"/>
                    </a:lnTo>
                    <a:lnTo>
                      <a:pt x="1348" y="1372"/>
                    </a:lnTo>
                    <a:lnTo>
                      <a:pt x="1354" y="1382"/>
                    </a:lnTo>
                    <a:lnTo>
                      <a:pt x="1362" y="1390"/>
                    </a:lnTo>
                    <a:lnTo>
                      <a:pt x="1368" y="1400"/>
                    </a:lnTo>
                    <a:lnTo>
                      <a:pt x="1374" y="1414"/>
                    </a:lnTo>
                    <a:lnTo>
                      <a:pt x="1376" y="1426"/>
                    </a:lnTo>
                    <a:lnTo>
                      <a:pt x="1374" y="1437"/>
                    </a:lnTo>
                    <a:lnTo>
                      <a:pt x="1368" y="1445"/>
                    </a:lnTo>
                    <a:lnTo>
                      <a:pt x="1354" y="1455"/>
                    </a:lnTo>
                    <a:lnTo>
                      <a:pt x="1338" y="1463"/>
                    </a:lnTo>
                    <a:lnTo>
                      <a:pt x="1320" y="1473"/>
                    </a:lnTo>
                    <a:lnTo>
                      <a:pt x="1306" y="1479"/>
                    </a:lnTo>
                    <a:lnTo>
                      <a:pt x="1300" y="1483"/>
                    </a:lnTo>
                    <a:lnTo>
                      <a:pt x="1300" y="1479"/>
                    </a:lnTo>
                    <a:lnTo>
                      <a:pt x="1294" y="1471"/>
                    </a:lnTo>
                    <a:lnTo>
                      <a:pt x="1282" y="1463"/>
                    </a:lnTo>
                    <a:lnTo>
                      <a:pt x="1266" y="1459"/>
                    </a:lnTo>
                    <a:lnTo>
                      <a:pt x="1248" y="1461"/>
                    </a:lnTo>
                    <a:lnTo>
                      <a:pt x="1234" y="1469"/>
                    </a:lnTo>
                    <a:lnTo>
                      <a:pt x="1216" y="1479"/>
                    </a:lnTo>
                    <a:lnTo>
                      <a:pt x="1200" y="1491"/>
                    </a:lnTo>
                    <a:lnTo>
                      <a:pt x="1184" y="1503"/>
                    </a:lnTo>
                    <a:lnTo>
                      <a:pt x="1172" y="1517"/>
                    </a:lnTo>
                    <a:lnTo>
                      <a:pt x="1164" y="1527"/>
                    </a:lnTo>
                    <a:lnTo>
                      <a:pt x="1164" y="1533"/>
                    </a:lnTo>
                    <a:lnTo>
                      <a:pt x="1166" y="1541"/>
                    </a:lnTo>
                    <a:lnTo>
                      <a:pt x="1164" y="1553"/>
                    </a:lnTo>
                    <a:lnTo>
                      <a:pt x="1160" y="1569"/>
                    </a:lnTo>
                    <a:lnTo>
                      <a:pt x="1152" y="1583"/>
                    </a:lnTo>
                    <a:lnTo>
                      <a:pt x="1144" y="1595"/>
                    </a:lnTo>
                    <a:lnTo>
                      <a:pt x="1135" y="1603"/>
                    </a:lnTo>
                    <a:lnTo>
                      <a:pt x="1123" y="1611"/>
                    </a:lnTo>
                    <a:lnTo>
                      <a:pt x="1103" y="1621"/>
                    </a:lnTo>
                    <a:lnTo>
                      <a:pt x="1083" y="1633"/>
                    </a:lnTo>
                    <a:lnTo>
                      <a:pt x="1063" y="1645"/>
                    </a:lnTo>
                    <a:lnTo>
                      <a:pt x="1047" y="1659"/>
                    </a:lnTo>
                    <a:lnTo>
                      <a:pt x="1037" y="1669"/>
                    </a:lnTo>
                    <a:lnTo>
                      <a:pt x="1031" y="1681"/>
                    </a:lnTo>
                    <a:lnTo>
                      <a:pt x="1029" y="1697"/>
                    </a:lnTo>
                    <a:lnTo>
                      <a:pt x="1029" y="1717"/>
                    </a:lnTo>
                    <a:lnTo>
                      <a:pt x="1027" y="1736"/>
                    </a:lnTo>
                    <a:lnTo>
                      <a:pt x="1027" y="1754"/>
                    </a:lnTo>
                    <a:lnTo>
                      <a:pt x="1027" y="1768"/>
                    </a:lnTo>
                    <a:lnTo>
                      <a:pt x="1023" y="1774"/>
                    </a:lnTo>
                    <a:lnTo>
                      <a:pt x="1015" y="1778"/>
                    </a:lnTo>
                    <a:lnTo>
                      <a:pt x="1001" y="1784"/>
                    </a:lnTo>
                    <a:lnTo>
                      <a:pt x="991" y="1790"/>
                    </a:lnTo>
                    <a:lnTo>
                      <a:pt x="989" y="1798"/>
                    </a:lnTo>
                    <a:lnTo>
                      <a:pt x="987" y="1806"/>
                    </a:lnTo>
                    <a:lnTo>
                      <a:pt x="979" y="1820"/>
                    </a:lnTo>
                    <a:lnTo>
                      <a:pt x="967" y="1838"/>
                    </a:lnTo>
                    <a:lnTo>
                      <a:pt x="953" y="1854"/>
                    </a:lnTo>
                    <a:lnTo>
                      <a:pt x="937" y="1872"/>
                    </a:lnTo>
                    <a:lnTo>
                      <a:pt x="919" y="1882"/>
                    </a:lnTo>
                    <a:lnTo>
                      <a:pt x="907" y="1894"/>
                    </a:lnTo>
                    <a:lnTo>
                      <a:pt x="893" y="1910"/>
                    </a:lnTo>
                    <a:lnTo>
                      <a:pt x="881" y="1930"/>
                    </a:lnTo>
                    <a:lnTo>
                      <a:pt x="869" y="1952"/>
                    </a:lnTo>
                    <a:lnTo>
                      <a:pt x="859" y="1974"/>
                    </a:lnTo>
                    <a:lnTo>
                      <a:pt x="851" y="1992"/>
                    </a:lnTo>
                    <a:lnTo>
                      <a:pt x="849" y="2008"/>
                    </a:lnTo>
                    <a:lnTo>
                      <a:pt x="849" y="2016"/>
                    </a:lnTo>
                    <a:lnTo>
                      <a:pt x="853" y="2026"/>
                    </a:lnTo>
                    <a:lnTo>
                      <a:pt x="857" y="2039"/>
                    </a:lnTo>
                    <a:lnTo>
                      <a:pt x="863" y="2055"/>
                    </a:lnTo>
                    <a:lnTo>
                      <a:pt x="865" y="2071"/>
                    </a:lnTo>
                    <a:lnTo>
                      <a:pt x="865" y="2083"/>
                    </a:lnTo>
                    <a:lnTo>
                      <a:pt x="863" y="2095"/>
                    </a:lnTo>
                    <a:lnTo>
                      <a:pt x="859" y="2111"/>
                    </a:lnTo>
                    <a:lnTo>
                      <a:pt x="855" y="2129"/>
                    </a:lnTo>
                    <a:lnTo>
                      <a:pt x="849" y="2145"/>
                    </a:lnTo>
                    <a:lnTo>
                      <a:pt x="841" y="2153"/>
                    </a:lnTo>
                    <a:lnTo>
                      <a:pt x="829" y="2155"/>
                    </a:lnTo>
                    <a:lnTo>
                      <a:pt x="817" y="2143"/>
                    </a:lnTo>
                    <a:lnTo>
                      <a:pt x="805" y="2125"/>
                    </a:lnTo>
                    <a:lnTo>
                      <a:pt x="791" y="2101"/>
                    </a:lnTo>
                    <a:lnTo>
                      <a:pt x="777" y="2079"/>
                    </a:lnTo>
                    <a:lnTo>
                      <a:pt x="766" y="2059"/>
                    </a:lnTo>
                    <a:lnTo>
                      <a:pt x="754" y="2049"/>
                    </a:lnTo>
                    <a:lnTo>
                      <a:pt x="740" y="2045"/>
                    </a:lnTo>
                    <a:lnTo>
                      <a:pt x="718" y="2041"/>
                    </a:lnTo>
                    <a:lnTo>
                      <a:pt x="696" y="2039"/>
                    </a:lnTo>
                    <a:lnTo>
                      <a:pt x="676" y="2037"/>
                    </a:lnTo>
                    <a:lnTo>
                      <a:pt x="662" y="2037"/>
                    </a:lnTo>
                    <a:lnTo>
                      <a:pt x="654" y="2039"/>
                    </a:lnTo>
                    <a:lnTo>
                      <a:pt x="650" y="2045"/>
                    </a:lnTo>
                    <a:lnTo>
                      <a:pt x="640" y="2049"/>
                    </a:lnTo>
                    <a:lnTo>
                      <a:pt x="626" y="2049"/>
                    </a:lnTo>
                    <a:lnTo>
                      <a:pt x="612" y="2045"/>
                    </a:lnTo>
                    <a:lnTo>
                      <a:pt x="598" y="2041"/>
                    </a:lnTo>
                    <a:lnTo>
                      <a:pt x="574" y="2039"/>
                    </a:lnTo>
                    <a:lnTo>
                      <a:pt x="548" y="2039"/>
                    </a:lnTo>
                    <a:lnTo>
                      <a:pt x="520" y="2041"/>
                    </a:lnTo>
                    <a:lnTo>
                      <a:pt x="498" y="2045"/>
                    </a:lnTo>
                    <a:lnTo>
                      <a:pt x="484" y="2049"/>
                    </a:lnTo>
                    <a:lnTo>
                      <a:pt x="474" y="2057"/>
                    </a:lnTo>
                    <a:lnTo>
                      <a:pt x="460" y="2075"/>
                    </a:lnTo>
                    <a:lnTo>
                      <a:pt x="444" y="2099"/>
                    </a:lnTo>
                    <a:lnTo>
                      <a:pt x="426" y="2127"/>
                    </a:lnTo>
                    <a:lnTo>
                      <a:pt x="409" y="2161"/>
                    </a:lnTo>
                    <a:lnTo>
                      <a:pt x="395" y="2195"/>
                    </a:lnTo>
                    <a:lnTo>
                      <a:pt x="385" y="2231"/>
                    </a:lnTo>
                    <a:lnTo>
                      <a:pt x="385" y="2259"/>
                    </a:lnTo>
                    <a:lnTo>
                      <a:pt x="395" y="2283"/>
                    </a:lnTo>
                    <a:lnTo>
                      <a:pt x="411" y="2303"/>
                    </a:lnTo>
                    <a:lnTo>
                      <a:pt x="430" y="2319"/>
                    </a:lnTo>
                    <a:lnTo>
                      <a:pt x="452" y="2332"/>
                    </a:lnTo>
                    <a:lnTo>
                      <a:pt x="476" y="2340"/>
                    </a:lnTo>
                    <a:lnTo>
                      <a:pt x="494" y="2346"/>
                    </a:lnTo>
                    <a:lnTo>
                      <a:pt x="508" y="2346"/>
                    </a:lnTo>
                    <a:lnTo>
                      <a:pt x="516" y="2342"/>
                    </a:lnTo>
                    <a:lnTo>
                      <a:pt x="524" y="2328"/>
                    </a:lnTo>
                    <a:lnTo>
                      <a:pt x="536" y="2313"/>
                    </a:lnTo>
                    <a:lnTo>
                      <a:pt x="550" y="2299"/>
                    </a:lnTo>
                    <a:lnTo>
                      <a:pt x="566" y="2289"/>
                    </a:lnTo>
                    <a:lnTo>
                      <a:pt x="578" y="2285"/>
                    </a:lnTo>
                    <a:lnTo>
                      <a:pt x="588" y="2287"/>
                    </a:lnTo>
                    <a:lnTo>
                      <a:pt x="604" y="2293"/>
                    </a:lnTo>
                    <a:lnTo>
                      <a:pt x="622" y="2299"/>
                    </a:lnTo>
                    <a:lnTo>
                      <a:pt x="636" y="2309"/>
                    </a:lnTo>
                    <a:lnTo>
                      <a:pt x="646" y="2321"/>
                    </a:lnTo>
                    <a:lnTo>
                      <a:pt x="648" y="2332"/>
                    </a:lnTo>
                    <a:lnTo>
                      <a:pt x="648" y="2348"/>
                    </a:lnTo>
                    <a:lnTo>
                      <a:pt x="648" y="2366"/>
                    </a:lnTo>
                    <a:lnTo>
                      <a:pt x="650" y="2386"/>
                    </a:lnTo>
                    <a:lnTo>
                      <a:pt x="654" y="2406"/>
                    </a:lnTo>
                    <a:lnTo>
                      <a:pt x="662" y="2422"/>
                    </a:lnTo>
                    <a:lnTo>
                      <a:pt x="672" y="2434"/>
                    </a:lnTo>
                    <a:lnTo>
                      <a:pt x="684" y="2440"/>
                    </a:lnTo>
                    <a:lnTo>
                      <a:pt x="700" y="2446"/>
                    </a:lnTo>
                    <a:lnTo>
                      <a:pt x="716" y="2462"/>
                    </a:lnTo>
                    <a:lnTo>
                      <a:pt x="730" y="2482"/>
                    </a:lnTo>
                    <a:lnTo>
                      <a:pt x="742" y="2506"/>
                    </a:lnTo>
                    <a:lnTo>
                      <a:pt x="748" y="2530"/>
                    </a:lnTo>
                    <a:lnTo>
                      <a:pt x="748" y="2552"/>
                    </a:lnTo>
                    <a:lnTo>
                      <a:pt x="746" y="2570"/>
                    </a:lnTo>
                    <a:lnTo>
                      <a:pt x="750" y="2590"/>
                    </a:lnTo>
                    <a:lnTo>
                      <a:pt x="756" y="2612"/>
                    </a:lnTo>
                    <a:lnTo>
                      <a:pt x="762" y="2631"/>
                    </a:lnTo>
                    <a:lnTo>
                      <a:pt x="770" y="2647"/>
                    </a:lnTo>
                    <a:lnTo>
                      <a:pt x="777" y="2657"/>
                    </a:lnTo>
                    <a:lnTo>
                      <a:pt x="785" y="2657"/>
                    </a:lnTo>
                    <a:lnTo>
                      <a:pt x="797" y="2651"/>
                    </a:lnTo>
                    <a:lnTo>
                      <a:pt x="813" y="2645"/>
                    </a:lnTo>
                    <a:lnTo>
                      <a:pt x="833" y="2639"/>
                    </a:lnTo>
                    <a:lnTo>
                      <a:pt x="849" y="2637"/>
                    </a:lnTo>
                    <a:lnTo>
                      <a:pt x="861" y="2639"/>
                    </a:lnTo>
                    <a:lnTo>
                      <a:pt x="871" y="2645"/>
                    </a:lnTo>
                    <a:lnTo>
                      <a:pt x="881" y="2653"/>
                    </a:lnTo>
                    <a:lnTo>
                      <a:pt x="893" y="2661"/>
                    </a:lnTo>
                    <a:lnTo>
                      <a:pt x="907" y="2663"/>
                    </a:lnTo>
                    <a:lnTo>
                      <a:pt x="919" y="2659"/>
                    </a:lnTo>
                    <a:lnTo>
                      <a:pt x="931" y="2647"/>
                    </a:lnTo>
                    <a:lnTo>
                      <a:pt x="945" y="2631"/>
                    </a:lnTo>
                    <a:lnTo>
                      <a:pt x="959" y="2612"/>
                    </a:lnTo>
                    <a:lnTo>
                      <a:pt x="973" y="2594"/>
                    </a:lnTo>
                    <a:lnTo>
                      <a:pt x="987" y="2580"/>
                    </a:lnTo>
                    <a:lnTo>
                      <a:pt x="995" y="2574"/>
                    </a:lnTo>
                    <a:lnTo>
                      <a:pt x="1003" y="2570"/>
                    </a:lnTo>
                    <a:lnTo>
                      <a:pt x="1015" y="2566"/>
                    </a:lnTo>
                    <a:lnTo>
                      <a:pt x="1025" y="2562"/>
                    </a:lnTo>
                    <a:lnTo>
                      <a:pt x="1035" y="2562"/>
                    </a:lnTo>
                    <a:lnTo>
                      <a:pt x="1043" y="2564"/>
                    </a:lnTo>
                    <a:lnTo>
                      <a:pt x="1051" y="2570"/>
                    </a:lnTo>
                    <a:lnTo>
                      <a:pt x="1061" y="2574"/>
                    </a:lnTo>
                    <a:lnTo>
                      <a:pt x="1073" y="2576"/>
                    </a:lnTo>
                    <a:lnTo>
                      <a:pt x="1083" y="2576"/>
                    </a:lnTo>
                    <a:lnTo>
                      <a:pt x="1087" y="2570"/>
                    </a:lnTo>
                    <a:lnTo>
                      <a:pt x="1093" y="2566"/>
                    </a:lnTo>
                    <a:lnTo>
                      <a:pt x="1103" y="2564"/>
                    </a:lnTo>
                    <a:lnTo>
                      <a:pt x="1119" y="2566"/>
                    </a:lnTo>
                    <a:lnTo>
                      <a:pt x="1135" y="2570"/>
                    </a:lnTo>
                    <a:lnTo>
                      <a:pt x="1148" y="2576"/>
                    </a:lnTo>
                    <a:lnTo>
                      <a:pt x="1160" y="2582"/>
                    </a:lnTo>
                    <a:lnTo>
                      <a:pt x="1168" y="2592"/>
                    </a:lnTo>
                    <a:lnTo>
                      <a:pt x="1180" y="2606"/>
                    </a:lnTo>
                    <a:lnTo>
                      <a:pt x="1192" y="2620"/>
                    </a:lnTo>
                    <a:lnTo>
                      <a:pt x="1202" y="2631"/>
                    </a:lnTo>
                    <a:lnTo>
                      <a:pt x="1210" y="2641"/>
                    </a:lnTo>
                    <a:lnTo>
                      <a:pt x="1216" y="2643"/>
                    </a:lnTo>
                    <a:lnTo>
                      <a:pt x="1222" y="2639"/>
                    </a:lnTo>
                    <a:lnTo>
                      <a:pt x="1236" y="2639"/>
                    </a:lnTo>
                    <a:lnTo>
                      <a:pt x="1252" y="2643"/>
                    </a:lnTo>
                    <a:lnTo>
                      <a:pt x="1270" y="2647"/>
                    </a:lnTo>
                    <a:lnTo>
                      <a:pt x="1288" y="2655"/>
                    </a:lnTo>
                    <a:lnTo>
                      <a:pt x="1302" y="2663"/>
                    </a:lnTo>
                    <a:lnTo>
                      <a:pt x="1322" y="2675"/>
                    </a:lnTo>
                    <a:lnTo>
                      <a:pt x="1346" y="2689"/>
                    </a:lnTo>
                    <a:lnTo>
                      <a:pt x="1368" y="2703"/>
                    </a:lnTo>
                    <a:lnTo>
                      <a:pt x="1388" y="2717"/>
                    </a:lnTo>
                    <a:lnTo>
                      <a:pt x="1404" y="2731"/>
                    </a:lnTo>
                    <a:lnTo>
                      <a:pt x="1412" y="2743"/>
                    </a:lnTo>
                    <a:lnTo>
                      <a:pt x="1420" y="2755"/>
                    </a:lnTo>
                    <a:lnTo>
                      <a:pt x="1434" y="2771"/>
                    </a:lnTo>
                    <a:lnTo>
                      <a:pt x="1454" y="2789"/>
                    </a:lnTo>
                    <a:lnTo>
                      <a:pt x="1476" y="2809"/>
                    </a:lnTo>
                    <a:lnTo>
                      <a:pt x="1500" y="2827"/>
                    </a:lnTo>
                    <a:lnTo>
                      <a:pt x="1523" y="2845"/>
                    </a:lnTo>
                    <a:lnTo>
                      <a:pt x="1545" y="2857"/>
                    </a:lnTo>
                    <a:lnTo>
                      <a:pt x="1565" y="2875"/>
                    </a:lnTo>
                    <a:lnTo>
                      <a:pt x="1581" y="2899"/>
                    </a:lnTo>
                    <a:lnTo>
                      <a:pt x="1593" y="2925"/>
                    </a:lnTo>
                    <a:lnTo>
                      <a:pt x="1601" y="2948"/>
                    </a:lnTo>
                    <a:lnTo>
                      <a:pt x="1609" y="2966"/>
                    </a:lnTo>
                    <a:lnTo>
                      <a:pt x="1615" y="2974"/>
                    </a:lnTo>
                    <a:lnTo>
                      <a:pt x="1625" y="2980"/>
                    </a:lnTo>
                    <a:lnTo>
                      <a:pt x="1643" y="2984"/>
                    </a:lnTo>
                    <a:lnTo>
                      <a:pt x="1665" y="2990"/>
                    </a:lnTo>
                    <a:lnTo>
                      <a:pt x="1687" y="2994"/>
                    </a:lnTo>
                    <a:lnTo>
                      <a:pt x="1703" y="3000"/>
                    </a:lnTo>
                    <a:lnTo>
                      <a:pt x="1717" y="3006"/>
                    </a:lnTo>
                    <a:lnTo>
                      <a:pt x="1733" y="3014"/>
                    </a:lnTo>
                    <a:lnTo>
                      <a:pt x="1749" y="3026"/>
                    </a:lnTo>
                    <a:lnTo>
                      <a:pt x="1765" y="3036"/>
                    </a:lnTo>
                    <a:lnTo>
                      <a:pt x="1779" y="3044"/>
                    </a:lnTo>
                    <a:lnTo>
                      <a:pt x="1789" y="3046"/>
                    </a:lnTo>
                    <a:lnTo>
                      <a:pt x="1803" y="3048"/>
                    </a:lnTo>
                    <a:lnTo>
                      <a:pt x="1821" y="3050"/>
                    </a:lnTo>
                    <a:lnTo>
                      <a:pt x="1843" y="3054"/>
                    </a:lnTo>
                    <a:lnTo>
                      <a:pt x="1865" y="3058"/>
                    </a:lnTo>
                    <a:lnTo>
                      <a:pt x="1882" y="3062"/>
                    </a:lnTo>
                    <a:lnTo>
                      <a:pt x="1894" y="3068"/>
                    </a:lnTo>
                    <a:lnTo>
                      <a:pt x="1910" y="3078"/>
                    </a:lnTo>
                    <a:lnTo>
                      <a:pt x="1924" y="3088"/>
                    </a:lnTo>
                    <a:lnTo>
                      <a:pt x="1940" y="3098"/>
                    </a:lnTo>
                    <a:lnTo>
                      <a:pt x="1950" y="3102"/>
                    </a:lnTo>
                    <a:lnTo>
                      <a:pt x="1958" y="3102"/>
                    </a:lnTo>
                    <a:lnTo>
                      <a:pt x="1966" y="3100"/>
                    </a:lnTo>
                    <a:lnTo>
                      <a:pt x="1976" y="3108"/>
                    </a:lnTo>
                    <a:lnTo>
                      <a:pt x="1988" y="3120"/>
                    </a:lnTo>
                    <a:lnTo>
                      <a:pt x="2000" y="3134"/>
                    </a:lnTo>
                    <a:lnTo>
                      <a:pt x="2012" y="3152"/>
                    </a:lnTo>
                    <a:lnTo>
                      <a:pt x="2020" y="3170"/>
                    </a:lnTo>
                    <a:lnTo>
                      <a:pt x="2020" y="3216"/>
                    </a:lnTo>
                    <a:lnTo>
                      <a:pt x="2020" y="3243"/>
                    </a:lnTo>
                    <a:lnTo>
                      <a:pt x="2014" y="3267"/>
                    </a:lnTo>
                    <a:lnTo>
                      <a:pt x="2008" y="3291"/>
                    </a:lnTo>
                    <a:lnTo>
                      <a:pt x="2006" y="3307"/>
                    </a:lnTo>
                    <a:lnTo>
                      <a:pt x="2002" y="3315"/>
                    </a:lnTo>
                    <a:lnTo>
                      <a:pt x="1994" y="3327"/>
                    </a:lnTo>
                    <a:lnTo>
                      <a:pt x="1984" y="3343"/>
                    </a:lnTo>
                    <a:lnTo>
                      <a:pt x="1972" y="3359"/>
                    </a:lnTo>
                    <a:lnTo>
                      <a:pt x="1962" y="3371"/>
                    </a:lnTo>
                    <a:lnTo>
                      <a:pt x="1954" y="3381"/>
                    </a:lnTo>
                    <a:lnTo>
                      <a:pt x="1946" y="3391"/>
                    </a:lnTo>
                    <a:lnTo>
                      <a:pt x="1940" y="3409"/>
                    </a:lnTo>
                    <a:lnTo>
                      <a:pt x="1932" y="3427"/>
                    </a:lnTo>
                    <a:lnTo>
                      <a:pt x="1926" y="3441"/>
                    </a:lnTo>
                    <a:lnTo>
                      <a:pt x="1922" y="3449"/>
                    </a:lnTo>
                    <a:lnTo>
                      <a:pt x="1918" y="3451"/>
                    </a:lnTo>
                    <a:lnTo>
                      <a:pt x="1914" y="3455"/>
                    </a:lnTo>
                    <a:lnTo>
                      <a:pt x="1910" y="3459"/>
                    </a:lnTo>
                    <a:lnTo>
                      <a:pt x="1904" y="3463"/>
                    </a:lnTo>
                    <a:lnTo>
                      <a:pt x="1898" y="3467"/>
                    </a:lnTo>
                    <a:lnTo>
                      <a:pt x="1894" y="3473"/>
                    </a:lnTo>
                    <a:lnTo>
                      <a:pt x="1894" y="3479"/>
                    </a:lnTo>
                    <a:lnTo>
                      <a:pt x="1890" y="3491"/>
                    </a:lnTo>
                    <a:lnTo>
                      <a:pt x="1884" y="3511"/>
                    </a:lnTo>
                    <a:lnTo>
                      <a:pt x="1876" y="3536"/>
                    </a:lnTo>
                    <a:lnTo>
                      <a:pt x="1870" y="3562"/>
                    </a:lnTo>
                    <a:lnTo>
                      <a:pt x="1865" y="3588"/>
                    </a:lnTo>
                    <a:lnTo>
                      <a:pt x="1863" y="3610"/>
                    </a:lnTo>
                    <a:lnTo>
                      <a:pt x="1859" y="3638"/>
                    </a:lnTo>
                    <a:lnTo>
                      <a:pt x="1853" y="3668"/>
                    </a:lnTo>
                    <a:lnTo>
                      <a:pt x="1847" y="3698"/>
                    </a:lnTo>
                    <a:lnTo>
                      <a:pt x="1841" y="3724"/>
                    </a:lnTo>
                    <a:lnTo>
                      <a:pt x="1835" y="3742"/>
                    </a:lnTo>
                    <a:lnTo>
                      <a:pt x="1829" y="3750"/>
                    </a:lnTo>
                    <a:lnTo>
                      <a:pt x="1817" y="3756"/>
                    </a:lnTo>
                    <a:lnTo>
                      <a:pt x="1801" y="3764"/>
                    </a:lnTo>
                    <a:lnTo>
                      <a:pt x="1781" y="3774"/>
                    </a:lnTo>
                    <a:lnTo>
                      <a:pt x="1761" y="3784"/>
                    </a:lnTo>
                    <a:lnTo>
                      <a:pt x="1743" y="3794"/>
                    </a:lnTo>
                    <a:lnTo>
                      <a:pt x="1735" y="3802"/>
                    </a:lnTo>
                    <a:lnTo>
                      <a:pt x="1727" y="3814"/>
                    </a:lnTo>
                    <a:lnTo>
                      <a:pt x="1717" y="3829"/>
                    </a:lnTo>
                    <a:lnTo>
                      <a:pt x="1707" y="3847"/>
                    </a:lnTo>
                    <a:lnTo>
                      <a:pt x="1699" y="3863"/>
                    </a:lnTo>
                    <a:lnTo>
                      <a:pt x="1695" y="3875"/>
                    </a:lnTo>
                    <a:lnTo>
                      <a:pt x="1695" y="3885"/>
                    </a:lnTo>
                    <a:lnTo>
                      <a:pt x="1691" y="3899"/>
                    </a:lnTo>
                    <a:lnTo>
                      <a:pt x="1685" y="3915"/>
                    </a:lnTo>
                    <a:lnTo>
                      <a:pt x="1685" y="3915"/>
                    </a:lnTo>
                    <a:lnTo>
                      <a:pt x="1535" y="3835"/>
                    </a:lnTo>
                    <a:lnTo>
                      <a:pt x="1388" y="3748"/>
                    </a:lnTo>
                    <a:lnTo>
                      <a:pt x="1248" y="3654"/>
                    </a:lnTo>
                    <a:lnTo>
                      <a:pt x="1111" y="3552"/>
                    </a:lnTo>
                    <a:lnTo>
                      <a:pt x="981" y="3445"/>
                    </a:lnTo>
                    <a:lnTo>
                      <a:pt x="857" y="3329"/>
                    </a:lnTo>
                    <a:lnTo>
                      <a:pt x="851" y="3309"/>
                    </a:lnTo>
                    <a:lnTo>
                      <a:pt x="845" y="3285"/>
                    </a:lnTo>
                    <a:lnTo>
                      <a:pt x="843" y="3263"/>
                    </a:lnTo>
                    <a:lnTo>
                      <a:pt x="843" y="3243"/>
                    </a:lnTo>
                    <a:lnTo>
                      <a:pt x="845" y="3229"/>
                    </a:lnTo>
                    <a:lnTo>
                      <a:pt x="849" y="3224"/>
                    </a:lnTo>
                    <a:lnTo>
                      <a:pt x="857" y="3218"/>
                    </a:lnTo>
                    <a:lnTo>
                      <a:pt x="863" y="3210"/>
                    </a:lnTo>
                    <a:lnTo>
                      <a:pt x="861" y="3198"/>
                    </a:lnTo>
                    <a:lnTo>
                      <a:pt x="853" y="3190"/>
                    </a:lnTo>
                    <a:lnTo>
                      <a:pt x="841" y="3182"/>
                    </a:lnTo>
                    <a:lnTo>
                      <a:pt x="827" y="3166"/>
                    </a:lnTo>
                    <a:lnTo>
                      <a:pt x="813" y="3148"/>
                    </a:lnTo>
                    <a:lnTo>
                      <a:pt x="801" y="3128"/>
                    </a:lnTo>
                    <a:lnTo>
                      <a:pt x="793" y="3112"/>
                    </a:lnTo>
                    <a:lnTo>
                      <a:pt x="793" y="3098"/>
                    </a:lnTo>
                    <a:lnTo>
                      <a:pt x="795" y="3074"/>
                    </a:lnTo>
                    <a:lnTo>
                      <a:pt x="801" y="3048"/>
                    </a:lnTo>
                    <a:lnTo>
                      <a:pt x="807" y="3018"/>
                    </a:lnTo>
                    <a:lnTo>
                      <a:pt x="815" y="2992"/>
                    </a:lnTo>
                    <a:lnTo>
                      <a:pt x="823" y="2970"/>
                    </a:lnTo>
                    <a:lnTo>
                      <a:pt x="829" y="2958"/>
                    </a:lnTo>
                    <a:lnTo>
                      <a:pt x="835" y="2944"/>
                    </a:lnTo>
                    <a:lnTo>
                      <a:pt x="843" y="2926"/>
                    </a:lnTo>
                    <a:lnTo>
                      <a:pt x="847" y="2903"/>
                    </a:lnTo>
                    <a:lnTo>
                      <a:pt x="853" y="2881"/>
                    </a:lnTo>
                    <a:lnTo>
                      <a:pt x="857" y="2865"/>
                    </a:lnTo>
                    <a:lnTo>
                      <a:pt x="861" y="2855"/>
                    </a:lnTo>
                    <a:lnTo>
                      <a:pt x="863" y="2847"/>
                    </a:lnTo>
                    <a:lnTo>
                      <a:pt x="865" y="2833"/>
                    </a:lnTo>
                    <a:lnTo>
                      <a:pt x="863" y="2817"/>
                    </a:lnTo>
                    <a:lnTo>
                      <a:pt x="861" y="2801"/>
                    </a:lnTo>
                    <a:lnTo>
                      <a:pt x="857" y="2787"/>
                    </a:lnTo>
                    <a:lnTo>
                      <a:pt x="851" y="2777"/>
                    </a:lnTo>
                    <a:lnTo>
                      <a:pt x="847" y="2763"/>
                    </a:lnTo>
                    <a:lnTo>
                      <a:pt x="841" y="2747"/>
                    </a:lnTo>
                    <a:lnTo>
                      <a:pt x="835" y="2735"/>
                    </a:lnTo>
                    <a:lnTo>
                      <a:pt x="831" y="2727"/>
                    </a:lnTo>
                    <a:lnTo>
                      <a:pt x="827" y="2727"/>
                    </a:lnTo>
                    <a:lnTo>
                      <a:pt x="817" y="2733"/>
                    </a:lnTo>
                    <a:lnTo>
                      <a:pt x="803" y="2735"/>
                    </a:lnTo>
                    <a:lnTo>
                      <a:pt x="785" y="2733"/>
                    </a:lnTo>
                    <a:lnTo>
                      <a:pt x="770" y="2721"/>
                    </a:lnTo>
                    <a:lnTo>
                      <a:pt x="758" y="2711"/>
                    </a:lnTo>
                    <a:lnTo>
                      <a:pt x="742" y="2701"/>
                    </a:lnTo>
                    <a:lnTo>
                      <a:pt x="724" y="2691"/>
                    </a:lnTo>
                    <a:lnTo>
                      <a:pt x="704" y="2683"/>
                    </a:lnTo>
                    <a:lnTo>
                      <a:pt x="688" y="2675"/>
                    </a:lnTo>
                    <a:lnTo>
                      <a:pt x="676" y="2667"/>
                    </a:lnTo>
                    <a:lnTo>
                      <a:pt x="672" y="2663"/>
                    </a:lnTo>
                    <a:lnTo>
                      <a:pt x="670" y="2655"/>
                    </a:lnTo>
                    <a:lnTo>
                      <a:pt x="666" y="2645"/>
                    </a:lnTo>
                    <a:lnTo>
                      <a:pt x="658" y="2633"/>
                    </a:lnTo>
                    <a:lnTo>
                      <a:pt x="648" y="2626"/>
                    </a:lnTo>
                    <a:lnTo>
                      <a:pt x="640" y="2616"/>
                    </a:lnTo>
                    <a:lnTo>
                      <a:pt x="628" y="2604"/>
                    </a:lnTo>
                    <a:lnTo>
                      <a:pt x="614" y="2590"/>
                    </a:lnTo>
                    <a:lnTo>
                      <a:pt x="602" y="2578"/>
                    </a:lnTo>
                    <a:lnTo>
                      <a:pt x="592" y="2570"/>
                    </a:lnTo>
                    <a:lnTo>
                      <a:pt x="580" y="2566"/>
                    </a:lnTo>
                    <a:lnTo>
                      <a:pt x="560" y="2562"/>
                    </a:lnTo>
                    <a:lnTo>
                      <a:pt x="540" y="2556"/>
                    </a:lnTo>
                    <a:lnTo>
                      <a:pt x="520" y="2550"/>
                    </a:lnTo>
                    <a:lnTo>
                      <a:pt x="510" y="2542"/>
                    </a:lnTo>
                    <a:lnTo>
                      <a:pt x="502" y="2532"/>
                    </a:lnTo>
                    <a:lnTo>
                      <a:pt x="488" y="2518"/>
                    </a:lnTo>
                    <a:lnTo>
                      <a:pt x="468" y="2502"/>
                    </a:lnTo>
                    <a:lnTo>
                      <a:pt x="446" y="2488"/>
                    </a:lnTo>
                    <a:lnTo>
                      <a:pt x="422" y="2476"/>
                    </a:lnTo>
                    <a:lnTo>
                      <a:pt x="399" y="2468"/>
                    </a:lnTo>
                    <a:lnTo>
                      <a:pt x="379" y="2462"/>
                    </a:lnTo>
                    <a:lnTo>
                      <a:pt x="351" y="2452"/>
                    </a:lnTo>
                    <a:lnTo>
                      <a:pt x="321" y="2442"/>
                    </a:lnTo>
                    <a:lnTo>
                      <a:pt x="287" y="2428"/>
                    </a:lnTo>
                    <a:lnTo>
                      <a:pt x="257" y="2414"/>
                    </a:lnTo>
                    <a:lnTo>
                      <a:pt x="231" y="2400"/>
                    </a:lnTo>
                    <a:lnTo>
                      <a:pt x="211" y="2388"/>
                    </a:lnTo>
                    <a:lnTo>
                      <a:pt x="199" y="2378"/>
                    </a:lnTo>
                    <a:lnTo>
                      <a:pt x="193" y="2360"/>
                    </a:lnTo>
                    <a:lnTo>
                      <a:pt x="187" y="2336"/>
                    </a:lnTo>
                    <a:lnTo>
                      <a:pt x="179" y="2307"/>
                    </a:lnTo>
                    <a:lnTo>
                      <a:pt x="173" y="2277"/>
                    </a:lnTo>
                    <a:lnTo>
                      <a:pt x="167" y="2247"/>
                    </a:lnTo>
                    <a:lnTo>
                      <a:pt x="161" y="2225"/>
                    </a:lnTo>
                    <a:lnTo>
                      <a:pt x="153" y="2211"/>
                    </a:lnTo>
                    <a:lnTo>
                      <a:pt x="143" y="2199"/>
                    </a:lnTo>
                    <a:lnTo>
                      <a:pt x="131" y="2183"/>
                    </a:lnTo>
                    <a:lnTo>
                      <a:pt x="117" y="2167"/>
                    </a:lnTo>
                    <a:lnTo>
                      <a:pt x="105" y="2151"/>
                    </a:lnTo>
                    <a:lnTo>
                      <a:pt x="95" y="2137"/>
                    </a:lnTo>
                    <a:lnTo>
                      <a:pt x="93" y="2129"/>
                    </a:lnTo>
                    <a:lnTo>
                      <a:pt x="91" y="2125"/>
                    </a:lnTo>
                    <a:lnTo>
                      <a:pt x="89" y="2123"/>
                    </a:lnTo>
                    <a:lnTo>
                      <a:pt x="87" y="2123"/>
                    </a:lnTo>
                    <a:lnTo>
                      <a:pt x="85" y="2125"/>
                    </a:lnTo>
                    <a:lnTo>
                      <a:pt x="81" y="2127"/>
                    </a:lnTo>
                    <a:lnTo>
                      <a:pt x="81" y="2131"/>
                    </a:lnTo>
                    <a:lnTo>
                      <a:pt x="79" y="2137"/>
                    </a:lnTo>
                    <a:lnTo>
                      <a:pt x="81" y="2141"/>
                    </a:lnTo>
                    <a:lnTo>
                      <a:pt x="83" y="2149"/>
                    </a:lnTo>
                    <a:lnTo>
                      <a:pt x="83" y="2157"/>
                    </a:lnTo>
                    <a:lnTo>
                      <a:pt x="85" y="2167"/>
                    </a:lnTo>
                    <a:lnTo>
                      <a:pt x="40" y="2043"/>
                    </a:lnTo>
                    <a:lnTo>
                      <a:pt x="0" y="1918"/>
                    </a:lnTo>
                    <a:lnTo>
                      <a:pt x="38" y="1734"/>
                    </a:lnTo>
                    <a:lnTo>
                      <a:pt x="85" y="1555"/>
                    </a:lnTo>
                    <a:lnTo>
                      <a:pt x="145" y="1380"/>
                    </a:lnTo>
                    <a:lnTo>
                      <a:pt x="213" y="1210"/>
                    </a:lnTo>
                    <a:lnTo>
                      <a:pt x="291" y="1045"/>
                    </a:lnTo>
                    <a:lnTo>
                      <a:pt x="377" y="885"/>
                    </a:lnTo>
                    <a:lnTo>
                      <a:pt x="472" y="730"/>
                    </a:lnTo>
                    <a:lnTo>
                      <a:pt x="576" y="582"/>
                    </a:lnTo>
                    <a:lnTo>
                      <a:pt x="688" y="439"/>
                    </a:lnTo>
                    <a:lnTo>
                      <a:pt x="698" y="441"/>
                    </a:lnTo>
                    <a:lnTo>
                      <a:pt x="706" y="443"/>
                    </a:lnTo>
                    <a:lnTo>
                      <a:pt x="712" y="447"/>
                    </a:lnTo>
                    <a:lnTo>
                      <a:pt x="718" y="449"/>
                    </a:lnTo>
                    <a:lnTo>
                      <a:pt x="718" y="453"/>
                    </a:lnTo>
                    <a:lnTo>
                      <a:pt x="722" y="459"/>
                    </a:lnTo>
                    <a:lnTo>
                      <a:pt x="730" y="459"/>
                    </a:lnTo>
                    <a:lnTo>
                      <a:pt x="740" y="455"/>
                    </a:lnTo>
                    <a:lnTo>
                      <a:pt x="750" y="445"/>
                    </a:lnTo>
                    <a:lnTo>
                      <a:pt x="758" y="429"/>
                    </a:lnTo>
                    <a:lnTo>
                      <a:pt x="760" y="409"/>
                    </a:lnTo>
                    <a:lnTo>
                      <a:pt x="758" y="387"/>
                    </a:lnTo>
                    <a:lnTo>
                      <a:pt x="752" y="367"/>
                    </a:lnTo>
                    <a:lnTo>
                      <a:pt x="793" y="321"/>
                    </a:lnTo>
                    <a:lnTo>
                      <a:pt x="813" y="329"/>
                    </a:lnTo>
                    <a:lnTo>
                      <a:pt x="833" y="337"/>
                    </a:lnTo>
                    <a:lnTo>
                      <a:pt x="851" y="349"/>
                    </a:lnTo>
                    <a:lnTo>
                      <a:pt x="863" y="361"/>
                    </a:lnTo>
                    <a:lnTo>
                      <a:pt x="873" y="373"/>
                    </a:lnTo>
                    <a:lnTo>
                      <a:pt x="883" y="391"/>
                    </a:lnTo>
                    <a:lnTo>
                      <a:pt x="895" y="409"/>
                    </a:lnTo>
                    <a:lnTo>
                      <a:pt x="905" y="425"/>
                    </a:lnTo>
                    <a:lnTo>
                      <a:pt x="909" y="439"/>
                    </a:lnTo>
                    <a:lnTo>
                      <a:pt x="907" y="449"/>
                    </a:lnTo>
                    <a:lnTo>
                      <a:pt x="905" y="453"/>
                    </a:lnTo>
                    <a:lnTo>
                      <a:pt x="905" y="457"/>
                    </a:lnTo>
                    <a:lnTo>
                      <a:pt x="907" y="463"/>
                    </a:lnTo>
                    <a:lnTo>
                      <a:pt x="909" y="467"/>
                    </a:lnTo>
                    <a:lnTo>
                      <a:pt x="913" y="471"/>
                    </a:lnTo>
                    <a:lnTo>
                      <a:pt x="919" y="475"/>
                    </a:lnTo>
                    <a:lnTo>
                      <a:pt x="923" y="477"/>
                    </a:lnTo>
                    <a:lnTo>
                      <a:pt x="929" y="479"/>
                    </a:lnTo>
                    <a:lnTo>
                      <a:pt x="933" y="479"/>
                    </a:lnTo>
                    <a:lnTo>
                      <a:pt x="937" y="475"/>
                    </a:lnTo>
                    <a:lnTo>
                      <a:pt x="943" y="467"/>
                    </a:lnTo>
                    <a:lnTo>
                      <a:pt x="949" y="453"/>
                    </a:lnTo>
                    <a:lnTo>
                      <a:pt x="953" y="439"/>
                    </a:lnTo>
                    <a:lnTo>
                      <a:pt x="955" y="427"/>
                    </a:lnTo>
                    <a:lnTo>
                      <a:pt x="955" y="417"/>
                    </a:lnTo>
                    <a:lnTo>
                      <a:pt x="953" y="413"/>
                    </a:lnTo>
                    <a:lnTo>
                      <a:pt x="945" y="407"/>
                    </a:lnTo>
                    <a:lnTo>
                      <a:pt x="935" y="391"/>
                    </a:lnTo>
                    <a:lnTo>
                      <a:pt x="925" y="367"/>
                    </a:lnTo>
                    <a:lnTo>
                      <a:pt x="917" y="339"/>
                    </a:lnTo>
                    <a:lnTo>
                      <a:pt x="915" y="309"/>
                    </a:lnTo>
                    <a:lnTo>
                      <a:pt x="917" y="289"/>
                    </a:lnTo>
                    <a:lnTo>
                      <a:pt x="925" y="267"/>
                    </a:lnTo>
                    <a:lnTo>
                      <a:pt x="937" y="247"/>
                    </a:lnTo>
                    <a:lnTo>
                      <a:pt x="951" y="228"/>
                    </a:lnTo>
                    <a:lnTo>
                      <a:pt x="965" y="212"/>
                    </a:lnTo>
                    <a:lnTo>
                      <a:pt x="977" y="198"/>
                    </a:lnTo>
                    <a:lnTo>
                      <a:pt x="989" y="192"/>
                    </a:lnTo>
                    <a:lnTo>
                      <a:pt x="997" y="190"/>
                    </a:lnTo>
                    <a:close/>
                    <a:moveTo>
                      <a:pt x="4226" y="32"/>
                    </a:moveTo>
                    <a:lnTo>
                      <a:pt x="4236" y="36"/>
                    </a:lnTo>
                    <a:lnTo>
                      <a:pt x="4244" y="46"/>
                    </a:lnTo>
                    <a:lnTo>
                      <a:pt x="4248" y="60"/>
                    </a:lnTo>
                    <a:lnTo>
                      <a:pt x="4244" y="78"/>
                    </a:lnTo>
                    <a:lnTo>
                      <a:pt x="4234" y="90"/>
                    </a:lnTo>
                    <a:lnTo>
                      <a:pt x="4216" y="102"/>
                    </a:lnTo>
                    <a:lnTo>
                      <a:pt x="4194" y="114"/>
                    </a:lnTo>
                    <a:lnTo>
                      <a:pt x="4168" y="126"/>
                    </a:lnTo>
                    <a:lnTo>
                      <a:pt x="4144" y="138"/>
                    </a:lnTo>
                    <a:lnTo>
                      <a:pt x="4122" y="150"/>
                    </a:lnTo>
                    <a:lnTo>
                      <a:pt x="4108" y="160"/>
                    </a:lnTo>
                    <a:lnTo>
                      <a:pt x="4108" y="160"/>
                    </a:lnTo>
                    <a:lnTo>
                      <a:pt x="4094" y="172"/>
                    </a:lnTo>
                    <a:lnTo>
                      <a:pt x="4076" y="188"/>
                    </a:lnTo>
                    <a:lnTo>
                      <a:pt x="4055" y="202"/>
                    </a:lnTo>
                    <a:lnTo>
                      <a:pt x="4035" y="220"/>
                    </a:lnTo>
                    <a:lnTo>
                      <a:pt x="4017" y="235"/>
                    </a:lnTo>
                    <a:lnTo>
                      <a:pt x="4007" y="249"/>
                    </a:lnTo>
                    <a:lnTo>
                      <a:pt x="4007" y="263"/>
                    </a:lnTo>
                    <a:lnTo>
                      <a:pt x="4011" y="277"/>
                    </a:lnTo>
                    <a:lnTo>
                      <a:pt x="4017" y="295"/>
                    </a:lnTo>
                    <a:lnTo>
                      <a:pt x="4021" y="317"/>
                    </a:lnTo>
                    <a:lnTo>
                      <a:pt x="4025" y="337"/>
                    </a:lnTo>
                    <a:lnTo>
                      <a:pt x="4029" y="353"/>
                    </a:lnTo>
                    <a:lnTo>
                      <a:pt x="4029" y="367"/>
                    </a:lnTo>
                    <a:lnTo>
                      <a:pt x="4027" y="371"/>
                    </a:lnTo>
                    <a:lnTo>
                      <a:pt x="4019" y="375"/>
                    </a:lnTo>
                    <a:lnTo>
                      <a:pt x="4003" y="375"/>
                    </a:lnTo>
                    <a:lnTo>
                      <a:pt x="3987" y="375"/>
                    </a:lnTo>
                    <a:lnTo>
                      <a:pt x="3971" y="369"/>
                    </a:lnTo>
                    <a:lnTo>
                      <a:pt x="3959" y="359"/>
                    </a:lnTo>
                    <a:lnTo>
                      <a:pt x="3945" y="347"/>
                    </a:lnTo>
                    <a:lnTo>
                      <a:pt x="3931" y="333"/>
                    </a:lnTo>
                    <a:lnTo>
                      <a:pt x="3919" y="317"/>
                    </a:lnTo>
                    <a:lnTo>
                      <a:pt x="3911" y="305"/>
                    </a:lnTo>
                    <a:lnTo>
                      <a:pt x="3911" y="297"/>
                    </a:lnTo>
                    <a:lnTo>
                      <a:pt x="3917" y="285"/>
                    </a:lnTo>
                    <a:lnTo>
                      <a:pt x="3923" y="265"/>
                    </a:lnTo>
                    <a:lnTo>
                      <a:pt x="3929" y="239"/>
                    </a:lnTo>
                    <a:lnTo>
                      <a:pt x="3937" y="214"/>
                    </a:lnTo>
                    <a:lnTo>
                      <a:pt x="3945" y="188"/>
                    </a:lnTo>
                    <a:lnTo>
                      <a:pt x="3953" y="168"/>
                    </a:lnTo>
                    <a:lnTo>
                      <a:pt x="3959" y="156"/>
                    </a:lnTo>
                    <a:lnTo>
                      <a:pt x="3975" y="142"/>
                    </a:lnTo>
                    <a:lnTo>
                      <a:pt x="3997" y="128"/>
                    </a:lnTo>
                    <a:lnTo>
                      <a:pt x="4023" y="112"/>
                    </a:lnTo>
                    <a:lnTo>
                      <a:pt x="4051" y="98"/>
                    </a:lnTo>
                    <a:lnTo>
                      <a:pt x="4066" y="90"/>
                    </a:lnTo>
                    <a:lnTo>
                      <a:pt x="4088" y="84"/>
                    </a:lnTo>
                    <a:lnTo>
                      <a:pt x="4112" y="76"/>
                    </a:lnTo>
                    <a:lnTo>
                      <a:pt x="4138" y="68"/>
                    </a:lnTo>
                    <a:lnTo>
                      <a:pt x="4162" y="62"/>
                    </a:lnTo>
                    <a:lnTo>
                      <a:pt x="4182" y="56"/>
                    </a:lnTo>
                    <a:lnTo>
                      <a:pt x="4196" y="52"/>
                    </a:lnTo>
                    <a:lnTo>
                      <a:pt x="4202" y="50"/>
                    </a:lnTo>
                    <a:lnTo>
                      <a:pt x="4204" y="46"/>
                    </a:lnTo>
                    <a:lnTo>
                      <a:pt x="4208" y="44"/>
                    </a:lnTo>
                    <a:lnTo>
                      <a:pt x="4212" y="40"/>
                    </a:lnTo>
                    <a:lnTo>
                      <a:pt x="4216" y="36"/>
                    </a:lnTo>
                    <a:lnTo>
                      <a:pt x="4222" y="34"/>
                    </a:lnTo>
                    <a:lnTo>
                      <a:pt x="4226" y="32"/>
                    </a:lnTo>
                    <a:close/>
                    <a:moveTo>
                      <a:pt x="5022" y="0"/>
                    </a:moveTo>
                    <a:lnTo>
                      <a:pt x="5030" y="4"/>
                    </a:lnTo>
                    <a:lnTo>
                      <a:pt x="5042" y="10"/>
                    </a:lnTo>
                    <a:lnTo>
                      <a:pt x="5062" y="18"/>
                    </a:lnTo>
                    <a:lnTo>
                      <a:pt x="5084" y="26"/>
                    </a:lnTo>
                    <a:lnTo>
                      <a:pt x="5108" y="32"/>
                    </a:lnTo>
                    <a:lnTo>
                      <a:pt x="5128" y="34"/>
                    </a:lnTo>
                    <a:lnTo>
                      <a:pt x="5144" y="34"/>
                    </a:lnTo>
                    <a:lnTo>
                      <a:pt x="5163" y="34"/>
                    </a:lnTo>
                    <a:lnTo>
                      <a:pt x="5185" y="36"/>
                    </a:lnTo>
                    <a:lnTo>
                      <a:pt x="5263" y="104"/>
                    </a:lnTo>
                    <a:lnTo>
                      <a:pt x="5265" y="110"/>
                    </a:lnTo>
                    <a:lnTo>
                      <a:pt x="5265" y="116"/>
                    </a:lnTo>
                    <a:lnTo>
                      <a:pt x="5265" y="122"/>
                    </a:lnTo>
                    <a:lnTo>
                      <a:pt x="5263" y="124"/>
                    </a:lnTo>
                    <a:lnTo>
                      <a:pt x="5263" y="134"/>
                    </a:lnTo>
                    <a:lnTo>
                      <a:pt x="5267" y="146"/>
                    </a:lnTo>
                    <a:lnTo>
                      <a:pt x="5275" y="160"/>
                    </a:lnTo>
                    <a:lnTo>
                      <a:pt x="5289" y="174"/>
                    </a:lnTo>
                    <a:lnTo>
                      <a:pt x="5307" y="188"/>
                    </a:lnTo>
                    <a:lnTo>
                      <a:pt x="5329" y="194"/>
                    </a:lnTo>
                    <a:lnTo>
                      <a:pt x="5355" y="200"/>
                    </a:lnTo>
                    <a:lnTo>
                      <a:pt x="5361" y="202"/>
                    </a:lnTo>
                    <a:lnTo>
                      <a:pt x="5367" y="202"/>
                    </a:lnTo>
                    <a:lnTo>
                      <a:pt x="5495" y="333"/>
                    </a:lnTo>
                    <a:lnTo>
                      <a:pt x="5614" y="473"/>
                    </a:lnTo>
                    <a:lnTo>
                      <a:pt x="5726" y="618"/>
                    </a:lnTo>
                    <a:lnTo>
                      <a:pt x="5830" y="770"/>
                    </a:lnTo>
                    <a:lnTo>
                      <a:pt x="5925" y="929"/>
                    </a:lnTo>
                    <a:lnTo>
                      <a:pt x="6011" y="1093"/>
                    </a:lnTo>
                    <a:lnTo>
                      <a:pt x="6087" y="1264"/>
                    </a:lnTo>
                    <a:lnTo>
                      <a:pt x="6153" y="1437"/>
                    </a:lnTo>
                    <a:lnTo>
                      <a:pt x="6137" y="1461"/>
                    </a:lnTo>
                    <a:lnTo>
                      <a:pt x="6121" y="1483"/>
                    </a:lnTo>
                    <a:lnTo>
                      <a:pt x="6105" y="1505"/>
                    </a:lnTo>
                    <a:lnTo>
                      <a:pt x="6091" y="1521"/>
                    </a:lnTo>
                    <a:lnTo>
                      <a:pt x="6081" y="1529"/>
                    </a:lnTo>
                    <a:lnTo>
                      <a:pt x="6071" y="1537"/>
                    </a:lnTo>
                    <a:lnTo>
                      <a:pt x="6061" y="1555"/>
                    </a:lnTo>
                    <a:lnTo>
                      <a:pt x="6051" y="1581"/>
                    </a:lnTo>
                    <a:lnTo>
                      <a:pt x="6043" y="1611"/>
                    </a:lnTo>
                    <a:lnTo>
                      <a:pt x="6039" y="1643"/>
                    </a:lnTo>
                    <a:lnTo>
                      <a:pt x="6041" y="1675"/>
                    </a:lnTo>
                    <a:lnTo>
                      <a:pt x="6041" y="1701"/>
                    </a:lnTo>
                    <a:lnTo>
                      <a:pt x="6035" y="1727"/>
                    </a:lnTo>
                    <a:lnTo>
                      <a:pt x="6023" y="1752"/>
                    </a:lnTo>
                    <a:lnTo>
                      <a:pt x="6009" y="1776"/>
                    </a:lnTo>
                    <a:lnTo>
                      <a:pt x="5995" y="1796"/>
                    </a:lnTo>
                    <a:lnTo>
                      <a:pt x="5979" y="1812"/>
                    </a:lnTo>
                    <a:lnTo>
                      <a:pt x="5967" y="1822"/>
                    </a:lnTo>
                    <a:lnTo>
                      <a:pt x="5957" y="1822"/>
                    </a:lnTo>
                    <a:lnTo>
                      <a:pt x="5949" y="1812"/>
                    </a:lnTo>
                    <a:lnTo>
                      <a:pt x="5939" y="1794"/>
                    </a:lnTo>
                    <a:lnTo>
                      <a:pt x="5931" y="1772"/>
                    </a:lnTo>
                    <a:lnTo>
                      <a:pt x="5923" y="1750"/>
                    </a:lnTo>
                    <a:lnTo>
                      <a:pt x="5915" y="1730"/>
                    </a:lnTo>
                    <a:lnTo>
                      <a:pt x="5907" y="1721"/>
                    </a:lnTo>
                    <a:lnTo>
                      <a:pt x="5899" y="1713"/>
                    </a:lnTo>
                    <a:lnTo>
                      <a:pt x="5891" y="1703"/>
                    </a:lnTo>
                    <a:lnTo>
                      <a:pt x="5883" y="1693"/>
                    </a:lnTo>
                    <a:lnTo>
                      <a:pt x="5878" y="1687"/>
                    </a:lnTo>
                    <a:lnTo>
                      <a:pt x="5874" y="1685"/>
                    </a:lnTo>
                    <a:lnTo>
                      <a:pt x="5874" y="1689"/>
                    </a:lnTo>
                    <a:lnTo>
                      <a:pt x="5872" y="1699"/>
                    </a:lnTo>
                    <a:lnTo>
                      <a:pt x="5864" y="1713"/>
                    </a:lnTo>
                    <a:lnTo>
                      <a:pt x="5854" y="1727"/>
                    </a:lnTo>
                    <a:lnTo>
                      <a:pt x="5846" y="1738"/>
                    </a:lnTo>
                    <a:lnTo>
                      <a:pt x="5840" y="1744"/>
                    </a:lnTo>
                    <a:lnTo>
                      <a:pt x="5834" y="1750"/>
                    </a:lnTo>
                    <a:lnTo>
                      <a:pt x="5824" y="1758"/>
                    </a:lnTo>
                    <a:lnTo>
                      <a:pt x="5812" y="1764"/>
                    </a:lnTo>
                    <a:lnTo>
                      <a:pt x="5806" y="1770"/>
                    </a:lnTo>
                    <a:lnTo>
                      <a:pt x="5804" y="1780"/>
                    </a:lnTo>
                    <a:lnTo>
                      <a:pt x="5804" y="1794"/>
                    </a:lnTo>
                    <a:lnTo>
                      <a:pt x="5806" y="1810"/>
                    </a:lnTo>
                    <a:lnTo>
                      <a:pt x="5810" y="1826"/>
                    </a:lnTo>
                    <a:lnTo>
                      <a:pt x="5814" y="1836"/>
                    </a:lnTo>
                    <a:lnTo>
                      <a:pt x="5820" y="1848"/>
                    </a:lnTo>
                    <a:lnTo>
                      <a:pt x="5830" y="1862"/>
                    </a:lnTo>
                    <a:lnTo>
                      <a:pt x="5840" y="1878"/>
                    </a:lnTo>
                    <a:lnTo>
                      <a:pt x="5848" y="1892"/>
                    </a:lnTo>
                    <a:lnTo>
                      <a:pt x="5852" y="1906"/>
                    </a:lnTo>
                    <a:lnTo>
                      <a:pt x="5854" y="1920"/>
                    </a:lnTo>
                    <a:lnTo>
                      <a:pt x="5862" y="1938"/>
                    </a:lnTo>
                    <a:lnTo>
                      <a:pt x="5868" y="1962"/>
                    </a:lnTo>
                    <a:lnTo>
                      <a:pt x="5872" y="1984"/>
                    </a:lnTo>
                    <a:lnTo>
                      <a:pt x="5872" y="2006"/>
                    </a:lnTo>
                    <a:lnTo>
                      <a:pt x="5870" y="2022"/>
                    </a:lnTo>
                    <a:lnTo>
                      <a:pt x="5864" y="2041"/>
                    </a:lnTo>
                    <a:lnTo>
                      <a:pt x="5858" y="2063"/>
                    </a:lnTo>
                    <a:lnTo>
                      <a:pt x="5852" y="2085"/>
                    </a:lnTo>
                    <a:lnTo>
                      <a:pt x="5846" y="2103"/>
                    </a:lnTo>
                    <a:lnTo>
                      <a:pt x="5842" y="2115"/>
                    </a:lnTo>
                    <a:lnTo>
                      <a:pt x="5838" y="2121"/>
                    </a:lnTo>
                    <a:lnTo>
                      <a:pt x="5832" y="2127"/>
                    </a:lnTo>
                    <a:lnTo>
                      <a:pt x="5822" y="2137"/>
                    </a:lnTo>
                    <a:lnTo>
                      <a:pt x="5808" y="2151"/>
                    </a:lnTo>
                    <a:lnTo>
                      <a:pt x="5792" y="2167"/>
                    </a:lnTo>
                    <a:lnTo>
                      <a:pt x="5780" y="2187"/>
                    </a:lnTo>
                    <a:lnTo>
                      <a:pt x="5770" y="2203"/>
                    </a:lnTo>
                    <a:lnTo>
                      <a:pt x="5754" y="2225"/>
                    </a:lnTo>
                    <a:lnTo>
                      <a:pt x="5734" y="2247"/>
                    </a:lnTo>
                    <a:lnTo>
                      <a:pt x="5712" y="2269"/>
                    </a:lnTo>
                    <a:lnTo>
                      <a:pt x="5690" y="2287"/>
                    </a:lnTo>
                    <a:lnTo>
                      <a:pt x="5670" y="2299"/>
                    </a:lnTo>
                    <a:lnTo>
                      <a:pt x="5654" y="2303"/>
                    </a:lnTo>
                    <a:lnTo>
                      <a:pt x="5640" y="2307"/>
                    </a:lnTo>
                    <a:lnTo>
                      <a:pt x="5626" y="2317"/>
                    </a:lnTo>
                    <a:lnTo>
                      <a:pt x="5616" y="2328"/>
                    </a:lnTo>
                    <a:lnTo>
                      <a:pt x="5608" y="2340"/>
                    </a:lnTo>
                    <a:lnTo>
                      <a:pt x="5604" y="2350"/>
                    </a:lnTo>
                    <a:lnTo>
                      <a:pt x="5606" y="2354"/>
                    </a:lnTo>
                    <a:lnTo>
                      <a:pt x="5614" y="2358"/>
                    </a:lnTo>
                    <a:lnTo>
                      <a:pt x="5622" y="2370"/>
                    </a:lnTo>
                    <a:lnTo>
                      <a:pt x="5626" y="2384"/>
                    </a:lnTo>
                    <a:lnTo>
                      <a:pt x="5628" y="2398"/>
                    </a:lnTo>
                    <a:lnTo>
                      <a:pt x="5622" y="2412"/>
                    </a:lnTo>
                    <a:lnTo>
                      <a:pt x="5614" y="2432"/>
                    </a:lnTo>
                    <a:lnTo>
                      <a:pt x="5604" y="2460"/>
                    </a:lnTo>
                    <a:lnTo>
                      <a:pt x="5594" y="2492"/>
                    </a:lnTo>
                    <a:lnTo>
                      <a:pt x="5586" y="2526"/>
                    </a:lnTo>
                    <a:lnTo>
                      <a:pt x="5582" y="2560"/>
                    </a:lnTo>
                    <a:lnTo>
                      <a:pt x="5578" y="2584"/>
                    </a:lnTo>
                    <a:lnTo>
                      <a:pt x="5566" y="2604"/>
                    </a:lnTo>
                    <a:lnTo>
                      <a:pt x="5550" y="2626"/>
                    </a:lnTo>
                    <a:lnTo>
                      <a:pt x="5532" y="2641"/>
                    </a:lnTo>
                    <a:lnTo>
                      <a:pt x="5515" y="2657"/>
                    </a:lnTo>
                    <a:lnTo>
                      <a:pt x="5497" y="2669"/>
                    </a:lnTo>
                    <a:lnTo>
                      <a:pt x="5481" y="2677"/>
                    </a:lnTo>
                    <a:lnTo>
                      <a:pt x="5471" y="2681"/>
                    </a:lnTo>
                    <a:lnTo>
                      <a:pt x="5467" y="2681"/>
                    </a:lnTo>
                    <a:lnTo>
                      <a:pt x="5463" y="2673"/>
                    </a:lnTo>
                    <a:lnTo>
                      <a:pt x="5457" y="2661"/>
                    </a:lnTo>
                    <a:lnTo>
                      <a:pt x="5447" y="2649"/>
                    </a:lnTo>
                    <a:lnTo>
                      <a:pt x="5435" y="2637"/>
                    </a:lnTo>
                    <a:lnTo>
                      <a:pt x="5425" y="2627"/>
                    </a:lnTo>
                    <a:lnTo>
                      <a:pt x="5413" y="2620"/>
                    </a:lnTo>
                    <a:lnTo>
                      <a:pt x="5401" y="2610"/>
                    </a:lnTo>
                    <a:lnTo>
                      <a:pt x="5387" y="2604"/>
                    </a:lnTo>
                    <a:lnTo>
                      <a:pt x="5373" y="2598"/>
                    </a:lnTo>
                    <a:lnTo>
                      <a:pt x="5363" y="2598"/>
                    </a:lnTo>
                    <a:lnTo>
                      <a:pt x="5359" y="2604"/>
                    </a:lnTo>
                    <a:lnTo>
                      <a:pt x="5357" y="2620"/>
                    </a:lnTo>
                    <a:lnTo>
                      <a:pt x="5357" y="2643"/>
                    </a:lnTo>
                    <a:lnTo>
                      <a:pt x="5359" y="2667"/>
                    </a:lnTo>
                    <a:lnTo>
                      <a:pt x="5363" y="2691"/>
                    </a:lnTo>
                    <a:lnTo>
                      <a:pt x="5369" y="2707"/>
                    </a:lnTo>
                    <a:lnTo>
                      <a:pt x="5379" y="2717"/>
                    </a:lnTo>
                    <a:lnTo>
                      <a:pt x="5393" y="2733"/>
                    </a:lnTo>
                    <a:lnTo>
                      <a:pt x="5409" y="2753"/>
                    </a:lnTo>
                    <a:lnTo>
                      <a:pt x="5427" y="2771"/>
                    </a:lnTo>
                    <a:lnTo>
                      <a:pt x="5441" y="2789"/>
                    </a:lnTo>
                    <a:lnTo>
                      <a:pt x="5453" y="2805"/>
                    </a:lnTo>
                    <a:lnTo>
                      <a:pt x="5457" y="2817"/>
                    </a:lnTo>
                    <a:lnTo>
                      <a:pt x="5459" y="2835"/>
                    </a:lnTo>
                    <a:lnTo>
                      <a:pt x="5457" y="2853"/>
                    </a:lnTo>
                    <a:lnTo>
                      <a:pt x="5453" y="2869"/>
                    </a:lnTo>
                    <a:lnTo>
                      <a:pt x="5445" y="2881"/>
                    </a:lnTo>
                    <a:lnTo>
                      <a:pt x="5435" y="2887"/>
                    </a:lnTo>
                    <a:lnTo>
                      <a:pt x="5423" y="2881"/>
                    </a:lnTo>
                    <a:lnTo>
                      <a:pt x="5409" y="2869"/>
                    </a:lnTo>
                    <a:lnTo>
                      <a:pt x="5391" y="2853"/>
                    </a:lnTo>
                    <a:lnTo>
                      <a:pt x="5371" y="2833"/>
                    </a:lnTo>
                    <a:lnTo>
                      <a:pt x="5353" y="2815"/>
                    </a:lnTo>
                    <a:lnTo>
                      <a:pt x="5333" y="2795"/>
                    </a:lnTo>
                    <a:lnTo>
                      <a:pt x="5319" y="2777"/>
                    </a:lnTo>
                    <a:lnTo>
                      <a:pt x="5307" y="2763"/>
                    </a:lnTo>
                    <a:lnTo>
                      <a:pt x="5301" y="2755"/>
                    </a:lnTo>
                    <a:lnTo>
                      <a:pt x="5299" y="2739"/>
                    </a:lnTo>
                    <a:lnTo>
                      <a:pt x="5297" y="2719"/>
                    </a:lnTo>
                    <a:lnTo>
                      <a:pt x="5295" y="2699"/>
                    </a:lnTo>
                    <a:lnTo>
                      <a:pt x="5297" y="2681"/>
                    </a:lnTo>
                    <a:lnTo>
                      <a:pt x="5299" y="2669"/>
                    </a:lnTo>
                    <a:lnTo>
                      <a:pt x="5301" y="2657"/>
                    </a:lnTo>
                    <a:lnTo>
                      <a:pt x="5303" y="2635"/>
                    </a:lnTo>
                    <a:lnTo>
                      <a:pt x="5301" y="2616"/>
                    </a:lnTo>
                    <a:lnTo>
                      <a:pt x="5297" y="2600"/>
                    </a:lnTo>
                    <a:lnTo>
                      <a:pt x="5291" y="2588"/>
                    </a:lnTo>
                    <a:lnTo>
                      <a:pt x="5279" y="2572"/>
                    </a:lnTo>
                    <a:lnTo>
                      <a:pt x="5267" y="2558"/>
                    </a:lnTo>
                    <a:lnTo>
                      <a:pt x="5257" y="2544"/>
                    </a:lnTo>
                    <a:lnTo>
                      <a:pt x="5253" y="2534"/>
                    </a:lnTo>
                    <a:lnTo>
                      <a:pt x="5253" y="2524"/>
                    </a:lnTo>
                    <a:lnTo>
                      <a:pt x="5249" y="2512"/>
                    </a:lnTo>
                    <a:lnTo>
                      <a:pt x="5241" y="2498"/>
                    </a:lnTo>
                    <a:lnTo>
                      <a:pt x="5231" y="2490"/>
                    </a:lnTo>
                    <a:lnTo>
                      <a:pt x="5217" y="2486"/>
                    </a:lnTo>
                    <a:lnTo>
                      <a:pt x="5203" y="2484"/>
                    </a:lnTo>
                    <a:lnTo>
                      <a:pt x="5189" y="2474"/>
                    </a:lnTo>
                    <a:lnTo>
                      <a:pt x="5177" y="2464"/>
                    </a:lnTo>
                    <a:lnTo>
                      <a:pt x="5169" y="2450"/>
                    </a:lnTo>
                    <a:lnTo>
                      <a:pt x="5163" y="2440"/>
                    </a:lnTo>
                    <a:lnTo>
                      <a:pt x="5163" y="2434"/>
                    </a:lnTo>
                    <a:lnTo>
                      <a:pt x="5163" y="2424"/>
                    </a:lnTo>
                    <a:lnTo>
                      <a:pt x="5161" y="2406"/>
                    </a:lnTo>
                    <a:lnTo>
                      <a:pt x="5157" y="2386"/>
                    </a:lnTo>
                    <a:lnTo>
                      <a:pt x="5152" y="2366"/>
                    </a:lnTo>
                    <a:lnTo>
                      <a:pt x="5146" y="2352"/>
                    </a:lnTo>
                    <a:lnTo>
                      <a:pt x="5138" y="2340"/>
                    </a:lnTo>
                    <a:lnTo>
                      <a:pt x="5124" y="2327"/>
                    </a:lnTo>
                    <a:lnTo>
                      <a:pt x="5108" y="2313"/>
                    </a:lnTo>
                    <a:lnTo>
                      <a:pt x="5092" y="2301"/>
                    </a:lnTo>
                    <a:lnTo>
                      <a:pt x="5076" y="2295"/>
                    </a:lnTo>
                    <a:lnTo>
                      <a:pt x="5064" y="2295"/>
                    </a:lnTo>
                    <a:lnTo>
                      <a:pt x="5050" y="2301"/>
                    </a:lnTo>
                    <a:lnTo>
                      <a:pt x="5034" y="2309"/>
                    </a:lnTo>
                    <a:lnTo>
                      <a:pt x="5016" y="2321"/>
                    </a:lnTo>
                    <a:lnTo>
                      <a:pt x="4998" y="2332"/>
                    </a:lnTo>
                    <a:lnTo>
                      <a:pt x="4982" y="2342"/>
                    </a:lnTo>
                    <a:lnTo>
                      <a:pt x="4970" y="2350"/>
                    </a:lnTo>
                    <a:lnTo>
                      <a:pt x="4962" y="2360"/>
                    </a:lnTo>
                    <a:lnTo>
                      <a:pt x="4956" y="2376"/>
                    </a:lnTo>
                    <a:lnTo>
                      <a:pt x="4948" y="2398"/>
                    </a:lnTo>
                    <a:lnTo>
                      <a:pt x="4944" y="2418"/>
                    </a:lnTo>
                    <a:lnTo>
                      <a:pt x="4940" y="2436"/>
                    </a:lnTo>
                    <a:lnTo>
                      <a:pt x="4936" y="2446"/>
                    </a:lnTo>
                    <a:lnTo>
                      <a:pt x="4930" y="2450"/>
                    </a:lnTo>
                    <a:lnTo>
                      <a:pt x="4918" y="2454"/>
                    </a:lnTo>
                    <a:lnTo>
                      <a:pt x="4904" y="2458"/>
                    </a:lnTo>
                    <a:lnTo>
                      <a:pt x="4892" y="2460"/>
                    </a:lnTo>
                    <a:lnTo>
                      <a:pt x="4888" y="2464"/>
                    </a:lnTo>
                    <a:lnTo>
                      <a:pt x="4886" y="2474"/>
                    </a:lnTo>
                    <a:lnTo>
                      <a:pt x="4884" y="2484"/>
                    </a:lnTo>
                    <a:lnTo>
                      <a:pt x="4878" y="2494"/>
                    </a:lnTo>
                    <a:lnTo>
                      <a:pt x="4872" y="2496"/>
                    </a:lnTo>
                    <a:lnTo>
                      <a:pt x="4866" y="2500"/>
                    </a:lnTo>
                    <a:lnTo>
                      <a:pt x="4856" y="2512"/>
                    </a:lnTo>
                    <a:lnTo>
                      <a:pt x="4846" y="2528"/>
                    </a:lnTo>
                    <a:lnTo>
                      <a:pt x="4836" y="2548"/>
                    </a:lnTo>
                    <a:lnTo>
                      <a:pt x="4828" y="2572"/>
                    </a:lnTo>
                    <a:lnTo>
                      <a:pt x="4822" y="2594"/>
                    </a:lnTo>
                    <a:lnTo>
                      <a:pt x="4816" y="2622"/>
                    </a:lnTo>
                    <a:lnTo>
                      <a:pt x="4806" y="2649"/>
                    </a:lnTo>
                    <a:lnTo>
                      <a:pt x="4796" y="2677"/>
                    </a:lnTo>
                    <a:lnTo>
                      <a:pt x="4785" y="2703"/>
                    </a:lnTo>
                    <a:lnTo>
                      <a:pt x="4775" y="2719"/>
                    </a:lnTo>
                    <a:lnTo>
                      <a:pt x="4767" y="2725"/>
                    </a:lnTo>
                    <a:lnTo>
                      <a:pt x="4753" y="2723"/>
                    </a:lnTo>
                    <a:lnTo>
                      <a:pt x="4737" y="2713"/>
                    </a:lnTo>
                    <a:lnTo>
                      <a:pt x="4725" y="2699"/>
                    </a:lnTo>
                    <a:lnTo>
                      <a:pt x="4721" y="2687"/>
                    </a:lnTo>
                    <a:lnTo>
                      <a:pt x="4721" y="2677"/>
                    </a:lnTo>
                    <a:lnTo>
                      <a:pt x="4717" y="2659"/>
                    </a:lnTo>
                    <a:lnTo>
                      <a:pt x="4715" y="2641"/>
                    </a:lnTo>
                    <a:lnTo>
                      <a:pt x="4709" y="2624"/>
                    </a:lnTo>
                    <a:lnTo>
                      <a:pt x="4705" y="2610"/>
                    </a:lnTo>
                    <a:lnTo>
                      <a:pt x="4697" y="2598"/>
                    </a:lnTo>
                    <a:lnTo>
                      <a:pt x="4689" y="2580"/>
                    </a:lnTo>
                    <a:lnTo>
                      <a:pt x="4677" y="2560"/>
                    </a:lnTo>
                    <a:lnTo>
                      <a:pt x="4665" y="2538"/>
                    </a:lnTo>
                    <a:lnTo>
                      <a:pt x="4655" y="2516"/>
                    </a:lnTo>
                    <a:lnTo>
                      <a:pt x="4649" y="2498"/>
                    </a:lnTo>
                    <a:lnTo>
                      <a:pt x="4643" y="2482"/>
                    </a:lnTo>
                    <a:lnTo>
                      <a:pt x="4633" y="2462"/>
                    </a:lnTo>
                    <a:lnTo>
                      <a:pt x="4623" y="2442"/>
                    </a:lnTo>
                    <a:lnTo>
                      <a:pt x="4613" y="2420"/>
                    </a:lnTo>
                    <a:lnTo>
                      <a:pt x="4603" y="2402"/>
                    </a:lnTo>
                    <a:lnTo>
                      <a:pt x="4595" y="2386"/>
                    </a:lnTo>
                    <a:lnTo>
                      <a:pt x="4591" y="2378"/>
                    </a:lnTo>
                    <a:lnTo>
                      <a:pt x="4587" y="2366"/>
                    </a:lnTo>
                    <a:lnTo>
                      <a:pt x="4583" y="2350"/>
                    </a:lnTo>
                    <a:lnTo>
                      <a:pt x="4575" y="2332"/>
                    </a:lnTo>
                    <a:lnTo>
                      <a:pt x="4569" y="2319"/>
                    </a:lnTo>
                    <a:lnTo>
                      <a:pt x="4559" y="2311"/>
                    </a:lnTo>
                    <a:lnTo>
                      <a:pt x="4549" y="2307"/>
                    </a:lnTo>
                    <a:lnTo>
                      <a:pt x="4539" y="2297"/>
                    </a:lnTo>
                    <a:lnTo>
                      <a:pt x="4531" y="2285"/>
                    </a:lnTo>
                    <a:lnTo>
                      <a:pt x="4525" y="2275"/>
                    </a:lnTo>
                    <a:lnTo>
                      <a:pt x="4523" y="2267"/>
                    </a:lnTo>
                    <a:lnTo>
                      <a:pt x="4521" y="2257"/>
                    </a:lnTo>
                    <a:lnTo>
                      <a:pt x="4513" y="2239"/>
                    </a:lnTo>
                    <a:lnTo>
                      <a:pt x="4499" y="2213"/>
                    </a:lnTo>
                    <a:lnTo>
                      <a:pt x="4475" y="2185"/>
                    </a:lnTo>
                    <a:lnTo>
                      <a:pt x="4398" y="2197"/>
                    </a:lnTo>
                    <a:lnTo>
                      <a:pt x="4376" y="2201"/>
                    </a:lnTo>
                    <a:lnTo>
                      <a:pt x="4366" y="2191"/>
                    </a:lnTo>
                    <a:lnTo>
                      <a:pt x="4352" y="2189"/>
                    </a:lnTo>
                    <a:lnTo>
                      <a:pt x="4336" y="2195"/>
                    </a:lnTo>
                    <a:lnTo>
                      <a:pt x="4324" y="2199"/>
                    </a:lnTo>
                    <a:lnTo>
                      <a:pt x="4306" y="2201"/>
                    </a:lnTo>
                    <a:lnTo>
                      <a:pt x="4286" y="2201"/>
                    </a:lnTo>
                    <a:lnTo>
                      <a:pt x="4266" y="2199"/>
                    </a:lnTo>
                    <a:lnTo>
                      <a:pt x="4252" y="2195"/>
                    </a:lnTo>
                    <a:lnTo>
                      <a:pt x="4244" y="2191"/>
                    </a:lnTo>
                    <a:lnTo>
                      <a:pt x="4240" y="2183"/>
                    </a:lnTo>
                    <a:lnTo>
                      <a:pt x="4232" y="2169"/>
                    </a:lnTo>
                    <a:lnTo>
                      <a:pt x="4222" y="2149"/>
                    </a:lnTo>
                    <a:lnTo>
                      <a:pt x="4210" y="2129"/>
                    </a:lnTo>
                    <a:lnTo>
                      <a:pt x="4198" y="2109"/>
                    </a:lnTo>
                    <a:lnTo>
                      <a:pt x="4184" y="2093"/>
                    </a:lnTo>
                    <a:lnTo>
                      <a:pt x="4172" y="2079"/>
                    </a:lnTo>
                    <a:lnTo>
                      <a:pt x="4154" y="2065"/>
                    </a:lnTo>
                    <a:lnTo>
                      <a:pt x="4136" y="2049"/>
                    </a:lnTo>
                    <a:lnTo>
                      <a:pt x="4116" y="2033"/>
                    </a:lnTo>
                    <a:lnTo>
                      <a:pt x="4096" y="2022"/>
                    </a:lnTo>
                    <a:lnTo>
                      <a:pt x="4080" y="2012"/>
                    </a:lnTo>
                    <a:lnTo>
                      <a:pt x="4066" y="2004"/>
                    </a:lnTo>
                    <a:lnTo>
                      <a:pt x="4060" y="2004"/>
                    </a:lnTo>
                    <a:lnTo>
                      <a:pt x="4055" y="2010"/>
                    </a:lnTo>
                    <a:lnTo>
                      <a:pt x="4047" y="2020"/>
                    </a:lnTo>
                    <a:lnTo>
                      <a:pt x="4041" y="2031"/>
                    </a:lnTo>
                    <a:lnTo>
                      <a:pt x="4041" y="2043"/>
                    </a:lnTo>
                    <a:lnTo>
                      <a:pt x="4049" y="2053"/>
                    </a:lnTo>
                    <a:lnTo>
                      <a:pt x="4062" y="2065"/>
                    </a:lnTo>
                    <a:lnTo>
                      <a:pt x="4078" y="2077"/>
                    </a:lnTo>
                    <a:lnTo>
                      <a:pt x="4094" y="2091"/>
                    </a:lnTo>
                    <a:lnTo>
                      <a:pt x="4104" y="2103"/>
                    </a:lnTo>
                    <a:lnTo>
                      <a:pt x="4110" y="2115"/>
                    </a:lnTo>
                    <a:lnTo>
                      <a:pt x="4118" y="2131"/>
                    </a:lnTo>
                    <a:lnTo>
                      <a:pt x="4128" y="2147"/>
                    </a:lnTo>
                    <a:lnTo>
                      <a:pt x="4138" y="2161"/>
                    </a:lnTo>
                    <a:lnTo>
                      <a:pt x="4146" y="2169"/>
                    </a:lnTo>
                    <a:lnTo>
                      <a:pt x="4154" y="2171"/>
                    </a:lnTo>
                    <a:lnTo>
                      <a:pt x="4164" y="2169"/>
                    </a:lnTo>
                    <a:lnTo>
                      <a:pt x="4180" y="2169"/>
                    </a:lnTo>
                    <a:lnTo>
                      <a:pt x="4198" y="2175"/>
                    </a:lnTo>
                    <a:lnTo>
                      <a:pt x="4218" y="2181"/>
                    </a:lnTo>
                    <a:lnTo>
                      <a:pt x="4234" y="2191"/>
                    </a:lnTo>
                    <a:lnTo>
                      <a:pt x="4244" y="2201"/>
                    </a:lnTo>
                    <a:lnTo>
                      <a:pt x="4250" y="2215"/>
                    </a:lnTo>
                    <a:lnTo>
                      <a:pt x="4258" y="2233"/>
                    </a:lnTo>
                    <a:lnTo>
                      <a:pt x="4264" y="2255"/>
                    </a:lnTo>
                    <a:lnTo>
                      <a:pt x="4268" y="2277"/>
                    </a:lnTo>
                    <a:lnTo>
                      <a:pt x="4270" y="2293"/>
                    </a:lnTo>
                    <a:lnTo>
                      <a:pt x="4266" y="2303"/>
                    </a:lnTo>
                    <a:lnTo>
                      <a:pt x="4258" y="2317"/>
                    </a:lnTo>
                    <a:lnTo>
                      <a:pt x="4250" y="2338"/>
                    </a:lnTo>
                    <a:lnTo>
                      <a:pt x="4242" y="2364"/>
                    </a:lnTo>
                    <a:lnTo>
                      <a:pt x="4232" y="2388"/>
                    </a:lnTo>
                    <a:lnTo>
                      <a:pt x="4222" y="2402"/>
                    </a:lnTo>
                    <a:lnTo>
                      <a:pt x="4210" y="2410"/>
                    </a:lnTo>
                    <a:lnTo>
                      <a:pt x="4192" y="2420"/>
                    </a:lnTo>
                    <a:lnTo>
                      <a:pt x="4174" y="2430"/>
                    </a:lnTo>
                    <a:lnTo>
                      <a:pt x="4156" y="2442"/>
                    </a:lnTo>
                    <a:lnTo>
                      <a:pt x="4144" y="2450"/>
                    </a:lnTo>
                    <a:lnTo>
                      <a:pt x="4138" y="2456"/>
                    </a:lnTo>
                    <a:lnTo>
                      <a:pt x="4134" y="2464"/>
                    </a:lnTo>
                    <a:lnTo>
                      <a:pt x="4122" y="2474"/>
                    </a:lnTo>
                    <a:lnTo>
                      <a:pt x="4106" y="2486"/>
                    </a:lnTo>
                    <a:lnTo>
                      <a:pt x="4088" y="2496"/>
                    </a:lnTo>
                    <a:lnTo>
                      <a:pt x="4068" y="2508"/>
                    </a:lnTo>
                    <a:lnTo>
                      <a:pt x="4047" y="2518"/>
                    </a:lnTo>
                    <a:lnTo>
                      <a:pt x="4029" y="2526"/>
                    </a:lnTo>
                    <a:lnTo>
                      <a:pt x="4005" y="2532"/>
                    </a:lnTo>
                    <a:lnTo>
                      <a:pt x="3977" y="2536"/>
                    </a:lnTo>
                    <a:lnTo>
                      <a:pt x="3949" y="2540"/>
                    </a:lnTo>
                    <a:lnTo>
                      <a:pt x="3923" y="2540"/>
                    </a:lnTo>
                    <a:lnTo>
                      <a:pt x="3899" y="2538"/>
                    </a:lnTo>
                    <a:lnTo>
                      <a:pt x="3881" y="2532"/>
                    </a:lnTo>
                    <a:lnTo>
                      <a:pt x="3871" y="2522"/>
                    </a:lnTo>
                    <a:lnTo>
                      <a:pt x="3863" y="2504"/>
                    </a:lnTo>
                    <a:lnTo>
                      <a:pt x="3851" y="2480"/>
                    </a:lnTo>
                    <a:lnTo>
                      <a:pt x="3835" y="2452"/>
                    </a:lnTo>
                    <a:lnTo>
                      <a:pt x="3821" y="2424"/>
                    </a:lnTo>
                    <a:lnTo>
                      <a:pt x="3805" y="2396"/>
                    </a:lnTo>
                    <a:lnTo>
                      <a:pt x="3791" y="2372"/>
                    </a:lnTo>
                    <a:lnTo>
                      <a:pt x="3781" y="2354"/>
                    </a:lnTo>
                    <a:lnTo>
                      <a:pt x="3771" y="2338"/>
                    </a:lnTo>
                    <a:lnTo>
                      <a:pt x="3757" y="2321"/>
                    </a:lnTo>
                    <a:lnTo>
                      <a:pt x="3743" y="2299"/>
                    </a:lnTo>
                    <a:lnTo>
                      <a:pt x="3727" y="2275"/>
                    </a:lnTo>
                    <a:lnTo>
                      <a:pt x="3713" y="2253"/>
                    </a:lnTo>
                    <a:lnTo>
                      <a:pt x="3701" y="2231"/>
                    </a:lnTo>
                    <a:lnTo>
                      <a:pt x="3692" y="2215"/>
                    </a:lnTo>
                    <a:lnTo>
                      <a:pt x="3688" y="2201"/>
                    </a:lnTo>
                    <a:lnTo>
                      <a:pt x="3684" y="2191"/>
                    </a:lnTo>
                    <a:lnTo>
                      <a:pt x="3678" y="2179"/>
                    </a:lnTo>
                    <a:lnTo>
                      <a:pt x="3670" y="2169"/>
                    </a:lnTo>
                    <a:lnTo>
                      <a:pt x="3662" y="2163"/>
                    </a:lnTo>
                    <a:lnTo>
                      <a:pt x="3658" y="2163"/>
                    </a:lnTo>
                    <a:lnTo>
                      <a:pt x="3658" y="2167"/>
                    </a:lnTo>
                    <a:lnTo>
                      <a:pt x="3660" y="2181"/>
                    </a:lnTo>
                    <a:lnTo>
                      <a:pt x="3662" y="2203"/>
                    </a:lnTo>
                    <a:lnTo>
                      <a:pt x="3664" y="2225"/>
                    </a:lnTo>
                    <a:lnTo>
                      <a:pt x="3670" y="2243"/>
                    </a:lnTo>
                    <a:lnTo>
                      <a:pt x="3676" y="2257"/>
                    </a:lnTo>
                    <a:lnTo>
                      <a:pt x="3684" y="2265"/>
                    </a:lnTo>
                    <a:lnTo>
                      <a:pt x="3695" y="2279"/>
                    </a:lnTo>
                    <a:lnTo>
                      <a:pt x="3709" y="2297"/>
                    </a:lnTo>
                    <a:lnTo>
                      <a:pt x="3723" y="2315"/>
                    </a:lnTo>
                    <a:lnTo>
                      <a:pt x="3735" y="2330"/>
                    </a:lnTo>
                    <a:lnTo>
                      <a:pt x="3745" y="2344"/>
                    </a:lnTo>
                    <a:lnTo>
                      <a:pt x="3753" y="2358"/>
                    </a:lnTo>
                    <a:lnTo>
                      <a:pt x="3761" y="2380"/>
                    </a:lnTo>
                    <a:lnTo>
                      <a:pt x="3769" y="2406"/>
                    </a:lnTo>
                    <a:lnTo>
                      <a:pt x="3779" y="2436"/>
                    </a:lnTo>
                    <a:lnTo>
                      <a:pt x="3789" y="2462"/>
                    </a:lnTo>
                    <a:lnTo>
                      <a:pt x="3799" y="2484"/>
                    </a:lnTo>
                    <a:lnTo>
                      <a:pt x="3811" y="2498"/>
                    </a:lnTo>
                    <a:lnTo>
                      <a:pt x="3823" y="2510"/>
                    </a:lnTo>
                    <a:lnTo>
                      <a:pt x="3835" y="2530"/>
                    </a:lnTo>
                    <a:lnTo>
                      <a:pt x="3849" y="2554"/>
                    </a:lnTo>
                    <a:lnTo>
                      <a:pt x="3863" y="2576"/>
                    </a:lnTo>
                    <a:lnTo>
                      <a:pt x="3877" y="2596"/>
                    </a:lnTo>
                    <a:lnTo>
                      <a:pt x="3887" y="2612"/>
                    </a:lnTo>
                    <a:lnTo>
                      <a:pt x="3897" y="2616"/>
                    </a:lnTo>
                    <a:lnTo>
                      <a:pt x="3913" y="2616"/>
                    </a:lnTo>
                    <a:lnTo>
                      <a:pt x="3933" y="2612"/>
                    </a:lnTo>
                    <a:lnTo>
                      <a:pt x="3955" y="2608"/>
                    </a:lnTo>
                    <a:lnTo>
                      <a:pt x="3973" y="2602"/>
                    </a:lnTo>
                    <a:lnTo>
                      <a:pt x="3985" y="2596"/>
                    </a:lnTo>
                    <a:lnTo>
                      <a:pt x="3993" y="2592"/>
                    </a:lnTo>
                    <a:lnTo>
                      <a:pt x="4009" y="2592"/>
                    </a:lnTo>
                    <a:lnTo>
                      <a:pt x="4025" y="2596"/>
                    </a:lnTo>
                    <a:lnTo>
                      <a:pt x="4043" y="2604"/>
                    </a:lnTo>
                    <a:lnTo>
                      <a:pt x="4055" y="2612"/>
                    </a:lnTo>
                    <a:lnTo>
                      <a:pt x="4062" y="2624"/>
                    </a:lnTo>
                    <a:lnTo>
                      <a:pt x="4062" y="2637"/>
                    </a:lnTo>
                    <a:lnTo>
                      <a:pt x="4058" y="2659"/>
                    </a:lnTo>
                    <a:lnTo>
                      <a:pt x="4055" y="2687"/>
                    </a:lnTo>
                    <a:lnTo>
                      <a:pt x="4045" y="2717"/>
                    </a:lnTo>
                    <a:lnTo>
                      <a:pt x="4035" y="2745"/>
                    </a:lnTo>
                    <a:lnTo>
                      <a:pt x="4025" y="2773"/>
                    </a:lnTo>
                    <a:lnTo>
                      <a:pt x="4013" y="2797"/>
                    </a:lnTo>
                    <a:lnTo>
                      <a:pt x="4001" y="2815"/>
                    </a:lnTo>
                    <a:lnTo>
                      <a:pt x="3987" y="2837"/>
                    </a:lnTo>
                    <a:lnTo>
                      <a:pt x="3969" y="2863"/>
                    </a:lnTo>
                    <a:lnTo>
                      <a:pt x="3951" y="2891"/>
                    </a:lnTo>
                    <a:lnTo>
                      <a:pt x="3933" y="2917"/>
                    </a:lnTo>
                    <a:lnTo>
                      <a:pt x="3917" y="2940"/>
                    </a:lnTo>
                    <a:lnTo>
                      <a:pt x="3901" y="2960"/>
                    </a:lnTo>
                    <a:lnTo>
                      <a:pt x="3889" y="2976"/>
                    </a:lnTo>
                    <a:lnTo>
                      <a:pt x="3883" y="2984"/>
                    </a:lnTo>
                    <a:lnTo>
                      <a:pt x="3873" y="2992"/>
                    </a:lnTo>
                    <a:lnTo>
                      <a:pt x="3861" y="3006"/>
                    </a:lnTo>
                    <a:lnTo>
                      <a:pt x="3847" y="3024"/>
                    </a:lnTo>
                    <a:lnTo>
                      <a:pt x="3833" y="3042"/>
                    </a:lnTo>
                    <a:lnTo>
                      <a:pt x="3821" y="3060"/>
                    </a:lnTo>
                    <a:lnTo>
                      <a:pt x="3813" y="3078"/>
                    </a:lnTo>
                    <a:lnTo>
                      <a:pt x="3809" y="3096"/>
                    </a:lnTo>
                    <a:lnTo>
                      <a:pt x="3803" y="3122"/>
                    </a:lnTo>
                    <a:lnTo>
                      <a:pt x="3797" y="3156"/>
                    </a:lnTo>
                    <a:lnTo>
                      <a:pt x="3789" y="3194"/>
                    </a:lnTo>
                    <a:lnTo>
                      <a:pt x="3785" y="3229"/>
                    </a:lnTo>
                    <a:lnTo>
                      <a:pt x="3781" y="3265"/>
                    </a:lnTo>
                    <a:lnTo>
                      <a:pt x="3781" y="3297"/>
                    </a:lnTo>
                    <a:lnTo>
                      <a:pt x="3781" y="3327"/>
                    </a:lnTo>
                    <a:lnTo>
                      <a:pt x="3777" y="3363"/>
                    </a:lnTo>
                    <a:lnTo>
                      <a:pt x="3769" y="3407"/>
                    </a:lnTo>
                    <a:lnTo>
                      <a:pt x="3759" y="3451"/>
                    </a:lnTo>
                    <a:lnTo>
                      <a:pt x="3749" y="3493"/>
                    </a:lnTo>
                    <a:lnTo>
                      <a:pt x="3735" y="3530"/>
                    </a:lnTo>
                    <a:lnTo>
                      <a:pt x="3721" y="3562"/>
                    </a:lnTo>
                    <a:lnTo>
                      <a:pt x="3707" y="3582"/>
                    </a:lnTo>
                    <a:lnTo>
                      <a:pt x="3695" y="3598"/>
                    </a:lnTo>
                    <a:lnTo>
                      <a:pt x="3684" y="3624"/>
                    </a:lnTo>
                    <a:lnTo>
                      <a:pt x="3672" y="3652"/>
                    </a:lnTo>
                    <a:lnTo>
                      <a:pt x="3660" y="3684"/>
                    </a:lnTo>
                    <a:lnTo>
                      <a:pt x="3648" y="3718"/>
                    </a:lnTo>
                    <a:lnTo>
                      <a:pt x="3638" y="3746"/>
                    </a:lnTo>
                    <a:lnTo>
                      <a:pt x="3630" y="3772"/>
                    </a:lnTo>
                    <a:lnTo>
                      <a:pt x="3622" y="3788"/>
                    </a:lnTo>
                    <a:lnTo>
                      <a:pt x="3618" y="3796"/>
                    </a:lnTo>
                    <a:lnTo>
                      <a:pt x="3608" y="3800"/>
                    </a:lnTo>
                    <a:lnTo>
                      <a:pt x="3594" y="3810"/>
                    </a:lnTo>
                    <a:lnTo>
                      <a:pt x="3582" y="3820"/>
                    </a:lnTo>
                    <a:lnTo>
                      <a:pt x="3570" y="3831"/>
                    </a:lnTo>
                    <a:lnTo>
                      <a:pt x="3566" y="3843"/>
                    </a:lnTo>
                    <a:lnTo>
                      <a:pt x="3562" y="3855"/>
                    </a:lnTo>
                    <a:lnTo>
                      <a:pt x="3556" y="3875"/>
                    </a:lnTo>
                    <a:lnTo>
                      <a:pt x="3550" y="3899"/>
                    </a:lnTo>
                    <a:lnTo>
                      <a:pt x="3542" y="3923"/>
                    </a:lnTo>
                    <a:lnTo>
                      <a:pt x="3532" y="3945"/>
                    </a:lnTo>
                    <a:lnTo>
                      <a:pt x="3520" y="3959"/>
                    </a:lnTo>
                    <a:lnTo>
                      <a:pt x="3508" y="3973"/>
                    </a:lnTo>
                    <a:lnTo>
                      <a:pt x="3492" y="3993"/>
                    </a:lnTo>
                    <a:lnTo>
                      <a:pt x="3472" y="4019"/>
                    </a:lnTo>
                    <a:lnTo>
                      <a:pt x="3450" y="4045"/>
                    </a:lnTo>
                    <a:lnTo>
                      <a:pt x="3428" y="4071"/>
                    </a:lnTo>
                    <a:lnTo>
                      <a:pt x="3406" y="4093"/>
                    </a:lnTo>
                    <a:lnTo>
                      <a:pt x="3388" y="4107"/>
                    </a:lnTo>
                    <a:lnTo>
                      <a:pt x="3388" y="4107"/>
                    </a:lnTo>
                    <a:lnTo>
                      <a:pt x="3370" y="4115"/>
                    </a:lnTo>
                    <a:lnTo>
                      <a:pt x="3346" y="4119"/>
                    </a:lnTo>
                    <a:lnTo>
                      <a:pt x="3319" y="4119"/>
                    </a:lnTo>
                    <a:lnTo>
                      <a:pt x="3289" y="4119"/>
                    </a:lnTo>
                    <a:lnTo>
                      <a:pt x="3259" y="4115"/>
                    </a:lnTo>
                    <a:lnTo>
                      <a:pt x="3231" y="4107"/>
                    </a:lnTo>
                    <a:lnTo>
                      <a:pt x="3207" y="4097"/>
                    </a:lnTo>
                    <a:lnTo>
                      <a:pt x="3191" y="4085"/>
                    </a:lnTo>
                    <a:lnTo>
                      <a:pt x="3181" y="4071"/>
                    </a:lnTo>
                    <a:lnTo>
                      <a:pt x="3173" y="4049"/>
                    </a:lnTo>
                    <a:lnTo>
                      <a:pt x="3163" y="4023"/>
                    </a:lnTo>
                    <a:lnTo>
                      <a:pt x="3151" y="3995"/>
                    </a:lnTo>
                    <a:lnTo>
                      <a:pt x="3139" y="3967"/>
                    </a:lnTo>
                    <a:lnTo>
                      <a:pt x="3125" y="3939"/>
                    </a:lnTo>
                    <a:lnTo>
                      <a:pt x="3115" y="3915"/>
                    </a:lnTo>
                    <a:lnTo>
                      <a:pt x="3109" y="3895"/>
                    </a:lnTo>
                    <a:lnTo>
                      <a:pt x="3105" y="3883"/>
                    </a:lnTo>
                    <a:lnTo>
                      <a:pt x="3105" y="3869"/>
                    </a:lnTo>
                    <a:lnTo>
                      <a:pt x="3103" y="3847"/>
                    </a:lnTo>
                    <a:lnTo>
                      <a:pt x="3099" y="3820"/>
                    </a:lnTo>
                    <a:lnTo>
                      <a:pt x="3093" y="3792"/>
                    </a:lnTo>
                    <a:lnTo>
                      <a:pt x="3087" y="3764"/>
                    </a:lnTo>
                    <a:lnTo>
                      <a:pt x="3079" y="3742"/>
                    </a:lnTo>
                    <a:lnTo>
                      <a:pt x="3073" y="3722"/>
                    </a:lnTo>
                    <a:lnTo>
                      <a:pt x="3063" y="3700"/>
                    </a:lnTo>
                    <a:lnTo>
                      <a:pt x="3051" y="3672"/>
                    </a:lnTo>
                    <a:lnTo>
                      <a:pt x="3039" y="3644"/>
                    </a:lnTo>
                    <a:lnTo>
                      <a:pt x="3029" y="3616"/>
                    </a:lnTo>
                    <a:lnTo>
                      <a:pt x="3019" y="3588"/>
                    </a:lnTo>
                    <a:lnTo>
                      <a:pt x="3015" y="3564"/>
                    </a:lnTo>
                    <a:lnTo>
                      <a:pt x="3013" y="3546"/>
                    </a:lnTo>
                    <a:lnTo>
                      <a:pt x="3017" y="3524"/>
                    </a:lnTo>
                    <a:lnTo>
                      <a:pt x="3023" y="3497"/>
                    </a:lnTo>
                    <a:lnTo>
                      <a:pt x="3029" y="3465"/>
                    </a:lnTo>
                    <a:lnTo>
                      <a:pt x="3035" y="3431"/>
                    </a:lnTo>
                    <a:lnTo>
                      <a:pt x="3039" y="3401"/>
                    </a:lnTo>
                    <a:lnTo>
                      <a:pt x="3043" y="3373"/>
                    </a:lnTo>
                    <a:lnTo>
                      <a:pt x="3043" y="3353"/>
                    </a:lnTo>
                    <a:lnTo>
                      <a:pt x="3039" y="3335"/>
                    </a:lnTo>
                    <a:lnTo>
                      <a:pt x="3031" y="3311"/>
                    </a:lnTo>
                    <a:lnTo>
                      <a:pt x="3023" y="3283"/>
                    </a:lnTo>
                    <a:lnTo>
                      <a:pt x="3011" y="3255"/>
                    </a:lnTo>
                    <a:lnTo>
                      <a:pt x="3003" y="3227"/>
                    </a:lnTo>
                    <a:lnTo>
                      <a:pt x="2993" y="3204"/>
                    </a:lnTo>
                    <a:lnTo>
                      <a:pt x="2987" y="3186"/>
                    </a:lnTo>
                    <a:lnTo>
                      <a:pt x="2983" y="3166"/>
                    </a:lnTo>
                    <a:lnTo>
                      <a:pt x="2975" y="3138"/>
                    </a:lnTo>
                    <a:lnTo>
                      <a:pt x="2967" y="3106"/>
                    </a:lnTo>
                    <a:lnTo>
                      <a:pt x="2962" y="3074"/>
                    </a:lnTo>
                    <a:lnTo>
                      <a:pt x="2956" y="3042"/>
                    </a:lnTo>
                    <a:lnTo>
                      <a:pt x="2954" y="3016"/>
                    </a:lnTo>
                    <a:lnTo>
                      <a:pt x="2956" y="2996"/>
                    </a:lnTo>
                    <a:lnTo>
                      <a:pt x="2958" y="2978"/>
                    </a:lnTo>
                    <a:lnTo>
                      <a:pt x="2958" y="2952"/>
                    </a:lnTo>
                    <a:lnTo>
                      <a:pt x="2958" y="2925"/>
                    </a:lnTo>
                    <a:lnTo>
                      <a:pt x="2954" y="2895"/>
                    </a:lnTo>
                    <a:lnTo>
                      <a:pt x="2948" y="2871"/>
                    </a:lnTo>
                    <a:lnTo>
                      <a:pt x="2944" y="2855"/>
                    </a:lnTo>
                    <a:lnTo>
                      <a:pt x="2938" y="2851"/>
                    </a:lnTo>
                    <a:lnTo>
                      <a:pt x="2926" y="2853"/>
                    </a:lnTo>
                    <a:lnTo>
                      <a:pt x="2912" y="2855"/>
                    </a:lnTo>
                    <a:lnTo>
                      <a:pt x="2894" y="2857"/>
                    </a:lnTo>
                    <a:lnTo>
                      <a:pt x="2878" y="2855"/>
                    </a:lnTo>
                    <a:lnTo>
                      <a:pt x="2864" y="2851"/>
                    </a:lnTo>
                    <a:lnTo>
                      <a:pt x="2854" y="2847"/>
                    </a:lnTo>
                    <a:lnTo>
                      <a:pt x="2836" y="2839"/>
                    </a:lnTo>
                    <a:lnTo>
                      <a:pt x="2818" y="2831"/>
                    </a:lnTo>
                    <a:lnTo>
                      <a:pt x="2800" y="2821"/>
                    </a:lnTo>
                    <a:lnTo>
                      <a:pt x="2786" y="2809"/>
                    </a:lnTo>
                    <a:lnTo>
                      <a:pt x="2780" y="2797"/>
                    </a:lnTo>
                    <a:lnTo>
                      <a:pt x="2760" y="2795"/>
                    </a:lnTo>
                    <a:lnTo>
                      <a:pt x="2716" y="2791"/>
                    </a:lnTo>
                    <a:lnTo>
                      <a:pt x="2702" y="2817"/>
                    </a:lnTo>
                    <a:lnTo>
                      <a:pt x="2684" y="2837"/>
                    </a:lnTo>
                    <a:lnTo>
                      <a:pt x="2662" y="2851"/>
                    </a:lnTo>
                    <a:lnTo>
                      <a:pt x="2638" y="2855"/>
                    </a:lnTo>
                    <a:lnTo>
                      <a:pt x="2618" y="2855"/>
                    </a:lnTo>
                    <a:lnTo>
                      <a:pt x="2591" y="2855"/>
                    </a:lnTo>
                    <a:lnTo>
                      <a:pt x="2561" y="2853"/>
                    </a:lnTo>
                    <a:lnTo>
                      <a:pt x="2531" y="2849"/>
                    </a:lnTo>
                    <a:lnTo>
                      <a:pt x="2505" y="2843"/>
                    </a:lnTo>
                    <a:lnTo>
                      <a:pt x="2485" y="2837"/>
                    </a:lnTo>
                    <a:lnTo>
                      <a:pt x="2471" y="2825"/>
                    </a:lnTo>
                    <a:lnTo>
                      <a:pt x="2449" y="2809"/>
                    </a:lnTo>
                    <a:lnTo>
                      <a:pt x="2427" y="2791"/>
                    </a:lnTo>
                    <a:lnTo>
                      <a:pt x="2405" y="2769"/>
                    </a:lnTo>
                    <a:lnTo>
                      <a:pt x="2383" y="2747"/>
                    </a:lnTo>
                    <a:lnTo>
                      <a:pt x="2367" y="2727"/>
                    </a:lnTo>
                    <a:lnTo>
                      <a:pt x="2357" y="2711"/>
                    </a:lnTo>
                    <a:lnTo>
                      <a:pt x="2349" y="2691"/>
                    </a:lnTo>
                    <a:lnTo>
                      <a:pt x="2337" y="2665"/>
                    </a:lnTo>
                    <a:lnTo>
                      <a:pt x="2325" y="2631"/>
                    </a:lnTo>
                    <a:lnTo>
                      <a:pt x="2313" y="2598"/>
                    </a:lnTo>
                    <a:lnTo>
                      <a:pt x="2303" y="2562"/>
                    </a:lnTo>
                    <a:lnTo>
                      <a:pt x="2295" y="2528"/>
                    </a:lnTo>
                    <a:lnTo>
                      <a:pt x="2293" y="2500"/>
                    </a:lnTo>
                    <a:lnTo>
                      <a:pt x="2293" y="2474"/>
                    </a:lnTo>
                    <a:lnTo>
                      <a:pt x="2295" y="2440"/>
                    </a:lnTo>
                    <a:lnTo>
                      <a:pt x="2297" y="2402"/>
                    </a:lnTo>
                    <a:lnTo>
                      <a:pt x="2301" y="2362"/>
                    </a:lnTo>
                    <a:lnTo>
                      <a:pt x="2305" y="2325"/>
                    </a:lnTo>
                    <a:lnTo>
                      <a:pt x="2309" y="2291"/>
                    </a:lnTo>
                    <a:lnTo>
                      <a:pt x="2313" y="2265"/>
                    </a:lnTo>
                    <a:lnTo>
                      <a:pt x="2319" y="2251"/>
                    </a:lnTo>
                    <a:lnTo>
                      <a:pt x="2327" y="2237"/>
                    </a:lnTo>
                    <a:lnTo>
                      <a:pt x="2337" y="2217"/>
                    </a:lnTo>
                    <a:lnTo>
                      <a:pt x="2349" y="2193"/>
                    </a:lnTo>
                    <a:lnTo>
                      <a:pt x="2365" y="2167"/>
                    </a:lnTo>
                    <a:lnTo>
                      <a:pt x="2381" y="2139"/>
                    </a:lnTo>
                    <a:lnTo>
                      <a:pt x="2397" y="2113"/>
                    </a:lnTo>
                    <a:lnTo>
                      <a:pt x="2415" y="2091"/>
                    </a:lnTo>
                    <a:lnTo>
                      <a:pt x="2433" y="2073"/>
                    </a:lnTo>
                    <a:lnTo>
                      <a:pt x="2449" y="2041"/>
                    </a:lnTo>
                    <a:lnTo>
                      <a:pt x="2475" y="1992"/>
                    </a:lnTo>
                    <a:lnTo>
                      <a:pt x="2483" y="1950"/>
                    </a:lnTo>
                    <a:lnTo>
                      <a:pt x="2493" y="1914"/>
                    </a:lnTo>
                    <a:lnTo>
                      <a:pt x="2505" y="1882"/>
                    </a:lnTo>
                    <a:lnTo>
                      <a:pt x="2517" y="1858"/>
                    </a:lnTo>
                    <a:lnTo>
                      <a:pt x="2529" y="1848"/>
                    </a:lnTo>
                    <a:lnTo>
                      <a:pt x="2539" y="1840"/>
                    </a:lnTo>
                    <a:lnTo>
                      <a:pt x="2551" y="1830"/>
                    </a:lnTo>
                    <a:lnTo>
                      <a:pt x="2565" y="1818"/>
                    </a:lnTo>
                    <a:lnTo>
                      <a:pt x="2579" y="1806"/>
                    </a:lnTo>
                    <a:lnTo>
                      <a:pt x="2591" y="1798"/>
                    </a:lnTo>
                    <a:lnTo>
                      <a:pt x="2599" y="1796"/>
                    </a:lnTo>
                    <a:lnTo>
                      <a:pt x="2612" y="1798"/>
                    </a:lnTo>
                    <a:lnTo>
                      <a:pt x="2632" y="1802"/>
                    </a:lnTo>
                    <a:lnTo>
                      <a:pt x="2654" y="1806"/>
                    </a:lnTo>
                    <a:lnTo>
                      <a:pt x="2676" y="1806"/>
                    </a:lnTo>
                    <a:lnTo>
                      <a:pt x="2698" y="1800"/>
                    </a:lnTo>
                    <a:lnTo>
                      <a:pt x="2718" y="1794"/>
                    </a:lnTo>
                    <a:lnTo>
                      <a:pt x="2748" y="1788"/>
                    </a:lnTo>
                    <a:lnTo>
                      <a:pt x="2782" y="1782"/>
                    </a:lnTo>
                    <a:lnTo>
                      <a:pt x="2820" y="1776"/>
                    </a:lnTo>
                    <a:lnTo>
                      <a:pt x="2854" y="1770"/>
                    </a:lnTo>
                    <a:lnTo>
                      <a:pt x="2882" y="1764"/>
                    </a:lnTo>
                    <a:lnTo>
                      <a:pt x="2900" y="1760"/>
                    </a:lnTo>
                    <a:lnTo>
                      <a:pt x="2916" y="1756"/>
                    </a:lnTo>
                    <a:lnTo>
                      <a:pt x="2936" y="1754"/>
                    </a:lnTo>
                    <a:lnTo>
                      <a:pt x="2960" y="1754"/>
                    </a:lnTo>
                    <a:lnTo>
                      <a:pt x="2981" y="1754"/>
                    </a:lnTo>
                    <a:lnTo>
                      <a:pt x="3003" y="1756"/>
                    </a:lnTo>
                    <a:lnTo>
                      <a:pt x="3017" y="1760"/>
                    </a:lnTo>
                    <a:lnTo>
                      <a:pt x="3023" y="1766"/>
                    </a:lnTo>
                    <a:lnTo>
                      <a:pt x="3023" y="1776"/>
                    </a:lnTo>
                    <a:lnTo>
                      <a:pt x="3021" y="1788"/>
                    </a:lnTo>
                    <a:lnTo>
                      <a:pt x="3019" y="1798"/>
                    </a:lnTo>
                    <a:lnTo>
                      <a:pt x="3021" y="1806"/>
                    </a:lnTo>
                    <a:lnTo>
                      <a:pt x="3027" y="1814"/>
                    </a:lnTo>
                    <a:lnTo>
                      <a:pt x="3037" y="1828"/>
                    </a:lnTo>
                    <a:lnTo>
                      <a:pt x="3049" y="1846"/>
                    </a:lnTo>
                    <a:lnTo>
                      <a:pt x="3065" y="1866"/>
                    </a:lnTo>
                    <a:lnTo>
                      <a:pt x="3083" y="1882"/>
                    </a:lnTo>
                    <a:lnTo>
                      <a:pt x="3103" y="1894"/>
                    </a:lnTo>
                    <a:lnTo>
                      <a:pt x="3121" y="1902"/>
                    </a:lnTo>
                    <a:lnTo>
                      <a:pt x="3141" y="1912"/>
                    </a:lnTo>
                    <a:lnTo>
                      <a:pt x="3163" y="1924"/>
                    </a:lnTo>
                    <a:lnTo>
                      <a:pt x="3185" y="1936"/>
                    </a:lnTo>
                    <a:lnTo>
                      <a:pt x="3205" y="1946"/>
                    </a:lnTo>
                    <a:lnTo>
                      <a:pt x="3221" y="1952"/>
                    </a:lnTo>
                    <a:lnTo>
                      <a:pt x="3233" y="1954"/>
                    </a:lnTo>
                    <a:lnTo>
                      <a:pt x="3239" y="1950"/>
                    </a:lnTo>
                    <a:lnTo>
                      <a:pt x="3249" y="1942"/>
                    </a:lnTo>
                    <a:lnTo>
                      <a:pt x="3269" y="1934"/>
                    </a:lnTo>
                    <a:lnTo>
                      <a:pt x="3295" y="1926"/>
                    </a:lnTo>
                    <a:lnTo>
                      <a:pt x="3327" y="1922"/>
                    </a:lnTo>
                    <a:lnTo>
                      <a:pt x="3358" y="1918"/>
                    </a:lnTo>
                    <a:lnTo>
                      <a:pt x="3388" y="1918"/>
                    </a:lnTo>
                    <a:lnTo>
                      <a:pt x="3412" y="1920"/>
                    </a:lnTo>
                    <a:lnTo>
                      <a:pt x="3442" y="1924"/>
                    </a:lnTo>
                    <a:lnTo>
                      <a:pt x="3474" y="1926"/>
                    </a:lnTo>
                    <a:lnTo>
                      <a:pt x="3506" y="1928"/>
                    </a:lnTo>
                    <a:lnTo>
                      <a:pt x="3536" y="1928"/>
                    </a:lnTo>
                    <a:lnTo>
                      <a:pt x="3560" y="1926"/>
                    </a:lnTo>
                    <a:lnTo>
                      <a:pt x="3578" y="1922"/>
                    </a:lnTo>
                    <a:lnTo>
                      <a:pt x="3586" y="1916"/>
                    </a:lnTo>
                    <a:lnTo>
                      <a:pt x="3592" y="1902"/>
                    </a:lnTo>
                    <a:lnTo>
                      <a:pt x="3600" y="1884"/>
                    </a:lnTo>
                    <a:lnTo>
                      <a:pt x="3610" y="1866"/>
                    </a:lnTo>
                    <a:lnTo>
                      <a:pt x="3620" y="1850"/>
                    </a:lnTo>
                    <a:lnTo>
                      <a:pt x="3626" y="1836"/>
                    </a:lnTo>
                    <a:lnTo>
                      <a:pt x="3630" y="1826"/>
                    </a:lnTo>
                    <a:lnTo>
                      <a:pt x="3630" y="1822"/>
                    </a:lnTo>
                    <a:lnTo>
                      <a:pt x="3630" y="1816"/>
                    </a:lnTo>
                    <a:lnTo>
                      <a:pt x="3628" y="1812"/>
                    </a:lnTo>
                    <a:lnTo>
                      <a:pt x="3628" y="1808"/>
                    </a:lnTo>
                    <a:lnTo>
                      <a:pt x="3628" y="1806"/>
                    </a:lnTo>
                    <a:lnTo>
                      <a:pt x="3626" y="1806"/>
                    </a:lnTo>
                    <a:lnTo>
                      <a:pt x="3626" y="1808"/>
                    </a:lnTo>
                    <a:lnTo>
                      <a:pt x="3624" y="1812"/>
                    </a:lnTo>
                    <a:lnTo>
                      <a:pt x="3618" y="1822"/>
                    </a:lnTo>
                    <a:lnTo>
                      <a:pt x="3606" y="1826"/>
                    </a:lnTo>
                    <a:lnTo>
                      <a:pt x="3594" y="1826"/>
                    </a:lnTo>
                    <a:lnTo>
                      <a:pt x="3582" y="1824"/>
                    </a:lnTo>
                    <a:lnTo>
                      <a:pt x="3580" y="1818"/>
                    </a:lnTo>
                    <a:lnTo>
                      <a:pt x="3574" y="1812"/>
                    </a:lnTo>
                    <a:lnTo>
                      <a:pt x="3560" y="1806"/>
                    </a:lnTo>
                    <a:lnTo>
                      <a:pt x="3536" y="1802"/>
                    </a:lnTo>
                    <a:lnTo>
                      <a:pt x="3508" y="1802"/>
                    </a:lnTo>
                    <a:lnTo>
                      <a:pt x="3476" y="1804"/>
                    </a:lnTo>
                    <a:lnTo>
                      <a:pt x="3446" y="1810"/>
                    </a:lnTo>
                    <a:lnTo>
                      <a:pt x="3406" y="1778"/>
                    </a:lnTo>
                    <a:lnTo>
                      <a:pt x="3388" y="1764"/>
                    </a:lnTo>
                    <a:lnTo>
                      <a:pt x="3380" y="1744"/>
                    </a:lnTo>
                    <a:lnTo>
                      <a:pt x="3374" y="1725"/>
                    </a:lnTo>
                    <a:lnTo>
                      <a:pt x="3372" y="1707"/>
                    </a:lnTo>
                    <a:lnTo>
                      <a:pt x="3372" y="1697"/>
                    </a:lnTo>
                    <a:lnTo>
                      <a:pt x="3374" y="1683"/>
                    </a:lnTo>
                    <a:lnTo>
                      <a:pt x="3374" y="1667"/>
                    </a:lnTo>
                    <a:lnTo>
                      <a:pt x="3376" y="1651"/>
                    </a:lnTo>
                    <a:lnTo>
                      <a:pt x="3374" y="1641"/>
                    </a:lnTo>
                    <a:lnTo>
                      <a:pt x="3372" y="1635"/>
                    </a:lnTo>
                    <a:lnTo>
                      <a:pt x="3366" y="1639"/>
                    </a:lnTo>
                    <a:lnTo>
                      <a:pt x="3360" y="1651"/>
                    </a:lnTo>
                    <a:lnTo>
                      <a:pt x="3356" y="1667"/>
                    </a:lnTo>
                    <a:lnTo>
                      <a:pt x="3354" y="1687"/>
                    </a:lnTo>
                    <a:lnTo>
                      <a:pt x="3354" y="1703"/>
                    </a:lnTo>
                    <a:lnTo>
                      <a:pt x="3356" y="1723"/>
                    </a:lnTo>
                    <a:lnTo>
                      <a:pt x="3356" y="1744"/>
                    </a:lnTo>
                    <a:lnTo>
                      <a:pt x="3360" y="1762"/>
                    </a:lnTo>
                    <a:lnTo>
                      <a:pt x="3364" y="1774"/>
                    </a:lnTo>
                    <a:lnTo>
                      <a:pt x="3372" y="1780"/>
                    </a:lnTo>
                    <a:lnTo>
                      <a:pt x="3378" y="1784"/>
                    </a:lnTo>
                    <a:lnTo>
                      <a:pt x="3380" y="1792"/>
                    </a:lnTo>
                    <a:lnTo>
                      <a:pt x="3380" y="1804"/>
                    </a:lnTo>
                    <a:lnTo>
                      <a:pt x="3378" y="1814"/>
                    </a:lnTo>
                    <a:lnTo>
                      <a:pt x="3372" y="1822"/>
                    </a:lnTo>
                    <a:lnTo>
                      <a:pt x="3364" y="1826"/>
                    </a:lnTo>
                    <a:lnTo>
                      <a:pt x="3354" y="1822"/>
                    </a:lnTo>
                    <a:lnTo>
                      <a:pt x="3344" y="1812"/>
                    </a:lnTo>
                    <a:lnTo>
                      <a:pt x="3338" y="1802"/>
                    </a:lnTo>
                    <a:lnTo>
                      <a:pt x="3334" y="1794"/>
                    </a:lnTo>
                    <a:lnTo>
                      <a:pt x="3334" y="1790"/>
                    </a:lnTo>
                    <a:lnTo>
                      <a:pt x="3336" y="1790"/>
                    </a:lnTo>
                    <a:lnTo>
                      <a:pt x="3334" y="1788"/>
                    </a:lnTo>
                    <a:lnTo>
                      <a:pt x="3332" y="1786"/>
                    </a:lnTo>
                    <a:lnTo>
                      <a:pt x="3327" y="1784"/>
                    </a:lnTo>
                    <a:lnTo>
                      <a:pt x="3323" y="1782"/>
                    </a:lnTo>
                    <a:lnTo>
                      <a:pt x="3315" y="1780"/>
                    </a:lnTo>
                    <a:lnTo>
                      <a:pt x="3309" y="1780"/>
                    </a:lnTo>
                    <a:lnTo>
                      <a:pt x="3293" y="1778"/>
                    </a:lnTo>
                    <a:lnTo>
                      <a:pt x="3279" y="1768"/>
                    </a:lnTo>
                    <a:lnTo>
                      <a:pt x="3267" y="1754"/>
                    </a:lnTo>
                    <a:lnTo>
                      <a:pt x="3263" y="1742"/>
                    </a:lnTo>
                    <a:lnTo>
                      <a:pt x="3261" y="1727"/>
                    </a:lnTo>
                    <a:lnTo>
                      <a:pt x="3259" y="1705"/>
                    </a:lnTo>
                    <a:lnTo>
                      <a:pt x="3253" y="1681"/>
                    </a:lnTo>
                    <a:lnTo>
                      <a:pt x="3249" y="1663"/>
                    </a:lnTo>
                    <a:lnTo>
                      <a:pt x="3241" y="1647"/>
                    </a:lnTo>
                    <a:lnTo>
                      <a:pt x="3233" y="1633"/>
                    </a:lnTo>
                    <a:lnTo>
                      <a:pt x="3225" y="1613"/>
                    </a:lnTo>
                    <a:lnTo>
                      <a:pt x="3217" y="1599"/>
                    </a:lnTo>
                    <a:lnTo>
                      <a:pt x="3181" y="1549"/>
                    </a:lnTo>
                    <a:lnTo>
                      <a:pt x="3157" y="1529"/>
                    </a:lnTo>
                    <a:lnTo>
                      <a:pt x="3139" y="1515"/>
                    </a:lnTo>
                    <a:lnTo>
                      <a:pt x="3127" y="1507"/>
                    </a:lnTo>
                    <a:lnTo>
                      <a:pt x="3123" y="1505"/>
                    </a:lnTo>
                    <a:lnTo>
                      <a:pt x="3125" y="1509"/>
                    </a:lnTo>
                    <a:lnTo>
                      <a:pt x="3135" y="1519"/>
                    </a:lnTo>
                    <a:lnTo>
                      <a:pt x="3147" y="1533"/>
                    </a:lnTo>
                    <a:lnTo>
                      <a:pt x="3159" y="1549"/>
                    </a:lnTo>
                    <a:lnTo>
                      <a:pt x="3171" y="1565"/>
                    </a:lnTo>
                    <a:lnTo>
                      <a:pt x="3181" y="1583"/>
                    </a:lnTo>
                    <a:lnTo>
                      <a:pt x="3191" y="1599"/>
                    </a:lnTo>
                    <a:lnTo>
                      <a:pt x="3197" y="1611"/>
                    </a:lnTo>
                    <a:lnTo>
                      <a:pt x="3201" y="1617"/>
                    </a:lnTo>
                    <a:lnTo>
                      <a:pt x="3199" y="1617"/>
                    </a:lnTo>
                    <a:lnTo>
                      <a:pt x="3197" y="1615"/>
                    </a:lnTo>
                    <a:lnTo>
                      <a:pt x="3193" y="1615"/>
                    </a:lnTo>
                    <a:lnTo>
                      <a:pt x="3189" y="1617"/>
                    </a:lnTo>
                    <a:lnTo>
                      <a:pt x="3185" y="1621"/>
                    </a:lnTo>
                    <a:lnTo>
                      <a:pt x="3181" y="1623"/>
                    </a:lnTo>
                    <a:lnTo>
                      <a:pt x="3179" y="1629"/>
                    </a:lnTo>
                    <a:lnTo>
                      <a:pt x="3175" y="1633"/>
                    </a:lnTo>
                    <a:lnTo>
                      <a:pt x="3175" y="1637"/>
                    </a:lnTo>
                    <a:lnTo>
                      <a:pt x="3175" y="1639"/>
                    </a:lnTo>
                    <a:lnTo>
                      <a:pt x="3175" y="1641"/>
                    </a:lnTo>
                    <a:lnTo>
                      <a:pt x="3179" y="1645"/>
                    </a:lnTo>
                    <a:lnTo>
                      <a:pt x="3177" y="1655"/>
                    </a:lnTo>
                    <a:lnTo>
                      <a:pt x="3171" y="1667"/>
                    </a:lnTo>
                    <a:lnTo>
                      <a:pt x="3163" y="1679"/>
                    </a:lnTo>
                    <a:lnTo>
                      <a:pt x="3153" y="1687"/>
                    </a:lnTo>
                    <a:lnTo>
                      <a:pt x="3143" y="1695"/>
                    </a:lnTo>
                    <a:lnTo>
                      <a:pt x="3135" y="1707"/>
                    </a:lnTo>
                    <a:lnTo>
                      <a:pt x="3125" y="1721"/>
                    </a:lnTo>
                    <a:lnTo>
                      <a:pt x="3117" y="1734"/>
                    </a:lnTo>
                    <a:lnTo>
                      <a:pt x="3107" y="1744"/>
                    </a:lnTo>
                    <a:lnTo>
                      <a:pt x="3099" y="1746"/>
                    </a:lnTo>
                    <a:lnTo>
                      <a:pt x="3093" y="1738"/>
                    </a:lnTo>
                    <a:lnTo>
                      <a:pt x="3089" y="1727"/>
                    </a:lnTo>
                    <a:lnTo>
                      <a:pt x="3089" y="1713"/>
                    </a:lnTo>
                    <a:lnTo>
                      <a:pt x="3093" y="1701"/>
                    </a:lnTo>
                    <a:lnTo>
                      <a:pt x="3099" y="1697"/>
                    </a:lnTo>
                    <a:lnTo>
                      <a:pt x="3107" y="1693"/>
                    </a:lnTo>
                    <a:lnTo>
                      <a:pt x="3111" y="1681"/>
                    </a:lnTo>
                    <a:lnTo>
                      <a:pt x="3113" y="1667"/>
                    </a:lnTo>
                    <a:lnTo>
                      <a:pt x="3111" y="1651"/>
                    </a:lnTo>
                    <a:lnTo>
                      <a:pt x="3105" y="1637"/>
                    </a:lnTo>
                    <a:lnTo>
                      <a:pt x="3095" y="1627"/>
                    </a:lnTo>
                    <a:lnTo>
                      <a:pt x="3079" y="1615"/>
                    </a:lnTo>
                    <a:lnTo>
                      <a:pt x="3061" y="1605"/>
                    </a:lnTo>
                    <a:lnTo>
                      <a:pt x="3043" y="1593"/>
                    </a:lnTo>
                    <a:lnTo>
                      <a:pt x="3029" y="1585"/>
                    </a:lnTo>
                    <a:lnTo>
                      <a:pt x="3023" y="1577"/>
                    </a:lnTo>
                    <a:lnTo>
                      <a:pt x="3019" y="1573"/>
                    </a:lnTo>
                    <a:lnTo>
                      <a:pt x="3015" y="1575"/>
                    </a:lnTo>
                    <a:lnTo>
                      <a:pt x="3011" y="1583"/>
                    </a:lnTo>
                    <a:lnTo>
                      <a:pt x="3009" y="1597"/>
                    </a:lnTo>
                    <a:lnTo>
                      <a:pt x="3013" y="1615"/>
                    </a:lnTo>
                    <a:lnTo>
                      <a:pt x="3013" y="1627"/>
                    </a:lnTo>
                    <a:lnTo>
                      <a:pt x="3005" y="1637"/>
                    </a:lnTo>
                    <a:lnTo>
                      <a:pt x="2993" y="1641"/>
                    </a:lnTo>
                    <a:lnTo>
                      <a:pt x="2979" y="1643"/>
                    </a:lnTo>
                    <a:lnTo>
                      <a:pt x="2964" y="1639"/>
                    </a:lnTo>
                    <a:lnTo>
                      <a:pt x="2952" y="1629"/>
                    </a:lnTo>
                    <a:lnTo>
                      <a:pt x="2946" y="1617"/>
                    </a:lnTo>
                    <a:lnTo>
                      <a:pt x="2944" y="1599"/>
                    </a:lnTo>
                    <a:lnTo>
                      <a:pt x="2942" y="1581"/>
                    </a:lnTo>
                    <a:lnTo>
                      <a:pt x="2942" y="1561"/>
                    </a:lnTo>
                    <a:lnTo>
                      <a:pt x="2940" y="1545"/>
                    </a:lnTo>
                    <a:lnTo>
                      <a:pt x="2938" y="1531"/>
                    </a:lnTo>
                    <a:lnTo>
                      <a:pt x="2936" y="1525"/>
                    </a:lnTo>
                    <a:lnTo>
                      <a:pt x="2930" y="1525"/>
                    </a:lnTo>
                    <a:lnTo>
                      <a:pt x="2916" y="1529"/>
                    </a:lnTo>
                    <a:lnTo>
                      <a:pt x="2898" y="1533"/>
                    </a:lnTo>
                    <a:lnTo>
                      <a:pt x="2876" y="1537"/>
                    </a:lnTo>
                    <a:lnTo>
                      <a:pt x="2854" y="1541"/>
                    </a:lnTo>
                    <a:lnTo>
                      <a:pt x="2836" y="1547"/>
                    </a:lnTo>
                    <a:lnTo>
                      <a:pt x="2824" y="1555"/>
                    </a:lnTo>
                    <a:lnTo>
                      <a:pt x="2814" y="1569"/>
                    </a:lnTo>
                    <a:lnTo>
                      <a:pt x="2796" y="1589"/>
                    </a:lnTo>
                    <a:lnTo>
                      <a:pt x="2778" y="1609"/>
                    </a:lnTo>
                    <a:lnTo>
                      <a:pt x="2758" y="1631"/>
                    </a:lnTo>
                    <a:lnTo>
                      <a:pt x="2742" y="1653"/>
                    </a:lnTo>
                    <a:lnTo>
                      <a:pt x="2734" y="1671"/>
                    </a:lnTo>
                    <a:lnTo>
                      <a:pt x="2728" y="1687"/>
                    </a:lnTo>
                    <a:lnTo>
                      <a:pt x="2720" y="1705"/>
                    </a:lnTo>
                    <a:lnTo>
                      <a:pt x="2710" y="1725"/>
                    </a:lnTo>
                    <a:lnTo>
                      <a:pt x="2698" y="1742"/>
                    </a:lnTo>
                    <a:lnTo>
                      <a:pt x="2686" y="1756"/>
                    </a:lnTo>
                    <a:lnTo>
                      <a:pt x="2678" y="1766"/>
                    </a:lnTo>
                    <a:lnTo>
                      <a:pt x="2670" y="1768"/>
                    </a:lnTo>
                    <a:lnTo>
                      <a:pt x="2660" y="1766"/>
                    </a:lnTo>
                    <a:lnTo>
                      <a:pt x="2644" y="1764"/>
                    </a:lnTo>
                    <a:lnTo>
                      <a:pt x="2626" y="1766"/>
                    </a:lnTo>
                    <a:lnTo>
                      <a:pt x="2606" y="1766"/>
                    </a:lnTo>
                    <a:lnTo>
                      <a:pt x="2591" y="1764"/>
                    </a:lnTo>
                    <a:lnTo>
                      <a:pt x="2581" y="1760"/>
                    </a:lnTo>
                    <a:lnTo>
                      <a:pt x="2571" y="1756"/>
                    </a:lnTo>
                    <a:lnTo>
                      <a:pt x="2555" y="1750"/>
                    </a:lnTo>
                    <a:lnTo>
                      <a:pt x="2535" y="1744"/>
                    </a:lnTo>
                    <a:lnTo>
                      <a:pt x="2517" y="1736"/>
                    </a:lnTo>
                    <a:lnTo>
                      <a:pt x="2503" y="1729"/>
                    </a:lnTo>
                    <a:lnTo>
                      <a:pt x="2497" y="1719"/>
                    </a:lnTo>
                    <a:lnTo>
                      <a:pt x="2495" y="1701"/>
                    </a:lnTo>
                    <a:lnTo>
                      <a:pt x="2491" y="1677"/>
                    </a:lnTo>
                    <a:lnTo>
                      <a:pt x="2489" y="1649"/>
                    </a:lnTo>
                    <a:lnTo>
                      <a:pt x="2487" y="1621"/>
                    </a:lnTo>
                    <a:lnTo>
                      <a:pt x="2487" y="1601"/>
                    </a:lnTo>
                    <a:lnTo>
                      <a:pt x="2493" y="1585"/>
                    </a:lnTo>
                    <a:lnTo>
                      <a:pt x="2501" y="1565"/>
                    </a:lnTo>
                    <a:lnTo>
                      <a:pt x="2515" y="1545"/>
                    </a:lnTo>
                    <a:lnTo>
                      <a:pt x="2529" y="1525"/>
                    </a:lnTo>
                    <a:lnTo>
                      <a:pt x="2545" y="1509"/>
                    </a:lnTo>
                    <a:lnTo>
                      <a:pt x="2563" y="1501"/>
                    </a:lnTo>
                    <a:lnTo>
                      <a:pt x="2579" y="1499"/>
                    </a:lnTo>
                    <a:lnTo>
                      <a:pt x="2599" y="1499"/>
                    </a:lnTo>
                    <a:lnTo>
                      <a:pt x="2620" y="1501"/>
                    </a:lnTo>
                    <a:lnTo>
                      <a:pt x="2642" y="1501"/>
                    </a:lnTo>
                    <a:lnTo>
                      <a:pt x="2662" y="1503"/>
                    </a:lnTo>
                    <a:lnTo>
                      <a:pt x="2676" y="1501"/>
                    </a:lnTo>
                    <a:lnTo>
                      <a:pt x="2682" y="1499"/>
                    </a:lnTo>
                    <a:lnTo>
                      <a:pt x="2686" y="1489"/>
                    </a:lnTo>
                    <a:lnTo>
                      <a:pt x="2688" y="1475"/>
                    </a:lnTo>
                    <a:lnTo>
                      <a:pt x="2686" y="1459"/>
                    </a:lnTo>
                    <a:lnTo>
                      <a:pt x="2680" y="1447"/>
                    </a:lnTo>
                    <a:lnTo>
                      <a:pt x="2670" y="1435"/>
                    </a:lnTo>
                    <a:lnTo>
                      <a:pt x="2660" y="1416"/>
                    </a:lnTo>
                    <a:lnTo>
                      <a:pt x="2650" y="1396"/>
                    </a:lnTo>
                    <a:lnTo>
                      <a:pt x="2638" y="1382"/>
                    </a:lnTo>
                    <a:lnTo>
                      <a:pt x="2628" y="1374"/>
                    </a:lnTo>
                    <a:lnTo>
                      <a:pt x="2618" y="1372"/>
                    </a:lnTo>
                    <a:lnTo>
                      <a:pt x="2606" y="1366"/>
                    </a:lnTo>
                    <a:lnTo>
                      <a:pt x="2599" y="1358"/>
                    </a:lnTo>
                    <a:lnTo>
                      <a:pt x="2595" y="1348"/>
                    </a:lnTo>
                    <a:lnTo>
                      <a:pt x="2597" y="1340"/>
                    </a:lnTo>
                    <a:lnTo>
                      <a:pt x="2604" y="1332"/>
                    </a:lnTo>
                    <a:lnTo>
                      <a:pt x="2618" y="1320"/>
                    </a:lnTo>
                    <a:lnTo>
                      <a:pt x="2634" y="1308"/>
                    </a:lnTo>
                    <a:lnTo>
                      <a:pt x="2648" y="1296"/>
                    </a:lnTo>
                    <a:lnTo>
                      <a:pt x="2658" y="1286"/>
                    </a:lnTo>
                    <a:lnTo>
                      <a:pt x="2670" y="1278"/>
                    </a:lnTo>
                    <a:lnTo>
                      <a:pt x="2688" y="1272"/>
                    </a:lnTo>
                    <a:lnTo>
                      <a:pt x="2708" y="1266"/>
                    </a:lnTo>
                    <a:lnTo>
                      <a:pt x="2726" y="1262"/>
                    </a:lnTo>
                    <a:lnTo>
                      <a:pt x="2734" y="1260"/>
                    </a:lnTo>
                    <a:lnTo>
                      <a:pt x="2732" y="1256"/>
                    </a:lnTo>
                    <a:lnTo>
                      <a:pt x="2720" y="1250"/>
                    </a:lnTo>
                    <a:lnTo>
                      <a:pt x="2700" y="1244"/>
                    </a:lnTo>
                    <a:lnTo>
                      <a:pt x="2676" y="1242"/>
                    </a:lnTo>
                    <a:lnTo>
                      <a:pt x="2656" y="1242"/>
                    </a:lnTo>
                    <a:lnTo>
                      <a:pt x="2634" y="1244"/>
                    </a:lnTo>
                    <a:lnTo>
                      <a:pt x="2610" y="1244"/>
                    </a:lnTo>
                    <a:lnTo>
                      <a:pt x="2593" y="1244"/>
                    </a:lnTo>
                    <a:lnTo>
                      <a:pt x="2581" y="1242"/>
                    </a:lnTo>
                    <a:lnTo>
                      <a:pt x="2579" y="1240"/>
                    </a:lnTo>
                    <a:lnTo>
                      <a:pt x="2585" y="1234"/>
                    </a:lnTo>
                    <a:lnTo>
                      <a:pt x="2593" y="1224"/>
                    </a:lnTo>
                    <a:lnTo>
                      <a:pt x="2599" y="1212"/>
                    </a:lnTo>
                    <a:lnTo>
                      <a:pt x="2602" y="1200"/>
                    </a:lnTo>
                    <a:lnTo>
                      <a:pt x="2600" y="1188"/>
                    </a:lnTo>
                    <a:lnTo>
                      <a:pt x="2599" y="1178"/>
                    </a:lnTo>
                    <a:lnTo>
                      <a:pt x="2599" y="1160"/>
                    </a:lnTo>
                    <a:lnTo>
                      <a:pt x="2602" y="1142"/>
                    </a:lnTo>
                    <a:lnTo>
                      <a:pt x="2608" y="1125"/>
                    </a:lnTo>
                    <a:lnTo>
                      <a:pt x="2616" y="1113"/>
                    </a:lnTo>
                    <a:lnTo>
                      <a:pt x="2624" y="1107"/>
                    </a:lnTo>
                    <a:lnTo>
                      <a:pt x="2632" y="1101"/>
                    </a:lnTo>
                    <a:lnTo>
                      <a:pt x="2636" y="1089"/>
                    </a:lnTo>
                    <a:lnTo>
                      <a:pt x="2638" y="1075"/>
                    </a:lnTo>
                    <a:lnTo>
                      <a:pt x="2638" y="1063"/>
                    </a:lnTo>
                    <a:lnTo>
                      <a:pt x="2634" y="1059"/>
                    </a:lnTo>
                    <a:lnTo>
                      <a:pt x="2628" y="1053"/>
                    </a:lnTo>
                    <a:lnTo>
                      <a:pt x="2618" y="1041"/>
                    </a:lnTo>
                    <a:lnTo>
                      <a:pt x="2610" y="1025"/>
                    </a:lnTo>
                    <a:lnTo>
                      <a:pt x="2604" y="1009"/>
                    </a:lnTo>
                    <a:lnTo>
                      <a:pt x="2602" y="993"/>
                    </a:lnTo>
                    <a:lnTo>
                      <a:pt x="2606" y="975"/>
                    </a:lnTo>
                    <a:lnTo>
                      <a:pt x="2608" y="951"/>
                    </a:lnTo>
                    <a:lnTo>
                      <a:pt x="2612" y="923"/>
                    </a:lnTo>
                    <a:lnTo>
                      <a:pt x="2618" y="897"/>
                    </a:lnTo>
                    <a:lnTo>
                      <a:pt x="2622" y="877"/>
                    </a:lnTo>
                    <a:lnTo>
                      <a:pt x="2628" y="867"/>
                    </a:lnTo>
                    <a:lnTo>
                      <a:pt x="2640" y="865"/>
                    </a:lnTo>
                    <a:lnTo>
                      <a:pt x="2656" y="865"/>
                    </a:lnTo>
                    <a:lnTo>
                      <a:pt x="2670" y="867"/>
                    </a:lnTo>
                    <a:lnTo>
                      <a:pt x="2682" y="871"/>
                    </a:lnTo>
                    <a:lnTo>
                      <a:pt x="2686" y="877"/>
                    </a:lnTo>
                    <a:lnTo>
                      <a:pt x="2680" y="887"/>
                    </a:lnTo>
                    <a:lnTo>
                      <a:pt x="2676" y="899"/>
                    </a:lnTo>
                    <a:lnTo>
                      <a:pt x="2672" y="909"/>
                    </a:lnTo>
                    <a:lnTo>
                      <a:pt x="2674" y="917"/>
                    </a:lnTo>
                    <a:lnTo>
                      <a:pt x="2682" y="925"/>
                    </a:lnTo>
                    <a:lnTo>
                      <a:pt x="2694" y="935"/>
                    </a:lnTo>
                    <a:lnTo>
                      <a:pt x="2706" y="949"/>
                    </a:lnTo>
                    <a:lnTo>
                      <a:pt x="2718" y="965"/>
                    </a:lnTo>
                    <a:lnTo>
                      <a:pt x="2728" y="979"/>
                    </a:lnTo>
                    <a:lnTo>
                      <a:pt x="2734" y="993"/>
                    </a:lnTo>
                    <a:lnTo>
                      <a:pt x="2738" y="1017"/>
                    </a:lnTo>
                    <a:lnTo>
                      <a:pt x="2742" y="1043"/>
                    </a:lnTo>
                    <a:lnTo>
                      <a:pt x="2746" y="1067"/>
                    </a:lnTo>
                    <a:lnTo>
                      <a:pt x="2750" y="1087"/>
                    </a:lnTo>
                    <a:lnTo>
                      <a:pt x="2754" y="1097"/>
                    </a:lnTo>
                    <a:lnTo>
                      <a:pt x="2760" y="1107"/>
                    </a:lnTo>
                    <a:lnTo>
                      <a:pt x="2766" y="1123"/>
                    </a:lnTo>
                    <a:lnTo>
                      <a:pt x="2768" y="1138"/>
                    </a:lnTo>
                    <a:lnTo>
                      <a:pt x="2766" y="1154"/>
                    </a:lnTo>
                    <a:lnTo>
                      <a:pt x="2758" y="1172"/>
                    </a:lnTo>
                    <a:lnTo>
                      <a:pt x="2750" y="1192"/>
                    </a:lnTo>
                    <a:lnTo>
                      <a:pt x="2764" y="1184"/>
                    </a:lnTo>
                    <a:lnTo>
                      <a:pt x="2782" y="1176"/>
                    </a:lnTo>
                    <a:lnTo>
                      <a:pt x="2800" y="1168"/>
                    </a:lnTo>
                    <a:lnTo>
                      <a:pt x="2816" y="1162"/>
                    </a:lnTo>
                    <a:lnTo>
                      <a:pt x="2822" y="1154"/>
                    </a:lnTo>
                    <a:lnTo>
                      <a:pt x="2826" y="1144"/>
                    </a:lnTo>
                    <a:lnTo>
                      <a:pt x="2836" y="1131"/>
                    </a:lnTo>
                    <a:lnTo>
                      <a:pt x="2846" y="1117"/>
                    </a:lnTo>
                    <a:lnTo>
                      <a:pt x="2858" y="1105"/>
                    </a:lnTo>
                    <a:lnTo>
                      <a:pt x="2870" y="1099"/>
                    </a:lnTo>
                    <a:lnTo>
                      <a:pt x="2884" y="1093"/>
                    </a:lnTo>
                    <a:lnTo>
                      <a:pt x="2902" y="1087"/>
                    </a:lnTo>
                    <a:lnTo>
                      <a:pt x="2920" y="1079"/>
                    </a:lnTo>
                    <a:lnTo>
                      <a:pt x="2934" y="1071"/>
                    </a:lnTo>
                    <a:lnTo>
                      <a:pt x="2940" y="1065"/>
                    </a:lnTo>
                    <a:lnTo>
                      <a:pt x="2938" y="1055"/>
                    </a:lnTo>
                    <a:lnTo>
                      <a:pt x="2932" y="1045"/>
                    </a:lnTo>
                    <a:lnTo>
                      <a:pt x="2926" y="1035"/>
                    </a:lnTo>
                    <a:lnTo>
                      <a:pt x="2928" y="1025"/>
                    </a:lnTo>
                    <a:lnTo>
                      <a:pt x="2930" y="1017"/>
                    </a:lnTo>
                    <a:lnTo>
                      <a:pt x="2934" y="1003"/>
                    </a:lnTo>
                    <a:lnTo>
                      <a:pt x="2936" y="989"/>
                    </a:lnTo>
                    <a:lnTo>
                      <a:pt x="2934" y="977"/>
                    </a:lnTo>
                    <a:lnTo>
                      <a:pt x="2930" y="967"/>
                    </a:lnTo>
                    <a:lnTo>
                      <a:pt x="2922" y="963"/>
                    </a:lnTo>
                    <a:lnTo>
                      <a:pt x="2910" y="957"/>
                    </a:lnTo>
                    <a:lnTo>
                      <a:pt x="2896" y="941"/>
                    </a:lnTo>
                    <a:lnTo>
                      <a:pt x="2884" y="919"/>
                    </a:lnTo>
                    <a:lnTo>
                      <a:pt x="2876" y="897"/>
                    </a:lnTo>
                    <a:lnTo>
                      <a:pt x="2872" y="877"/>
                    </a:lnTo>
                    <a:lnTo>
                      <a:pt x="2872" y="859"/>
                    </a:lnTo>
                    <a:lnTo>
                      <a:pt x="2868" y="835"/>
                    </a:lnTo>
                    <a:lnTo>
                      <a:pt x="2866" y="810"/>
                    </a:lnTo>
                    <a:lnTo>
                      <a:pt x="2864" y="782"/>
                    </a:lnTo>
                    <a:lnTo>
                      <a:pt x="2862" y="756"/>
                    </a:lnTo>
                    <a:lnTo>
                      <a:pt x="2864" y="734"/>
                    </a:lnTo>
                    <a:lnTo>
                      <a:pt x="2872" y="720"/>
                    </a:lnTo>
                    <a:lnTo>
                      <a:pt x="2886" y="704"/>
                    </a:lnTo>
                    <a:lnTo>
                      <a:pt x="2902" y="690"/>
                    </a:lnTo>
                    <a:lnTo>
                      <a:pt x="2920" y="676"/>
                    </a:lnTo>
                    <a:lnTo>
                      <a:pt x="2934" y="664"/>
                    </a:lnTo>
                    <a:lnTo>
                      <a:pt x="2946" y="656"/>
                    </a:lnTo>
                    <a:lnTo>
                      <a:pt x="2950" y="650"/>
                    </a:lnTo>
                    <a:lnTo>
                      <a:pt x="2952" y="642"/>
                    </a:lnTo>
                    <a:lnTo>
                      <a:pt x="2956" y="630"/>
                    </a:lnTo>
                    <a:lnTo>
                      <a:pt x="2960" y="622"/>
                    </a:lnTo>
                    <a:lnTo>
                      <a:pt x="2965" y="618"/>
                    </a:lnTo>
                    <a:lnTo>
                      <a:pt x="2977" y="616"/>
                    </a:lnTo>
                    <a:lnTo>
                      <a:pt x="2993" y="608"/>
                    </a:lnTo>
                    <a:lnTo>
                      <a:pt x="3011" y="592"/>
                    </a:lnTo>
                    <a:lnTo>
                      <a:pt x="3019" y="580"/>
                    </a:lnTo>
                    <a:lnTo>
                      <a:pt x="3029" y="560"/>
                    </a:lnTo>
                    <a:lnTo>
                      <a:pt x="3043" y="538"/>
                    </a:lnTo>
                    <a:lnTo>
                      <a:pt x="3057" y="515"/>
                    </a:lnTo>
                    <a:lnTo>
                      <a:pt x="3071" y="493"/>
                    </a:lnTo>
                    <a:lnTo>
                      <a:pt x="3085" y="475"/>
                    </a:lnTo>
                    <a:lnTo>
                      <a:pt x="3097" y="463"/>
                    </a:lnTo>
                    <a:lnTo>
                      <a:pt x="3111" y="451"/>
                    </a:lnTo>
                    <a:lnTo>
                      <a:pt x="3127" y="435"/>
                    </a:lnTo>
                    <a:lnTo>
                      <a:pt x="3145" y="419"/>
                    </a:lnTo>
                    <a:lnTo>
                      <a:pt x="3163" y="403"/>
                    </a:lnTo>
                    <a:lnTo>
                      <a:pt x="3179" y="387"/>
                    </a:lnTo>
                    <a:lnTo>
                      <a:pt x="3191" y="377"/>
                    </a:lnTo>
                    <a:lnTo>
                      <a:pt x="3199" y="371"/>
                    </a:lnTo>
                    <a:lnTo>
                      <a:pt x="3211" y="367"/>
                    </a:lnTo>
                    <a:lnTo>
                      <a:pt x="3229" y="365"/>
                    </a:lnTo>
                    <a:lnTo>
                      <a:pt x="3247" y="355"/>
                    </a:lnTo>
                    <a:lnTo>
                      <a:pt x="3257" y="347"/>
                    </a:lnTo>
                    <a:lnTo>
                      <a:pt x="3273" y="337"/>
                    </a:lnTo>
                    <a:lnTo>
                      <a:pt x="3293" y="327"/>
                    </a:lnTo>
                    <a:lnTo>
                      <a:pt x="3311" y="317"/>
                    </a:lnTo>
                    <a:lnTo>
                      <a:pt x="3328" y="311"/>
                    </a:lnTo>
                    <a:lnTo>
                      <a:pt x="3340" y="307"/>
                    </a:lnTo>
                    <a:lnTo>
                      <a:pt x="3354" y="309"/>
                    </a:lnTo>
                    <a:lnTo>
                      <a:pt x="3374" y="311"/>
                    </a:lnTo>
                    <a:lnTo>
                      <a:pt x="3396" y="317"/>
                    </a:lnTo>
                    <a:lnTo>
                      <a:pt x="3416" y="323"/>
                    </a:lnTo>
                    <a:lnTo>
                      <a:pt x="3426" y="329"/>
                    </a:lnTo>
                    <a:lnTo>
                      <a:pt x="3436" y="339"/>
                    </a:lnTo>
                    <a:lnTo>
                      <a:pt x="3452" y="355"/>
                    </a:lnTo>
                    <a:lnTo>
                      <a:pt x="3468" y="369"/>
                    </a:lnTo>
                    <a:lnTo>
                      <a:pt x="3484" y="383"/>
                    </a:lnTo>
                    <a:lnTo>
                      <a:pt x="3498" y="389"/>
                    </a:lnTo>
                    <a:lnTo>
                      <a:pt x="3512" y="395"/>
                    </a:lnTo>
                    <a:lnTo>
                      <a:pt x="3532" y="405"/>
                    </a:lnTo>
                    <a:lnTo>
                      <a:pt x="3556" y="417"/>
                    </a:lnTo>
                    <a:lnTo>
                      <a:pt x="3582" y="429"/>
                    </a:lnTo>
                    <a:lnTo>
                      <a:pt x="3610" y="441"/>
                    </a:lnTo>
                    <a:lnTo>
                      <a:pt x="3634" y="449"/>
                    </a:lnTo>
                    <a:lnTo>
                      <a:pt x="3654" y="461"/>
                    </a:lnTo>
                    <a:lnTo>
                      <a:pt x="3672" y="477"/>
                    </a:lnTo>
                    <a:lnTo>
                      <a:pt x="3686" y="495"/>
                    </a:lnTo>
                    <a:lnTo>
                      <a:pt x="3699" y="511"/>
                    </a:lnTo>
                    <a:lnTo>
                      <a:pt x="3709" y="521"/>
                    </a:lnTo>
                    <a:lnTo>
                      <a:pt x="3719" y="521"/>
                    </a:lnTo>
                    <a:lnTo>
                      <a:pt x="3729" y="509"/>
                    </a:lnTo>
                    <a:lnTo>
                      <a:pt x="3739" y="491"/>
                    </a:lnTo>
                    <a:lnTo>
                      <a:pt x="3749" y="471"/>
                    </a:lnTo>
                    <a:lnTo>
                      <a:pt x="3757" y="453"/>
                    </a:lnTo>
                    <a:lnTo>
                      <a:pt x="3765" y="439"/>
                    </a:lnTo>
                    <a:lnTo>
                      <a:pt x="3771" y="435"/>
                    </a:lnTo>
                    <a:lnTo>
                      <a:pt x="3783" y="439"/>
                    </a:lnTo>
                    <a:lnTo>
                      <a:pt x="3799" y="445"/>
                    </a:lnTo>
                    <a:lnTo>
                      <a:pt x="3813" y="453"/>
                    </a:lnTo>
                    <a:lnTo>
                      <a:pt x="3819" y="463"/>
                    </a:lnTo>
                    <a:lnTo>
                      <a:pt x="3821" y="473"/>
                    </a:lnTo>
                    <a:lnTo>
                      <a:pt x="3827" y="481"/>
                    </a:lnTo>
                    <a:lnTo>
                      <a:pt x="3835" y="485"/>
                    </a:lnTo>
                    <a:lnTo>
                      <a:pt x="3847" y="487"/>
                    </a:lnTo>
                    <a:lnTo>
                      <a:pt x="3861" y="481"/>
                    </a:lnTo>
                    <a:lnTo>
                      <a:pt x="3875" y="473"/>
                    </a:lnTo>
                    <a:lnTo>
                      <a:pt x="3895" y="461"/>
                    </a:lnTo>
                    <a:lnTo>
                      <a:pt x="3919" y="451"/>
                    </a:lnTo>
                    <a:lnTo>
                      <a:pt x="3947" y="441"/>
                    </a:lnTo>
                    <a:lnTo>
                      <a:pt x="3973" y="431"/>
                    </a:lnTo>
                    <a:lnTo>
                      <a:pt x="3995" y="425"/>
                    </a:lnTo>
                    <a:lnTo>
                      <a:pt x="4013" y="421"/>
                    </a:lnTo>
                    <a:lnTo>
                      <a:pt x="4031" y="421"/>
                    </a:lnTo>
                    <a:lnTo>
                      <a:pt x="4051" y="421"/>
                    </a:lnTo>
                    <a:lnTo>
                      <a:pt x="4068" y="421"/>
                    </a:lnTo>
                    <a:lnTo>
                      <a:pt x="4084" y="423"/>
                    </a:lnTo>
                    <a:lnTo>
                      <a:pt x="4090" y="423"/>
                    </a:lnTo>
                    <a:lnTo>
                      <a:pt x="4088" y="421"/>
                    </a:lnTo>
                    <a:lnTo>
                      <a:pt x="4082" y="415"/>
                    </a:lnTo>
                    <a:lnTo>
                      <a:pt x="4082" y="405"/>
                    </a:lnTo>
                    <a:lnTo>
                      <a:pt x="4086" y="391"/>
                    </a:lnTo>
                    <a:lnTo>
                      <a:pt x="4092" y="379"/>
                    </a:lnTo>
                    <a:lnTo>
                      <a:pt x="4102" y="371"/>
                    </a:lnTo>
                    <a:lnTo>
                      <a:pt x="4110" y="371"/>
                    </a:lnTo>
                    <a:lnTo>
                      <a:pt x="4124" y="373"/>
                    </a:lnTo>
                    <a:lnTo>
                      <a:pt x="4146" y="371"/>
                    </a:lnTo>
                    <a:lnTo>
                      <a:pt x="4170" y="369"/>
                    </a:lnTo>
                    <a:lnTo>
                      <a:pt x="4198" y="363"/>
                    </a:lnTo>
                    <a:lnTo>
                      <a:pt x="4224" y="357"/>
                    </a:lnTo>
                    <a:lnTo>
                      <a:pt x="4246" y="349"/>
                    </a:lnTo>
                    <a:lnTo>
                      <a:pt x="4260" y="339"/>
                    </a:lnTo>
                    <a:lnTo>
                      <a:pt x="4272" y="327"/>
                    </a:lnTo>
                    <a:lnTo>
                      <a:pt x="4286" y="313"/>
                    </a:lnTo>
                    <a:lnTo>
                      <a:pt x="4302" y="297"/>
                    </a:lnTo>
                    <a:lnTo>
                      <a:pt x="4320" y="281"/>
                    </a:lnTo>
                    <a:lnTo>
                      <a:pt x="4334" y="269"/>
                    </a:lnTo>
                    <a:lnTo>
                      <a:pt x="4348" y="261"/>
                    </a:lnTo>
                    <a:lnTo>
                      <a:pt x="4356" y="261"/>
                    </a:lnTo>
                    <a:lnTo>
                      <a:pt x="4366" y="267"/>
                    </a:lnTo>
                    <a:lnTo>
                      <a:pt x="4380" y="271"/>
                    </a:lnTo>
                    <a:lnTo>
                      <a:pt x="4392" y="275"/>
                    </a:lnTo>
                    <a:lnTo>
                      <a:pt x="4404" y="277"/>
                    </a:lnTo>
                    <a:lnTo>
                      <a:pt x="4410" y="273"/>
                    </a:lnTo>
                    <a:lnTo>
                      <a:pt x="4416" y="267"/>
                    </a:lnTo>
                    <a:lnTo>
                      <a:pt x="4427" y="267"/>
                    </a:lnTo>
                    <a:lnTo>
                      <a:pt x="4439" y="269"/>
                    </a:lnTo>
                    <a:lnTo>
                      <a:pt x="4451" y="275"/>
                    </a:lnTo>
                    <a:lnTo>
                      <a:pt x="4461" y="281"/>
                    </a:lnTo>
                    <a:lnTo>
                      <a:pt x="4463" y="289"/>
                    </a:lnTo>
                    <a:lnTo>
                      <a:pt x="4465" y="295"/>
                    </a:lnTo>
                    <a:lnTo>
                      <a:pt x="4465" y="301"/>
                    </a:lnTo>
                    <a:lnTo>
                      <a:pt x="4469" y="305"/>
                    </a:lnTo>
                    <a:lnTo>
                      <a:pt x="4473" y="311"/>
                    </a:lnTo>
                    <a:lnTo>
                      <a:pt x="4477" y="313"/>
                    </a:lnTo>
                    <a:lnTo>
                      <a:pt x="4481" y="315"/>
                    </a:lnTo>
                    <a:lnTo>
                      <a:pt x="4483" y="315"/>
                    </a:lnTo>
                    <a:lnTo>
                      <a:pt x="4487" y="311"/>
                    </a:lnTo>
                    <a:lnTo>
                      <a:pt x="4491" y="303"/>
                    </a:lnTo>
                    <a:lnTo>
                      <a:pt x="4501" y="291"/>
                    </a:lnTo>
                    <a:lnTo>
                      <a:pt x="4511" y="281"/>
                    </a:lnTo>
                    <a:lnTo>
                      <a:pt x="4521" y="275"/>
                    </a:lnTo>
                    <a:lnTo>
                      <a:pt x="4533" y="277"/>
                    </a:lnTo>
                    <a:lnTo>
                      <a:pt x="4545" y="283"/>
                    </a:lnTo>
                    <a:lnTo>
                      <a:pt x="4557" y="287"/>
                    </a:lnTo>
                    <a:lnTo>
                      <a:pt x="4571" y="291"/>
                    </a:lnTo>
                    <a:lnTo>
                      <a:pt x="4581" y="295"/>
                    </a:lnTo>
                    <a:lnTo>
                      <a:pt x="4585" y="295"/>
                    </a:lnTo>
                    <a:lnTo>
                      <a:pt x="4581" y="293"/>
                    </a:lnTo>
                    <a:lnTo>
                      <a:pt x="4573" y="285"/>
                    </a:lnTo>
                    <a:lnTo>
                      <a:pt x="4569" y="269"/>
                    </a:lnTo>
                    <a:lnTo>
                      <a:pt x="4569" y="251"/>
                    </a:lnTo>
                    <a:lnTo>
                      <a:pt x="4571" y="235"/>
                    </a:lnTo>
                    <a:lnTo>
                      <a:pt x="4575" y="228"/>
                    </a:lnTo>
                    <a:lnTo>
                      <a:pt x="4589" y="222"/>
                    </a:lnTo>
                    <a:lnTo>
                      <a:pt x="4605" y="212"/>
                    </a:lnTo>
                    <a:lnTo>
                      <a:pt x="4621" y="200"/>
                    </a:lnTo>
                    <a:lnTo>
                      <a:pt x="4629" y="190"/>
                    </a:lnTo>
                    <a:lnTo>
                      <a:pt x="4635" y="182"/>
                    </a:lnTo>
                    <a:lnTo>
                      <a:pt x="4645" y="170"/>
                    </a:lnTo>
                    <a:lnTo>
                      <a:pt x="4657" y="158"/>
                    </a:lnTo>
                    <a:lnTo>
                      <a:pt x="4669" y="148"/>
                    </a:lnTo>
                    <a:lnTo>
                      <a:pt x="4679" y="142"/>
                    </a:lnTo>
                    <a:lnTo>
                      <a:pt x="4691" y="138"/>
                    </a:lnTo>
                    <a:lnTo>
                      <a:pt x="4709" y="130"/>
                    </a:lnTo>
                    <a:lnTo>
                      <a:pt x="4731" y="120"/>
                    </a:lnTo>
                    <a:lnTo>
                      <a:pt x="4753" y="114"/>
                    </a:lnTo>
                    <a:lnTo>
                      <a:pt x="4773" y="110"/>
                    </a:lnTo>
                    <a:lnTo>
                      <a:pt x="4790" y="106"/>
                    </a:lnTo>
                    <a:lnTo>
                      <a:pt x="4808" y="98"/>
                    </a:lnTo>
                    <a:lnTo>
                      <a:pt x="4828" y="92"/>
                    </a:lnTo>
                    <a:lnTo>
                      <a:pt x="4846" y="86"/>
                    </a:lnTo>
                    <a:lnTo>
                      <a:pt x="4858" y="82"/>
                    </a:lnTo>
                    <a:lnTo>
                      <a:pt x="4866" y="84"/>
                    </a:lnTo>
                    <a:lnTo>
                      <a:pt x="4874" y="88"/>
                    </a:lnTo>
                    <a:lnTo>
                      <a:pt x="4888" y="90"/>
                    </a:lnTo>
                    <a:lnTo>
                      <a:pt x="4902" y="86"/>
                    </a:lnTo>
                    <a:lnTo>
                      <a:pt x="4910" y="76"/>
                    </a:lnTo>
                    <a:lnTo>
                      <a:pt x="4918" y="70"/>
                    </a:lnTo>
                    <a:lnTo>
                      <a:pt x="4930" y="62"/>
                    </a:lnTo>
                    <a:lnTo>
                      <a:pt x="4948" y="56"/>
                    </a:lnTo>
                    <a:lnTo>
                      <a:pt x="4964" y="50"/>
                    </a:lnTo>
                    <a:lnTo>
                      <a:pt x="4976" y="42"/>
                    </a:lnTo>
                    <a:lnTo>
                      <a:pt x="4982" y="32"/>
                    </a:lnTo>
                    <a:lnTo>
                      <a:pt x="4986" y="20"/>
                    </a:lnTo>
                    <a:lnTo>
                      <a:pt x="4996" y="10"/>
                    </a:lnTo>
                    <a:lnTo>
                      <a:pt x="5008" y="4"/>
                    </a:lnTo>
                    <a:lnTo>
                      <a:pt x="5022" y="0"/>
                    </a:lnTo>
                    <a:close/>
                  </a:path>
                </a:pathLst>
              </a:custGeom>
              <a:solidFill>
                <a:srgbClr val="20D0C2"/>
              </a:solidFill>
              <a:ln w="0">
                <a:solidFill>
                  <a:srgbClr val="20D0C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9"/>
              <p:cNvSpPr>
                <a:spLocks noEditPoints="1"/>
              </p:cNvSpPr>
              <p:nvPr/>
            </p:nvSpPr>
            <p:spPr bwMode="auto">
              <a:xfrm>
                <a:off x="4359276" y="2355850"/>
                <a:ext cx="3100388" cy="969963"/>
              </a:xfrm>
              <a:custGeom>
                <a:avLst/>
                <a:gdLst>
                  <a:gd name="T0" fmla="*/ 3877 w 3905"/>
                  <a:gd name="T1" fmla="*/ 271 h 1221"/>
                  <a:gd name="T2" fmla="*/ 3812 w 3905"/>
                  <a:gd name="T3" fmla="*/ 223 h 1221"/>
                  <a:gd name="T4" fmla="*/ 2172 w 3905"/>
                  <a:gd name="T5" fmla="*/ 249 h 1221"/>
                  <a:gd name="T6" fmla="*/ 2306 w 3905"/>
                  <a:gd name="T7" fmla="*/ 308 h 1221"/>
                  <a:gd name="T8" fmla="*/ 2238 w 3905"/>
                  <a:gd name="T9" fmla="*/ 388 h 1221"/>
                  <a:gd name="T10" fmla="*/ 2150 w 3905"/>
                  <a:gd name="T11" fmla="*/ 488 h 1221"/>
                  <a:gd name="T12" fmla="*/ 2068 w 3905"/>
                  <a:gd name="T13" fmla="*/ 410 h 1221"/>
                  <a:gd name="T14" fmla="*/ 2048 w 3905"/>
                  <a:gd name="T15" fmla="*/ 352 h 1221"/>
                  <a:gd name="T16" fmla="*/ 1977 w 3905"/>
                  <a:gd name="T17" fmla="*/ 295 h 1221"/>
                  <a:gd name="T18" fmla="*/ 2042 w 3905"/>
                  <a:gd name="T19" fmla="*/ 217 h 1221"/>
                  <a:gd name="T20" fmla="*/ 3084 w 3905"/>
                  <a:gd name="T21" fmla="*/ 177 h 1221"/>
                  <a:gd name="T22" fmla="*/ 3056 w 3905"/>
                  <a:gd name="T23" fmla="*/ 249 h 1221"/>
                  <a:gd name="T24" fmla="*/ 2308 w 3905"/>
                  <a:gd name="T25" fmla="*/ 157 h 1221"/>
                  <a:gd name="T26" fmla="*/ 2431 w 3905"/>
                  <a:gd name="T27" fmla="*/ 215 h 1221"/>
                  <a:gd name="T28" fmla="*/ 2232 w 3905"/>
                  <a:gd name="T29" fmla="*/ 193 h 1221"/>
                  <a:gd name="T30" fmla="*/ 654 w 3905"/>
                  <a:gd name="T31" fmla="*/ 71 h 1221"/>
                  <a:gd name="T32" fmla="*/ 554 w 3905"/>
                  <a:gd name="T33" fmla="*/ 153 h 1221"/>
                  <a:gd name="T34" fmla="*/ 479 w 3905"/>
                  <a:gd name="T35" fmla="*/ 237 h 1221"/>
                  <a:gd name="T36" fmla="*/ 309 w 3905"/>
                  <a:gd name="T37" fmla="*/ 330 h 1221"/>
                  <a:gd name="T38" fmla="*/ 225 w 3905"/>
                  <a:gd name="T39" fmla="*/ 438 h 1221"/>
                  <a:gd name="T40" fmla="*/ 122 w 3905"/>
                  <a:gd name="T41" fmla="*/ 510 h 1221"/>
                  <a:gd name="T42" fmla="*/ 475 w 3905"/>
                  <a:gd name="T43" fmla="*/ 163 h 1221"/>
                  <a:gd name="T44" fmla="*/ 654 w 3905"/>
                  <a:gd name="T45" fmla="*/ 71 h 1221"/>
                  <a:gd name="T46" fmla="*/ 1448 w 3905"/>
                  <a:gd name="T47" fmla="*/ 13 h 1221"/>
                  <a:gd name="T48" fmla="*/ 1576 w 3905"/>
                  <a:gd name="T49" fmla="*/ 61 h 1221"/>
                  <a:gd name="T50" fmla="*/ 1556 w 3905"/>
                  <a:gd name="T51" fmla="*/ 121 h 1221"/>
                  <a:gd name="T52" fmla="*/ 1717 w 3905"/>
                  <a:gd name="T53" fmla="*/ 147 h 1221"/>
                  <a:gd name="T54" fmla="*/ 1679 w 3905"/>
                  <a:gd name="T55" fmla="*/ 207 h 1221"/>
                  <a:gd name="T56" fmla="*/ 1594 w 3905"/>
                  <a:gd name="T57" fmla="*/ 275 h 1221"/>
                  <a:gd name="T58" fmla="*/ 1562 w 3905"/>
                  <a:gd name="T59" fmla="*/ 344 h 1221"/>
                  <a:gd name="T60" fmla="*/ 1588 w 3905"/>
                  <a:gd name="T61" fmla="*/ 410 h 1221"/>
                  <a:gd name="T62" fmla="*/ 1522 w 3905"/>
                  <a:gd name="T63" fmla="*/ 584 h 1221"/>
                  <a:gd name="T64" fmla="*/ 1480 w 3905"/>
                  <a:gd name="T65" fmla="*/ 681 h 1221"/>
                  <a:gd name="T66" fmla="*/ 1484 w 3905"/>
                  <a:gd name="T67" fmla="*/ 695 h 1221"/>
                  <a:gd name="T68" fmla="*/ 1360 w 3905"/>
                  <a:gd name="T69" fmla="*/ 701 h 1221"/>
                  <a:gd name="T70" fmla="*/ 1362 w 3905"/>
                  <a:gd name="T71" fmla="*/ 749 h 1221"/>
                  <a:gd name="T72" fmla="*/ 1352 w 3905"/>
                  <a:gd name="T73" fmla="*/ 793 h 1221"/>
                  <a:gd name="T74" fmla="*/ 1197 w 3905"/>
                  <a:gd name="T75" fmla="*/ 914 h 1221"/>
                  <a:gd name="T76" fmla="*/ 1085 w 3905"/>
                  <a:gd name="T77" fmla="*/ 968 h 1221"/>
                  <a:gd name="T78" fmla="*/ 1013 w 3905"/>
                  <a:gd name="T79" fmla="*/ 1100 h 1221"/>
                  <a:gd name="T80" fmla="*/ 929 w 3905"/>
                  <a:gd name="T81" fmla="*/ 1219 h 1221"/>
                  <a:gd name="T82" fmla="*/ 826 w 3905"/>
                  <a:gd name="T83" fmla="*/ 1178 h 1221"/>
                  <a:gd name="T84" fmla="*/ 758 w 3905"/>
                  <a:gd name="T85" fmla="*/ 958 h 1221"/>
                  <a:gd name="T86" fmla="*/ 764 w 3905"/>
                  <a:gd name="T87" fmla="*/ 837 h 1221"/>
                  <a:gd name="T88" fmla="*/ 744 w 3905"/>
                  <a:gd name="T89" fmla="*/ 747 h 1221"/>
                  <a:gd name="T90" fmla="*/ 770 w 3905"/>
                  <a:gd name="T91" fmla="*/ 699 h 1221"/>
                  <a:gd name="T92" fmla="*/ 710 w 3905"/>
                  <a:gd name="T93" fmla="*/ 671 h 1221"/>
                  <a:gd name="T94" fmla="*/ 678 w 3905"/>
                  <a:gd name="T95" fmla="*/ 532 h 1221"/>
                  <a:gd name="T96" fmla="*/ 548 w 3905"/>
                  <a:gd name="T97" fmla="*/ 480 h 1221"/>
                  <a:gd name="T98" fmla="*/ 445 w 3905"/>
                  <a:gd name="T99" fmla="*/ 440 h 1221"/>
                  <a:gd name="T100" fmla="*/ 533 w 3905"/>
                  <a:gd name="T101" fmla="*/ 392 h 1221"/>
                  <a:gd name="T102" fmla="*/ 409 w 3905"/>
                  <a:gd name="T103" fmla="*/ 368 h 1221"/>
                  <a:gd name="T104" fmla="*/ 493 w 3905"/>
                  <a:gd name="T105" fmla="*/ 314 h 1221"/>
                  <a:gd name="T106" fmla="*/ 548 w 3905"/>
                  <a:gd name="T107" fmla="*/ 241 h 1221"/>
                  <a:gd name="T108" fmla="*/ 760 w 3905"/>
                  <a:gd name="T109" fmla="*/ 133 h 1221"/>
                  <a:gd name="T110" fmla="*/ 979 w 3905"/>
                  <a:gd name="T111" fmla="*/ 109 h 1221"/>
                  <a:gd name="T112" fmla="*/ 1079 w 3905"/>
                  <a:gd name="T113" fmla="*/ 27 h 1221"/>
                  <a:gd name="T114" fmla="*/ 1324 w 3905"/>
                  <a:gd name="T115" fmla="*/ 4 h 1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905" h="1221">
                    <a:moveTo>
                      <a:pt x="3843" y="219"/>
                    </a:moveTo>
                    <a:lnTo>
                      <a:pt x="3861" y="221"/>
                    </a:lnTo>
                    <a:lnTo>
                      <a:pt x="3879" y="227"/>
                    </a:lnTo>
                    <a:lnTo>
                      <a:pt x="3891" y="235"/>
                    </a:lnTo>
                    <a:lnTo>
                      <a:pt x="3901" y="247"/>
                    </a:lnTo>
                    <a:lnTo>
                      <a:pt x="3905" y="257"/>
                    </a:lnTo>
                    <a:lnTo>
                      <a:pt x="3903" y="265"/>
                    </a:lnTo>
                    <a:lnTo>
                      <a:pt x="3895" y="269"/>
                    </a:lnTo>
                    <a:lnTo>
                      <a:pt x="3877" y="271"/>
                    </a:lnTo>
                    <a:lnTo>
                      <a:pt x="3853" y="271"/>
                    </a:lnTo>
                    <a:lnTo>
                      <a:pt x="3828" y="269"/>
                    </a:lnTo>
                    <a:lnTo>
                      <a:pt x="3802" y="265"/>
                    </a:lnTo>
                    <a:lnTo>
                      <a:pt x="3780" y="261"/>
                    </a:lnTo>
                    <a:lnTo>
                      <a:pt x="3766" y="255"/>
                    </a:lnTo>
                    <a:lnTo>
                      <a:pt x="3760" y="249"/>
                    </a:lnTo>
                    <a:lnTo>
                      <a:pt x="3768" y="239"/>
                    </a:lnTo>
                    <a:lnTo>
                      <a:pt x="3786" y="229"/>
                    </a:lnTo>
                    <a:lnTo>
                      <a:pt x="3812" y="223"/>
                    </a:lnTo>
                    <a:lnTo>
                      <a:pt x="3843" y="219"/>
                    </a:lnTo>
                    <a:close/>
                    <a:moveTo>
                      <a:pt x="2116" y="189"/>
                    </a:moveTo>
                    <a:lnTo>
                      <a:pt x="2132" y="189"/>
                    </a:lnTo>
                    <a:lnTo>
                      <a:pt x="2132" y="189"/>
                    </a:lnTo>
                    <a:lnTo>
                      <a:pt x="2132" y="189"/>
                    </a:lnTo>
                    <a:lnTo>
                      <a:pt x="2144" y="199"/>
                    </a:lnTo>
                    <a:lnTo>
                      <a:pt x="2154" y="215"/>
                    </a:lnTo>
                    <a:lnTo>
                      <a:pt x="2164" y="235"/>
                    </a:lnTo>
                    <a:lnTo>
                      <a:pt x="2172" y="249"/>
                    </a:lnTo>
                    <a:lnTo>
                      <a:pt x="2180" y="257"/>
                    </a:lnTo>
                    <a:lnTo>
                      <a:pt x="2194" y="261"/>
                    </a:lnTo>
                    <a:lnTo>
                      <a:pt x="2210" y="269"/>
                    </a:lnTo>
                    <a:lnTo>
                      <a:pt x="2224" y="279"/>
                    </a:lnTo>
                    <a:lnTo>
                      <a:pt x="2236" y="285"/>
                    </a:lnTo>
                    <a:lnTo>
                      <a:pt x="2254" y="287"/>
                    </a:lnTo>
                    <a:lnTo>
                      <a:pt x="2276" y="291"/>
                    </a:lnTo>
                    <a:lnTo>
                      <a:pt x="2298" y="297"/>
                    </a:lnTo>
                    <a:lnTo>
                      <a:pt x="2306" y="308"/>
                    </a:lnTo>
                    <a:lnTo>
                      <a:pt x="2312" y="326"/>
                    </a:lnTo>
                    <a:lnTo>
                      <a:pt x="2314" y="346"/>
                    </a:lnTo>
                    <a:lnTo>
                      <a:pt x="2312" y="368"/>
                    </a:lnTo>
                    <a:lnTo>
                      <a:pt x="2308" y="386"/>
                    </a:lnTo>
                    <a:lnTo>
                      <a:pt x="2300" y="398"/>
                    </a:lnTo>
                    <a:lnTo>
                      <a:pt x="2290" y="400"/>
                    </a:lnTo>
                    <a:lnTo>
                      <a:pt x="2274" y="396"/>
                    </a:lnTo>
                    <a:lnTo>
                      <a:pt x="2258" y="392"/>
                    </a:lnTo>
                    <a:lnTo>
                      <a:pt x="2238" y="388"/>
                    </a:lnTo>
                    <a:lnTo>
                      <a:pt x="2222" y="386"/>
                    </a:lnTo>
                    <a:lnTo>
                      <a:pt x="2208" y="390"/>
                    </a:lnTo>
                    <a:lnTo>
                      <a:pt x="2202" y="398"/>
                    </a:lnTo>
                    <a:lnTo>
                      <a:pt x="2196" y="412"/>
                    </a:lnTo>
                    <a:lnTo>
                      <a:pt x="2190" y="432"/>
                    </a:lnTo>
                    <a:lnTo>
                      <a:pt x="2180" y="452"/>
                    </a:lnTo>
                    <a:lnTo>
                      <a:pt x="2170" y="470"/>
                    </a:lnTo>
                    <a:lnTo>
                      <a:pt x="2160" y="482"/>
                    </a:lnTo>
                    <a:lnTo>
                      <a:pt x="2150" y="488"/>
                    </a:lnTo>
                    <a:lnTo>
                      <a:pt x="2140" y="484"/>
                    </a:lnTo>
                    <a:lnTo>
                      <a:pt x="2128" y="474"/>
                    </a:lnTo>
                    <a:lnTo>
                      <a:pt x="2116" y="462"/>
                    </a:lnTo>
                    <a:lnTo>
                      <a:pt x="2104" y="452"/>
                    </a:lnTo>
                    <a:lnTo>
                      <a:pt x="2094" y="446"/>
                    </a:lnTo>
                    <a:lnTo>
                      <a:pt x="2084" y="442"/>
                    </a:lnTo>
                    <a:lnTo>
                      <a:pt x="2076" y="434"/>
                    </a:lnTo>
                    <a:lnTo>
                      <a:pt x="2070" y="422"/>
                    </a:lnTo>
                    <a:lnTo>
                      <a:pt x="2068" y="410"/>
                    </a:lnTo>
                    <a:lnTo>
                      <a:pt x="2072" y="400"/>
                    </a:lnTo>
                    <a:lnTo>
                      <a:pt x="2080" y="388"/>
                    </a:lnTo>
                    <a:lnTo>
                      <a:pt x="2084" y="374"/>
                    </a:lnTo>
                    <a:lnTo>
                      <a:pt x="2084" y="360"/>
                    </a:lnTo>
                    <a:lnTo>
                      <a:pt x="2084" y="348"/>
                    </a:lnTo>
                    <a:lnTo>
                      <a:pt x="2080" y="340"/>
                    </a:lnTo>
                    <a:lnTo>
                      <a:pt x="2074" y="342"/>
                    </a:lnTo>
                    <a:lnTo>
                      <a:pt x="2064" y="346"/>
                    </a:lnTo>
                    <a:lnTo>
                      <a:pt x="2048" y="352"/>
                    </a:lnTo>
                    <a:lnTo>
                      <a:pt x="2032" y="354"/>
                    </a:lnTo>
                    <a:lnTo>
                      <a:pt x="2016" y="356"/>
                    </a:lnTo>
                    <a:lnTo>
                      <a:pt x="2006" y="354"/>
                    </a:lnTo>
                    <a:lnTo>
                      <a:pt x="2001" y="352"/>
                    </a:lnTo>
                    <a:lnTo>
                      <a:pt x="2001" y="342"/>
                    </a:lnTo>
                    <a:lnTo>
                      <a:pt x="1997" y="330"/>
                    </a:lnTo>
                    <a:lnTo>
                      <a:pt x="1991" y="314"/>
                    </a:lnTo>
                    <a:lnTo>
                      <a:pt x="1985" y="303"/>
                    </a:lnTo>
                    <a:lnTo>
                      <a:pt x="1977" y="295"/>
                    </a:lnTo>
                    <a:lnTo>
                      <a:pt x="1971" y="287"/>
                    </a:lnTo>
                    <a:lnTo>
                      <a:pt x="1971" y="275"/>
                    </a:lnTo>
                    <a:lnTo>
                      <a:pt x="1973" y="261"/>
                    </a:lnTo>
                    <a:lnTo>
                      <a:pt x="1979" y="243"/>
                    </a:lnTo>
                    <a:lnTo>
                      <a:pt x="1989" y="229"/>
                    </a:lnTo>
                    <a:lnTo>
                      <a:pt x="2001" y="219"/>
                    </a:lnTo>
                    <a:lnTo>
                      <a:pt x="2014" y="215"/>
                    </a:lnTo>
                    <a:lnTo>
                      <a:pt x="2028" y="215"/>
                    </a:lnTo>
                    <a:lnTo>
                      <a:pt x="2042" y="217"/>
                    </a:lnTo>
                    <a:lnTo>
                      <a:pt x="2054" y="221"/>
                    </a:lnTo>
                    <a:lnTo>
                      <a:pt x="2064" y="225"/>
                    </a:lnTo>
                    <a:lnTo>
                      <a:pt x="2068" y="225"/>
                    </a:lnTo>
                    <a:lnTo>
                      <a:pt x="2068" y="221"/>
                    </a:lnTo>
                    <a:lnTo>
                      <a:pt x="2070" y="211"/>
                    </a:lnTo>
                    <a:lnTo>
                      <a:pt x="2082" y="201"/>
                    </a:lnTo>
                    <a:lnTo>
                      <a:pt x="2098" y="193"/>
                    </a:lnTo>
                    <a:lnTo>
                      <a:pt x="2116" y="189"/>
                    </a:lnTo>
                    <a:close/>
                    <a:moveTo>
                      <a:pt x="3084" y="177"/>
                    </a:moveTo>
                    <a:lnTo>
                      <a:pt x="3099" y="179"/>
                    </a:lnTo>
                    <a:lnTo>
                      <a:pt x="3113" y="187"/>
                    </a:lnTo>
                    <a:lnTo>
                      <a:pt x="3123" y="203"/>
                    </a:lnTo>
                    <a:lnTo>
                      <a:pt x="3127" y="223"/>
                    </a:lnTo>
                    <a:lnTo>
                      <a:pt x="3109" y="225"/>
                    </a:lnTo>
                    <a:lnTo>
                      <a:pt x="3096" y="231"/>
                    </a:lnTo>
                    <a:lnTo>
                      <a:pt x="3082" y="237"/>
                    </a:lnTo>
                    <a:lnTo>
                      <a:pt x="3070" y="245"/>
                    </a:lnTo>
                    <a:lnTo>
                      <a:pt x="3056" y="249"/>
                    </a:lnTo>
                    <a:lnTo>
                      <a:pt x="3042" y="247"/>
                    </a:lnTo>
                    <a:lnTo>
                      <a:pt x="3028" y="235"/>
                    </a:lnTo>
                    <a:lnTo>
                      <a:pt x="3030" y="217"/>
                    </a:lnTo>
                    <a:lnTo>
                      <a:pt x="3038" y="201"/>
                    </a:lnTo>
                    <a:lnTo>
                      <a:pt x="3052" y="189"/>
                    </a:lnTo>
                    <a:lnTo>
                      <a:pt x="3068" y="181"/>
                    </a:lnTo>
                    <a:lnTo>
                      <a:pt x="3084" y="177"/>
                    </a:lnTo>
                    <a:close/>
                    <a:moveTo>
                      <a:pt x="2286" y="155"/>
                    </a:moveTo>
                    <a:lnTo>
                      <a:pt x="2308" y="157"/>
                    </a:lnTo>
                    <a:lnTo>
                      <a:pt x="2336" y="161"/>
                    </a:lnTo>
                    <a:lnTo>
                      <a:pt x="2368" y="165"/>
                    </a:lnTo>
                    <a:lnTo>
                      <a:pt x="2397" y="171"/>
                    </a:lnTo>
                    <a:lnTo>
                      <a:pt x="2423" y="177"/>
                    </a:lnTo>
                    <a:lnTo>
                      <a:pt x="2445" y="185"/>
                    </a:lnTo>
                    <a:lnTo>
                      <a:pt x="2459" y="189"/>
                    </a:lnTo>
                    <a:lnTo>
                      <a:pt x="2461" y="195"/>
                    </a:lnTo>
                    <a:lnTo>
                      <a:pt x="2451" y="203"/>
                    </a:lnTo>
                    <a:lnTo>
                      <a:pt x="2431" y="215"/>
                    </a:lnTo>
                    <a:lnTo>
                      <a:pt x="2409" y="227"/>
                    </a:lnTo>
                    <a:lnTo>
                      <a:pt x="2381" y="235"/>
                    </a:lnTo>
                    <a:lnTo>
                      <a:pt x="2356" y="235"/>
                    </a:lnTo>
                    <a:lnTo>
                      <a:pt x="2356" y="235"/>
                    </a:lnTo>
                    <a:lnTo>
                      <a:pt x="2336" y="231"/>
                    </a:lnTo>
                    <a:lnTo>
                      <a:pt x="2310" y="225"/>
                    </a:lnTo>
                    <a:lnTo>
                      <a:pt x="2284" y="215"/>
                    </a:lnTo>
                    <a:lnTo>
                      <a:pt x="2258" y="205"/>
                    </a:lnTo>
                    <a:lnTo>
                      <a:pt x="2232" y="193"/>
                    </a:lnTo>
                    <a:lnTo>
                      <a:pt x="2212" y="183"/>
                    </a:lnTo>
                    <a:lnTo>
                      <a:pt x="2198" y="175"/>
                    </a:lnTo>
                    <a:lnTo>
                      <a:pt x="2192" y="171"/>
                    </a:lnTo>
                    <a:lnTo>
                      <a:pt x="2196" y="165"/>
                    </a:lnTo>
                    <a:lnTo>
                      <a:pt x="2210" y="159"/>
                    </a:lnTo>
                    <a:lnTo>
                      <a:pt x="2230" y="157"/>
                    </a:lnTo>
                    <a:lnTo>
                      <a:pt x="2256" y="155"/>
                    </a:lnTo>
                    <a:lnTo>
                      <a:pt x="2286" y="155"/>
                    </a:lnTo>
                    <a:close/>
                    <a:moveTo>
                      <a:pt x="654" y="71"/>
                    </a:moveTo>
                    <a:lnTo>
                      <a:pt x="652" y="77"/>
                    </a:lnTo>
                    <a:lnTo>
                      <a:pt x="648" y="87"/>
                    </a:lnTo>
                    <a:lnTo>
                      <a:pt x="640" y="99"/>
                    </a:lnTo>
                    <a:lnTo>
                      <a:pt x="626" y="111"/>
                    </a:lnTo>
                    <a:lnTo>
                      <a:pt x="614" y="115"/>
                    </a:lnTo>
                    <a:lnTo>
                      <a:pt x="598" y="125"/>
                    </a:lnTo>
                    <a:lnTo>
                      <a:pt x="582" y="135"/>
                    </a:lnTo>
                    <a:lnTo>
                      <a:pt x="566" y="145"/>
                    </a:lnTo>
                    <a:lnTo>
                      <a:pt x="554" y="153"/>
                    </a:lnTo>
                    <a:lnTo>
                      <a:pt x="545" y="161"/>
                    </a:lnTo>
                    <a:lnTo>
                      <a:pt x="543" y="167"/>
                    </a:lnTo>
                    <a:lnTo>
                      <a:pt x="543" y="175"/>
                    </a:lnTo>
                    <a:lnTo>
                      <a:pt x="537" y="187"/>
                    </a:lnTo>
                    <a:lnTo>
                      <a:pt x="527" y="203"/>
                    </a:lnTo>
                    <a:lnTo>
                      <a:pt x="515" y="215"/>
                    </a:lnTo>
                    <a:lnTo>
                      <a:pt x="505" y="221"/>
                    </a:lnTo>
                    <a:lnTo>
                      <a:pt x="493" y="227"/>
                    </a:lnTo>
                    <a:lnTo>
                      <a:pt x="479" y="237"/>
                    </a:lnTo>
                    <a:lnTo>
                      <a:pt x="463" y="249"/>
                    </a:lnTo>
                    <a:lnTo>
                      <a:pt x="447" y="263"/>
                    </a:lnTo>
                    <a:lnTo>
                      <a:pt x="433" y="275"/>
                    </a:lnTo>
                    <a:lnTo>
                      <a:pt x="421" y="283"/>
                    </a:lnTo>
                    <a:lnTo>
                      <a:pt x="405" y="291"/>
                    </a:lnTo>
                    <a:lnTo>
                      <a:pt x="383" y="299"/>
                    </a:lnTo>
                    <a:lnTo>
                      <a:pt x="357" y="308"/>
                    </a:lnTo>
                    <a:lnTo>
                      <a:pt x="331" y="320"/>
                    </a:lnTo>
                    <a:lnTo>
                      <a:pt x="309" y="330"/>
                    </a:lnTo>
                    <a:lnTo>
                      <a:pt x="297" y="340"/>
                    </a:lnTo>
                    <a:lnTo>
                      <a:pt x="289" y="354"/>
                    </a:lnTo>
                    <a:lnTo>
                      <a:pt x="279" y="374"/>
                    </a:lnTo>
                    <a:lnTo>
                      <a:pt x="269" y="396"/>
                    </a:lnTo>
                    <a:lnTo>
                      <a:pt x="259" y="418"/>
                    </a:lnTo>
                    <a:lnTo>
                      <a:pt x="251" y="432"/>
                    </a:lnTo>
                    <a:lnTo>
                      <a:pt x="243" y="438"/>
                    </a:lnTo>
                    <a:lnTo>
                      <a:pt x="233" y="438"/>
                    </a:lnTo>
                    <a:lnTo>
                      <a:pt x="225" y="438"/>
                    </a:lnTo>
                    <a:lnTo>
                      <a:pt x="229" y="448"/>
                    </a:lnTo>
                    <a:lnTo>
                      <a:pt x="229" y="460"/>
                    </a:lnTo>
                    <a:lnTo>
                      <a:pt x="229" y="472"/>
                    </a:lnTo>
                    <a:lnTo>
                      <a:pt x="227" y="482"/>
                    </a:lnTo>
                    <a:lnTo>
                      <a:pt x="219" y="488"/>
                    </a:lnTo>
                    <a:lnTo>
                      <a:pt x="199" y="494"/>
                    </a:lnTo>
                    <a:lnTo>
                      <a:pt x="176" y="500"/>
                    </a:lnTo>
                    <a:lnTo>
                      <a:pt x="148" y="506"/>
                    </a:lnTo>
                    <a:lnTo>
                      <a:pt x="122" y="510"/>
                    </a:lnTo>
                    <a:lnTo>
                      <a:pt x="98" y="514"/>
                    </a:lnTo>
                    <a:lnTo>
                      <a:pt x="66" y="518"/>
                    </a:lnTo>
                    <a:lnTo>
                      <a:pt x="32" y="522"/>
                    </a:lnTo>
                    <a:lnTo>
                      <a:pt x="0" y="524"/>
                    </a:lnTo>
                    <a:lnTo>
                      <a:pt x="126" y="412"/>
                    </a:lnTo>
                    <a:lnTo>
                      <a:pt x="255" y="306"/>
                    </a:lnTo>
                    <a:lnTo>
                      <a:pt x="393" y="209"/>
                    </a:lnTo>
                    <a:lnTo>
                      <a:pt x="433" y="187"/>
                    </a:lnTo>
                    <a:lnTo>
                      <a:pt x="475" y="163"/>
                    </a:lnTo>
                    <a:lnTo>
                      <a:pt x="513" y="143"/>
                    </a:lnTo>
                    <a:lnTo>
                      <a:pt x="550" y="123"/>
                    </a:lnTo>
                    <a:lnTo>
                      <a:pt x="582" y="105"/>
                    </a:lnTo>
                    <a:lnTo>
                      <a:pt x="610" y="91"/>
                    </a:lnTo>
                    <a:lnTo>
                      <a:pt x="632" y="79"/>
                    </a:lnTo>
                    <a:lnTo>
                      <a:pt x="646" y="73"/>
                    </a:lnTo>
                    <a:lnTo>
                      <a:pt x="654" y="71"/>
                    </a:lnTo>
                    <a:close/>
                    <a:moveTo>
                      <a:pt x="654" y="71"/>
                    </a:moveTo>
                    <a:lnTo>
                      <a:pt x="654" y="71"/>
                    </a:lnTo>
                    <a:lnTo>
                      <a:pt x="654" y="71"/>
                    </a:lnTo>
                    <a:lnTo>
                      <a:pt x="654" y="71"/>
                    </a:lnTo>
                    <a:close/>
                    <a:moveTo>
                      <a:pt x="1350" y="0"/>
                    </a:moveTo>
                    <a:lnTo>
                      <a:pt x="1364" y="4"/>
                    </a:lnTo>
                    <a:lnTo>
                      <a:pt x="1380" y="7"/>
                    </a:lnTo>
                    <a:lnTo>
                      <a:pt x="1400" y="13"/>
                    </a:lnTo>
                    <a:lnTo>
                      <a:pt x="1416" y="13"/>
                    </a:lnTo>
                    <a:lnTo>
                      <a:pt x="1428" y="11"/>
                    </a:lnTo>
                    <a:lnTo>
                      <a:pt x="1448" y="13"/>
                    </a:lnTo>
                    <a:lnTo>
                      <a:pt x="1472" y="15"/>
                    </a:lnTo>
                    <a:lnTo>
                      <a:pt x="1498" y="17"/>
                    </a:lnTo>
                    <a:lnTo>
                      <a:pt x="1520" y="19"/>
                    </a:lnTo>
                    <a:lnTo>
                      <a:pt x="1538" y="21"/>
                    </a:lnTo>
                    <a:lnTo>
                      <a:pt x="1554" y="23"/>
                    </a:lnTo>
                    <a:lnTo>
                      <a:pt x="1566" y="31"/>
                    </a:lnTo>
                    <a:lnTo>
                      <a:pt x="1574" y="41"/>
                    </a:lnTo>
                    <a:lnTo>
                      <a:pt x="1578" y="53"/>
                    </a:lnTo>
                    <a:lnTo>
                      <a:pt x="1576" y="61"/>
                    </a:lnTo>
                    <a:lnTo>
                      <a:pt x="1566" y="67"/>
                    </a:lnTo>
                    <a:lnTo>
                      <a:pt x="1554" y="73"/>
                    </a:lnTo>
                    <a:lnTo>
                      <a:pt x="1544" y="83"/>
                    </a:lnTo>
                    <a:lnTo>
                      <a:pt x="1538" y="95"/>
                    </a:lnTo>
                    <a:lnTo>
                      <a:pt x="1534" y="107"/>
                    </a:lnTo>
                    <a:lnTo>
                      <a:pt x="1534" y="117"/>
                    </a:lnTo>
                    <a:lnTo>
                      <a:pt x="1536" y="123"/>
                    </a:lnTo>
                    <a:lnTo>
                      <a:pt x="1542" y="123"/>
                    </a:lnTo>
                    <a:lnTo>
                      <a:pt x="1556" y="121"/>
                    </a:lnTo>
                    <a:lnTo>
                      <a:pt x="1576" y="121"/>
                    </a:lnTo>
                    <a:lnTo>
                      <a:pt x="1598" y="121"/>
                    </a:lnTo>
                    <a:lnTo>
                      <a:pt x="1618" y="123"/>
                    </a:lnTo>
                    <a:lnTo>
                      <a:pt x="1634" y="127"/>
                    </a:lnTo>
                    <a:lnTo>
                      <a:pt x="1643" y="131"/>
                    </a:lnTo>
                    <a:lnTo>
                      <a:pt x="1655" y="139"/>
                    </a:lnTo>
                    <a:lnTo>
                      <a:pt x="1675" y="143"/>
                    </a:lnTo>
                    <a:lnTo>
                      <a:pt x="1699" y="147"/>
                    </a:lnTo>
                    <a:lnTo>
                      <a:pt x="1717" y="147"/>
                    </a:lnTo>
                    <a:lnTo>
                      <a:pt x="1717" y="147"/>
                    </a:lnTo>
                    <a:lnTo>
                      <a:pt x="1723" y="151"/>
                    </a:lnTo>
                    <a:lnTo>
                      <a:pt x="1727" y="159"/>
                    </a:lnTo>
                    <a:lnTo>
                      <a:pt x="1725" y="169"/>
                    </a:lnTo>
                    <a:lnTo>
                      <a:pt x="1723" y="181"/>
                    </a:lnTo>
                    <a:lnTo>
                      <a:pt x="1717" y="189"/>
                    </a:lnTo>
                    <a:lnTo>
                      <a:pt x="1709" y="195"/>
                    </a:lnTo>
                    <a:lnTo>
                      <a:pt x="1695" y="199"/>
                    </a:lnTo>
                    <a:lnTo>
                      <a:pt x="1679" y="207"/>
                    </a:lnTo>
                    <a:lnTo>
                      <a:pt x="1661" y="215"/>
                    </a:lnTo>
                    <a:lnTo>
                      <a:pt x="1645" y="225"/>
                    </a:lnTo>
                    <a:lnTo>
                      <a:pt x="1638" y="233"/>
                    </a:lnTo>
                    <a:lnTo>
                      <a:pt x="1630" y="239"/>
                    </a:lnTo>
                    <a:lnTo>
                      <a:pt x="1618" y="247"/>
                    </a:lnTo>
                    <a:lnTo>
                      <a:pt x="1604" y="253"/>
                    </a:lnTo>
                    <a:lnTo>
                      <a:pt x="1596" y="259"/>
                    </a:lnTo>
                    <a:lnTo>
                      <a:pt x="1594" y="265"/>
                    </a:lnTo>
                    <a:lnTo>
                      <a:pt x="1594" y="275"/>
                    </a:lnTo>
                    <a:lnTo>
                      <a:pt x="1594" y="291"/>
                    </a:lnTo>
                    <a:lnTo>
                      <a:pt x="1590" y="308"/>
                    </a:lnTo>
                    <a:lnTo>
                      <a:pt x="1584" y="324"/>
                    </a:lnTo>
                    <a:lnTo>
                      <a:pt x="1578" y="334"/>
                    </a:lnTo>
                    <a:lnTo>
                      <a:pt x="1576" y="336"/>
                    </a:lnTo>
                    <a:lnTo>
                      <a:pt x="1572" y="338"/>
                    </a:lnTo>
                    <a:lnTo>
                      <a:pt x="1568" y="340"/>
                    </a:lnTo>
                    <a:lnTo>
                      <a:pt x="1564" y="342"/>
                    </a:lnTo>
                    <a:lnTo>
                      <a:pt x="1562" y="344"/>
                    </a:lnTo>
                    <a:lnTo>
                      <a:pt x="1560" y="346"/>
                    </a:lnTo>
                    <a:lnTo>
                      <a:pt x="1562" y="348"/>
                    </a:lnTo>
                    <a:lnTo>
                      <a:pt x="1564" y="350"/>
                    </a:lnTo>
                    <a:lnTo>
                      <a:pt x="1570" y="352"/>
                    </a:lnTo>
                    <a:lnTo>
                      <a:pt x="1582" y="358"/>
                    </a:lnTo>
                    <a:lnTo>
                      <a:pt x="1588" y="370"/>
                    </a:lnTo>
                    <a:lnTo>
                      <a:pt x="1592" y="386"/>
                    </a:lnTo>
                    <a:lnTo>
                      <a:pt x="1592" y="400"/>
                    </a:lnTo>
                    <a:lnTo>
                      <a:pt x="1588" y="410"/>
                    </a:lnTo>
                    <a:lnTo>
                      <a:pt x="1580" y="416"/>
                    </a:lnTo>
                    <a:lnTo>
                      <a:pt x="1568" y="422"/>
                    </a:lnTo>
                    <a:lnTo>
                      <a:pt x="1554" y="438"/>
                    </a:lnTo>
                    <a:lnTo>
                      <a:pt x="1544" y="462"/>
                    </a:lnTo>
                    <a:lnTo>
                      <a:pt x="1538" y="490"/>
                    </a:lnTo>
                    <a:lnTo>
                      <a:pt x="1540" y="520"/>
                    </a:lnTo>
                    <a:lnTo>
                      <a:pt x="1542" y="542"/>
                    </a:lnTo>
                    <a:lnTo>
                      <a:pt x="1534" y="564"/>
                    </a:lnTo>
                    <a:lnTo>
                      <a:pt x="1522" y="584"/>
                    </a:lnTo>
                    <a:lnTo>
                      <a:pt x="1510" y="602"/>
                    </a:lnTo>
                    <a:lnTo>
                      <a:pt x="1496" y="615"/>
                    </a:lnTo>
                    <a:lnTo>
                      <a:pt x="1488" y="627"/>
                    </a:lnTo>
                    <a:lnTo>
                      <a:pt x="1488" y="633"/>
                    </a:lnTo>
                    <a:lnTo>
                      <a:pt x="1492" y="641"/>
                    </a:lnTo>
                    <a:lnTo>
                      <a:pt x="1492" y="655"/>
                    </a:lnTo>
                    <a:lnTo>
                      <a:pt x="1488" y="669"/>
                    </a:lnTo>
                    <a:lnTo>
                      <a:pt x="1484" y="679"/>
                    </a:lnTo>
                    <a:lnTo>
                      <a:pt x="1480" y="681"/>
                    </a:lnTo>
                    <a:lnTo>
                      <a:pt x="1478" y="679"/>
                    </a:lnTo>
                    <a:lnTo>
                      <a:pt x="1474" y="677"/>
                    </a:lnTo>
                    <a:lnTo>
                      <a:pt x="1472" y="677"/>
                    </a:lnTo>
                    <a:lnTo>
                      <a:pt x="1472" y="677"/>
                    </a:lnTo>
                    <a:lnTo>
                      <a:pt x="1470" y="679"/>
                    </a:lnTo>
                    <a:lnTo>
                      <a:pt x="1472" y="681"/>
                    </a:lnTo>
                    <a:lnTo>
                      <a:pt x="1476" y="683"/>
                    </a:lnTo>
                    <a:lnTo>
                      <a:pt x="1480" y="687"/>
                    </a:lnTo>
                    <a:lnTo>
                      <a:pt x="1484" y="695"/>
                    </a:lnTo>
                    <a:lnTo>
                      <a:pt x="1480" y="703"/>
                    </a:lnTo>
                    <a:lnTo>
                      <a:pt x="1470" y="711"/>
                    </a:lnTo>
                    <a:lnTo>
                      <a:pt x="1458" y="719"/>
                    </a:lnTo>
                    <a:lnTo>
                      <a:pt x="1444" y="723"/>
                    </a:lnTo>
                    <a:lnTo>
                      <a:pt x="1432" y="721"/>
                    </a:lnTo>
                    <a:lnTo>
                      <a:pt x="1418" y="717"/>
                    </a:lnTo>
                    <a:lnTo>
                      <a:pt x="1398" y="711"/>
                    </a:lnTo>
                    <a:lnTo>
                      <a:pt x="1378" y="705"/>
                    </a:lnTo>
                    <a:lnTo>
                      <a:pt x="1360" y="701"/>
                    </a:lnTo>
                    <a:lnTo>
                      <a:pt x="1346" y="701"/>
                    </a:lnTo>
                    <a:lnTo>
                      <a:pt x="1338" y="701"/>
                    </a:lnTo>
                    <a:lnTo>
                      <a:pt x="1334" y="709"/>
                    </a:lnTo>
                    <a:lnTo>
                      <a:pt x="1330" y="717"/>
                    </a:lnTo>
                    <a:lnTo>
                      <a:pt x="1332" y="729"/>
                    </a:lnTo>
                    <a:lnTo>
                      <a:pt x="1344" y="739"/>
                    </a:lnTo>
                    <a:lnTo>
                      <a:pt x="1350" y="743"/>
                    </a:lnTo>
                    <a:lnTo>
                      <a:pt x="1356" y="745"/>
                    </a:lnTo>
                    <a:lnTo>
                      <a:pt x="1362" y="749"/>
                    </a:lnTo>
                    <a:lnTo>
                      <a:pt x="1368" y="749"/>
                    </a:lnTo>
                    <a:lnTo>
                      <a:pt x="1374" y="751"/>
                    </a:lnTo>
                    <a:lnTo>
                      <a:pt x="1376" y="753"/>
                    </a:lnTo>
                    <a:lnTo>
                      <a:pt x="1378" y="755"/>
                    </a:lnTo>
                    <a:lnTo>
                      <a:pt x="1380" y="757"/>
                    </a:lnTo>
                    <a:lnTo>
                      <a:pt x="1378" y="759"/>
                    </a:lnTo>
                    <a:lnTo>
                      <a:pt x="1374" y="763"/>
                    </a:lnTo>
                    <a:lnTo>
                      <a:pt x="1364" y="775"/>
                    </a:lnTo>
                    <a:lnTo>
                      <a:pt x="1352" y="793"/>
                    </a:lnTo>
                    <a:lnTo>
                      <a:pt x="1338" y="813"/>
                    </a:lnTo>
                    <a:lnTo>
                      <a:pt x="1324" y="833"/>
                    </a:lnTo>
                    <a:lnTo>
                      <a:pt x="1310" y="851"/>
                    </a:lnTo>
                    <a:lnTo>
                      <a:pt x="1298" y="863"/>
                    </a:lnTo>
                    <a:lnTo>
                      <a:pt x="1282" y="871"/>
                    </a:lnTo>
                    <a:lnTo>
                      <a:pt x="1263" y="883"/>
                    </a:lnTo>
                    <a:lnTo>
                      <a:pt x="1239" y="895"/>
                    </a:lnTo>
                    <a:lnTo>
                      <a:pt x="1215" y="904"/>
                    </a:lnTo>
                    <a:lnTo>
                      <a:pt x="1197" y="914"/>
                    </a:lnTo>
                    <a:lnTo>
                      <a:pt x="1187" y="920"/>
                    </a:lnTo>
                    <a:lnTo>
                      <a:pt x="1177" y="928"/>
                    </a:lnTo>
                    <a:lnTo>
                      <a:pt x="1163" y="938"/>
                    </a:lnTo>
                    <a:lnTo>
                      <a:pt x="1149" y="948"/>
                    </a:lnTo>
                    <a:lnTo>
                      <a:pt x="1135" y="958"/>
                    </a:lnTo>
                    <a:lnTo>
                      <a:pt x="1125" y="964"/>
                    </a:lnTo>
                    <a:lnTo>
                      <a:pt x="1117" y="966"/>
                    </a:lnTo>
                    <a:lnTo>
                      <a:pt x="1101" y="968"/>
                    </a:lnTo>
                    <a:lnTo>
                      <a:pt x="1085" y="968"/>
                    </a:lnTo>
                    <a:lnTo>
                      <a:pt x="1071" y="968"/>
                    </a:lnTo>
                    <a:lnTo>
                      <a:pt x="1059" y="972"/>
                    </a:lnTo>
                    <a:lnTo>
                      <a:pt x="1051" y="976"/>
                    </a:lnTo>
                    <a:lnTo>
                      <a:pt x="1049" y="986"/>
                    </a:lnTo>
                    <a:lnTo>
                      <a:pt x="1043" y="1002"/>
                    </a:lnTo>
                    <a:lnTo>
                      <a:pt x="1037" y="1026"/>
                    </a:lnTo>
                    <a:lnTo>
                      <a:pt x="1029" y="1050"/>
                    </a:lnTo>
                    <a:lnTo>
                      <a:pt x="1021" y="1076"/>
                    </a:lnTo>
                    <a:lnTo>
                      <a:pt x="1013" y="1100"/>
                    </a:lnTo>
                    <a:lnTo>
                      <a:pt x="1005" y="1120"/>
                    </a:lnTo>
                    <a:lnTo>
                      <a:pt x="999" y="1134"/>
                    </a:lnTo>
                    <a:lnTo>
                      <a:pt x="987" y="1154"/>
                    </a:lnTo>
                    <a:lnTo>
                      <a:pt x="973" y="1172"/>
                    </a:lnTo>
                    <a:lnTo>
                      <a:pt x="963" y="1188"/>
                    </a:lnTo>
                    <a:lnTo>
                      <a:pt x="953" y="1198"/>
                    </a:lnTo>
                    <a:lnTo>
                      <a:pt x="947" y="1205"/>
                    </a:lnTo>
                    <a:lnTo>
                      <a:pt x="937" y="1213"/>
                    </a:lnTo>
                    <a:lnTo>
                      <a:pt x="929" y="1219"/>
                    </a:lnTo>
                    <a:lnTo>
                      <a:pt x="919" y="1221"/>
                    </a:lnTo>
                    <a:lnTo>
                      <a:pt x="915" y="1217"/>
                    </a:lnTo>
                    <a:lnTo>
                      <a:pt x="906" y="1209"/>
                    </a:lnTo>
                    <a:lnTo>
                      <a:pt x="892" y="1203"/>
                    </a:lnTo>
                    <a:lnTo>
                      <a:pt x="874" y="1198"/>
                    </a:lnTo>
                    <a:lnTo>
                      <a:pt x="858" y="1194"/>
                    </a:lnTo>
                    <a:lnTo>
                      <a:pt x="844" y="1192"/>
                    </a:lnTo>
                    <a:lnTo>
                      <a:pt x="836" y="1188"/>
                    </a:lnTo>
                    <a:lnTo>
                      <a:pt x="826" y="1178"/>
                    </a:lnTo>
                    <a:lnTo>
                      <a:pt x="814" y="1160"/>
                    </a:lnTo>
                    <a:lnTo>
                      <a:pt x="804" y="1138"/>
                    </a:lnTo>
                    <a:lnTo>
                      <a:pt x="796" y="1112"/>
                    </a:lnTo>
                    <a:lnTo>
                      <a:pt x="794" y="1084"/>
                    </a:lnTo>
                    <a:lnTo>
                      <a:pt x="792" y="1062"/>
                    </a:lnTo>
                    <a:lnTo>
                      <a:pt x="786" y="1036"/>
                    </a:lnTo>
                    <a:lnTo>
                      <a:pt x="778" y="1010"/>
                    </a:lnTo>
                    <a:lnTo>
                      <a:pt x="768" y="984"/>
                    </a:lnTo>
                    <a:lnTo>
                      <a:pt x="758" y="958"/>
                    </a:lnTo>
                    <a:lnTo>
                      <a:pt x="748" y="936"/>
                    </a:lnTo>
                    <a:lnTo>
                      <a:pt x="742" y="916"/>
                    </a:lnTo>
                    <a:lnTo>
                      <a:pt x="740" y="903"/>
                    </a:lnTo>
                    <a:lnTo>
                      <a:pt x="742" y="895"/>
                    </a:lnTo>
                    <a:lnTo>
                      <a:pt x="748" y="885"/>
                    </a:lnTo>
                    <a:lnTo>
                      <a:pt x="752" y="873"/>
                    </a:lnTo>
                    <a:lnTo>
                      <a:pt x="754" y="859"/>
                    </a:lnTo>
                    <a:lnTo>
                      <a:pt x="756" y="847"/>
                    </a:lnTo>
                    <a:lnTo>
                      <a:pt x="764" y="837"/>
                    </a:lnTo>
                    <a:lnTo>
                      <a:pt x="770" y="831"/>
                    </a:lnTo>
                    <a:lnTo>
                      <a:pt x="776" y="821"/>
                    </a:lnTo>
                    <a:lnTo>
                      <a:pt x="782" y="809"/>
                    </a:lnTo>
                    <a:lnTo>
                      <a:pt x="782" y="799"/>
                    </a:lnTo>
                    <a:lnTo>
                      <a:pt x="778" y="789"/>
                    </a:lnTo>
                    <a:lnTo>
                      <a:pt x="770" y="783"/>
                    </a:lnTo>
                    <a:lnTo>
                      <a:pt x="758" y="775"/>
                    </a:lnTo>
                    <a:lnTo>
                      <a:pt x="750" y="761"/>
                    </a:lnTo>
                    <a:lnTo>
                      <a:pt x="744" y="747"/>
                    </a:lnTo>
                    <a:lnTo>
                      <a:pt x="742" y="731"/>
                    </a:lnTo>
                    <a:lnTo>
                      <a:pt x="744" y="721"/>
                    </a:lnTo>
                    <a:lnTo>
                      <a:pt x="752" y="717"/>
                    </a:lnTo>
                    <a:lnTo>
                      <a:pt x="756" y="717"/>
                    </a:lnTo>
                    <a:lnTo>
                      <a:pt x="762" y="715"/>
                    </a:lnTo>
                    <a:lnTo>
                      <a:pt x="766" y="711"/>
                    </a:lnTo>
                    <a:lnTo>
                      <a:pt x="768" y="707"/>
                    </a:lnTo>
                    <a:lnTo>
                      <a:pt x="770" y="703"/>
                    </a:lnTo>
                    <a:lnTo>
                      <a:pt x="770" y="699"/>
                    </a:lnTo>
                    <a:lnTo>
                      <a:pt x="770" y="695"/>
                    </a:lnTo>
                    <a:lnTo>
                      <a:pt x="770" y="693"/>
                    </a:lnTo>
                    <a:lnTo>
                      <a:pt x="768" y="693"/>
                    </a:lnTo>
                    <a:lnTo>
                      <a:pt x="766" y="695"/>
                    </a:lnTo>
                    <a:lnTo>
                      <a:pt x="758" y="697"/>
                    </a:lnTo>
                    <a:lnTo>
                      <a:pt x="746" y="695"/>
                    </a:lnTo>
                    <a:lnTo>
                      <a:pt x="732" y="687"/>
                    </a:lnTo>
                    <a:lnTo>
                      <a:pt x="720" y="679"/>
                    </a:lnTo>
                    <a:lnTo>
                      <a:pt x="710" y="671"/>
                    </a:lnTo>
                    <a:lnTo>
                      <a:pt x="708" y="661"/>
                    </a:lnTo>
                    <a:lnTo>
                      <a:pt x="708" y="649"/>
                    </a:lnTo>
                    <a:lnTo>
                      <a:pt x="708" y="631"/>
                    </a:lnTo>
                    <a:lnTo>
                      <a:pt x="706" y="609"/>
                    </a:lnTo>
                    <a:lnTo>
                      <a:pt x="704" y="592"/>
                    </a:lnTo>
                    <a:lnTo>
                      <a:pt x="700" y="580"/>
                    </a:lnTo>
                    <a:lnTo>
                      <a:pt x="694" y="568"/>
                    </a:lnTo>
                    <a:lnTo>
                      <a:pt x="686" y="552"/>
                    </a:lnTo>
                    <a:lnTo>
                      <a:pt x="678" y="532"/>
                    </a:lnTo>
                    <a:lnTo>
                      <a:pt x="668" y="512"/>
                    </a:lnTo>
                    <a:lnTo>
                      <a:pt x="656" y="498"/>
                    </a:lnTo>
                    <a:lnTo>
                      <a:pt x="642" y="492"/>
                    </a:lnTo>
                    <a:lnTo>
                      <a:pt x="626" y="490"/>
                    </a:lnTo>
                    <a:lnTo>
                      <a:pt x="606" y="486"/>
                    </a:lnTo>
                    <a:lnTo>
                      <a:pt x="586" y="482"/>
                    </a:lnTo>
                    <a:lnTo>
                      <a:pt x="568" y="478"/>
                    </a:lnTo>
                    <a:lnTo>
                      <a:pt x="554" y="476"/>
                    </a:lnTo>
                    <a:lnTo>
                      <a:pt x="548" y="480"/>
                    </a:lnTo>
                    <a:lnTo>
                      <a:pt x="541" y="482"/>
                    </a:lnTo>
                    <a:lnTo>
                      <a:pt x="529" y="484"/>
                    </a:lnTo>
                    <a:lnTo>
                      <a:pt x="511" y="482"/>
                    </a:lnTo>
                    <a:lnTo>
                      <a:pt x="495" y="480"/>
                    </a:lnTo>
                    <a:lnTo>
                      <a:pt x="477" y="476"/>
                    </a:lnTo>
                    <a:lnTo>
                      <a:pt x="463" y="474"/>
                    </a:lnTo>
                    <a:lnTo>
                      <a:pt x="455" y="466"/>
                    </a:lnTo>
                    <a:lnTo>
                      <a:pt x="447" y="454"/>
                    </a:lnTo>
                    <a:lnTo>
                      <a:pt x="445" y="440"/>
                    </a:lnTo>
                    <a:lnTo>
                      <a:pt x="447" y="426"/>
                    </a:lnTo>
                    <a:lnTo>
                      <a:pt x="451" y="416"/>
                    </a:lnTo>
                    <a:lnTo>
                      <a:pt x="463" y="412"/>
                    </a:lnTo>
                    <a:lnTo>
                      <a:pt x="479" y="410"/>
                    </a:lnTo>
                    <a:lnTo>
                      <a:pt x="497" y="406"/>
                    </a:lnTo>
                    <a:lnTo>
                      <a:pt x="513" y="404"/>
                    </a:lnTo>
                    <a:lnTo>
                      <a:pt x="527" y="400"/>
                    </a:lnTo>
                    <a:lnTo>
                      <a:pt x="535" y="396"/>
                    </a:lnTo>
                    <a:lnTo>
                      <a:pt x="533" y="392"/>
                    </a:lnTo>
                    <a:lnTo>
                      <a:pt x="517" y="388"/>
                    </a:lnTo>
                    <a:lnTo>
                      <a:pt x="493" y="386"/>
                    </a:lnTo>
                    <a:lnTo>
                      <a:pt x="469" y="380"/>
                    </a:lnTo>
                    <a:lnTo>
                      <a:pt x="453" y="374"/>
                    </a:lnTo>
                    <a:lnTo>
                      <a:pt x="441" y="372"/>
                    </a:lnTo>
                    <a:lnTo>
                      <a:pt x="431" y="374"/>
                    </a:lnTo>
                    <a:lnTo>
                      <a:pt x="421" y="376"/>
                    </a:lnTo>
                    <a:lnTo>
                      <a:pt x="415" y="374"/>
                    </a:lnTo>
                    <a:lnTo>
                      <a:pt x="409" y="368"/>
                    </a:lnTo>
                    <a:lnTo>
                      <a:pt x="401" y="362"/>
                    </a:lnTo>
                    <a:lnTo>
                      <a:pt x="395" y="356"/>
                    </a:lnTo>
                    <a:lnTo>
                      <a:pt x="391" y="348"/>
                    </a:lnTo>
                    <a:lnTo>
                      <a:pt x="395" y="342"/>
                    </a:lnTo>
                    <a:lnTo>
                      <a:pt x="407" y="334"/>
                    </a:lnTo>
                    <a:lnTo>
                      <a:pt x="429" y="328"/>
                    </a:lnTo>
                    <a:lnTo>
                      <a:pt x="451" y="324"/>
                    </a:lnTo>
                    <a:lnTo>
                      <a:pt x="475" y="320"/>
                    </a:lnTo>
                    <a:lnTo>
                      <a:pt x="493" y="314"/>
                    </a:lnTo>
                    <a:lnTo>
                      <a:pt x="505" y="308"/>
                    </a:lnTo>
                    <a:lnTo>
                      <a:pt x="519" y="301"/>
                    </a:lnTo>
                    <a:lnTo>
                      <a:pt x="533" y="289"/>
                    </a:lnTo>
                    <a:lnTo>
                      <a:pt x="543" y="281"/>
                    </a:lnTo>
                    <a:lnTo>
                      <a:pt x="546" y="273"/>
                    </a:lnTo>
                    <a:lnTo>
                      <a:pt x="543" y="269"/>
                    </a:lnTo>
                    <a:lnTo>
                      <a:pt x="539" y="265"/>
                    </a:lnTo>
                    <a:lnTo>
                      <a:pt x="541" y="255"/>
                    </a:lnTo>
                    <a:lnTo>
                      <a:pt x="548" y="241"/>
                    </a:lnTo>
                    <a:lnTo>
                      <a:pt x="558" y="225"/>
                    </a:lnTo>
                    <a:lnTo>
                      <a:pt x="572" y="207"/>
                    </a:lnTo>
                    <a:lnTo>
                      <a:pt x="590" y="191"/>
                    </a:lnTo>
                    <a:lnTo>
                      <a:pt x="608" y="179"/>
                    </a:lnTo>
                    <a:lnTo>
                      <a:pt x="628" y="169"/>
                    </a:lnTo>
                    <a:lnTo>
                      <a:pt x="656" y="159"/>
                    </a:lnTo>
                    <a:lnTo>
                      <a:pt x="688" y="151"/>
                    </a:lnTo>
                    <a:lnTo>
                      <a:pt x="724" y="141"/>
                    </a:lnTo>
                    <a:lnTo>
                      <a:pt x="760" y="133"/>
                    </a:lnTo>
                    <a:lnTo>
                      <a:pt x="794" y="125"/>
                    </a:lnTo>
                    <a:lnTo>
                      <a:pt x="824" y="119"/>
                    </a:lnTo>
                    <a:lnTo>
                      <a:pt x="848" y="117"/>
                    </a:lnTo>
                    <a:lnTo>
                      <a:pt x="864" y="115"/>
                    </a:lnTo>
                    <a:lnTo>
                      <a:pt x="882" y="115"/>
                    </a:lnTo>
                    <a:lnTo>
                      <a:pt x="906" y="115"/>
                    </a:lnTo>
                    <a:lnTo>
                      <a:pt x="931" y="113"/>
                    </a:lnTo>
                    <a:lnTo>
                      <a:pt x="957" y="111"/>
                    </a:lnTo>
                    <a:lnTo>
                      <a:pt x="979" y="109"/>
                    </a:lnTo>
                    <a:lnTo>
                      <a:pt x="993" y="105"/>
                    </a:lnTo>
                    <a:lnTo>
                      <a:pt x="997" y="99"/>
                    </a:lnTo>
                    <a:lnTo>
                      <a:pt x="999" y="87"/>
                    </a:lnTo>
                    <a:lnTo>
                      <a:pt x="1003" y="71"/>
                    </a:lnTo>
                    <a:lnTo>
                      <a:pt x="1011" y="53"/>
                    </a:lnTo>
                    <a:lnTo>
                      <a:pt x="1021" y="41"/>
                    </a:lnTo>
                    <a:lnTo>
                      <a:pt x="1035" y="33"/>
                    </a:lnTo>
                    <a:lnTo>
                      <a:pt x="1051" y="29"/>
                    </a:lnTo>
                    <a:lnTo>
                      <a:pt x="1079" y="27"/>
                    </a:lnTo>
                    <a:lnTo>
                      <a:pt x="1113" y="25"/>
                    </a:lnTo>
                    <a:lnTo>
                      <a:pt x="1147" y="23"/>
                    </a:lnTo>
                    <a:lnTo>
                      <a:pt x="1179" y="23"/>
                    </a:lnTo>
                    <a:lnTo>
                      <a:pt x="1205" y="23"/>
                    </a:lnTo>
                    <a:lnTo>
                      <a:pt x="1227" y="23"/>
                    </a:lnTo>
                    <a:lnTo>
                      <a:pt x="1251" y="19"/>
                    </a:lnTo>
                    <a:lnTo>
                      <a:pt x="1276" y="13"/>
                    </a:lnTo>
                    <a:lnTo>
                      <a:pt x="1300" y="9"/>
                    </a:lnTo>
                    <a:lnTo>
                      <a:pt x="1324" y="4"/>
                    </a:lnTo>
                    <a:lnTo>
                      <a:pt x="1340" y="0"/>
                    </a:lnTo>
                    <a:lnTo>
                      <a:pt x="1350" y="0"/>
                    </a:lnTo>
                    <a:close/>
                  </a:path>
                </a:pathLst>
              </a:custGeom>
              <a:solidFill>
                <a:srgbClr val="20D0C2"/>
              </a:solidFill>
              <a:ln w="0">
                <a:solidFill>
                  <a:srgbClr val="20D0C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10"/>
              <p:cNvSpPr>
                <a:spLocks/>
              </p:cNvSpPr>
              <p:nvPr/>
            </p:nvSpPr>
            <p:spPr bwMode="auto">
              <a:xfrm>
                <a:off x="4422776" y="3573463"/>
                <a:ext cx="220663" cy="69850"/>
              </a:xfrm>
              <a:custGeom>
                <a:avLst/>
                <a:gdLst>
                  <a:gd name="T0" fmla="*/ 139 w 277"/>
                  <a:gd name="T1" fmla="*/ 0 h 88"/>
                  <a:gd name="T2" fmla="*/ 175 w 277"/>
                  <a:gd name="T3" fmla="*/ 0 h 88"/>
                  <a:gd name="T4" fmla="*/ 209 w 277"/>
                  <a:gd name="T5" fmla="*/ 6 h 88"/>
                  <a:gd name="T6" fmla="*/ 237 w 277"/>
                  <a:gd name="T7" fmla="*/ 12 h 88"/>
                  <a:gd name="T8" fmla="*/ 259 w 277"/>
                  <a:gd name="T9" fmla="*/ 22 h 88"/>
                  <a:gd name="T10" fmla="*/ 273 w 277"/>
                  <a:gd name="T11" fmla="*/ 32 h 88"/>
                  <a:gd name="T12" fmla="*/ 277 w 277"/>
                  <a:gd name="T13" fmla="*/ 44 h 88"/>
                  <a:gd name="T14" fmla="*/ 273 w 277"/>
                  <a:gd name="T15" fmla="*/ 56 h 88"/>
                  <a:gd name="T16" fmla="*/ 259 w 277"/>
                  <a:gd name="T17" fmla="*/ 66 h 88"/>
                  <a:gd name="T18" fmla="*/ 237 w 277"/>
                  <a:gd name="T19" fmla="*/ 76 h 88"/>
                  <a:gd name="T20" fmla="*/ 209 w 277"/>
                  <a:gd name="T21" fmla="*/ 82 h 88"/>
                  <a:gd name="T22" fmla="*/ 175 w 277"/>
                  <a:gd name="T23" fmla="*/ 88 h 88"/>
                  <a:gd name="T24" fmla="*/ 139 w 277"/>
                  <a:gd name="T25" fmla="*/ 88 h 88"/>
                  <a:gd name="T26" fmla="*/ 101 w 277"/>
                  <a:gd name="T27" fmla="*/ 88 h 88"/>
                  <a:gd name="T28" fmla="*/ 70 w 277"/>
                  <a:gd name="T29" fmla="*/ 82 h 88"/>
                  <a:gd name="T30" fmla="*/ 42 w 277"/>
                  <a:gd name="T31" fmla="*/ 76 h 88"/>
                  <a:gd name="T32" fmla="*/ 20 w 277"/>
                  <a:gd name="T33" fmla="*/ 66 h 88"/>
                  <a:gd name="T34" fmla="*/ 6 w 277"/>
                  <a:gd name="T35" fmla="*/ 56 h 88"/>
                  <a:gd name="T36" fmla="*/ 0 w 277"/>
                  <a:gd name="T37" fmla="*/ 44 h 88"/>
                  <a:gd name="T38" fmla="*/ 6 w 277"/>
                  <a:gd name="T39" fmla="*/ 32 h 88"/>
                  <a:gd name="T40" fmla="*/ 20 w 277"/>
                  <a:gd name="T41" fmla="*/ 22 h 88"/>
                  <a:gd name="T42" fmla="*/ 42 w 277"/>
                  <a:gd name="T43" fmla="*/ 12 h 88"/>
                  <a:gd name="T44" fmla="*/ 70 w 277"/>
                  <a:gd name="T45" fmla="*/ 6 h 88"/>
                  <a:gd name="T46" fmla="*/ 101 w 277"/>
                  <a:gd name="T47" fmla="*/ 0 h 88"/>
                  <a:gd name="T48" fmla="*/ 139 w 277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7" h="88">
                    <a:moveTo>
                      <a:pt x="139" y="0"/>
                    </a:moveTo>
                    <a:lnTo>
                      <a:pt x="175" y="0"/>
                    </a:lnTo>
                    <a:lnTo>
                      <a:pt x="209" y="6"/>
                    </a:lnTo>
                    <a:lnTo>
                      <a:pt x="237" y="12"/>
                    </a:lnTo>
                    <a:lnTo>
                      <a:pt x="259" y="22"/>
                    </a:lnTo>
                    <a:lnTo>
                      <a:pt x="273" y="32"/>
                    </a:lnTo>
                    <a:lnTo>
                      <a:pt x="277" y="44"/>
                    </a:lnTo>
                    <a:lnTo>
                      <a:pt x="273" y="56"/>
                    </a:lnTo>
                    <a:lnTo>
                      <a:pt x="259" y="66"/>
                    </a:lnTo>
                    <a:lnTo>
                      <a:pt x="237" y="76"/>
                    </a:lnTo>
                    <a:lnTo>
                      <a:pt x="209" y="82"/>
                    </a:lnTo>
                    <a:lnTo>
                      <a:pt x="175" y="88"/>
                    </a:lnTo>
                    <a:lnTo>
                      <a:pt x="139" y="88"/>
                    </a:lnTo>
                    <a:lnTo>
                      <a:pt x="101" y="88"/>
                    </a:lnTo>
                    <a:lnTo>
                      <a:pt x="70" y="82"/>
                    </a:lnTo>
                    <a:lnTo>
                      <a:pt x="42" y="76"/>
                    </a:lnTo>
                    <a:lnTo>
                      <a:pt x="20" y="66"/>
                    </a:lnTo>
                    <a:lnTo>
                      <a:pt x="6" y="56"/>
                    </a:lnTo>
                    <a:lnTo>
                      <a:pt x="0" y="44"/>
                    </a:lnTo>
                    <a:lnTo>
                      <a:pt x="6" y="32"/>
                    </a:lnTo>
                    <a:lnTo>
                      <a:pt x="20" y="22"/>
                    </a:lnTo>
                    <a:lnTo>
                      <a:pt x="42" y="12"/>
                    </a:lnTo>
                    <a:lnTo>
                      <a:pt x="70" y="6"/>
                    </a:lnTo>
                    <a:lnTo>
                      <a:pt x="101" y="0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11"/>
              <p:cNvSpPr>
                <a:spLocks/>
              </p:cNvSpPr>
              <p:nvPr/>
            </p:nvSpPr>
            <p:spPr bwMode="auto">
              <a:xfrm>
                <a:off x="3727451" y="1027113"/>
                <a:ext cx="1606550" cy="2584450"/>
              </a:xfrm>
              <a:custGeom>
                <a:avLst/>
                <a:gdLst>
                  <a:gd name="T0" fmla="*/ 1099 w 2025"/>
                  <a:gd name="T1" fmla="*/ 4 h 3257"/>
                  <a:gd name="T2" fmla="*/ 1281 w 2025"/>
                  <a:gd name="T3" fmla="*/ 38 h 3257"/>
                  <a:gd name="T4" fmla="*/ 1454 w 2025"/>
                  <a:gd name="T5" fmla="*/ 104 h 3257"/>
                  <a:gd name="T6" fmla="*/ 1616 w 2025"/>
                  <a:gd name="T7" fmla="*/ 201 h 3257"/>
                  <a:gd name="T8" fmla="*/ 1759 w 2025"/>
                  <a:gd name="T9" fmla="*/ 331 h 3257"/>
                  <a:gd name="T10" fmla="*/ 1881 w 2025"/>
                  <a:gd name="T11" fmla="*/ 492 h 3257"/>
                  <a:gd name="T12" fmla="*/ 1977 w 2025"/>
                  <a:gd name="T13" fmla="*/ 698 h 3257"/>
                  <a:gd name="T14" fmla="*/ 2021 w 2025"/>
                  <a:gd name="T15" fmla="*/ 899 h 3257"/>
                  <a:gd name="T16" fmla="*/ 2019 w 2025"/>
                  <a:gd name="T17" fmla="*/ 1102 h 3257"/>
                  <a:gd name="T18" fmla="*/ 1971 w 2025"/>
                  <a:gd name="T19" fmla="*/ 1306 h 3257"/>
                  <a:gd name="T20" fmla="*/ 1887 w 2025"/>
                  <a:gd name="T21" fmla="*/ 1511 h 3257"/>
                  <a:gd name="T22" fmla="*/ 1871 w 2025"/>
                  <a:gd name="T23" fmla="*/ 1541 h 3257"/>
                  <a:gd name="T24" fmla="*/ 1839 w 2025"/>
                  <a:gd name="T25" fmla="*/ 1607 h 3257"/>
                  <a:gd name="T26" fmla="*/ 1789 w 2025"/>
                  <a:gd name="T27" fmla="*/ 1704 h 3257"/>
                  <a:gd name="T28" fmla="*/ 1729 w 2025"/>
                  <a:gd name="T29" fmla="*/ 1828 h 3257"/>
                  <a:gd name="T30" fmla="*/ 1658 w 2025"/>
                  <a:gd name="T31" fmla="*/ 1972 h 3257"/>
                  <a:gd name="T32" fmla="*/ 1580 w 2025"/>
                  <a:gd name="T33" fmla="*/ 2127 h 3257"/>
                  <a:gd name="T34" fmla="*/ 1498 w 2025"/>
                  <a:gd name="T35" fmla="*/ 2292 h 3257"/>
                  <a:gd name="T36" fmla="*/ 1414 w 2025"/>
                  <a:gd name="T37" fmla="*/ 2462 h 3257"/>
                  <a:gd name="T38" fmla="*/ 1333 w 2025"/>
                  <a:gd name="T39" fmla="*/ 2627 h 3257"/>
                  <a:gd name="T40" fmla="*/ 1257 w 2025"/>
                  <a:gd name="T41" fmla="*/ 2787 h 3257"/>
                  <a:gd name="T42" fmla="*/ 1187 w 2025"/>
                  <a:gd name="T43" fmla="*/ 2930 h 3257"/>
                  <a:gd name="T44" fmla="*/ 1125 w 2025"/>
                  <a:gd name="T45" fmla="*/ 3056 h 3257"/>
                  <a:gd name="T46" fmla="*/ 1079 w 2025"/>
                  <a:gd name="T47" fmla="*/ 3156 h 3257"/>
                  <a:gd name="T48" fmla="*/ 1047 w 2025"/>
                  <a:gd name="T49" fmla="*/ 3225 h 3257"/>
                  <a:gd name="T50" fmla="*/ 1033 w 2025"/>
                  <a:gd name="T51" fmla="*/ 3257 h 3257"/>
                  <a:gd name="T52" fmla="*/ 978 w 2025"/>
                  <a:gd name="T53" fmla="*/ 3225 h 3257"/>
                  <a:gd name="T54" fmla="*/ 942 w 2025"/>
                  <a:gd name="T55" fmla="*/ 3150 h 3257"/>
                  <a:gd name="T56" fmla="*/ 906 w 2025"/>
                  <a:gd name="T57" fmla="*/ 3076 h 3257"/>
                  <a:gd name="T58" fmla="*/ 569 w 2025"/>
                  <a:gd name="T59" fmla="*/ 2386 h 3257"/>
                  <a:gd name="T60" fmla="*/ 281 w 2025"/>
                  <a:gd name="T61" fmla="*/ 1802 h 3257"/>
                  <a:gd name="T62" fmla="*/ 92 w 2025"/>
                  <a:gd name="T63" fmla="*/ 1409 h 3257"/>
                  <a:gd name="T64" fmla="*/ 26 w 2025"/>
                  <a:gd name="T65" fmla="*/ 1210 h 3257"/>
                  <a:gd name="T66" fmla="*/ 0 w 2025"/>
                  <a:gd name="T67" fmla="*/ 1009 h 3257"/>
                  <a:gd name="T68" fmla="*/ 18 w 2025"/>
                  <a:gd name="T69" fmla="*/ 807 h 3257"/>
                  <a:gd name="T70" fmla="*/ 86 w 2025"/>
                  <a:gd name="T71" fmla="*/ 604 h 3257"/>
                  <a:gd name="T72" fmla="*/ 196 w 2025"/>
                  <a:gd name="T73" fmla="*/ 415 h 3257"/>
                  <a:gd name="T74" fmla="*/ 325 w 2025"/>
                  <a:gd name="T75" fmla="*/ 265 h 3257"/>
                  <a:gd name="T76" fmla="*/ 479 w 2025"/>
                  <a:gd name="T77" fmla="*/ 150 h 3257"/>
                  <a:gd name="T78" fmla="*/ 646 w 2025"/>
                  <a:gd name="T79" fmla="*/ 68 h 3257"/>
                  <a:gd name="T80" fmla="*/ 824 w 2025"/>
                  <a:gd name="T81" fmla="*/ 18 h 3257"/>
                  <a:gd name="T82" fmla="*/ 1007 w 2025"/>
                  <a:gd name="T83" fmla="*/ 0 h 3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25" h="3257">
                    <a:moveTo>
                      <a:pt x="1007" y="0"/>
                    </a:moveTo>
                    <a:lnTo>
                      <a:pt x="1099" y="4"/>
                    </a:lnTo>
                    <a:lnTo>
                      <a:pt x="1191" y="18"/>
                    </a:lnTo>
                    <a:lnTo>
                      <a:pt x="1281" y="38"/>
                    </a:lnTo>
                    <a:lnTo>
                      <a:pt x="1368" y="66"/>
                    </a:lnTo>
                    <a:lnTo>
                      <a:pt x="1454" y="104"/>
                    </a:lnTo>
                    <a:lnTo>
                      <a:pt x="1538" y="148"/>
                    </a:lnTo>
                    <a:lnTo>
                      <a:pt x="1616" y="201"/>
                    </a:lnTo>
                    <a:lnTo>
                      <a:pt x="1690" y="261"/>
                    </a:lnTo>
                    <a:lnTo>
                      <a:pt x="1759" y="331"/>
                    </a:lnTo>
                    <a:lnTo>
                      <a:pt x="1823" y="409"/>
                    </a:lnTo>
                    <a:lnTo>
                      <a:pt x="1881" y="492"/>
                    </a:lnTo>
                    <a:lnTo>
                      <a:pt x="1935" y="596"/>
                    </a:lnTo>
                    <a:lnTo>
                      <a:pt x="1977" y="698"/>
                    </a:lnTo>
                    <a:lnTo>
                      <a:pt x="2005" y="799"/>
                    </a:lnTo>
                    <a:lnTo>
                      <a:pt x="2021" y="899"/>
                    </a:lnTo>
                    <a:lnTo>
                      <a:pt x="2025" y="1001"/>
                    </a:lnTo>
                    <a:lnTo>
                      <a:pt x="2019" y="1102"/>
                    </a:lnTo>
                    <a:lnTo>
                      <a:pt x="2001" y="1204"/>
                    </a:lnTo>
                    <a:lnTo>
                      <a:pt x="1971" y="1306"/>
                    </a:lnTo>
                    <a:lnTo>
                      <a:pt x="1933" y="1407"/>
                    </a:lnTo>
                    <a:lnTo>
                      <a:pt x="1887" y="1511"/>
                    </a:lnTo>
                    <a:lnTo>
                      <a:pt x="1881" y="1521"/>
                    </a:lnTo>
                    <a:lnTo>
                      <a:pt x="1871" y="1541"/>
                    </a:lnTo>
                    <a:lnTo>
                      <a:pt x="1857" y="1569"/>
                    </a:lnTo>
                    <a:lnTo>
                      <a:pt x="1839" y="1607"/>
                    </a:lnTo>
                    <a:lnTo>
                      <a:pt x="1815" y="1653"/>
                    </a:lnTo>
                    <a:lnTo>
                      <a:pt x="1789" y="1704"/>
                    </a:lnTo>
                    <a:lnTo>
                      <a:pt x="1761" y="1764"/>
                    </a:lnTo>
                    <a:lnTo>
                      <a:pt x="1729" y="1828"/>
                    </a:lnTo>
                    <a:lnTo>
                      <a:pt x="1694" y="1898"/>
                    </a:lnTo>
                    <a:lnTo>
                      <a:pt x="1658" y="1972"/>
                    </a:lnTo>
                    <a:lnTo>
                      <a:pt x="1620" y="2047"/>
                    </a:lnTo>
                    <a:lnTo>
                      <a:pt x="1580" y="2127"/>
                    </a:lnTo>
                    <a:lnTo>
                      <a:pt x="1540" y="2211"/>
                    </a:lnTo>
                    <a:lnTo>
                      <a:pt x="1498" y="2292"/>
                    </a:lnTo>
                    <a:lnTo>
                      <a:pt x="1456" y="2378"/>
                    </a:lnTo>
                    <a:lnTo>
                      <a:pt x="1414" y="2462"/>
                    </a:lnTo>
                    <a:lnTo>
                      <a:pt x="1374" y="2546"/>
                    </a:lnTo>
                    <a:lnTo>
                      <a:pt x="1333" y="2627"/>
                    </a:lnTo>
                    <a:lnTo>
                      <a:pt x="1295" y="2709"/>
                    </a:lnTo>
                    <a:lnTo>
                      <a:pt x="1257" y="2787"/>
                    </a:lnTo>
                    <a:lnTo>
                      <a:pt x="1221" y="2861"/>
                    </a:lnTo>
                    <a:lnTo>
                      <a:pt x="1187" y="2930"/>
                    </a:lnTo>
                    <a:lnTo>
                      <a:pt x="1155" y="2996"/>
                    </a:lnTo>
                    <a:lnTo>
                      <a:pt x="1125" y="3056"/>
                    </a:lnTo>
                    <a:lnTo>
                      <a:pt x="1101" y="3108"/>
                    </a:lnTo>
                    <a:lnTo>
                      <a:pt x="1079" y="3156"/>
                    </a:lnTo>
                    <a:lnTo>
                      <a:pt x="1061" y="3193"/>
                    </a:lnTo>
                    <a:lnTo>
                      <a:pt x="1047" y="3225"/>
                    </a:lnTo>
                    <a:lnTo>
                      <a:pt x="1037" y="3245"/>
                    </a:lnTo>
                    <a:lnTo>
                      <a:pt x="1033" y="3257"/>
                    </a:lnTo>
                    <a:lnTo>
                      <a:pt x="991" y="3257"/>
                    </a:lnTo>
                    <a:lnTo>
                      <a:pt x="978" y="3225"/>
                    </a:lnTo>
                    <a:lnTo>
                      <a:pt x="960" y="3189"/>
                    </a:lnTo>
                    <a:lnTo>
                      <a:pt x="942" y="3150"/>
                    </a:lnTo>
                    <a:lnTo>
                      <a:pt x="924" y="3112"/>
                    </a:lnTo>
                    <a:lnTo>
                      <a:pt x="906" y="3076"/>
                    </a:lnTo>
                    <a:lnTo>
                      <a:pt x="892" y="3044"/>
                    </a:lnTo>
                    <a:lnTo>
                      <a:pt x="569" y="2386"/>
                    </a:lnTo>
                    <a:lnTo>
                      <a:pt x="425" y="2093"/>
                    </a:lnTo>
                    <a:lnTo>
                      <a:pt x="281" y="1802"/>
                    </a:lnTo>
                    <a:lnTo>
                      <a:pt x="138" y="1511"/>
                    </a:lnTo>
                    <a:lnTo>
                      <a:pt x="92" y="1409"/>
                    </a:lnTo>
                    <a:lnTo>
                      <a:pt x="54" y="1310"/>
                    </a:lnTo>
                    <a:lnTo>
                      <a:pt x="26" y="1210"/>
                    </a:lnTo>
                    <a:lnTo>
                      <a:pt x="8" y="1108"/>
                    </a:lnTo>
                    <a:lnTo>
                      <a:pt x="0" y="1009"/>
                    </a:lnTo>
                    <a:lnTo>
                      <a:pt x="4" y="909"/>
                    </a:lnTo>
                    <a:lnTo>
                      <a:pt x="18" y="807"/>
                    </a:lnTo>
                    <a:lnTo>
                      <a:pt x="46" y="706"/>
                    </a:lnTo>
                    <a:lnTo>
                      <a:pt x="86" y="604"/>
                    </a:lnTo>
                    <a:lnTo>
                      <a:pt x="138" y="502"/>
                    </a:lnTo>
                    <a:lnTo>
                      <a:pt x="196" y="415"/>
                    </a:lnTo>
                    <a:lnTo>
                      <a:pt x="257" y="337"/>
                    </a:lnTo>
                    <a:lnTo>
                      <a:pt x="325" y="265"/>
                    </a:lnTo>
                    <a:lnTo>
                      <a:pt x="399" y="203"/>
                    </a:lnTo>
                    <a:lnTo>
                      <a:pt x="479" y="150"/>
                    </a:lnTo>
                    <a:lnTo>
                      <a:pt x="561" y="104"/>
                    </a:lnTo>
                    <a:lnTo>
                      <a:pt x="646" y="68"/>
                    </a:lnTo>
                    <a:lnTo>
                      <a:pt x="734" y="38"/>
                    </a:lnTo>
                    <a:lnTo>
                      <a:pt x="824" y="18"/>
                    </a:lnTo>
                    <a:lnTo>
                      <a:pt x="916" y="6"/>
                    </a:lnTo>
                    <a:lnTo>
                      <a:pt x="1007" y="0"/>
                    </a:lnTo>
                    <a:close/>
                  </a:path>
                </a:pathLst>
              </a:custGeom>
              <a:solidFill>
                <a:srgbClr val="FF5B61"/>
              </a:solidFill>
              <a:ln w="0">
                <a:solidFill>
                  <a:srgbClr val="FF5B6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7" name="Freeform 12"/>
              <p:cNvSpPr>
                <a:spLocks/>
              </p:cNvSpPr>
              <p:nvPr/>
            </p:nvSpPr>
            <p:spPr bwMode="auto">
              <a:xfrm>
                <a:off x="7240589" y="3024188"/>
                <a:ext cx="123825" cy="39688"/>
              </a:xfrm>
              <a:custGeom>
                <a:avLst/>
                <a:gdLst>
                  <a:gd name="T0" fmla="*/ 78 w 158"/>
                  <a:gd name="T1" fmla="*/ 0 h 50"/>
                  <a:gd name="T2" fmla="*/ 110 w 158"/>
                  <a:gd name="T3" fmla="*/ 2 h 50"/>
                  <a:gd name="T4" fmla="*/ 134 w 158"/>
                  <a:gd name="T5" fmla="*/ 8 h 50"/>
                  <a:gd name="T6" fmla="*/ 150 w 158"/>
                  <a:gd name="T7" fmla="*/ 16 h 50"/>
                  <a:gd name="T8" fmla="*/ 158 w 158"/>
                  <a:gd name="T9" fmla="*/ 26 h 50"/>
                  <a:gd name="T10" fmla="*/ 150 w 158"/>
                  <a:gd name="T11" fmla="*/ 34 h 50"/>
                  <a:gd name="T12" fmla="*/ 134 w 158"/>
                  <a:gd name="T13" fmla="*/ 42 h 50"/>
                  <a:gd name="T14" fmla="*/ 110 w 158"/>
                  <a:gd name="T15" fmla="*/ 48 h 50"/>
                  <a:gd name="T16" fmla="*/ 78 w 158"/>
                  <a:gd name="T17" fmla="*/ 50 h 50"/>
                  <a:gd name="T18" fmla="*/ 48 w 158"/>
                  <a:gd name="T19" fmla="*/ 48 h 50"/>
                  <a:gd name="T20" fmla="*/ 24 w 158"/>
                  <a:gd name="T21" fmla="*/ 42 h 50"/>
                  <a:gd name="T22" fmla="*/ 6 w 158"/>
                  <a:gd name="T23" fmla="*/ 34 h 50"/>
                  <a:gd name="T24" fmla="*/ 0 w 158"/>
                  <a:gd name="T25" fmla="*/ 26 h 50"/>
                  <a:gd name="T26" fmla="*/ 6 w 158"/>
                  <a:gd name="T27" fmla="*/ 16 h 50"/>
                  <a:gd name="T28" fmla="*/ 24 w 158"/>
                  <a:gd name="T29" fmla="*/ 8 h 50"/>
                  <a:gd name="T30" fmla="*/ 48 w 158"/>
                  <a:gd name="T31" fmla="*/ 2 h 50"/>
                  <a:gd name="T32" fmla="*/ 78 w 158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8" h="50">
                    <a:moveTo>
                      <a:pt x="78" y="0"/>
                    </a:moveTo>
                    <a:lnTo>
                      <a:pt x="110" y="2"/>
                    </a:lnTo>
                    <a:lnTo>
                      <a:pt x="134" y="8"/>
                    </a:lnTo>
                    <a:lnTo>
                      <a:pt x="150" y="16"/>
                    </a:lnTo>
                    <a:lnTo>
                      <a:pt x="158" y="26"/>
                    </a:lnTo>
                    <a:lnTo>
                      <a:pt x="150" y="34"/>
                    </a:lnTo>
                    <a:lnTo>
                      <a:pt x="134" y="42"/>
                    </a:lnTo>
                    <a:lnTo>
                      <a:pt x="110" y="48"/>
                    </a:lnTo>
                    <a:lnTo>
                      <a:pt x="78" y="50"/>
                    </a:lnTo>
                    <a:lnTo>
                      <a:pt x="48" y="48"/>
                    </a:lnTo>
                    <a:lnTo>
                      <a:pt x="24" y="42"/>
                    </a:lnTo>
                    <a:lnTo>
                      <a:pt x="6" y="34"/>
                    </a:lnTo>
                    <a:lnTo>
                      <a:pt x="0" y="26"/>
                    </a:lnTo>
                    <a:lnTo>
                      <a:pt x="6" y="16"/>
                    </a:lnTo>
                    <a:lnTo>
                      <a:pt x="24" y="8"/>
                    </a:lnTo>
                    <a:lnTo>
                      <a:pt x="48" y="2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Freeform 13"/>
              <p:cNvSpPr>
                <a:spLocks/>
              </p:cNvSpPr>
              <p:nvPr/>
            </p:nvSpPr>
            <p:spPr bwMode="auto">
              <a:xfrm>
                <a:off x="6845301" y="1584325"/>
                <a:ext cx="909638" cy="1462088"/>
              </a:xfrm>
              <a:custGeom>
                <a:avLst/>
                <a:gdLst>
                  <a:gd name="T0" fmla="*/ 671 w 1145"/>
                  <a:gd name="T1" fmla="*/ 8 h 1842"/>
                  <a:gd name="T2" fmla="*/ 800 w 1145"/>
                  <a:gd name="T3" fmla="*/ 46 h 1842"/>
                  <a:gd name="T4" fmla="*/ 920 w 1145"/>
                  <a:gd name="T5" fmla="*/ 115 h 1842"/>
                  <a:gd name="T6" fmla="*/ 1022 w 1145"/>
                  <a:gd name="T7" fmla="*/ 215 h 1842"/>
                  <a:gd name="T8" fmla="*/ 1101 w 1145"/>
                  <a:gd name="T9" fmla="*/ 351 h 1842"/>
                  <a:gd name="T10" fmla="*/ 1141 w 1145"/>
                  <a:gd name="T11" fmla="*/ 494 h 1842"/>
                  <a:gd name="T12" fmla="*/ 1139 w 1145"/>
                  <a:gd name="T13" fmla="*/ 636 h 1842"/>
                  <a:gd name="T14" fmla="*/ 1099 w 1145"/>
                  <a:gd name="T15" fmla="*/ 781 h 1842"/>
                  <a:gd name="T16" fmla="*/ 1063 w 1145"/>
                  <a:gd name="T17" fmla="*/ 861 h 1842"/>
                  <a:gd name="T18" fmla="*/ 1042 w 1145"/>
                  <a:gd name="T19" fmla="*/ 905 h 1842"/>
                  <a:gd name="T20" fmla="*/ 1004 w 1145"/>
                  <a:gd name="T21" fmla="*/ 980 h 1842"/>
                  <a:gd name="T22" fmla="*/ 956 w 1145"/>
                  <a:gd name="T23" fmla="*/ 1076 h 1842"/>
                  <a:gd name="T24" fmla="*/ 900 w 1145"/>
                  <a:gd name="T25" fmla="*/ 1190 h 1842"/>
                  <a:gd name="T26" fmla="*/ 840 w 1145"/>
                  <a:gd name="T27" fmla="*/ 1311 h 1842"/>
                  <a:gd name="T28" fmla="*/ 778 w 1145"/>
                  <a:gd name="T29" fmla="*/ 1437 h 1842"/>
                  <a:gd name="T30" fmla="*/ 720 w 1145"/>
                  <a:gd name="T31" fmla="*/ 1555 h 1842"/>
                  <a:gd name="T32" fmla="*/ 669 w 1145"/>
                  <a:gd name="T33" fmla="*/ 1662 h 1842"/>
                  <a:gd name="T34" fmla="*/ 627 w 1145"/>
                  <a:gd name="T35" fmla="*/ 1750 h 1842"/>
                  <a:gd name="T36" fmla="*/ 597 w 1145"/>
                  <a:gd name="T37" fmla="*/ 1812 h 1842"/>
                  <a:gd name="T38" fmla="*/ 585 w 1145"/>
                  <a:gd name="T39" fmla="*/ 1842 h 1842"/>
                  <a:gd name="T40" fmla="*/ 549 w 1145"/>
                  <a:gd name="T41" fmla="*/ 1814 h 1842"/>
                  <a:gd name="T42" fmla="*/ 517 w 1145"/>
                  <a:gd name="T43" fmla="*/ 1748 h 1842"/>
                  <a:gd name="T44" fmla="*/ 322 w 1145"/>
                  <a:gd name="T45" fmla="*/ 1349 h 1842"/>
                  <a:gd name="T46" fmla="*/ 78 w 1145"/>
                  <a:gd name="T47" fmla="*/ 853 h 1842"/>
                  <a:gd name="T48" fmla="*/ 22 w 1145"/>
                  <a:gd name="T49" fmla="*/ 711 h 1842"/>
                  <a:gd name="T50" fmla="*/ 0 w 1145"/>
                  <a:gd name="T51" fmla="*/ 570 h 1842"/>
                  <a:gd name="T52" fmla="*/ 18 w 1145"/>
                  <a:gd name="T53" fmla="*/ 426 h 1842"/>
                  <a:gd name="T54" fmla="*/ 78 w 1145"/>
                  <a:gd name="T55" fmla="*/ 283 h 1842"/>
                  <a:gd name="T56" fmla="*/ 168 w 1145"/>
                  <a:gd name="T57" fmla="*/ 165 h 1842"/>
                  <a:gd name="T58" fmla="*/ 280 w 1145"/>
                  <a:gd name="T59" fmla="*/ 78 h 1842"/>
                  <a:gd name="T60" fmla="*/ 403 w 1145"/>
                  <a:gd name="T61" fmla="*/ 24 h 1842"/>
                  <a:gd name="T62" fmla="*/ 537 w 1145"/>
                  <a:gd name="T63" fmla="*/ 0 h 18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45" h="1842">
                    <a:moveTo>
                      <a:pt x="603" y="0"/>
                    </a:moveTo>
                    <a:lnTo>
                      <a:pt x="671" y="8"/>
                    </a:lnTo>
                    <a:lnTo>
                      <a:pt x="736" y="24"/>
                    </a:lnTo>
                    <a:lnTo>
                      <a:pt x="800" y="46"/>
                    </a:lnTo>
                    <a:lnTo>
                      <a:pt x="862" y="78"/>
                    </a:lnTo>
                    <a:lnTo>
                      <a:pt x="920" y="115"/>
                    </a:lnTo>
                    <a:lnTo>
                      <a:pt x="974" y="161"/>
                    </a:lnTo>
                    <a:lnTo>
                      <a:pt x="1022" y="215"/>
                    </a:lnTo>
                    <a:lnTo>
                      <a:pt x="1063" y="277"/>
                    </a:lnTo>
                    <a:lnTo>
                      <a:pt x="1101" y="351"/>
                    </a:lnTo>
                    <a:lnTo>
                      <a:pt x="1127" y="422"/>
                    </a:lnTo>
                    <a:lnTo>
                      <a:pt x="1141" y="494"/>
                    </a:lnTo>
                    <a:lnTo>
                      <a:pt x="1145" y="564"/>
                    </a:lnTo>
                    <a:lnTo>
                      <a:pt x="1139" y="636"/>
                    </a:lnTo>
                    <a:lnTo>
                      <a:pt x="1125" y="707"/>
                    </a:lnTo>
                    <a:lnTo>
                      <a:pt x="1099" y="781"/>
                    </a:lnTo>
                    <a:lnTo>
                      <a:pt x="1067" y="853"/>
                    </a:lnTo>
                    <a:lnTo>
                      <a:pt x="1063" y="861"/>
                    </a:lnTo>
                    <a:lnTo>
                      <a:pt x="1054" y="879"/>
                    </a:lnTo>
                    <a:lnTo>
                      <a:pt x="1042" y="905"/>
                    </a:lnTo>
                    <a:lnTo>
                      <a:pt x="1024" y="939"/>
                    </a:lnTo>
                    <a:lnTo>
                      <a:pt x="1004" y="980"/>
                    </a:lnTo>
                    <a:lnTo>
                      <a:pt x="982" y="1026"/>
                    </a:lnTo>
                    <a:lnTo>
                      <a:pt x="956" y="1076"/>
                    </a:lnTo>
                    <a:lnTo>
                      <a:pt x="928" y="1132"/>
                    </a:lnTo>
                    <a:lnTo>
                      <a:pt x="900" y="1190"/>
                    </a:lnTo>
                    <a:lnTo>
                      <a:pt x="870" y="1250"/>
                    </a:lnTo>
                    <a:lnTo>
                      <a:pt x="840" y="1311"/>
                    </a:lnTo>
                    <a:lnTo>
                      <a:pt x="808" y="1375"/>
                    </a:lnTo>
                    <a:lnTo>
                      <a:pt x="778" y="1437"/>
                    </a:lnTo>
                    <a:lnTo>
                      <a:pt x="748" y="1497"/>
                    </a:lnTo>
                    <a:lnTo>
                      <a:pt x="720" y="1555"/>
                    </a:lnTo>
                    <a:lnTo>
                      <a:pt x="693" y="1610"/>
                    </a:lnTo>
                    <a:lnTo>
                      <a:pt x="669" y="1662"/>
                    </a:lnTo>
                    <a:lnTo>
                      <a:pt x="645" y="1710"/>
                    </a:lnTo>
                    <a:lnTo>
                      <a:pt x="627" y="1750"/>
                    </a:lnTo>
                    <a:lnTo>
                      <a:pt x="609" y="1786"/>
                    </a:lnTo>
                    <a:lnTo>
                      <a:pt x="597" y="1812"/>
                    </a:lnTo>
                    <a:lnTo>
                      <a:pt x="589" y="1832"/>
                    </a:lnTo>
                    <a:lnTo>
                      <a:pt x="585" y="1842"/>
                    </a:lnTo>
                    <a:lnTo>
                      <a:pt x="561" y="1842"/>
                    </a:lnTo>
                    <a:lnTo>
                      <a:pt x="549" y="1814"/>
                    </a:lnTo>
                    <a:lnTo>
                      <a:pt x="533" y="1780"/>
                    </a:lnTo>
                    <a:lnTo>
                      <a:pt x="517" y="1748"/>
                    </a:lnTo>
                    <a:lnTo>
                      <a:pt x="505" y="1720"/>
                    </a:lnTo>
                    <a:lnTo>
                      <a:pt x="322" y="1349"/>
                    </a:lnTo>
                    <a:lnTo>
                      <a:pt x="200" y="1100"/>
                    </a:lnTo>
                    <a:lnTo>
                      <a:pt x="78" y="853"/>
                    </a:lnTo>
                    <a:lnTo>
                      <a:pt x="46" y="781"/>
                    </a:lnTo>
                    <a:lnTo>
                      <a:pt x="22" y="711"/>
                    </a:lnTo>
                    <a:lnTo>
                      <a:pt x="6" y="640"/>
                    </a:lnTo>
                    <a:lnTo>
                      <a:pt x="0" y="570"/>
                    </a:lnTo>
                    <a:lnTo>
                      <a:pt x="4" y="498"/>
                    </a:lnTo>
                    <a:lnTo>
                      <a:pt x="18" y="426"/>
                    </a:lnTo>
                    <a:lnTo>
                      <a:pt x="42" y="355"/>
                    </a:lnTo>
                    <a:lnTo>
                      <a:pt x="78" y="283"/>
                    </a:lnTo>
                    <a:lnTo>
                      <a:pt x="120" y="219"/>
                    </a:lnTo>
                    <a:lnTo>
                      <a:pt x="168" y="165"/>
                    </a:lnTo>
                    <a:lnTo>
                      <a:pt x="222" y="117"/>
                    </a:lnTo>
                    <a:lnTo>
                      <a:pt x="280" y="78"/>
                    </a:lnTo>
                    <a:lnTo>
                      <a:pt x="339" y="48"/>
                    </a:lnTo>
                    <a:lnTo>
                      <a:pt x="403" y="24"/>
                    </a:lnTo>
                    <a:lnTo>
                      <a:pt x="469" y="8"/>
                    </a:lnTo>
                    <a:lnTo>
                      <a:pt x="537" y="0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FF5B61"/>
              </a:solidFill>
              <a:ln w="0">
                <a:solidFill>
                  <a:srgbClr val="FF5B6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Freeform 14"/>
              <p:cNvSpPr>
                <a:spLocks noEditPoints="1"/>
              </p:cNvSpPr>
              <p:nvPr/>
            </p:nvSpPr>
            <p:spPr bwMode="auto">
              <a:xfrm>
                <a:off x="4683126" y="2187575"/>
                <a:ext cx="2535238" cy="1306513"/>
              </a:xfrm>
              <a:custGeom>
                <a:avLst/>
                <a:gdLst>
                  <a:gd name="T0" fmla="*/ 223 w 3193"/>
                  <a:gd name="T1" fmla="*/ 1284 h 1647"/>
                  <a:gd name="T2" fmla="*/ 139 w 3193"/>
                  <a:gd name="T3" fmla="*/ 1469 h 1647"/>
                  <a:gd name="T4" fmla="*/ 58 w 3193"/>
                  <a:gd name="T5" fmla="*/ 1639 h 1647"/>
                  <a:gd name="T6" fmla="*/ 24 w 3193"/>
                  <a:gd name="T7" fmla="*/ 1647 h 1647"/>
                  <a:gd name="T8" fmla="*/ 2 w 3193"/>
                  <a:gd name="T9" fmla="*/ 1599 h 1647"/>
                  <a:gd name="T10" fmla="*/ 54 w 3193"/>
                  <a:gd name="T11" fmla="*/ 1477 h 1647"/>
                  <a:gd name="T12" fmla="*/ 124 w 3193"/>
                  <a:gd name="T13" fmla="*/ 1340 h 1647"/>
                  <a:gd name="T14" fmla="*/ 181 w 3193"/>
                  <a:gd name="T15" fmla="*/ 1266 h 1647"/>
                  <a:gd name="T16" fmla="*/ 526 w 3193"/>
                  <a:gd name="T17" fmla="*/ 808 h 1647"/>
                  <a:gd name="T18" fmla="*/ 544 w 3193"/>
                  <a:gd name="T19" fmla="*/ 845 h 1647"/>
                  <a:gd name="T20" fmla="*/ 397 w 3193"/>
                  <a:gd name="T21" fmla="*/ 1047 h 1647"/>
                  <a:gd name="T22" fmla="*/ 301 w 3193"/>
                  <a:gd name="T23" fmla="*/ 1156 h 1647"/>
                  <a:gd name="T24" fmla="*/ 267 w 3193"/>
                  <a:gd name="T25" fmla="*/ 1132 h 1647"/>
                  <a:gd name="T26" fmla="*/ 373 w 3193"/>
                  <a:gd name="T27" fmla="*/ 957 h 1647"/>
                  <a:gd name="T28" fmla="*/ 510 w 3193"/>
                  <a:gd name="T29" fmla="*/ 804 h 1647"/>
                  <a:gd name="T30" fmla="*/ 3038 w 3193"/>
                  <a:gd name="T31" fmla="*/ 732 h 1647"/>
                  <a:gd name="T32" fmla="*/ 3193 w 3193"/>
                  <a:gd name="T33" fmla="*/ 1051 h 1647"/>
                  <a:gd name="T34" fmla="*/ 3177 w 3193"/>
                  <a:gd name="T35" fmla="*/ 1093 h 1647"/>
                  <a:gd name="T36" fmla="*/ 3135 w 3193"/>
                  <a:gd name="T37" fmla="*/ 1091 h 1647"/>
                  <a:gd name="T38" fmla="*/ 3030 w 3193"/>
                  <a:gd name="T39" fmla="*/ 867 h 1647"/>
                  <a:gd name="T40" fmla="*/ 2974 w 3193"/>
                  <a:gd name="T41" fmla="*/ 736 h 1647"/>
                  <a:gd name="T42" fmla="*/ 3012 w 3193"/>
                  <a:gd name="T43" fmla="*/ 714 h 1647"/>
                  <a:gd name="T44" fmla="*/ 933 w 3193"/>
                  <a:gd name="T45" fmla="*/ 417 h 1647"/>
                  <a:gd name="T46" fmla="*/ 943 w 3193"/>
                  <a:gd name="T47" fmla="*/ 457 h 1647"/>
                  <a:gd name="T48" fmla="*/ 838 w 3193"/>
                  <a:gd name="T49" fmla="*/ 550 h 1647"/>
                  <a:gd name="T50" fmla="*/ 706 w 3193"/>
                  <a:gd name="T51" fmla="*/ 674 h 1647"/>
                  <a:gd name="T52" fmla="*/ 636 w 3193"/>
                  <a:gd name="T53" fmla="*/ 714 h 1647"/>
                  <a:gd name="T54" fmla="*/ 616 w 3193"/>
                  <a:gd name="T55" fmla="*/ 674 h 1647"/>
                  <a:gd name="T56" fmla="*/ 708 w 3193"/>
                  <a:gd name="T57" fmla="*/ 574 h 1647"/>
                  <a:gd name="T58" fmla="*/ 903 w 3193"/>
                  <a:gd name="T59" fmla="*/ 409 h 1647"/>
                  <a:gd name="T60" fmla="*/ 2681 w 3193"/>
                  <a:gd name="T61" fmla="*/ 285 h 1647"/>
                  <a:gd name="T62" fmla="*/ 2870 w 3193"/>
                  <a:gd name="T63" fmla="*/ 483 h 1647"/>
                  <a:gd name="T64" fmla="*/ 2926 w 3193"/>
                  <a:gd name="T65" fmla="*/ 584 h 1647"/>
                  <a:gd name="T66" fmla="*/ 2890 w 3193"/>
                  <a:gd name="T67" fmla="*/ 606 h 1647"/>
                  <a:gd name="T68" fmla="*/ 2792 w 3193"/>
                  <a:gd name="T69" fmla="*/ 503 h 1647"/>
                  <a:gd name="T70" fmla="*/ 2623 w 3193"/>
                  <a:gd name="T71" fmla="*/ 323 h 1647"/>
                  <a:gd name="T72" fmla="*/ 2637 w 3193"/>
                  <a:gd name="T73" fmla="*/ 283 h 1647"/>
                  <a:gd name="T74" fmla="*/ 1414 w 3193"/>
                  <a:gd name="T75" fmla="*/ 122 h 1647"/>
                  <a:gd name="T76" fmla="*/ 1426 w 3193"/>
                  <a:gd name="T77" fmla="*/ 162 h 1647"/>
                  <a:gd name="T78" fmla="*/ 1300 w 3193"/>
                  <a:gd name="T79" fmla="*/ 231 h 1647"/>
                  <a:gd name="T80" fmla="*/ 1085 w 3193"/>
                  <a:gd name="T81" fmla="*/ 353 h 1647"/>
                  <a:gd name="T82" fmla="*/ 1047 w 3193"/>
                  <a:gd name="T83" fmla="*/ 331 h 1647"/>
                  <a:gd name="T84" fmla="*/ 1061 w 3193"/>
                  <a:gd name="T85" fmla="*/ 289 h 1647"/>
                  <a:gd name="T86" fmla="*/ 1298 w 3193"/>
                  <a:gd name="T87" fmla="*/ 152 h 1647"/>
                  <a:gd name="T88" fmla="*/ 2154 w 3193"/>
                  <a:gd name="T89" fmla="*/ 24 h 1647"/>
                  <a:gd name="T90" fmla="*/ 2345 w 3193"/>
                  <a:gd name="T91" fmla="*/ 80 h 1647"/>
                  <a:gd name="T92" fmla="*/ 2515 w 3193"/>
                  <a:gd name="T93" fmla="*/ 170 h 1647"/>
                  <a:gd name="T94" fmla="*/ 2511 w 3193"/>
                  <a:gd name="T95" fmla="*/ 212 h 1647"/>
                  <a:gd name="T96" fmla="*/ 2463 w 3193"/>
                  <a:gd name="T97" fmla="*/ 216 h 1647"/>
                  <a:gd name="T98" fmla="*/ 2232 w 3193"/>
                  <a:gd name="T99" fmla="*/ 114 h 1647"/>
                  <a:gd name="T100" fmla="*/ 2136 w 3193"/>
                  <a:gd name="T101" fmla="*/ 86 h 1647"/>
                  <a:gd name="T102" fmla="*/ 2122 w 3193"/>
                  <a:gd name="T103" fmla="*/ 50 h 1647"/>
                  <a:gd name="T104" fmla="*/ 2154 w 3193"/>
                  <a:gd name="T105" fmla="*/ 24 h 1647"/>
                  <a:gd name="T106" fmla="*/ 1974 w 3193"/>
                  <a:gd name="T107" fmla="*/ 14 h 1647"/>
                  <a:gd name="T108" fmla="*/ 1972 w 3193"/>
                  <a:gd name="T109" fmla="*/ 56 h 1647"/>
                  <a:gd name="T110" fmla="*/ 1867 w 3193"/>
                  <a:gd name="T111" fmla="*/ 70 h 1647"/>
                  <a:gd name="T112" fmla="*/ 1689 w 3193"/>
                  <a:gd name="T113" fmla="*/ 94 h 1647"/>
                  <a:gd name="T114" fmla="*/ 1598 w 3193"/>
                  <a:gd name="T115" fmla="*/ 116 h 1647"/>
                  <a:gd name="T116" fmla="*/ 1560 w 3193"/>
                  <a:gd name="T117" fmla="*/ 94 h 1647"/>
                  <a:gd name="T118" fmla="*/ 1570 w 3193"/>
                  <a:gd name="T119" fmla="*/ 54 h 1647"/>
                  <a:gd name="T120" fmla="*/ 1763 w 3193"/>
                  <a:gd name="T121" fmla="*/ 12 h 1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193" h="1647">
                    <a:moveTo>
                      <a:pt x="197" y="1266"/>
                    </a:moveTo>
                    <a:lnTo>
                      <a:pt x="213" y="1272"/>
                    </a:lnTo>
                    <a:lnTo>
                      <a:pt x="223" y="1284"/>
                    </a:lnTo>
                    <a:lnTo>
                      <a:pt x="227" y="1300"/>
                    </a:lnTo>
                    <a:lnTo>
                      <a:pt x="221" y="1316"/>
                    </a:lnTo>
                    <a:lnTo>
                      <a:pt x="139" y="1469"/>
                    </a:lnTo>
                    <a:lnTo>
                      <a:pt x="66" y="1627"/>
                    </a:lnTo>
                    <a:lnTo>
                      <a:pt x="64" y="1633"/>
                    </a:lnTo>
                    <a:lnTo>
                      <a:pt x="58" y="1639"/>
                    </a:lnTo>
                    <a:lnTo>
                      <a:pt x="52" y="1643"/>
                    </a:lnTo>
                    <a:lnTo>
                      <a:pt x="46" y="1645"/>
                    </a:lnTo>
                    <a:lnTo>
                      <a:pt x="24" y="1647"/>
                    </a:lnTo>
                    <a:lnTo>
                      <a:pt x="8" y="1637"/>
                    </a:lnTo>
                    <a:lnTo>
                      <a:pt x="0" y="1619"/>
                    </a:lnTo>
                    <a:lnTo>
                      <a:pt x="2" y="1599"/>
                    </a:lnTo>
                    <a:lnTo>
                      <a:pt x="16" y="1565"/>
                    </a:lnTo>
                    <a:lnTo>
                      <a:pt x="34" y="1523"/>
                    </a:lnTo>
                    <a:lnTo>
                      <a:pt x="54" y="1477"/>
                    </a:lnTo>
                    <a:lnTo>
                      <a:pt x="78" y="1431"/>
                    </a:lnTo>
                    <a:lnTo>
                      <a:pt x="100" y="1384"/>
                    </a:lnTo>
                    <a:lnTo>
                      <a:pt x="124" y="1340"/>
                    </a:lnTo>
                    <a:lnTo>
                      <a:pt x="143" y="1304"/>
                    </a:lnTo>
                    <a:lnTo>
                      <a:pt x="163" y="1276"/>
                    </a:lnTo>
                    <a:lnTo>
                      <a:pt x="181" y="1266"/>
                    </a:lnTo>
                    <a:lnTo>
                      <a:pt x="197" y="1266"/>
                    </a:lnTo>
                    <a:close/>
                    <a:moveTo>
                      <a:pt x="510" y="804"/>
                    </a:moveTo>
                    <a:lnTo>
                      <a:pt x="526" y="808"/>
                    </a:lnTo>
                    <a:lnTo>
                      <a:pt x="536" y="817"/>
                    </a:lnTo>
                    <a:lnTo>
                      <a:pt x="544" y="829"/>
                    </a:lnTo>
                    <a:lnTo>
                      <a:pt x="544" y="845"/>
                    </a:lnTo>
                    <a:lnTo>
                      <a:pt x="536" y="861"/>
                    </a:lnTo>
                    <a:lnTo>
                      <a:pt x="465" y="955"/>
                    </a:lnTo>
                    <a:lnTo>
                      <a:pt x="397" y="1047"/>
                    </a:lnTo>
                    <a:lnTo>
                      <a:pt x="329" y="1142"/>
                    </a:lnTo>
                    <a:lnTo>
                      <a:pt x="315" y="1152"/>
                    </a:lnTo>
                    <a:lnTo>
                      <a:pt x="301" y="1156"/>
                    </a:lnTo>
                    <a:lnTo>
                      <a:pt x="287" y="1152"/>
                    </a:lnTo>
                    <a:lnTo>
                      <a:pt x="275" y="1144"/>
                    </a:lnTo>
                    <a:lnTo>
                      <a:pt x="267" y="1132"/>
                    </a:lnTo>
                    <a:lnTo>
                      <a:pt x="265" y="1116"/>
                    </a:lnTo>
                    <a:lnTo>
                      <a:pt x="271" y="1103"/>
                    </a:lnTo>
                    <a:lnTo>
                      <a:pt x="373" y="957"/>
                    </a:lnTo>
                    <a:lnTo>
                      <a:pt x="483" y="817"/>
                    </a:lnTo>
                    <a:lnTo>
                      <a:pt x="497" y="806"/>
                    </a:lnTo>
                    <a:lnTo>
                      <a:pt x="510" y="804"/>
                    </a:lnTo>
                    <a:close/>
                    <a:moveTo>
                      <a:pt x="3012" y="714"/>
                    </a:moveTo>
                    <a:lnTo>
                      <a:pt x="3028" y="720"/>
                    </a:lnTo>
                    <a:lnTo>
                      <a:pt x="3038" y="732"/>
                    </a:lnTo>
                    <a:lnTo>
                      <a:pt x="3093" y="835"/>
                    </a:lnTo>
                    <a:lnTo>
                      <a:pt x="3145" y="943"/>
                    </a:lnTo>
                    <a:lnTo>
                      <a:pt x="3193" y="1051"/>
                    </a:lnTo>
                    <a:lnTo>
                      <a:pt x="3193" y="1069"/>
                    </a:lnTo>
                    <a:lnTo>
                      <a:pt x="3189" y="1083"/>
                    </a:lnTo>
                    <a:lnTo>
                      <a:pt x="3177" y="1093"/>
                    </a:lnTo>
                    <a:lnTo>
                      <a:pt x="3163" y="1097"/>
                    </a:lnTo>
                    <a:lnTo>
                      <a:pt x="3149" y="1097"/>
                    </a:lnTo>
                    <a:lnTo>
                      <a:pt x="3135" y="1091"/>
                    </a:lnTo>
                    <a:lnTo>
                      <a:pt x="3125" y="1077"/>
                    </a:lnTo>
                    <a:lnTo>
                      <a:pt x="3079" y="971"/>
                    </a:lnTo>
                    <a:lnTo>
                      <a:pt x="3030" y="867"/>
                    </a:lnTo>
                    <a:lnTo>
                      <a:pt x="2976" y="766"/>
                    </a:lnTo>
                    <a:lnTo>
                      <a:pt x="2970" y="750"/>
                    </a:lnTo>
                    <a:lnTo>
                      <a:pt x="2974" y="736"/>
                    </a:lnTo>
                    <a:lnTo>
                      <a:pt x="2982" y="722"/>
                    </a:lnTo>
                    <a:lnTo>
                      <a:pt x="2998" y="716"/>
                    </a:lnTo>
                    <a:lnTo>
                      <a:pt x="3012" y="714"/>
                    </a:lnTo>
                    <a:close/>
                    <a:moveTo>
                      <a:pt x="903" y="409"/>
                    </a:moveTo>
                    <a:lnTo>
                      <a:pt x="919" y="409"/>
                    </a:lnTo>
                    <a:lnTo>
                      <a:pt x="933" y="417"/>
                    </a:lnTo>
                    <a:lnTo>
                      <a:pt x="941" y="429"/>
                    </a:lnTo>
                    <a:lnTo>
                      <a:pt x="945" y="443"/>
                    </a:lnTo>
                    <a:lnTo>
                      <a:pt x="943" y="457"/>
                    </a:lnTo>
                    <a:lnTo>
                      <a:pt x="933" y="471"/>
                    </a:lnTo>
                    <a:lnTo>
                      <a:pt x="885" y="511"/>
                    </a:lnTo>
                    <a:lnTo>
                      <a:pt x="838" y="550"/>
                    </a:lnTo>
                    <a:lnTo>
                      <a:pt x="790" y="592"/>
                    </a:lnTo>
                    <a:lnTo>
                      <a:pt x="746" y="634"/>
                    </a:lnTo>
                    <a:lnTo>
                      <a:pt x="706" y="674"/>
                    </a:lnTo>
                    <a:lnTo>
                      <a:pt x="672" y="710"/>
                    </a:lnTo>
                    <a:lnTo>
                      <a:pt x="654" y="716"/>
                    </a:lnTo>
                    <a:lnTo>
                      <a:pt x="636" y="714"/>
                    </a:lnTo>
                    <a:lnTo>
                      <a:pt x="624" y="704"/>
                    </a:lnTo>
                    <a:lnTo>
                      <a:pt x="616" y="690"/>
                    </a:lnTo>
                    <a:lnTo>
                      <a:pt x="616" y="674"/>
                    </a:lnTo>
                    <a:lnTo>
                      <a:pt x="624" y="658"/>
                    </a:lnTo>
                    <a:lnTo>
                      <a:pt x="624" y="658"/>
                    </a:lnTo>
                    <a:lnTo>
                      <a:pt x="708" y="574"/>
                    </a:lnTo>
                    <a:lnTo>
                      <a:pt x="796" y="493"/>
                    </a:lnTo>
                    <a:lnTo>
                      <a:pt x="887" y="417"/>
                    </a:lnTo>
                    <a:lnTo>
                      <a:pt x="903" y="409"/>
                    </a:lnTo>
                    <a:close/>
                    <a:moveTo>
                      <a:pt x="2651" y="277"/>
                    </a:moveTo>
                    <a:lnTo>
                      <a:pt x="2665" y="277"/>
                    </a:lnTo>
                    <a:lnTo>
                      <a:pt x="2681" y="285"/>
                    </a:lnTo>
                    <a:lnTo>
                      <a:pt x="2746" y="347"/>
                    </a:lnTo>
                    <a:lnTo>
                      <a:pt x="2810" y="413"/>
                    </a:lnTo>
                    <a:lnTo>
                      <a:pt x="2870" y="483"/>
                    </a:lnTo>
                    <a:lnTo>
                      <a:pt x="2922" y="554"/>
                    </a:lnTo>
                    <a:lnTo>
                      <a:pt x="2928" y="570"/>
                    </a:lnTo>
                    <a:lnTo>
                      <a:pt x="2926" y="584"/>
                    </a:lnTo>
                    <a:lnTo>
                      <a:pt x="2916" y="596"/>
                    </a:lnTo>
                    <a:lnTo>
                      <a:pt x="2904" y="604"/>
                    </a:lnTo>
                    <a:lnTo>
                      <a:pt x="2890" y="606"/>
                    </a:lnTo>
                    <a:lnTo>
                      <a:pt x="2876" y="604"/>
                    </a:lnTo>
                    <a:lnTo>
                      <a:pt x="2864" y="592"/>
                    </a:lnTo>
                    <a:lnTo>
                      <a:pt x="2792" y="503"/>
                    </a:lnTo>
                    <a:lnTo>
                      <a:pt x="2716" y="417"/>
                    </a:lnTo>
                    <a:lnTo>
                      <a:pt x="2633" y="337"/>
                    </a:lnTo>
                    <a:lnTo>
                      <a:pt x="2623" y="323"/>
                    </a:lnTo>
                    <a:lnTo>
                      <a:pt x="2621" y="309"/>
                    </a:lnTo>
                    <a:lnTo>
                      <a:pt x="2627" y="295"/>
                    </a:lnTo>
                    <a:lnTo>
                      <a:pt x="2637" y="283"/>
                    </a:lnTo>
                    <a:lnTo>
                      <a:pt x="2651" y="277"/>
                    </a:lnTo>
                    <a:close/>
                    <a:moveTo>
                      <a:pt x="1400" y="116"/>
                    </a:moveTo>
                    <a:lnTo>
                      <a:pt x="1414" y="122"/>
                    </a:lnTo>
                    <a:lnTo>
                      <a:pt x="1424" y="134"/>
                    </a:lnTo>
                    <a:lnTo>
                      <a:pt x="1428" y="148"/>
                    </a:lnTo>
                    <a:lnTo>
                      <a:pt x="1426" y="162"/>
                    </a:lnTo>
                    <a:lnTo>
                      <a:pt x="1420" y="174"/>
                    </a:lnTo>
                    <a:lnTo>
                      <a:pt x="1406" y="184"/>
                    </a:lnTo>
                    <a:lnTo>
                      <a:pt x="1300" y="231"/>
                    </a:lnTo>
                    <a:lnTo>
                      <a:pt x="1199" y="287"/>
                    </a:lnTo>
                    <a:lnTo>
                      <a:pt x="1101" y="347"/>
                    </a:lnTo>
                    <a:lnTo>
                      <a:pt x="1085" y="353"/>
                    </a:lnTo>
                    <a:lnTo>
                      <a:pt x="1071" y="351"/>
                    </a:lnTo>
                    <a:lnTo>
                      <a:pt x="1057" y="343"/>
                    </a:lnTo>
                    <a:lnTo>
                      <a:pt x="1047" y="331"/>
                    </a:lnTo>
                    <a:lnTo>
                      <a:pt x="1045" y="315"/>
                    </a:lnTo>
                    <a:lnTo>
                      <a:pt x="1051" y="301"/>
                    </a:lnTo>
                    <a:lnTo>
                      <a:pt x="1061" y="289"/>
                    </a:lnTo>
                    <a:lnTo>
                      <a:pt x="1137" y="241"/>
                    </a:lnTo>
                    <a:lnTo>
                      <a:pt x="1217" y="194"/>
                    </a:lnTo>
                    <a:lnTo>
                      <a:pt x="1298" y="152"/>
                    </a:lnTo>
                    <a:lnTo>
                      <a:pt x="1382" y="118"/>
                    </a:lnTo>
                    <a:lnTo>
                      <a:pt x="1400" y="116"/>
                    </a:lnTo>
                    <a:close/>
                    <a:moveTo>
                      <a:pt x="2154" y="24"/>
                    </a:moveTo>
                    <a:lnTo>
                      <a:pt x="2176" y="26"/>
                    </a:lnTo>
                    <a:lnTo>
                      <a:pt x="2262" y="50"/>
                    </a:lnTo>
                    <a:lnTo>
                      <a:pt x="2345" y="80"/>
                    </a:lnTo>
                    <a:lnTo>
                      <a:pt x="2427" y="116"/>
                    </a:lnTo>
                    <a:lnTo>
                      <a:pt x="2503" y="158"/>
                    </a:lnTo>
                    <a:lnTo>
                      <a:pt x="2515" y="170"/>
                    </a:lnTo>
                    <a:lnTo>
                      <a:pt x="2521" y="186"/>
                    </a:lnTo>
                    <a:lnTo>
                      <a:pt x="2519" y="200"/>
                    </a:lnTo>
                    <a:lnTo>
                      <a:pt x="2511" y="212"/>
                    </a:lnTo>
                    <a:lnTo>
                      <a:pt x="2497" y="219"/>
                    </a:lnTo>
                    <a:lnTo>
                      <a:pt x="2481" y="221"/>
                    </a:lnTo>
                    <a:lnTo>
                      <a:pt x="2463" y="216"/>
                    </a:lnTo>
                    <a:lnTo>
                      <a:pt x="2387" y="176"/>
                    </a:lnTo>
                    <a:lnTo>
                      <a:pt x="2312" y="142"/>
                    </a:lnTo>
                    <a:lnTo>
                      <a:pt x="2232" y="114"/>
                    </a:lnTo>
                    <a:lnTo>
                      <a:pt x="2148" y="92"/>
                    </a:lnTo>
                    <a:lnTo>
                      <a:pt x="2148" y="92"/>
                    </a:lnTo>
                    <a:lnTo>
                      <a:pt x="2136" y="86"/>
                    </a:lnTo>
                    <a:lnTo>
                      <a:pt x="2126" y="76"/>
                    </a:lnTo>
                    <a:lnTo>
                      <a:pt x="2122" y="64"/>
                    </a:lnTo>
                    <a:lnTo>
                      <a:pt x="2122" y="50"/>
                    </a:lnTo>
                    <a:lnTo>
                      <a:pt x="2126" y="38"/>
                    </a:lnTo>
                    <a:lnTo>
                      <a:pt x="2138" y="30"/>
                    </a:lnTo>
                    <a:lnTo>
                      <a:pt x="2154" y="24"/>
                    </a:lnTo>
                    <a:close/>
                    <a:moveTo>
                      <a:pt x="1947" y="0"/>
                    </a:moveTo>
                    <a:lnTo>
                      <a:pt x="1962" y="4"/>
                    </a:lnTo>
                    <a:lnTo>
                      <a:pt x="1974" y="14"/>
                    </a:lnTo>
                    <a:lnTo>
                      <a:pt x="1980" y="28"/>
                    </a:lnTo>
                    <a:lnTo>
                      <a:pt x="1978" y="42"/>
                    </a:lnTo>
                    <a:lnTo>
                      <a:pt x="1972" y="56"/>
                    </a:lnTo>
                    <a:lnTo>
                      <a:pt x="1961" y="66"/>
                    </a:lnTo>
                    <a:lnTo>
                      <a:pt x="1945" y="70"/>
                    </a:lnTo>
                    <a:lnTo>
                      <a:pt x="1867" y="70"/>
                    </a:lnTo>
                    <a:lnTo>
                      <a:pt x="1797" y="76"/>
                    </a:lnTo>
                    <a:lnTo>
                      <a:pt x="1739" y="84"/>
                    </a:lnTo>
                    <a:lnTo>
                      <a:pt x="1689" y="94"/>
                    </a:lnTo>
                    <a:lnTo>
                      <a:pt x="1649" y="104"/>
                    </a:lnTo>
                    <a:lnTo>
                      <a:pt x="1619" y="112"/>
                    </a:lnTo>
                    <a:lnTo>
                      <a:pt x="1598" y="116"/>
                    </a:lnTo>
                    <a:lnTo>
                      <a:pt x="1580" y="114"/>
                    </a:lnTo>
                    <a:lnTo>
                      <a:pt x="1568" y="106"/>
                    </a:lnTo>
                    <a:lnTo>
                      <a:pt x="1560" y="94"/>
                    </a:lnTo>
                    <a:lnTo>
                      <a:pt x="1558" y="80"/>
                    </a:lnTo>
                    <a:lnTo>
                      <a:pt x="1562" y="66"/>
                    </a:lnTo>
                    <a:lnTo>
                      <a:pt x="1570" y="54"/>
                    </a:lnTo>
                    <a:lnTo>
                      <a:pt x="1584" y="48"/>
                    </a:lnTo>
                    <a:lnTo>
                      <a:pt x="1675" y="26"/>
                    </a:lnTo>
                    <a:lnTo>
                      <a:pt x="1763" y="12"/>
                    </a:lnTo>
                    <a:lnTo>
                      <a:pt x="1853" y="2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0" name="Freeform 15"/>
              <p:cNvSpPr>
                <a:spLocks/>
              </p:cNvSpPr>
              <p:nvPr/>
            </p:nvSpPr>
            <p:spPr bwMode="auto">
              <a:xfrm>
                <a:off x="3871914" y="1854200"/>
                <a:ext cx="1317625" cy="211138"/>
              </a:xfrm>
              <a:custGeom>
                <a:avLst/>
                <a:gdLst>
                  <a:gd name="T0" fmla="*/ 28 w 1659"/>
                  <a:gd name="T1" fmla="*/ 0 h 267"/>
                  <a:gd name="T2" fmla="*/ 1629 w 1659"/>
                  <a:gd name="T3" fmla="*/ 0 h 267"/>
                  <a:gd name="T4" fmla="*/ 1659 w 1659"/>
                  <a:gd name="T5" fmla="*/ 267 h 267"/>
                  <a:gd name="T6" fmla="*/ 0 w 1659"/>
                  <a:gd name="T7" fmla="*/ 267 h 267"/>
                  <a:gd name="T8" fmla="*/ 28 w 1659"/>
                  <a:gd name="T9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59" h="267">
                    <a:moveTo>
                      <a:pt x="28" y="0"/>
                    </a:moveTo>
                    <a:lnTo>
                      <a:pt x="1629" y="0"/>
                    </a:lnTo>
                    <a:lnTo>
                      <a:pt x="1659" y="267"/>
                    </a:lnTo>
                    <a:lnTo>
                      <a:pt x="0" y="2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C4B53"/>
              </a:solidFill>
              <a:ln w="0">
                <a:solidFill>
                  <a:srgbClr val="EC4B5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1" name="Freeform 16"/>
              <p:cNvSpPr>
                <a:spLocks/>
              </p:cNvSpPr>
              <p:nvPr/>
            </p:nvSpPr>
            <p:spPr bwMode="auto">
              <a:xfrm>
                <a:off x="3871914" y="1239838"/>
                <a:ext cx="658813" cy="825500"/>
              </a:xfrm>
              <a:custGeom>
                <a:avLst/>
                <a:gdLst>
                  <a:gd name="T0" fmla="*/ 620 w 829"/>
                  <a:gd name="T1" fmla="*/ 0 h 1041"/>
                  <a:gd name="T2" fmla="*/ 670 w 829"/>
                  <a:gd name="T3" fmla="*/ 6 h 1041"/>
                  <a:gd name="T4" fmla="*/ 720 w 829"/>
                  <a:gd name="T5" fmla="*/ 20 h 1041"/>
                  <a:gd name="T6" fmla="*/ 774 w 829"/>
                  <a:gd name="T7" fmla="*/ 44 h 1041"/>
                  <a:gd name="T8" fmla="*/ 829 w 829"/>
                  <a:gd name="T9" fmla="*/ 78 h 1041"/>
                  <a:gd name="T10" fmla="*/ 829 w 829"/>
                  <a:gd name="T11" fmla="*/ 939 h 1041"/>
                  <a:gd name="T12" fmla="*/ 764 w 829"/>
                  <a:gd name="T13" fmla="*/ 899 h 1041"/>
                  <a:gd name="T14" fmla="*/ 700 w 829"/>
                  <a:gd name="T15" fmla="*/ 867 h 1041"/>
                  <a:gd name="T16" fmla="*/ 642 w 829"/>
                  <a:gd name="T17" fmla="*/ 845 h 1041"/>
                  <a:gd name="T18" fmla="*/ 588 w 829"/>
                  <a:gd name="T19" fmla="*/ 831 h 1041"/>
                  <a:gd name="T20" fmla="*/ 538 w 829"/>
                  <a:gd name="T21" fmla="*/ 823 h 1041"/>
                  <a:gd name="T22" fmla="*/ 490 w 829"/>
                  <a:gd name="T23" fmla="*/ 823 h 1041"/>
                  <a:gd name="T24" fmla="*/ 446 w 829"/>
                  <a:gd name="T25" fmla="*/ 827 h 1041"/>
                  <a:gd name="T26" fmla="*/ 405 w 829"/>
                  <a:gd name="T27" fmla="*/ 837 h 1041"/>
                  <a:gd name="T28" fmla="*/ 365 w 829"/>
                  <a:gd name="T29" fmla="*/ 849 h 1041"/>
                  <a:gd name="T30" fmla="*/ 327 w 829"/>
                  <a:gd name="T31" fmla="*/ 867 h 1041"/>
                  <a:gd name="T32" fmla="*/ 291 w 829"/>
                  <a:gd name="T33" fmla="*/ 885 h 1041"/>
                  <a:gd name="T34" fmla="*/ 257 w 829"/>
                  <a:gd name="T35" fmla="*/ 907 h 1041"/>
                  <a:gd name="T36" fmla="*/ 223 w 829"/>
                  <a:gd name="T37" fmla="*/ 927 h 1041"/>
                  <a:gd name="T38" fmla="*/ 191 w 829"/>
                  <a:gd name="T39" fmla="*/ 949 h 1041"/>
                  <a:gd name="T40" fmla="*/ 159 w 829"/>
                  <a:gd name="T41" fmla="*/ 971 h 1041"/>
                  <a:gd name="T42" fmla="*/ 127 w 829"/>
                  <a:gd name="T43" fmla="*/ 991 h 1041"/>
                  <a:gd name="T44" fmla="*/ 95 w 829"/>
                  <a:gd name="T45" fmla="*/ 1009 h 1041"/>
                  <a:gd name="T46" fmla="*/ 64 w 829"/>
                  <a:gd name="T47" fmla="*/ 1023 h 1041"/>
                  <a:gd name="T48" fmla="*/ 32 w 829"/>
                  <a:gd name="T49" fmla="*/ 1035 h 1041"/>
                  <a:gd name="T50" fmla="*/ 0 w 829"/>
                  <a:gd name="T51" fmla="*/ 1041 h 1041"/>
                  <a:gd name="T52" fmla="*/ 97 w 829"/>
                  <a:gd name="T53" fmla="*/ 170 h 1041"/>
                  <a:gd name="T54" fmla="*/ 137 w 829"/>
                  <a:gd name="T55" fmla="*/ 168 h 1041"/>
                  <a:gd name="T56" fmla="*/ 175 w 829"/>
                  <a:gd name="T57" fmla="*/ 162 h 1041"/>
                  <a:gd name="T58" fmla="*/ 215 w 829"/>
                  <a:gd name="T59" fmla="*/ 148 h 1041"/>
                  <a:gd name="T60" fmla="*/ 253 w 829"/>
                  <a:gd name="T61" fmla="*/ 132 h 1041"/>
                  <a:gd name="T62" fmla="*/ 291 w 829"/>
                  <a:gd name="T63" fmla="*/ 114 h 1041"/>
                  <a:gd name="T64" fmla="*/ 329 w 829"/>
                  <a:gd name="T65" fmla="*/ 94 h 1041"/>
                  <a:gd name="T66" fmla="*/ 367 w 829"/>
                  <a:gd name="T67" fmla="*/ 74 h 1041"/>
                  <a:gd name="T68" fmla="*/ 407 w 829"/>
                  <a:gd name="T69" fmla="*/ 54 h 1041"/>
                  <a:gd name="T70" fmla="*/ 446 w 829"/>
                  <a:gd name="T71" fmla="*/ 36 h 1041"/>
                  <a:gd name="T72" fmla="*/ 488 w 829"/>
                  <a:gd name="T73" fmla="*/ 20 h 1041"/>
                  <a:gd name="T74" fmla="*/ 530 w 829"/>
                  <a:gd name="T75" fmla="*/ 8 h 1041"/>
                  <a:gd name="T76" fmla="*/ 574 w 829"/>
                  <a:gd name="T77" fmla="*/ 2 h 1041"/>
                  <a:gd name="T78" fmla="*/ 620 w 829"/>
                  <a:gd name="T79" fmla="*/ 0 h 1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29" h="1041">
                    <a:moveTo>
                      <a:pt x="620" y="0"/>
                    </a:moveTo>
                    <a:lnTo>
                      <a:pt x="670" y="6"/>
                    </a:lnTo>
                    <a:lnTo>
                      <a:pt x="720" y="20"/>
                    </a:lnTo>
                    <a:lnTo>
                      <a:pt x="774" y="44"/>
                    </a:lnTo>
                    <a:lnTo>
                      <a:pt x="829" y="78"/>
                    </a:lnTo>
                    <a:lnTo>
                      <a:pt x="829" y="939"/>
                    </a:lnTo>
                    <a:lnTo>
                      <a:pt x="764" y="899"/>
                    </a:lnTo>
                    <a:lnTo>
                      <a:pt x="700" y="867"/>
                    </a:lnTo>
                    <a:lnTo>
                      <a:pt x="642" y="845"/>
                    </a:lnTo>
                    <a:lnTo>
                      <a:pt x="588" y="831"/>
                    </a:lnTo>
                    <a:lnTo>
                      <a:pt x="538" y="823"/>
                    </a:lnTo>
                    <a:lnTo>
                      <a:pt x="490" y="823"/>
                    </a:lnTo>
                    <a:lnTo>
                      <a:pt x="446" y="827"/>
                    </a:lnTo>
                    <a:lnTo>
                      <a:pt x="405" y="837"/>
                    </a:lnTo>
                    <a:lnTo>
                      <a:pt x="365" y="849"/>
                    </a:lnTo>
                    <a:lnTo>
                      <a:pt x="327" y="867"/>
                    </a:lnTo>
                    <a:lnTo>
                      <a:pt x="291" y="885"/>
                    </a:lnTo>
                    <a:lnTo>
                      <a:pt x="257" y="907"/>
                    </a:lnTo>
                    <a:lnTo>
                      <a:pt x="223" y="927"/>
                    </a:lnTo>
                    <a:lnTo>
                      <a:pt x="191" y="949"/>
                    </a:lnTo>
                    <a:lnTo>
                      <a:pt x="159" y="971"/>
                    </a:lnTo>
                    <a:lnTo>
                      <a:pt x="127" y="991"/>
                    </a:lnTo>
                    <a:lnTo>
                      <a:pt x="95" y="1009"/>
                    </a:lnTo>
                    <a:lnTo>
                      <a:pt x="64" y="1023"/>
                    </a:lnTo>
                    <a:lnTo>
                      <a:pt x="32" y="1035"/>
                    </a:lnTo>
                    <a:lnTo>
                      <a:pt x="0" y="1041"/>
                    </a:lnTo>
                    <a:lnTo>
                      <a:pt x="97" y="170"/>
                    </a:lnTo>
                    <a:lnTo>
                      <a:pt x="137" y="168"/>
                    </a:lnTo>
                    <a:lnTo>
                      <a:pt x="175" y="162"/>
                    </a:lnTo>
                    <a:lnTo>
                      <a:pt x="215" y="148"/>
                    </a:lnTo>
                    <a:lnTo>
                      <a:pt x="253" y="132"/>
                    </a:lnTo>
                    <a:lnTo>
                      <a:pt x="291" y="114"/>
                    </a:lnTo>
                    <a:lnTo>
                      <a:pt x="329" y="94"/>
                    </a:lnTo>
                    <a:lnTo>
                      <a:pt x="367" y="74"/>
                    </a:lnTo>
                    <a:lnTo>
                      <a:pt x="407" y="54"/>
                    </a:lnTo>
                    <a:lnTo>
                      <a:pt x="446" y="36"/>
                    </a:lnTo>
                    <a:lnTo>
                      <a:pt x="488" y="20"/>
                    </a:lnTo>
                    <a:lnTo>
                      <a:pt x="530" y="8"/>
                    </a:lnTo>
                    <a:lnTo>
                      <a:pt x="574" y="2"/>
                    </a:lnTo>
                    <a:lnTo>
                      <a:pt x="62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2" name="Freeform 17"/>
              <p:cNvSpPr>
                <a:spLocks/>
              </p:cNvSpPr>
              <p:nvPr/>
            </p:nvSpPr>
            <p:spPr bwMode="auto">
              <a:xfrm>
                <a:off x="4530726" y="1239838"/>
                <a:ext cx="658813" cy="825500"/>
              </a:xfrm>
              <a:custGeom>
                <a:avLst/>
                <a:gdLst>
                  <a:gd name="T0" fmla="*/ 208 w 830"/>
                  <a:gd name="T1" fmla="*/ 0 h 1041"/>
                  <a:gd name="T2" fmla="*/ 254 w 830"/>
                  <a:gd name="T3" fmla="*/ 2 h 1041"/>
                  <a:gd name="T4" fmla="*/ 300 w 830"/>
                  <a:gd name="T5" fmla="*/ 8 h 1041"/>
                  <a:gd name="T6" fmla="*/ 341 w 830"/>
                  <a:gd name="T7" fmla="*/ 20 h 1041"/>
                  <a:gd name="T8" fmla="*/ 383 w 830"/>
                  <a:gd name="T9" fmla="*/ 36 h 1041"/>
                  <a:gd name="T10" fmla="*/ 423 w 830"/>
                  <a:gd name="T11" fmla="*/ 54 h 1041"/>
                  <a:gd name="T12" fmla="*/ 461 w 830"/>
                  <a:gd name="T13" fmla="*/ 74 h 1041"/>
                  <a:gd name="T14" fmla="*/ 501 w 830"/>
                  <a:gd name="T15" fmla="*/ 94 h 1041"/>
                  <a:gd name="T16" fmla="*/ 539 w 830"/>
                  <a:gd name="T17" fmla="*/ 114 h 1041"/>
                  <a:gd name="T18" fmla="*/ 577 w 830"/>
                  <a:gd name="T19" fmla="*/ 132 h 1041"/>
                  <a:gd name="T20" fmla="*/ 615 w 830"/>
                  <a:gd name="T21" fmla="*/ 148 h 1041"/>
                  <a:gd name="T22" fmla="*/ 653 w 830"/>
                  <a:gd name="T23" fmla="*/ 162 h 1041"/>
                  <a:gd name="T24" fmla="*/ 693 w 830"/>
                  <a:gd name="T25" fmla="*/ 168 h 1041"/>
                  <a:gd name="T26" fmla="*/ 732 w 830"/>
                  <a:gd name="T27" fmla="*/ 170 h 1041"/>
                  <a:gd name="T28" fmla="*/ 830 w 830"/>
                  <a:gd name="T29" fmla="*/ 1041 h 1041"/>
                  <a:gd name="T30" fmla="*/ 796 w 830"/>
                  <a:gd name="T31" fmla="*/ 1035 h 1041"/>
                  <a:gd name="T32" fmla="*/ 764 w 830"/>
                  <a:gd name="T33" fmla="*/ 1023 h 1041"/>
                  <a:gd name="T34" fmla="*/ 732 w 830"/>
                  <a:gd name="T35" fmla="*/ 1009 h 1041"/>
                  <a:gd name="T36" fmla="*/ 702 w 830"/>
                  <a:gd name="T37" fmla="*/ 991 h 1041"/>
                  <a:gd name="T38" fmla="*/ 671 w 830"/>
                  <a:gd name="T39" fmla="*/ 971 h 1041"/>
                  <a:gd name="T40" fmla="*/ 639 w 830"/>
                  <a:gd name="T41" fmla="*/ 949 h 1041"/>
                  <a:gd name="T42" fmla="*/ 607 w 830"/>
                  <a:gd name="T43" fmla="*/ 927 h 1041"/>
                  <a:gd name="T44" fmla="*/ 573 w 830"/>
                  <a:gd name="T45" fmla="*/ 907 h 1041"/>
                  <a:gd name="T46" fmla="*/ 539 w 830"/>
                  <a:gd name="T47" fmla="*/ 885 h 1041"/>
                  <a:gd name="T48" fmla="*/ 503 w 830"/>
                  <a:gd name="T49" fmla="*/ 867 h 1041"/>
                  <a:gd name="T50" fmla="*/ 465 w 830"/>
                  <a:gd name="T51" fmla="*/ 849 h 1041"/>
                  <a:gd name="T52" fmla="*/ 425 w 830"/>
                  <a:gd name="T53" fmla="*/ 837 h 1041"/>
                  <a:gd name="T54" fmla="*/ 383 w 830"/>
                  <a:gd name="T55" fmla="*/ 827 h 1041"/>
                  <a:gd name="T56" fmla="*/ 339 w 830"/>
                  <a:gd name="T57" fmla="*/ 823 h 1041"/>
                  <a:gd name="T58" fmla="*/ 292 w 830"/>
                  <a:gd name="T59" fmla="*/ 823 h 1041"/>
                  <a:gd name="T60" fmla="*/ 240 w 830"/>
                  <a:gd name="T61" fmla="*/ 831 h 1041"/>
                  <a:gd name="T62" fmla="*/ 186 w 830"/>
                  <a:gd name="T63" fmla="*/ 845 h 1041"/>
                  <a:gd name="T64" fmla="*/ 128 w 830"/>
                  <a:gd name="T65" fmla="*/ 867 h 1041"/>
                  <a:gd name="T66" fmla="*/ 66 w 830"/>
                  <a:gd name="T67" fmla="*/ 899 h 1041"/>
                  <a:gd name="T68" fmla="*/ 0 w 830"/>
                  <a:gd name="T69" fmla="*/ 939 h 1041"/>
                  <a:gd name="T70" fmla="*/ 0 w 830"/>
                  <a:gd name="T71" fmla="*/ 78 h 1041"/>
                  <a:gd name="T72" fmla="*/ 56 w 830"/>
                  <a:gd name="T73" fmla="*/ 44 h 1041"/>
                  <a:gd name="T74" fmla="*/ 110 w 830"/>
                  <a:gd name="T75" fmla="*/ 20 h 1041"/>
                  <a:gd name="T76" fmla="*/ 160 w 830"/>
                  <a:gd name="T77" fmla="*/ 6 h 1041"/>
                  <a:gd name="T78" fmla="*/ 208 w 830"/>
                  <a:gd name="T79" fmla="*/ 0 h 1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30" h="1041">
                    <a:moveTo>
                      <a:pt x="208" y="0"/>
                    </a:moveTo>
                    <a:lnTo>
                      <a:pt x="254" y="2"/>
                    </a:lnTo>
                    <a:lnTo>
                      <a:pt x="300" y="8"/>
                    </a:lnTo>
                    <a:lnTo>
                      <a:pt x="341" y="20"/>
                    </a:lnTo>
                    <a:lnTo>
                      <a:pt x="383" y="36"/>
                    </a:lnTo>
                    <a:lnTo>
                      <a:pt x="423" y="54"/>
                    </a:lnTo>
                    <a:lnTo>
                      <a:pt x="461" y="74"/>
                    </a:lnTo>
                    <a:lnTo>
                      <a:pt x="501" y="94"/>
                    </a:lnTo>
                    <a:lnTo>
                      <a:pt x="539" y="114"/>
                    </a:lnTo>
                    <a:lnTo>
                      <a:pt x="577" y="132"/>
                    </a:lnTo>
                    <a:lnTo>
                      <a:pt x="615" y="148"/>
                    </a:lnTo>
                    <a:lnTo>
                      <a:pt x="653" y="162"/>
                    </a:lnTo>
                    <a:lnTo>
                      <a:pt x="693" y="168"/>
                    </a:lnTo>
                    <a:lnTo>
                      <a:pt x="732" y="170"/>
                    </a:lnTo>
                    <a:lnTo>
                      <a:pt x="830" y="1041"/>
                    </a:lnTo>
                    <a:lnTo>
                      <a:pt x="796" y="1035"/>
                    </a:lnTo>
                    <a:lnTo>
                      <a:pt x="764" y="1023"/>
                    </a:lnTo>
                    <a:lnTo>
                      <a:pt x="732" y="1009"/>
                    </a:lnTo>
                    <a:lnTo>
                      <a:pt x="702" y="991"/>
                    </a:lnTo>
                    <a:lnTo>
                      <a:pt x="671" y="971"/>
                    </a:lnTo>
                    <a:lnTo>
                      <a:pt x="639" y="949"/>
                    </a:lnTo>
                    <a:lnTo>
                      <a:pt x="607" y="927"/>
                    </a:lnTo>
                    <a:lnTo>
                      <a:pt x="573" y="907"/>
                    </a:lnTo>
                    <a:lnTo>
                      <a:pt x="539" y="885"/>
                    </a:lnTo>
                    <a:lnTo>
                      <a:pt x="503" y="867"/>
                    </a:lnTo>
                    <a:lnTo>
                      <a:pt x="465" y="849"/>
                    </a:lnTo>
                    <a:lnTo>
                      <a:pt x="425" y="837"/>
                    </a:lnTo>
                    <a:lnTo>
                      <a:pt x="383" y="827"/>
                    </a:lnTo>
                    <a:lnTo>
                      <a:pt x="339" y="823"/>
                    </a:lnTo>
                    <a:lnTo>
                      <a:pt x="292" y="823"/>
                    </a:lnTo>
                    <a:lnTo>
                      <a:pt x="240" y="831"/>
                    </a:lnTo>
                    <a:lnTo>
                      <a:pt x="186" y="845"/>
                    </a:lnTo>
                    <a:lnTo>
                      <a:pt x="128" y="867"/>
                    </a:lnTo>
                    <a:lnTo>
                      <a:pt x="66" y="899"/>
                    </a:lnTo>
                    <a:lnTo>
                      <a:pt x="0" y="939"/>
                    </a:lnTo>
                    <a:lnTo>
                      <a:pt x="0" y="78"/>
                    </a:lnTo>
                    <a:lnTo>
                      <a:pt x="56" y="44"/>
                    </a:lnTo>
                    <a:lnTo>
                      <a:pt x="110" y="20"/>
                    </a:lnTo>
                    <a:lnTo>
                      <a:pt x="160" y="6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3" name="Freeform 18"/>
              <p:cNvSpPr>
                <a:spLocks/>
              </p:cNvSpPr>
              <p:nvPr/>
            </p:nvSpPr>
            <p:spPr bwMode="auto">
              <a:xfrm>
                <a:off x="4003676" y="1354138"/>
                <a:ext cx="458788" cy="125413"/>
              </a:xfrm>
              <a:custGeom>
                <a:avLst/>
                <a:gdLst>
                  <a:gd name="T0" fmla="*/ 377 w 579"/>
                  <a:gd name="T1" fmla="*/ 0 h 157"/>
                  <a:gd name="T2" fmla="*/ 417 w 579"/>
                  <a:gd name="T3" fmla="*/ 4 h 157"/>
                  <a:gd name="T4" fmla="*/ 453 w 579"/>
                  <a:gd name="T5" fmla="*/ 12 h 157"/>
                  <a:gd name="T6" fmla="*/ 487 w 579"/>
                  <a:gd name="T7" fmla="*/ 22 h 157"/>
                  <a:gd name="T8" fmla="*/ 515 w 579"/>
                  <a:gd name="T9" fmla="*/ 34 h 157"/>
                  <a:gd name="T10" fmla="*/ 539 w 579"/>
                  <a:gd name="T11" fmla="*/ 44 h 157"/>
                  <a:gd name="T12" fmla="*/ 555 w 579"/>
                  <a:gd name="T13" fmla="*/ 54 h 157"/>
                  <a:gd name="T14" fmla="*/ 567 w 579"/>
                  <a:gd name="T15" fmla="*/ 60 h 157"/>
                  <a:gd name="T16" fmla="*/ 571 w 579"/>
                  <a:gd name="T17" fmla="*/ 62 h 157"/>
                  <a:gd name="T18" fmla="*/ 571 w 579"/>
                  <a:gd name="T19" fmla="*/ 62 h 157"/>
                  <a:gd name="T20" fmla="*/ 575 w 579"/>
                  <a:gd name="T21" fmla="*/ 66 h 157"/>
                  <a:gd name="T22" fmla="*/ 577 w 579"/>
                  <a:gd name="T23" fmla="*/ 72 h 157"/>
                  <a:gd name="T24" fmla="*/ 579 w 579"/>
                  <a:gd name="T25" fmla="*/ 77 h 157"/>
                  <a:gd name="T26" fmla="*/ 579 w 579"/>
                  <a:gd name="T27" fmla="*/ 83 h 157"/>
                  <a:gd name="T28" fmla="*/ 577 w 579"/>
                  <a:gd name="T29" fmla="*/ 89 h 157"/>
                  <a:gd name="T30" fmla="*/ 573 w 579"/>
                  <a:gd name="T31" fmla="*/ 93 h 157"/>
                  <a:gd name="T32" fmla="*/ 569 w 579"/>
                  <a:gd name="T33" fmla="*/ 97 h 157"/>
                  <a:gd name="T34" fmla="*/ 563 w 579"/>
                  <a:gd name="T35" fmla="*/ 99 h 157"/>
                  <a:gd name="T36" fmla="*/ 557 w 579"/>
                  <a:gd name="T37" fmla="*/ 97 h 157"/>
                  <a:gd name="T38" fmla="*/ 553 w 579"/>
                  <a:gd name="T39" fmla="*/ 95 h 157"/>
                  <a:gd name="T40" fmla="*/ 549 w 579"/>
                  <a:gd name="T41" fmla="*/ 93 h 157"/>
                  <a:gd name="T42" fmla="*/ 537 w 579"/>
                  <a:gd name="T43" fmla="*/ 85 h 157"/>
                  <a:gd name="T44" fmla="*/ 517 w 579"/>
                  <a:gd name="T45" fmla="*/ 75 h 157"/>
                  <a:gd name="T46" fmla="*/ 491 w 579"/>
                  <a:gd name="T47" fmla="*/ 66 h 157"/>
                  <a:gd name="T48" fmla="*/ 461 w 579"/>
                  <a:gd name="T49" fmla="*/ 54 h 157"/>
                  <a:gd name="T50" fmla="*/ 427 w 579"/>
                  <a:gd name="T51" fmla="*/ 46 h 157"/>
                  <a:gd name="T52" fmla="*/ 387 w 579"/>
                  <a:gd name="T53" fmla="*/ 40 h 157"/>
                  <a:gd name="T54" fmla="*/ 345 w 579"/>
                  <a:gd name="T55" fmla="*/ 40 h 157"/>
                  <a:gd name="T56" fmla="*/ 303 w 579"/>
                  <a:gd name="T57" fmla="*/ 46 h 157"/>
                  <a:gd name="T58" fmla="*/ 258 w 579"/>
                  <a:gd name="T59" fmla="*/ 62 h 157"/>
                  <a:gd name="T60" fmla="*/ 196 w 579"/>
                  <a:gd name="T61" fmla="*/ 87 h 157"/>
                  <a:gd name="T62" fmla="*/ 142 w 579"/>
                  <a:gd name="T63" fmla="*/ 109 h 157"/>
                  <a:gd name="T64" fmla="*/ 100 w 579"/>
                  <a:gd name="T65" fmla="*/ 127 h 157"/>
                  <a:gd name="T66" fmla="*/ 66 w 579"/>
                  <a:gd name="T67" fmla="*/ 141 h 157"/>
                  <a:gd name="T68" fmla="*/ 42 w 579"/>
                  <a:gd name="T69" fmla="*/ 149 h 157"/>
                  <a:gd name="T70" fmla="*/ 28 w 579"/>
                  <a:gd name="T71" fmla="*/ 155 h 157"/>
                  <a:gd name="T72" fmla="*/ 24 w 579"/>
                  <a:gd name="T73" fmla="*/ 157 h 157"/>
                  <a:gd name="T74" fmla="*/ 18 w 579"/>
                  <a:gd name="T75" fmla="*/ 157 h 157"/>
                  <a:gd name="T76" fmla="*/ 12 w 579"/>
                  <a:gd name="T77" fmla="*/ 157 h 157"/>
                  <a:gd name="T78" fmla="*/ 8 w 579"/>
                  <a:gd name="T79" fmla="*/ 153 h 157"/>
                  <a:gd name="T80" fmla="*/ 4 w 579"/>
                  <a:gd name="T81" fmla="*/ 149 h 157"/>
                  <a:gd name="T82" fmla="*/ 0 w 579"/>
                  <a:gd name="T83" fmla="*/ 143 h 157"/>
                  <a:gd name="T84" fmla="*/ 0 w 579"/>
                  <a:gd name="T85" fmla="*/ 137 h 157"/>
                  <a:gd name="T86" fmla="*/ 2 w 579"/>
                  <a:gd name="T87" fmla="*/ 131 h 157"/>
                  <a:gd name="T88" fmla="*/ 4 w 579"/>
                  <a:gd name="T89" fmla="*/ 127 h 157"/>
                  <a:gd name="T90" fmla="*/ 8 w 579"/>
                  <a:gd name="T91" fmla="*/ 123 h 157"/>
                  <a:gd name="T92" fmla="*/ 12 w 579"/>
                  <a:gd name="T93" fmla="*/ 119 h 157"/>
                  <a:gd name="T94" fmla="*/ 18 w 579"/>
                  <a:gd name="T95" fmla="*/ 117 h 157"/>
                  <a:gd name="T96" fmla="*/ 32 w 579"/>
                  <a:gd name="T97" fmla="*/ 113 h 157"/>
                  <a:gd name="T98" fmla="*/ 54 w 579"/>
                  <a:gd name="T99" fmla="*/ 103 h 157"/>
                  <a:gd name="T100" fmla="*/ 88 w 579"/>
                  <a:gd name="T101" fmla="*/ 89 h 157"/>
                  <a:gd name="T102" fmla="*/ 130 w 579"/>
                  <a:gd name="T103" fmla="*/ 73 h 157"/>
                  <a:gd name="T104" fmla="*/ 184 w 579"/>
                  <a:gd name="T105" fmla="*/ 52 h 157"/>
                  <a:gd name="T106" fmla="*/ 246 w 579"/>
                  <a:gd name="T107" fmla="*/ 24 h 157"/>
                  <a:gd name="T108" fmla="*/ 291 w 579"/>
                  <a:gd name="T109" fmla="*/ 10 h 157"/>
                  <a:gd name="T110" fmla="*/ 335 w 579"/>
                  <a:gd name="T111" fmla="*/ 2 h 157"/>
                  <a:gd name="T112" fmla="*/ 377 w 579"/>
                  <a:gd name="T113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9" h="157">
                    <a:moveTo>
                      <a:pt x="377" y="0"/>
                    </a:moveTo>
                    <a:lnTo>
                      <a:pt x="417" y="4"/>
                    </a:lnTo>
                    <a:lnTo>
                      <a:pt x="453" y="12"/>
                    </a:lnTo>
                    <a:lnTo>
                      <a:pt x="487" y="22"/>
                    </a:lnTo>
                    <a:lnTo>
                      <a:pt x="515" y="34"/>
                    </a:lnTo>
                    <a:lnTo>
                      <a:pt x="539" y="44"/>
                    </a:lnTo>
                    <a:lnTo>
                      <a:pt x="555" y="54"/>
                    </a:lnTo>
                    <a:lnTo>
                      <a:pt x="567" y="60"/>
                    </a:lnTo>
                    <a:lnTo>
                      <a:pt x="571" y="62"/>
                    </a:lnTo>
                    <a:lnTo>
                      <a:pt x="571" y="62"/>
                    </a:lnTo>
                    <a:lnTo>
                      <a:pt x="575" y="66"/>
                    </a:lnTo>
                    <a:lnTo>
                      <a:pt x="577" y="72"/>
                    </a:lnTo>
                    <a:lnTo>
                      <a:pt x="579" y="77"/>
                    </a:lnTo>
                    <a:lnTo>
                      <a:pt x="579" y="83"/>
                    </a:lnTo>
                    <a:lnTo>
                      <a:pt x="577" y="89"/>
                    </a:lnTo>
                    <a:lnTo>
                      <a:pt x="573" y="93"/>
                    </a:lnTo>
                    <a:lnTo>
                      <a:pt x="569" y="97"/>
                    </a:lnTo>
                    <a:lnTo>
                      <a:pt x="563" y="99"/>
                    </a:lnTo>
                    <a:lnTo>
                      <a:pt x="557" y="97"/>
                    </a:lnTo>
                    <a:lnTo>
                      <a:pt x="553" y="95"/>
                    </a:lnTo>
                    <a:lnTo>
                      <a:pt x="549" y="93"/>
                    </a:lnTo>
                    <a:lnTo>
                      <a:pt x="537" y="85"/>
                    </a:lnTo>
                    <a:lnTo>
                      <a:pt x="517" y="75"/>
                    </a:lnTo>
                    <a:lnTo>
                      <a:pt x="491" y="66"/>
                    </a:lnTo>
                    <a:lnTo>
                      <a:pt x="461" y="54"/>
                    </a:lnTo>
                    <a:lnTo>
                      <a:pt x="427" y="46"/>
                    </a:lnTo>
                    <a:lnTo>
                      <a:pt x="387" y="40"/>
                    </a:lnTo>
                    <a:lnTo>
                      <a:pt x="345" y="40"/>
                    </a:lnTo>
                    <a:lnTo>
                      <a:pt x="303" y="46"/>
                    </a:lnTo>
                    <a:lnTo>
                      <a:pt x="258" y="62"/>
                    </a:lnTo>
                    <a:lnTo>
                      <a:pt x="196" y="87"/>
                    </a:lnTo>
                    <a:lnTo>
                      <a:pt x="142" y="109"/>
                    </a:lnTo>
                    <a:lnTo>
                      <a:pt x="100" y="127"/>
                    </a:lnTo>
                    <a:lnTo>
                      <a:pt x="66" y="141"/>
                    </a:lnTo>
                    <a:lnTo>
                      <a:pt x="42" y="149"/>
                    </a:lnTo>
                    <a:lnTo>
                      <a:pt x="28" y="155"/>
                    </a:lnTo>
                    <a:lnTo>
                      <a:pt x="24" y="157"/>
                    </a:lnTo>
                    <a:lnTo>
                      <a:pt x="18" y="157"/>
                    </a:lnTo>
                    <a:lnTo>
                      <a:pt x="12" y="157"/>
                    </a:lnTo>
                    <a:lnTo>
                      <a:pt x="8" y="153"/>
                    </a:lnTo>
                    <a:lnTo>
                      <a:pt x="4" y="149"/>
                    </a:lnTo>
                    <a:lnTo>
                      <a:pt x="0" y="143"/>
                    </a:lnTo>
                    <a:lnTo>
                      <a:pt x="0" y="137"/>
                    </a:lnTo>
                    <a:lnTo>
                      <a:pt x="2" y="131"/>
                    </a:lnTo>
                    <a:lnTo>
                      <a:pt x="4" y="127"/>
                    </a:lnTo>
                    <a:lnTo>
                      <a:pt x="8" y="123"/>
                    </a:lnTo>
                    <a:lnTo>
                      <a:pt x="12" y="119"/>
                    </a:lnTo>
                    <a:lnTo>
                      <a:pt x="18" y="117"/>
                    </a:lnTo>
                    <a:lnTo>
                      <a:pt x="32" y="113"/>
                    </a:lnTo>
                    <a:lnTo>
                      <a:pt x="54" y="103"/>
                    </a:lnTo>
                    <a:lnTo>
                      <a:pt x="88" y="89"/>
                    </a:lnTo>
                    <a:lnTo>
                      <a:pt x="130" y="73"/>
                    </a:lnTo>
                    <a:lnTo>
                      <a:pt x="184" y="52"/>
                    </a:lnTo>
                    <a:lnTo>
                      <a:pt x="246" y="24"/>
                    </a:lnTo>
                    <a:lnTo>
                      <a:pt x="291" y="10"/>
                    </a:lnTo>
                    <a:lnTo>
                      <a:pt x="335" y="2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4" name="Freeform 19"/>
              <p:cNvSpPr>
                <a:spLocks/>
              </p:cNvSpPr>
              <p:nvPr/>
            </p:nvSpPr>
            <p:spPr bwMode="auto">
              <a:xfrm>
                <a:off x="4003676" y="1439863"/>
                <a:ext cx="458788" cy="123825"/>
              </a:xfrm>
              <a:custGeom>
                <a:avLst/>
                <a:gdLst>
                  <a:gd name="T0" fmla="*/ 377 w 579"/>
                  <a:gd name="T1" fmla="*/ 0 h 158"/>
                  <a:gd name="T2" fmla="*/ 417 w 579"/>
                  <a:gd name="T3" fmla="*/ 4 h 158"/>
                  <a:gd name="T4" fmla="*/ 453 w 579"/>
                  <a:gd name="T5" fmla="*/ 10 h 158"/>
                  <a:gd name="T6" fmla="*/ 487 w 579"/>
                  <a:gd name="T7" fmla="*/ 20 h 158"/>
                  <a:gd name="T8" fmla="*/ 515 w 579"/>
                  <a:gd name="T9" fmla="*/ 32 h 158"/>
                  <a:gd name="T10" fmla="*/ 539 w 579"/>
                  <a:gd name="T11" fmla="*/ 42 h 158"/>
                  <a:gd name="T12" fmla="*/ 555 w 579"/>
                  <a:gd name="T13" fmla="*/ 52 h 158"/>
                  <a:gd name="T14" fmla="*/ 567 w 579"/>
                  <a:gd name="T15" fmla="*/ 58 h 158"/>
                  <a:gd name="T16" fmla="*/ 571 w 579"/>
                  <a:gd name="T17" fmla="*/ 62 h 158"/>
                  <a:gd name="T18" fmla="*/ 571 w 579"/>
                  <a:gd name="T19" fmla="*/ 62 h 158"/>
                  <a:gd name="T20" fmla="*/ 575 w 579"/>
                  <a:gd name="T21" fmla="*/ 66 h 158"/>
                  <a:gd name="T22" fmla="*/ 577 w 579"/>
                  <a:gd name="T23" fmla="*/ 70 h 158"/>
                  <a:gd name="T24" fmla="*/ 579 w 579"/>
                  <a:gd name="T25" fmla="*/ 76 h 158"/>
                  <a:gd name="T26" fmla="*/ 579 w 579"/>
                  <a:gd name="T27" fmla="*/ 82 h 158"/>
                  <a:gd name="T28" fmla="*/ 577 w 579"/>
                  <a:gd name="T29" fmla="*/ 88 h 158"/>
                  <a:gd name="T30" fmla="*/ 573 w 579"/>
                  <a:gd name="T31" fmla="*/ 94 h 158"/>
                  <a:gd name="T32" fmla="*/ 569 w 579"/>
                  <a:gd name="T33" fmla="*/ 96 h 158"/>
                  <a:gd name="T34" fmla="*/ 563 w 579"/>
                  <a:gd name="T35" fmla="*/ 98 h 158"/>
                  <a:gd name="T36" fmla="*/ 557 w 579"/>
                  <a:gd name="T37" fmla="*/ 98 h 158"/>
                  <a:gd name="T38" fmla="*/ 553 w 579"/>
                  <a:gd name="T39" fmla="*/ 96 h 158"/>
                  <a:gd name="T40" fmla="*/ 549 w 579"/>
                  <a:gd name="T41" fmla="*/ 92 h 158"/>
                  <a:gd name="T42" fmla="*/ 537 w 579"/>
                  <a:gd name="T43" fmla="*/ 86 h 158"/>
                  <a:gd name="T44" fmla="*/ 517 w 579"/>
                  <a:gd name="T45" fmla="*/ 76 h 158"/>
                  <a:gd name="T46" fmla="*/ 491 w 579"/>
                  <a:gd name="T47" fmla="*/ 64 h 158"/>
                  <a:gd name="T48" fmla="*/ 461 w 579"/>
                  <a:gd name="T49" fmla="*/ 54 h 158"/>
                  <a:gd name="T50" fmla="*/ 427 w 579"/>
                  <a:gd name="T51" fmla="*/ 44 h 158"/>
                  <a:gd name="T52" fmla="*/ 387 w 579"/>
                  <a:gd name="T53" fmla="*/ 40 h 158"/>
                  <a:gd name="T54" fmla="*/ 345 w 579"/>
                  <a:gd name="T55" fmla="*/ 40 h 158"/>
                  <a:gd name="T56" fmla="*/ 303 w 579"/>
                  <a:gd name="T57" fmla="*/ 46 h 158"/>
                  <a:gd name="T58" fmla="*/ 258 w 579"/>
                  <a:gd name="T59" fmla="*/ 60 h 158"/>
                  <a:gd name="T60" fmla="*/ 196 w 579"/>
                  <a:gd name="T61" fmla="*/ 86 h 158"/>
                  <a:gd name="T62" fmla="*/ 142 w 579"/>
                  <a:gd name="T63" fmla="*/ 110 h 158"/>
                  <a:gd name="T64" fmla="*/ 100 w 579"/>
                  <a:gd name="T65" fmla="*/ 126 h 158"/>
                  <a:gd name="T66" fmla="*/ 66 w 579"/>
                  <a:gd name="T67" fmla="*/ 140 h 158"/>
                  <a:gd name="T68" fmla="*/ 42 w 579"/>
                  <a:gd name="T69" fmla="*/ 150 h 158"/>
                  <a:gd name="T70" fmla="*/ 28 w 579"/>
                  <a:gd name="T71" fmla="*/ 154 h 158"/>
                  <a:gd name="T72" fmla="*/ 24 w 579"/>
                  <a:gd name="T73" fmla="*/ 156 h 158"/>
                  <a:gd name="T74" fmla="*/ 18 w 579"/>
                  <a:gd name="T75" fmla="*/ 158 h 158"/>
                  <a:gd name="T76" fmla="*/ 12 w 579"/>
                  <a:gd name="T77" fmla="*/ 156 h 158"/>
                  <a:gd name="T78" fmla="*/ 8 w 579"/>
                  <a:gd name="T79" fmla="*/ 154 h 158"/>
                  <a:gd name="T80" fmla="*/ 4 w 579"/>
                  <a:gd name="T81" fmla="*/ 150 h 158"/>
                  <a:gd name="T82" fmla="*/ 0 w 579"/>
                  <a:gd name="T83" fmla="*/ 144 h 158"/>
                  <a:gd name="T84" fmla="*/ 0 w 579"/>
                  <a:gd name="T85" fmla="*/ 138 h 158"/>
                  <a:gd name="T86" fmla="*/ 2 w 579"/>
                  <a:gd name="T87" fmla="*/ 132 h 158"/>
                  <a:gd name="T88" fmla="*/ 4 w 579"/>
                  <a:gd name="T89" fmla="*/ 126 h 158"/>
                  <a:gd name="T90" fmla="*/ 8 w 579"/>
                  <a:gd name="T91" fmla="*/ 122 h 158"/>
                  <a:gd name="T92" fmla="*/ 12 w 579"/>
                  <a:gd name="T93" fmla="*/ 118 h 158"/>
                  <a:gd name="T94" fmla="*/ 18 w 579"/>
                  <a:gd name="T95" fmla="*/ 118 h 158"/>
                  <a:gd name="T96" fmla="*/ 32 w 579"/>
                  <a:gd name="T97" fmla="*/ 112 h 158"/>
                  <a:gd name="T98" fmla="*/ 54 w 579"/>
                  <a:gd name="T99" fmla="*/ 102 h 158"/>
                  <a:gd name="T100" fmla="*/ 88 w 579"/>
                  <a:gd name="T101" fmla="*/ 90 h 158"/>
                  <a:gd name="T102" fmla="*/ 130 w 579"/>
                  <a:gd name="T103" fmla="*/ 72 h 158"/>
                  <a:gd name="T104" fmla="*/ 184 w 579"/>
                  <a:gd name="T105" fmla="*/ 50 h 158"/>
                  <a:gd name="T106" fmla="*/ 246 w 579"/>
                  <a:gd name="T107" fmla="*/ 24 h 158"/>
                  <a:gd name="T108" fmla="*/ 291 w 579"/>
                  <a:gd name="T109" fmla="*/ 8 h 158"/>
                  <a:gd name="T110" fmla="*/ 335 w 579"/>
                  <a:gd name="T111" fmla="*/ 0 h 158"/>
                  <a:gd name="T112" fmla="*/ 377 w 579"/>
                  <a:gd name="T113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9" h="158">
                    <a:moveTo>
                      <a:pt x="377" y="0"/>
                    </a:moveTo>
                    <a:lnTo>
                      <a:pt x="417" y="4"/>
                    </a:lnTo>
                    <a:lnTo>
                      <a:pt x="453" y="10"/>
                    </a:lnTo>
                    <a:lnTo>
                      <a:pt x="487" y="20"/>
                    </a:lnTo>
                    <a:lnTo>
                      <a:pt x="515" y="32"/>
                    </a:lnTo>
                    <a:lnTo>
                      <a:pt x="539" y="42"/>
                    </a:lnTo>
                    <a:lnTo>
                      <a:pt x="555" y="52"/>
                    </a:lnTo>
                    <a:lnTo>
                      <a:pt x="567" y="58"/>
                    </a:lnTo>
                    <a:lnTo>
                      <a:pt x="571" y="62"/>
                    </a:lnTo>
                    <a:lnTo>
                      <a:pt x="571" y="62"/>
                    </a:lnTo>
                    <a:lnTo>
                      <a:pt x="575" y="66"/>
                    </a:lnTo>
                    <a:lnTo>
                      <a:pt x="577" y="70"/>
                    </a:lnTo>
                    <a:lnTo>
                      <a:pt x="579" y="76"/>
                    </a:lnTo>
                    <a:lnTo>
                      <a:pt x="579" y="82"/>
                    </a:lnTo>
                    <a:lnTo>
                      <a:pt x="577" y="88"/>
                    </a:lnTo>
                    <a:lnTo>
                      <a:pt x="573" y="94"/>
                    </a:lnTo>
                    <a:lnTo>
                      <a:pt x="569" y="96"/>
                    </a:lnTo>
                    <a:lnTo>
                      <a:pt x="563" y="98"/>
                    </a:lnTo>
                    <a:lnTo>
                      <a:pt x="557" y="98"/>
                    </a:lnTo>
                    <a:lnTo>
                      <a:pt x="553" y="96"/>
                    </a:lnTo>
                    <a:lnTo>
                      <a:pt x="549" y="92"/>
                    </a:lnTo>
                    <a:lnTo>
                      <a:pt x="537" y="86"/>
                    </a:lnTo>
                    <a:lnTo>
                      <a:pt x="517" y="76"/>
                    </a:lnTo>
                    <a:lnTo>
                      <a:pt x="491" y="64"/>
                    </a:lnTo>
                    <a:lnTo>
                      <a:pt x="461" y="54"/>
                    </a:lnTo>
                    <a:lnTo>
                      <a:pt x="427" y="44"/>
                    </a:lnTo>
                    <a:lnTo>
                      <a:pt x="387" y="40"/>
                    </a:lnTo>
                    <a:lnTo>
                      <a:pt x="345" y="40"/>
                    </a:lnTo>
                    <a:lnTo>
                      <a:pt x="303" y="46"/>
                    </a:lnTo>
                    <a:lnTo>
                      <a:pt x="258" y="60"/>
                    </a:lnTo>
                    <a:lnTo>
                      <a:pt x="196" y="86"/>
                    </a:lnTo>
                    <a:lnTo>
                      <a:pt x="142" y="110"/>
                    </a:lnTo>
                    <a:lnTo>
                      <a:pt x="100" y="126"/>
                    </a:lnTo>
                    <a:lnTo>
                      <a:pt x="66" y="140"/>
                    </a:lnTo>
                    <a:lnTo>
                      <a:pt x="42" y="150"/>
                    </a:lnTo>
                    <a:lnTo>
                      <a:pt x="28" y="154"/>
                    </a:lnTo>
                    <a:lnTo>
                      <a:pt x="24" y="156"/>
                    </a:lnTo>
                    <a:lnTo>
                      <a:pt x="18" y="158"/>
                    </a:lnTo>
                    <a:lnTo>
                      <a:pt x="12" y="156"/>
                    </a:lnTo>
                    <a:lnTo>
                      <a:pt x="8" y="154"/>
                    </a:lnTo>
                    <a:lnTo>
                      <a:pt x="4" y="150"/>
                    </a:lnTo>
                    <a:lnTo>
                      <a:pt x="0" y="144"/>
                    </a:lnTo>
                    <a:lnTo>
                      <a:pt x="0" y="138"/>
                    </a:lnTo>
                    <a:lnTo>
                      <a:pt x="2" y="132"/>
                    </a:lnTo>
                    <a:lnTo>
                      <a:pt x="4" y="126"/>
                    </a:lnTo>
                    <a:lnTo>
                      <a:pt x="8" y="122"/>
                    </a:lnTo>
                    <a:lnTo>
                      <a:pt x="12" y="118"/>
                    </a:lnTo>
                    <a:lnTo>
                      <a:pt x="18" y="118"/>
                    </a:lnTo>
                    <a:lnTo>
                      <a:pt x="32" y="112"/>
                    </a:lnTo>
                    <a:lnTo>
                      <a:pt x="54" y="102"/>
                    </a:lnTo>
                    <a:lnTo>
                      <a:pt x="88" y="90"/>
                    </a:lnTo>
                    <a:lnTo>
                      <a:pt x="130" y="72"/>
                    </a:lnTo>
                    <a:lnTo>
                      <a:pt x="184" y="50"/>
                    </a:lnTo>
                    <a:lnTo>
                      <a:pt x="246" y="24"/>
                    </a:lnTo>
                    <a:lnTo>
                      <a:pt x="291" y="8"/>
                    </a:lnTo>
                    <a:lnTo>
                      <a:pt x="335" y="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20"/>
              <p:cNvSpPr>
                <a:spLocks/>
              </p:cNvSpPr>
              <p:nvPr/>
            </p:nvSpPr>
            <p:spPr bwMode="auto">
              <a:xfrm>
                <a:off x="3995739" y="1524000"/>
                <a:ext cx="466725" cy="123825"/>
              </a:xfrm>
              <a:custGeom>
                <a:avLst/>
                <a:gdLst>
                  <a:gd name="T0" fmla="*/ 383 w 589"/>
                  <a:gd name="T1" fmla="*/ 0 h 158"/>
                  <a:gd name="T2" fmla="*/ 423 w 589"/>
                  <a:gd name="T3" fmla="*/ 4 h 158"/>
                  <a:gd name="T4" fmla="*/ 461 w 589"/>
                  <a:gd name="T5" fmla="*/ 12 h 158"/>
                  <a:gd name="T6" fmla="*/ 495 w 589"/>
                  <a:gd name="T7" fmla="*/ 22 h 158"/>
                  <a:gd name="T8" fmla="*/ 523 w 589"/>
                  <a:gd name="T9" fmla="*/ 32 h 158"/>
                  <a:gd name="T10" fmla="*/ 547 w 589"/>
                  <a:gd name="T11" fmla="*/ 44 h 158"/>
                  <a:gd name="T12" fmla="*/ 565 w 589"/>
                  <a:gd name="T13" fmla="*/ 52 h 158"/>
                  <a:gd name="T14" fmla="*/ 577 w 589"/>
                  <a:gd name="T15" fmla="*/ 60 h 158"/>
                  <a:gd name="T16" fmla="*/ 581 w 589"/>
                  <a:gd name="T17" fmla="*/ 62 h 158"/>
                  <a:gd name="T18" fmla="*/ 585 w 589"/>
                  <a:gd name="T19" fmla="*/ 66 h 158"/>
                  <a:gd name="T20" fmla="*/ 587 w 589"/>
                  <a:gd name="T21" fmla="*/ 72 h 158"/>
                  <a:gd name="T22" fmla="*/ 589 w 589"/>
                  <a:gd name="T23" fmla="*/ 78 h 158"/>
                  <a:gd name="T24" fmla="*/ 589 w 589"/>
                  <a:gd name="T25" fmla="*/ 84 h 158"/>
                  <a:gd name="T26" fmla="*/ 587 w 589"/>
                  <a:gd name="T27" fmla="*/ 90 h 158"/>
                  <a:gd name="T28" fmla="*/ 583 w 589"/>
                  <a:gd name="T29" fmla="*/ 94 h 158"/>
                  <a:gd name="T30" fmla="*/ 579 w 589"/>
                  <a:gd name="T31" fmla="*/ 98 h 158"/>
                  <a:gd name="T32" fmla="*/ 573 w 589"/>
                  <a:gd name="T33" fmla="*/ 98 h 158"/>
                  <a:gd name="T34" fmla="*/ 567 w 589"/>
                  <a:gd name="T35" fmla="*/ 98 h 158"/>
                  <a:gd name="T36" fmla="*/ 563 w 589"/>
                  <a:gd name="T37" fmla="*/ 96 h 158"/>
                  <a:gd name="T38" fmla="*/ 559 w 589"/>
                  <a:gd name="T39" fmla="*/ 94 h 158"/>
                  <a:gd name="T40" fmla="*/ 545 w 589"/>
                  <a:gd name="T41" fmla="*/ 86 h 158"/>
                  <a:gd name="T42" fmla="*/ 527 w 589"/>
                  <a:gd name="T43" fmla="*/ 76 h 158"/>
                  <a:gd name="T44" fmla="*/ 501 w 589"/>
                  <a:gd name="T45" fmla="*/ 64 h 158"/>
                  <a:gd name="T46" fmla="*/ 469 w 589"/>
                  <a:gd name="T47" fmla="*/ 54 h 158"/>
                  <a:gd name="T48" fmla="*/ 433 w 589"/>
                  <a:gd name="T49" fmla="*/ 46 h 158"/>
                  <a:gd name="T50" fmla="*/ 395 w 589"/>
                  <a:gd name="T51" fmla="*/ 40 h 158"/>
                  <a:gd name="T52" fmla="*/ 351 w 589"/>
                  <a:gd name="T53" fmla="*/ 40 h 158"/>
                  <a:gd name="T54" fmla="*/ 307 w 589"/>
                  <a:gd name="T55" fmla="*/ 46 h 158"/>
                  <a:gd name="T56" fmla="*/ 262 w 589"/>
                  <a:gd name="T57" fmla="*/ 60 h 158"/>
                  <a:gd name="T58" fmla="*/ 198 w 589"/>
                  <a:gd name="T59" fmla="*/ 88 h 158"/>
                  <a:gd name="T60" fmla="*/ 144 w 589"/>
                  <a:gd name="T61" fmla="*/ 110 h 158"/>
                  <a:gd name="T62" fmla="*/ 100 w 589"/>
                  <a:gd name="T63" fmla="*/ 128 h 158"/>
                  <a:gd name="T64" fmla="*/ 66 w 589"/>
                  <a:gd name="T65" fmla="*/ 140 h 158"/>
                  <a:gd name="T66" fmla="*/ 42 w 589"/>
                  <a:gd name="T67" fmla="*/ 150 h 158"/>
                  <a:gd name="T68" fmla="*/ 28 w 589"/>
                  <a:gd name="T69" fmla="*/ 156 h 158"/>
                  <a:gd name="T70" fmla="*/ 22 w 589"/>
                  <a:gd name="T71" fmla="*/ 158 h 158"/>
                  <a:gd name="T72" fmla="*/ 18 w 589"/>
                  <a:gd name="T73" fmla="*/ 158 h 158"/>
                  <a:gd name="T74" fmla="*/ 12 w 589"/>
                  <a:gd name="T75" fmla="*/ 158 h 158"/>
                  <a:gd name="T76" fmla="*/ 6 w 589"/>
                  <a:gd name="T77" fmla="*/ 154 h 158"/>
                  <a:gd name="T78" fmla="*/ 4 w 589"/>
                  <a:gd name="T79" fmla="*/ 150 h 158"/>
                  <a:gd name="T80" fmla="*/ 0 w 589"/>
                  <a:gd name="T81" fmla="*/ 144 h 158"/>
                  <a:gd name="T82" fmla="*/ 0 w 589"/>
                  <a:gd name="T83" fmla="*/ 138 h 158"/>
                  <a:gd name="T84" fmla="*/ 0 w 589"/>
                  <a:gd name="T85" fmla="*/ 132 h 158"/>
                  <a:gd name="T86" fmla="*/ 4 w 589"/>
                  <a:gd name="T87" fmla="*/ 126 h 158"/>
                  <a:gd name="T88" fmla="*/ 8 w 589"/>
                  <a:gd name="T89" fmla="*/ 122 h 158"/>
                  <a:gd name="T90" fmla="*/ 12 w 589"/>
                  <a:gd name="T91" fmla="*/ 120 h 158"/>
                  <a:gd name="T92" fmla="*/ 18 w 589"/>
                  <a:gd name="T93" fmla="*/ 118 h 158"/>
                  <a:gd name="T94" fmla="*/ 32 w 589"/>
                  <a:gd name="T95" fmla="*/ 112 h 158"/>
                  <a:gd name="T96" fmla="*/ 56 w 589"/>
                  <a:gd name="T97" fmla="*/ 104 h 158"/>
                  <a:gd name="T98" fmla="*/ 88 w 589"/>
                  <a:gd name="T99" fmla="*/ 90 h 158"/>
                  <a:gd name="T100" fmla="*/ 132 w 589"/>
                  <a:gd name="T101" fmla="*/ 72 h 158"/>
                  <a:gd name="T102" fmla="*/ 186 w 589"/>
                  <a:gd name="T103" fmla="*/ 50 h 158"/>
                  <a:gd name="T104" fmla="*/ 250 w 589"/>
                  <a:gd name="T105" fmla="*/ 24 h 158"/>
                  <a:gd name="T106" fmla="*/ 295 w 589"/>
                  <a:gd name="T107" fmla="*/ 8 h 158"/>
                  <a:gd name="T108" fmla="*/ 339 w 589"/>
                  <a:gd name="T109" fmla="*/ 2 h 158"/>
                  <a:gd name="T110" fmla="*/ 383 w 589"/>
                  <a:gd name="T11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89" h="158">
                    <a:moveTo>
                      <a:pt x="383" y="0"/>
                    </a:moveTo>
                    <a:lnTo>
                      <a:pt x="423" y="4"/>
                    </a:lnTo>
                    <a:lnTo>
                      <a:pt x="461" y="12"/>
                    </a:lnTo>
                    <a:lnTo>
                      <a:pt x="495" y="22"/>
                    </a:lnTo>
                    <a:lnTo>
                      <a:pt x="523" y="32"/>
                    </a:lnTo>
                    <a:lnTo>
                      <a:pt x="547" y="44"/>
                    </a:lnTo>
                    <a:lnTo>
                      <a:pt x="565" y="52"/>
                    </a:lnTo>
                    <a:lnTo>
                      <a:pt x="577" y="60"/>
                    </a:lnTo>
                    <a:lnTo>
                      <a:pt x="581" y="62"/>
                    </a:lnTo>
                    <a:lnTo>
                      <a:pt x="585" y="66"/>
                    </a:lnTo>
                    <a:lnTo>
                      <a:pt x="587" y="72"/>
                    </a:lnTo>
                    <a:lnTo>
                      <a:pt x="589" y="78"/>
                    </a:lnTo>
                    <a:lnTo>
                      <a:pt x="589" y="84"/>
                    </a:lnTo>
                    <a:lnTo>
                      <a:pt x="587" y="90"/>
                    </a:lnTo>
                    <a:lnTo>
                      <a:pt x="583" y="94"/>
                    </a:lnTo>
                    <a:lnTo>
                      <a:pt x="579" y="98"/>
                    </a:lnTo>
                    <a:lnTo>
                      <a:pt x="573" y="98"/>
                    </a:lnTo>
                    <a:lnTo>
                      <a:pt x="567" y="98"/>
                    </a:lnTo>
                    <a:lnTo>
                      <a:pt x="563" y="96"/>
                    </a:lnTo>
                    <a:lnTo>
                      <a:pt x="559" y="94"/>
                    </a:lnTo>
                    <a:lnTo>
                      <a:pt x="545" y="86"/>
                    </a:lnTo>
                    <a:lnTo>
                      <a:pt x="527" y="76"/>
                    </a:lnTo>
                    <a:lnTo>
                      <a:pt x="501" y="64"/>
                    </a:lnTo>
                    <a:lnTo>
                      <a:pt x="469" y="54"/>
                    </a:lnTo>
                    <a:lnTo>
                      <a:pt x="433" y="46"/>
                    </a:lnTo>
                    <a:lnTo>
                      <a:pt x="395" y="40"/>
                    </a:lnTo>
                    <a:lnTo>
                      <a:pt x="351" y="40"/>
                    </a:lnTo>
                    <a:lnTo>
                      <a:pt x="307" y="46"/>
                    </a:lnTo>
                    <a:lnTo>
                      <a:pt x="262" y="60"/>
                    </a:lnTo>
                    <a:lnTo>
                      <a:pt x="198" y="88"/>
                    </a:lnTo>
                    <a:lnTo>
                      <a:pt x="144" y="110"/>
                    </a:lnTo>
                    <a:lnTo>
                      <a:pt x="100" y="128"/>
                    </a:lnTo>
                    <a:lnTo>
                      <a:pt x="66" y="140"/>
                    </a:lnTo>
                    <a:lnTo>
                      <a:pt x="42" y="150"/>
                    </a:lnTo>
                    <a:lnTo>
                      <a:pt x="28" y="156"/>
                    </a:lnTo>
                    <a:lnTo>
                      <a:pt x="22" y="158"/>
                    </a:lnTo>
                    <a:lnTo>
                      <a:pt x="18" y="158"/>
                    </a:lnTo>
                    <a:lnTo>
                      <a:pt x="12" y="158"/>
                    </a:lnTo>
                    <a:lnTo>
                      <a:pt x="6" y="154"/>
                    </a:lnTo>
                    <a:lnTo>
                      <a:pt x="4" y="150"/>
                    </a:lnTo>
                    <a:lnTo>
                      <a:pt x="0" y="144"/>
                    </a:lnTo>
                    <a:lnTo>
                      <a:pt x="0" y="138"/>
                    </a:lnTo>
                    <a:lnTo>
                      <a:pt x="0" y="132"/>
                    </a:lnTo>
                    <a:lnTo>
                      <a:pt x="4" y="126"/>
                    </a:lnTo>
                    <a:lnTo>
                      <a:pt x="8" y="122"/>
                    </a:lnTo>
                    <a:lnTo>
                      <a:pt x="12" y="120"/>
                    </a:lnTo>
                    <a:lnTo>
                      <a:pt x="18" y="118"/>
                    </a:lnTo>
                    <a:lnTo>
                      <a:pt x="32" y="112"/>
                    </a:lnTo>
                    <a:lnTo>
                      <a:pt x="56" y="104"/>
                    </a:lnTo>
                    <a:lnTo>
                      <a:pt x="88" y="90"/>
                    </a:lnTo>
                    <a:lnTo>
                      <a:pt x="132" y="72"/>
                    </a:lnTo>
                    <a:lnTo>
                      <a:pt x="186" y="50"/>
                    </a:lnTo>
                    <a:lnTo>
                      <a:pt x="250" y="24"/>
                    </a:lnTo>
                    <a:lnTo>
                      <a:pt x="295" y="8"/>
                    </a:lnTo>
                    <a:lnTo>
                      <a:pt x="339" y="2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6" name="Freeform 21"/>
              <p:cNvSpPr>
                <a:spLocks/>
              </p:cNvSpPr>
              <p:nvPr/>
            </p:nvSpPr>
            <p:spPr bwMode="auto">
              <a:xfrm>
                <a:off x="3989389" y="1606550"/>
                <a:ext cx="473075" cy="127000"/>
              </a:xfrm>
              <a:custGeom>
                <a:avLst/>
                <a:gdLst>
                  <a:gd name="T0" fmla="*/ 389 w 597"/>
                  <a:gd name="T1" fmla="*/ 0 h 159"/>
                  <a:gd name="T2" fmla="*/ 429 w 597"/>
                  <a:gd name="T3" fmla="*/ 4 h 159"/>
                  <a:gd name="T4" fmla="*/ 467 w 597"/>
                  <a:gd name="T5" fmla="*/ 12 h 159"/>
                  <a:gd name="T6" fmla="*/ 501 w 597"/>
                  <a:gd name="T7" fmla="*/ 22 h 159"/>
                  <a:gd name="T8" fmla="*/ 531 w 597"/>
                  <a:gd name="T9" fmla="*/ 34 h 159"/>
                  <a:gd name="T10" fmla="*/ 555 w 597"/>
                  <a:gd name="T11" fmla="*/ 44 h 159"/>
                  <a:gd name="T12" fmla="*/ 573 w 597"/>
                  <a:gd name="T13" fmla="*/ 53 h 159"/>
                  <a:gd name="T14" fmla="*/ 585 w 597"/>
                  <a:gd name="T15" fmla="*/ 59 h 159"/>
                  <a:gd name="T16" fmla="*/ 589 w 597"/>
                  <a:gd name="T17" fmla="*/ 61 h 159"/>
                  <a:gd name="T18" fmla="*/ 589 w 597"/>
                  <a:gd name="T19" fmla="*/ 61 h 159"/>
                  <a:gd name="T20" fmla="*/ 593 w 597"/>
                  <a:gd name="T21" fmla="*/ 65 h 159"/>
                  <a:gd name="T22" fmla="*/ 595 w 597"/>
                  <a:gd name="T23" fmla="*/ 71 h 159"/>
                  <a:gd name="T24" fmla="*/ 597 w 597"/>
                  <a:gd name="T25" fmla="*/ 77 h 159"/>
                  <a:gd name="T26" fmla="*/ 597 w 597"/>
                  <a:gd name="T27" fmla="*/ 83 h 159"/>
                  <a:gd name="T28" fmla="*/ 595 w 597"/>
                  <a:gd name="T29" fmla="*/ 89 h 159"/>
                  <a:gd name="T30" fmla="*/ 591 w 597"/>
                  <a:gd name="T31" fmla="*/ 93 h 159"/>
                  <a:gd name="T32" fmla="*/ 587 w 597"/>
                  <a:gd name="T33" fmla="*/ 97 h 159"/>
                  <a:gd name="T34" fmla="*/ 581 w 597"/>
                  <a:gd name="T35" fmla="*/ 99 h 159"/>
                  <a:gd name="T36" fmla="*/ 575 w 597"/>
                  <a:gd name="T37" fmla="*/ 99 h 159"/>
                  <a:gd name="T38" fmla="*/ 571 w 597"/>
                  <a:gd name="T39" fmla="*/ 95 h 159"/>
                  <a:gd name="T40" fmla="*/ 567 w 597"/>
                  <a:gd name="T41" fmla="*/ 93 h 159"/>
                  <a:gd name="T42" fmla="*/ 553 w 597"/>
                  <a:gd name="T43" fmla="*/ 85 h 159"/>
                  <a:gd name="T44" fmla="*/ 533 w 597"/>
                  <a:gd name="T45" fmla="*/ 75 h 159"/>
                  <a:gd name="T46" fmla="*/ 507 w 597"/>
                  <a:gd name="T47" fmla="*/ 65 h 159"/>
                  <a:gd name="T48" fmla="*/ 477 w 597"/>
                  <a:gd name="T49" fmla="*/ 53 h 159"/>
                  <a:gd name="T50" fmla="*/ 439 w 597"/>
                  <a:gd name="T51" fmla="*/ 46 h 159"/>
                  <a:gd name="T52" fmla="*/ 399 w 597"/>
                  <a:gd name="T53" fmla="*/ 40 h 159"/>
                  <a:gd name="T54" fmla="*/ 357 w 597"/>
                  <a:gd name="T55" fmla="*/ 40 h 159"/>
                  <a:gd name="T56" fmla="*/ 311 w 597"/>
                  <a:gd name="T57" fmla="*/ 46 h 159"/>
                  <a:gd name="T58" fmla="*/ 266 w 597"/>
                  <a:gd name="T59" fmla="*/ 61 h 159"/>
                  <a:gd name="T60" fmla="*/ 202 w 597"/>
                  <a:gd name="T61" fmla="*/ 87 h 159"/>
                  <a:gd name="T62" fmla="*/ 146 w 597"/>
                  <a:gd name="T63" fmla="*/ 109 h 159"/>
                  <a:gd name="T64" fmla="*/ 102 w 597"/>
                  <a:gd name="T65" fmla="*/ 127 h 159"/>
                  <a:gd name="T66" fmla="*/ 68 w 597"/>
                  <a:gd name="T67" fmla="*/ 141 h 159"/>
                  <a:gd name="T68" fmla="*/ 42 w 597"/>
                  <a:gd name="T69" fmla="*/ 149 h 159"/>
                  <a:gd name="T70" fmla="*/ 28 w 597"/>
                  <a:gd name="T71" fmla="*/ 155 h 159"/>
                  <a:gd name="T72" fmla="*/ 24 w 597"/>
                  <a:gd name="T73" fmla="*/ 157 h 159"/>
                  <a:gd name="T74" fmla="*/ 18 w 597"/>
                  <a:gd name="T75" fmla="*/ 159 h 159"/>
                  <a:gd name="T76" fmla="*/ 12 w 597"/>
                  <a:gd name="T77" fmla="*/ 157 h 159"/>
                  <a:gd name="T78" fmla="*/ 8 w 597"/>
                  <a:gd name="T79" fmla="*/ 155 h 159"/>
                  <a:gd name="T80" fmla="*/ 4 w 597"/>
                  <a:gd name="T81" fmla="*/ 149 h 159"/>
                  <a:gd name="T82" fmla="*/ 2 w 597"/>
                  <a:gd name="T83" fmla="*/ 145 h 159"/>
                  <a:gd name="T84" fmla="*/ 0 w 597"/>
                  <a:gd name="T85" fmla="*/ 137 h 159"/>
                  <a:gd name="T86" fmla="*/ 2 w 597"/>
                  <a:gd name="T87" fmla="*/ 131 h 159"/>
                  <a:gd name="T88" fmla="*/ 4 w 597"/>
                  <a:gd name="T89" fmla="*/ 127 h 159"/>
                  <a:gd name="T90" fmla="*/ 8 w 597"/>
                  <a:gd name="T91" fmla="*/ 123 h 159"/>
                  <a:gd name="T92" fmla="*/ 12 w 597"/>
                  <a:gd name="T93" fmla="*/ 119 h 159"/>
                  <a:gd name="T94" fmla="*/ 18 w 597"/>
                  <a:gd name="T95" fmla="*/ 117 h 159"/>
                  <a:gd name="T96" fmla="*/ 32 w 597"/>
                  <a:gd name="T97" fmla="*/ 113 h 159"/>
                  <a:gd name="T98" fmla="*/ 56 w 597"/>
                  <a:gd name="T99" fmla="*/ 103 h 159"/>
                  <a:gd name="T100" fmla="*/ 90 w 597"/>
                  <a:gd name="T101" fmla="*/ 89 h 159"/>
                  <a:gd name="T102" fmla="*/ 134 w 597"/>
                  <a:gd name="T103" fmla="*/ 73 h 159"/>
                  <a:gd name="T104" fmla="*/ 190 w 597"/>
                  <a:gd name="T105" fmla="*/ 52 h 159"/>
                  <a:gd name="T106" fmla="*/ 254 w 597"/>
                  <a:gd name="T107" fmla="*/ 24 h 159"/>
                  <a:gd name="T108" fmla="*/ 299 w 597"/>
                  <a:gd name="T109" fmla="*/ 10 h 159"/>
                  <a:gd name="T110" fmla="*/ 345 w 597"/>
                  <a:gd name="T111" fmla="*/ 2 h 159"/>
                  <a:gd name="T112" fmla="*/ 389 w 597"/>
                  <a:gd name="T113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97" h="159">
                    <a:moveTo>
                      <a:pt x="389" y="0"/>
                    </a:moveTo>
                    <a:lnTo>
                      <a:pt x="429" y="4"/>
                    </a:lnTo>
                    <a:lnTo>
                      <a:pt x="467" y="12"/>
                    </a:lnTo>
                    <a:lnTo>
                      <a:pt x="501" y="22"/>
                    </a:lnTo>
                    <a:lnTo>
                      <a:pt x="531" y="34"/>
                    </a:lnTo>
                    <a:lnTo>
                      <a:pt x="555" y="44"/>
                    </a:lnTo>
                    <a:lnTo>
                      <a:pt x="573" y="53"/>
                    </a:lnTo>
                    <a:lnTo>
                      <a:pt x="585" y="59"/>
                    </a:lnTo>
                    <a:lnTo>
                      <a:pt x="589" y="61"/>
                    </a:lnTo>
                    <a:lnTo>
                      <a:pt x="589" y="61"/>
                    </a:lnTo>
                    <a:lnTo>
                      <a:pt x="593" y="65"/>
                    </a:lnTo>
                    <a:lnTo>
                      <a:pt x="595" y="71"/>
                    </a:lnTo>
                    <a:lnTo>
                      <a:pt x="597" y="77"/>
                    </a:lnTo>
                    <a:lnTo>
                      <a:pt x="597" y="83"/>
                    </a:lnTo>
                    <a:lnTo>
                      <a:pt x="595" y="89"/>
                    </a:lnTo>
                    <a:lnTo>
                      <a:pt x="591" y="93"/>
                    </a:lnTo>
                    <a:lnTo>
                      <a:pt x="587" y="97"/>
                    </a:lnTo>
                    <a:lnTo>
                      <a:pt x="581" y="99"/>
                    </a:lnTo>
                    <a:lnTo>
                      <a:pt x="575" y="99"/>
                    </a:lnTo>
                    <a:lnTo>
                      <a:pt x="571" y="95"/>
                    </a:lnTo>
                    <a:lnTo>
                      <a:pt x="567" y="93"/>
                    </a:lnTo>
                    <a:lnTo>
                      <a:pt x="553" y="85"/>
                    </a:lnTo>
                    <a:lnTo>
                      <a:pt x="533" y="75"/>
                    </a:lnTo>
                    <a:lnTo>
                      <a:pt x="507" y="65"/>
                    </a:lnTo>
                    <a:lnTo>
                      <a:pt x="477" y="53"/>
                    </a:lnTo>
                    <a:lnTo>
                      <a:pt x="439" y="46"/>
                    </a:lnTo>
                    <a:lnTo>
                      <a:pt x="399" y="40"/>
                    </a:lnTo>
                    <a:lnTo>
                      <a:pt x="357" y="40"/>
                    </a:lnTo>
                    <a:lnTo>
                      <a:pt x="311" y="46"/>
                    </a:lnTo>
                    <a:lnTo>
                      <a:pt x="266" y="61"/>
                    </a:lnTo>
                    <a:lnTo>
                      <a:pt x="202" y="87"/>
                    </a:lnTo>
                    <a:lnTo>
                      <a:pt x="146" y="109"/>
                    </a:lnTo>
                    <a:lnTo>
                      <a:pt x="102" y="127"/>
                    </a:lnTo>
                    <a:lnTo>
                      <a:pt x="68" y="141"/>
                    </a:lnTo>
                    <a:lnTo>
                      <a:pt x="42" y="149"/>
                    </a:lnTo>
                    <a:lnTo>
                      <a:pt x="28" y="155"/>
                    </a:lnTo>
                    <a:lnTo>
                      <a:pt x="24" y="157"/>
                    </a:lnTo>
                    <a:lnTo>
                      <a:pt x="18" y="159"/>
                    </a:lnTo>
                    <a:lnTo>
                      <a:pt x="12" y="157"/>
                    </a:lnTo>
                    <a:lnTo>
                      <a:pt x="8" y="155"/>
                    </a:lnTo>
                    <a:lnTo>
                      <a:pt x="4" y="149"/>
                    </a:lnTo>
                    <a:lnTo>
                      <a:pt x="2" y="145"/>
                    </a:lnTo>
                    <a:lnTo>
                      <a:pt x="0" y="137"/>
                    </a:lnTo>
                    <a:lnTo>
                      <a:pt x="2" y="131"/>
                    </a:lnTo>
                    <a:lnTo>
                      <a:pt x="4" y="127"/>
                    </a:lnTo>
                    <a:lnTo>
                      <a:pt x="8" y="123"/>
                    </a:lnTo>
                    <a:lnTo>
                      <a:pt x="12" y="119"/>
                    </a:lnTo>
                    <a:lnTo>
                      <a:pt x="18" y="117"/>
                    </a:lnTo>
                    <a:lnTo>
                      <a:pt x="32" y="113"/>
                    </a:lnTo>
                    <a:lnTo>
                      <a:pt x="56" y="103"/>
                    </a:lnTo>
                    <a:lnTo>
                      <a:pt x="90" y="89"/>
                    </a:lnTo>
                    <a:lnTo>
                      <a:pt x="134" y="73"/>
                    </a:lnTo>
                    <a:lnTo>
                      <a:pt x="190" y="52"/>
                    </a:lnTo>
                    <a:lnTo>
                      <a:pt x="254" y="24"/>
                    </a:lnTo>
                    <a:lnTo>
                      <a:pt x="299" y="10"/>
                    </a:lnTo>
                    <a:lnTo>
                      <a:pt x="345" y="2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7" name="Freeform 22"/>
              <p:cNvSpPr>
                <a:spLocks/>
              </p:cNvSpPr>
              <p:nvPr/>
            </p:nvSpPr>
            <p:spPr bwMode="auto">
              <a:xfrm>
                <a:off x="3986214" y="1717675"/>
                <a:ext cx="269875" cy="103188"/>
              </a:xfrm>
              <a:custGeom>
                <a:avLst/>
                <a:gdLst>
                  <a:gd name="T0" fmla="*/ 280 w 339"/>
                  <a:gd name="T1" fmla="*/ 0 h 130"/>
                  <a:gd name="T2" fmla="*/ 325 w 339"/>
                  <a:gd name="T3" fmla="*/ 2 h 130"/>
                  <a:gd name="T4" fmla="*/ 329 w 339"/>
                  <a:gd name="T5" fmla="*/ 4 h 130"/>
                  <a:gd name="T6" fmla="*/ 335 w 339"/>
                  <a:gd name="T7" fmla="*/ 6 h 130"/>
                  <a:gd name="T8" fmla="*/ 337 w 339"/>
                  <a:gd name="T9" fmla="*/ 12 h 130"/>
                  <a:gd name="T10" fmla="*/ 339 w 339"/>
                  <a:gd name="T11" fmla="*/ 18 h 130"/>
                  <a:gd name="T12" fmla="*/ 339 w 339"/>
                  <a:gd name="T13" fmla="*/ 24 h 130"/>
                  <a:gd name="T14" fmla="*/ 337 w 339"/>
                  <a:gd name="T15" fmla="*/ 30 h 130"/>
                  <a:gd name="T16" fmla="*/ 335 w 339"/>
                  <a:gd name="T17" fmla="*/ 34 h 130"/>
                  <a:gd name="T18" fmla="*/ 331 w 339"/>
                  <a:gd name="T19" fmla="*/ 38 h 130"/>
                  <a:gd name="T20" fmla="*/ 325 w 339"/>
                  <a:gd name="T21" fmla="*/ 40 h 130"/>
                  <a:gd name="T22" fmla="*/ 319 w 339"/>
                  <a:gd name="T23" fmla="*/ 40 h 130"/>
                  <a:gd name="T24" fmla="*/ 288 w 339"/>
                  <a:gd name="T25" fmla="*/ 38 h 130"/>
                  <a:gd name="T26" fmla="*/ 252 w 339"/>
                  <a:gd name="T27" fmla="*/ 44 h 130"/>
                  <a:gd name="T28" fmla="*/ 216 w 339"/>
                  <a:gd name="T29" fmla="*/ 54 h 130"/>
                  <a:gd name="T30" fmla="*/ 180 w 339"/>
                  <a:gd name="T31" fmla="*/ 66 h 130"/>
                  <a:gd name="T32" fmla="*/ 144 w 339"/>
                  <a:gd name="T33" fmla="*/ 82 h 130"/>
                  <a:gd name="T34" fmla="*/ 110 w 339"/>
                  <a:gd name="T35" fmla="*/ 96 h 130"/>
                  <a:gd name="T36" fmla="*/ 76 w 339"/>
                  <a:gd name="T37" fmla="*/ 110 h 130"/>
                  <a:gd name="T38" fmla="*/ 46 w 339"/>
                  <a:gd name="T39" fmla="*/ 122 h 130"/>
                  <a:gd name="T40" fmla="*/ 22 w 339"/>
                  <a:gd name="T41" fmla="*/ 130 h 130"/>
                  <a:gd name="T42" fmla="*/ 16 w 339"/>
                  <a:gd name="T43" fmla="*/ 130 h 130"/>
                  <a:gd name="T44" fmla="*/ 10 w 339"/>
                  <a:gd name="T45" fmla="*/ 130 h 130"/>
                  <a:gd name="T46" fmla="*/ 6 w 339"/>
                  <a:gd name="T47" fmla="*/ 126 h 130"/>
                  <a:gd name="T48" fmla="*/ 2 w 339"/>
                  <a:gd name="T49" fmla="*/ 122 h 130"/>
                  <a:gd name="T50" fmla="*/ 0 w 339"/>
                  <a:gd name="T51" fmla="*/ 116 h 130"/>
                  <a:gd name="T52" fmla="*/ 0 w 339"/>
                  <a:gd name="T53" fmla="*/ 108 h 130"/>
                  <a:gd name="T54" fmla="*/ 2 w 339"/>
                  <a:gd name="T55" fmla="*/ 102 h 130"/>
                  <a:gd name="T56" fmla="*/ 4 w 339"/>
                  <a:gd name="T57" fmla="*/ 98 h 130"/>
                  <a:gd name="T58" fmla="*/ 10 w 339"/>
                  <a:gd name="T59" fmla="*/ 94 h 130"/>
                  <a:gd name="T60" fmla="*/ 14 w 339"/>
                  <a:gd name="T61" fmla="*/ 92 h 130"/>
                  <a:gd name="T62" fmla="*/ 38 w 339"/>
                  <a:gd name="T63" fmla="*/ 84 h 130"/>
                  <a:gd name="T64" fmla="*/ 64 w 339"/>
                  <a:gd name="T65" fmla="*/ 74 h 130"/>
                  <a:gd name="T66" fmla="*/ 96 w 339"/>
                  <a:gd name="T67" fmla="*/ 60 h 130"/>
                  <a:gd name="T68" fmla="*/ 140 w 339"/>
                  <a:gd name="T69" fmla="*/ 40 h 130"/>
                  <a:gd name="T70" fmla="*/ 186 w 339"/>
                  <a:gd name="T71" fmla="*/ 22 h 130"/>
                  <a:gd name="T72" fmla="*/ 234 w 339"/>
                  <a:gd name="T73" fmla="*/ 8 h 130"/>
                  <a:gd name="T74" fmla="*/ 280 w 339"/>
                  <a:gd name="T75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39" h="130">
                    <a:moveTo>
                      <a:pt x="280" y="0"/>
                    </a:moveTo>
                    <a:lnTo>
                      <a:pt x="325" y="2"/>
                    </a:lnTo>
                    <a:lnTo>
                      <a:pt x="329" y="4"/>
                    </a:lnTo>
                    <a:lnTo>
                      <a:pt x="335" y="6"/>
                    </a:lnTo>
                    <a:lnTo>
                      <a:pt x="337" y="12"/>
                    </a:lnTo>
                    <a:lnTo>
                      <a:pt x="339" y="18"/>
                    </a:lnTo>
                    <a:lnTo>
                      <a:pt x="339" y="24"/>
                    </a:lnTo>
                    <a:lnTo>
                      <a:pt x="337" y="30"/>
                    </a:lnTo>
                    <a:lnTo>
                      <a:pt x="335" y="34"/>
                    </a:lnTo>
                    <a:lnTo>
                      <a:pt x="331" y="38"/>
                    </a:lnTo>
                    <a:lnTo>
                      <a:pt x="325" y="40"/>
                    </a:lnTo>
                    <a:lnTo>
                      <a:pt x="319" y="40"/>
                    </a:lnTo>
                    <a:lnTo>
                      <a:pt x="288" y="38"/>
                    </a:lnTo>
                    <a:lnTo>
                      <a:pt x="252" y="44"/>
                    </a:lnTo>
                    <a:lnTo>
                      <a:pt x="216" y="54"/>
                    </a:lnTo>
                    <a:lnTo>
                      <a:pt x="180" y="66"/>
                    </a:lnTo>
                    <a:lnTo>
                      <a:pt x="144" y="82"/>
                    </a:lnTo>
                    <a:lnTo>
                      <a:pt x="110" y="96"/>
                    </a:lnTo>
                    <a:lnTo>
                      <a:pt x="76" y="110"/>
                    </a:lnTo>
                    <a:lnTo>
                      <a:pt x="46" y="122"/>
                    </a:lnTo>
                    <a:lnTo>
                      <a:pt x="22" y="130"/>
                    </a:lnTo>
                    <a:lnTo>
                      <a:pt x="16" y="130"/>
                    </a:lnTo>
                    <a:lnTo>
                      <a:pt x="10" y="130"/>
                    </a:lnTo>
                    <a:lnTo>
                      <a:pt x="6" y="126"/>
                    </a:lnTo>
                    <a:lnTo>
                      <a:pt x="2" y="122"/>
                    </a:lnTo>
                    <a:lnTo>
                      <a:pt x="0" y="116"/>
                    </a:lnTo>
                    <a:lnTo>
                      <a:pt x="0" y="108"/>
                    </a:lnTo>
                    <a:lnTo>
                      <a:pt x="2" y="102"/>
                    </a:lnTo>
                    <a:lnTo>
                      <a:pt x="4" y="98"/>
                    </a:lnTo>
                    <a:lnTo>
                      <a:pt x="10" y="94"/>
                    </a:lnTo>
                    <a:lnTo>
                      <a:pt x="14" y="92"/>
                    </a:lnTo>
                    <a:lnTo>
                      <a:pt x="38" y="84"/>
                    </a:lnTo>
                    <a:lnTo>
                      <a:pt x="64" y="74"/>
                    </a:lnTo>
                    <a:lnTo>
                      <a:pt x="96" y="60"/>
                    </a:lnTo>
                    <a:lnTo>
                      <a:pt x="140" y="40"/>
                    </a:lnTo>
                    <a:lnTo>
                      <a:pt x="186" y="22"/>
                    </a:lnTo>
                    <a:lnTo>
                      <a:pt x="234" y="8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8" name="Freeform 23"/>
              <p:cNvSpPr>
                <a:spLocks/>
              </p:cNvSpPr>
              <p:nvPr/>
            </p:nvSpPr>
            <p:spPr bwMode="auto">
              <a:xfrm>
                <a:off x="4602164" y="1354138"/>
                <a:ext cx="458788" cy="125413"/>
              </a:xfrm>
              <a:custGeom>
                <a:avLst/>
                <a:gdLst>
                  <a:gd name="T0" fmla="*/ 204 w 579"/>
                  <a:gd name="T1" fmla="*/ 0 h 157"/>
                  <a:gd name="T2" fmla="*/ 245 w 579"/>
                  <a:gd name="T3" fmla="*/ 2 h 157"/>
                  <a:gd name="T4" fmla="*/ 289 w 579"/>
                  <a:gd name="T5" fmla="*/ 10 h 157"/>
                  <a:gd name="T6" fmla="*/ 333 w 579"/>
                  <a:gd name="T7" fmla="*/ 24 h 157"/>
                  <a:gd name="T8" fmla="*/ 397 w 579"/>
                  <a:gd name="T9" fmla="*/ 52 h 157"/>
                  <a:gd name="T10" fmla="*/ 449 w 579"/>
                  <a:gd name="T11" fmla="*/ 73 h 157"/>
                  <a:gd name="T12" fmla="*/ 491 w 579"/>
                  <a:gd name="T13" fmla="*/ 89 h 157"/>
                  <a:gd name="T14" fmla="*/ 525 w 579"/>
                  <a:gd name="T15" fmla="*/ 103 h 157"/>
                  <a:gd name="T16" fmla="*/ 549 w 579"/>
                  <a:gd name="T17" fmla="*/ 113 h 157"/>
                  <a:gd name="T18" fmla="*/ 563 w 579"/>
                  <a:gd name="T19" fmla="*/ 117 h 157"/>
                  <a:gd name="T20" fmla="*/ 567 w 579"/>
                  <a:gd name="T21" fmla="*/ 119 h 157"/>
                  <a:gd name="T22" fmla="*/ 571 w 579"/>
                  <a:gd name="T23" fmla="*/ 123 h 157"/>
                  <a:gd name="T24" fmla="*/ 575 w 579"/>
                  <a:gd name="T25" fmla="*/ 127 h 157"/>
                  <a:gd name="T26" fmla="*/ 579 w 579"/>
                  <a:gd name="T27" fmla="*/ 131 h 157"/>
                  <a:gd name="T28" fmla="*/ 579 w 579"/>
                  <a:gd name="T29" fmla="*/ 137 h 157"/>
                  <a:gd name="T30" fmla="*/ 579 w 579"/>
                  <a:gd name="T31" fmla="*/ 143 h 157"/>
                  <a:gd name="T32" fmla="*/ 577 w 579"/>
                  <a:gd name="T33" fmla="*/ 149 h 157"/>
                  <a:gd name="T34" fmla="*/ 573 w 579"/>
                  <a:gd name="T35" fmla="*/ 153 h 157"/>
                  <a:gd name="T36" fmla="*/ 567 w 579"/>
                  <a:gd name="T37" fmla="*/ 157 h 157"/>
                  <a:gd name="T38" fmla="*/ 563 w 579"/>
                  <a:gd name="T39" fmla="*/ 157 h 157"/>
                  <a:gd name="T40" fmla="*/ 557 w 579"/>
                  <a:gd name="T41" fmla="*/ 157 h 157"/>
                  <a:gd name="T42" fmla="*/ 551 w 579"/>
                  <a:gd name="T43" fmla="*/ 155 h 157"/>
                  <a:gd name="T44" fmla="*/ 537 w 579"/>
                  <a:gd name="T45" fmla="*/ 149 h 157"/>
                  <a:gd name="T46" fmla="*/ 513 w 579"/>
                  <a:gd name="T47" fmla="*/ 141 h 157"/>
                  <a:gd name="T48" fmla="*/ 481 w 579"/>
                  <a:gd name="T49" fmla="*/ 127 h 157"/>
                  <a:gd name="T50" fmla="*/ 437 w 579"/>
                  <a:gd name="T51" fmla="*/ 109 h 157"/>
                  <a:gd name="T52" fmla="*/ 385 w 579"/>
                  <a:gd name="T53" fmla="*/ 87 h 157"/>
                  <a:gd name="T54" fmla="*/ 321 w 579"/>
                  <a:gd name="T55" fmla="*/ 62 h 157"/>
                  <a:gd name="T56" fmla="*/ 277 w 579"/>
                  <a:gd name="T57" fmla="*/ 46 h 157"/>
                  <a:gd name="T58" fmla="*/ 234 w 579"/>
                  <a:gd name="T59" fmla="*/ 40 h 157"/>
                  <a:gd name="T60" fmla="*/ 192 w 579"/>
                  <a:gd name="T61" fmla="*/ 40 h 157"/>
                  <a:gd name="T62" fmla="*/ 154 w 579"/>
                  <a:gd name="T63" fmla="*/ 46 h 157"/>
                  <a:gd name="T64" fmla="*/ 118 w 579"/>
                  <a:gd name="T65" fmla="*/ 54 h 157"/>
                  <a:gd name="T66" fmla="*/ 88 w 579"/>
                  <a:gd name="T67" fmla="*/ 66 h 157"/>
                  <a:gd name="T68" fmla="*/ 62 w 579"/>
                  <a:gd name="T69" fmla="*/ 75 h 157"/>
                  <a:gd name="T70" fmla="*/ 44 w 579"/>
                  <a:gd name="T71" fmla="*/ 85 h 157"/>
                  <a:gd name="T72" fmla="*/ 32 w 579"/>
                  <a:gd name="T73" fmla="*/ 93 h 157"/>
                  <a:gd name="T74" fmla="*/ 28 w 579"/>
                  <a:gd name="T75" fmla="*/ 95 h 157"/>
                  <a:gd name="T76" fmla="*/ 22 w 579"/>
                  <a:gd name="T77" fmla="*/ 97 h 157"/>
                  <a:gd name="T78" fmla="*/ 16 w 579"/>
                  <a:gd name="T79" fmla="*/ 99 h 157"/>
                  <a:gd name="T80" fmla="*/ 12 w 579"/>
                  <a:gd name="T81" fmla="*/ 97 h 157"/>
                  <a:gd name="T82" fmla="*/ 6 w 579"/>
                  <a:gd name="T83" fmla="*/ 93 h 157"/>
                  <a:gd name="T84" fmla="*/ 2 w 579"/>
                  <a:gd name="T85" fmla="*/ 89 h 157"/>
                  <a:gd name="T86" fmla="*/ 0 w 579"/>
                  <a:gd name="T87" fmla="*/ 83 h 157"/>
                  <a:gd name="T88" fmla="*/ 0 w 579"/>
                  <a:gd name="T89" fmla="*/ 77 h 157"/>
                  <a:gd name="T90" fmla="*/ 2 w 579"/>
                  <a:gd name="T91" fmla="*/ 72 h 157"/>
                  <a:gd name="T92" fmla="*/ 4 w 579"/>
                  <a:gd name="T93" fmla="*/ 66 h 157"/>
                  <a:gd name="T94" fmla="*/ 8 w 579"/>
                  <a:gd name="T95" fmla="*/ 62 h 157"/>
                  <a:gd name="T96" fmla="*/ 12 w 579"/>
                  <a:gd name="T97" fmla="*/ 60 h 157"/>
                  <a:gd name="T98" fmla="*/ 24 w 579"/>
                  <a:gd name="T99" fmla="*/ 54 h 157"/>
                  <a:gd name="T100" fmla="*/ 42 w 579"/>
                  <a:gd name="T101" fmla="*/ 44 h 157"/>
                  <a:gd name="T102" fmla="*/ 66 w 579"/>
                  <a:gd name="T103" fmla="*/ 34 h 157"/>
                  <a:gd name="T104" fmla="*/ 94 w 579"/>
                  <a:gd name="T105" fmla="*/ 22 h 157"/>
                  <a:gd name="T106" fmla="*/ 126 w 579"/>
                  <a:gd name="T107" fmla="*/ 12 h 157"/>
                  <a:gd name="T108" fmla="*/ 164 w 579"/>
                  <a:gd name="T109" fmla="*/ 4 h 157"/>
                  <a:gd name="T110" fmla="*/ 204 w 579"/>
                  <a:gd name="T111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79" h="157">
                    <a:moveTo>
                      <a:pt x="204" y="0"/>
                    </a:moveTo>
                    <a:lnTo>
                      <a:pt x="245" y="2"/>
                    </a:lnTo>
                    <a:lnTo>
                      <a:pt x="289" y="10"/>
                    </a:lnTo>
                    <a:lnTo>
                      <a:pt x="333" y="24"/>
                    </a:lnTo>
                    <a:lnTo>
                      <a:pt x="397" y="52"/>
                    </a:lnTo>
                    <a:lnTo>
                      <a:pt x="449" y="73"/>
                    </a:lnTo>
                    <a:lnTo>
                      <a:pt x="491" y="89"/>
                    </a:lnTo>
                    <a:lnTo>
                      <a:pt x="525" y="103"/>
                    </a:lnTo>
                    <a:lnTo>
                      <a:pt x="549" y="113"/>
                    </a:lnTo>
                    <a:lnTo>
                      <a:pt x="563" y="117"/>
                    </a:lnTo>
                    <a:lnTo>
                      <a:pt x="567" y="119"/>
                    </a:lnTo>
                    <a:lnTo>
                      <a:pt x="571" y="123"/>
                    </a:lnTo>
                    <a:lnTo>
                      <a:pt x="575" y="127"/>
                    </a:lnTo>
                    <a:lnTo>
                      <a:pt x="579" y="131"/>
                    </a:lnTo>
                    <a:lnTo>
                      <a:pt x="579" y="137"/>
                    </a:lnTo>
                    <a:lnTo>
                      <a:pt x="579" y="143"/>
                    </a:lnTo>
                    <a:lnTo>
                      <a:pt x="577" y="149"/>
                    </a:lnTo>
                    <a:lnTo>
                      <a:pt x="573" y="153"/>
                    </a:lnTo>
                    <a:lnTo>
                      <a:pt x="567" y="157"/>
                    </a:lnTo>
                    <a:lnTo>
                      <a:pt x="563" y="157"/>
                    </a:lnTo>
                    <a:lnTo>
                      <a:pt x="557" y="157"/>
                    </a:lnTo>
                    <a:lnTo>
                      <a:pt x="551" y="155"/>
                    </a:lnTo>
                    <a:lnTo>
                      <a:pt x="537" y="149"/>
                    </a:lnTo>
                    <a:lnTo>
                      <a:pt x="513" y="141"/>
                    </a:lnTo>
                    <a:lnTo>
                      <a:pt x="481" y="127"/>
                    </a:lnTo>
                    <a:lnTo>
                      <a:pt x="437" y="109"/>
                    </a:lnTo>
                    <a:lnTo>
                      <a:pt x="385" y="87"/>
                    </a:lnTo>
                    <a:lnTo>
                      <a:pt x="321" y="62"/>
                    </a:lnTo>
                    <a:lnTo>
                      <a:pt x="277" y="46"/>
                    </a:lnTo>
                    <a:lnTo>
                      <a:pt x="234" y="40"/>
                    </a:lnTo>
                    <a:lnTo>
                      <a:pt x="192" y="40"/>
                    </a:lnTo>
                    <a:lnTo>
                      <a:pt x="154" y="46"/>
                    </a:lnTo>
                    <a:lnTo>
                      <a:pt x="118" y="54"/>
                    </a:lnTo>
                    <a:lnTo>
                      <a:pt x="88" y="66"/>
                    </a:lnTo>
                    <a:lnTo>
                      <a:pt x="62" y="75"/>
                    </a:lnTo>
                    <a:lnTo>
                      <a:pt x="44" y="85"/>
                    </a:lnTo>
                    <a:lnTo>
                      <a:pt x="32" y="93"/>
                    </a:lnTo>
                    <a:lnTo>
                      <a:pt x="28" y="95"/>
                    </a:lnTo>
                    <a:lnTo>
                      <a:pt x="22" y="97"/>
                    </a:lnTo>
                    <a:lnTo>
                      <a:pt x="16" y="99"/>
                    </a:lnTo>
                    <a:lnTo>
                      <a:pt x="12" y="97"/>
                    </a:lnTo>
                    <a:lnTo>
                      <a:pt x="6" y="93"/>
                    </a:lnTo>
                    <a:lnTo>
                      <a:pt x="2" y="89"/>
                    </a:lnTo>
                    <a:lnTo>
                      <a:pt x="0" y="83"/>
                    </a:lnTo>
                    <a:lnTo>
                      <a:pt x="0" y="77"/>
                    </a:lnTo>
                    <a:lnTo>
                      <a:pt x="2" y="72"/>
                    </a:lnTo>
                    <a:lnTo>
                      <a:pt x="4" y="66"/>
                    </a:lnTo>
                    <a:lnTo>
                      <a:pt x="8" y="62"/>
                    </a:lnTo>
                    <a:lnTo>
                      <a:pt x="12" y="60"/>
                    </a:lnTo>
                    <a:lnTo>
                      <a:pt x="24" y="54"/>
                    </a:lnTo>
                    <a:lnTo>
                      <a:pt x="42" y="44"/>
                    </a:lnTo>
                    <a:lnTo>
                      <a:pt x="66" y="34"/>
                    </a:lnTo>
                    <a:lnTo>
                      <a:pt x="94" y="22"/>
                    </a:lnTo>
                    <a:lnTo>
                      <a:pt x="126" y="12"/>
                    </a:lnTo>
                    <a:lnTo>
                      <a:pt x="164" y="4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9" name="Freeform 24"/>
              <p:cNvSpPr>
                <a:spLocks/>
              </p:cNvSpPr>
              <p:nvPr/>
            </p:nvSpPr>
            <p:spPr bwMode="auto">
              <a:xfrm>
                <a:off x="4602164" y="1439863"/>
                <a:ext cx="458788" cy="123825"/>
              </a:xfrm>
              <a:custGeom>
                <a:avLst/>
                <a:gdLst>
                  <a:gd name="T0" fmla="*/ 204 w 579"/>
                  <a:gd name="T1" fmla="*/ 0 h 158"/>
                  <a:gd name="T2" fmla="*/ 245 w 579"/>
                  <a:gd name="T3" fmla="*/ 0 h 158"/>
                  <a:gd name="T4" fmla="*/ 289 w 579"/>
                  <a:gd name="T5" fmla="*/ 8 h 158"/>
                  <a:gd name="T6" fmla="*/ 333 w 579"/>
                  <a:gd name="T7" fmla="*/ 24 h 158"/>
                  <a:gd name="T8" fmla="*/ 397 w 579"/>
                  <a:gd name="T9" fmla="*/ 50 h 158"/>
                  <a:gd name="T10" fmla="*/ 449 w 579"/>
                  <a:gd name="T11" fmla="*/ 72 h 158"/>
                  <a:gd name="T12" fmla="*/ 491 w 579"/>
                  <a:gd name="T13" fmla="*/ 90 h 158"/>
                  <a:gd name="T14" fmla="*/ 525 w 579"/>
                  <a:gd name="T15" fmla="*/ 102 h 158"/>
                  <a:gd name="T16" fmla="*/ 549 w 579"/>
                  <a:gd name="T17" fmla="*/ 112 h 158"/>
                  <a:gd name="T18" fmla="*/ 563 w 579"/>
                  <a:gd name="T19" fmla="*/ 118 h 158"/>
                  <a:gd name="T20" fmla="*/ 567 w 579"/>
                  <a:gd name="T21" fmla="*/ 118 h 158"/>
                  <a:gd name="T22" fmla="*/ 571 w 579"/>
                  <a:gd name="T23" fmla="*/ 122 h 158"/>
                  <a:gd name="T24" fmla="*/ 575 w 579"/>
                  <a:gd name="T25" fmla="*/ 126 h 158"/>
                  <a:gd name="T26" fmla="*/ 579 w 579"/>
                  <a:gd name="T27" fmla="*/ 132 h 158"/>
                  <a:gd name="T28" fmla="*/ 579 w 579"/>
                  <a:gd name="T29" fmla="*/ 138 h 158"/>
                  <a:gd name="T30" fmla="*/ 579 w 579"/>
                  <a:gd name="T31" fmla="*/ 144 h 158"/>
                  <a:gd name="T32" fmla="*/ 577 w 579"/>
                  <a:gd name="T33" fmla="*/ 150 h 158"/>
                  <a:gd name="T34" fmla="*/ 573 w 579"/>
                  <a:gd name="T35" fmla="*/ 154 h 158"/>
                  <a:gd name="T36" fmla="*/ 567 w 579"/>
                  <a:gd name="T37" fmla="*/ 156 h 158"/>
                  <a:gd name="T38" fmla="*/ 563 w 579"/>
                  <a:gd name="T39" fmla="*/ 158 h 158"/>
                  <a:gd name="T40" fmla="*/ 557 w 579"/>
                  <a:gd name="T41" fmla="*/ 156 h 158"/>
                  <a:gd name="T42" fmla="*/ 551 w 579"/>
                  <a:gd name="T43" fmla="*/ 154 h 158"/>
                  <a:gd name="T44" fmla="*/ 537 w 579"/>
                  <a:gd name="T45" fmla="*/ 150 h 158"/>
                  <a:gd name="T46" fmla="*/ 513 w 579"/>
                  <a:gd name="T47" fmla="*/ 140 h 158"/>
                  <a:gd name="T48" fmla="*/ 481 w 579"/>
                  <a:gd name="T49" fmla="*/ 126 h 158"/>
                  <a:gd name="T50" fmla="*/ 437 w 579"/>
                  <a:gd name="T51" fmla="*/ 110 h 158"/>
                  <a:gd name="T52" fmla="*/ 385 w 579"/>
                  <a:gd name="T53" fmla="*/ 86 h 158"/>
                  <a:gd name="T54" fmla="*/ 321 w 579"/>
                  <a:gd name="T55" fmla="*/ 60 h 158"/>
                  <a:gd name="T56" fmla="*/ 277 w 579"/>
                  <a:gd name="T57" fmla="*/ 46 h 158"/>
                  <a:gd name="T58" fmla="*/ 234 w 579"/>
                  <a:gd name="T59" fmla="*/ 38 h 158"/>
                  <a:gd name="T60" fmla="*/ 192 w 579"/>
                  <a:gd name="T61" fmla="*/ 40 h 158"/>
                  <a:gd name="T62" fmla="*/ 154 w 579"/>
                  <a:gd name="T63" fmla="*/ 44 h 158"/>
                  <a:gd name="T64" fmla="*/ 118 w 579"/>
                  <a:gd name="T65" fmla="*/ 54 h 158"/>
                  <a:gd name="T66" fmla="*/ 88 w 579"/>
                  <a:gd name="T67" fmla="*/ 64 h 158"/>
                  <a:gd name="T68" fmla="*/ 62 w 579"/>
                  <a:gd name="T69" fmla="*/ 76 h 158"/>
                  <a:gd name="T70" fmla="*/ 44 w 579"/>
                  <a:gd name="T71" fmla="*/ 86 h 158"/>
                  <a:gd name="T72" fmla="*/ 32 w 579"/>
                  <a:gd name="T73" fmla="*/ 92 h 158"/>
                  <a:gd name="T74" fmla="*/ 28 w 579"/>
                  <a:gd name="T75" fmla="*/ 96 h 158"/>
                  <a:gd name="T76" fmla="*/ 28 w 579"/>
                  <a:gd name="T77" fmla="*/ 96 h 158"/>
                  <a:gd name="T78" fmla="*/ 22 w 579"/>
                  <a:gd name="T79" fmla="*/ 98 h 158"/>
                  <a:gd name="T80" fmla="*/ 16 w 579"/>
                  <a:gd name="T81" fmla="*/ 98 h 158"/>
                  <a:gd name="T82" fmla="*/ 12 w 579"/>
                  <a:gd name="T83" fmla="*/ 96 h 158"/>
                  <a:gd name="T84" fmla="*/ 6 w 579"/>
                  <a:gd name="T85" fmla="*/ 94 h 158"/>
                  <a:gd name="T86" fmla="*/ 2 w 579"/>
                  <a:gd name="T87" fmla="*/ 88 h 158"/>
                  <a:gd name="T88" fmla="*/ 0 w 579"/>
                  <a:gd name="T89" fmla="*/ 82 h 158"/>
                  <a:gd name="T90" fmla="*/ 0 w 579"/>
                  <a:gd name="T91" fmla="*/ 76 h 158"/>
                  <a:gd name="T92" fmla="*/ 2 w 579"/>
                  <a:gd name="T93" fmla="*/ 70 h 158"/>
                  <a:gd name="T94" fmla="*/ 4 w 579"/>
                  <a:gd name="T95" fmla="*/ 66 h 158"/>
                  <a:gd name="T96" fmla="*/ 8 w 579"/>
                  <a:gd name="T97" fmla="*/ 62 h 158"/>
                  <a:gd name="T98" fmla="*/ 12 w 579"/>
                  <a:gd name="T99" fmla="*/ 58 h 158"/>
                  <a:gd name="T100" fmla="*/ 24 w 579"/>
                  <a:gd name="T101" fmla="*/ 52 h 158"/>
                  <a:gd name="T102" fmla="*/ 42 w 579"/>
                  <a:gd name="T103" fmla="*/ 42 h 158"/>
                  <a:gd name="T104" fmla="*/ 66 w 579"/>
                  <a:gd name="T105" fmla="*/ 32 h 158"/>
                  <a:gd name="T106" fmla="*/ 94 w 579"/>
                  <a:gd name="T107" fmla="*/ 20 h 158"/>
                  <a:gd name="T108" fmla="*/ 126 w 579"/>
                  <a:gd name="T109" fmla="*/ 10 h 158"/>
                  <a:gd name="T110" fmla="*/ 164 w 579"/>
                  <a:gd name="T111" fmla="*/ 4 h 158"/>
                  <a:gd name="T112" fmla="*/ 204 w 579"/>
                  <a:gd name="T113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9" h="158">
                    <a:moveTo>
                      <a:pt x="204" y="0"/>
                    </a:moveTo>
                    <a:lnTo>
                      <a:pt x="245" y="0"/>
                    </a:lnTo>
                    <a:lnTo>
                      <a:pt x="289" y="8"/>
                    </a:lnTo>
                    <a:lnTo>
                      <a:pt x="333" y="24"/>
                    </a:lnTo>
                    <a:lnTo>
                      <a:pt x="397" y="50"/>
                    </a:lnTo>
                    <a:lnTo>
                      <a:pt x="449" y="72"/>
                    </a:lnTo>
                    <a:lnTo>
                      <a:pt x="491" y="90"/>
                    </a:lnTo>
                    <a:lnTo>
                      <a:pt x="525" y="102"/>
                    </a:lnTo>
                    <a:lnTo>
                      <a:pt x="549" y="112"/>
                    </a:lnTo>
                    <a:lnTo>
                      <a:pt x="563" y="118"/>
                    </a:lnTo>
                    <a:lnTo>
                      <a:pt x="567" y="118"/>
                    </a:lnTo>
                    <a:lnTo>
                      <a:pt x="571" y="122"/>
                    </a:lnTo>
                    <a:lnTo>
                      <a:pt x="575" y="126"/>
                    </a:lnTo>
                    <a:lnTo>
                      <a:pt x="579" y="132"/>
                    </a:lnTo>
                    <a:lnTo>
                      <a:pt x="579" y="138"/>
                    </a:lnTo>
                    <a:lnTo>
                      <a:pt x="579" y="144"/>
                    </a:lnTo>
                    <a:lnTo>
                      <a:pt x="577" y="150"/>
                    </a:lnTo>
                    <a:lnTo>
                      <a:pt x="573" y="154"/>
                    </a:lnTo>
                    <a:lnTo>
                      <a:pt x="567" y="156"/>
                    </a:lnTo>
                    <a:lnTo>
                      <a:pt x="563" y="158"/>
                    </a:lnTo>
                    <a:lnTo>
                      <a:pt x="557" y="156"/>
                    </a:lnTo>
                    <a:lnTo>
                      <a:pt x="551" y="154"/>
                    </a:lnTo>
                    <a:lnTo>
                      <a:pt x="537" y="150"/>
                    </a:lnTo>
                    <a:lnTo>
                      <a:pt x="513" y="140"/>
                    </a:lnTo>
                    <a:lnTo>
                      <a:pt x="481" y="126"/>
                    </a:lnTo>
                    <a:lnTo>
                      <a:pt x="437" y="110"/>
                    </a:lnTo>
                    <a:lnTo>
                      <a:pt x="385" y="86"/>
                    </a:lnTo>
                    <a:lnTo>
                      <a:pt x="321" y="60"/>
                    </a:lnTo>
                    <a:lnTo>
                      <a:pt x="277" y="46"/>
                    </a:lnTo>
                    <a:lnTo>
                      <a:pt x="234" y="38"/>
                    </a:lnTo>
                    <a:lnTo>
                      <a:pt x="192" y="40"/>
                    </a:lnTo>
                    <a:lnTo>
                      <a:pt x="154" y="44"/>
                    </a:lnTo>
                    <a:lnTo>
                      <a:pt x="118" y="54"/>
                    </a:lnTo>
                    <a:lnTo>
                      <a:pt x="88" y="64"/>
                    </a:lnTo>
                    <a:lnTo>
                      <a:pt x="62" y="76"/>
                    </a:lnTo>
                    <a:lnTo>
                      <a:pt x="44" y="86"/>
                    </a:lnTo>
                    <a:lnTo>
                      <a:pt x="32" y="92"/>
                    </a:lnTo>
                    <a:lnTo>
                      <a:pt x="28" y="96"/>
                    </a:lnTo>
                    <a:lnTo>
                      <a:pt x="28" y="96"/>
                    </a:lnTo>
                    <a:lnTo>
                      <a:pt x="22" y="98"/>
                    </a:lnTo>
                    <a:lnTo>
                      <a:pt x="16" y="98"/>
                    </a:lnTo>
                    <a:lnTo>
                      <a:pt x="12" y="96"/>
                    </a:lnTo>
                    <a:lnTo>
                      <a:pt x="6" y="94"/>
                    </a:lnTo>
                    <a:lnTo>
                      <a:pt x="2" y="88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6"/>
                    </a:lnTo>
                    <a:lnTo>
                      <a:pt x="8" y="62"/>
                    </a:lnTo>
                    <a:lnTo>
                      <a:pt x="12" y="58"/>
                    </a:lnTo>
                    <a:lnTo>
                      <a:pt x="24" y="52"/>
                    </a:lnTo>
                    <a:lnTo>
                      <a:pt x="42" y="42"/>
                    </a:lnTo>
                    <a:lnTo>
                      <a:pt x="66" y="32"/>
                    </a:lnTo>
                    <a:lnTo>
                      <a:pt x="94" y="20"/>
                    </a:lnTo>
                    <a:lnTo>
                      <a:pt x="126" y="10"/>
                    </a:lnTo>
                    <a:lnTo>
                      <a:pt x="164" y="4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0" name="Freeform 25"/>
              <p:cNvSpPr>
                <a:spLocks/>
              </p:cNvSpPr>
              <p:nvPr/>
            </p:nvSpPr>
            <p:spPr bwMode="auto">
              <a:xfrm>
                <a:off x="4602164" y="1524000"/>
                <a:ext cx="469900" cy="123825"/>
              </a:xfrm>
              <a:custGeom>
                <a:avLst/>
                <a:gdLst>
                  <a:gd name="T0" fmla="*/ 208 w 593"/>
                  <a:gd name="T1" fmla="*/ 0 h 158"/>
                  <a:gd name="T2" fmla="*/ 251 w 593"/>
                  <a:gd name="T3" fmla="*/ 2 h 158"/>
                  <a:gd name="T4" fmla="*/ 295 w 593"/>
                  <a:gd name="T5" fmla="*/ 8 h 158"/>
                  <a:gd name="T6" fmla="*/ 341 w 593"/>
                  <a:gd name="T7" fmla="*/ 24 h 158"/>
                  <a:gd name="T8" fmla="*/ 405 w 593"/>
                  <a:gd name="T9" fmla="*/ 50 h 158"/>
                  <a:gd name="T10" fmla="*/ 459 w 593"/>
                  <a:gd name="T11" fmla="*/ 72 h 158"/>
                  <a:gd name="T12" fmla="*/ 503 w 593"/>
                  <a:gd name="T13" fmla="*/ 90 h 158"/>
                  <a:gd name="T14" fmla="*/ 537 w 593"/>
                  <a:gd name="T15" fmla="*/ 104 h 158"/>
                  <a:gd name="T16" fmla="*/ 561 w 593"/>
                  <a:gd name="T17" fmla="*/ 112 h 158"/>
                  <a:gd name="T18" fmla="*/ 575 w 593"/>
                  <a:gd name="T19" fmla="*/ 118 h 158"/>
                  <a:gd name="T20" fmla="*/ 581 w 593"/>
                  <a:gd name="T21" fmla="*/ 120 h 158"/>
                  <a:gd name="T22" fmla="*/ 585 w 593"/>
                  <a:gd name="T23" fmla="*/ 122 h 158"/>
                  <a:gd name="T24" fmla="*/ 589 w 593"/>
                  <a:gd name="T25" fmla="*/ 126 h 158"/>
                  <a:gd name="T26" fmla="*/ 593 w 593"/>
                  <a:gd name="T27" fmla="*/ 132 h 158"/>
                  <a:gd name="T28" fmla="*/ 593 w 593"/>
                  <a:gd name="T29" fmla="*/ 138 h 158"/>
                  <a:gd name="T30" fmla="*/ 593 w 593"/>
                  <a:gd name="T31" fmla="*/ 144 h 158"/>
                  <a:gd name="T32" fmla="*/ 589 w 593"/>
                  <a:gd name="T33" fmla="*/ 150 h 158"/>
                  <a:gd name="T34" fmla="*/ 585 w 593"/>
                  <a:gd name="T35" fmla="*/ 154 h 158"/>
                  <a:gd name="T36" fmla="*/ 581 w 593"/>
                  <a:gd name="T37" fmla="*/ 158 h 158"/>
                  <a:gd name="T38" fmla="*/ 575 w 593"/>
                  <a:gd name="T39" fmla="*/ 158 h 158"/>
                  <a:gd name="T40" fmla="*/ 571 w 593"/>
                  <a:gd name="T41" fmla="*/ 158 h 158"/>
                  <a:gd name="T42" fmla="*/ 565 w 593"/>
                  <a:gd name="T43" fmla="*/ 156 h 158"/>
                  <a:gd name="T44" fmla="*/ 551 w 593"/>
                  <a:gd name="T45" fmla="*/ 150 h 158"/>
                  <a:gd name="T46" fmla="*/ 527 w 593"/>
                  <a:gd name="T47" fmla="*/ 140 h 158"/>
                  <a:gd name="T48" fmla="*/ 493 w 593"/>
                  <a:gd name="T49" fmla="*/ 128 h 158"/>
                  <a:gd name="T50" fmla="*/ 447 w 593"/>
                  <a:gd name="T51" fmla="*/ 110 h 158"/>
                  <a:gd name="T52" fmla="*/ 393 w 593"/>
                  <a:gd name="T53" fmla="*/ 88 h 158"/>
                  <a:gd name="T54" fmla="*/ 329 w 593"/>
                  <a:gd name="T55" fmla="*/ 60 h 158"/>
                  <a:gd name="T56" fmla="*/ 283 w 593"/>
                  <a:gd name="T57" fmla="*/ 46 h 158"/>
                  <a:gd name="T58" fmla="*/ 240 w 593"/>
                  <a:gd name="T59" fmla="*/ 40 h 158"/>
                  <a:gd name="T60" fmla="*/ 196 w 593"/>
                  <a:gd name="T61" fmla="*/ 40 h 158"/>
                  <a:gd name="T62" fmla="*/ 156 w 593"/>
                  <a:gd name="T63" fmla="*/ 46 h 158"/>
                  <a:gd name="T64" fmla="*/ 120 w 593"/>
                  <a:gd name="T65" fmla="*/ 54 h 158"/>
                  <a:gd name="T66" fmla="*/ 90 w 593"/>
                  <a:gd name="T67" fmla="*/ 64 h 158"/>
                  <a:gd name="T68" fmla="*/ 64 w 593"/>
                  <a:gd name="T69" fmla="*/ 76 h 158"/>
                  <a:gd name="T70" fmla="*/ 44 w 593"/>
                  <a:gd name="T71" fmla="*/ 86 h 158"/>
                  <a:gd name="T72" fmla="*/ 32 w 593"/>
                  <a:gd name="T73" fmla="*/ 94 h 158"/>
                  <a:gd name="T74" fmla="*/ 28 w 593"/>
                  <a:gd name="T75" fmla="*/ 96 h 158"/>
                  <a:gd name="T76" fmla="*/ 28 w 593"/>
                  <a:gd name="T77" fmla="*/ 96 h 158"/>
                  <a:gd name="T78" fmla="*/ 22 w 593"/>
                  <a:gd name="T79" fmla="*/ 98 h 158"/>
                  <a:gd name="T80" fmla="*/ 16 w 593"/>
                  <a:gd name="T81" fmla="*/ 98 h 158"/>
                  <a:gd name="T82" fmla="*/ 12 w 593"/>
                  <a:gd name="T83" fmla="*/ 98 h 158"/>
                  <a:gd name="T84" fmla="*/ 6 w 593"/>
                  <a:gd name="T85" fmla="*/ 94 h 158"/>
                  <a:gd name="T86" fmla="*/ 2 w 593"/>
                  <a:gd name="T87" fmla="*/ 90 h 158"/>
                  <a:gd name="T88" fmla="*/ 0 w 593"/>
                  <a:gd name="T89" fmla="*/ 84 h 158"/>
                  <a:gd name="T90" fmla="*/ 0 w 593"/>
                  <a:gd name="T91" fmla="*/ 78 h 158"/>
                  <a:gd name="T92" fmla="*/ 2 w 593"/>
                  <a:gd name="T93" fmla="*/ 72 h 158"/>
                  <a:gd name="T94" fmla="*/ 4 w 593"/>
                  <a:gd name="T95" fmla="*/ 66 h 158"/>
                  <a:gd name="T96" fmla="*/ 8 w 593"/>
                  <a:gd name="T97" fmla="*/ 62 h 158"/>
                  <a:gd name="T98" fmla="*/ 14 w 593"/>
                  <a:gd name="T99" fmla="*/ 60 h 158"/>
                  <a:gd name="T100" fmla="*/ 24 w 593"/>
                  <a:gd name="T101" fmla="*/ 52 h 158"/>
                  <a:gd name="T102" fmla="*/ 42 w 593"/>
                  <a:gd name="T103" fmla="*/ 44 h 158"/>
                  <a:gd name="T104" fmla="*/ 66 w 593"/>
                  <a:gd name="T105" fmla="*/ 32 h 158"/>
                  <a:gd name="T106" fmla="*/ 96 w 593"/>
                  <a:gd name="T107" fmla="*/ 22 h 158"/>
                  <a:gd name="T108" fmla="*/ 130 w 593"/>
                  <a:gd name="T109" fmla="*/ 12 h 158"/>
                  <a:gd name="T110" fmla="*/ 166 w 593"/>
                  <a:gd name="T111" fmla="*/ 4 h 158"/>
                  <a:gd name="T112" fmla="*/ 208 w 593"/>
                  <a:gd name="T113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93" h="158">
                    <a:moveTo>
                      <a:pt x="208" y="0"/>
                    </a:moveTo>
                    <a:lnTo>
                      <a:pt x="251" y="2"/>
                    </a:lnTo>
                    <a:lnTo>
                      <a:pt x="295" y="8"/>
                    </a:lnTo>
                    <a:lnTo>
                      <a:pt x="341" y="24"/>
                    </a:lnTo>
                    <a:lnTo>
                      <a:pt x="405" y="50"/>
                    </a:lnTo>
                    <a:lnTo>
                      <a:pt x="459" y="72"/>
                    </a:lnTo>
                    <a:lnTo>
                      <a:pt x="503" y="90"/>
                    </a:lnTo>
                    <a:lnTo>
                      <a:pt x="537" y="104"/>
                    </a:lnTo>
                    <a:lnTo>
                      <a:pt x="561" y="112"/>
                    </a:lnTo>
                    <a:lnTo>
                      <a:pt x="575" y="118"/>
                    </a:lnTo>
                    <a:lnTo>
                      <a:pt x="581" y="120"/>
                    </a:lnTo>
                    <a:lnTo>
                      <a:pt x="585" y="122"/>
                    </a:lnTo>
                    <a:lnTo>
                      <a:pt x="589" y="126"/>
                    </a:lnTo>
                    <a:lnTo>
                      <a:pt x="593" y="132"/>
                    </a:lnTo>
                    <a:lnTo>
                      <a:pt x="593" y="138"/>
                    </a:lnTo>
                    <a:lnTo>
                      <a:pt x="593" y="144"/>
                    </a:lnTo>
                    <a:lnTo>
                      <a:pt x="589" y="150"/>
                    </a:lnTo>
                    <a:lnTo>
                      <a:pt x="585" y="154"/>
                    </a:lnTo>
                    <a:lnTo>
                      <a:pt x="581" y="158"/>
                    </a:lnTo>
                    <a:lnTo>
                      <a:pt x="575" y="158"/>
                    </a:lnTo>
                    <a:lnTo>
                      <a:pt x="571" y="158"/>
                    </a:lnTo>
                    <a:lnTo>
                      <a:pt x="565" y="156"/>
                    </a:lnTo>
                    <a:lnTo>
                      <a:pt x="551" y="150"/>
                    </a:lnTo>
                    <a:lnTo>
                      <a:pt x="527" y="140"/>
                    </a:lnTo>
                    <a:lnTo>
                      <a:pt x="493" y="128"/>
                    </a:lnTo>
                    <a:lnTo>
                      <a:pt x="447" y="110"/>
                    </a:lnTo>
                    <a:lnTo>
                      <a:pt x="393" y="88"/>
                    </a:lnTo>
                    <a:lnTo>
                      <a:pt x="329" y="60"/>
                    </a:lnTo>
                    <a:lnTo>
                      <a:pt x="283" y="46"/>
                    </a:lnTo>
                    <a:lnTo>
                      <a:pt x="240" y="40"/>
                    </a:lnTo>
                    <a:lnTo>
                      <a:pt x="196" y="40"/>
                    </a:lnTo>
                    <a:lnTo>
                      <a:pt x="156" y="46"/>
                    </a:lnTo>
                    <a:lnTo>
                      <a:pt x="120" y="54"/>
                    </a:lnTo>
                    <a:lnTo>
                      <a:pt x="90" y="64"/>
                    </a:lnTo>
                    <a:lnTo>
                      <a:pt x="64" y="76"/>
                    </a:lnTo>
                    <a:lnTo>
                      <a:pt x="44" y="86"/>
                    </a:lnTo>
                    <a:lnTo>
                      <a:pt x="32" y="94"/>
                    </a:lnTo>
                    <a:lnTo>
                      <a:pt x="28" y="96"/>
                    </a:lnTo>
                    <a:lnTo>
                      <a:pt x="28" y="96"/>
                    </a:lnTo>
                    <a:lnTo>
                      <a:pt x="22" y="98"/>
                    </a:lnTo>
                    <a:lnTo>
                      <a:pt x="16" y="98"/>
                    </a:lnTo>
                    <a:lnTo>
                      <a:pt x="12" y="98"/>
                    </a:lnTo>
                    <a:lnTo>
                      <a:pt x="6" y="94"/>
                    </a:lnTo>
                    <a:lnTo>
                      <a:pt x="2" y="90"/>
                    </a:lnTo>
                    <a:lnTo>
                      <a:pt x="0" y="84"/>
                    </a:lnTo>
                    <a:lnTo>
                      <a:pt x="0" y="78"/>
                    </a:lnTo>
                    <a:lnTo>
                      <a:pt x="2" y="72"/>
                    </a:lnTo>
                    <a:lnTo>
                      <a:pt x="4" y="66"/>
                    </a:lnTo>
                    <a:lnTo>
                      <a:pt x="8" y="62"/>
                    </a:lnTo>
                    <a:lnTo>
                      <a:pt x="14" y="60"/>
                    </a:lnTo>
                    <a:lnTo>
                      <a:pt x="24" y="52"/>
                    </a:lnTo>
                    <a:lnTo>
                      <a:pt x="42" y="44"/>
                    </a:lnTo>
                    <a:lnTo>
                      <a:pt x="66" y="32"/>
                    </a:lnTo>
                    <a:lnTo>
                      <a:pt x="96" y="22"/>
                    </a:lnTo>
                    <a:lnTo>
                      <a:pt x="130" y="12"/>
                    </a:lnTo>
                    <a:lnTo>
                      <a:pt x="166" y="4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1" name="Freeform 26"/>
              <p:cNvSpPr>
                <a:spLocks/>
              </p:cNvSpPr>
              <p:nvPr/>
            </p:nvSpPr>
            <p:spPr bwMode="auto">
              <a:xfrm>
                <a:off x="4602164" y="1609725"/>
                <a:ext cx="481013" cy="128588"/>
              </a:xfrm>
              <a:custGeom>
                <a:avLst/>
                <a:gdLst>
                  <a:gd name="T0" fmla="*/ 212 w 606"/>
                  <a:gd name="T1" fmla="*/ 0 h 161"/>
                  <a:gd name="T2" fmla="*/ 257 w 606"/>
                  <a:gd name="T3" fmla="*/ 0 h 161"/>
                  <a:gd name="T4" fmla="*/ 303 w 606"/>
                  <a:gd name="T5" fmla="*/ 8 h 161"/>
                  <a:gd name="T6" fmla="*/ 349 w 606"/>
                  <a:gd name="T7" fmla="*/ 24 h 161"/>
                  <a:gd name="T8" fmla="*/ 415 w 606"/>
                  <a:gd name="T9" fmla="*/ 51 h 161"/>
                  <a:gd name="T10" fmla="*/ 471 w 606"/>
                  <a:gd name="T11" fmla="*/ 73 h 161"/>
                  <a:gd name="T12" fmla="*/ 515 w 606"/>
                  <a:gd name="T13" fmla="*/ 91 h 161"/>
                  <a:gd name="T14" fmla="*/ 551 w 606"/>
                  <a:gd name="T15" fmla="*/ 105 h 161"/>
                  <a:gd name="T16" fmla="*/ 575 w 606"/>
                  <a:gd name="T17" fmla="*/ 115 h 161"/>
                  <a:gd name="T18" fmla="*/ 589 w 606"/>
                  <a:gd name="T19" fmla="*/ 121 h 161"/>
                  <a:gd name="T20" fmla="*/ 595 w 606"/>
                  <a:gd name="T21" fmla="*/ 123 h 161"/>
                  <a:gd name="T22" fmla="*/ 599 w 606"/>
                  <a:gd name="T23" fmla="*/ 125 h 161"/>
                  <a:gd name="T24" fmla="*/ 603 w 606"/>
                  <a:gd name="T25" fmla="*/ 129 h 161"/>
                  <a:gd name="T26" fmla="*/ 606 w 606"/>
                  <a:gd name="T27" fmla="*/ 135 h 161"/>
                  <a:gd name="T28" fmla="*/ 606 w 606"/>
                  <a:gd name="T29" fmla="*/ 141 h 161"/>
                  <a:gd name="T30" fmla="*/ 606 w 606"/>
                  <a:gd name="T31" fmla="*/ 147 h 161"/>
                  <a:gd name="T32" fmla="*/ 603 w 606"/>
                  <a:gd name="T33" fmla="*/ 153 h 161"/>
                  <a:gd name="T34" fmla="*/ 599 w 606"/>
                  <a:gd name="T35" fmla="*/ 157 h 161"/>
                  <a:gd name="T36" fmla="*/ 595 w 606"/>
                  <a:gd name="T37" fmla="*/ 159 h 161"/>
                  <a:gd name="T38" fmla="*/ 589 w 606"/>
                  <a:gd name="T39" fmla="*/ 161 h 161"/>
                  <a:gd name="T40" fmla="*/ 585 w 606"/>
                  <a:gd name="T41" fmla="*/ 161 h 161"/>
                  <a:gd name="T42" fmla="*/ 579 w 606"/>
                  <a:gd name="T43" fmla="*/ 159 h 161"/>
                  <a:gd name="T44" fmla="*/ 565 w 606"/>
                  <a:gd name="T45" fmla="*/ 153 h 161"/>
                  <a:gd name="T46" fmla="*/ 539 w 606"/>
                  <a:gd name="T47" fmla="*/ 143 h 161"/>
                  <a:gd name="T48" fmla="*/ 505 w 606"/>
                  <a:gd name="T49" fmla="*/ 129 h 161"/>
                  <a:gd name="T50" fmla="*/ 459 w 606"/>
                  <a:gd name="T51" fmla="*/ 111 h 161"/>
                  <a:gd name="T52" fmla="*/ 403 w 606"/>
                  <a:gd name="T53" fmla="*/ 89 h 161"/>
                  <a:gd name="T54" fmla="*/ 337 w 606"/>
                  <a:gd name="T55" fmla="*/ 61 h 161"/>
                  <a:gd name="T56" fmla="*/ 289 w 606"/>
                  <a:gd name="T57" fmla="*/ 46 h 161"/>
                  <a:gd name="T58" fmla="*/ 243 w 606"/>
                  <a:gd name="T59" fmla="*/ 40 h 161"/>
                  <a:gd name="T60" fmla="*/ 200 w 606"/>
                  <a:gd name="T61" fmla="*/ 38 h 161"/>
                  <a:gd name="T62" fmla="*/ 160 w 606"/>
                  <a:gd name="T63" fmla="*/ 44 h 161"/>
                  <a:gd name="T64" fmla="*/ 124 w 606"/>
                  <a:gd name="T65" fmla="*/ 51 h 161"/>
                  <a:gd name="T66" fmla="*/ 90 w 606"/>
                  <a:gd name="T67" fmla="*/ 61 h 161"/>
                  <a:gd name="T68" fmla="*/ 64 w 606"/>
                  <a:gd name="T69" fmla="*/ 73 h 161"/>
                  <a:gd name="T70" fmla="*/ 44 w 606"/>
                  <a:gd name="T71" fmla="*/ 81 h 161"/>
                  <a:gd name="T72" fmla="*/ 32 w 606"/>
                  <a:gd name="T73" fmla="*/ 89 h 161"/>
                  <a:gd name="T74" fmla="*/ 26 w 606"/>
                  <a:gd name="T75" fmla="*/ 91 h 161"/>
                  <a:gd name="T76" fmla="*/ 26 w 606"/>
                  <a:gd name="T77" fmla="*/ 91 h 161"/>
                  <a:gd name="T78" fmla="*/ 22 w 606"/>
                  <a:gd name="T79" fmla="*/ 95 h 161"/>
                  <a:gd name="T80" fmla="*/ 16 w 606"/>
                  <a:gd name="T81" fmla="*/ 95 h 161"/>
                  <a:gd name="T82" fmla="*/ 10 w 606"/>
                  <a:gd name="T83" fmla="*/ 93 h 161"/>
                  <a:gd name="T84" fmla="*/ 6 w 606"/>
                  <a:gd name="T85" fmla="*/ 89 h 161"/>
                  <a:gd name="T86" fmla="*/ 2 w 606"/>
                  <a:gd name="T87" fmla="*/ 85 h 161"/>
                  <a:gd name="T88" fmla="*/ 0 w 606"/>
                  <a:gd name="T89" fmla="*/ 79 h 161"/>
                  <a:gd name="T90" fmla="*/ 0 w 606"/>
                  <a:gd name="T91" fmla="*/ 73 h 161"/>
                  <a:gd name="T92" fmla="*/ 2 w 606"/>
                  <a:gd name="T93" fmla="*/ 67 h 161"/>
                  <a:gd name="T94" fmla="*/ 4 w 606"/>
                  <a:gd name="T95" fmla="*/ 61 h 161"/>
                  <a:gd name="T96" fmla="*/ 10 w 606"/>
                  <a:gd name="T97" fmla="*/ 57 h 161"/>
                  <a:gd name="T98" fmla="*/ 14 w 606"/>
                  <a:gd name="T99" fmla="*/ 55 h 161"/>
                  <a:gd name="T100" fmla="*/ 26 w 606"/>
                  <a:gd name="T101" fmla="*/ 49 h 161"/>
                  <a:gd name="T102" fmla="*/ 44 w 606"/>
                  <a:gd name="T103" fmla="*/ 40 h 161"/>
                  <a:gd name="T104" fmla="*/ 68 w 606"/>
                  <a:gd name="T105" fmla="*/ 30 h 161"/>
                  <a:gd name="T106" fmla="*/ 98 w 606"/>
                  <a:gd name="T107" fmla="*/ 20 h 161"/>
                  <a:gd name="T108" fmla="*/ 132 w 606"/>
                  <a:gd name="T109" fmla="*/ 10 h 161"/>
                  <a:gd name="T110" fmla="*/ 170 w 606"/>
                  <a:gd name="T111" fmla="*/ 2 h 161"/>
                  <a:gd name="T112" fmla="*/ 212 w 606"/>
                  <a:gd name="T113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06" h="161">
                    <a:moveTo>
                      <a:pt x="212" y="0"/>
                    </a:moveTo>
                    <a:lnTo>
                      <a:pt x="257" y="0"/>
                    </a:lnTo>
                    <a:lnTo>
                      <a:pt x="303" y="8"/>
                    </a:lnTo>
                    <a:lnTo>
                      <a:pt x="349" y="24"/>
                    </a:lnTo>
                    <a:lnTo>
                      <a:pt x="415" y="51"/>
                    </a:lnTo>
                    <a:lnTo>
                      <a:pt x="471" y="73"/>
                    </a:lnTo>
                    <a:lnTo>
                      <a:pt x="515" y="91"/>
                    </a:lnTo>
                    <a:lnTo>
                      <a:pt x="551" y="105"/>
                    </a:lnTo>
                    <a:lnTo>
                      <a:pt x="575" y="115"/>
                    </a:lnTo>
                    <a:lnTo>
                      <a:pt x="589" y="121"/>
                    </a:lnTo>
                    <a:lnTo>
                      <a:pt x="595" y="123"/>
                    </a:lnTo>
                    <a:lnTo>
                      <a:pt x="599" y="125"/>
                    </a:lnTo>
                    <a:lnTo>
                      <a:pt x="603" y="129"/>
                    </a:lnTo>
                    <a:lnTo>
                      <a:pt x="606" y="135"/>
                    </a:lnTo>
                    <a:lnTo>
                      <a:pt x="606" y="141"/>
                    </a:lnTo>
                    <a:lnTo>
                      <a:pt x="606" y="147"/>
                    </a:lnTo>
                    <a:lnTo>
                      <a:pt x="603" y="153"/>
                    </a:lnTo>
                    <a:lnTo>
                      <a:pt x="599" y="157"/>
                    </a:lnTo>
                    <a:lnTo>
                      <a:pt x="595" y="159"/>
                    </a:lnTo>
                    <a:lnTo>
                      <a:pt x="589" y="161"/>
                    </a:lnTo>
                    <a:lnTo>
                      <a:pt x="585" y="161"/>
                    </a:lnTo>
                    <a:lnTo>
                      <a:pt x="579" y="159"/>
                    </a:lnTo>
                    <a:lnTo>
                      <a:pt x="565" y="153"/>
                    </a:lnTo>
                    <a:lnTo>
                      <a:pt x="539" y="143"/>
                    </a:lnTo>
                    <a:lnTo>
                      <a:pt x="505" y="129"/>
                    </a:lnTo>
                    <a:lnTo>
                      <a:pt x="459" y="111"/>
                    </a:lnTo>
                    <a:lnTo>
                      <a:pt x="403" y="89"/>
                    </a:lnTo>
                    <a:lnTo>
                      <a:pt x="337" y="61"/>
                    </a:lnTo>
                    <a:lnTo>
                      <a:pt x="289" y="46"/>
                    </a:lnTo>
                    <a:lnTo>
                      <a:pt x="243" y="40"/>
                    </a:lnTo>
                    <a:lnTo>
                      <a:pt x="200" y="38"/>
                    </a:lnTo>
                    <a:lnTo>
                      <a:pt x="160" y="44"/>
                    </a:lnTo>
                    <a:lnTo>
                      <a:pt x="124" y="51"/>
                    </a:lnTo>
                    <a:lnTo>
                      <a:pt x="90" y="61"/>
                    </a:lnTo>
                    <a:lnTo>
                      <a:pt x="64" y="73"/>
                    </a:lnTo>
                    <a:lnTo>
                      <a:pt x="44" y="81"/>
                    </a:lnTo>
                    <a:lnTo>
                      <a:pt x="32" y="89"/>
                    </a:lnTo>
                    <a:lnTo>
                      <a:pt x="26" y="91"/>
                    </a:lnTo>
                    <a:lnTo>
                      <a:pt x="26" y="91"/>
                    </a:lnTo>
                    <a:lnTo>
                      <a:pt x="22" y="95"/>
                    </a:lnTo>
                    <a:lnTo>
                      <a:pt x="16" y="95"/>
                    </a:lnTo>
                    <a:lnTo>
                      <a:pt x="10" y="93"/>
                    </a:lnTo>
                    <a:lnTo>
                      <a:pt x="6" y="89"/>
                    </a:lnTo>
                    <a:lnTo>
                      <a:pt x="2" y="85"/>
                    </a:lnTo>
                    <a:lnTo>
                      <a:pt x="0" y="79"/>
                    </a:lnTo>
                    <a:lnTo>
                      <a:pt x="0" y="73"/>
                    </a:lnTo>
                    <a:lnTo>
                      <a:pt x="2" y="67"/>
                    </a:lnTo>
                    <a:lnTo>
                      <a:pt x="4" y="61"/>
                    </a:lnTo>
                    <a:lnTo>
                      <a:pt x="10" y="57"/>
                    </a:lnTo>
                    <a:lnTo>
                      <a:pt x="14" y="55"/>
                    </a:lnTo>
                    <a:lnTo>
                      <a:pt x="26" y="49"/>
                    </a:lnTo>
                    <a:lnTo>
                      <a:pt x="44" y="40"/>
                    </a:lnTo>
                    <a:lnTo>
                      <a:pt x="68" y="30"/>
                    </a:lnTo>
                    <a:lnTo>
                      <a:pt x="98" y="20"/>
                    </a:lnTo>
                    <a:lnTo>
                      <a:pt x="132" y="10"/>
                    </a:lnTo>
                    <a:lnTo>
                      <a:pt x="170" y="2"/>
                    </a:lnTo>
                    <a:lnTo>
                      <a:pt x="212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27"/>
              <p:cNvSpPr>
                <a:spLocks/>
              </p:cNvSpPr>
              <p:nvPr/>
            </p:nvSpPr>
            <p:spPr bwMode="auto">
              <a:xfrm>
                <a:off x="4618039" y="1706563"/>
                <a:ext cx="311150" cy="68263"/>
              </a:xfrm>
              <a:custGeom>
                <a:avLst/>
                <a:gdLst>
                  <a:gd name="T0" fmla="*/ 216 w 391"/>
                  <a:gd name="T1" fmla="*/ 0 h 86"/>
                  <a:gd name="T2" fmla="*/ 255 w 391"/>
                  <a:gd name="T3" fmla="*/ 2 h 86"/>
                  <a:gd name="T4" fmla="*/ 291 w 391"/>
                  <a:gd name="T5" fmla="*/ 10 h 86"/>
                  <a:gd name="T6" fmla="*/ 323 w 391"/>
                  <a:gd name="T7" fmla="*/ 18 h 86"/>
                  <a:gd name="T8" fmla="*/ 347 w 391"/>
                  <a:gd name="T9" fmla="*/ 26 h 86"/>
                  <a:gd name="T10" fmla="*/ 365 w 391"/>
                  <a:gd name="T11" fmla="*/ 34 h 86"/>
                  <a:gd name="T12" fmla="*/ 377 w 391"/>
                  <a:gd name="T13" fmla="*/ 40 h 86"/>
                  <a:gd name="T14" fmla="*/ 381 w 391"/>
                  <a:gd name="T15" fmla="*/ 42 h 86"/>
                  <a:gd name="T16" fmla="*/ 385 w 391"/>
                  <a:gd name="T17" fmla="*/ 46 h 86"/>
                  <a:gd name="T18" fmla="*/ 389 w 391"/>
                  <a:gd name="T19" fmla="*/ 50 h 86"/>
                  <a:gd name="T20" fmla="*/ 391 w 391"/>
                  <a:gd name="T21" fmla="*/ 56 h 86"/>
                  <a:gd name="T22" fmla="*/ 391 w 391"/>
                  <a:gd name="T23" fmla="*/ 62 h 86"/>
                  <a:gd name="T24" fmla="*/ 389 w 391"/>
                  <a:gd name="T25" fmla="*/ 68 h 86"/>
                  <a:gd name="T26" fmla="*/ 387 w 391"/>
                  <a:gd name="T27" fmla="*/ 74 h 86"/>
                  <a:gd name="T28" fmla="*/ 381 w 391"/>
                  <a:gd name="T29" fmla="*/ 78 h 86"/>
                  <a:gd name="T30" fmla="*/ 377 w 391"/>
                  <a:gd name="T31" fmla="*/ 80 h 86"/>
                  <a:gd name="T32" fmla="*/ 371 w 391"/>
                  <a:gd name="T33" fmla="*/ 80 h 86"/>
                  <a:gd name="T34" fmla="*/ 365 w 391"/>
                  <a:gd name="T35" fmla="*/ 78 h 86"/>
                  <a:gd name="T36" fmla="*/ 363 w 391"/>
                  <a:gd name="T37" fmla="*/ 76 h 86"/>
                  <a:gd name="T38" fmla="*/ 363 w 391"/>
                  <a:gd name="T39" fmla="*/ 76 h 86"/>
                  <a:gd name="T40" fmla="*/ 351 w 391"/>
                  <a:gd name="T41" fmla="*/ 70 h 86"/>
                  <a:gd name="T42" fmla="*/ 331 w 391"/>
                  <a:gd name="T43" fmla="*/ 62 h 86"/>
                  <a:gd name="T44" fmla="*/ 303 w 391"/>
                  <a:gd name="T45" fmla="*/ 52 h 86"/>
                  <a:gd name="T46" fmla="*/ 271 w 391"/>
                  <a:gd name="T47" fmla="*/ 44 h 86"/>
                  <a:gd name="T48" fmla="*/ 231 w 391"/>
                  <a:gd name="T49" fmla="*/ 40 h 86"/>
                  <a:gd name="T50" fmla="*/ 188 w 391"/>
                  <a:gd name="T51" fmla="*/ 40 h 86"/>
                  <a:gd name="T52" fmla="*/ 138 w 391"/>
                  <a:gd name="T53" fmla="*/ 46 h 86"/>
                  <a:gd name="T54" fmla="*/ 84 w 391"/>
                  <a:gd name="T55" fmla="*/ 60 h 86"/>
                  <a:gd name="T56" fmla="*/ 26 w 391"/>
                  <a:gd name="T57" fmla="*/ 84 h 86"/>
                  <a:gd name="T58" fmla="*/ 20 w 391"/>
                  <a:gd name="T59" fmla="*/ 86 h 86"/>
                  <a:gd name="T60" fmla="*/ 14 w 391"/>
                  <a:gd name="T61" fmla="*/ 86 h 86"/>
                  <a:gd name="T62" fmla="*/ 10 w 391"/>
                  <a:gd name="T63" fmla="*/ 84 h 86"/>
                  <a:gd name="T64" fmla="*/ 4 w 391"/>
                  <a:gd name="T65" fmla="*/ 80 h 86"/>
                  <a:gd name="T66" fmla="*/ 2 w 391"/>
                  <a:gd name="T67" fmla="*/ 74 h 86"/>
                  <a:gd name="T68" fmla="*/ 0 w 391"/>
                  <a:gd name="T69" fmla="*/ 68 h 86"/>
                  <a:gd name="T70" fmla="*/ 0 w 391"/>
                  <a:gd name="T71" fmla="*/ 62 h 86"/>
                  <a:gd name="T72" fmla="*/ 2 w 391"/>
                  <a:gd name="T73" fmla="*/ 56 h 86"/>
                  <a:gd name="T74" fmla="*/ 6 w 391"/>
                  <a:gd name="T75" fmla="*/ 52 h 86"/>
                  <a:gd name="T76" fmla="*/ 10 w 391"/>
                  <a:gd name="T77" fmla="*/ 48 h 86"/>
                  <a:gd name="T78" fmla="*/ 68 w 391"/>
                  <a:gd name="T79" fmla="*/ 24 h 86"/>
                  <a:gd name="T80" fmla="*/ 120 w 391"/>
                  <a:gd name="T81" fmla="*/ 8 h 86"/>
                  <a:gd name="T82" fmla="*/ 170 w 391"/>
                  <a:gd name="T83" fmla="*/ 2 h 86"/>
                  <a:gd name="T84" fmla="*/ 216 w 391"/>
                  <a:gd name="T85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91" h="86">
                    <a:moveTo>
                      <a:pt x="216" y="0"/>
                    </a:moveTo>
                    <a:lnTo>
                      <a:pt x="255" y="2"/>
                    </a:lnTo>
                    <a:lnTo>
                      <a:pt x="291" y="10"/>
                    </a:lnTo>
                    <a:lnTo>
                      <a:pt x="323" y="18"/>
                    </a:lnTo>
                    <a:lnTo>
                      <a:pt x="347" y="26"/>
                    </a:lnTo>
                    <a:lnTo>
                      <a:pt x="365" y="34"/>
                    </a:lnTo>
                    <a:lnTo>
                      <a:pt x="377" y="40"/>
                    </a:lnTo>
                    <a:lnTo>
                      <a:pt x="381" y="42"/>
                    </a:lnTo>
                    <a:lnTo>
                      <a:pt x="385" y="46"/>
                    </a:lnTo>
                    <a:lnTo>
                      <a:pt x="389" y="50"/>
                    </a:lnTo>
                    <a:lnTo>
                      <a:pt x="391" y="56"/>
                    </a:lnTo>
                    <a:lnTo>
                      <a:pt x="391" y="62"/>
                    </a:lnTo>
                    <a:lnTo>
                      <a:pt x="389" y="68"/>
                    </a:lnTo>
                    <a:lnTo>
                      <a:pt x="387" y="74"/>
                    </a:lnTo>
                    <a:lnTo>
                      <a:pt x="381" y="78"/>
                    </a:lnTo>
                    <a:lnTo>
                      <a:pt x="377" y="80"/>
                    </a:lnTo>
                    <a:lnTo>
                      <a:pt x="371" y="80"/>
                    </a:lnTo>
                    <a:lnTo>
                      <a:pt x="365" y="78"/>
                    </a:lnTo>
                    <a:lnTo>
                      <a:pt x="363" y="76"/>
                    </a:lnTo>
                    <a:lnTo>
                      <a:pt x="363" y="76"/>
                    </a:lnTo>
                    <a:lnTo>
                      <a:pt x="351" y="70"/>
                    </a:lnTo>
                    <a:lnTo>
                      <a:pt x="331" y="62"/>
                    </a:lnTo>
                    <a:lnTo>
                      <a:pt x="303" y="52"/>
                    </a:lnTo>
                    <a:lnTo>
                      <a:pt x="271" y="44"/>
                    </a:lnTo>
                    <a:lnTo>
                      <a:pt x="231" y="40"/>
                    </a:lnTo>
                    <a:lnTo>
                      <a:pt x="188" y="40"/>
                    </a:lnTo>
                    <a:lnTo>
                      <a:pt x="138" y="46"/>
                    </a:lnTo>
                    <a:lnTo>
                      <a:pt x="84" y="60"/>
                    </a:lnTo>
                    <a:lnTo>
                      <a:pt x="26" y="84"/>
                    </a:lnTo>
                    <a:lnTo>
                      <a:pt x="20" y="86"/>
                    </a:lnTo>
                    <a:lnTo>
                      <a:pt x="14" y="86"/>
                    </a:lnTo>
                    <a:lnTo>
                      <a:pt x="10" y="84"/>
                    </a:lnTo>
                    <a:lnTo>
                      <a:pt x="4" y="80"/>
                    </a:lnTo>
                    <a:lnTo>
                      <a:pt x="2" y="74"/>
                    </a:lnTo>
                    <a:lnTo>
                      <a:pt x="0" y="68"/>
                    </a:lnTo>
                    <a:lnTo>
                      <a:pt x="0" y="62"/>
                    </a:lnTo>
                    <a:lnTo>
                      <a:pt x="2" y="56"/>
                    </a:lnTo>
                    <a:lnTo>
                      <a:pt x="6" y="52"/>
                    </a:lnTo>
                    <a:lnTo>
                      <a:pt x="10" y="48"/>
                    </a:lnTo>
                    <a:lnTo>
                      <a:pt x="68" y="24"/>
                    </a:lnTo>
                    <a:lnTo>
                      <a:pt x="120" y="8"/>
                    </a:lnTo>
                    <a:lnTo>
                      <a:pt x="170" y="2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3" name="Freeform 28"/>
              <p:cNvSpPr>
                <a:spLocks/>
              </p:cNvSpPr>
              <p:nvPr/>
            </p:nvSpPr>
            <p:spPr bwMode="auto">
              <a:xfrm>
                <a:off x="4503739" y="1284288"/>
                <a:ext cx="53975" cy="701675"/>
              </a:xfrm>
              <a:custGeom>
                <a:avLst/>
                <a:gdLst>
                  <a:gd name="T0" fmla="*/ 68 w 68"/>
                  <a:gd name="T1" fmla="*/ 0 h 883"/>
                  <a:gd name="T2" fmla="*/ 68 w 68"/>
                  <a:gd name="T3" fmla="*/ 861 h 883"/>
                  <a:gd name="T4" fmla="*/ 34 w 68"/>
                  <a:gd name="T5" fmla="*/ 883 h 883"/>
                  <a:gd name="T6" fmla="*/ 0 w 68"/>
                  <a:gd name="T7" fmla="*/ 861 h 883"/>
                  <a:gd name="T8" fmla="*/ 0 w 68"/>
                  <a:gd name="T9" fmla="*/ 0 h 883"/>
                  <a:gd name="T10" fmla="*/ 34 w 68"/>
                  <a:gd name="T11" fmla="*/ 22 h 883"/>
                  <a:gd name="T12" fmla="*/ 68 w 68"/>
                  <a:gd name="T13" fmla="*/ 0 h 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8" h="883">
                    <a:moveTo>
                      <a:pt x="68" y="0"/>
                    </a:moveTo>
                    <a:lnTo>
                      <a:pt x="68" y="861"/>
                    </a:lnTo>
                    <a:lnTo>
                      <a:pt x="34" y="883"/>
                    </a:lnTo>
                    <a:lnTo>
                      <a:pt x="0" y="861"/>
                    </a:lnTo>
                    <a:lnTo>
                      <a:pt x="0" y="0"/>
                    </a:lnTo>
                    <a:lnTo>
                      <a:pt x="34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4" name="Freeform 29"/>
              <p:cNvSpPr>
                <a:spLocks/>
              </p:cNvSpPr>
              <p:nvPr/>
            </p:nvSpPr>
            <p:spPr bwMode="auto">
              <a:xfrm>
                <a:off x="6946901" y="2049463"/>
                <a:ext cx="706438" cy="103188"/>
              </a:xfrm>
              <a:custGeom>
                <a:avLst/>
                <a:gdLst>
                  <a:gd name="T0" fmla="*/ 16 w 890"/>
                  <a:gd name="T1" fmla="*/ 0 h 129"/>
                  <a:gd name="T2" fmla="*/ 874 w 890"/>
                  <a:gd name="T3" fmla="*/ 0 h 129"/>
                  <a:gd name="T4" fmla="*/ 890 w 890"/>
                  <a:gd name="T5" fmla="*/ 129 h 129"/>
                  <a:gd name="T6" fmla="*/ 0 w 890"/>
                  <a:gd name="T7" fmla="*/ 129 h 129"/>
                  <a:gd name="T8" fmla="*/ 16 w 890"/>
                  <a:gd name="T9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0" h="129">
                    <a:moveTo>
                      <a:pt x="16" y="0"/>
                    </a:moveTo>
                    <a:lnTo>
                      <a:pt x="874" y="0"/>
                    </a:lnTo>
                    <a:lnTo>
                      <a:pt x="890" y="129"/>
                    </a:lnTo>
                    <a:lnTo>
                      <a:pt x="0" y="129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EC4B53"/>
              </a:solidFill>
              <a:ln w="0">
                <a:solidFill>
                  <a:srgbClr val="EC4B5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5" name="Freeform 30"/>
              <p:cNvSpPr>
                <a:spLocks/>
              </p:cNvSpPr>
              <p:nvPr/>
            </p:nvSpPr>
            <p:spPr bwMode="auto">
              <a:xfrm>
                <a:off x="6946901" y="1754188"/>
                <a:ext cx="352425" cy="398463"/>
              </a:xfrm>
              <a:custGeom>
                <a:avLst/>
                <a:gdLst>
                  <a:gd name="T0" fmla="*/ 327 w 445"/>
                  <a:gd name="T1" fmla="*/ 0 h 502"/>
                  <a:gd name="T2" fmla="*/ 363 w 445"/>
                  <a:gd name="T3" fmla="*/ 4 h 502"/>
                  <a:gd name="T4" fmla="*/ 403 w 445"/>
                  <a:gd name="T5" fmla="*/ 16 h 502"/>
                  <a:gd name="T6" fmla="*/ 445 w 445"/>
                  <a:gd name="T7" fmla="*/ 38 h 502"/>
                  <a:gd name="T8" fmla="*/ 445 w 445"/>
                  <a:gd name="T9" fmla="*/ 453 h 502"/>
                  <a:gd name="T10" fmla="*/ 395 w 445"/>
                  <a:gd name="T11" fmla="*/ 427 h 502"/>
                  <a:gd name="T12" fmla="*/ 349 w 445"/>
                  <a:gd name="T13" fmla="*/ 409 h 502"/>
                  <a:gd name="T14" fmla="*/ 309 w 445"/>
                  <a:gd name="T15" fmla="*/ 399 h 502"/>
                  <a:gd name="T16" fmla="*/ 271 w 445"/>
                  <a:gd name="T17" fmla="*/ 397 h 502"/>
                  <a:gd name="T18" fmla="*/ 235 w 445"/>
                  <a:gd name="T19" fmla="*/ 399 h 502"/>
                  <a:gd name="T20" fmla="*/ 205 w 445"/>
                  <a:gd name="T21" fmla="*/ 407 h 502"/>
                  <a:gd name="T22" fmla="*/ 176 w 445"/>
                  <a:gd name="T23" fmla="*/ 419 h 502"/>
                  <a:gd name="T24" fmla="*/ 148 w 445"/>
                  <a:gd name="T25" fmla="*/ 431 h 502"/>
                  <a:gd name="T26" fmla="*/ 122 w 445"/>
                  <a:gd name="T27" fmla="*/ 447 h 502"/>
                  <a:gd name="T28" fmla="*/ 98 w 445"/>
                  <a:gd name="T29" fmla="*/ 461 h 502"/>
                  <a:gd name="T30" fmla="*/ 74 w 445"/>
                  <a:gd name="T31" fmla="*/ 474 h 502"/>
                  <a:gd name="T32" fmla="*/ 50 w 445"/>
                  <a:gd name="T33" fmla="*/ 488 h 502"/>
                  <a:gd name="T34" fmla="*/ 26 w 445"/>
                  <a:gd name="T35" fmla="*/ 496 h 502"/>
                  <a:gd name="T36" fmla="*/ 0 w 445"/>
                  <a:gd name="T37" fmla="*/ 502 h 502"/>
                  <a:gd name="T38" fmla="*/ 52 w 445"/>
                  <a:gd name="T39" fmla="*/ 82 h 502"/>
                  <a:gd name="T40" fmla="*/ 82 w 445"/>
                  <a:gd name="T41" fmla="*/ 80 h 502"/>
                  <a:gd name="T42" fmla="*/ 112 w 445"/>
                  <a:gd name="T43" fmla="*/ 74 h 502"/>
                  <a:gd name="T44" fmla="*/ 142 w 445"/>
                  <a:gd name="T45" fmla="*/ 62 h 502"/>
                  <a:gd name="T46" fmla="*/ 170 w 445"/>
                  <a:gd name="T47" fmla="*/ 50 h 502"/>
                  <a:gd name="T48" fmla="*/ 200 w 445"/>
                  <a:gd name="T49" fmla="*/ 36 h 502"/>
                  <a:gd name="T50" fmla="*/ 229 w 445"/>
                  <a:gd name="T51" fmla="*/ 22 h 502"/>
                  <a:gd name="T52" fmla="*/ 259 w 445"/>
                  <a:gd name="T53" fmla="*/ 10 h 502"/>
                  <a:gd name="T54" fmla="*/ 293 w 445"/>
                  <a:gd name="T55" fmla="*/ 4 h 502"/>
                  <a:gd name="T56" fmla="*/ 327 w 445"/>
                  <a:gd name="T57" fmla="*/ 0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45" h="502">
                    <a:moveTo>
                      <a:pt x="327" y="0"/>
                    </a:moveTo>
                    <a:lnTo>
                      <a:pt x="363" y="4"/>
                    </a:lnTo>
                    <a:lnTo>
                      <a:pt x="403" y="16"/>
                    </a:lnTo>
                    <a:lnTo>
                      <a:pt x="445" y="38"/>
                    </a:lnTo>
                    <a:lnTo>
                      <a:pt x="445" y="453"/>
                    </a:lnTo>
                    <a:lnTo>
                      <a:pt x="395" y="427"/>
                    </a:lnTo>
                    <a:lnTo>
                      <a:pt x="349" y="409"/>
                    </a:lnTo>
                    <a:lnTo>
                      <a:pt x="309" y="399"/>
                    </a:lnTo>
                    <a:lnTo>
                      <a:pt x="271" y="397"/>
                    </a:lnTo>
                    <a:lnTo>
                      <a:pt x="235" y="399"/>
                    </a:lnTo>
                    <a:lnTo>
                      <a:pt x="205" y="407"/>
                    </a:lnTo>
                    <a:lnTo>
                      <a:pt x="176" y="419"/>
                    </a:lnTo>
                    <a:lnTo>
                      <a:pt x="148" y="431"/>
                    </a:lnTo>
                    <a:lnTo>
                      <a:pt x="122" y="447"/>
                    </a:lnTo>
                    <a:lnTo>
                      <a:pt x="98" y="461"/>
                    </a:lnTo>
                    <a:lnTo>
                      <a:pt x="74" y="474"/>
                    </a:lnTo>
                    <a:lnTo>
                      <a:pt x="50" y="488"/>
                    </a:lnTo>
                    <a:lnTo>
                      <a:pt x="26" y="496"/>
                    </a:lnTo>
                    <a:lnTo>
                      <a:pt x="0" y="502"/>
                    </a:lnTo>
                    <a:lnTo>
                      <a:pt x="52" y="82"/>
                    </a:lnTo>
                    <a:lnTo>
                      <a:pt x="82" y="80"/>
                    </a:lnTo>
                    <a:lnTo>
                      <a:pt x="112" y="74"/>
                    </a:lnTo>
                    <a:lnTo>
                      <a:pt x="142" y="62"/>
                    </a:lnTo>
                    <a:lnTo>
                      <a:pt x="170" y="50"/>
                    </a:lnTo>
                    <a:lnTo>
                      <a:pt x="200" y="36"/>
                    </a:lnTo>
                    <a:lnTo>
                      <a:pt x="229" y="22"/>
                    </a:lnTo>
                    <a:lnTo>
                      <a:pt x="259" y="10"/>
                    </a:lnTo>
                    <a:lnTo>
                      <a:pt x="293" y="4"/>
                    </a:lnTo>
                    <a:lnTo>
                      <a:pt x="32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6" name="Freeform 31"/>
              <p:cNvSpPr>
                <a:spLocks/>
              </p:cNvSpPr>
              <p:nvPr/>
            </p:nvSpPr>
            <p:spPr bwMode="auto">
              <a:xfrm>
                <a:off x="7299326" y="1754188"/>
                <a:ext cx="354013" cy="398463"/>
              </a:xfrm>
              <a:custGeom>
                <a:avLst/>
                <a:gdLst>
                  <a:gd name="T0" fmla="*/ 118 w 445"/>
                  <a:gd name="T1" fmla="*/ 0 h 502"/>
                  <a:gd name="T2" fmla="*/ 153 w 445"/>
                  <a:gd name="T3" fmla="*/ 4 h 502"/>
                  <a:gd name="T4" fmla="*/ 185 w 445"/>
                  <a:gd name="T5" fmla="*/ 10 h 502"/>
                  <a:gd name="T6" fmla="*/ 217 w 445"/>
                  <a:gd name="T7" fmla="*/ 22 h 502"/>
                  <a:gd name="T8" fmla="*/ 247 w 445"/>
                  <a:gd name="T9" fmla="*/ 36 h 502"/>
                  <a:gd name="T10" fmla="*/ 275 w 445"/>
                  <a:gd name="T11" fmla="*/ 50 h 502"/>
                  <a:gd name="T12" fmla="*/ 305 w 445"/>
                  <a:gd name="T13" fmla="*/ 62 h 502"/>
                  <a:gd name="T14" fmla="*/ 333 w 445"/>
                  <a:gd name="T15" fmla="*/ 74 h 502"/>
                  <a:gd name="T16" fmla="*/ 363 w 445"/>
                  <a:gd name="T17" fmla="*/ 80 h 502"/>
                  <a:gd name="T18" fmla="*/ 393 w 445"/>
                  <a:gd name="T19" fmla="*/ 82 h 502"/>
                  <a:gd name="T20" fmla="*/ 445 w 445"/>
                  <a:gd name="T21" fmla="*/ 502 h 502"/>
                  <a:gd name="T22" fmla="*/ 421 w 445"/>
                  <a:gd name="T23" fmla="*/ 496 h 502"/>
                  <a:gd name="T24" fmla="*/ 397 w 445"/>
                  <a:gd name="T25" fmla="*/ 488 h 502"/>
                  <a:gd name="T26" fmla="*/ 373 w 445"/>
                  <a:gd name="T27" fmla="*/ 474 h 502"/>
                  <a:gd name="T28" fmla="*/ 347 w 445"/>
                  <a:gd name="T29" fmla="*/ 461 h 502"/>
                  <a:gd name="T30" fmla="*/ 323 w 445"/>
                  <a:gd name="T31" fmla="*/ 447 h 502"/>
                  <a:gd name="T32" fmla="*/ 297 w 445"/>
                  <a:gd name="T33" fmla="*/ 431 h 502"/>
                  <a:gd name="T34" fmla="*/ 269 w 445"/>
                  <a:gd name="T35" fmla="*/ 419 h 502"/>
                  <a:gd name="T36" fmla="*/ 241 w 445"/>
                  <a:gd name="T37" fmla="*/ 407 h 502"/>
                  <a:gd name="T38" fmla="*/ 209 w 445"/>
                  <a:gd name="T39" fmla="*/ 399 h 502"/>
                  <a:gd name="T40" fmla="*/ 175 w 445"/>
                  <a:gd name="T41" fmla="*/ 397 h 502"/>
                  <a:gd name="T42" fmla="*/ 137 w 445"/>
                  <a:gd name="T43" fmla="*/ 399 h 502"/>
                  <a:gd name="T44" fmla="*/ 96 w 445"/>
                  <a:gd name="T45" fmla="*/ 409 h 502"/>
                  <a:gd name="T46" fmla="*/ 50 w 445"/>
                  <a:gd name="T47" fmla="*/ 427 h 502"/>
                  <a:gd name="T48" fmla="*/ 0 w 445"/>
                  <a:gd name="T49" fmla="*/ 453 h 502"/>
                  <a:gd name="T50" fmla="*/ 0 w 445"/>
                  <a:gd name="T51" fmla="*/ 38 h 502"/>
                  <a:gd name="T52" fmla="*/ 42 w 445"/>
                  <a:gd name="T53" fmla="*/ 16 h 502"/>
                  <a:gd name="T54" fmla="*/ 82 w 445"/>
                  <a:gd name="T55" fmla="*/ 4 h 502"/>
                  <a:gd name="T56" fmla="*/ 118 w 445"/>
                  <a:gd name="T57" fmla="*/ 0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45" h="502">
                    <a:moveTo>
                      <a:pt x="118" y="0"/>
                    </a:moveTo>
                    <a:lnTo>
                      <a:pt x="153" y="4"/>
                    </a:lnTo>
                    <a:lnTo>
                      <a:pt x="185" y="10"/>
                    </a:lnTo>
                    <a:lnTo>
                      <a:pt x="217" y="22"/>
                    </a:lnTo>
                    <a:lnTo>
                      <a:pt x="247" y="36"/>
                    </a:lnTo>
                    <a:lnTo>
                      <a:pt x="275" y="50"/>
                    </a:lnTo>
                    <a:lnTo>
                      <a:pt x="305" y="62"/>
                    </a:lnTo>
                    <a:lnTo>
                      <a:pt x="333" y="74"/>
                    </a:lnTo>
                    <a:lnTo>
                      <a:pt x="363" y="80"/>
                    </a:lnTo>
                    <a:lnTo>
                      <a:pt x="393" y="82"/>
                    </a:lnTo>
                    <a:lnTo>
                      <a:pt x="445" y="502"/>
                    </a:lnTo>
                    <a:lnTo>
                      <a:pt x="421" y="496"/>
                    </a:lnTo>
                    <a:lnTo>
                      <a:pt x="397" y="488"/>
                    </a:lnTo>
                    <a:lnTo>
                      <a:pt x="373" y="474"/>
                    </a:lnTo>
                    <a:lnTo>
                      <a:pt x="347" y="461"/>
                    </a:lnTo>
                    <a:lnTo>
                      <a:pt x="323" y="447"/>
                    </a:lnTo>
                    <a:lnTo>
                      <a:pt x="297" y="431"/>
                    </a:lnTo>
                    <a:lnTo>
                      <a:pt x="269" y="419"/>
                    </a:lnTo>
                    <a:lnTo>
                      <a:pt x="241" y="407"/>
                    </a:lnTo>
                    <a:lnTo>
                      <a:pt x="209" y="399"/>
                    </a:lnTo>
                    <a:lnTo>
                      <a:pt x="175" y="397"/>
                    </a:lnTo>
                    <a:lnTo>
                      <a:pt x="137" y="399"/>
                    </a:lnTo>
                    <a:lnTo>
                      <a:pt x="96" y="409"/>
                    </a:lnTo>
                    <a:lnTo>
                      <a:pt x="50" y="427"/>
                    </a:lnTo>
                    <a:lnTo>
                      <a:pt x="0" y="453"/>
                    </a:lnTo>
                    <a:lnTo>
                      <a:pt x="0" y="38"/>
                    </a:lnTo>
                    <a:lnTo>
                      <a:pt x="42" y="16"/>
                    </a:lnTo>
                    <a:lnTo>
                      <a:pt x="82" y="4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7" name="Freeform 32"/>
              <p:cNvSpPr>
                <a:spLocks/>
              </p:cNvSpPr>
              <p:nvPr/>
            </p:nvSpPr>
            <p:spPr bwMode="auto">
              <a:xfrm>
                <a:off x="7018339" y="1809750"/>
                <a:ext cx="244475" cy="60325"/>
              </a:xfrm>
              <a:custGeom>
                <a:avLst/>
                <a:gdLst>
                  <a:gd name="T0" fmla="*/ 195 w 309"/>
                  <a:gd name="T1" fmla="*/ 0 h 76"/>
                  <a:gd name="T2" fmla="*/ 225 w 309"/>
                  <a:gd name="T3" fmla="*/ 2 h 76"/>
                  <a:gd name="T4" fmla="*/ 251 w 309"/>
                  <a:gd name="T5" fmla="*/ 8 h 76"/>
                  <a:gd name="T6" fmla="*/ 273 w 309"/>
                  <a:gd name="T7" fmla="*/ 16 h 76"/>
                  <a:gd name="T8" fmla="*/ 291 w 309"/>
                  <a:gd name="T9" fmla="*/ 22 h 76"/>
                  <a:gd name="T10" fmla="*/ 301 w 309"/>
                  <a:gd name="T11" fmla="*/ 28 h 76"/>
                  <a:gd name="T12" fmla="*/ 305 w 309"/>
                  <a:gd name="T13" fmla="*/ 30 h 76"/>
                  <a:gd name="T14" fmla="*/ 307 w 309"/>
                  <a:gd name="T15" fmla="*/ 32 h 76"/>
                  <a:gd name="T16" fmla="*/ 309 w 309"/>
                  <a:gd name="T17" fmla="*/ 36 h 76"/>
                  <a:gd name="T18" fmla="*/ 309 w 309"/>
                  <a:gd name="T19" fmla="*/ 40 h 76"/>
                  <a:gd name="T20" fmla="*/ 309 w 309"/>
                  <a:gd name="T21" fmla="*/ 44 h 76"/>
                  <a:gd name="T22" fmla="*/ 305 w 309"/>
                  <a:gd name="T23" fmla="*/ 46 h 76"/>
                  <a:gd name="T24" fmla="*/ 303 w 309"/>
                  <a:gd name="T25" fmla="*/ 48 h 76"/>
                  <a:gd name="T26" fmla="*/ 299 w 309"/>
                  <a:gd name="T27" fmla="*/ 48 h 76"/>
                  <a:gd name="T28" fmla="*/ 295 w 309"/>
                  <a:gd name="T29" fmla="*/ 46 h 76"/>
                  <a:gd name="T30" fmla="*/ 291 w 309"/>
                  <a:gd name="T31" fmla="*/ 44 h 76"/>
                  <a:gd name="T32" fmla="*/ 277 w 309"/>
                  <a:gd name="T33" fmla="*/ 38 h 76"/>
                  <a:gd name="T34" fmla="*/ 259 w 309"/>
                  <a:gd name="T35" fmla="*/ 30 h 76"/>
                  <a:gd name="T36" fmla="*/ 233 w 309"/>
                  <a:gd name="T37" fmla="*/ 24 h 76"/>
                  <a:gd name="T38" fmla="*/ 203 w 309"/>
                  <a:gd name="T39" fmla="*/ 20 h 76"/>
                  <a:gd name="T40" fmla="*/ 171 w 309"/>
                  <a:gd name="T41" fmla="*/ 20 h 76"/>
                  <a:gd name="T42" fmla="*/ 137 w 309"/>
                  <a:gd name="T43" fmla="*/ 30 h 76"/>
                  <a:gd name="T44" fmla="*/ 92 w 309"/>
                  <a:gd name="T45" fmla="*/ 48 h 76"/>
                  <a:gd name="T46" fmla="*/ 56 w 309"/>
                  <a:gd name="T47" fmla="*/ 60 h 76"/>
                  <a:gd name="T48" fmla="*/ 32 w 309"/>
                  <a:gd name="T49" fmla="*/ 70 h 76"/>
                  <a:gd name="T50" fmla="*/ 16 w 309"/>
                  <a:gd name="T51" fmla="*/ 74 h 76"/>
                  <a:gd name="T52" fmla="*/ 12 w 309"/>
                  <a:gd name="T53" fmla="*/ 76 h 76"/>
                  <a:gd name="T54" fmla="*/ 8 w 309"/>
                  <a:gd name="T55" fmla="*/ 76 h 76"/>
                  <a:gd name="T56" fmla="*/ 4 w 309"/>
                  <a:gd name="T57" fmla="*/ 76 h 76"/>
                  <a:gd name="T58" fmla="*/ 2 w 309"/>
                  <a:gd name="T59" fmla="*/ 74 h 76"/>
                  <a:gd name="T60" fmla="*/ 0 w 309"/>
                  <a:gd name="T61" fmla="*/ 70 h 76"/>
                  <a:gd name="T62" fmla="*/ 0 w 309"/>
                  <a:gd name="T63" fmla="*/ 66 h 76"/>
                  <a:gd name="T64" fmla="*/ 0 w 309"/>
                  <a:gd name="T65" fmla="*/ 62 h 76"/>
                  <a:gd name="T66" fmla="*/ 2 w 309"/>
                  <a:gd name="T67" fmla="*/ 60 h 76"/>
                  <a:gd name="T68" fmla="*/ 6 w 309"/>
                  <a:gd name="T69" fmla="*/ 58 h 76"/>
                  <a:gd name="T70" fmla="*/ 12 w 309"/>
                  <a:gd name="T71" fmla="*/ 56 h 76"/>
                  <a:gd name="T72" fmla="*/ 26 w 309"/>
                  <a:gd name="T73" fmla="*/ 52 h 76"/>
                  <a:gd name="T74" fmla="*/ 50 w 309"/>
                  <a:gd name="T75" fmla="*/ 42 h 76"/>
                  <a:gd name="T76" fmla="*/ 86 w 309"/>
                  <a:gd name="T77" fmla="*/ 30 h 76"/>
                  <a:gd name="T78" fmla="*/ 131 w 309"/>
                  <a:gd name="T79" fmla="*/ 12 h 76"/>
                  <a:gd name="T80" fmla="*/ 163 w 309"/>
                  <a:gd name="T81" fmla="*/ 2 h 76"/>
                  <a:gd name="T82" fmla="*/ 195 w 309"/>
                  <a:gd name="T83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9" h="76">
                    <a:moveTo>
                      <a:pt x="195" y="0"/>
                    </a:moveTo>
                    <a:lnTo>
                      <a:pt x="225" y="2"/>
                    </a:lnTo>
                    <a:lnTo>
                      <a:pt x="251" y="8"/>
                    </a:lnTo>
                    <a:lnTo>
                      <a:pt x="273" y="16"/>
                    </a:lnTo>
                    <a:lnTo>
                      <a:pt x="291" y="22"/>
                    </a:lnTo>
                    <a:lnTo>
                      <a:pt x="301" y="28"/>
                    </a:lnTo>
                    <a:lnTo>
                      <a:pt x="305" y="30"/>
                    </a:lnTo>
                    <a:lnTo>
                      <a:pt x="307" y="32"/>
                    </a:lnTo>
                    <a:lnTo>
                      <a:pt x="309" y="36"/>
                    </a:lnTo>
                    <a:lnTo>
                      <a:pt x="309" y="40"/>
                    </a:lnTo>
                    <a:lnTo>
                      <a:pt x="309" y="44"/>
                    </a:lnTo>
                    <a:lnTo>
                      <a:pt x="305" y="46"/>
                    </a:lnTo>
                    <a:lnTo>
                      <a:pt x="303" y="48"/>
                    </a:lnTo>
                    <a:lnTo>
                      <a:pt x="299" y="48"/>
                    </a:lnTo>
                    <a:lnTo>
                      <a:pt x="295" y="46"/>
                    </a:lnTo>
                    <a:lnTo>
                      <a:pt x="291" y="44"/>
                    </a:lnTo>
                    <a:lnTo>
                      <a:pt x="277" y="38"/>
                    </a:lnTo>
                    <a:lnTo>
                      <a:pt x="259" y="30"/>
                    </a:lnTo>
                    <a:lnTo>
                      <a:pt x="233" y="24"/>
                    </a:lnTo>
                    <a:lnTo>
                      <a:pt x="203" y="20"/>
                    </a:lnTo>
                    <a:lnTo>
                      <a:pt x="171" y="20"/>
                    </a:lnTo>
                    <a:lnTo>
                      <a:pt x="137" y="30"/>
                    </a:lnTo>
                    <a:lnTo>
                      <a:pt x="92" y="48"/>
                    </a:lnTo>
                    <a:lnTo>
                      <a:pt x="56" y="60"/>
                    </a:lnTo>
                    <a:lnTo>
                      <a:pt x="32" y="70"/>
                    </a:lnTo>
                    <a:lnTo>
                      <a:pt x="16" y="74"/>
                    </a:lnTo>
                    <a:lnTo>
                      <a:pt x="12" y="76"/>
                    </a:lnTo>
                    <a:lnTo>
                      <a:pt x="8" y="76"/>
                    </a:lnTo>
                    <a:lnTo>
                      <a:pt x="4" y="76"/>
                    </a:lnTo>
                    <a:lnTo>
                      <a:pt x="2" y="74"/>
                    </a:lnTo>
                    <a:lnTo>
                      <a:pt x="0" y="70"/>
                    </a:lnTo>
                    <a:lnTo>
                      <a:pt x="0" y="66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6" y="58"/>
                    </a:lnTo>
                    <a:lnTo>
                      <a:pt x="12" y="56"/>
                    </a:lnTo>
                    <a:lnTo>
                      <a:pt x="26" y="52"/>
                    </a:lnTo>
                    <a:lnTo>
                      <a:pt x="50" y="42"/>
                    </a:lnTo>
                    <a:lnTo>
                      <a:pt x="86" y="30"/>
                    </a:lnTo>
                    <a:lnTo>
                      <a:pt x="131" y="12"/>
                    </a:lnTo>
                    <a:lnTo>
                      <a:pt x="163" y="2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8" name="Freeform 33"/>
              <p:cNvSpPr>
                <a:spLocks/>
              </p:cNvSpPr>
              <p:nvPr/>
            </p:nvSpPr>
            <p:spPr bwMode="auto">
              <a:xfrm>
                <a:off x="7018339" y="1851025"/>
                <a:ext cx="244475" cy="60325"/>
              </a:xfrm>
              <a:custGeom>
                <a:avLst/>
                <a:gdLst>
                  <a:gd name="T0" fmla="*/ 195 w 309"/>
                  <a:gd name="T1" fmla="*/ 0 h 75"/>
                  <a:gd name="T2" fmla="*/ 225 w 309"/>
                  <a:gd name="T3" fmla="*/ 2 h 75"/>
                  <a:gd name="T4" fmla="*/ 251 w 309"/>
                  <a:gd name="T5" fmla="*/ 8 h 75"/>
                  <a:gd name="T6" fmla="*/ 273 w 309"/>
                  <a:gd name="T7" fmla="*/ 14 h 75"/>
                  <a:gd name="T8" fmla="*/ 291 w 309"/>
                  <a:gd name="T9" fmla="*/ 22 h 75"/>
                  <a:gd name="T10" fmla="*/ 301 w 309"/>
                  <a:gd name="T11" fmla="*/ 28 h 75"/>
                  <a:gd name="T12" fmla="*/ 305 w 309"/>
                  <a:gd name="T13" fmla="*/ 30 h 75"/>
                  <a:gd name="T14" fmla="*/ 307 w 309"/>
                  <a:gd name="T15" fmla="*/ 32 h 75"/>
                  <a:gd name="T16" fmla="*/ 309 w 309"/>
                  <a:gd name="T17" fmla="*/ 36 h 75"/>
                  <a:gd name="T18" fmla="*/ 309 w 309"/>
                  <a:gd name="T19" fmla="*/ 40 h 75"/>
                  <a:gd name="T20" fmla="*/ 309 w 309"/>
                  <a:gd name="T21" fmla="*/ 42 h 75"/>
                  <a:gd name="T22" fmla="*/ 305 w 309"/>
                  <a:gd name="T23" fmla="*/ 45 h 75"/>
                  <a:gd name="T24" fmla="*/ 303 w 309"/>
                  <a:gd name="T25" fmla="*/ 45 h 75"/>
                  <a:gd name="T26" fmla="*/ 299 w 309"/>
                  <a:gd name="T27" fmla="*/ 47 h 75"/>
                  <a:gd name="T28" fmla="*/ 295 w 309"/>
                  <a:gd name="T29" fmla="*/ 45 h 75"/>
                  <a:gd name="T30" fmla="*/ 291 w 309"/>
                  <a:gd name="T31" fmla="*/ 44 h 75"/>
                  <a:gd name="T32" fmla="*/ 277 w 309"/>
                  <a:gd name="T33" fmla="*/ 38 h 75"/>
                  <a:gd name="T34" fmla="*/ 259 w 309"/>
                  <a:gd name="T35" fmla="*/ 30 h 75"/>
                  <a:gd name="T36" fmla="*/ 233 w 309"/>
                  <a:gd name="T37" fmla="*/ 22 h 75"/>
                  <a:gd name="T38" fmla="*/ 203 w 309"/>
                  <a:gd name="T39" fmla="*/ 18 h 75"/>
                  <a:gd name="T40" fmla="*/ 171 w 309"/>
                  <a:gd name="T41" fmla="*/ 20 h 75"/>
                  <a:gd name="T42" fmla="*/ 137 w 309"/>
                  <a:gd name="T43" fmla="*/ 28 h 75"/>
                  <a:gd name="T44" fmla="*/ 92 w 309"/>
                  <a:gd name="T45" fmla="*/ 45 h 75"/>
                  <a:gd name="T46" fmla="*/ 56 w 309"/>
                  <a:gd name="T47" fmla="*/ 59 h 75"/>
                  <a:gd name="T48" fmla="*/ 32 w 309"/>
                  <a:gd name="T49" fmla="*/ 67 h 75"/>
                  <a:gd name="T50" fmla="*/ 16 w 309"/>
                  <a:gd name="T51" fmla="*/ 73 h 75"/>
                  <a:gd name="T52" fmla="*/ 12 w 309"/>
                  <a:gd name="T53" fmla="*/ 75 h 75"/>
                  <a:gd name="T54" fmla="*/ 8 w 309"/>
                  <a:gd name="T55" fmla="*/ 75 h 75"/>
                  <a:gd name="T56" fmla="*/ 4 w 309"/>
                  <a:gd name="T57" fmla="*/ 73 h 75"/>
                  <a:gd name="T58" fmla="*/ 2 w 309"/>
                  <a:gd name="T59" fmla="*/ 71 h 75"/>
                  <a:gd name="T60" fmla="*/ 0 w 309"/>
                  <a:gd name="T61" fmla="*/ 69 h 75"/>
                  <a:gd name="T62" fmla="*/ 0 w 309"/>
                  <a:gd name="T63" fmla="*/ 65 h 75"/>
                  <a:gd name="T64" fmla="*/ 0 w 309"/>
                  <a:gd name="T65" fmla="*/ 61 h 75"/>
                  <a:gd name="T66" fmla="*/ 2 w 309"/>
                  <a:gd name="T67" fmla="*/ 59 h 75"/>
                  <a:gd name="T68" fmla="*/ 6 w 309"/>
                  <a:gd name="T69" fmla="*/ 57 h 75"/>
                  <a:gd name="T70" fmla="*/ 12 w 309"/>
                  <a:gd name="T71" fmla="*/ 55 h 75"/>
                  <a:gd name="T72" fmla="*/ 26 w 309"/>
                  <a:gd name="T73" fmla="*/ 49 h 75"/>
                  <a:gd name="T74" fmla="*/ 50 w 309"/>
                  <a:gd name="T75" fmla="*/ 42 h 75"/>
                  <a:gd name="T76" fmla="*/ 86 w 309"/>
                  <a:gd name="T77" fmla="*/ 28 h 75"/>
                  <a:gd name="T78" fmla="*/ 131 w 309"/>
                  <a:gd name="T79" fmla="*/ 12 h 75"/>
                  <a:gd name="T80" fmla="*/ 163 w 309"/>
                  <a:gd name="T81" fmla="*/ 2 h 75"/>
                  <a:gd name="T82" fmla="*/ 195 w 309"/>
                  <a:gd name="T8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9" h="75">
                    <a:moveTo>
                      <a:pt x="195" y="0"/>
                    </a:moveTo>
                    <a:lnTo>
                      <a:pt x="225" y="2"/>
                    </a:lnTo>
                    <a:lnTo>
                      <a:pt x="251" y="8"/>
                    </a:lnTo>
                    <a:lnTo>
                      <a:pt x="273" y="14"/>
                    </a:lnTo>
                    <a:lnTo>
                      <a:pt x="291" y="22"/>
                    </a:lnTo>
                    <a:lnTo>
                      <a:pt x="301" y="28"/>
                    </a:lnTo>
                    <a:lnTo>
                      <a:pt x="305" y="30"/>
                    </a:lnTo>
                    <a:lnTo>
                      <a:pt x="307" y="32"/>
                    </a:lnTo>
                    <a:lnTo>
                      <a:pt x="309" y="36"/>
                    </a:lnTo>
                    <a:lnTo>
                      <a:pt x="309" y="40"/>
                    </a:lnTo>
                    <a:lnTo>
                      <a:pt x="309" y="42"/>
                    </a:lnTo>
                    <a:lnTo>
                      <a:pt x="305" y="45"/>
                    </a:lnTo>
                    <a:lnTo>
                      <a:pt x="303" y="45"/>
                    </a:lnTo>
                    <a:lnTo>
                      <a:pt x="299" y="47"/>
                    </a:lnTo>
                    <a:lnTo>
                      <a:pt x="295" y="45"/>
                    </a:lnTo>
                    <a:lnTo>
                      <a:pt x="291" y="44"/>
                    </a:lnTo>
                    <a:lnTo>
                      <a:pt x="277" y="38"/>
                    </a:lnTo>
                    <a:lnTo>
                      <a:pt x="259" y="30"/>
                    </a:lnTo>
                    <a:lnTo>
                      <a:pt x="233" y="22"/>
                    </a:lnTo>
                    <a:lnTo>
                      <a:pt x="203" y="18"/>
                    </a:lnTo>
                    <a:lnTo>
                      <a:pt x="171" y="20"/>
                    </a:lnTo>
                    <a:lnTo>
                      <a:pt x="137" y="28"/>
                    </a:lnTo>
                    <a:lnTo>
                      <a:pt x="92" y="45"/>
                    </a:lnTo>
                    <a:lnTo>
                      <a:pt x="56" y="59"/>
                    </a:lnTo>
                    <a:lnTo>
                      <a:pt x="32" y="67"/>
                    </a:lnTo>
                    <a:lnTo>
                      <a:pt x="16" y="73"/>
                    </a:lnTo>
                    <a:lnTo>
                      <a:pt x="12" y="75"/>
                    </a:lnTo>
                    <a:lnTo>
                      <a:pt x="8" y="75"/>
                    </a:lnTo>
                    <a:lnTo>
                      <a:pt x="4" y="73"/>
                    </a:lnTo>
                    <a:lnTo>
                      <a:pt x="2" y="71"/>
                    </a:lnTo>
                    <a:lnTo>
                      <a:pt x="0" y="69"/>
                    </a:lnTo>
                    <a:lnTo>
                      <a:pt x="0" y="65"/>
                    </a:lnTo>
                    <a:lnTo>
                      <a:pt x="0" y="61"/>
                    </a:lnTo>
                    <a:lnTo>
                      <a:pt x="2" y="59"/>
                    </a:lnTo>
                    <a:lnTo>
                      <a:pt x="6" y="57"/>
                    </a:lnTo>
                    <a:lnTo>
                      <a:pt x="12" y="55"/>
                    </a:lnTo>
                    <a:lnTo>
                      <a:pt x="26" y="49"/>
                    </a:lnTo>
                    <a:lnTo>
                      <a:pt x="50" y="42"/>
                    </a:lnTo>
                    <a:lnTo>
                      <a:pt x="86" y="28"/>
                    </a:lnTo>
                    <a:lnTo>
                      <a:pt x="131" y="12"/>
                    </a:lnTo>
                    <a:lnTo>
                      <a:pt x="163" y="2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9" name="Freeform 34"/>
              <p:cNvSpPr>
                <a:spLocks/>
              </p:cNvSpPr>
              <p:nvPr/>
            </p:nvSpPr>
            <p:spPr bwMode="auto">
              <a:xfrm>
                <a:off x="7013576" y="1890713"/>
                <a:ext cx="249238" cy="61913"/>
              </a:xfrm>
              <a:custGeom>
                <a:avLst/>
                <a:gdLst>
                  <a:gd name="T0" fmla="*/ 199 w 315"/>
                  <a:gd name="T1" fmla="*/ 0 h 78"/>
                  <a:gd name="T2" fmla="*/ 229 w 315"/>
                  <a:gd name="T3" fmla="*/ 4 h 78"/>
                  <a:gd name="T4" fmla="*/ 257 w 315"/>
                  <a:gd name="T5" fmla="*/ 8 h 78"/>
                  <a:gd name="T6" fmla="*/ 279 w 315"/>
                  <a:gd name="T7" fmla="*/ 16 h 78"/>
                  <a:gd name="T8" fmla="*/ 295 w 315"/>
                  <a:gd name="T9" fmla="*/ 24 h 78"/>
                  <a:gd name="T10" fmla="*/ 307 w 315"/>
                  <a:gd name="T11" fmla="*/ 28 h 78"/>
                  <a:gd name="T12" fmla="*/ 311 w 315"/>
                  <a:gd name="T13" fmla="*/ 32 h 78"/>
                  <a:gd name="T14" fmla="*/ 313 w 315"/>
                  <a:gd name="T15" fmla="*/ 34 h 78"/>
                  <a:gd name="T16" fmla="*/ 315 w 315"/>
                  <a:gd name="T17" fmla="*/ 36 h 78"/>
                  <a:gd name="T18" fmla="*/ 315 w 315"/>
                  <a:gd name="T19" fmla="*/ 40 h 78"/>
                  <a:gd name="T20" fmla="*/ 315 w 315"/>
                  <a:gd name="T21" fmla="*/ 44 h 78"/>
                  <a:gd name="T22" fmla="*/ 311 w 315"/>
                  <a:gd name="T23" fmla="*/ 46 h 78"/>
                  <a:gd name="T24" fmla="*/ 309 w 315"/>
                  <a:gd name="T25" fmla="*/ 48 h 78"/>
                  <a:gd name="T26" fmla="*/ 305 w 315"/>
                  <a:gd name="T27" fmla="*/ 48 h 78"/>
                  <a:gd name="T28" fmla="*/ 301 w 315"/>
                  <a:gd name="T29" fmla="*/ 48 h 78"/>
                  <a:gd name="T30" fmla="*/ 297 w 315"/>
                  <a:gd name="T31" fmla="*/ 44 h 78"/>
                  <a:gd name="T32" fmla="*/ 283 w 315"/>
                  <a:gd name="T33" fmla="*/ 38 h 78"/>
                  <a:gd name="T34" fmla="*/ 263 w 315"/>
                  <a:gd name="T35" fmla="*/ 30 h 78"/>
                  <a:gd name="T36" fmla="*/ 237 w 315"/>
                  <a:gd name="T37" fmla="*/ 24 h 78"/>
                  <a:gd name="T38" fmla="*/ 207 w 315"/>
                  <a:gd name="T39" fmla="*/ 20 h 78"/>
                  <a:gd name="T40" fmla="*/ 175 w 315"/>
                  <a:gd name="T41" fmla="*/ 22 h 78"/>
                  <a:gd name="T42" fmla="*/ 139 w 315"/>
                  <a:gd name="T43" fmla="*/ 30 h 78"/>
                  <a:gd name="T44" fmla="*/ 94 w 315"/>
                  <a:gd name="T45" fmla="*/ 48 h 78"/>
                  <a:gd name="T46" fmla="*/ 58 w 315"/>
                  <a:gd name="T47" fmla="*/ 60 h 78"/>
                  <a:gd name="T48" fmla="*/ 32 w 315"/>
                  <a:gd name="T49" fmla="*/ 70 h 78"/>
                  <a:gd name="T50" fmla="*/ 18 w 315"/>
                  <a:gd name="T51" fmla="*/ 76 h 78"/>
                  <a:gd name="T52" fmla="*/ 12 w 315"/>
                  <a:gd name="T53" fmla="*/ 76 h 78"/>
                  <a:gd name="T54" fmla="*/ 8 w 315"/>
                  <a:gd name="T55" fmla="*/ 78 h 78"/>
                  <a:gd name="T56" fmla="*/ 2 w 315"/>
                  <a:gd name="T57" fmla="*/ 74 h 78"/>
                  <a:gd name="T58" fmla="*/ 0 w 315"/>
                  <a:gd name="T59" fmla="*/ 70 h 78"/>
                  <a:gd name="T60" fmla="*/ 0 w 315"/>
                  <a:gd name="T61" fmla="*/ 66 h 78"/>
                  <a:gd name="T62" fmla="*/ 0 w 315"/>
                  <a:gd name="T63" fmla="*/ 64 h 78"/>
                  <a:gd name="T64" fmla="*/ 4 w 315"/>
                  <a:gd name="T65" fmla="*/ 60 h 78"/>
                  <a:gd name="T66" fmla="*/ 6 w 315"/>
                  <a:gd name="T67" fmla="*/ 58 h 78"/>
                  <a:gd name="T68" fmla="*/ 12 w 315"/>
                  <a:gd name="T69" fmla="*/ 58 h 78"/>
                  <a:gd name="T70" fmla="*/ 26 w 315"/>
                  <a:gd name="T71" fmla="*/ 52 h 78"/>
                  <a:gd name="T72" fmla="*/ 52 w 315"/>
                  <a:gd name="T73" fmla="*/ 42 h 78"/>
                  <a:gd name="T74" fmla="*/ 88 w 315"/>
                  <a:gd name="T75" fmla="*/ 30 h 78"/>
                  <a:gd name="T76" fmla="*/ 133 w 315"/>
                  <a:gd name="T77" fmla="*/ 12 h 78"/>
                  <a:gd name="T78" fmla="*/ 167 w 315"/>
                  <a:gd name="T79" fmla="*/ 4 h 78"/>
                  <a:gd name="T80" fmla="*/ 199 w 315"/>
                  <a:gd name="T81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15" h="78">
                    <a:moveTo>
                      <a:pt x="199" y="0"/>
                    </a:moveTo>
                    <a:lnTo>
                      <a:pt x="229" y="4"/>
                    </a:lnTo>
                    <a:lnTo>
                      <a:pt x="257" y="8"/>
                    </a:lnTo>
                    <a:lnTo>
                      <a:pt x="279" y="16"/>
                    </a:lnTo>
                    <a:lnTo>
                      <a:pt x="295" y="24"/>
                    </a:lnTo>
                    <a:lnTo>
                      <a:pt x="307" y="28"/>
                    </a:lnTo>
                    <a:lnTo>
                      <a:pt x="311" y="32"/>
                    </a:lnTo>
                    <a:lnTo>
                      <a:pt x="313" y="34"/>
                    </a:lnTo>
                    <a:lnTo>
                      <a:pt x="315" y="36"/>
                    </a:lnTo>
                    <a:lnTo>
                      <a:pt x="315" y="40"/>
                    </a:lnTo>
                    <a:lnTo>
                      <a:pt x="315" y="44"/>
                    </a:lnTo>
                    <a:lnTo>
                      <a:pt x="311" y="46"/>
                    </a:lnTo>
                    <a:lnTo>
                      <a:pt x="309" y="48"/>
                    </a:lnTo>
                    <a:lnTo>
                      <a:pt x="305" y="48"/>
                    </a:lnTo>
                    <a:lnTo>
                      <a:pt x="301" y="48"/>
                    </a:lnTo>
                    <a:lnTo>
                      <a:pt x="297" y="44"/>
                    </a:lnTo>
                    <a:lnTo>
                      <a:pt x="283" y="38"/>
                    </a:lnTo>
                    <a:lnTo>
                      <a:pt x="263" y="30"/>
                    </a:lnTo>
                    <a:lnTo>
                      <a:pt x="237" y="24"/>
                    </a:lnTo>
                    <a:lnTo>
                      <a:pt x="207" y="20"/>
                    </a:lnTo>
                    <a:lnTo>
                      <a:pt x="175" y="22"/>
                    </a:lnTo>
                    <a:lnTo>
                      <a:pt x="139" y="30"/>
                    </a:lnTo>
                    <a:lnTo>
                      <a:pt x="94" y="48"/>
                    </a:lnTo>
                    <a:lnTo>
                      <a:pt x="58" y="60"/>
                    </a:lnTo>
                    <a:lnTo>
                      <a:pt x="32" y="70"/>
                    </a:lnTo>
                    <a:lnTo>
                      <a:pt x="18" y="76"/>
                    </a:lnTo>
                    <a:lnTo>
                      <a:pt x="12" y="76"/>
                    </a:lnTo>
                    <a:lnTo>
                      <a:pt x="8" y="78"/>
                    </a:lnTo>
                    <a:lnTo>
                      <a:pt x="2" y="74"/>
                    </a:lnTo>
                    <a:lnTo>
                      <a:pt x="0" y="70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4" y="60"/>
                    </a:lnTo>
                    <a:lnTo>
                      <a:pt x="6" y="58"/>
                    </a:lnTo>
                    <a:lnTo>
                      <a:pt x="12" y="58"/>
                    </a:lnTo>
                    <a:lnTo>
                      <a:pt x="26" y="52"/>
                    </a:lnTo>
                    <a:lnTo>
                      <a:pt x="52" y="42"/>
                    </a:lnTo>
                    <a:lnTo>
                      <a:pt x="88" y="30"/>
                    </a:lnTo>
                    <a:lnTo>
                      <a:pt x="133" y="12"/>
                    </a:lnTo>
                    <a:lnTo>
                      <a:pt x="167" y="4"/>
                    </a:lnTo>
                    <a:lnTo>
                      <a:pt x="199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0" name="Freeform 35"/>
              <p:cNvSpPr>
                <a:spLocks/>
              </p:cNvSpPr>
              <p:nvPr/>
            </p:nvSpPr>
            <p:spPr bwMode="auto">
              <a:xfrm>
                <a:off x="7010401" y="1931988"/>
                <a:ext cx="252413" cy="60325"/>
              </a:xfrm>
              <a:custGeom>
                <a:avLst/>
                <a:gdLst>
                  <a:gd name="T0" fmla="*/ 201 w 319"/>
                  <a:gd name="T1" fmla="*/ 0 h 76"/>
                  <a:gd name="T2" fmla="*/ 233 w 319"/>
                  <a:gd name="T3" fmla="*/ 2 h 76"/>
                  <a:gd name="T4" fmla="*/ 259 w 319"/>
                  <a:gd name="T5" fmla="*/ 8 h 76"/>
                  <a:gd name="T6" fmla="*/ 283 w 319"/>
                  <a:gd name="T7" fmla="*/ 16 h 76"/>
                  <a:gd name="T8" fmla="*/ 299 w 319"/>
                  <a:gd name="T9" fmla="*/ 22 h 76"/>
                  <a:gd name="T10" fmla="*/ 311 w 319"/>
                  <a:gd name="T11" fmla="*/ 28 h 76"/>
                  <a:gd name="T12" fmla="*/ 315 w 319"/>
                  <a:gd name="T13" fmla="*/ 30 h 76"/>
                  <a:gd name="T14" fmla="*/ 317 w 319"/>
                  <a:gd name="T15" fmla="*/ 32 h 76"/>
                  <a:gd name="T16" fmla="*/ 319 w 319"/>
                  <a:gd name="T17" fmla="*/ 36 h 76"/>
                  <a:gd name="T18" fmla="*/ 319 w 319"/>
                  <a:gd name="T19" fmla="*/ 40 h 76"/>
                  <a:gd name="T20" fmla="*/ 319 w 319"/>
                  <a:gd name="T21" fmla="*/ 44 h 76"/>
                  <a:gd name="T22" fmla="*/ 315 w 319"/>
                  <a:gd name="T23" fmla="*/ 46 h 76"/>
                  <a:gd name="T24" fmla="*/ 313 w 319"/>
                  <a:gd name="T25" fmla="*/ 48 h 76"/>
                  <a:gd name="T26" fmla="*/ 309 w 319"/>
                  <a:gd name="T27" fmla="*/ 48 h 76"/>
                  <a:gd name="T28" fmla="*/ 305 w 319"/>
                  <a:gd name="T29" fmla="*/ 46 h 76"/>
                  <a:gd name="T30" fmla="*/ 301 w 319"/>
                  <a:gd name="T31" fmla="*/ 44 h 76"/>
                  <a:gd name="T32" fmla="*/ 287 w 319"/>
                  <a:gd name="T33" fmla="*/ 38 h 76"/>
                  <a:gd name="T34" fmla="*/ 267 w 319"/>
                  <a:gd name="T35" fmla="*/ 30 h 76"/>
                  <a:gd name="T36" fmla="*/ 241 w 319"/>
                  <a:gd name="T37" fmla="*/ 24 h 76"/>
                  <a:gd name="T38" fmla="*/ 211 w 319"/>
                  <a:gd name="T39" fmla="*/ 20 h 76"/>
                  <a:gd name="T40" fmla="*/ 177 w 319"/>
                  <a:gd name="T41" fmla="*/ 20 h 76"/>
                  <a:gd name="T42" fmla="*/ 141 w 319"/>
                  <a:gd name="T43" fmla="*/ 30 h 76"/>
                  <a:gd name="T44" fmla="*/ 96 w 319"/>
                  <a:gd name="T45" fmla="*/ 48 h 76"/>
                  <a:gd name="T46" fmla="*/ 58 w 319"/>
                  <a:gd name="T47" fmla="*/ 60 h 76"/>
                  <a:gd name="T48" fmla="*/ 32 w 319"/>
                  <a:gd name="T49" fmla="*/ 70 h 76"/>
                  <a:gd name="T50" fmla="*/ 18 w 319"/>
                  <a:gd name="T51" fmla="*/ 74 h 76"/>
                  <a:gd name="T52" fmla="*/ 12 w 319"/>
                  <a:gd name="T53" fmla="*/ 76 h 76"/>
                  <a:gd name="T54" fmla="*/ 8 w 319"/>
                  <a:gd name="T55" fmla="*/ 76 h 76"/>
                  <a:gd name="T56" fmla="*/ 4 w 319"/>
                  <a:gd name="T57" fmla="*/ 76 h 76"/>
                  <a:gd name="T58" fmla="*/ 2 w 319"/>
                  <a:gd name="T59" fmla="*/ 74 h 76"/>
                  <a:gd name="T60" fmla="*/ 0 w 319"/>
                  <a:gd name="T61" fmla="*/ 70 h 76"/>
                  <a:gd name="T62" fmla="*/ 0 w 319"/>
                  <a:gd name="T63" fmla="*/ 66 h 76"/>
                  <a:gd name="T64" fmla="*/ 2 w 319"/>
                  <a:gd name="T65" fmla="*/ 60 h 76"/>
                  <a:gd name="T66" fmla="*/ 6 w 319"/>
                  <a:gd name="T67" fmla="*/ 58 h 76"/>
                  <a:gd name="T68" fmla="*/ 12 w 319"/>
                  <a:gd name="T69" fmla="*/ 56 h 76"/>
                  <a:gd name="T70" fmla="*/ 26 w 319"/>
                  <a:gd name="T71" fmla="*/ 52 h 76"/>
                  <a:gd name="T72" fmla="*/ 52 w 319"/>
                  <a:gd name="T73" fmla="*/ 42 h 76"/>
                  <a:gd name="T74" fmla="*/ 88 w 319"/>
                  <a:gd name="T75" fmla="*/ 30 h 76"/>
                  <a:gd name="T76" fmla="*/ 135 w 319"/>
                  <a:gd name="T77" fmla="*/ 12 h 76"/>
                  <a:gd name="T78" fmla="*/ 169 w 319"/>
                  <a:gd name="T79" fmla="*/ 4 h 76"/>
                  <a:gd name="T80" fmla="*/ 201 w 319"/>
                  <a:gd name="T8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19" h="76">
                    <a:moveTo>
                      <a:pt x="201" y="0"/>
                    </a:moveTo>
                    <a:lnTo>
                      <a:pt x="233" y="2"/>
                    </a:lnTo>
                    <a:lnTo>
                      <a:pt x="259" y="8"/>
                    </a:lnTo>
                    <a:lnTo>
                      <a:pt x="283" y="16"/>
                    </a:lnTo>
                    <a:lnTo>
                      <a:pt x="299" y="22"/>
                    </a:lnTo>
                    <a:lnTo>
                      <a:pt x="311" y="28"/>
                    </a:lnTo>
                    <a:lnTo>
                      <a:pt x="315" y="30"/>
                    </a:lnTo>
                    <a:lnTo>
                      <a:pt x="317" y="32"/>
                    </a:lnTo>
                    <a:lnTo>
                      <a:pt x="319" y="36"/>
                    </a:lnTo>
                    <a:lnTo>
                      <a:pt x="319" y="40"/>
                    </a:lnTo>
                    <a:lnTo>
                      <a:pt x="319" y="44"/>
                    </a:lnTo>
                    <a:lnTo>
                      <a:pt x="315" y="46"/>
                    </a:lnTo>
                    <a:lnTo>
                      <a:pt x="313" y="48"/>
                    </a:lnTo>
                    <a:lnTo>
                      <a:pt x="309" y="48"/>
                    </a:lnTo>
                    <a:lnTo>
                      <a:pt x="305" y="46"/>
                    </a:lnTo>
                    <a:lnTo>
                      <a:pt x="301" y="44"/>
                    </a:lnTo>
                    <a:lnTo>
                      <a:pt x="287" y="38"/>
                    </a:lnTo>
                    <a:lnTo>
                      <a:pt x="267" y="30"/>
                    </a:lnTo>
                    <a:lnTo>
                      <a:pt x="241" y="24"/>
                    </a:lnTo>
                    <a:lnTo>
                      <a:pt x="211" y="20"/>
                    </a:lnTo>
                    <a:lnTo>
                      <a:pt x="177" y="20"/>
                    </a:lnTo>
                    <a:lnTo>
                      <a:pt x="141" y="30"/>
                    </a:lnTo>
                    <a:lnTo>
                      <a:pt x="96" y="48"/>
                    </a:lnTo>
                    <a:lnTo>
                      <a:pt x="58" y="60"/>
                    </a:lnTo>
                    <a:lnTo>
                      <a:pt x="32" y="70"/>
                    </a:lnTo>
                    <a:lnTo>
                      <a:pt x="18" y="74"/>
                    </a:lnTo>
                    <a:lnTo>
                      <a:pt x="12" y="76"/>
                    </a:lnTo>
                    <a:lnTo>
                      <a:pt x="8" y="76"/>
                    </a:lnTo>
                    <a:lnTo>
                      <a:pt x="4" y="76"/>
                    </a:lnTo>
                    <a:lnTo>
                      <a:pt x="2" y="74"/>
                    </a:lnTo>
                    <a:lnTo>
                      <a:pt x="0" y="70"/>
                    </a:lnTo>
                    <a:lnTo>
                      <a:pt x="0" y="66"/>
                    </a:lnTo>
                    <a:lnTo>
                      <a:pt x="2" y="60"/>
                    </a:lnTo>
                    <a:lnTo>
                      <a:pt x="6" y="58"/>
                    </a:lnTo>
                    <a:lnTo>
                      <a:pt x="12" y="56"/>
                    </a:lnTo>
                    <a:lnTo>
                      <a:pt x="26" y="52"/>
                    </a:lnTo>
                    <a:lnTo>
                      <a:pt x="52" y="42"/>
                    </a:lnTo>
                    <a:lnTo>
                      <a:pt x="88" y="30"/>
                    </a:lnTo>
                    <a:lnTo>
                      <a:pt x="135" y="12"/>
                    </a:lnTo>
                    <a:lnTo>
                      <a:pt x="169" y="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1" name="Freeform 36"/>
              <p:cNvSpPr>
                <a:spLocks/>
              </p:cNvSpPr>
              <p:nvPr/>
            </p:nvSpPr>
            <p:spPr bwMode="auto">
              <a:xfrm>
                <a:off x="7008814" y="1985963"/>
                <a:ext cx="144463" cy="47625"/>
              </a:xfrm>
              <a:custGeom>
                <a:avLst/>
                <a:gdLst>
                  <a:gd name="T0" fmla="*/ 143 w 181"/>
                  <a:gd name="T1" fmla="*/ 0 h 62"/>
                  <a:gd name="T2" fmla="*/ 173 w 181"/>
                  <a:gd name="T3" fmla="*/ 0 h 62"/>
                  <a:gd name="T4" fmla="*/ 177 w 181"/>
                  <a:gd name="T5" fmla="*/ 2 h 62"/>
                  <a:gd name="T6" fmla="*/ 181 w 181"/>
                  <a:gd name="T7" fmla="*/ 6 h 62"/>
                  <a:gd name="T8" fmla="*/ 181 w 181"/>
                  <a:gd name="T9" fmla="*/ 12 h 62"/>
                  <a:gd name="T10" fmla="*/ 179 w 181"/>
                  <a:gd name="T11" fmla="*/ 16 h 62"/>
                  <a:gd name="T12" fmla="*/ 175 w 181"/>
                  <a:gd name="T13" fmla="*/ 18 h 62"/>
                  <a:gd name="T14" fmla="*/ 171 w 181"/>
                  <a:gd name="T15" fmla="*/ 20 h 62"/>
                  <a:gd name="T16" fmla="*/ 143 w 181"/>
                  <a:gd name="T17" fmla="*/ 20 h 62"/>
                  <a:gd name="T18" fmla="*/ 116 w 181"/>
                  <a:gd name="T19" fmla="*/ 26 h 62"/>
                  <a:gd name="T20" fmla="*/ 86 w 181"/>
                  <a:gd name="T21" fmla="*/ 36 h 62"/>
                  <a:gd name="T22" fmla="*/ 58 w 181"/>
                  <a:gd name="T23" fmla="*/ 46 h 62"/>
                  <a:gd name="T24" fmla="*/ 32 w 181"/>
                  <a:gd name="T25" fmla="*/ 56 h 62"/>
                  <a:gd name="T26" fmla="*/ 10 w 181"/>
                  <a:gd name="T27" fmla="*/ 62 h 62"/>
                  <a:gd name="T28" fmla="*/ 6 w 181"/>
                  <a:gd name="T29" fmla="*/ 62 h 62"/>
                  <a:gd name="T30" fmla="*/ 2 w 181"/>
                  <a:gd name="T31" fmla="*/ 60 h 62"/>
                  <a:gd name="T32" fmla="*/ 0 w 181"/>
                  <a:gd name="T33" fmla="*/ 56 h 62"/>
                  <a:gd name="T34" fmla="*/ 0 w 181"/>
                  <a:gd name="T35" fmla="*/ 50 h 62"/>
                  <a:gd name="T36" fmla="*/ 2 w 181"/>
                  <a:gd name="T37" fmla="*/ 46 h 62"/>
                  <a:gd name="T38" fmla="*/ 8 w 181"/>
                  <a:gd name="T39" fmla="*/ 44 h 62"/>
                  <a:gd name="T40" fmla="*/ 26 w 181"/>
                  <a:gd name="T41" fmla="*/ 38 h 62"/>
                  <a:gd name="T42" fmla="*/ 52 w 181"/>
                  <a:gd name="T43" fmla="*/ 28 h 62"/>
                  <a:gd name="T44" fmla="*/ 80 w 181"/>
                  <a:gd name="T45" fmla="*/ 16 h 62"/>
                  <a:gd name="T46" fmla="*/ 112 w 181"/>
                  <a:gd name="T47" fmla="*/ 6 h 62"/>
                  <a:gd name="T48" fmla="*/ 143 w 181"/>
                  <a:gd name="T49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1" h="62">
                    <a:moveTo>
                      <a:pt x="143" y="0"/>
                    </a:moveTo>
                    <a:lnTo>
                      <a:pt x="173" y="0"/>
                    </a:lnTo>
                    <a:lnTo>
                      <a:pt x="177" y="2"/>
                    </a:lnTo>
                    <a:lnTo>
                      <a:pt x="181" y="6"/>
                    </a:lnTo>
                    <a:lnTo>
                      <a:pt x="181" y="12"/>
                    </a:lnTo>
                    <a:lnTo>
                      <a:pt x="179" y="16"/>
                    </a:lnTo>
                    <a:lnTo>
                      <a:pt x="175" y="18"/>
                    </a:lnTo>
                    <a:lnTo>
                      <a:pt x="171" y="20"/>
                    </a:lnTo>
                    <a:lnTo>
                      <a:pt x="143" y="20"/>
                    </a:lnTo>
                    <a:lnTo>
                      <a:pt x="116" y="26"/>
                    </a:lnTo>
                    <a:lnTo>
                      <a:pt x="86" y="36"/>
                    </a:lnTo>
                    <a:lnTo>
                      <a:pt x="58" y="46"/>
                    </a:lnTo>
                    <a:lnTo>
                      <a:pt x="32" y="56"/>
                    </a:lnTo>
                    <a:lnTo>
                      <a:pt x="10" y="62"/>
                    </a:lnTo>
                    <a:lnTo>
                      <a:pt x="6" y="62"/>
                    </a:lnTo>
                    <a:lnTo>
                      <a:pt x="2" y="60"/>
                    </a:lnTo>
                    <a:lnTo>
                      <a:pt x="0" y="56"/>
                    </a:lnTo>
                    <a:lnTo>
                      <a:pt x="0" y="50"/>
                    </a:lnTo>
                    <a:lnTo>
                      <a:pt x="2" y="46"/>
                    </a:lnTo>
                    <a:lnTo>
                      <a:pt x="8" y="44"/>
                    </a:lnTo>
                    <a:lnTo>
                      <a:pt x="26" y="38"/>
                    </a:lnTo>
                    <a:lnTo>
                      <a:pt x="52" y="28"/>
                    </a:lnTo>
                    <a:lnTo>
                      <a:pt x="80" y="16"/>
                    </a:lnTo>
                    <a:lnTo>
                      <a:pt x="112" y="6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2" name="Freeform 37"/>
              <p:cNvSpPr>
                <a:spLocks/>
              </p:cNvSpPr>
              <p:nvPr/>
            </p:nvSpPr>
            <p:spPr bwMode="auto">
              <a:xfrm>
                <a:off x="7339014" y="1809750"/>
                <a:ext cx="246063" cy="60325"/>
              </a:xfrm>
              <a:custGeom>
                <a:avLst/>
                <a:gdLst>
                  <a:gd name="T0" fmla="*/ 113 w 309"/>
                  <a:gd name="T1" fmla="*/ 0 h 76"/>
                  <a:gd name="T2" fmla="*/ 145 w 309"/>
                  <a:gd name="T3" fmla="*/ 2 h 76"/>
                  <a:gd name="T4" fmla="*/ 177 w 309"/>
                  <a:gd name="T5" fmla="*/ 12 h 76"/>
                  <a:gd name="T6" fmla="*/ 223 w 309"/>
                  <a:gd name="T7" fmla="*/ 30 h 76"/>
                  <a:gd name="T8" fmla="*/ 259 w 309"/>
                  <a:gd name="T9" fmla="*/ 42 h 76"/>
                  <a:gd name="T10" fmla="*/ 283 w 309"/>
                  <a:gd name="T11" fmla="*/ 52 h 76"/>
                  <a:gd name="T12" fmla="*/ 297 w 309"/>
                  <a:gd name="T13" fmla="*/ 56 h 76"/>
                  <a:gd name="T14" fmla="*/ 303 w 309"/>
                  <a:gd name="T15" fmla="*/ 58 h 76"/>
                  <a:gd name="T16" fmla="*/ 307 w 309"/>
                  <a:gd name="T17" fmla="*/ 60 h 76"/>
                  <a:gd name="T18" fmla="*/ 309 w 309"/>
                  <a:gd name="T19" fmla="*/ 62 h 76"/>
                  <a:gd name="T20" fmla="*/ 309 w 309"/>
                  <a:gd name="T21" fmla="*/ 66 h 76"/>
                  <a:gd name="T22" fmla="*/ 309 w 309"/>
                  <a:gd name="T23" fmla="*/ 70 h 76"/>
                  <a:gd name="T24" fmla="*/ 307 w 309"/>
                  <a:gd name="T25" fmla="*/ 74 h 76"/>
                  <a:gd name="T26" fmla="*/ 303 w 309"/>
                  <a:gd name="T27" fmla="*/ 76 h 76"/>
                  <a:gd name="T28" fmla="*/ 297 w 309"/>
                  <a:gd name="T29" fmla="*/ 76 h 76"/>
                  <a:gd name="T30" fmla="*/ 293 w 309"/>
                  <a:gd name="T31" fmla="*/ 74 h 76"/>
                  <a:gd name="T32" fmla="*/ 277 w 309"/>
                  <a:gd name="T33" fmla="*/ 70 h 76"/>
                  <a:gd name="T34" fmla="*/ 253 w 309"/>
                  <a:gd name="T35" fmla="*/ 60 h 76"/>
                  <a:gd name="T36" fmla="*/ 217 w 309"/>
                  <a:gd name="T37" fmla="*/ 48 h 76"/>
                  <a:gd name="T38" fmla="*/ 171 w 309"/>
                  <a:gd name="T39" fmla="*/ 30 h 76"/>
                  <a:gd name="T40" fmla="*/ 137 w 309"/>
                  <a:gd name="T41" fmla="*/ 20 h 76"/>
                  <a:gd name="T42" fmla="*/ 105 w 309"/>
                  <a:gd name="T43" fmla="*/ 20 h 76"/>
                  <a:gd name="T44" fmla="*/ 75 w 309"/>
                  <a:gd name="T45" fmla="*/ 24 h 76"/>
                  <a:gd name="T46" fmla="*/ 50 w 309"/>
                  <a:gd name="T47" fmla="*/ 30 h 76"/>
                  <a:gd name="T48" fmla="*/ 30 w 309"/>
                  <a:gd name="T49" fmla="*/ 38 h 76"/>
                  <a:gd name="T50" fmla="*/ 18 w 309"/>
                  <a:gd name="T51" fmla="*/ 44 h 76"/>
                  <a:gd name="T52" fmla="*/ 14 w 309"/>
                  <a:gd name="T53" fmla="*/ 46 h 76"/>
                  <a:gd name="T54" fmla="*/ 10 w 309"/>
                  <a:gd name="T55" fmla="*/ 48 h 76"/>
                  <a:gd name="T56" fmla="*/ 6 w 309"/>
                  <a:gd name="T57" fmla="*/ 48 h 76"/>
                  <a:gd name="T58" fmla="*/ 4 w 309"/>
                  <a:gd name="T59" fmla="*/ 46 h 76"/>
                  <a:gd name="T60" fmla="*/ 0 w 309"/>
                  <a:gd name="T61" fmla="*/ 44 h 76"/>
                  <a:gd name="T62" fmla="*/ 0 w 309"/>
                  <a:gd name="T63" fmla="*/ 40 h 76"/>
                  <a:gd name="T64" fmla="*/ 0 w 309"/>
                  <a:gd name="T65" fmla="*/ 36 h 76"/>
                  <a:gd name="T66" fmla="*/ 2 w 309"/>
                  <a:gd name="T67" fmla="*/ 32 h 76"/>
                  <a:gd name="T68" fmla="*/ 4 w 309"/>
                  <a:gd name="T69" fmla="*/ 30 h 76"/>
                  <a:gd name="T70" fmla="*/ 8 w 309"/>
                  <a:gd name="T71" fmla="*/ 28 h 76"/>
                  <a:gd name="T72" fmla="*/ 18 w 309"/>
                  <a:gd name="T73" fmla="*/ 22 h 76"/>
                  <a:gd name="T74" fmla="*/ 36 w 309"/>
                  <a:gd name="T75" fmla="*/ 16 h 76"/>
                  <a:gd name="T76" fmla="*/ 58 w 309"/>
                  <a:gd name="T77" fmla="*/ 8 h 76"/>
                  <a:gd name="T78" fmla="*/ 83 w 309"/>
                  <a:gd name="T79" fmla="*/ 2 h 76"/>
                  <a:gd name="T80" fmla="*/ 113 w 309"/>
                  <a:gd name="T8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9" h="76">
                    <a:moveTo>
                      <a:pt x="113" y="0"/>
                    </a:moveTo>
                    <a:lnTo>
                      <a:pt x="145" y="2"/>
                    </a:lnTo>
                    <a:lnTo>
                      <a:pt x="177" y="12"/>
                    </a:lnTo>
                    <a:lnTo>
                      <a:pt x="223" y="30"/>
                    </a:lnTo>
                    <a:lnTo>
                      <a:pt x="259" y="42"/>
                    </a:lnTo>
                    <a:lnTo>
                      <a:pt x="283" y="52"/>
                    </a:lnTo>
                    <a:lnTo>
                      <a:pt x="297" y="56"/>
                    </a:lnTo>
                    <a:lnTo>
                      <a:pt x="303" y="58"/>
                    </a:lnTo>
                    <a:lnTo>
                      <a:pt x="307" y="60"/>
                    </a:lnTo>
                    <a:lnTo>
                      <a:pt x="309" y="62"/>
                    </a:lnTo>
                    <a:lnTo>
                      <a:pt x="309" y="66"/>
                    </a:lnTo>
                    <a:lnTo>
                      <a:pt x="309" y="70"/>
                    </a:lnTo>
                    <a:lnTo>
                      <a:pt x="307" y="74"/>
                    </a:lnTo>
                    <a:lnTo>
                      <a:pt x="303" y="76"/>
                    </a:lnTo>
                    <a:lnTo>
                      <a:pt x="297" y="76"/>
                    </a:lnTo>
                    <a:lnTo>
                      <a:pt x="293" y="74"/>
                    </a:lnTo>
                    <a:lnTo>
                      <a:pt x="277" y="70"/>
                    </a:lnTo>
                    <a:lnTo>
                      <a:pt x="253" y="60"/>
                    </a:lnTo>
                    <a:lnTo>
                      <a:pt x="217" y="48"/>
                    </a:lnTo>
                    <a:lnTo>
                      <a:pt x="171" y="30"/>
                    </a:lnTo>
                    <a:lnTo>
                      <a:pt x="137" y="20"/>
                    </a:lnTo>
                    <a:lnTo>
                      <a:pt x="105" y="20"/>
                    </a:lnTo>
                    <a:lnTo>
                      <a:pt x="75" y="24"/>
                    </a:lnTo>
                    <a:lnTo>
                      <a:pt x="50" y="30"/>
                    </a:lnTo>
                    <a:lnTo>
                      <a:pt x="30" y="38"/>
                    </a:lnTo>
                    <a:lnTo>
                      <a:pt x="18" y="44"/>
                    </a:lnTo>
                    <a:lnTo>
                      <a:pt x="14" y="46"/>
                    </a:lnTo>
                    <a:lnTo>
                      <a:pt x="10" y="48"/>
                    </a:lnTo>
                    <a:lnTo>
                      <a:pt x="6" y="48"/>
                    </a:lnTo>
                    <a:lnTo>
                      <a:pt x="4" y="46"/>
                    </a:lnTo>
                    <a:lnTo>
                      <a:pt x="0" y="44"/>
                    </a:lnTo>
                    <a:lnTo>
                      <a:pt x="0" y="40"/>
                    </a:lnTo>
                    <a:lnTo>
                      <a:pt x="0" y="36"/>
                    </a:lnTo>
                    <a:lnTo>
                      <a:pt x="2" y="32"/>
                    </a:lnTo>
                    <a:lnTo>
                      <a:pt x="4" y="30"/>
                    </a:lnTo>
                    <a:lnTo>
                      <a:pt x="8" y="28"/>
                    </a:lnTo>
                    <a:lnTo>
                      <a:pt x="18" y="22"/>
                    </a:lnTo>
                    <a:lnTo>
                      <a:pt x="36" y="16"/>
                    </a:lnTo>
                    <a:lnTo>
                      <a:pt x="58" y="8"/>
                    </a:lnTo>
                    <a:lnTo>
                      <a:pt x="83" y="2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3" name="Freeform 38"/>
              <p:cNvSpPr>
                <a:spLocks/>
              </p:cNvSpPr>
              <p:nvPr/>
            </p:nvSpPr>
            <p:spPr bwMode="auto">
              <a:xfrm>
                <a:off x="7339014" y="1851025"/>
                <a:ext cx="246063" cy="60325"/>
              </a:xfrm>
              <a:custGeom>
                <a:avLst/>
                <a:gdLst>
                  <a:gd name="T0" fmla="*/ 113 w 309"/>
                  <a:gd name="T1" fmla="*/ 0 h 75"/>
                  <a:gd name="T2" fmla="*/ 145 w 309"/>
                  <a:gd name="T3" fmla="*/ 2 h 75"/>
                  <a:gd name="T4" fmla="*/ 177 w 309"/>
                  <a:gd name="T5" fmla="*/ 12 h 75"/>
                  <a:gd name="T6" fmla="*/ 223 w 309"/>
                  <a:gd name="T7" fmla="*/ 28 h 75"/>
                  <a:gd name="T8" fmla="*/ 259 w 309"/>
                  <a:gd name="T9" fmla="*/ 42 h 75"/>
                  <a:gd name="T10" fmla="*/ 283 w 309"/>
                  <a:gd name="T11" fmla="*/ 49 h 75"/>
                  <a:gd name="T12" fmla="*/ 297 w 309"/>
                  <a:gd name="T13" fmla="*/ 55 h 75"/>
                  <a:gd name="T14" fmla="*/ 303 w 309"/>
                  <a:gd name="T15" fmla="*/ 57 h 75"/>
                  <a:gd name="T16" fmla="*/ 307 w 309"/>
                  <a:gd name="T17" fmla="*/ 59 h 75"/>
                  <a:gd name="T18" fmla="*/ 309 w 309"/>
                  <a:gd name="T19" fmla="*/ 61 h 75"/>
                  <a:gd name="T20" fmla="*/ 309 w 309"/>
                  <a:gd name="T21" fmla="*/ 65 h 75"/>
                  <a:gd name="T22" fmla="*/ 309 w 309"/>
                  <a:gd name="T23" fmla="*/ 69 h 75"/>
                  <a:gd name="T24" fmla="*/ 307 w 309"/>
                  <a:gd name="T25" fmla="*/ 73 h 75"/>
                  <a:gd name="T26" fmla="*/ 303 w 309"/>
                  <a:gd name="T27" fmla="*/ 75 h 75"/>
                  <a:gd name="T28" fmla="*/ 297 w 309"/>
                  <a:gd name="T29" fmla="*/ 75 h 75"/>
                  <a:gd name="T30" fmla="*/ 293 w 309"/>
                  <a:gd name="T31" fmla="*/ 73 h 75"/>
                  <a:gd name="T32" fmla="*/ 277 w 309"/>
                  <a:gd name="T33" fmla="*/ 67 h 75"/>
                  <a:gd name="T34" fmla="*/ 253 w 309"/>
                  <a:gd name="T35" fmla="*/ 59 h 75"/>
                  <a:gd name="T36" fmla="*/ 217 w 309"/>
                  <a:gd name="T37" fmla="*/ 45 h 75"/>
                  <a:gd name="T38" fmla="*/ 171 w 309"/>
                  <a:gd name="T39" fmla="*/ 28 h 75"/>
                  <a:gd name="T40" fmla="*/ 137 w 309"/>
                  <a:gd name="T41" fmla="*/ 20 h 75"/>
                  <a:gd name="T42" fmla="*/ 105 w 309"/>
                  <a:gd name="T43" fmla="*/ 18 h 75"/>
                  <a:gd name="T44" fmla="*/ 75 w 309"/>
                  <a:gd name="T45" fmla="*/ 22 h 75"/>
                  <a:gd name="T46" fmla="*/ 50 w 309"/>
                  <a:gd name="T47" fmla="*/ 30 h 75"/>
                  <a:gd name="T48" fmla="*/ 30 w 309"/>
                  <a:gd name="T49" fmla="*/ 38 h 75"/>
                  <a:gd name="T50" fmla="*/ 18 w 309"/>
                  <a:gd name="T51" fmla="*/ 44 h 75"/>
                  <a:gd name="T52" fmla="*/ 14 w 309"/>
                  <a:gd name="T53" fmla="*/ 45 h 75"/>
                  <a:gd name="T54" fmla="*/ 10 w 309"/>
                  <a:gd name="T55" fmla="*/ 47 h 75"/>
                  <a:gd name="T56" fmla="*/ 6 w 309"/>
                  <a:gd name="T57" fmla="*/ 45 h 75"/>
                  <a:gd name="T58" fmla="*/ 4 w 309"/>
                  <a:gd name="T59" fmla="*/ 45 h 75"/>
                  <a:gd name="T60" fmla="*/ 0 w 309"/>
                  <a:gd name="T61" fmla="*/ 42 h 75"/>
                  <a:gd name="T62" fmla="*/ 0 w 309"/>
                  <a:gd name="T63" fmla="*/ 40 h 75"/>
                  <a:gd name="T64" fmla="*/ 0 w 309"/>
                  <a:gd name="T65" fmla="*/ 36 h 75"/>
                  <a:gd name="T66" fmla="*/ 2 w 309"/>
                  <a:gd name="T67" fmla="*/ 32 h 75"/>
                  <a:gd name="T68" fmla="*/ 4 w 309"/>
                  <a:gd name="T69" fmla="*/ 30 h 75"/>
                  <a:gd name="T70" fmla="*/ 8 w 309"/>
                  <a:gd name="T71" fmla="*/ 28 h 75"/>
                  <a:gd name="T72" fmla="*/ 18 w 309"/>
                  <a:gd name="T73" fmla="*/ 22 h 75"/>
                  <a:gd name="T74" fmla="*/ 36 w 309"/>
                  <a:gd name="T75" fmla="*/ 14 h 75"/>
                  <a:gd name="T76" fmla="*/ 58 w 309"/>
                  <a:gd name="T77" fmla="*/ 8 h 75"/>
                  <a:gd name="T78" fmla="*/ 83 w 309"/>
                  <a:gd name="T79" fmla="*/ 2 h 75"/>
                  <a:gd name="T80" fmla="*/ 113 w 309"/>
                  <a:gd name="T8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9" h="75">
                    <a:moveTo>
                      <a:pt x="113" y="0"/>
                    </a:moveTo>
                    <a:lnTo>
                      <a:pt x="145" y="2"/>
                    </a:lnTo>
                    <a:lnTo>
                      <a:pt x="177" y="12"/>
                    </a:lnTo>
                    <a:lnTo>
                      <a:pt x="223" y="28"/>
                    </a:lnTo>
                    <a:lnTo>
                      <a:pt x="259" y="42"/>
                    </a:lnTo>
                    <a:lnTo>
                      <a:pt x="283" y="49"/>
                    </a:lnTo>
                    <a:lnTo>
                      <a:pt x="297" y="55"/>
                    </a:lnTo>
                    <a:lnTo>
                      <a:pt x="303" y="57"/>
                    </a:lnTo>
                    <a:lnTo>
                      <a:pt x="307" y="59"/>
                    </a:lnTo>
                    <a:lnTo>
                      <a:pt x="309" y="61"/>
                    </a:lnTo>
                    <a:lnTo>
                      <a:pt x="309" y="65"/>
                    </a:lnTo>
                    <a:lnTo>
                      <a:pt x="309" y="69"/>
                    </a:lnTo>
                    <a:lnTo>
                      <a:pt x="307" y="73"/>
                    </a:lnTo>
                    <a:lnTo>
                      <a:pt x="303" y="75"/>
                    </a:lnTo>
                    <a:lnTo>
                      <a:pt x="297" y="75"/>
                    </a:lnTo>
                    <a:lnTo>
                      <a:pt x="293" y="73"/>
                    </a:lnTo>
                    <a:lnTo>
                      <a:pt x="277" y="67"/>
                    </a:lnTo>
                    <a:lnTo>
                      <a:pt x="253" y="59"/>
                    </a:lnTo>
                    <a:lnTo>
                      <a:pt x="217" y="45"/>
                    </a:lnTo>
                    <a:lnTo>
                      <a:pt x="171" y="28"/>
                    </a:lnTo>
                    <a:lnTo>
                      <a:pt x="137" y="20"/>
                    </a:lnTo>
                    <a:lnTo>
                      <a:pt x="105" y="18"/>
                    </a:lnTo>
                    <a:lnTo>
                      <a:pt x="75" y="22"/>
                    </a:lnTo>
                    <a:lnTo>
                      <a:pt x="50" y="30"/>
                    </a:lnTo>
                    <a:lnTo>
                      <a:pt x="30" y="38"/>
                    </a:lnTo>
                    <a:lnTo>
                      <a:pt x="18" y="44"/>
                    </a:lnTo>
                    <a:lnTo>
                      <a:pt x="14" y="45"/>
                    </a:lnTo>
                    <a:lnTo>
                      <a:pt x="10" y="47"/>
                    </a:lnTo>
                    <a:lnTo>
                      <a:pt x="6" y="45"/>
                    </a:lnTo>
                    <a:lnTo>
                      <a:pt x="4" y="45"/>
                    </a:lnTo>
                    <a:lnTo>
                      <a:pt x="0" y="42"/>
                    </a:lnTo>
                    <a:lnTo>
                      <a:pt x="0" y="40"/>
                    </a:lnTo>
                    <a:lnTo>
                      <a:pt x="0" y="36"/>
                    </a:lnTo>
                    <a:lnTo>
                      <a:pt x="2" y="32"/>
                    </a:lnTo>
                    <a:lnTo>
                      <a:pt x="4" y="30"/>
                    </a:lnTo>
                    <a:lnTo>
                      <a:pt x="8" y="28"/>
                    </a:lnTo>
                    <a:lnTo>
                      <a:pt x="18" y="22"/>
                    </a:lnTo>
                    <a:lnTo>
                      <a:pt x="36" y="14"/>
                    </a:lnTo>
                    <a:lnTo>
                      <a:pt x="58" y="8"/>
                    </a:lnTo>
                    <a:lnTo>
                      <a:pt x="83" y="2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4" name="Freeform 39"/>
              <p:cNvSpPr>
                <a:spLocks/>
              </p:cNvSpPr>
              <p:nvPr/>
            </p:nvSpPr>
            <p:spPr bwMode="auto">
              <a:xfrm>
                <a:off x="7339014" y="1890713"/>
                <a:ext cx="252413" cy="61913"/>
              </a:xfrm>
              <a:custGeom>
                <a:avLst/>
                <a:gdLst>
                  <a:gd name="T0" fmla="*/ 115 w 317"/>
                  <a:gd name="T1" fmla="*/ 0 h 78"/>
                  <a:gd name="T2" fmla="*/ 147 w 317"/>
                  <a:gd name="T3" fmla="*/ 4 h 78"/>
                  <a:gd name="T4" fmla="*/ 181 w 317"/>
                  <a:gd name="T5" fmla="*/ 12 h 78"/>
                  <a:gd name="T6" fmla="*/ 229 w 317"/>
                  <a:gd name="T7" fmla="*/ 30 h 78"/>
                  <a:gd name="T8" fmla="*/ 265 w 317"/>
                  <a:gd name="T9" fmla="*/ 42 h 78"/>
                  <a:gd name="T10" fmla="*/ 289 w 317"/>
                  <a:gd name="T11" fmla="*/ 52 h 78"/>
                  <a:gd name="T12" fmla="*/ 305 w 317"/>
                  <a:gd name="T13" fmla="*/ 58 h 78"/>
                  <a:gd name="T14" fmla="*/ 311 w 317"/>
                  <a:gd name="T15" fmla="*/ 58 h 78"/>
                  <a:gd name="T16" fmla="*/ 313 w 317"/>
                  <a:gd name="T17" fmla="*/ 60 h 78"/>
                  <a:gd name="T18" fmla="*/ 315 w 317"/>
                  <a:gd name="T19" fmla="*/ 64 h 78"/>
                  <a:gd name="T20" fmla="*/ 317 w 317"/>
                  <a:gd name="T21" fmla="*/ 66 h 78"/>
                  <a:gd name="T22" fmla="*/ 317 w 317"/>
                  <a:gd name="T23" fmla="*/ 70 h 78"/>
                  <a:gd name="T24" fmla="*/ 315 w 317"/>
                  <a:gd name="T25" fmla="*/ 74 h 78"/>
                  <a:gd name="T26" fmla="*/ 311 w 317"/>
                  <a:gd name="T27" fmla="*/ 76 h 78"/>
                  <a:gd name="T28" fmla="*/ 309 w 317"/>
                  <a:gd name="T29" fmla="*/ 78 h 78"/>
                  <a:gd name="T30" fmla="*/ 305 w 317"/>
                  <a:gd name="T31" fmla="*/ 76 h 78"/>
                  <a:gd name="T32" fmla="*/ 299 w 317"/>
                  <a:gd name="T33" fmla="*/ 76 h 78"/>
                  <a:gd name="T34" fmla="*/ 283 w 317"/>
                  <a:gd name="T35" fmla="*/ 70 h 78"/>
                  <a:gd name="T36" fmla="*/ 259 w 317"/>
                  <a:gd name="T37" fmla="*/ 60 h 78"/>
                  <a:gd name="T38" fmla="*/ 221 w 317"/>
                  <a:gd name="T39" fmla="*/ 48 h 78"/>
                  <a:gd name="T40" fmla="*/ 175 w 317"/>
                  <a:gd name="T41" fmla="*/ 30 h 78"/>
                  <a:gd name="T42" fmla="*/ 139 w 317"/>
                  <a:gd name="T43" fmla="*/ 22 h 78"/>
                  <a:gd name="T44" fmla="*/ 107 w 317"/>
                  <a:gd name="T45" fmla="*/ 20 h 78"/>
                  <a:gd name="T46" fmla="*/ 77 w 317"/>
                  <a:gd name="T47" fmla="*/ 24 h 78"/>
                  <a:gd name="T48" fmla="*/ 52 w 317"/>
                  <a:gd name="T49" fmla="*/ 30 h 78"/>
                  <a:gd name="T50" fmla="*/ 32 w 317"/>
                  <a:gd name="T51" fmla="*/ 38 h 78"/>
                  <a:gd name="T52" fmla="*/ 18 w 317"/>
                  <a:gd name="T53" fmla="*/ 44 h 78"/>
                  <a:gd name="T54" fmla="*/ 14 w 317"/>
                  <a:gd name="T55" fmla="*/ 48 h 78"/>
                  <a:gd name="T56" fmla="*/ 14 w 317"/>
                  <a:gd name="T57" fmla="*/ 48 h 78"/>
                  <a:gd name="T58" fmla="*/ 10 w 317"/>
                  <a:gd name="T59" fmla="*/ 48 h 78"/>
                  <a:gd name="T60" fmla="*/ 6 w 317"/>
                  <a:gd name="T61" fmla="*/ 48 h 78"/>
                  <a:gd name="T62" fmla="*/ 4 w 317"/>
                  <a:gd name="T63" fmla="*/ 46 h 78"/>
                  <a:gd name="T64" fmla="*/ 0 w 317"/>
                  <a:gd name="T65" fmla="*/ 44 h 78"/>
                  <a:gd name="T66" fmla="*/ 0 w 317"/>
                  <a:gd name="T67" fmla="*/ 40 h 78"/>
                  <a:gd name="T68" fmla="*/ 0 w 317"/>
                  <a:gd name="T69" fmla="*/ 36 h 78"/>
                  <a:gd name="T70" fmla="*/ 2 w 317"/>
                  <a:gd name="T71" fmla="*/ 34 h 78"/>
                  <a:gd name="T72" fmla="*/ 4 w 317"/>
                  <a:gd name="T73" fmla="*/ 32 h 78"/>
                  <a:gd name="T74" fmla="*/ 8 w 317"/>
                  <a:gd name="T75" fmla="*/ 28 h 78"/>
                  <a:gd name="T76" fmla="*/ 20 w 317"/>
                  <a:gd name="T77" fmla="*/ 24 h 78"/>
                  <a:gd name="T78" fmla="*/ 36 w 317"/>
                  <a:gd name="T79" fmla="*/ 16 h 78"/>
                  <a:gd name="T80" fmla="*/ 60 w 317"/>
                  <a:gd name="T81" fmla="*/ 8 h 78"/>
                  <a:gd name="T82" fmla="*/ 85 w 317"/>
                  <a:gd name="T83" fmla="*/ 4 h 78"/>
                  <a:gd name="T84" fmla="*/ 115 w 317"/>
                  <a:gd name="T8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7" h="78">
                    <a:moveTo>
                      <a:pt x="115" y="0"/>
                    </a:moveTo>
                    <a:lnTo>
                      <a:pt x="147" y="4"/>
                    </a:lnTo>
                    <a:lnTo>
                      <a:pt x="181" y="12"/>
                    </a:lnTo>
                    <a:lnTo>
                      <a:pt x="229" y="30"/>
                    </a:lnTo>
                    <a:lnTo>
                      <a:pt x="265" y="42"/>
                    </a:lnTo>
                    <a:lnTo>
                      <a:pt x="289" y="52"/>
                    </a:lnTo>
                    <a:lnTo>
                      <a:pt x="305" y="58"/>
                    </a:lnTo>
                    <a:lnTo>
                      <a:pt x="311" y="58"/>
                    </a:lnTo>
                    <a:lnTo>
                      <a:pt x="313" y="60"/>
                    </a:lnTo>
                    <a:lnTo>
                      <a:pt x="315" y="64"/>
                    </a:lnTo>
                    <a:lnTo>
                      <a:pt x="317" y="66"/>
                    </a:lnTo>
                    <a:lnTo>
                      <a:pt x="317" y="70"/>
                    </a:lnTo>
                    <a:lnTo>
                      <a:pt x="315" y="74"/>
                    </a:lnTo>
                    <a:lnTo>
                      <a:pt x="311" y="76"/>
                    </a:lnTo>
                    <a:lnTo>
                      <a:pt x="309" y="78"/>
                    </a:lnTo>
                    <a:lnTo>
                      <a:pt x="305" y="76"/>
                    </a:lnTo>
                    <a:lnTo>
                      <a:pt x="299" y="76"/>
                    </a:lnTo>
                    <a:lnTo>
                      <a:pt x="283" y="70"/>
                    </a:lnTo>
                    <a:lnTo>
                      <a:pt x="259" y="60"/>
                    </a:lnTo>
                    <a:lnTo>
                      <a:pt x="221" y="48"/>
                    </a:lnTo>
                    <a:lnTo>
                      <a:pt x="175" y="30"/>
                    </a:lnTo>
                    <a:lnTo>
                      <a:pt x="139" y="22"/>
                    </a:lnTo>
                    <a:lnTo>
                      <a:pt x="107" y="20"/>
                    </a:lnTo>
                    <a:lnTo>
                      <a:pt x="77" y="24"/>
                    </a:lnTo>
                    <a:lnTo>
                      <a:pt x="52" y="30"/>
                    </a:lnTo>
                    <a:lnTo>
                      <a:pt x="32" y="38"/>
                    </a:lnTo>
                    <a:lnTo>
                      <a:pt x="18" y="44"/>
                    </a:lnTo>
                    <a:lnTo>
                      <a:pt x="14" y="48"/>
                    </a:lnTo>
                    <a:lnTo>
                      <a:pt x="14" y="48"/>
                    </a:lnTo>
                    <a:lnTo>
                      <a:pt x="10" y="48"/>
                    </a:lnTo>
                    <a:lnTo>
                      <a:pt x="6" y="48"/>
                    </a:lnTo>
                    <a:lnTo>
                      <a:pt x="4" y="46"/>
                    </a:lnTo>
                    <a:lnTo>
                      <a:pt x="0" y="44"/>
                    </a:lnTo>
                    <a:lnTo>
                      <a:pt x="0" y="40"/>
                    </a:lnTo>
                    <a:lnTo>
                      <a:pt x="0" y="36"/>
                    </a:lnTo>
                    <a:lnTo>
                      <a:pt x="2" y="34"/>
                    </a:lnTo>
                    <a:lnTo>
                      <a:pt x="4" y="32"/>
                    </a:lnTo>
                    <a:lnTo>
                      <a:pt x="8" y="28"/>
                    </a:lnTo>
                    <a:lnTo>
                      <a:pt x="20" y="24"/>
                    </a:lnTo>
                    <a:lnTo>
                      <a:pt x="36" y="16"/>
                    </a:lnTo>
                    <a:lnTo>
                      <a:pt x="60" y="8"/>
                    </a:lnTo>
                    <a:lnTo>
                      <a:pt x="85" y="4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5" name="Freeform 40"/>
              <p:cNvSpPr>
                <a:spLocks/>
              </p:cNvSpPr>
              <p:nvPr/>
            </p:nvSpPr>
            <p:spPr bwMode="auto">
              <a:xfrm>
                <a:off x="7339014" y="1933575"/>
                <a:ext cx="258763" cy="61913"/>
              </a:xfrm>
              <a:custGeom>
                <a:avLst/>
                <a:gdLst>
                  <a:gd name="T0" fmla="*/ 119 w 325"/>
                  <a:gd name="T1" fmla="*/ 0 h 78"/>
                  <a:gd name="T2" fmla="*/ 151 w 325"/>
                  <a:gd name="T3" fmla="*/ 2 h 78"/>
                  <a:gd name="T4" fmla="*/ 187 w 325"/>
                  <a:gd name="T5" fmla="*/ 12 h 78"/>
                  <a:gd name="T6" fmla="*/ 227 w 325"/>
                  <a:gd name="T7" fmla="*/ 28 h 78"/>
                  <a:gd name="T8" fmla="*/ 259 w 325"/>
                  <a:gd name="T9" fmla="*/ 40 h 78"/>
                  <a:gd name="T10" fmla="*/ 285 w 325"/>
                  <a:gd name="T11" fmla="*/ 48 h 78"/>
                  <a:gd name="T12" fmla="*/ 303 w 325"/>
                  <a:gd name="T13" fmla="*/ 54 h 78"/>
                  <a:gd name="T14" fmla="*/ 315 w 325"/>
                  <a:gd name="T15" fmla="*/ 58 h 78"/>
                  <a:gd name="T16" fmla="*/ 317 w 325"/>
                  <a:gd name="T17" fmla="*/ 60 h 78"/>
                  <a:gd name="T18" fmla="*/ 321 w 325"/>
                  <a:gd name="T19" fmla="*/ 62 h 78"/>
                  <a:gd name="T20" fmla="*/ 325 w 325"/>
                  <a:gd name="T21" fmla="*/ 66 h 78"/>
                  <a:gd name="T22" fmla="*/ 323 w 325"/>
                  <a:gd name="T23" fmla="*/ 72 h 78"/>
                  <a:gd name="T24" fmla="*/ 323 w 325"/>
                  <a:gd name="T25" fmla="*/ 74 h 78"/>
                  <a:gd name="T26" fmla="*/ 319 w 325"/>
                  <a:gd name="T27" fmla="*/ 78 h 78"/>
                  <a:gd name="T28" fmla="*/ 315 w 325"/>
                  <a:gd name="T29" fmla="*/ 78 h 78"/>
                  <a:gd name="T30" fmla="*/ 313 w 325"/>
                  <a:gd name="T31" fmla="*/ 78 h 78"/>
                  <a:gd name="T32" fmla="*/ 307 w 325"/>
                  <a:gd name="T33" fmla="*/ 76 h 78"/>
                  <a:gd name="T34" fmla="*/ 291 w 325"/>
                  <a:gd name="T35" fmla="*/ 70 h 78"/>
                  <a:gd name="T36" fmla="*/ 265 w 325"/>
                  <a:gd name="T37" fmla="*/ 62 h 78"/>
                  <a:gd name="T38" fmla="*/ 227 w 325"/>
                  <a:gd name="T39" fmla="*/ 48 h 78"/>
                  <a:gd name="T40" fmla="*/ 179 w 325"/>
                  <a:gd name="T41" fmla="*/ 30 h 78"/>
                  <a:gd name="T42" fmla="*/ 143 w 325"/>
                  <a:gd name="T43" fmla="*/ 20 h 78"/>
                  <a:gd name="T44" fmla="*/ 109 w 325"/>
                  <a:gd name="T45" fmla="*/ 18 h 78"/>
                  <a:gd name="T46" fmla="*/ 77 w 325"/>
                  <a:gd name="T47" fmla="*/ 22 h 78"/>
                  <a:gd name="T48" fmla="*/ 52 w 325"/>
                  <a:gd name="T49" fmla="*/ 28 h 78"/>
                  <a:gd name="T50" fmla="*/ 32 w 325"/>
                  <a:gd name="T51" fmla="*/ 36 h 78"/>
                  <a:gd name="T52" fmla="*/ 18 w 325"/>
                  <a:gd name="T53" fmla="*/ 42 h 78"/>
                  <a:gd name="T54" fmla="*/ 14 w 325"/>
                  <a:gd name="T55" fmla="*/ 44 h 78"/>
                  <a:gd name="T56" fmla="*/ 14 w 325"/>
                  <a:gd name="T57" fmla="*/ 44 h 78"/>
                  <a:gd name="T58" fmla="*/ 10 w 325"/>
                  <a:gd name="T59" fmla="*/ 46 h 78"/>
                  <a:gd name="T60" fmla="*/ 6 w 325"/>
                  <a:gd name="T61" fmla="*/ 46 h 78"/>
                  <a:gd name="T62" fmla="*/ 2 w 325"/>
                  <a:gd name="T63" fmla="*/ 44 h 78"/>
                  <a:gd name="T64" fmla="*/ 0 w 325"/>
                  <a:gd name="T65" fmla="*/ 42 h 78"/>
                  <a:gd name="T66" fmla="*/ 0 w 325"/>
                  <a:gd name="T67" fmla="*/ 38 h 78"/>
                  <a:gd name="T68" fmla="*/ 0 w 325"/>
                  <a:gd name="T69" fmla="*/ 34 h 78"/>
                  <a:gd name="T70" fmla="*/ 2 w 325"/>
                  <a:gd name="T71" fmla="*/ 30 h 78"/>
                  <a:gd name="T72" fmla="*/ 4 w 325"/>
                  <a:gd name="T73" fmla="*/ 28 h 78"/>
                  <a:gd name="T74" fmla="*/ 8 w 325"/>
                  <a:gd name="T75" fmla="*/ 26 h 78"/>
                  <a:gd name="T76" fmla="*/ 20 w 325"/>
                  <a:gd name="T77" fmla="*/ 20 h 78"/>
                  <a:gd name="T78" fmla="*/ 38 w 325"/>
                  <a:gd name="T79" fmla="*/ 14 h 78"/>
                  <a:gd name="T80" fmla="*/ 60 w 325"/>
                  <a:gd name="T81" fmla="*/ 6 h 78"/>
                  <a:gd name="T82" fmla="*/ 87 w 325"/>
                  <a:gd name="T83" fmla="*/ 2 h 78"/>
                  <a:gd name="T84" fmla="*/ 119 w 325"/>
                  <a:gd name="T8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5" h="78">
                    <a:moveTo>
                      <a:pt x="119" y="0"/>
                    </a:moveTo>
                    <a:lnTo>
                      <a:pt x="151" y="2"/>
                    </a:lnTo>
                    <a:lnTo>
                      <a:pt x="187" y="12"/>
                    </a:lnTo>
                    <a:lnTo>
                      <a:pt x="227" y="28"/>
                    </a:lnTo>
                    <a:lnTo>
                      <a:pt x="259" y="40"/>
                    </a:lnTo>
                    <a:lnTo>
                      <a:pt x="285" y="48"/>
                    </a:lnTo>
                    <a:lnTo>
                      <a:pt x="303" y="54"/>
                    </a:lnTo>
                    <a:lnTo>
                      <a:pt x="315" y="58"/>
                    </a:lnTo>
                    <a:lnTo>
                      <a:pt x="317" y="60"/>
                    </a:lnTo>
                    <a:lnTo>
                      <a:pt x="321" y="62"/>
                    </a:lnTo>
                    <a:lnTo>
                      <a:pt x="325" y="66"/>
                    </a:lnTo>
                    <a:lnTo>
                      <a:pt x="323" y="72"/>
                    </a:lnTo>
                    <a:lnTo>
                      <a:pt x="323" y="74"/>
                    </a:lnTo>
                    <a:lnTo>
                      <a:pt x="319" y="78"/>
                    </a:lnTo>
                    <a:lnTo>
                      <a:pt x="315" y="78"/>
                    </a:lnTo>
                    <a:lnTo>
                      <a:pt x="313" y="78"/>
                    </a:lnTo>
                    <a:lnTo>
                      <a:pt x="307" y="76"/>
                    </a:lnTo>
                    <a:lnTo>
                      <a:pt x="291" y="70"/>
                    </a:lnTo>
                    <a:lnTo>
                      <a:pt x="265" y="62"/>
                    </a:lnTo>
                    <a:lnTo>
                      <a:pt x="227" y="48"/>
                    </a:lnTo>
                    <a:lnTo>
                      <a:pt x="179" y="30"/>
                    </a:lnTo>
                    <a:lnTo>
                      <a:pt x="143" y="20"/>
                    </a:lnTo>
                    <a:lnTo>
                      <a:pt x="109" y="18"/>
                    </a:lnTo>
                    <a:lnTo>
                      <a:pt x="77" y="22"/>
                    </a:lnTo>
                    <a:lnTo>
                      <a:pt x="52" y="28"/>
                    </a:lnTo>
                    <a:lnTo>
                      <a:pt x="32" y="36"/>
                    </a:lnTo>
                    <a:lnTo>
                      <a:pt x="18" y="42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10" y="46"/>
                    </a:lnTo>
                    <a:lnTo>
                      <a:pt x="6" y="46"/>
                    </a:lnTo>
                    <a:lnTo>
                      <a:pt x="2" y="44"/>
                    </a:lnTo>
                    <a:lnTo>
                      <a:pt x="0" y="42"/>
                    </a:lnTo>
                    <a:lnTo>
                      <a:pt x="0" y="38"/>
                    </a:lnTo>
                    <a:lnTo>
                      <a:pt x="0" y="34"/>
                    </a:lnTo>
                    <a:lnTo>
                      <a:pt x="2" y="30"/>
                    </a:lnTo>
                    <a:lnTo>
                      <a:pt x="4" y="28"/>
                    </a:lnTo>
                    <a:lnTo>
                      <a:pt x="8" y="26"/>
                    </a:lnTo>
                    <a:lnTo>
                      <a:pt x="20" y="20"/>
                    </a:lnTo>
                    <a:lnTo>
                      <a:pt x="38" y="14"/>
                    </a:lnTo>
                    <a:lnTo>
                      <a:pt x="60" y="6"/>
                    </a:lnTo>
                    <a:lnTo>
                      <a:pt x="87" y="2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6" name="Freeform 41"/>
              <p:cNvSpPr>
                <a:spLocks/>
              </p:cNvSpPr>
              <p:nvPr/>
            </p:nvSpPr>
            <p:spPr bwMode="auto">
              <a:xfrm>
                <a:off x="7346951" y="1979613"/>
                <a:ext cx="166688" cy="31750"/>
              </a:xfrm>
              <a:custGeom>
                <a:avLst/>
                <a:gdLst>
                  <a:gd name="T0" fmla="*/ 121 w 209"/>
                  <a:gd name="T1" fmla="*/ 0 h 42"/>
                  <a:gd name="T2" fmla="*/ 151 w 209"/>
                  <a:gd name="T3" fmla="*/ 4 h 42"/>
                  <a:gd name="T4" fmla="*/ 175 w 209"/>
                  <a:gd name="T5" fmla="*/ 10 h 42"/>
                  <a:gd name="T6" fmla="*/ 191 w 209"/>
                  <a:gd name="T7" fmla="*/ 16 h 42"/>
                  <a:gd name="T8" fmla="*/ 201 w 209"/>
                  <a:gd name="T9" fmla="*/ 20 h 42"/>
                  <a:gd name="T10" fmla="*/ 203 w 209"/>
                  <a:gd name="T11" fmla="*/ 22 h 42"/>
                  <a:gd name="T12" fmla="*/ 207 w 209"/>
                  <a:gd name="T13" fmla="*/ 24 h 42"/>
                  <a:gd name="T14" fmla="*/ 209 w 209"/>
                  <a:gd name="T15" fmla="*/ 26 h 42"/>
                  <a:gd name="T16" fmla="*/ 209 w 209"/>
                  <a:gd name="T17" fmla="*/ 30 h 42"/>
                  <a:gd name="T18" fmla="*/ 209 w 209"/>
                  <a:gd name="T19" fmla="*/ 34 h 42"/>
                  <a:gd name="T20" fmla="*/ 205 w 209"/>
                  <a:gd name="T21" fmla="*/ 36 h 42"/>
                  <a:gd name="T22" fmla="*/ 203 w 209"/>
                  <a:gd name="T23" fmla="*/ 38 h 42"/>
                  <a:gd name="T24" fmla="*/ 199 w 209"/>
                  <a:gd name="T25" fmla="*/ 40 h 42"/>
                  <a:gd name="T26" fmla="*/ 195 w 209"/>
                  <a:gd name="T27" fmla="*/ 38 h 42"/>
                  <a:gd name="T28" fmla="*/ 193 w 209"/>
                  <a:gd name="T29" fmla="*/ 38 h 42"/>
                  <a:gd name="T30" fmla="*/ 193 w 209"/>
                  <a:gd name="T31" fmla="*/ 38 h 42"/>
                  <a:gd name="T32" fmla="*/ 185 w 209"/>
                  <a:gd name="T33" fmla="*/ 34 h 42"/>
                  <a:gd name="T34" fmla="*/ 169 w 209"/>
                  <a:gd name="T35" fmla="*/ 28 h 42"/>
                  <a:gd name="T36" fmla="*/ 147 w 209"/>
                  <a:gd name="T37" fmla="*/ 22 h 42"/>
                  <a:gd name="T38" fmla="*/ 119 w 209"/>
                  <a:gd name="T39" fmla="*/ 20 h 42"/>
                  <a:gd name="T40" fmla="*/ 89 w 209"/>
                  <a:gd name="T41" fmla="*/ 20 h 42"/>
                  <a:gd name="T42" fmla="*/ 52 w 209"/>
                  <a:gd name="T43" fmla="*/ 28 h 42"/>
                  <a:gd name="T44" fmla="*/ 14 w 209"/>
                  <a:gd name="T45" fmla="*/ 42 h 42"/>
                  <a:gd name="T46" fmla="*/ 10 w 209"/>
                  <a:gd name="T47" fmla="*/ 42 h 42"/>
                  <a:gd name="T48" fmla="*/ 6 w 209"/>
                  <a:gd name="T49" fmla="*/ 42 h 42"/>
                  <a:gd name="T50" fmla="*/ 2 w 209"/>
                  <a:gd name="T51" fmla="*/ 40 h 42"/>
                  <a:gd name="T52" fmla="*/ 0 w 209"/>
                  <a:gd name="T53" fmla="*/ 36 h 42"/>
                  <a:gd name="T54" fmla="*/ 0 w 209"/>
                  <a:gd name="T55" fmla="*/ 34 h 42"/>
                  <a:gd name="T56" fmla="*/ 0 w 209"/>
                  <a:gd name="T57" fmla="*/ 30 h 42"/>
                  <a:gd name="T58" fmla="*/ 2 w 209"/>
                  <a:gd name="T59" fmla="*/ 26 h 42"/>
                  <a:gd name="T60" fmla="*/ 6 w 209"/>
                  <a:gd name="T61" fmla="*/ 24 h 42"/>
                  <a:gd name="T62" fmla="*/ 48 w 209"/>
                  <a:gd name="T63" fmla="*/ 8 h 42"/>
                  <a:gd name="T64" fmla="*/ 87 w 209"/>
                  <a:gd name="T65" fmla="*/ 2 h 42"/>
                  <a:gd name="T66" fmla="*/ 121 w 209"/>
                  <a:gd name="T67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9" h="42">
                    <a:moveTo>
                      <a:pt x="121" y="0"/>
                    </a:moveTo>
                    <a:lnTo>
                      <a:pt x="151" y="4"/>
                    </a:lnTo>
                    <a:lnTo>
                      <a:pt x="175" y="10"/>
                    </a:lnTo>
                    <a:lnTo>
                      <a:pt x="191" y="16"/>
                    </a:lnTo>
                    <a:lnTo>
                      <a:pt x="201" y="20"/>
                    </a:lnTo>
                    <a:lnTo>
                      <a:pt x="203" y="22"/>
                    </a:lnTo>
                    <a:lnTo>
                      <a:pt x="207" y="24"/>
                    </a:lnTo>
                    <a:lnTo>
                      <a:pt x="209" y="26"/>
                    </a:lnTo>
                    <a:lnTo>
                      <a:pt x="209" y="30"/>
                    </a:lnTo>
                    <a:lnTo>
                      <a:pt x="209" y="34"/>
                    </a:lnTo>
                    <a:lnTo>
                      <a:pt x="205" y="36"/>
                    </a:lnTo>
                    <a:lnTo>
                      <a:pt x="203" y="38"/>
                    </a:lnTo>
                    <a:lnTo>
                      <a:pt x="199" y="40"/>
                    </a:lnTo>
                    <a:lnTo>
                      <a:pt x="195" y="38"/>
                    </a:lnTo>
                    <a:lnTo>
                      <a:pt x="193" y="38"/>
                    </a:lnTo>
                    <a:lnTo>
                      <a:pt x="193" y="38"/>
                    </a:lnTo>
                    <a:lnTo>
                      <a:pt x="185" y="34"/>
                    </a:lnTo>
                    <a:lnTo>
                      <a:pt x="169" y="28"/>
                    </a:lnTo>
                    <a:lnTo>
                      <a:pt x="147" y="22"/>
                    </a:lnTo>
                    <a:lnTo>
                      <a:pt x="119" y="20"/>
                    </a:lnTo>
                    <a:lnTo>
                      <a:pt x="89" y="20"/>
                    </a:lnTo>
                    <a:lnTo>
                      <a:pt x="52" y="28"/>
                    </a:lnTo>
                    <a:lnTo>
                      <a:pt x="14" y="42"/>
                    </a:lnTo>
                    <a:lnTo>
                      <a:pt x="10" y="42"/>
                    </a:lnTo>
                    <a:lnTo>
                      <a:pt x="6" y="42"/>
                    </a:lnTo>
                    <a:lnTo>
                      <a:pt x="2" y="40"/>
                    </a:lnTo>
                    <a:lnTo>
                      <a:pt x="0" y="36"/>
                    </a:lnTo>
                    <a:lnTo>
                      <a:pt x="0" y="34"/>
                    </a:lnTo>
                    <a:lnTo>
                      <a:pt x="0" y="30"/>
                    </a:lnTo>
                    <a:lnTo>
                      <a:pt x="2" y="26"/>
                    </a:lnTo>
                    <a:lnTo>
                      <a:pt x="6" y="24"/>
                    </a:lnTo>
                    <a:lnTo>
                      <a:pt x="48" y="8"/>
                    </a:lnTo>
                    <a:lnTo>
                      <a:pt x="87" y="2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7" name="Freeform 42"/>
              <p:cNvSpPr>
                <a:spLocks/>
              </p:cNvSpPr>
              <p:nvPr/>
            </p:nvSpPr>
            <p:spPr bwMode="auto">
              <a:xfrm>
                <a:off x="7285039" y="1776413"/>
                <a:ext cx="30163" cy="336550"/>
              </a:xfrm>
              <a:custGeom>
                <a:avLst/>
                <a:gdLst>
                  <a:gd name="T0" fmla="*/ 36 w 38"/>
                  <a:gd name="T1" fmla="*/ 0 h 425"/>
                  <a:gd name="T2" fmla="*/ 38 w 38"/>
                  <a:gd name="T3" fmla="*/ 415 h 425"/>
                  <a:gd name="T4" fmla="*/ 18 w 38"/>
                  <a:gd name="T5" fmla="*/ 425 h 425"/>
                  <a:gd name="T6" fmla="*/ 0 w 38"/>
                  <a:gd name="T7" fmla="*/ 415 h 425"/>
                  <a:gd name="T8" fmla="*/ 0 w 38"/>
                  <a:gd name="T9" fmla="*/ 0 h 425"/>
                  <a:gd name="T10" fmla="*/ 18 w 38"/>
                  <a:gd name="T11" fmla="*/ 10 h 425"/>
                  <a:gd name="T12" fmla="*/ 36 w 38"/>
                  <a:gd name="T13" fmla="*/ 0 h 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425">
                    <a:moveTo>
                      <a:pt x="36" y="0"/>
                    </a:moveTo>
                    <a:lnTo>
                      <a:pt x="38" y="415"/>
                    </a:lnTo>
                    <a:lnTo>
                      <a:pt x="18" y="425"/>
                    </a:lnTo>
                    <a:lnTo>
                      <a:pt x="0" y="415"/>
                    </a:lnTo>
                    <a:lnTo>
                      <a:pt x="0" y="0"/>
                    </a:lnTo>
                    <a:lnTo>
                      <a:pt x="18" y="1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79" name="TextBox 78"/>
            <p:cNvSpPr txBox="1"/>
            <p:nvPr/>
          </p:nvSpPr>
          <p:spPr>
            <a:xfrm>
              <a:off x="5885220" y="2538367"/>
              <a:ext cx="194105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440</a:t>
              </a:r>
              <a:r>
                <a:rPr lang="ko-KR" altLang="en-US" sz="2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</a:t>
              </a:r>
              <a:endParaRPr lang="ko-KR" altLang="en-US" sz="35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279031" y="3410164"/>
              <a:ext cx="3855879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물류네트워크  </a:t>
              </a:r>
              <a:endPara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en-US" altLang="ko-KR" sz="2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2014 Global Top 12 </a:t>
              </a:r>
            </a:p>
            <a:p>
              <a:pPr algn="ctr"/>
              <a:r>
                <a:rPr lang="en-US" altLang="ko-KR" sz="2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3PL </a:t>
              </a:r>
              <a:r>
                <a:rPr lang="ko-KR" altLang="en-US" sz="2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기업으로 선정</a:t>
              </a:r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4597819" y="4800096"/>
              <a:ext cx="3254300" cy="116281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4" name="직선 연결선 103"/>
            <p:cNvCxnSpPr/>
            <p:nvPr/>
          </p:nvCxnSpPr>
          <p:spPr>
            <a:xfrm flipV="1">
              <a:off x="5797642" y="2095127"/>
              <a:ext cx="1941059" cy="10923"/>
            </a:xfrm>
            <a:prstGeom prst="line">
              <a:avLst/>
            </a:prstGeom>
            <a:ln>
              <a:solidFill>
                <a:srgbClr val="0025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/>
            <p:cNvCxnSpPr/>
            <p:nvPr/>
          </p:nvCxnSpPr>
          <p:spPr>
            <a:xfrm flipV="1">
              <a:off x="4590787" y="5074649"/>
              <a:ext cx="3232365" cy="10924"/>
            </a:xfrm>
            <a:prstGeom prst="line">
              <a:avLst/>
            </a:prstGeom>
            <a:ln>
              <a:solidFill>
                <a:srgbClr val="0025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그룹 111"/>
          <p:cNvGrpSpPr/>
          <p:nvPr/>
        </p:nvGrpSpPr>
        <p:grpSpPr>
          <a:xfrm>
            <a:off x="8073278" y="1627298"/>
            <a:ext cx="3855879" cy="3459817"/>
            <a:chOff x="8073278" y="1627298"/>
            <a:chExt cx="3855879" cy="3459817"/>
          </a:xfrm>
        </p:grpSpPr>
        <p:sp>
          <p:nvSpPr>
            <p:cNvPr id="32" name="타원 31"/>
            <p:cNvSpPr/>
            <p:nvPr/>
          </p:nvSpPr>
          <p:spPr>
            <a:xfrm>
              <a:off x="8073278" y="1627298"/>
              <a:ext cx="1555034" cy="1555033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79375">
              <a:solidFill>
                <a:srgbClr val="0025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9628312" y="2210059"/>
              <a:ext cx="1945867" cy="152155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9601745" y="2490312"/>
              <a:ext cx="22056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USD</a:t>
              </a:r>
              <a:r>
                <a:rPr lang="en-US" altLang="ko-KR" sz="4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3</a:t>
              </a:r>
              <a:r>
                <a:rPr lang="en-US" altLang="ko-KR" sz="3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Billion</a:t>
              </a:r>
              <a:endPara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8073278" y="3376844"/>
              <a:ext cx="385587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2500</a:t>
              </a:r>
              <a:r>
                <a:rPr lang="ko-KR" altLang="en-US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</a:t>
              </a:r>
              <a:r>
                <a:rPr lang="ko-KR" altLang="en-US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고객사</a:t>
              </a:r>
              <a:endPara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en-US" altLang="ko-KR" sz="3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2015</a:t>
              </a:r>
              <a:r>
                <a:rPr lang="ko-KR" altLang="en-US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r>
                <a:rPr lang="ko-KR" altLang="en-US" sz="35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글로벌 매출</a:t>
              </a:r>
              <a:endPara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8374209" y="4788256"/>
              <a:ext cx="3254300" cy="116281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1" name="그룹 100"/>
            <p:cNvGrpSpPr/>
            <p:nvPr/>
          </p:nvGrpSpPr>
          <p:grpSpPr>
            <a:xfrm>
              <a:off x="8221005" y="1752297"/>
              <a:ext cx="1046163" cy="1230086"/>
              <a:chOff x="5853119" y="3132138"/>
              <a:chExt cx="477838" cy="584201"/>
            </a:xfrm>
          </p:grpSpPr>
          <p:sp>
            <p:nvSpPr>
              <p:cNvPr id="89" name="Freeform 47"/>
              <p:cNvSpPr>
                <a:spLocks noEditPoints="1"/>
              </p:cNvSpPr>
              <p:nvPr/>
            </p:nvSpPr>
            <p:spPr bwMode="auto">
              <a:xfrm>
                <a:off x="5945194" y="3446463"/>
                <a:ext cx="358775" cy="157163"/>
              </a:xfrm>
              <a:custGeom>
                <a:avLst/>
                <a:gdLst>
                  <a:gd name="T0" fmla="*/ 1997 w 2030"/>
                  <a:gd name="T1" fmla="*/ 121 h 893"/>
                  <a:gd name="T2" fmla="*/ 2010 w 2030"/>
                  <a:gd name="T3" fmla="*/ 159 h 893"/>
                  <a:gd name="T4" fmla="*/ 2020 w 2030"/>
                  <a:gd name="T5" fmla="*/ 200 h 893"/>
                  <a:gd name="T6" fmla="*/ 2027 w 2030"/>
                  <a:gd name="T7" fmla="*/ 241 h 893"/>
                  <a:gd name="T8" fmla="*/ 2030 w 2030"/>
                  <a:gd name="T9" fmla="*/ 284 h 893"/>
                  <a:gd name="T10" fmla="*/ 2027 w 2030"/>
                  <a:gd name="T11" fmla="*/ 337 h 893"/>
                  <a:gd name="T12" fmla="*/ 2017 w 2030"/>
                  <a:gd name="T13" fmla="*/ 388 h 893"/>
                  <a:gd name="T14" fmla="*/ 2002 w 2030"/>
                  <a:gd name="T15" fmla="*/ 436 h 893"/>
                  <a:gd name="T16" fmla="*/ 1982 w 2030"/>
                  <a:gd name="T17" fmla="*/ 481 h 893"/>
                  <a:gd name="T18" fmla="*/ 1956 w 2030"/>
                  <a:gd name="T19" fmla="*/ 525 h 893"/>
                  <a:gd name="T20" fmla="*/ 1927 w 2030"/>
                  <a:gd name="T21" fmla="*/ 564 h 893"/>
                  <a:gd name="T22" fmla="*/ 1893 w 2030"/>
                  <a:gd name="T23" fmla="*/ 600 h 893"/>
                  <a:gd name="T24" fmla="*/ 1855 w 2030"/>
                  <a:gd name="T25" fmla="*/ 632 h 893"/>
                  <a:gd name="T26" fmla="*/ 1855 w 2030"/>
                  <a:gd name="T27" fmla="*/ 893 h 893"/>
                  <a:gd name="T28" fmla="*/ 1223 w 2030"/>
                  <a:gd name="T29" fmla="*/ 893 h 893"/>
                  <a:gd name="T30" fmla="*/ 1997 w 2030"/>
                  <a:gd name="T31" fmla="*/ 121 h 893"/>
                  <a:gd name="T32" fmla="*/ 1 w 2030"/>
                  <a:gd name="T33" fmla="*/ 0 h 893"/>
                  <a:gd name="T34" fmla="*/ 6 w 2030"/>
                  <a:gd name="T35" fmla="*/ 1 h 893"/>
                  <a:gd name="T36" fmla="*/ 13 w 2030"/>
                  <a:gd name="T37" fmla="*/ 4 h 893"/>
                  <a:gd name="T38" fmla="*/ 22 w 2030"/>
                  <a:gd name="T39" fmla="*/ 7 h 893"/>
                  <a:gd name="T40" fmla="*/ 32 w 2030"/>
                  <a:gd name="T41" fmla="*/ 11 h 893"/>
                  <a:gd name="T42" fmla="*/ 44 w 2030"/>
                  <a:gd name="T43" fmla="*/ 15 h 893"/>
                  <a:gd name="T44" fmla="*/ 55 w 2030"/>
                  <a:gd name="T45" fmla="*/ 20 h 893"/>
                  <a:gd name="T46" fmla="*/ 67 w 2030"/>
                  <a:gd name="T47" fmla="*/ 23 h 893"/>
                  <a:gd name="T48" fmla="*/ 79 w 2030"/>
                  <a:gd name="T49" fmla="*/ 24 h 893"/>
                  <a:gd name="T50" fmla="*/ 89 w 2030"/>
                  <a:gd name="T51" fmla="*/ 24 h 893"/>
                  <a:gd name="T52" fmla="*/ 97 w 2030"/>
                  <a:gd name="T53" fmla="*/ 22 h 893"/>
                  <a:gd name="T54" fmla="*/ 362 w 2030"/>
                  <a:gd name="T55" fmla="*/ 82 h 893"/>
                  <a:gd name="T56" fmla="*/ 1173 w 2030"/>
                  <a:gd name="T57" fmla="*/ 893 h 893"/>
                  <a:gd name="T58" fmla="*/ 695 w 2030"/>
                  <a:gd name="T59" fmla="*/ 893 h 893"/>
                  <a:gd name="T60" fmla="*/ 695 w 2030"/>
                  <a:gd name="T61" fmla="*/ 704 h 893"/>
                  <a:gd name="T62" fmla="*/ 691 w 2030"/>
                  <a:gd name="T63" fmla="*/ 700 h 893"/>
                  <a:gd name="T64" fmla="*/ 687 w 2030"/>
                  <a:gd name="T65" fmla="*/ 697 h 893"/>
                  <a:gd name="T66" fmla="*/ 682 w 2030"/>
                  <a:gd name="T67" fmla="*/ 693 h 893"/>
                  <a:gd name="T68" fmla="*/ 8 w 2030"/>
                  <a:gd name="T69" fmla="*/ 8 h 893"/>
                  <a:gd name="T70" fmla="*/ 2 w 2030"/>
                  <a:gd name="T71" fmla="*/ 3 h 893"/>
                  <a:gd name="T72" fmla="*/ 0 w 2030"/>
                  <a:gd name="T73" fmla="*/ 0 h 893"/>
                  <a:gd name="T74" fmla="*/ 1 w 2030"/>
                  <a:gd name="T7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30" h="893">
                    <a:moveTo>
                      <a:pt x="1997" y="121"/>
                    </a:moveTo>
                    <a:lnTo>
                      <a:pt x="2010" y="159"/>
                    </a:lnTo>
                    <a:lnTo>
                      <a:pt x="2020" y="200"/>
                    </a:lnTo>
                    <a:lnTo>
                      <a:pt x="2027" y="241"/>
                    </a:lnTo>
                    <a:lnTo>
                      <a:pt x="2030" y="284"/>
                    </a:lnTo>
                    <a:lnTo>
                      <a:pt x="2027" y="337"/>
                    </a:lnTo>
                    <a:lnTo>
                      <a:pt x="2017" y="388"/>
                    </a:lnTo>
                    <a:lnTo>
                      <a:pt x="2002" y="436"/>
                    </a:lnTo>
                    <a:lnTo>
                      <a:pt x="1982" y="481"/>
                    </a:lnTo>
                    <a:lnTo>
                      <a:pt x="1956" y="525"/>
                    </a:lnTo>
                    <a:lnTo>
                      <a:pt x="1927" y="564"/>
                    </a:lnTo>
                    <a:lnTo>
                      <a:pt x="1893" y="600"/>
                    </a:lnTo>
                    <a:lnTo>
                      <a:pt x="1855" y="632"/>
                    </a:lnTo>
                    <a:lnTo>
                      <a:pt x="1855" y="893"/>
                    </a:lnTo>
                    <a:lnTo>
                      <a:pt x="1223" y="893"/>
                    </a:lnTo>
                    <a:lnTo>
                      <a:pt x="1997" y="121"/>
                    </a:lnTo>
                    <a:close/>
                    <a:moveTo>
                      <a:pt x="1" y="0"/>
                    </a:moveTo>
                    <a:lnTo>
                      <a:pt x="6" y="1"/>
                    </a:lnTo>
                    <a:lnTo>
                      <a:pt x="13" y="4"/>
                    </a:lnTo>
                    <a:lnTo>
                      <a:pt x="22" y="7"/>
                    </a:lnTo>
                    <a:lnTo>
                      <a:pt x="32" y="11"/>
                    </a:lnTo>
                    <a:lnTo>
                      <a:pt x="44" y="15"/>
                    </a:lnTo>
                    <a:lnTo>
                      <a:pt x="55" y="20"/>
                    </a:lnTo>
                    <a:lnTo>
                      <a:pt x="67" y="23"/>
                    </a:lnTo>
                    <a:lnTo>
                      <a:pt x="79" y="24"/>
                    </a:lnTo>
                    <a:lnTo>
                      <a:pt x="89" y="24"/>
                    </a:lnTo>
                    <a:lnTo>
                      <a:pt x="97" y="22"/>
                    </a:lnTo>
                    <a:lnTo>
                      <a:pt x="362" y="82"/>
                    </a:lnTo>
                    <a:lnTo>
                      <a:pt x="1173" y="893"/>
                    </a:lnTo>
                    <a:lnTo>
                      <a:pt x="695" y="893"/>
                    </a:lnTo>
                    <a:lnTo>
                      <a:pt x="695" y="704"/>
                    </a:lnTo>
                    <a:lnTo>
                      <a:pt x="691" y="700"/>
                    </a:lnTo>
                    <a:lnTo>
                      <a:pt x="687" y="697"/>
                    </a:lnTo>
                    <a:lnTo>
                      <a:pt x="682" y="693"/>
                    </a:lnTo>
                    <a:lnTo>
                      <a:pt x="8" y="8"/>
                    </a:lnTo>
                    <a:lnTo>
                      <a:pt x="2" y="3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C176"/>
              </a:solidFill>
              <a:ln w="0">
                <a:solidFill>
                  <a:srgbClr val="FAC17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0" name="Freeform 48"/>
              <p:cNvSpPr>
                <a:spLocks/>
              </p:cNvSpPr>
              <p:nvPr/>
            </p:nvSpPr>
            <p:spPr bwMode="auto">
              <a:xfrm>
                <a:off x="5853119" y="3132138"/>
                <a:ext cx="477838" cy="476250"/>
              </a:xfrm>
              <a:custGeom>
                <a:avLst/>
                <a:gdLst>
                  <a:gd name="T0" fmla="*/ 984 w 2705"/>
                  <a:gd name="T1" fmla="*/ 0 h 2702"/>
                  <a:gd name="T2" fmla="*/ 2705 w 2705"/>
                  <a:gd name="T3" fmla="*/ 1720 h 2702"/>
                  <a:gd name="T4" fmla="*/ 1722 w 2705"/>
                  <a:gd name="T5" fmla="*/ 2702 h 2702"/>
                  <a:gd name="T6" fmla="*/ 886 w 2705"/>
                  <a:gd name="T7" fmla="*/ 1867 h 2702"/>
                  <a:gd name="T8" fmla="*/ 1249 w 2705"/>
                  <a:gd name="T9" fmla="*/ 1867 h 2702"/>
                  <a:gd name="T10" fmla="*/ 1282 w 2705"/>
                  <a:gd name="T11" fmla="*/ 1864 h 2702"/>
                  <a:gd name="T12" fmla="*/ 1313 w 2705"/>
                  <a:gd name="T13" fmla="*/ 1857 h 2702"/>
                  <a:gd name="T14" fmla="*/ 1342 w 2705"/>
                  <a:gd name="T15" fmla="*/ 1845 h 2702"/>
                  <a:gd name="T16" fmla="*/ 1369 w 2705"/>
                  <a:gd name="T17" fmla="*/ 1828 h 2702"/>
                  <a:gd name="T18" fmla="*/ 1392 w 2705"/>
                  <a:gd name="T19" fmla="*/ 1808 h 2702"/>
                  <a:gd name="T20" fmla="*/ 1412 w 2705"/>
                  <a:gd name="T21" fmla="*/ 1784 h 2702"/>
                  <a:gd name="T22" fmla="*/ 1429 w 2705"/>
                  <a:gd name="T23" fmla="*/ 1757 h 2702"/>
                  <a:gd name="T24" fmla="*/ 1441 w 2705"/>
                  <a:gd name="T25" fmla="*/ 1728 h 2702"/>
                  <a:gd name="T26" fmla="*/ 1449 w 2705"/>
                  <a:gd name="T27" fmla="*/ 1697 h 2702"/>
                  <a:gd name="T28" fmla="*/ 1451 w 2705"/>
                  <a:gd name="T29" fmla="*/ 1664 h 2702"/>
                  <a:gd name="T30" fmla="*/ 1449 w 2705"/>
                  <a:gd name="T31" fmla="*/ 1631 h 2702"/>
                  <a:gd name="T32" fmla="*/ 1441 w 2705"/>
                  <a:gd name="T33" fmla="*/ 1600 h 2702"/>
                  <a:gd name="T34" fmla="*/ 1429 w 2705"/>
                  <a:gd name="T35" fmla="*/ 1572 h 2702"/>
                  <a:gd name="T36" fmla="*/ 1412 w 2705"/>
                  <a:gd name="T37" fmla="*/ 1545 h 2702"/>
                  <a:gd name="T38" fmla="*/ 1392 w 2705"/>
                  <a:gd name="T39" fmla="*/ 1521 h 2702"/>
                  <a:gd name="T40" fmla="*/ 1369 w 2705"/>
                  <a:gd name="T41" fmla="*/ 1500 h 2702"/>
                  <a:gd name="T42" fmla="*/ 1342 w 2705"/>
                  <a:gd name="T43" fmla="*/ 1484 h 2702"/>
                  <a:gd name="T44" fmla="*/ 1313 w 2705"/>
                  <a:gd name="T45" fmla="*/ 1472 h 2702"/>
                  <a:gd name="T46" fmla="*/ 1282 w 2705"/>
                  <a:gd name="T47" fmla="*/ 1464 h 2702"/>
                  <a:gd name="T48" fmla="*/ 1249 w 2705"/>
                  <a:gd name="T49" fmla="*/ 1461 h 2702"/>
                  <a:gd name="T50" fmla="*/ 669 w 2705"/>
                  <a:gd name="T51" fmla="*/ 1461 h 2702"/>
                  <a:gd name="T52" fmla="*/ 638 w 2705"/>
                  <a:gd name="T53" fmla="*/ 1464 h 2702"/>
                  <a:gd name="T54" fmla="*/ 609 w 2705"/>
                  <a:gd name="T55" fmla="*/ 1471 h 2702"/>
                  <a:gd name="T56" fmla="*/ 581 w 2705"/>
                  <a:gd name="T57" fmla="*/ 1482 h 2702"/>
                  <a:gd name="T58" fmla="*/ 556 w 2705"/>
                  <a:gd name="T59" fmla="*/ 1497 h 2702"/>
                  <a:gd name="T60" fmla="*/ 533 w 2705"/>
                  <a:gd name="T61" fmla="*/ 1515 h 2702"/>
                  <a:gd name="T62" fmla="*/ 0 w 2705"/>
                  <a:gd name="T63" fmla="*/ 983 h 2702"/>
                  <a:gd name="T64" fmla="*/ 984 w 2705"/>
                  <a:gd name="T65" fmla="*/ 0 h 2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705" h="2702">
                    <a:moveTo>
                      <a:pt x="984" y="0"/>
                    </a:moveTo>
                    <a:lnTo>
                      <a:pt x="2705" y="1720"/>
                    </a:lnTo>
                    <a:lnTo>
                      <a:pt x="1722" y="2702"/>
                    </a:lnTo>
                    <a:lnTo>
                      <a:pt x="886" y="1867"/>
                    </a:lnTo>
                    <a:lnTo>
                      <a:pt x="1249" y="1867"/>
                    </a:lnTo>
                    <a:lnTo>
                      <a:pt x="1282" y="1864"/>
                    </a:lnTo>
                    <a:lnTo>
                      <a:pt x="1313" y="1857"/>
                    </a:lnTo>
                    <a:lnTo>
                      <a:pt x="1342" y="1845"/>
                    </a:lnTo>
                    <a:lnTo>
                      <a:pt x="1369" y="1828"/>
                    </a:lnTo>
                    <a:lnTo>
                      <a:pt x="1392" y="1808"/>
                    </a:lnTo>
                    <a:lnTo>
                      <a:pt x="1412" y="1784"/>
                    </a:lnTo>
                    <a:lnTo>
                      <a:pt x="1429" y="1757"/>
                    </a:lnTo>
                    <a:lnTo>
                      <a:pt x="1441" y="1728"/>
                    </a:lnTo>
                    <a:lnTo>
                      <a:pt x="1449" y="1697"/>
                    </a:lnTo>
                    <a:lnTo>
                      <a:pt x="1451" y="1664"/>
                    </a:lnTo>
                    <a:lnTo>
                      <a:pt x="1449" y="1631"/>
                    </a:lnTo>
                    <a:lnTo>
                      <a:pt x="1441" y="1600"/>
                    </a:lnTo>
                    <a:lnTo>
                      <a:pt x="1429" y="1572"/>
                    </a:lnTo>
                    <a:lnTo>
                      <a:pt x="1412" y="1545"/>
                    </a:lnTo>
                    <a:lnTo>
                      <a:pt x="1392" y="1521"/>
                    </a:lnTo>
                    <a:lnTo>
                      <a:pt x="1369" y="1500"/>
                    </a:lnTo>
                    <a:lnTo>
                      <a:pt x="1342" y="1484"/>
                    </a:lnTo>
                    <a:lnTo>
                      <a:pt x="1313" y="1472"/>
                    </a:lnTo>
                    <a:lnTo>
                      <a:pt x="1282" y="1464"/>
                    </a:lnTo>
                    <a:lnTo>
                      <a:pt x="1249" y="1461"/>
                    </a:lnTo>
                    <a:lnTo>
                      <a:pt x="669" y="1461"/>
                    </a:lnTo>
                    <a:lnTo>
                      <a:pt x="638" y="1464"/>
                    </a:lnTo>
                    <a:lnTo>
                      <a:pt x="609" y="1471"/>
                    </a:lnTo>
                    <a:lnTo>
                      <a:pt x="581" y="1482"/>
                    </a:lnTo>
                    <a:lnTo>
                      <a:pt x="556" y="1497"/>
                    </a:lnTo>
                    <a:lnTo>
                      <a:pt x="533" y="1515"/>
                    </a:lnTo>
                    <a:lnTo>
                      <a:pt x="0" y="983"/>
                    </a:ln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E8E8D3"/>
              </a:solidFill>
              <a:ln w="0">
                <a:solidFill>
                  <a:srgbClr val="E8E8D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1" name="Rectangle 49"/>
              <p:cNvSpPr>
                <a:spLocks noChangeArrowheads="1"/>
              </p:cNvSpPr>
              <p:nvPr/>
            </p:nvSpPr>
            <p:spPr bwMode="auto">
              <a:xfrm>
                <a:off x="6048382" y="3603626"/>
                <a:ext cx="244475" cy="112713"/>
              </a:xfrm>
              <a:prstGeom prst="rect">
                <a:avLst/>
              </a:pr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2" name="Freeform 50"/>
              <p:cNvSpPr>
                <a:spLocks/>
              </p:cNvSpPr>
              <p:nvPr/>
            </p:nvSpPr>
            <p:spPr bwMode="auto">
              <a:xfrm>
                <a:off x="6048382" y="3603626"/>
                <a:ext cx="163513" cy="112713"/>
              </a:xfrm>
              <a:custGeom>
                <a:avLst/>
                <a:gdLst>
                  <a:gd name="T0" fmla="*/ 0 w 928"/>
                  <a:gd name="T1" fmla="*/ 0 h 637"/>
                  <a:gd name="T2" fmla="*/ 548 w 928"/>
                  <a:gd name="T3" fmla="*/ 0 h 637"/>
                  <a:gd name="T4" fmla="*/ 595 w 928"/>
                  <a:gd name="T5" fmla="*/ 3 h 637"/>
                  <a:gd name="T6" fmla="*/ 641 w 928"/>
                  <a:gd name="T7" fmla="*/ 11 h 637"/>
                  <a:gd name="T8" fmla="*/ 685 w 928"/>
                  <a:gd name="T9" fmla="*/ 26 h 637"/>
                  <a:gd name="T10" fmla="*/ 726 w 928"/>
                  <a:gd name="T11" fmla="*/ 44 h 637"/>
                  <a:gd name="T12" fmla="*/ 765 w 928"/>
                  <a:gd name="T13" fmla="*/ 68 h 637"/>
                  <a:gd name="T14" fmla="*/ 800 w 928"/>
                  <a:gd name="T15" fmla="*/ 96 h 637"/>
                  <a:gd name="T16" fmla="*/ 832 w 928"/>
                  <a:gd name="T17" fmla="*/ 128 h 637"/>
                  <a:gd name="T18" fmla="*/ 860 w 928"/>
                  <a:gd name="T19" fmla="*/ 163 h 637"/>
                  <a:gd name="T20" fmla="*/ 884 w 928"/>
                  <a:gd name="T21" fmla="*/ 202 h 637"/>
                  <a:gd name="T22" fmla="*/ 903 w 928"/>
                  <a:gd name="T23" fmla="*/ 243 h 637"/>
                  <a:gd name="T24" fmla="*/ 917 w 928"/>
                  <a:gd name="T25" fmla="*/ 286 h 637"/>
                  <a:gd name="T26" fmla="*/ 925 w 928"/>
                  <a:gd name="T27" fmla="*/ 333 h 637"/>
                  <a:gd name="T28" fmla="*/ 928 w 928"/>
                  <a:gd name="T29" fmla="*/ 380 h 637"/>
                  <a:gd name="T30" fmla="*/ 928 w 928"/>
                  <a:gd name="T31" fmla="*/ 637 h 637"/>
                  <a:gd name="T32" fmla="*/ 0 w 928"/>
                  <a:gd name="T33" fmla="*/ 637 h 637"/>
                  <a:gd name="T34" fmla="*/ 0 w 928"/>
                  <a:gd name="T35" fmla="*/ 0 h 6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8" h="637">
                    <a:moveTo>
                      <a:pt x="0" y="0"/>
                    </a:moveTo>
                    <a:lnTo>
                      <a:pt x="548" y="0"/>
                    </a:lnTo>
                    <a:lnTo>
                      <a:pt x="595" y="3"/>
                    </a:lnTo>
                    <a:lnTo>
                      <a:pt x="641" y="11"/>
                    </a:lnTo>
                    <a:lnTo>
                      <a:pt x="685" y="26"/>
                    </a:lnTo>
                    <a:lnTo>
                      <a:pt x="726" y="44"/>
                    </a:lnTo>
                    <a:lnTo>
                      <a:pt x="765" y="68"/>
                    </a:lnTo>
                    <a:lnTo>
                      <a:pt x="800" y="96"/>
                    </a:lnTo>
                    <a:lnTo>
                      <a:pt x="832" y="128"/>
                    </a:lnTo>
                    <a:lnTo>
                      <a:pt x="860" y="163"/>
                    </a:lnTo>
                    <a:lnTo>
                      <a:pt x="884" y="202"/>
                    </a:lnTo>
                    <a:lnTo>
                      <a:pt x="903" y="243"/>
                    </a:lnTo>
                    <a:lnTo>
                      <a:pt x="917" y="286"/>
                    </a:lnTo>
                    <a:lnTo>
                      <a:pt x="925" y="333"/>
                    </a:lnTo>
                    <a:lnTo>
                      <a:pt x="928" y="380"/>
                    </a:lnTo>
                    <a:lnTo>
                      <a:pt x="928" y="637"/>
                    </a:lnTo>
                    <a:lnTo>
                      <a:pt x="0" y="6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C3C7"/>
              </a:solidFill>
              <a:ln w="0">
                <a:solidFill>
                  <a:srgbClr val="BDC3C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3" name="Freeform 51"/>
              <p:cNvSpPr>
                <a:spLocks/>
              </p:cNvSpPr>
              <p:nvPr/>
            </p:nvSpPr>
            <p:spPr bwMode="auto">
              <a:xfrm>
                <a:off x="6119819" y="3633788"/>
                <a:ext cx="50800" cy="52388"/>
              </a:xfrm>
              <a:custGeom>
                <a:avLst/>
                <a:gdLst>
                  <a:gd name="T0" fmla="*/ 146 w 290"/>
                  <a:gd name="T1" fmla="*/ 0 h 290"/>
                  <a:gd name="T2" fmla="*/ 175 w 290"/>
                  <a:gd name="T3" fmla="*/ 3 h 290"/>
                  <a:gd name="T4" fmla="*/ 201 w 290"/>
                  <a:gd name="T5" fmla="*/ 11 h 290"/>
                  <a:gd name="T6" fmla="*/ 226 w 290"/>
                  <a:gd name="T7" fmla="*/ 25 h 290"/>
                  <a:gd name="T8" fmla="*/ 248 w 290"/>
                  <a:gd name="T9" fmla="*/ 42 h 290"/>
                  <a:gd name="T10" fmla="*/ 265 w 290"/>
                  <a:gd name="T11" fmla="*/ 64 h 290"/>
                  <a:gd name="T12" fmla="*/ 279 w 290"/>
                  <a:gd name="T13" fmla="*/ 89 h 290"/>
                  <a:gd name="T14" fmla="*/ 287 w 290"/>
                  <a:gd name="T15" fmla="*/ 115 h 290"/>
                  <a:gd name="T16" fmla="*/ 290 w 290"/>
                  <a:gd name="T17" fmla="*/ 145 h 290"/>
                  <a:gd name="T18" fmla="*/ 287 w 290"/>
                  <a:gd name="T19" fmla="*/ 174 h 290"/>
                  <a:gd name="T20" fmla="*/ 279 w 290"/>
                  <a:gd name="T21" fmla="*/ 201 h 290"/>
                  <a:gd name="T22" fmla="*/ 265 w 290"/>
                  <a:gd name="T23" fmla="*/ 226 h 290"/>
                  <a:gd name="T24" fmla="*/ 248 w 290"/>
                  <a:gd name="T25" fmla="*/ 247 h 290"/>
                  <a:gd name="T26" fmla="*/ 226 w 290"/>
                  <a:gd name="T27" fmla="*/ 265 h 290"/>
                  <a:gd name="T28" fmla="*/ 201 w 290"/>
                  <a:gd name="T29" fmla="*/ 278 h 290"/>
                  <a:gd name="T30" fmla="*/ 175 w 290"/>
                  <a:gd name="T31" fmla="*/ 287 h 290"/>
                  <a:gd name="T32" fmla="*/ 146 w 290"/>
                  <a:gd name="T33" fmla="*/ 290 h 290"/>
                  <a:gd name="T34" fmla="*/ 117 w 290"/>
                  <a:gd name="T35" fmla="*/ 287 h 290"/>
                  <a:gd name="T36" fmla="*/ 89 w 290"/>
                  <a:gd name="T37" fmla="*/ 278 h 290"/>
                  <a:gd name="T38" fmla="*/ 64 w 290"/>
                  <a:gd name="T39" fmla="*/ 265 h 290"/>
                  <a:gd name="T40" fmla="*/ 43 w 290"/>
                  <a:gd name="T41" fmla="*/ 247 h 290"/>
                  <a:gd name="T42" fmla="*/ 25 w 290"/>
                  <a:gd name="T43" fmla="*/ 226 h 290"/>
                  <a:gd name="T44" fmla="*/ 11 w 290"/>
                  <a:gd name="T45" fmla="*/ 201 h 290"/>
                  <a:gd name="T46" fmla="*/ 3 w 290"/>
                  <a:gd name="T47" fmla="*/ 174 h 290"/>
                  <a:gd name="T48" fmla="*/ 0 w 290"/>
                  <a:gd name="T49" fmla="*/ 145 h 290"/>
                  <a:gd name="T50" fmla="*/ 3 w 290"/>
                  <a:gd name="T51" fmla="*/ 115 h 290"/>
                  <a:gd name="T52" fmla="*/ 11 w 290"/>
                  <a:gd name="T53" fmla="*/ 89 h 290"/>
                  <a:gd name="T54" fmla="*/ 25 w 290"/>
                  <a:gd name="T55" fmla="*/ 64 h 290"/>
                  <a:gd name="T56" fmla="*/ 43 w 290"/>
                  <a:gd name="T57" fmla="*/ 42 h 290"/>
                  <a:gd name="T58" fmla="*/ 64 w 290"/>
                  <a:gd name="T59" fmla="*/ 25 h 290"/>
                  <a:gd name="T60" fmla="*/ 89 w 290"/>
                  <a:gd name="T61" fmla="*/ 11 h 290"/>
                  <a:gd name="T62" fmla="*/ 117 w 290"/>
                  <a:gd name="T63" fmla="*/ 3 h 290"/>
                  <a:gd name="T64" fmla="*/ 146 w 290"/>
                  <a:gd name="T65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0" h="290">
                    <a:moveTo>
                      <a:pt x="146" y="0"/>
                    </a:moveTo>
                    <a:lnTo>
                      <a:pt x="175" y="3"/>
                    </a:lnTo>
                    <a:lnTo>
                      <a:pt x="201" y="11"/>
                    </a:lnTo>
                    <a:lnTo>
                      <a:pt x="226" y="25"/>
                    </a:lnTo>
                    <a:lnTo>
                      <a:pt x="248" y="42"/>
                    </a:lnTo>
                    <a:lnTo>
                      <a:pt x="265" y="64"/>
                    </a:lnTo>
                    <a:lnTo>
                      <a:pt x="279" y="89"/>
                    </a:lnTo>
                    <a:lnTo>
                      <a:pt x="287" y="115"/>
                    </a:lnTo>
                    <a:lnTo>
                      <a:pt x="290" y="145"/>
                    </a:lnTo>
                    <a:lnTo>
                      <a:pt x="287" y="174"/>
                    </a:lnTo>
                    <a:lnTo>
                      <a:pt x="279" y="201"/>
                    </a:lnTo>
                    <a:lnTo>
                      <a:pt x="265" y="226"/>
                    </a:lnTo>
                    <a:lnTo>
                      <a:pt x="248" y="247"/>
                    </a:lnTo>
                    <a:lnTo>
                      <a:pt x="226" y="265"/>
                    </a:lnTo>
                    <a:lnTo>
                      <a:pt x="201" y="278"/>
                    </a:lnTo>
                    <a:lnTo>
                      <a:pt x="175" y="287"/>
                    </a:lnTo>
                    <a:lnTo>
                      <a:pt x="146" y="290"/>
                    </a:lnTo>
                    <a:lnTo>
                      <a:pt x="117" y="287"/>
                    </a:lnTo>
                    <a:lnTo>
                      <a:pt x="89" y="278"/>
                    </a:lnTo>
                    <a:lnTo>
                      <a:pt x="64" y="265"/>
                    </a:lnTo>
                    <a:lnTo>
                      <a:pt x="43" y="247"/>
                    </a:lnTo>
                    <a:lnTo>
                      <a:pt x="25" y="226"/>
                    </a:lnTo>
                    <a:lnTo>
                      <a:pt x="11" y="201"/>
                    </a:lnTo>
                    <a:lnTo>
                      <a:pt x="3" y="174"/>
                    </a:lnTo>
                    <a:lnTo>
                      <a:pt x="0" y="145"/>
                    </a:lnTo>
                    <a:lnTo>
                      <a:pt x="3" y="115"/>
                    </a:lnTo>
                    <a:lnTo>
                      <a:pt x="11" y="89"/>
                    </a:lnTo>
                    <a:lnTo>
                      <a:pt x="25" y="64"/>
                    </a:lnTo>
                    <a:lnTo>
                      <a:pt x="43" y="42"/>
                    </a:lnTo>
                    <a:lnTo>
                      <a:pt x="64" y="25"/>
                    </a:lnTo>
                    <a:lnTo>
                      <a:pt x="89" y="11"/>
                    </a:lnTo>
                    <a:lnTo>
                      <a:pt x="117" y="3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rgbClr val="556080"/>
              </a:solidFill>
              <a:ln w="0">
                <a:solidFill>
                  <a:srgbClr val="55608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4" name="Freeform 52"/>
              <p:cNvSpPr>
                <a:spLocks/>
              </p:cNvSpPr>
              <p:nvPr/>
            </p:nvSpPr>
            <p:spPr bwMode="auto">
              <a:xfrm>
                <a:off x="6081719" y="3165476"/>
                <a:ext cx="68263" cy="68263"/>
              </a:xfrm>
              <a:custGeom>
                <a:avLst/>
                <a:gdLst>
                  <a:gd name="T0" fmla="*/ 186 w 390"/>
                  <a:gd name="T1" fmla="*/ 0 h 388"/>
                  <a:gd name="T2" fmla="*/ 219 w 390"/>
                  <a:gd name="T3" fmla="*/ 2 h 388"/>
                  <a:gd name="T4" fmla="*/ 251 w 390"/>
                  <a:gd name="T5" fmla="*/ 10 h 388"/>
                  <a:gd name="T6" fmla="*/ 280 w 390"/>
                  <a:gd name="T7" fmla="*/ 22 h 388"/>
                  <a:gd name="T8" fmla="*/ 307 w 390"/>
                  <a:gd name="T9" fmla="*/ 38 h 388"/>
                  <a:gd name="T10" fmla="*/ 330 w 390"/>
                  <a:gd name="T11" fmla="*/ 59 h 388"/>
                  <a:gd name="T12" fmla="*/ 350 w 390"/>
                  <a:gd name="T13" fmla="*/ 83 h 388"/>
                  <a:gd name="T14" fmla="*/ 367 w 390"/>
                  <a:gd name="T15" fmla="*/ 109 h 388"/>
                  <a:gd name="T16" fmla="*/ 379 w 390"/>
                  <a:gd name="T17" fmla="*/ 138 h 388"/>
                  <a:gd name="T18" fmla="*/ 386 w 390"/>
                  <a:gd name="T19" fmla="*/ 169 h 388"/>
                  <a:gd name="T20" fmla="*/ 390 w 390"/>
                  <a:gd name="T21" fmla="*/ 202 h 388"/>
                  <a:gd name="T22" fmla="*/ 386 w 390"/>
                  <a:gd name="T23" fmla="*/ 237 h 388"/>
                  <a:gd name="T24" fmla="*/ 378 w 390"/>
                  <a:gd name="T25" fmla="*/ 270 h 388"/>
                  <a:gd name="T26" fmla="*/ 364 w 390"/>
                  <a:gd name="T27" fmla="*/ 300 h 388"/>
                  <a:gd name="T28" fmla="*/ 346 w 390"/>
                  <a:gd name="T29" fmla="*/ 328 h 388"/>
                  <a:gd name="T30" fmla="*/ 324 w 390"/>
                  <a:gd name="T31" fmla="*/ 352 h 388"/>
                  <a:gd name="T32" fmla="*/ 298 w 390"/>
                  <a:gd name="T33" fmla="*/ 372 h 388"/>
                  <a:gd name="T34" fmla="*/ 268 w 390"/>
                  <a:gd name="T35" fmla="*/ 388 h 388"/>
                  <a:gd name="T36" fmla="*/ 0 w 390"/>
                  <a:gd name="T37" fmla="*/ 121 h 388"/>
                  <a:gd name="T38" fmla="*/ 17 w 390"/>
                  <a:gd name="T39" fmla="*/ 92 h 388"/>
                  <a:gd name="T40" fmla="*/ 37 w 390"/>
                  <a:gd name="T41" fmla="*/ 66 h 388"/>
                  <a:gd name="T42" fmla="*/ 61 w 390"/>
                  <a:gd name="T43" fmla="*/ 43 h 388"/>
                  <a:gd name="T44" fmla="*/ 88 w 390"/>
                  <a:gd name="T45" fmla="*/ 25 h 388"/>
                  <a:gd name="T46" fmla="*/ 119 w 390"/>
                  <a:gd name="T47" fmla="*/ 11 h 388"/>
                  <a:gd name="T48" fmla="*/ 152 w 390"/>
                  <a:gd name="T49" fmla="*/ 2 h 388"/>
                  <a:gd name="T50" fmla="*/ 186 w 390"/>
                  <a:gd name="T51" fmla="*/ 0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0" h="388">
                    <a:moveTo>
                      <a:pt x="186" y="0"/>
                    </a:moveTo>
                    <a:lnTo>
                      <a:pt x="219" y="2"/>
                    </a:lnTo>
                    <a:lnTo>
                      <a:pt x="251" y="10"/>
                    </a:lnTo>
                    <a:lnTo>
                      <a:pt x="280" y="22"/>
                    </a:lnTo>
                    <a:lnTo>
                      <a:pt x="307" y="38"/>
                    </a:lnTo>
                    <a:lnTo>
                      <a:pt x="330" y="59"/>
                    </a:lnTo>
                    <a:lnTo>
                      <a:pt x="350" y="83"/>
                    </a:lnTo>
                    <a:lnTo>
                      <a:pt x="367" y="109"/>
                    </a:lnTo>
                    <a:lnTo>
                      <a:pt x="379" y="138"/>
                    </a:lnTo>
                    <a:lnTo>
                      <a:pt x="386" y="169"/>
                    </a:lnTo>
                    <a:lnTo>
                      <a:pt x="390" y="202"/>
                    </a:lnTo>
                    <a:lnTo>
                      <a:pt x="386" y="237"/>
                    </a:lnTo>
                    <a:lnTo>
                      <a:pt x="378" y="270"/>
                    </a:lnTo>
                    <a:lnTo>
                      <a:pt x="364" y="300"/>
                    </a:lnTo>
                    <a:lnTo>
                      <a:pt x="346" y="328"/>
                    </a:lnTo>
                    <a:lnTo>
                      <a:pt x="324" y="352"/>
                    </a:lnTo>
                    <a:lnTo>
                      <a:pt x="298" y="372"/>
                    </a:lnTo>
                    <a:lnTo>
                      <a:pt x="268" y="388"/>
                    </a:lnTo>
                    <a:lnTo>
                      <a:pt x="0" y="121"/>
                    </a:lnTo>
                    <a:lnTo>
                      <a:pt x="17" y="92"/>
                    </a:lnTo>
                    <a:lnTo>
                      <a:pt x="37" y="66"/>
                    </a:lnTo>
                    <a:lnTo>
                      <a:pt x="61" y="43"/>
                    </a:lnTo>
                    <a:lnTo>
                      <a:pt x="88" y="25"/>
                    </a:lnTo>
                    <a:lnTo>
                      <a:pt x="119" y="11"/>
                    </a:lnTo>
                    <a:lnTo>
                      <a:pt x="152" y="2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rgbClr val="FAC176"/>
              </a:solidFill>
              <a:ln w="0">
                <a:solidFill>
                  <a:srgbClr val="FAC17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5" name="Freeform 53"/>
              <p:cNvSpPr>
                <a:spLocks/>
              </p:cNvSpPr>
              <p:nvPr/>
            </p:nvSpPr>
            <p:spPr bwMode="auto">
              <a:xfrm>
                <a:off x="6132519" y="3216276"/>
                <a:ext cx="68263" cy="68263"/>
              </a:xfrm>
              <a:custGeom>
                <a:avLst/>
                <a:gdLst>
                  <a:gd name="T0" fmla="*/ 186 w 390"/>
                  <a:gd name="T1" fmla="*/ 0 h 388"/>
                  <a:gd name="T2" fmla="*/ 219 w 390"/>
                  <a:gd name="T3" fmla="*/ 3 h 388"/>
                  <a:gd name="T4" fmla="*/ 250 w 390"/>
                  <a:gd name="T5" fmla="*/ 10 h 388"/>
                  <a:gd name="T6" fmla="*/ 280 w 390"/>
                  <a:gd name="T7" fmla="*/ 22 h 388"/>
                  <a:gd name="T8" fmla="*/ 306 w 390"/>
                  <a:gd name="T9" fmla="*/ 39 h 388"/>
                  <a:gd name="T10" fmla="*/ 330 w 390"/>
                  <a:gd name="T11" fmla="*/ 60 h 388"/>
                  <a:gd name="T12" fmla="*/ 350 w 390"/>
                  <a:gd name="T13" fmla="*/ 83 h 388"/>
                  <a:gd name="T14" fmla="*/ 367 w 390"/>
                  <a:gd name="T15" fmla="*/ 110 h 388"/>
                  <a:gd name="T16" fmla="*/ 379 w 390"/>
                  <a:gd name="T17" fmla="*/ 139 h 388"/>
                  <a:gd name="T18" fmla="*/ 387 w 390"/>
                  <a:gd name="T19" fmla="*/ 170 h 388"/>
                  <a:gd name="T20" fmla="*/ 390 w 390"/>
                  <a:gd name="T21" fmla="*/ 203 h 388"/>
                  <a:gd name="T22" fmla="*/ 387 w 390"/>
                  <a:gd name="T23" fmla="*/ 238 h 388"/>
                  <a:gd name="T24" fmla="*/ 378 w 390"/>
                  <a:gd name="T25" fmla="*/ 270 h 388"/>
                  <a:gd name="T26" fmla="*/ 364 w 390"/>
                  <a:gd name="T27" fmla="*/ 301 h 388"/>
                  <a:gd name="T28" fmla="*/ 346 w 390"/>
                  <a:gd name="T29" fmla="*/ 329 h 388"/>
                  <a:gd name="T30" fmla="*/ 324 w 390"/>
                  <a:gd name="T31" fmla="*/ 352 h 388"/>
                  <a:gd name="T32" fmla="*/ 298 w 390"/>
                  <a:gd name="T33" fmla="*/ 373 h 388"/>
                  <a:gd name="T34" fmla="*/ 268 w 390"/>
                  <a:gd name="T35" fmla="*/ 388 h 388"/>
                  <a:gd name="T36" fmla="*/ 0 w 390"/>
                  <a:gd name="T37" fmla="*/ 121 h 388"/>
                  <a:gd name="T38" fmla="*/ 17 w 390"/>
                  <a:gd name="T39" fmla="*/ 93 h 388"/>
                  <a:gd name="T40" fmla="*/ 37 w 390"/>
                  <a:gd name="T41" fmla="*/ 67 h 388"/>
                  <a:gd name="T42" fmla="*/ 61 w 390"/>
                  <a:gd name="T43" fmla="*/ 44 h 388"/>
                  <a:gd name="T44" fmla="*/ 88 w 390"/>
                  <a:gd name="T45" fmla="*/ 26 h 388"/>
                  <a:gd name="T46" fmla="*/ 119 w 390"/>
                  <a:gd name="T47" fmla="*/ 12 h 388"/>
                  <a:gd name="T48" fmla="*/ 151 w 390"/>
                  <a:gd name="T49" fmla="*/ 3 h 388"/>
                  <a:gd name="T50" fmla="*/ 186 w 390"/>
                  <a:gd name="T51" fmla="*/ 0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0" h="388">
                    <a:moveTo>
                      <a:pt x="186" y="0"/>
                    </a:moveTo>
                    <a:lnTo>
                      <a:pt x="219" y="3"/>
                    </a:lnTo>
                    <a:lnTo>
                      <a:pt x="250" y="10"/>
                    </a:lnTo>
                    <a:lnTo>
                      <a:pt x="280" y="22"/>
                    </a:lnTo>
                    <a:lnTo>
                      <a:pt x="306" y="39"/>
                    </a:lnTo>
                    <a:lnTo>
                      <a:pt x="330" y="60"/>
                    </a:lnTo>
                    <a:lnTo>
                      <a:pt x="350" y="83"/>
                    </a:lnTo>
                    <a:lnTo>
                      <a:pt x="367" y="110"/>
                    </a:lnTo>
                    <a:lnTo>
                      <a:pt x="379" y="139"/>
                    </a:lnTo>
                    <a:lnTo>
                      <a:pt x="387" y="170"/>
                    </a:lnTo>
                    <a:lnTo>
                      <a:pt x="390" y="203"/>
                    </a:lnTo>
                    <a:lnTo>
                      <a:pt x="387" y="238"/>
                    </a:lnTo>
                    <a:lnTo>
                      <a:pt x="378" y="270"/>
                    </a:lnTo>
                    <a:lnTo>
                      <a:pt x="364" y="301"/>
                    </a:lnTo>
                    <a:lnTo>
                      <a:pt x="346" y="329"/>
                    </a:lnTo>
                    <a:lnTo>
                      <a:pt x="324" y="352"/>
                    </a:lnTo>
                    <a:lnTo>
                      <a:pt x="298" y="373"/>
                    </a:lnTo>
                    <a:lnTo>
                      <a:pt x="268" y="388"/>
                    </a:lnTo>
                    <a:lnTo>
                      <a:pt x="0" y="121"/>
                    </a:lnTo>
                    <a:lnTo>
                      <a:pt x="17" y="93"/>
                    </a:lnTo>
                    <a:lnTo>
                      <a:pt x="37" y="67"/>
                    </a:lnTo>
                    <a:lnTo>
                      <a:pt x="61" y="44"/>
                    </a:lnTo>
                    <a:lnTo>
                      <a:pt x="88" y="26"/>
                    </a:lnTo>
                    <a:lnTo>
                      <a:pt x="119" y="12"/>
                    </a:lnTo>
                    <a:lnTo>
                      <a:pt x="151" y="3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rgbClr val="FAC176"/>
              </a:solidFill>
              <a:ln w="0">
                <a:solidFill>
                  <a:srgbClr val="FAC17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6" name="Freeform 54"/>
              <p:cNvSpPr>
                <a:spLocks/>
              </p:cNvSpPr>
              <p:nvPr/>
            </p:nvSpPr>
            <p:spPr bwMode="auto">
              <a:xfrm>
                <a:off x="6183319" y="3267076"/>
                <a:ext cx="69850" cy="68263"/>
              </a:xfrm>
              <a:custGeom>
                <a:avLst/>
                <a:gdLst>
                  <a:gd name="T0" fmla="*/ 185 w 389"/>
                  <a:gd name="T1" fmla="*/ 0 h 389"/>
                  <a:gd name="T2" fmla="*/ 218 w 389"/>
                  <a:gd name="T3" fmla="*/ 4 h 389"/>
                  <a:gd name="T4" fmla="*/ 249 w 389"/>
                  <a:gd name="T5" fmla="*/ 11 h 389"/>
                  <a:gd name="T6" fmla="*/ 278 w 389"/>
                  <a:gd name="T7" fmla="*/ 23 h 389"/>
                  <a:gd name="T8" fmla="*/ 305 w 389"/>
                  <a:gd name="T9" fmla="*/ 40 h 389"/>
                  <a:gd name="T10" fmla="*/ 329 w 389"/>
                  <a:gd name="T11" fmla="*/ 60 h 389"/>
                  <a:gd name="T12" fmla="*/ 349 w 389"/>
                  <a:gd name="T13" fmla="*/ 84 h 389"/>
                  <a:gd name="T14" fmla="*/ 366 w 389"/>
                  <a:gd name="T15" fmla="*/ 110 h 389"/>
                  <a:gd name="T16" fmla="*/ 378 w 389"/>
                  <a:gd name="T17" fmla="*/ 140 h 389"/>
                  <a:gd name="T18" fmla="*/ 386 w 389"/>
                  <a:gd name="T19" fmla="*/ 171 h 389"/>
                  <a:gd name="T20" fmla="*/ 389 w 389"/>
                  <a:gd name="T21" fmla="*/ 204 h 389"/>
                  <a:gd name="T22" fmla="*/ 386 w 389"/>
                  <a:gd name="T23" fmla="*/ 239 h 389"/>
                  <a:gd name="T24" fmla="*/ 376 w 389"/>
                  <a:gd name="T25" fmla="*/ 271 h 389"/>
                  <a:gd name="T26" fmla="*/ 363 w 389"/>
                  <a:gd name="T27" fmla="*/ 301 h 389"/>
                  <a:gd name="T28" fmla="*/ 344 w 389"/>
                  <a:gd name="T29" fmla="*/ 328 h 389"/>
                  <a:gd name="T30" fmla="*/ 323 w 389"/>
                  <a:gd name="T31" fmla="*/ 353 h 389"/>
                  <a:gd name="T32" fmla="*/ 296 w 389"/>
                  <a:gd name="T33" fmla="*/ 373 h 389"/>
                  <a:gd name="T34" fmla="*/ 267 w 389"/>
                  <a:gd name="T35" fmla="*/ 389 h 389"/>
                  <a:gd name="T36" fmla="*/ 0 w 389"/>
                  <a:gd name="T37" fmla="*/ 122 h 389"/>
                  <a:gd name="T38" fmla="*/ 15 w 389"/>
                  <a:gd name="T39" fmla="*/ 93 h 389"/>
                  <a:gd name="T40" fmla="*/ 36 w 389"/>
                  <a:gd name="T41" fmla="*/ 66 h 389"/>
                  <a:gd name="T42" fmla="*/ 59 w 389"/>
                  <a:gd name="T43" fmla="*/ 45 h 389"/>
                  <a:gd name="T44" fmla="*/ 87 w 389"/>
                  <a:gd name="T45" fmla="*/ 26 h 389"/>
                  <a:gd name="T46" fmla="*/ 117 w 389"/>
                  <a:gd name="T47" fmla="*/ 12 h 389"/>
                  <a:gd name="T48" fmla="*/ 150 w 389"/>
                  <a:gd name="T49" fmla="*/ 4 h 389"/>
                  <a:gd name="T50" fmla="*/ 185 w 389"/>
                  <a:gd name="T51" fmla="*/ 0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89" h="389">
                    <a:moveTo>
                      <a:pt x="185" y="0"/>
                    </a:moveTo>
                    <a:lnTo>
                      <a:pt x="218" y="4"/>
                    </a:lnTo>
                    <a:lnTo>
                      <a:pt x="249" y="11"/>
                    </a:lnTo>
                    <a:lnTo>
                      <a:pt x="278" y="23"/>
                    </a:lnTo>
                    <a:lnTo>
                      <a:pt x="305" y="40"/>
                    </a:lnTo>
                    <a:lnTo>
                      <a:pt x="329" y="60"/>
                    </a:lnTo>
                    <a:lnTo>
                      <a:pt x="349" y="84"/>
                    </a:lnTo>
                    <a:lnTo>
                      <a:pt x="366" y="110"/>
                    </a:lnTo>
                    <a:lnTo>
                      <a:pt x="378" y="140"/>
                    </a:lnTo>
                    <a:lnTo>
                      <a:pt x="386" y="171"/>
                    </a:lnTo>
                    <a:lnTo>
                      <a:pt x="389" y="204"/>
                    </a:lnTo>
                    <a:lnTo>
                      <a:pt x="386" y="239"/>
                    </a:lnTo>
                    <a:lnTo>
                      <a:pt x="376" y="271"/>
                    </a:lnTo>
                    <a:lnTo>
                      <a:pt x="363" y="301"/>
                    </a:lnTo>
                    <a:lnTo>
                      <a:pt x="344" y="328"/>
                    </a:lnTo>
                    <a:lnTo>
                      <a:pt x="323" y="353"/>
                    </a:lnTo>
                    <a:lnTo>
                      <a:pt x="296" y="373"/>
                    </a:lnTo>
                    <a:lnTo>
                      <a:pt x="267" y="389"/>
                    </a:lnTo>
                    <a:lnTo>
                      <a:pt x="0" y="122"/>
                    </a:lnTo>
                    <a:lnTo>
                      <a:pt x="15" y="93"/>
                    </a:lnTo>
                    <a:lnTo>
                      <a:pt x="36" y="66"/>
                    </a:lnTo>
                    <a:lnTo>
                      <a:pt x="59" y="45"/>
                    </a:lnTo>
                    <a:lnTo>
                      <a:pt x="87" y="26"/>
                    </a:lnTo>
                    <a:lnTo>
                      <a:pt x="117" y="12"/>
                    </a:lnTo>
                    <a:lnTo>
                      <a:pt x="150" y="4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FAC176"/>
              </a:solidFill>
              <a:ln w="0">
                <a:solidFill>
                  <a:srgbClr val="FAC17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7" name="Freeform 55"/>
              <p:cNvSpPr>
                <a:spLocks/>
              </p:cNvSpPr>
              <p:nvPr/>
            </p:nvSpPr>
            <p:spPr bwMode="auto">
              <a:xfrm>
                <a:off x="6235707" y="3317876"/>
                <a:ext cx="68263" cy="68263"/>
              </a:xfrm>
              <a:custGeom>
                <a:avLst/>
                <a:gdLst>
                  <a:gd name="T0" fmla="*/ 185 w 389"/>
                  <a:gd name="T1" fmla="*/ 0 h 389"/>
                  <a:gd name="T2" fmla="*/ 218 w 389"/>
                  <a:gd name="T3" fmla="*/ 3 h 389"/>
                  <a:gd name="T4" fmla="*/ 249 w 389"/>
                  <a:gd name="T5" fmla="*/ 10 h 389"/>
                  <a:gd name="T6" fmla="*/ 278 w 389"/>
                  <a:gd name="T7" fmla="*/ 23 h 389"/>
                  <a:gd name="T8" fmla="*/ 305 w 389"/>
                  <a:gd name="T9" fmla="*/ 39 h 389"/>
                  <a:gd name="T10" fmla="*/ 329 w 389"/>
                  <a:gd name="T11" fmla="*/ 60 h 389"/>
                  <a:gd name="T12" fmla="*/ 350 w 389"/>
                  <a:gd name="T13" fmla="*/ 84 h 389"/>
                  <a:gd name="T14" fmla="*/ 366 w 389"/>
                  <a:gd name="T15" fmla="*/ 109 h 389"/>
                  <a:gd name="T16" fmla="*/ 378 w 389"/>
                  <a:gd name="T17" fmla="*/ 139 h 389"/>
                  <a:gd name="T18" fmla="*/ 386 w 389"/>
                  <a:gd name="T19" fmla="*/ 170 h 389"/>
                  <a:gd name="T20" fmla="*/ 389 w 389"/>
                  <a:gd name="T21" fmla="*/ 203 h 389"/>
                  <a:gd name="T22" fmla="*/ 386 w 389"/>
                  <a:gd name="T23" fmla="*/ 237 h 389"/>
                  <a:gd name="T24" fmla="*/ 376 w 389"/>
                  <a:gd name="T25" fmla="*/ 270 h 389"/>
                  <a:gd name="T26" fmla="*/ 363 w 389"/>
                  <a:gd name="T27" fmla="*/ 301 h 389"/>
                  <a:gd name="T28" fmla="*/ 344 w 389"/>
                  <a:gd name="T29" fmla="*/ 328 h 389"/>
                  <a:gd name="T30" fmla="*/ 322 w 389"/>
                  <a:gd name="T31" fmla="*/ 353 h 389"/>
                  <a:gd name="T32" fmla="*/ 296 w 389"/>
                  <a:gd name="T33" fmla="*/ 372 h 389"/>
                  <a:gd name="T34" fmla="*/ 267 w 389"/>
                  <a:gd name="T35" fmla="*/ 389 h 389"/>
                  <a:gd name="T36" fmla="*/ 0 w 389"/>
                  <a:gd name="T37" fmla="*/ 122 h 389"/>
                  <a:gd name="T38" fmla="*/ 15 w 389"/>
                  <a:gd name="T39" fmla="*/ 93 h 389"/>
                  <a:gd name="T40" fmla="*/ 36 w 389"/>
                  <a:gd name="T41" fmla="*/ 66 h 389"/>
                  <a:gd name="T42" fmla="*/ 59 w 389"/>
                  <a:gd name="T43" fmla="*/ 43 h 389"/>
                  <a:gd name="T44" fmla="*/ 87 w 389"/>
                  <a:gd name="T45" fmla="*/ 26 h 389"/>
                  <a:gd name="T46" fmla="*/ 117 w 389"/>
                  <a:gd name="T47" fmla="*/ 11 h 389"/>
                  <a:gd name="T48" fmla="*/ 150 w 389"/>
                  <a:gd name="T49" fmla="*/ 3 h 389"/>
                  <a:gd name="T50" fmla="*/ 185 w 389"/>
                  <a:gd name="T51" fmla="*/ 0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89" h="389">
                    <a:moveTo>
                      <a:pt x="185" y="0"/>
                    </a:moveTo>
                    <a:lnTo>
                      <a:pt x="218" y="3"/>
                    </a:lnTo>
                    <a:lnTo>
                      <a:pt x="249" y="10"/>
                    </a:lnTo>
                    <a:lnTo>
                      <a:pt x="278" y="23"/>
                    </a:lnTo>
                    <a:lnTo>
                      <a:pt x="305" y="39"/>
                    </a:lnTo>
                    <a:lnTo>
                      <a:pt x="329" y="60"/>
                    </a:lnTo>
                    <a:lnTo>
                      <a:pt x="350" y="84"/>
                    </a:lnTo>
                    <a:lnTo>
                      <a:pt x="366" y="109"/>
                    </a:lnTo>
                    <a:lnTo>
                      <a:pt x="378" y="139"/>
                    </a:lnTo>
                    <a:lnTo>
                      <a:pt x="386" y="170"/>
                    </a:lnTo>
                    <a:lnTo>
                      <a:pt x="389" y="203"/>
                    </a:lnTo>
                    <a:lnTo>
                      <a:pt x="386" y="237"/>
                    </a:lnTo>
                    <a:lnTo>
                      <a:pt x="376" y="270"/>
                    </a:lnTo>
                    <a:lnTo>
                      <a:pt x="363" y="301"/>
                    </a:lnTo>
                    <a:lnTo>
                      <a:pt x="344" y="328"/>
                    </a:lnTo>
                    <a:lnTo>
                      <a:pt x="322" y="353"/>
                    </a:lnTo>
                    <a:lnTo>
                      <a:pt x="296" y="372"/>
                    </a:lnTo>
                    <a:lnTo>
                      <a:pt x="267" y="389"/>
                    </a:lnTo>
                    <a:lnTo>
                      <a:pt x="0" y="122"/>
                    </a:lnTo>
                    <a:lnTo>
                      <a:pt x="15" y="93"/>
                    </a:lnTo>
                    <a:lnTo>
                      <a:pt x="36" y="66"/>
                    </a:lnTo>
                    <a:lnTo>
                      <a:pt x="59" y="43"/>
                    </a:lnTo>
                    <a:lnTo>
                      <a:pt x="87" y="26"/>
                    </a:lnTo>
                    <a:lnTo>
                      <a:pt x="117" y="11"/>
                    </a:lnTo>
                    <a:lnTo>
                      <a:pt x="150" y="3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FAC176"/>
              </a:solidFill>
              <a:ln w="0">
                <a:solidFill>
                  <a:srgbClr val="FAC17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8" name="Freeform 56"/>
              <p:cNvSpPr>
                <a:spLocks/>
              </p:cNvSpPr>
              <p:nvPr/>
            </p:nvSpPr>
            <p:spPr bwMode="auto">
              <a:xfrm>
                <a:off x="5935669" y="3389313"/>
                <a:ext cx="173038" cy="71438"/>
              </a:xfrm>
              <a:custGeom>
                <a:avLst/>
                <a:gdLst>
                  <a:gd name="T0" fmla="*/ 203 w 985"/>
                  <a:gd name="T1" fmla="*/ 0 h 406"/>
                  <a:gd name="T2" fmla="*/ 783 w 985"/>
                  <a:gd name="T3" fmla="*/ 0 h 406"/>
                  <a:gd name="T4" fmla="*/ 816 w 985"/>
                  <a:gd name="T5" fmla="*/ 3 h 406"/>
                  <a:gd name="T6" fmla="*/ 847 w 985"/>
                  <a:gd name="T7" fmla="*/ 11 h 406"/>
                  <a:gd name="T8" fmla="*/ 876 w 985"/>
                  <a:gd name="T9" fmla="*/ 23 h 406"/>
                  <a:gd name="T10" fmla="*/ 903 w 985"/>
                  <a:gd name="T11" fmla="*/ 39 h 406"/>
                  <a:gd name="T12" fmla="*/ 926 w 985"/>
                  <a:gd name="T13" fmla="*/ 60 h 406"/>
                  <a:gd name="T14" fmla="*/ 946 w 985"/>
                  <a:gd name="T15" fmla="*/ 84 h 406"/>
                  <a:gd name="T16" fmla="*/ 963 w 985"/>
                  <a:gd name="T17" fmla="*/ 111 h 406"/>
                  <a:gd name="T18" fmla="*/ 975 w 985"/>
                  <a:gd name="T19" fmla="*/ 139 h 406"/>
                  <a:gd name="T20" fmla="*/ 983 w 985"/>
                  <a:gd name="T21" fmla="*/ 170 h 406"/>
                  <a:gd name="T22" fmla="*/ 985 w 985"/>
                  <a:gd name="T23" fmla="*/ 203 h 406"/>
                  <a:gd name="T24" fmla="*/ 983 w 985"/>
                  <a:gd name="T25" fmla="*/ 236 h 406"/>
                  <a:gd name="T26" fmla="*/ 975 w 985"/>
                  <a:gd name="T27" fmla="*/ 267 h 406"/>
                  <a:gd name="T28" fmla="*/ 963 w 985"/>
                  <a:gd name="T29" fmla="*/ 296 h 406"/>
                  <a:gd name="T30" fmla="*/ 946 w 985"/>
                  <a:gd name="T31" fmla="*/ 323 h 406"/>
                  <a:gd name="T32" fmla="*/ 926 w 985"/>
                  <a:gd name="T33" fmla="*/ 347 h 406"/>
                  <a:gd name="T34" fmla="*/ 903 w 985"/>
                  <a:gd name="T35" fmla="*/ 367 h 406"/>
                  <a:gd name="T36" fmla="*/ 876 w 985"/>
                  <a:gd name="T37" fmla="*/ 384 h 406"/>
                  <a:gd name="T38" fmla="*/ 847 w 985"/>
                  <a:gd name="T39" fmla="*/ 396 h 406"/>
                  <a:gd name="T40" fmla="*/ 816 w 985"/>
                  <a:gd name="T41" fmla="*/ 403 h 406"/>
                  <a:gd name="T42" fmla="*/ 783 w 985"/>
                  <a:gd name="T43" fmla="*/ 406 h 406"/>
                  <a:gd name="T44" fmla="*/ 203 w 985"/>
                  <a:gd name="T45" fmla="*/ 406 h 406"/>
                  <a:gd name="T46" fmla="*/ 170 w 985"/>
                  <a:gd name="T47" fmla="*/ 403 h 406"/>
                  <a:gd name="T48" fmla="*/ 139 w 985"/>
                  <a:gd name="T49" fmla="*/ 396 h 406"/>
                  <a:gd name="T50" fmla="*/ 110 w 985"/>
                  <a:gd name="T51" fmla="*/ 384 h 406"/>
                  <a:gd name="T52" fmla="*/ 83 w 985"/>
                  <a:gd name="T53" fmla="*/ 367 h 406"/>
                  <a:gd name="T54" fmla="*/ 59 w 985"/>
                  <a:gd name="T55" fmla="*/ 347 h 406"/>
                  <a:gd name="T56" fmla="*/ 40 w 985"/>
                  <a:gd name="T57" fmla="*/ 323 h 406"/>
                  <a:gd name="T58" fmla="*/ 22 w 985"/>
                  <a:gd name="T59" fmla="*/ 296 h 406"/>
                  <a:gd name="T60" fmla="*/ 10 w 985"/>
                  <a:gd name="T61" fmla="*/ 267 h 406"/>
                  <a:gd name="T62" fmla="*/ 3 w 985"/>
                  <a:gd name="T63" fmla="*/ 236 h 406"/>
                  <a:gd name="T64" fmla="*/ 0 w 985"/>
                  <a:gd name="T65" fmla="*/ 203 h 406"/>
                  <a:gd name="T66" fmla="*/ 3 w 985"/>
                  <a:gd name="T67" fmla="*/ 170 h 406"/>
                  <a:gd name="T68" fmla="*/ 10 w 985"/>
                  <a:gd name="T69" fmla="*/ 139 h 406"/>
                  <a:gd name="T70" fmla="*/ 22 w 985"/>
                  <a:gd name="T71" fmla="*/ 111 h 406"/>
                  <a:gd name="T72" fmla="*/ 40 w 985"/>
                  <a:gd name="T73" fmla="*/ 84 h 406"/>
                  <a:gd name="T74" fmla="*/ 59 w 985"/>
                  <a:gd name="T75" fmla="*/ 60 h 406"/>
                  <a:gd name="T76" fmla="*/ 83 w 985"/>
                  <a:gd name="T77" fmla="*/ 39 h 406"/>
                  <a:gd name="T78" fmla="*/ 110 w 985"/>
                  <a:gd name="T79" fmla="*/ 23 h 406"/>
                  <a:gd name="T80" fmla="*/ 139 w 985"/>
                  <a:gd name="T81" fmla="*/ 11 h 406"/>
                  <a:gd name="T82" fmla="*/ 170 w 985"/>
                  <a:gd name="T83" fmla="*/ 3 h 406"/>
                  <a:gd name="T84" fmla="*/ 203 w 985"/>
                  <a:gd name="T85" fmla="*/ 0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85" h="406">
                    <a:moveTo>
                      <a:pt x="203" y="0"/>
                    </a:moveTo>
                    <a:lnTo>
                      <a:pt x="783" y="0"/>
                    </a:lnTo>
                    <a:lnTo>
                      <a:pt x="816" y="3"/>
                    </a:lnTo>
                    <a:lnTo>
                      <a:pt x="847" y="11"/>
                    </a:lnTo>
                    <a:lnTo>
                      <a:pt x="876" y="23"/>
                    </a:lnTo>
                    <a:lnTo>
                      <a:pt x="903" y="39"/>
                    </a:lnTo>
                    <a:lnTo>
                      <a:pt x="926" y="60"/>
                    </a:lnTo>
                    <a:lnTo>
                      <a:pt x="946" y="84"/>
                    </a:lnTo>
                    <a:lnTo>
                      <a:pt x="963" y="111"/>
                    </a:lnTo>
                    <a:lnTo>
                      <a:pt x="975" y="139"/>
                    </a:lnTo>
                    <a:lnTo>
                      <a:pt x="983" y="170"/>
                    </a:lnTo>
                    <a:lnTo>
                      <a:pt x="985" y="203"/>
                    </a:lnTo>
                    <a:lnTo>
                      <a:pt x="983" y="236"/>
                    </a:lnTo>
                    <a:lnTo>
                      <a:pt x="975" y="267"/>
                    </a:lnTo>
                    <a:lnTo>
                      <a:pt x="963" y="296"/>
                    </a:lnTo>
                    <a:lnTo>
                      <a:pt x="946" y="323"/>
                    </a:lnTo>
                    <a:lnTo>
                      <a:pt x="926" y="347"/>
                    </a:lnTo>
                    <a:lnTo>
                      <a:pt x="903" y="367"/>
                    </a:lnTo>
                    <a:lnTo>
                      <a:pt x="876" y="384"/>
                    </a:lnTo>
                    <a:lnTo>
                      <a:pt x="847" y="396"/>
                    </a:lnTo>
                    <a:lnTo>
                      <a:pt x="816" y="403"/>
                    </a:lnTo>
                    <a:lnTo>
                      <a:pt x="783" y="406"/>
                    </a:lnTo>
                    <a:lnTo>
                      <a:pt x="203" y="406"/>
                    </a:lnTo>
                    <a:lnTo>
                      <a:pt x="170" y="403"/>
                    </a:lnTo>
                    <a:lnTo>
                      <a:pt x="139" y="396"/>
                    </a:lnTo>
                    <a:lnTo>
                      <a:pt x="110" y="384"/>
                    </a:lnTo>
                    <a:lnTo>
                      <a:pt x="83" y="367"/>
                    </a:lnTo>
                    <a:lnTo>
                      <a:pt x="59" y="347"/>
                    </a:lnTo>
                    <a:lnTo>
                      <a:pt x="40" y="323"/>
                    </a:lnTo>
                    <a:lnTo>
                      <a:pt x="22" y="296"/>
                    </a:lnTo>
                    <a:lnTo>
                      <a:pt x="10" y="267"/>
                    </a:lnTo>
                    <a:lnTo>
                      <a:pt x="3" y="236"/>
                    </a:lnTo>
                    <a:lnTo>
                      <a:pt x="0" y="203"/>
                    </a:lnTo>
                    <a:lnTo>
                      <a:pt x="3" y="170"/>
                    </a:lnTo>
                    <a:lnTo>
                      <a:pt x="10" y="139"/>
                    </a:lnTo>
                    <a:lnTo>
                      <a:pt x="22" y="111"/>
                    </a:lnTo>
                    <a:lnTo>
                      <a:pt x="40" y="84"/>
                    </a:lnTo>
                    <a:lnTo>
                      <a:pt x="59" y="60"/>
                    </a:lnTo>
                    <a:lnTo>
                      <a:pt x="83" y="39"/>
                    </a:lnTo>
                    <a:lnTo>
                      <a:pt x="110" y="23"/>
                    </a:lnTo>
                    <a:lnTo>
                      <a:pt x="139" y="11"/>
                    </a:lnTo>
                    <a:lnTo>
                      <a:pt x="170" y="3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rgbClr val="FDD7AD"/>
              </a:solidFill>
              <a:ln w="0">
                <a:solidFill>
                  <a:srgbClr val="FDD7A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9" name="Freeform 57"/>
              <p:cNvSpPr>
                <a:spLocks noEditPoints="1"/>
              </p:cNvSpPr>
              <p:nvPr/>
            </p:nvSpPr>
            <p:spPr bwMode="auto">
              <a:xfrm>
                <a:off x="5900744" y="3179763"/>
                <a:ext cx="382588" cy="381000"/>
              </a:xfrm>
              <a:custGeom>
                <a:avLst/>
                <a:gdLst>
                  <a:gd name="T0" fmla="*/ 1493 w 2166"/>
                  <a:gd name="T1" fmla="*/ 2063 h 2162"/>
                  <a:gd name="T2" fmla="*/ 1508 w 2166"/>
                  <a:gd name="T3" fmla="*/ 2120 h 2162"/>
                  <a:gd name="T4" fmla="*/ 1466 w 2166"/>
                  <a:gd name="T5" fmla="*/ 2161 h 2162"/>
                  <a:gd name="T6" fmla="*/ 1410 w 2166"/>
                  <a:gd name="T7" fmla="*/ 2146 h 2162"/>
                  <a:gd name="T8" fmla="*/ 1396 w 2166"/>
                  <a:gd name="T9" fmla="*/ 2090 h 2162"/>
                  <a:gd name="T10" fmla="*/ 1437 w 2166"/>
                  <a:gd name="T11" fmla="*/ 2049 h 2162"/>
                  <a:gd name="T12" fmla="*/ 2136 w 2166"/>
                  <a:gd name="T13" fmla="*/ 1400 h 2162"/>
                  <a:gd name="T14" fmla="*/ 2166 w 2166"/>
                  <a:gd name="T15" fmla="*/ 1450 h 2162"/>
                  <a:gd name="T16" fmla="*/ 2136 w 2166"/>
                  <a:gd name="T17" fmla="*/ 1501 h 2162"/>
                  <a:gd name="T18" fmla="*/ 2079 w 2166"/>
                  <a:gd name="T19" fmla="*/ 1501 h 2162"/>
                  <a:gd name="T20" fmla="*/ 2049 w 2166"/>
                  <a:gd name="T21" fmla="*/ 1450 h 2162"/>
                  <a:gd name="T22" fmla="*/ 2079 w 2166"/>
                  <a:gd name="T23" fmla="*/ 1400 h 2162"/>
                  <a:gd name="T24" fmla="*/ 1794 w 2166"/>
                  <a:gd name="T25" fmla="*/ 1067 h 2162"/>
                  <a:gd name="T26" fmla="*/ 1984 w 2166"/>
                  <a:gd name="T27" fmla="*/ 1327 h 2162"/>
                  <a:gd name="T28" fmla="*/ 1935 w 2166"/>
                  <a:gd name="T29" fmla="*/ 1436 h 2162"/>
                  <a:gd name="T30" fmla="*/ 1965 w 2166"/>
                  <a:gd name="T31" fmla="*/ 1549 h 2162"/>
                  <a:gd name="T32" fmla="*/ 1575 w 2166"/>
                  <a:gd name="T33" fmla="*/ 1982 h 2162"/>
                  <a:gd name="T34" fmla="*/ 1479 w 2166"/>
                  <a:gd name="T35" fmla="*/ 1935 h 2162"/>
                  <a:gd name="T36" fmla="*/ 1373 w 2166"/>
                  <a:gd name="T37" fmla="*/ 1951 h 2162"/>
                  <a:gd name="T38" fmla="*/ 1083 w 2166"/>
                  <a:gd name="T39" fmla="*/ 1818 h 2162"/>
                  <a:gd name="T40" fmla="*/ 1068 w 2166"/>
                  <a:gd name="T41" fmla="*/ 1762 h 2162"/>
                  <a:gd name="T42" fmla="*/ 1109 w 2166"/>
                  <a:gd name="T43" fmla="*/ 1721 h 2162"/>
                  <a:gd name="T44" fmla="*/ 1165 w 2166"/>
                  <a:gd name="T45" fmla="*/ 1737 h 2162"/>
                  <a:gd name="T46" fmla="*/ 1396 w 2166"/>
                  <a:gd name="T47" fmla="*/ 1822 h 2162"/>
                  <a:gd name="T48" fmla="*/ 1545 w 2166"/>
                  <a:gd name="T49" fmla="*/ 1831 h 2162"/>
                  <a:gd name="T50" fmla="*/ 1847 w 2166"/>
                  <a:gd name="T51" fmla="*/ 1577 h 2162"/>
                  <a:gd name="T52" fmla="*/ 1819 w 2166"/>
                  <a:gd name="T53" fmla="*/ 1431 h 2162"/>
                  <a:gd name="T54" fmla="*/ 1866 w 2166"/>
                  <a:gd name="T55" fmla="*/ 1290 h 2162"/>
                  <a:gd name="T56" fmla="*/ 1722 w 2166"/>
                  <a:gd name="T57" fmla="*/ 1122 h 2162"/>
                  <a:gd name="T58" fmla="*/ 1751 w 2166"/>
                  <a:gd name="T59" fmla="*/ 1072 h 2162"/>
                  <a:gd name="T60" fmla="*/ 73 w 2166"/>
                  <a:gd name="T61" fmla="*/ 657 h 2162"/>
                  <a:gd name="T62" fmla="*/ 114 w 2166"/>
                  <a:gd name="T63" fmla="*/ 698 h 2162"/>
                  <a:gd name="T64" fmla="*/ 99 w 2166"/>
                  <a:gd name="T65" fmla="*/ 753 h 2162"/>
                  <a:gd name="T66" fmla="*/ 43 w 2166"/>
                  <a:gd name="T67" fmla="*/ 769 h 2162"/>
                  <a:gd name="T68" fmla="*/ 1 w 2166"/>
                  <a:gd name="T69" fmla="*/ 727 h 2162"/>
                  <a:gd name="T70" fmla="*/ 17 w 2166"/>
                  <a:gd name="T71" fmla="*/ 672 h 2162"/>
                  <a:gd name="T72" fmla="*/ 550 w 2166"/>
                  <a:gd name="T73" fmla="*/ 140 h 2162"/>
                  <a:gd name="T74" fmla="*/ 661 w 2166"/>
                  <a:gd name="T75" fmla="*/ 222 h 2162"/>
                  <a:gd name="T76" fmla="*/ 767 w 2166"/>
                  <a:gd name="T77" fmla="*/ 222 h 2162"/>
                  <a:gd name="T78" fmla="*/ 878 w 2166"/>
                  <a:gd name="T79" fmla="*/ 140 h 2162"/>
                  <a:gd name="T80" fmla="*/ 1100 w 2166"/>
                  <a:gd name="T81" fmla="*/ 385 h 2162"/>
                  <a:gd name="T82" fmla="*/ 1071 w 2166"/>
                  <a:gd name="T83" fmla="*/ 436 h 2162"/>
                  <a:gd name="T84" fmla="*/ 1013 w 2166"/>
                  <a:gd name="T85" fmla="*/ 436 h 2162"/>
                  <a:gd name="T86" fmla="*/ 807 w 2166"/>
                  <a:gd name="T87" fmla="*/ 331 h 2162"/>
                  <a:gd name="T88" fmla="*/ 658 w 2166"/>
                  <a:gd name="T89" fmla="*/ 341 h 2162"/>
                  <a:gd name="T90" fmla="*/ 300 w 2166"/>
                  <a:gd name="T91" fmla="*/ 553 h 2162"/>
                  <a:gd name="T92" fmla="*/ 347 w 2166"/>
                  <a:gd name="T93" fmla="*/ 694 h 2162"/>
                  <a:gd name="T94" fmla="*/ 318 w 2166"/>
                  <a:gd name="T95" fmla="*/ 840 h 2162"/>
                  <a:gd name="T96" fmla="*/ 442 w 2166"/>
                  <a:gd name="T97" fmla="*/ 1025 h 2162"/>
                  <a:gd name="T98" fmla="*/ 427 w 2166"/>
                  <a:gd name="T99" fmla="*/ 1081 h 2162"/>
                  <a:gd name="T100" fmla="*/ 371 w 2166"/>
                  <a:gd name="T101" fmla="*/ 1096 h 2162"/>
                  <a:gd name="T102" fmla="*/ 181 w 2166"/>
                  <a:gd name="T103" fmla="*/ 836 h 2162"/>
                  <a:gd name="T104" fmla="*/ 231 w 2166"/>
                  <a:gd name="T105" fmla="*/ 727 h 2162"/>
                  <a:gd name="T106" fmla="*/ 201 w 2166"/>
                  <a:gd name="T107" fmla="*/ 614 h 2162"/>
                  <a:gd name="T108" fmla="*/ 714 w 2166"/>
                  <a:gd name="T109" fmla="*/ 0 h 2162"/>
                  <a:gd name="T110" fmla="*/ 764 w 2166"/>
                  <a:gd name="T111" fmla="*/ 29 h 2162"/>
                  <a:gd name="T112" fmla="*/ 764 w 2166"/>
                  <a:gd name="T113" fmla="*/ 86 h 2162"/>
                  <a:gd name="T114" fmla="*/ 714 w 2166"/>
                  <a:gd name="T115" fmla="*/ 115 h 2162"/>
                  <a:gd name="T116" fmla="*/ 663 w 2166"/>
                  <a:gd name="T117" fmla="*/ 86 h 2162"/>
                  <a:gd name="T118" fmla="*/ 663 w 2166"/>
                  <a:gd name="T119" fmla="*/ 29 h 2162"/>
                  <a:gd name="T120" fmla="*/ 714 w 2166"/>
                  <a:gd name="T121" fmla="*/ 0 h 2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166" h="2162">
                    <a:moveTo>
                      <a:pt x="1452" y="2047"/>
                    </a:moveTo>
                    <a:lnTo>
                      <a:pt x="1466" y="2049"/>
                    </a:lnTo>
                    <a:lnTo>
                      <a:pt x="1481" y="2054"/>
                    </a:lnTo>
                    <a:lnTo>
                      <a:pt x="1493" y="2063"/>
                    </a:lnTo>
                    <a:lnTo>
                      <a:pt x="1502" y="2076"/>
                    </a:lnTo>
                    <a:lnTo>
                      <a:pt x="1508" y="2090"/>
                    </a:lnTo>
                    <a:lnTo>
                      <a:pt x="1510" y="2105"/>
                    </a:lnTo>
                    <a:lnTo>
                      <a:pt x="1508" y="2120"/>
                    </a:lnTo>
                    <a:lnTo>
                      <a:pt x="1502" y="2134"/>
                    </a:lnTo>
                    <a:lnTo>
                      <a:pt x="1493" y="2146"/>
                    </a:lnTo>
                    <a:lnTo>
                      <a:pt x="1481" y="2155"/>
                    </a:lnTo>
                    <a:lnTo>
                      <a:pt x="1466" y="2161"/>
                    </a:lnTo>
                    <a:lnTo>
                      <a:pt x="1452" y="2162"/>
                    </a:lnTo>
                    <a:lnTo>
                      <a:pt x="1437" y="2161"/>
                    </a:lnTo>
                    <a:lnTo>
                      <a:pt x="1423" y="2155"/>
                    </a:lnTo>
                    <a:lnTo>
                      <a:pt x="1410" y="2146"/>
                    </a:lnTo>
                    <a:lnTo>
                      <a:pt x="1401" y="2134"/>
                    </a:lnTo>
                    <a:lnTo>
                      <a:pt x="1396" y="2120"/>
                    </a:lnTo>
                    <a:lnTo>
                      <a:pt x="1394" y="2105"/>
                    </a:lnTo>
                    <a:lnTo>
                      <a:pt x="1396" y="2090"/>
                    </a:lnTo>
                    <a:lnTo>
                      <a:pt x="1401" y="2077"/>
                    </a:lnTo>
                    <a:lnTo>
                      <a:pt x="1410" y="2063"/>
                    </a:lnTo>
                    <a:lnTo>
                      <a:pt x="1423" y="2054"/>
                    </a:lnTo>
                    <a:lnTo>
                      <a:pt x="1437" y="2049"/>
                    </a:lnTo>
                    <a:lnTo>
                      <a:pt x="1452" y="2047"/>
                    </a:lnTo>
                    <a:close/>
                    <a:moveTo>
                      <a:pt x="2108" y="1392"/>
                    </a:moveTo>
                    <a:lnTo>
                      <a:pt x="2123" y="1393"/>
                    </a:lnTo>
                    <a:lnTo>
                      <a:pt x="2136" y="1400"/>
                    </a:lnTo>
                    <a:lnTo>
                      <a:pt x="2149" y="1409"/>
                    </a:lnTo>
                    <a:lnTo>
                      <a:pt x="2158" y="1421"/>
                    </a:lnTo>
                    <a:lnTo>
                      <a:pt x="2164" y="1436"/>
                    </a:lnTo>
                    <a:lnTo>
                      <a:pt x="2166" y="1450"/>
                    </a:lnTo>
                    <a:lnTo>
                      <a:pt x="2164" y="1464"/>
                    </a:lnTo>
                    <a:lnTo>
                      <a:pt x="2158" y="1479"/>
                    </a:lnTo>
                    <a:lnTo>
                      <a:pt x="2149" y="1491"/>
                    </a:lnTo>
                    <a:lnTo>
                      <a:pt x="2136" y="1501"/>
                    </a:lnTo>
                    <a:lnTo>
                      <a:pt x="2123" y="1506"/>
                    </a:lnTo>
                    <a:lnTo>
                      <a:pt x="2108" y="1508"/>
                    </a:lnTo>
                    <a:lnTo>
                      <a:pt x="2093" y="1506"/>
                    </a:lnTo>
                    <a:lnTo>
                      <a:pt x="2079" y="1501"/>
                    </a:lnTo>
                    <a:lnTo>
                      <a:pt x="2067" y="1491"/>
                    </a:lnTo>
                    <a:lnTo>
                      <a:pt x="2058" y="1479"/>
                    </a:lnTo>
                    <a:lnTo>
                      <a:pt x="2051" y="1464"/>
                    </a:lnTo>
                    <a:lnTo>
                      <a:pt x="2049" y="1450"/>
                    </a:lnTo>
                    <a:lnTo>
                      <a:pt x="2051" y="1436"/>
                    </a:lnTo>
                    <a:lnTo>
                      <a:pt x="2058" y="1421"/>
                    </a:lnTo>
                    <a:lnTo>
                      <a:pt x="2067" y="1409"/>
                    </a:lnTo>
                    <a:lnTo>
                      <a:pt x="2079" y="1400"/>
                    </a:lnTo>
                    <a:lnTo>
                      <a:pt x="2093" y="1393"/>
                    </a:lnTo>
                    <a:lnTo>
                      <a:pt x="2108" y="1392"/>
                    </a:lnTo>
                    <a:close/>
                    <a:moveTo>
                      <a:pt x="1780" y="1064"/>
                    </a:moveTo>
                    <a:lnTo>
                      <a:pt x="1794" y="1067"/>
                    </a:lnTo>
                    <a:lnTo>
                      <a:pt x="1809" y="1072"/>
                    </a:lnTo>
                    <a:lnTo>
                      <a:pt x="1821" y="1081"/>
                    </a:lnTo>
                    <a:lnTo>
                      <a:pt x="2026" y="1286"/>
                    </a:lnTo>
                    <a:lnTo>
                      <a:pt x="1984" y="1327"/>
                    </a:lnTo>
                    <a:lnTo>
                      <a:pt x="1965" y="1351"/>
                    </a:lnTo>
                    <a:lnTo>
                      <a:pt x="1950" y="1378"/>
                    </a:lnTo>
                    <a:lnTo>
                      <a:pt x="1940" y="1406"/>
                    </a:lnTo>
                    <a:lnTo>
                      <a:pt x="1935" y="1436"/>
                    </a:lnTo>
                    <a:lnTo>
                      <a:pt x="1935" y="1464"/>
                    </a:lnTo>
                    <a:lnTo>
                      <a:pt x="1940" y="1494"/>
                    </a:lnTo>
                    <a:lnTo>
                      <a:pt x="1950" y="1522"/>
                    </a:lnTo>
                    <a:lnTo>
                      <a:pt x="1965" y="1549"/>
                    </a:lnTo>
                    <a:lnTo>
                      <a:pt x="1984" y="1573"/>
                    </a:lnTo>
                    <a:lnTo>
                      <a:pt x="2026" y="1614"/>
                    </a:lnTo>
                    <a:lnTo>
                      <a:pt x="1616" y="2023"/>
                    </a:lnTo>
                    <a:lnTo>
                      <a:pt x="1575" y="1982"/>
                    </a:lnTo>
                    <a:lnTo>
                      <a:pt x="1554" y="1964"/>
                    </a:lnTo>
                    <a:lnTo>
                      <a:pt x="1530" y="1951"/>
                    </a:lnTo>
                    <a:lnTo>
                      <a:pt x="1505" y="1941"/>
                    </a:lnTo>
                    <a:lnTo>
                      <a:pt x="1479" y="1935"/>
                    </a:lnTo>
                    <a:lnTo>
                      <a:pt x="1452" y="1932"/>
                    </a:lnTo>
                    <a:lnTo>
                      <a:pt x="1425" y="1935"/>
                    </a:lnTo>
                    <a:lnTo>
                      <a:pt x="1399" y="1941"/>
                    </a:lnTo>
                    <a:lnTo>
                      <a:pt x="1373" y="1951"/>
                    </a:lnTo>
                    <a:lnTo>
                      <a:pt x="1350" y="1964"/>
                    </a:lnTo>
                    <a:lnTo>
                      <a:pt x="1329" y="1982"/>
                    </a:lnTo>
                    <a:lnTo>
                      <a:pt x="1288" y="2023"/>
                    </a:lnTo>
                    <a:lnTo>
                      <a:pt x="1083" y="1818"/>
                    </a:lnTo>
                    <a:lnTo>
                      <a:pt x="1074" y="1806"/>
                    </a:lnTo>
                    <a:lnTo>
                      <a:pt x="1068" y="1792"/>
                    </a:lnTo>
                    <a:lnTo>
                      <a:pt x="1066" y="1778"/>
                    </a:lnTo>
                    <a:lnTo>
                      <a:pt x="1068" y="1762"/>
                    </a:lnTo>
                    <a:lnTo>
                      <a:pt x="1074" y="1749"/>
                    </a:lnTo>
                    <a:lnTo>
                      <a:pt x="1083" y="1737"/>
                    </a:lnTo>
                    <a:lnTo>
                      <a:pt x="1096" y="1727"/>
                    </a:lnTo>
                    <a:lnTo>
                      <a:pt x="1109" y="1721"/>
                    </a:lnTo>
                    <a:lnTo>
                      <a:pt x="1124" y="1719"/>
                    </a:lnTo>
                    <a:lnTo>
                      <a:pt x="1139" y="1721"/>
                    </a:lnTo>
                    <a:lnTo>
                      <a:pt x="1152" y="1727"/>
                    </a:lnTo>
                    <a:lnTo>
                      <a:pt x="1165" y="1737"/>
                    </a:lnTo>
                    <a:lnTo>
                      <a:pt x="1292" y="1863"/>
                    </a:lnTo>
                    <a:lnTo>
                      <a:pt x="1325" y="1845"/>
                    </a:lnTo>
                    <a:lnTo>
                      <a:pt x="1360" y="1831"/>
                    </a:lnTo>
                    <a:lnTo>
                      <a:pt x="1396" y="1822"/>
                    </a:lnTo>
                    <a:lnTo>
                      <a:pt x="1433" y="1817"/>
                    </a:lnTo>
                    <a:lnTo>
                      <a:pt x="1470" y="1817"/>
                    </a:lnTo>
                    <a:lnTo>
                      <a:pt x="1508" y="1822"/>
                    </a:lnTo>
                    <a:lnTo>
                      <a:pt x="1545" y="1831"/>
                    </a:lnTo>
                    <a:lnTo>
                      <a:pt x="1579" y="1845"/>
                    </a:lnTo>
                    <a:lnTo>
                      <a:pt x="1612" y="1863"/>
                    </a:lnTo>
                    <a:lnTo>
                      <a:pt x="1866" y="1610"/>
                    </a:lnTo>
                    <a:lnTo>
                      <a:pt x="1847" y="1577"/>
                    </a:lnTo>
                    <a:lnTo>
                      <a:pt x="1833" y="1542"/>
                    </a:lnTo>
                    <a:lnTo>
                      <a:pt x="1823" y="1506"/>
                    </a:lnTo>
                    <a:lnTo>
                      <a:pt x="1819" y="1469"/>
                    </a:lnTo>
                    <a:lnTo>
                      <a:pt x="1819" y="1431"/>
                    </a:lnTo>
                    <a:lnTo>
                      <a:pt x="1823" y="1394"/>
                    </a:lnTo>
                    <a:lnTo>
                      <a:pt x="1833" y="1358"/>
                    </a:lnTo>
                    <a:lnTo>
                      <a:pt x="1847" y="1323"/>
                    </a:lnTo>
                    <a:lnTo>
                      <a:pt x="1866" y="1290"/>
                    </a:lnTo>
                    <a:lnTo>
                      <a:pt x="1739" y="1163"/>
                    </a:lnTo>
                    <a:lnTo>
                      <a:pt x="1729" y="1151"/>
                    </a:lnTo>
                    <a:lnTo>
                      <a:pt x="1724" y="1137"/>
                    </a:lnTo>
                    <a:lnTo>
                      <a:pt x="1722" y="1122"/>
                    </a:lnTo>
                    <a:lnTo>
                      <a:pt x="1724" y="1108"/>
                    </a:lnTo>
                    <a:lnTo>
                      <a:pt x="1729" y="1093"/>
                    </a:lnTo>
                    <a:lnTo>
                      <a:pt x="1739" y="1081"/>
                    </a:lnTo>
                    <a:lnTo>
                      <a:pt x="1751" y="1072"/>
                    </a:lnTo>
                    <a:lnTo>
                      <a:pt x="1766" y="1067"/>
                    </a:lnTo>
                    <a:lnTo>
                      <a:pt x="1780" y="1064"/>
                    </a:lnTo>
                    <a:close/>
                    <a:moveTo>
                      <a:pt x="58" y="655"/>
                    </a:moveTo>
                    <a:lnTo>
                      <a:pt x="73" y="657"/>
                    </a:lnTo>
                    <a:lnTo>
                      <a:pt x="86" y="662"/>
                    </a:lnTo>
                    <a:lnTo>
                      <a:pt x="99" y="672"/>
                    </a:lnTo>
                    <a:lnTo>
                      <a:pt x="108" y="684"/>
                    </a:lnTo>
                    <a:lnTo>
                      <a:pt x="114" y="698"/>
                    </a:lnTo>
                    <a:lnTo>
                      <a:pt x="116" y="713"/>
                    </a:lnTo>
                    <a:lnTo>
                      <a:pt x="114" y="727"/>
                    </a:lnTo>
                    <a:lnTo>
                      <a:pt x="108" y="742"/>
                    </a:lnTo>
                    <a:lnTo>
                      <a:pt x="99" y="753"/>
                    </a:lnTo>
                    <a:lnTo>
                      <a:pt x="86" y="763"/>
                    </a:lnTo>
                    <a:lnTo>
                      <a:pt x="73" y="769"/>
                    </a:lnTo>
                    <a:lnTo>
                      <a:pt x="58" y="771"/>
                    </a:lnTo>
                    <a:lnTo>
                      <a:pt x="43" y="769"/>
                    </a:lnTo>
                    <a:lnTo>
                      <a:pt x="29" y="763"/>
                    </a:lnTo>
                    <a:lnTo>
                      <a:pt x="17" y="753"/>
                    </a:lnTo>
                    <a:lnTo>
                      <a:pt x="8" y="742"/>
                    </a:lnTo>
                    <a:lnTo>
                      <a:pt x="1" y="727"/>
                    </a:lnTo>
                    <a:lnTo>
                      <a:pt x="0" y="713"/>
                    </a:lnTo>
                    <a:lnTo>
                      <a:pt x="1" y="698"/>
                    </a:lnTo>
                    <a:lnTo>
                      <a:pt x="8" y="684"/>
                    </a:lnTo>
                    <a:lnTo>
                      <a:pt x="17" y="672"/>
                    </a:lnTo>
                    <a:lnTo>
                      <a:pt x="29" y="662"/>
                    </a:lnTo>
                    <a:lnTo>
                      <a:pt x="43" y="657"/>
                    </a:lnTo>
                    <a:lnTo>
                      <a:pt x="58" y="655"/>
                    </a:lnTo>
                    <a:close/>
                    <a:moveTo>
                      <a:pt x="550" y="140"/>
                    </a:moveTo>
                    <a:lnTo>
                      <a:pt x="591" y="181"/>
                    </a:lnTo>
                    <a:lnTo>
                      <a:pt x="612" y="198"/>
                    </a:lnTo>
                    <a:lnTo>
                      <a:pt x="635" y="212"/>
                    </a:lnTo>
                    <a:lnTo>
                      <a:pt x="661" y="222"/>
                    </a:lnTo>
                    <a:lnTo>
                      <a:pt x="687" y="227"/>
                    </a:lnTo>
                    <a:lnTo>
                      <a:pt x="714" y="229"/>
                    </a:lnTo>
                    <a:lnTo>
                      <a:pt x="741" y="227"/>
                    </a:lnTo>
                    <a:lnTo>
                      <a:pt x="767" y="222"/>
                    </a:lnTo>
                    <a:lnTo>
                      <a:pt x="792" y="212"/>
                    </a:lnTo>
                    <a:lnTo>
                      <a:pt x="816" y="198"/>
                    </a:lnTo>
                    <a:lnTo>
                      <a:pt x="837" y="181"/>
                    </a:lnTo>
                    <a:lnTo>
                      <a:pt x="878" y="140"/>
                    </a:lnTo>
                    <a:lnTo>
                      <a:pt x="1083" y="345"/>
                    </a:lnTo>
                    <a:lnTo>
                      <a:pt x="1093" y="357"/>
                    </a:lnTo>
                    <a:lnTo>
                      <a:pt x="1098" y="371"/>
                    </a:lnTo>
                    <a:lnTo>
                      <a:pt x="1100" y="385"/>
                    </a:lnTo>
                    <a:lnTo>
                      <a:pt x="1098" y="400"/>
                    </a:lnTo>
                    <a:lnTo>
                      <a:pt x="1093" y="414"/>
                    </a:lnTo>
                    <a:lnTo>
                      <a:pt x="1083" y="426"/>
                    </a:lnTo>
                    <a:lnTo>
                      <a:pt x="1071" y="436"/>
                    </a:lnTo>
                    <a:lnTo>
                      <a:pt x="1056" y="442"/>
                    </a:lnTo>
                    <a:lnTo>
                      <a:pt x="1042" y="443"/>
                    </a:lnTo>
                    <a:lnTo>
                      <a:pt x="1028" y="442"/>
                    </a:lnTo>
                    <a:lnTo>
                      <a:pt x="1013" y="436"/>
                    </a:lnTo>
                    <a:lnTo>
                      <a:pt x="1001" y="426"/>
                    </a:lnTo>
                    <a:lnTo>
                      <a:pt x="874" y="300"/>
                    </a:lnTo>
                    <a:lnTo>
                      <a:pt x="841" y="318"/>
                    </a:lnTo>
                    <a:lnTo>
                      <a:pt x="807" y="331"/>
                    </a:lnTo>
                    <a:lnTo>
                      <a:pt x="769" y="341"/>
                    </a:lnTo>
                    <a:lnTo>
                      <a:pt x="732" y="346"/>
                    </a:lnTo>
                    <a:lnTo>
                      <a:pt x="695" y="346"/>
                    </a:lnTo>
                    <a:lnTo>
                      <a:pt x="658" y="341"/>
                    </a:lnTo>
                    <a:lnTo>
                      <a:pt x="622" y="331"/>
                    </a:lnTo>
                    <a:lnTo>
                      <a:pt x="587" y="318"/>
                    </a:lnTo>
                    <a:lnTo>
                      <a:pt x="554" y="300"/>
                    </a:lnTo>
                    <a:lnTo>
                      <a:pt x="300" y="553"/>
                    </a:lnTo>
                    <a:lnTo>
                      <a:pt x="318" y="586"/>
                    </a:lnTo>
                    <a:lnTo>
                      <a:pt x="333" y="621"/>
                    </a:lnTo>
                    <a:lnTo>
                      <a:pt x="342" y="657"/>
                    </a:lnTo>
                    <a:lnTo>
                      <a:pt x="347" y="694"/>
                    </a:lnTo>
                    <a:lnTo>
                      <a:pt x="347" y="731"/>
                    </a:lnTo>
                    <a:lnTo>
                      <a:pt x="342" y="769"/>
                    </a:lnTo>
                    <a:lnTo>
                      <a:pt x="333" y="805"/>
                    </a:lnTo>
                    <a:lnTo>
                      <a:pt x="318" y="840"/>
                    </a:lnTo>
                    <a:lnTo>
                      <a:pt x="300" y="873"/>
                    </a:lnTo>
                    <a:lnTo>
                      <a:pt x="427" y="1000"/>
                    </a:lnTo>
                    <a:lnTo>
                      <a:pt x="436" y="1012"/>
                    </a:lnTo>
                    <a:lnTo>
                      <a:pt x="442" y="1025"/>
                    </a:lnTo>
                    <a:lnTo>
                      <a:pt x="444" y="1041"/>
                    </a:lnTo>
                    <a:lnTo>
                      <a:pt x="442" y="1055"/>
                    </a:lnTo>
                    <a:lnTo>
                      <a:pt x="436" y="1069"/>
                    </a:lnTo>
                    <a:lnTo>
                      <a:pt x="427" y="1081"/>
                    </a:lnTo>
                    <a:lnTo>
                      <a:pt x="414" y="1091"/>
                    </a:lnTo>
                    <a:lnTo>
                      <a:pt x="401" y="1096"/>
                    </a:lnTo>
                    <a:lnTo>
                      <a:pt x="385" y="1098"/>
                    </a:lnTo>
                    <a:lnTo>
                      <a:pt x="371" y="1096"/>
                    </a:lnTo>
                    <a:lnTo>
                      <a:pt x="358" y="1091"/>
                    </a:lnTo>
                    <a:lnTo>
                      <a:pt x="345" y="1081"/>
                    </a:lnTo>
                    <a:lnTo>
                      <a:pt x="140" y="877"/>
                    </a:lnTo>
                    <a:lnTo>
                      <a:pt x="181" y="836"/>
                    </a:lnTo>
                    <a:lnTo>
                      <a:pt x="201" y="812"/>
                    </a:lnTo>
                    <a:lnTo>
                      <a:pt x="216" y="785"/>
                    </a:lnTo>
                    <a:lnTo>
                      <a:pt x="227" y="757"/>
                    </a:lnTo>
                    <a:lnTo>
                      <a:pt x="231" y="727"/>
                    </a:lnTo>
                    <a:lnTo>
                      <a:pt x="231" y="698"/>
                    </a:lnTo>
                    <a:lnTo>
                      <a:pt x="227" y="669"/>
                    </a:lnTo>
                    <a:lnTo>
                      <a:pt x="216" y="641"/>
                    </a:lnTo>
                    <a:lnTo>
                      <a:pt x="201" y="614"/>
                    </a:lnTo>
                    <a:lnTo>
                      <a:pt x="181" y="590"/>
                    </a:lnTo>
                    <a:lnTo>
                      <a:pt x="140" y="549"/>
                    </a:lnTo>
                    <a:lnTo>
                      <a:pt x="550" y="140"/>
                    </a:lnTo>
                    <a:close/>
                    <a:moveTo>
                      <a:pt x="714" y="0"/>
                    </a:moveTo>
                    <a:lnTo>
                      <a:pt x="728" y="2"/>
                    </a:lnTo>
                    <a:lnTo>
                      <a:pt x="743" y="8"/>
                    </a:lnTo>
                    <a:lnTo>
                      <a:pt x="755" y="17"/>
                    </a:lnTo>
                    <a:lnTo>
                      <a:pt x="764" y="29"/>
                    </a:lnTo>
                    <a:lnTo>
                      <a:pt x="770" y="43"/>
                    </a:lnTo>
                    <a:lnTo>
                      <a:pt x="772" y="57"/>
                    </a:lnTo>
                    <a:lnTo>
                      <a:pt x="770" y="73"/>
                    </a:lnTo>
                    <a:lnTo>
                      <a:pt x="764" y="86"/>
                    </a:lnTo>
                    <a:lnTo>
                      <a:pt x="755" y="98"/>
                    </a:lnTo>
                    <a:lnTo>
                      <a:pt x="743" y="108"/>
                    </a:lnTo>
                    <a:lnTo>
                      <a:pt x="728" y="114"/>
                    </a:lnTo>
                    <a:lnTo>
                      <a:pt x="714" y="115"/>
                    </a:lnTo>
                    <a:lnTo>
                      <a:pt x="699" y="114"/>
                    </a:lnTo>
                    <a:lnTo>
                      <a:pt x="686" y="108"/>
                    </a:lnTo>
                    <a:lnTo>
                      <a:pt x="673" y="98"/>
                    </a:lnTo>
                    <a:lnTo>
                      <a:pt x="663" y="86"/>
                    </a:lnTo>
                    <a:lnTo>
                      <a:pt x="658" y="73"/>
                    </a:lnTo>
                    <a:lnTo>
                      <a:pt x="656" y="57"/>
                    </a:lnTo>
                    <a:lnTo>
                      <a:pt x="658" y="43"/>
                    </a:lnTo>
                    <a:lnTo>
                      <a:pt x="663" y="29"/>
                    </a:lnTo>
                    <a:lnTo>
                      <a:pt x="673" y="17"/>
                    </a:lnTo>
                    <a:lnTo>
                      <a:pt x="686" y="8"/>
                    </a:lnTo>
                    <a:lnTo>
                      <a:pt x="699" y="2"/>
                    </a:lnTo>
                    <a:lnTo>
                      <a:pt x="714" y="0"/>
                    </a:lnTo>
                    <a:close/>
                  </a:path>
                </a:pathLst>
              </a:custGeom>
              <a:solidFill>
                <a:srgbClr val="6D8C60"/>
              </a:solidFill>
              <a:ln w="0">
                <a:solidFill>
                  <a:srgbClr val="6D8C6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0" name="Freeform 58"/>
              <p:cNvSpPr>
                <a:spLocks/>
              </p:cNvSpPr>
              <p:nvPr/>
            </p:nvSpPr>
            <p:spPr bwMode="auto">
              <a:xfrm>
                <a:off x="5999169" y="3278188"/>
                <a:ext cx="184150" cy="184150"/>
              </a:xfrm>
              <a:custGeom>
                <a:avLst/>
                <a:gdLst>
                  <a:gd name="T0" fmla="*/ 571 w 1043"/>
                  <a:gd name="T1" fmla="*/ 2 h 1042"/>
                  <a:gd name="T2" fmla="*/ 669 w 1043"/>
                  <a:gd name="T3" fmla="*/ 22 h 1042"/>
                  <a:gd name="T4" fmla="*/ 764 w 1043"/>
                  <a:gd name="T5" fmla="*/ 60 h 1042"/>
                  <a:gd name="T6" fmla="*/ 851 w 1043"/>
                  <a:gd name="T7" fmla="*/ 117 h 1042"/>
                  <a:gd name="T8" fmla="*/ 926 w 1043"/>
                  <a:gd name="T9" fmla="*/ 192 h 1042"/>
                  <a:gd name="T10" fmla="*/ 983 w 1043"/>
                  <a:gd name="T11" fmla="*/ 279 h 1042"/>
                  <a:gd name="T12" fmla="*/ 1021 w 1043"/>
                  <a:gd name="T13" fmla="*/ 373 h 1042"/>
                  <a:gd name="T14" fmla="*/ 1040 w 1043"/>
                  <a:gd name="T15" fmla="*/ 471 h 1042"/>
                  <a:gd name="T16" fmla="*/ 1040 w 1043"/>
                  <a:gd name="T17" fmla="*/ 571 h 1042"/>
                  <a:gd name="T18" fmla="*/ 1021 w 1043"/>
                  <a:gd name="T19" fmla="*/ 669 h 1042"/>
                  <a:gd name="T20" fmla="*/ 983 w 1043"/>
                  <a:gd name="T21" fmla="*/ 763 h 1042"/>
                  <a:gd name="T22" fmla="*/ 926 w 1043"/>
                  <a:gd name="T23" fmla="*/ 850 h 1042"/>
                  <a:gd name="T24" fmla="*/ 852 w 1043"/>
                  <a:gd name="T25" fmla="*/ 925 h 1042"/>
                  <a:gd name="T26" fmla="*/ 768 w 1043"/>
                  <a:gd name="T27" fmla="*/ 981 h 1042"/>
                  <a:gd name="T28" fmla="*/ 676 w 1043"/>
                  <a:gd name="T29" fmla="*/ 1019 h 1042"/>
                  <a:gd name="T30" fmla="*/ 581 w 1043"/>
                  <a:gd name="T31" fmla="*/ 1038 h 1042"/>
                  <a:gd name="T32" fmla="*/ 484 w 1043"/>
                  <a:gd name="T33" fmla="*/ 1041 h 1042"/>
                  <a:gd name="T34" fmla="*/ 469 w 1043"/>
                  <a:gd name="T35" fmla="*/ 1029 h 1042"/>
                  <a:gd name="T36" fmla="*/ 528 w 1043"/>
                  <a:gd name="T37" fmla="*/ 1002 h 1042"/>
                  <a:gd name="T38" fmla="*/ 577 w 1043"/>
                  <a:gd name="T39" fmla="*/ 958 h 1042"/>
                  <a:gd name="T40" fmla="*/ 608 w 1043"/>
                  <a:gd name="T41" fmla="*/ 901 h 1042"/>
                  <a:gd name="T42" fmla="*/ 619 w 1043"/>
                  <a:gd name="T43" fmla="*/ 834 h 1042"/>
                  <a:gd name="T44" fmla="*/ 609 w 1043"/>
                  <a:gd name="T45" fmla="*/ 770 h 1042"/>
                  <a:gd name="T46" fmla="*/ 580 w 1043"/>
                  <a:gd name="T47" fmla="*/ 715 h 1042"/>
                  <a:gd name="T48" fmla="*/ 537 w 1043"/>
                  <a:gd name="T49" fmla="*/ 670 h 1042"/>
                  <a:gd name="T50" fmla="*/ 481 w 1043"/>
                  <a:gd name="T51" fmla="*/ 642 h 1042"/>
                  <a:gd name="T52" fmla="*/ 417 w 1043"/>
                  <a:gd name="T53" fmla="*/ 631 h 1042"/>
                  <a:gd name="T54" fmla="*/ 3 w 1043"/>
                  <a:gd name="T55" fmla="*/ 581 h 1042"/>
                  <a:gd name="T56" fmla="*/ 1 w 1043"/>
                  <a:gd name="T57" fmla="*/ 479 h 1042"/>
                  <a:gd name="T58" fmla="*/ 20 w 1043"/>
                  <a:gd name="T59" fmla="*/ 379 h 1042"/>
                  <a:gd name="T60" fmla="*/ 57 w 1043"/>
                  <a:gd name="T61" fmla="*/ 282 h 1042"/>
                  <a:gd name="T62" fmla="*/ 116 w 1043"/>
                  <a:gd name="T63" fmla="*/ 193 h 1042"/>
                  <a:gd name="T64" fmla="*/ 191 w 1043"/>
                  <a:gd name="T65" fmla="*/ 117 h 1042"/>
                  <a:gd name="T66" fmla="*/ 278 w 1043"/>
                  <a:gd name="T67" fmla="*/ 60 h 1042"/>
                  <a:gd name="T68" fmla="*/ 373 w 1043"/>
                  <a:gd name="T69" fmla="*/ 22 h 1042"/>
                  <a:gd name="T70" fmla="*/ 471 w 1043"/>
                  <a:gd name="T71" fmla="*/ 2 h 1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43" h="1042">
                    <a:moveTo>
                      <a:pt x="521" y="0"/>
                    </a:moveTo>
                    <a:lnTo>
                      <a:pt x="571" y="2"/>
                    </a:lnTo>
                    <a:lnTo>
                      <a:pt x="620" y="10"/>
                    </a:lnTo>
                    <a:lnTo>
                      <a:pt x="669" y="22"/>
                    </a:lnTo>
                    <a:lnTo>
                      <a:pt x="717" y="38"/>
                    </a:lnTo>
                    <a:lnTo>
                      <a:pt x="764" y="60"/>
                    </a:lnTo>
                    <a:lnTo>
                      <a:pt x="808" y="86"/>
                    </a:lnTo>
                    <a:lnTo>
                      <a:pt x="851" y="117"/>
                    </a:lnTo>
                    <a:lnTo>
                      <a:pt x="890" y="153"/>
                    </a:lnTo>
                    <a:lnTo>
                      <a:pt x="926" y="192"/>
                    </a:lnTo>
                    <a:lnTo>
                      <a:pt x="957" y="234"/>
                    </a:lnTo>
                    <a:lnTo>
                      <a:pt x="983" y="279"/>
                    </a:lnTo>
                    <a:lnTo>
                      <a:pt x="1004" y="325"/>
                    </a:lnTo>
                    <a:lnTo>
                      <a:pt x="1021" y="373"/>
                    </a:lnTo>
                    <a:lnTo>
                      <a:pt x="1033" y="422"/>
                    </a:lnTo>
                    <a:lnTo>
                      <a:pt x="1040" y="471"/>
                    </a:lnTo>
                    <a:lnTo>
                      <a:pt x="1043" y="521"/>
                    </a:lnTo>
                    <a:lnTo>
                      <a:pt x="1040" y="571"/>
                    </a:lnTo>
                    <a:lnTo>
                      <a:pt x="1033" y="621"/>
                    </a:lnTo>
                    <a:lnTo>
                      <a:pt x="1021" y="669"/>
                    </a:lnTo>
                    <a:lnTo>
                      <a:pt x="1004" y="718"/>
                    </a:lnTo>
                    <a:lnTo>
                      <a:pt x="983" y="763"/>
                    </a:lnTo>
                    <a:lnTo>
                      <a:pt x="957" y="808"/>
                    </a:lnTo>
                    <a:lnTo>
                      <a:pt x="926" y="850"/>
                    </a:lnTo>
                    <a:lnTo>
                      <a:pt x="890" y="890"/>
                    </a:lnTo>
                    <a:lnTo>
                      <a:pt x="852" y="925"/>
                    </a:lnTo>
                    <a:lnTo>
                      <a:pt x="810" y="955"/>
                    </a:lnTo>
                    <a:lnTo>
                      <a:pt x="768" y="981"/>
                    </a:lnTo>
                    <a:lnTo>
                      <a:pt x="723" y="1002"/>
                    </a:lnTo>
                    <a:lnTo>
                      <a:pt x="676" y="1019"/>
                    </a:lnTo>
                    <a:lnTo>
                      <a:pt x="630" y="1031"/>
                    </a:lnTo>
                    <a:lnTo>
                      <a:pt x="581" y="1038"/>
                    </a:lnTo>
                    <a:lnTo>
                      <a:pt x="533" y="1042"/>
                    </a:lnTo>
                    <a:lnTo>
                      <a:pt x="484" y="1041"/>
                    </a:lnTo>
                    <a:lnTo>
                      <a:pt x="436" y="1035"/>
                    </a:lnTo>
                    <a:lnTo>
                      <a:pt x="469" y="1029"/>
                    </a:lnTo>
                    <a:lnTo>
                      <a:pt x="501" y="1018"/>
                    </a:lnTo>
                    <a:lnTo>
                      <a:pt x="528" y="1002"/>
                    </a:lnTo>
                    <a:lnTo>
                      <a:pt x="554" y="982"/>
                    </a:lnTo>
                    <a:lnTo>
                      <a:pt x="577" y="958"/>
                    </a:lnTo>
                    <a:lnTo>
                      <a:pt x="595" y="931"/>
                    </a:lnTo>
                    <a:lnTo>
                      <a:pt x="608" y="901"/>
                    </a:lnTo>
                    <a:lnTo>
                      <a:pt x="616" y="868"/>
                    </a:lnTo>
                    <a:lnTo>
                      <a:pt x="619" y="834"/>
                    </a:lnTo>
                    <a:lnTo>
                      <a:pt x="617" y="801"/>
                    </a:lnTo>
                    <a:lnTo>
                      <a:pt x="609" y="770"/>
                    </a:lnTo>
                    <a:lnTo>
                      <a:pt x="597" y="742"/>
                    </a:lnTo>
                    <a:lnTo>
                      <a:pt x="580" y="715"/>
                    </a:lnTo>
                    <a:lnTo>
                      <a:pt x="559" y="691"/>
                    </a:lnTo>
                    <a:lnTo>
                      <a:pt x="537" y="670"/>
                    </a:lnTo>
                    <a:lnTo>
                      <a:pt x="510" y="654"/>
                    </a:lnTo>
                    <a:lnTo>
                      <a:pt x="481" y="642"/>
                    </a:lnTo>
                    <a:lnTo>
                      <a:pt x="449" y="634"/>
                    </a:lnTo>
                    <a:lnTo>
                      <a:pt x="417" y="631"/>
                    </a:lnTo>
                    <a:lnTo>
                      <a:pt x="11" y="631"/>
                    </a:lnTo>
                    <a:lnTo>
                      <a:pt x="3" y="581"/>
                    </a:lnTo>
                    <a:lnTo>
                      <a:pt x="0" y="530"/>
                    </a:lnTo>
                    <a:lnTo>
                      <a:pt x="1" y="479"/>
                    </a:lnTo>
                    <a:lnTo>
                      <a:pt x="7" y="428"/>
                    </a:lnTo>
                    <a:lnTo>
                      <a:pt x="20" y="379"/>
                    </a:lnTo>
                    <a:lnTo>
                      <a:pt x="36" y="329"/>
                    </a:lnTo>
                    <a:lnTo>
                      <a:pt x="57" y="282"/>
                    </a:lnTo>
                    <a:lnTo>
                      <a:pt x="84" y="236"/>
                    </a:lnTo>
                    <a:lnTo>
                      <a:pt x="116" y="193"/>
                    </a:lnTo>
                    <a:lnTo>
                      <a:pt x="152" y="153"/>
                    </a:lnTo>
                    <a:lnTo>
                      <a:pt x="191" y="117"/>
                    </a:lnTo>
                    <a:lnTo>
                      <a:pt x="233" y="86"/>
                    </a:lnTo>
                    <a:lnTo>
                      <a:pt x="278" y="60"/>
                    </a:lnTo>
                    <a:lnTo>
                      <a:pt x="324" y="38"/>
                    </a:lnTo>
                    <a:lnTo>
                      <a:pt x="373" y="22"/>
                    </a:lnTo>
                    <a:lnTo>
                      <a:pt x="421" y="10"/>
                    </a:lnTo>
                    <a:lnTo>
                      <a:pt x="471" y="2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6D8C60"/>
              </a:solidFill>
              <a:ln w="0">
                <a:solidFill>
                  <a:srgbClr val="6D8C6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cxnSp>
          <p:nvCxnSpPr>
            <p:cNvPr id="105" name="직선 연결선 104"/>
            <p:cNvCxnSpPr/>
            <p:nvPr/>
          </p:nvCxnSpPr>
          <p:spPr>
            <a:xfrm flipV="1">
              <a:off x="9566072" y="2096985"/>
              <a:ext cx="1941059" cy="10923"/>
            </a:xfrm>
            <a:prstGeom prst="line">
              <a:avLst/>
            </a:prstGeom>
            <a:ln>
              <a:solidFill>
                <a:srgbClr val="0025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/>
            <p:cNvCxnSpPr/>
            <p:nvPr/>
          </p:nvCxnSpPr>
          <p:spPr>
            <a:xfrm flipV="1">
              <a:off x="8408286" y="5076191"/>
              <a:ext cx="3232365" cy="10924"/>
            </a:xfrm>
            <a:prstGeom prst="line">
              <a:avLst/>
            </a:prstGeom>
            <a:ln>
              <a:solidFill>
                <a:srgbClr val="0025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1782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사다리꼴 178"/>
          <p:cNvSpPr/>
          <p:nvPr/>
        </p:nvSpPr>
        <p:spPr>
          <a:xfrm rot="14986610">
            <a:off x="4015523" y="-4615420"/>
            <a:ext cx="4341423" cy="14801747"/>
          </a:xfrm>
          <a:prstGeom prst="trapezoid">
            <a:avLst/>
          </a:prstGeom>
          <a:solidFill>
            <a:schemeClr val="accent5">
              <a:lumMod val="20000"/>
              <a:lumOff val="80000"/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285260" y="-146304"/>
            <a:ext cx="2003989" cy="1493959"/>
            <a:chOff x="1809260" y="456934"/>
            <a:chExt cx="2003989" cy="1493959"/>
          </a:xfrm>
        </p:grpSpPr>
        <p:sp>
          <p:nvSpPr>
            <p:cNvPr id="5" name="직사각형 4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38474" y="726860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기업 소개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229643" y="1361608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연혁</a:t>
              </a: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타원 93"/>
          <p:cNvSpPr/>
          <p:nvPr/>
        </p:nvSpPr>
        <p:spPr>
          <a:xfrm>
            <a:off x="460449" y="3882589"/>
            <a:ext cx="1828800" cy="1828800"/>
          </a:xfrm>
          <a:prstGeom prst="ellipse">
            <a:avLst/>
          </a:prstGeom>
          <a:solidFill>
            <a:srgbClr val="E36326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타원 94"/>
          <p:cNvSpPr/>
          <p:nvPr/>
        </p:nvSpPr>
        <p:spPr>
          <a:xfrm>
            <a:off x="2332990" y="2587188"/>
            <a:ext cx="2150109" cy="2150109"/>
          </a:xfrm>
          <a:prstGeom prst="ellipse">
            <a:avLst/>
          </a:prstGeom>
          <a:solidFill>
            <a:srgbClr val="E36326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타원 95"/>
          <p:cNvSpPr/>
          <p:nvPr/>
        </p:nvSpPr>
        <p:spPr>
          <a:xfrm>
            <a:off x="4771391" y="1652670"/>
            <a:ext cx="2531110" cy="2531110"/>
          </a:xfrm>
          <a:prstGeom prst="ellipse">
            <a:avLst/>
          </a:prstGeom>
          <a:solidFill>
            <a:srgbClr val="E36326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타원 97"/>
          <p:cNvSpPr/>
          <p:nvPr/>
        </p:nvSpPr>
        <p:spPr>
          <a:xfrm>
            <a:off x="10515600" y="-1113336"/>
            <a:ext cx="2924807" cy="2924807"/>
          </a:xfrm>
          <a:prstGeom prst="ellipse">
            <a:avLst/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615958" y="4481597"/>
            <a:ext cx="15177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n>
                  <a:solidFill>
                    <a:srgbClr val="337180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1977</a:t>
            </a:r>
            <a:endParaRPr lang="ko-KR" altLang="en-US" sz="3500" dirty="0">
              <a:ln>
                <a:solidFill>
                  <a:srgbClr val="337180">
                    <a:alpha val="0"/>
                  </a:srgbClr>
                </a:solidFill>
              </a:ln>
              <a:solidFill>
                <a:schemeClr val="bg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562891" y="5743958"/>
            <a:ext cx="1750479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25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㈜</a:t>
            </a:r>
            <a:r>
              <a:rPr lang="ko-KR" altLang="ko-KR" sz="2500" kern="0" spc="-4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범한흥산</a:t>
            </a:r>
            <a:r>
              <a:rPr lang="ko-KR" altLang="ko-KR" sz="25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 </a:t>
            </a:r>
            <a:endParaRPr lang="en-US" altLang="ko-KR" sz="2500" kern="0" spc="-4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ctr"/>
            <a:r>
              <a:rPr lang="ko-KR" altLang="ko-KR" sz="25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설립</a:t>
            </a:r>
            <a:endParaRPr lang="ko-KR" altLang="en-US" sz="2500" dirty="0">
              <a:ln>
                <a:solidFill>
                  <a:srgbClr val="000000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2606118" y="3275872"/>
            <a:ext cx="160385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ln>
                  <a:solidFill>
                    <a:srgbClr val="337180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2006</a:t>
            </a:r>
            <a:endParaRPr lang="ko-KR" altLang="en-US" sz="4500" dirty="0">
              <a:ln>
                <a:solidFill>
                  <a:srgbClr val="337180">
                    <a:alpha val="0"/>
                  </a:srgbClr>
                </a:solidFill>
              </a:ln>
              <a:solidFill>
                <a:schemeClr val="bg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4" name="직사각형 103"/>
          <p:cNvSpPr/>
          <p:nvPr/>
        </p:nvSpPr>
        <p:spPr>
          <a:xfrm>
            <a:off x="2521023" y="4807437"/>
            <a:ext cx="1962076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25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㈜</a:t>
            </a:r>
            <a:r>
              <a:rPr lang="ko-KR" altLang="en-US" sz="2500" kern="0" spc="-4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범한판토스</a:t>
            </a:r>
            <a:endParaRPr lang="en-US" altLang="ko-KR" sz="2500" kern="0" spc="-4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ctr"/>
            <a:r>
              <a:rPr lang="ko-KR" altLang="en-US" sz="25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상호변경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5099725" y="2453769"/>
            <a:ext cx="191952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500" dirty="0">
                <a:ln>
                  <a:solidFill>
                    <a:srgbClr val="337180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2013</a:t>
            </a:r>
            <a:endParaRPr lang="ko-KR" altLang="en-US" sz="5500" dirty="0">
              <a:ln>
                <a:solidFill>
                  <a:srgbClr val="337180">
                    <a:alpha val="0"/>
                  </a:srgbClr>
                </a:solidFill>
              </a:ln>
              <a:solidFill>
                <a:schemeClr val="bg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8" name="직사각형 107"/>
          <p:cNvSpPr/>
          <p:nvPr/>
        </p:nvSpPr>
        <p:spPr>
          <a:xfrm>
            <a:off x="4771391" y="4255549"/>
            <a:ext cx="2674771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5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글로벌 물류시스템</a:t>
            </a:r>
            <a:endParaRPr lang="en-US" altLang="ko-KR" sz="2500" kern="0" spc="-4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algn="ctr"/>
            <a:r>
              <a:rPr lang="en-US" altLang="ko-KR" sz="25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‘</a:t>
            </a:r>
            <a:r>
              <a:rPr lang="en-US" altLang="ko-KR" sz="2500" kern="0" spc="-4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Pantos</a:t>
            </a:r>
            <a:r>
              <a:rPr lang="en-US" altLang="ko-KR" sz="25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 GSI’ </a:t>
            </a:r>
            <a:r>
              <a:rPr lang="ko-KR" altLang="en-US" sz="25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구축</a:t>
            </a:r>
            <a:endParaRPr lang="en-US" altLang="ko-KR" sz="2500" kern="0" spc="-4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</p:txBody>
      </p:sp>
      <p:sp>
        <p:nvSpPr>
          <p:cNvPr id="109" name="직사각형 108"/>
          <p:cNvSpPr/>
          <p:nvPr/>
        </p:nvSpPr>
        <p:spPr>
          <a:xfrm>
            <a:off x="7666993" y="3629716"/>
            <a:ext cx="4485004" cy="813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0">
              <a:lnSpc>
                <a:spcPts val="1800"/>
              </a:lnSpc>
              <a:buSzPts val="1000"/>
              <a:tabLst>
                <a:tab pos="457200" algn="l"/>
              </a:tabLst>
            </a:pPr>
            <a:r>
              <a:rPr lang="en-US" altLang="ko-KR" sz="2800" b="1" kern="0" spc="75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05. </a:t>
            </a:r>
            <a:r>
              <a:rPr lang="en-US" altLang="ko-KR" sz="28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LG</a:t>
            </a:r>
            <a:r>
              <a:rPr lang="ko-KR" altLang="ko-KR" sz="28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상사 </a:t>
            </a:r>
            <a:r>
              <a:rPr lang="ko-KR" altLang="ko-KR" sz="28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자회사로 편</a:t>
            </a:r>
            <a:r>
              <a:rPr lang="ko-KR" altLang="en-US" sz="28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입</a:t>
            </a:r>
            <a:endParaRPr lang="en-US" altLang="ko-KR" sz="2800" kern="0" spc="-4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lvl="0" latinLnBrk="0">
              <a:lnSpc>
                <a:spcPts val="1800"/>
              </a:lnSpc>
              <a:buSzPts val="1000"/>
              <a:tabLst>
                <a:tab pos="457200" algn="l"/>
              </a:tabLst>
            </a:pPr>
            <a:endParaRPr lang="en-US" altLang="ko-KR" sz="2800" kern="0" spc="-40" dirty="0">
              <a:ln>
                <a:solidFill>
                  <a:srgbClr val="000000">
                    <a:alpha val="0"/>
                  </a:srgbClr>
                </a:solidFill>
              </a:ln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굴림" panose="020B0600000101010101" pitchFamily="50" charset="-127"/>
            </a:endParaRPr>
          </a:p>
          <a:p>
            <a:pPr lvl="0" latinLnBrk="0">
              <a:lnSpc>
                <a:spcPts val="1800"/>
              </a:lnSpc>
              <a:buSzPts val="1000"/>
              <a:tabLst>
                <a:tab pos="457200" algn="l"/>
              </a:tabLst>
            </a:pPr>
            <a:r>
              <a:rPr lang="en-US" altLang="ko-KR" sz="2800" b="1" kern="0" spc="75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11. </a:t>
            </a:r>
            <a:r>
              <a:rPr lang="ko-KR" altLang="ko-KR" sz="2800" kern="0" spc="-40" dirty="0" err="1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하이로지스틱스</a:t>
            </a:r>
            <a:r>
              <a:rPr lang="ko-KR" altLang="ko-KR" sz="2800" kern="0" spc="-4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굴림" panose="020B0600000101010101" pitchFamily="50" charset="-127"/>
              </a:rPr>
              <a:t> 인수</a:t>
            </a:r>
            <a:endParaRPr lang="ko-KR" altLang="ko-KR" sz="2800" kern="100" dirty="0">
              <a:ln>
                <a:solidFill>
                  <a:srgbClr val="000000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0862169" y="-165608"/>
            <a:ext cx="2231667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500" dirty="0">
                <a:ln>
                  <a:solidFill>
                    <a:srgbClr val="337180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2016</a:t>
            </a:r>
            <a:endParaRPr lang="ko-KR" altLang="en-US" sz="6500" dirty="0">
              <a:ln>
                <a:solidFill>
                  <a:srgbClr val="337180">
                    <a:alpha val="0"/>
                  </a:srgbClr>
                </a:solidFill>
              </a:ln>
              <a:solidFill>
                <a:schemeClr val="bg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64" name="그룹 163"/>
          <p:cNvGrpSpPr/>
          <p:nvPr/>
        </p:nvGrpSpPr>
        <p:grpSpPr>
          <a:xfrm>
            <a:off x="2544527" y="1182615"/>
            <a:ext cx="1623675" cy="1839696"/>
            <a:chOff x="3600451" y="466726"/>
            <a:chExt cx="5130800" cy="5813425"/>
          </a:xfrm>
        </p:grpSpPr>
        <p:grpSp>
          <p:nvGrpSpPr>
            <p:cNvPr id="163" name="그룹 162"/>
            <p:cNvGrpSpPr/>
            <p:nvPr/>
          </p:nvGrpSpPr>
          <p:grpSpPr>
            <a:xfrm>
              <a:off x="3600451" y="466726"/>
              <a:ext cx="5130800" cy="5813425"/>
              <a:chOff x="3600451" y="466726"/>
              <a:chExt cx="5130800" cy="5813425"/>
            </a:xfrm>
          </p:grpSpPr>
          <p:sp>
            <p:nvSpPr>
              <p:cNvPr id="118" name="Freeform 8"/>
              <p:cNvSpPr>
                <a:spLocks/>
              </p:cNvSpPr>
              <p:nvPr/>
            </p:nvSpPr>
            <p:spPr bwMode="auto">
              <a:xfrm>
                <a:off x="3835401" y="5962651"/>
                <a:ext cx="495300" cy="317500"/>
              </a:xfrm>
              <a:custGeom>
                <a:avLst/>
                <a:gdLst>
                  <a:gd name="T0" fmla="*/ 305 w 312"/>
                  <a:gd name="T1" fmla="*/ 0 h 200"/>
                  <a:gd name="T2" fmla="*/ 305 w 312"/>
                  <a:gd name="T3" fmla="*/ 3 h 200"/>
                  <a:gd name="T4" fmla="*/ 308 w 312"/>
                  <a:gd name="T5" fmla="*/ 10 h 200"/>
                  <a:gd name="T6" fmla="*/ 309 w 312"/>
                  <a:gd name="T7" fmla="*/ 20 h 200"/>
                  <a:gd name="T8" fmla="*/ 311 w 312"/>
                  <a:gd name="T9" fmla="*/ 34 h 200"/>
                  <a:gd name="T10" fmla="*/ 312 w 312"/>
                  <a:gd name="T11" fmla="*/ 48 h 200"/>
                  <a:gd name="T12" fmla="*/ 311 w 312"/>
                  <a:gd name="T13" fmla="*/ 63 h 200"/>
                  <a:gd name="T14" fmla="*/ 309 w 312"/>
                  <a:gd name="T15" fmla="*/ 78 h 200"/>
                  <a:gd name="T16" fmla="*/ 304 w 312"/>
                  <a:gd name="T17" fmla="*/ 90 h 200"/>
                  <a:gd name="T18" fmla="*/ 295 w 312"/>
                  <a:gd name="T19" fmla="*/ 99 h 200"/>
                  <a:gd name="T20" fmla="*/ 293 w 312"/>
                  <a:gd name="T21" fmla="*/ 100 h 200"/>
                  <a:gd name="T22" fmla="*/ 289 w 312"/>
                  <a:gd name="T23" fmla="*/ 101 h 200"/>
                  <a:gd name="T24" fmla="*/ 283 w 312"/>
                  <a:gd name="T25" fmla="*/ 105 h 200"/>
                  <a:gd name="T26" fmla="*/ 276 w 312"/>
                  <a:gd name="T27" fmla="*/ 111 h 200"/>
                  <a:gd name="T28" fmla="*/ 271 w 312"/>
                  <a:gd name="T29" fmla="*/ 121 h 200"/>
                  <a:gd name="T30" fmla="*/ 267 w 312"/>
                  <a:gd name="T31" fmla="*/ 133 h 200"/>
                  <a:gd name="T32" fmla="*/ 266 w 312"/>
                  <a:gd name="T33" fmla="*/ 151 h 200"/>
                  <a:gd name="T34" fmla="*/ 266 w 312"/>
                  <a:gd name="T35" fmla="*/ 152 h 200"/>
                  <a:gd name="T36" fmla="*/ 266 w 312"/>
                  <a:gd name="T37" fmla="*/ 157 h 200"/>
                  <a:gd name="T38" fmla="*/ 263 w 312"/>
                  <a:gd name="T39" fmla="*/ 163 h 200"/>
                  <a:gd name="T40" fmla="*/ 261 w 312"/>
                  <a:gd name="T41" fmla="*/ 170 h 200"/>
                  <a:gd name="T42" fmla="*/ 255 w 312"/>
                  <a:gd name="T43" fmla="*/ 178 h 200"/>
                  <a:gd name="T44" fmla="*/ 247 w 312"/>
                  <a:gd name="T45" fmla="*/ 185 h 200"/>
                  <a:gd name="T46" fmla="*/ 236 w 312"/>
                  <a:gd name="T47" fmla="*/ 191 h 200"/>
                  <a:gd name="T48" fmla="*/ 221 w 312"/>
                  <a:gd name="T49" fmla="*/ 195 h 200"/>
                  <a:gd name="T50" fmla="*/ 202 w 312"/>
                  <a:gd name="T51" fmla="*/ 195 h 200"/>
                  <a:gd name="T52" fmla="*/ 199 w 312"/>
                  <a:gd name="T53" fmla="*/ 195 h 200"/>
                  <a:gd name="T54" fmla="*/ 189 w 312"/>
                  <a:gd name="T55" fmla="*/ 196 h 200"/>
                  <a:gd name="T56" fmla="*/ 176 w 312"/>
                  <a:gd name="T57" fmla="*/ 197 h 200"/>
                  <a:gd name="T58" fmla="*/ 157 w 312"/>
                  <a:gd name="T59" fmla="*/ 199 h 200"/>
                  <a:gd name="T60" fmla="*/ 136 w 312"/>
                  <a:gd name="T61" fmla="*/ 200 h 200"/>
                  <a:gd name="T62" fmla="*/ 114 w 312"/>
                  <a:gd name="T63" fmla="*/ 200 h 200"/>
                  <a:gd name="T64" fmla="*/ 92 w 312"/>
                  <a:gd name="T65" fmla="*/ 200 h 200"/>
                  <a:gd name="T66" fmla="*/ 70 w 312"/>
                  <a:gd name="T67" fmla="*/ 197 h 200"/>
                  <a:gd name="T68" fmla="*/ 50 w 312"/>
                  <a:gd name="T69" fmla="*/ 195 h 200"/>
                  <a:gd name="T70" fmla="*/ 32 w 312"/>
                  <a:gd name="T71" fmla="*/ 191 h 200"/>
                  <a:gd name="T72" fmla="*/ 18 w 312"/>
                  <a:gd name="T73" fmla="*/ 184 h 200"/>
                  <a:gd name="T74" fmla="*/ 10 w 312"/>
                  <a:gd name="T75" fmla="*/ 177 h 200"/>
                  <a:gd name="T76" fmla="*/ 8 w 312"/>
                  <a:gd name="T77" fmla="*/ 174 h 200"/>
                  <a:gd name="T78" fmla="*/ 6 w 312"/>
                  <a:gd name="T79" fmla="*/ 169 h 200"/>
                  <a:gd name="T80" fmla="*/ 2 w 312"/>
                  <a:gd name="T81" fmla="*/ 161 h 200"/>
                  <a:gd name="T82" fmla="*/ 0 w 312"/>
                  <a:gd name="T83" fmla="*/ 149 h 200"/>
                  <a:gd name="T84" fmla="*/ 0 w 312"/>
                  <a:gd name="T85" fmla="*/ 135 h 200"/>
                  <a:gd name="T86" fmla="*/ 4 w 312"/>
                  <a:gd name="T87" fmla="*/ 119 h 200"/>
                  <a:gd name="T88" fmla="*/ 199 w 312"/>
                  <a:gd name="T89" fmla="*/ 45 h 200"/>
                  <a:gd name="T90" fmla="*/ 305 w 312"/>
                  <a:gd name="T91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12" h="200">
                    <a:moveTo>
                      <a:pt x="305" y="0"/>
                    </a:moveTo>
                    <a:lnTo>
                      <a:pt x="305" y="3"/>
                    </a:lnTo>
                    <a:lnTo>
                      <a:pt x="308" y="10"/>
                    </a:lnTo>
                    <a:lnTo>
                      <a:pt x="309" y="20"/>
                    </a:lnTo>
                    <a:lnTo>
                      <a:pt x="311" y="34"/>
                    </a:lnTo>
                    <a:lnTo>
                      <a:pt x="312" y="48"/>
                    </a:lnTo>
                    <a:lnTo>
                      <a:pt x="311" y="63"/>
                    </a:lnTo>
                    <a:lnTo>
                      <a:pt x="309" y="78"/>
                    </a:lnTo>
                    <a:lnTo>
                      <a:pt x="304" y="90"/>
                    </a:lnTo>
                    <a:lnTo>
                      <a:pt x="295" y="99"/>
                    </a:lnTo>
                    <a:lnTo>
                      <a:pt x="293" y="100"/>
                    </a:lnTo>
                    <a:lnTo>
                      <a:pt x="289" y="101"/>
                    </a:lnTo>
                    <a:lnTo>
                      <a:pt x="283" y="105"/>
                    </a:lnTo>
                    <a:lnTo>
                      <a:pt x="276" y="111"/>
                    </a:lnTo>
                    <a:lnTo>
                      <a:pt x="271" y="121"/>
                    </a:lnTo>
                    <a:lnTo>
                      <a:pt x="267" y="133"/>
                    </a:lnTo>
                    <a:lnTo>
                      <a:pt x="266" y="151"/>
                    </a:lnTo>
                    <a:lnTo>
                      <a:pt x="266" y="152"/>
                    </a:lnTo>
                    <a:lnTo>
                      <a:pt x="266" y="157"/>
                    </a:lnTo>
                    <a:lnTo>
                      <a:pt x="263" y="163"/>
                    </a:lnTo>
                    <a:lnTo>
                      <a:pt x="261" y="170"/>
                    </a:lnTo>
                    <a:lnTo>
                      <a:pt x="255" y="178"/>
                    </a:lnTo>
                    <a:lnTo>
                      <a:pt x="247" y="185"/>
                    </a:lnTo>
                    <a:lnTo>
                      <a:pt x="236" y="191"/>
                    </a:lnTo>
                    <a:lnTo>
                      <a:pt x="221" y="195"/>
                    </a:lnTo>
                    <a:lnTo>
                      <a:pt x="202" y="195"/>
                    </a:lnTo>
                    <a:lnTo>
                      <a:pt x="199" y="195"/>
                    </a:lnTo>
                    <a:lnTo>
                      <a:pt x="189" y="196"/>
                    </a:lnTo>
                    <a:lnTo>
                      <a:pt x="176" y="197"/>
                    </a:lnTo>
                    <a:lnTo>
                      <a:pt x="157" y="199"/>
                    </a:lnTo>
                    <a:lnTo>
                      <a:pt x="136" y="200"/>
                    </a:lnTo>
                    <a:lnTo>
                      <a:pt x="114" y="200"/>
                    </a:lnTo>
                    <a:lnTo>
                      <a:pt x="92" y="200"/>
                    </a:lnTo>
                    <a:lnTo>
                      <a:pt x="70" y="197"/>
                    </a:lnTo>
                    <a:lnTo>
                      <a:pt x="50" y="195"/>
                    </a:lnTo>
                    <a:lnTo>
                      <a:pt x="32" y="191"/>
                    </a:lnTo>
                    <a:lnTo>
                      <a:pt x="18" y="184"/>
                    </a:lnTo>
                    <a:lnTo>
                      <a:pt x="10" y="177"/>
                    </a:lnTo>
                    <a:lnTo>
                      <a:pt x="8" y="174"/>
                    </a:lnTo>
                    <a:lnTo>
                      <a:pt x="6" y="169"/>
                    </a:lnTo>
                    <a:lnTo>
                      <a:pt x="2" y="161"/>
                    </a:lnTo>
                    <a:lnTo>
                      <a:pt x="0" y="149"/>
                    </a:lnTo>
                    <a:lnTo>
                      <a:pt x="0" y="135"/>
                    </a:lnTo>
                    <a:lnTo>
                      <a:pt x="4" y="119"/>
                    </a:lnTo>
                    <a:lnTo>
                      <a:pt x="199" y="45"/>
                    </a:lnTo>
                    <a:lnTo>
                      <a:pt x="305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9" name="Freeform 9"/>
              <p:cNvSpPr>
                <a:spLocks/>
              </p:cNvSpPr>
              <p:nvPr/>
            </p:nvSpPr>
            <p:spPr bwMode="auto">
              <a:xfrm>
                <a:off x="3836989" y="5780089"/>
                <a:ext cx="501650" cy="460375"/>
              </a:xfrm>
              <a:custGeom>
                <a:avLst/>
                <a:gdLst>
                  <a:gd name="T0" fmla="*/ 279 w 316"/>
                  <a:gd name="T1" fmla="*/ 2 h 290"/>
                  <a:gd name="T2" fmla="*/ 292 w 316"/>
                  <a:gd name="T3" fmla="*/ 16 h 290"/>
                  <a:gd name="T4" fmla="*/ 308 w 316"/>
                  <a:gd name="T5" fmla="*/ 40 h 290"/>
                  <a:gd name="T6" fmla="*/ 316 w 316"/>
                  <a:gd name="T7" fmla="*/ 76 h 290"/>
                  <a:gd name="T8" fmla="*/ 310 w 316"/>
                  <a:gd name="T9" fmla="*/ 119 h 290"/>
                  <a:gd name="T10" fmla="*/ 295 w 316"/>
                  <a:gd name="T11" fmla="*/ 146 h 290"/>
                  <a:gd name="T12" fmla="*/ 284 w 316"/>
                  <a:gd name="T13" fmla="*/ 161 h 290"/>
                  <a:gd name="T14" fmla="*/ 271 w 316"/>
                  <a:gd name="T15" fmla="*/ 186 h 290"/>
                  <a:gd name="T16" fmla="*/ 261 w 316"/>
                  <a:gd name="T17" fmla="*/ 212 h 290"/>
                  <a:gd name="T18" fmla="*/ 259 w 316"/>
                  <a:gd name="T19" fmla="*/ 226 h 290"/>
                  <a:gd name="T20" fmla="*/ 259 w 316"/>
                  <a:gd name="T21" fmla="*/ 239 h 290"/>
                  <a:gd name="T22" fmla="*/ 254 w 316"/>
                  <a:gd name="T23" fmla="*/ 258 h 290"/>
                  <a:gd name="T24" fmla="*/ 240 w 316"/>
                  <a:gd name="T25" fmla="*/ 277 h 290"/>
                  <a:gd name="T26" fmla="*/ 215 w 316"/>
                  <a:gd name="T27" fmla="*/ 289 h 290"/>
                  <a:gd name="T28" fmla="*/ 176 w 316"/>
                  <a:gd name="T29" fmla="*/ 288 h 290"/>
                  <a:gd name="T30" fmla="*/ 166 w 316"/>
                  <a:gd name="T31" fmla="*/ 282 h 290"/>
                  <a:gd name="T32" fmla="*/ 140 w 316"/>
                  <a:gd name="T33" fmla="*/ 268 h 290"/>
                  <a:gd name="T34" fmla="*/ 105 w 316"/>
                  <a:gd name="T35" fmla="*/ 258 h 290"/>
                  <a:gd name="T36" fmla="*/ 65 w 316"/>
                  <a:gd name="T37" fmla="*/ 258 h 290"/>
                  <a:gd name="T38" fmla="*/ 28 w 316"/>
                  <a:gd name="T39" fmla="*/ 278 h 290"/>
                  <a:gd name="T40" fmla="*/ 23 w 316"/>
                  <a:gd name="T41" fmla="*/ 277 h 290"/>
                  <a:gd name="T42" fmla="*/ 12 w 316"/>
                  <a:gd name="T43" fmla="*/ 272 h 290"/>
                  <a:gd name="T44" fmla="*/ 3 w 316"/>
                  <a:gd name="T45" fmla="*/ 258 h 290"/>
                  <a:gd name="T46" fmla="*/ 1 w 316"/>
                  <a:gd name="T47" fmla="*/ 232 h 290"/>
                  <a:gd name="T48" fmla="*/ 7 w 316"/>
                  <a:gd name="T49" fmla="*/ 212 h 290"/>
                  <a:gd name="T50" fmla="*/ 21 w 316"/>
                  <a:gd name="T51" fmla="*/ 195 h 290"/>
                  <a:gd name="T52" fmla="*/ 41 w 316"/>
                  <a:gd name="T53" fmla="*/ 167 h 290"/>
                  <a:gd name="T54" fmla="*/ 64 w 316"/>
                  <a:gd name="T55" fmla="*/ 131 h 290"/>
                  <a:gd name="T56" fmla="*/ 86 w 316"/>
                  <a:gd name="T57" fmla="*/ 92 h 290"/>
                  <a:gd name="T58" fmla="*/ 90 w 316"/>
                  <a:gd name="T59" fmla="*/ 90 h 290"/>
                  <a:gd name="T60" fmla="*/ 96 w 316"/>
                  <a:gd name="T61" fmla="*/ 76 h 290"/>
                  <a:gd name="T62" fmla="*/ 99 w 316"/>
                  <a:gd name="T63" fmla="*/ 53 h 290"/>
                  <a:gd name="T64" fmla="*/ 278 w 316"/>
                  <a:gd name="T65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16" h="290">
                    <a:moveTo>
                      <a:pt x="278" y="0"/>
                    </a:moveTo>
                    <a:lnTo>
                      <a:pt x="279" y="2"/>
                    </a:lnTo>
                    <a:lnTo>
                      <a:pt x="286" y="7"/>
                    </a:lnTo>
                    <a:lnTo>
                      <a:pt x="292" y="16"/>
                    </a:lnTo>
                    <a:lnTo>
                      <a:pt x="300" y="27"/>
                    </a:lnTo>
                    <a:lnTo>
                      <a:pt x="308" y="40"/>
                    </a:lnTo>
                    <a:lnTo>
                      <a:pt x="314" y="58"/>
                    </a:lnTo>
                    <a:lnTo>
                      <a:pt x="316" y="76"/>
                    </a:lnTo>
                    <a:lnTo>
                      <a:pt x="316" y="97"/>
                    </a:lnTo>
                    <a:lnTo>
                      <a:pt x="310" y="119"/>
                    </a:lnTo>
                    <a:lnTo>
                      <a:pt x="297" y="144"/>
                    </a:lnTo>
                    <a:lnTo>
                      <a:pt x="295" y="146"/>
                    </a:lnTo>
                    <a:lnTo>
                      <a:pt x="291" y="152"/>
                    </a:lnTo>
                    <a:lnTo>
                      <a:pt x="284" y="161"/>
                    </a:lnTo>
                    <a:lnTo>
                      <a:pt x="278" y="173"/>
                    </a:lnTo>
                    <a:lnTo>
                      <a:pt x="271" y="186"/>
                    </a:lnTo>
                    <a:lnTo>
                      <a:pt x="265" y="199"/>
                    </a:lnTo>
                    <a:lnTo>
                      <a:pt x="261" y="212"/>
                    </a:lnTo>
                    <a:lnTo>
                      <a:pt x="259" y="224"/>
                    </a:lnTo>
                    <a:lnTo>
                      <a:pt x="259" y="226"/>
                    </a:lnTo>
                    <a:lnTo>
                      <a:pt x="259" y="231"/>
                    </a:lnTo>
                    <a:lnTo>
                      <a:pt x="259" y="239"/>
                    </a:lnTo>
                    <a:lnTo>
                      <a:pt x="256" y="248"/>
                    </a:lnTo>
                    <a:lnTo>
                      <a:pt x="254" y="258"/>
                    </a:lnTo>
                    <a:lnTo>
                      <a:pt x="247" y="268"/>
                    </a:lnTo>
                    <a:lnTo>
                      <a:pt x="240" y="277"/>
                    </a:lnTo>
                    <a:lnTo>
                      <a:pt x="229" y="284"/>
                    </a:lnTo>
                    <a:lnTo>
                      <a:pt x="215" y="289"/>
                    </a:lnTo>
                    <a:lnTo>
                      <a:pt x="198" y="290"/>
                    </a:lnTo>
                    <a:lnTo>
                      <a:pt x="176" y="288"/>
                    </a:lnTo>
                    <a:lnTo>
                      <a:pt x="174" y="287"/>
                    </a:lnTo>
                    <a:lnTo>
                      <a:pt x="166" y="282"/>
                    </a:lnTo>
                    <a:lnTo>
                      <a:pt x="155" y="276"/>
                    </a:lnTo>
                    <a:lnTo>
                      <a:pt x="140" y="268"/>
                    </a:lnTo>
                    <a:lnTo>
                      <a:pt x="123" y="262"/>
                    </a:lnTo>
                    <a:lnTo>
                      <a:pt x="105" y="258"/>
                    </a:lnTo>
                    <a:lnTo>
                      <a:pt x="86" y="256"/>
                    </a:lnTo>
                    <a:lnTo>
                      <a:pt x="65" y="258"/>
                    </a:lnTo>
                    <a:lnTo>
                      <a:pt x="47" y="266"/>
                    </a:lnTo>
                    <a:lnTo>
                      <a:pt x="28" y="278"/>
                    </a:lnTo>
                    <a:lnTo>
                      <a:pt x="27" y="278"/>
                    </a:lnTo>
                    <a:lnTo>
                      <a:pt x="23" y="277"/>
                    </a:lnTo>
                    <a:lnTo>
                      <a:pt x="17" y="276"/>
                    </a:lnTo>
                    <a:lnTo>
                      <a:pt x="12" y="272"/>
                    </a:lnTo>
                    <a:lnTo>
                      <a:pt x="6" y="266"/>
                    </a:lnTo>
                    <a:lnTo>
                      <a:pt x="3" y="258"/>
                    </a:lnTo>
                    <a:lnTo>
                      <a:pt x="0" y="247"/>
                    </a:lnTo>
                    <a:lnTo>
                      <a:pt x="1" y="232"/>
                    </a:lnTo>
                    <a:lnTo>
                      <a:pt x="6" y="214"/>
                    </a:lnTo>
                    <a:lnTo>
                      <a:pt x="7" y="212"/>
                    </a:lnTo>
                    <a:lnTo>
                      <a:pt x="12" y="205"/>
                    </a:lnTo>
                    <a:lnTo>
                      <a:pt x="21" y="195"/>
                    </a:lnTo>
                    <a:lnTo>
                      <a:pt x="30" y="182"/>
                    </a:lnTo>
                    <a:lnTo>
                      <a:pt x="41" y="167"/>
                    </a:lnTo>
                    <a:lnTo>
                      <a:pt x="53" y="150"/>
                    </a:lnTo>
                    <a:lnTo>
                      <a:pt x="64" y="131"/>
                    </a:lnTo>
                    <a:lnTo>
                      <a:pt x="75" y="112"/>
                    </a:lnTo>
                    <a:lnTo>
                      <a:pt x="86" y="92"/>
                    </a:lnTo>
                    <a:lnTo>
                      <a:pt x="87" y="92"/>
                    </a:lnTo>
                    <a:lnTo>
                      <a:pt x="90" y="90"/>
                    </a:lnTo>
                    <a:lnTo>
                      <a:pt x="92" y="83"/>
                    </a:lnTo>
                    <a:lnTo>
                      <a:pt x="96" y="76"/>
                    </a:lnTo>
                    <a:lnTo>
                      <a:pt x="99" y="66"/>
                    </a:lnTo>
                    <a:lnTo>
                      <a:pt x="99" y="53"/>
                    </a:lnTo>
                    <a:lnTo>
                      <a:pt x="96" y="35"/>
                    </a:ln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0" name="Freeform 10"/>
              <p:cNvSpPr>
                <a:spLocks/>
              </p:cNvSpPr>
              <p:nvPr/>
            </p:nvSpPr>
            <p:spPr bwMode="auto">
              <a:xfrm>
                <a:off x="4586289" y="5962651"/>
                <a:ext cx="495300" cy="317500"/>
              </a:xfrm>
              <a:custGeom>
                <a:avLst/>
                <a:gdLst>
                  <a:gd name="T0" fmla="*/ 7 w 312"/>
                  <a:gd name="T1" fmla="*/ 0 h 200"/>
                  <a:gd name="T2" fmla="*/ 113 w 312"/>
                  <a:gd name="T3" fmla="*/ 45 h 200"/>
                  <a:gd name="T4" fmla="*/ 308 w 312"/>
                  <a:gd name="T5" fmla="*/ 119 h 200"/>
                  <a:gd name="T6" fmla="*/ 312 w 312"/>
                  <a:gd name="T7" fmla="*/ 135 h 200"/>
                  <a:gd name="T8" fmla="*/ 312 w 312"/>
                  <a:gd name="T9" fmla="*/ 149 h 200"/>
                  <a:gd name="T10" fmla="*/ 310 w 312"/>
                  <a:gd name="T11" fmla="*/ 161 h 200"/>
                  <a:gd name="T12" fmla="*/ 306 w 312"/>
                  <a:gd name="T13" fmla="*/ 169 h 200"/>
                  <a:gd name="T14" fmla="*/ 304 w 312"/>
                  <a:gd name="T15" fmla="*/ 174 h 200"/>
                  <a:gd name="T16" fmla="*/ 302 w 312"/>
                  <a:gd name="T17" fmla="*/ 177 h 200"/>
                  <a:gd name="T18" fmla="*/ 294 w 312"/>
                  <a:gd name="T19" fmla="*/ 184 h 200"/>
                  <a:gd name="T20" fmla="*/ 280 w 312"/>
                  <a:gd name="T21" fmla="*/ 191 h 200"/>
                  <a:gd name="T22" fmla="*/ 262 w 312"/>
                  <a:gd name="T23" fmla="*/ 195 h 200"/>
                  <a:gd name="T24" fmla="*/ 242 w 312"/>
                  <a:gd name="T25" fmla="*/ 197 h 200"/>
                  <a:gd name="T26" fmla="*/ 220 w 312"/>
                  <a:gd name="T27" fmla="*/ 200 h 200"/>
                  <a:gd name="T28" fmla="*/ 198 w 312"/>
                  <a:gd name="T29" fmla="*/ 200 h 200"/>
                  <a:gd name="T30" fmla="*/ 176 w 312"/>
                  <a:gd name="T31" fmla="*/ 200 h 200"/>
                  <a:gd name="T32" fmla="*/ 155 w 312"/>
                  <a:gd name="T33" fmla="*/ 199 h 200"/>
                  <a:gd name="T34" fmla="*/ 136 w 312"/>
                  <a:gd name="T35" fmla="*/ 197 h 200"/>
                  <a:gd name="T36" fmla="*/ 123 w 312"/>
                  <a:gd name="T37" fmla="*/ 196 h 200"/>
                  <a:gd name="T38" fmla="*/ 113 w 312"/>
                  <a:gd name="T39" fmla="*/ 195 h 200"/>
                  <a:gd name="T40" fmla="*/ 110 w 312"/>
                  <a:gd name="T41" fmla="*/ 195 h 200"/>
                  <a:gd name="T42" fmla="*/ 91 w 312"/>
                  <a:gd name="T43" fmla="*/ 195 h 200"/>
                  <a:gd name="T44" fmla="*/ 76 w 312"/>
                  <a:gd name="T45" fmla="*/ 191 h 200"/>
                  <a:gd name="T46" fmla="*/ 65 w 312"/>
                  <a:gd name="T47" fmla="*/ 185 h 200"/>
                  <a:gd name="T48" fmla="*/ 57 w 312"/>
                  <a:gd name="T49" fmla="*/ 178 h 200"/>
                  <a:gd name="T50" fmla="*/ 51 w 312"/>
                  <a:gd name="T51" fmla="*/ 170 h 200"/>
                  <a:gd name="T52" fmla="*/ 49 w 312"/>
                  <a:gd name="T53" fmla="*/ 163 h 200"/>
                  <a:gd name="T54" fmla="*/ 46 w 312"/>
                  <a:gd name="T55" fmla="*/ 157 h 200"/>
                  <a:gd name="T56" fmla="*/ 46 w 312"/>
                  <a:gd name="T57" fmla="*/ 152 h 200"/>
                  <a:gd name="T58" fmla="*/ 46 w 312"/>
                  <a:gd name="T59" fmla="*/ 151 h 200"/>
                  <a:gd name="T60" fmla="*/ 45 w 312"/>
                  <a:gd name="T61" fmla="*/ 133 h 200"/>
                  <a:gd name="T62" fmla="*/ 41 w 312"/>
                  <a:gd name="T63" fmla="*/ 121 h 200"/>
                  <a:gd name="T64" fmla="*/ 36 w 312"/>
                  <a:gd name="T65" fmla="*/ 111 h 200"/>
                  <a:gd name="T66" fmla="*/ 29 w 312"/>
                  <a:gd name="T67" fmla="*/ 105 h 200"/>
                  <a:gd name="T68" fmla="*/ 23 w 312"/>
                  <a:gd name="T69" fmla="*/ 101 h 200"/>
                  <a:gd name="T70" fmla="*/ 19 w 312"/>
                  <a:gd name="T71" fmla="*/ 100 h 200"/>
                  <a:gd name="T72" fmla="*/ 17 w 312"/>
                  <a:gd name="T73" fmla="*/ 99 h 200"/>
                  <a:gd name="T74" fmla="*/ 8 w 312"/>
                  <a:gd name="T75" fmla="*/ 90 h 200"/>
                  <a:gd name="T76" fmla="*/ 3 w 312"/>
                  <a:gd name="T77" fmla="*/ 78 h 200"/>
                  <a:gd name="T78" fmla="*/ 1 w 312"/>
                  <a:gd name="T79" fmla="*/ 63 h 200"/>
                  <a:gd name="T80" fmla="*/ 0 w 312"/>
                  <a:gd name="T81" fmla="*/ 48 h 200"/>
                  <a:gd name="T82" fmla="*/ 1 w 312"/>
                  <a:gd name="T83" fmla="*/ 34 h 200"/>
                  <a:gd name="T84" fmla="*/ 3 w 312"/>
                  <a:gd name="T85" fmla="*/ 20 h 200"/>
                  <a:gd name="T86" fmla="*/ 4 w 312"/>
                  <a:gd name="T87" fmla="*/ 10 h 200"/>
                  <a:gd name="T88" fmla="*/ 7 w 312"/>
                  <a:gd name="T89" fmla="*/ 3 h 200"/>
                  <a:gd name="T90" fmla="*/ 7 w 312"/>
                  <a:gd name="T91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12" h="200">
                    <a:moveTo>
                      <a:pt x="7" y="0"/>
                    </a:moveTo>
                    <a:lnTo>
                      <a:pt x="113" y="45"/>
                    </a:lnTo>
                    <a:lnTo>
                      <a:pt x="308" y="119"/>
                    </a:lnTo>
                    <a:lnTo>
                      <a:pt x="312" y="135"/>
                    </a:lnTo>
                    <a:lnTo>
                      <a:pt x="312" y="149"/>
                    </a:lnTo>
                    <a:lnTo>
                      <a:pt x="310" y="161"/>
                    </a:lnTo>
                    <a:lnTo>
                      <a:pt x="306" y="169"/>
                    </a:lnTo>
                    <a:lnTo>
                      <a:pt x="304" y="174"/>
                    </a:lnTo>
                    <a:lnTo>
                      <a:pt x="302" y="177"/>
                    </a:lnTo>
                    <a:lnTo>
                      <a:pt x="294" y="184"/>
                    </a:lnTo>
                    <a:lnTo>
                      <a:pt x="280" y="191"/>
                    </a:lnTo>
                    <a:lnTo>
                      <a:pt x="262" y="195"/>
                    </a:lnTo>
                    <a:lnTo>
                      <a:pt x="242" y="197"/>
                    </a:lnTo>
                    <a:lnTo>
                      <a:pt x="220" y="200"/>
                    </a:lnTo>
                    <a:lnTo>
                      <a:pt x="198" y="200"/>
                    </a:lnTo>
                    <a:lnTo>
                      <a:pt x="176" y="200"/>
                    </a:lnTo>
                    <a:lnTo>
                      <a:pt x="155" y="199"/>
                    </a:lnTo>
                    <a:lnTo>
                      <a:pt x="136" y="197"/>
                    </a:lnTo>
                    <a:lnTo>
                      <a:pt x="123" y="196"/>
                    </a:lnTo>
                    <a:lnTo>
                      <a:pt x="113" y="195"/>
                    </a:lnTo>
                    <a:lnTo>
                      <a:pt x="110" y="195"/>
                    </a:lnTo>
                    <a:lnTo>
                      <a:pt x="91" y="195"/>
                    </a:lnTo>
                    <a:lnTo>
                      <a:pt x="76" y="191"/>
                    </a:lnTo>
                    <a:lnTo>
                      <a:pt x="65" y="185"/>
                    </a:lnTo>
                    <a:lnTo>
                      <a:pt x="57" y="178"/>
                    </a:lnTo>
                    <a:lnTo>
                      <a:pt x="51" y="170"/>
                    </a:lnTo>
                    <a:lnTo>
                      <a:pt x="49" y="163"/>
                    </a:lnTo>
                    <a:lnTo>
                      <a:pt x="46" y="157"/>
                    </a:lnTo>
                    <a:lnTo>
                      <a:pt x="46" y="152"/>
                    </a:lnTo>
                    <a:lnTo>
                      <a:pt x="46" y="151"/>
                    </a:lnTo>
                    <a:lnTo>
                      <a:pt x="45" y="133"/>
                    </a:lnTo>
                    <a:lnTo>
                      <a:pt x="41" y="121"/>
                    </a:lnTo>
                    <a:lnTo>
                      <a:pt x="36" y="111"/>
                    </a:lnTo>
                    <a:lnTo>
                      <a:pt x="29" y="105"/>
                    </a:lnTo>
                    <a:lnTo>
                      <a:pt x="23" y="101"/>
                    </a:lnTo>
                    <a:lnTo>
                      <a:pt x="19" y="100"/>
                    </a:lnTo>
                    <a:lnTo>
                      <a:pt x="17" y="99"/>
                    </a:lnTo>
                    <a:lnTo>
                      <a:pt x="8" y="90"/>
                    </a:lnTo>
                    <a:lnTo>
                      <a:pt x="3" y="78"/>
                    </a:lnTo>
                    <a:lnTo>
                      <a:pt x="1" y="63"/>
                    </a:lnTo>
                    <a:lnTo>
                      <a:pt x="0" y="48"/>
                    </a:lnTo>
                    <a:lnTo>
                      <a:pt x="1" y="34"/>
                    </a:lnTo>
                    <a:lnTo>
                      <a:pt x="3" y="20"/>
                    </a:lnTo>
                    <a:lnTo>
                      <a:pt x="4" y="10"/>
                    </a:lnTo>
                    <a:lnTo>
                      <a:pt x="7" y="3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1" name="Freeform 11"/>
              <p:cNvSpPr>
                <a:spLocks/>
              </p:cNvSpPr>
              <p:nvPr/>
            </p:nvSpPr>
            <p:spPr bwMode="auto">
              <a:xfrm>
                <a:off x="4572001" y="5780089"/>
                <a:ext cx="503238" cy="460375"/>
              </a:xfrm>
              <a:custGeom>
                <a:avLst/>
                <a:gdLst>
                  <a:gd name="T0" fmla="*/ 221 w 317"/>
                  <a:gd name="T1" fmla="*/ 35 h 290"/>
                  <a:gd name="T2" fmla="*/ 219 w 317"/>
                  <a:gd name="T3" fmla="*/ 66 h 290"/>
                  <a:gd name="T4" fmla="*/ 224 w 317"/>
                  <a:gd name="T5" fmla="*/ 83 h 290"/>
                  <a:gd name="T6" fmla="*/ 230 w 317"/>
                  <a:gd name="T7" fmla="*/ 92 h 290"/>
                  <a:gd name="T8" fmla="*/ 241 w 317"/>
                  <a:gd name="T9" fmla="*/ 112 h 290"/>
                  <a:gd name="T10" fmla="*/ 265 w 317"/>
                  <a:gd name="T11" fmla="*/ 150 h 290"/>
                  <a:gd name="T12" fmla="*/ 287 w 317"/>
                  <a:gd name="T13" fmla="*/ 182 h 290"/>
                  <a:gd name="T14" fmla="*/ 304 w 317"/>
                  <a:gd name="T15" fmla="*/ 205 h 290"/>
                  <a:gd name="T16" fmla="*/ 311 w 317"/>
                  <a:gd name="T17" fmla="*/ 214 h 290"/>
                  <a:gd name="T18" fmla="*/ 317 w 317"/>
                  <a:gd name="T19" fmla="*/ 247 h 290"/>
                  <a:gd name="T20" fmla="*/ 310 w 317"/>
                  <a:gd name="T21" fmla="*/ 266 h 290"/>
                  <a:gd name="T22" fmla="*/ 299 w 317"/>
                  <a:gd name="T23" fmla="*/ 276 h 290"/>
                  <a:gd name="T24" fmla="*/ 290 w 317"/>
                  <a:gd name="T25" fmla="*/ 278 h 290"/>
                  <a:gd name="T26" fmla="*/ 271 w 317"/>
                  <a:gd name="T27" fmla="*/ 266 h 290"/>
                  <a:gd name="T28" fmla="*/ 231 w 317"/>
                  <a:gd name="T29" fmla="*/ 256 h 290"/>
                  <a:gd name="T30" fmla="*/ 193 w 317"/>
                  <a:gd name="T31" fmla="*/ 262 h 290"/>
                  <a:gd name="T32" fmla="*/ 162 w 317"/>
                  <a:gd name="T33" fmla="*/ 276 h 290"/>
                  <a:gd name="T34" fmla="*/ 144 w 317"/>
                  <a:gd name="T35" fmla="*/ 287 h 290"/>
                  <a:gd name="T36" fmla="*/ 119 w 317"/>
                  <a:gd name="T37" fmla="*/ 290 h 290"/>
                  <a:gd name="T38" fmla="*/ 87 w 317"/>
                  <a:gd name="T39" fmla="*/ 284 h 290"/>
                  <a:gd name="T40" fmla="*/ 69 w 317"/>
                  <a:gd name="T41" fmla="*/ 268 h 290"/>
                  <a:gd name="T42" fmla="*/ 60 w 317"/>
                  <a:gd name="T43" fmla="*/ 248 h 290"/>
                  <a:gd name="T44" fmla="*/ 58 w 317"/>
                  <a:gd name="T45" fmla="*/ 231 h 290"/>
                  <a:gd name="T46" fmla="*/ 58 w 317"/>
                  <a:gd name="T47" fmla="*/ 224 h 290"/>
                  <a:gd name="T48" fmla="*/ 52 w 317"/>
                  <a:gd name="T49" fmla="*/ 199 h 290"/>
                  <a:gd name="T50" fmla="*/ 39 w 317"/>
                  <a:gd name="T51" fmla="*/ 173 h 290"/>
                  <a:gd name="T52" fmla="*/ 26 w 317"/>
                  <a:gd name="T53" fmla="*/ 152 h 290"/>
                  <a:gd name="T54" fmla="*/ 20 w 317"/>
                  <a:gd name="T55" fmla="*/ 144 h 290"/>
                  <a:gd name="T56" fmla="*/ 1 w 317"/>
                  <a:gd name="T57" fmla="*/ 97 h 290"/>
                  <a:gd name="T58" fmla="*/ 2 w 317"/>
                  <a:gd name="T59" fmla="*/ 58 h 290"/>
                  <a:gd name="T60" fmla="*/ 16 w 317"/>
                  <a:gd name="T61" fmla="*/ 27 h 290"/>
                  <a:gd name="T62" fmla="*/ 32 w 317"/>
                  <a:gd name="T63" fmla="*/ 7 h 290"/>
                  <a:gd name="T64" fmla="*/ 39 w 317"/>
                  <a:gd name="T65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17" h="290">
                    <a:moveTo>
                      <a:pt x="39" y="0"/>
                    </a:moveTo>
                    <a:lnTo>
                      <a:pt x="221" y="35"/>
                    </a:lnTo>
                    <a:lnTo>
                      <a:pt x="219" y="53"/>
                    </a:lnTo>
                    <a:lnTo>
                      <a:pt x="219" y="66"/>
                    </a:lnTo>
                    <a:lnTo>
                      <a:pt x="221" y="76"/>
                    </a:lnTo>
                    <a:lnTo>
                      <a:pt x="224" y="83"/>
                    </a:lnTo>
                    <a:lnTo>
                      <a:pt x="228" y="90"/>
                    </a:lnTo>
                    <a:lnTo>
                      <a:pt x="230" y="92"/>
                    </a:lnTo>
                    <a:lnTo>
                      <a:pt x="231" y="92"/>
                    </a:lnTo>
                    <a:lnTo>
                      <a:pt x="241" y="112"/>
                    </a:lnTo>
                    <a:lnTo>
                      <a:pt x="252" y="131"/>
                    </a:lnTo>
                    <a:lnTo>
                      <a:pt x="265" y="150"/>
                    </a:lnTo>
                    <a:lnTo>
                      <a:pt x="276" y="167"/>
                    </a:lnTo>
                    <a:lnTo>
                      <a:pt x="287" y="182"/>
                    </a:lnTo>
                    <a:lnTo>
                      <a:pt x="297" y="195"/>
                    </a:lnTo>
                    <a:lnTo>
                      <a:pt x="304" y="205"/>
                    </a:lnTo>
                    <a:lnTo>
                      <a:pt x="309" y="212"/>
                    </a:lnTo>
                    <a:lnTo>
                      <a:pt x="311" y="214"/>
                    </a:lnTo>
                    <a:lnTo>
                      <a:pt x="316" y="232"/>
                    </a:lnTo>
                    <a:lnTo>
                      <a:pt x="317" y="247"/>
                    </a:lnTo>
                    <a:lnTo>
                      <a:pt x="315" y="258"/>
                    </a:lnTo>
                    <a:lnTo>
                      <a:pt x="310" y="266"/>
                    </a:lnTo>
                    <a:lnTo>
                      <a:pt x="305" y="272"/>
                    </a:lnTo>
                    <a:lnTo>
                      <a:pt x="299" y="276"/>
                    </a:lnTo>
                    <a:lnTo>
                      <a:pt x="294" y="277"/>
                    </a:lnTo>
                    <a:lnTo>
                      <a:pt x="290" y="278"/>
                    </a:lnTo>
                    <a:lnTo>
                      <a:pt x="288" y="278"/>
                    </a:lnTo>
                    <a:lnTo>
                      <a:pt x="271" y="266"/>
                    </a:lnTo>
                    <a:lnTo>
                      <a:pt x="251" y="258"/>
                    </a:lnTo>
                    <a:lnTo>
                      <a:pt x="231" y="256"/>
                    </a:lnTo>
                    <a:lnTo>
                      <a:pt x="212" y="258"/>
                    </a:lnTo>
                    <a:lnTo>
                      <a:pt x="193" y="262"/>
                    </a:lnTo>
                    <a:lnTo>
                      <a:pt x="176" y="268"/>
                    </a:lnTo>
                    <a:lnTo>
                      <a:pt x="162" y="276"/>
                    </a:lnTo>
                    <a:lnTo>
                      <a:pt x="151" y="282"/>
                    </a:lnTo>
                    <a:lnTo>
                      <a:pt x="144" y="287"/>
                    </a:lnTo>
                    <a:lnTo>
                      <a:pt x="141" y="288"/>
                    </a:lnTo>
                    <a:lnTo>
                      <a:pt x="119" y="290"/>
                    </a:lnTo>
                    <a:lnTo>
                      <a:pt x="101" y="289"/>
                    </a:lnTo>
                    <a:lnTo>
                      <a:pt x="87" y="284"/>
                    </a:lnTo>
                    <a:lnTo>
                      <a:pt x="76" y="277"/>
                    </a:lnTo>
                    <a:lnTo>
                      <a:pt x="69" y="268"/>
                    </a:lnTo>
                    <a:lnTo>
                      <a:pt x="64" y="258"/>
                    </a:lnTo>
                    <a:lnTo>
                      <a:pt x="60" y="248"/>
                    </a:lnTo>
                    <a:lnTo>
                      <a:pt x="59" y="239"/>
                    </a:lnTo>
                    <a:lnTo>
                      <a:pt x="58" y="231"/>
                    </a:lnTo>
                    <a:lnTo>
                      <a:pt x="58" y="226"/>
                    </a:lnTo>
                    <a:lnTo>
                      <a:pt x="58" y="224"/>
                    </a:lnTo>
                    <a:lnTo>
                      <a:pt x="57" y="212"/>
                    </a:lnTo>
                    <a:lnTo>
                      <a:pt x="52" y="199"/>
                    </a:lnTo>
                    <a:lnTo>
                      <a:pt x="45" y="186"/>
                    </a:lnTo>
                    <a:lnTo>
                      <a:pt x="39" y="173"/>
                    </a:lnTo>
                    <a:lnTo>
                      <a:pt x="32" y="161"/>
                    </a:lnTo>
                    <a:lnTo>
                      <a:pt x="26" y="152"/>
                    </a:lnTo>
                    <a:lnTo>
                      <a:pt x="21" y="146"/>
                    </a:lnTo>
                    <a:lnTo>
                      <a:pt x="20" y="144"/>
                    </a:lnTo>
                    <a:lnTo>
                      <a:pt x="7" y="119"/>
                    </a:lnTo>
                    <a:lnTo>
                      <a:pt x="1" y="97"/>
                    </a:lnTo>
                    <a:lnTo>
                      <a:pt x="0" y="76"/>
                    </a:lnTo>
                    <a:lnTo>
                      <a:pt x="2" y="58"/>
                    </a:lnTo>
                    <a:lnTo>
                      <a:pt x="9" y="40"/>
                    </a:lnTo>
                    <a:lnTo>
                      <a:pt x="16" y="27"/>
                    </a:lnTo>
                    <a:lnTo>
                      <a:pt x="25" y="16"/>
                    </a:lnTo>
                    <a:lnTo>
                      <a:pt x="32" y="7"/>
                    </a:lnTo>
                    <a:lnTo>
                      <a:pt x="37" y="2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2" name="Freeform 12"/>
              <p:cNvSpPr>
                <a:spLocks/>
              </p:cNvSpPr>
              <p:nvPr/>
            </p:nvSpPr>
            <p:spPr bwMode="auto">
              <a:xfrm>
                <a:off x="4171951" y="1433514"/>
                <a:ext cx="538163" cy="1046163"/>
              </a:xfrm>
              <a:custGeom>
                <a:avLst/>
                <a:gdLst>
                  <a:gd name="T0" fmla="*/ 0 w 339"/>
                  <a:gd name="T1" fmla="*/ 0 h 659"/>
                  <a:gd name="T2" fmla="*/ 339 w 339"/>
                  <a:gd name="T3" fmla="*/ 0 h 659"/>
                  <a:gd name="T4" fmla="*/ 169 w 339"/>
                  <a:gd name="T5" fmla="*/ 659 h 659"/>
                  <a:gd name="T6" fmla="*/ 0 w 339"/>
                  <a:gd name="T7" fmla="*/ 0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9" h="659">
                    <a:moveTo>
                      <a:pt x="0" y="0"/>
                    </a:moveTo>
                    <a:lnTo>
                      <a:pt x="339" y="0"/>
                    </a:lnTo>
                    <a:lnTo>
                      <a:pt x="169" y="6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AF2F7"/>
              </a:solidFill>
              <a:ln w="0">
                <a:solidFill>
                  <a:srgbClr val="EAF2F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3" name="Freeform 13"/>
              <p:cNvSpPr>
                <a:spLocks/>
              </p:cNvSpPr>
              <p:nvPr/>
            </p:nvSpPr>
            <p:spPr bwMode="auto">
              <a:xfrm>
                <a:off x="4354514" y="1433514"/>
                <a:ext cx="203200" cy="117475"/>
              </a:xfrm>
              <a:custGeom>
                <a:avLst/>
                <a:gdLst>
                  <a:gd name="T0" fmla="*/ 0 w 128"/>
                  <a:gd name="T1" fmla="*/ 0 h 74"/>
                  <a:gd name="T2" fmla="*/ 128 w 128"/>
                  <a:gd name="T3" fmla="*/ 0 h 74"/>
                  <a:gd name="T4" fmla="*/ 102 w 128"/>
                  <a:gd name="T5" fmla="*/ 74 h 74"/>
                  <a:gd name="T6" fmla="*/ 26 w 128"/>
                  <a:gd name="T7" fmla="*/ 74 h 74"/>
                  <a:gd name="T8" fmla="*/ 0 w 128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74">
                    <a:moveTo>
                      <a:pt x="0" y="0"/>
                    </a:moveTo>
                    <a:lnTo>
                      <a:pt x="128" y="0"/>
                    </a:lnTo>
                    <a:lnTo>
                      <a:pt x="102" y="74"/>
                    </a:lnTo>
                    <a:lnTo>
                      <a:pt x="26" y="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2D34"/>
              </a:solidFill>
              <a:ln w="0">
                <a:solidFill>
                  <a:srgbClr val="FF2D3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4" name="Freeform 14"/>
              <p:cNvSpPr>
                <a:spLocks/>
              </p:cNvSpPr>
              <p:nvPr/>
            </p:nvSpPr>
            <p:spPr bwMode="auto">
              <a:xfrm>
                <a:off x="4257676" y="1550989"/>
                <a:ext cx="396875" cy="928688"/>
              </a:xfrm>
              <a:custGeom>
                <a:avLst/>
                <a:gdLst>
                  <a:gd name="T0" fmla="*/ 87 w 250"/>
                  <a:gd name="T1" fmla="*/ 0 h 585"/>
                  <a:gd name="T2" fmla="*/ 163 w 250"/>
                  <a:gd name="T3" fmla="*/ 0 h 585"/>
                  <a:gd name="T4" fmla="*/ 250 w 250"/>
                  <a:gd name="T5" fmla="*/ 499 h 585"/>
                  <a:gd name="T6" fmla="*/ 125 w 250"/>
                  <a:gd name="T7" fmla="*/ 585 h 585"/>
                  <a:gd name="T8" fmla="*/ 0 w 250"/>
                  <a:gd name="T9" fmla="*/ 499 h 585"/>
                  <a:gd name="T10" fmla="*/ 87 w 250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585">
                    <a:moveTo>
                      <a:pt x="87" y="0"/>
                    </a:moveTo>
                    <a:lnTo>
                      <a:pt x="163" y="0"/>
                    </a:lnTo>
                    <a:lnTo>
                      <a:pt x="250" y="499"/>
                    </a:lnTo>
                    <a:lnTo>
                      <a:pt x="125" y="585"/>
                    </a:lnTo>
                    <a:lnTo>
                      <a:pt x="0" y="499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FF4C5B"/>
              </a:solidFill>
              <a:ln w="0">
                <a:solidFill>
                  <a:srgbClr val="FF4C5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5" name="Freeform 15"/>
              <p:cNvSpPr>
                <a:spLocks/>
              </p:cNvSpPr>
              <p:nvPr/>
            </p:nvSpPr>
            <p:spPr bwMode="auto">
              <a:xfrm>
                <a:off x="3892551" y="2901951"/>
                <a:ext cx="563563" cy="3040063"/>
              </a:xfrm>
              <a:custGeom>
                <a:avLst/>
                <a:gdLst>
                  <a:gd name="T0" fmla="*/ 355 w 355"/>
                  <a:gd name="T1" fmla="*/ 0 h 1915"/>
                  <a:gd name="T2" fmla="*/ 350 w 355"/>
                  <a:gd name="T3" fmla="*/ 442 h 1915"/>
                  <a:gd name="T4" fmla="*/ 342 w 355"/>
                  <a:gd name="T5" fmla="*/ 487 h 1915"/>
                  <a:gd name="T6" fmla="*/ 336 w 355"/>
                  <a:gd name="T7" fmla="*/ 561 h 1915"/>
                  <a:gd name="T8" fmla="*/ 328 w 355"/>
                  <a:gd name="T9" fmla="*/ 661 h 1915"/>
                  <a:gd name="T10" fmla="*/ 323 w 355"/>
                  <a:gd name="T11" fmla="*/ 778 h 1915"/>
                  <a:gd name="T12" fmla="*/ 318 w 355"/>
                  <a:gd name="T13" fmla="*/ 909 h 1915"/>
                  <a:gd name="T14" fmla="*/ 315 w 355"/>
                  <a:gd name="T15" fmla="*/ 1048 h 1915"/>
                  <a:gd name="T16" fmla="*/ 312 w 355"/>
                  <a:gd name="T17" fmla="*/ 1191 h 1915"/>
                  <a:gd name="T18" fmla="*/ 310 w 355"/>
                  <a:gd name="T19" fmla="*/ 1331 h 1915"/>
                  <a:gd name="T20" fmla="*/ 307 w 355"/>
                  <a:gd name="T21" fmla="*/ 1464 h 1915"/>
                  <a:gd name="T22" fmla="*/ 306 w 355"/>
                  <a:gd name="T23" fmla="*/ 1585 h 1915"/>
                  <a:gd name="T24" fmla="*/ 305 w 355"/>
                  <a:gd name="T25" fmla="*/ 1688 h 1915"/>
                  <a:gd name="T26" fmla="*/ 304 w 355"/>
                  <a:gd name="T27" fmla="*/ 1768 h 1915"/>
                  <a:gd name="T28" fmla="*/ 304 w 355"/>
                  <a:gd name="T29" fmla="*/ 1820 h 1915"/>
                  <a:gd name="T30" fmla="*/ 304 w 355"/>
                  <a:gd name="T31" fmla="*/ 1839 h 1915"/>
                  <a:gd name="T32" fmla="*/ 246 w 355"/>
                  <a:gd name="T33" fmla="*/ 1885 h 1915"/>
                  <a:gd name="T34" fmla="*/ 195 w 355"/>
                  <a:gd name="T35" fmla="*/ 1910 h 1915"/>
                  <a:gd name="T36" fmla="*/ 151 w 355"/>
                  <a:gd name="T37" fmla="*/ 1915 h 1915"/>
                  <a:gd name="T38" fmla="*/ 113 w 355"/>
                  <a:gd name="T39" fmla="*/ 1906 h 1915"/>
                  <a:gd name="T40" fmla="*/ 82 w 355"/>
                  <a:gd name="T41" fmla="*/ 1890 h 1915"/>
                  <a:gd name="T42" fmla="*/ 60 w 355"/>
                  <a:gd name="T43" fmla="*/ 1871 h 1915"/>
                  <a:gd name="T44" fmla="*/ 44 w 355"/>
                  <a:gd name="T45" fmla="*/ 1852 h 1915"/>
                  <a:gd name="T46" fmla="*/ 36 w 355"/>
                  <a:gd name="T47" fmla="*/ 1840 h 1915"/>
                  <a:gd name="T48" fmla="*/ 40 w 355"/>
                  <a:gd name="T49" fmla="*/ 1813 h 1915"/>
                  <a:gd name="T50" fmla="*/ 49 w 355"/>
                  <a:gd name="T51" fmla="*/ 1743 h 1915"/>
                  <a:gd name="T52" fmla="*/ 54 w 355"/>
                  <a:gd name="T53" fmla="*/ 1654 h 1915"/>
                  <a:gd name="T54" fmla="*/ 55 w 355"/>
                  <a:gd name="T55" fmla="*/ 1552 h 1915"/>
                  <a:gd name="T56" fmla="*/ 55 w 355"/>
                  <a:gd name="T57" fmla="*/ 1441 h 1915"/>
                  <a:gd name="T58" fmla="*/ 52 w 355"/>
                  <a:gd name="T59" fmla="*/ 1325 h 1915"/>
                  <a:gd name="T60" fmla="*/ 50 w 355"/>
                  <a:gd name="T61" fmla="*/ 1211 h 1915"/>
                  <a:gd name="T62" fmla="*/ 45 w 355"/>
                  <a:gd name="T63" fmla="*/ 1104 h 1915"/>
                  <a:gd name="T64" fmla="*/ 41 w 355"/>
                  <a:gd name="T65" fmla="*/ 1008 h 1915"/>
                  <a:gd name="T66" fmla="*/ 38 w 355"/>
                  <a:gd name="T67" fmla="*/ 928 h 1915"/>
                  <a:gd name="T68" fmla="*/ 34 w 355"/>
                  <a:gd name="T69" fmla="*/ 870 h 1915"/>
                  <a:gd name="T70" fmla="*/ 32 w 355"/>
                  <a:gd name="T71" fmla="*/ 838 h 1915"/>
                  <a:gd name="T72" fmla="*/ 17 w 355"/>
                  <a:gd name="T73" fmla="*/ 730 h 1915"/>
                  <a:gd name="T74" fmla="*/ 2 w 355"/>
                  <a:gd name="T75" fmla="*/ 530 h 1915"/>
                  <a:gd name="T76" fmla="*/ 2 w 355"/>
                  <a:gd name="T77" fmla="*/ 348 h 1915"/>
                  <a:gd name="T78" fmla="*/ 12 w 355"/>
                  <a:gd name="T79" fmla="*/ 189 h 1915"/>
                  <a:gd name="T80" fmla="*/ 29 w 355"/>
                  <a:gd name="T81" fmla="*/ 55 h 1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55" h="1915">
                    <a:moveTo>
                      <a:pt x="38" y="0"/>
                    </a:moveTo>
                    <a:lnTo>
                      <a:pt x="355" y="0"/>
                    </a:lnTo>
                    <a:lnTo>
                      <a:pt x="355" y="432"/>
                    </a:lnTo>
                    <a:lnTo>
                      <a:pt x="350" y="442"/>
                    </a:lnTo>
                    <a:lnTo>
                      <a:pt x="347" y="460"/>
                    </a:lnTo>
                    <a:lnTo>
                      <a:pt x="342" y="487"/>
                    </a:lnTo>
                    <a:lnTo>
                      <a:pt x="338" y="520"/>
                    </a:lnTo>
                    <a:lnTo>
                      <a:pt x="336" y="561"/>
                    </a:lnTo>
                    <a:lnTo>
                      <a:pt x="332" y="608"/>
                    </a:lnTo>
                    <a:lnTo>
                      <a:pt x="328" y="661"/>
                    </a:lnTo>
                    <a:lnTo>
                      <a:pt x="326" y="717"/>
                    </a:lnTo>
                    <a:lnTo>
                      <a:pt x="323" y="778"/>
                    </a:lnTo>
                    <a:lnTo>
                      <a:pt x="321" y="842"/>
                    </a:lnTo>
                    <a:lnTo>
                      <a:pt x="318" y="909"/>
                    </a:lnTo>
                    <a:lnTo>
                      <a:pt x="317" y="978"/>
                    </a:lnTo>
                    <a:lnTo>
                      <a:pt x="315" y="1048"/>
                    </a:lnTo>
                    <a:lnTo>
                      <a:pt x="313" y="1120"/>
                    </a:lnTo>
                    <a:lnTo>
                      <a:pt x="312" y="1191"/>
                    </a:lnTo>
                    <a:lnTo>
                      <a:pt x="311" y="1261"/>
                    </a:lnTo>
                    <a:lnTo>
                      <a:pt x="310" y="1331"/>
                    </a:lnTo>
                    <a:lnTo>
                      <a:pt x="308" y="1399"/>
                    </a:lnTo>
                    <a:lnTo>
                      <a:pt x="307" y="1464"/>
                    </a:lnTo>
                    <a:lnTo>
                      <a:pt x="306" y="1527"/>
                    </a:lnTo>
                    <a:lnTo>
                      <a:pt x="306" y="1585"/>
                    </a:lnTo>
                    <a:lnTo>
                      <a:pt x="305" y="1639"/>
                    </a:lnTo>
                    <a:lnTo>
                      <a:pt x="305" y="1688"/>
                    </a:lnTo>
                    <a:lnTo>
                      <a:pt x="305" y="1732"/>
                    </a:lnTo>
                    <a:lnTo>
                      <a:pt x="304" y="1768"/>
                    </a:lnTo>
                    <a:lnTo>
                      <a:pt x="304" y="1798"/>
                    </a:lnTo>
                    <a:lnTo>
                      <a:pt x="304" y="1820"/>
                    </a:lnTo>
                    <a:lnTo>
                      <a:pt x="304" y="1834"/>
                    </a:lnTo>
                    <a:lnTo>
                      <a:pt x="304" y="1839"/>
                    </a:lnTo>
                    <a:lnTo>
                      <a:pt x="274" y="1866"/>
                    </a:lnTo>
                    <a:lnTo>
                      <a:pt x="246" y="1885"/>
                    </a:lnTo>
                    <a:lnTo>
                      <a:pt x="220" y="1900"/>
                    </a:lnTo>
                    <a:lnTo>
                      <a:pt x="195" y="1910"/>
                    </a:lnTo>
                    <a:lnTo>
                      <a:pt x="172" y="1915"/>
                    </a:lnTo>
                    <a:lnTo>
                      <a:pt x="151" y="1915"/>
                    </a:lnTo>
                    <a:lnTo>
                      <a:pt x="131" y="1912"/>
                    </a:lnTo>
                    <a:lnTo>
                      <a:pt x="113" y="1906"/>
                    </a:lnTo>
                    <a:lnTo>
                      <a:pt x="97" y="1899"/>
                    </a:lnTo>
                    <a:lnTo>
                      <a:pt x="82" y="1890"/>
                    </a:lnTo>
                    <a:lnTo>
                      <a:pt x="70" y="1880"/>
                    </a:lnTo>
                    <a:lnTo>
                      <a:pt x="60" y="1871"/>
                    </a:lnTo>
                    <a:lnTo>
                      <a:pt x="51" y="1861"/>
                    </a:lnTo>
                    <a:lnTo>
                      <a:pt x="44" y="1852"/>
                    </a:lnTo>
                    <a:lnTo>
                      <a:pt x="39" y="1845"/>
                    </a:lnTo>
                    <a:lnTo>
                      <a:pt x="36" y="1840"/>
                    </a:lnTo>
                    <a:lnTo>
                      <a:pt x="35" y="1839"/>
                    </a:lnTo>
                    <a:lnTo>
                      <a:pt x="40" y="1813"/>
                    </a:lnTo>
                    <a:lnTo>
                      <a:pt x="45" y="1781"/>
                    </a:lnTo>
                    <a:lnTo>
                      <a:pt x="49" y="1743"/>
                    </a:lnTo>
                    <a:lnTo>
                      <a:pt x="51" y="1701"/>
                    </a:lnTo>
                    <a:lnTo>
                      <a:pt x="54" y="1654"/>
                    </a:lnTo>
                    <a:lnTo>
                      <a:pt x="55" y="1605"/>
                    </a:lnTo>
                    <a:lnTo>
                      <a:pt x="55" y="1552"/>
                    </a:lnTo>
                    <a:lnTo>
                      <a:pt x="56" y="1498"/>
                    </a:lnTo>
                    <a:lnTo>
                      <a:pt x="55" y="1441"/>
                    </a:lnTo>
                    <a:lnTo>
                      <a:pt x="54" y="1383"/>
                    </a:lnTo>
                    <a:lnTo>
                      <a:pt x="52" y="1325"/>
                    </a:lnTo>
                    <a:lnTo>
                      <a:pt x="51" y="1267"/>
                    </a:lnTo>
                    <a:lnTo>
                      <a:pt x="50" y="1211"/>
                    </a:lnTo>
                    <a:lnTo>
                      <a:pt x="48" y="1157"/>
                    </a:lnTo>
                    <a:lnTo>
                      <a:pt x="45" y="1104"/>
                    </a:lnTo>
                    <a:lnTo>
                      <a:pt x="44" y="1055"/>
                    </a:lnTo>
                    <a:lnTo>
                      <a:pt x="41" y="1008"/>
                    </a:lnTo>
                    <a:lnTo>
                      <a:pt x="39" y="966"/>
                    </a:lnTo>
                    <a:lnTo>
                      <a:pt x="38" y="928"/>
                    </a:lnTo>
                    <a:lnTo>
                      <a:pt x="35" y="896"/>
                    </a:lnTo>
                    <a:lnTo>
                      <a:pt x="34" y="870"/>
                    </a:lnTo>
                    <a:lnTo>
                      <a:pt x="33" y="850"/>
                    </a:lnTo>
                    <a:lnTo>
                      <a:pt x="32" y="838"/>
                    </a:lnTo>
                    <a:lnTo>
                      <a:pt x="32" y="834"/>
                    </a:lnTo>
                    <a:lnTo>
                      <a:pt x="17" y="730"/>
                    </a:lnTo>
                    <a:lnTo>
                      <a:pt x="7" y="627"/>
                    </a:lnTo>
                    <a:lnTo>
                      <a:pt x="2" y="530"/>
                    </a:lnTo>
                    <a:lnTo>
                      <a:pt x="0" y="437"/>
                    </a:lnTo>
                    <a:lnTo>
                      <a:pt x="2" y="348"/>
                    </a:lnTo>
                    <a:lnTo>
                      <a:pt x="6" y="266"/>
                    </a:lnTo>
                    <a:lnTo>
                      <a:pt x="12" y="189"/>
                    </a:lnTo>
                    <a:lnTo>
                      <a:pt x="19" y="118"/>
                    </a:lnTo>
                    <a:lnTo>
                      <a:pt x="29" y="55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6" name="Freeform 16"/>
              <p:cNvSpPr>
                <a:spLocks/>
              </p:cNvSpPr>
              <p:nvPr/>
            </p:nvSpPr>
            <p:spPr bwMode="auto">
              <a:xfrm>
                <a:off x="4456114" y="2901951"/>
                <a:ext cx="561975" cy="3040063"/>
              </a:xfrm>
              <a:custGeom>
                <a:avLst/>
                <a:gdLst>
                  <a:gd name="T0" fmla="*/ 317 w 354"/>
                  <a:gd name="T1" fmla="*/ 0 h 1915"/>
                  <a:gd name="T2" fmla="*/ 334 w 354"/>
                  <a:gd name="T3" fmla="*/ 117 h 1915"/>
                  <a:gd name="T4" fmla="*/ 347 w 354"/>
                  <a:gd name="T5" fmla="*/ 263 h 1915"/>
                  <a:gd name="T6" fmla="*/ 354 w 354"/>
                  <a:gd name="T7" fmla="*/ 434 h 1915"/>
                  <a:gd name="T8" fmla="*/ 347 w 354"/>
                  <a:gd name="T9" fmla="*/ 626 h 1915"/>
                  <a:gd name="T10" fmla="*/ 323 w 354"/>
                  <a:gd name="T11" fmla="*/ 834 h 1915"/>
                  <a:gd name="T12" fmla="*/ 322 w 354"/>
                  <a:gd name="T13" fmla="*/ 850 h 1915"/>
                  <a:gd name="T14" fmla="*/ 319 w 354"/>
                  <a:gd name="T15" fmla="*/ 896 h 1915"/>
                  <a:gd name="T16" fmla="*/ 315 w 354"/>
                  <a:gd name="T17" fmla="*/ 966 h 1915"/>
                  <a:gd name="T18" fmla="*/ 312 w 354"/>
                  <a:gd name="T19" fmla="*/ 1055 h 1915"/>
                  <a:gd name="T20" fmla="*/ 307 w 354"/>
                  <a:gd name="T21" fmla="*/ 1157 h 1915"/>
                  <a:gd name="T22" fmla="*/ 303 w 354"/>
                  <a:gd name="T23" fmla="*/ 1267 h 1915"/>
                  <a:gd name="T24" fmla="*/ 301 w 354"/>
                  <a:gd name="T25" fmla="*/ 1383 h 1915"/>
                  <a:gd name="T26" fmla="*/ 299 w 354"/>
                  <a:gd name="T27" fmla="*/ 1498 h 1915"/>
                  <a:gd name="T28" fmla="*/ 301 w 354"/>
                  <a:gd name="T29" fmla="*/ 1605 h 1915"/>
                  <a:gd name="T30" fmla="*/ 303 w 354"/>
                  <a:gd name="T31" fmla="*/ 1701 h 1915"/>
                  <a:gd name="T32" fmla="*/ 309 w 354"/>
                  <a:gd name="T33" fmla="*/ 1781 h 1915"/>
                  <a:gd name="T34" fmla="*/ 320 w 354"/>
                  <a:gd name="T35" fmla="*/ 1839 h 1915"/>
                  <a:gd name="T36" fmla="*/ 315 w 354"/>
                  <a:gd name="T37" fmla="*/ 1845 h 1915"/>
                  <a:gd name="T38" fmla="*/ 304 w 354"/>
                  <a:gd name="T39" fmla="*/ 1861 h 1915"/>
                  <a:gd name="T40" fmla="*/ 285 w 354"/>
                  <a:gd name="T41" fmla="*/ 1880 h 1915"/>
                  <a:gd name="T42" fmla="*/ 258 w 354"/>
                  <a:gd name="T43" fmla="*/ 1899 h 1915"/>
                  <a:gd name="T44" fmla="*/ 224 w 354"/>
                  <a:gd name="T45" fmla="*/ 1912 h 1915"/>
                  <a:gd name="T46" fmla="*/ 184 w 354"/>
                  <a:gd name="T47" fmla="*/ 1915 h 1915"/>
                  <a:gd name="T48" fmla="*/ 136 w 354"/>
                  <a:gd name="T49" fmla="*/ 1900 h 1915"/>
                  <a:gd name="T50" fmla="*/ 80 w 354"/>
                  <a:gd name="T51" fmla="*/ 1866 h 1915"/>
                  <a:gd name="T52" fmla="*/ 51 w 354"/>
                  <a:gd name="T53" fmla="*/ 1834 h 1915"/>
                  <a:gd name="T54" fmla="*/ 51 w 354"/>
                  <a:gd name="T55" fmla="*/ 1798 h 1915"/>
                  <a:gd name="T56" fmla="*/ 51 w 354"/>
                  <a:gd name="T57" fmla="*/ 1732 h 1915"/>
                  <a:gd name="T58" fmla="*/ 50 w 354"/>
                  <a:gd name="T59" fmla="*/ 1639 h 1915"/>
                  <a:gd name="T60" fmla="*/ 48 w 354"/>
                  <a:gd name="T61" fmla="*/ 1527 h 1915"/>
                  <a:gd name="T62" fmla="*/ 47 w 354"/>
                  <a:gd name="T63" fmla="*/ 1400 h 1915"/>
                  <a:gd name="T64" fmla="*/ 45 w 354"/>
                  <a:gd name="T65" fmla="*/ 1263 h 1915"/>
                  <a:gd name="T66" fmla="*/ 42 w 354"/>
                  <a:gd name="T67" fmla="*/ 1121 h 1915"/>
                  <a:gd name="T68" fmla="*/ 38 w 354"/>
                  <a:gd name="T69" fmla="*/ 979 h 1915"/>
                  <a:gd name="T70" fmla="*/ 34 w 354"/>
                  <a:gd name="T71" fmla="*/ 843 h 1915"/>
                  <a:gd name="T72" fmla="*/ 29 w 354"/>
                  <a:gd name="T73" fmla="*/ 719 h 1915"/>
                  <a:gd name="T74" fmla="*/ 24 w 354"/>
                  <a:gd name="T75" fmla="*/ 609 h 1915"/>
                  <a:gd name="T76" fmla="*/ 16 w 354"/>
                  <a:gd name="T77" fmla="*/ 522 h 1915"/>
                  <a:gd name="T78" fmla="*/ 9 w 354"/>
                  <a:gd name="T79" fmla="*/ 461 h 1915"/>
                  <a:gd name="T80" fmla="*/ 0 w 354"/>
                  <a:gd name="T81" fmla="*/ 432 h 1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54" h="1915">
                    <a:moveTo>
                      <a:pt x="0" y="0"/>
                    </a:moveTo>
                    <a:lnTo>
                      <a:pt x="317" y="0"/>
                    </a:lnTo>
                    <a:lnTo>
                      <a:pt x="325" y="54"/>
                    </a:lnTo>
                    <a:lnTo>
                      <a:pt x="334" y="117"/>
                    </a:lnTo>
                    <a:lnTo>
                      <a:pt x="341" y="187"/>
                    </a:lnTo>
                    <a:lnTo>
                      <a:pt x="347" y="263"/>
                    </a:lnTo>
                    <a:lnTo>
                      <a:pt x="352" y="346"/>
                    </a:lnTo>
                    <a:lnTo>
                      <a:pt x="354" y="434"/>
                    </a:lnTo>
                    <a:lnTo>
                      <a:pt x="352" y="528"/>
                    </a:lnTo>
                    <a:lnTo>
                      <a:pt x="347" y="626"/>
                    </a:lnTo>
                    <a:lnTo>
                      <a:pt x="338" y="728"/>
                    </a:lnTo>
                    <a:lnTo>
                      <a:pt x="323" y="834"/>
                    </a:lnTo>
                    <a:lnTo>
                      <a:pt x="323" y="838"/>
                    </a:lnTo>
                    <a:lnTo>
                      <a:pt x="322" y="850"/>
                    </a:lnTo>
                    <a:lnTo>
                      <a:pt x="320" y="870"/>
                    </a:lnTo>
                    <a:lnTo>
                      <a:pt x="319" y="896"/>
                    </a:lnTo>
                    <a:lnTo>
                      <a:pt x="318" y="928"/>
                    </a:lnTo>
                    <a:lnTo>
                      <a:pt x="315" y="966"/>
                    </a:lnTo>
                    <a:lnTo>
                      <a:pt x="314" y="1008"/>
                    </a:lnTo>
                    <a:lnTo>
                      <a:pt x="312" y="1055"/>
                    </a:lnTo>
                    <a:lnTo>
                      <a:pt x="309" y="1104"/>
                    </a:lnTo>
                    <a:lnTo>
                      <a:pt x="307" y="1157"/>
                    </a:lnTo>
                    <a:lnTo>
                      <a:pt x="306" y="1211"/>
                    </a:lnTo>
                    <a:lnTo>
                      <a:pt x="303" y="1267"/>
                    </a:lnTo>
                    <a:lnTo>
                      <a:pt x="302" y="1325"/>
                    </a:lnTo>
                    <a:lnTo>
                      <a:pt x="301" y="1383"/>
                    </a:lnTo>
                    <a:lnTo>
                      <a:pt x="299" y="1441"/>
                    </a:lnTo>
                    <a:lnTo>
                      <a:pt x="299" y="1498"/>
                    </a:lnTo>
                    <a:lnTo>
                      <a:pt x="299" y="1552"/>
                    </a:lnTo>
                    <a:lnTo>
                      <a:pt x="301" y="1605"/>
                    </a:lnTo>
                    <a:lnTo>
                      <a:pt x="302" y="1654"/>
                    </a:lnTo>
                    <a:lnTo>
                      <a:pt x="303" y="1701"/>
                    </a:lnTo>
                    <a:lnTo>
                      <a:pt x="306" y="1743"/>
                    </a:lnTo>
                    <a:lnTo>
                      <a:pt x="309" y="1781"/>
                    </a:lnTo>
                    <a:lnTo>
                      <a:pt x="314" y="1813"/>
                    </a:lnTo>
                    <a:lnTo>
                      <a:pt x="320" y="1839"/>
                    </a:lnTo>
                    <a:lnTo>
                      <a:pt x="319" y="1840"/>
                    </a:lnTo>
                    <a:lnTo>
                      <a:pt x="315" y="1845"/>
                    </a:lnTo>
                    <a:lnTo>
                      <a:pt x="310" y="1852"/>
                    </a:lnTo>
                    <a:lnTo>
                      <a:pt x="304" y="1861"/>
                    </a:lnTo>
                    <a:lnTo>
                      <a:pt x="296" y="1871"/>
                    </a:lnTo>
                    <a:lnTo>
                      <a:pt x="285" y="1880"/>
                    </a:lnTo>
                    <a:lnTo>
                      <a:pt x="272" y="1890"/>
                    </a:lnTo>
                    <a:lnTo>
                      <a:pt x="258" y="1899"/>
                    </a:lnTo>
                    <a:lnTo>
                      <a:pt x="242" y="1906"/>
                    </a:lnTo>
                    <a:lnTo>
                      <a:pt x="224" y="1912"/>
                    </a:lnTo>
                    <a:lnTo>
                      <a:pt x="205" y="1915"/>
                    </a:lnTo>
                    <a:lnTo>
                      <a:pt x="184" y="1915"/>
                    </a:lnTo>
                    <a:lnTo>
                      <a:pt x="160" y="1910"/>
                    </a:lnTo>
                    <a:lnTo>
                      <a:pt x="136" y="1900"/>
                    </a:lnTo>
                    <a:lnTo>
                      <a:pt x="109" y="1885"/>
                    </a:lnTo>
                    <a:lnTo>
                      <a:pt x="80" y="1866"/>
                    </a:lnTo>
                    <a:lnTo>
                      <a:pt x="51" y="1839"/>
                    </a:lnTo>
                    <a:lnTo>
                      <a:pt x="51" y="1834"/>
                    </a:lnTo>
                    <a:lnTo>
                      <a:pt x="51" y="1820"/>
                    </a:lnTo>
                    <a:lnTo>
                      <a:pt x="51" y="1798"/>
                    </a:lnTo>
                    <a:lnTo>
                      <a:pt x="51" y="1768"/>
                    </a:lnTo>
                    <a:lnTo>
                      <a:pt x="51" y="1732"/>
                    </a:lnTo>
                    <a:lnTo>
                      <a:pt x="50" y="1688"/>
                    </a:lnTo>
                    <a:lnTo>
                      <a:pt x="50" y="1639"/>
                    </a:lnTo>
                    <a:lnTo>
                      <a:pt x="50" y="1586"/>
                    </a:lnTo>
                    <a:lnTo>
                      <a:pt x="48" y="1527"/>
                    </a:lnTo>
                    <a:lnTo>
                      <a:pt x="47" y="1466"/>
                    </a:lnTo>
                    <a:lnTo>
                      <a:pt x="47" y="1400"/>
                    </a:lnTo>
                    <a:lnTo>
                      <a:pt x="46" y="1333"/>
                    </a:lnTo>
                    <a:lnTo>
                      <a:pt x="45" y="1263"/>
                    </a:lnTo>
                    <a:lnTo>
                      <a:pt x="43" y="1192"/>
                    </a:lnTo>
                    <a:lnTo>
                      <a:pt x="42" y="1121"/>
                    </a:lnTo>
                    <a:lnTo>
                      <a:pt x="40" y="1050"/>
                    </a:lnTo>
                    <a:lnTo>
                      <a:pt x="38" y="979"/>
                    </a:lnTo>
                    <a:lnTo>
                      <a:pt x="36" y="911"/>
                    </a:lnTo>
                    <a:lnTo>
                      <a:pt x="34" y="843"/>
                    </a:lnTo>
                    <a:lnTo>
                      <a:pt x="31" y="779"/>
                    </a:lnTo>
                    <a:lnTo>
                      <a:pt x="29" y="719"/>
                    </a:lnTo>
                    <a:lnTo>
                      <a:pt x="26" y="662"/>
                    </a:lnTo>
                    <a:lnTo>
                      <a:pt x="24" y="609"/>
                    </a:lnTo>
                    <a:lnTo>
                      <a:pt x="20" y="562"/>
                    </a:lnTo>
                    <a:lnTo>
                      <a:pt x="16" y="522"/>
                    </a:lnTo>
                    <a:lnTo>
                      <a:pt x="13" y="487"/>
                    </a:lnTo>
                    <a:lnTo>
                      <a:pt x="9" y="461"/>
                    </a:lnTo>
                    <a:lnTo>
                      <a:pt x="4" y="442"/>
                    </a:lnTo>
                    <a:lnTo>
                      <a:pt x="0" y="4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7" name="Freeform 17"/>
              <p:cNvSpPr>
                <a:spLocks/>
              </p:cNvSpPr>
              <p:nvPr/>
            </p:nvSpPr>
            <p:spPr bwMode="auto">
              <a:xfrm>
                <a:off x="4176714" y="1290639"/>
                <a:ext cx="528638" cy="142875"/>
              </a:xfrm>
              <a:custGeom>
                <a:avLst/>
                <a:gdLst>
                  <a:gd name="T0" fmla="*/ 42 w 333"/>
                  <a:gd name="T1" fmla="*/ 0 h 90"/>
                  <a:gd name="T2" fmla="*/ 310 w 333"/>
                  <a:gd name="T3" fmla="*/ 0 h 90"/>
                  <a:gd name="T4" fmla="*/ 333 w 333"/>
                  <a:gd name="T5" fmla="*/ 90 h 90"/>
                  <a:gd name="T6" fmla="*/ 0 w 333"/>
                  <a:gd name="T7" fmla="*/ 90 h 90"/>
                  <a:gd name="T8" fmla="*/ 42 w 333"/>
                  <a:gd name="T9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3" h="90">
                    <a:moveTo>
                      <a:pt x="42" y="0"/>
                    </a:moveTo>
                    <a:lnTo>
                      <a:pt x="310" y="0"/>
                    </a:lnTo>
                    <a:lnTo>
                      <a:pt x="333" y="90"/>
                    </a:lnTo>
                    <a:lnTo>
                      <a:pt x="0" y="9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D2E3F0"/>
              </a:solidFill>
              <a:ln w="0">
                <a:solidFill>
                  <a:srgbClr val="D2E3F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8" name="Freeform 18"/>
              <p:cNvSpPr>
                <a:spLocks/>
              </p:cNvSpPr>
              <p:nvPr/>
            </p:nvSpPr>
            <p:spPr bwMode="auto">
              <a:xfrm>
                <a:off x="4476751" y="2530476"/>
                <a:ext cx="90488" cy="92075"/>
              </a:xfrm>
              <a:custGeom>
                <a:avLst/>
                <a:gdLst>
                  <a:gd name="T0" fmla="*/ 28 w 57"/>
                  <a:gd name="T1" fmla="*/ 0 h 58"/>
                  <a:gd name="T2" fmla="*/ 40 w 57"/>
                  <a:gd name="T3" fmla="*/ 2 h 58"/>
                  <a:gd name="T4" fmla="*/ 49 w 57"/>
                  <a:gd name="T5" fmla="*/ 8 h 58"/>
                  <a:gd name="T6" fmla="*/ 55 w 57"/>
                  <a:gd name="T7" fmla="*/ 17 h 58"/>
                  <a:gd name="T8" fmla="*/ 57 w 57"/>
                  <a:gd name="T9" fmla="*/ 28 h 58"/>
                  <a:gd name="T10" fmla="*/ 55 w 57"/>
                  <a:gd name="T11" fmla="*/ 40 h 58"/>
                  <a:gd name="T12" fmla="*/ 49 w 57"/>
                  <a:gd name="T13" fmla="*/ 49 h 58"/>
                  <a:gd name="T14" fmla="*/ 40 w 57"/>
                  <a:gd name="T15" fmla="*/ 55 h 58"/>
                  <a:gd name="T16" fmla="*/ 28 w 57"/>
                  <a:gd name="T17" fmla="*/ 58 h 58"/>
                  <a:gd name="T18" fmla="*/ 17 w 57"/>
                  <a:gd name="T19" fmla="*/ 55 h 58"/>
                  <a:gd name="T20" fmla="*/ 8 w 57"/>
                  <a:gd name="T21" fmla="*/ 49 h 58"/>
                  <a:gd name="T22" fmla="*/ 2 w 57"/>
                  <a:gd name="T23" fmla="*/ 40 h 58"/>
                  <a:gd name="T24" fmla="*/ 0 w 57"/>
                  <a:gd name="T25" fmla="*/ 28 h 58"/>
                  <a:gd name="T26" fmla="*/ 2 w 57"/>
                  <a:gd name="T27" fmla="*/ 17 h 58"/>
                  <a:gd name="T28" fmla="*/ 8 w 57"/>
                  <a:gd name="T29" fmla="*/ 8 h 58"/>
                  <a:gd name="T30" fmla="*/ 17 w 57"/>
                  <a:gd name="T31" fmla="*/ 2 h 58"/>
                  <a:gd name="T32" fmla="*/ 28 w 57"/>
                  <a:gd name="T3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7" h="58">
                    <a:moveTo>
                      <a:pt x="28" y="0"/>
                    </a:moveTo>
                    <a:lnTo>
                      <a:pt x="40" y="2"/>
                    </a:lnTo>
                    <a:lnTo>
                      <a:pt x="49" y="8"/>
                    </a:lnTo>
                    <a:lnTo>
                      <a:pt x="55" y="17"/>
                    </a:lnTo>
                    <a:lnTo>
                      <a:pt x="57" y="28"/>
                    </a:lnTo>
                    <a:lnTo>
                      <a:pt x="55" y="40"/>
                    </a:lnTo>
                    <a:lnTo>
                      <a:pt x="49" y="49"/>
                    </a:lnTo>
                    <a:lnTo>
                      <a:pt x="40" y="55"/>
                    </a:lnTo>
                    <a:lnTo>
                      <a:pt x="28" y="58"/>
                    </a:lnTo>
                    <a:lnTo>
                      <a:pt x="17" y="55"/>
                    </a:lnTo>
                    <a:lnTo>
                      <a:pt x="8" y="49"/>
                    </a:lnTo>
                    <a:lnTo>
                      <a:pt x="2" y="40"/>
                    </a:lnTo>
                    <a:lnTo>
                      <a:pt x="0" y="28"/>
                    </a:lnTo>
                    <a:lnTo>
                      <a:pt x="2" y="17"/>
                    </a:lnTo>
                    <a:lnTo>
                      <a:pt x="8" y="8"/>
                    </a:lnTo>
                    <a:lnTo>
                      <a:pt x="17" y="2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9" name="Freeform 19"/>
              <p:cNvSpPr>
                <a:spLocks/>
              </p:cNvSpPr>
              <p:nvPr/>
            </p:nvSpPr>
            <p:spPr bwMode="auto">
              <a:xfrm>
                <a:off x="4745039" y="2052639"/>
                <a:ext cx="203200" cy="138113"/>
              </a:xfrm>
              <a:custGeom>
                <a:avLst/>
                <a:gdLst>
                  <a:gd name="T0" fmla="*/ 51 w 128"/>
                  <a:gd name="T1" fmla="*/ 0 h 87"/>
                  <a:gd name="T2" fmla="*/ 128 w 128"/>
                  <a:gd name="T3" fmla="*/ 58 h 87"/>
                  <a:gd name="T4" fmla="*/ 0 w 128"/>
                  <a:gd name="T5" fmla="*/ 87 h 87"/>
                  <a:gd name="T6" fmla="*/ 51 w 128"/>
                  <a:gd name="T7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8" h="87">
                    <a:moveTo>
                      <a:pt x="51" y="0"/>
                    </a:moveTo>
                    <a:lnTo>
                      <a:pt x="128" y="58"/>
                    </a:lnTo>
                    <a:lnTo>
                      <a:pt x="0" y="87"/>
                    </a:lnTo>
                    <a:lnTo>
                      <a:pt x="5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0" name="Freeform 20"/>
              <p:cNvSpPr>
                <a:spLocks/>
              </p:cNvSpPr>
              <p:nvPr/>
            </p:nvSpPr>
            <p:spPr bwMode="auto">
              <a:xfrm>
                <a:off x="4710114" y="2116139"/>
                <a:ext cx="277813" cy="120650"/>
              </a:xfrm>
              <a:custGeom>
                <a:avLst/>
                <a:gdLst>
                  <a:gd name="T0" fmla="*/ 166 w 175"/>
                  <a:gd name="T1" fmla="*/ 0 h 76"/>
                  <a:gd name="T2" fmla="*/ 175 w 175"/>
                  <a:gd name="T3" fmla="*/ 42 h 76"/>
                  <a:gd name="T4" fmla="*/ 9 w 175"/>
                  <a:gd name="T5" fmla="*/ 76 h 76"/>
                  <a:gd name="T6" fmla="*/ 0 w 175"/>
                  <a:gd name="T7" fmla="*/ 36 h 76"/>
                  <a:gd name="T8" fmla="*/ 166 w 175"/>
                  <a:gd name="T9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76">
                    <a:moveTo>
                      <a:pt x="166" y="0"/>
                    </a:moveTo>
                    <a:lnTo>
                      <a:pt x="175" y="42"/>
                    </a:lnTo>
                    <a:lnTo>
                      <a:pt x="9" y="76"/>
                    </a:lnTo>
                    <a:lnTo>
                      <a:pt x="0" y="36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1" name="Freeform 21"/>
              <p:cNvSpPr>
                <a:spLocks/>
              </p:cNvSpPr>
              <p:nvPr/>
            </p:nvSpPr>
            <p:spPr bwMode="auto">
              <a:xfrm>
                <a:off x="5068889" y="3473451"/>
                <a:ext cx="247650" cy="373063"/>
              </a:xfrm>
              <a:custGeom>
                <a:avLst/>
                <a:gdLst>
                  <a:gd name="T0" fmla="*/ 1 w 156"/>
                  <a:gd name="T1" fmla="*/ 0 h 235"/>
                  <a:gd name="T2" fmla="*/ 93 w 156"/>
                  <a:gd name="T3" fmla="*/ 0 h 235"/>
                  <a:gd name="T4" fmla="*/ 93 w 156"/>
                  <a:gd name="T5" fmla="*/ 4 h 235"/>
                  <a:gd name="T6" fmla="*/ 96 w 156"/>
                  <a:gd name="T7" fmla="*/ 26 h 235"/>
                  <a:gd name="T8" fmla="*/ 97 w 156"/>
                  <a:gd name="T9" fmla="*/ 43 h 235"/>
                  <a:gd name="T10" fmla="*/ 97 w 156"/>
                  <a:gd name="T11" fmla="*/ 54 h 235"/>
                  <a:gd name="T12" fmla="*/ 97 w 156"/>
                  <a:gd name="T13" fmla="*/ 58 h 235"/>
                  <a:gd name="T14" fmla="*/ 103 w 156"/>
                  <a:gd name="T15" fmla="*/ 64 h 235"/>
                  <a:gd name="T16" fmla="*/ 109 w 156"/>
                  <a:gd name="T17" fmla="*/ 73 h 235"/>
                  <a:gd name="T18" fmla="*/ 116 w 156"/>
                  <a:gd name="T19" fmla="*/ 82 h 235"/>
                  <a:gd name="T20" fmla="*/ 123 w 156"/>
                  <a:gd name="T21" fmla="*/ 89 h 235"/>
                  <a:gd name="T22" fmla="*/ 128 w 156"/>
                  <a:gd name="T23" fmla="*/ 95 h 235"/>
                  <a:gd name="T24" fmla="*/ 129 w 156"/>
                  <a:gd name="T25" fmla="*/ 96 h 235"/>
                  <a:gd name="T26" fmla="*/ 144 w 156"/>
                  <a:gd name="T27" fmla="*/ 111 h 235"/>
                  <a:gd name="T28" fmla="*/ 151 w 156"/>
                  <a:gd name="T29" fmla="*/ 125 h 235"/>
                  <a:gd name="T30" fmla="*/ 153 w 156"/>
                  <a:gd name="T31" fmla="*/ 136 h 235"/>
                  <a:gd name="T32" fmla="*/ 153 w 156"/>
                  <a:gd name="T33" fmla="*/ 144 h 235"/>
                  <a:gd name="T34" fmla="*/ 151 w 156"/>
                  <a:gd name="T35" fmla="*/ 152 h 235"/>
                  <a:gd name="T36" fmla="*/ 150 w 156"/>
                  <a:gd name="T37" fmla="*/ 155 h 235"/>
                  <a:gd name="T38" fmla="*/ 148 w 156"/>
                  <a:gd name="T39" fmla="*/ 158 h 235"/>
                  <a:gd name="T40" fmla="*/ 151 w 156"/>
                  <a:gd name="T41" fmla="*/ 182 h 235"/>
                  <a:gd name="T42" fmla="*/ 156 w 156"/>
                  <a:gd name="T43" fmla="*/ 194 h 235"/>
                  <a:gd name="T44" fmla="*/ 156 w 156"/>
                  <a:gd name="T45" fmla="*/ 203 h 235"/>
                  <a:gd name="T46" fmla="*/ 156 w 156"/>
                  <a:gd name="T47" fmla="*/ 212 h 235"/>
                  <a:gd name="T48" fmla="*/ 155 w 156"/>
                  <a:gd name="T49" fmla="*/ 214 h 235"/>
                  <a:gd name="T50" fmla="*/ 146 w 156"/>
                  <a:gd name="T51" fmla="*/ 227 h 235"/>
                  <a:gd name="T52" fmla="*/ 139 w 156"/>
                  <a:gd name="T53" fmla="*/ 234 h 235"/>
                  <a:gd name="T54" fmla="*/ 132 w 156"/>
                  <a:gd name="T55" fmla="*/ 235 h 235"/>
                  <a:gd name="T56" fmla="*/ 126 w 156"/>
                  <a:gd name="T57" fmla="*/ 234 h 235"/>
                  <a:gd name="T58" fmla="*/ 123 w 156"/>
                  <a:gd name="T59" fmla="*/ 230 h 235"/>
                  <a:gd name="T60" fmla="*/ 119 w 156"/>
                  <a:gd name="T61" fmla="*/ 227 h 235"/>
                  <a:gd name="T62" fmla="*/ 116 w 156"/>
                  <a:gd name="T63" fmla="*/ 223 h 235"/>
                  <a:gd name="T64" fmla="*/ 116 w 156"/>
                  <a:gd name="T65" fmla="*/ 222 h 235"/>
                  <a:gd name="T66" fmla="*/ 105 w 156"/>
                  <a:gd name="T67" fmla="*/ 230 h 235"/>
                  <a:gd name="T68" fmla="*/ 97 w 156"/>
                  <a:gd name="T69" fmla="*/ 233 h 235"/>
                  <a:gd name="T70" fmla="*/ 91 w 156"/>
                  <a:gd name="T71" fmla="*/ 230 h 235"/>
                  <a:gd name="T72" fmla="*/ 84 w 156"/>
                  <a:gd name="T73" fmla="*/ 227 h 235"/>
                  <a:gd name="T74" fmla="*/ 81 w 156"/>
                  <a:gd name="T75" fmla="*/ 222 h 235"/>
                  <a:gd name="T76" fmla="*/ 78 w 156"/>
                  <a:gd name="T77" fmla="*/ 217 h 235"/>
                  <a:gd name="T78" fmla="*/ 77 w 156"/>
                  <a:gd name="T79" fmla="*/ 214 h 235"/>
                  <a:gd name="T80" fmla="*/ 66 w 156"/>
                  <a:gd name="T81" fmla="*/ 218 h 235"/>
                  <a:gd name="T82" fmla="*/ 57 w 156"/>
                  <a:gd name="T83" fmla="*/ 217 h 235"/>
                  <a:gd name="T84" fmla="*/ 50 w 156"/>
                  <a:gd name="T85" fmla="*/ 214 h 235"/>
                  <a:gd name="T86" fmla="*/ 45 w 156"/>
                  <a:gd name="T87" fmla="*/ 210 h 235"/>
                  <a:gd name="T88" fmla="*/ 41 w 156"/>
                  <a:gd name="T89" fmla="*/ 205 h 235"/>
                  <a:gd name="T90" fmla="*/ 40 w 156"/>
                  <a:gd name="T91" fmla="*/ 201 h 235"/>
                  <a:gd name="T92" fmla="*/ 39 w 156"/>
                  <a:gd name="T93" fmla="*/ 198 h 235"/>
                  <a:gd name="T94" fmla="*/ 38 w 156"/>
                  <a:gd name="T95" fmla="*/ 200 h 235"/>
                  <a:gd name="T96" fmla="*/ 35 w 156"/>
                  <a:gd name="T97" fmla="*/ 198 h 235"/>
                  <a:gd name="T98" fmla="*/ 30 w 156"/>
                  <a:gd name="T99" fmla="*/ 198 h 235"/>
                  <a:gd name="T100" fmla="*/ 24 w 156"/>
                  <a:gd name="T101" fmla="*/ 196 h 235"/>
                  <a:gd name="T102" fmla="*/ 18 w 156"/>
                  <a:gd name="T103" fmla="*/ 191 h 235"/>
                  <a:gd name="T104" fmla="*/ 12 w 156"/>
                  <a:gd name="T105" fmla="*/ 184 h 235"/>
                  <a:gd name="T106" fmla="*/ 7 w 156"/>
                  <a:gd name="T107" fmla="*/ 174 h 235"/>
                  <a:gd name="T108" fmla="*/ 2 w 156"/>
                  <a:gd name="T109" fmla="*/ 160 h 235"/>
                  <a:gd name="T110" fmla="*/ 0 w 156"/>
                  <a:gd name="T111" fmla="*/ 142 h 235"/>
                  <a:gd name="T112" fmla="*/ 0 w 156"/>
                  <a:gd name="T113" fmla="*/ 118 h 235"/>
                  <a:gd name="T114" fmla="*/ 1 w 156"/>
                  <a:gd name="T115" fmla="*/ 90 h 235"/>
                  <a:gd name="T116" fmla="*/ 3 w 156"/>
                  <a:gd name="T117" fmla="*/ 63 h 235"/>
                  <a:gd name="T118" fmla="*/ 3 w 156"/>
                  <a:gd name="T119" fmla="*/ 32 h 235"/>
                  <a:gd name="T120" fmla="*/ 1 w 156"/>
                  <a:gd name="T121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6" h="235">
                    <a:moveTo>
                      <a:pt x="1" y="0"/>
                    </a:moveTo>
                    <a:lnTo>
                      <a:pt x="93" y="0"/>
                    </a:lnTo>
                    <a:lnTo>
                      <a:pt x="93" y="4"/>
                    </a:lnTo>
                    <a:lnTo>
                      <a:pt x="96" y="26"/>
                    </a:lnTo>
                    <a:lnTo>
                      <a:pt x="97" y="43"/>
                    </a:lnTo>
                    <a:lnTo>
                      <a:pt x="97" y="54"/>
                    </a:lnTo>
                    <a:lnTo>
                      <a:pt x="97" y="58"/>
                    </a:lnTo>
                    <a:lnTo>
                      <a:pt x="103" y="64"/>
                    </a:lnTo>
                    <a:lnTo>
                      <a:pt x="109" y="73"/>
                    </a:lnTo>
                    <a:lnTo>
                      <a:pt x="116" y="82"/>
                    </a:lnTo>
                    <a:lnTo>
                      <a:pt x="123" y="89"/>
                    </a:lnTo>
                    <a:lnTo>
                      <a:pt x="128" y="95"/>
                    </a:lnTo>
                    <a:lnTo>
                      <a:pt x="129" y="96"/>
                    </a:lnTo>
                    <a:lnTo>
                      <a:pt x="144" y="111"/>
                    </a:lnTo>
                    <a:lnTo>
                      <a:pt x="151" y="125"/>
                    </a:lnTo>
                    <a:lnTo>
                      <a:pt x="153" y="136"/>
                    </a:lnTo>
                    <a:lnTo>
                      <a:pt x="153" y="144"/>
                    </a:lnTo>
                    <a:lnTo>
                      <a:pt x="151" y="152"/>
                    </a:lnTo>
                    <a:lnTo>
                      <a:pt x="150" y="155"/>
                    </a:lnTo>
                    <a:lnTo>
                      <a:pt x="148" y="158"/>
                    </a:lnTo>
                    <a:lnTo>
                      <a:pt x="151" y="182"/>
                    </a:lnTo>
                    <a:lnTo>
                      <a:pt x="156" y="194"/>
                    </a:lnTo>
                    <a:lnTo>
                      <a:pt x="156" y="203"/>
                    </a:lnTo>
                    <a:lnTo>
                      <a:pt x="156" y="212"/>
                    </a:lnTo>
                    <a:lnTo>
                      <a:pt x="155" y="214"/>
                    </a:lnTo>
                    <a:lnTo>
                      <a:pt x="146" y="227"/>
                    </a:lnTo>
                    <a:lnTo>
                      <a:pt x="139" y="234"/>
                    </a:lnTo>
                    <a:lnTo>
                      <a:pt x="132" y="235"/>
                    </a:lnTo>
                    <a:lnTo>
                      <a:pt x="126" y="234"/>
                    </a:lnTo>
                    <a:lnTo>
                      <a:pt x="123" y="230"/>
                    </a:lnTo>
                    <a:lnTo>
                      <a:pt x="119" y="227"/>
                    </a:lnTo>
                    <a:lnTo>
                      <a:pt x="116" y="223"/>
                    </a:lnTo>
                    <a:lnTo>
                      <a:pt x="116" y="222"/>
                    </a:lnTo>
                    <a:lnTo>
                      <a:pt x="105" y="230"/>
                    </a:lnTo>
                    <a:lnTo>
                      <a:pt x="97" y="233"/>
                    </a:lnTo>
                    <a:lnTo>
                      <a:pt x="91" y="230"/>
                    </a:lnTo>
                    <a:lnTo>
                      <a:pt x="84" y="227"/>
                    </a:lnTo>
                    <a:lnTo>
                      <a:pt x="81" y="222"/>
                    </a:lnTo>
                    <a:lnTo>
                      <a:pt x="78" y="217"/>
                    </a:lnTo>
                    <a:lnTo>
                      <a:pt x="77" y="214"/>
                    </a:lnTo>
                    <a:lnTo>
                      <a:pt x="66" y="218"/>
                    </a:lnTo>
                    <a:lnTo>
                      <a:pt x="57" y="217"/>
                    </a:lnTo>
                    <a:lnTo>
                      <a:pt x="50" y="214"/>
                    </a:lnTo>
                    <a:lnTo>
                      <a:pt x="45" y="210"/>
                    </a:lnTo>
                    <a:lnTo>
                      <a:pt x="41" y="205"/>
                    </a:lnTo>
                    <a:lnTo>
                      <a:pt x="40" y="201"/>
                    </a:lnTo>
                    <a:lnTo>
                      <a:pt x="39" y="198"/>
                    </a:lnTo>
                    <a:lnTo>
                      <a:pt x="38" y="200"/>
                    </a:lnTo>
                    <a:lnTo>
                      <a:pt x="35" y="198"/>
                    </a:lnTo>
                    <a:lnTo>
                      <a:pt x="30" y="198"/>
                    </a:lnTo>
                    <a:lnTo>
                      <a:pt x="24" y="196"/>
                    </a:lnTo>
                    <a:lnTo>
                      <a:pt x="18" y="191"/>
                    </a:lnTo>
                    <a:lnTo>
                      <a:pt x="12" y="184"/>
                    </a:lnTo>
                    <a:lnTo>
                      <a:pt x="7" y="174"/>
                    </a:lnTo>
                    <a:lnTo>
                      <a:pt x="2" y="160"/>
                    </a:lnTo>
                    <a:lnTo>
                      <a:pt x="0" y="142"/>
                    </a:lnTo>
                    <a:lnTo>
                      <a:pt x="0" y="118"/>
                    </a:lnTo>
                    <a:lnTo>
                      <a:pt x="1" y="90"/>
                    </a:lnTo>
                    <a:lnTo>
                      <a:pt x="3" y="63"/>
                    </a:lnTo>
                    <a:lnTo>
                      <a:pt x="3" y="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2" name="Freeform 22"/>
              <p:cNvSpPr>
                <a:spLocks/>
              </p:cNvSpPr>
              <p:nvPr/>
            </p:nvSpPr>
            <p:spPr bwMode="auto">
              <a:xfrm>
                <a:off x="5080001" y="3625851"/>
                <a:ext cx="187325" cy="168275"/>
              </a:xfrm>
              <a:custGeom>
                <a:avLst/>
                <a:gdLst>
                  <a:gd name="T0" fmla="*/ 47 w 118"/>
                  <a:gd name="T1" fmla="*/ 21 h 106"/>
                  <a:gd name="T2" fmla="*/ 63 w 118"/>
                  <a:gd name="T3" fmla="*/ 37 h 106"/>
                  <a:gd name="T4" fmla="*/ 63 w 118"/>
                  <a:gd name="T5" fmla="*/ 36 h 106"/>
                  <a:gd name="T6" fmla="*/ 61 w 118"/>
                  <a:gd name="T7" fmla="*/ 26 h 106"/>
                  <a:gd name="T8" fmla="*/ 65 w 118"/>
                  <a:gd name="T9" fmla="*/ 32 h 106"/>
                  <a:gd name="T10" fmla="*/ 90 w 118"/>
                  <a:gd name="T11" fmla="*/ 53 h 106"/>
                  <a:gd name="T12" fmla="*/ 105 w 118"/>
                  <a:gd name="T13" fmla="*/ 50 h 106"/>
                  <a:gd name="T14" fmla="*/ 116 w 118"/>
                  <a:gd name="T15" fmla="*/ 36 h 106"/>
                  <a:gd name="T16" fmla="*/ 106 w 118"/>
                  <a:gd name="T17" fmla="*/ 58 h 106"/>
                  <a:gd name="T18" fmla="*/ 114 w 118"/>
                  <a:gd name="T19" fmla="*/ 62 h 106"/>
                  <a:gd name="T20" fmla="*/ 118 w 118"/>
                  <a:gd name="T21" fmla="*/ 64 h 106"/>
                  <a:gd name="T22" fmla="*/ 109 w 118"/>
                  <a:gd name="T23" fmla="*/ 62 h 106"/>
                  <a:gd name="T24" fmla="*/ 106 w 118"/>
                  <a:gd name="T25" fmla="*/ 64 h 106"/>
                  <a:gd name="T26" fmla="*/ 113 w 118"/>
                  <a:gd name="T27" fmla="*/ 68 h 106"/>
                  <a:gd name="T28" fmla="*/ 117 w 118"/>
                  <a:gd name="T29" fmla="*/ 75 h 106"/>
                  <a:gd name="T30" fmla="*/ 116 w 118"/>
                  <a:gd name="T31" fmla="*/ 83 h 106"/>
                  <a:gd name="T32" fmla="*/ 116 w 118"/>
                  <a:gd name="T33" fmla="*/ 79 h 106"/>
                  <a:gd name="T34" fmla="*/ 112 w 118"/>
                  <a:gd name="T35" fmla="*/ 72 h 106"/>
                  <a:gd name="T36" fmla="*/ 107 w 118"/>
                  <a:gd name="T37" fmla="*/ 70 h 106"/>
                  <a:gd name="T38" fmla="*/ 109 w 118"/>
                  <a:gd name="T39" fmla="*/ 74 h 106"/>
                  <a:gd name="T40" fmla="*/ 113 w 118"/>
                  <a:gd name="T41" fmla="*/ 83 h 106"/>
                  <a:gd name="T42" fmla="*/ 112 w 118"/>
                  <a:gd name="T43" fmla="*/ 86 h 106"/>
                  <a:gd name="T44" fmla="*/ 108 w 118"/>
                  <a:gd name="T45" fmla="*/ 78 h 106"/>
                  <a:gd name="T46" fmla="*/ 101 w 118"/>
                  <a:gd name="T47" fmla="*/ 74 h 106"/>
                  <a:gd name="T48" fmla="*/ 96 w 118"/>
                  <a:gd name="T49" fmla="*/ 74 h 106"/>
                  <a:gd name="T50" fmla="*/ 100 w 118"/>
                  <a:gd name="T51" fmla="*/ 67 h 106"/>
                  <a:gd name="T52" fmla="*/ 100 w 118"/>
                  <a:gd name="T53" fmla="*/ 64 h 106"/>
                  <a:gd name="T54" fmla="*/ 89 w 118"/>
                  <a:gd name="T55" fmla="*/ 57 h 106"/>
                  <a:gd name="T56" fmla="*/ 79 w 118"/>
                  <a:gd name="T57" fmla="*/ 70 h 106"/>
                  <a:gd name="T58" fmla="*/ 74 w 118"/>
                  <a:gd name="T59" fmla="*/ 74 h 106"/>
                  <a:gd name="T60" fmla="*/ 74 w 118"/>
                  <a:gd name="T61" fmla="*/ 68 h 106"/>
                  <a:gd name="T62" fmla="*/ 71 w 118"/>
                  <a:gd name="T63" fmla="*/ 56 h 106"/>
                  <a:gd name="T64" fmla="*/ 65 w 118"/>
                  <a:gd name="T65" fmla="*/ 51 h 106"/>
                  <a:gd name="T66" fmla="*/ 59 w 118"/>
                  <a:gd name="T67" fmla="*/ 53 h 106"/>
                  <a:gd name="T68" fmla="*/ 55 w 118"/>
                  <a:gd name="T69" fmla="*/ 58 h 106"/>
                  <a:gd name="T70" fmla="*/ 54 w 118"/>
                  <a:gd name="T71" fmla="*/ 62 h 106"/>
                  <a:gd name="T72" fmla="*/ 43 w 118"/>
                  <a:gd name="T73" fmla="*/ 96 h 106"/>
                  <a:gd name="T74" fmla="*/ 32 w 118"/>
                  <a:gd name="T75" fmla="*/ 106 h 106"/>
                  <a:gd name="T76" fmla="*/ 41 w 118"/>
                  <a:gd name="T77" fmla="*/ 93 h 106"/>
                  <a:gd name="T78" fmla="*/ 49 w 118"/>
                  <a:gd name="T79" fmla="*/ 70 h 106"/>
                  <a:gd name="T80" fmla="*/ 45 w 118"/>
                  <a:gd name="T81" fmla="*/ 51 h 106"/>
                  <a:gd name="T82" fmla="*/ 36 w 118"/>
                  <a:gd name="T83" fmla="*/ 48 h 106"/>
                  <a:gd name="T84" fmla="*/ 26 w 118"/>
                  <a:gd name="T85" fmla="*/ 52 h 106"/>
                  <a:gd name="T86" fmla="*/ 22 w 118"/>
                  <a:gd name="T87" fmla="*/ 59 h 106"/>
                  <a:gd name="T88" fmla="*/ 22 w 118"/>
                  <a:gd name="T89" fmla="*/ 67 h 106"/>
                  <a:gd name="T90" fmla="*/ 12 w 118"/>
                  <a:gd name="T91" fmla="*/ 70 h 106"/>
                  <a:gd name="T92" fmla="*/ 5 w 118"/>
                  <a:gd name="T93" fmla="*/ 69 h 106"/>
                  <a:gd name="T94" fmla="*/ 10 w 118"/>
                  <a:gd name="T95" fmla="*/ 64 h 106"/>
                  <a:gd name="T96" fmla="*/ 9 w 118"/>
                  <a:gd name="T97" fmla="*/ 46 h 106"/>
                  <a:gd name="T98" fmla="*/ 10 w 118"/>
                  <a:gd name="T99" fmla="*/ 42 h 106"/>
                  <a:gd name="T100" fmla="*/ 36 w 118"/>
                  <a:gd name="T101" fmla="*/ 46 h 106"/>
                  <a:gd name="T102" fmla="*/ 44 w 118"/>
                  <a:gd name="T103" fmla="*/ 43 h 106"/>
                  <a:gd name="T104" fmla="*/ 45 w 118"/>
                  <a:gd name="T105" fmla="*/ 37 h 106"/>
                  <a:gd name="T106" fmla="*/ 43 w 118"/>
                  <a:gd name="T107" fmla="*/ 31 h 106"/>
                  <a:gd name="T108" fmla="*/ 36 w 118"/>
                  <a:gd name="T109" fmla="*/ 32 h 106"/>
                  <a:gd name="T110" fmla="*/ 31 w 118"/>
                  <a:gd name="T111" fmla="*/ 14 h 106"/>
                  <a:gd name="T112" fmla="*/ 32 w 118"/>
                  <a:gd name="T113" fmla="*/ 11 h 106"/>
                  <a:gd name="T114" fmla="*/ 38 w 118"/>
                  <a:gd name="T115" fmla="*/ 19 h 106"/>
                  <a:gd name="T116" fmla="*/ 43 w 118"/>
                  <a:gd name="T117" fmla="*/ 16 h 106"/>
                  <a:gd name="T118" fmla="*/ 45 w 118"/>
                  <a:gd name="T119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8" h="106">
                    <a:moveTo>
                      <a:pt x="45" y="0"/>
                    </a:moveTo>
                    <a:lnTo>
                      <a:pt x="44" y="11"/>
                    </a:lnTo>
                    <a:lnTo>
                      <a:pt x="47" y="21"/>
                    </a:lnTo>
                    <a:lnTo>
                      <a:pt x="53" y="29"/>
                    </a:lnTo>
                    <a:lnTo>
                      <a:pt x="58" y="34"/>
                    </a:lnTo>
                    <a:lnTo>
                      <a:pt x="63" y="37"/>
                    </a:lnTo>
                    <a:lnTo>
                      <a:pt x="64" y="40"/>
                    </a:lnTo>
                    <a:lnTo>
                      <a:pt x="63" y="38"/>
                    </a:lnTo>
                    <a:lnTo>
                      <a:pt x="63" y="36"/>
                    </a:lnTo>
                    <a:lnTo>
                      <a:pt x="61" y="32"/>
                    </a:lnTo>
                    <a:lnTo>
                      <a:pt x="61" y="30"/>
                    </a:lnTo>
                    <a:lnTo>
                      <a:pt x="61" y="26"/>
                    </a:lnTo>
                    <a:lnTo>
                      <a:pt x="61" y="24"/>
                    </a:lnTo>
                    <a:lnTo>
                      <a:pt x="61" y="24"/>
                    </a:lnTo>
                    <a:lnTo>
                      <a:pt x="65" y="32"/>
                    </a:lnTo>
                    <a:lnTo>
                      <a:pt x="73" y="41"/>
                    </a:lnTo>
                    <a:lnTo>
                      <a:pt x="81" y="48"/>
                    </a:lnTo>
                    <a:lnTo>
                      <a:pt x="90" y="53"/>
                    </a:lnTo>
                    <a:lnTo>
                      <a:pt x="97" y="57"/>
                    </a:lnTo>
                    <a:lnTo>
                      <a:pt x="100" y="58"/>
                    </a:lnTo>
                    <a:lnTo>
                      <a:pt x="105" y="50"/>
                    </a:lnTo>
                    <a:lnTo>
                      <a:pt x="109" y="42"/>
                    </a:lnTo>
                    <a:lnTo>
                      <a:pt x="114" y="37"/>
                    </a:lnTo>
                    <a:lnTo>
                      <a:pt x="116" y="36"/>
                    </a:lnTo>
                    <a:lnTo>
                      <a:pt x="108" y="46"/>
                    </a:lnTo>
                    <a:lnTo>
                      <a:pt x="106" y="54"/>
                    </a:lnTo>
                    <a:lnTo>
                      <a:pt x="106" y="58"/>
                    </a:lnTo>
                    <a:lnTo>
                      <a:pt x="109" y="58"/>
                    </a:lnTo>
                    <a:lnTo>
                      <a:pt x="112" y="59"/>
                    </a:lnTo>
                    <a:lnTo>
                      <a:pt x="114" y="62"/>
                    </a:lnTo>
                    <a:lnTo>
                      <a:pt x="117" y="63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14" y="63"/>
                    </a:lnTo>
                    <a:lnTo>
                      <a:pt x="112" y="62"/>
                    </a:lnTo>
                    <a:lnTo>
                      <a:pt x="109" y="62"/>
                    </a:lnTo>
                    <a:lnTo>
                      <a:pt x="108" y="63"/>
                    </a:lnTo>
                    <a:lnTo>
                      <a:pt x="107" y="63"/>
                    </a:lnTo>
                    <a:lnTo>
                      <a:pt x="106" y="64"/>
                    </a:lnTo>
                    <a:lnTo>
                      <a:pt x="106" y="64"/>
                    </a:lnTo>
                    <a:lnTo>
                      <a:pt x="109" y="66"/>
                    </a:lnTo>
                    <a:lnTo>
                      <a:pt x="113" y="68"/>
                    </a:lnTo>
                    <a:lnTo>
                      <a:pt x="114" y="70"/>
                    </a:lnTo>
                    <a:lnTo>
                      <a:pt x="116" y="73"/>
                    </a:lnTo>
                    <a:lnTo>
                      <a:pt x="117" y="75"/>
                    </a:lnTo>
                    <a:lnTo>
                      <a:pt x="117" y="78"/>
                    </a:lnTo>
                    <a:lnTo>
                      <a:pt x="117" y="80"/>
                    </a:lnTo>
                    <a:lnTo>
                      <a:pt x="116" y="83"/>
                    </a:lnTo>
                    <a:lnTo>
                      <a:pt x="116" y="84"/>
                    </a:lnTo>
                    <a:lnTo>
                      <a:pt x="116" y="84"/>
                    </a:lnTo>
                    <a:lnTo>
                      <a:pt x="116" y="79"/>
                    </a:lnTo>
                    <a:lnTo>
                      <a:pt x="114" y="75"/>
                    </a:lnTo>
                    <a:lnTo>
                      <a:pt x="113" y="73"/>
                    </a:lnTo>
                    <a:lnTo>
                      <a:pt x="112" y="72"/>
                    </a:lnTo>
                    <a:lnTo>
                      <a:pt x="109" y="72"/>
                    </a:lnTo>
                    <a:lnTo>
                      <a:pt x="108" y="70"/>
                    </a:lnTo>
                    <a:lnTo>
                      <a:pt x="107" y="70"/>
                    </a:lnTo>
                    <a:lnTo>
                      <a:pt x="106" y="70"/>
                    </a:lnTo>
                    <a:lnTo>
                      <a:pt x="106" y="72"/>
                    </a:lnTo>
                    <a:lnTo>
                      <a:pt x="109" y="74"/>
                    </a:lnTo>
                    <a:lnTo>
                      <a:pt x="112" y="77"/>
                    </a:lnTo>
                    <a:lnTo>
                      <a:pt x="112" y="80"/>
                    </a:lnTo>
                    <a:lnTo>
                      <a:pt x="113" y="83"/>
                    </a:lnTo>
                    <a:lnTo>
                      <a:pt x="113" y="85"/>
                    </a:lnTo>
                    <a:lnTo>
                      <a:pt x="112" y="86"/>
                    </a:lnTo>
                    <a:lnTo>
                      <a:pt x="112" y="86"/>
                    </a:lnTo>
                    <a:lnTo>
                      <a:pt x="112" y="83"/>
                    </a:lnTo>
                    <a:lnTo>
                      <a:pt x="111" y="80"/>
                    </a:lnTo>
                    <a:lnTo>
                      <a:pt x="108" y="78"/>
                    </a:lnTo>
                    <a:lnTo>
                      <a:pt x="106" y="77"/>
                    </a:lnTo>
                    <a:lnTo>
                      <a:pt x="103" y="75"/>
                    </a:lnTo>
                    <a:lnTo>
                      <a:pt x="101" y="74"/>
                    </a:lnTo>
                    <a:lnTo>
                      <a:pt x="98" y="74"/>
                    </a:lnTo>
                    <a:lnTo>
                      <a:pt x="97" y="74"/>
                    </a:lnTo>
                    <a:lnTo>
                      <a:pt x="96" y="74"/>
                    </a:lnTo>
                    <a:lnTo>
                      <a:pt x="98" y="70"/>
                    </a:lnTo>
                    <a:lnTo>
                      <a:pt x="100" y="68"/>
                    </a:lnTo>
                    <a:lnTo>
                      <a:pt x="100" y="67"/>
                    </a:lnTo>
                    <a:lnTo>
                      <a:pt x="100" y="66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93" y="58"/>
                    </a:lnTo>
                    <a:lnTo>
                      <a:pt x="89" y="57"/>
                    </a:lnTo>
                    <a:lnTo>
                      <a:pt x="85" y="59"/>
                    </a:lnTo>
                    <a:lnTo>
                      <a:pt x="81" y="64"/>
                    </a:lnTo>
                    <a:lnTo>
                      <a:pt x="79" y="70"/>
                    </a:lnTo>
                    <a:lnTo>
                      <a:pt x="77" y="74"/>
                    </a:lnTo>
                    <a:lnTo>
                      <a:pt x="75" y="74"/>
                    </a:lnTo>
                    <a:lnTo>
                      <a:pt x="74" y="74"/>
                    </a:lnTo>
                    <a:lnTo>
                      <a:pt x="73" y="75"/>
                    </a:lnTo>
                    <a:lnTo>
                      <a:pt x="70" y="78"/>
                    </a:lnTo>
                    <a:lnTo>
                      <a:pt x="74" y="68"/>
                    </a:lnTo>
                    <a:lnTo>
                      <a:pt x="75" y="62"/>
                    </a:lnTo>
                    <a:lnTo>
                      <a:pt x="74" y="57"/>
                    </a:lnTo>
                    <a:lnTo>
                      <a:pt x="71" y="56"/>
                    </a:lnTo>
                    <a:lnTo>
                      <a:pt x="70" y="56"/>
                    </a:lnTo>
                    <a:lnTo>
                      <a:pt x="68" y="52"/>
                    </a:lnTo>
                    <a:lnTo>
                      <a:pt x="65" y="51"/>
                    </a:lnTo>
                    <a:lnTo>
                      <a:pt x="63" y="51"/>
                    </a:lnTo>
                    <a:lnTo>
                      <a:pt x="60" y="51"/>
                    </a:lnTo>
                    <a:lnTo>
                      <a:pt x="59" y="53"/>
                    </a:lnTo>
                    <a:lnTo>
                      <a:pt x="58" y="54"/>
                    </a:lnTo>
                    <a:lnTo>
                      <a:pt x="57" y="57"/>
                    </a:lnTo>
                    <a:lnTo>
                      <a:pt x="55" y="58"/>
                    </a:lnTo>
                    <a:lnTo>
                      <a:pt x="55" y="59"/>
                    </a:lnTo>
                    <a:lnTo>
                      <a:pt x="55" y="61"/>
                    </a:lnTo>
                    <a:lnTo>
                      <a:pt x="54" y="62"/>
                    </a:lnTo>
                    <a:lnTo>
                      <a:pt x="53" y="75"/>
                    </a:lnTo>
                    <a:lnTo>
                      <a:pt x="49" y="88"/>
                    </a:lnTo>
                    <a:lnTo>
                      <a:pt x="43" y="96"/>
                    </a:lnTo>
                    <a:lnTo>
                      <a:pt x="38" y="101"/>
                    </a:lnTo>
                    <a:lnTo>
                      <a:pt x="34" y="105"/>
                    </a:lnTo>
                    <a:lnTo>
                      <a:pt x="32" y="106"/>
                    </a:lnTo>
                    <a:lnTo>
                      <a:pt x="26" y="106"/>
                    </a:lnTo>
                    <a:lnTo>
                      <a:pt x="34" y="100"/>
                    </a:lnTo>
                    <a:lnTo>
                      <a:pt x="41" y="93"/>
                    </a:lnTo>
                    <a:lnTo>
                      <a:pt x="44" y="86"/>
                    </a:lnTo>
                    <a:lnTo>
                      <a:pt x="45" y="84"/>
                    </a:lnTo>
                    <a:lnTo>
                      <a:pt x="49" y="70"/>
                    </a:lnTo>
                    <a:lnTo>
                      <a:pt x="50" y="61"/>
                    </a:lnTo>
                    <a:lnTo>
                      <a:pt x="48" y="54"/>
                    </a:lnTo>
                    <a:lnTo>
                      <a:pt x="45" y="51"/>
                    </a:lnTo>
                    <a:lnTo>
                      <a:pt x="43" y="50"/>
                    </a:lnTo>
                    <a:lnTo>
                      <a:pt x="42" y="48"/>
                    </a:lnTo>
                    <a:lnTo>
                      <a:pt x="36" y="48"/>
                    </a:lnTo>
                    <a:lnTo>
                      <a:pt x="32" y="50"/>
                    </a:lnTo>
                    <a:lnTo>
                      <a:pt x="28" y="51"/>
                    </a:lnTo>
                    <a:lnTo>
                      <a:pt x="26" y="52"/>
                    </a:lnTo>
                    <a:lnTo>
                      <a:pt x="23" y="54"/>
                    </a:lnTo>
                    <a:lnTo>
                      <a:pt x="23" y="57"/>
                    </a:lnTo>
                    <a:lnTo>
                      <a:pt x="22" y="59"/>
                    </a:lnTo>
                    <a:lnTo>
                      <a:pt x="22" y="62"/>
                    </a:lnTo>
                    <a:lnTo>
                      <a:pt x="22" y="64"/>
                    </a:lnTo>
                    <a:lnTo>
                      <a:pt x="22" y="67"/>
                    </a:lnTo>
                    <a:lnTo>
                      <a:pt x="22" y="68"/>
                    </a:lnTo>
                    <a:lnTo>
                      <a:pt x="23" y="68"/>
                    </a:lnTo>
                    <a:lnTo>
                      <a:pt x="12" y="70"/>
                    </a:lnTo>
                    <a:lnTo>
                      <a:pt x="4" y="70"/>
                    </a:lnTo>
                    <a:lnTo>
                      <a:pt x="0" y="72"/>
                    </a:lnTo>
                    <a:lnTo>
                      <a:pt x="5" y="69"/>
                    </a:lnTo>
                    <a:lnTo>
                      <a:pt x="7" y="67"/>
                    </a:lnTo>
                    <a:lnTo>
                      <a:pt x="10" y="66"/>
                    </a:lnTo>
                    <a:lnTo>
                      <a:pt x="10" y="64"/>
                    </a:lnTo>
                    <a:lnTo>
                      <a:pt x="13" y="58"/>
                    </a:lnTo>
                    <a:lnTo>
                      <a:pt x="12" y="52"/>
                    </a:lnTo>
                    <a:lnTo>
                      <a:pt x="9" y="46"/>
                    </a:lnTo>
                    <a:lnTo>
                      <a:pt x="5" y="41"/>
                    </a:lnTo>
                    <a:lnTo>
                      <a:pt x="4" y="40"/>
                    </a:lnTo>
                    <a:lnTo>
                      <a:pt x="10" y="42"/>
                    </a:lnTo>
                    <a:lnTo>
                      <a:pt x="18" y="45"/>
                    </a:lnTo>
                    <a:lnTo>
                      <a:pt x="28" y="45"/>
                    </a:lnTo>
                    <a:lnTo>
                      <a:pt x="36" y="46"/>
                    </a:lnTo>
                    <a:lnTo>
                      <a:pt x="38" y="46"/>
                    </a:lnTo>
                    <a:lnTo>
                      <a:pt x="42" y="45"/>
                    </a:lnTo>
                    <a:lnTo>
                      <a:pt x="44" y="43"/>
                    </a:lnTo>
                    <a:lnTo>
                      <a:pt x="45" y="42"/>
                    </a:lnTo>
                    <a:lnTo>
                      <a:pt x="45" y="40"/>
                    </a:lnTo>
                    <a:lnTo>
                      <a:pt x="45" y="37"/>
                    </a:lnTo>
                    <a:lnTo>
                      <a:pt x="44" y="35"/>
                    </a:lnTo>
                    <a:lnTo>
                      <a:pt x="43" y="34"/>
                    </a:lnTo>
                    <a:lnTo>
                      <a:pt x="43" y="31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36" y="32"/>
                    </a:lnTo>
                    <a:lnTo>
                      <a:pt x="34" y="27"/>
                    </a:lnTo>
                    <a:lnTo>
                      <a:pt x="32" y="20"/>
                    </a:lnTo>
                    <a:lnTo>
                      <a:pt x="31" y="14"/>
                    </a:lnTo>
                    <a:lnTo>
                      <a:pt x="29" y="10"/>
                    </a:lnTo>
                    <a:lnTo>
                      <a:pt x="31" y="10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7" y="16"/>
                    </a:lnTo>
                    <a:lnTo>
                      <a:pt x="38" y="19"/>
                    </a:lnTo>
                    <a:lnTo>
                      <a:pt x="41" y="21"/>
                    </a:lnTo>
                    <a:lnTo>
                      <a:pt x="42" y="24"/>
                    </a:lnTo>
                    <a:lnTo>
                      <a:pt x="43" y="16"/>
                    </a:lnTo>
                    <a:lnTo>
                      <a:pt x="43" y="9"/>
                    </a:lnTo>
                    <a:lnTo>
                      <a:pt x="44" y="3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3" name="Freeform 23"/>
              <p:cNvSpPr>
                <a:spLocks noEditPoints="1"/>
              </p:cNvSpPr>
              <p:nvPr/>
            </p:nvSpPr>
            <p:spPr bwMode="auto">
              <a:xfrm>
                <a:off x="5170489" y="3733801"/>
                <a:ext cx="138113" cy="65088"/>
              </a:xfrm>
              <a:custGeom>
                <a:avLst/>
                <a:gdLst>
                  <a:gd name="T0" fmla="*/ 3 w 87"/>
                  <a:gd name="T1" fmla="*/ 34 h 41"/>
                  <a:gd name="T2" fmla="*/ 0 w 87"/>
                  <a:gd name="T3" fmla="*/ 32 h 41"/>
                  <a:gd name="T4" fmla="*/ 27 w 87"/>
                  <a:gd name="T5" fmla="*/ 4 h 41"/>
                  <a:gd name="T6" fmla="*/ 43 w 87"/>
                  <a:gd name="T7" fmla="*/ 5 h 41"/>
                  <a:gd name="T8" fmla="*/ 39 w 87"/>
                  <a:gd name="T9" fmla="*/ 5 h 41"/>
                  <a:gd name="T10" fmla="*/ 25 w 87"/>
                  <a:gd name="T11" fmla="*/ 6 h 41"/>
                  <a:gd name="T12" fmla="*/ 13 w 87"/>
                  <a:gd name="T13" fmla="*/ 11 h 41"/>
                  <a:gd name="T14" fmla="*/ 1 w 87"/>
                  <a:gd name="T15" fmla="*/ 26 h 41"/>
                  <a:gd name="T16" fmla="*/ 0 w 87"/>
                  <a:gd name="T17" fmla="*/ 31 h 41"/>
                  <a:gd name="T18" fmla="*/ 0 w 87"/>
                  <a:gd name="T19" fmla="*/ 25 h 41"/>
                  <a:gd name="T20" fmla="*/ 6 w 87"/>
                  <a:gd name="T21" fmla="*/ 15 h 41"/>
                  <a:gd name="T22" fmla="*/ 17 w 87"/>
                  <a:gd name="T23" fmla="*/ 6 h 41"/>
                  <a:gd name="T24" fmla="*/ 84 w 87"/>
                  <a:gd name="T25" fmla="*/ 0 h 41"/>
                  <a:gd name="T26" fmla="*/ 78 w 87"/>
                  <a:gd name="T27" fmla="*/ 9 h 41"/>
                  <a:gd name="T28" fmla="*/ 76 w 87"/>
                  <a:gd name="T29" fmla="*/ 16 h 41"/>
                  <a:gd name="T30" fmla="*/ 75 w 87"/>
                  <a:gd name="T31" fmla="*/ 18 h 41"/>
                  <a:gd name="T32" fmla="*/ 82 w 87"/>
                  <a:gd name="T33" fmla="*/ 20 h 41"/>
                  <a:gd name="T34" fmla="*/ 87 w 87"/>
                  <a:gd name="T35" fmla="*/ 22 h 41"/>
                  <a:gd name="T36" fmla="*/ 82 w 87"/>
                  <a:gd name="T37" fmla="*/ 22 h 41"/>
                  <a:gd name="T38" fmla="*/ 75 w 87"/>
                  <a:gd name="T39" fmla="*/ 25 h 41"/>
                  <a:gd name="T40" fmla="*/ 71 w 87"/>
                  <a:gd name="T41" fmla="*/ 28 h 41"/>
                  <a:gd name="T42" fmla="*/ 68 w 87"/>
                  <a:gd name="T43" fmla="*/ 33 h 41"/>
                  <a:gd name="T44" fmla="*/ 68 w 87"/>
                  <a:gd name="T45" fmla="*/ 34 h 41"/>
                  <a:gd name="T46" fmla="*/ 55 w 87"/>
                  <a:gd name="T47" fmla="*/ 41 h 41"/>
                  <a:gd name="T48" fmla="*/ 45 w 87"/>
                  <a:gd name="T49" fmla="*/ 38 h 41"/>
                  <a:gd name="T50" fmla="*/ 29 w 87"/>
                  <a:gd name="T51" fmla="*/ 36 h 41"/>
                  <a:gd name="T52" fmla="*/ 8 w 87"/>
                  <a:gd name="T53" fmla="*/ 36 h 41"/>
                  <a:gd name="T54" fmla="*/ 3 w 87"/>
                  <a:gd name="T55" fmla="*/ 34 h 41"/>
                  <a:gd name="T56" fmla="*/ 7 w 87"/>
                  <a:gd name="T57" fmla="*/ 34 h 41"/>
                  <a:gd name="T58" fmla="*/ 22 w 87"/>
                  <a:gd name="T59" fmla="*/ 34 h 41"/>
                  <a:gd name="T60" fmla="*/ 38 w 87"/>
                  <a:gd name="T61" fmla="*/ 34 h 41"/>
                  <a:gd name="T62" fmla="*/ 57 w 87"/>
                  <a:gd name="T63" fmla="*/ 39 h 41"/>
                  <a:gd name="T64" fmla="*/ 65 w 87"/>
                  <a:gd name="T65" fmla="*/ 36 h 41"/>
                  <a:gd name="T66" fmla="*/ 68 w 87"/>
                  <a:gd name="T67" fmla="*/ 27 h 41"/>
                  <a:gd name="T68" fmla="*/ 71 w 87"/>
                  <a:gd name="T69" fmla="*/ 23 h 41"/>
                  <a:gd name="T70" fmla="*/ 76 w 87"/>
                  <a:gd name="T71" fmla="*/ 11 h 41"/>
                  <a:gd name="T72" fmla="*/ 83 w 87"/>
                  <a:gd name="T73" fmla="*/ 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7" h="41">
                    <a:moveTo>
                      <a:pt x="0" y="31"/>
                    </a:moveTo>
                    <a:lnTo>
                      <a:pt x="3" y="34"/>
                    </a:lnTo>
                    <a:lnTo>
                      <a:pt x="1" y="33"/>
                    </a:lnTo>
                    <a:lnTo>
                      <a:pt x="0" y="32"/>
                    </a:lnTo>
                    <a:lnTo>
                      <a:pt x="0" y="31"/>
                    </a:lnTo>
                    <a:close/>
                    <a:moveTo>
                      <a:pt x="27" y="4"/>
                    </a:moveTo>
                    <a:lnTo>
                      <a:pt x="35" y="4"/>
                    </a:lnTo>
                    <a:lnTo>
                      <a:pt x="43" y="5"/>
                    </a:lnTo>
                    <a:lnTo>
                      <a:pt x="45" y="6"/>
                    </a:lnTo>
                    <a:lnTo>
                      <a:pt x="39" y="5"/>
                    </a:lnTo>
                    <a:lnTo>
                      <a:pt x="32" y="5"/>
                    </a:lnTo>
                    <a:lnTo>
                      <a:pt x="25" y="6"/>
                    </a:lnTo>
                    <a:lnTo>
                      <a:pt x="23" y="6"/>
                    </a:lnTo>
                    <a:lnTo>
                      <a:pt x="13" y="11"/>
                    </a:lnTo>
                    <a:lnTo>
                      <a:pt x="6" y="18"/>
                    </a:lnTo>
                    <a:lnTo>
                      <a:pt x="1" y="26"/>
                    </a:lnTo>
                    <a:lnTo>
                      <a:pt x="0" y="28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25"/>
                    </a:lnTo>
                    <a:lnTo>
                      <a:pt x="2" y="18"/>
                    </a:lnTo>
                    <a:lnTo>
                      <a:pt x="6" y="15"/>
                    </a:lnTo>
                    <a:lnTo>
                      <a:pt x="7" y="12"/>
                    </a:lnTo>
                    <a:lnTo>
                      <a:pt x="17" y="6"/>
                    </a:lnTo>
                    <a:lnTo>
                      <a:pt x="27" y="4"/>
                    </a:lnTo>
                    <a:close/>
                    <a:moveTo>
                      <a:pt x="84" y="0"/>
                    </a:moveTo>
                    <a:lnTo>
                      <a:pt x="81" y="5"/>
                    </a:lnTo>
                    <a:lnTo>
                      <a:pt x="78" y="9"/>
                    </a:lnTo>
                    <a:lnTo>
                      <a:pt x="77" y="14"/>
                    </a:lnTo>
                    <a:lnTo>
                      <a:pt x="76" y="16"/>
                    </a:lnTo>
                    <a:lnTo>
                      <a:pt x="75" y="18"/>
                    </a:lnTo>
                    <a:lnTo>
                      <a:pt x="75" y="18"/>
                    </a:lnTo>
                    <a:lnTo>
                      <a:pt x="78" y="20"/>
                    </a:lnTo>
                    <a:lnTo>
                      <a:pt x="82" y="20"/>
                    </a:lnTo>
                    <a:lnTo>
                      <a:pt x="84" y="21"/>
                    </a:lnTo>
                    <a:lnTo>
                      <a:pt x="87" y="22"/>
                    </a:lnTo>
                    <a:lnTo>
                      <a:pt x="87" y="22"/>
                    </a:lnTo>
                    <a:lnTo>
                      <a:pt x="82" y="22"/>
                    </a:lnTo>
                    <a:lnTo>
                      <a:pt x="78" y="22"/>
                    </a:lnTo>
                    <a:lnTo>
                      <a:pt x="75" y="25"/>
                    </a:lnTo>
                    <a:lnTo>
                      <a:pt x="72" y="26"/>
                    </a:lnTo>
                    <a:lnTo>
                      <a:pt x="71" y="28"/>
                    </a:lnTo>
                    <a:lnTo>
                      <a:pt x="70" y="31"/>
                    </a:lnTo>
                    <a:lnTo>
                      <a:pt x="68" y="33"/>
                    </a:lnTo>
                    <a:lnTo>
                      <a:pt x="68" y="34"/>
                    </a:lnTo>
                    <a:lnTo>
                      <a:pt x="68" y="34"/>
                    </a:lnTo>
                    <a:lnTo>
                      <a:pt x="62" y="39"/>
                    </a:lnTo>
                    <a:lnTo>
                      <a:pt x="55" y="41"/>
                    </a:lnTo>
                    <a:lnTo>
                      <a:pt x="49" y="39"/>
                    </a:lnTo>
                    <a:lnTo>
                      <a:pt x="45" y="38"/>
                    </a:lnTo>
                    <a:lnTo>
                      <a:pt x="40" y="37"/>
                    </a:lnTo>
                    <a:lnTo>
                      <a:pt x="29" y="36"/>
                    </a:lnTo>
                    <a:lnTo>
                      <a:pt x="18" y="36"/>
                    </a:lnTo>
                    <a:lnTo>
                      <a:pt x="8" y="36"/>
                    </a:lnTo>
                    <a:lnTo>
                      <a:pt x="4" y="34"/>
                    </a:lnTo>
                    <a:lnTo>
                      <a:pt x="3" y="34"/>
                    </a:lnTo>
                    <a:lnTo>
                      <a:pt x="3" y="34"/>
                    </a:lnTo>
                    <a:lnTo>
                      <a:pt x="7" y="34"/>
                    </a:lnTo>
                    <a:lnTo>
                      <a:pt x="19" y="34"/>
                    </a:lnTo>
                    <a:lnTo>
                      <a:pt x="22" y="34"/>
                    </a:lnTo>
                    <a:lnTo>
                      <a:pt x="23" y="34"/>
                    </a:lnTo>
                    <a:lnTo>
                      <a:pt x="38" y="34"/>
                    </a:lnTo>
                    <a:lnTo>
                      <a:pt x="52" y="38"/>
                    </a:lnTo>
                    <a:lnTo>
                      <a:pt x="57" y="39"/>
                    </a:lnTo>
                    <a:lnTo>
                      <a:pt x="61" y="38"/>
                    </a:lnTo>
                    <a:lnTo>
                      <a:pt x="65" y="36"/>
                    </a:lnTo>
                    <a:lnTo>
                      <a:pt x="68" y="32"/>
                    </a:lnTo>
                    <a:lnTo>
                      <a:pt x="68" y="27"/>
                    </a:lnTo>
                    <a:lnTo>
                      <a:pt x="70" y="25"/>
                    </a:lnTo>
                    <a:lnTo>
                      <a:pt x="71" y="23"/>
                    </a:lnTo>
                    <a:lnTo>
                      <a:pt x="71" y="22"/>
                    </a:lnTo>
                    <a:lnTo>
                      <a:pt x="76" y="11"/>
                    </a:lnTo>
                    <a:lnTo>
                      <a:pt x="80" y="4"/>
                    </a:lnTo>
                    <a:lnTo>
                      <a:pt x="83" y="1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4" name="Freeform 24"/>
              <p:cNvSpPr>
                <a:spLocks/>
              </p:cNvSpPr>
              <p:nvPr/>
            </p:nvSpPr>
            <p:spPr bwMode="auto">
              <a:xfrm>
                <a:off x="5241926" y="3794126"/>
                <a:ext cx="22225" cy="44450"/>
              </a:xfrm>
              <a:custGeom>
                <a:avLst/>
                <a:gdLst>
                  <a:gd name="T0" fmla="*/ 7 w 14"/>
                  <a:gd name="T1" fmla="*/ 0 h 28"/>
                  <a:gd name="T2" fmla="*/ 6 w 14"/>
                  <a:gd name="T3" fmla="*/ 6 h 28"/>
                  <a:gd name="T4" fmla="*/ 7 w 14"/>
                  <a:gd name="T5" fmla="*/ 14 h 28"/>
                  <a:gd name="T6" fmla="*/ 10 w 14"/>
                  <a:gd name="T7" fmla="*/ 21 h 28"/>
                  <a:gd name="T8" fmla="*/ 12 w 14"/>
                  <a:gd name="T9" fmla="*/ 27 h 28"/>
                  <a:gd name="T10" fmla="*/ 14 w 14"/>
                  <a:gd name="T11" fmla="*/ 28 h 28"/>
                  <a:gd name="T12" fmla="*/ 11 w 14"/>
                  <a:gd name="T13" fmla="*/ 27 h 28"/>
                  <a:gd name="T14" fmla="*/ 9 w 14"/>
                  <a:gd name="T15" fmla="*/ 25 h 28"/>
                  <a:gd name="T16" fmla="*/ 7 w 14"/>
                  <a:gd name="T17" fmla="*/ 22 h 28"/>
                  <a:gd name="T18" fmla="*/ 5 w 14"/>
                  <a:gd name="T19" fmla="*/ 25 h 28"/>
                  <a:gd name="T20" fmla="*/ 4 w 14"/>
                  <a:gd name="T21" fmla="*/ 26 h 28"/>
                  <a:gd name="T22" fmla="*/ 0 w 14"/>
                  <a:gd name="T23" fmla="*/ 28 h 28"/>
                  <a:gd name="T24" fmla="*/ 3 w 14"/>
                  <a:gd name="T25" fmla="*/ 21 h 28"/>
                  <a:gd name="T26" fmla="*/ 1 w 14"/>
                  <a:gd name="T27" fmla="*/ 12 h 28"/>
                  <a:gd name="T28" fmla="*/ 1 w 14"/>
                  <a:gd name="T29" fmla="*/ 6 h 28"/>
                  <a:gd name="T30" fmla="*/ 0 w 14"/>
                  <a:gd name="T31" fmla="*/ 4 h 28"/>
                  <a:gd name="T32" fmla="*/ 7 w 14"/>
                  <a:gd name="T3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" h="28">
                    <a:moveTo>
                      <a:pt x="7" y="0"/>
                    </a:moveTo>
                    <a:lnTo>
                      <a:pt x="6" y="6"/>
                    </a:lnTo>
                    <a:lnTo>
                      <a:pt x="7" y="14"/>
                    </a:lnTo>
                    <a:lnTo>
                      <a:pt x="10" y="21"/>
                    </a:lnTo>
                    <a:lnTo>
                      <a:pt x="12" y="27"/>
                    </a:lnTo>
                    <a:lnTo>
                      <a:pt x="14" y="28"/>
                    </a:lnTo>
                    <a:lnTo>
                      <a:pt x="11" y="27"/>
                    </a:lnTo>
                    <a:lnTo>
                      <a:pt x="9" y="25"/>
                    </a:lnTo>
                    <a:lnTo>
                      <a:pt x="7" y="22"/>
                    </a:lnTo>
                    <a:lnTo>
                      <a:pt x="5" y="25"/>
                    </a:lnTo>
                    <a:lnTo>
                      <a:pt x="4" y="26"/>
                    </a:lnTo>
                    <a:lnTo>
                      <a:pt x="0" y="28"/>
                    </a:lnTo>
                    <a:lnTo>
                      <a:pt x="3" y="21"/>
                    </a:lnTo>
                    <a:lnTo>
                      <a:pt x="1" y="12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5" name="Freeform 25"/>
              <p:cNvSpPr>
                <a:spLocks/>
              </p:cNvSpPr>
              <p:nvPr/>
            </p:nvSpPr>
            <p:spPr bwMode="auto">
              <a:xfrm>
                <a:off x="5191126" y="3784601"/>
                <a:ext cx="11113" cy="34925"/>
              </a:xfrm>
              <a:custGeom>
                <a:avLst/>
                <a:gdLst>
                  <a:gd name="T0" fmla="*/ 0 w 7"/>
                  <a:gd name="T1" fmla="*/ 0 h 22"/>
                  <a:gd name="T2" fmla="*/ 7 w 7"/>
                  <a:gd name="T3" fmla="*/ 0 h 22"/>
                  <a:gd name="T4" fmla="*/ 6 w 7"/>
                  <a:gd name="T5" fmla="*/ 9 h 22"/>
                  <a:gd name="T6" fmla="*/ 4 w 7"/>
                  <a:gd name="T7" fmla="*/ 16 h 22"/>
                  <a:gd name="T8" fmla="*/ 1 w 7"/>
                  <a:gd name="T9" fmla="*/ 21 h 22"/>
                  <a:gd name="T10" fmla="*/ 0 w 7"/>
                  <a:gd name="T11" fmla="*/ 22 h 22"/>
                  <a:gd name="T12" fmla="*/ 0 w 7"/>
                  <a:gd name="T13" fmla="*/ 12 h 22"/>
                  <a:gd name="T14" fmla="*/ 0 w 7"/>
                  <a:gd name="T15" fmla="*/ 4 h 22"/>
                  <a:gd name="T16" fmla="*/ 0 w 7"/>
                  <a:gd name="T1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22">
                    <a:moveTo>
                      <a:pt x="0" y="0"/>
                    </a:moveTo>
                    <a:lnTo>
                      <a:pt x="7" y="0"/>
                    </a:lnTo>
                    <a:lnTo>
                      <a:pt x="6" y="9"/>
                    </a:lnTo>
                    <a:lnTo>
                      <a:pt x="4" y="16"/>
                    </a:lnTo>
                    <a:lnTo>
                      <a:pt x="1" y="21"/>
                    </a:lnTo>
                    <a:lnTo>
                      <a:pt x="0" y="22"/>
                    </a:lnTo>
                    <a:lnTo>
                      <a:pt x="0" y="12"/>
                    </a:lnTo>
                    <a:lnTo>
                      <a:pt x="0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6" name="Rectangle 26"/>
              <p:cNvSpPr>
                <a:spLocks noChangeArrowheads="1"/>
              </p:cNvSpPr>
              <p:nvPr/>
            </p:nvSpPr>
            <p:spPr bwMode="auto">
              <a:xfrm>
                <a:off x="5045076" y="3384551"/>
                <a:ext cx="196850" cy="136525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7" name="Freeform 27"/>
              <p:cNvSpPr>
                <a:spLocks/>
              </p:cNvSpPr>
              <p:nvPr/>
            </p:nvSpPr>
            <p:spPr bwMode="auto">
              <a:xfrm>
                <a:off x="3600451" y="3473451"/>
                <a:ext cx="250825" cy="373063"/>
              </a:xfrm>
              <a:custGeom>
                <a:avLst/>
                <a:gdLst>
                  <a:gd name="T0" fmla="*/ 63 w 158"/>
                  <a:gd name="T1" fmla="*/ 0 h 235"/>
                  <a:gd name="T2" fmla="*/ 155 w 158"/>
                  <a:gd name="T3" fmla="*/ 0 h 235"/>
                  <a:gd name="T4" fmla="*/ 153 w 158"/>
                  <a:gd name="T5" fmla="*/ 32 h 235"/>
                  <a:gd name="T6" fmla="*/ 153 w 158"/>
                  <a:gd name="T7" fmla="*/ 63 h 235"/>
                  <a:gd name="T8" fmla="*/ 155 w 158"/>
                  <a:gd name="T9" fmla="*/ 90 h 235"/>
                  <a:gd name="T10" fmla="*/ 158 w 158"/>
                  <a:gd name="T11" fmla="*/ 118 h 235"/>
                  <a:gd name="T12" fmla="*/ 156 w 158"/>
                  <a:gd name="T13" fmla="*/ 142 h 235"/>
                  <a:gd name="T14" fmla="*/ 154 w 158"/>
                  <a:gd name="T15" fmla="*/ 160 h 235"/>
                  <a:gd name="T16" fmla="*/ 149 w 158"/>
                  <a:gd name="T17" fmla="*/ 174 h 235"/>
                  <a:gd name="T18" fmla="*/ 144 w 158"/>
                  <a:gd name="T19" fmla="*/ 184 h 235"/>
                  <a:gd name="T20" fmla="*/ 138 w 158"/>
                  <a:gd name="T21" fmla="*/ 191 h 235"/>
                  <a:gd name="T22" fmla="*/ 132 w 158"/>
                  <a:gd name="T23" fmla="*/ 196 h 235"/>
                  <a:gd name="T24" fmla="*/ 126 w 158"/>
                  <a:gd name="T25" fmla="*/ 198 h 235"/>
                  <a:gd name="T26" fmla="*/ 121 w 158"/>
                  <a:gd name="T27" fmla="*/ 198 h 235"/>
                  <a:gd name="T28" fmla="*/ 118 w 158"/>
                  <a:gd name="T29" fmla="*/ 200 h 235"/>
                  <a:gd name="T30" fmla="*/ 117 w 158"/>
                  <a:gd name="T31" fmla="*/ 198 h 235"/>
                  <a:gd name="T32" fmla="*/ 116 w 158"/>
                  <a:gd name="T33" fmla="*/ 201 h 235"/>
                  <a:gd name="T34" fmla="*/ 115 w 158"/>
                  <a:gd name="T35" fmla="*/ 205 h 235"/>
                  <a:gd name="T36" fmla="*/ 111 w 158"/>
                  <a:gd name="T37" fmla="*/ 210 h 235"/>
                  <a:gd name="T38" fmla="*/ 106 w 158"/>
                  <a:gd name="T39" fmla="*/ 214 h 235"/>
                  <a:gd name="T40" fmla="*/ 99 w 158"/>
                  <a:gd name="T41" fmla="*/ 217 h 235"/>
                  <a:gd name="T42" fmla="*/ 90 w 158"/>
                  <a:gd name="T43" fmla="*/ 218 h 235"/>
                  <a:gd name="T44" fmla="*/ 79 w 158"/>
                  <a:gd name="T45" fmla="*/ 214 h 235"/>
                  <a:gd name="T46" fmla="*/ 78 w 158"/>
                  <a:gd name="T47" fmla="*/ 217 h 235"/>
                  <a:gd name="T48" fmla="*/ 75 w 158"/>
                  <a:gd name="T49" fmla="*/ 222 h 235"/>
                  <a:gd name="T50" fmla="*/ 72 w 158"/>
                  <a:gd name="T51" fmla="*/ 227 h 235"/>
                  <a:gd name="T52" fmla="*/ 65 w 158"/>
                  <a:gd name="T53" fmla="*/ 230 h 235"/>
                  <a:gd name="T54" fmla="*/ 59 w 158"/>
                  <a:gd name="T55" fmla="*/ 233 h 235"/>
                  <a:gd name="T56" fmla="*/ 51 w 158"/>
                  <a:gd name="T57" fmla="*/ 230 h 235"/>
                  <a:gd name="T58" fmla="*/ 40 w 158"/>
                  <a:gd name="T59" fmla="*/ 222 h 235"/>
                  <a:gd name="T60" fmla="*/ 40 w 158"/>
                  <a:gd name="T61" fmla="*/ 223 h 235"/>
                  <a:gd name="T62" fmla="*/ 37 w 158"/>
                  <a:gd name="T63" fmla="*/ 227 h 235"/>
                  <a:gd name="T64" fmla="*/ 33 w 158"/>
                  <a:gd name="T65" fmla="*/ 230 h 235"/>
                  <a:gd name="T66" fmla="*/ 30 w 158"/>
                  <a:gd name="T67" fmla="*/ 234 h 235"/>
                  <a:gd name="T68" fmla="*/ 24 w 158"/>
                  <a:gd name="T69" fmla="*/ 235 h 235"/>
                  <a:gd name="T70" fmla="*/ 17 w 158"/>
                  <a:gd name="T71" fmla="*/ 234 h 235"/>
                  <a:gd name="T72" fmla="*/ 10 w 158"/>
                  <a:gd name="T73" fmla="*/ 227 h 235"/>
                  <a:gd name="T74" fmla="*/ 1 w 158"/>
                  <a:gd name="T75" fmla="*/ 214 h 235"/>
                  <a:gd name="T76" fmla="*/ 0 w 158"/>
                  <a:gd name="T77" fmla="*/ 212 h 235"/>
                  <a:gd name="T78" fmla="*/ 0 w 158"/>
                  <a:gd name="T79" fmla="*/ 203 h 235"/>
                  <a:gd name="T80" fmla="*/ 0 w 158"/>
                  <a:gd name="T81" fmla="*/ 194 h 235"/>
                  <a:gd name="T82" fmla="*/ 5 w 158"/>
                  <a:gd name="T83" fmla="*/ 182 h 235"/>
                  <a:gd name="T84" fmla="*/ 8 w 158"/>
                  <a:gd name="T85" fmla="*/ 158 h 235"/>
                  <a:gd name="T86" fmla="*/ 6 w 158"/>
                  <a:gd name="T87" fmla="*/ 155 h 235"/>
                  <a:gd name="T88" fmla="*/ 5 w 158"/>
                  <a:gd name="T89" fmla="*/ 152 h 235"/>
                  <a:gd name="T90" fmla="*/ 3 w 158"/>
                  <a:gd name="T91" fmla="*/ 144 h 235"/>
                  <a:gd name="T92" fmla="*/ 3 w 158"/>
                  <a:gd name="T93" fmla="*/ 136 h 235"/>
                  <a:gd name="T94" fmla="*/ 5 w 158"/>
                  <a:gd name="T95" fmla="*/ 125 h 235"/>
                  <a:gd name="T96" fmla="*/ 12 w 158"/>
                  <a:gd name="T97" fmla="*/ 111 h 235"/>
                  <a:gd name="T98" fmla="*/ 27 w 158"/>
                  <a:gd name="T99" fmla="*/ 96 h 235"/>
                  <a:gd name="T100" fmla="*/ 28 w 158"/>
                  <a:gd name="T101" fmla="*/ 95 h 235"/>
                  <a:gd name="T102" fmla="*/ 33 w 158"/>
                  <a:gd name="T103" fmla="*/ 89 h 235"/>
                  <a:gd name="T104" fmla="*/ 40 w 158"/>
                  <a:gd name="T105" fmla="*/ 82 h 235"/>
                  <a:gd name="T106" fmla="*/ 47 w 158"/>
                  <a:gd name="T107" fmla="*/ 73 h 235"/>
                  <a:gd name="T108" fmla="*/ 53 w 158"/>
                  <a:gd name="T109" fmla="*/ 64 h 235"/>
                  <a:gd name="T110" fmla="*/ 59 w 158"/>
                  <a:gd name="T111" fmla="*/ 58 h 235"/>
                  <a:gd name="T112" fmla="*/ 59 w 158"/>
                  <a:gd name="T113" fmla="*/ 54 h 235"/>
                  <a:gd name="T114" fmla="*/ 59 w 158"/>
                  <a:gd name="T115" fmla="*/ 43 h 235"/>
                  <a:gd name="T116" fmla="*/ 60 w 158"/>
                  <a:gd name="T117" fmla="*/ 26 h 235"/>
                  <a:gd name="T118" fmla="*/ 63 w 158"/>
                  <a:gd name="T119" fmla="*/ 4 h 235"/>
                  <a:gd name="T120" fmla="*/ 63 w 158"/>
                  <a:gd name="T121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8" h="235">
                    <a:moveTo>
                      <a:pt x="63" y="0"/>
                    </a:moveTo>
                    <a:lnTo>
                      <a:pt x="155" y="0"/>
                    </a:lnTo>
                    <a:lnTo>
                      <a:pt x="153" y="32"/>
                    </a:lnTo>
                    <a:lnTo>
                      <a:pt x="153" y="63"/>
                    </a:lnTo>
                    <a:lnTo>
                      <a:pt x="155" y="90"/>
                    </a:lnTo>
                    <a:lnTo>
                      <a:pt x="158" y="118"/>
                    </a:lnTo>
                    <a:lnTo>
                      <a:pt x="156" y="142"/>
                    </a:lnTo>
                    <a:lnTo>
                      <a:pt x="154" y="160"/>
                    </a:lnTo>
                    <a:lnTo>
                      <a:pt x="149" y="174"/>
                    </a:lnTo>
                    <a:lnTo>
                      <a:pt x="144" y="184"/>
                    </a:lnTo>
                    <a:lnTo>
                      <a:pt x="138" y="191"/>
                    </a:lnTo>
                    <a:lnTo>
                      <a:pt x="132" y="196"/>
                    </a:lnTo>
                    <a:lnTo>
                      <a:pt x="126" y="198"/>
                    </a:lnTo>
                    <a:lnTo>
                      <a:pt x="121" y="198"/>
                    </a:lnTo>
                    <a:lnTo>
                      <a:pt x="118" y="200"/>
                    </a:lnTo>
                    <a:lnTo>
                      <a:pt x="117" y="198"/>
                    </a:lnTo>
                    <a:lnTo>
                      <a:pt x="116" y="201"/>
                    </a:lnTo>
                    <a:lnTo>
                      <a:pt x="115" y="205"/>
                    </a:lnTo>
                    <a:lnTo>
                      <a:pt x="111" y="210"/>
                    </a:lnTo>
                    <a:lnTo>
                      <a:pt x="106" y="214"/>
                    </a:lnTo>
                    <a:lnTo>
                      <a:pt x="99" y="217"/>
                    </a:lnTo>
                    <a:lnTo>
                      <a:pt x="90" y="218"/>
                    </a:lnTo>
                    <a:lnTo>
                      <a:pt x="79" y="214"/>
                    </a:lnTo>
                    <a:lnTo>
                      <a:pt x="78" y="217"/>
                    </a:lnTo>
                    <a:lnTo>
                      <a:pt x="75" y="222"/>
                    </a:lnTo>
                    <a:lnTo>
                      <a:pt x="72" y="227"/>
                    </a:lnTo>
                    <a:lnTo>
                      <a:pt x="65" y="230"/>
                    </a:lnTo>
                    <a:lnTo>
                      <a:pt x="59" y="233"/>
                    </a:lnTo>
                    <a:lnTo>
                      <a:pt x="51" y="230"/>
                    </a:lnTo>
                    <a:lnTo>
                      <a:pt x="40" y="222"/>
                    </a:lnTo>
                    <a:lnTo>
                      <a:pt x="40" y="223"/>
                    </a:lnTo>
                    <a:lnTo>
                      <a:pt x="37" y="227"/>
                    </a:lnTo>
                    <a:lnTo>
                      <a:pt x="33" y="230"/>
                    </a:lnTo>
                    <a:lnTo>
                      <a:pt x="30" y="234"/>
                    </a:lnTo>
                    <a:lnTo>
                      <a:pt x="24" y="235"/>
                    </a:lnTo>
                    <a:lnTo>
                      <a:pt x="17" y="234"/>
                    </a:lnTo>
                    <a:lnTo>
                      <a:pt x="10" y="227"/>
                    </a:lnTo>
                    <a:lnTo>
                      <a:pt x="1" y="214"/>
                    </a:lnTo>
                    <a:lnTo>
                      <a:pt x="0" y="212"/>
                    </a:lnTo>
                    <a:lnTo>
                      <a:pt x="0" y="203"/>
                    </a:lnTo>
                    <a:lnTo>
                      <a:pt x="0" y="194"/>
                    </a:lnTo>
                    <a:lnTo>
                      <a:pt x="5" y="182"/>
                    </a:lnTo>
                    <a:lnTo>
                      <a:pt x="8" y="158"/>
                    </a:lnTo>
                    <a:lnTo>
                      <a:pt x="6" y="155"/>
                    </a:lnTo>
                    <a:lnTo>
                      <a:pt x="5" y="152"/>
                    </a:lnTo>
                    <a:lnTo>
                      <a:pt x="3" y="144"/>
                    </a:lnTo>
                    <a:lnTo>
                      <a:pt x="3" y="136"/>
                    </a:lnTo>
                    <a:lnTo>
                      <a:pt x="5" y="125"/>
                    </a:lnTo>
                    <a:lnTo>
                      <a:pt x="12" y="111"/>
                    </a:lnTo>
                    <a:lnTo>
                      <a:pt x="27" y="96"/>
                    </a:lnTo>
                    <a:lnTo>
                      <a:pt x="28" y="95"/>
                    </a:lnTo>
                    <a:lnTo>
                      <a:pt x="33" y="89"/>
                    </a:lnTo>
                    <a:lnTo>
                      <a:pt x="40" y="82"/>
                    </a:lnTo>
                    <a:lnTo>
                      <a:pt x="47" y="73"/>
                    </a:lnTo>
                    <a:lnTo>
                      <a:pt x="53" y="64"/>
                    </a:lnTo>
                    <a:lnTo>
                      <a:pt x="59" y="58"/>
                    </a:lnTo>
                    <a:lnTo>
                      <a:pt x="59" y="54"/>
                    </a:lnTo>
                    <a:lnTo>
                      <a:pt x="59" y="43"/>
                    </a:lnTo>
                    <a:lnTo>
                      <a:pt x="60" y="26"/>
                    </a:lnTo>
                    <a:lnTo>
                      <a:pt x="63" y="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8" name="Freeform 28"/>
              <p:cNvSpPr>
                <a:spLocks/>
              </p:cNvSpPr>
              <p:nvPr/>
            </p:nvSpPr>
            <p:spPr bwMode="auto">
              <a:xfrm>
                <a:off x="3649664" y="3625851"/>
                <a:ext cx="187325" cy="168275"/>
              </a:xfrm>
              <a:custGeom>
                <a:avLst/>
                <a:gdLst>
                  <a:gd name="T0" fmla="*/ 75 w 118"/>
                  <a:gd name="T1" fmla="*/ 9 h 106"/>
                  <a:gd name="T2" fmla="*/ 77 w 118"/>
                  <a:gd name="T3" fmla="*/ 21 h 106"/>
                  <a:gd name="T4" fmla="*/ 84 w 118"/>
                  <a:gd name="T5" fmla="*/ 13 h 106"/>
                  <a:gd name="T6" fmla="*/ 89 w 118"/>
                  <a:gd name="T7" fmla="*/ 10 h 106"/>
                  <a:gd name="T8" fmla="*/ 84 w 118"/>
                  <a:gd name="T9" fmla="*/ 27 h 106"/>
                  <a:gd name="T10" fmla="*/ 76 w 118"/>
                  <a:gd name="T11" fmla="*/ 30 h 106"/>
                  <a:gd name="T12" fmla="*/ 74 w 118"/>
                  <a:gd name="T13" fmla="*/ 35 h 106"/>
                  <a:gd name="T14" fmla="*/ 73 w 118"/>
                  <a:gd name="T15" fmla="*/ 42 h 106"/>
                  <a:gd name="T16" fmla="*/ 80 w 118"/>
                  <a:gd name="T17" fmla="*/ 46 h 106"/>
                  <a:gd name="T18" fmla="*/ 100 w 118"/>
                  <a:gd name="T19" fmla="*/ 45 h 106"/>
                  <a:gd name="T20" fmla="*/ 113 w 118"/>
                  <a:gd name="T21" fmla="*/ 41 h 106"/>
                  <a:gd name="T22" fmla="*/ 105 w 118"/>
                  <a:gd name="T23" fmla="*/ 58 h 106"/>
                  <a:gd name="T24" fmla="*/ 111 w 118"/>
                  <a:gd name="T25" fmla="*/ 67 h 106"/>
                  <a:gd name="T26" fmla="*/ 114 w 118"/>
                  <a:gd name="T27" fmla="*/ 70 h 106"/>
                  <a:gd name="T28" fmla="*/ 96 w 118"/>
                  <a:gd name="T29" fmla="*/ 68 h 106"/>
                  <a:gd name="T30" fmla="*/ 96 w 118"/>
                  <a:gd name="T31" fmla="*/ 62 h 106"/>
                  <a:gd name="T32" fmla="*/ 95 w 118"/>
                  <a:gd name="T33" fmla="*/ 54 h 106"/>
                  <a:gd name="T34" fmla="*/ 86 w 118"/>
                  <a:gd name="T35" fmla="*/ 50 h 106"/>
                  <a:gd name="T36" fmla="*/ 75 w 118"/>
                  <a:gd name="T37" fmla="*/ 50 h 106"/>
                  <a:gd name="T38" fmla="*/ 68 w 118"/>
                  <a:gd name="T39" fmla="*/ 61 h 106"/>
                  <a:gd name="T40" fmla="*/ 74 w 118"/>
                  <a:gd name="T41" fmla="*/ 86 h 106"/>
                  <a:gd name="T42" fmla="*/ 92 w 118"/>
                  <a:gd name="T43" fmla="*/ 106 h 106"/>
                  <a:gd name="T44" fmla="*/ 80 w 118"/>
                  <a:gd name="T45" fmla="*/ 101 h 106"/>
                  <a:gd name="T46" fmla="*/ 65 w 118"/>
                  <a:gd name="T47" fmla="*/ 75 h 106"/>
                  <a:gd name="T48" fmla="*/ 63 w 118"/>
                  <a:gd name="T49" fmla="*/ 59 h 106"/>
                  <a:gd name="T50" fmla="*/ 60 w 118"/>
                  <a:gd name="T51" fmla="*/ 54 h 106"/>
                  <a:gd name="T52" fmla="*/ 55 w 118"/>
                  <a:gd name="T53" fmla="*/ 51 h 106"/>
                  <a:gd name="T54" fmla="*/ 48 w 118"/>
                  <a:gd name="T55" fmla="*/ 56 h 106"/>
                  <a:gd name="T56" fmla="*/ 43 w 118"/>
                  <a:gd name="T57" fmla="*/ 62 h 106"/>
                  <a:gd name="T58" fmla="*/ 45 w 118"/>
                  <a:gd name="T59" fmla="*/ 75 h 106"/>
                  <a:gd name="T60" fmla="*/ 41 w 118"/>
                  <a:gd name="T61" fmla="*/ 74 h 106"/>
                  <a:gd name="T62" fmla="*/ 33 w 118"/>
                  <a:gd name="T63" fmla="*/ 59 h 106"/>
                  <a:gd name="T64" fmla="*/ 18 w 118"/>
                  <a:gd name="T65" fmla="*/ 64 h 106"/>
                  <a:gd name="T66" fmla="*/ 18 w 118"/>
                  <a:gd name="T67" fmla="*/ 66 h 106"/>
                  <a:gd name="T68" fmla="*/ 20 w 118"/>
                  <a:gd name="T69" fmla="*/ 70 h 106"/>
                  <a:gd name="T70" fmla="*/ 20 w 118"/>
                  <a:gd name="T71" fmla="*/ 74 h 106"/>
                  <a:gd name="T72" fmla="*/ 12 w 118"/>
                  <a:gd name="T73" fmla="*/ 77 h 106"/>
                  <a:gd name="T74" fmla="*/ 6 w 118"/>
                  <a:gd name="T75" fmla="*/ 83 h 106"/>
                  <a:gd name="T76" fmla="*/ 5 w 118"/>
                  <a:gd name="T77" fmla="*/ 85 h 106"/>
                  <a:gd name="T78" fmla="*/ 7 w 118"/>
                  <a:gd name="T79" fmla="*/ 77 h 106"/>
                  <a:gd name="T80" fmla="*/ 12 w 118"/>
                  <a:gd name="T81" fmla="*/ 70 h 106"/>
                  <a:gd name="T82" fmla="*/ 9 w 118"/>
                  <a:gd name="T83" fmla="*/ 72 h 106"/>
                  <a:gd name="T84" fmla="*/ 4 w 118"/>
                  <a:gd name="T85" fmla="*/ 75 h 106"/>
                  <a:gd name="T86" fmla="*/ 2 w 118"/>
                  <a:gd name="T87" fmla="*/ 84 h 106"/>
                  <a:gd name="T88" fmla="*/ 1 w 118"/>
                  <a:gd name="T89" fmla="*/ 78 h 106"/>
                  <a:gd name="T90" fmla="*/ 4 w 118"/>
                  <a:gd name="T91" fmla="*/ 70 h 106"/>
                  <a:gd name="T92" fmla="*/ 12 w 118"/>
                  <a:gd name="T93" fmla="*/ 64 h 106"/>
                  <a:gd name="T94" fmla="*/ 10 w 118"/>
                  <a:gd name="T95" fmla="*/ 63 h 106"/>
                  <a:gd name="T96" fmla="*/ 4 w 118"/>
                  <a:gd name="T97" fmla="*/ 63 h 106"/>
                  <a:gd name="T98" fmla="*/ 1 w 118"/>
                  <a:gd name="T99" fmla="*/ 63 h 106"/>
                  <a:gd name="T100" fmla="*/ 9 w 118"/>
                  <a:gd name="T101" fmla="*/ 58 h 106"/>
                  <a:gd name="T102" fmla="*/ 10 w 118"/>
                  <a:gd name="T103" fmla="*/ 46 h 106"/>
                  <a:gd name="T104" fmla="*/ 9 w 118"/>
                  <a:gd name="T105" fmla="*/ 42 h 106"/>
                  <a:gd name="T106" fmla="*/ 21 w 118"/>
                  <a:gd name="T107" fmla="*/ 57 h 106"/>
                  <a:gd name="T108" fmla="*/ 45 w 118"/>
                  <a:gd name="T109" fmla="*/ 41 h 106"/>
                  <a:gd name="T110" fmla="*/ 57 w 118"/>
                  <a:gd name="T111" fmla="*/ 24 h 106"/>
                  <a:gd name="T112" fmla="*/ 57 w 118"/>
                  <a:gd name="T113" fmla="*/ 32 h 106"/>
                  <a:gd name="T114" fmla="*/ 54 w 118"/>
                  <a:gd name="T115" fmla="*/ 40 h 106"/>
                  <a:gd name="T116" fmla="*/ 65 w 118"/>
                  <a:gd name="T117" fmla="*/ 29 h 106"/>
                  <a:gd name="T118" fmla="*/ 73 w 118"/>
                  <a:gd name="T119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8" h="106">
                    <a:moveTo>
                      <a:pt x="73" y="0"/>
                    </a:moveTo>
                    <a:lnTo>
                      <a:pt x="74" y="3"/>
                    </a:lnTo>
                    <a:lnTo>
                      <a:pt x="75" y="9"/>
                    </a:lnTo>
                    <a:lnTo>
                      <a:pt x="76" y="16"/>
                    </a:lnTo>
                    <a:lnTo>
                      <a:pt x="76" y="24"/>
                    </a:lnTo>
                    <a:lnTo>
                      <a:pt x="77" y="21"/>
                    </a:lnTo>
                    <a:lnTo>
                      <a:pt x="80" y="19"/>
                    </a:lnTo>
                    <a:lnTo>
                      <a:pt x="81" y="16"/>
                    </a:lnTo>
                    <a:lnTo>
                      <a:pt x="84" y="13"/>
                    </a:lnTo>
                    <a:lnTo>
                      <a:pt x="86" y="11"/>
                    </a:lnTo>
                    <a:lnTo>
                      <a:pt x="87" y="10"/>
                    </a:lnTo>
                    <a:lnTo>
                      <a:pt x="89" y="10"/>
                    </a:lnTo>
                    <a:lnTo>
                      <a:pt x="89" y="14"/>
                    </a:lnTo>
                    <a:lnTo>
                      <a:pt x="86" y="20"/>
                    </a:lnTo>
                    <a:lnTo>
                      <a:pt x="84" y="27"/>
                    </a:lnTo>
                    <a:lnTo>
                      <a:pt x="82" y="32"/>
                    </a:lnTo>
                    <a:lnTo>
                      <a:pt x="76" y="30"/>
                    </a:lnTo>
                    <a:lnTo>
                      <a:pt x="76" y="30"/>
                    </a:lnTo>
                    <a:lnTo>
                      <a:pt x="75" y="31"/>
                    </a:lnTo>
                    <a:lnTo>
                      <a:pt x="75" y="34"/>
                    </a:lnTo>
                    <a:lnTo>
                      <a:pt x="74" y="35"/>
                    </a:lnTo>
                    <a:lnTo>
                      <a:pt x="73" y="37"/>
                    </a:lnTo>
                    <a:lnTo>
                      <a:pt x="73" y="40"/>
                    </a:lnTo>
                    <a:lnTo>
                      <a:pt x="73" y="42"/>
                    </a:lnTo>
                    <a:lnTo>
                      <a:pt x="74" y="43"/>
                    </a:lnTo>
                    <a:lnTo>
                      <a:pt x="76" y="45"/>
                    </a:lnTo>
                    <a:lnTo>
                      <a:pt x="80" y="46"/>
                    </a:lnTo>
                    <a:lnTo>
                      <a:pt x="82" y="46"/>
                    </a:lnTo>
                    <a:lnTo>
                      <a:pt x="90" y="45"/>
                    </a:lnTo>
                    <a:lnTo>
                      <a:pt x="100" y="45"/>
                    </a:lnTo>
                    <a:lnTo>
                      <a:pt x="108" y="42"/>
                    </a:lnTo>
                    <a:lnTo>
                      <a:pt x="114" y="40"/>
                    </a:lnTo>
                    <a:lnTo>
                      <a:pt x="113" y="41"/>
                    </a:lnTo>
                    <a:lnTo>
                      <a:pt x="109" y="46"/>
                    </a:lnTo>
                    <a:lnTo>
                      <a:pt x="106" y="52"/>
                    </a:lnTo>
                    <a:lnTo>
                      <a:pt x="105" y="58"/>
                    </a:lnTo>
                    <a:lnTo>
                      <a:pt x="108" y="64"/>
                    </a:lnTo>
                    <a:lnTo>
                      <a:pt x="108" y="66"/>
                    </a:lnTo>
                    <a:lnTo>
                      <a:pt x="111" y="67"/>
                    </a:lnTo>
                    <a:lnTo>
                      <a:pt x="113" y="69"/>
                    </a:lnTo>
                    <a:lnTo>
                      <a:pt x="118" y="72"/>
                    </a:lnTo>
                    <a:lnTo>
                      <a:pt x="114" y="70"/>
                    </a:lnTo>
                    <a:lnTo>
                      <a:pt x="106" y="70"/>
                    </a:lnTo>
                    <a:lnTo>
                      <a:pt x="96" y="68"/>
                    </a:lnTo>
                    <a:lnTo>
                      <a:pt x="96" y="68"/>
                    </a:lnTo>
                    <a:lnTo>
                      <a:pt x="96" y="67"/>
                    </a:lnTo>
                    <a:lnTo>
                      <a:pt x="96" y="64"/>
                    </a:lnTo>
                    <a:lnTo>
                      <a:pt x="96" y="62"/>
                    </a:lnTo>
                    <a:lnTo>
                      <a:pt x="96" y="59"/>
                    </a:lnTo>
                    <a:lnTo>
                      <a:pt x="96" y="57"/>
                    </a:lnTo>
                    <a:lnTo>
                      <a:pt x="95" y="54"/>
                    </a:lnTo>
                    <a:lnTo>
                      <a:pt x="92" y="52"/>
                    </a:lnTo>
                    <a:lnTo>
                      <a:pt x="90" y="51"/>
                    </a:lnTo>
                    <a:lnTo>
                      <a:pt x="86" y="50"/>
                    </a:lnTo>
                    <a:lnTo>
                      <a:pt x="82" y="48"/>
                    </a:lnTo>
                    <a:lnTo>
                      <a:pt x="76" y="48"/>
                    </a:lnTo>
                    <a:lnTo>
                      <a:pt x="75" y="50"/>
                    </a:lnTo>
                    <a:lnTo>
                      <a:pt x="73" y="51"/>
                    </a:lnTo>
                    <a:lnTo>
                      <a:pt x="70" y="54"/>
                    </a:lnTo>
                    <a:lnTo>
                      <a:pt x="68" y="61"/>
                    </a:lnTo>
                    <a:lnTo>
                      <a:pt x="69" y="70"/>
                    </a:lnTo>
                    <a:lnTo>
                      <a:pt x="73" y="84"/>
                    </a:lnTo>
                    <a:lnTo>
                      <a:pt x="74" y="86"/>
                    </a:lnTo>
                    <a:lnTo>
                      <a:pt x="77" y="93"/>
                    </a:lnTo>
                    <a:lnTo>
                      <a:pt x="84" y="100"/>
                    </a:lnTo>
                    <a:lnTo>
                      <a:pt x="92" y="106"/>
                    </a:lnTo>
                    <a:lnTo>
                      <a:pt x="86" y="106"/>
                    </a:lnTo>
                    <a:lnTo>
                      <a:pt x="84" y="105"/>
                    </a:lnTo>
                    <a:lnTo>
                      <a:pt x="80" y="101"/>
                    </a:lnTo>
                    <a:lnTo>
                      <a:pt x="75" y="96"/>
                    </a:lnTo>
                    <a:lnTo>
                      <a:pt x="69" y="88"/>
                    </a:lnTo>
                    <a:lnTo>
                      <a:pt x="65" y="75"/>
                    </a:lnTo>
                    <a:lnTo>
                      <a:pt x="64" y="62"/>
                    </a:lnTo>
                    <a:lnTo>
                      <a:pt x="63" y="61"/>
                    </a:lnTo>
                    <a:lnTo>
                      <a:pt x="63" y="59"/>
                    </a:lnTo>
                    <a:lnTo>
                      <a:pt x="63" y="58"/>
                    </a:lnTo>
                    <a:lnTo>
                      <a:pt x="61" y="57"/>
                    </a:lnTo>
                    <a:lnTo>
                      <a:pt x="60" y="54"/>
                    </a:lnTo>
                    <a:lnTo>
                      <a:pt x="59" y="53"/>
                    </a:lnTo>
                    <a:lnTo>
                      <a:pt x="58" y="51"/>
                    </a:lnTo>
                    <a:lnTo>
                      <a:pt x="55" y="51"/>
                    </a:lnTo>
                    <a:lnTo>
                      <a:pt x="53" y="51"/>
                    </a:lnTo>
                    <a:lnTo>
                      <a:pt x="50" y="52"/>
                    </a:lnTo>
                    <a:lnTo>
                      <a:pt x="48" y="56"/>
                    </a:lnTo>
                    <a:lnTo>
                      <a:pt x="47" y="56"/>
                    </a:lnTo>
                    <a:lnTo>
                      <a:pt x="44" y="57"/>
                    </a:lnTo>
                    <a:lnTo>
                      <a:pt x="43" y="62"/>
                    </a:lnTo>
                    <a:lnTo>
                      <a:pt x="44" y="68"/>
                    </a:lnTo>
                    <a:lnTo>
                      <a:pt x="48" y="78"/>
                    </a:lnTo>
                    <a:lnTo>
                      <a:pt x="45" y="75"/>
                    </a:lnTo>
                    <a:lnTo>
                      <a:pt x="44" y="74"/>
                    </a:lnTo>
                    <a:lnTo>
                      <a:pt x="43" y="74"/>
                    </a:lnTo>
                    <a:lnTo>
                      <a:pt x="41" y="74"/>
                    </a:lnTo>
                    <a:lnTo>
                      <a:pt x="39" y="70"/>
                    </a:lnTo>
                    <a:lnTo>
                      <a:pt x="37" y="64"/>
                    </a:lnTo>
                    <a:lnTo>
                      <a:pt x="33" y="59"/>
                    </a:lnTo>
                    <a:lnTo>
                      <a:pt x="29" y="57"/>
                    </a:lnTo>
                    <a:lnTo>
                      <a:pt x="25" y="58"/>
                    </a:lnTo>
                    <a:lnTo>
                      <a:pt x="18" y="64"/>
                    </a:lnTo>
                    <a:lnTo>
                      <a:pt x="18" y="64"/>
                    </a:lnTo>
                    <a:lnTo>
                      <a:pt x="18" y="64"/>
                    </a:lnTo>
                    <a:lnTo>
                      <a:pt x="18" y="66"/>
                    </a:lnTo>
                    <a:lnTo>
                      <a:pt x="18" y="67"/>
                    </a:lnTo>
                    <a:lnTo>
                      <a:pt x="18" y="68"/>
                    </a:lnTo>
                    <a:lnTo>
                      <a:pt x="20" y="70"/>
                    </a:lnTo>
                    <a:lnTo>
                      <a:pt x="22" y="74"/>
                    </a:lnTo>
                    <a:lnTo>
                      <a:pt x="21" y="74"/>
                    </a:lnTo>
                    <a:lnTo>
                      <a:pt x="20" y="74"/>
                    </a:lnTo>
                    <a:lnTo>
                      <a:pt x="17" y="74"/>
                    </a:lnTo>
                    <a:lnTo>
                      <a:pt x="15" y="75"/>
                    </a:lnTo>
                    <a:lnTo>
                      <a:pt x="12" y="77"/>
                    </a:lnTo>
                    <a:lnTo>
                      <a:pt x="10" y="78"/>
                    </a:lnTo>
                    <a:lnTo>
                      <a:pt x="7" y="80"/>
                    </a:lnTo>
                    <a:lnTo>
                      <a:pt x="6" y="83"/>
                    </a:lnTo>
                    <a:lnTo>
                      <a:pt x="6" y="86"/>
                    </a:lnTo>
                    <a:lnTo>
                      <a:pt x="6" y="86"/>
                    </a:lnTo>
                    <a:lnTo>
                      <a:pt x="5" y="85"/>
                    </a:lnTo>
                    <a:lnTo>
                      <a:pt x="5" y="83"/>
                    </a:lnTo>
                    <a:lnTo>
                      <a:pt x="6" y="80"/>
                    </a:lnTo>
                    <a:lnTo>
                      <a:pt x="7" y="77"/>
                    </a:lnTo>
                    <a:lnTo>
                      <a:pt x="9" y="74"/>
                    </a:lnTo>
                    <a:lnTo>
                      <a:pt x="12" y="72"/>
                    </a:lnTo>
                    <a:lnTo>
                      <a:pt x="12" y="70"/>
                    </a:lnTo>
                    <a:lnTo>
                      <a:pt x="11" y="70"/>
                    </a:lnTo>
                    <a:lnTo>
                      <a:pt x="10" y="70"/>
                    </a:lnTo>
                    <a:lnTo>
                      <a:pt x="9" y="72"/>
                    </a:lnTo>
                    <a:lnTo>
                      <a:pt x="6" y="72"/>
                    </a:lnTo>
                    <a:lnTo>
                      <a:pt x="5" y="73"/>
                    </a:lnTo>
                    <a:lnTo>
                      <a:pt x="4" y="75"/>
                    </a:lnTo>
                    <a:lnTo>
                      <a:pt x="2" y="79"/>
                    </a:lnTo>
                    <a:lnTo>
                      <a:pt x="2" y="84"/>
                    </a:lnTo>
                    <a:lnTo>
                      <a:pt x="2" y="84"/>
                    </a:lnTo>
                    <a:lnTo>
                      <a:pt x="2" y="83"/>
                    </a:lnTo>
                    <a:lnTo>
                      <a:pt x="1" y="80"/>
                    </a:lnTo>
                    <a:lnTo>
                      <a:pt x="1" y="78"/>
                    </a:lnTo>
                    <a:lnTo>
                      <a:pt x="1" y="75"/>
                    </a:lnTo>
                    <a:lnTo>
                      <a:pt x="2" y="73"/>
                    </a:lnTo>
                    <a:lnTo>
                      <a:pt x="4" y="70"/>
                    </a:lnTo>
                    <a:lnTo>
                      <a:pt x="5" y="68"/>
                    </a:lnTo>
                    <a:lnTo>
                      <a:pt x="9" y="66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1" y="63"/>
                    </a:lnTo>
                    <a:lnTo>
                      <a:pt x="10" y="63"/>
                    </a:lnTo>
                    <a:lnTo>
                      <a:pt x="9" y="62"/>
                    </a:lnTo>
                    <a:lnTo>
                      <a:pt x="6" y="62"/>
                    </a:lnTo>
                    <a:lnTo>
                      <a:pt x="4" y="63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1" y="63"/>
                    </a:lnTo>
                    <a:lnTo>
                      <a:pt x="4" y="62"/>
                    </a:lnTo>
                    <a:lnTo>
                      <a:pt x="6" y="59"/>
                    </a:lnTo>
                    <a:lnTo>
                      <a:pt x="9" y="58"/>
                    </a:lnTo>
                    <a:lnTo>
                      <a:pt x="12" y="58"/>
                    </a:lnTo>
                    <a:lnTo>
                      <a:pt x="12" y="54"/>
                    </a:lnTo>
                    <a:lnTo>
                      <a:pt x="10" y="46"/>
                    </a:lnTo>
                    <a:lnTo>
                      <a:pt x="2" y="36"/>
                    </a:lnTo>
                    <a:lnTo>
                      <a:pt x="4" y="37"/>
                    </a:lnTo>
                    <a:lnTo>
                      <a:pt x="9" y="42"/>
                    </a:lnTo>
                    <a:lnTo>
                      <a:pt x="13" y="50"/>
                    </a:lnTo>
                    <a:lnTo>
                      <a:pt x="18" y="58"/>
                    </a:lnTo>
                    <a:lnTo>
                      <a:pt x="21" y="57"/>
                    </a:lnTo>
                    <a:lnTo>
                      <a:pt x="28" y="53"/>
                    </a:lnTo>
                    <a:lnTo>
                      <a:pt x="37" y="48"/>
                    </a:lnTo>
                    <a:lnTo>
                      <a:pt x="45" y="41"/>
                    </a:lnTo>
                    <a:lnTo>
                      <a:pt x="53" y="32"/>
                    </a:lnTo>
                    <a:lnTo>
                      <a:pt x="57" y="24"/>
                    </a:lnTo>
                    <a:lnTo>
                      <a:pt x="57" y="24"/>
                    </a:lnTo>
                    <a:lnTo>
                      <a:pt x="57" y="26"/>
                    </a:lnTo>
                    <a:lnTo>
                      <a:pt x="57" y="30"/>
                    </a:lnTo>
                    <a:lnTo>
                      <a:pt x="57" y="32"/>
                    </a:lnTo>
                    <a:lnTo>
                      <a:pt x="55" y="36"/>
                    </a:lnTo>
                    <a:lnTo>
                      <a:pt x="55" y="38"/>
                    </a:lnTo>
                    <a:lnTo>
                      <a:pt x="54" y="40"/>
                    </a:lnTo>
                    <a:lnTo>
                      <a:pt x="55" y="37"/>
                    </a:lnTo>
                    <a:lnTo>
                      <a:pt x="60" y="34"/>
                    </a:lnTo>
                    <a:lnTo>
                      <a:pt x="65" y="29"/>
                    </a:lnTo>
                    <a:lnTo>
                      <a:pt x="71" y="21"/>
                    </a:lnTo>
                    <a:lnTo>
                      <a:pt x="74" y="11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9" name="Freeform 29"/>
              <p:cNvSpPr>
                <a:spLocks noEditPoints="1"/>
              </p:cNvSpPr>
              <p:nvPr/>
            </p:nvSpPr>
            <p:spPr bwMode="auto">
              <a:xfrm>
                <a:off x="3608389" y="3733801"/>
                <a:ext cx="138113" cy="65088"/>
              </a:xfrm>
              <a:custGeom>
                <a:avLst/>
                <a:gdLst>
                  <a:gd name="T0" fmla="*/ 87 w 87"/>
                  <a:gd name="T1" fmla="*/ 32 h 41"/>
                  <a:gd name="T2" fmla="*/ 84 w 87"/>
                  <a:gd name="T3" fmla="*/ 34 h 41"/>
                  <a:gd name="T4" fmla="*/ 60 w 87"/>
                  <a:gd name="T5" fmla="*/ 4 h 41"/>
                  <a:gd name="T6" fmla="*/ 80 w 87"/>
                  <a:gd name="T7" fmla="*/ 12 h 41"/>
                  <a:gd name="T8" fmla="*/ 85 w 87"/>
                  <a:gd name="T9" fmla="*/ 18 h 41"/>
                  <a:gd name="T10" fmla="*/ 87 w 87"/>
                  <a:gd name="T11" fmla="*/ 31 h 41"/>
                  <a:gd name="T12" fmla="*/ 87 w 87"/>
                  <a:gd name="T13" fmla="*/ 28 h 41"/>
                  <a:gd name="T14" fmla="*/ 81 w 87"/>
                  <a:gd name="T15" fmla="*/ 18 h 41"/>
                  <a:gd name="T16" fmla="*/ 64 w 87"/>
                  <a:gd name="T17" fmla="*/ 6 h 41"/>
                  <a:gd name="T18" fmla="*/ 55 w 87"/>
                  <a:gd name="T19" fmla="*/ 5 h 41"/>
                  <a:gd name="T20" fmla="*/ 42 w 87"/>
                  <a:gd name="T21" fmla="*/ 6 h 41"/>
                  <a:gd name="T22" fmla="*/ 52 w 87"/>
                  <a:gd name="T23" fmla="*/ 4 h 41"/>
                  <a:gd name="T24" fmla="*/ 3 w 87"/>
                  <a:gd name="T25" fmla="*/ 0 h 41"/>
                  <a:gd name="T26" fmla="*/ 7 w 87"/>
                  <a:gd name="T27" fmla="*/ 4 h 41"/>
                  <a:gd name="T28" fmla="*/ 16 w 87"/>
                  <a:gd name="T29" fmla="*/ 22 h 41"/>
                  <a:gd name="T30" fmla="*/ 17 w 87"/>
                  <a:gd name="T31" fmla="*/ 25 h 41"/>
                  <a:gd name="T32" fmla="*/ 19 w 87"/>
                  <a:gd name="T33" fmla="*/ 32 h 41"/>
                  <a:gd name="T34" fmla="*/ 26 w 87"/>
                  <a:gd name="T35" fmla="*/ 38 h 41"/>
                  <a:gd name="T36" fmla="*/ 35 w 87"/>
                  <a:gd name="T37" fmla="*/ 38 h 41"/>
                  <a:gd name="T38" fmla="*/ 64 w 87"/>
                  <a:gd name="T39" fmla="*/ 34 h 41"/>
                  <a:gd name="T40" fmla="*/ 68 w 87"/>
                  <a:gd name="T41" fmla="*/ 34 h 41"/>
                  <a:gd name="T42" fmla="*/ 84 w 87"/>
                  <a:gd name="T43" fmla="*/ 34 h 41"/>
                  <a:gd name="T44" fmla="*/ 83 w 87"/>
                  <a:gd name="T45" fmla="*/ 34 h 41"/>
                  <a:gd name="T46" fmla="*/ 69 w 87"/>
                  <a:gd name="T47" fmla="*/ 36 h 41"/>
                  <a:gd name="T48" fmla="*/ 47 w 87"/>
                  <a:gd name="T49" fmla="*/ 37 h 41"/>
                  <a:gd name="T50" fmla="*/ 38 w 87"/>
                  <a:gd name="T51" fmla="*/ 39 h 41"/>
                  <a:gd name="T52" fmla="*/ 25 w 87"/>
                  <a:gd name="T53" fmla="*/ 39 h 41"/>
                  <a:gd name="T54" fmla="*/ 19 w 87"/>
                  <a:gd name="T55" fmla="*/ 34 h 41"/>
                  <a:gd name="T56" fmla="*/ 17 w 87"/>
                  <a:gd name="T57" fmla="*/ 31 h 41"/>
                  <a:gd name="T58" fmla="*/ 15 w 87"/>
                  <a:gd name="T59" fmla="*/ 26 h 41"/>
                  <a:gd name="T60" fmla="*/ 9 w 87"/>
                  <a:gd name="T61" fmla="*/ 22 h 41"/>
                  <a:gd name="T62" fmla="*/ 0 w 87"/>
                  <a:gd name="T63" fmla="*/ 22 h 41"/>
                  <a:gd name="T64" fmla="*/ 3 w 87"/>
                  <a:gd name="T65" fmla="*/ 21 h 41"/>
                  <a:gd name="T66" fmla="*/ 9 w 87"/>
                  <a:gd name="T67" fmla="*/ 20 h 41"/>
                  <a:gd name="T68" fmla="*/ 12 w 87"/>
                  <a:gd name="T69" fmla="*/ 18 h 41"/>
                  <a:gd name="T70" fmla="*/ 10 w 87"/>
                  <a:gd name="T71" fmla="*/ 14 h 41"/>
                  <a:gd name="T72" fmla="*/ 6 w 87"/>
                  <a:gd name="T73" fmla="*/ 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7" h="41">
                    <a:moveTo>
                      <a:pt x="87" y="31"/>
                    </a:moveTo>
                    <a:lnTo>
                      <a:pt x="87" y="32"/>
                    </a:lnTo>
                    <a:lnTo>
                      <a:pt x="86" y="33"/>
                    </a:lnTo>
                    <a:lnTo>
                      <a:pt x="84" y="34"/>
                    </a:lnTo>
                    <a:lnTo>
                      <a:pt x="87" y="31"/>
                    </a:lnTo>
                    <a:close/>
                    <a:moveTo>
                      <a:pt x="60" y="4"/>
                    </a:moveTo>
                    <a:lnTo>
                      <a:pt x="70" y="6"/>
                    </a:lnTo>
                    <a:lnTo>
                      <a:pt x="80" y="12"/>
                    </a:lnTo>
                    <a:lnTo>
                      <a:pt x="81" y="15"/>
                    </a:lnTo>
                    <a:lnTo>
                      <a:pt x="85" y="18"/>
                    </a:lnTo>
                    <a:lnTo>
                      <a:pt x="87" y="25"/>
                    </a:lnTo>
                    <a:lnTo>
                      <a:pt x="87" y="31"/>
                    </a:lnTo>
                    <a:lnTo>
                      <a:pt x="87" y="31"/>
                    </a:lnTo>
                    <a:lnTo>
                      <a:pt x="87" y="28"/>
                    </a:lnTo>
                    <a:lnTo>
                      <a:pt x="86" y="26"/>
                    </a:lnTo>
                    <a:lnTo>
                      <a:pt x="81" y="18"/>
                    </a:lnTo>
                    <a:lnTo>
                      <a:pt x="74" y="11"/>
                    </a:lnTo>
                    <a:lnTo>
                      <a:pt x="64" y="6"/>
                    </a:lnTo>
                    <a:lnTo>
                      <a:pt x="62" y="6"/>
                    </a:lnTo>
                    <a:lnTo>
                      <a:pt x="55" y="5"/>
                    </a:lnTo>
                    <a:lnTo>
                      <a:pt x="48" y="5"/>
                    </a:lnTo>
                    <a:lnTo>
                      <a:pt x="42" y="6"/>
                    </a:lnTo>
                    <a:lnTo>
                      <a:pt x="44" y="5"/>
                    </a:lnTo>
                    <a:lnTo>
                      <a:pt x="52" y="4"/>
                    </a:lnTo>
                    <a:lnTo>
                      <a:pt x="60" y="4"/>
                    </a:lnTo>
                    <a:close/>
                    <a:moveTo>
                      <a:pt x="3" y="0"/>
                    </a:moveTo>
                    <a:lnTo>
                      <a:pt x="4" y="1"/>
                    </a:lnTo>
                    <a:lnTo>
                      <a:pt x="7" y="4"/>
                    </a:lnTo>
                    <a:lnTo>
                      <a:pt x="11" y="11"/>
                    </a:lnTo>
                    <a:lnTo>
                      <a:pt x="16" y="22"/>
                    </a:lnTo>
                    <a:lnTo>
                      <a:pt x="16" y="23"/>
                    </a:lnTo>
                    <a:lnTo>
                      <a:pt x="17" y="25"/>
                    </a:lnTo>
                    <a:lnTo>
                      <a:pt x="19" y="27"/>
                    </a:lnTo>
                    <a:lnTo>
                      <a:pt x="19" y="32"/>
                    </a:lnTo>
                    <a:lnTo>
                      <a:pt x="22" y="36"/>
                    </a:lnTo>
                    <a:lnTo>
                      <a:pt x="26" y="38"/>
                    </a:lnTo>
                    <a:lnTo>
                      <a:pt x="30" y="39"/>
                    </a:lnTo>
                    <a:lnTo>
                      <a:pt x="35" y="38"/>
                    </a:lnTo>
                    <a:lnTo>
                      <a:pt x="49" y="34"/>
                    </a:lnTo>
                    <a:lnTo>
                      <a:pt x="64" y="34"/>
                    </a:lnTo>
                    <a:lnTo>
                      <a:pt x="65" y="34"/>
                    </a:lnTo>
                    <a:lnTo>
                      <a:pt x="68" y="34"/>
                    </a:lnTo>
                    <a:lnTo>
                      <a:pt x="80" y="34"/>
                    </a:lnTo>
                    <a:lnTo>
                      <a:pt x="84" y="34"/>
                    </a:lnTo>
                    <a:lnTo>
                      <a:pt x="84" y="34"/>
                    </a:lnTo>
                    <a:lnTo>
                      <a:pt x="83" y="34"/>
                    </a:lnTo>
                    <a:lnTo>
                      <a:pt x="79" y="36"/>
                    </a:lnTo>
                    <a:lnTo>
                      <a:pt x="69" y="36"/>
                    </a:lnTo>
                    <a:lnTo>
                      <a:pt x="58" y="36"/>
                    </a:lnTo>
                    <a:lnTo>
                      <a:pt x="47" y="37"/>
                    </a:lnTo>
                    <a:lnTo>
                      <a:pt x="42" y="38"/>
                    </a:lnTo>
                    <a:lnTo>
                      <a:pt x="38" y="39"/>
                    </a:lnTo>
                    <a:lnTo>
                      <a:pt x="32" y="41"/>
                    </a:lnTo>
                    <a:lnTo>
                      <a:pt x="25" y="39"/>
                    </a:lnTo>
                    <a:lnTo>
                      <a:pt x="19" y="34"/>
                    </a:lnTo>
                    <a:lnTo>
                      <a:pt x="19" y="34"/>
                    </a:lnTo>
                    <a:lnTo>
                      <a:pt x="19" y="33"/>
                    </a:lnTo>
                    <a:lnTo>
                      <a:pt x="17" y="31"/>
                    </a:lnTo>
                    <a:lnTo>
                      <a:pt x="16" y="28"/>
                    </a:lnTo>
                    <a:lnTo>
                      <a:pt x="15" y="26"/>
                    </a:lnTo>
                    <a:lnTo>
                      <a:pt x="12" y="25"/>
                    </a:lnTo>
                    <a:lnTo>
                      <a:pt x="9" y="22"/>
                    </a:lnTo>
                    <a:lnTo>
                      <a:pt x="5" y="2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3" y="21"/>
                    </a:lnTo>
                    <a:lnTo>
                      <a:pt x="5" y="20"/>
                    </a:lnTo>
                    <a:lnTo>
                      <a:pt x="9" y="20"/>
                    </a:lnTo>
                    <a:lnTo>
                      <a:pt x="12" y="18"/>
                    </a:lnTo>
                    <a:lnTo>
                      <a:pt x="12" y="18"/>
                    </a:lnTo>
                    <a:lnTo>
                      <a:pt x="11" y="16"/>
                    </a:lnTo>
                    <a:lnTo>
                      <a:pt x="10" y="14"/>
                    </a:lnTo>
                    <a:lnTo>
                      <a:pt x="9" y="9"/>
                    </a:lnTo>
                    <a:lnTo>
                      <a:pt x="6" y="5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0" name="Freeform 30"/>
              <p:cNvSpPr>
                <a:spLocks/>
              </p:cNvSpPr>
              <p:nvPr/>
            </p:nvSpPr>
            <p:spPr bwMode="auto">
              <a:xfrm>
                <a:off x="3652839" y="3794126"/>
                <a:ext cx="22225" cy="44450"/>
              </a:xfrm>
              <a:custGeom>
                <a:avLst/>
                <a:gdLst>
                  <a:gd name="T0" fmla="*/ 7 w 14"/>
                  <a:gd name="T1" fmla="*/ 0 h 28"/>
                  <a:gd name="T2" fmla="*/ 14 w 14"/>
                  <a:gd name="T3" fmla="*/ 4 h 28"/>
                  <a:gd name="T4" fmla="*/ 13 w 14"/>
                  <a:gd name="T5" fmla="*/ 6 h 28"/>
                  <a:gd name="T6" fmla="*/ 13 w 14"/>
                  <a:gd name="T7" fmla="*/ 12 h 28"/>
                  <a:gd name="T8" fmla="*/ 11 w 14"/>
                  <a:gd name="T9" fmla="*/ 21 h 28"/>
                  <a:gd name="T10" fmla="*/ 14 w 14"/>
                  <a:gd name="T11" fmla="*/ 28 h 28"/>
                  <a:gd name="T12" fmla="*/ 11 w 14"/>
                  <a:gd name="T13" fmla="*/ 27 h 28"/>
                  <a:gd name="T14" fmla="*/ 10 w 14"/>
                  <a:gd name="T15" fmla="*/ 26 h 28"/>
                  <a:gd name="T16" fmla="*/ 9 w 14"/>
                  <a:gd name="T17" fmla="*/ 25 h 28"/>
                  <a:gd name="T18" fmla="*/ 7 w 14"/>
                  <a:gd name="T19" fmla="*/ 22 h 28"/>
                  <a:gd name="T20" fmla="*/ 7 w 14"/>
                  <a:gd name="T21" fmla="*/ 24 h 28"/>
                  <a:gd name="T22" fmla="*/ 5 w 14"/>
                  <a:gd name="T23" fmla="*/ 25 h 28"/>
                  <a:gd name="T24" fmla="*/ 3 w 14"/>
                  <a:gd name="T25" fmla="*/ 27 h 28"/>
                  <a:gd name="T26" fmla="*/ 0 w 14"/>
                  <a:gd name="T27" fmla="*/ 28 h 28"/>
                  <a:gd name="T28" fmla="*/ 2 w 14"/>
                  <a:gd name="T29" fmla="*/ 27 h 28"/>
                  <a:gd name="T30" fmla="*/ 4 w 14"/>
                  <a:gd name="T31" fmla="*/ 21 h 28"/>
                  <a:gd name="T32" fmla="*/ 7 w 14"/>
                  <a:gd name="T33" fmla="*/ 14 h 28"/>
                  <a:gd name="T34" fmla="*/ 8 w 14"/>
                  <a:gd name="T35" fmla="*/ 6 h 28"/>
                  <a:gd name="T36" fmla="*/ 7 w 14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" h="28">
                    <a:moveTo>
                      <a:pt x="7" y="0"/>
                    </a:moveTo>
                    <a:lnTo>
                      <a:pt x="14" y="4"/>
                    </a:lnTo>
                    <a:lnTo>
                      <a:pt x="13" y="6"/>
                    </a:lnTo>
                    <a:lnTo>
                      <a:pt x="13" y="12"/>
                    </a:lnTo>
                    <a:lnTo>
                      <a:pt x="11" y="21"/>
                    </a:lnTo>
                    <a:lnTo>
                      <a:pt x="14" y="28"/>
                    </a:lnTo>
                    <a:lnTo>
                      <a:pt x="11" y="27"/>
                    </a:lnTo>
                    <a:lnTo>
                      <a:pt x="10" y="26"/>
                    </a:lnTo>
                    <a:lnTo>
                      <a:pt x="9" y="25"/>
                    </a:lnTo>
                    <a:lnTo>
                      <a:pt x="7" y="22"/>
                    </a:lnTo>
                    <a:lnTo>
                      <a:pt x="7" y="24"/>
                    </a:lnTo>
                    <a:lnTo>
                      <a:pt x="5" y="25"/>
                    </a:lnTo>
                    <a:lnTo>
                      <a:pt x="3" y="27"/>
                    </a:lnTo>
                    <a:lnTo>
                      <a:pt x="0" y="28"/>
                    </a:lnTo>
                    <a:lnTo>
                      <a:pt x="2" y="27"/>
                    </a:lnTo>
                    <a:lnTo>
                      <a:pt x="4" y="21"/>
                    </a:lnTo>
                    <a:lnTo>
                      <a:pt x="7" y="14"/>
                    </a:lnTo>
                    <a:lnTo>
                      <a:pt x="8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1" name="Freeform 31"/>
              <p:cNvSpPr>
                <a:spLocks/>
              </p:cNvSpPr>
              <p:nvPr/>
            </p:nvSpPr>
            <p:spPr bwMode="auto">
              <a:xfrm>
                <a:off x="3714751" y="3784601"/>
                <a:ext cx="14288" cy="34925"/>
              </a:xfrm>
              <a:custGeom>
                <a:avLst/>
                <a:gdLst>
                  <a:gd name="T0" fmla="*/ 0 w 9"/>
                  <a:gd name="T1" fmla="*/ 0 h 22"/>
                  <a:gd name="T2" fmla="*/ 7 w 9"/>
                  <a:gd name="T3" fmla="*/ 0 h 22"/>
                  <a:gd name="T4" fmla="*/ 7 w 9"/>
                  <a:gd name="T5" fmla="*/ 1 h 22"/>
                  <a:gd name="T6" fmla="*/ 7 w 9"/>
                  <a:gd name="T7" fmla="*/ 4 h 22"/>
                  <a:gd name="T8" fmla="*/ 7 w 9"/>
                  <a:gd name="T9" fmla="*/ 7 h 22"/>
                  <a:gd name="T10" fmla="*/ 7 w 9"/>
                  <a:gd name="T11" fmla="*/ 11 h 22"/>
                  <a:gd name="T12" fmla="*/ 8 w 9"/>
                  <a:gd name="T13" fmla="*/ 16 h 22"/>
                  <a:gd name="T14" fmla="*/ 9 w 9"/>
                  <a:gd name="T15" fmla="*/ 18 h 22"/>
                  <a:gd name="T16" fmla="*/ 9 w 9"/>
                  <a:gd name="T17" fmla="*/ 20 h 22"/>
                  <a:gd name="T18" fmla="*/ 9 w 9"/>
                  <a:gd name="T19" fmla="*/ 20 h 22"/>
                  <a:gd name="T20" fmla="*/ 8 w 9"/>
                  <a:gd name="T21" fmla="*/ 21 h 22"/>
                  <a:gd name="T22" fmla="*/ 7 w 9"/>
                  <a:gd name="T23" fmla="*/ 22 h 22"/>
                  <a:gd name="T24" fmla="*/ 6 w 9"/>
                  <a:gd name="T25" fmla="*/ 21 h 22"/>
                  <a:gd name="T26" fmla="*/ 3 w 9"/>
                  <a:gd name="T27" fmla="*/ 16 h 22"/>
                  <a:gd name="T28" fmla="*/ 1 w 9"/>
                  <a:gd name="T29" fmla="*/ 9 h 22"/>
                  <a:gd name="T30" fmla="*/ 0 w 9"/>
                  <a:gd name="T3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22">
                    <a:moveTo>
                      <a:pt x="0" y="0"/>
                    </a:moveTo>
                    <a:lnTo>
                      <a:pt x="7" y="0"/>
                    </a:lnTo>
                    <a:lnTo>
                      <a:pt x="7" y="1"/>
                    </a:lnTo>
                    <a:lnTo>
                      <a:pt x="7" y="4"/>
                    </a:lnTo>
                    <a:lnTo>
                      <a:pt x="7" y="7"/>
                    </a:lnTo>
                    <a:lnTo>
                      <a:pt x="7" y="11"/>
                    </a:lnTo>
                    <a:lnTo>
                      <a:pt x="8" y="16"/>
                    </a:lnTo>
                    <a:lnTo>
                      <a:pt x="9" y="18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8" y="21"/>
                    </a:lnTo>
                    <a:lnTo>
                      <a:pt x="7" y="22"/>
                    </a:lnTo>
                    <a:lnTo>
                      <a:pt x="6" y="21"/>
                    </a:lnTo>
                    <a:lnTo>
                      <a:pt x="3" y="16"/>
                    </a:lnTo>
                    <a:lnTo>
                      <a:pt x="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2" name="Rectangle 32"/>
              <p:cNvSpPr>
                <a:spLocks noChangeArrowheads="1"/>
              </p:cNvSpPr>
              <p:nvPr/>
            </p:nvSpPr>
            <p:spPr bwMode="auto">
              <a:xfrm>
                <a:off x="3675064" y="3384551"/>
                <a:ext cx="196850" cy="136525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3" name="Freeform 33"/>
              <p:cNvSpPr>
                <a:spLocks noEditPoints="1"/>
              </p:cNvSpPr>
              <p:nvPr/>
            </p:nvSpPr>
            <p:spPr bwMode="auto">
              <a:xfrm>
                <a:off x="3619501" y="1403351"/>
                <a:ext cx="854075" cy="2263775"/>
              </a:xfrm>
              <a:custGeom>
                <a:avLst/>
                <a:gdLst>
                  <a:gd name="T0" fmla="*/ 165 w 538"/>
                  <a:gd name="T1" fmla="*/ 633 h 1426"/>
                  <a:gd name="T2" fmla="*/ 159 w 538"/>
                  <a:gd name="T3" fmla="*/ 686 h 1426"/>
                  <a:gd name="T4" fmla="*/ 158 w 538"/>
                  <a:gd name="T5" fmla="*/ 732 h 1426"/>
                  <a:gd name="T6" fmla="*/ 159 w 538"/>
                  <a:gd name="T7" fmla="*/ 760 h 1426"/>
                  <a:gd name="T8" fmla="*/ 163 w 538"/>
                  <a:gd name="T9" fmla="*/ 784 h 1426"/>
                  <a:gd name="T10" fmla="*/ 169 w 538"/>
                  <a:gd name="T11" fmla="*/ 844 h 1426"/>
                  <a:gd name="T12" fmla="*/ 174 w 538"/>
                  <a:gd name="T13" fmla="*/ 921 h 1426"/>
                  <a:gd name="T14" fmla="*/ 183 w 538"/>
                  <a:gd name="T15" fmla="*/ 897 h 1426"/>
                  <a:gd name="T16" fmla="*/ 185 w 538"/>
                  <a:gd name="T17" fmla="*/ 754 h 1426"/>
                  <a:gd name="T18" fmla="*/ 172 w 538"/>
                  <a:gd name="T19" fmla="*/ 608 h 1426"/>
                  <a:gd name="T20" fmla="*/ 245 w 538"/>
                  <a:gd name="T21" fmla="*/ 83 h 1426"/>
                  <a:gd name="T22" fmla="*/ 258 w 538"/>
                  <a:gd name="T23" fmla="*/ 147 h 1426"/>
                  <a:gd name="T24" fmla="*/ 263 w 538"/>
                  <a:gd name="T25" fmla="*/ 160 h 1426"/>
                  <a:gd name="T26" fmla="*/ 275 w 538"/>
                  <a:gd name="T27" fmla="*/ 195 h 1426"/>
                  <a:gd name="T28" fmla="*/ 295 w 538"/>
                  <a:gd name="T29" fmla="*/ 249 h 1426"/>
                  <a:gd name="T30" fmla="*/ 322 w 538"/>
                  <a:gd name="T31" fmla="*/ 317 h 1426"/>
                  <a:gd name="T32" fmla="*/ 352 w 538"/>
                  <a:gd name="T33" fmla="*/ 392 h 1426"/>
                  <a:gd name="T34" fmla="*/ 389 w 538"/>
                  <a:gd name="T35" fmla="*/ 471 h 1426"/>
                  <a:gd name="T36" fmla="*/ 429 w 538"/>
                  <a:gd name="T37" fmla="*/ 549 h 1426"/>
                  <a:gd name="T38" fmla="*/ 471 w 538"/>
                  <a:gd name="T39" fmla="*/ 621 h 1426"/>
                  <a:gd name="T40" fmla="*/ 514 w 538"/>
                  <a:gd name="T41" fmla="*/ 681 h 1426"/>
                  <a:gd name="T42" fmla="*/ 538 w 538"/>
                  <a:gd name="T43" fmla="*/ 764 h 1426"/>
                  <a:gd name="T44" fmla="*/ 536 w 538"/>
                  <a:gd name="T45" fmla="*/ 878 h 1426"/>
                  <a:gd name="T46" fmla="*/ 526 w 538"/>
                  <a:gd name="T47" fmla="*/ 988 h 1426"/>
                  <a:gd name="T48" fmla="*/ 511 w 538"/>
                  <a:gd name="T49" fmla="*/ 1089 h 1426"/>
                  <a:gd name="T50" fmla="*/ 494 w 538"/>
                  <a:gd name="T51" fmla="*/ 1180 h 1426"/>
                  <a:gd name="T52" fmla="*/ 477 w 538"/>
                  <a:gd name="T53" fmla="*/ 1256 h 1426"/>
                  <a:gd name="T54" fmla="*/ 462 w 538"/>
                  <a:gd name="T55" fmla="*/ 1314 h 1426"/>
                  <a:gd name="T56" fmla="*/ 451 w 538"/>
                  <a:gd name="T57" fmla="*/ 1352 h 1426"/>
                  <a:gd name="T58" fmla="*/ 447 w 538"/>
                  <a:gd name="T59" fmla="*/ 1366 h 1426"/>
                  <a:gd name="T60" fmla="*/ 412 w 538"/>
                  <a:gd name="T61" fmla="*/ 1405 h 1426"/>
                  <a:gd name="T62" fmla="*/ 368 w 538"/>
                  <a:gd name="T63" fmla="*/ 1424 h 1426"/>
                  <a:gd name="T64" fmla="*/ 320 w 538"/>
                  <a:gd name="T65" fmla="*/ 1425 h 1426"/>
                  <a:gd name="T66" fmla="*/ 272 w 538"/>
                  <a:gd name="T67" fmla="*/ 1414 h 1426"/>
                  <a:gd name="T68" fmla="*/ 229 w 538"/>
                  <a:gd name="T69" fmla="*/ 1397 h 1426"/>
                  <a:gd name="T70" fmla="*/ 192 w 538"/>
                  <a:gd name="T71" fmla="*/ 1377 h 1426"/>
                  <a:gd name="T72" fmla="*/ 168 w 538"/>
                  <a:gd name="T73" fmla="*/ 1362 h 1426"/>
                  <a:gd name="T74" fmla="*/ 159 w 538"/>
                  <a:gd name="T75" fmla="*/ 1356 h 1426"/>
                  <a:gd name="T76" fmla="*/ 153 w 538"/>
                  <a:gd name="T77" fmla="*/ 1302 h 1426"/>
                  <a:gd name="T78" fmla="*/ 3 w 538"/>
                  <a:gd name="T79" fmla="*/ 1182 h 1426"/>
                  <a:gd name="T80" fmla="*/ 0 w 538"/>
                  <a:gd name="T81" fmla="*/ 967 h 1426"/>
                  <a:gd name="T82" fmla="*/ 3 w 538"/>
                  <a:gd name="T83" fmla="*/ 780 h 1426"/>
                  <a:gd name="T84" fmla="*/ 7 w 538"/>
                  <a:gd name="T85" fmla="*/ 621 h 1426"/>
                  <a:gd name="T86" fmla="*/ 14 w 538"/>
                  <a:gd name="T87" fmla="*/ 487 h 1426"/>
                  <a:gd name="T88" fmla="*/ 21 w 538"/>
                  <a:gd name="T89" fmla="*/ 376 h 1426"/>
                  <a:gd name="T90" fmla="*/ 31 w 538"/>
                  <a:gd name="T91" fmla="*/ 288 h 1426"/>
                  <a:gd name="T92" fmla="*/ 40 w 538"/>
                  <a:gd name="T93" fmla="*/ 217 h 1426"/>
                  <a:gd name="T94" fmla="*/ 50 w 538"/>
                  <a:gd name="T95" fmla="*/ 166 h 1426"/>
                  <a:gd name="T96" fmla="*/ 57 w 538"/>
                  <a:gd name="T97" fmla="*/ 130 h 1426"/>
                  <a:gd name="T98" fmla="*/ 63 w 538"/>
                  <a:gd name="T99" fmla="*/ 107 h 1426"/>
                  <a:gd name="T100" fmla="*/ 66 w 538"/>
                  <a:gd name="T101" fmla="*/ 97 h 1426"/>
                  <a:gd name="T102" fmla="*/ 325 w 538"/>
                  <a:gd name="T10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38" h="1426">
                    <a:moveTo>
                      <a:pt x="172" y="608"/>
                    </a:moveTo>
                    <a:lnTo>
                      <a:pt x="165" y="633"/>
                    </a:lnTo>
                    <a:lnTo>
                      <a:pt x="162" y="661"/>
                    </a:lnTo>
                    <a:lnTo>
                      <a:pt x="159" y="686"/>
                    </a:lnTo>
                    <a:lnTo>
                      <a:pt x="158" y="711"/>
                    </a:lnTo>
                    <a:lnTo>
                      <a:pt x="158" y="732"/>
                    </a:lnTo>
                    <a:lnTo>
                      <a:pt x="158" y="749"/>
                    </a:lnTo>
                    <a:lnTo>
                      <a:pt x="159" y="760"/>
                    </a:lnTo>
                    <a:lnTo>
                      <a:pt x="159" y="764"/>
                    </a:lnTo>
                    <a:lnTo>
                      <a:pt x="163" y="784"/>
                    </a:lnTo>
                    <a:lnTo>
                      <a:pt x="167" y="811"/>
                    </a:lnTo>
                    <a:lnTo>
                      <a:pt x="169" y="844"/>
                    </a:lnTo>
                    <a:lnTo>
                      <a:pt x="172" y="881"/>
                    </a:lnTo>
                    <a:lnTo>
                      <a:pt x="174" y="921"/>
                    </a:lnTo>
                    <a:lnTo>
                      <a:pt x="175" y="966"/>
                    </a:lnTo>
                    <a:lnTo>
                      <a:pt x="183" y="897"/>
                    </a:lnTo>
                    <a:lnTo>
                      <a:pt x="185" y="827"/>
                    </a:lnTo>
                    <a:lnTo>
                      <a:pt x="185" y="754"/>
                    </a:lnTo>
                    <a:lnTo>
                      <a:pt x="180" y="680"/>
                    </a:lnTo>
                    <a:lnTo>
                      <a:pt x="172" y="608"/>
                    </a:lnTo>
                    <a:close/>
                    <a:moveTo>
                      <a:pt x="325" y="0"/>
                    </a:moveTo>
                    <a:lnTo>
                      <a:pt x="245" y="83"/>
                    </a:lnTo>
                    <a:lnTo>
                      <a:pt x="300" y="109"/>
                    </a:lnTo>
                    <a:lnTo>
                      <a:pt x="258" y="147"/>
                    </a:lnTo>
                    <a:lnTo>
                      <a:pt x="259" y="150"/>
                    </a:lnTo>
                    <a:lnTo>
                      <a:pt x="263" y="160"/>
                    </a:lnTo>
                    <a:lnTo>
                      <a:pt x="268" y="176"/>
                    </a:lnTo>
                    <a:lnTo>
                      <a:pt x="275" y="195"/>
                    </a:lnTo>
                    <a:lnTo>
                      <a:pt x="285" y="221"/>
                    </a:lnTo>
                    <a:lnTo>
                      <a:pt x="295" y="249"/>
                    </a:lnTo>
                    <a:lnTo>
                      <a:pt x="307" y="281"/>
                    </a:lnTo>
                    <a:lnTo>
                      <a:pt x="322" y="317"/>
                    </a:lnTo>
                    <a:lnTo>
                      <a:pt x="336" y="354"/>
                    </a:lnTo>
                    <a:lnTo>
                      <a:pt x="352" y="392"/>
                    </a:lnTo>
                    <a:lnTo>
                      <a:pt x="371" y="432"/>
                    </a:lnTo>
                    <a:lnTo>
                      <a:pt x="389" y="471"/>
                    </a:lnTo>
                    <a:lnTo>
                      <a:pt x="408" y="510"/>
                    </a:lnTo>
                    <a:lnTo>
                      <a:pt x="429" y="549"/>
                    </a:lnTo>
                    <a:lnTo>
                      <a:pt x="450" y="585"/>
                    </a:lnTo>
                    <a:lnTo>
                      <a:pt x="471" y="621"/>
                    </a:lnTo>
                    <a:lnTo>
                      <a:pt x="493" y="653"/>
                    </a:lnTo>
                    <a:lnTo>
                      <a:pt x="514" y="681"/>
                    </a:lnTo>
                    <a:lnTo>
                      <a:pt x="537" y="706"/>
                    </a:lnTo>
                    <a:lnTo>
                      <a:pt x="538" y="764"/>
                    </a:lnTo>
                    <a:lnTo>
                      <a:pt x="538" y="822"/>
                    </a:lnTo>
                    <a:lnTo>
                      <a:pt x="536" y="878"/>
                    </a:lnTo>
                    <a:lnTo>
                      <a:pt x="532" y="934"/>
                    </a:lnTo>
                    <a:lnTo>
                      <a:pt x="526" y="988"/>
                    </a:lnTo>
                    <a:lnTo>
                      <a:pt x="520" y="1040"/>
                    </a:lnTo>
                    <a:lnTo>
                      <a:pt x="511" y="1089"/>
                    </a:lnTo>
                    <a:lnTo>
                      <a:pt x="504" y="1136"/>
                    </a:lnTo>
                    <a:lnTo>
                      <a:pt x="494" y="1180"/>
                    </a:lnTo>
                    <a:lnTo>
                      <a:pt x="485" y="1221"/>
                    </a:lnTo>
                    <a:lnTo>
                      <a:pt x="477" y="1256"/>
                    </a:lnTo>
                    <a:lnTo>
                      <a:pt x="469" y="1288"/>
                    </a:lnTo>
                    <a:lnTo>
                      <a:pt x="462" y="1314"/>
                    </a:lnTo>
                    <a:lnTo>
                      <a:pt x="456" y="1336"/>
                    </a:lnTo>
                    <a:lnTo>
                      <a:pt x="451" y="1352"/>
                    </a:lnTo>
                    <a:lnTo>
                      <a:pt x="448" y="1362"/>
                    </a:lnTo>
                    <a:lnTo>
                      <a:pt x="447" y="1366"/>
                    </a:lnTo>
                    <a:lnTo>
                      <a:pt x="430" y="1389"/>
                    </a:lnTo>
                    <a:lnTo>
                      <a:pt x="412" y="1405"/>
                    </a:lnTo>
                    <a:lnTo>
                      <a:pt x="391" y="1416"/>
                    </a:lnTo>
                    <a:lnTo>
                      <a:pt x="368" y="1424"/>
                    </a:lnTo>
                    <a:lnTo>
                      <a:pt x="345" y="1426"/>
                    </a:lnTo>
                    <a:lnTo>
                      <a:pt x="320" y="1425"/>
                    </a:lnTo>
                    <a:lnTo>
                      <a:pt x="297" y="1420"/>
                    </a:lnTo>
                    <a:lnTo>
                      <a:pt x="272" y="1414"/>
                    </a:lnTo>
                    <a:lnTo>
                      <a:pt x="250" y="1405"/>
                    </a:lnTo>
                    <a:lnTo>
                      <a:pt x="229" y="1397"/>
                    </a:lnTo>
                    <a:lnTo>
                      <a:pt x="210" y="1387"/>
                    </a:lnTo>
                    <a:lnTo>
                      <a:pt x="192" y="1377"/>
                    </a:lnTo>
                    <a:lnTo>
                      <a:pt x="179" y="1368"/>
                    </a:lnTo>
                    <a:lnTo>
                      <a:pt x="168" y="1362"/>
                    </a:lnTo>
                    <a:lnTo>
                      <a:pt x="162" y="1357"/>
                    </a:lnTo>
                    <a:lnTo>
                      <a:pt x="159" y="1356"/>
                    </a:lnTo>
                    <a:lnTo>
                      <a:pt x="154" y="1330"/>
                    </a:lnTo>
                    <a:lnTo>
                      <a:pt x="153" y="1302"/>
                    </a:lnTo>
                    <a:lnTo>
                      <a:pt x="5" y="1302"/>
                    </a:lnTo>
                    <a:lnTo>
                      <a:pt x="3" y="1182"/>
                    </a:lnTo>
                    <a:lnTo>
                      <a:pt x="2" y="1070"/>
                    </a:lnTo>
                    <a:lnTo>
                      <a:pt x="0" y="967"/>
                    </a:lnTo>
                    <a:lnTo>
                      <a:pt x="2" y="870"/>
                    </a:lnTo>
                    <a:lnTo>
                      <a:pt x="3" y="780"/>
                    </a:lnTo>
                    <a:lnTo>
                      <a:pt x="4" y="697"/>
                    </a:lnTo>
                    <a:lnTo>
                      <a:pt x="7" y="621"/>
                    </a:lnTo>
                    <a:lnTo>
                      <a:pt x="10" y="551"/>
                    </a:lnTo>
                    <a:lnTo>
                      <a:pt x="14" y="487"/>
                    </a:lnTo>
                    <a:lnTo>
                      <a:pt x="18" y="429"/>
                    </a:lnTo>
                    <a:lnTo>
                      <a:pt x="21" y="376"/>
                    </a:lnTo>
                    <a:lnTo>
                      <a:pt x="26" y="329"/>
                    </a:lnTo>
                    <a:lnTo>
                      <a:pt x="31" y="288"/>
                    </a:lnTo>
                    <a:lnTo>
                      <a:pt x="36" y="251"/>
                    </a:lnTo>
                    <a:lnTo>
                      <a:pt x="40" y="217"/>
                    </a:lnTo>
                    <a:lnTo>
                      <a:pt x="45" y="189"/>
                    </a:lnTo>
                    <a:lnTo>
                      <a:pt x="50" y="166"/>
                    </a:lnTo>
                    <a:lnTo>
                      <a:pt x="53" y="146"/>
                    </a:lnTo>
                    <a:lnTo>
                      <a:pt x="57" y="130"/>
                    </a:lnTo>
                    <a:lnTo>
                      <a:pt x="60" y="116"/>
                    </a:lnTo>
                    <a:lnTo>
                      <a:pt x="63" y="107"/>
                    </a:lnTo>
                    <a:lnTo>
                      <a:pt x="64" y="100"/>
                    </a:lnTo>
                    <a:lnTo>
                      <a:pt x="66" y="97"/>
                    </a:lnTo>
                    <a:lnTo>
                      <a:pt x="67" y="96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4" name="Freeform 34"/>
              <p:cNvSpPr>
                <a:spLocks/>
              </p:cNvSpPr>
              <p:nvPr/>
            </p:nvSpPr>
            <p:spPr bwMode="auto">
              <a:xfrm>
                <a:off x="4273551" y="1042989"/>
                <a:ext cx="365125" cy="395288"/>
              </a:xfrm>
              <a:custGeom>
                <a:avLst/>
                <a:gdLst>
                  <a:gd name="T0" fmla="*/ 115 w 230"/>
                  <a:gd name="T1" fmla="*/ 0 h 249"/>
                  <a:gd name="T2" fmla="*/ 141 w 230"/>
                  <a:gd name="T3" fmla="*/ 3 h 249"/>
                  <a:gd name="T4" fmla="*/ 166 w 230"/>
                  <a:gd name="T5" fmla="*/ 12 h 249"/>
                  <a:gd name="T6" fmla="*/ 187 w 230"/>
                  <a:gd name="T7" fmla="*/ 27 h 249"/>
                  <a:gd name="T8" fmla="*/ 205 w 230"/>
                  <a:gd name="T9" fmla="*/ 47 h 249"/>
                  <a:gd name="T10" fmla="*/ 219 w 230"/>
                  <a:gd name="T11" fmla="*/ 70 h 249"/>
                  <a:gd name="T12" fmla="*/ 227 w 230"/>
                  <a:gd name="T13" fmla="*/ 96 h 249"/>
                  <a:gd name="T14" fmla="*/ 230 w 230"/>
                  <a:gd name="T15" fmla="*/ 124 h 249"/>
                  <a:gd name="T16" fmla="*/ 227 w 230"/>
                  <a:gd name="T17" fmla="*/ 153 h 249"/>
                  <a:gd name="T18" fmla="*/ 219 w 230"/>
                  <a:gd name="T19" fmla="*/ 180 h 249"/>
                  <a:gd name="T20" fmla="*/ 205 w 230"/>
                  <a:gd name="T21" fmla="*/ 202 h 249"/>
                  <a:gd name="T22" fmla="*/ 187 w 230"/>
                  <a:gd name="T23" fmla="*/ 222 h 249"/>
                  <a:gd name="T24" fmla="*/ 166 w 230"/>
                  <a:gd name="T25" fmla="*/ 236 h 249"/>
                  <a:gd name="T26" fmla="*/ 141 w 230"/>
                  <a:gd name="T27" fmla="*/ 246 h 249"/>
                  <a:gd name="T28" fmla="*/ 115 w 230"/>
                  <a:gd name="T29" fmla="*/ 249 h 249"/>
                  <a:gd name="T30" fmla="*/ 88 w 230"/>
                  <a:gd name="T31" fmla="*/ 246 h 249"/>
                  <a:gd name="T32" fmla="*/ 65 w 230"/>
                  <a:gd name="T33" fmla="*/ 236 h 249"/>
                  <a:gd name="T34" fmla="*/ 43 w 230"/>
                  <a:gd name="T35" fmla="*/ 222 h 249"/>
                  <a:gd name="T36" fmla="*/ 25 w 230"/>
                  <a:gd name="T37" fmla="*/ 202 h 249"/>
                  <a:gd name="T38" fmla="*/ 12 w 230"/>
                  <a:gd name="T39" fmla="*/ 180 h 249"/>
                  <a:gd name="T40" fmla="*/ 3 w 230"/>
                  <a:gd name="T41" fmla="*/ 153 h 249"/>
                  <a:gd name="T42" fmla="*/ 0 w 230"/>
                  <a:gd name="T43" fmla="*/ 124 h 249"/>
                  <a:gd name="T44" fmla="*/ 3 w 230"/>
                  <a:gd name="T45" fmla="*/ 96 h 249"/>
                  <a:gd name="T46" fmla="*/ 12 w 230"/>
                  <a:gd name="T47" fmla="*/ 70 h 249"/>
                  <a:gd name="T48" fmla="*/ 25 w 230"/>
                  <a:gd name="T49" fmla="*/ 47 h 249"/>
                  <a:gd name="T50" fmla="*/ 43 w 230"/>
                  <a:gd name="T51" fmla="*/ 27 h 249"/>
                  <a:gd name="T52" fmla="*/ 65 w 230"/>
                  <a:gd name="T53" fmla="*/ 12 h 249"/>
                  <a:gd name="T54" fmla="*/ 88 w 230"/>
                  <a:gd name="T55" fmla="*/ 3 h 249"/>
                  <a:gd name="T56" fmla="*/ 115 w 230"/>
                  <a:gd name="T57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0" h="249">
                    <a:moveTo>
                      <a:pt x="115" y="0"/>
                    </a:moveTo>
                    <a:lnTo>
                      <a:pt x="141" y="3"/>
                    </a:lnTo>
                    <a:lnTo>
                      <a:pt x="166" y="12"/>
                    </a:lnTo>
                    <a:lnTo>
                      <a:pt x="187" y="27"/>
                    </a:lnTo>
                    <a:lnTo>
                      <a:pt x="205" y="47"/>
                    </a:lnTo>
                    <a:lnTo>
                      <a:pt x="219" y="70"/>
                    </a:lnTo>
                    <a:lnTo>
                      <a:pt x="227" y="96"/>
                    </a:lnTo>
                    <a:lnTo>
                      <a:pt x="230" y="124"/>
                    </a:lnTo>
                    <a:lnTo>
                      <a:pt x="227" y="153"/>
                    </a:lnTo>
                    <a:lnTo>
                      <a:pt x="219" y="180"/>
                    </a:lnTo>
                    <a:lnTo>
                      <a:pt x="205" y="202"/>
                    </a:lnTo>
                    <a:lnTo>
                      <a:pt x="187" y="222"/>
                    </a:lnTo>
                    <a:lnTo>
                      <a:pt x="166" y="236"/>
                    </a:lnTo>
                    <a:lnTo>
                      <a:pt x="141" y="246"/>
                    </a:lnTo>
                    <a:lnTo>
                      <a:pt x="115" y="249"/>
                    </a:lnTo>
                    <a:lnTo>
                      <a:pt x="88" y="246"/>
                    </a:lnTo>
                    <a:lnTo>
                      <a:pt x="65" y="236"/>
                    </a:lnTo>
                    <a:lnTo>
                      <a:pt x="43" y="222"/>
                    </a:lnTo>
                    <a:lnTo>
                      <a:pt x="25" y="202"/>
                    </a:lnTo>
                    <a:lnTo>
                      <a:pt x="12" y="180"/>
                    </a:lnTo>
                    <a:lnTo>
                      <a:pt x="3" y="153"/>
                    </a:lnTo>
                    <a:lnTo>
                      <a:pt x="0" y="124"/>
                    </a:lnTo>
                    <a:lnTo>
                      <a:pt x="3" y="96"/>
                    </a:lnTo>
                    <a:lnTo>
                      <a:pt x="12" y="70"/>
                    </a:lnTo>
                    <a:lnTo>
                      <a:pt x="25" y="47"/>
                    </a:lnTo>
                    <a:lnTo>
                      <a:pt x="43" y="27"/>
                    </a:lnTo>
                    <a:lnTo>
                      <a:pt x="65" y="12"/>
                    </a:lnTo>
                    <a:lnTo>
                      <a:pt x="88" y="3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CAD32"/>
              </a:solidFill>
              <a:ln w="0">
                <a:solidFill>
                  <a:srgbClr val="FCAD3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5" name="Freeform 35"/>
              <p:cNvSpPr>
                <a:spLocks/>
              </p:cNvSpPr>
              <p:nvPr/>
            </p:nvSpPr>
            <p:spPr bwMode="auto">
              <a:xfrm>
                <a:off x="7172326" y="4337051"/>
                <a:ext cx="619125" cy="965200"/>
              </a:xfrm>
              <a:custGeom>
                <a:avLst/>
                <a:gdLst>
                  <a:gd name="T0" fmla="*/ 0 w 390"/>
                  <a:gd name="T1" fmla="*/ 0 h 608"/>
                  <a:gd name="T2" fmla="*/ 390 w 390"/>
                  <a:gd name="T3" fmla="*/ 608 h 608"/>
                  <a:gd name="T4" fmla="*/ 259 w 390"/>
                  <a:gd name="T5" fmla="*/ 608 h 608"/>
                  <a:gd name="T6" fmla="*/ 0 w 390"/>
                  <a:gd name="T7" fmla="*/ 205 h 608"/>
                  <a:gd name="T8" fmla="*/ 0 w 390"/>
                  <a:gd name="T9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0" h="608">
                    <a:moveTo>
                      <a:pt x="0" y="0"/>
                    </a:moveTo>
                    <a:lnTo>
                      <a:pt x="390" y="608"/>
                    </a:lnTo>
                    <a:lnTo>
                      <a:pt x="259" y="608"/>
                    </a:lnTo>
                    <a:lnTo>
                      <a:pt x="0" y="2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6" name="Freeform 36"/>
              <p:cNvSpPr>
                <a:spLocks/>
              </p:cNvSpPr>
              <p:nvPr/>
            </p:nvSpPr>
            <p:spPr bwMode="auto">
              <a:xfrm>
                <a:off x="6553201" y="4337051"/>
                <a:ext cx="619125" cy="965200"/>
              </a:xfrm>
              <a:custGeom>
                <a:avLst/>
                <a:gdLst>
                  <a:gd name="T0" fmla="*/ 390 w 390"/>
                  <a:gd name="T1" fmla="*/ 0 h 608"/>
                  <a:gd name="T2" fmla="*/ 390 w 390"/>
                  <a:gd name="T3" fmla="*/ 205 h 608"/>
                  <a:gd name="T4" fmla="*/ 134 w 390"/>
                  <a:gd name="T5" fmla="*/ 608 h 608"/>
                  <a:gd name="T6" fmla="*/ 0 w 390"/>
                  <a:gd name="T7" fmla="*/ 608 h 608"/>
                  <a:gd name="T8" fmla="*/ 390 w 390"/>
                  <a:gd name="T9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0" h="608">
                    <a:moveTo>
                      <a:pt x="390" y="0"/>
                    </a:moveTo>
                    <a:lnTo>
                      <a:pt x="390" y="205"/>
                    </a:lnTo>
                    <a:lnTo>
                      <a:pt x="134" y="608"/>
                    </a:lnTo>
                    <a:lnTo>
                      <a:pt x="0" y="608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7" name="Rectangle 37"/>
              <p:cNvSpPr>
                <a:spLocks noChangeArrowheads="1"/>
              </p:cNvSpPr>
              <p:nvPr/>
            </p:nvSpPr>
            <p:spPr bwMode="auto">
              <a:xfrm>
                <a:off x="7086601" y="3978276"/>
                <a:ext cx="177800" cy="1547813"/>
              </a:xfrm>
              <a:prstGeom prst="rect">
                <a:avLst/>
              </a:pr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8" name="Freeform 38"/>
              <p:cNvSpPr>
                <a:spLocks/>
              </p:cNvSpPr>
              <p:nvPr/>
            </p:nvSpPr>
            <p:spPr bwMode="auto">
              <a:xfrm>
                <a:off x="5619751" y="1798639"/>
                <a:ext cx="3111500" cy="2332038"/>
              </a:xfrm>
              <a:custGeom>
                <a:avLst/>
                <a:gdLst>
                  <a:gd name="T0" fmla="*/ 92 w 1960"/>
                  <a:gd name="T1" fmla="*/ 0 h 1469"/>
                  <a:gd name="T2" fmla="*/ 1867 w 1960"/>
                  <a:gd name="T3" fmla="*/ 0 h 1469"/>
                  <a:gd name="T4" fmla="*/ 1892 w 1960"/>
                  <a:gd name="T5" fmla="*/ 4 h 1469"/>
                  <a:gd name="T6" fmla="*/ 1914 w 1960"/>
                  <a:gd name="T7" fmla="*/ 13 h 1469"/>
                  <a:gd name="T8" fmla="*/ 1932 w 1960"/>
                  <a:gd name="T9" fmla="*/ 28 h 1469"/>
                  <a:gd name="T10" fmla="*/ 1947 w 1960"/>
                  <a:gd name="T11" fmla="*/ 46 h 1469"/>
                  <a:gd name="T12" fmla="*/ 1957 w 1960"/>
                  <a:gd name="T13" fmla="*/ 68 h 1469"/>
                  <a:gd name="T14" fmla="*/ 1960 w 1960"/>
                  <a:gd name="T15" fmla="*/ 93 h 1469"/>
                  <a:gd name="T16" fmla="*/ 1960 w 1960"/>
                  <a:gd name="T17" fmla="*/ 1379 h 1469"/>
                  <a:gd name="T18" fmla="*/ 1956 w 1960"/>
                  <a:gd name="T19" fmla="*/ 1402 h 1469"/>
                  <a:gd name="T20" fmla="*/ 1946 w 1960"/>
                  <a:gd name="T21" fmla="*/ 1423 h 1469"/>
                  <a:gd name="T22" fmla="*/ 1931 w 1960"/>
                  <a:gd name="T23" fmla="*/ 1442 h 1469"/>
                  <a:gd name="T24" fmla="*/ 1912 w 1960"/>
                  <a:gd name="T25" fmla="*/ 1455 h 1469"/>
                  <a:gd name="T26" fmla="*/ 1890 w 1960"/>
                  <a:gd name="T27" fmla="*/ 1465 h 1469"/>
                  <a:gd name="T28" fmla="*/ 1867 w 1960"/>
                  <a:gd name="T29" fmla="*/ 1469 h 1469"/>
                  <a:gd name="T30" fmla="*/ 92 w 1960"/>
                  <a:gd name="T31" fmla="*/ 1469 h 1469"/>
                  <a:gd name="T32" fmla="*/ 67 w 1960"/>
                  <a:gd name="T33" fmla="*/ 1465 h 1469"/>
                  <a:gd name="T34" fmla="*/ 45 w 1960"/>
                  <a:gd name="T35" fmla="*/ 1455 h 1469"/>
                  <a:gd name="T36" fmla="*/ 27 w 1960"/>
                  <a:gd name="T37" fmla="*/ 1441 h 1469"/>
                  <a:gd name="T38" fmla="*/ 12 w 1960"/>
                  <a:gd name="T39" fmla="*/ 1422 h 1469"/>
                  <a:gd name="T40" fmla="*/ 2 w 1960"/>
                  <a:gd name="T41" fmla="*/ 1400 h 1469"/>
                  <a:gd name="T42" fmla="*/ 0 w 1960"/>
                  <a:gd name="T43" fmla="*/ 1375 h 1469"/>
                  <a:gd name="T44" fmla="*/ 0 w 1960"/>
                  <a:gd name="T45" fmla="*/ 93 h 1469"/>
                  <a:gd name="T46" fmla="*/ 2 w 1960"/>
                  <a:gd name="T47" fmla="*/ 68 h 1469"/>
                  <a:gd name="T48" fmla="*/ 12 w 1960"/>
                  <a:gd name="T49" fmla="*/ 46 h 1469"/>
                  <a:gd name="T50" fmla="*/ 27 w 1960"/>
                  <a:gd name="T51" fmla="*/ 28 h 1469"/>
                  <a:gd name="T52" fmla="*/ 45 w 1960"/>
                  <a:gd name="T53" fmla="*/ 13 h 1469"/>
                  <a:gd name="T54" fmla="*/ 67 w 1960"/>
                  <a:gd name="T55" fmla="*/ 4 h 1469"/>
                  <a:gd name="T56" fmla="*/ 92 w 1960"/>
                  <a:gd name="T57" fmla="*/ 0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60" h="1469">
                    <a:moveTo>
                      <a:pt x="92" y="0"/>
                    </a:moveTo>
                    <a:lnTo>
                      <a:pt x="1867" y="0"/>
                    </a:lnTo>
                    <a:lnTo>
                      <a:pt x="1892" y="4"/>
                    </a:lnTo>
                    <a:lnTo>
                      <a:pt x="1914" y="13"/>
                    </a:lnTo>
                    <a:lnTo>
                      <a:pt x="1932" y="28"/>
                    </a:lnTo>
                    <a:lnTo>
                      <a:pt x="1947" y="46"/>
                    </a:lnTo>
                    <a:lnTo>
                      <a:pt x="1957" y="68"/>
                    </a:lnTo>
                    <a:lnTo>
                      <a:pt x="1960" y="93"/>
                    </a:lnTo>
                    <a:lnTo>
                      <a:pt x="1960" y="1379"/>
                    </a:lnTo>
                    <a:lnTo>
                      <a:pt x="1956" y="1402"/>
                    </a:lnTo>
                    <a:lnTo>
                      <a:pt x="1946" y="1423"/>
                    </a:lnTo>
                    <a:lnTo>
                      <a:pt x="1931" y="1442"/>
                    </a:lnTo>
                    <a:lnTo>
                      <a:pt x="1912" y="1455"/>
                    </a:lnTo>
                    <a:lnTo>
                      <a:pt x="1890" y="1465"/>
                    </a:lnTo>
                    <a:lnTo>
                      <a:pt x="1867" y="1469"/>
                    </a:lnTo>
                    <a:lnTo>
                      <a:pt x="92" y="1469"/>
                    </a:lnTo>
                    <a:lnTo>
                      <a:pt x="67" y="1465"/>
                    </a:lnTo>
                    <a:lnTo>
                      <a:pt x="45" y="1455"/>
                    </a:lnTo>
                    <a:lnTo>
                      <a:pt x="27" y="1441"/>
                    </a:lnTo>
                    <a:lnTo>
                      <a:pt x="12" y="1422"/>
                    </a:lnTo>
                    <a:lnTo>
                      <a:pt x="2" y="1400"/>
                    </a:lnTo>
                    <a:lnTo>
                      <a:pt x="0" y="1375"/>
                    </a:lnTo>
                    <a:lnTo>
                      <a:pt x="0" y="93"/>
                    </a:lnTo>
                    <a:lnTo>
                      <a:pt x="2" y="68"/>
                    </a:lnTo>
                    <a:lnTo>
                      <a:pt x="12" y="46"/>
                    </a:lnTo>
                    <a:lnTo>
                      <a:pt x="27" y="28"/>
                    </a:lnTo>
                    <a:lnTo>
                      <a:pt x="45" y="13"/>
                    </a:lnTo>
                    <a:lnTo>
                      <a:pt x="67" y="4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4" name="Freeform 44"/>
              <p:cNvSpPr>
                <a:spLocks noEditPoints="1"/>
              </p:cNvSpPr>
              <p:nvPr/>
            </p:nvSpPr>
            <p:spPr bwMode="auto">
              <a:xfrm>
                <a:off x="4437064" y="1382714"/>
                <a:ext cx="855663" cy="2289175"/>
              </a:xfrm>
              <a:custGeom>
                <a:avLst/>
                <a:gdLst>
                  <a:gd name="T0" fmla="*/ 354 w 539"/>
                  <a:gd name="T1" fmla="*/ 693 h 1442"/>
                  <a:gd name="T2" fmla="*/ 350 w 539"/>
                  <a:gd name="T3" fmla="*/ 840 h 1442"/>
                  <a:gd name="T4" fmla="*/ 361 w 539"/>
                  <a:gd name="T5" fmla="*/ 979 h 1442"/>
                  <a:gd name="T6" fmla="*/ 364 w 539"/>
                  <a:gd name="T7" fmla="*/ 894 h 1442"/>
                  <a:gd name="T8" fmla="*/ 370 w 539"/>
                  <a:gd name="T9" fmla="*/ 824 h 1442"/>
                  <a:gd name="T10" fmla="*/ 377 w 539"/>
                  <a:gd name="T11" fmla="*/ 777 h 1442"/>
                  <a:gd name="T12" fmla="*/ 377 w 539"/>
                  <a:gd name="T13" fmla="*/ 762 h 1442"/>
                  <a:gd name="T14" fmla="*/ 377 w 539"/>
                  <a:gd name="T15" fmla="*/ 725 h 1442"/>
                  <a:gd name="T16" fmla="*/ 373 w 539"/>
                  <a:gd name="T17" fmla="*/ 675 h 1442"/>
                  <a:gd name="T18" fmla="*/ 361 w 539"/>
                  <a:gd name="T19" fmla="*/ 621 h 1442"/>
                  <a:gd name="T20" fmla="*/ 473 w 539"/>
                  <a:gd name="T21" fmla="*/ 109 h 1442"/>
                  <a:gd name="T22" fmla="*/ 474 w 539"/>
                  <a:gd name="T23" fmla="*/ 113 h 1442"/>
                  <a:gd name="T24" fmla="*/ 479 w 539"/>
                  <a:gd name="T25" fmla="*/ 129 h 1442"/>
                  <a:gd name="T26" fmla="*/ 486 w 539"/>
                  <a:gd name="T27" fmla="*/ 159 h 1442"/>
                  <a:gd name="T28" fmla="*/ 495 w 539"/>
                  <a:gd name="T29" fmla="*/ 202 h 1442"/>
                  <a:gd name="T30" fmla="*/ 505 w 539"/>
                  <a:gd name="T31" fmla="*/ 264 h 1442"/>
                  <a:gd name="T32" fmla="*/ 513 w 539"/>
                  <a:gd name="T33" fmla="*/ 342 h 1442"/>
                  <a:gd name="T34" fmla="*/ 523 w 539"/>
                  <a:gd name="T35" fmla="*/ 442 h 1442"/>
                  <a:gd name="T36" fmla="*/ 530 w 539"/>
                  <a:gd name="T37" fmla="*/ 565 h 1442"/>
                  <a:gd name="T38" fmla="*/ 535 w 539"/>
                  <a:gd name="T39" fmla="*/ 712 h 1442"/>
                  <a:gd name="T40" fmla="*/ 539 w 539"/>
                  <a:gd name="T41" fmla="*/ 885 h 1442"/>
                  <a:gd name="T42" fmla="*/ 538 w 539"/>
                  <a:gd name="T43" fmla="*/ 1086 h 1442"/>
                  <a:gd name="T44" fmla="*/ 533 w 539"/>
                  <a:gd name="T45" fmla="*/ 1317 h 1442"/>
                  <a:gd name="T46" fmla="*/ 388 w 539"/>
                  <a:gd name="T47" fmla="*/ 1344 h 1442"/>
                  <a:gd name="T48" fmla="*/ 380 w 539"/>
                  <a:gd name="T49" fmla="*/ 1374 h 1442"/>
                  <a:gd name="T50" fmla="*/ 366 w 539"/>
                  <a:gd name="T51" fmla="*/ 1384 h 1442"/>
                  <a:gd name="T52" fmla="*/ 337 w 539"/>
                  <a:gd name="T53" fmla="*/ 1400 h 1442"/>
                  <a:gd name="T54" fmla="*/ 299 w 539"/>
                  <a:gd name="T55" fmla="*/ 1418 h 1442"/>
                  <a:gd name="T56" fmla="*/ 256 w 539"/>
                  <a:gd name="T57" fmla="*/ 1433 h 1442"/>
                  <a:gd name="T58" fmla="*/ 210 w 539"/>
                  <a:gd name="T59" fmla="*/ 1442 h 1442"/>
                  <a:gd name="T60" fmla="*/ 166 w 539"/>
                  <a:gd name="T61" fmla="*/ 1438 h 1442"/>
                  <a:gd name="T62" fmla="*/ 126 w 539"/>
                  <a:gd name="T63" fmla="*/ 1419 h 1442"/>
                  <a:gd name="T64" fmla="*/ 92 w 539"/>
                  <a:gd name="T65" fmla="*/ 1381 h 1442"/>
                  <a:gd name="T66" fmla="*/ 87 w 539"/>
                  <a:gd name="T67" fmla="*/ 1369 h 1442"/>
                  <a:gd name="T68" fmla="*/ 78 w 539"/>
                  <a:gd name="T69" fmla="*/ 1331 h 1442"/>
                  <a:gd name="T70" fmla="*/ 62 w 539"/>
                  <a:gd name="T71" fmla="*/ 1272 h 1442"/>
                  <a:gd name="T72" fmla="*/ 44 w 539"/>
                  <a:gd name="T73" fmla="*/ 1197 h 1442"/>
                  <a:gd name="T74" fmla="*/ 27 w 539"/>
                  <a:gd name="T75" fmla="*/ 1106 h 1442"/>
                  <a:gd name="T76" fmla="*/ 12 w 539"/>
                  <a:gd name="T77" fmla="*/ 1003 h 1442"/>
                  <a:gd name="T78" fmla="*/ 2 w 539"/>
                  <a:gd name="T79" fmla="*/ 894 h 1442"/>
                  <a:gd name="T80" fmla="*/ 0 w 539"/>
                  <a:gd name="T81" fmla="*/ 781 h 1442"/>
                  <a:gd name="T82" fmla="*/ 95 w 539"/>
                  <a:gd name="T83" fmla="*/ 470 h 1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39" h="1442">
                    <a:moveTo>
                      <a:pt x="361" y="621"/>
                    </a:moveTo>
                    <a:lnTo>
                      <a:pt x="354" y="693"/>
                    </a:lnTo>
                    <a:lnTo>
                      <a:pt x="351" y="767"/>
                    </a:lnTo>
                    <a:lnTo>
                      <a:pt x="350" y="840"/>
                    </a:lnTo>
                    <a:lnTo>
                      <a:pt x="353" y="910"/>
                    </a:lnTo>
                    <a:lnTo>
                      <a:pt x="361" y="979"/>
                    </a:lnTo>
                    <a:lnTo>
                      <a:pt x="362" y="934"/>
                    </a:lnTo>
                    <a:lnTo>
                      <a:pt x="364" y="894"/>
                    </a:lnTo>
                    <a:lnTo>
                      <a:pt x="367" y="857"/>
                    </a:lnTo>
                    <a:lnTo>
                      <a:pt x="370" y="824"/>
                    </a:lnTo>
                    <a:lnTo>
                      <a:pt x="373" y="797"/>
                    </a:lnTo>
                    <a:lnTo>
                      <a:pt x="377" y="777"/>
                    </a:lnTo>
                    <a:lnTo>
                      <a:pt x="377" y="773"/>
                    </a:lnTo>
                    <a:lnTo>
                      <a:pt x="377" y="762"/>
                    </a:lnTo>
                    <a:lnTo>
                      <a:pt x="378" y="746"/>
                    </a:lnTo>
                    <a:lnTo>
                      <a:pt x="377" y="725"/>
                    </a:lnTo>
                    <a:lnTo>
                      <a:pt x="375" y="701"/>
                    </a:lnTo>
                    <a:lnTo>
                      <a:pt x="373" y="675"/>
                    </a:lnTo>
                    <a:lnTo>
                      <a:pt x="368" y="648"/>
                    </a:lnTo>
                    <a:lnTo>
                      <a:pt x="361" y="621"/>
                    </a:lnTo>
                    <a:close/>
                    <a:moveTo>
                      <a:pt x="172" y="0"/>
                    </a:moveTo>
                    <a:lnTo>
                      <a:pt x="473" y="109"/>
                    </a:lnTo>
                    <a:lnTo>
                      <a:pt x="473" y="110"/>
                    </a:lnTo>
                    <a:lnTo>
                      <a:pt x="474" y="113"/>
                    </a:lnTo>
                    <a:lnTo>
                      <a:pt x="476" y="120"/>
                    </a:lnTo>
                    <a:lnTo>
                      <a:pt x="479" y="129"/>
                    </a:lnTo>
                    <a:lnTo>
                      <a:pt x="482" y="143"/>
                    </a:lnTo>
                    <a:lnTo>
                      <a:pt x="486" y="159"/>
                    </a:lnTo>
                    <a:lnTo>
                      <a:pt x="490" y="179"/>
                    </a:lnTo>
                    <a:lnTo>
                      <a:pt x="495" y="202"/>
                    </a:lnTo>
                    <a:lnTo>
                      <a:pt x="500" y="230"/>
                    </a:lnTo>
                    <a:lnTo>
                      <a:pt x="505" y="264"/>
                    </a:lnTo>
                    <a:lnTo>
                      <a:pt x="508" y="301"/>
                    </a:lnTo>
                    <a:lnTo>
                      <a:pt x="513" y="342"/>
                    </a:lnTo>
                    <a:lnTo>
                      <a:pt x="518" y="390"/>
                    </a:lnTo>
                    <a:lnTo>
                      <a:pt x="523" y="442"/>
                    </a:lnTo>
                    <a:lnTo>
                      <a:pt x="527" y="501"/>
                    </a:lnTo>
                    <a:lnTo>
                      <a:pt x="530" y="565"/>
                    </a:lnTo>
                    <a:lnTo>
                      <a:pt x="533" y="635"/>
                    </a:lnTo>
                    <a:lnTo>
                      <a:pt x="535" y="712"/>
                    </a:lnTo>
                    <a:lnTo>
                      <a:pt x="538" y="795"/>
                    </a:lnTo>
                    <a:lnTo>
                      <a:pt x="539" y="885"/>
                    </a:lnTo>
                    <a:lnTo>
                      <a:pt x="539" y="983"/>
                    </a:lnTo>
                    <a:lnTo>
                      <a:pt x="538" y="1086"/>
                    </a:lnTo>
                    <a:lnTo>
                      <a:pt x="537" y="1198"/>
                    </a:lnTo>
                    <a:lnTo>
                      <a:pt x="533" y="1317"/>
                    </a:lnTo>
                    <a:lnTo>
                      <a:pt x="389" y="1317"/>
                    </a:lnTo>
                    <a:lnTo>
                      <a:pt x="388" y="1344"/>
                    </a:lnTo>
                    <a:lnTo>
                      <a:pt x="383" y="1373"/>
                    </a:lnTo>
                    <a:lnTo>
                      <a:pt x="380" y="1374"/>
                    </a:lnTo>
                    <a:lnTo>
                      <a:pt x="374" y="1378"/>
                    </a:lnTo>
                    <a:lnTo>
                      <a:pt x="366" y="1384"/>
                    </a:lnTo>
                    <a:lnTo>
                      <a:pt x="352" y="1391"/>
                    </a:lnTo>
                    <a:lnTo>
                      <a:pt x="337" y="1400"/>
                    </a:lnTo>
                    <a:lnTo>
                      <a:pt x="319" y="1408"/>
                    </a:lnTo>
                    <a:lnTo>
                      <a:pt x="299" y="1418"/>
                    </a:lnTo>
                    <a:lnTo>
                      <a:pt x="278" y="1426"/>
                    </a:lnTo>
                    <a:lnTo>
                      <a:pt x="256" y="1433"/>
                    </a:lnTo>
                    <a:lnTo>
                      <a:pt x="234" y="1438"/>
                    </a:lnTo>
                    <a:lnTo>
                      <a:pt x="210" y="1442"/>
                    </a:lnTo>
                    <a:lnTo>
                      <a:pt x="188" y="1442"/>
                    </a:lnTo>
                    <a:lnTo>
                      <a:pt x="166" y="1438"/>
                    </a:lnTo>
                    <a:lnTo>
                      <a:pt x="144" y="1432"/>
                    </a:lnTo>
                    <a:lnTo>
                      <a:pt x="126" y="1419"/>
                    </a:lnTo>
                    <a:lnTo>
                      <a:pt x="107" y="1403"/>
                    </a:lnTo>
                    <a:lnTo>
                      <a:pt x="92" y="1381"/>
                    </a:lnTo>
                    <a:lnTo>
                      <a:pt x="91" y="1379"/>
                    </a:lnTo>
                    <a:lnTo>
                      <a:pt x="87" y="1369"/>
                    </a:lnTo>
                    <a:lnTo>
                      <a:pt x="82" y="1353"/>
                    </a:lnTo>
                    <a:lnTo>
                      <a:pt x="78" y="1331"/>
                    </a:lnTo>
                    <a:lnTo>
                      <a:pt x="70" y="1304"/>
                    </a:lnTo>
                    <a:lnTo>
                      <a:pt x="62" y="1272"/>
                    </a:lnTo>
                    <a:lnTo>
                      <a:pt x="53" y="1236"/>
                    </a:lnTo>
                    <a:lnTo>
                      <a:pt x="44" y="1197"/>
                    </a:lnTo>
                    <a:lnTo>
                      <a:pt x="36" y="1152"/>
                    </a:lnTo>
                    <a:lnTo>
                      <a:pt x="27" y="1106"/>
                    </a:lnTo>
                    <a:lnTo>
                      <a:pt x="20" y="1056"/>
                    </a:lnTo>
                    <a:lnTo>
                      <a:pt x="12" y="1003"/>
                    </a:lnTo>
                    <a:lnTo>
                      <a:pt x="7" y="949"/>
                    </a:lnTo>
                    <a:lnTo>
                      <a:pt x="2" y="894"/>
                    </a:lnTo>
                    <a:lnTo>
                      <a:pt x="0" y="837"/>
                    </a:lnTo>
                    <a:lnTo>
                      <a:pt x="0" y="781"/>
                    </a:lnTo>
                    <a:lnTo>
                      <a:pt x="2" y="723"/>
                    </a:lnTo>
                    <a:lnTo>
                      <a:pt x="95" y="470"/>
                    </a:lnTo>
                    <a:lnTo>
                      <a:pt x="172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5" name="Freeform 45"/>
              <p:cNvSpPr>
                <a:spLocks/>
              </p:cNvSpPr>
              <p:nvPr/>
            </p:nvSpPr>
            <p:spPr bwMode="auto">
              <a:xfrm>
                <a:off x="4456114" y="1285876"/>
                <a:ext cx="441325" cy="1219200"/>
              </a:xfrm>
              <a:custGeom>
                <a:avLst/>
                <a:gdLst>
                  <a:gd name="T0" fmla="*/ 131 w 278"/>
                  <a:gd name="T1" fmla="*/ 0 h 768"/>
                  <a:gd name="T2" fmla="*/ 278 w 278"/>
                  <a:gd name="T3" fmla="*/ 157 h 768"/>
                  <a:gd name="T4" fmla="*/ 221 w 278"/>
                  <a:gd name="T5" fmla="*/ 179 h 768"/>
                  <a:gd name="T6" fmla="*/ 262 w 278"/>
                  <a:gd name="T7" fmla="*/ 218 h 768"/>
                  <a:gd name="T8" fmla="*/ 243 w 278"/>
                  <a:gd name="T9" fmla="*/ 291 h 768"/>
                  <a:gd name="T10" fmla="*/ 222 w 278"/>
                  <a:gd name="T11" fmla="*/ 359 h 768"/>
                  <a:gd name="T12" fmla="*/ 200 w 278"/>
                  <a:gd name="T13" fmla="*/ 423 h 768"/>
                  <a:gd name="T14" fmla="*/ 176 w 278"/>
                  <a:gd name="T15" fmla="*/ 481 h 768"/>
                  <a:gd name="T16" fmla="*/ 152 w 278"/>
                  <a:gd name="T17" fmla="*/ 534 h 768"/>
                  <a:gd name="T18" fmla="*/ 127 w 278"/>
                  <a:gd name="T19" fmla="*/ 581 h 768"/>
                  <a:gd name="T20" fmla="*/ 104 w 278"/>
                  <a:gd name="T21" fmla="*/ 624 h 768"/>
                  <a:gd name="T22" fmla="*/ 80 w 278"/>
                  <a:gd name="T23" fmla="*/ 661 h 768"/>
                  <a:gd name="T24" fmla="*/ 59 w 278"/>
                  <a:gd name="T25" fmla="*/ 693 h 768"/>
                  <a:gd name="T26" fmla="*/ 41 w 278"/>
                  <a:gd name="T27" fmla="*/ 720 h 768"/>
                  <a:gd name="T28" fmla="*/ 24 w 278"/>
                  <a:gd name="T29" fmla="*/ 741 h 768"/>
                  <a:gd name="T30" fmla="*/ 10 w 278"/>
                  <a:gd name="T31" fmla="*/ 757 h 768"/>
                  <a:gd name="T32" fmla="*/ 0 w 278"/>
                  <a:gd name="T33" fmla="*/ 768 h 768"/>
                  <a:gd name="T34" fmla="*/ 0 w 278"/>
                  <a:gd name="T35" fmla="*/ 717 h 768"/>
                  <a:gd name="T36" fmla="*/ 8 w 278"/>
                  <a:gd name="T37" fmla="*/ 685 h 768"/>
                  <a:gd name="T38" fmla="*/ 16 w 278"/>
                  <a:gd name="T39" fmla="*/ 648 h 768"/>
                  <a:gd name="T40" fmla="*/ 25 w 278"/>
                  <a:gd name="T41" fmla="*/ 608 h 768"/>
                  <a:gd name="T42" fmla="*/ 35 w 278"/>
                  <a:gd name="T43" fmla="*/ 563 h 768"/>
                  <a:gd name="T44" fmla="*/ 46 w 278"/>
                  <a:gd name="T45" fmla="*/ 515 h 768"/>
                  <a:gd name="T46" fmla="*/ 56 w 278"/>
                  <a:gd name="T47" fmla="*/ 466 h 768"/>
                  <a:gd name="T48" fmla="*/ 67 w 278"/>
                  <a:gd name="T49" fmla="*/ 416 h 768"/>
                  <a:gd name="T50" fmla="*/ 77 w 278"/>
                  <a:gd name="T51" fmla="*/ 364 h 768"/>
                  <a:gd name="T52" fmla="*/ 88 w 278"/>
                  <a:gd name="T53" fmla="*/ 312 h 768"/>
                  <a:gd name="T54" fmla="*/ 96 w 278"/>
                  <a:gd name="T55" fmla="*/ 262 h 768"/>
                  <a:gd name="T56" fmla="*/ 106 w 278"/>
                  <a:gd name="T57" fmla="*/ 214 h 768"/>
                  <a:gd name="T58" fmla="*/ 114 w 278"/>
                  <a:gd name="T59" fmla="*/ 167 h 768"/>
                  <a:gd name="T60" fmla="*/ 120 w 278"/>
                  <a:gd name="T61" fmla="*/ 125 h 768"/>
                  <a:gd name="T62" fmla="*/ 126 w 278"/>
                  <a:gd name="T63" fmla="*/ 86 h 768"/>
                  <a:gd name="T64" fmla="*/ 130 w 278"/>
                  <a:gd name="T65" fmla="*/ 51 h 768"/>
                  <a:gd name="T66" fmla="*/ 131 w 278"/>
                  <a:gd name="T67" fmla="*/ 23 h 768"/>
                  <a:gd name="T68" fmla="*/ 131 w 278"/>
                  <a:gd name="T69" fmla="*/ 0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8" h="768">
                    <a:moveTo>
                      <a:pt x="131" y="0"/>
                    </a:moveTo>
                    <a:lnTo>
                      <a:pt x="278" y="157"/>
                    </a:lnTo>
                    <a:lnTo>
                      <a:pt x="221" y="179"/>
                    </a:lnTo>
                    <a:lnTo>
                      <a:pt x="262" y="218"/>
                    </a:lnTo>
                    <a:lnTo>
                      <a:pt x="243" y="291"/>
                    </a:lnTo>
                    <a:lnTo>
                      <a:pt x="222" y="359"/>
                    </a:lnTo>
                    <a:lnTo>
                      <a:pt x="200" y="423"/>
                    </a:lnTo>
                    <a:lnTo>
                      <a:pt x="176" y="481"/>
                    </a:lnTo>
                    <a:lnTo>
                      <a:pt x="152" y="534"/>
                    </a:lnTo>
                    <a:lnTo>
                      <a:pt x="127" y="581"/>
                    </a:lnTo>
                    <a:lnTo>
                      <a:pt x="104" y="624"/>
                    </a:lnTo>
                    <a:lnTo>
                      <a:pt x="80" y="661"/>
                    </a:lnTo>
                    <a:lnTo>
                      <a:pt x="59" y="693"/>
                    </a:lnTo>
                    <a:lnTo>
                      <a:pt x="41" y="720"/>
                    </a:lnTo>
                    <a:lnTo>
                      <a:pt x="24" y="741"/>
                    </a:lnTo>
                    <a:lnTo>
                      <a:pt x="10" y="757"/>
                    </a:lnTo>
                    <a:lnTo>
                      <a:pt x="0" y="768"/>
                    </a:lnTo>
                    <a:lnTo>
                      <a:pt x="0" y="717"/>
                    </a:lnTo>
                    <a:lnTo>
                      <a:pt x="8" y="685"/>
                    </a:lnTo>
                    <a:lnTo>
                      <a:pt x="16" y="648"/>
                    </a:lnTo>
                    <a:lnTo>
                      <a:pt x="25" y="608"/>
                    </a:lnTo>
                    <a:lnTo>
                      <a:pt x="35" y="563"/>
                    </a:lnTo>
                    <a:lnTo>
                      <a:pt x="46" y="515"/>
                    </a:lnTo>
                    <a:lnTo>
                      <a:pt x="56" y="466"/>
                    </a:lnTo>
                    <a:lnTo>
                      <a:pt x="67" y="416"/>
                    </a:lnTo>
                    <a:lnTo>
                      <a:pt x="77" y="364"/>
                    </a:lnTo>
                    <a:lnTo>
                      <a:pt x="88" y="312"/>
                    </a:lnTo>
                    <a:lnTo>
                      <a:pt x="96" y="262"/>
                    </a:lnTo>
                    <a:lnTo>
                      <a:pt x="106" y="214"/>
                    </a:lnTo>
                    <a:lnTo>
                      <a:pt x="114" y="167"/>
                    </a:lnTo>
                    <a:lnTo>
                      <a:pt x="120" y="125"/>
                    </a:lnTo>
                    <a:lnTo>
                      <a:pt x="126" y="86"/>
                    </a:lnTo>
                    <a:lnTo>
                      <a:pt x="130" y="51"/>
                    </a:lnTo>
                    <a:lnTo>
                      <a:pt x="131" y="23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6" name="Freeform 46"/>
              <p:cNvSpPr>
                <a:spLocks/>
              </p:cNvSpPr>
              <p:nvPr/>
            </p:nvSpPr>
            <p:spPr bwMode="auto">
              <a:xfrm>
                <a:off x="4014789" y="1290639"/>
                <a:ext cx="436563" cy="1223963"/>
              </a:xfrm>
              <a:custGeom>
                <a:avLst/>
                <a:gdLst>
                  <a:gd name="T0" fmla="*/ 147 w 275"/>
                  <a:gd name="T1" fmla="*/ 0 h 771"/>
                  <a:gd name="T2" fmla="*/ 147 w 275"/>
                  <a:gd name="T3" fmla="*/ 23 h 771"/>
                  <a:gd name="T4" fmla="*/ 149 w 275"/>
                  <a:gd name="T5" fmla="*/ 52 h 771"/>
                  <a:gd name="T6" fmla="*/ 153 w 275"/>
                  <a:gd name="T7" fmla="*/ 87 h 771"/>
                  <a:gd name="T8" fmla="*/ 158 w 275"/>
                  <a:gd name="T9" fmla="*/ 125 h 771"/>
                  <a:gd name="T10" fmla="*/ 164 w 275"/>
                  <a:gd name="T11" fmla="*/ 168 h 771"/>
                  <a:gd name="T12" fmla="*/ 172 w 275"/>
                  <a:gd name="T13" fmla="*/ 215 h 771"/>
                  <a:gd name="T14" fmla="*/ 181 w 275"/>
                  <a:gd name="T15" fmla="*/ 263 h 771"/>
                  <a:gd name="T16" fmla="*/ 190 w 275"/>
                  <a:gd name="T17" fmla="*/ 313 h 771"/>
                  <a:gd name="T18" fmla="*/ 201 w 275"/>
                  <a:gd name="T19" fmla="*/ 365 h 771"/>
                  <a:gd name="T20" fmla="*/ 211 w 275"/>
                  <a:gd name="T21" fmla="*/ 416 h 771"/>
                  <a:gd name="T22" fmla="*/ 220 w 275"/>
                  <a:gd name="T23" fmla="*/ 467 h 771"/>
                  <a:gd name="T24" fmla="*/ 231 w 275"/>
                  <a:gd name="T25" fmla="*/ 517 h 771"/>
                  <a:gd name="T26" fmla="*/ 241 w 275"/>
                  <a:gd name="T27" fmla="*/ 564 h 771"/>
                  <a:gd name="T28" fmla="*/ 251 w 275"/>
                  <a:gd name="T29" fmla="*/ 610 h 771"/>
                  <a:gd name="T30" fmla="*/ 260 w 275"/>
                  <a:gd name="T31" fmla="*/ 650 h 771"/>
                  <a:gd name="T32" fmla="*/ 268 w 275"/>
                  <a:gd name="T33" fmla="*/ 688 h 771"/>
                  <a:gd name="T34" fmla="*/ 275 w 275"/>
                  <a:gd name="T35" fmla="*/ 720 h 771"/>
                  <a:gd name="T36" fmla="*/ 275 w 275"/>
                  <a:gd name="T37" fmla="*/ 771 h 771"/>
                  <a:gd name="T38" fmla="*/ 265 w 275"/>
                  <a:gd name="T39" fmla="*/ 761 h 771"/>
                  <a:gd name="T40" fmla="*/ 251 w 275"/>
                  <a:gd name="T41" fmla="*/ 744 h 771"/>
                  <a:gd name="T42" fmla="*/ 234 w 275"/>
                  <a:gd name="T43" fmla="*/ 723 h 771"/>
                  <a:gd name="T44" fmla="*/ 215 w 275"/>
                  <a:gd name="T45" fmla="*/ 696 h 771"/>
                  <a:gd name="T46" fmla="*/ 193 w 275"/>
                  <a:gd name="T47" fmla="*/ 664 h 771"/>
                  <a:gd name="T48" fmla="*/ 171 w 275"/>
                  <a:gd name="T49" fmla="*/ 627 h 771"/>
                  <a:gd name="T50" fmla="*/ 148 w 275"/>
                  <a:gd name="T51" fmla="*/ 585 h 771"/>
                  <a:gd name="T52" fmla="*/ 123 w 275"/>
                  <a:gd name="T53" fmla="*/ 537 h 771"/>
                  <a:gd name="T54" fmla="*/ 99 w 275"/>
                  <a:gd name="T55" fmla="*/ 484 h 771"/>
                  <a:gd name="T56" fmla="*/ 75 w 275"/>
                  <a:gd name="T57" fmla="*/ 426 h 771"/>
                  <a:gd name="T58" fmla="*/ 53 w 275"/>
                  <a:gd name="T59" fmla="*/ 364 h 771"/>
                  <a:gd name="T60" fmla="*/ 31 w 275"/>
                  <a:gd name="T61" fmla="*/ 295 h 771"/>
                  <a:gd name="T62" fmla="*/ 12 w 275"/>
                  <a:gd name="T63" fmla="*/ 221 h 771"/>
                  <a:gd name="T64" fmla="*/ 54 w 275"/>
                  <a:gd name="T65" fmla="*/ 183 h 771"/>
                  <a:gd name="T66" fmla="*/ 0 w 275"/>
                  <a:gd name="T67" fmla="*/ 157 h 771"/>
                  <a:gd name="T68" fmla="*/ 147 w 275"/>
                  <a:gd name="T69" fmla="*/ 0 h 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5" h="771">
                    <a:moveTo>
                      <a:pt x="147" y="0"/>
                    </a:moveTo>
                    <a:lnTo>
                      <a:pt x="147" y="23"/>
                    </a:lnTo>
                    <a:lnTo>
                      <a:pt x="149" y="52"/>
                    </a:lnTo>
                    <a:lnTo>
                      <a:pt x="153" y="87"/>
                    </a:lnTo>
                    <a:lnTo>
                      <a:pt x="158" y="125"/>
                    </a:lnTo>
                    <a:lnTo>
                      <a:pt x="164" y="168"/>
                    </a:lnTo>
                    <a:lnTo>
                      <a:pt x="172" y="215"/>
                    </a:lnTo>
                    <a:lnTo>
                      <a:pt x="181" y="263"/>
                    </a:lnTo>
                    <a:lnTo>
                      <a:pt x="190" y="313"/>
                    </a:lnTo>
                    <a:lnTo>
                      <a:pt x="201" y="365"/>
                    </a:lnTo>
                    <a:lnTo>
                      <a:pt x="211" y="416"/>
                    </a:lnTo>
                    <a:lnTo>
                      <a:pt x="220" y="467"/>
                    </a:lnTo>
                    <a:lnTo>
                      <a:pt x="231" y="517"/>
                    </a:lnTo>
                    <a:lnTo>
                      <a:pt x="241" y="564"/>
                    </a:lnTo>
                    <a:lnTo>
                      <a:pt x="251" y="610"/>
                    </a:lnTo>
                    <a:lnTo>
                      <a:pt x="260" y="650"/>
                    </a:lnTo>
                    <a:lnTo>
                      <a:pt x="268" y="688"/>
                    </a:lnTo>
                    <a:lnTo>
                      <a:pt x="275" y="720"/>
                    </a:lnTo>
                    <a:lnTo>
                      <a:pt x="275" y="771"/>
                    </a:lnTo>
                    <a:lnTo>
                      <a:pt x="265" y="761"/>
                    </a:lnTo>
                    <a:lnTo>
                      <a:pt x="251" y="744"/>
                    </a:lnTo>
                    <a:lnTo>
                      <a:pt x="234" y="723"/>
                    </a:lnTo>
                    <a:lnTo>
                      <a:pt x="215" y="696"/>
                    </a:lnTo>
                    <a:lnTo>
                      <a:pt x="193" y="664"/>
                    </a:lnTo>
                    <a:lnTo>
                      <a:pt x="171" y="627"/>
                    </a:lnTo>
                    <a:lnTo>
                      <a:pt x="148" y="585"/>
                    </a:lnTo>
                    <a:lnTo>
                      <a:pt x="123" y="537"/>
                    </a:lnTo>
                    <a:lnTo>
                      <a:pt x="99" y="484"/>
                    </a:lnTo>
                    <a:lnTo>
                      <a:pt x="75" y="426"/>
                    </a:lnTo>
                    <a:lnTo>
                      <a:pt x="53" y="364"/>
                    </a:lnTo>
                    <a:lnTo>
                      <a:pt x="31" y="295"/>
                    </a:lnTo>
                    <a:lnTo>
                      <a:pt x="12" y="221"/>
                    </a:lnTo>
                    <a:lnTo>
                      <a:pt x="54" y="183"/>
                    </a:lnTo>
                    <a:lnTo>
                      <a:pt x="0" y="157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7" name="Freeform 47"/>
              <p:cNvSpPr>
                <a:spLocks/>
              </p:cNvSpPr>
              <p:nvPr/>
            </p:nvSpPr>
            <p:spPr bwMode="auto">
              <a:xfrm>
                <a:off x="4456114" y="1200151"/>
                <a:ext cx="234950" cy="406400"/>
              </a:xfrm>
              <a:custGeom>
                <a:avLst/>
                <a:gdLst>
                  <a:gd name="T0" fmla="*/ 112 w 148"/>
                  <a:gd name="T1" fmla="*/ 0 h 256"/>
                  <a:gd name="T2" fmla="*/ 130 w 148"/>
                  <a:gd name="T3" fmla="*/ 29 h 256"/>
                  <a:gd name="T4" fmla="*/ 141 w 148"/>
                  <a:gd name="T5" fmla="*/ 59 h 256"/>
                  <a:gd name="T6" fmla="*/ 147 w 148"/>
                  <a:gd name="T7" fmla="*/ 88 h 256"/>
                  <a:gd name="T8" fmla="*/ 148 w 148"/>
                  <a:gd name="T9" fmla="*/ 118 h 256"/>
                  <a:gd name="T10" fmla="*/ 146 w 148"/>
                  <a:gd name="T11" fmla="*/ 145 h 256"/>
                  <a:gd name="T12" fmla="*/ 142 w 148"/>
                  <a:gd name="T13" fmla="*/ 171 h 256"/>
                  <a:gd name="T14" fmla="*/ 136 w 148"/>
                  <a:gd name="T15" fmla="*/ 194 h 256"/>
                  <a:gd name="T16" fmla="*/ 128 w 148"/>
                  <a:gd name="T17" fmla="*/ 215 h 256"/>
                  <a:gd name="T18" fmla="*/ 121 w 148"/>
                  <a:gd name="T19" fmla="*/ 232 h 256"/>
                  <a:gd name="T20" fmla="*/ 115 w 148"/>
                  <a:gd name="T21" fmla="*/ 244 h 256"/>
                  <a:gd name="T22" fmla="*/ 110 w 148"/>
                  <a:gd name="T23" fmla="*/ 253 h 256"/>
                  <a:gd name="T24" fmla="*/ 109 w 148"/>
                  <a:gd name="T25" fmla="*/ 256 h 256"/>
                  <a:gd name="T26" fmla="*/ 96 w 148"/>
                  <a:gd name="T27" fmla="*/ 227 h 256"/>
                  <a:gd name="T28" fmla="*/ 82 w 148"/>
                  <a:gd name="T29" fmla="*/ 205 h 256"/>
                  <a:gd name="T30" fmla="*/ 67 w 148"/>
                  <a:gd name="T31" fmla="*/ 187 h 256"/>
                  <a:gd name="T32" fmla="*/ 51 w 148"/>
                  <a:gd name="T33" fmla="*/ 172 h 256"/>
                  <a:gd name="T34" fmla="*/ 35 w 148"/>
                  <a:gd name="T35" fmla="*/ 162 h 256"/>
                  <a:gd name="T36" fmla="*/ 21 w 148"/>
                  <a:gd name="T37" fmla="*/ 155 h 256"/>
                  <a:gd name="T38" fmla="*/ 10 w 148"/>
                  <a:gd name="T39" fmla="*/ 150 h 256"/>
                  <a:gd name="T40" fmla="*/ 3 w 148"/>
                  <a:gd name="T41" fmla="*/ 147 h 256"/>
                  <a:gd name="T42" fmla="*/ 0 w 148"/>
                  <a:gd name="T43" fmla="*/ 147 h 256"/>
                  <a:gd name="T44" fmla="*/ 30 w 148"/>
                  <a:gd name="T45" fmla="*/ 136 h 256"/>
                  <a:gd name="T46" fmla="*/ 54 w 148"/>
                  <a:gd name="T47" fmla="*/ 123 h 256"/>
                  <a:gd name="T48" fmla="*/ 74 w 148"/>
                  <a:gd name="T49" fmla="*/ 108 h 256"/>
                  <a:gd name="T50" fmla="*/ 89 w 148"/>
                  <a:gd name="T51" fmla="*/ 92 h 256"/>
                  <a:gd name="T52" fmla="*/ 99 w 148"/>
                  <a:gd name="T53" fmla="*/ 76 h 256"/>
                  <a:gd name="T54" fmla="*/ 106 w 148"/>
                  <a:gd name="T55" fmla="*/ 59 h 256"/>
                  <a:gd name="T56" fmla="*/ 111 w 148"/>
                  <a:gd name="T57" fmla="*/ 44 h 256"/>
                  <a:gd name="T58" fmla="*/ 112 w 148"/>
                  <a:gd name="T59" fmla="*/ 29 h 256"/>
                  <a:gd name="T60" fmla="*/ 114 w 148"/>
                  <a:gd name="T61" fmla="*/ 18 h 256"/>
                  <a:gd name="T62" fmla="*/ 112 w 148"/>
                  <a:gd name="T63" fmla="*/ 8 h 256"/>
                  <a:gd name="T64" fmla="*/ 112 w 148"/>
                  <a:gd name="T65" fmla="*/ 2 h 256"/>
                  <a:gd name="T66" fmla="*/ 112 w 148"/>
                  <a:gd name="T67" fmla="*/ 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8" h="256">
                    <a:moveTo>
                      <a:pt x="112" y="0"/>
                    </a:moveTo>
                    <a:lnTo>
                      <a:pt x="130" y="29"/>
                    </a:lnTo>
                    <a:lnTo>
                      <a:pt x="141" y="59"/>
                    </a:lnTo>
                    <a:lnTo>
                      <a:pt x="147" y="88"/>
                    </a:lnTo>
                    <a:lnTo>
                      <a:pt x="148" y="118"/>
                    </a:lnTo>
                    <a:lnTo>
                      <a:pt x="146" y="145"/>
                    </a:lnTo>
                    <a:lnTo>
                      <a:pt x="142" y="171"/>
                    </a:lnTo>
                    <a:lnTo>
                      <a:pt x="136" y="194"/>
                    </a:lnTo>
                    <a:lnTo>
                      <a:pt x="128" y="215"/>
                    </a:lnTo>
                    <a:lnTo>
                      <a:pt x="121" y="232"/>
                    </a:lnTo>
                    <a:lnTo>
                      <a:pt x="115" y="244"/>
                    </a:lnTo>
                    <a:lnTo>
                      <a:pt x="110" y="253"/>
                    </a:lnTo>
                    <a:lnTo>
                      <a:pt x="109" y="256"/>
                    </a:lnTo>
                    <a:lnTo>
                      <a:pt x="96" y="227"/>
                    </a:lnTo>
                    <a:lnTo>
                      <a:pt x="82" y="205"/>
                    </a:lnTo>
                    <a:lnTo>
                      <a:pt x="67" y="187"/>
                    </a:lnTo>
                    <a:lnTo>
                      <a:pt x="51" y="172"/>
                    </a:lnTo>
                    <a:lnTo>
                      <a:pt x="35" y="162"/>
                    </a:lnTo>
                    <a:lnTo>
                      <a:pt x="21" y="155"/>
                    </a:lnTo>
                    <a:lnTo>
                      <a:pt x="10" y="150"/>
                    </a:lnTo>
                    <a:lnTo>
                      <a:pt x="3" y="147"/>
                    </a:lnTo>
                    <a:lnTo>
                      <a:pt x="0" y="147"/>
                    </a:lnTo>
                    <a:lnTo>
                      <a:pt x="30" y="136"/>
                    </a:lnTo>
                    <a:lnTo>
                      <a:pt x="54" y="123"/>
                    </a:lnTo>
                    <a:lnTo>
                      <a:pt x="74" y="108"/>
                    </a:lnTo>
                    <a:lnTo>
                      <a:pt x="89" y="92"/>
                    </a:lnTo>
                    <a:lnTo>
                      <a:pt x="99" y="76"/>
                    </a:lnTo>
                    <a:lnTo>
                      <a:pt x="106" y="59"/>
                    </a:lnTo>
                    <a:lnTo>
                      <a:pt x="111" y="44"/>
                    </a:lnTo>
                    <a:lnTo>
                      <a:pt x="112" y="29"/>
                    </a:lnTo>
                    <a:lnTo>
                      <a:pt x="114" y="18"/>
                    </a:lnTo>
                    <a:lnTo>
                      <a:pt x="112" y="8"/>
                    </a:lnTo>
                    <a:lnTo>
                      <a:pt x="112" y="2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8" name="Freeform 48"/>
              <p:cNvSpPr>
                <a:spLocks/>
              </p:cNvSpPr>
              <p:nvPr/>
            </p:nvSpPr>
            <p:spPr bwMode="auto">
              <a:xfrm>
                <a:off x="4219576" y="1200151"/>
                <a:ext cx="236538" cy="406400"/>
              </a:xfrm>
              <a:custGeom>
                <a:avLst/>
                <a:gdLst>
                  <a:gd name="T0" fmla="*/ 37 w 149"/>
                  <a:gd name="T1" fmla="*/ 0 h 256"/>
                  <a:gd name="T2" fmla="*/ 36 w 149"/>
                  <a:gd name="T3" fmla="*/ 2 h 256"/>
                  <a:gd name="T4" fmla="*/ 36 w 149"/>
                  <a:gd name="T5" fmla="*/ 8 h 256"/>
                  <a:gd name="T6" fmla="*/ 36 w 149"/>
                  <a:gd name="T7" fmla="*/ 18 h 256"/>
                  <a:gd name="T8" fmla="*/ 36 w 149"/>
                  <a:gd name="T9" fmla="*/ 29 h 256"/>
                  <a:gd name="T10" fmla="*/ 38 w 149"/>
                  <a:gd name="T11" fmla="*/ 44 h 256"/>
                  <a:gd name="T12" fmla="*/ 42 w 149"/>
                  <a:gd name="T13" fmla="*/ 59 h 256"/>
                  <a:gd name="T14" fmla="*/ 50 w 149"/>
                  <a:gd name="T15" fmla="*/ 76 h 256"/>
                  <a:gd name="T16" fmla="*/ 61 w 149"/>
                  <a:gd name="T17" fmla="*/ 92 h 256"/>
                  <a:gd name="T18" fmla="*/ 74 w 149"/>
                  <a:gd name="T19" fmla="*/ 108 h 256"/>
                  <a:gd name="T20" fmla="*/ 94 w 149"/>
                  <a:gd name="T21" fmla="*/ 123 h 256"/>
                  <a:gd name="T22" fmla="*/ 118 w 149"/>
                  <a:gd name="T23" fmla="*/ 136 h 256"/>
                  <a:gd name="T24" fmla="*/ 149 w 149"/>
                  <a:gd name="T25" fmla="*/ 147 h 256"/>
                  <a:gd name="T26" fmla="*/ 147 w 149"/>
                  <a:gd name="T27" fmla="*/ 147 h 256"/>
                  <a:gd name="T28" fmla="*/ 139 w 149"/>
                  <a:gd name="T29" fmla="*/ 150 h 256"/>
                  <a:gd name="T30" fmla="*/ 128 w 149"/>
                  <a:gd name="T31" fmla="*/ 155 h 256"/>
                  <a:gd name="T32" fmla="*/ 114 w 149"/>
                  <a:gd name="T33" fmla="*/ 162 h 256"/>
                  <a:gd name="T34" fmla="*/ 99 w 149"/>
                  <a:gd name="T35" fmla="*/ 172 h 256"/>
                  <a:gd name="T36" fmla="*/ 83 w 149"/>
                  <a:gd name="T37" fmla="*/ 187 h 256"/>
                  <a:gd name="T38" fmla="*/ 67 w 149"/>
                  <a:gd name="T39" fmla="*/ 205 h 256"/>
                  <a:gd name="T40" fmla="*/ 52 w 149"/>
                  <a:gd name="T41" fmla="*/ 227 h 256"/>
                  <a:gd name="T42" fmla="*/ 40 w 149"/>
                  <a:gd name="T43" fmla="*/ 256 h 256"/>
                  <a:gd name="T44" fmla="*/ 38 w 149"/>
                  <a:gd name="T45" fmla="*/ 253 h 256"/>
                  <a:gd name="T46" fmla="*/ 34 w 149"/>
                  <a:gd name="T47" fmla="*/ 244 h 256"/>
                  <a:gd name="T48" fmla="*/ 27 w 149"/>
                  <a:gd name="T49" fmla="*/ 232 h 256"/>
                  <a:gd name="T50" fmla="*/ 21 w 149"/>
                  <a:gd name="T51" fmla="*/ 215 h 256"/>
                  <a:gd name="T52" fmla="*/ 14 w 149"/>
                  <a:gd name="T53" fmla="*/ 194 h 256"/>
                  <a:gd name="T54" fmla="*/ 8 w 149"/>
                  <a:gd name="T55" fmla="*/ 171 h 256"/>
                  <a:gd name="T56" fmla="*/ 3 w 149"/>
                  <a:gd name="T57" fmla="*/ 145 h 256"/>
                  <a:gd name="T58" fmla="*/ 0 w 149"/>
                  <a:gd name="T59" fmla="*/ 118 h 256"/>
                  <a:gd name="T60" fmla="*/ 3 w 149"/>
                  <a:gd name="T61" fmla="*/ 88 h 256"/>
                  <a:gd name="T62" fmla="*/ 8 w 149"/>
                  <a:gd name="T63" fmla="*/ 59 h 256"/>
                  <a:gd name="T64" fmla="*/ 20 w 149"/>
                  <a:gd name="T65" fmla="*/ 29 h 256"/>
                  <a:gd name="T66" fmla="*/ 37 w 149"/>
                  <a:gd name="T67" fmla="*/ 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9" h="256">
                    <a:moveTo>
                      <a:pt x="37" y="0"/>
                    </a:moveTo>
                    <a:lnTo>
                      <a:pt x="36" y="2"/>
                    </a:lnTo>
                    <a:lnTo>
                      <a:pt x="36" y="8"/>
                    </a:lnTo>
                    <a:lnTo>
                      <a:pt x="36" y="18"/>
                    </a:lnTo>
                    <a:lnTo>
                      <a:pt x="36" y="29"/>
                    </a:lnTo>
                    <a:lnTo>
                      <a:pt x="38" y="44"/>
                    </a:lnTo>
                    <a:lnTo>
                      <a:pt x="42" y="59"/>
                    </a:lnTo>
                    <a:lnTo>
                      <a:pt x="50" y="76"/>
                    </a:lnTo>
                    <a:lnTo>
                      <a:pt x="61" y="92"/>
                    </a:lnTo>
                    <a:lnTo>
                      <a:pt x="74" y="108"/>
                    </a:lnTo>
                    <a:lnTo>
                      <a:pt x="94" y="123"/>
                    </a:lnTo>
                    <a:lnTo>
                      <a:pt x="118" y="136"/>
                    </a:lnTo>
                    <a:lnTo>
                      <a:pt x="149" y="147"/>
                    </a:lnTo>
                    <a:lnTo>
                      <a:pt x="147" y="147"/>
                    </a:lnTo>
                    <a:lnTo>
                      <a:pt x="139" y="150"/>
                    </a:lnTo>
                    <a:lnTo>
                      <a:pt x="128" y="155"/>
                    </a:lnTo>
                    <a:lnTo>
                      <a:pt x="114" y="162"/>
                    </a:lnTo>
                    <a:lnTo>
                      <a:pt x="99" y="172"/>
                    </a:lnTo>
                    <a:lnTo>
                      <a:pt x="83" y="187"/>
                    </a:lnTo>
                    <a:lnTo>
                      <a:pt x="67" y="205"/>
                    </a:lnTo>
                    <a:lnTo>
                      <a:pt x="52" y="227"/>
                    </a:lnTo>
                    <a:lnTo>
                      <a:pt x="40" y="256"/>
                    </a:lnTo>
                    <a:lnTo>
                      <a:pt x="38" y="253"/>
                    </a:lnTo>
                    <a:lnTo>
                      <a:pt x="34" y="244"/>
                    </a:lnTo>
                    <a:lnTo>
                      <a:pt x="27" y="232"/>
                    </a:lnTo>
                    <a:lnTo>
                      <a:pt x="21" y="215"/>
                    </a:lnTo>
                    <a:lnTo>
                      <a:pt x="14" y="194"/>
                    </a:lnTo>
                    <a:lnTo>
                      <a:pt x="8" y="171"/>
                    </a:lnTo>
                    <a:lnTo>
                      <a:pt x="3" y="145"/>
                    </a:lnTo>
                    <a:lnTo>
                      <a:pt x="0" y="118"/>
                    </a:lnTo>
                    <a:lnTo>
                      <a:pt x="3" y="88"/>
                    </a:lnTo>
                    <a:lnTo>
                      <a:pt x="8" y="59"/>
                    </a:lnTo>
                    <a:lnTo>
                      <a:pt x="20" y="29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9" name="Freeform 49"/>
              <p:cNvSpPr>
                <a:spLocks/>
              </p:cNvSpPr>
              <p:nvPr/>
            </p:nvSpPr>
            <p:spPr bwMode="auto">
              <a:xfrm>
                <a:off x="4192589" y="763589"/>
                <a:ext cx="527050" cy="547688"/>
              </a:xfrm>
              <a:custGeom>
                <a:avLst/>
                <a:gdLst>
                  <a:gd name="T0" fmla="*/ 124 w 332"/>
                  <a:gd name="T1" fmla="*/ 7 h 345"/>
                  <a:gd name="T2" fmla="*/ 150 w 332"/>
                  <a:gd name="T3" fmla="*/ 20 h 345"/>
                  <a:gd name="T4" fmla="*/ 186 w 332"/>
                  <a:gd name="T5" fmla="*/ 31 h 345"/>
                  <a:gd name="T6" fmla="*/ 220 w 332"/>
                  <a:gd name="T7" fmla="*/ 37 h 345"/>
                  <a:gd name="T8" fmla="*/ 243 w 332"/>
                  <a:gd name="T9" fmla="*/ 41 h 345"/>
                  <a:gd name="T10" fmla="*/ 271 w 332"/>
                  <a:gd name="T11" fmla="*/ 48 h 345"/>
                  <a:gd name="T12" fmla="*/ 307 w 332"/>
                  <a:gd name="T13" fmla="*/ 70 h 345"/>
                  <a:gd name="T14" fmla="*/ 325 w 332"/>
                  <a:gd name="T15" fmla="*/ 97 h 345"/>
                  <a:gd name="T16" fmla="*/ 332 w 332"/>
                  <a:gd name="T17" fmla="*/ 128 h 345"/>
                  <a:gd name="T18" fmla="*/ 331 w 332"/>
                  <a:gd name="T19" fmla="*/ 155 h 345"/>
                  <a:gd name="T20" fmla="*/ 328 w 332"/>
                  <a:gd name="T21" fmla="*/ 175 h 345"/>
                  <a:gd name="T22" fmla="*/ 326 w 332"/>
                  <a:gd name="T23" fmla="*/ 182 h 345"/>
                  <a:gd name="T24" fmla="*/ 312 w 332"/>
                  <a:gd name="T25" fmla="*/ 229 h 345"/>
                  <a:gd name="T26" fmla="*/ 304 w 332"/>
                  <a:gd name="T27" fmla="*/ 256 h 345"/>
                  <a:gd name="T28" fmla="*/ 281 w 332"/>
                  <a:gd name="T29" fmla="*/ 291 h 345"/>
                  <a:gd name="T30" fmla="*/ 228 w 332"/>
                  <a:gd name="T31" fmla="*/ 331 h 345"/>
                  <a:gd name="T32" fmla="*/ 169 w 332"/>
                  <a:gd name="T33" fmla="*/ 345 h 345"/>
                  <a:gd name="T34" fmla="*/ 113 w 332"/>
                  <a:gd name="T35" fmla="*/ 332 h 345"/>
                  <a:gd name="T36" fmla="*/ 63 w 332"/>
                  <a:gd name="T37" fmla="*/ 297 h 345"/>
                  <a:gd name="T38" fmla="*/ 25 w 332"/>
                  <a:gd name="T39" fmla="*/ 247 h 345"/>
                  <a:gd name="T40" fmla="*/ 5 w 332"/>
                  <a:gd name="T41" fmla="*/ 191 h 345"/>
                  <a:gd name="T42" fmla="*/ 0 w 332"/>
                  <a:gd name="T43" fmla="*/ 133 h 345"/>
                  <a:gd name="T44" fmla="*/ 4 w 332"/>
                  <a:gd name="T45" fmla="*/ 78 h 345"/>
                  <a:gd name="T46" fmla="*/ 11 w 332"/>
                  <a:gd name="T47" fmla="*/ 35 h 345"/>
                  <a:gd name="T48" fmla="*/ 17 w 332"/>
                  <a:gd name="T49" fmla="*/ 10 h 345"/>
                  <a:gd name="T50" fmla="*/ 35 w 332"/>
                  <a:gd name="T51" fmla="*/ 20 h 345"/>
                  <a:gd name="T52" fmla="*/ 78 w 332"/>
                  <a:gd name="T53" fmla="*/ 38 h 345"/>
                  <a:gd name="T54" fmla="*/ 124 w 332"/>
                  <a:gd name="T55" fmla="*/ 47 h 345"/>
                  <a:gd name="T56" fmla="*/ 163 w 332"/>
                  <a:gd name="T57" fmla="*/ 51 h 345"/>
                  <a:gd name="T58" fmla="*/ 179 w 332"/>
                  <a:gd name="T59" fmla="*/ 51 h 345"/>
                  <a:gd name="T60" fmla="*/ 144 w 332"/>
                  <a:gd name="T61" fmla="*/ 38 h 345"/>
                  <a:gd name="T62" fmla="*/ 126 w 332"/>
                  <a:gd name="T63" fmla="*/ 20 h 345"/>
                  <a:gd name="T64" fmla="*/ 118 w 332"/>
                  <a:gd name="T65" fmla="*/ 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2" h="345">
                    <a:moveTo>
                      <a:pt x="118" y="0"/>
                    </a:moveTo>
                    <a:lnTo>
                      <a:pt x="124" y="7"/>
                    </a:lnTo>
                    <a:lnTo>
                      <a:pt x="135" y="14"/>
                    </a:lnTo>
                    <a:lnTo>
                      <a:pt x="150" y="20"/>
                    </a:lnTo>
                    <a:lnTo>
                      <a:pt x="167" y="26"/>
                    </a:lnTo>
                    <a:lnTo>
                      <a:pt x="186" y="31"/>
                    </a:lnTo>
                    <a:lnTo>
                      <a:pt x="203" y="35"/>
                    </a:lnTo>
                    <a:lnTo>
                      <a:pt x="220" y="37"/>
                    </a:lnTo>
                    <a:lnTo>
                      <a:pt x="234" y="39"/>
                    </a:lnTo>
                    <a:lnTo>
                      <a:pt x="243" y="41"/>
                    </a:lnTo>
                    <a:lnTo>
                      <a:pt x="246" y="42"/>
                    </a:lnTo>
                    <a:lnTo>
                      <a:pt x="271" y="48"/>
                    </a:lnTo>
                    <a:lnTo>
                      <a:pt x="291" y="58"/>
                    </a:lnTo>
                    <a:lnTo>
                      <a:pt x="307" y="70"/>
                    </a:lnTo>
                    <a:lnTo>
                      <a:pt x="318" y="83"/>
                    </a:lnTo>
                    <a:lnTo>
                      <a:pt x="325" y="97"/>
                    </a:lnTo>
                    <a:lnTo>
                      <a:pt x="330" y="112"/>
                    </a:lnTo>
                    <a:lnTo>
                      <a:pt x="332" y="128"/>
                    </a:lnTo>
                    <a:lnTo>
                      <a:pt x="332" y="142"/>
                    </a:lnTo>
                    <a:lnTo>
                      <a:pt x="331" y="155"/>
                    </a:lnTo>
                    <a:lnTo>
                      <a:pt x="330" y="166"/>
                    </a:lnTo>
                    <a:lnTo>
                      <a:pt x="328" y="175"/>
                    </a:lnTo>
                    <a:lnTo>
                      <a:pt x="326" y="180"/>
                    </a:lnTo>
                    <a:lnTo>
                      <a:pt x="326" y="182"/>
                    </a:lnTo>
                    <a:lnTo>
                      <a:pt x="318" y="208"/>
                    </a:lnTo>
                    <a:lnTo>
                      <a:pt x="312" y="229"/>
                    </a:lnTo>
                    <a:lnTo>
                      <a:pt x="307" y="245"/>
                    </a:lnTo>
                    <a:lnTo>
                      <a:pt x="304" y="256"/>
                    </a:lnTo>
                    <a:lnTo>
                      <a:pt x="303" y="262"/>
                    </a:lnTo>
                    <a:lnTo>
                      <a:pt x="281" y="291"/>
                    </a:lnTo>
                    <a:lnTo>
                      <a:pt x="256" y="314"/>
                    </a:lnTo>
                    <a:lnTo>
                      <a:pt x="228" y="331"/>
                    </a:lnTo>
                    <a:lnTo>
                      <a:pt x="200" y="341"/>
                    </a:lnTo>
                    <a:lnTo>
                      <a:pt x="169" y="345"/>
                    </a:lnTo>
                    <a:lnTo>
                      <a:pt x="140" y="342"/>
                    </a:lnTo>
                    <a:lnTo>
                      <a:pt x="113" y="332"/>
                    </a:lnTo>
                    <a:lnTo>
                      <a:pt x="87" y="316"/>
                    </a:lnTo>
                    <a:lnTo>
                      <a:pt x="63" y="297"/>
                    </a:lnTo>
                    <a:lnTo>
                      <a:pt x="41" y="272"/>
                    </a:lnTo>
                    <a:lnTo>
                      <a:pt x="25" y="247"/>
                    </a:lnTo>
                    <a:lnTo>
                      <a:pt x="12" y="220"/>
                    </a:lnTo>
                    <a:lnTo>
                      <a:pt x="5" y="191"/>
                    </a:lnTo>
                    <a:lnTo>
                      <a:pt x="1" y="161"/>
                    </a:lnTo>
                    <a:lnTo>
                      <a:pt x="0" y="133"/>
                    </a:lnTo>
                    <a:lnTo>
                      <a:pt x="1" y="105"/>
                    </a:lnTo>
                    <a:lnTo>
                      <a:pt x="4" y="78"/>
                    </a:lnTo>
                    <a:lnTo>
                      <a:pt x="7" y="54"/>
                    </a:lnTo>
                    <a:lnTo>
                      <a:pt x="11" y="35"/>
                    </a:lnTo>
                    <a:lnTo>
                      <a:pt x="15" y="20"/>
                    </a:lnTo>
                    <a:lnTo>
                      <a:pt x="17" y="10"/>
                    </a:lnTo>
                    <a:lnTo>
                      <a:pt x="19" y="6"/>
                    </a:lnTo>
                    <a:lnTo>
                      <a:pt x="35" y="20"/>
                    </a:lnTo>
                    <a:lnTo>
                      <a:pt x="54" y="30"/>
                    </a:lnTo>
                    <a:lnTo>
                      <a:pt x="78" y="38"/>
                    </a:lnTo>
                    <a:lnTo>
                      <a:pt x="101" y="43"/>
                    </a:lnTo>
                    <a:lnTo>
                      <a:pt x="124" y="47"/>
                    </a:lnTo>
                    <a:lnTo>
                      <a:pt x="145" y="49"/>
                    </a:lnTo>
                    <a:lnTo>
                      <a:pt x="163" y="51"/>
                    </a:lnTo>
                    <a:lnTo>
                      <a:pt x="175" y="51"/>
                    </a:lnTo>
                    <a:lnTo>
                      <a:pt x="179" y="51"/>
                    </a:lnTo>
                    <a:lnTo>
                      <a:pt x="159" y="47"/>
                    </a:lnTo>
                    <a:lnTo>
                      <a:pt x="144" y="38"/>
                    </a:lnTo>
                    <a:lnTo>
                      <a:pt x="133" y="30"/>
                    </a:lnTo>
                    <a:lnTo>
                      <a:pt x="126" y="20"/>
                    </a:lnTo>
                    <a:lnTo>
                      <a:pt x="121" y="10"/>
                    </a:lnTo>
                    <a:lnTo>
                      <a:pt x="118" y="4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FD140"/>
              </a:solidFill>
              <a:ln w="0">
                <a:solidFill>
                  <a:srgbClr val="FFD14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0" name="Freeform 50"/>
              <p:cNvSpPr>
                <a:spLocks/>
              </p:cNvSpPr>
              <p:nvPr/>
            </p:nvSpPr>
            <p:spPr bwMode="auto">
              <a:xfrm>
                <a:off x="4067176" y="466726"/>
                <a:ext cx="736600" cy="733425"/>
              </a:xfrm>
              <a:custGeom>
                <a:avLst/>
                <a:gdLst>
                  <a:gd name="T0" fmla="*/ 295 w 464"/>
                  <a:gd name="T1" fmla="*/ 2 h 462"/>
                  <a:gd name="T2" fmla="*/ 343 w 464"/>
                  <a:gd name="T3" fmla="*/ 16 h 462"/>
                  <a:gd name="T4" fmla="*/ 389 w 464"/>
                  <a:gd name="T5" fmla="*/ 48 h 462"/>
                  <a:gd name="T6" fmla="*/ 430 w 464"/>
                  <a:gd name="T7" fmla="*/ 101 h 462"/>
                  <a:gd name="T8" fmla="*/ 458 w 464"/>
                  <a:gd name="T9" fmla="*/ 176 h 462"/>
                  <a:gd name="T10" fmla="*/ 464 w 464"/>
                  <a:gd name="T11" fmla="*/ 250 h 462"/>
                  <a:gd name="T12" fmla="*/ 455 w 464"/>
                  <a:gd name="T13" fmla="*/ 318 h 462"/>
                  <a:gd name="T14" fmla="*/ 434 w 464"/>
                  <a:gd name="T15" fmla="*/ 375 h 462"/>
                  <a:gd name="T16" fmla="*/ 410 w 464"/>
                  <a:gd name="T17" fmla="*/ 420 h 462"/>
                  <a:gd name="T18" fmla="*/ 389 w 464"/>
                  <a:gd name="T19" fmla="*/ 447 h 462"/>
                  <a:gd name="T20" fmla="*/ 383 w 464"/>
                  <a:gd name="T21" fmla="*/ 449 h 462"/>
                  <a:gd name="T22" fmla="*/ 391 w 464"/>
                  <a:gd name="T23" fmla="*/ 422 h 462"/>
                  <a:gd name="T24" fmla="*/ 405 w 464"/>
                  <a:gd name="T25" fmla="*/ 369 h 462"/>
                  <a:gd name="T26" fmla="*/ 407 w 464"/>
                  <a:gd name="T27" fmla="*/ 362 h 462"/>
                  <a:gd name="T28" fmla="*/ 410 w 464"/>
                  <a:gd name="T29" fmla="*/ 341 h 462"/>
                  <a:gd name="T30" fmla="*/ 411 w 464"/>
                  <a:gd name="T31" fmla="*/ 314 h 462"/>
                  <a:gd name="T32" fmla="*/ 404 w 464"/>
                  <a:gd name="T33" fmla="*/ 284 h 462"/>
                  <a:gd name="T34" fmla="*/ 384 w 464"/>
                  <a:gd name="T35" fmla="*/ 257 h 462"/>
                  <a:gd name="T36" fmla="*/ 347 w 464"/>
                  <a:gd name="T37" fmla="*/ 238 h 462"/>
                  <a:gd name="T38" fmla="*/ 318 w 464"/>
                  <a:gd name="T39" fmla="*/ 231 h 462"/>
                  <a:gd name="T40" fmla="*/ 296 w 464"/>
                  <a:gd name="T41" fmla="*/ 228 h 462"/>
                  <a:gd name="T42" fmla="*/ 261 w 464"/>
                  <a:gd name="T43" fmla="*/ 220 h 462"/>
                  <a:gd name="T44" fmla="*/ 226 w 464"/>
                  <a:gd name="T45" fmla="*/ 210 h 462"/>
                  <a:gd name="T46" fmla="*/ 200 w 464"/>
                  <a:gd name="T47" fmla="*/ 197 h 462"/>
                  <a:gd name="T48" fmla="*/ 195 w 464"/>
                  <a:gd name="T49" fmla="*/ 192 h 462"/>
                  <a:gd name="T50" fmla="*/ 201 w 464"/>
                  <a:gd name="T51" fmla="*/ 208 h 462"/>
                  <a:gd name="T52" fmla="*/ 221 w 464"/>
                  <a:gd name="T53" fmla="*/ 228 h 462"/>
                  <a:gd name="T54" fmla="*/ 255 w 464"/>
                  <a:gd name="T55" fmla="*/ 241 h 462"/>
                  <a:gd name="T56" fmla="*/ 239 w 464"/>
                  <a:gd name="T57" fmla="*/ 240 h 462"/>
                  <a:gd name="T58" fmla="*/ 201 w 464"/>
                  <a:gd name="T59" fmla="*/ 236 h 462"/>
                  <a:gd name="T60" fmla="*/ 153 w 464"/>
                  <a:gd name="T61" fmla="*/ 226 h 462"/>
                  <a:gd name="T62" fmla="*/ 110 w 464"/>
                  <a:gd name="T63" fmla="*/ 209 h 462"/>
                  <a:gd name="T64" fmla="*/ 94 w 464"/>
                  <a:gd name="T65" fmla="*/ 199 h 462"/>
                  <a:gd name="T66" fmla="*/ 88 w 464"/>
                  <a:gd name="T67" fmla="*/ 225 h 462"/>
                  <a:gd name="T68" fmla="*/ 80 w 464"/>
                  <a:gd name="T69" fmla="*/ 268 h 462"/>
                  <a:gd name="T70" fmla="*/ 78 w 464"/>
                  <a:gd name="T71" fmla="*/ 322 h 462"/>
                  <a:gd name="T72" fmla="*/ 83 w 464"/>
                  <a:gd name="T73" fmla="*/ 382 h 462"/>
                  <a:gd name="T74" fmla="*/ 101 w 464"/>
                  <a:gd name="T75" fmla="*/ 437 h 462"/>
                  <a:gd name="T76" fmla="*/ 115 w 464"/>
                  <a:gd name="T77" fmla="*/ 460 h 462"/>
                  <a:gd name="T78" fmla="*/ 100 w 464"/>
                  <a:gd name="T79" fmla="*/ 446 h 462"/>
                  <a:gd name="T80" fmla="*/ 74 w 464"/>
                  <a:gd name="T81" fmla="*/ 417 h 462"/>
                  <a:gd name="T82" fmla="*/ 46 w 464"/>
                  <a:gd name="T83" fmla="*/ 378 h 462"/>
                  <a:gd name="T84" fmla="*/ 21 w 464"/>
                  <a:gd name="T85" fmla="*/ 326 h 462"/>
                  <a:gd name="T86" fmla="*/ 4 w 464"/>
                  <a:gd name="T87" fmla="*/ 265 h 462"/>
                  <a:gd name="T88" fmla="*/ 2 w 464"/>
                  <a:gd name="T89" fmla="*/ 193 h 462"/>
                  <a:gd name="T90" fmla="*/ 3 w 464"/>
                  <a:gd name="T91" fmla="*/ 185 h 462"/>
                  <a:gd name="T92" fmla="*/ 5 w 464"/>
                  <a:gd name="T93" fmla="*/ 162 h 462"/>
                  <a:gd name="T94" fmla="*/ 10 w 464"/>
                  <a:gd name="T95" fmla="*/ 132 h 462"/>
                  <a:gd name="T96" fmla="*/ 20 w 464"/>
                  <a:gd name="T97" fmla="*/ 96 h 462"/>
                  <a:gd name="T98" fmla="*/ 37 w 464"/>
                  <a:gd name="T99" fmla="*/ 61 h 462"/>
                  <a:gd name="T100" fmla="*/ 63 w 464"/>
                  <a:gd name="T101" fmla="*/ 32 h 462"/>
                  <a:gd name="T102" fmla="*/ 99 w 464"/>
                  <a:gd name="T103" fmla="*/ 12 h 462"/>
                  <a:gd name="T104" fmla="*/ 148 w 464"/>
                  <a:gd name="T105" fmla="*/ 9 h 462"/>
                  <a:gd name="T106" fmla="*/ 180 w 464"/>
                  <a:gd name="T107" fmla="*/ 13 h 462"/>
                  <a:gd name="T108" fmla="*/ 198 w 464"/>
                  <a:gd name="T109" fmla="*/ 7 h 462"/>
                  <a:gd name="T110" fmla="*/ 230 w 464"/>
                  <a:gd name="T111" fmla="*/ 1 h 462"/>
                  <a:gd name="T112" fmla="*/ 271 w 464"/>
                  <a:gd name="T113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64" h="462">
                    <a:moveTo>
                      <a:pt x="271" y="0"/>
                    </a:moveTo>
                    <a:lnTo>
                      <a:pt x="295" y="2"/>
                    </a:lnTo>
                    <a:lnTo>
                      <a:pt x="319" y="7"/>
                    </a:lnTo>
                    <a:lnTo>
                      <a:pt x="343" y="16"/>
                    </a:lnTo>
                    <a:lnTo>
                      <a:pt x="366" y="29"/>
                    </a:lnTo>
                    <a:lnTo>
                      <a:pt x="389" y="48"/>
                    </a:lnTo>
                    <a:lnTo>
                      <a:pt x="410" y="71"/>
                    </a:lnTo>
                    <a:lnTo>
                      <a:pt x="430" y="101"/>
                    </a:lnTo>
                    <a:lnTo>
                      <a:pt x="447" y="138"/>
                    </a:lnTo>
                    <a:lnTo>
                      <a:pt x="458" y="176"/>
                    </a:lnTo>
                    <a:lnTo>
                      <a:pt x="464" y="213"/>
                    </a:lnTo>
                    <a:lnTo>
                      <a:pt x="464" y="250"/>
                    </a:lnTo>
                    <a:lnTo>
                      <a:pt x="461" y="284"/>
                    </a:lnTo>
                    <a:lnTo>
                      <a:pt x="455" y="318"/>
                    </a:lnTo>
                    <a:lnTo>
                      <a:pt x="445" y="347"/>
                    </a:lnTo>
                    <a:lnTo>
                      <a:pt x="434" y="375"/>
                    </a:lnTo>
                    <a:lnTo>
                      <a:pt x="423" y="399"/>
                    </a:lnTo>
                    <a:lnTo>
                      <a:pt x="410" y="420"/>
                    </a:lnTo>
                    <a:lnTo>
                      <a:pt x="399" y="436"/>
                    </a:lnTo>
                    <a:lnTo>
                      <a:pt x="389" y="447"/>
                    </a:lnTo>
                    <a:lnTo>
                      <a:pt x="382" y="452"/>
                    </a:lnTo>
                    <a:lnTo>
                      <a:pt x="383" y="449"/>
                    </a:lnTo>
                    <a:lnTo>
                      <a:pt x="386" y="438"/>
                    </a:lnTo>
                    <a:lnTo>
                      <a:pt x="391" y="422"/>
                    </a:lnTo>
                    <a:lnTo>
                      <a:pt x="397" y="399"/>
                    </a:lnTo>
                    <a:lnTo>
                      <a:pt x="405" y="369"/>
                    </a:lnTo>
                    <a:lnTo>
                      <a:pt x="405" y="367"/>
                    </a:lnTo>
                    <a:lnTo>
                      <a:pt x="407" y="362"/>
                    </a:lnTo>
                    <a:lnTo>
                      <a:pt x="409" y="352"/>
                    </a:lnTo>
                    <a:lnTo>
                      <a:pt x="410" y="341"/>
                    </a:lnTo>
                    <a:lnTo>
                      <a:pt x="411" y="329"/>
                    </a:lnTo>
                    <a:lnTo>
                      <a:pt x="411" y="314"/>
                    </a:lnTo>
                    <a:lnTo>
                      <a:pt x="409" y="299"/>
                    </a:lnTo>
                    <a:lnTo>
                      <a:pt x="404" y="284"/>
                    </a:lnTo>
                    <a:lnTo>
                      <a:pt x="395" y="270"/>
                    </a:lnTo>
                    <a:lnTo>
                      <a:pt x="384" y="257"/>
                    </a:lnTo>
                    <a:lnTo>
                      <a:pt x="368" y="246"/>
                    </a:lnTo>
                    <a:lnTo>
                      <a:pt x="347" y="238"/>
                    </a:lnTo>
                    <a:lnTo>
                      <a:pt x="322" y="231"/>
                    </a:lnTo>
                    <a:lnTo>
                      <a:pt x="318" y="231"/>
                    </a:lnTo>
                    <a:lnTo>
                      <a:pt x="309" y="230"/>
                    </a:lnTo>
                    <a:lnTo>
                      <a:pt x="296" y="228"/>
                    </a:lnTo>
                    <a:lnTo>
                      <a:pt x="280" y="224"/>
                    </a:lnTo>
                    <a:lnTo>
                      <a:pt x="261" y="220"/>
                    </a:lnTo>
                    <a:lnTo>
                      <a:pt x="243" y="215"/>
                    </a:lnTo>
                    <a:lnTo>
                      <a:pt x="226" y="210"/>
                    </a:lnTo>
                    <a:lnTo>
                      <a:pt x="211" y="204"/>
                    </a:lnTo>
                    <a:lnTo>
                      <a:pt x="200" y="197"/>
                    </a:lnTo>
                    <a:lnTo>
                      <a:pt x="194" y="190"/>
                    </a:lnTo>
                    <a:lnTo>
                      <a:pt x="195" y="192"/>
                    </a:lnTo>
                    <a:lnTo>
                      <a:pt x="197" y="199"/>
                    </a:lnTo>
                    <a:lnTo>
                      <a:pt x="201" y="208"/>
                    </a:lnTo>
                    <a:lnTo>
                      <a:pt x="210" y="218"/>
                    </a:lnTo>
                    <a:lnTo>
                      <a:pt x="221" y="228"/>
                    </a:lnTo>
                    <a:lnTo>
                      <a:pt x="235" y="236"/>
                    </a:lnTo>
                    <a:lnTo>
                      <a:pt x="255" y="241"/>
                    </a:lnTo>
                    <a:lnTo>
                      <a:pt x="250" y="241"/>
                    </a:lnTo>
                    <a:lnTo>
                      <a:pt x="239" y="240"/>
                    </a:lnTo>
                    <a:lnTo>
                      <a:pt x="222" y="239"/>
                    </a:lnTo>
                    <a:lnTo>
                      <a:pt x="201" y="236"/>
                    </a:lnTo>
                    <a:lnTo>
                      <a:pt x="178" y="233"/>
                    </a:lnTo>
                    <a:lnTo>
                      <a:pt x="153" y="226"/>
                    </a:lnTo>
                    <a:lnTo>
                      <a:pt x="131" y="219"/>
                    </a:lnTo>
                    <a:lnTo>
                      <a:pt x="110" y="209"/>
                    </a:lnTo>
                    <a:lnTo>
                      <a:pt x="95" y="197"/>
                    </a:lnTo>
                    <a:lnTo>
                      <a:pt x="94" y="199"/>
                    </a:lnTo>
                    <a:lnTo>
                      <a:pt x="91" y="209"/>
                    </a:lnTo>
                    <a:lnTo>
                      <a:pt x="88" y="225"/>
                    </a:lnTo>
                    <a:lnTo>
                      <a:pt x="84" y="245"/>
                    </a:lnTo>
                    <a:lnTo>
                      <a:pt x="80" y="268"/>
                    </a:lnTo>
                    <a:lnTo>
                      <a:pt x="78" y="294"/>
                    </a:lnTo>
                    <a:lnTo>
                      <a:pt x="78" y="322"/>
                    </a:lnTo>
                    <a:lnTo>
                      <a:pt x="78" y="352"/>
                    </a:lnTo>
                    <a:lnTo>
                      <a:pt x="83" y="382"/>
                    </a:lnTo>
                    <a:lnTo>
                      <a:pt x="90" y="410"/>
                    </a:lnTo>
                    <a:lnTo>
                      <a:pt x="101" y="437"/>
                    </a:lnTo>
                    <a:lnTo>
                      <a:pt x="117" y="462"/>
                    </a:lnTo>
                    <a:lnTo>
                      <a:pt x="115" y="460"/>
                    </a:lnTo>
                    <a:lnTo>
                      <a:pt x="109" y="454"/>
                    </a:lnTo>
                    <a:lnTo>
                      <a:pt x="100" y="446"/>
                    </a:lnTo>
                    <a:lnTo>
                      <a:pt x="88" y="433"/>
                    </a:lnTo>
                    <a:lnTo>
                      <a:pt x="74" y="417"/>
                    </a:lnTo>
                    <a:lnTo>
                      <a:pt x="61" y="399"/>
                    </a:lnTo>
                    <a:lnTo>
                      <a:pt x="46" y="378"/>
                    </a:lnTo>
                    <a:lnTo>
                      <a:pt x="32" y="353"/>
                    </a:lnTo>
                    <a:lnTo>
                      <a:pt x="21" y="326"/>
                    </a:lnTo>
                    <a:lnTo>
                      <a:pt x="11" y="297"/>
                    </a:lnTo>
                    <a:lnTo>
                      <a:pt x="4" y="265"/>
                    </a:lnTo>
                    <a:lnTo>
                      <a:pt x="0" y="230"/>
                    </a:lnTo>
                    <a:lnTo>
                      <a:pt x="2" y="193"/>
                    </a:lnTo>
                    <a:lnTo>
                      <a:pt x="3" y="191"/>
                    </a:lnTo>
                    <a:lnTo>
                      <a:pt x="3" y="185"/>
                    </a:lnTo>
                    <a:lnTo>
                      <a:pt x="4" y="175"/>
                    </a:lnTo>
                    <a:lnTo>
                      <a:pt x="5" y="162"/>
                    </a:lnTo>
                    <a:lnTo>
                      <a:pt x="8" y="148"/>
                    </a:lnTo>
                    <a:lnTo>
                      <a:pt x="10" y="132"/>
                    </a:lnTo>
                    <a:lnTo>
                      <a:pt x="15" y="113"/>
                    </a:lnTo>
                    <a:lnTo>
                      <a:pt x="20" y="96"/>
                    </a:lnTo>
                    <a:lnTo>
                      <a:pt x="27" y="77"/>
                    </a:lnTo>
                    <a:lnTo>
                      <a:pt x="37" y="61"/>
                    </a:lnTo>
                    <a:lnTo>
                      <a:pt x="48" y="45"/>
                    </a:lnTo>
                    <a:lnTo>
                      <a:pt x="63" y="32"/>
                    </a:lnTo>
                    <a:lnTo>
                      <a:pt x="79" y="21"/>
                    </a:lnTo>
                    <a:lnTo>
                      <a:pt x="99" y="12"/>
                    </a:lnTo>
                    <a:lnTo>
                      <a:pt x="122" y="9"/>
                    </a:lnTo>
                    <a:lnTo>
                      <a:pt x="148" y="9"/>
                    </a:lnTo>
                    <a:lnTo>
                      <a:pt x="178" y="15"/>
                    </a:lnTo>
                    <a:lnTo>
                      <a:pt x="180" y="13"/>
                    </a:lnTo>
                    <a:lnTo>
                      <a:pt x="187" y="11"/>
                    </a:lnTo>
                    <a:lnTo>
                      <a:pt x="198" y="7"/>
                    </a:lnTo>
                    <a:lnTo>
                      <a:pt x="213" y="5"/>
                    </a:lnTo>
                    <a:lnTo>
                      <a:pt x="230" y="1"/>
                    </a:lnTo>
                    <a:lnTo>
                      <a:pt x="250" y="0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pic>
          <p:nvPicPr>
            <p:cNvPr id="161" name="그림 16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1654" y="2496739"/>
              <a:ext cx="2867701" cy="948049"/>
            </a:xfrm>
            <a:prstGeom prst="rect">
              <a:avLst/>
            </a:prstGeom>
          </p:spPr>
        </p:pic>
      </p:grpSp>
      <p:sp>
        <p:nvSpPr>
          <p:cNvPr id="165" name="막힌 원호 164"/>
          <p:cNvSpPr/>
          <p:nvPr/>
        </p:nvSpPr>
        <p:spPr>
          <a:xfrm rot="4414650">
            <a:off x="183113" y="3619560"/>
            <a:ext cx="2383448" cy="2383448"/>
          </a:xfrm>
          <a:prstGeom prst="blockArc">
            <a:avLst>
              <a:gd name="adj1" fmla="val 8512153"/>
              <a:gd name="adj2" fmla="val 20165971"/>
              <a:gd name="adj3" fmla="val 6233"/>
            </a:avLst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6" name="막힌 원호 165"/>
          <p:cNvSpPr/>
          <p:nvPr/>
        </p:nvSpPr>
        <p:spPr>
          <a:xfrm rot="20487867">
            <a:off x="4454401" y="1337411"/>
            <a:ext cx="3184184" cy="3184184"/>
          </a:xfrm>
          <a:prstGeom prst="blockArc">
            <a:avLst>
              <a:gd name="adj1" fmla="val 12649138"/>
              <a:gd name="adj2" fmla="val 20165971"/>
              <a:gd name="adj3" fmla="val 6233"/>
            </a:avLst>
          </a:prstGeom>
          <a:solidFill>
            <a:srgbClr val="E363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97" name="그룹 296"/>
          <p:cNvGrpSpPr/>
          <p:nvPr/>
        </p:nvGrpSpPr>
        <p:grpSpPr>
          <a:xfrm>
            <a:off x="7590793" y="467681"/>
            <a:ext cx="2924807" cy="2924807"/>
            <a:chOff x="7590793" y="467681"/>
            <a:chExt cx="2924807" cy="2924807"/>
          </a:xfrm>
        </p:grpSpPr>
        <p:sp>
          <p:nvSpPr>
            <p:cNvPr id="97" name="타원 96"/>
            <p:cNvSpPr/>
            <p:nvPr/>
          </p:nvSpPr>
          <p:spPr>
            <a:xfrm>
              <a:off x="7590793" y="467681"/>
              <a:ext cx="2924807" cy="2924807"/>
            </a:xfrm>
            <a:prstGeom prst="ellipse">
              <a:avLst/>
            </a:prstGeom>
            <a:solidFill>
              <a:srgbClr val="E36326">
                <a:alpha val="8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0" name="Group 122"/>
            <p:cNvGrpSpPr>
              <a:grpSpLocks noChangeAspect="1"/>
            </p:cNvGrpSpPr>
            <p:nvPr/>
          </p:nvGrpSpPr>
          <p:grpSpPr bwMode="auto">
            <a:xfrm>
              <a:off x="7599688" y="470389"/>
              <a:ext cx="2915258" cy="2919390"/>
              <a:chOff x="4487" y="1795"/>
              <a:chExt cx="2116" cy="2119"/>
            </a:xfrm>
          </p:grpSpPr>
          <p:sp>
            <p:nvSpPr>
              <p:cNvPr id="251" name="AutoShape 121"/>
              <p:cNvSpPr>
                <a:spLocks noChangeAspect="1" noChangeArrowheads="1" noTextEdit="1"/>
              </p:cNvSpPr>
              <p:nvPr/>
            </p:nvSpPr>
            <p:spPr bwMode="auto">
              <a:xfrm>
                <a:off x="4487" y="1795"/>
                <a:ext cx="2116" cy="21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254" name="Rectangle 125"/>
              <p:cNvSpPr>
                <a:spLocks noChangeArrowheads="1"/>
              </p:cNvSpPr>
              <p:nvPr/>
            </p:nvSpPr>
            <p:spPr bwMode="auto">
              <a:xfrm>
                <a:off x="5485" y="2008"/>
                <a:ext cx="1073" cy="817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5" name="Freeform 126"/>
              <p:cNvSpPr>
                <a:spLocks noEditPoints="1"/>
              </p:cNvSpPr>
              <p:nvPr/>
            </p:nvSpPr>
            <p:spPr bwMode="auto">
              <a:xfrm>
                <a:off x="5867" y="2180"/>
                <a:ext cx="607" cy="123"/>
              </a:xfrm>
              <a:custGeom>
                <a:avLst/>
                <a:gdLst>
                  <a:gd name="T0" fmla="*/ 0 w 1215"/>
                  <a:gd name="T1" fmla="*/ 213 h 245"/>
                  <a:gd name="T2" fmla="*/ 699 w 1215"/>
                  <a:gd name="T3" fmla="*/ 213 h 245"/>
                  <a:gd name="T4" fmla="*/ 699 w 1215"/>
                  <a:gd name="T5" fmla="*/ 245 h 245"/>
                  <a:gd name="T6" fmla="*/ 0 w 1215"/>
                  <a:gd name="T7" fmla="*/ 245 h 245"/>
                  <a:gd name="T8" fmla="*/ 0 w 1215"/>
                  <a:gd name="T9" fmla="*/ 213 h 245"/>
                  <a:gd name="T10" fmla="*/ 0 w 1215"/>
                  <a:gd name="T11" fmla="*/ 142 h 245"/>
                  <a:gd name="T12" fmla="*/ 1215 w 1215"/>
                  <a:gd name="T13" fmla="*/ 142 h 245"/>
                  <a:gd name="T14" fmla="*/ 1215 w 1215"/>
                  <a:gd name="T15" fmla="*/ 174 h 245"/>
                  <a:gd name="T16" fmla="*/ 0 w 1215"/>
                  <a:gd name="T17" fmla="*/ 174 h 245"/>
                  <a:gd name="T18" fmla="*/ 0 w 1215"/>
                  <a:gd name="T19" fmla="*/ 142 h 245"/>
                  <a:gd name="T20" fmla="*/ 0 w 1215"/>
                  <a:gd name="T21" fmla="*/ 70 h 245"/>
                  <a:gd name="T22" fmla="*/ 1215 w 1215"/>
                  <a:gd name="T23" fmla="*/ 70 h 245"/>
                  <a:gd name="T24" fmla="*/ 1215 w 1215"/>
                  <a:gd name="T25" fmla="*/ 103 h 245"/>
                  <a:gd name="T26" fmla="*/ 0 w 1215"/>
                  <a:gd name="T27" fmla="*/ 103 h 245"/>
                  <a:gd name="T28" fmla="*/ 0 w 1215"/>
                  <a:gd name="T29" fmla="*/ 70 h 245"/>
                  <a:gd name="T30" fmla="*/ 0 w 1215"/>
                  <a:gd name="T31" fmla="*/ 0 h 245"/>
                  <a:gd name="T32" fmla="*/ 1215 w 1215"/>
                  <a:gd name="T33" fmla="*/ 0 h 245"/>
                  <a:gd name="T34" fmla="*/ 1215 w 1215"/>
                  <a:gd name="T35" fmla="*/ 32 h 245"/>
                  <a:gd name="T36" fmla="*/ 0 w 1215"/>
                  <a:gd name="T37" fmla="*/ 32 h 245"/>
                  <a:gd name="T38" fmla="*/ 0 w 1215"/>
                  <a:gd name="T39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15" h="245">
                    <a:moveTo>
                      <a:pt x="0" y="213"/>
                    </a:moveTo>
                    <a:lnTo>
                      <a:pt x="699" y="213"/>
                    </a:lnTo>
                    <a:lnTo>
                      <a:pt x="699" y="245"/>
                    </a:lnTo>
                    <a:lnTo>
                      <a:pt x="0" y="245"/>
                    </a:lnTo>
                    <a:lnTo>
                      <a:pt x="0" y="213"/>
                    </a:lnTo>
                    <a:close/>
                    <a:moveTo>
                      <a:pt x="0" y="142"/>
                    </a:moveTo>
                    <a:lnTo>
                      <a:pt x="1215" y="142"/>
                    </a:lnTo>
                    <a:lnTo>
                      <a:pt x="1215" y="174"/>
                    </a:lnTo>
                    <a:lnTo>
                      <a:pt x="0" y="174"/>
                    </a:lnTo>
                    <a:lnTo>
                      <a:pt x="0" y="142"/>
                    </a:lnTo>
                    <a:close/>
                    <a:moveTo>
                      <a:pt x="0" y="70"/>
                    </a:moveTo>
                    <a:lnTo>
                      <a:pt x="1215" y="70"/>
                    </a:lnTo>
                    <a:lnTo>
                      <a:pt x="1215" y="103"/>
                    </a:lnTo>
                    <a:lnTo>
                      <a:pt x="0" y="103"/>
                    </a:lnTo>
                    <a:lnTo>
                      <a:pt x="0" y="70"/>
                    </a:lnTo>
                    <a:close/>
                    <a:moveTo>
                      <a:pt x="0" y="0"/>
                    </a:moveTo>
                    <a:lnTo>
                      <a:pt x="1215" y="0"/>
                    </a:lnTo>
                    <a:lnTo>
                      <a:pt x="1215" y="3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8CACC"/>
              </a:solidFill>
              <a:ln w="0">
                <a:solidFill>
                  <a:srgbClr val="C8CAC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6" name="Freeform 127"/>
              <p:cNvSpPr>
                <a:spLocks noEditPoints="1"/>
              </p:cNvSpPr>
              <p:nvPr/>
            </p:nvSpPr>
            <p:spPr bwMode="auto">
              <a:xfrm>
                <a:off x="5688" y="2435"/>
                <a:ext cx="756" cy="122"/>
              </a:xfrm>
              <a:custGeom>
                <a:avLst/>
                <a:gdLst>
                  <a:gd name="T0" fmla="*/ 0 w 1512"/>
                  <a:gd name="T1" fmla="*/ 214 h 246"/>
                  <a:gd name="T2" fmla="*/ 616 w 1512"/>
                  <a:gd name="T3" fmla="*/ 214 h 246"/>
                  <a:gd name="T4" fmla="*/ 616 w 1512"/>
                  <a:gd name="T5" fmla="*/ 246 h 246"/>
                  <a:gd name="T6" fmla="*/ 0 w 1512"/>
                  <a:gd name="T7" fmla="*/ 246 h 246"/>
                  <a:gd name="T8" fmla="*/ 0 w 1512"/>
                  <a:gd name="T9" fmla="*/ 214 h 246"/>
                  <a:gd name="T10" fmla="*/ 0 w 1512"/>
                  <a:gd name="T11" fmla="*/ 143 h 246"/>
                  <a:gd name="T12" fmla="*/ 1085 w 1512"/>
                  <a:gd name="T13" fmla="*/ 143 h 246"/>
                  <a:gd name="T14" fmla="*/ 1085 w 1512"/>
                  <a:gd name="T15" fmla="*/ 175 h 246"/>
                  <a:gd name="T16" fmla="*/ 0 w 1512"/>
                  <a:gd name="T17" fmla="*/ 175 h 246"/>
                  <a:gd name="T18" fmla="*/ 0 w 1512"/>
                  <a:gd name="T19" fmla="*/ 143 h 246"/>
                  <a:gd name="T20" fmla="*/ 0 w 1512"/>
                  <a:gd name="T21" fmla="*/ 71 h 246"/>
                  <a:gd name="T22" fmla="*/ 1512 w 1512"/>
                  <a:gd name="T23" fmla="*/ 71 h 246"/>
                  <a:gd name="T24" fmla="*/ 1512 w 1512"/>
                  <a:gd name="T25" fmla="*/ 105 h 246"/>
                  <a:gd name="T26" fmla="*/ 0 w 1512"/>
                  <a:gd name="T27" fmla="*/ 105 h 246"/>
                  <a:gd name="T28" fmla="*/ 0 w 1512"/>
                  <a:gd name="T29" fmla="*/ 71 h 246"/>
                  <a:gd name="T30" fmla="*/ 0 w 1512"/>
                  <a:gd name="T31" fmla="*/ 0 h 246"/>
                  <a:gd name="T32" fmla="*/ 1280 w 1512"/>
                  <a:gd name="T33" fmla="*/ 0 h 246"/>
                  <a:gd name="T34" fmla="*/ 1280 w 1512"/>
                  <a:gd name="T35" fmla="*/ 33 h 246"/>
                  <a:gd name="T36" fmla="*/ 0 w 1512"/>
                  <a:gd name="T37" fmla="*/ 33 h 246"/>
                  <a:gd name="T38" fmla="*/ 0 w 1512"/>
                  <a:gd name="T3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12" h="246">
                    <a:moveTo>
                      <a:pt x="0" y="214"/>
                    </a:moveTo>
                    <a:lnTo>
                      <a:pt x="616" y="214"/>
                    </a:lnTo>
                    <a:lnTo>
                      <a:pt x="616" y="246"/>
                    </a:lnTo>
                    <a:lnTo>
                      <a:pt x="0" y="246"/>
                    </a:lnTo>
                    <a:lnTo>
                      <a:pt x="0" y="214"/>
                    </a:lnTo>
                    <a:close/>
                    <a:moveTo>
                      <a:pt x="0" y="143"/>
                    </a:moveTo>
                    <a:lnTo>
                      <a:pt x="1085" y="143"/>
                    </a:lnTo>
                    <a:lnTo>
                      <a:pt x="1085" y="175"/>
                    </a:lnTo>
                    <a:lnTo>
                      <a:pt x="0" y="175"/>
                    </a:lnTo>
                    <a:lnTo>
                      <a:pt x="0" y="143"/>
                    </a:lnTo>
                    <a:close/>
                    <a:moveTo>
                      <a:pt x="0" y="71"/>
                    </a:moveTo>
                    <a:lnTo>
                      <a:pt x="1512" y="71"/>
                    </a:lnTo>
                    <a:lnTo>
                      <a:pt x="1512" y="105"/>
                    </a:lnTo>
                    <a:lnTo>
                      <a:pt x="0" y="105"/>
                    </a:lnTo>
                    <a:lnTo>
                      <a:pt x="0" y="71"/>
                    </a:lnTo>
                    <a:close/>
                    <a:moveTo>
                      <a:pt x="0" y="0"/>
                    </a:moveTo>
                    <a:lnTo>
                      <a:pt x="1280" y="0"/>
                    </a:lnTo>
                    <a:lnTo>
                      <a:pt x="1280" y="33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0D1D4"/>
              </a:solidFill>
              <a:ln w="0">
                <a:solidFill>
                  <a:srgbClr val="D0D1D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7" name="Freeform 128"/>
              <p:cNvSpPr>
                <a:spLocks/>
              </p:cNvSpPr>
              <p:nvPr/>
            </p:nvSpPr>
            <p:spPr bwMode="auto">
              <a:xfrm>
                <a:off x="5626" y="2260"/>
                <a:ext cx="208" cy="118"/>
              </a:xfrm>
              <a:custGeom>
                <a:avLst/>
                <a:gdLst>
                  <a:gd name="T0" fmla="*/ 405 w 415"/>
                  <a:gd name="T1" fmla="*/ 0 h 235"/>
                  <a:gd name="T2" fmla="*/ 415 w 415"/>
                  <a:gd name="T3" fmla="*/ 12 h 235"/>
                  <a:gd name="T4" fmla="*/ 412 w 415"/>
                  <a:gd name="T5" fmla="*/ 27 h 235"/>
                  <a:gd name="T6" fmla="*/ 397 w 415"/>
                  <a:gd name="T7" fmla="*/ 36 h 235"/>
                  <a:gd name="T8" fmla="*/ 268 w 415"/>
                  <a:gd name="T9" fmla="*/ 55 h 235"/>
                  <a:gd name="T10" fmla="*/ 280 w 415"/>
                  <a:gd name="T11" fmla="*/ 63 h 235"/>
                  <a:gd name="T12" fmla="*/ 288 w 415"/>
                  <a:gd name="T13" fmla="*/ 77 h 235"/>
                  <a:gd name="T14" fmla="*/ 283 w 415"/>
                  <a:gd name="T15" fmla="*/ 96 h 235"/>
                  <a:gd name="T16" fmla="*/ 277 w 415"/>
                  <a:gd name="T17" fmla="*/ 111 h 235"/>
                  <a:gd name="T18" fmla="*/ 277 w 415"/>
                  <a:gd name="T19" fmla="*/ 116 h 235"/>
                  <a:gd name="T20" fmla="*/ 283 w 415"/>
                  <a:gd name="T21" fmla="*/ 130 h 235"/>
                  <a:gd name="T22" fmla="*/ 285 w 415"/>
                  <a:gd name="T23" fmla="*/ 144 h 235"/>
                  <a:gd name="T24" fmla="*/ 279 w 415"/>
                  <a:gd name="T25" fmla="*/ 154 h 235"/>
                  <a:gd name="T26" fmla="*/ 266 w 415"/>
                  <a:gd name="T27" fmla="*/ 167 h 235"/>
                  <a:gd name="T28" fmla="*/ 258 w 415"/>
                  <a:gd name="T29" fmla="*/ 172 h 235"/>
                  <a:gd name="T30" fmla="*/ 252 w 415"/>
                  <a:gd name="T31" fmla="*/ 215 h 235"/>
                  <a:gd name="T32" fmla="*/ 238 w 415"/>
                  <a:gd name="T33" fmla="*/ 217 h 235"/>
                  <a:gd name="T34" fmla="*/ 207 w 415"/>
                  <a:gd name="T35" fmla="*/ 224 h 235"/>
                  <a:gd name="T36" fmla="*/ 173 w 415"/>
                  <a:gd name="T37" fmla="*/ 230 h 235"/>
                  <a:gd name="T38" fmla="*/ 153 w 415"/>
                  <a:gd name="T39" fmla="*/ 235 h 235"/>
                  <a:gd name="T40" fmla="*/ 135 w 415"/>
                  <a:gd name="T41" fmla="*/ 234 h 235"/>
                  <a:gd name="T42" fmla="*/ 109 w 415"/>
                  <a:gd name="T43" fmla="*/ 229 h 235"/>
                  <a:gd name="T44" fmla="*/ 90 w 415"/>
                  <a:gd name="T45" fmla="*/ 222 h 235"/>
                  <a:gd name="T46" fmla="*/ 4 w 415"/>
                  <a:gd name="T47" fmla="*/ 235 h 235"/>
                  <a:gd name="T48" fmla="*/ 72 w 415"/>
                  <a:gd name="T49" fmla="*/ 91 h 235"/>
                  <a:gd name="T50" fmla="*/ 77 w 415"/>
                  <a:gd name="T51" fmla="*/ 81 h 235"/>
                  <a:gd name="T52" fmla="*/ 92 w 415"/>
                  <a:gd name="T53" fmla="*/ 57 h 235"/>
                  <a:gd name="T54" fmla="*/ 113 w 415"/>
                  <a:gd name="T55" fmla="*/ 31 h 235"/>
                  <a:gd name="T56" fmla="*/ 139 w 415"/>
                  <a:gd name="T57" fmla="*/ 14 h 235"/>
                  <a:gd name="T58" fmla="*/ 172 w 415"/>
                  <a:gd name="T59" fmla="*/ 17 h 235"/>
                  <a:gd name="T60" fmla="*/ 191 w 415"/>
                  <a:gd name="T61" fmla="*/ 21 h 235"/>
                  <a:gd name="T62" fmla="*/ 195 w 415"/>
                  <a:gd name="T63" fmla="*/ 22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15" h="235">
                    <a:moveTo>
                      <a:pt x="396" y="0"/>
                    </a:moveTo>
                    <a:lnTo>
                      <a:pt x="405" y="0"/>
                    </a:lnTo>
                    <a:lnTo>
                      <a:pt x="411" y="5"/>
                    </a:lnTo>
                    <a:lnTo>
                      <a:pt x="415" y="12"/>
                    </a:lnTo>
                    <a:lnTo>
                      <a:pt x="415" y="19"/>
                    </a:lnTo>
                    <a:lnTo>
                      <a:pt x="412" y="27"/>
                    </a:lnTo>
                    <a:lnTo>
                      <a:pt x="407" y="33"/>
                    </a:lnTo>
                    <a:lnTo>
                      <a:pt x="397" y="36"/>
                    </a:lnTo>
                    <a:lnTo>
                      <a:pt x="266" y="54"/>
                    </a:lnTo>
                    <a:lnTo>
                      <a:pt x="268" y="55"/>
                    </a:lnTo>
                    <a:lnTo>
                      <a:pt x="274" y="58"/>
                    </a:lnTo>
                    <a:lnTo>
                      <a:pt x="280" y="63"/>
                    </a:lnTo>
                    <a:lnTo>
                      <a:pt x="285" y="69"/>
                    </a:lnTo>
                    <a:lnTo>
                      <a:pt x="288" y="77"/>
                    </a:lnTo>
                    <a:lnTo>
                      <a:pt x="285" y="86"/>
                    </a:lnTo>
                    <a:lnTo>
                      <a:pt x="283" y="96"/>
                    </a:lnTo>
                    <a:lnTo>
                      <a:pt x="280" y="104"/>
                    </a:lnTo>
                    <a:lnTo>
                      <a:pt x="277" y="111"/>
                    </a:lnTo>
                    <a:lnTo>
                      <a:pt x="276" y="113"/>
                    </a:lnTo>
                    <a:lnTo>
                      <a:pt x="277" y="116"/>
                    </a:lnTo>
                    <a:lnTo>
                      <a:pt x="280" y="122"/>
                    </a:lnTo>
                    <a:lnTo>
                      <a:pt x="283" y="130"/>
                    </a:lnTo>
                    <a:lnTo>
                      <a:pt x="285" y="138"/>
                    </a:lnTo>
                    <a:lnTo>
                      <a:pt x="285" y="144"/>
                    </a:lnTo>
                    <a:lnTo>
                      <a:pt x="284" y="148"/>
                    </a:lnTo>
                    <a:lnTo>
                      <a:pt x="279" y="154"/>
                    </a:lnTo>
                    <a:lnTo>
                      <a:pt x="272" y="161"/>
                    </a:lnTo>
                    <a:lnTo>
                      <a:pt x="266" y="167"/>
                    </a:lnTo>
                    <a:lnTo>
                      <a:pt x="261" y="171"/>
                    </a:lnTo>
                    <a:lnTo>
                      <a:pt x="258" y="172"/>
                    </a:lnTo>
                    <a:lnTo>
                      <a:pt x="270" y="195"/>
                    </a:lnTo>
                    <a:lnTo>
                      <a:pt x="252" y="215"/>
                    </a:lnTo>
                    <a:lnTo>
                      <a:pt x="248" y="216"/>
                    </a:lnTo>
                    <a:lnTo>
                      <a:pt x="238" y="217"/>
                    </a:lnTo>
                    <a:lnTo>
                      <a:pt x="223" y="220"/>
                    </a:lnTo>
                    <a:lnTo>
                      <a:pt x="207" y="224"/>
                    </a:lnTo>
                    <a:lnTo>
                      <a:pt x="190" y="226"/>
                    </a:lnTo>
                    <a:lnTo>
                      <a:pt x="173" y="230"/>
                    </a:lnTo>
                    <a:lnTo>
                      <a:pt x="160" y="233"/>
                    </a:lnTo>
                    <a:lnTo>
                      <a:pt x="153" y="235"/>
                    </a:lnTo>
                    <a:lnTo>
                      <a:pt x="145" y="235"/>
                    </a:lnTo>
                    <a:lnTo>
                      <a:pt x="135" y="234"/>
                    </a:lnTo>
                    <a:lnTo>
                      <a:pt x="122" y="231"/>
                    </a:lnTo>
                    <a:lnTo>
                      <a:pt x="109" y="229"/>
                    </a:lnTo>
                    <a:lnTo>
                      <a:pt x="97" y="225"/>
                    </a:lnTo>
                    <a:lnTo>
                      <a:pt x="90" y="222"/>
                    </a:lnTo>
                    <a:lnTo>
                      <a:pt x="87" y="221"/>
                    </a:lnTo>
                    <a:lnTo>
                      <a:pt x="4" y="235"/>
                    </a:lnTo>
                    <a:lnTo>
                      <a:pt x="0" y="117"/>
                    </a:lnTo>
                    <a:lnTo>
                      <a:pt x="72" y="91"/>
                    </a:lnTo>
                    <a:lnTo>
                      <a:pt x="73" y="89"/>
                    </a:lnTo>
                    <a:lnTo>
                      <a:pt x="77" y="81"/>
                    </a:lnTo>
                    <a:lnTo>
                      <a:pt x="83" y="69"/>
                    </a:lnTo>
                    <a:lnTo>
                      <a:pt x="92" y="57"/>
                    </a:lnTo>
                    <a:lnTo>
                      <a:pt x="103" y="44"/>
                    </a:lnTo>
                    <a:lnTo>
                      <a:pt x="113" y="31"/>
                    </a:lnTo>
                    <a:lnTo>
                      <a:pt x="126" y="21"/>
                    </a:lnTo>
                    <a:lnTo>
                      <a:pt x="139" y="14"/>
                    </a:lnTo>
                    <a:lnTo>
                      <a:pt x="153" y="13"/>
                    </a:lnTo>
                    <a:lnTo>
                      <a:pt x="172" y="17"/>
                    </a:lnTo>
                    <a:lnTo>
                      <a:pt x="185" y="18"/>
                    </a:lnTo>
                    <a:lnTo>
                      <a:pt x="191" y="21"/>
                    </a:lnTo>
                    <a:lnTo>
                      <a:pt x="194" y="21"/>
                    </a:lnTo>
                    <a:lnTo>
                      <a:pt x="195" y="22"/>
                    </a:lnTo>
                    <a:lnTo>
                      <a:pt x="396" y="0"/>
                    </a:lnTo>
                    <a:close/>
                  </a:path>
                </a:pathLst>
              </a:custGeom>
              <a:solidFill>
                <a:srgbClr val="FED198"/>
              </a:solidFill>
              <a:ln w="0">
                <a:solidFill>
                  <a:srgbClr val="FED19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8" name="Freeform 129"/>
              <p:cNvSpPr>
                <a:spLocks/>
              </p:cNvSpPr>
              <p:nvPr/>
            </p:nvSpPr>
            <p:spPr bwMode="auto">
              <a:xfrm>
                <a:off x="4609" y="2787"/>
                <a:ext cx="114" cy="147"/>
              </a:xfrm>
              <a:custGeom>
                <a:avLst/>
                <a:gdLst>
                  <a:gd name="T0" fmla="*/ 35 w 228"/>
                  <a:gd name="T1" fmla="*/ 0 h 296"/>
                  <a:gd name="T2" fmla="*/ 151 w 228"/>
                  <a:gd name="T3" fmla="*/ 22 h 296"/>
                  <a:gd name="T4" fmla="*/ 160 w 228"/>
                  <a:gd name="T5" fmla="*/ 98 h 296"/>
                  <a:gd name="T6" fmla="*/ 162 w 228"/>
                  <a:gd name="T7" fmla="*/ 98 h 296"/>
                  <a:gd name="T8" fmla="*/ 169 w 228"/>
                  <a:gd name="T9" fmla="*/ 99 h 296"/>
                  <a:gd name="T10" fmla="*/ 176 w 228"/>
                  <a:gd name="T11" fmla="*/ 101 h 296"/>
                  <a:gd name="T12" fmla="*/ 186 w 228"/>
                  <a:gd name="T13" fmla="*/ 106 h 296"/>
                  <a:gd name="T14" fmla="*/ 195 w 228"/>
                  <a:gd name="T15" fmla="*/ 114 h 296"/>
                  <a:gd name="T16" fmla="*/ 202 w 228"/>
                  <a:gd name="T17" fmla="*/ 124 h 296"/>
                  <a:gd name="T18" fmla="*/ 228 w 228"/>
                  <a:gd name="T19" fmla="*/ 179 h 296"/>
                  <a:gd name="T20" fmla="*/ 223 w 228"/>
                  <a:gd name="T21" fmla="*/ 197 h 296"/>
                  <a:gd name="T22" fmla="*/ 216 w 228"/>
                  <a:gd name="T23" fmla="*/ 211 h 296"/>
                  <a:gd name="T24" fmla="*/ 210 w 228"/>
                  <a:gd name="T25" fmla="*/ 220 h 296"/>
                  <a:gd name="T26" fmla="*/ 205 w 228"/>
                  <a:gd name="T27" fmla="*/ 225 h 296"/>
                  <a:gd name="T28" fmla="*/ 204 w 228"/>
                  <a:gd name="T29" fmla="*/ 228 h 296"/>
                  <a:gd name="T30" fmla="*/ 210 w 228"/>
                  <a:gd name="T31" fmla="*/ 237 h 296"/>
                  <a:gd name="T32" fmla="*/ 213 w 228"/>
                  <a:gd name="T33" fmla="*/ 246 h 296"/>
                  <a:gd name="T34" fmla="*/ 210 w 228"/>
                  <a:gd name="T35" fmla="*/ 259 h 296"/>
                  <a:gd name="T36" fmla="*/ 204 w 228"/>
                  <a:gd name="T37" fmla="*/ 275 h 296"/>
                  <a:gd name="T38" fmla="*/ 197 w 228"/>
                  <a:gd name="T39" fmla="*/ 284 h 296"/>
                  <a:gd name="T40" fmla="*/ 189 w 228"/>
                  <a:gd name="T41" fmla="*/ 290 h 296"/>
                  <a:gd name="T42" fmla="*/ 179 w 228"/>
                  <a:gd name="T43" fmla="*/ 291 h 296"/>
                  <a:gd name="T44" fmla="*/ 170 w 228"/>
                  <a:gd name="T45" fmla="*/ 290 h 296"/>
                  <a:gd name="T46" fmla="*/ 161 w 228"/>
                  <a:gd name="T47" fmla="*/ 286 h 296"/>
                  <a:gd name="T48" fmla="*/ 153 w 228"/>
                  <a:gd name="T49" fmla="*/ 282 h 296"/>
                  <a:gd name="T50" fmla="*/ 151 w 228"/>
                  <a:gd name="T51" fmla="*/ 283 h 296"/>
                  <a:gd name="T52" fmla="*/ 146 w 228"/>
                  <a:gd name="T53" fmla="*/ 287 h 296"/>
                  <a:gd name="T54" fmla="*/ 138 w 228"/>
                  <a:gd name="T55" fmla="*/ 292 h 296"/>
                  <a:gd name="T56" fmla="*/ 130 w 228"/>
                  <a:gd name="T57" fmla="*/ 296 h 296"/>
                  <a:gd name="T58" fmla="*/ 121 w 228"/>
                  <a:gd name="T59" fmla="*/ 296 h 296"/>
                  <a:gd name="T60" fmla="*/ 110 w 228"/>
                  <a:gd name="T61" fmla="*/ 292 h 296"/>
                  <a:gd name="T62" fmla="*/ 103 w 228"/>
                  <a:gd name="T63" fmla="*/ 290 h 296"/>
                  <a:gd name="T64" fmla="*/ 101 w 228"/>
                  <a:gd name="T65" fmla="*/ 290 h 296"/>
                  <a:gd name="T66" fmla="*/ 98 w 228"/>
                  <a:gd name="T67" fmla="*/ 290 h 296"/>
                  <a:gd name="T68" fmla="*/ 93 w 228"/>
                  <a:gd name="T69" fmla="*/ 292 h 296"/>
                  <a:gd name="T70" fmla="*/ 85 w 228"/>
                  <a:gd name="T71" fmla="*/ 295 h 296"/>
                  <a:gd name="T72" fmla="*/ 77 w 228"/>
                  <a:gd name="T73" fmla="*/ 296 h 296"/>
                  <a:gd name="T74" fmla="*/ 72 w 228"/>
                  <a:gd name="T75" fmla="*/ 296 h 296"/>
                  <a:gd name="T76" fmla="*/ 68 w 228"/>
                  <a:gd name="T77" fmla="*/ 292 h 296"/>
                  <a:gd name="T78" fmla="*/ 63 w 228"/>
                  <a:gd name="T79" fmla="*/ 287 h 296"/>
                  <a:gd name="T80" fmla="*/ 58 w 228"/>
                  <a:gd name="T81" fmla="*/ 279 h 296"/>
                  <a:gd name="T82" fmla="*/ 54 w 228"/>
                  <a:gd name="T83" fmla="*/ 272 h 296"/>
                  <a:gd name="T84" fmla="*/ 50 w 228"/>
                  <a:gd name="T85" fmla="*/ 265 h 296"/>
                  <a:gd name="T86" fmla="*/ 49 w 228"/>
                  <a:gd name="T87" fmla="*/ 264 h 296"/>
                  <a:gd name="T88" fmla="*/ 25 w 228"/>
                  <a:gd name="T89" fmla="*/ 269 h 296"/>
                  <a:gd name="T90" fmla="*/ 0 w 228"/>
                  <a:gd name="T91" fmla="*/ 246 h 296"/>
                  <a:gd name="T92" fmla="*/ 0 w 228"/>
                  <a:gd name="T93" fmla="*/ 242 h 296"/>
                  <a:gd name="T94" fmla="*/ 2 w 228"/>
                  <a:gd name="T95" fmla="*/ 232 h 296"/>
                  <a:gd name="T96" fmla="*/ 3 w 228"/>
                  <a:gd name="T97" fmla="*/ 216 h 296"/>
                  <a:gd name="T98" fmla="*/ 5 w 228"/>
                  <a:gd name="T99" fmla="*/ 198 h 296"/>
                  <a:gd name="T100" fmla="*/ 7 w 228"/>
                  <a:gd name="T101" fmla="*/ 179 h 296"/>
                  <a:gd name="T102" fmla="*/ 9 w 228"/>
                  <a:gd name="T103" fmla="*/ 162 h 296"/>
                  <a:gd name="T104" fmla="*/ 9 w 228"/>
                  <a:gd name="T105" fmla="*/ 148 h 296"/>
                  <a:gd name="T106" fmla="*/ 9 w 228"/>
                  <a:gd name="T107" fmla="*/ 139 h 296"/>
                  <a:gd name="T108" fmla="*/ 11 w 228"/>
                  <a:gd name="T109" fmla="*/ 133 h 296"/>
                  <a:gd name="T110" fmla="*/ 13 w 228"/>
                  <a:gd name="T111" fmla="*/ 123 h 296"/>
                  <a:gd name="T112" fmla="*/ 17 w 228"/>
                  <a:gd name="T113" fmla="*/ 112 h 296"/>
                  <a:gd name="T114" fmla="*/ 21 w 228"/>
                  <a:gd name="T115" fmla="*/ 102 h 296"/>
                  <a:gd name="T116" fmla="*/ 25 w 228"/>
                  <a:gd name="T117" fmla="*/ 93 h 296"/>
                  <a:gd name="T118" fmla="*/ 29 w 228"/>
                  <a:gd name="T119" fmla="*/ 87 h 296"/>
                  <a:gd name="T120" fmla="*/ 30 w 228"/>
                  <a:gd name="T121" fmla="*/ 84 h 296"/>
                  <a:gd name="T122" fmla="*/ 35 w 228"/>
                  <a:gd name="T123" fmla="*/ 0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" h="296">
                    <a:moveTo>
                      <a:pt x="35" y="0"/>
                    </a:moveTo>
                    <a:lnTo>
                      <a:pt x="151" y="22"/>
                    </a:lnTo>
                    <a:lnTo>
                      <a:pt x="160" y="98"/>
                    </a:lnTo>
                    <a:lnTo>
                      <a:pt x="162" y="98"/>
                    </a:lnTo>
                    <a:lnTo>
                      <a:pt x="169" y="99"/>
                    </a:lnTo>
                    <a:lnTo>
                      <a:pt x="176" y="101"/>
                    </a:lnTo>
                    <a:lnTo>
                      <a:pt x="186" y="106"/>
                    </a:lnTo>
                    <a:lnTo>
                      <a:pt x="195" y="114"/>
                    </a:lnTo>
                    <a:lnTo>
                      <a:pt x="202" y="124"/>
                    </a:lnTo>
                    <a:lnTo>
                      <a:pt x="228" y="179"/>
                    </a:lnTo>
                    <a:lnTo>
                      <a:pt x="223" y="197"/>
                    </a:lnTo>
                    <a:lnTo>
                      <a:pt x="216" y="211"/>
                    </a:lnTo>
                    <a:lnTo>
                      <a:pt x="210" y="220"/>
                    </a:lnTo>
                    <a:lnTo>
                      <a:pt x="205" y="225"/>
                    </a:lnTo>
                    <a:lnTo>
                      <a:pt x="204" y="228"/>
                    </a:lnTo>
                    <a:lnTo>
                      <a:pt x="210" y="237"/>
                    </a:lnTo>
                    <a:lnTo>
                      <a:pt x="213" y="246"/>
                    </a:lnTo>
                    <a:lnTo>
                      <a:pt x="210" y="259"/>
                    </a:lnTo>
                    <a:lnTo>
                      <a:pt x="204" y="275"/>
                    </a:lnTo>
                    <a:lnTo>
                      <a:pt x="197" y="284"/>
                    </a:lnTo>
                    <a:lnTo>
                      <a:pt x="189" y="290"/>
                    </a:lnTo>
                    <a:lnTo>
                      <a:pt x="179" y="291"/>
                    </a:lnTo>
                    <a:lnTo>
                      <a:pt x="170" y="290"/>
                    </a:lnTo>
                    <a:lnTo>
                      <a:pt x="161" y="286"/>
                    </a:lnTo>
                    <a:lnTo>
                      <a:pt x="153" y="282"/>
                    </a:lnTo>
                    <a:lnTo>
                      <a:pt x="151" y="283"/>
                    </a:lnTo>
                    <a:lnTo>
                      <a:pt x="146" y="287"/>
                    </a:lnTo>
                    <a:lnTo>
                      <a:pt x="138" y="292"/>
                    </a:lnTo>
                    <a:lnTo>
                      <a:pt x="130" y="296"/>
                    </a:lnTo>
                    <a:lnTo>
                      <a:pt x="121" y="296"/>
                    </a:lnTo>
                    <a:lnTo>
                      <a:pt x="110" y="292"/>
                    </a:lnTo>
                    <a:lnTo>
                      <a:pt x="103" y="290"/>
                    </a:lnTo>
                    <a:lnTo>
                      <a:pt x="101" y="290"/>
                    </a:lnTo>
                    <a:lnTo>
                      <a:pt x="98" y="290"/>
                    </a:lnTo>
                    <a:lnTo>
                      <a:pt x="93" y="292"/>
                    </a:lnTo>
                    <a:lnTo>
                      <a:pt x="85" y="295"/>
                    </a:lnTo>
                    <a:lnTo>
                      <a:pt x="77" y="296"/>
                    </a:lnTo>
                    <a:lnTo>
                      <a:pt x="72" y="296"/>
                    </a:lnTo>
                    <a:lnTo>
                      <a:pt x="68" y="292"/>
                    </a:lnTo>
                    <a:lnTo>
                      <a:pt x="63" y="287"/>
                    </a:lnTo>
                    <a:lnTo>
                      <a:pt x="58" y="279"/>
                    </a:lnTo>
                    <a:lnTo>
                      <a:pt x="54" y="272"/>
                    </a:lnTo>
                    <a:lnTo>
                      <a:pt x="50" y="265"/>
                    </a:lnTo>
                    <a:lnTo>
                      <a:pt x="49" y="264"/>
                    </a:lnTo>
                    <a:lnTo>
                      <a:pt x="25" y="269"/>
                    </a:lnTo>
                    <a:lnTo>
                      <a:pt x="0" y="246"/>
                    </a:lnTo>
                    <a:lnTo>
                      <a:pt x="0" y="242"/>
                    </a:lnTo>
                    <a:lnTo>
                      <a:pt x="2" y="232"/>
                    </a:lnTo>
                    <a:lnTo>
                      <a:pt x="3" y="216"/>
                    </a:lnTo>
                    <a:lnTo>
                      <a:pt x="5" y="198"/>
                    </a:lnTo>
                    <a:lnTo>
                      <a:pt x="7" y="179"/>
                    </a:lnTo>
                    <a:lnTo>
                      <a:pt x="9" y="162"/>
                    </a:lnTo>
                    <a:lnTo>
                      <a:pt x="9" y="148"/>
                    </a:lnTo>
                    <a:lnTo>
                      <a:pt x="9" y="139"/>
                    </a:lnTo>
                    <a:lnTo>
                      <a:pt x="11" y="133"/>
                    </a:lnTo>
                    <a:lnTo>
                      <a:pt x="13" y="123"/>
                    </a:lnTo>
                    <a:lnTo>
                      <a:pt x="17" y="112"/>
                    </a:lnTo>
                    <a:lnTo>
                      <a:pt x="21" y="102"/>
                    </a:lnTo>
                    <a:lnTo>
                      <a:pt x="25" y="93"/>
                    </a:lnTo>
                    <a:lnTo>
                      <a:pt x="29" y="87"/>
                    </a:lnTo>
                    <a:lnTo>
                      <a:pt x="30" y="84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ED198"/>
              </a:solidFill>
              <a:ln w="0">
                <a:solidFill>
                  <a:srgbClr val="FED19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9" name="Freeform 130"/>
              <p:cNvSpPr>
                <a:spLocks/>
              </p:cNvSpPr>
              <p:nvPr/>
            </p:nvSpPr>
            <p:spPr bwMode="auto">
              <a:xfrm>
                <a:off x="4870" y="2108"/>
                <a:ext cx="274" cy="767"/>
              </a:xfrm>
              <a:custGeom>
                <a:avLst/>
                <a:gdLst>
                  <a:gd name="T0" fmla="*/ 120 w 548"/>
                  <a:gd name="T1" fmla="*/ 0 h 1534"/>
                  <a:gd name="T2" fmla="*/ 386 w 548"/>
                  <a:gd name="T3" fmla="*/ 0 h 1534"/>
                  <a:gd name="T4" fmla="*/ 548 w 548"/>
                  <a:gd name="T5" fmla="*/ 1507 h 1534"/>
                  <a:gd name="T6" fmla="*/ 439 w 548"/>
                  <a:gd name="T7" fmla="*/ 1525 h 1534"/>
                  <a:gd name="T8" fmla="*/ 328 w 548"/>
                  <a:gd name="T9" fmla="*/ 1534 h 1534"/>
                  <a:gd name="T10" fmla="*/ 219 w 548"/>
                  <a:gd name="T11" fmla="*/ 1534 h 1534"/>
                  <a:gd name="T12" fmla="*/ 110 w 548"/>
                  <a:gd name="T13" fmla="*/ 1525 h 1534"/>
                  <a:gd name="T14" fmla="*/ 0 w 548"/>
                  <a:gd name="T15" fmla="*/ 1507 h 1534"/>
                  <a:gd name="T16" fmla="*/ 101 w 548"/>
                  <a:gd name="T17" fmla="*/ 103 h 1534"/>
                  <a:gd name="T18" fmla="*/ 120 w 548"/>
                  <a:gd name="T19" fmla="*/ 0 h 1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48" h="1534">
                    <a:moveTo>
                      <a:pt x="120" y="0"/>
                    </a:moveTo>
                    <a:lnTo>
                      <a:pt x="386" y="0"/>
                    </a:lnTo>
                    <a:lnTo>
                      <a:pt x="548" y="1507"/>
                    </a:lnTo>
                    <a:lnTo>
                      <a:pt x="439" y="1525"/>
                    </a:lnTo>
                    <a:lnTo>
                      <a:pt x="328" y="1534"/>
                    </a:lnTo>
                    <a:lnTo>
                      <a:pt x="219" y="1534"/>
                    </a:lnTo>
                    <a:lnTo>
                      <a:pt x="110" y="1525"/>
                    </a:lnTo>
                    <a:lnTo>
                      <a:pt x="0" y="1507"/>
                    </a:lnTo>
                    <a:lnTo>
                      <a:pt x="101" y="103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15BDB1"/>
              </a:solidFill>
              <a:ln w="0">
                <a:solidFill>
                  <a:srgbClr val="15BDB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0" name="Freeform 131"/>
              <p:cNvSpPr>
                <a:spLocks/>
              </p:cNvSpPr>
              <p:nvPr/>
            </p:nvSpPr>
            <p:spPr bwMode="auto">
              <a:xfrm>
                <a:off x="4898" y="2108"/>
                <a:ext cx="204" cy="363"/>
              </a:xfrm>
              <a:custGeom>
                <a:avLst/>
                <a:gdLst>
                  <a:gd name="T0" fmla="*/ 63 w 408"/>
                  <a:gd name="T1" fmla="*/ 0 h 724"/>
                  <a:gd name="T2" fmla="*/ 329 w 408"/>
                  <a:gd name="T3" fmla="*/ 0 h 724"/>
                  <a:gd name="T4" fmla="*/ 408 w 408"/>
                  <a:gd name="T5" fmla="*/ 724 h 724"/>
                  <a:gd name="T6" fmla="*/ 0 w 408"/>
                  <a:gd name="T7" fmla="*/ 724 h 724"/>
                  <a:gd name="T8" fmla="*/ 44 w 408"/>
                  <a:gd name="T9" fmla="*/ 103 h 724"/>
                  <a:gd name="T10" fmla="*/ 63 w 408"/>
                  <a:gd name="T11" fmla="*/ 0 h 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8" h="724">
                    <a:moveTo>
                      <a:pt x="63" y="0"/>
                    </a:moveTo>
                    <a:lnTo>
                      <a:pt x="329" y="0"/>
                    </a:lnTo>
                    <a:lnTo>
                      <a:pt x="408" y="724"/>
                    </a:lnTo>
                    <a:lnTo>
                      <a:pt x="0" y="724"/>
                    </a:lnTo>
                    <a:lnTo>
                      <a:pt x="44" y="103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1" name="Freeform 132"/>
              <p:cNvSpPr>
                <a:spLocks/>
              </p:cNvSpPr>
              <p:nvPr/>
            </p:nvSpPr>
            <p:spPr bwMode="auto">
              <a:xfrm>
                <a:off x="4929" y="2108"/>
                <a:ext cx="135" cy="79"/>
              </a:xfrm>
              <a:custGeom>
                <a:avLst/>
                <a:gdLst>
                  <a:gd name="T0" fmla="*/ 3 w 270"/>
                  <a:gd name="T1" fmla="*/ 0 h 158"/>
                  <a:gd name="T2" fmla="*/ 269 w 270"/>
                  <a:gd name="T3" fmla="*/ 0 h 158"/>
                  <a:gd name="T4" fmla="*/ 270 w 270"/>
                  <a:gd name="T5" fmla="*/ 14 h 158"/>
                  <a:gd name="T6" fmla="*/ 141 w 270"/>
                  <a:gd name="T7" fmla="*/ 158 h 158"/>
                  <a:gd name="T8" fmla="*/ 0 w 270"/>
                  <a:gd name="T9" fmla="*/ 13 h 158"/>
                  <a:gd name="T10" fmla="*/ 3 w 270"/>
                  <a:gd name="T1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0" h="158">
                    <a:moveTo>
                      <a:pt x="3" y="0"/>
                    </a:moveTo>
                    <a:lnTo>
                      <a:pt x="269" y="0"/>
                    </a:lnTo>
                    <a:lnTo>
                      <a:pt x="270" y="14"/>
                    </a:lnTo>
                    <a:lnTo>
                      <a:pt x="141" y="158"/>
                    </a:lnTo>
                    <a:lnTo>
                      <a:pt x="0" y="1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AAB4BD"/>
              </a:solidFill>
              <a:ln w="0">
                <a:solidFill>
                  <a:srgbClr val="AAB4B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2" name="Freeform 133"/>
              <p:cNvSpPr>
                <a:spLocks/>
              </p:cNvSpPr>
              <p:nvPr/>
            </p:nvSpPr>
            <p:spPr bwMode="auto">
              <a:xfrm>
                <a:off x="4949" y="2191"/>
                <a:ext cx="99" cy="269"/>
              </a:xfrm>
              <a:custGeom>
                <a:avLst/>
                <a:gdLst>
                  <a:gd name="T0" fmla="*/ 95 w 200"/>
                  <a:gd name="T1" fmla="*/ 0 h 539"/>
                  <a:gd name="T2" fmla="*/ 126 w 200"/>
                  <a:gd name="T3" fmla="*/ 0 h 539"/>
                  <a:gd name="T4" fmla="*/ 134 w 200"/>
                  <a:gd name="T5" fmla="*/ 34 h 539"/>
                  <a:gd name="T6" fmla="*/ 147 w 200"/>
                  <a:gd name="T7" fmla="*/ 101 h 539"/>
                  <a:gd name="T8" fmla="*/ 157 w 200"/>
                  <a:gd name="T9" fmla="*/ 171 h 539"/>
                  <a:gd name="T10" fmla="*/ 167 w 200"/>
                  <a:gd name="T11" fmla="*/ 244 h 539"/>
                  <a:gd name="T12" fmla="*/ 178 w 200"/>
                  <a:gd name="T13" fmla="*/ 318 h 539"/>
                  <a:gd name="T14" fmla="*/ 188 w 200"/>
                  <a:gd name="T15" fmla="*/ 388 h 539"/>
                  <a:gd name="T16" fmla="*/ 200 w 200"/>
                  <a:gd name="T17" fmla="*/ 455 h 539"/>
                  <a:gd name="T18" fmla="*/ 101 w 200"/>
                  <a:gd name="T19" fmla="*/ 539 h 539"/>
                  <a:gd name="T20" fmla="*/ 0 w 200"/>
                  <a:gd name="T21" fmla="*/ 455 h 539"/>
                  <a:gd name="T22" fmla="*/ 8 w 200"/>
                  <a:gd name="T23" fmla="*/ 414 h 539"/>
                  <a:gd name="T24" fmla="*/ 16 w 200"/>
                  <a:gd name="T25" fmla="*/ 366 h 539"/>
                  <a:gd name="T26" fmla="*/ 22 w 200"/>
                  <a:gd name="T27" fmla="*/ 312 h 539"/>
                  <a:gd name="T28" fmla="*/ 29 w 200"/>
                  <a:gd name="T29" fmla="*/ 256 h 539"/>
                  <a:gd name="T30" fmla="*/ 35 w 200"/>
                  <a:gd name="T31" fmla="*/ 198 h 539"/>
                  <a:gd name="T32" fmla="*/ 43 w 200"/>
                  <a:gd name="T33" fmla="*/ 142 h 539"/>
                  <a:gd name="T34" fmla="*/ 49 w 200"/>
                  <a:gd name="T35" fmla="*/ 89 h 539"/>
                  <a:gd name="T36" fmla="*/ 57 w 200"/>
                  <a:gd name="T37" fmla="*/ 40 h 539"/>
                  <a:gd name="T38" fmla="*/ 63 w 200"/>
                  <a:gd name="T39" fmla="*/ 0 h 539"/>
                  <a:gd name="T40" fmla="*/ 95 w 200"/>
                  <a:gd name="T41" fmla="*/ 0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0" h="539">
                    <a:moveTo>
                      <a:pt x="95" y="0"/>
                    </a:moveTo>
                    <a:lnTo>
                      <a:pt x="126" y="0"/>
                    </a:lnTo>
                    <a:lnTo>
                      <a:pt x="134" y="34"/>
                    </a:lnTo>
                    <a:lnTo>
                      <a:pt x="147" y="101"/>
                    </a:lnTo>
                    <a:lnTo>
                      <a:pt x="157" y="171"/>
                    </a:lnTo>
                    <a:lnTo>
                      <a:pt x="167" y="244"/>
                    </a:lnTo>
                    <a:lnTo>
                      <a:pt x="178" y="318"/>
                    </a:lnTo>
                    <a:lnTo>
                      <a:pt x="188" y="388"/>
                    </a:lnTo>
                    <a:lnTo>
                      <a:pt x="200" y="455"/>
                    </a:lnTo>
                    <a:lnTo>
                      <a:pt x="101" y="539"/>
                    </a:lnTo>
                    <a:lnTo>
                      <a:pt x="0" y="455"/>
                    </a:lnTo>
                    <a:lnTo>
                      <a:pt x="8" y="414"/>
                    </a:lnTo>
                    <a:lnTo>
                      <a:pt x="16" y="366"/>
                    </a:lnTo>
                    <a:lnTo>
                      <a:pt x="22" y="312"/>
                    </a:lnTo>
                    <a:lnTo>
                      <a:pt x="29" y="256"/>
                    </a:lnTo>
                    <a:lnTo>
                      <a:pt x="35" y="198"/>
                    </a:lnTo>
                    <a:lnTo>
                      <a:pt x="43" y="142"/>
                    </a:lnTo>
                    <a:lnTo>
                      <a:pt x="49" y="89"/>
                    </a:lnTo>
                    <a:lnTo>
                      <a:pt x="57" y="40"/>
                    </a:lnTo>
                    <a:lnTo>
                      <a:pt x="63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BB429"/>
              </a:solidFill>
              <a:ln w="0">
                <a:solidFill>
                  <a:srgbClr val="FBB42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3" name="Freeform 134"/>
              <p:cNvSpPr>
                <a:spLocks/>
              </p:cNvSpPr>
              <p:nvPr/>
            </p:nvSpPr>
            <p:spPr bwMode="auto">
              <a:xfrm>
                <a:off x="4965" y="2160"/>
                <a:ext cx="62" cy="51"/>
              </a:xfrm>
              <a:custGeom>
                <a:avLst/>
                <a:gdLst>
                  <a:gd name="T0" fmla="*/ 43 w 123"/>
                  <a:gd name="T1" fmla="*/ 0 h 101"/>
                  <a:gd name="T2" fmla="*/ 79 w 123"/>
                  <a:gd name="T3" fmla="*/ 0 h 101"/>
                  <a:gd name="T4" fmla="*/ 123 w 123"/>
                  <a:gd name="T5" fmla="*/ 53 h 101"/>
                  <a:gd name="T6" fmla="*/ 101 w 123"/>
                  <a:gd name="T7" fmla="*/ 101 h 101"/>
                  <a:gd name="T8" fmla="*/ 76 w 123"/>
                  <a:gd name="T9" fmla="*/ 101 h 101"/>
                  <a:gd name="T10" fmla="*/ 49 w 123"/>
                  <a:gd name="T11" fmla="*/ 101 h 101"/>
                  <a:gd name="T12" fmla="*/ 22 w 123"/>
                  <a:gd name="T13" fmla="*/ 101 h 101"/>
                  <a:gd name="T14" fmla="*/ 0 w 123"/>
                  <a:gd name="T15" fmla="*/ 53 h 101"/>
                  <a:gd name="T16" fmla="*/ 43 w 123"/>
                  <a:gd name="T17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3" h="101">
                    <a:moveTo>
                      <a:pt x="43" y="0"/>
                    </a:moveTo>
                    <a:lnTo>
                      <a:pt x="79" y="0"/>
                    </a:lnTo>
                    <a:lnTo>
                      <a:pt x="123" y="53"/>
                    </a:lnTo>
                    <a:lnTo>
                      <a:pt x="101" y="101"/>
                    </a:lnTo>
                    <a:lnTo>
                      <a:pt x="76" y="101"/>
                    </a:lnTo>
                    <a:lnTo>
                      <a:pt x="49" y="101"/>
                    </a:lnTo>
                    <a:lnTo>
                      <a:pt x="22" y="101"/>
                    </a:lnTo>
                    <a:lnTo>
                      <a:pt x="0" y="5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F5A209"/>
              </a:solidFill>
              <a:ln w="0">
                <a:solidFill>
                  <a:srgbClr val="F5A20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4" name="Freeform 135"/>
              <p:cNvSpPr>
                <a:spLocks/>
              </p:cNvSpPr>
              <p:nvPr/>
            </p:nvSpPr>
            <p:spPr bwMode="auto">
              <a:xfrm>
                <a:off x="4830" y="2778"/>
                <a:ext cx="178" cy="866"/>
              </a:xfrm>
              <a:custGeom>
                <a:avLst/>
                <a:gdLst>
                  <a:gd name="T0" fmla="*/ 357 w 357"/>
                  <a:gd name="T1" fmla="*/ 0 h 1732"/>
                  <a:gd name="T2" fmla="*/ 270 w 357"/>
                  <a:gd name="T3" fmla="*/ 1732 h 1732"/>
                  <a:gd name="T4" fmla="*/ 30 w 357"/>
                  <a:gd name="T5" fmla="*/ 1732 h 1732"/>
                  <a:gd name="T6" fmla="*/ 0 w 357"/>
                  <a:gd name="T7" fmla="*/ 4 h 1732"/>
                  <a:gd name="T8" fmla="*/ 357 w 357"/>
                  <a:gd name="T9" fmla="*/ 0 h 1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" h="1732">
                    <a:moveTo>
                      <a:pt x="357" y="0"/>
                    </a:moveTo>
                    <a:lnTo>
                      <a:pt x="270" y="1732"/>
                    </a:lnTo>
                    <a:lnTo>
                      <a:pt x="30" y="1732"/>
                    </a:lnTo>
                    <a:lnTo>
                      <a:pt x="0" y="4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rgbClr val="20D0C2"/>
              </a:solidFill>
              <a:ln w="0">
                <a:solidFill>
                  <a:srgbClr val="20D0C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5" name="Freeform 136"/>
              <p:cNvSpPr>
                <a:spLocks/>
              </p:cNvSpPr>
              <p:nvPr/>
            </p:nvSpPr>
            <p:spPr bwMode="auto">
              <a:xfrm>
                <a:off x="4904" y="2778"/>
                <a:ext cx="104" cy="866"/>
              </a:xfrm>
              <a:custGeom>
                <a:avLst/>
                <a:gdLst>
                  <a:gd name="T0" fmla="*/ 207 w 207"/>
                  <a:gd name="T1" fmla="*/ 0 h 1732"/>
                  <a:gd name="T2" fmla="*/ 120 w 207"/>
                  <a:gd name="T3" fmla="*/ 1732 h 1732"/>
                  <a:gd name="T4" fmla="*/ 0 w 207"/>
                  <a:gd name="T5" fmla="*/ 1732 h 1732"/>
                  <a:gd name="T6" fmla="*/ 29 w 207"/>
                  <a:gd name="T7" fmla="*/ 3 h 1732"/>
                  <a:gd name="T8" fmla="*/ 207 w 207"/>
                  <a:gd name="T9" fmla="*/ 0 h 1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732">
                    <a:moveTo>
                      <a:pt x="207" y="0"/>
                    </a:moveTo>
                    <a:lnTo>
                      <a:pt x="120" y="1732"/>
                    </a:lnTo>
                    <a:lnTo>
                      <a:pt x="0" y="1732"/>
                    </a:lnTo>
                    <a:lnTo>
                      <a:pt x="29" y="3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rgbClr val="15BDB1"/>
              </a:solidFill>
              <a:ln w="0">
                <a:solidFill>
                  <a:srgbClr val="15BDB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6" name="Freeform 137"/>
              <p:cNvSpPr>
                <a:spLocks/>
              </p:cNvSpPr>
              <p:nvPr/>
            </p:nvSpPr>
            <p:spPr bwMode="auto">
              <a:xfrm>
                <a:off x="4996" y="2778"/>
                <a:ext cx="178" cy="866"/>
              </a:xfrm>
              <a:custGeom>
                <a:avLst/>
                <a:gdLst>
                  <a:gd name="T0" fmla="*/ 0 w 357"/>
                  <a:gd name="T1" fmla="*/ 0 h 1732"/>
                  <a:gd name="T2" fmla="*/ 357 w 357"/>
                  <a:gd name="T3" fmla="*/ 4 h 1732"/>
                  <a:gd name="T4" fmla="*/ 327 w 357"/>
                  <a:gd name="T5" fmla="*/ 1732 h 1732"/>
                  <a:gd name="T6" fmla="*/ 87 w 357"/>
                  <a:gd name="T7" fmla="*/ 1732 h 1732"/>
                  <a:gd name="T8" fmla="*/ 0 w 357"/>
                  <a:gd name="T9" fmla="*/ 0 h 1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" h="1732">
                    <a:moveTo>
                      <a:pt x="0" y="0"/>
                    </a:moveTo>
                    <a:lnTo>
                      <a:pt x="357" y="4"/>
                    </a:lnTo>
                    <a:lnTo>
                      <a:pt x="327" y="1732"/>
                    </a:lnTo>
                    <a:lnTo>
                      <a:pt x="87" y="17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5BDB1"/>
              </a:solidFill>
              <a:ln w="0">
                <a:solidFill>
                  <a:srgbClr val="15BDB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7" name="Freeform 138"/>
              <p:cNvSpPr>
                <a:spLocks/>
              </p:cNvSpPr>
              <p:nvPr/>
            </p:nvSpPr>
            <p:spPr bwMode="auto">
              <a:xfrm>
                <a:off x="4996" y="2778"/>
                <a:ext cx="104" cy="866"/>
              </a:xfrm>
              <a:custGeom>
                <a:avLst/>
                <a:gdLst>
                  <a:gd name="T0" fmla="*/ 0 w 207"/>
                  <a:gd name="T1" fmla="*/ 0 h 1732"/>
                  <a:gd name="T2" fmla="*/ 179 w 207"/>
                  <a:gd name="T3" fmla="*/ 3 h 1732"/>
                  <a:gd name="T4" fmla="*/ 207 w 207"/>
                  <a:gd name="T5" fmla="*/ 1732 h 1732"/>
                  <a:gd name="T6" fmla="*/ 87 w 207"/>
                  <a:gd name="T7" fmla="*/ 1732 h 1732"/>
                  <a:gd name="T8" fmla="*/ 0 w 207"/>
                  <a:gd name="T9" fmla="*/ 0 h 1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732">
                    <a:moveTo>
                      <a:pt x="0" y="0"/>
                    </a:moveTo>
                    <a:lnTo>
                      <a:pt x="179" y="3"/>
                    </a:lnTo>
                    <a:lnTo>
                      <a:pt x="207" y="1732"/>
                    </a:lnTo>
                    <a:lnTo>
                      <a:pt x="87" y="17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0D0C2"/>
              </a:solidFill>
              <a:ln w="0">
                <a:solidFill>
                  <a:srgbClr val="20D0C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8" name="Freeform 139"/>
              <p:cNvSpPr>
                <a:spLocks/>
              </p:cNvSpPr>
              <p:nvPr/>
            </p:nvSpPr>
            <p:spPr bwMode="auto">
              <a:xfrm>
                <a:off x="4880" y="2269"/>
                <a:ext cx="232" cy="545"/>
              </a:xfrm>
              <a:custGeom>
                <a:avLst/>
                <a:gdLst>
                  <a:gd name="T0" fmla="*/ 67 w 463"/>
                  <a:gd name="T1" fmla="*/ 0 h 1091"/>
                  <a:gd name="T2" fmla="*/ 231 w 463"/>
                  <a:gd name="T3" fmla="*/ 285 h 1091"/>
                  <a:gd name="T4" fmla="*/ 396 w 463"/>
                  <a:gd name="T5" fmla="*/ 0 h 1091"/>
                  <a:gd name="T6" fmla="*/ 463 w 463"/>
                  <a:gd name="T7" fmla="*/ 970 h 1091"/>
                  <a:gd name="T8" fmla="*/ 460 w 463"/>
                  <a:gd name="T9" fmla="*/ 971 h 1091"/>
                  <a:gd name="T10" fmla="*/ 454 w 463"/>
                  <a:gd name="T11" fmla="*/ 978 h 1091"/>
                  <a:gd name="T12" fmla="*/ 444 w 463"/>
                  <a:gd name="T13" fmla="*/ 985 h 1091"/>
                  <a:gd name="T14" fmla="*/ 431 w 463"/>
                  <a:gd name="T15" fmla="*/ 997 h 1091"/>
                  <a:gd name="T16" fmla="*/ 417 w 463"/>
                  <a:gd name="T17" fmla="*/ 1008 h 1091"/>
                  <a:gd name="T18" fmla="*/ 400 w 463"/>
                  <a:gd name="T19" fmla="*/ 1023 h 1091"/>
                  <a:gd name="T20" fmla="*/ 383 w 463"/>
                  <a:gd name="T21" fmla="*/ 1035 h 1091"/>
                  <a:gd name="T22" fmla="*/ 366 w 463"/>
                  <a:gd name="T23" fmla="*/ 1050 h 1091"/>
                  <a:gd name="T24" fmla="*/ 350 w 463"/>
                  <a:gd name="T25" fmla="*/ 1062 h 1091"/>
                  <a:gd name="T26" fmla="*/ 336 w 463"/>
                  <a:gd name="T27" fmla="*/ 1073 h 1091"/>
                  <a:gd name="T28" fmla="*/ 323 w 463"/>
                  <a:gd name="T29" fmla="*/ 1082 h 1091"/>
                  <a:gd name="T30" fmla="*/ 314 w 463"/>
                  <a:gd name="T31" fmla="*/ 1088 h 1091"/>
                  <a:gd name="T32" fmla="*/ 307 w 463"/>
                  <a:gd name="T33" fmla="*/ 1091 h 1091"/>
                  <a:gd name="T34" fmla="*/ 297 w 463"/>
                  <a:gd name="T35" fmla="*/ 1089 h 1091"/>
                  <a:gd name="T36" fmla="*/ 291 w 463"/>
                  <a:gd name="T37" fmla="*/ 1086 h 1091"/>
                  <a:gd name="T38" fmla="*/ 287 w 463"/>
                  <a:gd name="T39" fmla="*/ 1082 h 1091"/>
                  <a:gd name="T40" fmla="*/ 285 w 463"/>
                  <a:gd name="T41" fmla="*/ 1080 h 1091"/>
                  <a:gd name="T42" fmla="*/ 231 w 463"/>
                  <a:gd name="T43" fmla="*/ 961 h 1091"/>
                  <a:gd name="T44" fmla="*/ 177 w 463"/>
                  <a:gd name="T45" fmla="*/ 1080 h 1091"/>
                  <a:gd name="T46" fmla="*/ 176 w 463"/>
                  <a:gd name="T47" fmla="*/ 1082 h 1091"/>
                  <a:gd name="T48" fmla="*/ 174 w 463"/>
                  <a:gd name="T49" fmla="*/ 1086 h 1091"/>
                  <a:gd name="T50" fmla="*/ 166 w 463"/>
                  <a:gd name="T51" fmla="*/ 1089 h 1091"/>
                  <a:gd name="T52" fmla="*/ 156 w 463"/>
                  <a:gd name="T53" fmla="*/ 1091 h 1091"/>
                  <a:gd name="T54" fmla="*/ 150 w 463"/>
                  <a:gd name="T55" fmla="*/ 1088 h 1091"/>
                  <a:gd name="T56" fmla="*/ 140 w 463"/>
                  <a:gd name="T57" fmla="*/ 1082 h 1091"/>
                  <a:gd name="T58" fmla="*/ 129 w 463"/>
                  <a:gd name="T59" fmla="*/ 1073 h 1091"/>
                  <a:gd name="T60" fmla="*/ 113 w 463"/>
                  <a:gd name="T61" fmla="*/ 1062 h 1091"/>
                  <a:gd name="T62" fmla="*/ 98 w 463"/>
                  <a:gd name="T63" fmla="*/ 1050 h 1091"/>
                  <a:gd name="T64" fmla="*/ 81 w 463"/>
                  <a:gd name="T65" fmla="*/ 1035 h 1091"/>
                  <a:gd name="T66" fmla="*/ 63 w 463"/>
                  <a:gd name="T67" fmla="*/ 1023 h 1091"/>
                  <a:gd name="T68" fmla="*/ 48 w 463"/>
                  <a:gd name="T69" fmla="*/ 1008 h 1091"/>
                  <a:gd name="T70" fmla="*/ 32 w 463"/>
                  <a:gd name="T71" fmla="*/ 997 h 1091"/>
                  <a:gd name="T72" fmla="*/ 19 w 463"/>
                  <a:gd name="T73" fmla="*/ 985 h 1091"/>
                  <a:gd name="T74" fmla="*/ 9 w 463"/>
                  <a:gd name="T75" fmla="*/ 978 h 1091"/>
                  <a:gd name="T76" fmla="*/ 3 w 463"/>
                  <a:gd name="T77" fmla="*/ 971 h 1091"/>
                  <a:gd name="T78" fmla="*/ 0 w 463"/>
                  <a:gd name="T79" fmla="*/ 970 h 1091"/>
                  <a:gd name="T80" fmla="*/ 67 w 463"/>
                  <a:gd name="T81" fmla="*/ 0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63" h="1091">
                    <a:moveTo>
                      <a:pt x="67" y="0"/>
                    </a:moveTo>
                    <a:lnTo>
                      <a:pt x="231" y="285"/>
                    </a:lnTo>
                    <a:lnTo>
                      <a:pt x="396" y="0"/>
                    </a:lnTo>
                    <a:lnTo>
                      <a:pt x="463" y="970"/>
                    </a:lnTo>
                    <a:lnTo>
                      <a:pt x="460" y="971"/>
                    </a:lnTo>
                    <a:lnTo>
                      <a:pt x="454" y="978"/>
                    </a:lnTo>
                    <a:lnTo>
                      <a:pt x="444" y="985"/>
                    </a:lnTo>
                    <a:lnTo>
                      <a:pt x="431" y="997"/>
                    </a:lnTo>
                    <a:lnTo>
                      <a:pt x="417" y="1008"/>
                    </a:lnTo>
                    <a:lnTo>
                      <a:pt x="400" y="1023"/>
                    </a:lnTo>
                    <a:lnTo>
                      <a:pt x="383" y="1035"/>
                    </a:lnTo>
                    <a:lnTo>
                      <a:pt x="366" y="1050"/>
                    </a:lnTo>
                    <a:lnTo>
                      <a:pt x="350" y="1062"/>
                    </a:lnTo>
                    <a:lnTo>
                      <a:pt x="336" y="1073"/>
                    </a:lnTo>
                    <a:lnTo>
                      <a:pt x="323" y="1082"/>
                    </a:lnTo>
                    <a:lnTo>
                      <a:pt x="314" y="1088"/>
                    </a:lnTo>
                    <a:lnTo>
                      <a:pt x="307" y="1091"/>
                    </a:lnTo>
                    <a:lnTo>
                      <a:pt x="297" y="1089"/>
                    </a:lnTo>
                    <a:lnTo>
                      <a:pt x="291" y="1086"/>
                    </a:lnTo>
                    <a:lnTo>
                      <a:pt x="287" y="1082"/>
                    </a:lnTo>
                    <a:lnTo>
                      <a:pt x="285" y="1080"/>
                    </a:lnTo>
                    <a:lnTo>
                      <a:pt x="231" y="961"/>
                    </a:lnTo>
                    <a:lnTo>
                      <a:pt x="177" y="1080"/>
                    </a:lnTo>
                    <a:lnTo>
                      <a:pt x="176" y="1082"/>
                    </a:lnTo>
                    <a:lnTo>
                      <a:pt x="174" y="1086"/>
                    </a:lnTo>
                    <a:lnTo>
                      <a:pt x="166" y="1089"/>
                    </a:lnTo>
                    <a:lnTo>
                      <a:pt x="156" y="1091"/>
                    </a:lnTo>
                    <a:lnTo>
                      <a:pt x="150" y="1088"/>
                    </a:lnTo>
                    <a:lnTo>
                      <a:pt x="140" y="1082"/>
                    </a:lnTo>
                    <a:lnTo>
                      <a:pt x="129" y="1073"/>
                    </a:lnTo>
                    <a:lnTo>
                      <a:pt x="113" y="1062"/>
                    </a:lnTo>
                    <a:lnTo>
                      <a:pt x="98" y="1050"/>
                    </a:lnTo>
                    <a:lnTo>
                      <a:pt x="81" y="1035"/>
                    </a:lnTo>
                    <a:lnTo>
                      <a:pt x="63" y="1023"/>
                    </a:lnTo>
                    <a:lnTo>
                      <a:pt x="48" y="1008"/>
                    </a:lnTo>
                    <a:lnTo>
                      <a:pt x="32" y="997"/>
                    </a:lnTo>
                    <a:lnTo>
                      <a:pt x="19" y="985"/>
                    </a:lnTo>
                    <a:lnTo>
                      <a:pt x="9" y="978"/>
                    </a:lnTo>
                    <a:lnTo>
                      <a:pt x="3" y="971"/>
                    </a:lnTo>
                    <a:lnTo>
                      <a:pt x="0" y="970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ECF0F1"/>
              </a:solidFill>
              <a:ln w="0">
                <a:solidFill>
                  <a:srgbClr val="ECF0F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9" name="Freeform 140"/>
              <p:cNvSpPr>
                <a:spLocks noEditPoints="1"/>
              </p:cNvSpPr>
              <p:nvPr/>
            </p:nvSpPr>
            <p:spPr bwMode="auto">
              <a:xfrm>
                <a:off x="4922" y="2108"/>
                <a:ext cx="149" cy="104"/>
              </a:xfrm>
              <a:custGeom>
                <a:avLst/>
                <a:gdLst>
                  <a:gd name="T0" fmla="*/ 283 w 299"/>
                  <a:gd name="T1" fmla="*/ 0 h 207"/>
                  <a:gd name="T2" fmla="*/ 299 w 299"/>
                  <a:gd name="T3" fmla="*/ 31 h 207"/>
                  <a:gd name="T4" fmla="*/ 251 w 299"/>
                  <a:gd name="T5" fmla="*/ 207 h 207"/>
                  <a:gd name="T6" fmla="*/ 166 w 299"/>
                  <a:gd name="T7" fmla="*/ 104 h 207"/>
                  <a:gd name="T8" fmla="*/ 283 w 299"/>
                  <a:gd name="T9" fmla="*/ 0 h 207"/>
                  <a:gd name="T10" fmla="*/ 17 w 299"/>
                  <a:gd name="T11" fmla="*/ 0 h 207"/>
                  <a:gd name="T12" fmla="*/ 134 w 299"/>
                  <a:gd name="T13" fmla="*/ 104 h 207"/>
                  <a:gd name="T14" fmla="*/ 48 w 299"/>
                  <a:gd name="T15" fmla="*/ 207 h 207"/>
                  <a:gd name="T16" fmla="*/ 0 w 299"/>
                  <a:gd name="T17" fmla="*/ 31 h 207"/>
                  <a:gd name="T18" fmla="*/ 17 w 299"/>
                  <a:gd name="T19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9" h="207">
                    <a:moveTo>
                      <a:pt x="283" y="0"/>
                    </a:moveTo>
                    <a:lnTo>
                      <a:pt x="299" y="31"/>
                    </a:lnTo>
                    <a:lnTo>
                      <a:pt x="251" y="207"/>
                    </a:lnTo>
                    <a:lnTo>
                      <a:pt x="166" y="104"/>
                    </a:lnTo>
                    <a:lnTo>
                      <a:pt x="283" y="0"/>
                    </a:lnTo>
                    <a:close/>
                    <a:moveTo>
                      <a:pt x="17" y="0"/>
                    </a:moveTo>
                    <a:lnTo>
                      <a:pt x="134" y="104"/>
                    </a:lnTo>
                    <a:lnTo>
                      <a:pt x="48" y="207"/>
                    </a:lnTo>
                    <a:lnTo>
                      <a:pt x="0" y="3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0" name="Freeform 141"/>
              <p:cNvSpPr>
                <a:spLocks noEditPoints="1"/>
              </p:cNvSpPr>
              <p:nvPr/>
            </p:nvSpPr>
            <p:spPr bwMode="auto">
              <a:xfrm>
                <a:off x="4593" y="2114"/>
                <a:ext cx="1042" cy="835"/>
              </a:xfrm>
              <a:custGeom>
                <a:avLst/>
                <a:gdLst>
                  <a:gd name="T0" fmla="*/ 1008 w 2085"/>
                  <a:gd name="T1" fmla="*/ 63 h 1669"/>
                  <a:gd name="T2" fmla="*/ 1275 w 2085"/>
                  <a:gd name="T3" fmla="*/ 165 h 1669"/>
                  <a:gd name="T4" fmla="*/ 1290 w 2085"/>
                  <a:gd name="T5" fmla="*/ 164 h 1669"/>
                  <a:gd name="T6" fmla="*/ 1304 w 2085"/>
                  <a:gd name="T7" fmla="*/ 174 h 1669"/>
                  <a:gd name="T8" fmla="*/ 1317 w 2085"/>
                  <a:gd name="T9" fmla="*/ 187 h 1669"/>
                  <a:gd name="T10" fmla="*/ 1347 w 2085"/>
                  <a:gd name="T11" fmla="*/ 210 h 1669"/>
                  <a:gd name="T12" fmla="*/ 1389 w 2085"/>
                  <a:gd name="T13" fmla="*/ 241 h 1669"/>
                  <a:gd name="T14" fmla="*/ 1439 w 2085"/>
                  <a:gd name="T15" fmla="*/ 278 h 1669"/>
                  <a:gd name="T16" fmla="*/ 1492 w 2085"/>
                  <a:gd name="T17" fmla="*/ 315 h 1669"/>
                  <a:gd name="T18" fmla="*/ 1543 w 2085"/>
                  <a:gd name="T19" fmla="*/ 352 h 1669"/>
                  <a:gd name="T20" fmla="*/ 1590 w 2085"/>
                  <a:gd name="T21" fmla="*/ 385 h 1669"/>
                  <a:gd name="T22" fmla="*/ 1624 w 2085"/>
                  <a:gd name="T23" fmla="*/ 409 h 1669"/>
                  <a:gd name="T24" fmla="*/ 1644 w 2085"/>
                  <a:gd name="T25" fmla="*/ 423 h 1669"/>
                  <a:gd name="T26" fmla="*/ 2071 w 2085"/>
                  <a:gd name="T27" fmla="*/ 385 h 1669"/>
                  <a:gd name="T28" fmla="*/ 1602 w 2085"/>
                  <a:gd name="T29" fmla="*/ 663 h 1669"/>
                  <a:gd name="T30" fmla="*/ 1181 w 2085"/>
                  <a:gd name="T31" fmla="*/ 954 h 1669"/>
                  <a:gd name="T32" fmla="*/ 1302 w 2085"/>
                  <a:gd name="T33" fmla="*/ 1561 h 1669"/>
                  <a:gd name="T34" fmla="*/ 1277 w 2085"/>
                  <a:gd name="T35" fmla="*/ 1573 h 1669"/>
                  <a:gd name="T36" fmla="*/ 1236 w 2085"/>
                  <a:gd name="T37" fmla="*/ 1591 h 1669"/>
                  <a:gd name="T38" fmla="*/ 1185 w 2085"/>
                  <a:gd name="T39" fmla="*/ 1613 h 1669"/>
                  <a:gd name="T40" fmla="*/ 1132 w 2085"/>
                  <a:gd name="T41" fmla="*/ 1636 h 1669"/>
                  <a:gd name="T42" fmla="*/ 1083 w 2085"/>
                  <a:gd name="T43" fmla="*/ 1654 h 1669"/>
                  <a:gd name="T44" fmla="*/ 1047 w 2085"/>
                  <a:gd name="T45" fmla="*/ 1667 h 1669"/>
                  <a:gd name="T46" fmla="*/ 1020 w 2085"/>
                  <a:gd name="T47" fmla="*/ 1669 h 1669"/>
                  <a:gd name="T48" fmla="*/ 998 w 2085"/>
                  <a:gd name="T49" fmla="*/ 1661 h 1669"/>
                  <a:gd name="T50" fmla="*/ 988 w 2085"/>
                  <a:gd name="T51" fmla="*/ 1650 h 1669"/>
                  <a:gd name="T52" fmla="*/ 985 w 2085"/>
                  <a:gd name="T53" fmla="*/ 1644 h 1669"/>
                  <a:gd name="T54" fmla="*/ 948 w 2085"/>
                  <a:gd name="T55" fmla="*/ 0 h 1669"/>
                  <a:gd name="T56" fmla="*/ 750 w 2085"/>
                  <a:gd name="T57" fmla="*/ 889 h 1669"/>
                  <a:gd name="T58" fmla="*/ 628 w 2085"/>
                  <a:gd name="T59" fmla="*/ 1646 h 1669"/>
                  <a:gd name="T60" fmla="*/ 621 w 2085"/>
                  <a:gd name="T61" fmla="*/ 1655 h 1669"/>
                  <a:gd name="T62" fmla="*/ 606 w 2085"/>
                  <a:gd name="T63" fmla="*/ 1667 h 1669"/>
                  <a:gd name="T64" fmla="*/ 579 w 2085"/>
                  <a:gd name="T65" fmla="*/ 1669 h 1669"/>
                  <a:gd name="T66" fmla="*/ 551 w 2085"/>
                  <a:gd name="T67" fmla="*/ 1661 h 1669"/>
                  <a:gd name="T68" fmla="*/ 507 w 2085"/>
                  <a:gd name="T69" fmla="*/ 1645 h 1669"/>
                  <a:gd name="T70" fmla="*/ 455 w 2085"/>
                  <a:gd name="T71" fmla="*/ 1624 h 1669"/>
                  <a:gd name="T72" fmla="*/ 401 w 2085"/>
                  <a:gd name="T73" fmla="*/ 1601 h 1669"/>
                  <a:gd name="T74" fmla="*/ 355 w 2085"/>
                  <a:gd name="T75" fmla="*/ 1581 h 1669"/>
                  <a:gd name="T76" fmla="*/ 322 w 2085"/>
                  <a:gd name="T77" fmla="*/ 1566 h 1669"/>
                  <a:gd name="T78" fmla="*/ 309 w 2085"/>
                  <a:gd name="T79" fmla="*/ 1560 h 1669"/>
                  <a:gd name="T80" fmla="*/ 400 w 2085"/>
                  <a:gd name="T81" fmla="*/ 622 h 1669"/>
                  <a:gd name="T82" fmla="*/ 208 w 2085"/>
                  <a:gd name="T83" fmla="*/ 1378 h 1669"/>
                  <a:gd name="T84" fmla="*/ 63 w 2085"/>
                  <a:gd name="T85" fmla="*/ 856 h 1669"/>
                  <a:gd name="T86" fmla="*/ 68 w 2085"/>
                  <a:gd name="T87" fmla="*/ 843 h 1669"/>
                  <a:gd name="T88" fmla="*/ 81 w 2085"/>
                  <a:gd name="T89" fmla="*/ 806 h 1669"/>
                  <a:gd name="T90" fmla="*/ 102 w 2085"/>
                  <a:gd name="T91" fmla="*/ 752 h 1669"/>
                  <a:gd name="T92" fmla="*/ 126 w 2085"/>
                  <a:gd name="T93" fmla="*/ 683 h 1669"/>
                  <a:gd name="T94" fmla="*/ 154 w 2085"/>
                  <a:gd name="T95" fmla="*/ 604 h 1669"/>
                  <a:gd name="T96" fmla="*/ 185 w 2085"/>
                  <a:gd name="T97" fmla="*/ 521 h 1669"/>
                  <a:gd name="T98" fmla="*/ 216 w 2085"/>
                  <a:gd name="T99" fmla="*/ 437 h 1669"/>
                  <a:gd name="T100" fmla="*/ 245 w 2085"/>
                  <a:gd name="T101" fmla="*/ 359 h 1669"/>
                  <a:gd name="T102" fmla="*/ 272 w 2085"/>
                  <a:gd name="T103" fmla="*/ 288 h 1669"/>
                  <a:gd name="T104" fmla="*/ 292 w 2085"/>
                  <a:gd name="T105" fmla="*/ 230 h 1669"/>
                  <a:gd name="T106" fmla="*/ 306 w 2085"/>
                  <a:gd name="T107" fmla="*/ 191 h 1669"/>
                  <a:gd name="T108" fmla="*/ 313 w 2085"/>
                  <a:gd name="T109" fmla="*/ 174 h 1669"/>
                  <a:gd name="T110" fmla="*/ 327 w 2085"/>
                  <a:gd name="T111" fmla="*/ 164 h 1669"/>
                  <a:gd name="T112" fmla="*/ 340 w 2085"/>
                  <a:gd name="T113" fmla="*/ 165 h 1669"/>
                  <a:gd name="T114" fmla="*/ 605 w 2085"/>
                  <a:gd name="T115" fmla="*/ 63 h 1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85" h="1669">
                    <a:moveTo>
                      <a:pt x="948" y="0"/>
                    </a:moveTo>
                    <a:lnTo>
                      <a:pt x="1008" y="63"/>
                    </a:lnTo>
                    <a:lnTo>
                      <a:pt x="1272" y="165"/>
                    </a:lnTo>
                    <a:lnTo>
                      <a:pt x="1275" y="165"/>
                    </a:lnTo>
                    <a:lnTo>
                      <a:pt x="1281" y="164"/>
                    </a:lnTo>
                    <a:lnTo>
                      <a:pt x="1290" y="164"/>
                    </a:lnTo>
                    <a:lnTo>
                      <a:pt x="1299" y="167"/>
                    </a:lnTo>
                    <a:lnTo>
                      <a:pt x="1304" y="174"/>
                    </a:lnTo>
                    <a:lnTo>
                      <a:pt x="1308" y="179"/>
                    </a:lnTo>
                    <a:lnTo>
                      <a:pt x="1317" y="187"/>
                    </a:lnTo>
                    <a:lnTo>
                      <a:pt x="1330" y="197"/>
                    </a:lnTo>
                    <a:lnTo>
                      <a:pt x="1347" y="210"/>
                    </a:lnTo>
                    <a:lnTo>
                      <a:pt x="1367" y="224"/>
                    </a:lnTo>
                    <a:lnTo>
                      <a:pt x="1389" y="241"/>
                    </a:lnTo>
                    <a:lnTo>
                      <a:pt x="1413" y="259"/>
                    </a:lnTo>
                    <a:lnTo>
                      <a:pt x="1439" y="278"/>
                    </a:lnTo>
                    <a:lnTo>
                      <a:pt x="1465" y="296"/>
                    </a:lnTo>
                    <a:lnTo>
                      <a:pt x="1492" y="315"/>
                    </a:lnTo>
                    <a:lnTo>
                      <a:pt x="1518" y="334"/>
                    </a:lnTo>
                    <a:lnTo>
                      <a:pt x="1543" y="352"/>
                    </a:lnTo>
                    <a:lnTo>
                      <a:pt x="1568" y="369"/>
                    </a:lnTo>
                    <a:lnTo>
                      <a:pt x="1590" y="385"/>
                    </a:lnTo>
                    <a:lnTo>
                      <a:pt x="1608" y="399"/>
                    </a:lnTo>
                    <a:lnTo>
                      <a:pt x="1624" y="409"/>
                    </a:lnTo>
                    <a:lnTo>
                      <a:pt x="1636" y="418"/>
                    </a:lnTo>
                    <a:lnTo>
                      <a:pt x="1644" y="423"/>
                    </a:lnTo>
                    <a:lnTo>
                      <a:pt x="1646" y="426"/>
                    </a:lnTo>
                    <a:lnTo>
                      <a:pt x="2071" y="385"/>
                    </a:lnTo>
                    <a:lnTo>
                      <a:pt x="2085" y="581"/>
                    </a:lnTo>
                    <a:lnTo>
                      <a:pt x="1602" y="663"/>
                    </a:lnTo>
                    <a:lnTo>
                      <a:pt x="1232" y="514"/>
                    </a:lnTo>
                    <a:lnTo>
                      <a:pt x="1181" y="954"/>
                    </a:lnTo>
                    <a:lnTo>
                      <a:pt x="1305" y="1560"/>
                    </a:lnTo>
                    <a:lnTo>
                      <a:pt x="1302" y="1561"/>
                    </a:lnTo>
                    <a:lnTo>
                      <a:pt x="1293" y="1566"/>
                    </a:lnTo>
                    <a:lnTo>
                      <a:pt x="1277" y="1573"/>
                    </a:lnTo>
                    <a:lnTo>
                      <a:pt x="1259" y="1581"/>
                    </a:lnTo>
                    <a:lnTo>
                      <a:pt x="1236" y="1591"/>
                    </a:lnTo>
                    <a:lnTo>
                      <a:pt x="1212" y="1601"/>
                    </a:lnTo>
                    <a:lnTo>
                      <a:pt x="1185" y="1613"/>
                    </a:lnTo>
                    <a:lnTo>
                      <a:pt x="1159" y="1624"/>
                    </a:lnTo>
                    <a:lnTo>
                      <a:pt x="1132" y="1636"/>
                    </a:lnTo>
                    <a:lnTo>
                      <a:pt x="1106" y="1646"/>
                    </a:lnTo>
                    <a:lnTo>
                      <a:pt x="1083" y="1654"/>
                    </a:lnTo>
                    <a:lnTo>
                      <a:pt x="1062" y="1661"/>
                    </a:lnTo>
                    <a:lnTo>
                      <a:pt x="1047" y="1667"/>
                    </a:lnTo>
                    <a:lnTo>
                      <a:pt x="1035" y="1669"/>
                    </a:lnTo>
                    <a:lnTo>
                      <a:pt x="1020" y="1669"/>
                    </a:lnTo>
                    <a:lnTo>
                      <a:pt x="1007" y="1667"/>
                    </a:lnTo>
                    <a:lnTo>
                      <a:pt x="998" y="1661"/>
                    </a:lnTo>
                    <a:lnTo>
                      <a:pt x="992" y="1655"/>
                    </a:lnTo>
                    <a:lnTo>
                      <a:pt x="988" y="1650"/>
                    </a:lnTo>
                    <a:lnTo>
                      <a:pt x="985" y="1646"/>
                    </a:lnTo>
                    <a:lnTo>
                      <a:pt x="985" y="1644"/>
                    </a:lnTo>
                    <a:lnTo>
                      <a:pt x="864" y="889"/>
                    </a:lnTo>
                    <a:lnTo>
                      <a:pt x="948" y="0"/>
                    </a:lnTo>
                    <a:close/>
                    <a:moveTo>
                      <a:pt x="665" y="0"/>
                    </a:moveTo>
                    <a:lnTo>
                      <a:pt x="750" y="889"/>
                    </a:lnTo>
                    <a:lnTo>
                      <a:pt x="629" y="1644"/>
                    </a:lnTo>
                    <a:lnTo>
                      <a:pt x="628" y="1646"/>
                    </a:lnTo>
                    <a:lnTo>
                      <a:pt x="625" y="1650"/>
                    </a:lnTo>
                    <a:lnTo>
                      <a:pt x="621" y="1655"/>
                    </a:lnTo>
                    <a:lnTo>
                      <a:pt x="615" y="1661"/>
                    </a:lnTo>
                    <a:lnTo>
                      <a:pt x="606" y="1667"/>
                    </a:lnTo>
                    <a:lnTo>
                      <a:pt x="594" y="1669"/>
                    </a:lnTo>
                    <a:lnTo>
                      <a:pt x="579" y="1669"/>
                    </a:lnTo>
                    <a:lnTo>
                      <a:pt x="567" y="1667"/>
                    </a:lnTo>
                    <a:lnTo>
                      <a:pt x="551" y="1661"/>
                    </a:lnTo>
                    <a:lnTo>
                      <a:pt x="530" y="1654"/>
                    </a:lnTo>
                    <a:lnTo>
                      <a:pt x="507" y="1645"/>
                    </a:lnTo>
                    <a:lnTo>
                      <a:pt x="482" y="1636"/>
                    </a:lnTo>
                    <a:lnTo>
                      <a:pt x="455" y="1624"/>
                    </a:lnTo>
                    <a:lnTo>
                      <a:pt x="428" y="1613"/>
                    </a:lnTo>
                    <a:lnTo>
                      <a:pt x="401" y="1601"/>
                    </a:lnTo>
                    <a:lnTo>
                      <a:pt x="377" y="1591"/>
                    </a:lnTo>
                    <a:lnTo>
                      <a:pt x="355" y="1581"/>
                    </a:lnTo>
                    <a:lnTo>
                      <a:pt x="336" y="1573"/>
                    </a:lnTo>
                    <a:lnTo>
                      <a:pt x="322" y="1566"/>
                    </a:lnTo>
                    <a:lnTo>
                      <a:pt x="311" y="1561"/>
                    </a:lnTo>
                    <a:lnTo>
                      <a:pt x="309" y="1560"/>
                    </a:lnTo>
                    <a:lnTo>
                      <a:pt x="434" y="954"/>
                    </a:lnTo>
                    <a:lnTo>
                      <a:pt x="400" y="622"/>
                    </a:lnTo>
                    <a:lnTo>
                      <a:pt x="252" y="931"/>
                    </a:lnTo>
                    <a:lnTo>
                      <a:pt x="208" y="1378"/>
                    </a:lnTo>
                    <a:lnTo>
                      <a:pt x="0" y="1371"/>
                    </a:lnTo>
                    <a:lnTo>
                      <a:pt x="63" y="856"/>
                    </a:lnTo>
                    <a:lnTo>
                      <a:pt x="64" y="852"/>
                    </a:lnTo>
                    <a:lnTo>
                      <a:pt x="68" y="843"/>
                    </a:lnTo>
                    <a:lnTo>
                      <a:pt x="73" y="826"/>
                    </a:lnTo>
                    <a:lnTo>
                      <a:pt x="81" y="806"/>
                    </a:lnTo>
                    <a:lnTo>
                      <a:pt x="90" y="782"/>
                    </a:lnTo>
                    <a:lnTo>
                      <a:pt x="102" y="752"/>
                    </a:lnTo>
                    <a:lnTo>
                      <a:pt x="113" y="719"/>
                    </a:lnTo>
                    <a:lnTo>
                      <a:pt x="126" y="683"/>
                    </a:lnTo>
                    <a:lnTo>
                      <a:pt x="140" y="644"/>
                    </a:lnTo>
                    <a:lnTo>
                      <a:pt x="154" y="604"/>
                    </a:lnTo>
                    <a:lnTo>
                      <a:pt x="170" y="563"/>
                    </a:lnTo>
                    <a:lnTo>
                      <a:pt x="185" y="521"/>
                    </a:lnTo>
                    <a:lnTo>
                      <a:pt x="201" y="480"/>
                    </a:lnTo>
                    <a:lnTo>
                      <a:pt x="216" y="437"/>
                    </a:lnTo>
                    <a:lnTo>
                      <a:pt x="230" y="397"/>
                    </a:lnTo>
                    <a:lnTo>
                      <a:pt x="245" y="359"/>
                    </a:lnTo>
                    <a:lnTo>
                      <a:pt x="259" y="322"/>
                    </a:lnTo>
                    <a:lnTo>
                      <a:pt x="272" y="288"/>
                    </a:lnTo>
                    <a:lnTo>
                      <a:pt x="282" y="257"/>
                    </a:lnTo>
                    <a:lnTo>
                      <a:pt x="292" y="230"/>
                    </a:lnTo>
                    <a:lnTo>
                      <a:pt x="300" y="209"/>
                    </a:lnTo>
                    <a:lnTo>
                      <a:pt x="306" y="191"/>
                    </a:lnTo>
                    <a:lnTo>
                      <a:pt x="311" y="179"/>
                    </a:lnTo>
                    <a:lnTo>
                      <a:pt x="313" y="174"/>
                    </a:lnTo>
                    <a:lnTo>
                      <a:pt x="319" y="166"/>
                    </a:lnTo>
                    <a:lnTo>
                      <a:pt x="327" y="164"/>
                    </a:lnTo>
                    <a:lnTo>
                      <a:pt x="333" y="164"/>
                    </a:lnTo>
                    <a:lnTo>
                      <a:pt x="340" y="165"/>
                    </a:lnTo>
                    <a:lnTo>
                      <a:pt x="341" y="165"/>
                    </a:lnTo>
                    <a:lnTo>
                      <a:pt x="605" y="63"/>
                    </a:lnTo>
                    <a:lnTo>
                      <a:pt x="665" y="0"/>
                    </a:lnTo>
                    <a:close/>
                  </a:path>
                </a:pathLst>
              </a:custGeom>
              <a:solidFill>
                <a:srgbClr val="20D0C2"/>
              </a:solidFill>
              <a:ln w="0">
                <a:solidFill>
                  <a:srgbClr val="20D0C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1" name="Freeform 142"/>
              <p:cNvSpPr>
                <a:spLocks/>
              </p:cNvSpPr>
              <p:nvPr/>
            </p:nvSpPr>
            <p:spPr bwMode="auto">
              <a:xfrm>
                <a:off x="4613" y="2799"/>
                <a:ext cx="77" cy="20"/>
              </a:xfrm>
              <a:custGeom>
                <a:avLst/>
                <a:gdLst>
                  <a:gd name="T0" fmla="*/ 3 w 154"/>
                  <a:gd name="T1" fmla="*/ 0 h 40"/>
                  <a:gd name="T2" fmla="*/ 154 w 154"/>
                  <a:gd name="T3" fmla="*/ 5 h 40"/>
                  <a:gd name="T4" fmla="*/ 154 w 154"/>
                  <a:gd name="T5" fmla="*/ 40 h 40"/>
                  <a:gd name="T6" fmla="*/ 0 w 154"/>
                  <a:gd name="T7" fmla="*/ 40 h 40"/>
                  <a:gd name="T8" fmla="*/ 3 w 154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40">
                    <a:moveTo>
                      <a:pt x="3" y="0"/>
                    </a:moveTo>
                    <a:lnTo>
                      <a:pt x="154" y="5"/>
                    </a:lnTo>
                    <a:lnTo>
                      <a:pt x="154" y="40"/>
                    </a:lnTo>
                    <a:lnTo>
                      <a:pt x="0" y="4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2" name="Freeform 143"/>
              <p:cNvSpPr>
                <a:spLocks/>
              </p:cNvSpPr>
              <p:nvPr/>
            </p:nvSpPr>
            <p:spPr bwMode="auto">
              <a:xfrm>
                <a:off x="4929" y="2071"/>
                <a:ext cx="133" cy="89"/>
              </a:xfrm>
              <a:custGeom>
                <a:avLst/>
                <a:gdLst>
                  <a:gd name="T0" fmla="*/ 31 w 267"/>
                  <a:gd name="T1" fmla="*/ 0 h 179"/>
                  <a:gd name="T2" fmla="*/ 252 w 267"/>
                  <a:gd name="T3" fmla="*/ 3 h 179"/>
                  <a:gd name="T4" fmla="*/ 267 w 267"/>
                  <a:gd name="T5" fmla="*/ 75 h 179"/>
                  <a:gd name="T6" fmla="*/ 152 w 267"/>
                  <a:gd name="T7" fmla="*/ 179 h 179"/>
                  <a:gd name="T8" fmla="*/ 117 w 267"/>
                  <a:gd name="T9" fmla="*/ 179 h 179"/>
                  <a:gd name="T10" fmla="*/ 0 w 267"/>
                  <a:gd name="T11" fmla="*/ 75 h 179"/>
                  <a:gd name="T12" fmla="*/ 31 w 267"/>
                  <a:gd name="T13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7" h="179">
                    <a:moveTo>
                      <a:pt x="31" y="0"/>
                    </a:moveTo>
                    <a:lnTo>
                      <a:pt x="252" y="3"/>
                    </a:lnTo>
                    <a:lnTo>
                      <a:pt x="267" y="75"/>
                    </a:lnTo>
                    <a:lnTo>
                      <a:pt x="152" y="179"/>
                    </a:lnTo>
                    <a:lnTo>
                      <a:pt x="117" y="179"/>
                    </a:lnTo>
                    <a:lnTo>
                      <a:pt x="0" y="75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F0B97D"/>
              </a:solidFill>
              <a:ln w="0">
                <a:solidFill>
                  <a:srgbClr val="F0B97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3" name="Freeform 144"/>
              <p:cNvSpPr>
                <a:spLocks/>
              </p:cNvSpPr>
              <p:nvPr/>
            </p:nvSpPr>
            <p:spPr bwMode="auto">
              <a:xfrm>
                <a:off x="4877" y="1823"/>
                <a:ext cx="238" cy="305"/>
              </a:xfrm>
              <a:custGeom>
                <a:avLst/>
                <a:gdLst>
                  <a:gd name="T0" fmla="*/ 269 w 476"/>
                  <a:gd name="T1" fmla="*/ 1 h 610"/>
                  <a:gd name="T2" fmla="*/ 328 w 476"/>
                  <a:gd name="T3" fmla="*/ 14 h 610"/>
                  <a:gd name="T4" fmla="*/ 378 w 476"/>
                  <a:gd name="T5" fmla="*/ 41 h 610"/>
                  <a:gd name="T6" fmla="*/ 418 w 476"/>
                  <a:gd name="T7" fmla="*/ 79 h 610"/>
                  <a:gd name="T8" fmla="*/ 440 w 476"/>
                  <a:gd name="T9" fmla="*/ 132 h 610"/>
                  <a:gd name="T10" fmla="*/ 446 w 476"/>
                  <a:gd name="T11" fmla="*/ 183 h 610"/>
                  <a:gd name="T12" fmla="*/ 458 w 476"/>
                  <a:gd name="T13" fmla="*/ 205 h 610"/>
                  <a:gd name="T14" fmla="*/ 472 w 476"/>
                  <a:gd name="T15" fmla="*/ 220 h 610"/>
                  <a:gd name="T16" fmla="*/ 476 w 476"/>
                  <a:gd name="T17" fmla="*/ 251 h 610"/>
                  <a:gd name="T18" fmla="*/ 472 w 476"/>
                  <a:gd name="T19" fmla="*/ 287 h 610"/>
                  <a:gd name="T20" fmla="*/ 464 w 476"/>
                  <a:gd name="T21" fmla="*/ 322 h 610"/>
                  <a:gd name="T22" fmla="*/ 453 w 476"/>
                  <a:gd name="T23" fmla="*/ 348 h 610"/>
                  <a:gd name="T24" fmla="*/ 444 w 476"/>
                  <a:gd name="T25" fmla="*/ 355 h 610"/>
                  <a:gd name="T26" fmla="*/ 440 w 476"/>
                  <a:gd name="T27" fmla="*/ 353 h 610"/>
                  <a:gd name="T28" fmla="*/ 434 w 476"/>
                  <a:gd name="T29" fmla="*/ 350 h 610"/>
                  <a:gd name="T30" fmla="*/ 421 w 476"/>
                  <a:gd name="T31" fmla="*/ 390 h 610"/>
                  <a:gd name="T32" fmla="*/ 395 w 476"/>
                  <a:gd name="T33" fmla="*/ 444 h 610"/>
                  <a:gd name="T34" fmla="*/ 363 w 476"/>
                  <a:gd name="T35" fmla="*/ 502 h 610"/>
                  <a:gd name="T36" fmla="*/ 327 w 476"/>
                  <a:gd name="T37" fmla="*/ 556 h 610"/>
                  <a:gd name="T38" fmla="*/ 293 w 476"/>
                  <a:gd name="T39" fmla="*/ 598 h 610"/>
                  <a:gd name="T40" fmla="*/ 273 w 476"/>
                  <a:gd name="T41" fmla="*/ 607 h 610"/>
                  <a:gd name="T42" fmla="*/ 237 w 476"/>
                  <a:gd name="T43" fmla="*/ 610 h 610"/>
                  <a:gd name="T44" fmla="*/ 202 w 476"/>
                  <a:gd name="T45" fmla="*/ 607 h 610"/>
                  <a:gd name="T46" fmla="*/ 180 w 476"/>
                  <a:gd name="T47" fmla="*/ 598 h 610"/>
                  <a:gd name="T48" fmla="*/ 148 w 476"/>
                  <a:gd name="T49" fmla="*/ 554 h 610"/>
                  <a:gd name="T50" fmla="*/ 112 w 476"/>
                  <a:gd name="T51" fmla="*/ 501 h 610"/>
                  <a:gd name="T52" fmla="*/ 80 w 476"/>
                  <a:gd name="T53" fmla="*/ 443 h 610"/>
                  <a:gd name="T54" fmla="*/ 54 w 476"/>
                  <a:gd name="T55" fmla="*/ 390 h 610"/>
                  <a:gd name="T56" fmla="*/ 41 w 476"/>
                  <a:gd name="T57" fmla="*/ 350 h 610"/>
                  <a:gd name="T58" fmla="*/ 36 w 476"/>
                  <a:gd name="T59" fmla="*/ 353 h 610"/>
                  <a:gd name="T60" fmla="*/ 31 w 476"/>
                  <a:gd name="T61" fmla="*/ 355 h 610"/>
                  <a:gd name="T62" fmla="*/ 23 w 476"/>
                  <a:gd name="T63" fmla="*/ 348 h 610"/>
                  <a:gd name="T64" fmla="*/ 12 w 476"/>
                  <a:gd name="T65" fmla="*/ 322 h 610"/>
                  <a:gd name="T66" fmla="*/ 3 w 476"/>
                  <a:gd name="T67" fmla="*/ 287 h 610"/>
                  <a:gd name="T68" fmla="*/ 0 w 476"/>
                  <a:gd name="T69" fmla="*/ 251 h 610"/>
                  <a:gd name="T70" fmla="*/ 4 w 476"/>
                  <a:gd name="T71" fmla="*/ 220 h 610"/>
                  <a:gd name="T72" fmla="*/ 17 w 476"/>
                  <a:gd name="T73" fmla="*/ 205 h 610"/>
                  <a:gd name="T74" fmla="*/ 30 w 476"/>
                  <a:gd name="T75" fmla="*/ 183 h 610"/>
                  <a:gd name="T76" fmla="*/ 36 w 476"/>
                  <a:gd name="T77" fmla="*/ 132 h 610"/>
                  <a:gd name="T78" fmla="*/ 58 w 476"/>
                  <a:gd name="T79" fmla="*/ 79 h 610"/>
                  <a:gd name="T80" fmla="*/ 97 w 476"/>
                  <a:gd name="T81" fmla="*/ 41 h 610"/>
                  <a:gd name="T82" fmla="*/ 148 w 476"/>
                  <a:gd name="T83" fmla="*/ 14 h 610"/>
                  <a:gd name="T84" fmla="*/ 207 w 476"/>
                  <a:gd name="T85" fmla="*/ 1 h 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76" h="610">
                    <a:moveTo>
                      <a:pt x="238" y="0"/>
                    </a:moveTo>
                    <a:lnTo>
                      <a:pt x="269" y="1"/>
                    </a:lnTo>
                    <a:lnTo>
                      <a:pt x="299" y="6"/>
                    </a:lnTo>
                    <a:lnTo>
                      <a:pt x="328" y="14"/>
                    </a:lnTo>
                    <a:lnTo>
                      <a:pt x="354" y="25"/>
                    </a:lnTo>
                    <a:lnTo>
                      <a:pt x="378" y="41"/>
                    </a:lnTo>
                    <a:lnTo>
                      <a:pt x="400" y="59"/>
                    </a:lnTo>
                    <a:lnTo>
                      <a:pt x="418" y="79"/>
                    </a:lnTo>
                    <a:lnTo>
                      <a:pt x="431" y="105"/>
                    </a:lnTo>
                    <a:lnTo>
                      <a:pt x="440" y="132"/>
                    </a:lnTo>
                    <a:lnTo>
                      <a:pt x="444" y="163"/>
                    </a:lnTo>
                    <a:lnTo>
                      <a:pt x="446" y="183"/>
                    </a:lnTo>
                    <a:lnTo>
                      <a:pt x="448" y="204"/>
                    </a:lnTo>
                    <a:lnTo>
                      <a:pt x="458" y="205"/>
                    </a:lnTo>
                    <a:lnTo>
                      <a:pt x="466" y="210"/>
                    </a:lnTo>
                    <a:lnTo>
                      <a:pt x="472" y="220"/>
                    </a:lnTo>
                    <a:lnTo>
                      <a:pt x="475" y="235"/>
                    </a:lnTo>
                    <a:lnTo>
                      <a:pt x="476" y="251"/>
                    </a:lnTo>
                    <a:lnTo>
                      <a:pt x="475" y="269"/>
                    </a:lnTo>
                    <a:lnTo>
                      <a:pt x="472" y="287"/>
                    </a:lnTo>
                    <a:lnTo>
                      <a:pt x="468" y="305"/>
                    </a:lnTo>
                    <a:lnTo>
                      <a:pt x="464" y="322"/>
                    </a:lnTo>
                    <a:lnTo>
                      <a:pt x="458" y="336"/>
                    </a:lnTo>
                    <a:lnTo>
                      <a:pt x="453" y="348"/>
                    </a:lnTo>
                    <a:lnTo>
                      <a:pt x="446" y="355"/>
                    </a:lnTo>
                    <a:lnTo>
                      <a:pt x="444" y="355"/>
                    </a:lnTo>
                    <a:lnTo>
                      <a:pt x="443" y="354"/>
                    </a:lnTo>
                    <a:lnTo>
                      <a:pt x="440" y="353"/>
                    </a:lnTo>
                    <a:lnTo>
                      <a:pt x="436" y="352"/>
                    </a:lnTo>
                    <a:lnTo>
                      <a:pt x="434" y="350"/>
                    </a:lnTo>
                    <a:lnTo>
                      <a:pt x="430" y="368"/>
                    </a:lnTo>
                    <a:lnTo>
                      <a:pt x="421" y="390"/>
                    </a:lnTo>
                    <a:lnTo>
                      <a:pt x="409" y="416"/>
                    </a:lnTo>
                    <a:lnTo>
                      <a:pt x="395" y="444"/>
                    </a:lnTo>
                    <a:lnTo>
                      <a:pt x="380" y="472"/>
                    </a:lnTo>
                    <a:lnTo>
                      <a:pt x="363" y="502"/>
                    </a:lnTo>
                    <a:lnTo>
                      <a:pt x="345" y="530"/>
                    </a:lnTo>
                    <a:lnTo>
                      <a:pt x="327" y="556"/>
                    </a:lnTo>
                    <a:lnTo>
                      <a:pt x="310" y="579"/>
                    </a:lnTo>
                    <a:lnTo>
                      <a:pt x="293" y="598"/>
                    </a:lnTo>
                    <a:lnTo>
                      <a:pt x="286" y="603"/>
                    </a:lnTo>
                    <a:lnTo>
                      <a:pt x="273" y="607"/>
                    </a:lnTo>
                    <a:lnTo>
                      <a:pt x="256" y="610"/>
                    </a:lnTo>
                    <a:lnTo>
                      <a:pt x="237" y="610"/>
                    </a:lnTo>
                    <a:lnTo>
                      <a:pt x="219" y="610"/>
                    </a:lnTo>
                    <a:lnTo>
                      <a:pt x="202" y="607"/>
                    </a:lnTo>
                    <a:lnTo>
                      <a:pt x="189" y="603"/>
                    </a:lnTo>
                    <a:lnTo>
                      <a:pt x="180" y="598"/>
                    </a:lnTo>
                    <a:lnTo>
                      <a:pt x="165" y="579"/>
                    </a:lnTo>
                    <a:lnTo>
                      <a:pt x="148" y="554"/>
                    </a:lnTo>
                    <a:lnTo>
                      <a:pt x="130" y="529"/>
                    </a:lnTo>
                    <a:lnTo>
                      <a:pt x="112" y="501"/>
                    </a:lnTo>
                    <a:lnTo>
                      <a:pt x="95" y="471"/>
                    </a:lnTo>
                    <a:lnTo>
                      <a:pt x="80" y="443"/>
                    </a:lnTo>
                    <a:lnTo>
                      <a:pt x="66" y="416"/>
                    </a:lnTo>
                    <a:lnTo>
                      <a:pt x="54" y="390"/>
                    </a:lnTo>
                    <a:lnTo>
                      <a:pt x="47" y="368"/>
                    </a:lnTo>
                    <a:lnTo>
                      <a:pt x="41" y="350"/>
                    </a:lnTo>
                    <a:lnTo>
                      <a:pt x="39" y="352"/>
                    </a:lnTo>
                    <a:lnTo>
                      <a:pt x="36" y="353"/>
                    </a:lnTo>
                    <a:lnTo>
                      <a:pt x="34" y="354"/>
                    </a:lnTo>
                    <a:lnTo>
                      <a:pt x="31" y="355"/>
                    </a:lnTo>
                    <a:lnTo>
                      <a:pt x="30" y="355"/>
                    </a:lnTo>
                    <a:lnTo>
                      <a:pt x="23" y="348"/>
                    </a:lnTo>
                    <a:lnTo>
                      <a:pt x="17" y="336"/>
                    </a:lnTo>
                    <a:lnTo>
                      <a:pt x="12" y="322"/>
                    </a:lnTo>
                    <a:lnTo>
                      <a:pt x="7" y="305"/>
                    </a:lnTo>
                    <a:lnTo>
                      <a:pt x="3" y="287"/>
                    </a:lnTo>
                    <a:lnTo>
                      <a:pt x="0" y="269"/>
                    </a:lnTo>
                    <a:lnTo>
                      <a:pt x="0" y="251"/>
                    </a:lnTo>
                    <a:lnTo>
                      <a:pt x="2" y="235"/>
                    </a:lnTo>
                    <a:lnTo>
                      <a:pt x="4" y="220"/>
                    </a:lnTo>
                    <a:lnTo>
                      <a:pt x="9" y="210"/>
                    </a:lnTo>
                    <a:lnTo>
                      <a:pt x="17" y="205"/>
                    </a:lnTo>
                    <a:lnTo>
                      <a:pt x="27" y="204"/>
                    </a:lnTo>
                    <a:lnTo>
                      <a:pt x="30" y="183"/>
                    </a:lnTo>
                    <a:lnTo>
                      <a:pt x="32" y="163"/>
                    </a:lnTo>
                    <a:lnTo>
                      <a:pt x="36" y="132"/>
                    </a:lnTo>
                    <a:lnTo>
                      <a:pt x="44" y="105"/>
                    </a:lnTo>
                    <a:lnTo>
                      <a:pt x="58" y="79"/>
                    </a:lnTo>
                    <a:lnTo>
                      <a:pt x="76" y="59"/>
                    </a:lnTo>
                    <a:lnTo>
                      <a:pt x="97" y="41"/>
                    </a:lnTo>
                    <a:lnTo>
                      <a:pt x="121" y="25"/>
                    </a:lnTo>
                    <a:lnTo>
                      <a:pt x="148" y="14"/>
                    </a:lnTo>
                    <a:lnTo>
                      <a:pt x="176" y="6"/>
                    </a:lnTo>
                    <a:lnTo>
                      <a:pt x="207" y="1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rgbClr val="FED198"/>
              </a:solidFill>
              <a:ln w="0">
                <a:solidFill>
                  <a:srgbClr val="FED19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4" name="Freeform 145"/>
              <p:cNvSpPr>
                <a:spLocks/>
              </p:cNvSpPr>
              <p:nvPr/>
            </p:nvSpPr>
            <p:spPr bwMode="auto">
              <a:xfrm>
                <a:off x="4884" y="1798"/>
                <a:ext cx="226" cy="164"/>
              </a:xfrm>
              <a:custGeom>
                <a:avLst/>
                <a:gdLst>
                  <a:gd name="T0" fmla="*/ 244 w 451"/>
                  <a:gd name="T1" fmla="*/ 0 h 329"/>
                  <a:gd name="T2" fmla="*/ 303 w 451"/>
                  <a:gd name="T3" fmla="*/ 13 h 329"/>
                  <a:gd name="T4" fmla="*/ 357 w 451"/>
                  <a:gd name="T5" fmla="*/ 40 h 329"/>
                  <a:gd name="T6" fmla="*/ 403 w 451"/>
                  <a:gd name="T7" fmla="*/ 79 h 329"/>
                  <a:gd name="T8" fmla="*/ 436 w 451"/>
                  <a:gd name="T9" fmla="*/ 125 h 329"/>
                  <a:gd name="T10" fmla="*/ 451 w 451"/>
                  <a:gd name="T11" fmla="*/ 176 h 329"/>
                  <a:gd name="T12" fmla="*/ 445 w 451"/>
                  <a:gd name="T13" fmla="*/ 230 h 329"/>
                  <a:gd name="T14" fmla="*/ 424 w 451"/>
                  <a:gd name="T15" fmla="*/ 258 h 329"/>
                  <a:gd name="T16" fmla="*/ 412 w 451"/>
                  <a:gd name="T17" fmla="*/ 276 h 329"/>
                  <a:gd name="T18" fmla="*/ 409 w 451"/>
                  <a:gd name="T19" fmla="*/ 301 h 329"/>
                  <a:gd name="T20" fmla="*/ 407 w 451"/>
                  <a:gd name="T21" fmla="*/ 319 h 329"/>
                  <a:gd name="T22" fmla="*/ 396 w 451"/>
                  <a:gd name="T23" fmla="*/ 323 h 329"/>
                  <a:gd name="T24" fmla="*/ 397 w 451"/>
                  <a:gd name="T25" fmla="*/ 312 h 329"/>
                  <a:gd name="T26" fmla="*/ 396 w 451"/>
                  <a:gd name="T27" fmla="*/ 292 h 329"/>
                  <a:gd name="T28" fmla="*/ 389 w 451"/>
                  <a:gd name="T29" fmla="*/ 271 h 329"/>
                  <a:gd name="T30" fmla="*/ 391 w 451"/>
                  <a:gd name="T31" fmla="*/ 244 h 329"/>
                  <a:gd name="T32" fmla="*/ 394 w 451"/>
                  <a:gd name="T33" fmla="*/ 224 h 329"/>
                  <a:gd name="T34" fmla="*/ 376 w 451"/>
                  <a:gd name="T35" fmla="*/ 234 h 329"/>
                  <a:gd name="T36" fmla="*/ 325 w 451"/>
                  <a:gd name="T37" fmla="*/ 251 h 329"/>
                  <a:gd name="T38" fmla="*/ 261 w 451"/>
                  <a:gd name="T39" fmla="*/ 253 h 329"/>
                  <a:gd name="T40" fmla="*/ 186 w 451"/>
                  <a:gd name="T41" fmla="*/ 234 h 329"/>
                  <a:gd name="T42" fmla="*/ 104 w 451"/>
                  <a:gd name="T43" fmla="*/ 188 h 329"/>
                  <a:gd name="T44" fmla="*/ 85 w 451"/>
                  <a:gd name="T45" fmla="*/ 199 h 329"/>
                  <a:gd name="T46" fmla="*/ 81 w 451"/>
                  <a:gd name="T47" fmla="*/ 217 h 329"/>
                  <a:gd name="T48" fmla="*/ 79 w 451"/>
                  <a:gd name="T49" fmla="*/ 239 h 329"/>
                  <a:gd name="T50" fmla="*/ 69 w 451"/>
                  <a:gd name="T51" fmla="*/ 261 h 329"/>
                  <a:gd name="T52" fmla="*/ 49 w 451"/>
                  <a:gd name="T53" fmla="*/ 326 h 329"/>
                  <a:gd name="T54" fmla="*/ 38 w 451"/>
                  <a:gd name="T55" fmla="*/ 329 h 329"/>
                  <a:gd name="T56" fmla="*/ 38 w 451"/>
                  <a:gd name="T57" fmla="*/ 323 h 329"/>
                  <a:gd name="T58" fmla="*/ 36 w 451"/>
                  <a:gd name="T59" fmla="*/ 297 h 329"/>
                  <a:gd name="T60" fmla="*/ 25 w 451"/>
                  <a:gd name="T61" fmla="*/ 272 h 329"/>
                  <a:gd name="T62" fmla="*/ 9 w 451"/>
                  <a:gd name="T63" fmla="*/ 260 h 329"/>
                  <a:gd name="T64" fmla="*/ 1 w 451"/>
                  <a:gd name="T65" fmla="*/ 257 h 329"/>
                  <a:gd name="T66" fmla="*/ 0 w 451"/>
                  <a:gd name="T67" fmla="*/ 240 h 329"/>
                  <a:gd name="T68" fmla="*/ 1 w 451"/>
                  <a:gd name="T69" fmla="*/ 201 h 329"/>
                  <a:gd name="T70" fmla="*/ 4 w 451"/>
                  <a:gd name="T71" fmla="*/ 147 h 329"/>
                  <a:gd name="T72" fmla="*/ 16 w 451"/>
                  <a:gd name="T73" fmla="*/ 112 h 329"/>
                  <a:gd name="T74" fmla="*/ 38 w 451"/>
                  <a:gd name="T75" fmla="*/ 89 h 329"/>
                  <a:gd name="T76" fmla="*/ 63 w 451"/>
                  <a:gd name="T77" fmla="*/ 77 h 329"/>
                  <a:gd name="T78" fmla="*/ 79 w 451"/>
                  <a:gd name="T79" fmla="*/ 76 h 329"/>
                  <a:gd name="T80" fmla="*/ 128 w 451"/>
                  <a:gd name="T81" fmla="*/ 28 h 329"/>
                  <a:gd name="T82" fmla="*/ 184 w 451"/>
                  <a:gd name="T83" fmla="*/ 4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51" h="329">
                    <a:moveTo>
                      <a:pt x="213" y="0"/>
                    </a:moveTo>
                    <a:lnTo>
                      <a:pt x="244" y="0"/>
                    </a:lnTo>
                    <a:lnTo>
                      <a:pt x="274" y="4"/>
                    </a:lnTo>
                    <a:lnTo>
                      <a:pt x="303" y="13"/>
                    </a:lnTo>
                    <a:lnTo>
                      <a:pt x="331" y="25"/>
                    </a:lnTo>
                    <a:lnTo>
                      <a:pt x="357" y="40"/>
                    </a:lnTo>
                    <a:lnTo>
                      <a:pt x="382" y="58"/>
                    </a:lnTo>
                    <a:lnTo>
                      <a:pt x="403" y="79"/>
                    </a:lnTo>
                    <a:lnTo>
                      <a:pt x="421" y="102"/>
                    </a:lnTo>
                    <a:lnTo>
                      <a:pt x="436" y="125"/>
                    </a:lnTo>
                    <a:lnTo>
                      <a:pt x="446" y="150"/>
                    </a:lnTo>
                    <a:lnTo>
                      <a:pt x="451" y="176"/>
                    </a:lnTo>
                    <a:lnTo>
                      <a:pt x="451" y="203"/>
                    </a:lnTo>
                    <a:lnTo>
                      <a:pt x="445" y="230"/>
                    </a:lnTo>
                    <a:lnTo>
                      <a:pt x="432" y="256"/>
                    </a:lnTo>
                    <a:lnTo>
                      <a:pt x="424" y="258"/>
                    </a:lnTo>
                    <a:lnTo>
                      <a:pt x="418" y="266"/>
                    </a:lnTo>
                    <a:lnTo>
                      <a:pt x="412" y="276"/>
                    </a:lnTo>
                    <a:lnTo>
                      <a:pt x="410" y="288"/>
                    </a:lnTo>
                    <a:lnTo>
                      <a:pt x="409" y="301"/>
                    </a:lnTo>
                    <a:lnTo>
                      <a:pt x="409" y="311"/>
                    </a:lnTo>
                    <a:lnTo>
                      <a:pt x="407" y="319"/>
                    </a:lnTo>
                    <a:lnTo>
                      <a:pt x="409" y="321"/>
                    </a:lnTo>
                    <a:lnTo>
                      <a:pt x="396" y="323"/>
                    </a:lnTo>
                    <a:lnTo>
                      <a:pt x="397" y="319"/>
                    </a:lnTo>
                    <a:lnTo>
                      <a:pt x="397" y="312"/>
                    </a:lnTo>
                    <a:lnTo>
                      <a:pt x="397" y="302"/>
                    </a:lnTo>
                    <a:lnTo>
                      <a:pt x="396" y="292"/>
                    </a:lnTo>
                    <a:lnTo>
                      <a:pt x="392" y="281"/>
                    </a:lnTo>
                    <a:lnTo>
                      <a:pt x="389" y="271"/>
                    </a:lnTo>
                    <a:lnTo>
                      <a:pt x="389" y="258"/>
                    </a:lnTo>
                    <a:lnTo>
                      <a:pt x="391" y="244"/>
                    </a:lnTo>
                    <a:lnTo>
                      <a:pt x="392" y="233"/>
                    </a:lnTo>
                    <a:lnTo>
                      <a:pt x="394" y="224"/>
                    </a:lnTo>
                    <a:lnTo>
                      <a:pt x="396" y="220"/>
                    </a:lnTo>
                    <a:lnTo>
                      <a:pt x="376" y="234"/>
                    </a:lnTo>
                    <a:lnTo>
                      <a:pt x="352" y="244"/>
                    </a:lnTo>
                    <a:lnTo>
                      <a:pt x="325" y="251"/>
                    </a:lnTo>
                    <a:lnTo>
                      <a:pt x="295" y="254"/>
                    </a:lnTo>
                    <a:lnTo>
                      <a:pt x="261" y="253"/>
                    </a:lnTo>
                    <a:lnTo>
                      <a:pt x="225" y="246"/>
                    </a:lnTo>
                    <a:lnTo>
                      <a:pt x="186" y="234"/>
                    </a:lnTo>
                    <a:lnTo>
                      <a:pt x="146" y="215"/>
                    </a:lnTo>
                    <a:lnTo>
                      <a:pt x="104" y="188"/>
                    </a:lnTo>
                    <a:lnTo>
                      <a:pt x="91" y="193"/>
                    </a:lnTo>
                    <a:lnTo>
                      <a:pt x="85" y="199"/>
                    </a:lnTo>
                    <a:lnTo>
                      <a:pt x="81" y="207"/>
                    </a:lnTo>
                    <a:lnTo>
                      <a:pt x="81" y="217"/>
                    </a:lnTo>
                    <a:lnTo>
                      <a:pt x="81" y="228"/>
                    </a:lnTo>
                    <a:lnTo>
                      <a:pt x="79" y="239"/>
                    </a:lnTo>
                    <a:lnTo>
                      <a:pt x="77" y="249"/>
                    </a:lnTo>
                    <a:lnTo>
                      <a:pt x="69" y="261"/>
                    </a:lnTo>
                    <a:lnTo>
                      <a:pt x="58" y="271"/>
                    </a:lnTo>
                    <a:lnTo>
                      <a:pt x="49" y="326"/>
                    </a:lnTo>
                    <a:lnTo>
                      <a:pt x="37" y="329"/>
                    </a:lnTo>
                    <a:lnTo>
                      <a:pt x="38" y="329"/>
                    </a:lnTo>
                    <a:lnTo>
                      <a:pt x="38" y="328"/>
                    </a:lnTo>
                    <a:lnTo>
                      <a:pt x="38" y="323"/>
                    </a:lnTo>
                    <a:lnTo>
                      <a:pt x="38" y="312"/>
                    </a:lnTo>
                    <a:lnTo>
                      <a:pt x="36" y="297"/>
                    </a:lnTo>
                    <a:lnTo>
                      <a:pt x="32" y="283"/>
                    </a:lnTo>
                    <a:lnTo>
                      <a:pt x="25" y="272"/>
                    </a:lnTo>
                    <a:lnTo>
                      <a:pt x="16" y="265"/>
                    </a:lnTo>
                    <a:lnTo>
                      <a:pt x="9" y="260"/>
                    </a:lnTo>
                    <a:lnTo>
                      <a:pt x="4" y="257"/>
                    </a:lnTo>
                    <a:lnTo>
                      <a:pt x="1" y="257"/>
                    </a:lnTo>
                    <a:lnTo>
                      <a:pt x="1" y="252"/>
                    </a:lnTo>
                    <a:lnTo>
                      <a:pt x="0" y="240"/>
                    </a:lnTo>
                    <a:lnTo>
                      <a:pt x="0" y="224"/>
                    </a:lnTo>
                    <a:lnTo>
                      <a:pt x="1" y="201"/>
                    </a:lnTo>
                    <a:lnTo>
                      <a:pt x="2" y="175"/>
                    </a:lnTo>
                    <a:lnTo>
                      <a:pt x="4" y="147"/>
                    </a:lnTo>
                    <a:lnTo>
                      <a:pt x="9" y="127"/>
                    </a:lnTo>
                    <a:lnTo>
                      <a:pt x="16" y="112"/>
                    </a:lnTo>
                    <a:lnTo>
                      <a:pt x="27" y="99"/>
                    </a:lnTo>
                    <a:lnTo>
                      <a:pt x="38" y="89"/>
                    </a:lnTo>
                    <a:lnTo>
                      <a:pt x="51" y="82"/>
                    </a:lnTo>
                    <a:lnTo>
                      <a:pt x="63" y="77"/>
                    </a:lnTo>
                    <a:lnTo>
                      <a:pt x="72" y="76"/>
                    </a:lnTo>
                    <a:lnTo>
                      <a:pt x="79" y="76"/>
                    </a:lnTo>
                    <a:lnTo>
                      <a:pt x="103" y="49"/>
                    </a:lnTo>
                    <a:lnTo>
                      <a:pt x="128" y="28"/>
                    </a:lnTo>
                    <a:lnTo>
                      <a:pt x="155" y="13"/>
                    </a:lnTo>
                    <a:lnTo>
                      <a:pt x="184" y="4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666666"/>
              </a:solidFill>
              <a:ln w="0">
                <a:solidFill>
                  <a:srgbClr val="66666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5" name="Freeform 146"/>
              <p:cNvSpPr>
                <a:spLocks/>
              </p:cNvSpPr>
              <p:nvPr/>
            </p:nvSpPr>
            <p:spPr bwMode="auto">
              <a:xfrm>
                <a:off x="5629" y="2308"/>
                <a:ext cx="30" cy="86"/>
              </a:xfrm>
              <a:custGeom>
                <a:avLst/>
                <a:gdLst>
                  <a:gd name="T0" fmla="*/ 45 w 60"/>
                  <a:gd name="T1" fmla="*/ 0 h 172"/>
                  <a:gd name="T2" fmla="*/ 60 w 60"/>
                  <a:gd name="T3" fmla="*/ 166 h 172"/>
                  <a:gd name="T4" fmla="*/ 11 w 60"/>
                  <a:gd name="T5" fmla="*/ 172 h 172"/>
                  <a:gd name="T6" fmla="*/ 0 w 60"/>
                  <a:gd name="T7" fmla="*/ 9 h 172"/>
                  <a:gd name="T8" fmla="*/ 45 w 60"/>
                  <a:gd name="T9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172">
                    <a:moveTo>
                      <a:pt x="45" y="0"/>
                    </a:moveTo>
                    <a:lnTo>
                      <a:pt x="60" y="166"/>
                    </a:lnTo>
                    <a:lnTo>
                      <a:pt x="11" y="172"/>
                    </a:lnTo>
                    <a:lnTo>
                      <a:pt x="0" y="9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6" name="Freeform 147"/>
              <p:cNvSpPr>
                <a:spLocks/>
              </p:cNvSpPr>
              <p:nvPr/>
            </p:nvSpPr>
            <p:spPr bwMode="auto">
              <a:xfrm>
                <a:off x="4755" y="3030"/>
                <a:ext cx="311" cy="524"/>
              </a:xfrm>
              <a:custGeom>
                <a:avLst/>
                <a:gdLst>
                  <a:gd name="T0" fmla="*/ 345 w 621"/>
                  <a:gd name="T1" fmla="*/ 3 h 1050"/>
                  <a:gd name="T2" fmla="*/ 412 w 621"/>
                  <a:gd name="T3" fmla="*/ 15 h 1050"/>
                  <a:gd name="T4" fmla="*/ 471 w 621"/>
                  <a:gd name="T5" fmla="*/ 42 h 1050"/>
                  <a:gd name="T6" fmla="*/ 521 w 621"/>
                  <a:gd name="T7" fmla="*/ 84 h 1050"/>
                  <a:gd name="T8" fmla="*/ 558 w 621"/>
                  <a:gd name="T9" fmla="*/ 138 h 1050"/>
                  <a:gd name="T10" fmla="*/ 580 w 621"/>
                  <a:gd name="T11" fmla="*/ 204 h 1050"/>
                  <a:gd name="T12" fmla="*/ 584 w 621"/>
                  <a:gd name="T13" fmla="*/ 254 h 1050"/>
                  <a:gd name="T14" fmla="*/ 585 w 621"/>
                  <a:gd name="T15" fmla="*/ 297 h 1050"/>
                  <a:gd name="T16" fmla="*/ 588 w 621"/>
                  <a:gd name="T17" fmla="*/ 348 h 1050"/>
                  <a:gd name="T18" fmla="*/ 589 w 621"/>
                  <a:gd name="T19" fmla="*/ 389 h 1050"/>
                  <a:gd name="T20" fmla="*/ 602 w 621"/>
                  <a:gd name="T21" fmla="*/ 402 h 1050"/>
                  <a:gd name="T22" fmla="*/ 616 w 621"/>
                  <a:gd name="T23" fmla="*/ 419 h 1050"/>
                  <a:gd name="T24" fmla="*/ 621 w 621"/>
                  <a:gd name="T25" fmla="*/ 454 h 1050"/>
                  <a:gd name="T26" fmla="*/ 619 w 621"/>
                  <a:gd name="T27" fmla="*/ 497 h 1050"/>
                  <a:gd name="T28" fmla="*/ 610 w 621"/>
                  <a:gd name="T29" fmla="*/ 543 h 1050"/>
                  <a:gd name="T30" fmla="*/ 597 w 621"/>
                  <a:gd name="T31" fmla="*/ 586 h 1050"/>
                  <a:gd name="T32" fmla="*/ 581 w 621"/>
                  <a:gd name="T33" fmla="*/ 615 h 1050"/>
                  <a:gd name="T34" fmla="*/ 572 w 621"/>
                  <a:gd name="T35" fmla="*/ 626 h 1050"/>
                  <a:gd name="T36" fmla="*/ 567 w 621"/>
                  <a:gd name="T37" fmla="*/ 623 h 1050"/>
                  <a:gd name="T38" fmla="*/ 561 w 621"/>
                  <a:gd name="T39" fmla="*/ 619 h 1050"/>
                  <a:gd name="T40" fmla="*/ 551 w 621"/>
                  <a:gd name="T41" fmla="*/ 648 h 1050"/>
                  <a:gd name="T42" fmla="*/ 518 w 621"/>
                  <a:gd name="T43" fmla="*/ 714 h 1050"/>
                  <a:gd name="T44" fmla="*/ 470 w 621"/>
                  <a:gd name="T45" fmla="*/ 786 h 1050"/>
                  <a:gd name="T46" fmla="*/ 466 w 621"/>
                  <a:gd name="T47" fmla="*/ 1050 h 1050"/>
                  <a:gd name="T48" fmla="*/ 157 w 621"/>
                  <a:gd name="T49" fmla="*/ 1050 h 1050"/>
                  <a:gd name="T50" fmla="*/ 153 w 621"/>
                  <a:gd name="T51" fmla="*/ 785 h 1050"/>
                  <a:gd name="T52" fmla="*/ 104 w 621"/>
                  <a:gd name="T53" fmla="*/ 714 h 1050"/>
                  <a:gd name="T54" fmla="*/ 72 w 621"/>
                  <a:gd name="T55" fmla="*/ 648 h 1050"/>
                  <a:gd name="T56" fmla="*/ 61 w 621"/>
                  <a:gd name="T57" fmla="*/ 619 h 1050"/>
                  <a:gd name="T58" fmla="*/ 56 w 621"/>
                  <a:gd name="T59" fmla="*/ 623 h 1050"/>
                  <a:gd name="T60" fmla="*/ 50 w 621"/>
                  <a:gd name="T61" fmla="*/ 626 h 1050"/>
                  <a:gd name="T62" fmla="*/ 40 w 621"/>
                  <a:gd name="T63" fmla="*/ 615 h 1050"/>
                  <a:gd name="T64" fmla="*/ 26 w 621"/>
                  <a:gd name="T65" fmla="*/ 586 h 1050"/>
                  <a:gd name="T66" fmla="*/ 13 w 621"/>
                  <a:gd name="T67" fmla="*/ 543 h 1050"/>
                  <a:gd name="T68" fmla="*/ 4 w 621"/>
                  <a:gd name="T69" fmla="*/ 497 h 1050"/>
                  <a:gd name="T70" fmla="*/ 0 w 621"/>
                  <a:gd name="T71" fmla="*/ 454 h 1050"/>
                  <a:gd name="T72" fmla="*/ 5 w 621"/>
                  <a:gd name="T73" fmla="*/ 419 h 1050"/>
                  <a:gd name="T74" fmla="*/ 21 w 621"/>
                  <a:gd name="T75" fmla="*/ 402 h 1050"/>
                  <a:gd name="T76" fmla="*/ 32 w 621"/>
                  <a:gd name="T77" fmla="*/ 389 h 1050"/>
                  <a:gd name="T78" fmla="*/ 35 w 621"/>
                  <a:gd name="T79" fmla="*/ 348 h 1050"/>
                  <a:gd name="T80" fmla="*/ 36 w 621"/>
                  <a:gd name="T81" fmla="*/ 297 h 1050"/>
                  <a:gd name="T82" fmla="*/ 39 w 621"/>
                  <a:gd name="T83" fmla="*/ 254 h 1050"/>
                  <a:gd name="T84" fmla="*/ 43 w 621"/>
                  <a:gd name="T85" fmla="*/ 204 h 1050"/>
                  <a:gd name="T86" fmla="*/ 63 w 621"/>
                  <a:gd name="T87" fmla="*/ 138 h 1050"/>
                  <a:gd name="T88" fmla="*/ 101 w 621"/>
                  <a:gd name="T89" fmla="*/ 84 h 1050"/>
                  <a:gd name="T90" fmla="*/ 151 w 621"/>
                  <a:gd name="T91" fmla="*/ 42 h 1050"/>
                  <a:gd name="T92" fmla="*/ 211 w 621"/>
                  <a:gd name="T93" fmla="*/ 15 h 1050"/>
                  <a:gd name="T94" fmla="*/ 277 w 621"/>
                  <a:gd name="T95" fmla="*/ 3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21" h="1050">
                    <a:moveTo>
                      <a:pt x="311" y="0"/>
                    </a:moveTo>
                    <a:lnTo>
                      <a:pt x="345" y="3"/>
                    </a:lnTo>
                    <a:lnTo>
                      <a:pt x="380" y="8"/>
                    </a:lnTo>
                    <a:lnTo>
                      <a:pt x="412" y="15"/>
                    </a:lnTo>
                    <a:lnTo>
                      <a:pt x="443" y="27"/>
                    </a:lnTo>
                    <a:lnTo>
                      <a:pt x="471" y="42"/>
                    </a:lnTo>
                    <a:lnTo>
                      <a:pt x="498" y="62"/>
                    </a:lnTo>
                    <a:lnTo>
                      <a:pt x="521" y="84"/>
                    </a:lnTo>
                    <a:lnTo>
                      <a:pt x="542" y="108"/>
                    </a:lnTo>
                    <a:lnTo>
                      <a:pt x="558" y="138"/>
                    </a:lnTo>
                    <a:lnTo>
                      <a:pt x="571" y="168"/>
                    </a:lnTo>
                    <a:lnTo>
                      <a:pt x="580" y="204"/>
                    </a:lnTo>
                    <a:lnTo>
                      <a:pt x="584" y="243"/>
                    </a:lnTo>
                    <a:lnTo>
                      <a:pt x="584" y="254"/>
                    </a:lnTo>
                    <a:lnTo>
                      <a:pt x="584" y="274"/>
                    </a:lnTo>
                    <a:lnTo>
                      <a:pt x="585" y="297"/>
                    </a:lnTo>
                    <a:lnTo>
                      <a:pt x="587" y="323"/>
                    </a:lnTo>
                    <a:lnTo>
                      <a:pt x="588" y="348"/>
                    </a:lnTo>
                    <a:lnTo>
                      <a:pt x="589" y="371"/>
                    </a:lnTo>
                    <a:lnTo>
                      <a:pt x="589" y="389"/>
                    </a:lnTo>
                    <a:lnTo>
                      <a:pt x="589" y="401"/>
                    </a:lnTo>
                    <a:lnTo>
                      <a:pt x="602" y="402"/>
                    </a:lnTo>
                    <a:lnTo>
                      <a:pt x="610" y="409"/>
                    </a:lnTo>
                    <a:lnTo>
                      <a:pt x="616" y="419"/>
                    </a:lnTo>
                    <a:lnTo>
                      <a:pt x="620" y="434"/>
                    </a:lnTo>
                    <a:lnTo>
                      <a:pt x="621" y="454"/>
                    </a:lnTo>
                    <a:lnTo>
                      <a:pt x="621" y="474"/>
                    </a:lnTo>
                    <a:lnTo>
                      <a:pt x="619" y="497"/>
                    </a:lnTo>
                    <a:lnTo>
                      <a:pt x="615" y="520"/>
                    </a:lnTo>
                    <a:lnTo>
                      <a:pt x="610" y="543"/>
                    </a:lnTo>
                    <a:lnTo>
                      <a:pt x="603" y="565"/>
                    </a:lnTo>
                    <a:lnTo>
                      <a:pt x="597" y="586"/>
                    </a:lnTo>
                    <a:lnTo>
                      <a:pt x="589" y="603"/>
                    </a:lnTo>
                    <a:lnTo>
                      <a:pt x="581" y="615"/>
                    </a:lnTo>
                    <a:lnTo>
                      <a:pt x="574" y="624"/>
                    </a:lnTo>
                    <a:lnTo>
                      <a:pt x="572" y="626"/>
                    </a:lnTo>
                    <a:lnTo>
                      <a:pt x="570" y="624"/>
                    </a:lnTo>
                    <a:lnTo>
                      <a:pt x="567" y="623"/>
                    </a:lnTo>
                    <a:lnTo>
                      <a:pt x="565" y="622"/>
                    </a:lnTo>
                    <a:lnTo>
                      <a:pt x="561" y="619"/>
                    </a:lnTo>
                    <a:lnTo>
                      <a:pt x="558" y="618"/>
                    </a:lnTo>
                    <a:lnTo>
                      <a:pt x="551" y="648"/>
                    </a:lnTo>
                    <a:lnTo>
                      <a:pt x="536" y="681"/>
                    </a:lnTo>
                    <a:lnTo>
                      <a:pt x="518" y="714"/>
                    </a:lnTo>
                    <a:lnTo>
                      <a:pt x="495" y="750"/>
                    </a:lnTo>
                    <a:lnTo>
                      <a:pt x="470" y="786"/>
                    </a:lnTo>
                    <a:lnTo>
                      <a:pt x="441" y="821"/>
                    </a:lnTo>
                    <a:lnTo>
                      <a:pt x="466" y="1050"/>
                    </a:lnTo>
                    <a:lnTo>
                      <a:pt x="311" y="1039"/>
                    </a:lnTo>
                    <a:lnTo>
                      <a:pt x="157" y="1050"/>
                    </a:lnTo>
                    <a:lnTo>
                      <a:pt x="182" y="821"/>
                    </a:lnTo>
                    <a:lnTo>
                      <a:pt x="153" y="785"/>
                    </a:lnTo>
                    <a:lnTo>
                      <a:pt x="128" y="749"/>
                    </a:lnTo>
                    <a:lnTo>
                      <a:pt x="104" y="714"/>
                    </a:lnTo>
                    <a:lnTo>
                      <a:pt x="85" y="681"/>
                    </a:lnTo>
                    <a:lnTo>
                      <a:pt x="72" y="648"/>
                    </a:lnTo>
                    <a:lnTo>
                      <a:pt x="63" y="618"/>
                    </a:lnTo>
                    <a:lnTo>
                      <a:pt x="61" y="619"/>
                    </a:lnTo>
                    <a:lnTo>
                      <a:pt x="58" y="622"/>
                    </a:lnTo>
                    <a:lnTo>
                      <a:pt x="56" y="623"/>
                    </a:lnTo>
                    <a:lnTo>
                      <a:pt x="52" y="624"/>
                    </a:lnTo>
                    <a:lnTo>
                      <a:pt x="50" y="626"/>
                    </a:lnTo>
                    <a:lnTo>
                      <a:pt x="48" y="624"/>
                    </a:lnTo>
                    <a:lnTo>
                      <a:pt x="40" y="615"/>
                    </a:lnTo>
                    <a:lnTo>
                      <a:pt x="32" y="603"/>
                    </a:lnTo>
                    <a:lnTo>
                      <a:pt x="26" y="586"/>
                    </a:lnTo>
                    <a:lnTo>
                      <a:pt x="18" y="565"/>
                    </a:lnTo>
                    <a:lnTo>
                      <a:pt x="13" y="543"/>
                    </a:lnTo>
                    <a:lnTo>
                      <a:pt x="8" y="520"/>
                    </a:lnTo>
                    <a:lnTo>
                      <a:pt x="4" y="497"/>
                    </a:lnTo>
                    <a:lnTo>
                      <a:pt x="2" y="474"/>
                    </a:lnTo>
                    <a:lnTo>
                      <a:pt x="0" y="454"/>
                    </a:lnTo>
                    <a:lnTo>
                      <a:pt x="3" y="434"/>
                    </a:lnTo>
                    <a:lnTo>
                      <a:pt x="5" y="419"/>
                    </a:lnTo>
                    <a:lnTo>
                      <a:pt x="12" y="409"/>
                    </a:lnTo>
                    <a:lnTo>
                      <a:pt x="21" y="402"/>
                    </a:lnTo>
                    <a:lnTo>
                      <a:pt x="32" y="401"/>
                    </a:lnTo>
                    <a:lnTo>
                      <a:pt x="32" y="389"/>
                    </a:lnTo>
                    <a:lnTo>
                      <a:pt x="34" y="371"/>
                    </a:lnTo>
                    <a:lnTo>
                      <a:pt x="35" y="348"/>
                    </a:lnTo>
                    <a:lnTo>
                      <a:pt x="35" y="323"/>
                    </a:lnTo>
                    <a:lnTo>
                      <a:pt x="36" y="297"/>
                    </a:lnTo>
                    <a:lnTo>
                      <a:pt x="38" y="274"/>
                    </a:lnTo>
                    <a:lnTo>
                      <a:pt x="39" y="254"/>
                    </a:lnTo>
                    <a:lnTo>
                      <a:pt x="39" y="243"/>
                    </a:lnTo>
                    <a:lnTo>
                      <a:pt x="43" y="204"/>
                    </a:lnTo>
                    <a:lnTo>
                      <a:pt x="50" y="168"/>
                    </a:lnTo>
                    <a:lnTo>
                      <a:pt x="63" y="138"/>
                    </a:lnTo>
                    <a:lnTo>
                      <a:pt x="80" y="108"/>
                    </a:lnTo>
                    <a:lnTo>
                      <a:pt x="101" y="84"/>
                    </a:lnTo>
                    <a:lnTo>
                      <a:pt x="125" y="62"/>
                    </a:lnTo>
                    <a:lnTo>
                      <a:pt x="151" y="42"/>
                    </a:lnTo>
                    <a:lnTo>
                      <a:pt x="180" y="27"/>
                    </a:lnTo>
                    <a:lnTo>
                      <a:pt x="211" y="15"/>
                    </a:lnTo>
                    <a:lnTo>
                      <a:pt x="243" y="8"/>
                    </a:lnTo>
                    <a:lnTo>
                      <a:pt x="277" y="3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FED198"/>
              </a:solidFill>
              <a:ln w="0">
                <a:solidFill>
                  <a:srgbClr val="FED19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7" name="Freeform 148"/>
              <p:cNvSpPr>
                <a:spLocks/>
              </p:cNvSpPr>
              <p:nvPr/>
            </p:nvSpPr>
            <p:spPr bwMode="auto">
              <a:xfrm>
                <a:off x="4749" y="3527"/>
                <a:ext cx="326" cy="216"/>
              </a:xfrm>
              <a:custGeom>
                <a:avLst/>
                <a:gdLst>
                  <a:gd name="T0" fmla="*/ 128 w 652"/>
                  <a:gd name="T1" fmla="*/ 0 h 433"/>
                  <a:gd name="T2" fmla="*/ 250 w 652"/>
                  <a:gd name="T3" fmla="*/ 97 h 433"/>
                  <a:gd name="T4" fmla="*/ 394 w 652"/>
                  <a:gd name="T5" fmla="*/ 97 h 433"/>
                  <a:gd name="T6" fmla="*/ 515 w 652"/>
                  <a:gd name="T7" fmla="*/ 2 h 433"/>
                  <a:gd name="T8" fmla="*/ 652 w 652"/>
                  <a:gd name="T9" fmla="*/ 50 h 433"/>
                  <a:gd name="T10" fmla="*/ 448 w 652"/>
                  <a:gd name="T11" fmla="*/ 433 h 433"/>
                  <a:gd name="T12" fmla="*/ 349 w 652"/>
                  <a:gd name="T13" fmla="*/ 365 h 433"/>
                  <a:gd name="T14" fmla="*/ 256 w 652"/>
                  <a:gd name="T15" fmla="*/ 293 h 433"/>
                  <a:gd name="T16" fmla="*/ 166 w 652"/>
                  <a:gd name="T17" fmla="*/ 216 h 433"/>
                  <a:gd name="T18" fmla="*/ 79 w 652"/>
                  <a:gd name="T19" fmla="*/ 134 h 433"/>
                  <a:gd name="T20" fmla="*/ 0 w 652"/>
                  <a:gd name="T21" fmla="*/ 47 h 433"/>
                  <a:gd name="T22" fmla="*/ 128 w 652"/>
                  <a:gd name="T23" fmla="*/ 0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52" h="433">
                    <a:moveTo>
                      <a:pt x="128" y="0"/>
                    </a:moveTo>
                    <a:lnTo>
                      <a:pt x="250" y="97"/>
                    </a:lnTo>
                    <a:lnTo>
                      <a:pt x="394" y="97"/>
                    </a:lnTo>
                    <a:lnTo>
                      <a:pt x="515" y="2"/>
                    </a:lnTo>
                    <a:lnTo>
                      <a:pt x="652" y="50"/>
                    </a:lnTo>
                    <a:lnTo>
                      <a:pt x="448" y="433"/>
                    </a:lnTo>
                    <a:lnTo>
                      <a:pt x="349" y="365"/>
                    </a:lnTo>
                    <a:lnTo>
                      <a:pt x="256" y="293"/>
                    </a:lnTo>
                    <a:lnTo>
                      <a:pt x="166" y="216"/>
                    </a:lnTo>
                    <a:lnTo>
                      <a:pt x="79" y="134"/>
                    </a:lnTo>
                    <a:lnTo>
                      <a:pt x="0" y="47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solidFill>
                  <a:srgbClr val="CCCCC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8" name="Freeform 149"/>
              <p:cNvSpPr>
                <a:spLocks/>
              </p:cNvSpPr>
              <p:nvPr/>
            </p:nvSpPr>
            <p:spPr bwMode="auto">
              <a:xfrm>
                <a:off x="4889" y="3570"/>
                <a:ext cx="44" cy="146"/>
              </a:xfrm>
              <a:custGeom>
                <a:avLst/>
                <a:gdLst>
                  <a:gd name="T0" fmla="*/ 43 w 87"/>
                  <a:gd name="T1" fmla="*/ 0 h 292"/>
                  <a:gd name="T2" fmla="*/ 86 w 87"/>
                  <a:gd name="T3" fmla="*/ 2 h 292"/>
                  <a:gd name="T4" fmla="*/ 70 w 87"/>
                  <a:gd name="T5" fmla="*/ 48 h 292"/>
                  <a:gd name="T6" fmla="*/ 87 w 87"/>
                  <a:gd name="T7" fmla="*/ 292 h 292"/>
                  <a:gd name="T8" fmla="*/ 4 w 87"/>
                  <a:gd name="T9" fmla="*/ 229 h 292"/>
                  <a:gd name="T10" fmla="*/ 16 w 87"/>
                  <a:gd name="T11" fmla="*/ 48 h 292"/>
                  <a:gd name="T12" fmla="*/ 0 w 87"/>
                  <a:gd name="T13" fmla="*/ 2 h 292"/>
                  <a:gd name="T14" fmla="*/ 43 w 87"/>
                  <a:gd name="T1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" h="292">
                    <a:moveTo>
                      <a:pt x="43" y="0"/>
                    </a:moveTo>
                    <a:lnTo>
                      <a:pt x="86" y="2"/>
                    </a:lnTo>
                    <a:lnTo>
                      <a:pt x="70" y="48"/>
                    </a:lnTo>
                    <a:lnTo>
                      <a:pt x="87" y="292"/>
                    </a:lnTo>
                    <a:lnTo>
                      <a:pt x="4" y="229"/>
                    </a:lnTo>
                    <a:lnTo>
                      <a:pt x="16" y="48"/>
                    </a:lnTo>
                    <a:lnTo>
                      <a:pt x="0" y="2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0E5E9A"/>
              </a:solidFill>
              <a:ln w="0">
                <a:solidFill>
                  <a:srgbClr val="0E5E9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9" name="Freeform 150"/>
              <p:cNvSpPr>
                <a:spLocks/>
              </p:cNvSpPr>
              <p:nvPr/>
            </p:nvSpPr>
            <p:spPr bwMode="auto">
              <a:xfrm>
                <a:off x="4749" y="3500"/>
                <a:ext cx="467" cy="358"/>
              </a:xfrm>
              <a:custGeom>
                <a:avLst/>
                <a:gdLst>
                  <a:gd name="T0" fmla="*/ 295 w 933"/>
                  <a:gd name="T1" fmla="*/ 0 h 715"/>
                  <a:gd name="T2" fmla="*/ 349 w 933"/>
                  <a:gd name="T3" fmla="*/ 1 h 715"/>
                  <a:gd name="T4" fmla="*/ 405 w 933"/>
                  <a:gd name="T5" fmla="*/ 10 h 715"/>
                  <a:gd name="T6" fmla="*/ 460 w 933"/>
                  <a:gd name="T7" fmla="*/ 28 h 715"/>
                  <a:gd name="T8" fmla="*/ 515 w 933"/>
                  <a:gd name="T9" fmla="*/ 54 h 715"/>
                  <a:gd name="T10" fmla="*/ 856 w 933"/>
                  <a:gd name="T11" fmla="*/ 174 h 715"/>
                  <a:gd name="T12" fmla="*/ 857 w 933"/>
                  <a:gd name="T13" fmla="*/ 176 h 715"/>
                  <a:gd name="T14" fmla="*/ 863 w 933"/>
                  <a:gd name="T15" fmla="*/ 181 h 715"/>
                  <a:gd name="T16" fmla="*/ 872 w 933"/>
                  <a:gd name="T17" fmla="*/ 190 h 715"/>
                  <a:gd name="T18" fmla="*/ 881 w 933"/>
                  <a:gd name="T19" fmla="*/ 201 h 715"/>
                  <a:gd name="T20" fmla="*/ 891 w 933"/>
                  <a:gd name="T21" fmla="*/ 216 h 715"/>
                  <a:gd name="T22" fmla="*/ 900 w 933"/>
                  <a:gd name="T23" fmla="*/ 234 h 715"/>
                  <a:gd name="T24" fmla="*/ 908 w 933"/>
                  <a:gd name="T25" fmla="*/ 254 h 715"/>
                  <a:gd name="T26" fmla="*/ 914 w 933"/>
                  <a:gd name="T27" fmla="*/ 278 h 715"/>
                  <a:gd name="T28" fmla="*/ 917 w 933"/>
                  <a:gd name="T29" fmla="*/ 299 h 715"/>
                  <a:gd name="T30" fmla="*/ 919 w 933"/>
                  <a:gd name="T31" fmla="*/ 327 h 715"/>
                  <a:gd name="T32" fmla="*/ 920 w 933"/>
                  <a:gd name="T33" fmla="*/ 363 h 715"/>
                  <a:gd name="T34" fmla="*/ 923 w 933"/>
                  <a:gd name="T35" fmla="*/ 403 h 715"/>
                  <a:gd name="T36" fmla="*/ 924 w 933"/>
                  <a:gd name="T37" fmla="*/ 447 h 715"/>
                  <a:gd name="T38" fmla="*/ 927 w 933"/>
                  <a:gd name="T39" fmla="*/ 494 h 715"/>
                  <a:gd name="T40" fmla="*/ 928 w 933"/>
                  <a:gd name="T41" fmla="*/ 542 h 715"/>
                  <a:gd name="T42" fmla="*/ 929 w 933"/>
                  <a:gd name="T43" fmla="*/ 589 h 715"/>
                  <a:gd name="T44" fmla="*/ 931 w 933"/>
                  <a:gd name="T45" fmla="*/ 634 h 715"/>
                  <a:gd name="T46" fmla="*/ 932 w 933"/>
                  <a:gd name="T47" fmla="*/ 677 h 715"/>
                  <a:gd name="T48" fmla="*/ 933 w 933"/>
                  <a:gd name="T49" fmla="*/ 715 h 715"/>
                  <a:gd name="T50" fmla="*/ 825 w 933"/>
                  <a:gd name="T51" fmla="*/ 677 h 715"/>
                  <a:gd name="T52" fmla="*/ 720 w 933"/>
                  <a:gd name="T53" fmla="*/ 632 h 715"/>
                  <a:gd name="T54" fmla="*/ 618 w 933"/>
                  <a:gd name="T55" fmla="*/ 583 h 715"/>
                  <a:gd name="T56" fmla="*/ 518 w 933"/>
                  <a:gd name="T57" fmla="*/ 528 h 715"/>
                  <a:gd name="T58" fmla="*/ 423 w 933"/>
                  <a:gd name="T59" fmla="*/ 467 h 715"/>
                  <a:gd name="T60" fmla="*/ 330 w 933"/>
                  <a:gd name="T61" fmla="*/ 403 h 715"/>
                  <a:gd name="T62" fmla="*/ 241 w 933"/>
                  <a:gd name="T63" fmla="*/ 334 h 715"/>
                  <a:gd name="T64" fmla="*/ 157 w 933"/>
                  <a:gd name="T65" fmla="*/ 259 h 715"/>
                  <a:gd name="T66" fmla="*/ 76 w 933"/>
                  <a:gd name="T67" fmla="*/ 181 h 715"/>
                  <a:gd name="T68" fmla="*/ 0 w 933"/>
                  <a:gd name="T69" fmla="*/ 99 h 715"/>
                  <a:gd name="T70" fmla="*/ 131 w 933"/>
                  <a:gd name="T71" fmla="*/ 52 h 715"/>
                  <a:gd name="T72" fmla="*/ 186 w 933"/>
                  <a:gd name="T73" fmla="*/ 25 h 715"/>
                  <a:gd name="T74" fmla="*/ 240 w 933"/>
                  <a:gd name="T75" fmla="*/ 7 h 715"/>
                  <a:gd name="T76" fmla="*/ 295 w 933"/>
                  <a:gd name="T77" fmla="*/ 0 h 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3" h="715">
                    <a:moveTo>
                      <a:pt x="295" y="0"/>
                    </a:moveTo>
                    <a:lnTo>
                      <a:pt x="349" y="1"/>
                    </a:lnTo>
                    <a:lnTo>
                      <a:pt x="405" y="10"/>
                    </a:lnTo>
                    <a:lnTo>
                      <a:pt x="460" y="28"/>
                    </a:lnTo>
                    <a:lnTo>
                      <a:pt x="515" y="54"/>
                    </a:lnTo>
                    <a:lnTo>
                      <a:pt x="856" y="174"/>
                    </a:lnTo>
                    <a:lnTo>
                      <a:pt x="857" y="176"/>
                    </a:lnTo>
                    <a:lnTo>
                      <a:pt x="863" y="181"/>
                    </a:lnTo>
                    <a:lnTo>
                      <a:pt x="872" y="190"/>
                    </a:lnTo>
                    <a:lnTo>
                      <a:pt x="881" y="201"/>
                    </a:lnTo>
                    <a:lnTo>
                      <a:pt x="891" y="216"/>
                    </a:lnTo>
                    <a:lnTo>
                      <a:pt x="900" y="234"/>
                    </a:lnTo>
                    <a:lnTo>
                      <a:pt x="908" y="254"/>
                    </a:lnTo>
                    <a:lnTo>
                      <a:pt x="914" y="278"/>
                    </a:lnTo>
                    <a:lnTo>
                      <a:pt x="917" y="299"/>
                    </a:lnTo>
                    <a:lnTo>
                      <a:pt x="919" y="327"/>
                    </a:lnTo>
                    <a:lnTo>
                      <a:pt x="920" y="363"/>
                    </a:lnTo>
                    <a:lnTo>
                      <a:pt x="923" y="403"/>
                    </a:lnTo>
                    <a:lnTo>
                      <a:pt x="924" y="447"/>
                    </a:lnTo>
                    <a:lnTo>
                      <a:pt x="927" y="494"/>
                    </a:lnTo>
                    <a:lnTo>
                      <a:pt x="928" y="542"/>
                    </a:lnTo>
                    <a:lnTo>
                      <a:pt x="929" y="589"/>
                    </a:lnTo>
                    <a:lnTo>
                      <a:pt x="931" y="634"/>
                    </a:lnTo>
                    <a:lnTo>
                      <a:pt x="932" y="677"/>
                    </a:lnTo>
                    <a:lnTo>
                      <a:pt x="933" y="715"/>
                    </a:lnTo>
                    <a:lnTo>
                      <a:pt x="825" y="677"/>
                    </a:lnTo>
                    <a:lnTo>
                      <a:pt x="720" y="632"/>
                    </a:lnTo>
                    <a:lnTo>
                      <a:pt x="618" y="583"/>
                    </a:lnTo>
                    <a:lnTo>
                      <a:pt x="518" y="528"/>
                    </a:lnTo>
                    <a:lnTo>
                      <a:pt x="423" y="467"/>
                    </a:lnTo>
                    <a:lnTo>
                      <a:pt x="330" y="403"/>
                    </a:lnTo>
                    <a:lnTo>
                      <a:pt x="241" y="334"/>
                    </a:lnTo>
                    <a:lnTo>
                      <a:pt x="157" y="259"/>
                    </a:lnTo>
                    <a:lnTo>
                      <a:pt x="76" y="181"/>
                    </a:lnTo>
                    <a:lnTo>
                      <a:pt x="0" y="99"/>
                    </a:lnTo>
                    <a:lnTo>
                      <a:pt x="131" y="52"/>
                    </a:lnTo>
                    <a:lnTo>
                      <a:pt x="186" y="25"/>
                    </a:lnTo>
                    <a:lnTo>
                      <a:pt x="240" y="7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rgbClr val="20D0C2"/>
              </a:solidFill>
              <a:ln w="0">
                <a:solidFill>
                  <a:srgbClr val="20D0C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0" name="Freeform 151"/>
              <p:cNvSpPr>
                <a:spLocks/>
              </p:cNvSpPr>
              <p:nvPr/>
            </p:nvSpPr>
            <p:spPr bwMode="auto">
              <a:xfrm>
                <a:off x="4822" y="3446"/>
                <a:ext cx="177" cy="77"/>
              </a:xfrm>
              <a:custGeom>
                <a:avLst/>
                <a:gdLst>
                  <a:gd name="T0" fmla="*/ 181 w 355"/>
                  <a:gd name="T1" fmla="*/ 0 h 155"/>
                  <a:gd name="T2" fmla="*/ 216 w 355"/>
                  <a:gd name="T3" fmla="*/ 1 h 155"/>
                  <a:gd name="T4" fmla="*/ 249 w 355"/>
                  <a:gd name="T5" fmla="*/ 7 h 155"/>
                  <a:gd name="T6" fmla="*/ 280 w 355"/>
                  <a:gd name="T7" fmla="*/ 16 h 155"/>
                  <a:gd name="T8" fmla="*/ 306 w 355"/>
                  <a:gd name="T9" fmla="*/ 29 h 155"/>
                  <a:gd name="T10" fmla="*/ 325 w 355"/>
                  <a:gd name="T11" fmla="*/ 42 h 155"/>
                  <a:gd name="T12" fmla="*/ 338 w 355"/>
                  <a:gd name="T13" fmla="*/ 53 h 155"/>
                  <a:gd name="T14" fmla="*/ 345 w 355"/>
                  <a:gd name="T15" fmla="*/ 64 h 155"/>
                  <a:gd name="T16" fmla="*/ 348 w 355"/>
                  <a:gd name="T17" fmla="*/ 71 h 155"/>
                  <a:gd name="T18" fmla="*/ 350 w 355"/>
                  <a:gd name="T19" fmla="*/ 77 h 155"/>
                  <a:gd name="T20" fmla="*/ 350 w 355"/>
                  <a:gd name="T21" fmla="*/ 79 h 155"/>
                  <a:gd name="T22" fmla="*/ 355 w 355"/>
                  <a:gd name="T23" fmla="*/ 155 h 155"/>
                  <a:gd name="T24" fmla="*/ 306 w 355"/>
                  <a:gd name="T25" fmla="*/ 132 h 155"/>
                  <a:gd name="T26" fmla="*/ 255 w 355"/>
                  <a:gd name="T27" fmla="*/ 116 h 155"/>
                  <a:gd name="T28" fmla="*/ 203 w 355"/>
                  <a:gd name="T29" fmla="*/ 109 h 155"/>
                  <a:gd name="T30" fmla="*/ 150 w 355"/>
                  <a:gd name="T31" fmla="*/ 109 h 155"/>
                  <a:gd name="T32" fmla="*/ 99 w 355"/>
                  <a:gd name="T33" fmla="*/ 116 h 155"/>
                  <a:gd name="T34" fmla="*/ 49 w 355"/>
                  <a:gd name="T35" fmla="*/ 132 h 155"/>
                  <a:gd name="T36" fmla="*/ 0 w 355"/>
                  <a:gd name="T37" fmla="*/ 155 h 155"/>
                  <a:gd name="T38" fmla="*/ 5 w 355"/>
                  <a:gd name="T39" fmla="*/ 79 h 155"/>
                  <a:gd name="T40" fmla="*/ 5 w 355"/>
                  <a:gd name="T41" fmla="*/ 77 h 155"/>
                  <a:gd name="T42" fmla="*/ 6 w 355"/>
                  <a:gd name="T43" fmla="*/ 71 h 155"/>
                  <a:gd name="T44" fmla="*/ 9 w 355"/>
                  <a:gd name="T45" fmla="*/ 62 h 155"/>
                  <a:gd name="T46" fmla="*/ 17 w 355"/>
                  <a:gd name="T47" fmla="*/ 52 h 155"/>
                  <a:gd name="T48" fmla="*/ 28 w 355"/>
                  <a:gd name="T49" fmla="*/ 41 h 155"/>
                  <a:gd name="T50" fmla="*/ 48 w 355"/>
                  <a:gd name="T51" fmla="*/ 29 h 155"/>
                  <a:gd name="T52" fmla="*/ 78 w 355"/>
                  <a:gd name="T53" fmla="*/ 16 h 155"/>
                  <a:gd name="T54" fmla="*/ 112 w 355"/>
                  <a:gd name="T55" fmla="*/ 6 h 155"/>
                  <a:gd name="T56" fmla="*/ 147 w 355"/>
                  <a:gd name="T57" fmla="*/ 1 h 155"/>
                  <a:gd name="T58" fmla="*/ 181 w 355"/>
                  <a:gd name="T5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55" h="155">
                    <a:moveTo>
                      <a:pt x="181" y="0"/>
                    </a:moveTo>
                    <a:lnTo>
                      <a:pt x="216" y="1"/>
                    </a:lnTo>
                    <a:lnTo>
                      <a:pt x="249" y="7"/>
                    </a:lnTo>
                    <a:lnTo>
                      <a:pt x="280" y="16"/>
                    </a:lnTo>
                    <a:lnTo>
                      <a:pt x="306" y="29"/>
                    </a:lnTo>
                    <a:lnTo>
                      <a:pt x="325" y="42"/>
                    </a:lnTo>
                    <a:lnTo>
                      <a:pt x="338" y="53"/>
                    </a:lnTo>
                    <a:lnTo>
                      <a:pt x="345" y="64"/>
                    </a:lnTo>
                    <a:lnTo>
                      <a:pt x="348" y="71"/>
                    </a:lnTo>
                    <a:lnTo>
                      <a:pt x="350" y="77"/>
                    </a:lnTo>
                    <a:lnTo>
                      <a:pt x="350" y="79"/>
                    </a:lnTo>
                    <a:lnTo>
                      <a:pt x="355" y="155"/>
                    </a:lnTo>
                    <a:lnTo>
                      <a:pt x="306" y="132"/>
                    </a:lnTo>
                    <a:lnTo>
                      <a:pt x="255" y="116"/>
                    </a:lnTo>
                    <a:lnTo>
                      <a:pt x="203" y="109"/>
                    </a:lnTo>
                    <a:lnTo>
                      <a:pt x="150" y="109"/>
                    </a:lnTo>
                    <a:lnTo>
                      <a:pt x="99" y="116"/>
                    </a:lnTo>
                    <a:lnTo>
                      <a:pt x="49" y="132"/>
                    </a:lnTo>
                    <a:lnTo>
                      <a:pt x="0" y="155"/>
                    </a:lnTo>
                    <a:lnTo>
                      <a:pt x="5" y="79"/>
                    </a:lnTo>
                    <a:lnTo>
                      <a:pt x="5" y="77"/>
                    </a:lnTo>
                    <a:lnTo>
                      <a:pt x="6" y="71"/>
                    </a:lnTo>
                    <a:lnTo>
                      <a:pt x="9" y="62"/>
                    </a:lnTo>
                    <a:lnTo>
                      <a:pt x="17" y="52"/>
                    </a:lnTo>
                    <a:lnTo>
                      <a:pt x="28" y="41"/>
                    </a:lnTo>
                    <a:lnTo>
                      <a:pt x="48" y="29"/>
                    </a:lnTo>
                    <a:lnTo>
                      <a:pt x="78" y="16"/>
                    </a:lnTo>
                    <a:lnTo>
                      <a:pt x="112" y="6"/>
                    </a:lnTo>
                    <a:lnTo>
                      <a:pt x="147" y="1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1" name="Freeform 152"/>
              <p:cNvSpPr>
                <a:spLocks/>
              </p:cNvSpPr>
              <p:nvPr/>
            </p:nvSpPr>
            <p:spPr bwMode="auto">
              <a:xfrm>
                <a:off x="4752" y="3030"/>
                <a:ext cx="317" cy="387"/>
              </a:xfrm>
              <a:custGeom>
                <a:avLst/>
                <a:gdLst>
                  <a:gd name="T0" fmla="*/ 355 w 634"/>
                  <a:gd name="T1" fmla="*/ 1 h 776"/>
                  <a:gd name="T2" fmla="*/ 427 w 634"/>
                  <a:gd name="T3" fmla="*/ 12 h 776"/>
                  <a:gd name="T4" fmla="*/ 485 w 634"/>
                  <a:gd name="T5" fmla="*/ 33 h 776"/>
                  <a:gd name="T6" fmla="*/ 528 w 634"/>
                  <a:gd name="T7" fmla="*/ 64 h 776"/>
                  <a:gd name="T8" fmla="*/ 569 w 634"/>
                  <a:gd name="T9" fmla="*/ 102 h 776"/>
                  <a:gd name="T10" fmla="*/ 604 w 634"/>
                  <a:gd name="T11" fmla="*/ 144 h 776"/>
                  <a:gd name="T12" fmla="*/ 629 w 634"/>
                  <a:gd name="T13" fmla="*/ 193 h 776"/>
                  <a:gd name="T14" fmla="*/ 634 w 634"/>
                  <a:gd name="T15" fmla="*/ 248 h 776"/>
                  <a:gd name="T16" fmla="*/ 567 w 634"/>
                  <a:gd name="T17" fmla="*/ 498 h 776"/>
                  <a:gd name="T18" fmla="*/ 557 w 634"/>
                  <a:gd name="T19" fmla="*/ 545 h 776"/>
                  <a:gd name="T20" fmla="*/ 545 w 634"/>
                  <a:gd name="T21" fmla="*/ 597 h 776"/>
                  <a:gd name="T22" fmla="*/ 532 w 634"/>
                  <a:gd name="T23" fmla="*/ 650 h 776"/>
                  <a:gd name="T24" fmla="*/ 514 w 634"/>
                  <a:gd name="T25" fmla="*/ 699 h 776"/>
                  <a:gd name="T26" fmla="*/ 488 w 634"/>
                  <a:gd name="T27" fmla="*/ 739 h 776"/>
                  <a:gd name="T28" fmla="*/ 452 w 634"/>
                  <a:gd name="T29" fmla="*/ 766 h 776"/>
                  <a:gd name="T30" fmla="*/ 404 w 634"/>
                  <a:gd name="T31" fmla="*/ 776 h 776"/>
                  <a:gd name="T32" fmla="*/ 231 w 634"/>
                  <a:gd name="T33" fmla="*/ 776 h 776"/>
                  <a:gd name="T34" fmla="*/ 182 w 634"/>
                  <a:gd name="T35" fmla="*/ 766 h 776"/>
                  <a:gd name="T36" fmla="*/ 146 w 634"/>
                  <a:gd name="T37" fmla="*/ 739 h 776"/>
                  <a:gd name="T38" fmla="*/ 121 w 634"/>
                  <a:gd name="T39" fmla="*/ 699 h 776"/>
                  <a:gd name="T40" fmla="*/ 103 w 634"/>
                  <a:gd name="T41" fmla="*/ 650 h 776"/>
                  <a:gd name="T42" fmla="*/ 90 w 634"/>
                  <a:gd name="T43" fmla="*/ 597 h 776"/>
                  <a:gd name="T44" fmla="*/ 78 w 634"/>
                  <a:gd name="T45" fmla="*/ 545 h 776"/>
                  <a:gd name="T46" fmla="*/ 68 w 634"/>
                  <a:gd name="T47" fmla="*/ 498 h 776"/>
                  <a:gd name="T48" fmla="*/ 0 w 634"/>
                  <a:gd name="T49" fmla="*/ 248 h 776"/>
                  <a:gd name="T50" fmla="*/ 6 w 634"/>
                  <a:gd name="T51" fmla="*/ 193 h 776"/>
                  <a:gd name="T52" fmla="*/ 29 w 634"/>
                  <a:gd name="T53" fmla="*/ 144 h 776"/>
                  <a:gd name="T54" fmla="*/ 65 w 634"/>
                  <a:gd name="T55" fmla="*/ 102 h 776"/>
                  <a:gd name="T56" fmla="*/ 107 w 634"/>
                  <a:gd name="T57" fmla="*/ 64 h 776"/>
                  <a:gd name="T58" fmla="*/ 149 w 634"/>
                  <a:gd name="T59" fmla="*/ 33 h 776"/>
                  <a:gd name="T60" fmla="*/ 208 w 634"/>
                  <a:gd name="T61" fmla="*/ 12 h 776"/>
                  <a:gd name="T62" fmla="*/ 280 w 634"/>
                  <a:gd name="T63" fmla="*/ 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34" h="776">
                    <a:moveTo>
                      <a:pt x="317" y="0"/>
                    </a:moveTo>
                    <a:lnTo>
                      <a:pt x="355" y="1"/>
                    </a:lnTo>
                    <a:lnTo>
                      <a:pt x="392" y="5"/>
                    </a:lnTo>
                    <a:lnTo>
                      <a:pt x="427" y="12"/>
                    </a:lnTo>
                    <a:lnTo>
                      <a:pt x="458" y="21"/>
                    </a:lnTo>
                    <a:lnTo>
                      <a:pt x="485" y="33"/>
                    </a:lnTo>
                    <a:lnTo>
                      <a:pt x="508" y="48"/>
                    </a:lnTo>
                    <a:lnTo>
                      <a:pt x="528" y="64"/>
                    </a:lnTo>
                    <a:lnTo>
                      <a:pt x="549" y="82"/>
                    </a:lnTo>
                    <a:lnTo>
                      <a:pt x="569" y="102"/>
                    </a:lnTo>
                    <a:lnTo>
                      <a:pt x="587" y="122"/>
                    </a:lnTo>
                    <a:lnTo>
                      <a:pt x="604" y="144"/>
                    </a:lnTo>
                    <a:lnTo>
                      <a:pt x="618" y="167"/>
                    </a:lnTo>
                    <a:lnTo>
                      <a:pt x="629" y="193"/>
                    </a:lnTo>
                    <a:lnTo>
                      <a:pt x="634" y="220"/>
                    </a:lnTo>
                    <a:lnTo>
                      <a:pt x="634" y="248"/>
                    </a:lnTo>
                    <a:lnTo>
                      <a:pt x="629" y="280"/>
                    </a:lnTo>
                    <a:lnTo>
                      <a:pt x="567" y="498"/>
                    </a:lnTo>
                    <a:lnTo>
                      <a:pt x="562" y="520"/>
                    </a:lnTo>
                    <a:lnTo>
                      <a:pt x="557" y="545"/>
                    </a:lnTo>
                    <a:lnTo>
                      <a:pt x="550" y="570"/>
                    </a:lnTo>
                    <a:lnTo>
                      <a:pt x="545" y="597"/>
                    </a:lnTo>
                    <a:lnTo>
                      <a:pt x="539" y="623"/>
                    </a:lnTo>
                    <a:lnTo>
                      <a:pt x="532" y="650"/>
                    </a:lnTo>
                    <a:lnTo>
                      <a:pt x="524" y="674"/>
                    </a:lnTo>
                    <a:lnTo>
                      <a:pt x="514" y="699"/>
                    </a:lnTo>
                    <a:lnTo>
                      <a:pt x="503" y="719"/>
                    </a:lnTo>
                    <a:lnTo>
                      <a:pt x="488" y="739"/>
                    </a:lnTo>
                    <a:lnTo>
                      <a:pt x="472" y="754"/>
                    </a:lnTo>
                    <a:lnTo>
                      <a:pt x="452" y="766"/>
                    </a:lnTo>
                    <a:lnTo>
                      <a:pt x="431" y="773"/>
                    </a:lnTo>
                    <a:lnTo>
                      <a:pt x="404" y="776"/>
                    </a:lnTo>
                    <a:lnTo>
                      <a:pt x="317" y="775"/>
                    </a:lnTo>
                    <a:lnTo>
                      <a:pt x="231" y="776"/>
                    </a:lnTo>
                    <a:lnTo>
                      <a:pt x="204" y="773"/>
                    </a:lnTo>
                    <a:lnTo>
                      <a:pt x="182" y="766"/>
                    </a:lnTo>
                    <a:lnTo>
                      <a:pt x="163" y="754"/>
                    </a:lnTo>
                    <a:lnTo>
                      <a:pt x="146" y="739"/>
                    </a:lnTo>
                    <a:lnTo>
                      <a:pt x="132" y="719"/>
                    </a:lnTo>
                    <a:lnTo>
                      <a:pt x="121" y="699"/>
                    </a:lnTo>
                    <a:lnTo>
                      <a:pt x="110" y="674"/>
                    </a:lnTo>
                    <a:lnTo>
                      <a:pt x="103" y="650"/>
                    </a:lnTo>
                    <a:lnTo>
                      <a:pt x="95" y="623"/>
                    </a:lnTo>
                    <a:lnTo>
                      <a:pt x="90" y="597"/>
                    </a:lnTo>
                    <a:lnTo>
                      <a:pt x="83" y="570"/>
                    </a:lnTo>
                    <a:lnTo>
                      <a:pt x="78" y="545"/>
                    </a:lnTo>
                    <a:lnTo>
                      <a:pt x="73" y="520"/>
                    </a:lnTo>
                    <a:lnTo>
                      <a:pt x="68" y="498"/>
                    </a:lnTo>
                    <a:lnTo>
                      <a:pt x="6" y="280"/>
                    </a:lnTo>
                    <a:lnTo>
                      <a:pt x="0" y="248"/>
                    </a:lnTo>
                    <a:lnTo>
                      <a:pt x="1" y="220"/>
                    </a:lnTo>
                    <a:lnTo>
                      <a:pt x="6" y="193"/>
                    </a:lnTo>
                    <a:lnTo>
                      <a:pt x="17" y="167"/>
                    </a:lnTo>
                    <a:lnTo>
                      <a:pt x="29" y="144"/>
                    </a:lnTo>
                    <a:lnTo>
                      <a:pt x="46" y="122"/>
                    </a:lnTo>
                    <a:lnTo>
                      <a:pt x="65" y="102"/>
                    </a:lnTo>
                    <a:lnTo>
                      <a:pt x="86" y="82"/>
                    </a:lnTo>
                    <a:lnTo>
                      <a:pt x="107" y="64"/>
                    </a:lnTo>
                    <a:lnTo>
                      <a:pt x="127" y="48"/>
                    </a:lnTo>
                    <a:lnTo>
                      <a:pt x="149" y="33"/>
                    </a:lnTo>
                    <a:lnTo>
                      <a:pt x="177" y="21"/>
                    </a:lnTo>
                    <a:lnTo>
                      <a:pt x="208" y="12"/>
                    </a:lnTo>
                    <a:lnTo>
                      <a:pt x="243" y="5"/>
                    </a:lnTo>
                    <a:lnTo>
                      <a:pt x="280" y="1"/>
                    </a:lnTo>
                    <a:lnTo>
                      <a:pt x="317" y="0"/>
                    </a:lnTo>
                    <a:close/>
                  </a:path>
                </a:pathLst>
              </a:custGeom>
              <a:solidFill>
                <a:srgbClr val="666666"/>
              </a:solidFill>
              <a:ln w="0">
                <a:solidFill>
                  <a:srgbClr val="66666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2" name="Freeform 153"/>
              <p:cNvSpPr>
                <a:spLocks/>
              </p:cNvSpPr>
              <p:nvPr/>
            </p:nvSpPr>
            <p:spPr bwMode="auto">
              <a:xfrm>
                <a:off x="5388" y="3030"/>
                <a:ext cx="311" cy="524"/>
              </a:xfrm>
              <a:custGeom>
                <a:avLst/>
                <a:gdLst>
                  <a:gd name="T0" fmla="*/ 345 w 621"/>
                  <a:gd name="T1" fmla="*/ 3 h 1050"/>
                  <a:gd name="T2" fmla="*/ 410 w 621"/>
                  <a:gd name="T3" fmla="*/ 15 h 1050"/>
                  <a:gd name="T4" fmla="*/ 471 w 621"/>
                  <a:gd name="T5" fmla="*/ 42 h 1050"/>
                  <a:gd name="T6" fmla="*/ 521 w 621"/>
                  <a:gd name="T7" fmla="*/ 84 h 1050"/>
                  <a:gd name="T8" fmla="*/ 558 w 621"/>
                  <a:gd name="T9" fmla="*/ 138 h 1050"/>
                  <a:gd name="T10" fmla="*/ 579 w 621"/>
                  <a:gd name="T11" fmla="*/ 204 h 1050"/>
                  <a:gd name="T12" fmla="*/ 582 w 621"/>
                  <a:gd name="T13" fmla="*/ 254 h 1050"/>
                  <a:gd name="T14" fmla="*/ 585 w 621"/>
                  <a:gd name="T15" fmla="*/ 297 h 1050"/>
                  <a:gd name="T16" fmla="*/ 588 w 621"/>
                  <a:gd name="T17" fmla="*/ 348 h 1050"/>
                  <a:gd name="T18" fmla="*/ 589 w 621"/>
                  <a:gd name="T19" fmla="*/ 389 h 1050"/>
                  <a:gd name="T20" fmla="*/ 600 w 621"/>
                  <a:gd name="T21" fmla="*/ 402 h 1050"/>
                  <a:gd name="T22" fmla="*/ 616 w 621"/>
                  <a:gd name="T23" fmla="*/ 419 h 1050"/>
                  <a:gd name="T24" fmla="*/ 621 w 621"/>
                  <a:gd name="T25" fmla="*/ 454 h 1050"/>
                  <a:gd name="T26" fmla="*/ 617 w 621"/>
                  <a:gd name="T27" fmla="*/ 497 h 1050"/>
                  <a:gd name="T28" fmla="*/ 609 w 621"/>
                  <a:gd name="T29" fmla="*/ 543 h 1050"/>
                  <a:gd name="T30" fmla="*/ 595 w 621"/>
                  <a:gd name="T31" fmla="*/ 586 h 1050"/>
                  <a:gd name="T32" fmla="*/ 581 w 621"/>
                  <a:gd name="T33" fmla="*/ 615 h 1050"/>
                  <a:gd name="T34" fmla="*/ 571 w 621"/>
                  <a:gd name="T35" fmla="*/ 626 h 1050"/>
                  <a:gd name="T36" fmla="*/ 567 w 621"/>
                  <a:gd name="T37" fmla="*/ 623 h 1050"/>
                  <a:gd name="T38" fmla="*/ 561 w 621"/>
                  <a:gd name="T39" fmla="*/ 619 h 1050"/>
                  <a:gd name="T40" fmla="*/ 550 w 621"/>
                  <a:gd name="T41" fmla="*/ 648 h 1050"/>
                  <a:gd name="T42" fmla="*/ 517 w 621"/>
                  <a:gd name="T43" fmla="*/ 714 h 1050"/>
                  <a:gd name="T44" fmla="*/ 468 w 621"/>
                  <a:gd name="T45" fmla="*/ 786 h 1050"/>
                  <a:gd name="T46" fmla="*/ 464 w 621"/>
                  <a:gd name="T47" fmla="*/ 1050 h 1050"/>
                  <a:gd name="T48" fmla="*/ 157 w 621"/>
                  <a:gd name="T49" fmla="*/ 1050 h 1050"/>
                  <a:gd name="T50" fmla="*/ 153 w 621"/>
                  <a:gd name="T51" fmla="*/ 785 h 1050"/>
                  <a:gd name="T52" fmla="*/ 104 w 621"/>
                  <a:gd name="T53" fmla="*/ 714 h 1050"/>
                  <a:gd name="T54" fmla="*/ 71 w 621"/>
                  <a:gd name="T55" fmla="*/ 648 h 1050"/>
                  <a:gd name="T56" fmla="*/ 60 w 621"/>
                  <a:gd name="T57" fmla="*/ 619 h 1050"/>
                  <a:gd name="T58" fmla="*/ 54 w 621"/>
                  <a:gd name="T59" fmla="*/ 623 h 1050"/>
                  <a:gd name="T60" fmla="*/ 49 w 621"/>
                  <a:gd name="T61" fmla="*/ 626 h 1050"/>
                  <a:gd name="T62" fmla="*/ 40 w 621"/>
                  <a:gd name="T63" fmla="*/ 615 h 1050"/>
                  <a:gd name="T64" fmla="*/ 24 w 621"/>
                  <a:gd name="T65" fmla="*/ 586 h 1050"/>
                  <a:gd name="T66" fmla="*/ 11 w 621"/>
                  <a:gd name="T67" fmla="*/ 543 h 1050"/>
                  <a:gd name="T68" fmla="*/ 2 w 621"/>
                  <a:gd name="T69" fmla="*/ 497 h 1050"/>
                  <a:gd name="T70" fmla="*/ 0 w 621"/>
                  <a:gd name="T71" fmla="*/ 454 h 1050"/>
                  <a:gd name="T72" fmla="*/ 5 w 621"/>
                  <a:gd name="T73" fmla="*/ 419 h 1050"/>
                  <a:gd name="T74" fmla="*/ 20 w 621"/>
                  <a:gd name="T75" fmla="*/ 402 h 1050"/>
                  <a:gd name="T76" fmla="*/ 32 w 621"/>
                  <a:gd name="T77" fmla="*/ 389 h 1050"/>
                  <a:gd name="T78" fmla="*/ 33 w 621"/>
                  <a:gd name="T79" fmla="*/ 348 h 1050"/>
                  <a:gd name="T80" fmla="*/ 36 w 621"/>
                  <a:gd name="T81" fmla="*/ 297 h 1050"/>
                  <a:gd name="T82" fmla="*/ 37 w 621"/>
                  <a:gd name="T83" fmla="*/ 254 h 1050"/>
                  <a:gd name="T84" fmla="*/ 41 w 621"/>
                  <a:gd name="T85" fmla="*/ 204 h 1050"/>
                  <a:gd name="T86" fmla="*/ 63 w 621"/>
                  <a:gd name="T87" fmla="*/ 138 h 1050"/>
                  <a:gd name="T88" fmla="*/ 100 w 621"/>
                  <a:gd name="T89" fmla="*/ 84 h 1050"/>
                  <a:gd name="T90" fmla="*/ 150 w 621"/>
                  <a:gd name="T91" fmla="*/ 42 h 1050"/>
                  <a:gd name="T92" fmla="*/ 209 w 621"/>
                  <a:gd name="T93" fmla="*/ 15 h 1050"/>
                  <a:gd name="T94" fmla="*/ 276 w 621"/>
                  <a:gd name="T95" fmla="*/ 3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21" h="1050">
                    <a:moveTo>
                      <a:pt x="310" y="0"/>
                    </a:moveTo>
                    <a:lnTo>
                      <a:pt x="345" y="3"/>
                    </a:lnTo>
                    <a:lnTo>
                      <a:pt x="378" y="8"/>
                    </a:lnTo>
                    <a:lnTo>
                      <a:pt x="410" y="15"/>
                    </a:lnTo>
                    <a:lnTo>
                      <a:pt x="441" y="27"/>
                    </a:lnTo>
                    <a:lnTo>
                      <a:pt x="471" y="42"/>
                    </a:lnTo>
                    <a:lnTo>
                      <a:pt x="496" y="62"/>
                    </a:lnTo>
                    <a:lnTo>
                      <a:pt x="521" y="84"/>
                    </a:lnTo>
                    <a:lnTo>
                      <a:pt x="541" y="108"/>
                    </a:lnTo>
                    <a:lnTo>
                      <a:pt x="558" y="138"/>
                    </a:lnTo>
                    <a:lnTo>
                      <a:pt x="571" y="168"/>
                    </a:lnTo>
                    <a:lnTo>
                      <a:pt x="579" y="204"/>
                    </a:lnTo>
                    <a:lnTo>
                      <a:pt x="582" y="243"/>
                    </a:lnTo>
                    <a:lnTo>
                      <a:pt x="582" y="254"/>
                    </a:lnTo>
                    <a:lnTo>
                      <a:pt x="584" y="274"/>
                    </a:lnTo>
                    <a:lnTo>
                      <a:pt x="585" y="297"/>
                    </a:lnTo>
                    <a:lnTo>
                      <a:pt x="586" y="323"/>
                    </a:lnTo>
                    <a:lnTo>
                      <a:pt x="588" y="348"/>
                    </a:lnTo>
                    <a:lnTo>
                      <a:pt x="588" y="371"/>
                    </a:lnTo>
                    <a:lnTo>
                      <a:pt x="589" y="389"/>
                    </a:lnTo>
                    <a:lnTo>
                      <a:pt x="589" y="401"/>
                    </a:lnTo>
                    <a:lnTo>
                      <a:pt x="600" y="402"/>
                    </a:lnTo>
                    <a:lnTo>
                      <a:pt x="609" y="409"/>
                    </a:lnTo>
                    <a:lnTo>
                      <a:pt x="616" y="419"/>
                    </a:lnTo>
                    <a:lnTo>
                      <a:pt x="620" y="434"/>
                    </a:lnTo>
                    <a:lnTo>
                      <a:pt x="621" y="454"/>
                    </a:lnTo>
                    <a:lnTo>
                      <a:pt x="620" y="474"/>
                    </a:lnTo>
                    <a:lnTo>
                      <a:pt x="617" y="497"/>
                    </a:lnTo>
                    <a:lnTo>
                      <a:pt x="613" y="520"/>
                    </a:lnTo>
                    <a:lnTo>
                      <a:pt x="609" y="543"/>
                    </a:lnTo>
                    <a:lnTo>
                      <a:pt x="603" y="565"/>
                    </a:lnTo>
                    <a:lnTo>
                      <a:pt x="595" y="586"/>
                    </a:lnTo>
                    <a:lnTo>
                      <a:pt x="589" y="603"/>
                    </a:lnTo>
                    <a:lnTo>
                      <a:pt x="581" y="615"/>
                    </a:lnTo>
                    <a:lnTo>
                      <a:pt x="573" y="624"/>
                    </a:lnTo>
                    <a:lnTo>
                      <a:pt x="571" y="626"/>
                    </a:lnTo>
                    <a:lnTo>
                      <a:pt x="570" y="624"/>
                    </a:lnTo>
                    <a:lnTo>
                      <a:pt x="567" y="623"/>
                    </a:lnTo>
                    <a:lnTo>
                      <a:pt x="563" y="622"/>
                    </a:lnTo>
                    <a:lnTo>
                      <a:pt x="561" y="619"/>
                    </a:lnTo>
                    <a:lnTo>
                      <a:pt x="558" y="618"/>
                    </a:lnTo>
                    <a:lnTo>
                      <a:pt x="550" y="648"/>
                    </a:lnTo>
                    <a:lnTo>
                      <a:pt x="536" y="681"/>
                    </a:lnTo>
                    <a:lnTo>
                      <a:pt x="517" y="714"/>
                    </a:lnTo>
                    <a:lnTo>
                      <a:pt x="495" y="750"/>
                    </a:lnTo>
                    <a:lnTo>
                      <a:pt x="468" y="786"/>
                    </a:lnTo>
                    <a:lnTo>
                      <a:pt x="440" y="821"/>
                    </a:lnTo>
                    <a:lnTo>
                      <a:pt x="464" y="1050"/>
                    </a:lnTo>
                    <a:lnTo>
                      <a:pt x="310" y="1039"/>
                    </a:lnTo>
                    <a:lnTo>
                      <a:pt x="157" y="1050"/>
                    </a:lnTo>
                    <a:lnTo>
                      <a:pt x="181" y="821"/>
                    </a:lnTo>
                    <a:lnTo>
                      <a:pt x="153" y="785"/>
                    </a:lnTo>
                    <a:lnTo>
                      <a:pt x="126" y="749"/>
                    </a:lnTo>
                    <a:lnTo>
                      <a:pt x="104" y="714"/>
                    </a:lnTo>
                    <a:lnTo>
                      <a:pt x="85" y="681"/>
                    </a:lnTo>
                    <a:lnTo>
                      <a:pt x="71" y="648"/>
                    </a:lnTo>
                    <a:lnTo>
                      <a:pt x="63" y="618"/>
                    </a:lnTo>
                    <a:lnTo>
                      <a:pt x="60" y="619"/>
                    </a:lnTo>
                    <a:lnTo>
                      <a:pt x="56" y="622"/>
                    </a:lnTo>
                    <a:lnTo>
                      <a:pt x="54" y="623"/>
                    </a:lnTo>
                    <a:lnTo>
                      <a:pt x="51" y="624"/>
                    </a:lnTo>
                    <a:lnTo>
                      <a:pt x="49" y="626"/>
                    </a:lnTo>
                    <a:lnTo>
                      <a:pt x="47" y="624"/>
                    </a:lnTo>
                    <a:lnTo>
                      <a:pt x="40" y="615"/>
                    </a:lnTo>
                    <a:lnTo>
                      <a:pt x="32" y="603"/>
                    </a:lnTo>
                    <a:lnTo>
                      <a:pt x="24" y="586"/>
                    </a:lnTo>
                    <a:lnTo>
                      <a:pt x="18" y="565"/>
                    </a:lnTo>
                    <a:lnTo>
                      <a:pt x="11" y="543"/>
                    </a:lnTo>
                    <a:lnTo>
                      <a:pt x="6" y="520"/>
                    </a:lnTo>
                    <a:lnTo>
                      <a:pt x="2" y="497"/>
                    </a:lnTo>
                    <a:lnTo>
                      <a:pt x="0" y="474"/>
                    </a:lnTo>
                    <a:lnTo>
                      <a:pt x="0" y="454"/>
                    </a:lnTo>
                    <a:lnTo>
                      <a:pt x="1" y="434"/>
                    </a:lnTo>
                    <a:lnTo>
                      <a:pt x="5" y="419"/>
                    </a:lnTo>
                    <a:lnTo>
                      <a:pt x="11" y="409"/>
                    </a:lnTo>
                    <a:lnTo>
                      <a:pt x="20" y="402"/>
                    </a:lnTo>
                    <a:lnTo>
                      <a:pt x="32" y="401"/>
                    </a:lnTo>
                    <a:lnTo>
                      <a:pt x="32" y="389"/>
                    </a:lnTo>
                    <a:lnTo>
                      <a:pt x="32" y="371"/>
                    </a:lnTo>
                    <a:lnTo>
                      <a:pt x="33" y="348"/>
                    </a:lnTo>
                    <a:lnTo>
                      <a:pt x="35" y="323"/>
                    </a:lnTo>
                    <a:lnTo>
                      <a:pt x="36" y="297"/>
                    </a:lnTo>
                    <a:lnTo>
                      <a:pt x="37" y="274"/>
                    </a:lnTo>
                    <a:lnTo>
                      <a:pt x="37" y="254"/>
                    </a:lnTo>
                    <a:lnTo>
                      <a:pt x="38" y="243"/>
                    </a:lnTo>
                    <a:lnTo>
                      <a:pt x="41" y="204"/>
                    </a:lnTo>
                    <a:lnTo>
                      <a:pt x="50" y="168"/>
                    </a:lnTo>
                    <a:lnTo>
                      <a:pt x="63" y="138"/>
                    </a:lnTo>
                    <a:lnTo>
                      <a:pt x="80" y="108"/>
                    </a:lnTo>
                    <a:lnTo>
                      <a:pt x="100" y="84"/>
                    </a:lnTo>
                    <a:lnTo>
                      <a:pt x="123" y="62"/>
                    </a:lnTo>
                    <a:lnTo>
                      <a:pt x="150" y="42"/>
                    </a:lnTo>
                    <a:lnTo>
                      <a:pt x="179" y="27"/>
                    </a:lnTo>
                    <a:lnTo>
                      <a:pt x="209" y="15"/>
                    </a:lnTo>
                    <a:lnTo>
                      <a:pt x="243" y="8"/>
                    </a:lnTo>
                    <a:lnTo>
                      <a:pt x="276" y="3"/>
                    </a:lnTo>
                    <a:lnTo>
                      <a:pt x="310" y="0"/>
                    </a:lnTo>
                    <a:close/>
                  </a:path>
                </a:pathLst>
              </a:custGeom>
              <a:solidFill>
                <a:srgbClr val="FED198"/>
              </a:solidFill>
              <a:ln w="0">
                <a:solidFill>
                  <a:srgbClr val="FED19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3" name="Freeform 154"/>
              <p:cNvSpPr>
                <a:spLocks/>
              </p:cNvSpPr>
              <p:nvPr/>
            </p:nvSpPr>
            <p:spPr bwMode="auto">
              <a:xfrm>
                <a:off x="5350" y="3527"/>
                <a:ext cx="359" cy="267"/>
              </a:xfrm>
              <a:custGeom>
                <a:avLst/>
                <a:gdLst>
                  <a:gd name="T0" fmla="*/ 193 w 717"/>
                  <a:gd name="T1" fmla="*/ 0 h 535"/>
                  <a:gd name="T2" fmla="*/ 315 w 717"/>
                  <a:gd name="T3" fmla="*/ 97 h 535"/>
                  <a:gd name="T4" fmla="*/ 460 w 717"/>
                  <a:gd name="T5" fmla="*/ 97 h 535"/>
                  <a:gd name="T6" fmla="*/ 581 w 717"/>
                  <a:gd name="T7" fmla="*/ 2 h 535"/>
                  <a:gd name="T8" fmla="*/ 717 w 717"/>
                  <a:gd name="T9" fmla="*/ 50 h 535"/>
                  <a:gd name="T10" fmla="*/ 459 w 717"/>
                  <a:gd name="T11" fmla="*/ 535 h 535"/>
                  <a:gd name="T12" fmla="*/ 299 w 717"/>
                  <a:gd name="T13" fmla="*/ 535 h 535"/>
                  <a:gd name="T14" fmla="*/ 0 w 717"/>
                  <a:gd name="T15" fmla="*/ 70 h 535"/>
                  <a:gd name="T16" fmla="*/ 193 w 717"/>
                  <a:gd name="T17" fmla="*/ 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17" h="535">
                    <a:moveTo>
                      <a:pt x="193" y="0"/>
                    </a:moveTo>
                    <a:lnTo>
                      <a:pt x="315" y="97"/>
                    </a:lnTo>
                    <a:lnTo>
                      <a:pt x="460" y="97"/>
                    </a:lnTo>
                    <a:lnTo>
                      <a:pt x="581" y="2"/>
                    </a:lnTo>
                    <a:lnTo>
                      <a:pt x="717" y="50"/>
                    </a:lnTo>
                    <a:lnTo>
                      <a:pt x="459" y="535"/>
                    </a:lnTo>
                    <a:lnTo>
                      <a:pt x="299" y="535"/>
                    </a:lnTo>
                    <a:lnTo>
                      <a:pt x="0" y="70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solidFill>
                  <a:srgbClr val="CCCCC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4" name="Freeform 155"/>
              <p:cNvSpPr>
                <a:spLocks/>
              </p:cNvSpPr>
              <p:nvPr/>
            </p:nvSpPr>
            <p:spPr bwMode="auto">
              <a:xfrm>
                <a:off x="5516" y="3570"/>
                <a:ext cx="55" cy="224"/>
              </a:xfrm>
              <a:custGeom>
                <a:avLst/>
                <a:gdLst>
                  <a:gd name="T0" fmla="*/ 54 w 109"/>
                  <a:gd name="T1" fmla="*/ 0 h 449"/>
                  <a:gd name="T2" fmla="*/ 98 w 109"/>
                  <a:gd name="T3" fmla="*/ 2 h 449"/>
                  <a:gd name="T4" fmla="*/ 81 w 109"/>
                  <a:gd name="T5" fmla="*/ 48 h 449"/>
                  <a:gd name="T6" fmla="*/ 109 w 109"/>
                  <a:gd name="T7" fmla="*/ 449 h 449"/>
                  <a:gd name="T8" fmla="*/ 0 w 109"/>
                  <a:gd name="T9" fmla="*/ 449 h 449"/>
                  <a:gd name="T10" fmla="*/ 28 w 109"/>
                  <a:gd name="T11" fmla="*/ 48 h 449"/>
                  <a:gd name="T12" fmla="*/ 11 w 109"/>
                  <a:gd name="T13" fmla="*/ 2 h 449"/>
                  <a:gd name="T14" fmla="*/ 54 w 109"/>
                  <a:gd name="T15" fmla="*/ 0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9" h="449">
                    <a:moveTo>
                      <a:pt x="54" y="0"/>
                    </a:moveTo>
                    <a:lnTo>
                      <a:pt x="98" y="2"/>
                    </a:lnTo>
                    <a:lnTo>
                      <a:pt x="81" y="48"/>
                    </a:lnTo>
                    <a:lnTo>
                      <a:pt x="109" y="449"/>
                    </a:lnTo>
                    <a:lnTo>
                      <a:pt x="0" y="449"/>
                    </a:lnTo>
                    <a:lnTo>
                      <a:pt x="28" y="48"/>
                    </a:lnTo>
                    <a:lnTo>
                      <a:pt x="11" y="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0E5E9A"/>
              </a:solidFill>
              <a:ln w="0">
                <a:solidFill>
                  <a:srgbClr val="0E5E9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5" name="Freeform 156"/>
              <p:cNvSpPr>
                <a:spLocks/>
              </p:cNvSpPr>
              <p:nvPr/>
            </p:nvSpPr>
            <p:spPr bwMode="auto">
              <a:xfrm>
                <a:off x="5239" y="3500"/>
                <a:ext cx="609" cy="410"/>
              </a:xfrm>
              <a:custGeom>
                <a:avLst/>
                <a:gdLst>
                  <a:gd name="T0" fmla="*/ 581 w 1217"/>
                  <a:gd name="T1" fmla="*/ 0 h 818"/>
                  <a:gd name="T2" fmla="*/ 636 w 1217"/>
                  <a:gd name="T3" fmla="*/ 1 h 818"/>
                  <a:gd name="T4" fmla="*/ 691 w 1217"/>
                  <a:gd name="T5" fmla="*/ 10 h 818"/>
                  <a:gd name="T6" fmla="*/ 745 w 1217"/>
                  <a:gd name="T7" fmla="*/ 28 h 818"/>
                  <a:gd name="T8" fmla="*/ 802 w 1217"/>
                  <a:gd name="T9" fmla="*/ 54 h 818"/>
                  <a:gd name="T10" fmla="*/ 1141 w 1217"/>
                  <a:gd name="T11" fmla="*/ 174 h 818"/>
                  <a:gd name="T12" fmla="*/ 1144 w 1217"/>
                  <a:gd name="T13" fmla="*/ 176 h 818"/>
                  <a:gd name="T14" fmla="*/ 1149 w 1217"/>
                  <a:gd name="T15" fmla="*/ 181 h 818"/>
                  <a:gd name="T16" fmla="*/ 1157 w 1217"/>
                  <a:gd name="T17" fmla="*/ 190 h 818"/>
                  <a:gd name="T18" fmla="*/ 1166 w 1217"/>
                  <a:gd name="T19" fmla="*/ 201 h 818"/>
                  <a:gd name="T20" fmla="*/ 1176 w 1217"/>
                  <a:gd name="T21" fmla="*/ 216 h 818"/>
                  <a:gd name="T22" fmla="*/ 1185 w 1217"/>
                  <a:gd name="T23" fmla="*/ 234 h 818"/>
                  <a:gd name="T24" fmla="*/ 1194 w 1217"/>
                  <a:gd name="T25" fmla="*/ 254 h 818"/>
                  <a:gd name="T26" fmla="*/ 1199 w 1217"/>
                  <a:gd name="T27" fmla="*/ 278 h 818"/>
                  <a:gd name="T28" fmla="*/ 1202 w 1217"/>
                  <a:gd name="T29" fmla="*/ 296 h 818"/>
                  <a:gd name="T30" fmla="*/ 1204 w 1217"/>
                  <a:gd name="T31" fmla="*/ 323 h 818"/>
                  <a:gd name="T32" fmla="*/ 1206 w 1217"/>
                  <a:gd name="T33" fmla="*/ 357 h 818"/>
                  <a:gd name="T34" fmla="*/ 1208 w 1217"/>
                  <a:gd name="T35" fmla="*/ 397 h 818"/>
                  <a:gd name="T36" fmla="*/ 1210 w 1217"/>
                  <a:gd name="T37" fmla="*/ 440 h 818"/>
                  <a:gd name="T38" fmla="*/ 1211 w 1217"/>
                  <a:gd name="T39" fmla="*/ 488 h 818"/>
                  <a:gd name="T40" fmla="*/ 1212 w 1217"/>
                  <a:gd name="T41" fmla="*/ 537 h 818"/>
                  <a:gd name="T42" fmla="*/ 1213 w 1217"/>
                  <a:gd name="T43" fmla="*/ 587 h 818"/>
                  <a:gd name="T44" fmla="*/ 1215 w 1217"/>
                  <a:gd name="T45" fmla="*/ 637 h 818"/>
                  <a:gd name="T46" fmla="*/ 1216 w 1217"/>
                  <a:gd name="T47" fmla="*/ 684 h 818"/>
                  <a:gd name="T48" fmla="*/ 1217 w 1217"/>
                  <a:gd name="T49" fmla="*/ 729 h 818"/>
                  <a:gd name="T50" fmla="*/ 1100 w 1217"/>
                  <a:gd name="T51" fmla="*/ 760 h 818"/>
                  <a:gd name="T52" fmla="*/ 981 w 1217"/>
                  <a:gd name="T53" fmla="*/ 785 h 818"/>
                  <a:gd name="T54" fmla="*/ 859 w 1217"/>
                  <a:gd name="T55" fmla="*/ 804 h 818"/>
                  <a:gd name="T56" fmla="*/ 735 w 1217"/>
                  <a:gd name="T57" fmla="*/ 814 h 818"/>
                  <a:gd name="T58" fmla="*/ 608 w 1217"/>
                  <a:gd name="T59" fmla="*/ 818 h 818"/>
                  <a:gd name="T60" fmla="*/ 482 w 1217"/>
                  <a:gd name="T61" fmla="*/ 814 h 818"/>
                  <a:gd name="T62" fmla="*/ 358 w 1217"/>
                  <a:gd name="T63" fmla="*/ 804 h 818"/>
                  <a:gd name="T64" fmla="*/ 236 w 1217"/>
                  <a:gd name="T65" fmla="*/ 785 h 818"/>
                  <a:gd name="T66" fmla="*/ 117 w 1217"/>
                  <a:gd name="T67" fmla="*/ 760 h 818"/>
                  <a:gd name="T68" fmla="*/ 0 w 1217"/>
                  <a:gd name="T69" fmla="*/ 729 h 818"/>
                  <a:gd name="T70" fmla="*/ 1 w 1217"/>
                  <a:gd name="T71" fmla="*/ 684 h 818"/>
                  <a:gd name="T72" fmla="*/ 2 w 1217"/>
                  <a:gd name="T73" fmla="*/ 637 h 818"/>
                  <a:gd name="T74" fmla="*/ 3 w 1217"/>
                  <a:gd name="T75" fmla="*/ 587 h 818"/>
                  <a:gd name="T76" fmla="*/ 5 w 1217"/>
                  <a:gd name="T77" fmla="*/ 537 h 818"/>
                  <a:gd name="T78" fmla="*/ 6 w 1217"/>
                  <a:gd name="T79" fmla="*/ 488 h 818"/>
                  <a:gd name="T80" fmla="*/ 7 w 1217"/>
                  <a:gd name="T81" fmla="*/ 440 h 818"/>
                  <a:gd name="T82" fmla="*/ 9 w 1217"/>
                  <a:gd name="T83" fmla="*/ 397 h 818"/>
                  <a:gd name="T84" fmla="*/ 11 w 1217"/>
                  <a:gd name="T85" fmla="*/ 357 h 818"/>
                  <a:gd name="T86" fmla="*/ 12 w 1217"/>
                  <a:gd name="T87" fmla="*/ 323 h 818"/>
                  <a:gd name="T88" fmla="*/ 15 w 1217"/>
                  <a:gd name="T89" fmla="*/ 296 h 818"/>
                  <a:gd name="T90" fmla="*/ 18 w 1217"/>
                  <a:gd name="T91" fmla="*/ 278 h 818"/>
                  <a:gd name="T92" fmla="*/ 23 w 1217"/>
                  <a:gd name="T93" fmla="*/ 254 h 818"/>
                  <a:gd name="T94" fmla="*/ 30 w 1217"/>
                  <a:gd name="T95" fmla="*/ 234 h 818"/>
                  <a:gd name="T96" fmla="*/ 41 w 1217"/>
                  <a:gd name="T97" fmla="*/ 216 h 818"/>
                  <a:gd name="T98" fmla="*/ 50 w 1217"/>
                  <a:gd name="T99" fmla="*/ 201 h 818"/>
                  <a:gd name="T100" fmla="*/ 60 w 1217"/>
                  <a:gd name="T101" fmla="*/ 190 h 818"/>
                  <a:gd name="T102" fmla="*/ 68 w 1217"/>
                  <a:gd name="T103" fmla="*/ 181 h 818"/>
                  <a:gd name="T104" fmla="*/ 73 w 1217"/>
                  <a:gd name="T105" fmla="*/ 176 h 818"/>
                  <a:gd name="T106" fmla="*/ 74 w 1217"/>
                  <a:gd name="T107" fmla="*/ 174 h 818"/>
                  <a:gd name="T108" fmla="*/ 417 w 1217"/>
                  <a:gd name="T109" fmla="*/ 52 h 818"/>
                  <a:gd name="T110" fmla="*/ 471 w 1217"/>
                  <a:gd name="T111" fmla="*/ 25 h 818"/>
                  <a:gd name="T112" fmla="*/ 527 w 1217"/>
                  <a:gd name="T113" fmla="*/ 7 h 818"/>
                  <a:gd name="T114" fmla="*/ 581 w 1217"/>
                  <a:gd name="T115" fmla="*/ 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17" h="818">
                    <a:moveTo>
                      <a:pt x="581" y="0"/>
                    </a:moveTo>
                    <a:lnTo>
                      <a:pt x="636" y="1"/>
                    </a:lnTo>
                    <a:lnTo>
                      <a:pt x="691" y="10"/>
                    </a:lnTo>
                    <a:lnTo>
                      <a:pt x="745" y="28"/>
                    </a:lnTo>
                    <a:lnTo>
                      <a:pt x="802" y="54"/>
                    </a:lnTo>
                    <a:lnTo>
                      <a:pt x="1141" y="174"/>
                    </a:lnTo>
                    <a:lnTo>
                      <a:pt x="1144" y="176"/>
                    </a:lnTo>
                    <a:lnTo>
                      <a:pt x="1149" y="181"/>
                    </a:lnTo>
                    <a:lnTo>
                      <a:pt x="1157" y="190"/>
                    </a:lnTo>
                    <a:lnTo>
                      <a:pt x="1166" y="201"/>
                    </a:lnTo>
                    <a:lnTo>
                      <a:pt x="1176" y="216"/>
                    </a:lnTo>
                    <a:lnTo>
                      <a:pt x="1185" y="234"/>
                    </a:lnTo>
                    <a:lnTo>
                      <a:pt x="1194" y="254"/>
                    </a:lnTo>
                    <a:lnTo>
                      <a:pt x="1199" y="278"/>
                    </a:lnTo>
                    <a:lnTo>
                      <a:pt x="1202" y="296"/>
                    </a:lnTo>
                    <a:lnTo>
                      <a:pt x="1204" y="323"/>
                    </a:lnTo>
                    <a:lnTo>
                      <a:pt x="1206" y="357"/>
                    </a:lnTo>
                    <a:lnTo>
                      <a:pt x="1208" y="397"/>
                    </a:lnTo>
                    <a:lnTo>
                      <a:pt x="1210" y="440"/>
                    </a:lnTo>
                    <a:lnTo>
                      <a:pt x="1211" y="488"/>
                    </a:lnTo>
                    <a:lnTo>
                      <a:pt x="1212" y="537"/>
                    </a:lnTo>
                    <a:lnTo>
                      <a:pt x="1213" y="587"/>
                    </a:lnTo>
                    <a:lnTo>
                      <a:pt x="1215" y="637"/>
                    </a:lnTo>
                    <a:lnTo>
                      <a:pt x="1216" y="684"/>
                    </a:lnTo>
                    <a:lnTo>
                      <a:pt x="1217" y="729"/>
                    </a:lnTo>
                    <a:lnTo>
                      <a:pt x="1100" y="760"/>
                    </a:lnTo>
                    <a:lnTo>
                      <a:pt x="981" y="785"/>
                    </a:lnTo>
                    <a:lnTo>
                      <a:pt x="859" y="804"/>
                    </a:lnTo>
                    <a:lnTo>
                      <a:pt x="735" y="814"/>
                    </a:lnTo>
                    <a:lnTo>
                      <a:pt x="608" y="818"/>
                    </a:lnTo>
                    <a:lnTo>
                      <a:pt x="482" y="814"/>
                    </a:lnTo>
                    <a:lnTo>
                      <a:pt x="358" y="804"/>
                    </a:lnTo>
                    <a:lnTo>
                      <a:pt x="236" y="785"/>
                    </a:lnTo>
                    <a:lnTo>
                      <a:pt x="117" y="760"/>
                    </a:lnTo>
                    <a:lnTo>
                      <a:pt x="0" y="729"/>
                    </a:lnTo>
                    <a:lnTo>
                      <a:pt x="1" y="684"/>
                    </a:lnTo>
                    <a:lnTo>
                      <a:pt x="2" y="637"/>
                    </a:lnTo>
                    <a:lnTo>
                      <a:pt x="3" y="587"/>
                    </a:lnTo>
                    <a:lnTo>
                      <a:pt x="5" y="537"/>
                    </a:lnTo>
                    <a:lnTo>
                      <a:pt x="6" y="488"/>
                    </a:lnTo>
                    <a:lnTo>
                      <a:pt x="7" y="440"/>
                    </a:lnTo>
                    <a:lnTo>
                      <a:pt x="9" y="397"/>
                    </a:lnTo>
                    <a:lnTo>
                      <a:pt x="11" y="357"/>
                    </a:lnTo>
                    <a:lnTo>
                      <a:pt x="12" y="323"/>
                    </a:lnTo>
                    <a:lnTo>
                      <a:pt x="15" y="296"/>
                    </a:lnTo>
                    <a:lnTo>
                      <a:pt x="18" y="278"/>
                    </a:lnTo>
                    <a:lnTo>
                      <a:pt x="23" y="254"/>
                    </a:lnTo>
                    <a:lnTo>
                      <a:pt x="30" y="234"/>
                    </a:lnTo>
                    <a:lnTo>
                      <a:pt x="41" y="216"/>
                    </a:lnTo>
                    <a:lnTo>
                      <a:pt x="50" y="201"/>
                    </a:lnTo>
                    <a:lnTo>
                      <a:pt x="60" y="190"/>
                    </a:lnTo>
                    <a:lnTo>
                      <a:pt x="68" y="181"/>
                    </a:lnTo>
                    <a:lnTo>
                      <a:pt x="73" y="176"/>
                    </a:lnTo>
                    <a:lnTo>
                      <a:pt x="74" y="174"/>
                    </a:lnTo>
                    <a:lnTo>
                      <a:pt x="417" y="52"/>
                    </a:lnTo>
                    <a:lnTo>
                      <a:pt x="471" y="25"/>
                    </a:lnTo>
                    <a:lnTo>
                      <a:pt x="527" y="7"/>
                    </a:lnTo>
                    <a:lnTo>
                      <a:pt x="581" y="0"/>
                    </a:lnTo>
                    <a:close/>
                  </a:path>
                </a:pathLst>
              </a:custGeom>
              <a:solidFill>
                <a:srgbClr val="20D0C2"/>
              </a:solidFill>
              <a:ln w="0">
                <a:solidFill>
                  <a:srgbClr val="20D0C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6" name="Freeform 157"/>
              <p:cNvSpPr>
                <a:spLocks/>
              </p:cNvSpPr>
              <p:nvPr/>
            </p:nvSpPr>
            <p:spPr bwMode="auto">
              <a:xfrm>
                <a:off x="5455" y="3446"/>
                <a:ext cx="177" cy="77"/>
              </a:xfrm>
              <a:custGeom>
                <a:avLst/>
                <a:gdLst>
                  <a:gd name="T0" fmla="*/ 183 w 355"/>
                  <a:gd name="T1" fmla="*/ 0 h 155"/>
                  <a:gd name="T2" fmla="*/ 218 w 355"/>
                  <a:gd name="T3" fmla="*/ 1 h 155"/>
                  <a:gd name="T4" fmla="*/ 251 w 355"/>
                  <a:gd name="T5" fmla="*/ 7 h 155"/>
                  <a:gd name="T6" fmla="*/ 281 w 355"/>
                  <a:gd name="T7" fmla="*/ 16 h 155"/>
                  <a:gd name="T8" fmla="*/ 308 w 355"/>
                  <a:gd name="T9" fmla="*/ 29 h 155"/>
                  <a:gd name="T10" fmla="*/ 327 w 355"/>
                  <a:gd name="T11" fmla="*/ 42 h 155"/>
                  <a:gd name="T12" fmla="*/ 339 w 355"/>
                  <a:gd name="T13" fmla="*/ 53 h 155"/>
                  <a:gd name="T14" fmla="*/ 346 w 355"/>
                  <a:gd name="T15" fmla="*/ 64 h 155"/>
                  <a:gd name="T16" fmla="*/ 349 w 355"/>
                  <a:gd name="T17" fmla="*/ 71 h 155"/>
                  <a:gd name="T18" fmla="*/ 350 w 355"/>
                  <a:gd name="T19" fmla="*/ 77 h 155"/>
                  <a:gd name="T20" fmla="*/ 350 w 355"/>
                  <a:gd name="T21" fmla="*/ 79 h 155"/>
                  <a:gd name="T22" fmla="*/ 355 w 355"/>
                  <a:gd name="T23" fmla="*/ 155 h 155"/>
                  <a:gd name="T24" fmla="*/ 306 w 355"/>
                  <a:gd name="T25" fmla="*/ 132 h 155"/>
                  <a:gd name="T26" fmla="*/ 256 w 355"/>
                  <a:gd name="T27" fmla="*/ 116 h 155"/>
                  <a:gd name="T28" fmla="*/ 205 w 355"/>
                  <a:gd name="T29" fmla="*/ 109 h 155"/>
                  <a:gd name="T30" fmla="*/ 152 w 355"/>
                  <a:gd name="T31" fmla="*/ 109 h 155"/>
                  <a:gd name="T32" fmla="*/ 101 w 355"/>
                  <a:gd name="T33" fmla="*/ 116 h 155"/>
                  <a:gd name="T34" fmla="*/ 49 w 355"/>
                  <a:gd name="T35" fmla="*/ 132 h 155"/>
                  <a:gd name="T36" fmla="*/ 0 w 355"/>
                  <a:gd name="T37" fmla="*/ 155 h 155"/>
                  <a:gd name="T38" fmla="*/ 5 w 355"/>
                  <a:gd name="T39" fmla="*/ 79 h 155"/>
                  <a:gd name="T40" fmla="*/ 5 w 355"/>
                  <a:gd name="T41" fmla="*/ 77 h 155"/>
                  <a:gd name="T42" fmla="*/ 7 w 355"/>
                  <a:gd name="T43" fmla="*/ 71 h 155"/>
                  <a:gd name="T44" fmla="*/ 11 w 355"/>
                  <a:gd name="T45" fmla="*/ 62 h 155"/>
                  <a:gd name="T46" fmla="*/ 17 w 355"/>
                  <a:gd name="T47" fmla="*/ 52 h 155"/>
                  <a:gd name="T48" fmla="*/ 30 w 355"/>
                  <a:gd name="T49" fmla="*/ 41 h 155"/>
                  <a:gd name="T50" fmla="*/ 49 w 355"/>
                  <a:gd name="T51" fmla="*/ 29 h 155"/>
                  <a:gd name="T52" fmla="*/ 80 w 355"/>
                  <a:gd name="T53" fmla="*/ 16 h 155"/>
                  <a:gd name="T54" fmla="*/ 112 w 355"/>
                  <a:gd name="T55" fmla="*/ 6 h 155"/>
                  <a:gd name="T56" fmla="*/ 147 w 355"/>
                  <a:gd name="T57" fmla="*/ 1 h 155"/>
                  <a:gd name="T58" fmla="*/ 183 w 355"/>
                  <a:gd name="T5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55" h="155">
                    <a:moveTo>
                      <a:pt x="183" y="0"/>
                    </a:moveTo>
                    <a:lnTo>
                      <a:pt x="218" y="1"/>
                    </a:lnTo>
                    <a:lnTo>
                      <a:pt x="251" y="7"/>
                    </a:lnTo>
                    <a:lnTo>
                      <a:pt x="281" y="16"/>
                    </a:lnTo>
                    <a:lnTo>
                      <a:pt x="308" y="29"/>
                    </a:lnTo>
                    <a:lnTo>
                      <a:pt x="327" y="42"/>
                    </a:lnTo>
                    <a:lnTo>
                      <a:pt x="339" y="53"/>
                    </a:lnTo>
                    <a:lnTo>
                      <a:pt x="346" y="64"/>
                    </a:lnTo>
                    <a:lnTo>
                      <a:pt x="349" y="71"/>
                    </a:lnTo>
                    <a:lnTo>
                      <a:pt x="350" y="77"/>
                    </a:lnTo>
                    <a:lnTo>
                      <a:pt x="350" y="79"/>
                    </a:lnTo>
                    <a:lnTo>
                      <a:pt x="355" y="155"/>
                    </a:lnTo>
                    <a:lnTo>
                      <a:pt x="306" y="132"/>
                    </a:lnTo>
                    <a:lnTo>
                      <a:pt x="256" y="116"/>
                    </a:lnTo>
                    <a:lnTo>
                      <a:pt x="205" y="109"/>
                    </a:lnTo>
                    <a:lnTo>
                      <a:pt x="152" y="109"/>
                    </a:lnTo>
                    <a:lnTo>
                      <a:pt x="101" y="116"/>
                    </a:lnTo>
                    <a:lnTo>
                      <a:pt x="49" y="132"/>
                    </a:lnTo>
                    <a:lnTo>
                      <a:pt x="0" y="155"/>
                    </a:lnTo>
                    <a:lnTo>
                      <a:pt x="5" y="79"/>
                    </a:lnTo>
                    <a:lnTo>
                      <a:pt x="5" y="77"/>
                    </a:lnTo>
                    <a:lnTo>
                      <a:pt x="7" y="71"/>
                    </a:lnTo>
                    <a:lnTo>
                      <a:pt x="11" y="62"/>
                    </a:lnTo>
                    <a:lnTo>
                      <a:pt x="17" y="52"/>
                    </a:lnTo>
                    <a:lnTo>
                      <a:pt x="30" y="41"/>
                    </a:lnTo>
                    <a:lnTo>
                      <a:pt x="49" y="29"/>
                    </a:lnTo>
                    <a:lnTo>
                      <a:pt x="80" y="16"/>
                    </a:lnTo>
                    <a:lnTo>
                      <a:pt x="112" y="6"/>
                    </a:lnTo>
                    <a:lnTo>
                      <a:pt x="147" y="1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7" name="Freeform 158"/>
              <p:cNvSpPr>
                <a:spLocks/>
              </p:cNvSpPr>
              <p:nvPr/>
            </p:nvSpPr>
            <p:spPr bwMode="auto">
              <a:xfrm>
                <a:off x="5385" y="3030"/>
                <a:ext cx="317" cy="387"/>
              </a:xfrm>
              <a:custGeom>
                <a:avLst/>
                <a:gdLst>
                  <a:gd name="T0" fmla="*/ 355 w 634"/>
                  <a:gd name="T1" fmla="*/ 1 h 776"/>
                  <a:gd name="T2" fmla="*/ 426 w 634"/>
                  <a:gd name="T3" fmla="*/ 12 h 776"/>
                  <a:gd name="T4" fmla="*/ 485 w 634"/>
                  <a:gd name="T5" fmla="*/ 33 h 776"/>
                  <a:gd name="T6" fmla="*/ 528 w 634"/>
                  <a:gd name="T7" fmla="*/ 64 h 776"/>
                  <a:gd name="T8" fmla="*/ 569 w 634"/>
                  <a:gd name="T9" fmla="*/ 102 h 776"/>
                  <a:gd name="T10" fmla="*/ 605 w 634"/>
                  <a:gd name="T11" fmla="*/ 144 h 776"/>
                  <a:gd name="T12" fmla="*/ 629 w 634"/>
                  <a:gd name="T13" fmla="*/ 193 h 776"/>
                  <a:gd name="T14" fmla="*/ 634 w 634"/>
                  <a:gd name="T15" fmla="*/ 248 h 776"/>
                  <a:gd name="T16" fmla="*/ 568 w 634"/>
                  <a:gd name="T17" fmla="*/ 498 h 776"/>
                  <a:gd name="T18" fmla="*/ 556 w 634"/>
                  <a:gd name="T19" fmla="*/ 545 h 776"/>
                  <a:gd name="T20" fmla="*/ 546 w 634"/>
                  <a:gd name="T21" fmla="*/ 597 h 776"/>
                  <a:gd name="T22" fmla="*/ 533 w 634"/>
                  <a:gd name="T23" fmla="*/ 650 h 776"/>
                  <a:gd name="T24" fmla="*/ 515 w 634"/>
                  <a:gd name="T25" fmla="*/ 699 h 776"/>
                  <a:gd name="T26" fmla="*/ 489 w 634"/>
                  <a:gd name="T27" fmla="*/ 739 h 776"/>
                  <a:gd name="T28" fmla="*/ 453 w 634"/>
                  <a:gd name="T29" fmla="*/ 766 h 776"/>
                  <a:gd name="T30" fmla="*/ 404 w 634"/>
                  <a:gd name="T31" fmla="*/ 776 h 776"/>
                  <a:gd name="T32" fmla="*/ 231 w 634"/>
                  <a:gd name="T33" fmla="*/ 776 h 776"/>
                  <a:gd name="T34" fmla="*/ 182 w 634"/>
                  <a:gd name="T35" fmla="*/ 766 h 776"/>
                  <a:gd name="T36" fmla="*/ 146 w 634"/>
                  <a:gd name="T37" fmla="*/ 739 h 776"/>
                  <a:gd name="T38" fmla="*/ 120 w 634"/>
                  <a:gd name="T39" fmla="*/ 699 h 776"/>
                  <a:gd name="T40" fmla="*/ 102 w 634"/>
                  <a:gd name="T41" fmla="*/ 650 h 776"/>
                  <a:gd name="T42" fmla="*/ 89 w 634"/>
                  <a:gd name="T43" fmla="*/ 597 h 776"/>
                  <a:gd name="T44" fmla="*/ 79 w 634"/>
                  <a:gd name="T45" fmla="*/ 545 h 776"/>
                  <a:gd name="T46" fmla="*/ 67 w 634"/>
                  <a:gd name="T47" fmla="*/ 498 h 776"/>
                  <a:gd name="T48" fmla="*/ 0 w 634"/>
                  <a:gd name="T49" fmla="*/ 248 h 776"/>
                  <a:gd name="T50" fmla="*/ 6 w 634"/>
                  <a:gd name="T51" fmla="*/ 193 h 776"/>
                  <a:gd name="T52" fmla="*/ 30 w 634"/>
                  <a:gd name="T53" fmla="*/ 144 h 776"/>
                  <a:gd name="T54" fmla="*/ 66 w 634"/>
                  <a:gd name="T55" fmla="*/ 102 h 776"/>
                  <a:gd name="T56" fmla="*/ 107 w 634"/>
                  <a:gd name="T57" fmla="*/ 64 h 776"/>
                  <a:gd name="T58" fmla="*/ 150 w 634"/>
                  <a:gd name="T59" fmla="*/ 33 h 776"/>
                  <a:gd name="T60" fmla="*/ 209 w 634"/>
                  <a:gd name="T61" fmla="*/ 12 h 776"/>
                  <a:gd name="T62" fmla="*/ 279 w 634"/>
                  <a:gd name="T63" fmla="*/ 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34" h="776">
                    <a:moveTo>
                      <a:pt x="317" y="0"/>
                    </a:moveTo>
                    <a:lnTo>
                      <a:pt x="355" y="1"/>
                    </a:lnTo>
                    <a:lnTo>
                      <a:pt x="391" y="5"/>
                    </a:lnTo>
                    <a:lnTo>
                      <a:pt x="426" y="12"/>
                    </a:lnTo>
                    <a:lnTo>
                      <a:pt x="458" y="21"/>
                    </a:lnTo>
                    <a:lnTo>
                      <a:pt x="485" y="33"/>
                    </a:lnTo>
                    <a:lnTo>
                      <a:pt x="507" y="48"/>
                    </a:lnTo>
                    <a:lnTo>
                      <a:pt x="528" y="64"/>
                    </a:lnTo>
                    <a:lnTo>
                      <a:pt x="550" y="82"/>
                    </a:lnTo>
                    <a:lnTo>
                      <a:pt x="569" y="102"/>
                    </a:lnTo>
                    <a:lnTo>
                      <a:pt x="588" y="122"/>
                    </a:lnTo>
                    <a:lnTo>
                      <a:pt x="605" y="144"/>
                    </a:lnTo>
                    <a:lnTo>
                      <a:pt x="619" y="167"/>
                    </a:lnTo>
                    <a:lnTo>
                      <a:pt x="629" y="193"/>
                    </a:lnTo>
                    <a:lnTo>
                      <a:pt x="634" y="220"/>
                    </a:lnTo>
                    <a:lnTo>
                      <a:pt x="634" y="248"/>
                    </a:lnTo>
                    <a:lnTo>
                      <a:pt x="628" y="280"/>
                    </a:lnTo>
                    <a:lnTo>
                      <a:pt x="568" y="498"/>
                    </a:lnTo>
                    <a:lnTo>
                      <a:pt x="561" y="520"/>
                    </a:lnTo>
                    <a:lnTo>
                      <a:pt x="556" y="545"/>
                    </a:lnTo>
                    <a:lnTo>
                      <a:pt x="551" y="570"/>
                    </a:lnTo>
                    <a:lnTo>
                      <a:pt x="546" y="597"/>
                    </a:lnTo>
                    <a:lnTo>
                      <a:pt x="539" y="623"/>
                    </a:lnTo>
                    <a:lnTo>
                      <a:pt x="533" y="650"/>
                    </a:lnTo>
                    <a:lnTo>
                      <a:pt x="524" y="674"/>
                    </a:lnTo>
                    <a:lnTo>
                      <a:pt x="515" y="699"/>
                    </a:lnTo>
                    <a:lnTo>
                      <a:pt x="503" y="719"/>
                    </a:lnTo>
                    <a:lnTo>
                      <a:pt x="489" y="739"/>
                    </a:lnTo>
                    <a:lnTo>
                      <a:pt x="472" y="754"/>
                    </a:lnTo>
                    <a:lnTo>
                      <a:pt x="453" y="766"/>
                    </a:lnTo>
                    <a:lnTo>
                      <a:pt x="430" y="773"/>
                    </a:lnTo>
                    <a:lnTo>
                      <a:pt x="404" y="776"/>
                    </a:lnTo>
                    <a:lnTo>
                      <a:pt x="317" y="775"/>
                    </a:lnTo>
                    <a:lnTo>
                      <a:pt x="231" y="776"/>
                    </a:lnTo>
                    <a:lnTo>
                      <a:pt x="205" y="773"/>
                    </a:lnTo>
                    <a:lnTo>
                      <a:pt x="182" y="766"/>
                    </a:lnTo>
                    <a:lnTo>
                      <a:pt x="162" y="754"/>
                    </a:lnTo>
                    <a:lnTo>
                      <a:pt x="146" y="739"/>
                    </a:lnTo>
                    <a:lnTo>
                      <a:pt x="132" y="719"/>
                    </a:lnTo>
                    <a:lnTo>
                      <a:pt x="120" y="699"/>
                    </a:lnTo>
                    <a:lnTo>
                      <a:pt x="111" y="674"/>
                    </a:lnTo>
                    <a:lnTo>
                      <a:pt x="102" y="650"/>
                    </a:lnTo>
                    <a:lnTo>
                      <a:pt x="96" y="623"/>
                    </a:lnTo>
                    <a:lnTo>
                      <a:pt x="89" y="597"/>
                    </a:lnTo>
                    <a:lnTo>
                      <a:pt x="84" y="570"/>
                    </a:lnTo>
                    <a:lnTo>
                      <a:pt x="79" y="545"/>
                    </a:lnTo>
                    <a:lnTo>
                      <a:pt x="74" y="520"/>
                    </a:lnTo>
                    <a:lnTo>
                      <a:pt x="67" y="498"/>
                    </a:lnTo>
                    <a:lnTo>
                      <a:pt x="6" y="280"/>
                    </a:lnTo>
                    <a:lnTo>
                      <a:pt x="0" y="248"/>
                    </a:lnTo>
                    <a:lnTo>
                      <a:pt x="0" y="220"/>
                    </a:lnTo>
                    <a:lnTo>
                      <a:pt x="6" y="193"/>
                    </a:lnTo>
                    <a:lnTo>
                      <a:pt x="16" y="167"/>
                    </a:lnTo>
                    <a:lnTo>
                      <a:pt x="30" y="144"/>
                    </a:lnTo>
                    <a:lnTo>
                      <a:pt x="47" y="122"/>
                    </a:lnTo>
                    <a:lnTo>
                      <a:pt x="66" y="102"/>
                    </a:lnTo>
                    <a:lnTo>
                      <a:pt x="85" y="82"/>
                    </a:lnTo>
                    <a:lnTo>
                      <a:pt x="107" y="64"/>
                    </a:lnTo>
                    <a:lnTo>
                      <a:pt x="128" y="48"/>
                    </a:lnTo>
                    <a:lnTo>
                      <a:pt x="150" y="33"/>
                    </a:lnTo>
                    <a:lnTo>
                      <a:pt x="177" y="21"/>
                    </a:lnTo>
                    <a:lnTo>
                      <a:pt x="209" y="12"/>
                    </a:lnTo>
                    <a:lnTo>
                      <a:pt x="243" y="5"/>
                    </a:lnTo>
                    <a:lnTo>
                      <a:pt x="279" y="1"/>
                    </a:lnTo>
                    <a:lnTo>
                      <a:pt x="317" y="0"/>
                    </a:lnTo>
                    <a:close/>
                  </a:path>
                </a:pathLst>
              </a:custGeom>
              <a:solidFill>
                <a:srgbClr val="666666"/>
              </a:solidFill>
              <a:ln w="0">
                <a:solidFill>
                  <a:srgbClr val="66666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8" name="Freeform 159"/>
              <p:cNvSpPr>
                <a:spLocks/>
              </p:cNvSpPr>
              <p:nvPr/>
            </p:nvSpPr>
            <p:spPr bwMode="auto">
              <a:xfrm>
                <a:off x="6022" y="3030"/>
                <a:ext cx="310" cy="524"/>
              </a:xfrm>
              <a:custGeom>
                <a:avLst/>
                <a:gdLst>
                  <a:gd name="T0" fmla="*/ 344 w 619"/>
                  <a:gd name="T1" fmla="*/ 3 h 1050"/>
                  <a:gd name="T2" fmla="*/ 410 w 619"/>
                  <a:gd name="T3" fmla="*/ 15 h 1050"/>
                  <a:gd name="T4" fmla="*/ 469 w 619"/>
                  <a:gd name="T5" fmla="*/ 42 h 1050"/>
                  <a:gd name="T6" fmla="*/ 519 w 619"/>
                  <a:gd name="T7" fmla="*/ 84 h 1050"/>
                  <a:gd name="T8" fmla="*/ 558 w 619"/>
                  <a:gd name="T9" fmla="*/ 138 h 1050"/>
                  <a:gd name="T10" fmla="*/ 578 w 619"/>
                  <a:gd name="T11" fmla="*/ 204 h 1050"/>
                  <a:gd name="T12" fmla="*/ 582 w 619"/>
                  <a:gd name="T13" fmla="*/ 254 h 1050"/>
                  <a:gd name="T14" fmla="*/ 583 w 619"/>
                  <a:gd name="T15" fmla="*/ 297 h 1050"/>
                  <a:gd name="T16" fmla="*/ 586 w 619"/>
                  <a:gd name="T17" fmla="*/ 348 h 1050"/>
                  <a:gd name="T18" fmla="*/ 587 w 619"/>
                  <a:gd name="T19" fmla="*/ 389 h 1050"/>
                  <a:gd name="T20" fmla="*/ 600 w 619"/>
                  <a:gd name="T21" fmla="*/ 402 h 1050"/>
                  <a:gd name="T22" fmla="*/ 614 w 619"/>
                  <a:gd name="T23" fmla="*/ 419 h 1050"/>
                  <a:gd name="T24" fmla="*/ 619 w 619"/>
                  <a:gd name="T25" fmla="*/ 454 h 1050"/>
                  <a:gd name="T26" fmla="*/ 617 w 619"/>
                  <a:gd name="T27" fmla="*/ 497 h 1050"/>
                  <a:gd name="T28" fmla="*/ 608 w 619"/>
                  <a:gd name="T29" fmla="*/ 543 h 1050"/>
                  <a:gd name="T30" fmla="*/ 595 w 619"/>
                  <a:gd name="T31" fmla="*/ 586 h 1050"/>
                  <a:gd name="T32" fmla="*/ 579 w 619"/>
                  <a:gd name="T33" fmla="*/ 615 h 1050"/>
                  <a:gd name="T34" fmla="*/ 570 w 619"/>
                  <a:gd name="T35" fmla="*/ 626 h 1050"/>
                  <a:gd name="T36" fmla="*/ 565 w 619"/>
                  <a:gd name="T37" fmla="*/ 623 h 1050"/>
                  <a:gd name="T38" fmla="*/ 560 w 619"/>
                  <a:gd name="T39" fmla="*/ 619 h 1050"/>
                  <a:gd name="T40" fmla="*/ 549 w 619"/>
                  <a:gd name="T41" fmla="*/ 648 h 1050"/>
                  <a:gd name="T42" fmla="*/ 516 w 619"/>
                  <a:gd name="T43" fmla="*/ 714 h 1050"/>
                  <a:gd name="T44" fmla="*/ 468 w 619"/>
                  <a:gd name="T45" fmla="*/ 786 h 1050"/>
                  <a:gd name="T46" fmla="*/ 464 w 619"/>
                  <a:gd name="T47" fmla="*/ 1050 h 1050"/>
                  <a:gd name="T48" fmla="*/ 155 w 619"/>
                  <a:gd name="T49" fmla="*/ 1050 h 1050"/>
                  <a:gd name="T50" fmla="*/ 151 w 619"/>
                  <a:gd name="T51" fmla="*/ 785 h 1050"/>
                  <a:gd name="T52" fmla="*/ 102 w 619"/>
                  <a:gd name="T53" fmla="*/ 714 h 1050"/>
                  <a:gd name="T54" fmla="*/ 70 w 619"/>
                  <a:gd name="T55" fmla="*/ 648 h 1050"/>
                  <a:gd name="T56" fmla="*/ 59 w 619"/>
                  <a:gd name="T57" fmla="*/ 619 h 1050"/>
                  <a:gd name="T58" fmla="*/ 54 w 619"/>
                  <a:gd name="T59" fmla="*/ 623 h 1050"/>
                  <a:gd name="T60" fmla="*/ 48 w 619"/>
                  <a:gd name="T61" fmla="*/ 626 h 1050"/>
                  <a:gd name="T62" fmla="*/ 39 w 619"/>
                  <a:gd name="T63" fmla="*/ 615 h 1050"/>
                  <a:gd name="T64" fmla="*/ 24 w 619"/>
                  <a:gd name="T65" fmla="*/ 586 h 1050"/>
                  <a:gd name="T66" fmla="*/ 11 w 619"/>
                  <a:gd name="T67" fmla="*/ 543 h 1050"/>
                  <a:gd name="T68" fmla="*/ 2 w 619"/>
                  <a:gd name="T69" fmla="*/ 497 h 1050"/>
                  <a:gd name="T70" fmla="*/ 0 w 619"/>
                  <a:gd name="T71" fmla="*/ 454 h 1050"/>
                  <a:gd name="T72" fmla="*/ 5 w 619"/>
                  <a:gd name="T73" fmla="*/ 419 h 1050"/>
                  <a:gd name="T74" fmla="*/ 19 w 619"/>
                  <a:gd name="T75" fmla="*/ 402 h 1050"/>
                  <a:gd name="T76" fmla="*/ 30 w 619"/>
                  <a:gd name="T77" fmla="*/ 389 h 1050"/>
                  <a:gd name="T78" fmla="*/ 33 w 619"/>
                  <a:gd name="T79" fmla="*/ 348 h 1050"/>
                  <a:gd name="T80" fmla="*/ 36 w 619"/>
                  <a:gd name="T81" fmla="*/ 297 h 1050"/>
                  <a:gd name="T82" fmla="*/ 37 w 619"/>
                  <a:gd name="T83" fmla="*/ 254 h 1050"/>
                  <a:gd name="T84" fmla="*/ 41 w 619"/>
                  <a:gd name="T85" fmla="*/ 204 h 1050"/>
                  <a:gd name="T86" fmla="*/ 61 w 619"/>
                  <a:gd name="T87" fmla="*/ 138 h 1050"/>
                  <a:gd name="T88" fmla="*/ 99 w 619"/>
                  <a:gd name="T89" fmla="*/ 84 h 1050"/>
                  <a:gd name="T90" fmla="*/ 150 w 619"/>
                  <a:gd name="T91" fmla="*/ 42 h 1050"/>
                  <a:gd name="T92" fmla="*/ 209 w 619"/>
                  <a:gd name="T93" fmla="*/ 15 h 1050"/>
                  <a:gd name="T94" fmla="*/ 275 w 619"/>
                  <a:gd name="T95" fmla="*/ 3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19" h="1050">
                    <a:moveTo>
                      <a:pt x="309" y="0"/>
                    </a:moveTo>
                    <a:lnTo>
                      <a:pt x="344" y="3"/>
                    </a:lnTo>
                    <a:lnTo>
                      <a:pt x="378" y="8"/>
                    </a:lnTo>
                    <a:lnTo>
                      <a:pt x="410" y="15"/>
                    </a:lnTo>
                    <a:lnTo>
                      <a:pt x="441" y="27"/>
                    </a:lnTo>
                    <a:lnTo>
                      <a:pt x="469" y="42"/>
                    </a:lnTo>
                    <a:lnTo>
                      <a:pt x="496" y="62"/>
                    </a:lnTo>
                    <a:lnTo>
                      <a:pt x="519" y="84"/>
                    </a:lnTo>
                    <a:lnTo>
                      <a:pt x="540" y="108"/>
                    </a:lnTo>
                    <a:lnTo>
                      <a:pt x="558" y="138"/>
                    </a:lnTo>
                    <a:lnTo>
                      <a:pt x="570" y="168"/>
                    </a:lnTo>
                    <a:lnTo>
                      <a:pt x="578" y="204"/>
                    </a:lnTo>
                    <a:lnTo>
                      <a:pt x="582" y="243"/>
                    </a:lnTo>
                    <a:lnTo>
                      <a:pt x="582" y="254"/>
                    </a:lnTo>
                    <a:lnTo>
                      <a:pt x="583" y="274"/>
                    </a:lnTo>
                    <a:lnTo>
                      <a:pt x="583" y="297"/>
                    </a:lnTo>
                    <a:lnTo>
                      <a:pt x="585" y="323"/>
                    </a:lnTo>
                    <a:lnTo>
                      <a:pt x="586" y="348"/>
                    </a:lnTo>
                    <a:lnTo>
                      <a:pt x="587" y="371"/>
                    </a:lnTo>
                    <a:lnTo>
                      <a:pt x="587" y="389"/>
                    </a:lnTo>
                    <a:lnTo>
                      <a:pt x="588" y="401"/>
                    </a:lnTo>
                    <a:lnTo>
                      <a:pt x="600" y="402"/>
                    </a:lnTo>
                    <a:lnTo>
                      <a:pt x="609" y="409"/>
                    </a:lnTo>
                    <a:lnTo>
                      <a:pt x="614" y="419"/>
                    </a:lnTo>
                    <a:lnTo>
                      <a:pt x="618" y="434"/>
                    </a:lnTo>
                    <a:lnTo>
                      <a:pt x="619" y="454"/>
                    </a:lnTo>
                    <a:lnTo>
                      <a:pt x="619" y="474"/>
                    </a:lnTo>
                    <a:lnTo>
                      <a:pt x="617" y="497"/>
                    </a:lnTo>
                    <a:lnTo>
                      <a:pt x="613" y="520"/>
                    </a:lnTo>
                    <a:lnTo>
                      <a:pt x="608" y="543"/>
                    </a:lnTo>
                    <a:lnTo>
                      <a:pt x="601" y="565"/>
                    </a:lnTo>
                    <a:lnTo>
                      <a:pt x="595" y="586"/>
                    </a:lnTo>
                    <a:lnTo>
                      <a:pt x="587" y="603"/>
                    </a:lnTo>
                    <a:lnTo>
                      <a:pt x="579" y="615"/>
                    </a:lnTo>
                    <a:lnTo>
                      <a:pt x="572" y="624"/>
                    </a:lnTo>
                    <a:lnTo>
                      <a:pt x="570" y="626"/>
                    </a:lnTo>
                    <a:lnTo>
                      <a:pt x="568" y="624"/>
                    </a:lnTo>
                    <a:lnTo>
                      <a:pt x="565" y="623"/>
                    </a:lnTo>
                    <a:lnTo>
                      <a:pt x="563" y="622"/>
                    </a:lnTo>
                    <a:lnTo>
                      <a:pt x="560" y="619"/>
                    </a:lnTo>
                    <a:lnTo>
                      <a:pt x="556" y="618"/>
                    </a:lnTo>
                    <a:lnTo>
                      <a:pt x="549" y="648"/>
                    </a:lnTo>
                    <a:lnTo>
                      <a:pt x="536" y="681"/>
                    </a:lnTo>
                    <a:lnTo>
                      <a:pt x="516" y="714"/>
                    </a:lnTo>
                    <a:lnTo>
                      <a:pt x="493" y="750"/>
                    </a:lnTo>
                    <a:lnTo>
                      <a:pt x="468" y="786"/>
                    </a:lnTo>
                    <a:lnTo>
                      <a:pt x="439" y="821"/>
                    </a:lnTo>
                    <a:lnTo>
                      <a:pt x="464" y="1050"/>
                    </a:lnTo>
                    <a:lnTo>
                      <a:pt x="309" y="1039"/>
                    </a:lnTo>
                    <a:lnTo>
                      <a:pt x="155" y="1050"/>
                    </a:lnTo>
                    <a:lnTo>
                      <a:pt x="180" y="821"/>
                    </a:lnTo>
                    <a:lnTo>
                      <a:pt x="151" y="785"/>
                    </a:lnTo>
                    <a:lnTo>
                      <a:pt x="126" y="749"/>
                    </a:lnTo>
                    <a:lnTo>
                      <a:pt x="102" y="714"/>
                    </a:lnTo>
                    <a:lnTo>
                      <a:pt x="84" y="681"/>
                    </a:lnTo>
                    <a:lnTo>
                      <a:pt x="70" y="648"/>
                    </a:lnTo>
                    <a:lnTo>
                      <a:pt x="63" y="618"/>
                    </a:lnTo>
                    <a:lnTo>
                      <a:pt x="59" y="619"/>
                    </a:lnTo>
                    <a:lnTo>
                      <a:pt x="56" y="622"/>
                    </a:lnTo>
                    <a:lnTo>
                      <a:pt x="54" y="623"/>
                    </a:lnTo>
                    <a:lnTo>
                      <a:pt x="51" y="624"/>
                    </a:lnTo>
                    <a:lnTo>
                      <a:pt x="48" y="626"/>
                    </a:lnTo>
                    <a:lnTo>
                      <a:pt x="47" y="624"/>
                    </a:lnTo>
                    <a:lnTo>
                      <a:pt x="39" y="615"/>
                    </a:lnTo>
                    <a:lnTo>
                      <a:pt x="32" y="603"/>
                    </a:lnTo>
                    <a:lnTo>
                      <a:pt x="24" y="586"/>
                    </a:lnTo>
                    <a:lnTo>
                      <a:pt x="18" y="565"/>
                    </a:lnTo>
                    <a:lnTo>
                      <a:pt x="11" y="543"/>
                    </a:lnTo>
                    <a:lnTo>
                      <a:pt x="6" y="520"/>
                    </a:lnTo>
                    <a:lnTo>
                      <a:pt x="2" y="497"/>
                    </a:lnTo>
                    <a:lnTo>
                      <a:pt x="0" y="474"/>
                    </a:lnTo>
                    <a:lnTo>
                      <a:pt x="0" y="454"/>
                    </a:lnTo>
                    <a:lnTo>
                      <a:pt x="1" y="434"/>
                    </a:lnTo>
                    <a:lnTo>
                      <a:pt x="5" y="419"/>
                    </a:lnTo>
                    <a:lnTo>
                      <a:pt x="10" y="409"/>
                    </a:lnTo>
                    <a:lnTo>
                      <a:pt x="19" y="402"/>
                    </a:lnTo>
                    <a:lnTo>
                      <a:pt x="30" y="401"/>
                    </a:lnTo>
                    <a:lnTo>
                      <a:pt x="30" y="389"/>
                    </a:lnTo>
                    <a:lnTo>
                      <a:pt x="32" y="371"/>
                    </a:lnTo>
                    <a:lnTo>
                      <a:pt x="33" y="348"/>
                    </a:lnTo>
                    <a:lnTo>
                      <a:pt x="34" y="323"/>
                    </a:lnTo>
                    <a:lnTo>
                      <a:pt x="36" y="297"/>
                    </a:lnTo>
                    <a:lnTo>
                      <a:pt x="36" y="274"/>
                    </a:lnTo>
                    <a:lnTo>
                      <a:pt x="37" y="254"/>
                    </a:lnTo>
                    <a:lnTo>
                      <a:pt x="37" y="243"/>
                    </a:lnTo>
                    <a:lnTo>
                      <a:pt x="41" y="204"/>
                    </a:lnTo>
                    <a:lnTo>
                      <a:pt x="48" y="168"/>
                    </a:lnTo>
                    <a:lnTo>
                      <a:pt x="61" y="138"/>
                    </a:lnTo>
                    <a:lnTo>
                      <a:pt x="78" y="108"/>
                    </a:lnTo>
                    <a:lnTo>
                      <a:pt x="99" y="84"/>
                    </a:lnTo>
                    <a:lnTo>
                      <a:pt x="123" y="62"/>
                    </a:lnTo>
                    <a:lnTo>
                      <a:pt x="150" y="42"/>
                    </a:lnTo>
                    <a:lnTo>
                      <a:pt x="178" y="27"/>
                    </a:lnTo>
                    <a:lnTo>
                      <a:pt x="209" y="15"/>
                    </a:lnTo>
                    <a:lnTo>
                      <a:pt x="241" y="8"/>
                    </a:lnTo>
                    <a:lnTo>
                      <a:pt x="275" y="3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rgbClr val="FED198"/>
              </a:solidFill>
              <a:ln w="0">
                <a:solidFill>
                  <a:srgbClr val="FED19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9" name="Freeform 160"/>
              <p:cNvSpPr>
                <a:spLocks/>
              </p:cNvSpPr>
              <p:nvPr/>
            </p:nvSpPr>
            <p:spPr bwMode="auto">
              <a:xfrm>
                <a:off x="5983" y="3527"/>
                <a:ext cx="355" cy="222"/>
              </a:xfrm>
              <a:custGeom>
                <a:avLst/>
                <a:gdLst>
                  <a:gd name="T0" fmla="*/ 194 w 711"/>
                  <a:gd name="T1" fmla="*/ 0 h 445"/>
                  <a:gd name="T2" fmla="*/ 316 w 711"/>
                  <a:gd name="T3" fmla="*/ 97 h 445"/>
                  <a:gd name="T4" fmla="*/ 460 w 711"/>
                  <a:gd name="T5" fmla="*/ 97 h 445"/>
                  <a:gd name="T6" fmla="*/ 581 w 711"/>
                  <a:gd name="T7" fmla="*/ 2 h 445"/>
                  <a:gd name="T8" fmla="*/ 711 w 711"/>
                  <a:gd name="T9" fmla="*/ 48 h 445"/>
                  <a:gd name="T10" fmla="*/ 628 w 711"/>
                  <a:gd name="T11" fmla="*/ 138 h 445"/>
                  <a:gd name="T12" fmla="*/ 538 w 711"/>
                  <a:gd name="T13" fmla="*/ 223 h 445"/>
                  <a:gd name="T14" fmla="*/ 444 w 711"/>
                  <a:gd name="T15" fmla="*/ 302 h 445"/>
                  <a:gd name="T16" fmla="*/ 346 w 711"/>
                  <a:gd name="T17" fmla="*/ 377 h 445"/>
                  <a:gd name="T18" fmla="*/ 243 w 711"/>
                  <a:gd name="T19" fmla="*/ 445 h 445"/>
                  <a:gd name="T20" fmla="*/ 0 w 711"/>
                  <a:gd name="T21" fmla="*/ 70 h 445"/>
                  <a:gd name="T22" fmla="*/ 194 w 711"/>
                  <a:gd name="T23" fmla="*/ 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11" h="445">
                    <a:moveTo>
                      <a:pt x="194" y="0"/>
                    </a:moveTo>
                    <a:lnTo>
                      <a:pt x="316" y="97"/>
                    </a:lnTo>
                    <a:lnTo>
                      <a:pt x="460" y="97"/>
                    </a:lnTo>
                    <a:lnTo>
                      <a:pt x="581" y="2"/>
                    </a:lnTo>
                    <a:lnTo>
                      <a:pt x="711" y="48"/>
                    </a:lnTo>
                    <a:lnTo>
                      <a:pt x="628" y="138"/>
                    </a:lnTo>
                    <a:lnTo>
                      <a:pt x="538" y="223"/>
                    </a:lnTo>
                    <a:lnTo>
                      <a:pt x="444" y="302"/>
                    </a:lnTo>
                    <a:lnTo>
                      <a:pt x="346" y="377"/>
                    </a:lnTo>
                    <a:lnTo>
                      <a:pt x="243" y="445"/>
                    </a:lnTo>
                    <a:lnTo>
                      <a:pt x="0" y="70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CCCCCC"/>
              </a:solidFill>
              <a:ln w="0">
                <a:solidFill>
                  <a:srgbClr val="CCCCC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0" name="Freeform 161"/>
              <p:cNvSpPr>
                <a:spLocks/>
              </p:cNvSpPr>
              <p:nvPr/>
            </p:nvSpPr>
            <p:spPr bwMode="auto">
              <a:xfrm>
                <a:off x="6155" y="3570"/>
                <a:ext cx="44" cy="146"/>
              </a:xfrm>
              <a:custGeom>
                <a:avLst/>
                <a:gdLst>
                  <a:gd name="T0" fmla="*/ 43 w 87"/>
                  <a:gd name="T1" fmla="*/ 0 h 292"/>
                  <a:gd name="T2" fmla="*/ 87 w 87"/>
                  <a:gd name="T3" fmla="*/ 2 h 292"/>
                  <a:gd name="T4" fmla="*/ 70 w 87"/>
                  <a:gd name="T5" fmla="*/ 48 h 292"/>
                  <a:gd name="T6" fmla="*/ 83 w 87"/>
                  <a:gd name="T7" fmla="*/ 229 h 292"/>
                  <a:gd name="T8" fmla="*/ 0 w 87"/>
                  <a:gd name="T9" fmla="*/ 292 h 292"/>
                  <a:gd name="T10" fmla="*/ 16 w 87"/>
                  <a:gd name="T11" fmla="*/ 48 h 292"/>
                  <a:gd name="T12" fmla="*/ 0 w 87"/>
                  <a:gd name="T13" fmla="*/ 2 h 292"/>
                  <a:gd name="T14" fmla="*/ 43 w 87"/>
                  <a:gd name="T1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" h="292">
                    <a:moveTo>
                      <a:pt x="43" y="0"/>
                    </a:moveTo>
                    <a:lnTo>
                      <a:pt x="87" y="2"/>
                    </a:lnTo>
                    <a:lnTo>
                      <a:pt x="70" y="48"/>
                    </a:lnTo>
                    <a:lnTo>
                      <a:pt x="83" y="229"/>
                    </a:lnTo>
                    <a:lnTo>
                      <a:pt x="0" y="292"/>
                    </a:lnTo>
                    <a:lnTo>
                      <a:pt x="16" y="48"/>
                    </a:lnTo>
                    <a:lnTo>
                      <a:pt x="0" y="2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0E5E9A"/>
              </a:solidFill>
              <a:ln w="0">
                <a:solidFill>
                  <a:srgbClr val="0E5E9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1" name="Freeform 162"/>
              <p:cNvSpPr>
                <a:spLocks/>
              </p:cNvSpPr>
              <p:nvPr/>
            </p:nvSpPr>
            <p:spPr bwMode="auto">
              <a:xfrm>
                <a:off x="5872" y="3500"/>
                <a:ext cx="466" cy="357"/>
              </a:xfrm>
              <a:custGeom>
                <a:avLst/>
                <a:gdLst>
                  <a:gd name="T0" fmla="*/ 582 w 932"/>
                  <a:gd name="T1" fmla="*/ 0 h 714"/>
                  <a:gd name="T2" fmla="*/ 636 w 932"/>
                  <a:gd name="T3" fmla="*/ 1 h 714"/>
                  <a:gd name="T4" fmla="*/ 692 w 932"/>
                  <a:gd name="T5" fmla="*/ 10 h 714"/>
                  <a:gd name="T6" fmla="*/ 747 w 932"/>
                  <a:gd name="T7" fmla="*/ 28 h 714"/>
                  <a:gd name="T8" fmla="*/ 802 w 932"/>
                  <a:gd name="T9" fmla="*/ 54 h 714"/>
                  <a:gd name="T10" fmla="*/ 932 w 932"/>
                  <a:gd name="T11" fmla="*/ 100 h 714"/>
                  <a:gd name="T12" fmla="*/ 856 w 932"/>
                  <a:gd name="T13" fmla="*/ 182 h 714"/>
                  <a:gd name="T14" fmla="*/ 775 w 932"/>
                  <a:gd name="T15" fmla="*/ 259 h 714"/>
                  <a:gd name="T16" fmla="*/ 690 w 932"/>
                  <a:gd name="T17" fmla="*/ 334 h 714"/>
                  <a:gd name="T18" fmla="*/ 602 w 932"/>
                  <a:gd name="T19" fmla="*/ 403 h 714"/>
                  <a:gd name="T20" fmla="*/ 510 w 932"/>
                  <a:gd name="T21" fmla="*/ 467 h 714"/>
                  <a:gd name="T22" fmla="*/ 414 w 932"/>
                  <a:gd name="T23" fmla="*/ 528 h 714"/>
                  <a:gd name="T24" fmla="*/ 315 w 932"/>
                  <a:gd name="T25" fmla="*/ 582 h 714"/>
                  <a:gd name="T26" fmla="*/ 213 w 932"/>
                  <a:gd name="T27" fmla="*/ 632 h 714"/>
                  <a:gd name="T28" fmla="*/ 108 w 932"/>
                  <a:gd name="T29" fmla="*/ 675 h 714"/>
                  <a:gd name="T30" fmla="*/ 0 w 932"/>
                  <a:gd name="T31" fmla="*/ 714 h 714"/>
                  <a:gd name="T32" fmla="*/ 1 w 932"/>
                  <a:gd name="T33" fmla="*/ 669 h 714"/>
                  <a:gd name="T34" fmla="*/ 2 w 932"/>
                  <a:gd name="T35" fmla="*/ 623 h 714"/>
                  <a:gd name="T36" fmla="*/ 4 w 932"/>
                  <a:gd name="T37" fmla="*/ 575 h 714"/>
                  <a:gd name="T38" fmla="*/ 5 w 932"/>
                  <a:gd name="T39" fmla="*/ 526 h 714"/>
                  <a:gd name="T40" fmla="*/ 8 w 932"/>
                  <a:gd name="T41" fmla="*/ 479 h 714"/>
                  <a:gd name="T42" fmla="*/ 9 w 932"/>
                  <a:gd name="T43" fmla="*/ 434 h 714"/>
                  <a:gd name="T44" fmla="*/ 10 w 932"/>
                  <a:gd name="T45" fmla="*/ 392 h 714"/>
                  <a:gd name="T46" fmla="*/ 11 w 932"/>
                  <a:gd name="T47" fmla="*/ 354 h 714"/>
                  <a:gd name="T48" fmla="*/ 14 w 932"/>
                  <a:gd name="T49" fmla="*/ 322 h 714"/>
                  <a:gd name="T50" fmla="*/ 15 w 932"/>
                  <a:gd name="T51" fmla="*/ 296 h 714"/>
                  <a:gd name="T52" fmla="*/ 18 w 932"/>
                  <a:gd name="T53" fmla="*/ 278 h 714"/>
                  <a:gd name="T54" fmla="*/ 24 w 932"/>
                  <a:gd name="T55" fmla="*/ 254 h 714"/>
                  <a:gd name="T56" fmla="*/ 32 w 932"/>
                  <a:gd name="T57" fmla="*/ 234 h 714"/>
                  <a:gd name="T58" fmla="*/ 41 w 932"/>
                  <a:gd name="T59" fmla="*/ 216 h 714"/>
                  <a:gd name="T60" fmla="*/ 51 w 932"/>
                  <a:gd name="T61" fmla="*/ 201 h 714"/>
                  <a:gd name="T62" fmla="*/ 60 w 932"/>
                  <a:gd name="T63" fmla="*/ 190 h 714"/>
                  <a:gd name="T64" fmla="*/ 68 w 932"/>
                  <a:gd name="T65" fmla="*/ 181 h 714"/>
                  <a:gd name="T66" fmla="*/ 74 w 932"/>
                  <a:gd name="T67" fmla="*/ 176 h 714"/>
                  <a:gd name="T68" fmla="*/ 76 w 932"/>
                  <a:gd name="T69" fmla="*/ 174 h 714"/>
                  <a:gd name="T70" fmla="*/ 419 w 932"/>
                  <a:gd name="T71" fmla="*/ 52 h 714"/>
                  <a:gd name="T72" fmla="*/ 473 w 932"/>
                  <a:gd name="T73" fmla="*/ 25 h 714"/>
                  <a:gd name="T74" fmla="*/ 527 w 932"/>
                  <a:gd name="T75" fmla="*/ 7 h 714"/>
                  <a:gd name="T76" fmla="*/ 582 w 932"/>
                  <a:gd name="T77" fmla="*/ 0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2" h="714">
                    <a:moveTo>
                      <a:pt x="582" y="0"/>
                    </a:moveTo>
                    <a:lnTo>
                      <a:pt x="636" y="1"/>
                    </a:lnTo>
                    <a:lnTo>
                      <a:pt x="692" y="10"/>
                    </a:lnTo>
                    <a:lnTo>
                      <a:pt x="747" y="28"/>
                    </a:lnTo>
                    <a:lnTo>
                      <a:pt x="802" y="54"/>
                    </a:lnTo>
                    <a:lnTo>
                      <a:pt x="932" y="100"/>
                    </a:lnTo>
                    <a:lnTo>
                      <a:pt x="856" y="182"/>
                    </a:lnTo>
                    <a:lnTo>
                      <a:pt x="775" y="259"/>
                    </a:lnTo>
                    <a:lnTo>
                      <a:pt x="690" y="334"/>
                    </a:lnTo>
                    <a:lnTo>
                      <a:pt x="602" y="403"/>
                    </a:lnTo>
                    <a:lnTo>
                      <a:pt x="510" y="467"/>
                    </a:lnTo>
                    <a:lnTo>
                      <a:pt x="414" y="528"/>
                    </a:lnTo>
                    <a:lnTo>
                      <a:pt x="315" y="582"/>
                    </a:lnTo>
                    <a:lnTo>
                      <a:pt x="213" y="632"/>
                    </a:lnTo>
                    <a:lnTo>
                      <a:pt x="108" y="675"/>
                    </a:lnTo>
                    <a:lnTo>
                      <a:pt x="0" y="714"/>
                    </a:lnTo>
                    <a:lnTo>
                      <a:pt x="1" y="669"/>
                    </a:lnTo>
                    <a:lnTo>
                      <a:pt x="2" y="623"/>
                    </a:lnTo>
                    <a:lnTo>
                      <a:pt x="4" y="575"/>
                    </a:lnTo>
                    <a:lnTo>
                      <a:pt x="5" y="526"/>
                    </a:lnTo>
                    <a:lnTo>
                      <a:pt x="8" y="479"/>
                    </a:lnTo>
                    <a:lnTo>
                      <a:pt x="9" y="434"/>
                    </a:lnTo>
                    <a:lnTo>
                      <a:pt x="10" y="392"/>
                    </a:lnTo>
                    <a:lnTo>
                      <a:pt x="11" y="354"/>
                    </a:lnTo>
                    <a:lnTo>
                      <a:pt x="14" y="322"/>
                    </a:lnTo>
                    <a:lnTo>
                      <a:pt x="15" y="296"/>
                    </a:lnTo>
                    <a:lnTo>
                      <a:pt x="18" y="278"/>
                    </a:lnTo>
                    <a:lnTo>
                      <a:pt x="24" y="254"/>
                    </a:lnTo>
                    <a:lnTo>
                      <a:pt x="32" y="234"/>
                    </a:lnTo>
                    <a:lnTo>
                      <a:pt x="41" y="216"/>
                    </a:lnTo>
                    <a:lnTo>
                      <a:pt x="51" y="201"/>
                    </a:lnTo>
                    <a:lnTo>
                      <a:pt x="60" y="190"/>
                    </a:lnTo>
                    <a:lnTo>
                      <a:pt x="68" y="181"/>
                    </a:lnTo>
                    <a:lnTo>
                      <a:pt x="74" y="176"/>
                    </a:lnTo>
                    <a:lnTo>
                      <a:pt x="76" y="174"/>
                    </a:lnTo>
                    <a:lnTo>
                      <a:pt x="419" y="52"/>
                    </a:lnTo>
                    <a:lnTo>
                      <a:pt x="473" y="25"/>
                    </a:lnTo>
                    <a:lnTo>
                      <a:pt x="527" y="7"/>
                    </a:lnTo>
                    <a:lnTo>
                      <a:pt x="582" y="0"/>
                    </a:lnTo>
                    <a:close/>
                  </a:path>
                </a:pathLst>
              </a:custGeom>
              <a:solidFill>
                <a:srgbClr val="20D0C2"/>
              </a:solidFill>
              <a:ln w="0">
                <a:solidFill>
                  <a:srgbClr val="20D0C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2" name="Freeform 163"/>
              <p:cNvSpPr>
                <a:spLocks/>
              </p:cNvSpPr>
              <p:nvPr/>
            </p:nvSpPr>
            <p:spPr bwMode="auto">
              <a:xfrm>
                <a:off x="6088" y="3446"/>
                <a:ext cx="177" cy="77"/>
              </a:xfrm>
              <a:custGeom>
                <a:avLst/>
                <a:gdLst>
                  <a:gd name="T0" fmla="*/ 181 w 355"/>
                  <a:gd name="T1" fmla="*/ 0 h 155"/>
                  <a:gd name="T2" fmla="*/ 216 w 355"/>
                  <a:gd name="T3" fmla="*/ 1 h 155"/>
                  <a:gd name="T4" fmla="*/ 249 w 355"/>
                  <a:gd name="T5" fmla="*/ 7 h 155"/>
                  <a:gd name="T6" fmla="*/ 280 w 355"/>
                  <a:gd name="T7" fmla="*/ 16 h 155"/>
                  <a:gd name="T8" fmla="*/ 306 w 355"/>
                  <a:gd name="T9" fmla="*/ 29 h 155"/>
                  <a:gd name="T10" fmla="*/ 325 w 355"/>
                  <a:gd name="T11" fmla="*/ 42 h 155"/>
                  <a:gd name="T12" fmla="*/ 338 w 355"/>
                  <a:gd name="T13" fmla="*/ 53 h 155"/>
                  <a:gd name="T14" fmla="*/ 345 w 355"/>
                  <a:gd name="T15" fmla="*/ 64 h 155"/>
                  <a:gd name="T16" fmla="*/ 348 w 355"/>
                  <a:gd name="T17" fmla="*/ 71 h 155"/>
                  <a:gd name="T18" fmla="*/ 350 w 355"/>
                  <a:gd name="T19" fmla="*/ 77 h 155"/>
                  <a:gd name="T20" fmla="*/ 350 w 355"/>
                  <a:gd name="T21" fmla="*/ 79 h 155"/>
                  <a:gd name="T22" fmla="*/ 355 w 355"/>
                  <a:gd name="T23" fmla="*/ 155 h 155"/>
                  <a:gd name="T24" fmla="*/ 306 w 355"/>
                  <a:gd name="T25" fmla="*/ 132 h 155"/>
                  <a:gd name="T26" fmla="*/ 256 w 355"/>
                  <a:gd name="T27" fmla="*/ 116 h 155"/>
                  <a:gd name="T28" fmla="*/ 203 w 355"/>
                  <a:gd name="T29" fmla="*/ 109 h 155"/>
                  <a:gd name="T30" fmla="*/ 152 w 355"/>
                  <a:gd name="T31" fmla="*/ 109 h 155"/>
                  <a:gd name="T32" fmla="*/ 99 w 355"/>
                  <a:gd name="T33" fmla="*/ 116 h 155"/>
                  <a:gd name="T34" fmla="*/ 49 w 355"/>
                  <a:gd name="T35" fmla="*/ 132 h 155"/>
                  <a:gd name="T36" fmla="*/ 0 w 355"/>
                  <a:gd name="T37" fmla="*/ 155 h 155"/>
                  <a:gd name="T38" fmla="*/ 5 w 355"/>
                  <a:gd name="T39" fmla="*/ 79 h 155"/>
                  <a:gd name="T40" fmla="*/ 5 w 355"/>
                  <a:gd name="T41" fmla="*/ 77 h 155"/>
                  <a:gd name="T42" fmla="*/ 6 w 355"/>
                  <a:gd name="T43" fmla="*/ 71 h 155"/>
                  <a:gd name="T44" fmla="*/ 9 w 355"/>
                  <a:gd name="T45" fmla="*/ 62 h 155"/>
                  <a:gd name="T46" fmla="*/ 17 w 355"/>
                  <a:gd name="T47" fmla="*/ 52 h 155"/>
                  <a:gd name="T48" fmla="*/ 28 w 355"/>
                  <a:gd name="T49" fmla="*/ 41 h 155"/>
                  <a:gd name="T50" fmla="*/ 49 w 355"/>
                  <a:gd name="T51" fmla="*/ 29 h 155"/>
                  <a:gd name="T52" fmla="*/ 78 w 355"/>
                  <a:gd name="T53" fmla="*/ 16 h 155"/>
                  <a:gd name="T54" fmla="*/ 112 w 355"/>
                  <a:gd name="T55" fmla="*/ 6 h 155"/>
                  <a:gd name="T56" fmla="*/ 147 w 355"/>
                  <a:gd name="T57" fmla="*/ 1 h 155"/>
                  <a:gd name="T58" fmla="*/ 181 w 355"/>
                  <a:gd name="T5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55" h="155">
                    <a:moveTo>
                      <a:pt x="181" y="0"/>
                    </a:moveTo>
                    <a:lnTo>
                      <a:pt x="216" y="1"/>
                    </a:lnTo>
                    <a:lnTo>
                      <a:pt x="249" y="7"/>
                    </a:lnTo>
                    <a:lnTo>
                      <a:pt x="280" y="16"/>
                    </a:lnTo>
                    <a:lnTo>
                      <a:pt x="306" y="29"/>
                    </a:lnTo>
                    <a:lnTo>
                      <a:pt x="325" y="42"/>
                    </a:lnTo>
                    <a:lnTo>
                      <a:pt x="338" y="53"/>
                    </a:lnTo>
                    <a:lnTo>
                      <a:pt x="345" y="64"/>
                    </a:lnTo>
                    <a:lnTo>
                      <a:pt x="348" y="71"/>
                    </a:lnTo>
                    <a:lnTo>
                      <a:pt x="350" y="77"/>
                    </a:lnTo>
                    <a:lnTo>
                      <a:pt x="350" y="79"/>
                    </a:lnTo>
                    <a:lnTo>
                      <a:pt x="355" y="155"/>
                    </a:lnTo>
                    <a:lnTo>
                      <a:pt x="306" y="132"/>
                    </a:lnTo>
                    <a:lnTo>
                      <a:pt x="256" y="116"/>
                    </a:lnTo>
                    <a:lnTo>
                      <a:pt x="203" y="109"/>
                    </a:lnTo>
                    <a:lnTo>
                      <a:pt x="152" y="109"/>
                    </a:lnTo>
                    <a:lnTo>
                      <a:pt x="99" y="116"/>
                    </a:lnTo>
                    <a:lnTo>
                      <a:pt x="49" y="132"/>
                    </a:lnTo>
                    <a:lnTo>
                      <a:pt x="0" y="155"/>
                    </a:lnTo>
                    <a:lnTo>
                      <a:pt x="5" y="79"/>
                    </a:lnTo>
                    <a:lnTo>
                      <a:pt x="5" y="77"/>
                    </a:lnTo>
                    <a:lnTo>
                      <a:pt x="6" y="71"/>
                    </a:lnTo>
                    <a:lnTo>
                      <a:pt x="9" y="62"/>
                    </a:lnTo>
                    <a:lnTo>
                      <a:pt x="17" y="52"/>
                    </a:lnTo>
                    <a:lnTo>
                      <a:pt x="28" y="41"/>
                    </a:lnTo>
                    <a:lnTo>
                      <a:pt x="49" y="29"/>
                    </a:lnTo>
                    <a:lnTo>
                      <a:pt x="78" y="16"/>
                    </a:lnTo>
                    <a:lnTo>
                      <a:pt x="112" y="6"/>
                    </a:lnTo>
                    <a:lnTo>
                      <a:pt x="147" y="1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3" name="Freeform 164"/>
              <p:cNvSpPr>
                <a:spLocks/>
              </p:cNvSpPr>
              <p:nvPr/>
            </p:nvSpPr>
            <p:spPr bwMode="auto">
              <a:xfrm>
                <a:off x="6019" y="3030"/>
                <a:ext cx="317" cy="387"/>
              </a:xfrm>
              <a:custGeom>
                <a:avLst/>
                <a:gdLst>
                  <a:gd name="T0" fmla="*/ 354 w 634"/>
                  <a:gd name="T1" fmla="*/ 1 h 776"/>
                  <a:gd name="T2" fmla="*/ 426 w 634"/>
                  <a:gd name="T3" fmla="*/ 12 h 776"/>
                  <a:gd name="T4" fmla="*/ 485 w 634"/>
                  <a:gd name="T5" fmla="*/ 33 h 776"/>
                  <a:gd name="T6" fmla="*/ 527 w 634"/>
                  <a:gd name="T7" fmla="*/ 64 h 776"/>
                  <a:gd name="T8" fmla="*/ 568 w 634"/>
                  <a:gd name="T9" fmla="*/ 102 h 776"/>
                  <a:gd name="T10" fmla="*/ 604 w 634"/>
                  <a:gd name="T11" fmla="*/ 144 h 776"/>
                  <a:gd name="T12" fmla="*/ 628 w 634"/>
                  <a:gd name="T13" fmla="*/ 193 h 776"/>
                  <a:gd name="T14" fmla="*/ 634 w 634"/>
                  <a:gd name="T15" fmla="*/ 248 h 776"/>
                  <a:gd name="T16" fmla="*/ 566 w 634"/>
                  <a:gd name="T17" fmla="*/ 498 h 776"/>
                  <a:gd name="T18" fmla="*/ 556 w 634"/>
                  <a:gd name="T19" fmla="*/ 545 h 776"/>
                  <a:gd name="T20" fmla="*/ 544 w 634"/>
                  <a:gd name="T21" fmla="*/ 597 h 776"/>
                  <a:gd name="T22" fmla="*/ 531 w 634"/>
                  <a:gd name="T23" fmla="*/ 650 h 776"/>
                  <a:gd name="T24" fmla="*/ 513 w 634"/>
                  <a:gd name="T25" fmla="*/ 699 h 776"/>
                  <a:gd name="T26" fmla="*/ 487 w 634"/>
                  <a:gd name="T27" fmla="*/ 739 h 776"/>
                  <a:gd name="T28" fmla="*/ 451 w 634"/>
                  <a:gd name="T29" fmla="*/ 766 h 776"/>
                  <a:gd name="T30" fmla="*/ 403 w 634"/>
                  <a:gd name="T31" fmla="*/ 776 h 776"/>
                  <a:gd name="T32" fmla="*/ 230 w 634"/>
                  <a:gd name="T33" fmla="*/ 776 h 776"/>
                  <a:gd name="T34" fmla="*/ 181 w 634"/>
                  <a:gd name="T35" fmla="*/ 766 h 776"/>
                  <a:gd name="T36" fmla="*/ 145 w 634"/>
                  <a:gd name="T37" fmla="*/ 739 h 776"/>
                  <a:gd name="T38" fmla="*/ 120 w 634"/>
                  <a:gd name="T39" fmla="*/ 699 h 776"/>
                  <a:gd name="T40" fmla="*/ 102 w 634"/>
                  <a:gd name="T41" fmla="*/ 650 h 776"/>
                  <a:gd name="T42" fmla="*/ 89 w 634"/>
                  <a:gd name="T43" fmla="*/ 597 h 776"/>
                  <a:gd name="T44" fmla="*/ 77 w 634"/>
                  <a:gd name="T45" fmla="*/ 545 h 776"/>
                  <a:gd name="T46" fmla="*/ 67 w 634"/>
                  <a:gd name="T47" fmla="*/ 498 h 776"/>
                  <a:gd name="T48" fmla="*/ 0 w 634"/>
                  <a:gd name="T49" fmla="*/ 248 h 776"/>
                  <a:gd name="T50" fmla="*/ 5 w 634"/>
                  <a:gd name="T51" fmla="*/ 193 h 776"/>
                  <a:gd name="T52" fmla="*/ 30 w 634"/>
                  <a:gd name="T53" fmla="*/ 144 h 776"/>
                  <a:gd name="T54" fmla="*/ 64 w 634"/>
                  <a:gd name="T55" fmla="*/ 102 h 776"/>
                  <a:gd name="T56" fmla="*/ 106 w 634"/>
                  <a:gd name="T57" fmla="*/ 64 h 776"/>
                  <a:gd name="T58" fmla="*/ 149 w 634"/>
                  <a:gd name="T59" fmla="*/ 33 h 776"/>
                  <a:gd name="T60" fmla="*/ 207 w 634"/>
                  <a:gd name="T61" fmla="*/ 12 h 776"/>
                  <a:gd name="T62" fmla="*/ 279 w 634"/>
                  <a:gd name="T63" fmla="*/ 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34" h="776">
                    <a:moveTo>
                      <a:pt x="316" y="0"/>
                    </a:moveTo>
                    <a:lnTo>
                      <a:pt x="354" y="1"/>
                    </a:lnTo>
                    <a:lnTo>
                      <a:pt x="391" y="5"/>
                    </a:lnTo>
                    <a:lnTo>
                      <a:pt x="426" y="12"/>
                    </a:lnTo>
                    <a:lnTo>
                      <a:pt x="457" y="21"/>
                    </a:lnTo>
                    <a:lnTo>
                      <a:pt x="485" y="33"/>
                    </a:lnTo>
                    <a:lnTo>
                      <a:pt x="507" y="48"/>
                    </a:lnTo>
                    <a:lnTo>
                      <a:pt x="527" y="64"/>
                    </a:lnTo>
                    <a:lnTo>
                      <a:pt x="548" y="82"/>
                    </a:lnTo>
                    <a:lnTo>
                      <a:pt x="568" y="102"/>
                    </a:lnTo>
                    <a:lnTo>
                      <a:pt x="588" y="122"/>
                    </a:lnTo>
                    <a:lnTo>
                      <a:pt x="604" y="144"/>
                    </a:lnTo>
                    <a:lnTo>
                      <a:pt x="617" y="167"/>
                    </a:lnTo>
                    <a:lnTo>
                      <a:pt x="628" y="193"/>
                    </a:lnTo>
                    <a:lnTo>
                      <a:pt x="633" y="220"/>
                    </a:lnTo>
                    <a:lnTo>
                      <a:pt x="634" y="248"/>
                    </a:lnTo>
                    <a:lnTo>
                      <a:pt x="628" y="280"/>
                    </a:lnTo>
                    <a:lnTo>
                      <a:pt x="566" y="498"/>
                    </a:lnTo>
                    <a:lnTo>
                      <a:pt x="561" y="520"/>
                    </a:lnTo>
                    <a:lnTo>
                      <a:pt x="556" y="545"/>
                    </a:lnTo>
                    <a:lnTo>
                      <a:pt x="550" y="570"/>
                    </a:lnTo>
                    <a:lnTo>
                      <a:pt x="544" y="597"/>
                    </a:lnTo>
                    <a:lnTo>
                      <a:pt x="539" y="623"/>
                    </a:lnTo>
                    <a:lnTo>
                      <a:pt x="531" y="650"/>
                    </a:lnTo>
                    <a:lnTo>
                      <a:pt x="523" y="674"/>
                    </a:lnTo>
                    <a:lnTo>
                      <a:pt x="513" y="699"/>
                    </a:lnTo>
                    <a:lnTo>
                      <a:pt x="502" y="719"/>
                    </a:lnTo>
                    <a:lnTo>
                      <a:pt x="487" y="739"/>
                    </a:lnTo>
                    <a:lnTo>
                      <a:pt x="471" y="754"/>
                    </a:lnTo>
                    <a:lnTo>
                      <a:pt x="451" y="766"/>
                    </a:lnTo>
                    <a:lnTo>
                      <a:pt x="430" y="773"/>
                    </a:lnTo>
                    <a:lnTo>
                      <a:pt x="403" y="776"/>
                    </a:lnTo>
                    <a:lnTo>
                      <a:pt x="316" y="775"/>
                    </a:lnTo>
                    <a:lnTo>
                      <a:pt x="230" y="776"/>
                    </a:lnTo>
                    <a:lnTo>
                      <a:pt x="203" y="773"/>
                    </a:lnTo>
                    <a:lnTo>
                      <a:pt x="181" y="766"/>
                    </a:lnTo>
                    <a:lnTo>
                      <a:pt x="162" y="754"/>
                    </a:lnTo>
                    <a:lnTo>
                      <a:pt x="145" y="739"/>
                    </a:lnTo>
                    <a:lnTo>
                      <a:pt x="131" y="719"/>
                    </a:lnTo>
                    <a:lnTo>
                      <a:pt x="120" y="699"/>
                    </a:lnTo>
                    <a:lnTo>
                      <a:pt x="109" y="674"/>
                    </a:lnTo>
                    <a:lnTo>
                      <a:pt x="102" y="650"/>
                    </a:lnTo>
                    <a:lnTo>
                      <a:pt x="94" y="623"/>
                    </a:lnTo>
                    <a:lnTo>
                      <a:pt x="89" y="597"/>
                    </a:lnTo>
                    <a:lnTo>
                      <a:pt x="84" y="570"/>
                    </a:lnTo>
                    <a:lnTo>
                      <a:pt x="77" y="545"/>
                    </a:lnTo>
                    <a:lnTo>
                      <a:pt x="72" y="520"/>
                    </a:lnTo>
                    <a:lnTo>
                      <a:pt x="67" y="498"/>
                    </a:lnTo>
                    <a:lnTo>
                      <a:pt x="5" y="280"/>
                    </a:lnTo>
                    <a:lnTo>
                      <a:pt x="0" y="248"/>
                    </a:lnTo>
                    <a:lnTo>
                      <a:pt x="0" y="220"/>
                    </a:lnTo>
                    <a:lnTo>
                      <a:pt x="5" y="193"/>
                    </a:lnTo>
                    <a:lnTo>
                      <a:pt x="16" y="167"/>
                    </a:lnTo>
                    <a:lnTo>
                      <a:pt x="30" y="144"/>
                    </a:lnTo>
                    <a:lnTo>
                      <a:pt x="46" y="122"/>
                    </a:lnTo>
                    <a:lnTo>
                      <a:pt x="64" y="102"/>
                    </a:lnTo>
                    <a:lnTo>
                      <a:pt x="85" y="82"/>
                    </a:lnTo>
                    <a:lnTo>
                      <a:pt x="106" y="64"/>
                    </a:lnTo>
                    <a:lnTo>
                      <a:pt x="126" y="48"/>
                    </a:lnTo>
                    <a:lnTo>
                      <a:pt x="149" y="33"/>
                    </a:lnTo>
                    <a:lnTo>
                      <a:pt x="176" y="21"/>
                    </a:lnTo>
                    <a:lnTo>
                      <a:pt x="207" y="12"/>
                    </a:lnTo>
                    <a:lnTo>
                      <a:pt x="242" y="5"/>
                    </a:lnTo>
                    <a:lnTo>
                      <a:pt x="279" y="1"/>
                    </a:lnTo>
                    <a:lnTo>
                      <a:pt x="316" y="0"/>
                    </a:lnTo>
                    <a:close/>
                  </a:path>
                </a:pathLst>
              </a:custGeom>
              <a:solidFill>
                <a:srgbClr val="666666"/>
              </a:solidFill>
              <a:ln w="0">
                <a:solidFill>
                  <a:srgbClr val="66666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4" name="Freeform 165"/>
              <p:cNvSpPr>
                <a:spLocks noEditPoints="1"/>
              </p:cNvSpPr>
              <p:nvPr/>
            </p:nvSpPr>
            <p:spPr bwMode="auto">
              <a:xfrm>
                <a:off x="5442" y="1999"/>
                <a:ext cx="1159" cy="834"/>
              </a:xfrm>
              <a:custGeom>
                <a:avLst/>
                <a:gdLst>
                  <a:gd name="T0" fmla="*/ 0 w 2318"/>
                  <a:gd name="T1" fmla="*/ 1598 h 1667"/>
                  <a:gd name="T2" fmla="*/ 2318 w 2318"/>
                  <a:gd name="T3" fmla="*/ 1598 h 1667"/>
                  <a:gd name="T4" fmla="*/ 2318 w 2318"/>
                  <a:gd name="T5" fmla="*/ 1667 h 1667"/>
                  <a:gd name="T6" fmla="*/ 0 w 2318"/>
                  <a:gd name="T7" fmla="*/ 1667 h 1667"/>
                  <a:gd name="T8" fmla="*/ 0 w 2318"/>
                  <a:gd name="T9" fmla="*/ 1598 h 1667"/>
                  <a:gd name="T10" fmla="*/ 0 w 2318"/>
                  <a:gd name="T11" fmla="*/ 0 h 1667"/>
                  <a:gd name="T12" fmla="*/ 2318 w 2318"/>
                  <a:gd name="T13" fmla="*/ 0 h 1667"/>
                  <a:gd name="T14" fmla="*/ 2318 w 2318"/>
                  <a:gd name="T15" fmla="*/ 68 h 1667"/>
                  <a:gd name="T16" fmla="*/ 0 w 2318"/>
                  <a:gd name="T17" fmla="*/ 68 h 1667"/>
                  <a:gd name="T18" fmla="*/ 0 w 2318"/>
                  <a:gd name="T19" fmla="*/ 0 h 1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18" h="1667">
                    <a:moveTo>
                      <a:pt x="0" y="1598"/>
                    </a:moveTo>
                    <a:lnTo>
                      <a:pt x="2318" y="1598"/>
                    </a:lnTo>
                    <a:lnTo>
                      <a:pt x="2318" y="1667"/>
                    </a:lnTo>
                    <a:lnTo>
                      <a:pt x="0" y="1667"/>
                    </a:lnTo>
                    <a:lnTo>
                      <a:pt x="0" y="1598"/>
                    </a:lnTo>
                    <a:close/>
                    <a:moveTo>
                      <a:pt x="0" y="0"/>
                    </a:moveTo>
                    <a:lnTo>
                      <a:pt x="2318" y="0"/>
                    </a:lnTo>
                    <a:lnTo>
                      <a:pt x="2318" y="68"/>
                    </a:lnTo>
                    <a:lnTo>
                      <a:pt x="0" y="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07D7D"/>
              </a:solidFill>
              <a:ln w="0">
                <a:solidFill>
                  <a:srgbClr val="807D7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5" name="Freeform 166"/>
              <p:cNvSpPr>
                <a:spLocks/>
              </p:cNvSpPr>
              <p:nvPr/>
            </p:nvSpPr>
            <p:spPr bwMode="auto">
              <a:xfrm>
                <a:off x="5902" y="1930"/>
                <a:ext cx="239" cy="69"/>
              </a:xfrm>
              <a:custGeom>
                <a:avLst/>
                <a:gdLst>
                  <a:gd name="T0" fmla="*/ 242 w 480"/>
                  <a:gd name="T1" fmla="*/ 0 h 139"/>
                  <a:gd name="T2" fmla="*/ 247 w 480"/>
                  <a:gd name="T3" fmla="*/ 2 h 139"/>
                  <a:gd name="T4" fmla="*/ 480 w 480"/>
                  <a:gd name="T5" fmla="*/ 139 h 139"/>
                  <a:gd name="T6" fmla="*/ 436 w 480"/>
                  <a:gd name="T7" fmla="*/ 139 h 139"/>
                  <a:gd name="T8" fmla="*/ 242 w 480"/>
                  <a:gd name="T9" fmla="*/ 22 h 139"/>
                  <a:gd name="T10" fmla="*/ 42 w 480"/>
                  <a:gd name="T11" fmla="*/ 139 h 139"/>
                  <a:gd name="T12" fmla="*/ 0 w 480"/>
                  <a:gd name="T13" fmla="*/ 139 h 139"/>
                  <a:gd name="T14" fmla="*/ 237 w 480"/>
                  <a:gd name="T15" fmla="*/ 2 h 139"/>
                  <a:gd name="T16" fmla="*/ 242 w 480"/>
                  <a:gd name="T1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0" h="139">
                    <a:moveTo>
                      <a:pt x="242" y="0"/>
                    </a:moveTo>
                    <a:lnTo>
                      <a:pt x="247" y="2"/>
                    </a:lnTo>
                    <a:lnTo>
                      <a:pt x="480" y="139"/>
                    </a:lnTo>
                    <a:lnTo>
                      <a:pt x="436" y="139"/>
                    </a:lnTo>
                    <a:lnTo>
                      <a:pt x="242" y="22"/>
                    </a:lnTo>
                    <a:lnTo>
                      <a:pt x="42" y="139"/>
                    </a:lnTo>
                    <a:lnTo>
                      <a:pt x="0" y="139"/>
                    </a:lnTo>
                    <a:lnTo>
                      <a:pt x="237" y="2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C8CACC"/>
              </a:solidFill>
              <a:ln w="0">
                <a:solidFill>
                  <a:srgbClr val="C8CAC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6" name="Freeform 167"/>
              <p:cNvSpPr>
                <a:spLocks/>
              </p:cNvSpPr>
              <p:nvPr/>
            </p:nvSpPr>
            <p:spPr bwMode="auto">
              <a:xfrm>
                <a:off x="6006" y="1921"/>
                <a:ext cx="33" cy="33"/>
              </a:xfrm>
              <a:custGeom>
                <a:avLst/>
                <a:gdLst>
                  <a:gd name="T0" fmla="*/ 34 w 67"/>
                  <a:gd name="T1" fmla="*/ 0 h 67"/>
                  <a:gd name="T2" fmla="*/ 47 w 67"/>
                  <a:gd name="T3" fmla="*/ 2 h 67"/>
                  <a:gd name="T4" fmla="*/ 58 w 67"/>
                  <a:gd name="T5" fmla="*/ 10 h 67"/>
                  <a:gd name="T6" fmla="*/ 65 w 67"/>
                  <a:gd name="T7" fmla="*/ 20 h 67"/>
                  <a:gd name="T8" fmla="*/ 67 w 67"/>
                  <a:gd name="T9" fmla="*/ 33 h 67"/>
                  <a:gd name="T10" fmla="*/ 65 w 67"/>
                  <a:gd name="T11" fmla="*/ 46 h 67"/>
                  <a:gd name="T12" fmla="*/ 58 w 67"/>
                  <a:gd name="T13" fmla="*/ 58 h 67"/>
                  <a:gd name="T14" fmla="*/ 47 w 67"/>
                  <a:gd name="T15" fmla="*/ 64 h 67"/>
                  <a:gd name="T16" fmla="*/ 34 w 67"/>
                  <a:gd name="T17" fmla="*/ 67 h 67"/>
                  <a:gd name="T18" fmla="*/ 21 w 67"/>
                  <a:gd name="T19" fmla="*/ 64 h 67"/>
                  <a:gd name="T20" fmla="*/ 11 w 67"/>
                  <a:gd name="T21" fmla="*/ 58 h 67"/>
                  <a:gd name="T22" fmla="*/ 3 w 67"/>
                  <a:gd name="T23" fmla="*/ 46 h 67"/>
                  <a:gd name="T24" fmla="*/ 0 w 67"/>
                  <a:gd name="T25" fmla="*/ 33 h 67"/>
                  <a:gd name="T26" fmla="*/ 3 w 67"/>
                  <a:gd name="T27" fmla="*/ 20 h 67"/>
                  <a:gd name="T28" fmla="*/ 11 w 67"/>
                  <a:gd name="T29" fmla="*/ 10 h 67"/>
                  <a:gd name="T30" fmla="*/ 21 w 67"/>
                  <a:gd name="T31" fmla="*/ 2 h 67"/>
                  <a:gd name="T32" fmla="*/ 34 w 67"/>
                  <a:gd name="T33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67">
                    <a:moveTo>
                      <a:pt x="34" y="0"/>
                    </a:moveTo>
                    <a:lnTo>
                      <a:pt x="47" y="2"/>
                    </a:lnTo>
                    <a:lnTo>
                      <a:pt x="58" y="10"/>
                    </a:lnTo>
                    <a:lnTo>
                      <a:pt x="65" y="20"/>
                    </a:lnTo>
                    <a:lnTo>
                      <a:pt x="67" y="33"/>
                    </a:lnTo>
                    <a:lnTo>
                      <a:pt x="65" y="46"/>
                    </a:lnTo>
                    <a:lnTo>
                      <a:pt x="58" y="58"/>
                    </a:lnTo>
                    <a:lnTo>
                      <a:pt x="47" y="64"/>
                    </a:lnTo>
                    <a:lnTo>
                      <a:pt x="34" y="67"/>
                    </a:lnTo>
                    <a:lnTo>
                      <a:pt x="21" y="64"/>
                    </a:lnTo>
                    <a:lnTo>
                      <a:pt x="11" y="58"/>
                    </a:lnTo>
                    <a:lnTo>
                      <a:pt x="3" y="46"/>
                    </a:lnTo>
                    <a:lnTo>
                      <a:pt x="0" y="33"/>
                    </a:lnTo>
                    <a:lnTo>
                      <a:pt x="3" y="20"/>
                    </a:lnTo>
                    <a:lnTo>
                      <a:pt x="11" y="10"/>
                    </a:lnTo>
                    <a:lnTo>
                      <a:pt x="21" y="2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107" name="TextBox 106"/>
            <p:cNvSpPr txBox="1"/>
            <p:nvPr/>
          </p:nvSpPr>
          <p:spPr>
            <a:xfrm>
              <a:off x="8022185" y="1431208"/>
              <a:ext cx="2231667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6000" dirty="0">
                  <a:ln>
                    <a:solidFill>
                      <a:srgbClr val="337180"/>
                    </a:solidFill>
                  </a:ln>
                  <a:solidFill>
                    <a:schemeClr val="bg1"/>
                  </a:solidFill>
                  <a:effectLst/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2015</a:t>
              </a:r>
              <a:endParaRPr lang="ko-KR" altLang="en-US" sz="6000" dirty="0">
                <a:ln>
                  <a:solidFill>
                    <a:srgbClr val="337180"/>
                  </a:solidFill>
                </a:ln>
                <a:solidFill>
                  <a:schemeClr val="bg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298" name="직사각형 297"/>
          <p:cNvSpPr/>
          <p:nvPr/>
        </p:nvSpPr>
        <p:spPr>
          <a:xfrm>
            <a:off x="7599688" y="5876399"/>
            <a:ext cx="43016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출처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</a:t>
            </a:r>
            <a:r>
              <a:rPr lang="ko-KR" altLang="en-US" sz="2000" dirty="0" err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범한판토스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홈페이지</a:t>
            </a:r>
          </a:p>
        </p:txBody>
      </p:sp>
    </p:spTree>
    <p:extLst>
      <p:ext uri="{BB962C8B-B14F-4D97-AF65-F5344CB8AC3E}">
        <p14:creationId xmlns:p14="http://schemas.microsoft.com/office/powerpoint/2010/main" val="659189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101298" y="1944153"/>
            <a:ext cx="747346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CHAPTER </a:t>
            </a:r>
            <a:r>
              <a:rPr lang="en-US" altLang="ko-KR" sz="35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R" altLang="en-US" sz="3500" dirty="0">
              <a:ln>
                <a:solidFill>
                  <a:srgbClr val="000000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57600" y="2575095"/>
            <a:ext cx="4876800" cy="1706880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466802" y="2920703"/>
            <a:ext cx="74734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사업 영역</a:t>
            </a:r>
          </a:p>
        </p:txBody>
      </p:sp>
    </p:spTree>
    <p:extLst>
      <p:ext uri="{BB962C8B-B14F-4D97-AF65-F5344CB8AC3E}">
        <p14:creationId xmlns:p14="http://schemas.microsoft.com/office/powerpoint/2010/main" val="3066357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85260" y="-146304"/>
            <a:ext cx="2003989" cy="1493959"/>
            <a:chOff x="1809260" y="456934"/>
            <a:chExt cx="2003989" cy="1493959"/>
          </a:xfrm>
        </p:grpSpPr>
        <p:sp>
          <p:nvSpPr>
            <p:cNvPr id="5" name="직사각형 4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38474" y="726860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사업 영역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229643" y="1361608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SEA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>
            <a:off x="2039749" y="371573"/>
            <a:ext cx="3587209" cy="1727701"/>
            <a:chOff x="263525" y="1701299"/>
            <a:chExt cx="3587209" cy="1727701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525" y="1701299"/>
              <a:ext cx="3384883" cy="1727701"/>
            </a:xfrm>
            <a:prstGeom prst="rect">
              <a:avLst/>
            </a:prstGeom>
          </p:spPr>
        </p:pic>
        <p:sp>
          <p:nvSpPr>
            <p:cNvPr id="12" name="직사각형 11"/>
            <p:cNvSpPr/>
            <p:nvPr/>
          </p:nvSpPr>
          <p:spPr>
            <a:xfrm>
              <a:off x="433137" y="1816768"/>
              <a:ext cx="3007895" cy="1455821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3137" y="2249678"/>
              <a:ext cx="3417597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SEA FREIGHT</a:t>
              </a:r>
              <a:endParaRPr lang="ko-KR" altLang="en-US" sz="3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5468175" y="383189"/>
            <a:ext cx="6697268" cy="1727701"/>
            <a:chOff x="5468175" y="383189"/>
            <a:chExt cx="6697268" cy="1727701"/>
          </a:xfrm>
        </p:grpSpPr>
        <p:sp>
          <p:nvSpPr>
            <p:cNvPr id="16" name="직사각형 15"/>
            <p:cNvSpPr/>
            <p:nvPr/>
          </p:nvSpPr>
          <p:spPr>
            <a:xfrm>
              <a:off x="5468175" y="383189"/>
              <a:ext cx="6301517" cy="1727701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46" name="그룹 45"/>
            <p:cNvGrpSpPr/>
            <p:nvPr/>
          </p:nvGrpSpPr>
          <p:grpSpPr>
            <a:xfrm>
              <a:off x="5626958" y="699445"/>
              <a:ext cx="1161593" cy="1161593"/>
              <a:chOff x="2871788" y="204788"/>
              <a:chExt cx="6448425" cy="6448425"/>
            </a:xfrm>
          </p:grpSpPr>
          <p:sp>
            <p:nvSpPr>
              <p:cNvPr id="25" name="AutoShape 8"/>
              <p:cNvSpPr>
                <a:spLocks noChangeAspect="1" noChangeArrowheads="1" noTextEdit="1"/>
              </p:cNvSpPr>
              <p:nvPr/>
            </p:nvSpPr>
            <p:spPr bwMode="auto">
              <a:xfrm>
                <a:off x="2871788" y="204788"/>
                <a:ext cx="6448425" cy="64484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11"/>
              <p:cNvSpPr>
                <a:spLocks/>
              </p:cNvSpPr>
              <p:nvPr/>
            </p:nvSpPr>
            <p:spPr bwMode="auto">
              <a:xfrm>
                <a:off x="2871788" y="204788"/>
                <a:ext cx="6448425" cy="6448425"/>
              </a:xfrm>
              <a:custGeom>
                <a:avLst/>
                <a:gdLst>
                  <a:gd name="T0" fmla="*/ 2155 w 4062"/>
                  <a:gd name="T1" fmla="*/ 4 h 4062"/>
                  <a:gd name="T2" fmla="*/ 2397 w 4062"/>
                  <a:gd name="T3" fmla="*/ 33 h 4062"/>
                  <a:gd name="T4" fmla="*/ 2628 w 4062"/>
                  <a:gd name="T5" fmla="*/ 89 h 4062"/>
                  <a:gd name="T6" fmla="*/ 2848 w 4062"/>
                  <a:gd name="T7" fmla="*/ 171 h 4062"/>
                  <a:gd name="T8" fmla="*/ 3056 w 4062"/>
                  <a:gd name="T9" fmla="*/ 277 h 4062"/>
                  <a:gd name="T10" fmla="*/ 3250 w 4062"/>
                  <a:gd name="T11" fmla="*/ 406 h 4062"/>
                  <a:gd name="T12" fmla="*/ 3426 w 4062"/>
                  <a:gd name="T13" fmla="*/ 555 h 4062"/>
                  <a:gd name="T14" fmla="*/ 3584 w 4062"/>
                  <a:gd name="T15" fmla="*/ 723 h 4062"/>
                  <a:gd name="T16" fmla="*/ 3724 w 4062"/>
                  <a:gd name="T17" fmla="*/ 907 h 4062"/>
                  <a:gd name="T18" fmla="*/ 3840 w 4062"/>
                  <a:gd name="T19" fmla="*/ 1108 h 4062"/>
                  <a:gd name="T20" fmla="*/ 3935 w 4062"/>
                  <a:gd name="T21" fmla="*/ 1322 h 4062"/>
                  <a:gd name="T22" fmla="*/ 4004 w 4062"/>
                  <a:gd name="T23" fmla="*/ 1548 h 4062"/>
                  <a:gd name="T24" fmla="*/ 4047 w 4062"/>
                  <a:gd name="T25" fmla="*/ 1786 h 4062"/>
                  <a:gd name="T26" fmla="*/ 4062 w 4062"/>
                  <a:gd name="T27" fmla="*/ 2031 h 4062"/>
                  <a:gd name="T28" fmla="*/ 4047 w 4062"/>
                  <a:gd name="T29" fmla="*/ 2276 h 4062"/>
                  <a:gd name="T30" fmla="*/ 4004 w 4062"/>
                  <a:gd name="T31" fmla="*/ 2514 h 4062"/>
                  <a:gd name="T32" fmla="*/ 3935 w 4062"/>
                  <a:gd name="T33" fmla="*/ 2740 h 4062"/>
                  <a:gd name="T34" fmla="*/ 3840 w 4062"/>
                  <a:gd name="T35" fmla="*/ 2954 h 4062"/>
                  <a:gd name="T36" fmla="*/ 3724 w 4062"/>
                  <a:gd name="T37" fmla="*/ 3155 h 4062"/>
                  <a:gd name="T38" fmla="*/ 3584 w 4062"/>
                  <a:gd name="T39" fmla="*/ 3339 h 4062"/>
                  <a:gd name="T40" fmla="*/ 3426 w 4062"/>
                  <a:gd name="T41" fmla="*/ 3507 h 4062"/>
                  <a:gd name="T42" fmla="*/ 3250 w 4062"/>
                  <a:gd name="T43" fmla="*/ 3656 h 4062"/>
                  <a:gd name="T44" fmla="*/ 3056 w 4062"/>
                  <a:gd name="T45" fmla="*/ 3785 h 4062"/>
                  <a:gd name="T46" fmla="*/ 2848 w 4062"/>
                  <a:gd name="T47" fmla="*/ 3891 h 4062"/>
                  <a:gd name="T48" fmla="*/ 2628 w 4062"/>
                  <a:gd name="T49" fmla="*/ 3973 h 4062"/>
                  <a:gd name="T50" fmla="*/ 2397 w 4062"/>
                  <a:gd name="T51" fmla="*/ 4029 h 4062"/>
                  <a:gd name="T52" fmla="*/ 2155 w 4062"/>
                  <a:gd name="T53" fmla="*/ 4058 h 4062"/>
                  <a:gd name="T54" fmla="*/ 1907 w 4062"/>
                  <a:gd name="T55" fmla="*/ 4058 h 4062"/>
                  <a:gd name="T56" fmla="*/ 1665 w 4062"/>
                  <a:gd name="T57" fmla="*/ 4029 h 4062"/>
                  <a:gd name="T58" fmla="*/ 1434 w 4062"/>
                  <a:gd name="T59" fmla="*/ 3973 h 4062"/>
                  <a:gd name="T60" fmla="*/ 1214 w 4062"/>
                  <a:gd name="T61" fmla="*/ 3891 h 4062"/>
                  <a:gd name="T62" fmla="*/ 1006 w 4062"/>
                  <a:gd name="T63" fmla="*/ 3785 h 4062"/>
                  <a:gd name="T64" fmla="*/ 812 w 4062"/>
                  <a:gd name="T65" fmla="*/ 3656 h 4062"/>
                  <a:gd name="T66" fmla="*/ 636 w 4062"/>
                  <a:gd name="T67" fmla="*/ 3507 h 4062"/>
                  <a:gd name="T68" fmla="*/ 478 w 4062"/>
                  <a:gd name="T69" fmla="*/ 3339 h 4062"/>
                  <a:gd name="T70" fmla="*/ 339 w 4062"/>
                  <a:gd name="T71" fmla="*/ 3155 h 4062"/>
                  <a:gd name="T72" fmla="*/ 222 w 4062"/>
                  <a:gd name="T73" fmla="*/ 2954 h 4062"/>
                  <a:gd name="T74" fmla="*/ 127 w 4062"/>
                  <a:gd name="T75" fmla="*/ 2740 h 4062"/>
                  <a:gd name="T76" fmla="*/ 58 w 4062"/>
                  <a:gd name="T77" fmla="*/ 2514 h 4062"/>
                  <a:gd name="T78" fmla="*/ 15 w 4062"/>
                  <a:gd name="T79" fmla="*/ 2276 h 4062"/>
                  <a:gd name="T80" fmla="*/ 0 w 4062"/>
                  <a:gd name="T81" fmla="*/ 2031 h 4062"/>
                  <a:gd name="T82" fmla="*/ 15 w 4062"/>
                  <a:gd name="T83" fmla="*/ 1786 h 4062"/>
                  <a:gd name="T84" fmla="*/ 58 w 4062"/>
                  <a:gd name="T85" fmla="*/ 1548 h 4062"/>
                  <a:gd name="T86" fmla="*/ 127 w 4062"/>
                  <a:gd name="T87" fmla="*/ 1322 h 4062"/>
                  <a:gd name="T88" fmla="*/ 222 w 4062"/>
                  <a:gd name="T89" fmla="*/ 1108 h 4062"/>
                  <a:gd name="T90" fmla="*/ 339 w 4062"/>
                  <a:gd name="T91" fmla="*/ 907 h 4062"/>
                  <a:gd name="T92" fmla="*/ 478 w 4062"/>
                  <a:gd name="T93" fmla="*/ 723 h 4062"/>
                  <a:gd name="T94" fmla="*/ 636 w 4062"/>
                  <a:gd name="T95" fmla="*/ 555 h 4062"/>
                  <a:gd name="T96" fmla="*/ 812 w 4062"/>
                  <a:gd name="T97" fmla="*/ 406 h 4062"/>
                  <a:gd name="T98" fmla="*/ 1006 w 4062"/>
                  <a:gd name="T99" fmla="*/ 277 h 4062"/>
                  <a:gd name="T100" fmla="*/ 1214 w 4062"/>
                  <a:gd name="T101" fmla="*/ 171 h 4062"/>
                  <a:gd name="T102" fmla="*/ 1434 w 4062"/>
                  <a:gd name="T103" fmla="*/ 89 h 4062"/>
                  <a:gd name="T104" fmla="*/ 1665 w 4062"/>
                  <a:gd name="T105" fmla="*/ 33 h 4062"/>
                  <a:gd name="T106" fmla="*/ 1907 w 4062"/>
                  <a:gd name="T107" fmla="*/ 4 h 40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62" h="4062">
                    <a:moveTo>
                      <a:pt x="2031" y="0"/>
                    </a:moveTo>
                    <a:lnTo>
                      <a:pt x="2155" y="4"/>
                    </a:lnTo>
                    <a:lnTo>
                      <a:pt x="2276" y="15"/>
                    </a:lnTo>
                    <a:lnTo>
                      <a:pt x="2397" y="33"/>
                    </a:lnTo>
                    <a:lnTo>
                      <a:pt x="2514" y="58"/>
                    </a:lnTo>
                    <a:lnTo>
                      <a:pt x="2628" y="89"/>
                    </a:lnTo>
                    <a:lnTo>
                      <a:pt x="2740" y="127"/>
                    </a:lnTo>
                    <a:lnTo>
                      <a:pt x="2848" y="171"/>
                    </a:lnTo>
                    <a:lnTo>
                      <a:pt x="2954" y="222"/>
                    </a:lnTo>
                    <a:lnTo>
                      <a:pt x="3056" y="277"/>
                    </a:lnTo>
                    <a:lnTo>
                      <a:pt x="3155" y="339"/>
                    </a:lnTo>
                    <a:lnTo>
                      <a:pt x="3250" y="406"/>
                    </a:lnTo>
                    <a:lnTo>
                      <a:pt x="3339" y="478"/>
                    </a:lnTo>
                    <a:lnTo>
                      <a:pt x="3426" y="555"/>
                    </a:lnTo>
                    <a:lnTo>
                      <a:pt x="3507" y="636"/>
                    </a:lnTo>
                    <a:lnTo>
                      <a:pt x="3584" y="723"/>
                    </a:lnTo>
                    <a:lnTo>
                      <a:pt x="3656" y="812"/>
                    </a:lnTo>
                    <a:lnTo>
                      <a:pt x="3724" y="907"/>
                    </a:lnTo>
                    <a:lnTo>
                      <a:pt x="3785" y="1006"/>
                    </a:lnTo>
                    <a:lnTo>
                      <a:pt x="3840" y="1108"/>
                    </a:lnTo>
                    <a:lnTo>
                      <a:pt x="3891" y="1214"/>
                    </a:lnTo>
                    <a:lnTo>
                      <a:pt x="3935" y="1322"/>
                    </a:lnTo>
                    <a:lnTo>
                      <a:pt x="3973" y="1434"/>
                    </a:lnTo>
                    <a:lnTo>
                      <a:pt x="4004" y="1548"/>
                    </a:lnTo>
                    <a:lnTo>
                      <a:pt x="4029" y="1665"/>
                    </a:lnTo>
                    <a:lnTo>
                      <a:pt x="4047" y="1786"/>
                    </a:lnTo>
                    <a:lnTo>
                      <a:pt x="4058" y="1907"/>
                    </a:lnTo>
                    <a:lnTo>
                      <a:pt x="4062" y="2031"/>
                    </a:lnTo>
                    <a:lnTo>
                      <a:pt x="4058" y="2155"/>
                    </a:lnTo>
                    <a:lnTo>
                      <a:pt x="4047" y="2276"/>
                    </a:lnTo>
                    <a:lnTo>
                      <a:pt x="4029" y="2397"/>
                    </a:lnTo>
                    <a:lnTo>
                      <a:pt x="4004" y="2514"/>
                    </a:lnTo>
                    <a:lnTo>
                      <a:pt x="3973" y="2628"/>
                    </a:lnTo>
                    <a:lnTo>
                      <a:pt x="3935" y="2740"/>
                    </a:lnTo>
                    <a:lnTo>
                      <a:pt x="3891" y="2848"/>
                    </a:lnTo>
                    <a:lnTo>
                      <a:pt x="3840" y="2954"/>
                    </a:lnTo>
                    <a:lnTo>
                      <a:pt x="3785" y="3056"/>
                    </a:lnTo>
                    <a:lnTo>
                      <a:pt x="3724" y="3155"/>
                    </a:lnTo>
                    <a:lnTo>
                      <a:pt x="3656" y="3250"/>
                    </a:lnTo>
                    <a:lnTo>
                      <a:pt x="3584" y="3339"/>
                    </a:lnTo>
                    <a:lnTo>
                      <a:pt x="3507" y="3426"/>
                    </a:lnTo>
                    <a:lnTo>
                      <a:pt x="3426" y="3507"/>
                    </a:lnTo>
                    <a:lnTo>
                      <a:pt x="3339" y="3584"/>
                    </a:lnTo>
                    <a:lnTo>
                      <a:pt x="3250" y="3656"/>
                    </a:lnTo>
                    <a:lnTo>
                      <a:pt x="3155" y="3724"/>
                    </a:lnTo>
                    <a:lnTo>
                      <a:pt x="3056" y="3785"/>
                    </a:lnTo>
                    <a:lnTo>
                      <a:pt x="2954" y="3840"/>
                    </a:lnTo>
                    <a:lnTo>
                      <a:pt x="2848" y="3891"/>
                    </a:lnTo>
                    <a:lnTo>
                      <a:pt x="2740" y="3935"/>
                    </a:lnTo>
                    <a:lnTo>
                      <a:pt x="2628" y="3973"/>
                    </a:lnTo>
                    <a:lnTo>
                      <a:pt x="2514" y="4004"/>
                    </a:lnTo>
                    <a:lnTo>
                      <a:pt x="2397" y="4029"/>
                    </a:lnTo>
                    <a:lnTo>
                      <a:pt x="2276" y="4047"/>
                    </a:lnTo>
                    <a:lnTo>
                      <a:pt x="2155" y="4058"/>
                    </a:lnTo>
                    <a:lnTo>
                      <a:pt x="2031" y="4062"/>
                    </a:lnTo>
                    <a:lnTo>
                      <a:pt x="1907" y="4058"/>
                    </a:lnTo>
                    <a:lnTo>
                      <a:pt x="1786" y="4047"/>
                    </a:lnTo>
                    <a:lnTo>
                      <a:pt x="1665" y="4029"/>
                    </a:lnTo>
                    <a:lnTo>
                      <a:pt x="1548" y="4004"/>
                    </a:lnTo>
                    <a:lnTo>
                      <a:pt x="1434" y="3973"/>
                    </a:lnTo>
                    <a:lnTo>
                      <a:pt x="1322" y="3935"/>
                    </a:lnTo>
                    <a:lnTo>
                      <a:pt x="1214" y="3891"/>
                    </a:lnTo>
                    <a:lnTo>
                      <a:pt x="1108" y="3840"/>
                    </a:lnTo>
                    <a:lnTo>
                      <a:pt x="1006" y="3785"/>
                    </a:lnTo>
                    <a:lnTo>
                      <a:pt x="907" y="3724"/>
                    </a:lnTo>
                    <a:lnTo>
                      <a:pt x="812" y="3656"/>
                    </a:lnTo>
                    <a:lnTo>
                      <a:pt x="723" y="3584"/>
                    </a:lnTo>
                    <a:lnTo>
                      <a:pt x="636" y="3507"/>
                    </a:lnTo>
                    <a:lnTo>
                      <a:pt x="555" y="3426"/>
                    </a:lnTo>
                    <a:lnTo>
                      <a:pt x="478" y="3339"/>
                    </a:lnTo>
                    <a:lnTo>
                      <a:pt x="406" y="3250"/>
                    </a:lnTo>
                    <a:lnTo>
                      <a:pt x="339" y="3155"/>
                    </a:lnTo>
                    <a:lnTo>
                      <a:pt x="277" y="3056"/>
                    </a:lnTo>
                    <a:lnTo>
                      <a:pt x="222" y="2954"/>
                    </a:lnTo>
                    <a:lnTo>
                      <a:pt x="171" y="2848"/>
                    </a:lnTo>
                    <a:lnTo>
                      <a:pt x="127" y="2740"/>
                    </a:lnTo>
                    <a:lnTo>
                      <a:pt x="89" y="2628"/>
                    </a:lnTo>
                    <a:lnTo>
                      <a:pt x="58" y="2514"/>
                    </a:lnTo>
                    <a:lnTo>
                      <a:pt x="33" y="2397"/>
                    </a:lnTo>
                    <a:lnTo>
                      <a:pt x="15" y="2276"/>
                    </a:lnTo>
                    <a:lnTo>
                      <a:pt x="4" y="2155"/>
                    </a:lnTo>
                    <a:lnTo>
                      <a:pt x="0" y="2031"/>
                    </a:lnTo>
                    <a:lnTo>
                      <a:pt x="4" y="1907"/>
                    </a:lnTo>
                    <a:lnTo>
                      <a:pt x="15" y="1786"/>
                    </a:lnTo>
                    <a:lnTo>
                      <a:pt x="33" y="1665"/>
                    </a:lnTo>
                    <a:lnTo>
                      <a:pt x="58" y="1548"/>
                    </a:lnTo>
                    <a:lnTo>
                      <a:pt x="89" y="1434"/>
                    </a:lnTo>
                    <a:lnTo>
                      <a:pt x="127" y="1322"/>
                    </a:lnTo>
                    <a:lnTo>
                      <a:pt x="171" y="1214"/>
                    </a:lnTo>
                    <a:lnTo>
                      <a:pt x="222" y="1108"/>
                    </a:lnTo>
                    <a:lnTo>
                      <a:pt x="277" y="1006"/>
                    </a:lnTo>
                    <a:lnTo>
                      <a:pt x="339" y="907"/>
                    </a:lnTo>
                    <a:lnTo>
                      <a:pt x="406" y="812"/>
                    </a:lnTo>
                    <a:lnTo>
                      <a:pt x="478" y="723"/>
                    </a:lnTo>
                    <a:lnTo>
                      <a:pt x="555" y="636"/>
                    </a:lnTo>
                    <a:lnTo>
                      <a:pt x="636" y="555"/>
                    </a:lnTo>
                    <a:lnTo>
                      <a:pt x="723" y="478"/>
                    </a:lnTo>
                    <a:lnTo>
                      <a:pt x="812" y="406"/>
                    </a:lnTo>
                    <a:lnTo>
                      <a:pt x="907" y="339"/>
                    </a:lnTo>
                    <a:lnTo>
                      <a:pt x="1006" y="277"/>
                    </a:lnTo>
                    <a:lnTo>
                      <a:pt x="1108" y="222"/>
                    </a:lnTo>
                    <a:lnTo>
                      <a:pt x="1214" y="171"/>
                    </a:lnTo>
                    <a:lnTo>
                      <a:pt x="1322" y="127"/>
                    </a:lnTo>
                    <a:lnTo>
                      <a:pt x="1434" y="89"/>
                    </a:lnTo>
                    <a:lnTo>
                      <a:pt x="1548" y="58"/>
                    </a:lnTo>
                    <a:lnTo>
                      <a:pt x="1665" y="33"/>
                    </a:lnTo>
                    <a:lnTo>
                      <a:pt x="1786" y="15"/>
                    </a:lnTo>
                    <a:lnTo>
                      <a:pt x="1907" y="4"/>
                    </a:lnTo>
                    <a:lnTo>
                      <a:pt x="2031" y="0"/>
                    </a:lnTo>
                    <a:close/>
                  </a:path>
                </a:pathLst>
              </a:custGeom>
              <a:solidFill>
                <a:srgbClr val="96FFFF"/>
              </a:solidFill>
              <a:ln w="0">
                <a:solidFill>
                  <a:srgbClr val="96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Freeform 12"/>
              <p:cNvSpPr>
                <a:spLocks/>
              </p:cNvSpPr>
              <p:nvPr/>
            </p:nvSpPr>
            <p:spPr bwMode="auto">
              <a:xfrm>
                <a:off x="5024438" y="2398713"/>
                <a:ext cx="2138363" cy="1970088"/>
              </a:xfrm>
              <a:custGeom>
                <a:avLst/>
                <a:gdLst>
                  <a:gd name="T0" fmla="*/ 83 w 1347"/>
                  <a:gd name="T1" fmla="*/ 0 h 1241"/>
                  <a:gd name="T2" fmla="*/ 1263 w 1347"/>
                  <a:gd name="T3" fmla="*/ 0 h 1241"/>
                  <a:gd name="T4" fmla="*/ 1286 w 1347"/>
                  <a:gd name="T5" fmla="*/ 3 h 1241"/>
                  <a:gd name="T6" fmla="*/ 1305 w 1347"/>
                  <a:gd name="T7" fmla="*/ 11 h 1241"/>
                  <a:gd name="T8" fmla="*/ 1322 w 1347"/>
                  <a:gd name="T9" fmla="*/ 25 h 1241"/>
                  <a:gd name="T10" fmla="*/ 1335 w 1347"/>
                  <a:gd name="T11" fmla="*/ 41 h 1241"/>
                  <a:gd name="T12" fmla="*/ 1343 w 1347"/>
                  <a:gd name="T13" fmla="*/ 61 h 1241"/>
                  <a:gd name="T14" fmla="*/ 1347 w 1347"/>
                  <a:gd name="T15" fmla="*/ 83 h 1241"/>
                  <a:gd name="T16" fmla="*/ 1347 w 1347"/>
                  <a:gd name="T17" fmla="*/ 1157 h 1241"/>
                  <a:gd name="T18" fmla="*/ 1345 w 1347"/>
                  <a:gd name="T19" fmla="*/ 1180 h 1241"/>
                  <a:gd name="T20" fmla="*/ 1337 w 1347"/>
                  <a:gd name="T21" fmla="*/ 1199 h 1241"/>
                  <a:gd name="T22" fmla="*/ 1325 w 1347"/>
                  <a:gd name="T23" fmla="*/ 1216 h 1241"/>
                  <a:gd name="T24" fmla="*/ 1308 w 1347"/>
                  <a:gd name="T25" fmla="*/ 1229 h 1241"/>
                  <a:gd name="T26" fmla="*/ 1288 w 1347"/>
                  <a:gd name="T27" fmla="*/ 1237 h 1241"/>
                  <a:gd name="T28" fmla="*/ 1267 w 1347"/>
                  <a:gd name="T29" fmla="*/ 1241 h 1241"/>
                  <a:gd name="T30" fmla="*/ 83 w 1347"/>
                  <a:gd name="T31" fmla="*/ 1241 h 1241"/>
                  <a:gd name="T32" fmla="*/ 62 w 1347"/>
                  <a:gd name="T33" fmla="*/ 1237 h 1241"/>
                  <a:gd name="T34" fmla="*/ 42 w 1347"/>
                  <a:gd name="T35" fmla="*/ 1229 h 1241"/>
                  <a:gd name="T36" fmla="*/ 25 w 1347"/>
                  <a:gd name="T37" fmla="*/ 1216 h 1241"/>
                  <a:gd name="T38" fmla="*/ 12 w 1347"/>
                  <a:gd name="T39" fmla="*/ 1199 h 1241"/>
                  <a:gd name="T40" fmla="*/ 3 w 1347"/>
                  <a:gd name="T41" fmla="*/ 1180 h 1241"/>
                  <a:gd name="T42" fmla="*/ 0 w 1347"/>
                  <a:gd name="T43" fmla="*/ 1157 h 1241"/>
                  <a:gd name="T44" fmla="*/ 0 w 1347"/>
                  <a:gd name="T45" fmla="*/ 83 h 1241"/>
                  <a:gd name="T46" fmla="*/ 3 w 1347"/>
                  <a:gd name="T47" fmla="*/ 61 h 1241"/>
                  <a:gd name="T48" fmla="*/ 12 w 1347"/>
                  <a:gd name="T49" fmla="*/ 41 h 1241"/>
                  <a:gd name="T50" fmla="*/ 25 w 1347"/>
                  <a:gd name="T51" fmla="*/ 25 h 1241"/>
                  <a:gd name="T52" fmla="*/ 42 w 1347"/>
                  <a:gd name="T53" fmla="*/ 11 h 1241"/>
                  <a:gd name="T54" fmla="*/ 62 w 1347"/>
                  <a:gd name="T55" fmla="*/ 3 h 1241"/>
                  <a:gd name="T56" fmla="*/ 83 w 1347"/>
                  <a:gd name="T57" fmla="*/ 0 h 1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47" h="1241">
                    <a:moveTo>
                      <a:pt x="83" y="0"/>
                    </a:moveTo>
                    <a:lnTo>
                      <a:pt x="1263" y="0"/>
                    </a:lnTo>
                    <a:lnTo>
                      <a:pt x="1286" y="3"/>
                    </a:lnTo>
                    <a:lnTo>
                      <a:pt x="1305" y="11"/>
                    </a:lnTo>
                    <a:lnTo>
                      <a:pt x="1322" y="25"/>
                    </a:lnTo>
                    <a:lnTo>
                      <a:pt x="1335" y="41"/>
                    </a:lnTo>
                    <a:lnTo>
                      <a:pt x="1343" y="61"/>
                    </a:lnTo>
                    <a:lnTo>
                      <a:pt x="1347" y="83"/>
                    </a:lnTo>
                    <a:lnTo>
                      <a:pt x="1347" y="1157"/>
                    </a:lnTo>
                    <a:lnTo>
                      <a:pt x="1345" y="1180"/>
                    </a:lnTo>
                    <a:lnTo>
                      <a:pt x="1337" y="1199"/>
                    </a:lnTo>
                    <a:lnTo>
                      <a:pt x="1325" y="1216"/>
                    </a:lnTo>
                    <a:lnTo>
                      <a:pt x="1308" y="1229"/>
                    </a:lnTo>
                    <a:lnTo>
                      <a:pt x="1288" y="1237"/>
                    </a:lnTo>
                    <a:lnTo>
                      <a:pt x="1267" y="1241"/>
                    </a:lnTo>
                    <a:lnTo>
                      <a:pt x="83" y="1241"/>
                    </a:lnTo>
                    <a:lnTo>
                      <a:pt x="62" y="1237"/>
                    </a:lnTo>
                    <a:lnTo>
                      <a:pt x="42" y="1229"/>
                    </a:lnTo>
                    <a:lnTo>
                      <a:pt x="25" y="1216"/>
                    </a:lnTo>
                    <a:lnTo>
                      <a:pt x="12" y="1199"/>
                    </a:lnTo>
                    <a:lnTo>
                      <a:pt x="3" y="1180"/>
                    </a:lnTo>
                    <a:lnTo>
                      <a:pt x="0" y="1157"/>
                    </a:lnTo>
                    <a:lnTo>
                      <a:pt x="0" y="83"/>
                    </a:lnTo>
                    <a:lnTo>
                      <a:pt x="3" y="61"/>
                    </a:lnTo>
                    <a:lnTo>
                      <a:pt x="12" y="41"/>
                    </a:lnTo>
                    <a:lnTo>
                      <a:pt x="25" y="25"/>
                    </a:lnTo>
                    <a:lnTo>
                      <a:pt x="42" y="11"/>
                    </a:lnTo>
                    <a:lnTo>
                      <a:pt x="62" y="3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" name="Rectangle 13"/>
              <p:cNvSpPr>
                <a:spLocks noChangeArrowheads="1"/>
              </p:cNvSpPr>
              <p:nvPr/>
            </p:nvSpPr>
            <p:spPr bwMode="auto">
              <a:xfrm>
                <a:off x="5791201" y="2398713"/>
                <a:ext cx="609600" cy="161925"/>
              </a:xfrm>
              <a:prstGeom prst="rect">
                <a:avLst/>
              </a:prstGeom>
              <a:solidFill>
                <a:srgbClr val="FF4C5B"/>
              </a:solidFill>
              <a:ln w="0">
                <a:solidFill>
                  <a:srgbClr val="FF4C5B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0" name="Freeform 14"/>
              <p:cNvSpPr>
                <a:spLocks/>
              </p:cNvSpPr>
              <p:nvPr/>
            </p:nvSpPr>
            <p:spPr bwMode="auto">
              <a:xfrm>
                <a:off x="4816476" y="1484313"/>
                <a:ext cx="993775" cy="1512888"/>
              </a:xfrm>
              <a:custGeom>
                <a:avLst/>
                <a:gdLst>
                  <a:gd name="T0" fmla="*/ 572 w 626"/>
                  <a:gd name="T1" fmla="*/ 0 h 953"/>
                  <a:gd name="T2" fmla="*/ 580 w 626"/>
                  <a:gd name="T3" fmla="*/ 33 h 953"/>
                  <a:gd name="T4" fmla="*/ 592 w 626"/>
                  <a:gd name="T5" fmla="*/ 64 h 953"/>
                  <a:gd name="T6" fmla="*/ 607 w 626"/>
                  <a:gd name="T7" fmla="*/ 93 h 953"/>
                  <a:gd name="T8" fmla="*/ 626 w 626"/>
                  <a:gd name="T9" fmla="*/ 118 h 953"/>
                  <a:gd name="T10" fmla="*/ 128 w 626"/>
                  <a:gd name="T11" fmla="*/ 477 h 953"/>
                  <a:gd name="T12" fmla="*/ 128 w 626"/>
                  <a:gd name="T13" fmla="*/ 889 h 953"/>
                  <a:gd name="T14" fmla="*/ 124 w 626"/>
                  <a:gd name="T15" fmla="*/ 910 h 953"/>
                  <a:gd name="T16" fmla="*/ 115 w 626"/>
                  <a:gd name="T17" fmla="*/ 927 h 953"/>
                  <a:gd name="T18" fmla="*/ 102 w 626"/>
                  <a:gd name="T19" fmla="*/ 941 h 953"/>
                  <a:gd name="T20" fmla="*/ 85 w 626"/>
                  <a:gd name="T21" fmla="*/ 949 h 953"/>
                  <a:gd name="T22" fmla="*/ 64 w 626"/>
                  <a:gd name="T23" fmla="*/ 953 h 953"/>
                  <a:gd name="T24" fmla="*/ 44 w 626"/>
                  <a:gd name="T25" fmla="*/ 949 h 953"/>
                  <a:gd name="T26" fmla="*/ 27 w 626"/>
                  <a:gd name="T27" fmla="*/ 941 h 953"/>
                  <a:gd name="T28" fmla="*/ 12 w 626"/>
                  <a:gd name="T29" fmla="*/ 927 h 953"/>
                  <a:gd name="T30" fmla="*/ 3 w 626"/>
                  <a:gd name="T31" fmla="*/ 910 h 953"/>
                  <a:gd name="T32" fmla="*/ 0 w 626"/>
                  <a:gd name="T33" fmla="*/ 889 h 953"/>
                  <a:gd name="T34" fmla="*/ 0 w 626"/>
                  <a:gd name="T35" fmla="*/ 445 h 953"/>
                  <a:gd name="T36" fmla="*/ 3 w 626"/>
                  <a:gd name="T37" fmla="*/ 426 h 953"/>
                  <a:gd name="T38" fmla="*/ 12 w 626"/>
                  <a:gd name="T39" fmla="*/ 408 h 953"/>
                  <a:gd name="T40" fmla="*/ 26 w 626"/>
                  <a:gd name="T41" fmla="*/ 393 h 953"/>
                  <a:gd name="T42" fmla="*/ 572 w 626"/>
                  <a:gd name="T43" fmla="*/ 0 h 9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26" h="953">
                    <a:moveTo>
                      <a:pt x="572" y="0"/>
                    </a:moveTo>
                    <a:lnTo>
                      <a:pt x="580" y="33"/>
                    </a:lnTo>
                    <a:lnTo>
                      <a:pt x="592" y="64"/>
                    </a:lnTo>
                    <a:lnTo>
                      <a:pt x="607" y="93"/>
                    </a:lnTo>
                    <a:lnTo>
                      <a:pt x="626" y="118"/>
                    </a:lnTo>
                    <a:lnTo>
                      <a:pt x="128" y="477"/>
                    </a:lnTo>
                    <a:lnTo>
                      <a:pt x="128" y="889"/>
                    </a:lnTo>
                    <a:lnTo>
                      <a:pt x="124" y="910"/>
                    </a:lnTo>
                    <a:lnTo>
                      <a:pt x="115" y="927"/>
                    </a:lnTo>
                    <a:lnTo>
                      <a:pt x="102" y="941"/>
                    </a:lnTo>
                    <a:lnTo>
                      <a:pt x="85" y="949"/>
                    </a:lnTo>
                    <a:lnTo>
                      <a:pt x="64" y="953"/>
                    </a:lnTo>
                    <a:lnTo>
                      <a:pt x="44" y="949"/>
                    </a:lnTo>
                    <a:lnTo>
                      <a:pt x="27" y="941"/>
                    </a:lnTo>
                    <a:lnTo>
                      <a:pt x="12" y="927"/>
                    </a:lnTo>
                    <a:lnTo>
                      <a:pt x="3" y="910"/>
                    </a:lnTo>
                    <a:lnTo>
                      <a:pt x="0" y="889"/>
                    </a:lnTo>
                    <a:lnTo>
                      <a:pt x="0" y="445"/>
                    </a:lnTo>
                    <a:lnTo>
                      <a:pt x="3" y="426"/>
                    </a:lnTo>
                    <a:lnTo>
                      <a:pt x="12" y="408"/>
                    </a:lnTo>
                    <a:lnTo>
                      <a:pt x="26" y="393"/>
                    </a:lnTo>
                    <a:lnTo>
                      <a:pt x="572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15"/>
              <p:cNvSpPr>
                <a:spLocks/>
              </p:cNvSpPr>
              <p:nvPr/>
            </p:nvSpPr>
            <p:spPr bwMode="auto">
              <a:xfrm>
                <a:off x="5908676" y="204788"/>
                <a:ext cx="374650" cy="893763"/>
              </a:xfrm>
              <a:custGeom>
                <a:avLst/>
                <a:gdLst>
                  <a:gd name="T0" fmla="*/ 118 w 236"/>
                  <a:gd name="T1" fmla="*/ 0 h 563"/>
                  <a:gd name="T2" fmla="*/ 176 w 236"/>
                  <a:gd name="T3" fmla="*/ 0 h 563"/>
                  <a:gd name="T4" fmla="*/ 236 w 236"/>
                  <a:gd name="T5" fmla="*/ 4 h 563"/>
                  <a:gd name="T6" fmla="*/ 236 w 236"/>
                  <a:gd name="T7" fmla="*/ 563 h 563"/>
                  <a:gd name="T8" fmla="*/ 209 w 236"/>
                  <a:gd name="T9" fmla="*/ 550 h 563"/>
                  <a:gd name="T10" fmla="*/ 181 w 236"/>
                  <a:gd name="T11" fmla="*/ 539 h 563"/>
                  <a:gd name="T12" fmla="*/ 150 w 236"/>
                  <a:gd name="T13" fmla="*/ 533 h 563"/>
                  <a:gd name="T14" fmla="*/ 118 w 236"/>
                  <a:gd name="T15" fmla="*/ 531 h 563"/>
                  <a:gd name="T16" fmla="*/ 86 w 236"/>
                  <a:gd name="T17" fmla="*/ 533 h 563"/>
                  <a:gd name="T18" fmla="*/ 55 w 236"/>
                  <a:gd name="T19" fmla="*/ 539 h 563"/>
                  <a:gd name="T20" fmla="*/ 27 w 236"/>
                  <a:gd name="T21" fmla="*/ 549 h 563"/>
                  <a:gd name="T22" fmla="*/ 0 w 236"/>
                  <a:gd name="T23" fmla="*/ 563 h 563"/>
                  <a:gd name="T24" fmla="*/ 0 w 236"/>
                  <a:gd name="T25" fmla="*/ 4 h 563"/>
                  <a:gd name="T26" fmla="*/ 60 w 236"/>
                  <a:gd name="T27" fmla="*/ 0 h 563"/>
                  <a:gd name="T28" fmla="*/ 118 w 236"/>
                  <a:gd name="T29" fmla="*/ 0 h 5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6" h="563">
                    <a:moveTo>
                      <a:pt x="118" y="0"/>
                    </a:moveTo>
                    <a:lnTo>
                      <a:pt x="176" y="0"/>
                    </a:lnTo>
                    <a:lnTo>
                      <a:pt x="236" y="4"/>
                    </a:lnTo>
                    <a:lnTo>
                      <a:pt x="236" y="563"/>
                    </a:lnTo>
                    <a:lnTo>
                      <a:pt x="209" y="550"/>
                    </a:lnTo>
                    <a:lnTo>
                      <a:pt x="181" y="539"/>
                    </a:lnTo>
                    <a:lnTo>
                      <a:pt x="150" y="533"/>
                    </a:lnTo>
                    <a:lnTo>
                      <a:pt x="118" y="531"/>
                    </a:lnTo>
                    <a:lnTo>
                      <a:pt x="86" y="533"/>
                    </a:lnTo>
                    <a:lnTo>
                      <a:pt x="55" y="539"/>
                    </a:lnTo>
                    <a:lnTo>
                      <a:pt x="27" y="549"/>
                    </a:lnTo>
                    <a:lnTo>
                      <a:pt x="0" y="563"/>
                    </a:lnTo>
                    <a:lnTo>
                      <a:pt x="0" y="4"/>
                    </a:lnTo>
                    <a:lnTo>
                      <a:pt x="60" y="0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16"/>
              <p:cNvSpPr>
                <a:spLocks/>
              </p:cNvSpPr>
              <p:nvPr/>
            </p:nvSpPr>
            <p:spPr bwMode="auto">
              <a:xfrm>
                <a:off x="6381751" y="1479551"/>
                <a:ext cx="989013" cy="1517650"/>
              </a:xfrm>
              <a:custGeom>
                <a:avLst/>
                <a:gdLst>
                  <a:gd name="T0" fmla="*/ 54 w 623"/>
                  <a:gd name="T1" fmla="*/ 0 h 956"/>
                  <a:gd name="T2" fmla="*/ 597 w 623"/>
                  <a:gd name="T3" fmla="*/ 396 h 956"/>
                  <a:gd name="T4" fmla="*/ 611 w 623"/>
                  <a:gd name="T5" fmla="*/ 411 h 956"/>
                  <a:gd name="T6" fmla="*/ 620 w 623"/>
                  <a:gd name="T7" fmla="*/ 429 h 956"/>
                  <a:gd name="T8" fmla="*/ 623 w 623"/>
                  <a:gd name="T9" fmla="*/ 448 h 956"/>
                  <a:gd name="T10" fmla="*/ 623 w 623"/>
                  <a:gd name="T11" fmla="*/ 892 h 956"/>
                  <a:gd name="T12" fmla="*/ 620 w 623"/>
                  <a:gd name="T13" fmla="*/ 913 h 956"/>
                  <a:gd name="T14" fmla="*/ 610 w 623"/>
                  <a:gd name="T15" fmla="*/ 930 h 956"/>
                  <a:gd name="T16" fmla="*/ 597 w 623"/>
                  <a:gd name="T17" fmla="*/ 944 h 956"/>
                  <a:gd name="T18" fmla="*/ 579 w 623"/>
                  <a:gd name="T19" fmla="*/ 952 h 956"/>
                  <a:gd name="T20" fmla="*/ 559 w 623"/>
                  <a:gd name="T21" fmla="*/ 956 h 956"/>
                  <a:gd name="T22" fmla="*/ 539 w 623"/>
                  <a:gd name="T23" fmla="*/ 952 h 956"/>
                  <a:gd name="T24" fmla="*/ 522 w 623"/>
                  <a:gd name="T25" fmla="*/ 944 h 956"/>
                  <a:gd name="T26" fmla="*/ 507 w 623"/>
                  <a:gd name="T27" fmla="*/ 930 h 956"/>
                  <a:gd name="T28" fmla="*/ 498 w 623"/>
                  <a:gd name="T29" fmla="*/ 913 h 956"/>
                  <a:gd name="T30" fmla="*/ 495 w 623"/>
                  <a:gd name="T31" fmla="*/ 892 h 956"/>
                  <a:gd name="T32" fmla="*/ 495 w 623"/>
                  <a:gd name="T33" fmla="*/ 480 h 956"/>
                  <a:gd name="T34" fmla="*/ 0 w 623"/>
                  <a:gd name="T35" fmla="*/ 118 h 956"/>
                  <a:gd name="T36" fmla="*/ 19 w 623"/>
                  <a:gd name="T37" fmla="*/ 92 h 956"/>
                  <a:gd name="T38" fmla="*/ 34 w 623"/>
                  <a:gd name="T39" fmla="*/ 64 h 956"/>
                  <a:gd name="T40" fmla="*/ 46 w 623"/>
                  <a:gd name="T41" fmla="*/ 33 h 956"/>
                  <a:gd name="T42" fmla="*/ 54 w 623"/>
                  <a:gd name="T43" fmla="*/ 0 h 9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23" h="956">
                    <a:moveTo>
                      <a:pt x="54" y="0"/>
                    </a:moveTo>
                    <a:lnTo>
                      <a:pt x="597" y="396"/>
                    </a:lnTo>
                    <a:lnTo>
                      <a:pt x="611" y="411"/>
                    </a:lnTo>
                    <a:lnTo>
                      <a:pt x="620" y="429"/>
                    </a:lnTo>
                    <a:lnTo>
                      <a:pt x="623" y="448"/>
                    </a:lnTo>
                    <a:lnTo>
                      <a:pt x="623" y="892"/>
                    </a:lnTo>
                    <a:lnTo>
                      <a:pt x="620" y="913"/>
                    </a:lnTo>
                    <a:lnTo>
                      <a:pt x="610" y="930"/>
                    </a:lnTo>
                    <a:lnTo>
                      <a:pt x="597" y="944"/>
                    </a:lnTo>
                    <a:lnTo>
                      <a:pt x="579" y="952"/>
                    </a:lnTo>
                    <a:lnTo>
                      <a:pt x="559" y="956"/>
                    </a:lnTo>
                    <a:lnTo>
                      <a:pt x="539" y="952"/>
                    </a:lnTo>
                    <a:lnTo>
                      <a:pt x="522" y="944"/>
                    </a:lnTo>
                    <a:lnTo>
                      <a:pt x="507" y="930"/>
                    </a:lnTo>
                    <a:lnTo>
                      <a:pt x="498" y="913"/>
                    </a:lnTo>
                    <a:lnTo>
                      <a:pt x="495" y="892"/>
                    </a:lnTo>
                    <a:lnTo>
                      <a:pt x="495" y="480"/>
                    </a:lnTo>
                    <a:lnTo>
                      <a:pt x="0" y="118"/>
                    </a:lnTo>
                    <a:lnTo>
                      <a:pt x="19" y="92"/>
                    </a:lnTo>
                    <a:lnTo>
                      <a:pt x="34" y="64"/>
                    </a:lnTo>
                    <a:lnTo>
                      <a:pt x="46" y="3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7"/>
              <p:cNvSpPr>
                <a:spLocks/>
              </p:cNvSpPr>
              <p:nvPr/>
            </p:nvSpPr>
            <p:spPr bwMode="auto">
              <a:xfrm>
                <a:off x="5721351" y="1047751"/>
                <a:ext cx="749300" cy="750888"/>
              </a:xfrm>
              <a:custGeom>
                <a:avLst/>
                <a:gdLst>
                  <a:gd name="T0" fmla="*/ 236 w 472"/>
                  <a:gd name="T1" fmla="*/ 0 h 473"/>
                  <a:gd name="T2" fmla="*/ 279 w 472"/>
                  <a:gd name="T3" fmla="*/ 3 h 473"/>
                  <a:gd name="T4" fmla="*/ 318 w 472"/>
                  <a:gd name="T5" fmla="*/ 14 h 473"/>
                  <a:gd name="T6" fmla="*/ 355 w 472"/>
                  <a:gd name="T7" fmla="*/ 33 h 473"/>
                  <a:gd name="T8" fmla="*/ 389 w 472"/>
                  <a:gd name="T9" fmla="*/ 56 h 473"/>
                  <a:gd name="T10" fmla="*/ 417 w 472"/>
                  <a:gd name="T11" fmla="*/ 84 h 473"/>
                  <a:gd name="T12" fmla="*/ 440 w 472"/>
                  <a:gd name="T13" fmla="*/ 118 h 473"/>
                  <a:gd name="T14" fmla="*/ 458 w 472"/>
                  <a:gd name="T15" fmla="*/ 155 h 473"/>
                  <a:gd name="T16" fmla="*/ 469 w 472"/>
                  <a:gd name="T17" fmla="*/ 194 h 473"/>
                  <a:gd name="T18" fmla="*/ 472 w 472"/>
                  <a:gd name="T19" fmla="*/ 237 h 473"/>
                  <a:gd name="T20" fmla="*/ 469 w 472"/>
                  <a:gd name="T21" fmla="*/ 279 h 473"/>
                  <a:gd name="T22" fmla="*/ 458 w 472"/>
                  <a:gd name="T23" fmla="*/ 320 h 473"/>
                  <a:gd name="T24" fmla="*/ 440 w 472"/>
                  <a:gd name="T25" fmla="*/ 356 h 473"/>
                  <a:gd name="T26" fmla="*/ 417 w 472"/>
                  <a:gd name="T27" fmla="*/ 390 h 473"/>
                  <a:gd name="T28" fmla="*/ 389 w 472"/>
                  <a:gd name="T29" fmla="*/ 418 h 473"/>
                  <a:gd name="T30" fmla="*/ 355 w 472"/>
                  <a:gd name="T31" fmla="*/ 441 h 473"/>
                  <a:gd name="T32" fmla="*/ 318 w 472"/>
                  <a:gd name="T33" fmla="*/ 459 h 473"/>
                  <a:gd name="T34" fmla="*/ 279 w 472"/>
                  <a:gd name="T35" fmla="*/ 470 h 473"/>
                  <a:gd name="T36" fmla="*/ 236 w 472"/>
                  <a:gd name="T37" fmla="*/ 473 h 473"/>
                  <a:gd name="T38" fmla="*/ 193 w 472"/>
                  <a:gd name="T39" fmla="*/ 470 h 473"/>
                  <a:gd name="T40" fmla="*/ 154 w 472"/>
                  <a:gd name="T41" fmla="*/ 459 h 473"/>
                  <a:gd name="T42" fmla="*/ 117 w 472"/>
                  <a:gd name="T43" fmla="*/ 441 h 473"/>
                  <a:gd name="T44" fmla="*/ 83 w 472"/>
                  <a:gd name="T45" fmla="*/ 418 h 473"/>
                  <a:gd name="T46" fmla="*/ 55 w 472"/>
                  <a:gd name="T47" fmla="*/ 390 h 473"/>
                  <a:gd name="T48" fmla="*/ 32 w 472"/>
                  <a:gd name="T49" fmla="*/ 356 h 473"/>
                  <a:gd name="T50" fmla="*/ 14 w 472"/>
                  <a:gd name="T51" fmla="*/ 320 h 473"/>
                  <a:gd name="T52" fmla="*/ 3 w 472"/>
                  <a:gd name="T53" fmla="*/ 279 h 473"/>
                  <a:gd name="T54" fmla="*/ 0 w 472"/>
                  <a:gd name="T55" fmla="*/ 237 h 473"/>
                  <a:gd name="T56" fmla="*/ 3 w 472"/>
                  <a:gd name="T57" fmla="*/ 194 h 473"/>
                  <a:gd name="T58" fmla="*/ 14 w 472"/>
                  <a:gd name="T59" fmla="*/ 155 h 473"/>
                  <a:gd name="T60" fmla="*/ 32 w 472"/>
                  <a:gd name="T61" fmla="*/ 118 h 473"/>
                  <a:gd name="T62" fmla="*/ 55 w 472"/>
                  <a:gd name="T63" fmla="*/ 84 h 473"/>
                  <a:gd name="T64" fmla="*/ 83 w 472"/>
                  <a:gd name="T65" fmla="*/ 56 h 473"/>
                  <a:gd name="T66" fmla="*/ 117 w 472"/>
                  <a:gd name="T67" fmla="*/ 33 h 473"/>
                  <a:gd name="T68" fmla="*/ 154 w 472"/>
                  <a:gd name="T69" fmla="*/ 14 h 473"/>
                  <a:gd name="T70" fmla="*/ 193 w 472"/>
                  <a:gd name="T71" fmla="*/ 3 h 473"/>
                  <a:gd name="T72" fmla="*/ 236 w 472"/>
                  <a:gd name="T73" fmla="*/ 0 h 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72" h="473">
                    <a:moveTo>
                      <a:pt x="236" y="0"/>
                    </a:moveTo>
                    <a:lnTo>
                      <a:pt x="279" y="3"/>
                    </a:lnTo>
                    <a:lnTo>
                      <a:pt x="318" y="14"/>
                    </a:lnTo>
                    <a:lnTo>
                      <a:pt x="355" y="33"/>
                    </a:lnTo>
                    <a:lnTo>
                      <a:pt x="389" y="56"/>
                    </a:lnTo>
                    <a:lnTo>
                      <a:pt x="417" y="84"/>
                    </a:lnTo>
                    <a:lnTo>
                      <a:pt x="440" y="118"/>
                    </a:lnTo>
                    <a:lnTo>
                      <a:pt x="458" y="155"/>
                    </a:lnTo>
                    <a:lnTo>
                      <a:pt x="469" y="194"/>
                    </a:lnTo>
                    <a:lnTo>
                      <a:pt x="472" y="237"/>
                    </a:lnTo>
                    <a:lnTo>
                      <a:pt x="469" y="279"/>
                    </a:lnTo>
                    <a:lnTo>
                      <a:pt x="458" y="320"/>
                    </a:lnTo>
                    <a:lnTo>
                      <a:pt x="440" y="356"/>
                    </a:lnTo>
                    <a:lnTo>
                      <a:pt x="417" y="390"/>
                    </a:lnTo>
                    <a:lnTo>
                      <a:pt x="389" y="418"/>
                    </a:lnTo>
                    <a:lnTo>
                      <a:pt x="355" y="441"/>
                    </a:lnTo>
                    <a:lnTo>
                      <a:pt x="318" y="459"/>
                    </a:lnTo>
                    <a:lnTo>
                      <a:pt x="279" y="470"/>
                    </a:lnTo>
                    <a:lnTo>
                      <a:pt x="236" y="473"/>
                    </a:lnTo>
                    <a:lnTo>
                      <a:pt x="193" y="470"/>
                    </a:lnTo>
                    <a:lnTo>
                      <a:pt x="154" y="459"/>
                    </a:lnTo>
                    <a:lnTo>
                      <a:pt x="117" y="441"/>
                    </a:lnTo>
                    <a:lnTo>
                      <a:pt x="83" y="418"/>
                    </a:lnTo>
                    <a:lnTo>
                      <a:pt x="55" y="390"/>
                    </a:lnTo>
                    <a:lnTo>
                      <a:pt x="32" y="356"/>
                    </a:lnTo>
                    <a:lnTo>
                      <a:pt x="14" y="320"/>
                    </a:lnTo>
                    <a:lnTo>
                      <a:pt x="3" y="279"/>
                    </a:lnTo>
                    <a:lnTo>
                      <a:pt x="0" y="237"/>
                    </a:lnTo>
                    <a:lnTo>
                      <a:pt x="3" y="194"/>
                    </a:lnTo>
                    <a:lnTo>
                      <a:pt x="14" y="155"/>
                    </a:lnTo>
                    <a:lnTo>
                      <a:pt x="32" y="118"/>
                    </a:lnTo>
                    <a:lnTo>
                      <a:pt x="55" y="84"/>
                    </a:lnTo>
                    <a:lnTo>
                      <a:pt x="83" y="56"/>
                    </a:lnTo>
                    <a:lnTo>
                      <a:pt x="117" y="33"/>
                    </a:lnTo>
                    <a:lnTo>
                      <a:pt x="154" y="14"/>
                    </a:lnTo>
                    <a:lnTo>
                      <a:pt x="193" y="3"/>
                    </a:lnTo>
                    <a:lnTo>
                      <a:pt x="23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18"/>
              <p:cNvSpPr>
                <a:spLocks/>
              </p:cNvSpPr>
              <p:nvPr/>
            </p:nvSpPr>
            <p:spPr bwMode="auto">
              <a:xfrm>
                <a:off x="5911851" y="1239838"/>
                <a:ext cx="368300" cy="366713"/>
              </a:xfrm>
              <a:custGeom>
                <a:avLst/>
                <a:gdLst>
                  <a:gd name="T0" fmla="*/ 116 w 232"/>
                  <a:gd name="T1" fmla="*/ 0 h 231"/>
                  <a:gd name="T2" fmla="*/ 142 w 232"/>
                  <a:gd name="T3" fmla="*/ 4 h 231"/>
                  <a:gd name="T4" fmla="*/ 166 w 232"/>
                  <a:gd name="T5" fmla="*/ 13 h 231"/>
                  <a:gd name="T6" fmla="*/ 189 w 232"/>
                  <a:gd name="T7" fmla="*/ 26 h 231"/>
                  <a:gd name="T8" fmla="*/ 206 w 232"/>
                  <a:gd name="T9" fmla="*/ 43 h 231"/>
                  <a:gd name="T10" fmla="*/ 219 w 232"/>
                  <a:gd name="T11" fmla="*/ 64 h 231"/>
                  <a:gd name="T12" fmla="*/ 228 w 232"/>
                  <a:gd name="T13" fmla="*/ 89 h 231"/>
                  <a:gd name="T14" fmla="*/ 232 w 232"/>
                  <a:gd name="T15" fmla="*/ 116 h 231"/>
                  <a:gd name="T16" fmla="*/ 228 w 232"/>
                  <a:gd name="T17" fmla="*/ 142 h 231"/>
                  <a:gd name="T18" fmla="*/ 219 w 232"/>
                  <a:gd name="T19" fmla="*/ 167 h 231"/>
                  <a:gd name="T20" fmla="*/ 206 w 232"/>
                  <a:gd name="T21" fmla="*/ 187 h 231"/>
                  <a:gd name="T22" fmla="*/ 189 w 232"/>
                  <a:gd name="T23" fmla="*/ 206 h 231"/>
                  <a:gd name="T24" fmla="*/ 166 w 232"/>
                  <a:gd name="T25" fmla="*/ 219 h 231"/>
                  <a:gd name="T26" fmla="*/ 142 w 232"/>
                  <a:gd name="T27" fmla="*/ 228 h 231"/>
                  <a:gd name="T28" fmla="*/ 116 w 232"/>
                  <a:gd name="T29" fmla="*/ 231 h 231"/>
                  <a:gd name="T30" fmla="*/ 90 w 232"/>
                  <a:gd name="T31" fmla="*/ 228 h 231"/>
                  <a:gd name="T32" fmla="*/ 66 w 232"/>
                  <a:gd name="T33" fmla="*/ 219 h 231"/>
                  <a:gd name="T34" fmla="*/ 43 w 232"/>
                  <a:gd name="T35" fmla="*/ 206 h 231"/>
                  <a:gd name="T36" fmla="*/ 26 w 232"/>
                  <a:gd name="T37" fmla="*/ 187 h 231"/>
                  <a:gd name="T38" fmla="*/ 13 w 232"/>
                  <a:gd name="T39" fmla="*/ 167 h 231"/>
                  <a:gd name="T40" fmla="*/ 4 w 232"/>
                  <a:gd name="T41" fmla="*/ 142 h 231"/>
                  <a:gd name="T42" fmla="*/ 0 w 232"/>
                  <a:gd name="T43" fmla="*/ 116 h 231"/>
                  <a:gd name="T44" fmla="*/ 4 w 232"/>
                  <a:gd name="T45" fmla="*/ 89 h 231"/>
                  <a:gd name="T46" fmla="*/ 13 w 232"/>
                  <a:gd name="T47" fmla="*/ 64 h 231"/>
                  <a:gd name="T48" fmla="*/ 26 w 232"/>
                  <a:gd name="T49" fmla="*/ 43 h 231"/>
                  <a:gd name="T50" fmla="*/ 43 w 232"/>
                  <a:gd name="T51" fmla="*/ 26 h 231"/>
                  <a:gd name="T52" fmla="*/ 66 w 232"/>
                  <a:gd name="T53" fmla="*/ 13 h 231"/>
                  <a:gd name="T54" fmla="*/ 90 w 232"/>
                  <a:gd name="T55" fmla="*/ 4 h 231"/>
                  <a:gd name="T56" fmla="*/ 116 w 232"/>
                  <a:gd name="T57" fmla="*/ 0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2" h="231">
                    <a:moveTo>
                      <a:pt x="116" y="0"/>
                    </a:moveTo>
                    <a:lnTo>
                      <a:pt x="142" y="4"/>
                    </a:lnTo>
                    <a:lnTo>
                      <a:pt x="166" y="13"/>
                    </a:lnTo>
                    <a:lnTo>
                      <a:pt x="189" y="26"/>
                    </a:lnTo>
                    <a:lnTo>
                      <a:pt x="206" y="43"/>
                    </a:lnTo>
                    <a:lnTo>
                      <a:pt x="219" y="64"/>
                    </a:lnTo>
                    <a:lnTo>
                      <a:pt x="228" y="89"/>
                    </a:lnTo>
                    <a:lnTo>
                      <a:pt x="232" y="116"/>
                    </a:lnTo>
                    <a:lnTo>
                      <a:pt x="228" y="142"/>
                    </a:lnTo>
                    <a:lnTo>
                      <a:pt x="219" y="167"/>
                    </a:lnTo>
                    <a:lnTo>
                      <a:pt x="206" y="187"/>
                    </a:lnTo>
                    <a:lnTo>
                      <a:pt x="189" y="206"/>
                    </a:lnTo>
                    <a:lnTo>
                      <a:pt x="166" y="219"/>
                    </a:lnTo>
                    <a:lnTo>
                      <a:pt x="142" y="228"/>
                    </a:lnTo>
                    <a:lnTo>
                      <a:pt x="116" y="231"/>
                    </a:lnTo>
                    <a:lnTo>
                      <a:pt x="90" y="228"/>
                    </a:lnTo>
                    <a:lnTo>
                      <a:pt x="66" y="219"/>
                    </a:lnTo>
                    <a:lnTo>
                      <a:pt x="43" y="206"/>
                    </a:lnTo>
                    <a:lnTo>
                      <a:pt x="26" y="187"/>
                    </a:lnTo>
                    <a:lnTo>
                      <a:pt x="13" y="167"/>
                    </a:lnTo>
                    <a:lnTo>
                      <a:pt x="4" y="142"/>
                    </a:lnTo>
                    <a:lnTo>
                      <a:pt x="0" y="116"/>
                    </a:lnTo>
                    <a:lnTo>
                      <a:pt x="4" y="89"/>
                    </a:lnTo>
                    <a:lnTo>
                      <a:pt x="13" y="64"/>
                    </a:lnTo>
                    <a:lnTo>
                      <a:pt x="26" y="43"/>
                    </a:lnTo>
                    <a:lnTo>
                      <a:pt x="43" y="26"/>
                    </a:lnTo>
                    <a:lnTo>
                      <a:pt x="66" y="13"/>
                    </a:lnTo>
                    <a:lnTo>
                      <a:pt x="90" y="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19"/>
              <p:cNvSpPr>
                <a:spLocks/>
              </p:cNvSpPr>
              <p:nvPr/>
            </p:nvSpPr>
            <p:spPr bwMode="auto">
              <a:xfrm>
                <a:off x="3582988" y="5449888"/>
                <a:ext cx="4437063" cy="1203325"/>
              </a:xfrm>
              <a:custGeom>
                <a:avLst/>
                <a:gdLst>
                  <a:gd name="T0" fmla="*/ 0 w 2795"/>
                  <a:gd name="T1" fmla="*/ 0 h 758"/>
                  <a:gd name="T2" fmla="*/ 2795 w 2795"/>
                  <a:gd name="T3" fmla="*/ 0 h 758"/>
                  <a:gd name="T4" fmla="*/ 2795 w 2795"/>
                  <a:gd name="T5" fmla="*/ 355 h 758"/>
                  <a:gd name="T6" fmla="*/ 2701 w 2795"/>
                  <a:gd name="T7" fmla="*/ 421 h 758"/>
                  <a:gd name="T8" fmla="*/ 2602 w 2795"/>
                  <a:gd name="T9" fmla="*/ 482 h 758"/>
                  <a:gd name="T10" fmla="*/ 2501 w 2795"/>
                  <a:gd name="T11" fmla="*/ 538 h 758"/>
                  <a:gd name="T12" fmla="*/ 2395 w 2795"/>
                  <a:gd name="T13" fmla="*/ 588 h 758"/>
                  <a:gd name="T14" fmla="*/ 2287 w 2795"/>
                  <a:gd name="T15" fmla="*/ 631 h 758"/>
                  <a:gd name="T16" fmla="*/ 2176 w 2795"/>
                  <a:gd name="T17" fmla="*/ 669 h 758"/>
                  <a:gd name="T18" fmla="*/ 2062 w 2795"/>
                  <a:gd name="T19" fmla="*/ 700 h 758"/>
                  <a:gd name="T20" fmla="*/ 1946 w 2795"/>
                  <a:gd name="T21" fmla="*/ 726 h 758"/>
                  <a:gd name="T22" fmla="*/ 1827 w 2795"/>
                  <a:gd name="T23" fmla="*/ 743 h 758"/>
                  <a:gd name="T24" fmla="*/ 1706 w 2795"/>
                  <a:gd name="T25" fmla="*/ 754 h 758"/>
                  <a:gd name="T26" fmla="*/ 1583 w 2795"/>
                  <a:gd name="T27" fmla="*/ 758 h 758"/>
                  <a:gd name="T28" fmla="*/ 1456 w 2795"/>
                  <a:gd name="T29" fmla="*/ 754 h 758"/>
                  <a:gd name="T30" fmla="*/ 1331 w 2795"/>
                  <a:gd name="T31" fmla="*/ 742 h 758"/>
                  <a:gd name="T32" fmla="*/ 1209 w 2795"/>
                  <a:gd name="T33" fmla="*/ 724 h 758"/>
                  <a:gd name="T34" fmla="*/ 1088 w 2795"/>
                  <a:gd name="T35" fmla="*/ 698 h 758"/>
                  <a:gd name="T36" fmla="*/ 971 w 2795"/>
                  <a:gd name="T37" fmla="*/ 664 h 758"/>
                  <a:gd name="T38" fmla="*/ 857 w 2795"/>
                  <a:gd name="T39" fmla="*/ 625 h 758"/>
                  <a:gd name="T40" fmla="*/ 746 w 2795"/>
                  <a:gd name="T41" fmla="*/ 578 h 758"/>
                  <a:gd name="T42" fmla="*/ 639 w 2795"/>
                  <a:gd name="T43" fmla="*/ 525 h 758"/>
                  <a:gd name="T44" fmla="*/ 534 w 2795"/>
                  <a:gd name="T45" fmla="*/ 468 h 758"/>
                  <a:gd name="T46" fmla="*/ 435 w 2795"/>
                  <a:gd name="T47" fmla="*/ 402 h 758"/>
                  <a:gd name="T48" fmla="*/ 339 w 2795"/>
                  <a:gd name="T49" fmla="*/ 332 h 758"/>
                  <a:gd name="T50" fmla="*/ 246 w 2795"/>
                  <a:gd name="T51" fmla="*/ 257 h 758"/>
                  <a:gd name="T52" fmla="*/ 160 w 2795"/>
                  <a:gd name="T53" fmla="*/ 176 h 758"/>
                  <a:gd name="T54" fmla="*/ 78 w 2795"/>
                  <a:gd name="T55" fmla="*/ 91 h 758"/>
                  <a:gd name="T56" fmla="*/ 0 w 2795"/>
                  <a:gd name="T57" fmla="*/ 0 h 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95" h="758">
                    <a:moveTo>
                      <a:pt x="0" y="0"/>
                    </a:moveTo>
                    <a:lnTo>
                      <a:pt x="2795" y="0"/>
                    </a:lnTo>
                    <a:lnTo>
                      <a:pt x="2795" y="355"/>
                    </a:lnTo>
                    <a:lnTo>
                      <a:pt x="2701" y="421"/>
                    </a:lnTo>
                    <a:lnTo>
                      <a:pt x="2602" y="482"/>
                    </a:lnTo>
                    <a:lnTo>
                      <a:pt x="2501" y="538"/>
                    </a:lnTo>
                    <a:lnTo>
                      <a:pt x="2395" y="588"/>
                    </a:lnTo>
                    <a:lnTo>
                      <a:pt x="2287" y="631"/>
                    </a:lnTo>
                    <a:lnTo>
                      <a:pt x="2176" y="669"/>
                    </a:lnTo>
                    <a:lnTo>
                      <a:pt x="2062" y="700"/>
                    </a:lnTo>
                    <a:lnTo>
                      <a:pt x="1946" y="726"/>
                    </a:lnTo>
                    <a:lnTo>
                      <a:pt x="1827" y="743"/>
                    </a:lnTo>
                    <a:lnTo>
                      <a:pt x="1706" y="754"/>
                    </a:lnTo>
                    <a:lnTo>
                      <a:pt x="1583" y="758"/>
                    </a:lnTo>
                    <a:lnTo>
                      <a:pt x="1456" y="754"/>
                    </a:lnTo>
                    <a:lnTo>
                      <a:pt x="1331" y="742"/>
                    </a:lnTo>
                    <a:lnTo>
                      <a:pt x="1209" y="724"/>
                    </a:lnTo>
                    <a:lnTo>
                      <a:pt x="1088" y="698"/>
                    </a:lnTo>
                    <a:lnTo>
                      <a:pt x="971" y="664"/>
                    </a:lnTo>
                    <a:lnTo>
                      <a:pt x="857" y="625"/>
                    </a:lnTo>
                    <a:lnTo>
                      <a:pt x="746" y="578"/>
                    </a:lnTo>
                    <a:lnTo>
                      <a:pt x="639" y="525"/>
                    </a:lnTo>
                    <a:lnTo>
                      <a:pt x="534" y="468"/>
                    </a:lnTo>
                    <a:lnTo>
                      <a:pt x="435" y="402"/>
                    </a:lnTo>
                    <a:lnTo>
                      <a:pt x="339" y="332"/>
                    </a:lnTo>
                    <a:lnTo>
                      <a:pt x="246" y="257"/>
                    </a:lnTo>
                    <a:lnTo>
                      <a:pt x="160" y="176"/>
                    </a:lnTo>
                    <a:lnTo>
                      <a:pt x="78" y="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20"/>
              <p:cNvSpPr>
                <a:spLocks/>
              </p:cNvSpPr>
              <p:nvPr/>
            </p:nvSpPr>
            <p:spPr bwMode="auto">
              <a:xfrm>
                <a:off x="3014663" y="4373563"/>
                <a:ext cx="5513388" cy="1076325"/>
              </a:xfrm>
              <a:custGeom>
                <a:avLst/>
                <a:gdLst>
                  <a:gd name="T0" fmla="*/ 0 w 3473"/>
                  <a:gd name="T1" fmla="*/ 0 h 678"/>
                  <a:gd name="T2" fmla="*/ 3134 w 3473"/>
                  <a:gd name="T3" fmla="*/ 0 h 678"/>
                  <a:gd name="T4" fmla="*/ 3184 w 3473"/>
                  <a:gd name="T5" fmla="*/ 3 h 678"/>
                  <a:gd name="T6" fmla="*/ 3231 w 3473"/>
                  <a:gd name="T7" fmla="*/ 14 h 678"/>
                  <a:gd name="T8" fmla="*/ 3277 w 3473"/>
                  <a:gd name="T9" fmla="*/ 32 h 678"/>
                  <a:gd name="T10" fmla="*/ 3318 w 3473"/>
                  <a:gd name="T11" fmla="*/ 54 h 678"/>
                  <a:gd name="T12" fmla="*/ 3355 w 3473"/>
                  <a:gd name="T13" fmla="*/ 82 h 678"/>
                  <a:gd name="T14" fmla="*/ 3390 w 3473"/>
                  <a:gd name="T15" fmla="*/ 116 h 678"/>
                  <a:gd name="T16" fmla="*/ 3418 w 3473"/>
                  <a:gd name="T17" fmla="*/ 153 h 678"/>
                  <a:gd name="T18" fmla="*/ 3441 w 3473"/>
                  <a:gd name="T19" fmla="*/ 195 h 678"/>
                  <a:gd name="T20" fmla="*/ 3459 w 3473"/>
                  <a:gd name="T21" fmla="*/ 241 h 678"/>
                  <a:gd name="T22" fmla="*/ 3470 w 3473"/>
                  <a:gd name="T23" fmla="*/ 289 h 678"/>
                  <a:gd name="T24" fmla="*/ 3473 w 3473"/>
                  <a:gd name="T25" fmla="*/ 339 h 678"/>
                  <a:gd name="T26" fmla="*/ 3470 w 3473"/>
                  <a:gd name="T27" fmla="*/ 390 h 678"/>
                  <a:gd name="T28" fmla="*/ 3459 w 3473"/>
                  <a:gd name="T29" fmla="*/ 438 h 678"/>
                  <a:gd name="T30" fmla="*/ 3441 w 3473"/>
                  <a:gd name="T31" fmla="*/ 482 h 678"/>
                  <a:gd name="T32" fmla="*/ 3419 w 3473"/>
                  <a:gd name="T33" fmla="*/ 524 h 678"/>
                  <a:gd name="T34" fmla="*/ 3390 w 3473"/>
                  <a:gd name="T35" fmla="*/ 562 h 678"/>
                  <a:gd name="T36" fmla="*/ 3357 w 3473"/>
                  <a:gd name="T37" fmla="*/ 595 h 678"/>
                  <a:gd name="T38" fmla="*/ 3320 w 3473"/>
                  <a:gd name="T39" fmla="*/ 624 h 678"/>
                  <a:gd name="T40" fmla="*/ 3278 w 3473"/>
                  <a:gd name="T41" fmla="*/ 647 h 678"/>
                  <a:gd name="T42" fmla="*/ 3232 w 3473"/>
                  <a:gd name="T43" fmla="*/ 664 h 678"/>
                  <a:gd name="T44" fmla="*/ 3184 w 3473"/>
                  <a:gd name="T45" fmla="*/ 674 h 678"/>
                  <a:gd name="T46" fmla="*/ 3134 w 3473"/>
                  <a:gd name="T47" fmla="*/ 678 h 678"/>
                  <a:gd name="T48" fmla="*/ 361 w 3473"/>
                  <a:gd name="T49" fmla="*/ 678 h 678"/>
                  <a:gd name="T50" fmla="*/ 294 w 3473"/>
                  <a:gd name="T51" fmla="*/ 592 h 678"/>
                  <a:gd name="T52" fmla="*/ 232 w 3473"/>
                  <a:gd name="T53" fmla="*/ 501 h 678"/>
                  <a:gd name="T54" fmla="*/ 176 w 3473"/>
                  <a:gd name="T55" fmla="*/ 407 h 678"/>
                  <a:gd name="T56" fmla="*/ 124 w 3473"/>
                  <a:gd name="T57" fmla="*/ 308 h 678"/>
                  <a:gd name="T58" fmla="*/ 77 w 3473"/>
                  <a:gd name="T59" fmla="*/ 209 h 678"/>
                  <a:gd name="T60" fmla="*/ 36 w 3473"/>
                  <a:gd name="T61" fmla="*/ 105 h 678"/>
                  <a:gd name="T62" fmla="*/ 0 w 3473"/>
                  <a:gd name="T63" fmla="*/ 0 h 6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473" h="678">
                    <a:moveTo>
                      <a:pt x="0" y="0"/>
                    </a:moveTo>
                    <a:lnTo>
                      <a:pt x="3134" y="0"/>
                    </a:lnTo>
                    <a:lnTo>
                      <a:pt x="3184" y="3"/>
                    </a:lnTo>
                    <a:lnTo>
                      <a:pt x="3231" y="14"/>
                    </a:lnTo>
                    <a:lnTo>
                      <a:pt x="3277" y="32"/>
                    </a:lnTo>
                    <a:lnTo>
                      <a:pt x="3318" y="54"/>
                    </a:lnTo>
                    <a:lnTo>
                      <a:pt x="3355" y="82"/>
                    </a:lnTo>
                    <a:lnTo>
                      <a:pt x="3390" y="116"/>
                    </a:lnTo>
                    <a:lnTo>
                      <a:pt x="3418" y="153"/>
                    </a:lnTo>
                    <a:lnTo>
                      <a:pt x="3441" y="195"/>
                    </a:lnTo>
                    <a:lnTo>
                      <a:pt x="3459" y="241"/>
                    </a:lnTo>
                    <a:lnTo>
                      <a:pt x="3470" y="289"/>
                    </a:lnTo>
                    <a:lnTo>
                      <a:pt x="3473" y="339"/>
                    </a:lnTo>
                    <a:lnTo>
                      <a:pt x="3470" y="390"/>
                    </a:lnTo>
                    <a:lnTo>
                      <a:pt x="3459" y="438"/>
                    </a:lnTo>
                    <a:lnTo>
                      <a:pt x="3441" y="482"/>
                    </a:lnTo>
                    <a:lnTo>
                      <a:pt x="3419" y="524"/>
                    </a:lnTo>
                    <a:lnTo>
                      <a:pt x="3390" y="562"/>
                    </a:lnTo>
                    <a:lnTo>
                      <a:pt x="3357" y="595"/>
                    </a:lnTo>
                    <a:lnTo>
                      <a:pt x="3320" y="624"/>
                    </a:lnTo>
                    <a:lnTo>
                      <a:pt x="3278" y="647"/>
                    </a:lnTo>
                    <a:lnTo>
                      <a:pt x="3232" y="664"/>
                    </a:lnTo>
                    <a:lnTo>
                      <a:pt x="3184" y="674"/>
                    </a:lnTo>
                    <a:lnTo>
                      <a:pt x="3134" y="678"/>
                    </a:lnTo>
                    <a:lnTo>
                      <a:pt x="361" y="678"/>
                    </a:lnTo>
                    <a:lnTo>
                      <a:pt x="294" y="592"/>
                    </a:lnTo>
                    <a:lnTo>
                      <a:pt x="232" y="501"/>
                    </a:lnTo>
                    <a:lnTo>
                      <a:pt x="176" y="407"/>
                    </a:lnTo>
                    <a:lnTo>
                      <a:pt x="124" y="308"/>
                    </a:lnTo>
                    <a:lnTo>
                      <a:pt x="77" y="209"/>
                    </a:lnTo>
                    <a:lnTo>
                      <a:pt x="3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21"/>
              <p:cNvSpPr>
                <a:spLocks/>
              </p:cNvSpPr>
              <p:nvPr/>
            </p:nvSpPr>
            <p:spPr bwMode="auto">
              <a:xfrm>
                <a:off x="3081338" y="4576763"/>
                <a:ext cx="5238750" cy="674688"/>
              </a:xfrm>
              <a:custGeom>
                <a:avLst/>
                <a:gdLst>
                  <a:gd name="T0" fmla="*/ 0 w 3300"/>
                  <a:gd name="T1" fmla="*/ 0 h 425"/>
                  <a:gd name="T2" fmla="*/ 3092 w 3300"/>
                  <a:gd name="T3" fmla="*/ 0 h 425"/>
                  <a:gd name="T4" fmla="*/ 3130 w 3300"/>
                  <a:gd name="T5" fmla="*/ 3 h 425"/>
                  <a:gd name="T6" fmla="*/ 3164 w 3300"/>
                  <a:gd name="T7" fmla="*/ 13 h 425"/>
                  <a:gd name="T8" fmla="*/ 3198 w 3300"/>
                  <a:gd name="T9" fmla="*/ 30 h 425"/>
                  <a:gd name="T10" fmla="*/ 3226 w 3300"/>
                  <a:gd name="T11" fmla="*/ 51 h 425"/>
                  <a:gd name="T12" fmla="*/ 3251 w 3300"/>
                  <a:gd name="T13" fmla="*/ 77 h 425"/>
                  <a:gd name="T14" fmla="*/ 3271 w 3300"/>
                  <a:gd name="T15" fmla="*/ 108 h 425"/>
                  <a:gd name="T16" fmla="*/ 3287 w 3300"/>
                  <a:gd name="T17" fmla="*/ 141 h 425"/>
                  <a:gd name="T18" fmla="*/ 3296 w 3300"/>
                  <a:gd name="T19" fmla="*/ 177 h 425"/>
                  <a:gd name="T20" fmla="*/ 3300 w 3300"/>
                  <a:gd name="T21" fmla="*/ 214 h 425"/>
                  <a:gd name="T22" fmla="*/ 3296 w 3300"/>
                  <a:gd name="T23" fmla="*/ 252 h 425"/>
                  <a:gd name="T24" fmla="*/ 3287 w 3300"/>
                  <a:gd name="T25" fmla="*/ 288 h 425"/>
                  <a:gd name="T26" fmla="*/ 3271 w 3300"/>
                  <a:gd name="T27" fmla="*/ 320 h 425"/>
                  <a:gd name="T28" fmla="*/ 3251 w 3300"/>
                  <a:gd name="T29" fmla="*/ 349 h 425"/>
                  <a:gd name="T30" fmla="*/ 3226 w 3300"/>
                  <a:gd name="T31" fmla="*/ 375 h 425"/>
                  <a:gd name="T32" fmla="*/ 3196 w 3300"/>
                  <a:gd name="T33" fmla="*/ 396 h 425"/>
                  <a:gd name="T34" fmla="*/ 3163 w 3300"/>
                  <a:gd name="T35" fmla="*/ 412 h 425"/>
                  <a:gd name="T36" fmla="*/ 3127 w 3300"/>
                  <a:gd name="T37" fmla="*/ 422 h 425"/>
                  <a:gd name="T38" fmla="*/ 3089 w 3300"/>
                  <a:gd name="T39" fmla="*/ 425 h 425"/>
                  <a:gd name="T40" fmla="*/ 220 w 3300"/>
                  <a:gd name="T41" fmla="*/ 425 h 425"/>
                  <a:gd name="T42" fmla="*/ 168 w 3300"/>
                  <a:gd name="T43" fmla="*/ 345 h 425"/>
                  <a:gd name="T44" fmla="*/ 120 w 3300"/>
                  <a:gd name="T45" fmla="*/ 262 h 425"/>
                  <a:gd name="T46" fmla="*/ 76 w 3300"/>
                  <a:gd name="T47" fmla="*/ 177 h 425"/>
                  <a:gd name="T48" fmla="*/ 35 w 3300"/>
                  <a:gd name="T49" fmla="*/ 89 h 425"/>
                  <a:gd name="T50" fmla="*/ 0 w 3300"/>
                  <a:gd name="T51" fmla="*/ 0 h 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00" h="425">
                    <a:moveTo>
                      <a:pt x="0" y="0"/>
                    </a:moveTo>
                    <a:lnTo>
                      <a:pt x="3092" y="0"/>
                    </a:lnTo>
                    <a:lnTo>
                      <a:pt x="3130" y="3"/>
                    </a:lnTo>
                    <a:lnTo>
                      <a:pt x="3164" y="13"/>
                    </a:lnTo>
                    <a:lnTo>
                      <a:pt x="3198" y="30"/>
                    </a:lnTo>
                    <a:lnTo>
                      <a:pt x="3226" y="51"/>
                    </a:lnTo>
                    <a:lnTo>
                      <a:pt x="3251" y="77"/>
                    </a:lnTo>
                    <a:lnTo>
                      <a:pt x="3271" y="108"/>
                    </a:lnTo>
                    <a:lnTo>
                      <a:pt x="3287" y="141"/>
                    </a:lnTo>
                    <a:lnTo>
                      <a:pt x="3296" y="177"/>
                    </a:lnTo>
                    <a:lnTo>
                      <a:pt x="3300" y="214"/>
                    </a:lnTo>
                    <a:lnTo>
                      <a:pt x="3296" y="252"/>
                    </a:lnTo>
                    <a:lnTo>
                      <a:pt x="3287" y="288"/>
                    </a:lnTo>
                    <a:lnTo>
                      <a:pt x="3271" y="320"/>
                    </a:lnTo>
                    <a:lnTo>
                      <a:pt x="3251" y="349"/>
                    </a:lnTo>
                    <a:lnTo>
                      <a:pt x="3226" y="375"/>
                    </a:lnTo>
                    <a:lnTo>
                      <a:pt x="3196" y="396"/>
                    </a:lnTo>
                    <a:lnTo>
                      <a:pt x="3163" y="412"/>
                    </a:lnTo>
                    <a:lnTo>
                      <a:pt x="3127" y="422"/>
                    </a:lnTo>
                    <a:lnTo>
                      <a:pt x="3089" y="425"/>
                    </a:lnTo>
                    <a:lnTo>
                      <a:pt x="220" y="425"/>
                    </a:lnTo>
                    <a:lnTo>
                      <a:pt x="168" y="345"/>
                    </a:lnTo>
                    <a:lnTo>
                      <a:pt x="120" y="262"/>
                    </a:lnTo>
                    <a:lnTo>
                      <a:pt x="76" y="177"/>
                    </a:lnTo>
                    <a:lnTo>
                      <a:pt x="35" y="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20"/>
              </a:solidFill>
              <a:ln w="0">
                <a:solidFill>
                  <a:srgbClr val="0000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8" name="Freeform 22"/>
              <p:cNvSpPr>
                <a:spLocks/>
              </p:cNvSpPr>
              <p:nvPr/>
            </p:nvSpPr>
            <p:spPr bwMode="auto">
              <a:xfrm>
                <a:off x="7654926" y="4576763"/>
                <a:ext cx="669925" cy="669925"/>
              </a:xfrm>
              <a:custGeom>
                <a:avLst/>
                <a:gdLst>
                  <a:gd name="T0" fmla="*/ 211 w 422"/>
                  <a:gd name="T1" fmla="*/ 0 h 422"/>
                  <a:gd name="T2" fmla="*/ 249 w 422"/>
                  <a:gd name="T3" fmla="*/ 3 h 422"/>
                  <a:gd name="T4" fmla="*/ 285 w 422"/>
                  <a:gd name="T5" fmla="*/ 13 h 422"/>
                  <a:gd name="T6" fmla="*/ 318 w 422"/>
                  <a:gd name="T7" fmla="*/ 29 h 422"/>
                  <a:gd name="T8" fmla="*/ 347 w 422"/>
                  <a:gd name="T9" fmla="*/ 50 h 422"/>
                  <a:gd name="T10" fmla="*/ 372 w 422"/>
                  <a:gd name="T11" fmla="*/ 75 h 422"/>
                  <a:gd name="T12" fmla="*/ 393 w 422"/>
                  <a:gd name="T13" fmla="*/ 104 h 422"/>
                  <a:gd name="T14" fmla="*/ 409 w 422"/>
                  <a:gd name="T15" fmla="*/ 137 h 422"/>
                  <a:gd name="T16" fmla="*/ 419 w 422"/>
                  <a:gd name="T17" fmla="*/ 173 h 422"/>
                  <a:gd name="T18" fmla="*/ 422 w 422"/>
                  <a:gd name="T19" fmla="*/ 211 h 422"/>
                  <a:gd name="T20" fmla="*/ 419 w 422"/>
                  <a:gd name="T21" fmla="*/ 249 h 422"/>
                  <a:gd name="T22" fmla="*/ 409 w 422"/>
                  <a:gd name="T23" fmla="*/ 285 h 422"/>
                  <a:gd name="T24" fmla="*/ 393 w 422"/>
                  <a:gd name="T25" fmla="*/ 317 h 422"/>
                  <a:gd name="T26" fmla="*/ 372 w 422"/>
                  <a:gd name="T27" fmla="*/ 347 h 422"/>
                  <a:gd name="T28" fmla="*/ 347 w 422"/>
                  <a:gd name="T29" fmla="*/ 373 h 422"/>
                  <a:gd name="T30" fmla="*/ 318 w 422"/>
                  <a:gd name="T31" fmla="*/ 393 h 422"/>
                  <a:gd name="T32" fmla="*/ 285 w 422"/>
                  <a:gd name="T33" fmla="*/ 409 h 422"/>
                  <a:gd name="T34" fmla="*/ 249 w 422"/>
                  <a:gd name="T35" fmla="*/ 418 h 422"/>
                  <a:gd name="T36" fmla="*/ 211 w 422"/>
                  <a:gd name="T37" fmla="*/ 422 h 422"/>
                  <a:gd name="T38" fmla="*/ 173 w 422"/>
                  <a:gd name="T39" fmla="*/ 418 h 422"/>
                  <a:gd name="T40" fmla="*/ 137 w 422"/>
                  <a:gd name="T41" fmla="*/ 409 h 422"/>
                  <a:gd name="T42" fmla="*/ 105 w 422"/>
                  <a:gd name="T43" fmla="*/ 393 h 422"/>
                  <a:gd name="T44" fmla="*/ 75 w 422"/>
                  <a:gd name="T45" fmla="*/ 373 h 422"/>
                  <a:gd name="T46" fmla="*/ 50 w 422"/>
                  <a:gd name="T47" fmla="*/ 347 h 422"/>
                  <a:gd name="T48" fmla="*/ 29 w 422"/>
                  <a:gd name="T49" fmla="*/ 317 h 422"/>
                  <a:gd name="T50" fmla="*/ 13 w 422"/>
                  <a:gd name="T51" fmla="*/ 285 h 422"/>
                  <a:gd name="T52" fmla="*/ 3 w 422"/>
                  <a:gd name="T53" fmla="*/ 249 h 422"/>
                  <a:gd name="T54" fmla="*/ 0 w 422"/>
                  <a:gd name="T55" fmla="*/ 211 h 422"/>
                  <a:gd name="T56" fmla="*/ 3 w 422"/>
                  <a:gd name="T57" fmla="*/ 173 h 422"/>
                  <a:gd name="T58" fmla="*/ 13 w 422"/>
                  <a:gd name="T59" fmla="*/ 137 h 422"/>
                  <a:gd name="T60" fmla="*/ 29 w 422"/>
                  <a:gd name="T61" fmla="*/ 104 h 422"/>
                  <a:gd name="T62" fmla="*/ 50 w 422"/>
                  <a:gd name="T63" fmla="*/ 75 h 422"/>
                  <a:gd name="T64" fmla="*/ 75 w 422"/>
                  <a:gd name="T65" fmla="*/ 50 h 422"/>
                  <a:gd name="T66" fmla="*/ 105 w 422"/>
                  <a:gd name="T67" fmla="*/ 29 h 422"/>
                  <a:gd name="T68" fmla="*/ 137 w 422"/>
                  <a:gd name="T69" fmla="*/ 13 h 422"/>
                  <a:gd name="T70" fmla="*/ 173 w 422"/>
                  <a:gd name="T71" fmla="*/ 3 h 422"/>
                  <a:gd name="T72" fmla="*/ 211 w 422"/>
                  <a:gd name="T7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249" y="3"/>
                    </a:lnTo>
                    <a:lnTo>
                      <a:pt x="285" y="13"/>
                    </a:lnTo>
                    <a:lnTo>
                      <a:pt x="318" y="29"/>
                    </a:lnTo>
                    <a:lnTo>
                      <a:pt x="347" y="50"/>
                    </a:lnTo>
                    <a:lnTo>
                      <a:pt x="372" y="75"/>
                    </a:lnTo>
                    <a:lnTo>
                      <a:pt x="393" y="104"/>
                    </a:lnTo>
                    <a:lnTo>
                      <a:pt x="409" y="137"/>
                    </a:lnTo>
                    <a:lnTo>
                      <a:pt x="419" y="173"/>
                    </a:lnTo>
                    <a:lnTo>
                      <a:pt x="422" y="211"/>
                    </a:lnTo>
                    <a:lnTo>
                      <a:pt x="419" y="249"/>
                    </a:lnTo>
                    <a:lnTo>
                      <a:pt x="409" y="285"/>
                    </a:lnTo>
                    <a:lnTo>
                      <a:pt x="393" y="317"/>
                    </a:lnTo>
                    <a:lnTo>
                      <a:pt x="372" y="347"/>
                    </a:lnTo>
                    <a:lnTo>
                      <a:pt x="347" y="373"/>
                    </a:lnTo>
                    <a:lnTo>
                      <a:pt x="318" y="393"/>
                    </a:lnTo>
                    <a:lnTo>
                      <a:pt x="285" y="409"/>
                    </a:lnTo>
                    <a:lnTo>
                      <a:pt x="249" y="418"/>
                    </a:lnTo>
                    <a:lnTo>
                      <a:pt x="211" y="422"/>
                    </a:lnTo>
                    <a:lnTo>
                      <a:pt x="173" y="418"/>
                    </a:lnTo>
                    <a:lnTo>
                      <a:pt x="137" y="409"/>
                    </a:lnTo>
                    <a:lnTo>
                      <a:pt x="105" y="393"/>
                    </a:lnTo>
                    <a:lnTo>
                      <a:pt x="75" y="373"/>
                    </a:lnTo>
                    <a:lnTo>
                      <a:pt x="50" y="347"/>
                    </a:lnTo>
                    <a:lnTo>
                      <a:pt x="29" y="317"/>
                    </a:lnTo>
                    <a:lnTo>
                      <a:pt x="13" y="285"/>
                    </a:lnTo>
                    <a:lnTo>
                      <a:pt x="3" y="249"/>
                    </a:lnTo>
                    <a:lnTo>
                      <a:pt x="0" y="211"/>
                    </a:lnTo>
                    <a:lnTo>
                      <a:pt x="3" y="173"/>
                    </a:lnTo>
                    <a:lnTo>
                      <a:pt x="13" y="137"/>
                    </a:lnTo>
                    <a:lnTo>
                      <a:pt x="29" y="104"/>
                    </a:lnTo>
                    <a:lnTo>
                      <a:pt x="50" y="75"/>
                    </a:lnTo>
                    <a:lnTo>
                      <a:pt x="75" y="50"/>
                    </a:lnTo>
                    <a:lnTo>
                      <a:pt x="105" y="29"/>
                    </a:lnTo>
                    <a:lnTo>
                      <a:pt x="137" y="13"/>
                    </a:lnTo>
                    <a:lnTo>
                      <a:pt x="173" y="3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EAF2F7"/>
              </a:solidFill>
              <a:ln w="0">
                <a:solidFill>
                  <a:srgbClr val="EAF2F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9" name="Freeform 23"/>
              <p:cNvSpPr>
                <a:spLocks/>
              </p:cNvSpPr>
              <p:nvPr/>
            </p:nvSpPr>
            <p:spPr bwMode="auto">
              <a:xfrm>
                <a:off x="6267451" y="4576763"/>
                <a:ext cx="671513" cy="669925"/>
              </a:xfrm>
              <a:custGeom>
                <a:avLst/>
                <a:gdLst>
                  <a:gd name="T0" fmla="*/ 212 w 423"/>
                  <a:gd name="T1" fmla="*/ 0 h 422"/>
                  <a:gd name="T2" fmla="*/ 250 w 423"/>
                  <a:gd name="T3" fmla="*/ 3 h 422"/>
                  <a:gd name="T4" fmla="*/ 286 w 423"/>
                  <a:gd name="T5" fmla="*/ 13 h 422"/>
                  <a:gd name="T6" fmla="*/ 318 w 423"/>
                  <a:gd name="T7" fmla="*/ 29 h 422"/>
                  <a:gd name="T8" fmla="*/ 347 w 423"/>
                  <a:gd name="T9" fmla="*/ 50 h 422"/>
                  <a:gd name="T10" fmla="*/ 373 w 423"/>
                  <a:gd name="T11" fmla="*/ 75 h 422"/>
                  <a:gd name="T12" fmla="*/ 394 w 423"/>
                  <a:gd name="T13" fmla="*/ 104 h 422"/>
                  <a:gd name="T14" fmla="*/ 410 w 423"/>
                  <a:gd name="T15" fmla="*/ 137 h 422"/>
                  <a:gd name="T16" fmla="*/ 420 w 423"/>
                  <a:gd name="T17" fmla="*/ 173 h 422"/>
                  <a:gd name="T18" fmla="*/ 423 w 423"/>
                  <a:gd name="T19" fmla="*/ 211 h 422"/>
                  <a:gd name="T20" fmla="*/ 420 w 423"/>
                  <a:gd name="T21" fmla="*/ 249 h 422"/>
                  <a:gd name="T22" fmla="*/ 410 w 423"/>
                  <a:gd name="T23" fmla="*/ 285 h 422"/>
                  <a:gd name="T24" fmla="*/ 394 w 423"/>
                  <a:gd name="T25" fmla="*/ 317 h 422"/>
                  <a:gd name="T26" fmla="*/ 373 w 423"/>
                  <a:gd name="T27" fmla="*/ 347 h 422"/>
                  <a:gd name="T28" fmla="*/ 347 w 423"/>
                  <a:gd name="T29" fmla="*/ 373 h 422"/>
                  <a:gd name="T30" fmla="*/ 318 w 423"/>
                  <a:gd name="T31" fmla="*/ 393 h 422"/>
                  <a:gd name="T32" fmla="*/ 286 w 423"/>
                  <a:gd name="T33" fmla="*/ 409 h 422"/>
                  <a:gd name="T34" fmla="*/ 250 w 423"/>
                  <a:gd name="T35" fmla="*/ 418 h 422"/>
                  <a:gd name="T36" fmla="*/ 212 w 423"/>
                  <a:gd name="T37" fmla="*/ 422 h 422"/>
                  <a:gd name="T38" fmla="*/ 174 w 423"/>
                  <a:gd name="T39" fmla="*/ 418 h 422"/>
                  <a:gd name="T40" fmla="*/ 138 w 423"/>
                  <a:gd name="T41" fmla="*/ 409 h 422"/>
                  <a:gd name="T42" fmla="*/ 105 w 423"/>
                  <a:gd name="T43" fmla="*/ 393 h 422"/>
                  <a:gd name="T44" fmla="*/ 75 w 423"/>
                  <a:gd name="T45" fmla="*/ 373 h 422"/>
                  <a:gd name="T46" fmla="*/ 51 w 423"/>
                  <a:gd name="T47" fmla="*/ 347 h 422"/>
                  <a:gd name="T48" fmla="*/ 30 w 423"/>
                  <a:gd name="T49" fmla="*/ 317 h 422"/>
                  <a:gd name="T50" fmla="*/ 14 w 423"/>
                  <a:gd name="T51" fmla="*/ 285 h 422"/>
                  <a:gd name="T52" fmla="*/ 4 w 423"/>
                  <a:gd name="T53" fmla="*/ 249 h 422"/>
                  <a:gd name="T54" fmla="*/ 0 w 423"/>
                  <a:gd name="T55" fmla="*/ 211 h 422"/>
                  <a:gd name="T56" fmla="*/ 4 w 423"/>
                  <a:gd name="T57" fmla="*/ 173 h 422"/>
                  <a:gd name="T58" fmla="*/ 14 w 423"/>
                  <a:gd name="T59" fmla="*/ 137 h 422"/>
                  <a:gd name="T60" fmla="*/ 30 w 423"/>
                  <a:gd name="T61" fmla="*/ 104 h 422"/>
                  <a:gd name="T62" fmla="*/ 51 w 423"/>
                  <a:gd name="T63" fmla="*/ 75 h 422"/>
                  <a:gd name="T64" fmla="*/ 75 w 423"/>
                  <a:gd name="T65" fmla="*/ 50 h 422"/>
                  <a:gd name="T66" fmla="*/ 105 w 423"/>
                  <a:gd name="T67" fmla="*/ 29 h 422"/>
                  <a:gd name="T68" fmla="*/ 138 w 423"/>
                  <a:gd name="T69" fmla="*/ 13 h 422"/>
                  <a:gd name="T70" fmla="*/ 174 w 423"/>
                  <a:gd name="T71" fmla="*/ 3 h 422"/>
                  <a:gd name="T72" fmla="*/ 212 w 423"/>
                  <a:gd name="T7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3" h="422">
                    <a:moveTo>
                      <a:pt x="212" y="0"/>
                    </a:moveTo>
                    <a:lnTo>
                      <a:pt x="250" y="3"/>
                    </a:lnTo>
                    <a:lnTo>
                      <a:pt x="286" y="13"/>
                    </a:lnTo>
                    <a:lnTo>
                      <a:pt x="318" y="29"/>
                    </a:lnTo>
                    <a:lnTo>
                      <a:pt x="347" y="50"/>
                    </a:lnTo>
                    <a:lnTo>
                      <a:pt x="373" y="75"/>
                    </a:lnTo>
                    <a:lnTo>
                      <a:pt x="394" y="104"/>
                    </a:lnTo>
                    <a:lnTo>
                      <a:pt x="410" y="137"/>
                    </a:lnTo>
                    <a:lnTo>
                      <a:pt x="420" y="173"/>
                    </a:lnTo>
                    <a:lnTo>
                      <a:pt x="423" y="211"/>
                    </a:lnTo>
                    <a:lnTo>
                      <a:pt x="420" y="249"/>
                    </a:lnTo>
                    <a:lnTo>
                      <a:pt x="410" y="285"/>
                    </a:lnTo>
                    <a:lnTo>
                      <a:pt x="394" y="317"/>
                    </a:lnTo>
                    <a:lnTo>
                      <a:pt x="373" y="347"/>
                    </a:lnTo>
                    <a:lnTo>
                      <a:pt x="347" y="373"/>
                    </a:lnTo>
                    <a:lnTo>
                      <a:pt x="318" y="393"/>
                    </a:lnTo>
                    <a:lnTo>
                      <a:pt x="286" y="409"/>
                    </a:lnTo>
                    <a:lnTo>
                      <a:pt x="250" y="418"/>
                    </a:lnTo>
                    <a:lnTo>
                      <a:pt x="212" y="422"/>
                    </a:lnTo>
                    <a:lnTo>
                      <a:pt x="174" y="418"/>
                    </a:lnTo>
                    <a:lnTo>
                      <a:pt x="138" y="409"/>
                    </a:lnTo>
                    <a:lnTo>
                      <a:pt x="105" y="393"/>
                    </a:lnTo>
                    <a:lnTo>
                      <a:pt x="75" y="373"/>
                    </a:lnTo>
                    <a:lnTo>
                      <a:pt x="51" y="347"/>
                    </a:lnTo>
                    <a:lnTo>
                      <a:pt x="30" y="317"/>
                    </a:lnTo>
                    <a:lnTo>
                      <a:pt x="14" y="285"/>
                    </a:lnTo>
                    <a:lnTo>
                      <a:pt x="4" y="249"/>
                    </a:lnTo>
                    <a:lnTo>
                      <a:pt x="0" y="211"/>
                    </a:lnTo>
                    <a:lnTo>
                      <a:pt x="4" y="173"/>
                    </a:lnTo>
                    <a:lnTo>
                      <a:pt x="14" y="137"/>
                    </a:lnTo>
                    <a:lnTo>
                      <a:pt x="30" y="104"/>
                    </a:lnTo>
                    <a:lnTo>
                      <a:pt x="51" y="75"/>
                    </a:lnTo>
                    <a:lnTo>
                      <a:pt x="75" y="50"/>
                    </a:lnTo>
                    <a:lnTo>
                      <a:pt x="105" y="29"/>
                    </a:lnTo>
                    <a:lnTo>
                      <a:pt x="138" y="13"/>
                    </a:lnTo>
                    <a:lnTo>
                      <a:pt x="174" y="3"/>
                    </a:lnTo>
                    <a:lnTo>
                      <a:pt x="212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0" name="Freeform 24"/>
              <p:cNvSpPr>
                <a:spLocks/>
              </p:cNvSpPr>
              <p:nvPr/>
            </p:nvSpPr>
            <p:spPr bwMode="auto">
              <a:xfrm>
                <a:off x="4883151" y="4576763"/>
                <a:ext cx="669925" cy="669925"/>
              </a:xfrm>
              <a:custGeom>
                <a:avLst/>
                <a:gdLst>
                  <a:gd name="T0" fmla="*/ 210 w 422"/>
                  <a:gd name="T1" fmla="*/ 0 h 422"/>
                  <a:gd name="T2" fmla="*/ 248 w 422"/>
                  <a:gd name="T3" fmla="*/ 3 h 422"/>
                  <a:gd name="T4" fmla="*/ 284 w 422"/>
                  <a:gd name="T5" fmla="*/ 13 h 422"/>
                  <a:gd name="T6" fmla="*/ 317 w 422"/>
                  <a:gd name="T7" fmla="*/ 29 h 422"/>
                  <a:gd name="T8" fmla="*/ 347 w 422"/>
                  <a:gd name="T9" fmla="*/ 50 h 422"/>
                  <a:gd name="T10" fmla="*/ 373 w 422"/>
                  <a:gd name="T11" fmla="*/ 75 h 422"/>
                  <a:gd name="T12" fmla="*/ 393 w 422"/>
                  <a:gd name="T13" fmla="*/ 104 h 422"/>
                  <a:gd name="T14" fmla="*/ 408 w 422"/>
                  <a:gd name="T15" fmla="*/ 137 h 422"/>
                  <a:gd name="T16" fmla="*/ 418 w 422"/>
                  <a:gd name="T17" fmla="*/ 173 h 422"/>
                  <a:gd name="T18" fmla="*/ 422 w 422"/>
                  <a:gd name="T19" fmla="*/ 211 h 422"/>
                  <a:gd name="T20" fmla="*/ 418 w 422"/>
                  <a:gd name="T21" fmla="*/ 249 h 422"/>
                  <a:gd name="T22" fmla="*/ 408 w 422"/>
                  <a:gd name="T23" fmla="*/ 285 h 422"/>
                  <a:gd name="T24" fmla="*/ 393 w 422"/>
                  <a:gd name="T25" fmla="*/ 317 h 422"/>
                  <a:gd name="T26" fmla="*/ 373 w 422"/>
                  <a:gd name="T27" fmla="*/ 347 h 422"/>
                  <a:gd name="T28" fmla="*/ 347 w 422"/>
                  <a:gd name="T29" fmla="*/ 373 h 422"/>
                  <a:gd name="T30" fmla="*/ 317 w 422"/>
                  <a:gd name="T31" fmla="*/ 393 h 422"/>
                  <a:gd name="T32" fmla="*/ 284 w 422"/>
                  <a:gd name="T33" fmla="*/ 409 h 422"/>
                  <a:gd name="T34" fmla="*/ 248 w 422"/>
                  <a:gd name="T35" fmla="*/ 418 h 422"/>
                  <a:gd name="T36" fmla="*/ 210 w 422"/>
                  <a:gd name="T37" fmla="*/ 422 h 422"/>
                  <a:gd name="T38" fmla="*/ 173 w 422"/>
                  <a:gd name="T39" fmla="*/ 418 h 422"/>
                  <a:gd name="T40" fmla="*/ 137 w 422"/>
                  <a:gd name="T41" fmla="*/ 409 h 422"/>
                  <a:gd name="T42" fmla="*/ 104 w 422"/>
                  <a:gd name="T43" fmla="*/ 393 h 422"/>
                  <a:gd name="T44" fmla="*/ 75 w 422"/>
                  <a:gd name="T45" fmla="*/ 373 h 422"/>
                  <a:gd name="T46" fmla="*/ 49 w 422"/>
                  <a:gd name="T47" fmla="*/ 347 h 422"/>
                  <a:gd name="T48" fmla="*/ 28 w 422"/>
                  <a:gd name="T49" fmla="*/ 317 h 422"/>
                  <a:gd name="T50" fmla="*/ 13 w 422"/>
                  <a:gd name="T51" fmla="*/ 285 h 422"/>
                  <a:gd name="T52" fmla="*/ 3 w 422"/>
                  <a:gd name="T53" fmla="*/ 249 h 422"/>
                  <a:gd name="T54" fmla="*/ 0 w 422"/>
                  <a:gd name="T55" fmla="*/ 211 h 422"/>
                  <a:gd name="T56" fmla="*/ 3 w 422"/>
                  <a:gd name="T57" fmla="*/ 173 h 422"/>
                  <a:gd name="T58" fmla="*/ 13 w 422"/>
                  <a:gd name="T59" fmla="*/ 137 h 422"/>
                  <a:gd name="T60" fmla="*/ 28 w 422"/>
                  <a:gd name="T61" fmla="*/ 104 h 422"/>
                  <a:gd name="T62" fmla="*/ 49 w 422"/>
                  <a:gd name="T63" fmla="*/ 75 h 422"/>
                  <a:gd name="T64" fmla="*/ 75 w 422"/>
                  <a:gd name="T65" fmla="*/ 50 h 422"/>
                  <a:gd name="T66" fmla="*/ 104 w 422"/>
                  <a:gd name="T67" fmla="*/ 29 h 422"/>
                  <a:gd name="T68" fmla="*/ 137 w 422"/>
                  <a:gd name="T69" fmla="*/ 13 h 422"/>
                  <a:gd name="T70" fmla="*/ 173 w 422"/>
                  <a:gd name="T71" fmla="*/ 3 h 422"/>
                  <a:gd name="T72" fmla="*/ 210 w 422"/>
                  <a:gd name="T7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2" h="422">
                    <a:moveTo>
                      <a:pt x="210" y="0"/>
                    </a:moveTo>
                    <a:lnTo>
                      <a:pt x="248" y="3"/>
                    </a:lnTo>
                    <a:lnTo>
                      <a:pt x="284" y="13"/>
                    </a:lnTo>
                    <a:lnTo>
                      <a:pt x="317" y="29"/>
                    </a:lnTo>
                    <a:lnTo>
                      <a:pt x="347" y="50"/>
                    </a:lnTo>
                    <a:lnTo>
                      <a:pt x="373" y="75"/>
                    </a:lnTo>
                    <a:lnTo>
                      <a:pt x="393" y="104"/>
                    </a:lnTo>
                    <a:lnTo>
                      <a:pt x="408" y="137"/>
                    </a:lnTo>
                    <a:lnTo>
                      <a:pt x="418" y="173"/>
                    </a:lnTo>
                    <a:lnTo>
                      <a:pt x="422" y="211"/>
                    </a:lnTo>
                    <a:lnTo>
                      <a:pt x="418" y="249"/>
                    </a:lnTo>
                    <a:lnTo>
                      <a:pt x="408" y="285"/>
                    </a:lnTo>
                    <a:lnTo>
                      <a:pt x="393" y="317"/>
                    </a:lnTo>
                    <a:lnTo>
                      <a:pt x="373" y="347"/>
                    </a:lnTo>
                    <a:lnTo>
                      <a:pt x="347" y="373"/>
                    </a:lnTo>
                    <a:lnTo>
                      <a:pt x="317" y="393"/>
                    </a:lnTo>
                    <a:lnTo>
                      <a:pt x="284" y="409"/>
                    </a:lnTo>
                    <a:lnTo>
                      <a:pt x="248" y="418"/>
                    </a:lnTo>
                    <a:lnTo>
                      <a:pt x="210" y="422"/>
                    </a:lnTo>
                    <a:lnTo>
                      <a:pt x="173" y="418"/>
                    </a:lnTo>
                    <a:lnTo>
                      <a:pt x="137" y="409"/>
                    </a:lnTo>
                    <a:lnTo>
                      <a:pt x="104" y="393"/>
                    </a:lnTo>
                    <a:lnTo>
                      <a:pt x="75" y="373"/>
                    </a:lnTo>
                    <a:lnTo>
                      <a:pt x="49" y="347"/>
                    </a:lnTo>
                    <a:lnTo>
                      <a:pt x="28" y="317"/>
                    </a:lnTo>
                    <a:lnTo>
                      <a:pt x="13" y="285"/>
                    </a:lnTo>
                    <a:lnTo>
                      <a:pt x="3" y="249"/>
                    </a:lnTo>
                    <a:lnTo>
                      <a:pt x="0" y="211"/>
                    </a:lnTo>
                    <a:lnTo>
                      <a:pt x="3" y="173"/>
                    </a:lnTo>
                    <a:lnTo>
                      <a:pt x="13" y="137"/>
                    </a:lnTo>
                    <a:lnTo>
                      <a:pt x="28" y="104"/>
                    </a:lnTo>
                    <a:lnTo>
                      <a:pt x="49" y="75"/>
                    </a:lnTo>
                    <a:lnTo>
                      <a:pt x="75" y="50"/>
                    </a:lnTo>
                    <a:lnTo>
                      <a:pt x="104" y="29"/>
                    </a:lnTo>
                    <a:lnTo>
                      <a:pt x="137" y="13"/>
                    </a:lnTo>
                    <a:lnTo>
                      <a:pt x="173" y="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1" name="Freeform 25"/>
              <p:cNvSpPr>
                <a:spLocks/>
              </p:cNvSpPr>
              <p:nvPr/>
            </p:nvSpPr>
            <p:spPr bwMode="auto">
              <a:xfrm>
                <a:off x="5045076" y="4738688"/>
                <a:ext cx="346075" cy="346075"/>
              </a:xfrm>
              <a:custGeom>
                <a:avLst/>
                <a:gdLst>
                  <a:gd name="T0" fmla="*/ 108 w 218"/>
                  <a:gd name="T1" fmla="*/ 0 h 218"/>
                  <a:gd name="T2" fmla="*/ 134 w 218"/>
                  <a:gd name="T3" fmla="*/ 3 h 218"/>
                  <a:gd name="T4" fmla="*/ 156 w 218"/>
                  <a:gd name="T5" fmla="*/ 11 h 218"/>
                  <a:gd name="T6" fmla="*/ 177 w 218"/>
                  <a:gd name="T7" fmla="*/ 24 h 218"/>
                  <a:gd name="T8" fmla="*/ 193 w 218"/>
                  <a:gd name="T9" fmla="*/ 40 h 218"/>
                  <a:gd name="T10" fmla="*/ 207 w 218"/>
                  <a:gd name="T11" fmla="*/ 61 h 218"/>
                  <a:gd name="T12" fmla="*/ 214 w 218"/>
                  <a:gd name="T13" fmla="*/ 83 h 218"/>
                  <a:gd name="T14" fmla="*/ 218 w 218"/>
                  <a:gd name="T15" fmla="*/ 109 h 218"/>
                  <a:gd name="T16" fmla="*/ 214 w 218"/>
                  <a:gd name="T17" fmla="*/ 134 h 218"/>
                  <a:gd name="T18" fmla="*/ 207 w 218"/>
                  <a:gd name="T19" fmla="*/ 157 h 218"/>
                  <a:gd name="T20" fmla="*/ 193 w 218"/>
                  <a:gd name="T21" fmla="*/ 177 h 218"/>
                  <a:gd name="T22" fmla="*/ 177 w 218"/>
                  <a:gd name="T23" fmla="*/ 194 h 218"/>
                  <a:gd name="T24" fmla="*/ 156 w 218"/>
                  <a:gd name="T25" fmla="*/ 207 h 218"/>
                  <a:gd name="T26" fmla="*/ 134 w 218"/>
                  <a:gd name="T27" fmla="*/ 215 h 218"/>
                  <a:gd name="T28" fmla="*/ 108 w 218"/>
                  <a:gd name="T29" fmla="*/ 218 h 218"/>
                  <a:gd name="T30" fmla="*/ 83 w 218"/>
                  <a:gd name="T31" fmla="*/ 215 h 218"/>
                  <a:gd name="T32" fmla="*/ 61 w 218"/>
                  <a:gd name="T33" fmla="*/ 207 h 218"/>
                  <a:gd name="T34" fmla="*/ 40 w 218"/>
                  <a:gd name="T35" fmla="*/ 194 h 218"/>
                  <a:gd name="T36" fmla="*/ 24 w 218"/>
                  <a:gd name="T37" fmla="*/ 177 h 218"/>
                  <a:gd name="T38" fmla="*/ 11 w 218"/>
                  <a:gd name="T39" fmla="*/ 157 h 218"/>
                  <a:gd name="T40" fmla="*/ 2 w 218"/>
                  <a:gd name="T41" fmla="*/ 134 h 218"/>
                  <a:gd name="T42" fmla="*/ 0 w 218"/>
                  <a:gd name="T43" fmla="*/ 109 h 218"/>
                  <a:gd name="T44" fmla="*/ 2 w 218"/>
                  <a:gd name="T45" fmla="*/ 83 h 218"/>
                  <a:gd name="T46" fmla="*/ 11 w 218"/>
                  <a:gd name="T47" fmla="*/ 61 h 218"/>
                  <a:gd name="T48" fmla="*/ 24 w 218"/>
                  <a:gd name="T49" fmla="*/ 40 h 218"/>
                  <a:gd name="T50" fmla="*/ 40 w 218"/>
                  <a:gd name="T51" fmla="*/ 24 h 218"/>
                  <a:gd name="T52" fmla="*/ 61 w 218"/>
                  <a:gd name="T53" fmla="*/ 11 h 218"/>
                  <a:gd name="T54" fmla="*/ 83 w 218"/>
                  <a:gd name="T55" fmla="*/ 3 h 218"/>
                  <a:gd name="T56" fmla="*/ 108 w 218"/>
                  <a:gd name="T57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18" h="218">
                    <a:moveTo>
                      <a:pt x="108" y="0"/>
                    </a:moveTo>
                    <a:lnTo>
                      <a:pt x="134" y="3"/>
                    </a:lnTo>
                    <a:lnTo>
                      <a:pt x="156" y="11"/>
                    </a:lnTo>
                    <a:lnTo>
                      <a:pt x="177" y="24"/>
                    </a:lnTo>
                    <a:lnTo>
                      <a:pt x="193" y="40"/>
                    </a:lnTo>
                    <a:lnTo>
                      <a:pt x="207" y="61"/>
                    </a:lnTo>
                    <a:lnTo>
                      <a:pt x="214" y="83"/>
                    </a:lnTo>
                    <a:lnTo>
                      <a:pt x="218" y="109"/>
                    </a:lnTo>
                    <a:lnTo>
                      <a:pt x="214" y="134"/>
                    </a:lnTo>
                    <a:lnTo>
                      <a:pt x="207" y="157"/>
                    </a:lnTo>
                    <a:lnTo>
                      <a:pt x="193" y="177"/>
                    </a:lnTo>
                    <a:lnTo>
                      <a:pt x="177" y="194"/>
                    </a:lnTo>
                    <a:lnTo>
                      <a:pt x="156" y="207"/>
                    </a:lnTo>
                    <a:lnTo>
                      <a:pt x="134" y="215"/>
                    </a:lnTo>
                    <a:lnTo>
                      <a:pt x="108" y="218"/>
                    </a:lnTo>
                    <a:lnTo>
                      <a:pt x="83" y="215"/>
                    </a:lnTo>
                    <a:lnTo>
                      <a:pt x="61" y="207"/>
                    </a:lnTo>
                    <a:lnTo>
                      <a:pt x="40" y="194"/>
                    </a:lnTo>
                    <a:lnTo>
                      <a:pt x="24" y="177"/>
                    </a:lnTo>
                    <a:lnTo>
                      <a:pt x="11" y="157"/>
                    </a:lnTo>
                    <a:lnTo>
                      <a:pt x="2" y="134"/>
                    </a:lnTo>
                    <a:lnTo>
                      <a:pt x="0" y="109"/>
                    </a:lnTo>
                    <a:lnTo>
                      <a:pt x="2" y="83"/>
                    </a:lnTo>
                    <a:lnTo>
                      <a:pt x="11" y="61"/>
                    </a:lnTo>
                    <a:lnTo>
                      <a:pt x="24" y="40"/>
                    </a:lnTo>
                    <a:lnTo>
                      <a:pt x="40" y="24"/>
                    </a:lnTo>
                    <a:lnTo>
                      <a:pt x="61" y="11"/>
                    </a:lnTo>
                    <a:lnTo>
                      <a:pt x="83" y="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AAC3CA"/>
              </a:solidFill>
              <a:ln w="0">
                <a:solidFill>
                  <a:srgbClr val="AAC3C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Freeform 26"/>
              <p:cNvSpPr>
                <a:spLocks/>
              </p:cNvSpPr>
              <p:nvPr/>
            </p:nvSpPr>
            <p:spPr bwMode="auto">
              <a:xfrm>
                <a:off x="6429376" y="4738688"/>
                <a:ext cx="346075" cy="346075"/>
              </a:xfrm>
              <a:custGeom>
                <a:avLst/>
                <a:gdLst>
                  <a:gd name="T0" fmla="*/ 110 w 218"/>
                  <a:gd name="T1" fmla="*/ 0 h 218"/>
                  <a:gd name="T2" fmla="*/ 135 w 218"/>
                  <a:gd name="T3" fmla="*/ 3 h 218"/>
                  <a:gd name="T4" fmla="*/ 158 w 218"/>
                  <a:gd name="T5" fmla="*/ 11 h 218"/>
                  <a:gd name="T6" fmla="*/ 178 w 218"/>
                  <a:gd name="T7" fmla="*/ 24 h 218"/>
                  <a:gd name="T8" fmla="*/ 195 w 218"/>
                  <a:gd name="T9" fmla="*/ 40 h 218"/>
                  <a:gd name="T10" fmla="*/ 207 w 218"/>
                  <a:gd name="T11" fmla="*/ 61 h 218"/>
                  <a:gd name="T12" fmla="*/ 216 w 218"/>
                  <a:gd name="T13" fmla="*/ 83 h 218"/>
                  <a:gd name="T14" fmla="*/ 218 w 218"/>
                  <a:gd name="T15" fmla="*/ 109 h 218"/>
                  <a:gd name="T16" fmla="*/ 216 w 218"/>
                  <a:gd name="T17" fmla="*/ 134 h 218"/>
                  <a:gd name="T18" fmla="*/ 207 w 218"/>
                  <a:gd name="T19" fmla="*/ 157 h 218"/>
                  <a:gd name="T20" fmla="*/ 195 w 218"/>
                  <a:gd name="T21" fmla="*/ 177 h 218"/>
                  <a:gd name="T22" fmla="*/ 178 w 218"/>
                  <a:gd name="T23" fmla="*/ 194 h 218"/>
                  <a:gd name="T24" fmla="*/ 158 w 218"/>
                  <a:gd name="T25" fmla="*/ 207 h 218"/>
                  <a:gd name="T26" fmla="*/ 135 w 218"/>
                  <a:gd name="T27" fmla="*/ 215 h 218"/>
                  <a:gd name="T28" fmla="*/ 110 w 218"/>
                  <a:gd name="T29" fmla="*/ 218 h 218"/>
                  <a:gd name="T30" fmla="*/ 85 w 218"/>
                  <a:gd name="T31" fmla="*/ 215 h 218"/>
                  <a:gd name="T32" fmla="*/ 62 w 218"/>
                  <a:gd name="T33" fmla="*/ 207 h 218"/>
                  <a:gd name="T34" fmla="*/ 42 w 218"/>
                  <a:gd name="T35" fmla="*/ 194 h 218"/>
                  <a:gd name="T36" fmla="*/ 25 w 218"/>
                  <a:gd name="T37" fmla="*/ 177 h 218"/>
                  <a:gd name="T38" fmla="*/ 12 w 218"/>
                  <a:gd name="T39" fmla="*/ 157 h 218"/>
                  <a:gd name="T40" fmla="*/ 4 w 218"/>
                  <a:gd name="T41" fmla="*/ 134 h 218"/>
                  <a:gd name="T42" fmla="*/ 0 w 218"/>
                  <a:gd name="T43" fmla="*/ 109 h 218"/>
                  <a:gd name="T44" fmla="*/ 4 w 218"/>
                  <a:gd name="T45" fmla="*/ 83 h 218"/>
                  <a:gd name="T46" fmla="*/ 12 w 218"/>
                  <a:gd name="T47" fmla="*/ 61 h 218"/>
                  <a:gd name="T48" fmla="*/ 25 w 218"/>
                  <a:gd name="T49" fmla="*/ 40 h 218"/>
                  <a:gd name="T50" fmla="*/ 42 w 218"/>
                  <a:gd name="T51" fmla="*/ 24 h 218"/>
                  <a:gd name="T52" fmla="*/ 62 w 218"/>
                  <a:gd name="T53" fmla="*/ 11 h 218"/>
                  <a:gd name="T54" fmla="*/ 85 w 218"/>
                  <a:gd name="T55" fmla="*/ 3 h 218"/>
                  <a:gd name="T56" fmla="*/ 110 w 218"/>
                  <a:gd name="T57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18" h="218">
                    <a:moveTo>
                      <a:pt x="110" y="0"/>
                    </a:moveTo>
                    <a:lnTo>
                      <a:pt x="135" y="3"/>
                    </a:lnTo>
                    <a:lnTo>
                      <a:pt x="158" y="11"/>
                    </a:lnTo>
                    <a:lnTo>
                      <a:pt x="178" y="24"/>
                    </a:lnTo>
                    <a:lnTo>
                      <a:pt x="195" y="40"/>
                    </a:lnTo>
                    <a:lnTo>
                      <a:pt x="207" y="61"/>
                    </a:lnTo>
                    <a:lnTo>
                      <a:pt x="216" y="83"/>
                    </a:lnTo>
                    <a:lnTo>
                      <a:pt x="218" y="109"/>
                    </a:lnTo>
                    <a:lnTo>
                      <a:pt x="216" y="134"/>
                    </a:lnTo>
                    <a:lnTo>
                      <a:pt x="207" y="157"/>
                    </a:lnTo>
                    <a:lnTo>
                      <a:pt x="195" y="177"/>
                    </a:lnTo>
                    <a:lnTo>
                      <a:pt x="178" y="194"/>
                    </a:lnTo>
                    <a:lnTo>
                      <a:pt x="158" y="207"/>
                    </a:lnTo>
                    <a:lnTo>
                      <a:pt x="135" y="215"/>
                    </a:lnTo>
                    <a:lnTo>
                      <a:pt x="110" y="218"/>
                    </a:lnTo>
                    <a:lnTo>
                      <a:pt x="85" y="215"/>
                    </a:lnTo>
                    <a:lnTo>
                      <a:pt x="62" y="207"/>
                    </a:lnTo>
                    <a:lnTo>
                      <a:pt x="42" y="194"/>
                    </a:lnTo>
                    <a:lnTo>
                      <a:pt x="25" y="177"/>
                    </a:lnTo>
                    <a:lnTo>
                      <a:pt x="12" y="157"/>
                    </a:lnTo>
                    <a:lnTo>
                      <a:pt x="4" y="134"/>
                    </a:lnTo>
                    <a:lnTo>
                      <a:pt x="0" y="109"/>
                    </a:lnTo>
                    <a:lnTo>
                      <a:pt x="4" y="83"/>
                    </a:lnTo>
                    <a:lnTo>
                      <a:pt x="12" y="61"/>
                    </a:lnTo>
                    <a:lnTo>
                      <a:pt x="25" y="40"/>
                    </a:lnTo>
                    <a:lnTo>
                      <a:pt x="42" y="24"/>
                    </a:lnTo>
                    <a:lnTo>
                      <a:pt x="62" y="11"/>
                    </a:lnTo>
                    <a:lnTo>
                      <a:pt x="85" y="3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AAC3CA"/>
              </a:solidFill>
              <a:ln w="0">
                <a:solidFill>
                  <a:srgbClr val="AAC3C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27"/>
              <p:cNvSpPr>
                <a:spLocks/>
              </p:cNvSpPr>
              <p:nvPr/>
            </p:nvSpPr>
            <p:spPr bwMode="auto">
              <a:xfrm>
                <a:off x="7816851" y="4738688"/>
                <a:ext cx="346075" cy="346075"/>
              </a:xfrm>
              <a:custGeom>
                <a:avLst/>
                <a:gdLst>
                  <a:gd name="T0" fmla="*/ 109 w 218"/>
                  <a:gd name="T1" fmla="*/ 0 h 218"/>
                  <a:gd name="T2" fmla="*/ 133 w 218"/>
                  <a:gd name="T3" fmla="*/ 3 h 218"/>
                  <a:gd name="T4" fmla="*/ 157 w 218"/>
                  <a:gd name="T5" fmla="*/ 11 h 218"/>
                  <a:gd name="T6" fmla="*/ 176 w 218"/>
                  <a:gd name="T7" fmla="*/ 24 h 218"/>
                  <a:gd name="T8" fmla="*/ 194 w 218"/>
                  <a:gd name="T9" fmla="*/ 40 h 218"/>
                  <a:gd name="T10" fmla="*/ 207 w 218"/>
                  <a:gd name="T11" fmla="*/ 61 h 218"/>
                  <a:gd name="T12" fmla="*/ 215 w 218"/>
                  <a:gd name="T13" fmla="*/ 83 h 218"/>
                  <a:gd name="T14" fmla="*/ 218 w 218"/>
                  <a:gd name="T15" fmla="*/ 109 h 218"/>
                  <a:gd name="T16" fmla="*/ 215 w 218"/>
                  <a:gd name="T17" fmla="*/ 134 h 218"/>
                  <a:gd name="T18" fmla="*/ 207 w 218"/>
                  <a:gd name="T19" fmla="*/ 157 h 218"/>
                  <a:gd name="T20" fmla="*/ 194 w 218"/>
                  <a:gd name="T21" fmla="*/ 177 h 218"/>
                  <a:gd name="T22" fmla="*/ 176 w 218"/>
                  <a:gd name="T23" fmla="*/ 194 h 218"/>
                  <a:gd name="T24" fmla="*/ 157 w 218"/>
                  <a:gd name="T25" fmla="*/ 207 h 218"/>
                  <a:gd name="T26" fmla="*/ 133 w 218"/>
                  <a:gd name="T27" fmla="*/ 215 h 218"/>
                  <a:gd name="T28" fmla="*/ 109 w 218"/>
                  <a:gd name="T29" fmla="*/ 218 h 218"/>
                  <a:gd name="T30" fmla="*/ 84 w 218"/>
                  <a:gd name="T31" fmla="*/ 215 h 218"/>
                  <a:gd name="T32" fmla="*/ 61 w 218"/>
                  <a:gd name="T33" fmla="*/ 207 h 218"/>
                  <a:gd name="T34" fmla="*/ 41 w 218"/>
                  <a:gd name="T35" fmla="*/ 194 h 218"/>
                  <a:gd name="T36" fmla="*/ 24 w 218"/>
                  <a:gd name="T37" fmla="*/ 177 h 218"/>
                  <a:gd name="T38" fmla="*/ 12 w 218"/>
                  <a:gd name="T39" fmla="*/ 157 h 218"/>
                  <a:gd name="T40" fmla="*/ 3 w 218"/>
                  <a:gd name="T41" fmla="*/ 134 h 218"/>
                  <a:gd name="T42" fmla="*/ 0 w 218"/>
                  <a:gd name="T43" fmla="*/ 109 h 218"/>
                  <a:gd name="T44" fmla="*/ 3 w 218"/>
                  <a:gd name="T45" fmla="*/ 83 h 218"/>
                  <a:gd name="T46" fmla="*/ 12 w 218"/>
                  <a:gd name="T47" fmla="*/ 61 h 218"/>
                  <a:gd name="T48" fmla="*/ 24 w 218"/>
                  <a:gd name="T49" fmla="*/ 40 h 218"/>
                  <a:gd name="T50" fmla="*/ 41 w 218"/>
                  <a:gd name="T51" fmla="*/ 24 h 218"/>
                  <a:gd name="T52" fmla="*/ 61 w 218"/>
                  <a:gd name="T53" fmla="*/ 11 h 218"/>
                  <a:gd name="T54" fmla="*/ 84 w 218"/>
                  <a:gd name="T55" fmla="*/ 3 h 218"/>
                  <a:gd name="T56" fmla="*/ 109 w 218"/>
                  <a:gd name="T57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18" h="218">
                    <a:moveTo>
                      <a:pt x="109" y="0"/>
                    </a:moveTo>
                    <a:lnTo>
                      <a:pt x="133" y="3"/>
                    </a:lnTo>
                    <a:lnTo>
                      <a:pt x="157" y="11"/>
                    </a:lnTo>
                    <a:lnTo>
                      <a:pt x="176" y="24"/>
                    </a:lnTo>
                    <a:lnTo>
                      <a:pt x="194" y="40"/>
                    </a:lnTo>
                    <a:lnTo>
                      <a:pt x="207" y="61"/>
                    </a:lnTo>
                    <a:lnTo>
                      <a:pt x="215" y="83"/>
                    </a:lnTo>
                    <a:lnTo>
                      <a:pt x="218" y="109"/>
                    </a:lnTo>
                    <a:lnTo>
                      <a:pt x="215" y="134"/>
                    </a:lnTo>
                    <a:lnTo>
                      <a:pt x="207" y="157"/>
                    </a:lnTo>
                    <a:lnTo>
                      <a:pt x="194" y="177"/>
                    </a:lnTo>
                    <a:lnTo>
                      <a:pt x="176" y="194"/>
                    </a:lnTo>
                    <a:lnTo>
                      <a:pt x="157" y="207"/>
                    </a:lnTo>
                    <a:lnTo>
                      <a:pt x="133" y="215"/>
                    </a:lnTo>
                    <a:lnTo>
                      <a:pt x="109" y="218"/>
                    </a:lnTo>
                    <a:lnTo>
                      <a:pt x="84" y="215"/>
                    </a:lnTo>
                    <a:lnTo>
                      <a:pt x="61" y="207"/>
                    </a:lnTo>
                    <a:lnTo>
                      <a:pt x="41" y="194"/>
                    </a:lnTo>
                    <a:lnTo>
                      <a:pt x="24" y="177"/>
                    </a:lnTo>
                    <a:lnTo>
                      <a:pt x="12" y="157"/>
                    </a:lnTo>
                    <a:lnTo>
                      <a:pt x="3" y="134"/>
                    </a:lnTo>
                    <a:lnTo>
                      <a:pt x="0" y="109"/>
                    </a:lnTo>
                    <a:lnTo>
                      <a:pt x="3" y="83"/>
                    </a:lnTo>
                    <a:lnTo>
                      <a:pt x="12" y="61"/>
                    </a:lnTo>
                    <a:lnTo>
                      <a:pt x="24" y="40"/>
                    </a:lnTo>
                    <a:lnTo>
                      <a:pt x="41" y="24"/>
                    </a:lnTo>
                    <a:lnTo>
                      <a:pt x="61" y="11"/>
                    </a:lnTo>
                    <a:lnTo>
                      <a:pt x="84" y="3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AAC3CA"/>
              </a:solidFill>
              <a:ln w="0">
                <a:solidFill>
                  <a:srgbClr val="AAC3C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28"/>
              <p:cNvSpPr>
                <a:spLocks/>
              </p:cNvSpPr>
              <p:nvPr/>
            </p:nvSpPr>
            <p:spPr bwMode="auto">
              <a:xfrm>
                <a:off x="3500438" y="4576763"/>
                <a:ext cx="671513" cy="669925"/>
              </a:xfrm>
              <a:custGeom>
                <a:avLst/>
                <a:gdLst>
                  <a:gd name="T0" fmla="*/ 212 w 423"/>
                  <a:gd name="T1" fmla="*/ 0 h 422"/>
                  <a:gd name="T2" fmla="*/ 250 w 423"/>
                  <a:gd name="T3" fmla="*/ 3 h 422"/>
                  <a:gd name="T4" fmla="*/ 286 w 423"/>
                  <a:gd name="T5" fmla="*/ 13 h 422"/>
                  <a:gd name="T6" fmla="*/ 318 w 423"/>
                  <a:gd name="T7" fmla="*/ 29 h 422"/>
                  <a:gd name="T8" fmla="*/ 347 w 423"/>
                  <a:gd name="T9" fmla="*/ 50 h 422"/>
                  <a:gd name="T10" fmla="*/ 373 w 423"/>
                  <a:gd name="T11" fmla="*/ 75 h 422"/>
                  <a:gd name="T12" fmla="*/ 394 w 423"/>
                  <a:gd name="T13" fmla="*/ 104 h 422"/>
                  <a:gd name="T14" fmla="*/ 409 w 423"/>
                  <a:gd name="T15" fmla="*/ 137 h 422"/>
                  <a:gd name="T16" fmla="*/ 419 w 423"/>
                  <a:gd name="T17" fmla="*/ 173 h 422"/>
                  <a:gd name="T18" fmla="*/ 423 w 423"/>
                  <a:gd name="T19" fmla="*/ 211 h 422"/>
                  <a:gd name="T20" fmla="*/ 419 w 423"/>
                  <a:gd name="T21" fmla="*/ 249 h 422"/>
                  <a:gd name="T22" fmla="*/ 409 w 423"/>
                  <a:gd name="T23" fmla="*/ 285 h 422"/>
                  <a:gd name="T24" fmla="*/ 394 w 423"/>
                  <a:gd name="T25" fmla="*/ 317 h 422"/>
                  <a:gd name="T26" fmla="*/ 373 w 423"/>
                  <a:gd name="T27" fmla="*/ 347 h 422"/>
                  <a:gd name="T28" fmla="*/ 347 w 423"/>
                  <a:gd name="T29" fmla="*/ 373 h 422"/>
                  <a:gd name="T30" fmla="*/ 318 w 423"/>
                  <a:gd name="T31" fmla="*/ 393 h 422"/>
                  <a:gd name="T32" fmla="*/ 286 w 423"/>
                  <a:gd name="T33" fmla="*/ 409 h 422"/>
                  <a:gd name="T34" fmla="*/ 250 w 423"/>
                  <a:gd name="T35" fmla="*/ 418 h 422"/>
                  <a:gd name="T36" fmla="*/ 212 w 423"/>
                  <a:gd name="T37" fmla="*/ 422 h 422"/>
                  <a:gd name="T38" fmla="*/ 174 w 423"/>
                  <a:gd name="T39" fmla="*/ 418 h 422"/>
                  <a:gd name="T40" fmla="*/ 138 w 423"/>
                  <a:gd name="T41" fmla="*/ 409 h 422"/>
                  <a:gd name="T42" fmla="*/ 105 w 423"/>
                  <a:gd name="T43" fmla="*/ 393 h 422"/>
                  <a:gd name="T44" fmla="*/ 75 w 423"/>
                  <a:gd name="T45" fmla="*/ 373 h 422"/>
                  <a:gd name="T46" fmla="*/ 51 w 423"/>
                  <a:gd name="T47" fmla="*/ 347 h 422"/>
                  <a:gd name="T48" fmla="*/ 30 w 423"/>
                  <a:gd name="T49" fmla="*/ 317 h 422"/>
                  <a:gd name="T50" fmla="*/ 14 w 423"/>
                  <a:gd name="T51" fmla="*/ 285 h 422"/>
                  <a:gd name="T52" fmla="*/ 4 w 423"/>
                  <a:gd name="T53" fmla="*/ 249 h 422"/>
                  <a:gd name="T54" fmla="*/ 0 w 423"/>
                  <a:gd name="T55" fmla="*/ 211 h 422"/>
                  <a:gd name="T56" fmla="*/ 4 w 423"/>
                  <a:gd name="T57" fmla="*/ 173 h 422"/>
                  <a:gd name="T58" fmla="*/ 14 w 423"/>
                  <a:gd name="T59" fmla="*/ 137 h 422"/>
                  <a:gd name="T60" fmla="*/ 30 w 423"/>
                  <a:gd name="T61" fmla="*/ 104 h 422"/>
                  <a:gd name="T62" fmla="*/ 51 w 423"/>
                  <a:gd name="T63" fmla="*/ 75 h 422"/>
                  <a:gd name="T64" fmla="*/ 75 w 423"/>
                  <a:gd name="T65" fmla="*/ 50 h 422"/>
                  <a:gd name="T66" fmla="*/ 105 w 423"/>
                  <a:gd name="T67" fmla="*/ 29 h 422"/>
                  <a:gd name="T68" fmla="*/ 138 w 423"/>
                  <a:gd name="T69" fmla="*/ 13 h 422"/>
                  <a:gd name="T70" fmla="*/ 174 w 423"/>
                  <a:gd name="T71" fmla="*/ 3 h 422"/>
                  <a:gd name="T72" fmla="*/ 212 w 423"/>
                  <a:gd name="T73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3" h="422">
                    <a:moveTo>
                      <a:pt x="212" y="0"/>
                    </a:moveTo>
                    <a:lnTo>
                      <a:pt x="250" y="3"/>
                    </a:lnTo>
                    <a:lnTo>
                      <a:pt x="286" y="13"/>
                    </a:lnTo>
                    <a:lnTo>
                      <a:pt x="318" y="29"/>
                    </a:lnTo>
                    <a:lnTo>
                      <a:pt x="347" y="50"/>
                    </a:lnTo>
                    <a:lnTo>
                      <a:pt x="373" y="75"/>
                    </a:lnTo>
                    <a:lnTo>
                      <a:pt x="394" y="104"/>
                    </a:lnTo>
                    <a:lnTo>
                      <a:pt x="409" y="137"/>
                    </a:lnTo>
                    <a:lnTo>
                      <a:pt x="419" y="173"/>
                    </a:lnTo>
                    <a:lnTo>
                      <a:pt x="423" y="211"/>
                    </a:lnTo>
                    <a:lnTo>
                      <a:pt x="419" y="249"/>
                    </a:lnTo>
                    <a:lnTo>
                      <a:pt x="409" y="285"/>
                    </a:lnTo>
                    <a:lnTo>
                      <a:pt x="394" y="317"/>
                    </a:lnTo>
                    <a:lnTo>
                      <a:pt x="373" y="347"/>
                    </a:lnTo>
                    <a:lnTo>
                      <a:pt x="347" y="373"/>
                    </a:lnTo>
                    <a:lnTo>
                      <a:pt x="318" y="393"/>
                    </a:lnTo>
                    <a:lnTo>
                      <a:pt x="286" y="409"/>
                    </a:lnTo>
                    <a:lnTo>
                      <a:pt x="250" y="418"/>
                    </a:lnTo>
                    <a:lnTo>
                      <a:pt x="212" y="422"/>
                    </a:lnTo>
                    <a:lnTo>
                      <a:pt x="174" y="418"/>
                    </a:lnTo>
                    <a:lnTo>
                      <a:pt x="138" y="409"/>
                    </a:lnTo>
                    <a:lnTo>
                      <a:pt x="105" y="393"/>
                    </a:lnTo>
                    <a:lnTo>
                      <a:pt x="75" y="373"/>
                    </a:lnTo>
                    <a:lnTo>
                      <a:pt x="51" y="347"/>
                    </a:lnTo>
                    <a:lnTo>
                      <a:pt x="30" y="317"/>
                    </a:lnTo>
                    <a:lnTo>
                      <a:pt x="14" y="285"/>
                    </a:lnTo>
                    <a:lnTo>
                      <a:pt x="4" y="249"/>
                    </a:lnTo>
                    <a:lnTo>
                      <a:pt x="0" y="211"/>
                    </a:lnTo>
                    <a:lnTo>
                      <a:pt x="4" y="173"/>
                    </a:lnTo>
                    <a:lnTo>
                      <a:pt x="14" y="137"/>
                    </a:lnTo>
                    <a:lnTo>
                      <a:pt x="30" y="104"/>
                    </a:lnTo>
                    <a:lnTo>
                      <a:pt x="51" y="75"/>
                    </a:lnTo>
                    <a:lnTo>
                      <a:pt x="75" y="50"/>
                    </a:lnTo>
                    <a:lnTo>
                      <a:pt x="105" y="29"/>
                    </a:lnTo>
                    <a:lnTo>
                      <a:pt x="138" y="13"/>
                    </a:lnTo>
                    <a:lnTo>
                      <a:pt x="174" y="3"/>
                    </a:lnTo>
                    <a:lnTo>
                      <a:pt x="212" y="0"/>
                    </a:lnTo>
                    <a:close/>
                  </a:path>
                </a:pathLst>
              </a:custGeom>
              <a:solidFill>
                <a:srgbClr val="000F44"/>
              </a:solidFill>
              <a:ln w="0">
                <a:solidFill>
                  <a:srgbClr val="000F4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29"/>
              <p:cNvSpPr>
                <a:spLocks/>
              </p:cNvSpPr>
              <p:nvPr/>
            </p:nvSpPr>
            <p:spPr bwMode="auto">
              <a:xfrm>
                <a:off x="3663951" y="4738688"/>
                <a:ext cx="344488" cy="346075"/>
              </a:xfrm>
              <a:custGeom>
                <a:avLst/>
                <a:gdLst>
                  <a:gd name="T0" fmla="*/ 109 w 217"/>
                  <a:gd name="T1" fmla="*/ 0 h 218"/>
                  <a:gd name="T2" fmla="*/ 134 w 217"/>
                  <a:gd name="T3" fmla="*/ 3 h 218"/>
                  <a:gd name="T4" fmla="*/ 157 w 217"/>
                  <a:gd name="T5" fmla="*/ 11 h 218"/>
                  <a:gd name="T6" fmla="*/ 177 w 217"/>
                  <a:gd name="T7" fmla="*/ 24 h 218"/>
                  <a:gd name="T8" fmla="*/ 194 w 217"/>
                  <a:gd name="T9" fmla="*/ 40 h 218"/>
                  <a:gd name="T10" fmla="*/ 206 w 217"/>
                  <a:gd name="T11" fmla="*/ 61 h 218"/>
                  <a:gd name="T12" fmla="*/ 215 w 217"/>
                  <a:gd name="T13" fmla="*/ 83 h 218"/>
                  <a:gd name="T14" fmla="*/ 217 w 217"/>
                  <a:gd name="T15" fmla="*/ 109 h 218"/>
                  <a:gd name="T16" fmla="*/ 215 w 217"/>
                  <a:gd name="T17" fmla="*/ 134 h 218"/>
                  <a:gd name="T18" fmla="*/ 206 w 217"/>
                  <a:gd name="T19" fmla="*/ 157 h 218"/>
                  <a:gd name="T20" fmla="*/ 194 w 217"/>
                  <a:gd name="T21" fmla="*/ 177 h 218"/>
                  <a:gd name="T22" fmla="*/ 177 w 217"/>
                  <a:gd name="T23" fmla="*/ 194 h 218"/>
                  <a:gd name="T24" fmla="*/ 157 w 217"/>
                  <a:gd name="T25" fmla="*/ 207 h 218"/>
                  <a:gd name="T26" fmla="*/ 134 w 217"/>
                  <a:gd name="T27" fmla="*/ 215 h 218"/>
                  <a:gd name="T28" fmla="*/ 109 w 217"/>
                  <a:gd name="T29" fmla="*/ 218 h 218"/>
                  <a:gd name="T30" fmla="*/ 83 w 217"/>
                  <a:gd name="T31" fmla="*/ 215 h 218"/>
                  <a:gd name="T32" fmla="*/ 61 w 217"/>
                  <a:gd name="T33" fmla="*/ 207 h 218"/>
                  <a:gd name="T34" fmla="*/ 40 w 217"/>
                  <a:gd name="T35" fmla="*/ 194 h 218"/>
                  <a:gd name="T36" fmla="*/ 24 w 217"/>
                  <a:gd name="T37" fmla="*/ 177 h 218"/>
                  <a:gd name="T38" fmla="*/ 11 w 217"/>
                  <a:gd name="T39" fmla="*/ 157 h 218"/>
                  <a:gd name="T40" fmla="*/ 3 w 217"/>
                  <a:gd name="T41" fmla="*/ 134 h 218"/>
                  <a:gd name="T42" fmla="*/ 0 w 217"/>
                  <a:gd name="T43" fmla="*/ 109 h 218"/>
                  <a:gd name="T44" fmla="*/ 3 w 217"/>
                  <a:gd name="T45" fmla="*/ 83 h 218"/>
                  <a:gd name="T46" fmla="*/ 11 w 217"/>
                  <a:gd name="T47" fmla="*/ 61 h 218"/>
                  <a:gd name="T48" fmla="*/ 24 w 217"/>
                  <a:gd name="T49" fmla="*/ 40 h 218"/>
                  <a:gd name="T50" fmla="*/ 40 w 217"/>
                  <a:gd name="T51" fmla="*/ 24 h 218"/>
                  <a:gd name="T52" fmla="*/ 61 w 217"/>
                  <a:gd name="T53" fmla="*/ 11 h 218"/>
                  <a:gd name="T54" fmla="*/ 83 w 217"/>
                  <a:gd name="T55" fmla="*/ 3 h 218"/>
                  <a:gd name="T56" fmla="*/ 109 w 217"/>
                  <a:gd name="T57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17" h="218">
                    <a:moveTo>
                      <a:pt x="109" y="0"/>
                    </a:moveTo>
                    <a:lnTo>
                      <a:pt x="134" y="3"/>
                    </a:lnTo>
                    <a:lnTo>
                      <a:pt x="157" y="11"/>
                    </a:lnTo>
                    <a:lnTo>
                      <a:pt x="177" y="24"/>
                    </a:lnTo>
                    <a:lnTo>
                      <a:pt x="194" y="40"/>
                    </a:lnTo>
                    <a:lnTo>
                      <a:pt x="206" y="61"/>
                    </a:lnTo>
                    <a:lnTo>
                      <a:pt x="215" y="83"/>
                    </a:lnTo>
                    <a:lnTo>
                      <a:pt x="217" y="109"/>
                    </a:lnTo>
                    <a:lnTo>
                      <a:pt x="215" y="134"/>
                    </a:lnTo>
                    <a:lnTo>
                      <a:pt x="206" y="157"/>
                    </a:lnTo>
                    <a:lnTo>
                      <a:pt x="194" y="177"/>
                    </a:lnTo>
                    <a:lnTo>
                      <a:pt x="177" y="194"/>
                    </a:lnTo>
                    <a:lnTo>
                      <a:pt x="157" y="207"/>
                    </a:lnTo>
                    <a:lnTo>
                      <a:pt x="134" y="215"/>
                    </a:lnTo>
                    <a:lnTo>
                      <a:pt x="109" y="218"/>
                    </a:lnTo>
                    <a:lnTo>
                      <a:pt x="83" y="215"/>
                    </a:lnTo>
                    <a:lnTo>
                      <a:pt x="61" y="207"/>
                    </a:lnTo>
                    <a:lnTo>
                      <a:pt x="40" y="194"/>
                    </a:lnTo>
                    <a:lnTo>
                      <a:pt x="24" y="177"/>
                    </a:lnTo>
                    <a:lnTo>
                      <a:pt x="11" y="157"/>
                    </a:lnTo>
                    <a:lnTo>
                      <a:pt x="3" y="134"/>
                    </a:lnTo>
                    <a:lnTo>
                      <a:pt x="0" y="109"/>
                    </a:lnTo>
                    <a:lnTo>
                      <a:pt x="3" y="83"/>
                    </a:lnTo>
                    <a:lnTo>
                      <a:pt x="11" y="61"/>
                    </a:lnTo>
                    <a:lnTo>
                      <a:pt x="24" y="40"/>
                    </a:lnTo>
                    <a:lnTo>
                      <a:pt x="40" y="24"/>
                    </a:lnTo>
                    <a:lnTo>
                      <a:pt x="61" y="11"/>
                    </a:lnTo>
                    <a:lnTo>
                      <a:pt x="83" y="3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AAC3CA"/>
              </a:solidFill>
              <a:ln w="0">
                <a:solidFill>
                  <a:srgbClr val="AAC3C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48" name="Group 32"/>
            <p:cNvGrpSpPr>
              <a:grpSpLocks noChangeAspect="1"/>
            </p:cNvGrpSpPr>
            <p:nvPr/>
          </p:nvGrpSpPr>
          <p:grpSpPr bwMode="auto">
            <a:xfrm>
              <a:off x="8704474" y="697147"/>
              <a:ext cx="1202694" cy="1202694"/>
              <a:chOff x="1791" y="111"/>
              <a:chExt cx="4098" cy="4098"/>
            </a:xfrm>
          </p:grpSpPr>
          <p:sp>
            <p:nvSpPr>
              <p:cNvPr id="49" name="AutoShape 31"/>
              <p:cNvSpPr>
                <a:spLocks noChangeAspect="1" noChangeArrowheads="1" noTextEdit="1"/>
              </p:cNvSpPr>
              <p:nvPr/>
            </p:nvSpPr>
            <p:spPr bwMode="auto">
              <a:xfrm>
                <a:off x="1791" y="111"/>
                <a:ext cx="4098" cy="40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1" name="Freeform 34"/>
              <p:cNvSpPr>
                <a:spLocks/>
              </p:cNvSpPr>
              <p:nvPr/>
            </p:nvSpPr>
            <p:spPr bwMode="auto">
              <a:xfrm>
                <a:off x="1791" y="111"/>
                <a:ext cx="4098" cy="4098"/>
              </a:xfrm>
              <a:custGeom>
                <a:avLst/>
                <a:gdLst>
                  <a:gd name="T0" fmla="*/ 2173 w 4098"/>
                  <a:gd name="T1" fmla="*/ 4 h 4098"/>
                  <a:gd name="T2" fmla="*/ 2417 w 4098"/>
                  <a:gd name="T3" fmla="*/ 34 h 4098"/>
                  <a:gd name="T4" fmla="*/ 2651 w 4098"/>
                  <a:gd name="T5" fmla="*/ 89 h 4098"/>
                  <a:gd name="T6" fmla="*/ 2874 w 4098"/>
                  <a:gd name="T7" fmla="*/ 173 h 4098"/>
                  <a:gd name="T8" fmla="*/ 3082 w 4098"/>
                  <a:gd name="T9" fmla="*/ 279 h 4098"/>
                  <a:gd name="T10" fmla="*/ 3277 w 4098"/>
                  <a:gd name="T11" fmla="*/ 410 h 4098"/>
                  <a:gd name="T12" fmla="*/ 3456 w 4098"/>
                  <a:gd name="T13" fmla="*/ 560 h 4098"/>
                  <a:gd name="T14" fmla="*/ 3616 w 4098"/>
                  <a:gd name="T15" fmla="*/ 729 h 4098"/>
                  <a:gd name="T16" fmla="*/ 3757 w 4098"/>
                  <a:gd name="T17" fmla="*/ 916 h 4098"/>
                  <a:gd name="T18" fmla="*/ 3874 w 4098"/>
                  <a:gd name="T19" fmla="*/ 1119 h 4098"/>
                  <a:gd name="T20" fmla="*/ 3970 w 4098"/>
                  <a:gd name="T21" fmla="*/ 1335 h 4098"/>
                  <a:gd name="T22" fmla="*/ 4040 w 4098"/>
                  <a:gd name="T23" fmla="*/ 1562 h 4098"/>
                  <a:gd name="T24" fmla="*/ 4083 w 4098"/>
                  <a:gd name="T25" fmla="*/ 1802 h 4098"/>
                  <a:gd name="T26" fmla="*/ 4098 w 4098"/>
                  <a:gd name="T27" fmla="*/ 2049 h 4098"/>
                  <a:gd name="T28" fmla="*/ 4083 w 4098"/>
                  <a:gd name="T29" fmla="*/ 2296 h 4098"/>
                  <a:gd name="T30" fmla="*/ 4040 w 4098"/>
                  <a:gd name="T31" fmla="*/ 2536 h 4098"/>
                  <a:gd name="T32" fmla="*/ 3970 w 4098"/>
                  <a:gd name="T33" fmla="*/ 2763 h 4098"/>
                  <a:gd name="T34" fmla="*/ 3874 w 4098"/>
                  <a:gd name="T35" fmla="*/ 2979 h 4098"/>
                  <a:gd name="T36" fmla="*/ 3757 w 4098"/>
                  <a:gd name="T37" fmla="*/ 3182 h 4098"/>
                  <a:gd name="T38" fmla="*/ 3616 w 4098"/>
                  <a:gd name="T39" fmla="*/ 3369 h 4098"/>
                  <a:gd name="T40" fmla="*/ 3456 w 4098"/>
                  <a:gd name="T41" fmla="*/ 3538 h 4098"/>
                  <a:gd name="T42" fmla="*/ 3277 w 4098"/>
                  <a:gd name="T43" fmla="*/ 3688 h 4098"/>
                  <a:gd name="T44" fmla="*/ 3082 w 4098"/>
                  <a:gd name="T45" fmla="*/ 3819 h 4098"/>
                  <a:gd name="T46" fmla="*/ 2874 w 4098"/>
                  <a:gd name="T47" fmla="*/ 3925 h 4098"/>
                  <a:gd name="T48" fmla="*/ 2651 w 4098"/>
                  <a:gd name="T49" fmla="*/ 4009 h 4098"/>
                  <a:gd name="T50" fmla="*/ 2417 w 4098"/>
                  <a:gd name="T51" fmla="*/ 4064 h 4098"/>
                  <a:gd name="T52" fmla="*/ 2173 w 4098"/>
                  <a:gd name="T53" fmla="*/ 4094 h 4098"/>
                  <a:gd name="T54" fmla="*/ 1925 w 4098"/>
                  <a:gd name="T55" fmla="*/ 4094 h 4098"/>
                  <a:gd name="T56" fmla="*/ 1681 w 4098"/>
                  <a:gd name="T57" fmla="*/ 4064 h 4098"/>
                  <a:gd name="T58" fmla="*/ 1447 w 4098"/>
                  <a:gd name="T59" fmla="*/ 4009 h 4098"/>
                  <a:gd name="T60" fmla="*/ 1224 w 4098"/>
                  <a:gd name="T61" fmla="*/ 3925 h 4098"/>
                  <a:gd name="T62" fmla="*/ 1016 w 4098"/>
                  <a:gd name="T63" fmla="*/ 3819 h 4098"/>
                  <a:gd name="T64" fmla="*/ 821 w 4098"/>
                  <a:gd name="T65" fmla="*/ 3688 h 4098"/>
                  <a:gd name="T66" fmla="*/ 642 w 4098"/>
                  <a:gd name="T67" fmla="*/ 3538 h 4098"/>
                  <a:gd name="T68" fmla="*/ 482 w 4098"/>
                  <a:gd name="T69" fmla="*/ 3369 h 4098"/>
                  <a:gd name="T70" fmla="*/ 342 w 4098"/>
                  <a:gd name="T71" fmla="*/ 3182 h 4098"/>
                  <a:gd name="T72" fmla="*/ 224 w 4098"/>
                  <a:gd name="T73" fmla="*/ 2979 h 4098"/>
                  <a:gd name="T74" fmla="*/ 128 w 4098"/>
                  <a:gd name="T75" fmla="*/ 2763 h 4098"/>
                  <a:gd name="T76" fmla="*/ 58 w 4098"/>
                  <a:gd name="T77" fmla="*/ 2536 h 4098"/>
                  <a:gd name="T78" fmla="*/ 15 w 4098"/>
                  <a:gd name="T79" fmla="*/ 2296 h 4098"/>
                  <a:gd name="T80" fmla="*/ 0 w 4098"/>
                  <a:gd name="T81" fmla="*/ 2049 h 4098"/>
                  <a:gd name="T82" fmla="*/ 15 w 4098"/>
                  <a:gd name="T83" fmla="*/ 1802 h 4098"/>
                  <a:gd name="T84" fmla="*/ 58 w 4098"/>
                  <a:gd name="T85" fmla="*/ 1562 h 4098"/>
                  <a:gd name="T86" fmla="*/ 128 w 4098"/>
                  <a:gd name="T87" fmla="*/ 1335 h 4098"/>
                  <a:gd name="T88" fmla="*/ 224 w 4098"/>
                  <a:gd name="T89" fmla="*/ 1119 h 4098"/>
                  <a:gd name="T90" fmla="*/ 342 w 4098"/>
                  <a:gd name="T91" fmla="*/ 916 h 4098"/>
                  <a:gd name="T92" fmla="*/ 482 w 4098"/>
                  <a:gd name="T93" fmla="*/ 729 h 4098"/>
                  <a:gd name="T94" fmla="*/ 642 w 4098"/>
                  <a:gd name="T95" fmla="*/ 560 h 4098"/>
                  <a:gd name="T96" fmla="*/ 821 w 4098"/>
                  <a:gd name="T97" fmla="*/ 410 h 4098"/>
                  <a:gd name="T98" fmla="*/ 1016 w 4098"/>
                  <a:gd name="T99" fmla="*/ 279 h 4098"/>
                  <a:gd name="T100" fmla="*/ 1224 w 4098"/>
                  <a:gd name="T101" fmla="*/ 173 h 4098"/>
                  <a:gd name="T102" fmla="*/ 1447 w 4098"/>
                  <a:gd name="T103" fmla="*/ 89 h 4098"/>
                  <a:gd name="T104" fmla="*/ 1681 w 4098"/>
                  <a:gd name="T105" fmla="*/ 34 h 4098"/>
                  <a:gd name="T106" fmla="*/ 1925 w 4098"/>
                  <a:gd name="T107" fmla="*/ 4 h 40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98" h="4098">
                    <a:moveTo>
                      <a:pt x="2049" y="0"/>
                    </a:moveTo>
                    <a:lnTo>
                      <a:pt x="2173" y="4"/>
                    </a:lnTo>
                    <a:lnTo>
                      <a:pt x="2296" y="15"/>
                    </a:lnTo>
                    <a:lnTo>
                      <a:pt x="2417" y="34"/>
                    </a:lnTo>
                    <a:lnTo>
                      <a:pt x="2536" y="58"/>
                    </a:lnTo>
                    <a:lnTo>
                      <a:pt x="2651" y="89"/>
                    </a:lnTo>
                    <a:lnTo>
                      <a:pt x="2763" y="128"/>
                    </a:lnTo>
                    <a:lnTo>
                      <a:pt x="2874" y="173"/>
                    </a:lnTo>
                    <a:lnTo>
                      <a:pt x="2979" y="224"/>
                    </a:lnTo>
                    <a:lnTo>
                      <a:pt x="3082" y="279"/>
                    </a:lnTo>
                    <a:lnTo>
                      <a:pt x="3182" y="342"/>
                    </a:lnTo>
                    <a:lnTo>
                      <a:pt x="3277" y="410"/>
                    </a:lnTo>
                    <a:lnTo>
                      <a:pt x="3369" y="482"/>
                    </a:lnTo>
                    <a:lnTo>
                      <a:pt x="3456" y="560"/>
                    </a:lnTo>
                    <a:lnTo>
                      <a:pt x="3538" y="642"/>
                    </a:lnTo>
                    <a:lnTo>
                      <a:pt x="3616" y="729"/>
                    </a:lnTo>
                    <a:lnTo>
                      <a:pt x="3688" y="821"/>
                    </a:lnTo>
                    <a:lnTo>
                      <a:pt x="3757" y="916"/>
                    </a:lnTo>
                    <a:lnTo>
                      <a:pt x="3819" y="1016"/>
                    </a:lnTo>
                    <a:lnTo>
                      <a:pt x="3874" y="1119"/>
                    </a:lnTo>
                    <a:lnTo>
                      <a:pt x="3925" y="1224"/>
                    </a:lnTo>
                    <a:lnTo>
                      <a:pt x="3970" y="1335"/>
                    </a:lnTo>
                    <a:lnTo>
                      <a:pt x="4009" y="1447"/>
                    </a:lnTo>
                    <a:lnTo>
                      <a:pt x="4040" y="1562"/>
                    </a:lnTo>
                    <a:lnTo>
                      <a:pt x="4064" y="1681"/>
                    </a:lnTo>
                    <a:lnTo>
                      <a:pt x="4083" y="1802"/>
                    </a:lnTo>
                    <a:lnTo>
                      <a:pt x="4094" y="1925"/>
                    </a:lnTo>
                    <a:lnTo>
                      <a:pt x="4098" y="2049"/>
                    </a:lnTo>
                    <a:lnTo>
                      <a:pt x="4094" y="2173"/>
                    </a:lnTo>
                    <a:lnTo>
                      <a:pt x="4083" y="2296"/>
                    </a:lnTo>
                    <a:lnTo>
                      <a:pt x="4064" y="2417"/>
                    </a:lnTo>
                    <a:lnTo>
                      <a:pt x="4040" y="2536"/>
                    </a:lnTo>
                    <a:lnTo>
                      <a:pt x="4009" y="2651"/>
                    </a:lnTo>
                    <a:lnTo>
                      <a:pt x="3970" y="2763"/>
                    </a:lnTo>
                    <a:lnTo>
                      <a:pt x="3925" y="2874"/>
                    </a:lnTo>
                    <a:lnTo>
                      <a:pt x="3874" y="2979"/>
                    </a:lnTo>
                    <a:lnTo>
                      <a:pt x="3819" y="3082"/>
                    </a:lnTo>
                    <a:lnTo>
                      <a:pt x="3757" y="3182"/>
                    </a:lnTo>
                    <a:lnTo>
                      <a:pt x="3688" y="3277"/>
                    </a:lnTo>
                    <a:lnTo>
                      <a:pt x="3616" y="3369"/>
                    </a:lnTo>
                    <a:lnTo>
                      <a:pt x="3538" y="3456"/>
                    </a:lnTo>
                    <a:lnTo>
                      <a:pt x="3456" y="3538"/>
                    </a:lnTo>
                    <a:lnTo>
                      <a:pt x="3369" y="3616"/>
                    </a:lnTo>
                    <a:lnTo>
                      <a:pt x="3277" y="3688"/>
                    </a:lnTo>
                    <a:lnTo>
                      <a:pt x="3182" y="3757"/>
                    </a:lnTo>
                    <a:lnTo>
                      <a:pt x="3082" y="3819"/>
                    </a:lnTo>
                    <a:lnTo>
                      <a:pt x="2979" y="3874"/>
                    </a:lnTo>
                    <a:lnTo>
                      <a:pt x="2874" y="3925"/>
                    </a:lnTo>
                    <a:lnTo>
                      <a:pt x="2763" y="3970"/>
                    </a:lnTo>
                    <a:lnTo>
                      <a:pt x="2651" y="4009"/>
                    </a:lnTo>
                    <a:lnTo>
                      <a:pt x="2536" y="4040"/>
                    </a:lnTo>
                    <a:lnTo>
                      <a:pt x="2417" y="4064"/>
                    </a:lnTo>
                    <a:lnTo>
                      <a:pt x="2296" y="4083"/>
                    </a:lnTo>
                    <a:lnTo>
                      <a:pt x="2173" y="4094"/>
                    </a:lnTo>
                    <a:lnTo>
                      <a:pt x="2049" y="4098"/>
                    </a:lnTo>
                    <a:lnTo>
                      <a:pt x="1925" y="4094"/>
                    </a:lnTo>
                    <a:lnTo>
                      <a:pt x="1802" y="4083"/>
                    </a:lnTo>
                    <a:lnTo>
                      <a:pt x="1681" y="4064"/>
                    </a:lnTo>
                    <a:lnTo>
                      <a:pt x="1562" y="4040"/>
                    </a:lnTo>
                    <a:lnTo>
                      <a:pt x="1447" y="4009"/>
                    </a:lnTo>
                    <a:lnTo>
                      <a:pt x="1335" y="3970"/>
                    </a:lnTo>
                    <a:lnTo>
                      <a:pt x="1224" y="3925"/>
                    </a:lnTo>
                    <a:lnTo>
                      <a:pt x="1119" y="3874"/>
                    </a:lnTo>
                    <a:lnTo>
                      <a:pt x="1016" y="3819"/>
                    </a:lnTo>
                    <a:lnTo>
                      <a:pt x="916" y="3757"/>
                    </a:lnTo>
                    <a:lnTo>
                      <a:pt x="821" y="3688"/>
                    </a:lnTo>
                    <a:lnTo>
                      <a:pt x="729" y="3616"/>
                    </a:lnTo>
                    <a:lnTo>
                      <a:pt x="642" y="3538"/>
                    </a:lnTo>
                    <a:lnTo>
                      <a:pt x="560" y="3456"/>
                    </a:lnTo>
                    <a:lnTo>
                      <a:pt x="482" y="3369"/>
                    </a:lnTo>
                    <a:lnTo>
                      <a:pt x="410" y="3277"/>
                    </a:lnTo>
                    <a:lnTo>
                      <a:pt x="342" y="3182"/>
                    </a:lnTo>
                    <a:lnTo>
                      <a:pt x="279" y="3082"/>
                    </a:lnTo>
                    <a:lnTo>
                      <a:pt x="224" y="2979"/>
                    </a:lnTo>
                    <a:lnTo>
                      <a:pt x="173" y="2874"/>
                    </a:lnTo>
                    <a:lnTo>
                      <a:pt x="128" y="2763"/>
                    </a:lnTo>
                    <a:lnTo>
                      <a:pt x="89" y="2651"/>
                    </a:lnTo>
                    <a:lnTo>
                      <a:pt x="58" y="2536"/>
                    </a:lnTo>
                    <a:lnTo>
                      <a:pt x="34" y="2417"/>
                    </a:lnTo>
                    <a:lnTo>
                      <a:pt x="15" y="2296"/>
                    </a:lnTo>
                    <a:lnTo>
                      <a:pt x="4" y="2173"/>
                    </a:lnTo>
                    <a:lnTo>
                      <a:pt x="0" y="2049"/>
                    </a:lnTo>
                    <a:lnTo>
                      <a:pt x="4" y="1925"/>
                    </a:lnTo>
                    <a:lnTo>
                      <a:pt x="15" y="1802"/>
                    </a:lnTo>
                    <a:lnTo>
                      <a:pt x="34" y="1681"/>
                    </a:lnTo>
                    <a:lnTo>
                      <a:pt x="58" y="1562"/>
                    </a:lnTo>
                    <a:lnTo>
                      <a:pt x="89" y="1447"/>
                    </a:lnTo>
                    <a:lnTo>
                      <a:pt x="128" y="1335"/>
                    </a:lnTo>
                    <a:lnTo>
                      <a:pt x="173" y="1224"/>
                    </a:lnTo>
                    <a:lnTo>
                      <a:pt x="224" y="1119"/>
                    </a:lnTo>
                    <a:lnTo>
                      <a:pt x="279" y="1016"/>
                    </a:lnTo>
                    <a:lnTo>
                      <a:pt x="342" y="916"/>
                    </a:lnTo>
                    <a:lnTo>
                      <a:pt x="410" y="821"/>
                    </a:lnTo>
                    <a:lnTo>
                      <a:pt x="482" y="729"/>
                    </a:lnTo>
                    <a:lnTo>
                      <a:pt x="560" y="642"/>
                    </a:lnTo>
                    <a:lnTo>
                      <a:pt x="642" y="560"/>
                    </a:lnTo>
                    <a:lnTo>
                      <a:pt x="729" y="482"/>
                    </a:lnTo>
                    <a:lnTo>
                      <a:pt x="821" y="410"/>
                    </a:lnTo>
                    <a:lnTo>
                      <a:pt x="916" y="342"/>
                    </a:lnTo>
                    <a:lnTo>
                      <a:pt x="1016" y="279"/>
                    </a:lnTo>
                    <a:lnTo>
                      <a:pt x="1119" y="224"/>
                    </a:lnTo>
                    <a:lnTo>
                      <a:pt x="1224" y="173"/>
                    </a:lnTo>
                    <a:lnTo>
                      <a:pt x="1335" y="128"/>
                    </a:lnTo>
                    <a:lnTo>
                      <a:pt x="1447" y="89"/>
                    </a:lnTo>
                    <a:lnTo>
                      <a:pt x="1562" y="58"/>
                    </a:lnTo>
                    <a:lnTo>
                      <a:pt x="1681" y="34"/>
                    </a:lnTo>
                    <a:lnTo>
                      <a:pt x="1802" y="15"/>
                    </a:lnTo>
                    <a:lnTo>
                      <a:pt x="1925" y="4"/>
                    </a:lnTo>
                    <a:lnTo>
                      <a:pt x="2049" y="0"/>
                    </a:lnTo>
                    <a:close/>
                  </a:path>
                </a:pathLst>
              </a:custGeom>
              <a:solidFill>
                <a:srgbClr val="A8E3FF"/>
              </a:solidFill>
              <a:ln w="0">
                <a:solidFill>
                  <a:srgbClr val="A8E3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2" name="Freeform 35"/>
              <p:cNvSpPr>
                <a:spLocks/>
              </p:cNvSpPr>
              <p:nvPr/>
            </p:nvSpPr>
            <p:spPr bwMode="auto">
              <a:xfrm>
                <a:off x="2971" y="111"/>
                <a:ext cx="2840" cy="2403"/>
              </a:xfrm>
              <a:custGeom>
                <a:avLst/>
                <a:gdLst>
                  <a:gd name="T0" fmla="*/ 1597 w 2840"/>
                  <a:gd name="T1" fmla="*/ 134 h 2403"/>
                  <a:gd name="T2" fmla="*/ 2296 w 2840"/>
                  <a:gd name="T3" fmla="*/ 581 h 2403"/>
                  <a:gd name="T4" fmla="*/ 2762 w 2840"/>
                  <a:gd name="T5" fmla="*/ 1269 h 2403"/>
                  <a:gd name="T6" fmla="*/ 2835 w 2840"/>
                  <a:gd name="T7" fmla="*/ 1622 h 2403"/>
                  <a:gd name="T8" fmla="*/ 2831 w 2840"/>
                  <a:gd name="T9" fmla="*/ 1850 h 2403"/>
                  <a:gd name="T10" fmla="*/ 2795 w 2840"/>
                  <a:gd name="T11" fmla="*/ 2012 h 2403"/>
                  <a:gd name="T12" fmla="*/ 2685 w 2840"/>
                  <a:gd name="T13" fmla="*/ 1957 h 2403"/>
                  <a:gd name="T14" fmla="*/ 2513 w 2840"/>
                  <a:gd name="T15" fmla="*/ 1818 h 2403"/>
                  <a:gd name="T16" fmla="*/ 2425 w 2840"/>
                  <a:gd name="T17" fmla="*/ 1904 h 2403"/>
                  <a:gd name="T18" fmla="*/ 2385 w 2840"/>
                  <a:gd name="T19" fmla="*/ 2086 h 2403"/>
                  <a:gd name="T20" fmla="*/ 2358 w 2840"/>
                  <a:gd name="T21" fmla="*/ 2230 h 2403"/>
                  <a:gd name="T22" fmla="*/ 2144 w 2840"/>
                  <a:gd name="T23" fmla="*/ 2395 h 2403"/>
                  <a:gd name="T24" fmla="*/ 1860 w 2840"/>
                  <a:gd name="T25" fmla="*/ 2347 h 2403"/>
                  <a:gd name="T26" fmla="*/ 1613 w 2840"/>
                  <a:gd name="T27" fmla="*/ 2157 h 2403"/>
                  <a:gd name="T28" fmla="*/ 1523 w 2840"/>
                  <a:gd name="T29" fmla="*/ 1993 h 2403"/>
                  <a:gd name="T30" fmla="*/ 1495 w 2840"/>
                  <a:gd name="T31" fmla="*/ 1875 h 2403"/>
                  <a:gd name="T32" fmla="*/ 1391 w 2840"/>
                  <a:gd name="T33" fmla="*/ 1849 h 2403"/>
                  <a:gd name="T34" fmla="*/ 1193 w 2840"/>
                  <a:gd name="T35" fmla="*/ 1925 h 2403"/>
                  <a:gd name="T36" fmla="*/ 1148 w 2840"/>
                  <a:gd name="T37" fmla="*/ 1895 h 2403"/>
                  <a:gd name="T38" fmla="*/ 1122 w 2840"/>
                  <a:gd name="T39" fmla="*/ 1812 h 2403"/>
                  <a:gd name="T40" fmla="*/ 1025 w 2840"/>
                  <a:gd name="T41" fmla="*/ 1788 h 2403"/>
                  <a:gd name="T42" fmla="*/ 986 w 2840"/>
                  <a:gd name="T43" fmla="*/ 1885 h 2403"/>
                  <a:gd name="T44" fmla="*/ 905 w 2840"/>
                  <a:gd name="T45" fmla="*/ 1909 h 2403"/>
                  <a:gd name="T46" fmla="*/ 816 w 2840"/>
                  <a:gd name="T47" fmla="*/ 1787 h 2403"/>
                  <a:gd name="T48" fmla="*/ 757 w 2840"/>
                  <a:gd name="T49" fmla="*/ 1674 h 2403"/>
                  <a:gd name="T50" fmla="*/ 586 w 2840"/>
                  <a:gd name="T51" fmla="*/ 1660 h 2403"/>
                  <a:gd name="T52" fmla="*/ 359 w 2840"/>
                  <a:gd name="T53" fmla="*/ 1695 h 2403"/>
                  <a:gd name="T54" fmla="*/ 346 w 2840"/>
                  <a:gd name="T55" fmla="*/ 1633 h 2403"/>
                  <a:gd name="T56" fmla="*/ 424 w 2840"/>
                  <a:gd name="T57" fmla="*/ 1495 h 2403"/>
                  <a:gd name="T58" fmla="*/ 468 w 2840"/>
                  <a:gd name="T59" fmla="*/ 1303 h 2403"/>
                  <a:gd name="T60" fmla="*/ 427 w 2840"/>
                  <a:gd name="T61" fmla="*/ 1121 h 2403"/>
                  <a:gd name="T62" fmla="*/ 521 w 2840"/>
                  <a:gd name="T63" fmla="*/ 1108 h 2403"/>
                  <a:gd name="T64" fmla="*/ 705 w 2840"/>
                  <a:gd name="T65" fmla="*/ 1183 h 2403"/>
                  <a:gd name="T66" fmla="*/ 889 w 2840"/>
                  <a:gd name="T67" fmla="*/ 1255 h 2403"/>
                  <a:gd name="T68" fmla="*/ 1034 w 2840"/>
                  <a:gd name="T69" fmla="*/ 1206 h 2403"/>
                  <a:gd name="T70" fmla="*/ 1075 w 2840"/>
                  <a:gd name="T71" fmla="*/ 993 h 2403"/>
                  <a:gd name="T72" fmla="*/ 975 w 2840"/>
                  <a:gd name="T73" fmla="*/ 902 h 2403"/>
                  <a:gd name="T74" fmla="*/ 886 w 2840"/>
                  <a:gd name="T75" fmla="*/ 1032 h 2403"/>
                  <a:gd name="T76" fmla="*/ 819 w 2840"/>
                  <a:gd name="T77" fmla="*/ 996 h 2403"/>
                  <a:gd name="T78" fmla="*/ 956 w 2840"/>
                  <a:gd name="T79" fmla="*/ 740 h 2403"/>
                  <a:gd name="T80" fmla="*/ 1181 w 2840"/>
                  <a:gd name="T81" fmla="*/ 697 h 2403"/>
                  <a:gd name="T82" fmla="*/ 1366 w 2840"/>
                  <a:gd name="T83" fmla="*/ 774 h 2403"/>
                  <a:gd name="T84" fmla="*/ 1523 w 2840"/>
                  <a:gd name="T85" fmla="*/ 616 h 2403"/>
                  <a:gd name="T86" fmla="*/ 1583 w 2840"/>
                  <a:gd name="T87" fmla="*/ 364 h 2403"/>
                  <a:gd name="T88" fmla="*/ 1477 w 2840"/>
                  <a:gd name="T89" fmla="*/ 186 h 2403"/>
                  <a:gd name="T90" fmla="*/ 1295 w 2840"/>
                  <a:gd name="T91" fmla="*/ 238 h 2403"/>
                  <a:gd name="T92" fmla="*/ 1059 w 2840"/>
                  <a:gd name="T93" fmla="*/ 332 h 2403"/>
                  <a:gd name="T94" fmla="*/ 811 w 2840"/>
                  <a:gd name="T95" fmla="*/ 382 h 2403"/>
                  <a:gd name="T96" fmla="*/ 557 w 2840"/>
                  <a:gd name="T97" fmla="*/ 546 h 2403"/>
                  <a:gd name="T98" fmla="*/ 298 w 2840"/>
                  <a:gd name="T99" fmla="*/ 692 h 2403"/>
                  <a:gd name="T100" fmla="*/ 15 w 2840"/>
                  <a:gd name="T101" fmla="*/ 640 h 2403"/>
                  <a:gd name="T102" fmla="*/ 141 w 2840"/>
                  <a:gd name="T103" fmla="*/ 481 h 2403"/>
                  <a:gd name="T104" fmla="*/ 350 w 2840"/>
                  <a:gd name="T105" fmla="*/ 361 h 2403"/>
                  <a:gd name="T106" fmla="*/ 464 w 2840"/>
                  <a:gd name="T107" fmla="*/ 180 h 2403"/>
                  <a:gd name="T108" fmla="*/ 407 w 2840"/>
                  <a:gd name="T109" fmla="*/ 89 h 2403"/>
                  <a:gd name="T110" fmla="*/ 256 w 2840"/>
                  <a:gd name="T111" fmla="*/ 164 h 2403"/>
                  <a:gd name="T112" fmla="*/ 94 w 2840"/>
                  <a:gd name="T113" fmla="*/ 297 h 2403"/>
                  <a:gd name="T114" fmla="*/ 2 w 2840"/>
                  <a:gd name="T115" fmla="*/ 380 h 2403"/>
                  <a:gd name="T116" fmla="*/ 33 w 2840"/>
                  <a:gd name="T117" fmla="*/ 257 h 2403"/>
                  <a:gd name="T118" fmla="*/ 396 w 2840"/>
                  <a:gd name="T119" fmla="*/ 55 h 2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840" h="2403">
                    <a:moveTo>
                      <a:pt x="869" y="0"/>
                    </a:moveTo>
                    <a:lnTo>
                      <a:pt x="996" y="4"/>
                    </a:lnTo>
                    <a:lnTo>
                      <a:pt x="1121" y="15"/>
                    </a:lnTo>
                    <a:lnTo>
                      <a:pt x="1244" y="35"/>
                    </a:lnTo>
                    <a:lnTo>
                      <a:pt x="1364" y="61"/>
                    </a:lnTo>
                    <a:lnTo>
                      <a:pt x="1482" y="93"/>
                    </a:lnTo>
                    <a:lnTo>
                      <a:pt x="1597" y="134"/>
                    </a:lnTo>
                    <a:lnTo>
                      <a:pt x="1708" y="180"/>
                    </a:lnTo>
                    <a:lnTo>
                      <a:pt x="1817" y="232"/>
                    </a:lnTo>
                    <a:lnTo>
                      <a:pt x="1921" y="291"/>
                    </a:lnTo>
                    <a:lnTo>
                      <a:pt x="2020" y="355"/>
                    </a:lnTo>
                    <a:lnTo>
                      <a:pt x="2117" y="426"/>
                    </a:lnTo>
                    <a:lnTo>
                      <a:pt x="2209" y="500"/>
                    </a:lnTo>
                    <a:lnTo>
                      <a:pt x="2296" y="581"/>
                    </a:lnTo>
                    <a:lnTo>
                      <a:pt x="2379" y="667"/>
                    </a:lnTo>
                    <a:lnTo>
                      <a:pt x="2456" y="758"/>
                    </a:lnTo>
                    <a:lnTo>
                      <a:pt x="2529" y="852"/>
                    </a:lnTo>
                    <a:lnTo>
                      <a:pt x="2596" y="950"/>
                    </a:lnTo>
                    <a:lnTo>
                      <a:pt x="2657" y="1053"/>
                    </a:lnTo>
                    <a:lnTo>
                      <a:pt x="2712" y="1159"/>
                    </a:lnTo>
                    <a:lnTo>
                      <a:pt x="2762" y="1269"/>
                    </a:lnTo>
                    <a:lnTo>
                      <a:pt x="2804" y="1382"/>
                    </a:lnTo>
                    <a:lnTo>
                      <a:pt x="2840" y="1498"/>
                    </a:lnTo>
                    <a:lnTo>
                      <a:pt x="2839" y="1516"/>
                    </a:lnTo>
                    <a:lnTo>
                      <a:pt x="2837" y="1539"/>
                    </a:lnTo>
                    <a:lnTo>
                      <a:pt x="2836" y="1565"/>
                    </a:lnTo>
                    <a:lnTo>
                      <a:pt x="2835" y="1592"/>
                    </a:lnTo>
                    <a:lnTo>
                      <a:pt x="2835" y="1622"/>
                    </a:lnTo>
                    <a:lnTo>
                      <a:pt x="2835" y="1653"/>
                    </a:lnTo>
                    <a:lnTo>
                      <a:pt x="2835" y="1685"/>
                    </a:lnTo>
                    <a:lnTo>
                      <a:pt x="2835" y="1719"/>
                    </a:lnTo>
                    <a:lnTo>
                      <a:pt x="2835" y="1752"/>
                    </a:lnTo>
                    <a:lnTo>
                      <a:pt x="2834" y="1786"/>
                    </a:lnTo>
                    <a:lnTo>
                      <a:pt x="2832" y="1818"/>
                    </a:lnTo>
                    <a:lnTo>
                      <a:pt x="2831" y="1850"/>
                    </a:lnTo>
                    <a:lnTo>
                      <a:pt x="2829" y="1881"/>
                    </a:lnTo>
                    <a:lnTo>
                      <a:pt x="2826" y="1910"/>
                    </a:lnTo>
                    <a:lnTo>
                      <a:pt x="2822" y="1936"/>
                    </a:lnTo>
                    <a:lnTo>
                      <a:pt x="2816" y="1961"/>
                    </a:lnTo>
                    <a:lnTo>
                      <a:pt x="2811" y="1981"/>
                    </a:lnTo>
                    <a:lnTo>
                      <a:pt x="2804" y="1998"/>
                    </a:lnTo>
                    <a:lnTo>
                      <a:pt x="2795" y="2012"/>
                    </a:lnTo>
                    <a:lnTo>
                      <a:pt x="2784" y="2020"/>
                    </a:lnTo>
                    <a:lnTo>
                      <a:pt x="2773" y="2024"/>
                    </a:lnTo>
                    <a:lnTo>
                      <a:pt x="2759" y="2023"/>
                    </a:lnTo>
                    <a:lnTo>
                      <a:pt x="2743" y="2017"/>
                    </a:lnTo>
                    <a:lnTo>
                      <a:pt x="2726" y="2003"/>
                    </a:lnTo>
                    <a:lnTo>
                      <a:pt x="2707" y="1983"/>
                    </a:lnTo>
                    <a:lnTo>
                      <a:pt x="2685" y="1957"/>
                    </a:lnTo>
                    <a:lnTo>
                      <a:pt x="2653" y="1919"/>
                    </a:lnTo>
                    <a:lnTo>
                      <a:pt x="2625" y="1886"/>
                    </a:lnTo>
                    <a:lnTo>
                      <a:pt x="2599" y="1861"/>
                    </a:lnTo>
                    <a:lnTo>
                      <a:pt x="2574" y="1842"/>
                    </a:lnTo>
                    <a:lnTo>
                      <a:pt x="2552" y="1828"/>
                    </a:lnTo>
                    <a:lnTo>
                      <a:pt x="2532" y="1821"/>
                    </a:lnTo>
                    <a:lnTo>
                      <a:pt x="2513" y="1818"/>
                    </a:lnTo>
                    <a:lnTo>
                      <a:pt x="2496" y="1819"/>
                    </a:lnTo>
                    <a:lnTo>
                      <a:pt x="2481" y="1825"/>
                    </a:lnTo>
                    <a:lnTo>
                      <a:pt x="2467" y="1834"/>
                    </a:lnTo>
                    <a:lnTo>
                      <a:pt x="2455" y="1848"/>
                    </a:lnTo>
                    <a:lnTo>
                      <a:pt x="2444" y="1864"/>
                    </a:lnTo>
                    <a:lnTo>
                      <a:pt x="2434" y="1883"/>
                    </a:lnTo>
                    <a:lnTo>
                      <a:pt x="2425" y="1904"/>
                    </a:lnTo>
                    <a:lnTo>
                      <a:pt x="2418" y="1927"/>
                    </a:lnTo>
                    <a:lnTo>
                      <a:pt x="2410" y="1952"/>
                    </a:lnTo>
                    <a:lnTo>
                      <a:pt x="2404" y="1978"/>
                    </a:lnTo>
                    <a:lnTo>
                      <a:pt x="2398" y="2004"/>
                    </a:lnTo>
                    <a:lnTo>
                      <a:pt x="2393" y="2032"/>
                    </a:lnTo>
                    <a:lnTo>
                      <a:pt x="2389" y="2059"/>
                    </a:lnTo>
                    <a:lnTo>
                      <a:pt x="2385" y="2086"/>
                    </a:lnTo>
                    <a:lnTo>
                      <a:pt x="2380" y="2111"/>
                    </a:lnTo>
                    <a:lnTo>
                      <a:pt x="2377" y="2136"/>
                    </a:lnTo>
                    <a:lnTo>
                      <a:pt x="2374" y="2160"/>
                    </a:lnTo>
                    <a:lnTo>
                      <a:pt x="2370" y="2181"/>
                    </a:lnTo>
                    <a:lnTo>
                      <a:pt x="2367" y="2201"/>
                    </a:lnTo>
                    <a:lnTo>
                      <a:pt x="2362" y="2217"/>
                    </a:lnTo>
                    <a:lnTo>
                      <a:pt x="2358" y="2230"/>
                    </a:lnTo>
                    <a:lnTo>
                      <a:pt x="2353" y="2240"/>
                    </a:lnTo>
                    <a:lnTo>
                      <a:pt x="2323" y="2281"/>
                    </a:lnTo>
                    <a:lnTo>
                      <a:pt x="2291" y="2316"/>
                    </a:lnTo>
                    <a:lnTo>
                      <a:pt x="2256" y="2345"/>
                    </a:lnTo>
                    <a:lnTo>
                      <a:pt x="2220" y="2368"/>
                    </a:lnTo>
                    <a:lnTo>
                      <a:pt x="2183" y="2384"/>
                    </a:lnTo>
                    <a:lnTo>
                      <a:pt x="2144" y="2395"/>
                    </a:lnTo>
                    <a:lnTo>
                      <a:pt x="2105" y="2402"/>
                    </a:lnTo>
                    <a:lnTo>
                      <a:pt x="2064" y="2403"/>
                    </a:lnTo>
                    <a:lnTo>
                      <a:pt x="2024" y="2399"/>
                    </a:lnTo>
                    <a:lnTo>
                      <a:pt x="1982" y="2392"/>
                    </a:lnTo>
                    <a:lnTo>
                      <a:pt x="1941" y="2381"/>
                    </a:lnTo>
                    <a:lnTo>
                      <a:pt x="1901" y="2366"/>
                    </a:lnTo>
                    <a:lnTo>
                      <a:pt x="1860" y="2347"/>
                    </a:lnTo>
                    <a:lnTo>
                      <a:pt x="1820" y="2326"/>
                    </a:lnTo>
                    <a:lnTo>
                      <a:pt x="1782" y="2302"/>
                    </a:lnTo>
                    <a:lnTo>
                      <a:pt x="1744" y="2276"/>
                    </a:lnTo>
                    <a:lnTo>
                      <a:pt x="1710" y="2249"/>
                    </a:lnTo>
                    <a:lnTo>
                      <a:pt x="1675" y="2219"/>
                    </a:lnTo>
                    <a:lnTo>
                      <a:pt x="1643" y="2188"/>
                    </a:lnTo>
                    <a:lnTo>
                      <a:pt x="1613" y="2157"/>
                    </a:lnTo>
                    <a:lnTo>
                      <a:pt x="1586" y="2124"/>
                    </a:lnTo>
                    <a:lnTo>
                      <a:pt x="1562" y="2091"/>
                    </a:lnTo>
                    <a:lnTo>
                      <a:pt x="1550" y="2073"/>
                    </a:lnTo>
                    <a:lnTo>
                      <a:pt x="1541" y="2053"/>
                    </a:lnTo>
                    <a:lnTo>
                      <a:pt x="1533" y="2034"/>
                    </a:lnTo>
                    <a:lnTo>
                      <a:pt x="1528" y="2014"/>
                    </a:lnTo>
                    <a:lnTo>
                      <a:pt x="1523" y="1993"/>
                    </a:lnTo>
                    <a:lnTo>
                      <a:pt x="1520" y="1974"/>
                    </a:lnTo>
                    <a:lnTo>
                      <a:pt x="1516" y="1955"/>
                    </a:lnTo>
                    <a:lnTo>
                      <a:pt x="1514" y="1937"/>
                    </a:lnTo>
                    <a:lnTo>
                      <a:pt x="1510" y="1919"/>
                    </a:lnTo>
                    <a:lnTo>
                      <a:pt x="1506" y="1902"/>
                    </a:lnTo>
                    <a:lnTo>
                      <a:pt x="1501" y="1889"/>
                    </a:lnTo>
                    <a:lnTo>
                      <a:pt x="1495" y="1875"/>
                    </a:lnTo>
                    <a:lnTo>
                      <a:pt x="1487" y="1864"/>
                    </a:lnTo>
                    <a:lnTo>
                      <a:pt x="1479" y="1855"/>
                    </a:lnTo>
                    <a:lnTo>
                      <a:pt x="1466" y="1848"/>
                    </a:lnTo>
                    <a:lnTo>
                      <a:pt x="1453" y="1844"/>
                    </a:lnTo>
                    <a:lnTo>
                      <a:pt x="1435" y="1843"/>
                    </a:lnTo>
                    <a:lnTo>
                      <a:pt x="1414" y="1844"/>
                    </a:lnTo>
                    <a:lnTo>
                      <a:pt x="1391" y="1849"/>
                    </a:lnTo>
                    <a:lnTo>
                      <a:pt x="1362" y="1858"/>
                    </a:lnTo>
                    <a:lnTo>
                      <a:pt x="1330" y="1870"/>
                    </a:lnTo>
                    <a:lnTo>
                      <a:pt x="1292" y="1886"/>
                    </a:lnTo>
                    <a:lnTo>
                      <a:pt x="1260" y="1901"/>
                    </a:lnTo>
                    <a:lnTo>
                      <a:pt x="1233" y="1912"/>
                    </a:lnTo>
                    <a:lnTo>
                      <a:pt x="1211" y="1920"/>
                    </a:lnTo>
                    <a:lnTo>
                      <a:pt x="1193" y="1925"/>
                    </a:lnTo>
                    <a:lnTo>
                      <a:pt x="1179" y="1926"/>
                    </a:lnTo>
                    <a:lnTo>
                      <a:pt x="1168" y="1926"/>
                    </a:lnTo>
                    <a:lnTo>
                      <a:pt x="1161" y="1924"/>
                    </a:lnTo>
                    <a:lnTo>
                      <a:pt x="1156" y="1919"/>
                    </a:lnTo>
                    <a:lnTo>
                      <a:pt x="1152" y="1912"/>
                    </a:lnTo>
                    <a:lnTo>
                      <a:pt x="1150" y="1904"/>
                    </a:lnTo>
                    <a:lnTo>
                      <a:pt x="1148" y="1895"/>
                    </a:lnTo>
                    <a:lnTo>
                      <a:pt x="1147" y="1885"/>
                    </a:lnTo>
                    <a:lnTo>
                      <a:pt x="1146" y="1873"/>
                    </a:lnTo>
                    <a:lnTo>
                      <a:pt x="1145" y="1861"/>
                    </a:lnTo>
                    <a:lnTo>
                      <a:pt x="1142" y="1849"/>
                    </a:lnTo>
                    <a:lnTo>
                      <a:pt x="1137" y="1837"/>
                    </a:lnTo>
                    <a:lnTo>
                      <a:pt x="1131" y="1824"/>
                    </a:lnTo>
                    <a:lnTo>
                      <a:pt x="1122" y="1812"/>
                    </a:lnTo>
                    <a:lnTo>
                      <a:pt x="1110" y="1801"/>
                    </a:lnTo>
                    <a:lnTo>
                      <a:pt x="1094" y="1791"/>
                    </a:lnTo>
                    <a:lnTo>
                      <a:pt x="1074" y="1781"/>
                    </a:lnTo>
                    <a:lnTo>
                      <a:pt x="1059" y="1776"/>
                    </a:lnTo>
                    <a:lnTo>
                      <a:pt x="1045" y="1777"/>
                    </a:lnTo>
                    <a:lnTo>
                      <a:pt x="1035" y="1781"/>
                    </a:lnTo>
                    <a:lnTo>
                      <a:pt x="1025" y="1788"/>
                    </a:lnTo>
                    <a:lnTo>
                      <a:pt x="1018" y="1799"/>
                    </a:lnTo>
                    <a:lnTo>
                      <a:pt x="1012" y="1812"/>
                    </a:lnTo>
                    <a:lnTo>
                      <a:pt x="1007" y="1825"/>
                    </a:lnTo>
                    <a:lnTo>
                      <a:pt x="1002" y="1840"/>
                    </a:lnTo>
                    <a:lnTo>
                      <a:pt x="997" y="1857"/>
                    </a:lnTo>
                    <a:lnTo>
                      <a:pt x="992" y="1871"/>
                    </a:lnTo>
                    <a:lnTo>
                      <a:pt x="986" y="1885"/>
                    </a:lnTo>
                    <a:lnTo>
                      <a:pt x="980" y="1897"/>
                    </a:lnTo>
                    <a:lnTo>
                      <a:pt x="972" y="1909"/>
                    </a:lnTo>
                    <a:lnTo>
                      <a:pt x="963" y="1916"/>
                    </a:lnTo>
                    <a:lnTo>
                      <a:pt x="952" y="1921"/>
                    </a:lnTo>
                    <a:lnTo>
                      <a:pt x="939" y="1921"/>
                    </a:lnTo>
                    <a:lnTo>
                      <a:pt x="924" y="1917"/>
                    </a:lnTo>
                    <a:lnTo>
                      <a:pt x="905" y="1909"/>
                    </a:lnTo>
                    <a:lnTo>
                      <a:pt x="883" y="1894"/>
                    </a:lnTo>
                    <a:lnTo>
                      <a:pt x="867" y="1878"/>
                    </a:lnTo>
                    <a:lnTo>
                      <a:pt x="853" y="1861"/>
                    </a:lnTo>
                    <a:lnTo>
                      <a:pt x="840" y="1844"/>
                    </a:lnTo>
                    <a:lnTo>
                      <a:pt x="832" y="1825"/>
                    </a:lnTo>
                    <a:lnTo>
                      <a:pt x="823" y="1807"/>
                    </a:lnTo>
                    <a:lnTo>
                      <a:pt x="816" y="1787"/>
                    </a:lnTo>
                    <a:lnTo>
                      <a:pt x="808" y="1768"/>
                    </a:lnTo>
                    <a:lnTo>
                      <a:pt x="802" y="1751"/>
                    </a:lnTo>
                    <a:lnTo>
                      <a:pt x="796" y="1732"/>
                    </a:lnTo>
                    <a:lnTo>
                      <a:pt x="788" y="1716"/>
                    </a:lnTo>
                    <a:lnTo>
                      <a:pt x="780" y="1700"/>
                    </a:lnTo>
                    <a:lnTo>
                      <a:pt x="770" y="1686"/>
                    </a:lnTo>
                    <a:lnTo>
                      <a:pt x="757" y="1674"/>
                    </a:lnTo>
                    <a:lnTo>
                      <a:pt x="744" y="1664"/>
                    </a:lnTo>
                    <a:lnTo>
                      <a:pt x="726" y="1657"/>
                    </a:lnTo>
                    <a:lnTo>
                      <a:pt x="706" y="1650"/>
                    </a:lnTo>
                    <a:lnTo>
                      <a:pt x="683" y="1648"/>
                    </a:lnTo>
                    <a:lnTo>
                      <a:pt x="655" y="1649"/>
                    </a:lnTo>
                    <a:lnTo>
                      <a:pt x="623" y="1653"/>
                    </a:lnTo>
                    <a:lnTo>
                      <a:pt x="586" y="1660"/>
                    </a:lnTo>
                    <a:lnTo>
                      <a:pt x="536" y="1673"/>
                    </a:lnTo>
                    <a:lnTo>
                      <a:pt x="491" y="1681"/>
                    </a:lnTo>
                    <a:lnTo>
                      <a:pt x="454" y="1689"/>
                    </a:lnTo>
                    <a:lnTo>
                      <a:pt x="422" y="1694"/>
                    </a:lnTo>
                    <a:lnTo>
                      <a:pt x="396" y="1696"/>
                    </a:lnTo>
                    <a:lnTo>
                      <a:pt x="375" y="1696"/>
                    </a:lnTo>
                    <a:lnTo>
                      <a:pt x="359" y="1695"/>
                    </a:lnTo>
                    <a:lnTo>
                      <a:pt x="346" y="1693"/>
                    </a:lnTo>
                    <a:lnTo>
                      <a:pt x="338" y="1686"/>
                    </a:lnTo>
                    <a:lnTo>
                      <a:pt x="334" y="1679"/>
                    </a:lnTo>
                    <a:lnTo>
                      <a:pt x="333" y="1670"/>
                    </a:lnTo>
                    <a:lnTo>
                      <a:pt x="335" y="1659"/>
                    </a:lnTo>
                    <a:lnTo>
                      <a:pt x="339" y="1647"/>
                    </a:lnTo>
                    <a:lnTo>
                      <a:pt x="346" y="1633"/>
                    </a:lnTo>
                    <a:lnTo>
                      <a:pt x="355" y="1618"/>
                    </a:lnTo>
                    <a:lnTo>
                      <a:pt x="365" y="1601"/>
                    </a:lnTo>
                    <a:lnTo>
                      <a:pt x="376" y="1582"/>
                    </a:lnTo>
                    <a:lnTo>
                      <a:pt x="387" y="1562"/>
                    </a:lnTo>
                    <a:lnTo>
                      <a:pt x="400" y="1541"/>
                    </a:lnTo>
                    <a:lnTo>
                      <a:pt x="412" y="1519"/>
                    </a:lnTo>
                    <a:lnTo>
                      <a:pt x="424" y="1495"/>
                    </a:lnTo>
                    <a:lnTo>
                      <a:pt x="436" y="1470"/>
                    </a:lnTo>
                    <a:lnTo>
                      <a:pt x="446" y="1444"/>
                    </a:lnTo>
                    <a:lnTo>
                      <a:pt x="454" y="1418"/>
                    </a:lnTo>
                    <a:lnTo>
                      <a:pt x="462" y="1390"/>
                    </a:lnTo>
                    <a:lnTo>
                      <a:pt x="467" y="1361"/>
                    </a:lnTo>
                    <a:lnTo>
                      <a:pt x="469" y="1332"/>
                    </a:lnTo>
                    <a:lnTo>
                      <a:pt x="468" y="1303"/>
                    </a:lnTo>
                    <a:lnTo>
                      <a:pt x="464" y="1272"/>
                    </a:lnTo>
                    <a:lnTo>
                      <a:pt x="457" y="1241"/>
                    </a:lnTo>
                    <a:lnTo>
                      <a:pt x="446" y="1208"/>
                    </a:lnTo>
                    <a:lnTo>
                      <a:pt x="434" y="1180"/>
                    </a:lnTo>
                    <a:lnTo>
                      <a:pt x="428" y="1156"/>
                    </a:lnTo>
                    <a:lnTo>
                      <a:pt x="426" y="1138"/>
                    </a:lnTo>
                    <a:lnTo>
                      <a:pt x="427" y="1121"/>
                    </a:lnTo>
                    <a:lnTo>
                      <a:pt x="432" y="1110"/>
                    </a:lnTo>
                    <a:lnTo>
                      <a:pt x="439" y="1103"/>
                    </a:lnTo>
                    <a:lnTo>
                      <a:pt x="451" y="1098"/>
                    </a:lnTo>
                    <a:lnTo>
                      <a:pt x="465" y="1097"/>
                    </a:lnTo>
                    <a:lnTo>
                      <a:pt x="482" y="1098"/>
                    </a:lnTo>
                    <a:lnTo>
                      <a:pt x="500" y="1101"/>
                    </a:lnTo>
                    <a:lnTo>
                      <a:pt x="521" y="1108"/>
                    </a:lnTo>
                    <a:lnTo>
                      <a:pt x="545" y="1115"/>
                    </a:lnTo>
                    <a:lnTo>
                      <a:pt x="568" y="1124"/>
                    </a:lnTo>
                    <a:lnTo>
                      <a:pt x="595" y="1135"/>
                    </a:lnTo>
                    <a:lnTo>
                      <a:pt x="621" y="1146"/>
                    </a:lnTo>
                    <a:lnTo>
                      <a:pt x="648" y="1159"/>
                    </a:lnTo>
                    <a:lnTo>
                      <a:pt x="677" y="1171"/>
                    </a:lnTo>
                    <a:lnTo>
                      <a:pt x="705" y="1183"/>
                    </a:lnTo>
                    <a:lnTo>
                      <a:pt x="732" y="1197"/>
                    </a:lnTo>
                    <a:lnTo>
                      <a:pt x="761" y="1210"/>
                    </a:lnTo>
                    <a:lnTo>
                      <a:pt x="788" y="1221"/>
                    </a:lnTo>
                    <a:lnTo>
                      <a:pt x="816" y="1232"/>
                    </a:lnTo>
                    <a:lnTo>
                      <a:pt x="842" y="1242"/>
                    </a:lnTo>
                    <a:lnTo>
                      <a:pt x="865" y="1249"/>
                    </a:lnTo>
                    <a:lnTo>
                      <a:pt x="889" y="1255"/>
                    </a:lnTo>
                    <a:lnTo>
                      <a:pt x="910" y="1260"/>
                    </a:lnTo>
                    <a:lnTo>
                      <a:pt x="930" y="1262"/>
                    </a:lnTo>
                    <a:lnTo>
                      <a:pt x="946" y="1262"/>
                    </a:lnTo>
                    <a:lnTo>
                      <a:pt x="961" y="1258"/>
                    </a:lnTo>
                    <a:lnTo>
                      <a:pt x="988" y="1246"/>
                    </a:lnTo>
                    <a:lnTo>
                      <a:pt x="1013" y="1227"/>
                    </a:lnTo>
                    <a:lnTo>
                      <a:pt x="1034" y="1206"/>
                    </a:lnTo>
                    <a:lnTo>
                      <a:pt x="1052" y="1180"/>
                    </a:lnTo>
                    <a:lnTo>
                      <a:pt x="1065" y="1152"/>
                    </a:lnTo>
                    <a:lnTo>
                      <a:pt x="1075" y="1121"/>
                    </a:lnTo>
                    <a:lnTo>
                      <a:pt x="1081" y="1090"/>
                    </a:lnTo>
                    <a:lnTo>
                      <a:pt x="1083" y="1057"/>
                    </a:lnTo>
                    <a:lnTo>
                      <a:pt x="1081" y="1025"/>
                    </a:lnTo>
                    <a:lnTo>
                      <a:pt x="1075" y="993"/>
                    </a:lnTo>
                    <a:lnTo>
                      <a:pt x="1065" y="964"/>
                    </a:lnTo>
                    <a:lnTo>
                      <a:pt x="1050" y="936"/>
                    </a:lnTo>
                    <a:lnTo>
                      <a:pt x="1032" y="911"/>
                    </a:lnTo>
                    <a:lnTo>
                      <a:pt x="1016" y="898"/>
                    </a:lnTo>
                    <a:lnTo>
                      <a:pt x="1002" y="893"/>
                    </a:lnTo>
                    <a:lnTo>
                      <a:pt x="988" y="894"/>
                    </a:lnTo>
                    <a:lnTo>
                      <a:pt x="975" y="902"/>
                    </a:lnTo>
                    <a:lnTo>
                      <a:pt x="962" y="913"/>
                    </a:lnTo>
                    <a:lnTo>
                      <a:pt x="950" y="929"/>
                    </a:lnTo>
                    <a:lnTo>
                      <a:pt x="937" y="948"/>
                    </a:lnTo>
                    <a:lnTo>
                      <a:pt x="925" y="967"/>
                    </a:lnTo>
                    <a:lnTo>
                      <a:pt x="912" y="990"/>
                    </a:lnTo>
                    <a:lnTo>
                      <a:pt x="900" y="1011"/>
                    </a:lnTo>
                    <a:lnTo>
                      <a:pt x="886" y="1032"/>
                    </a:lnTo>
                    <a:lnTo>
                      <a:pt x="874" y="1051"/>
                    </a:lnTo>
                    <a:lnTo>
                      <a:pt x="859" y="1067"/>
                    </a:lnTo>
                    <a:lnTo>
                      <a:pt x="844" y="1079"/>
                    </a:lnTo>
                    <a:lnTo>
                      <a:pt x="829" y="1087"/>
                    </a:lnTo>
                    <a:lnTo>
                      <a:pt x="812" y="1088"/>
                    </a:lnTo>
                    <a:lnTo>
                      <a:pt x="813" y="1042"/>
                    </a:lnTo>
                    <a:lnTo>
                      <a:pt x="819" y="996"/>
                    </a:lnTo>
                    <a:lnTo>
                      <a:pt x="829" y="951"/>
                    </a:lnTo>
                    <a:lnTo>
                      <a:pt x="843" y="909"/>
                    </a:lnTo>
                    <a:lnTo>
                      <a:pt x="860" y="869"/>
                    </a:lnTo>
                    <a:lnTo>
                      <a:pt x="880" y="832"/>
                    </a:lnTo>
                    <a:lnTo>
                      <a:pt x="904" y="797"/>
                    </a:lnTo>
                    <a:lnTo>
                      <a:pt x="929" y="767"/>
                    </a:lnTo>
                    <a:lnTo>
                      <a:pt x="956" y="740"/>
                    </a:lnTo>
                    <a:lnTo>
                      <a:pt x="986" y="718"/>
                    </a:lnTo>
                    <a:lnTo>
                      <a:pt x="1017" y="700"/>
                    </a:lnTo>
                    <a:lnTo>
                      <a:pt x="1049" y="687"/>
                    </a:lnTo>
                    <a:lnTo>
                      <a:pt x="1081" y="681"/>
                    </a:lnTo>
                    <a:lnTo>
                      <a:pt x="1114" y="679"/>
                    </a:lnTo>
                    <a:lnTo>
                      <a:pt x="1147" y="684"/>
                    </a:lnTo>
                    <a:lnTo>
                      <a:pt x="1181" y="697"/>
                    </a:lnTo>
                    <a:lnTo>
                      <a:pt x="1212" y="715"/>
                    </a:lnTo>
                    <a:lnTo>
                      <a:pt x="1244" y="741"/>
                    </a:lnTo>
                    <a:lnTo>
                      <a:pt x="1266" y="761"/>
                    </a:lnTo>
                    <a:lnTo>
                      <a:pt x="1291" y="774"/>
                    </a:lnTo>
                    <a:lnTo>
                      <a:pt x="1316" y="780"/>
                    </a:lnTo>
                    <a:lnTo>
                      <a:pt x="1341" y="779"/>
                    </a:lnTo>
                    <a:lnTo>
                      <a:pt x="1366" y="774"/>
                    </a:lnTo>
                    <a:lnTo>
                      <a:pt x="1391" y="762"/>
                    </a:lnTo>
                    <a:lnTo>
                      <a:pt x="1415" y="748"/>
                    </a:lnTo>
                    <a:lnTo>
                      <a:pt x="1439" y="728"/>
                    </a:lnTo>
                    <a:lnTo>
                      <a:pt x="1463" y="704"/>
                    </a:lnTo>
                    <a:lnTo>
                      <a:pt x="1484" y="677"/>
                    </a:lnTo>
                    <a:lnTo>
                      <a:pt x="1505" y="647"/>
                    </a:lnTo>
                    <a:lnTo>
                      <a:pt x="1523" y="616"/>
                    </a:lnTo>
                    <a:lnTo>
                      <a:pt x="1540" y="581"/>
                    </a:lnTo>
                    <a:lnTo>
                      <a:pt x="1553" y="546"/>
                    </a:lnTo>
                    <a:lnTo>
                      <a:pt x="1566" y="510"/>
                    </a:lnTo>
                    <a:lnTo>
                      <a:pt x="1574" y="473"/>
                    </a:lnTo>
                    <a:lnTo>
                      <a:pt x="1581" y="436"/>
                    </a:lnTo>
                    <a:lnTo>
                      <a:pt x="1583" y="400"/>
                    </a:lnTo>
                    <a:lnTo>
                      <a:pt x="1583" y="364"/>
                    </a:lnTo>
                    <a:lnTo>
                      <a:pt x="1578" y="329"/>
                    </a:lnTo>
                    <a:lnTo>
                      <a:pt x="1569" y="296"/>
                    </a:lnTo>
                    <a:lnTo>
                      <a:pt x="1557" y="266"/>
                    </a:lnTo>
                    <a:lnTo>
                      <a:pt x="1540" y="237"/>
                    </a:lnTo>
                    <a:lnTo>
                      <a:pt x="1517" y="212"/>
                    </a:lnTo>
                    <a:lnTo>
                      <a:pt x="1491" y="191"/>
                    </a:lnTo>
                    <a:lnTo>
                      <a:pt x="1477" y="186"/>
                    </a:lnTo>
                    <a:lnTo>
                      <a:pt x="1461" y="185"/>
                    </a:lnTo>
                    <a:lnTo>
                      <a:pt x="1440" y="188"/>
                    </a:lnTo>
                    <a:lnTo>
                      <a:pt x="1415" y="194"/>
                    </a:lnTo>
                    <a:lnTo>
                      <a:pt x="1388" y="201"/>
                    </a:lnTo>
                    <a:lnTo>
                      <a:pt x="1358" y="212"/>
                    </a:lnTo>
                    <a:lnTo>
                      <a:pt x="1327" y="225"/>
                    </a:lnTo>
                    <a:lnTo>
                      <a:pt x="1295" y="238"/>
                    </a:lnTo>
                    <a:lnTo>
                      <a:pt x="1260" y="252"/>
                    </a:lnTo>
                    <a:lnTo>
                      <a:pt x="1225" y="267"/>
                    </a:lnTo>
                    <a:lnTo>
                      <a:pt x="1191" y="282"/>
                    </a:lnTo>
                    <a:lnTo>
                      <a:pt x="1156" y="297"/>
                    </a:lnTo>
                    <a:lnTo>
                      <a:pt x="1122" y="309"/>
                    </a:lnTo>
                    <a:lnTo>
                      <a:pt x="1090" y="322"/>
                    </a:lnTo>
                    <a:lnTo>
                      <a:pt x="1059" y="332"/>
                    </a:lnTo>
                    <a:lnTo>
                      <a:pt x="1030" y="339"/>
                    </a:lnTo>
                    <a:lnTo>
                      <a:pt x="1004" y="344"/>
                    </a:lnTo>
                    <a:lnTo>
                      <a:pt x="982" y="346"/>
                    </a:lnTo>
                    <a:lnTo>
                      <a:pt x="936" y="349"/>
                    </a:lnTo>
                    <a:lnTo>
                      <a:pt x="893" y="356"/>
                    </a:lnTo>
                    <a:lnTo>
                      <a:pt x="850" y="368"/>
                    </a:lnTo>
                    <a:lnTo>
                      <a:pt x="811" y="382"/>
                    </a:lnTo>
                    <a:lnTo>
                      <a:pt x="772" y="400"/>
                    </a:lnTo>
                    <a:lnTo>
                      <a:pt x="735" y="421"/>
                    </a:lnTo>
                    <a:lnTo>
                      <a:pt x="698" y="443"/>
                    </a:lnTo>
                    <a:lnTo>
                      <a:pt x="662" y="468"/>
                    </a:lnTo>
                    <a:lnTo>
                      <a:pt x="627" y="494"/>
                    </a:lnTo>
                    <a:lnTo>
                      <a:pt x="592" y="520"/>
                    </a:lnTo>
                    <a:lnTo>
                      <a:pt x="557" y="546"/>
                    </a:lnTo>
                    <a:lnTo>
                      <a:pt x="521" y="572"/>
                    </a:lnTo>
                    <a:lnTo>
                      <a:pt x="487" y="597"/>
                    </a:lnTo>
                    <a:lnTo>
                      <a:pt x="451" y="621"/>
                    </a:lnTo>
                    <a:lnTo>
                      <a:pt x="414" y="643"/>
                    </a:lnTo>
                    <a:lnTo>
                      <a:pt x="376" y="662"/>
                    </a:lnTo>
                    <a:lnTo>
                      <a:pt x="338" y="679"/>
                    </a:lnTo>
                    <a:lnTo>
                      <a:pt x="298" y="692"/>
                    </a:lnTo>
                    <a:lnTo>
                      <a:pt x="256" y="702"/>
                    </a:lnTo>
                    <a:lnTo>
                      <a:pt x="212" y="707"/>
                    </a:lnTo>
                    <a:lnTo>
                      <a:pt x="166" y="705"/>
                    </a:lnTo>
                    <a:lnTo>
                      <a:pt x="118" y="700"/>
                    </a:lnTo>
                    <a:lnTo>
                      <a:pt x="67" y="689"/>
                    </a:lnTo>
                    <a:lnTo>
                      <a:pt x="15" y="672"/>
                    </a:lnTo>
                    <a:lnTo>
                      <a:pt x="15" y="640"/>
                    </a:lnTo>
                    <a:lnTo>
                      <a:pt x="21" y="611"/>
                    </a:lnTo>
                    <a:lnTo>
                      <a:pt x="32" y="584"/>
                    </a:lnTo>
                    <a:lnTo>
                      <a:pt x="47" y="560"/>
                    </a:lnTo>
                    <a:lnTo>
                      <a:pt x="67" y="538"/>
                    </a:lnTo>
                    <a:lnTo>
                      <a:pt x="89" y="518"/>
                    </a:lnTo>
                    <a:lnTo>
                      <a:pt x="114" y="499"/>
                    </a:lnTo>
                    <a:lnTo>
                      <a:pt x="141" y="481"/>
                    </a:lnTo>
                    <a:lnTo>
                      <a:pt x="170" y="463"/>
                    </a:lnTo>
                    <a:lnTo>
                      <a:pt x="200" y="447"/>
                    </a:lnTo>
                    <a:lnTo>
                      <a:pt x="231" y="431"/>
                    </a:lnTo>
                    <a:lnTo>
                      <a:pt x="262" y="415"/>
                    </a:lnTo>
                    <a:lnTo>
                      <a:pt x="293" y="397"/>
                    </a:lnTo>
                    <a:lnTo>
                      <a:pt x="321" y="380"/>
                    </a:lnTo>
                    <a:lnTo>
                      <a:pt x="350" y="361"/>
                    </a:lnTo>
                    <a:lnTo>
                      <a:pt x="376" y="342"/>
                    </a:lnTo>
                    <a:lnTo>
                      <a:pt x="400" y="319"/>
                    </a:lnTo>
                    <a:lnTo>
                      <a:pt x="421" y="297"/>
                    </a:lnTo>
                    <a:lnTo>
                      <a:pt x="438" y="271"/>
                    </a:lnTo>
                    <a:lnTo>
                      <a:pt x="451" y="243"/>
                    </a:lnTo>
                    <a:lnTo>
                      <a:pt x="459" y="212"/>
                    </a:lnTo>
                    <a:lnTo>
                      <a:pt x="464" y="180"/>
                    </a:lnTo>
                    <a:lnTo>
                      <a:pt x="464" y="153"/>
                    </a:lnTo>
                    <a:lnTo>
                      <a:pt x="462" y="130"/>
                    </a:lnTo>
                    <a:lnTo>
                      <a:pt x="457" y="114"/>
                    </a:lnTo>
                    <a:lnTo>
                      <a:pt x="448" y="102"/>
                    </a:lnTo>
                    <a:lnTo>
                      <a:pt x="437" y="94"/>
                    </a:lnTo>
                    <a:lnTo>
                      <a:pt x="423" y="89"/>
                    </a:lnTo>
                    <a:lnTo>
                      <a:pt x="407" y="89"/>
                    </a:lnTo>
                    <a:lnTo>
                      <a:pt x="390" y="93"/>
                    </a:lnTo>
                    <a:lnTo>
                      <a:pt x="370" y="99"/>
                    </a:lnTo>
                    <a:lnTo>
                      <a:pt x="349" y="108"/>
                    </a:lnTo>
                    <a:lnTo>
                      <a:pt x="328" y="119"/>
                    </a:lnTo>
                    <a:lnTo>
                      <a:pt x="304" y="133"/>
                    </a:lnTo>
                    <a:lnTo>
                      <a:pt x="280" y="148"/>
                    </a:lnTo>
                    <a:lnTo>
                      <a:pt x="256" y="164"/>
                    </a:lnTo>
                    <a:lnTo>
                      <a:pt x="232" y="183"/>
                    </a:lnTo>
                    <a:lnTo>
                      <a:pt x="207" y="201"/>
                    </a:lnTo>
                    <a:lnTo>
                      <a:pt x="184" y="220"/>
                    </a:lnTo>
                    <a:lnTo>
                      <a:pt x="159" y="240"/>
                    </a:lnTo>
                    <a:lnTo>
                      <a:pt x="136" y="260"/>
                    </a:lnTo>
                    <a:lnTo>
                      <a:pt x="114" y="278"/>
                    </a:lnTo>
                    <a:lnTo>
                      <a:pt x="94" y="297"/>
                    </a:lnTo>
                    <a:lnTo>
                      <a:pt x="74" y="314"/>
                    </a:lnTo>
                    <a:lnTo>
                      <a:pt x="57" y="330"/>
                    </a:lnTo>
                    <a:lnTo>
                      <a:pt x="41" y="344"/>
                    </a:lnTo>
                    <a:lnTo>
                      <a:pt x="27" y="356"/>
                    </a:lnTo>
                    <a:lnTo>
                      <a:pt x="16" y="368"/>
                    </a:lnTo>
                    <a:lnTo>
                      <a:pt x="8" y="375"/>
                    </a:lnTo>
                    <a:lnTo>
                      <a:pt x="2" y="380"/>
                    </a:lnTo>
                    <a:lnTo>
                      <a:pt x="0" y="381"/>
                    </a:lnTo>
                    <a:lnTo>
                      <a:pt x="0" y="369"/>
                    </a:lnTo>
                    <a:lnTo>
                      <a:pt x="2" y="351"/>
                    </a:lnTo>
                    <a:lnTo>
                      <a:pt x="8" y="330"/>
                    </a:lnTo>
                    <a:lnTo>
                      <a:pt x="15" y="308"/>
                    </a:lnTo>
                    <a:lnTo>
                      <a:pt x="23" y="283"/>
                    </a:lnTo>
                    <a:lnTo>
                      <a:pt x="33" y="257"/>
                    </a:lnTo>
                    <a:lnTo>
                      <a:pt x="42" y="231"/>
                    </a:lnTo>
                    <a:lnTo>
                      <a:pt x="51" y="206"/>
                    </a:lnTo>
                    <a:lnTo>
                      <a:pt x="58" y="183"/>
                    </a:lnTo>
                    <a:lnTo>
                      <a:pt x="63" y="163"/>
                    </a:lnTo>
                    <a:lnTo>
                      <a:pt x="171" y="120"/>
                    </a:lnTo>
                    <a:lnTo>
                      <a:pt x="282" y="84"/>
                    </a:lnTo>
                    <a:lnTo>
                      <a:pt x="396" y="55"/>
                    </a:lnTo>
                    <a:lnTo>
                      <a:pt x="511" y="31"/>
                    </a:lnTo>
                    <a:lnTo>
                      <a:pt x="629" y="14"/>
                    </a:lnTo>
                    <a:lnTo>
                      <a:pt x="749" y="4"/>
                    </a:lnTo>
                    <a:lnTo>
                      <a:pt x="869" y="0"/>
                    </a:lnTo>
                    <a:close/>
                  </a:path>
                </a:pathLst>
              </a:custGeom>
              <a:solidFill>
                <a:srgbClr val="43F620"/>
              </a:solidFill>
              <a:ln w="0">
                <a:solidFill>
                  <a:srgbClr val="43F6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3" name="Freeform 36"/>
              <p:cNvSpPr>
                <a:spLocks/>
              </p:cNvSpPr>
              <p:nvPr/>
            </p:nvSpPr>
            <p:spPr bwMode="auto">
              <a:xfrm>
                <a:off x="2532" y="2683"/>
                <a:ext cx="29" cy="13"/>
              </a:xfrm>
              <a:custGeom>
                <a:avLst/>
                <a:gdLst>
                  <a:gd name="T0" fmla="*/ 29 w 29"/>
                  <a:gd name="T1" fmla="*/ 0 h 13"/>
                  <a:gd name="T2" fmla="*/ 0 w 29"/>
                  <a:gd name="T3" fmla="*/ 13 h 13"/>
                  <a:gd name="T4" fmla="*/ 15 w 29"/>
                  <a:gd name="T5" fmla="*/ 7 h 13"/>
                  <a:gd name="T6" fmla="*/ 29 w 29"/>
                  <a:gd name="T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3">
                    <a:moveTo>
                      <a:pt x="29" y="0"/>
                    </a:moveTo>
                    <a:lnTo>
                      <a:pt x="0" y="13"/>
                    </a:lnTo>
                    <a:lnTo>
                      <a:pt x="15" y="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43F620"/>
              </a:solidFill>
              <a:ln w="0">
                <a:solidFill>
                  <a:srgbClr val="43F6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4" name="Freeform 37"/>
              <p:cNvSpPr>
                <a:spLocks/>
              </p:cNvSpPr>
              <p:nvPr/>
            </p:nvSpPr>
            <p:spPr bwMode="auto">
              <a:xfrm>
                <a:off x="2144" y="2583"/>
                <a:ext cx="2607" cy="1626"/>
              </a:xfrm>
              <a:custGeom>
                <a:avLst/>
                <a:gdLst>
                  <a:gd name="T0" fmla="*/ 876 w 2607"/>
                  <a:gd name="T1" fmla="*/ 0 h 1626"/>
                  <a:gd name="T2" fmla="*/ 1081 w 2607"/>
                  <a:gd name="T3" fmla="*/ 142 h 1626"/>
                  <a:gd name="T4" fmla="*/ 1343 w 2607"/>
                  <a:gd name="T5" fmla="*/ 226 h 1626"/>
                  <a:gd name="T6" fmla="*/ 1597 w 2607"/>
                  <a:gd name="T7" fmla="*/ 220 h 1626"/>
                  <a:gd name="T8" fmla="*/ 1972 w 2607"/>
                  <a:gd name="T9" fmla="*/ 502 h 1626"/>
                  <a:gd name="T10" fmla="*/ 2098 w 2607"/>
                  <a:gd name="T11" fmla="*/ 728 h 1626"/>
                  <a:gd name="T12" fmla="*/ 2607 w 2607"/>
                  <a:gd name="T13" fmla="*/ 728 h 1626"/>
                  <a:gd name="T14" fmla="*/ 2508 w 2607"/>
                  <a:gd name="T15" fmla="*/ 1046 h 1626"/>
                  <a:gd name="T16" fmla="*/ 2261 w 2607"/>
                  <a:gd name="T17" fmla="*/ 1245 h 1626"/>
                  <a:gd name="T18" fmla="*/ 2205 w 2607"/>
                  <a:gd name="T19" fmla="*/ 1563 h 1626"/>
                  <a:gd name="T20" fmla="*/ 2106 w 2607"/>
                  <a:gd name="T21" fmla="*/ 1585 h 1626"/>
                  <a:gd name="T22" fmla="*/ 2006 w 2607"/>
                  <a:gd name="T23" fmla="*/ 1604 h 1626"/>
                  <a:gd name="T24" fmla="*/ 1905 w 2607"/>
                  <a:gd name="T25" fmla="*/ 1616 h 1626"/>
                  <a:gd name="T26" fmla="*/ 1802 w 2607"/>
                  <a:gd name="T27" fmla="*/ 1624 h 1626"/>
                  <a:gd name="T28" fmla="*/ 1696 w 2607"/>
                  <a:gd name="T29" fmla="*/ 1626 h 1626"/>
                  <a:gd name="T30" fmla="*/ 1569 w 2607"/>
                  <a:gd name="T31" fmla="*/ 1622 h 1626"/>
                  <a:gd name="T32" fmla="*/ 1445 w 2607"/>
                  <a:gd name="T33" fmla="*/ 1610 h 1626"/>
                  <a:gd name="T34" fmla="*/ 1322 w 2607"/>
                  <a:gd name="T35" fmla="*/ 1591 h 1626"/>
                  <a:gd name="T36" fmla="*/ 1203 w 2607"/>
                  <a:gd name="T37" fmla="*/ 1566 h 1626"/>
                  <a:gd name="T38" fmla="*/ 1088 w 2607"/>
                  <a:gd name="T39" fmla="*/ 1535 h 1626"/>
                  <a:gd name="T40" fmla="*/ 976 w 2607"/>
                  <a:gd name="T41" fmla="*/ 1499 h 1626"/>
                  <a:gd name="T42" fmla="*/ 968 w 2607"/>
                  <a:gd name="T43" fmla="*/ 1463 h 1626"/>
                  <a:gd name="T44" fmla="*/ 806 w 2607"/>
                  <a:gd name="T45" fmla="*/ 1138 h 1626"/>
                  <a:gd name="T46" fmla="*/ 537 w 2607"/>
                  <a:gd name="T47" fmla="*/ 1103 h 1626"/>
                  <a:gd name="T48" fmla="*/ 141 w 2607"/>
                  <a:gd name="T49" fmla="*/ 919 h 1626"/>
                  <a:gd name="T50" fmla="*/ 78 w 2607"/>
                  <a:gd name="T51" fmla="*/ 835 h 1626"/>
                  <a:gd name="T52" fmla="*/ 0 w 2607"/>
                  <a:gd name="T53" fmla="*/ 496 h 1626"/>
                  <a:gd name="T54" fmla="*/ 212 w 2607"/>
                  <a:gd name="T55" fmla="*/ 205 h 1626"/>
                  <a:gd name="T56" fmla="*/ 409 w 2607"/>
                  <a:gd name="T57" fmla="*/ 107 h 1626"/>
                  <a:gd name="T58" fmla="*/ 876 w 2607"/>
                  <a:gd name="T59" fmla="*/ 0 h 1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607" h="1626">
                    <a:moveTo>
                      <a:pt x="876" y="0"/>
                    </a:moveTo>
                    <a:lnTo>
                      <a:pt x="1081" y="142"/>
                    </a:lnTo>
                    <a:lnTo>
                      <a:pt x="1343" y="226"/>
                    </a:lnTo>
                    <a:lnTo>
                      <a:pt x="1597" y="220"/>
                    </a:lnTo>
                    <a:lnTo>
                      <a:pt x="1972" y="502"/>
                    </a:lnTo>
                    <a:lnTo>
                      <a:pt x="2098" y="728"/>
                    </a:lnTo>
                    <a:lnTo>
                      <a:pt x="2607" y="728"/>
                    </a:lnTo>
                    <a:lnTo>
                      <a:pt x="2508" y="1046"/>
                    </a:lnTo>
                    <a:lnTo>
                      <a:pt x="2261" y="1245"/>
                    </a:lnTo>
                    <a:lnTo>
                      <a:pt x="2205" y="1563"/>
                    </a:lnTo>
                    <a:lnTo>
                      <a:pt x="2106" y="1585"/>
                    </a:lnTo>
                    <a:lnTo>
                      <a:pt x="2006" y="1604"/>
                    </a:lnTo>
                    <a:lnTo>
                      <a:pt x="1905" y="1616"/>
                    </a:lnTo>
                    <a:lnTo>
                      <a:pt x="1802" y="1624"/>
                    </a:lnTo>
                    <a:lnTo>
                      <a:pt x="1696" y="1626"/>
                    </a:lnTo>
                    <a:lnTo>
                      <a:pt x="1569" y="1622"/>
                    </a:lnTo>
                    <a:lnTo>
                      <a:pt x="1445" y="1610"/>
                    </a:lnTo>
                    <a:lnTo>
                      <a:pt x="1322" y="1591"/>
                    </a:lnTo>
                    <a:lnTo>
                      <a:pt x="1203" y="1566"/>
                    </a:lnTo>
                    <a:lnTo>
                      <a:pt x="1088" y="1535"/>
                    </a:lnTo>
                    <a:lnTo>
                      <a:pt x="976" y="1499"/>
                    </a:lnTo>
                    <a:lnTo>
                      <a:pt x="968" y="1463"/>
                    </a:lnTo>
                    <a:lnTo>
                      <a:pt x="806" y="1138"/>
                    </a:lnTo>
                    <a:lnTo>
                      <a:pt x="537" y="1103"/>
                    </a:lnTo>
                    <a:lnTo>
                      <a:pt x="141" y="919"/>
                    </a:lnTo>
                    <a:lnTo>
                      <a:pt x="78" y="835"/>
                    </a:lnTo>
                    <a:lnTo>
                      <a:pt x="0" y="496"/>
                    </a:lnTo>
                    <a:lnTo>
                      <a:pt x="212" y="205"/>
                    </a:lnTo>
                    <a:lnTo>
                      <a:pt x="409" y="107"/>
                    </a:lnTo>
                    <a:lnTo>
                      <a:pt x="876" y="0"/>
                    </a:lnTo>
                    <a:close/>
                  </a:path>
                </a:pathLst>
              </a:custGeom>
              <a:solidFill>
                <a:srgbClr val="43F620"/>
              </a:solidFill>
              <a:ln w="0">
                <a:solidFill>
                  <a:srgbClr val="43F6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38"/>
              <p:cNvSpPr>
                <a:spLocks/>
              </p:cNvSpPr>
              <p:nvPr/>
            </p:nvSpPr>
            <p:spPr bwMode="auto">
              <a:xfrm>
                <a:off x="3713" y="1496"/>
                <a:ext cx="1180" cy="1907"/>
              </a:xfrm>
              <a:custGeom>
                <a:avLst/>
                <a:gdLst>
                  <a:gd name="T0" fmla="*/ 1052 w 1180"/>
                  <a:gd name="T1" fmla="*/ 0 h 1907"/>
                  <a:gd name="T2" fmla="*/ 1180 w 1180"/>
                  <a:gd name="T3" fmla="*/ 57 h 1907"/>
                  <a:gd name="T4" fmla="*/ 1137 w 1180"/>
                  <a:gd name="T5" fmla="*/ 152 h 1907"/>
                  <a:gd name="T6" fmla="*/ 1089 w 1180"/>
                  <a:gd name="T7" fmla="*/ 254 h 1907"/>
                  <a:gd name="T8" fmla="*/ 1040 w 1180"/>
                  <a:gd name="T9" fmla="*/ 359 h 1907"/>
                  <a:gd name="T10" fmla="*/ 986 w 1180"/>
                  <a:gd name="T11" fmla="*/ 468 h 1907"/>
                  <a:gd name="T12" fmla="*/ 929 w 1180"/>
                  <a:gd name="T13" fmla="*/ 580 h 1907"/>
                  <a:gd name="T14" fmla="*/ 871 w 1180"/>
                  <a:gd name="T15" fmla="*/ 694 h 1907"/>
                  <a:gd name="T16" fmla="*/ 809 w 1180"/>
                  <a:gd name="T17" fmla="*/ 809 h 1907"/>
                  <a:gd name="T18" fmla="*/ 745 w 1180"/>
                  <a:gd name="T19" fmla="*/ 926 h 1907"/>
                  <a:gd name="T20" fmla="*/ 680 w 1180"/>
                  <a:gd name="T21" fmla="*/ 1043 h 1907"/>
                  <a:gd name="T22" fmla="*/ 613 w 1180"/>
                  <a:gd name="T23" fmla="*/ 1159 h 1907"/>
                  <a:gd name="T24" fmla="*/ 543 w 1180"/>
                  <a:gd name="T25" fmla="*/ 1275 h 1907"/>
                  <a:gd name="T26" fmla="*/ 473 w 1180"/>
                  <a:gd name="T27" fmla="*/ 1388 h 1907"/>
                  <a:gd name="T28" fmla="*/ 401 w 1180"/>
                  <a:gd name="T29" fmla="*/ 1500 h 1907"/>
                  <a:gd name="T30" fmla="*/ 329 w 1180"/>
                  <a:gd name="T31" fmla="*/ 1608 h 1907"/>
                  <a:gd name="T32" fmla="*/ 257 w 1180"/>
                  <a:gd name="T33" fmla="*/ 1712 h 1907"/>
                  <a:gd name="T34" fmla="*/ 185 w 1180"/>
                  <a:gd name="T35" fmla="*/ 1813 h 1907"/>
                  <a:gd name="T36" fmla="*/ 113 w 1180"/>
                  <a:gd name="T37" fmla="*/ 1907 h 1907"/>
                  <a:gd name="T38" fmla="*/ 0 w 1180"/>
                  <a:gd name="T39" fmla="*/ 1823 h 1907"/>
                  <a:gd name="T40" fmla="*/ 72 w 1180"/>
                  <a:gd name="T41" fmla="*/ 1729 h 1907"/>
                  <a:gd name="T42" fmla="*/ 144 w 1180"/>
                  <a:gd name="T43" fmla="*/ 1630 h 1907"/>
                  <a:gd name="T44" fmla="*/ 216 w 1180"/>
                  <a:gd name="T45" fmla="*/ 1527 h 1907"/>
                  <a:gd name="T46" fmla="*/ 287 w 1180"/>
                  <a:gd name="T47" fmla="*/ 1422 h 1907"/>
                  <a:gd name="T48" fmla="*/ 357 w 1180"/>
                  <a:gd name="T49" fmla="*/ 1311 h 1907"/>
                  <a:gd name="T50" fmla="*/ 426 w 1180"/>
                  <a:gd name="T51" fmla="*/ 1199 h 1907"/>
                  <a:gd name="T52" fmla="*/ 493 w 1180"/>
                  <a:gd name="T53" fmla="*/ 1086 h 1907"/>
                  <a:gd name="T54" fmla="*/ 560 w 1180"/>
                  <a:gd name="T55" fmla="*/ 972 h 1907"/>
                  <a:gd name="T56" fmla="*/ 625 w 1180"/>
                  <a:gd name="T57" fmla="*/ 856 h 1907"/>
                  <a:gd name="T58" fmla="*/ 687 w 1180"/>
                  <a:gd name="T59" fmla="*/ 742 h 1907"/>
                  <a:gd name="T60" fmla="*/ 748 w 1180"/>
                  <a:gd name="T61" fmla="*/ 628 h 1907"/>
                  <a:gd name="T62" fmla="*/ 805 w 1180"/>
                  <a:gd name="T63" fmla="*/ 515 h 1907"/>
                  <a:gd name="T64" fmla="*/ 861 w 1180"/>
                  <a:gd name="T65" fmla="*/ 406 h 1907"/>
                  <a:gd name="T66" fmla="*/ 913 w 1180"/>
                  <a:gd name="T67" fmla="*/ 298 h 1907"/>
                  <a:gd name="T68" fmla="*/ 963 w 1180"/>
                  <a:gd name="T69" fmla="*/ 195 h 1907"/>
                  <a:gd name="T70" fmla="*/ 1010 w 1180"/>
                  <a:gd name="T71" fmla="*/ 95 h 1907"/>
                  <a:gd name="T72" fmla="*/ 1052 w 1180"/>
                  <a:gd name="T73" fmla="*/ 0 h 19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80" h="1907">
                    <a:moveTo>
                      <a:pt x="1052" y="0"/>
                    </a:moveTo>
                    <a:lnTo>
                      <a:pt x="1180" y="57"/>
                    </a:lnTo>
                    <a:lnTo>
                      <a:pt x="1137" y="152"/>
                    </a:lnTo>
                    <a:lnTo>
                      <a:pt x="1089" y="254"/>
                    </a:lnTo>
                    <a:lnTo>
                      <a:pt x="1040" y="359"/>
                    </a:lnTo>
                    <a:lnTo>
                      <a:pt x="986" y="468"/>
                    </a:lnTo>
                    <a:lnTo>
                      <a:pt x="929" y="580"/>
                    </a:lnTo>
                    <a:lnTo>
                      <a:pt x="871" y="694"/>
                    </a:lnTo>
                    <a:lnTo>
                      <a:pt x="809" y="809"/>
                    </a:lnTo>
                    <a:lnTo>
                      <a:pt x="745" y="926"/>
                    </a:lnTo>
                    <a:lnTo>
                      <a:pt x="680" y="1043"/>
                    </a:lnTo>
                    <a:lnTo>
                      <a:pt x="613" y="1159"/>
                    </a:lnTo>
                    <a:lnTo>
                      <a:pt x="543" y="1275"/>
                    </a:lnTo>
                    <a:lnTo>
                      <a:pt x="473" y="1388"/>
                    </a:lnTo>
                    <a:lnTo>
                      <a:pt x="401" y="1500"/>
                    </a:lnTo>
                    <a:lnTo>
                      <a:pt x="329" y="1608"/>
                    </a:lnTo>
                    <a:lnTo>
                      <a:pt x="257" y="1712"/>
                    </a:lnTo>
                    <a:lnTo>
                      <a:pt x="185" y="1813"/>
                    </a:lnTo>
                    <a:lnTo>
                      <a:pt x="113" y="1907"/>
                    </a:lnTo>
                    <a:lnTo>
                      <a:pt x="0" y="1823"/>
                    </a:lnTo>
                    <a:lnTo>
                      <a:pt x="72" y="1729"/>
                    </a:lnTo>
                    <a:lnTo>
                      <a:pt x="144" y="1630"/>
                    </a:lnTo>
                    <a:lnTo>
                      <a:pt x="216" y="1527"/>
                    </a:lnTo>
                    <a:lnTo>
                      <a:pt x="287" y="1422"/>
                    </a:lnTo>
                    <a:lnTo>
                      <a:pt x="357" y="1311"/>
                    </a:lnTo>
                    <a:lnTo>
                      <a:pt x="426" y="1199"/>
                    </a:lnTo>
                    <a:lnTo>
                      <a:pt x="493" y="1086"/>
                    </a:lnTo>
                    <a:lnTo>
                      <a:pt x="560" y="972"/>
                    </a:lnTo>
                    <a:lnTo>
                      <a:pt x="625" y="856"/>
                    </a:lnTo>
                    <a:lnTo>
                      <a:pt x="687" y="742"/>
                    </a:lnTo>
                    <a:lnTo>
                      <a:pt x="748" y="628"/>
                    </a:lnTo>
                    <a:lnTo>
                      <a:pt x="805" y="515"/>
                    </a:lnTo>
                    <a:lnTo>
                      <a:pt x="861" y="406"/>
                    </a:lnTo>
                    <a:lnTo>
                      <a:pt x="913" y="298"/>
                    </a:lnTo>
                    <a:lnTo>
                      <a:pt x="963" y="195"/>
                    </a:lnTo>
                    <a:lnTo>
                      <a:pt x="1010" y="95"/>
                    </a:lnTo>
                    <a:lnTo>
                      <a:pt x="1052" y="0"/>
                    </a:lnTo>
                    <a:close/>
                  </a:path>
                </a:pathLst>
              </a:custGeom>
              <a:solidFill>
                <a:srgbClr val="EABD00"/>
              </a:solidFill>
              <a:ln w="0">
                <a:solidFill>
                  <a:srgbClr val="EABD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6" name="Freeform 39"/>
              <p:cNvSpPr>
                <a:spLocks/>
              </p:cNvSpPr>
              <p:nvPr/>
            </p:nvSpPr>
            <p:spPr bwMode="auto">
              <a:xfrm>
                <a:off x="2427" y="1383"/>
                <a:ext cx="565" cy="565"/>
              </a:xfrm>
              <a:custGeom>
                <a:avLst/>
                <a:gdLst>
                  <a:gd name="T0" fmla="*/ 283 w 565"/>
                  <a:gd name="T1" fmla="*/ 0 h 565"/>
                  <a:gd name="T2" fmla="*/ 328 w 565"/>
                  <a:gd name="T3" fmla="*/ 3 h 565"/>
                  <a:gd name="T4" fmla="*/ 371 w 565"/>
                  <a:gd name="T5" fmla="*/ 15 h 565"/>
                  <a:gd name="T6" fmla="*/ 412 w 565"/>
                  <a:gd name="T7" fmla="*/ 32 h 565"/>
                  <a:gd name="T8" fmla="*/ 449 w 565"/>
                  <a:gd name="T9" fmla="*/ 54 h 565"/>
                  <a:gd name="T10" fmla="*/ 482 w 565"/>
                  <a:gd name="T11" fmla="*/ 83 h 565"/>
                  <a:gd name="T12" fmla="*/ 510 w 565"/>
                  <a:gd name="T13" fmla="*/ 116 h 565"/>
                  <a:gd name="T14" fmla="*/ 534 w 565"/>
                  <a:gd name="T15" fmla="*/ 152 h 565"/>
                  <a:gd name="T16" fmla="*/ 551 w 565"/>
                  <a:gd name="T17" fmla="*/ 193 h 565"/>
                  <a:gd name="T18" fmla="*/ 561 w 565"/>
                  <a:gd name="T19" fmla="*/ 237 h 565"/>
                  <a:gd name="T20" fmla="*/ 565 w 565"/>
                  <a:gd name="T21" fmla="*/ 283 h 565"/>
                  <a:gd name="T22" fmla="*/ 561 w 565"/>
                  <a:gd name="T23" fmla="*/ 329 h 565"/>
                  <a:gd name="T24" fmla="*/ 551 w 565"/>
                  <a:gd name="T25" fmla="*/ 371 h 565"/>
                  <a:gd name="T26" fmla="*/ 534 w 565"/>
                  <a:gd name="T27" fmla="*/ 412 h 565"/>
                  <a:gd name="T28" fmla="*/ 510 w 565"/>
                  <a:gd name="T29" fmla="*/ 449 h 565"/>
                  <a:gd name="T30" fmla="*/ 482 w 565"/>
                  <a:gd name="T31" fmla="*/ 481 h 565"/>
                  <a:gd name="T32" fmla="*/ 449 w 565"/>
                  <a:gd name="T33" fmla="*/ 510 h 565"/>
                  <a:gd name="T34" fmla="*/ 412 w 565"/>
                  <a:gd name="T35" fmla="*/ 534 h 565"/>
                  <a:gd name="T36" fmla="*/ 371 w 565"/>
                  <a:gd name="T37" fmla="*/ 551 h 565"/>
                  <a:gd name="T38" fmla="*/ 328 w 565"/>
                  <a:gd name="T39" fmla="*/ 561 h 565"/>
                  <a:gd name="T40" fmla="*/ 283 w 565"/>
                  <a:gd name="T41" fmla="*/ 565 h 565"/>
                  <a:gd name="T42" fmla="*/ 237 w 565"/>
                  <a:gd name="T43" fmla="*/ 561 h 565"/>
                  <a:gd name="T44" fmla="*/ 194 w 565"/>
                  <a:gd name="T45" fmla="*/ 551 h 565"/>
                  <a:gd name="T46" fmla="*/ 153 w 565"/>
                  <a:gd name="T47" fmla="*/ 534 h 565"/>
                  <a:gd name="T48" fmla="*/ 115 w 565"/>
                  <a:gd name="T49" fmla="*/ 510 h 565"/>
                  <a:gd name="T50" fmla="*/ 83 w 565"/>
                  <a:gd name="T51" fmla="*/ 481 h 565"/>
                  <a:gd name="T52" fmla="*/ 54 w 565"/>
                  <a:gd name="T53" fmla="*/ 449 h 565"/>
                  <a:gd name="T54" fmla="*/ 32 w 565"/>
                  <a:gd name="T55" fmla="*/ 412 h 565"/>
                  <a:gd name="T56" fmla="*/ 15 w 565"/>
                  <a:gd name="T57" fmla="*/ 371 h 565"/>
                  <a:gd name="T58" fmla="*/ 4 w 565"/>
                  <a:gd name="T59" fmla="*/ 329 h 565"/>
                  <a:gd name="T60" fmla="*/ 0 w 565"/>
                  <a:gd name="T61" fmla="*/ 283 h 565"/>
                  <a:gd name="T62" fmla="*/ 4 w 565"/>
                  <a:gd name="T63" fmla="*/ 237 h 565"/>
                  <a:gd name="T64" fmla="*/ 15 w 565"/>
                  <a:gd name="T65" fmla="*/ 193 h 565"/>
                  <a:gd name="T66" fmla="*/ 32 w 565"/>
                  <a:gd name="T67" fmla="*/ 152 h 565"/>
                  <a:gd name="T68" fmla="*/ 54 w 565"/>
                  <a:gd name="T69" fmla="*/ 116 h 565"/>
                  <a:gd name="T70" fmla="*/ 83 w 565"/>
                  <a:gd name="T71" fmla="*/ 83 h 565"/>
                  <a:gd name="T72" fmla="*/ 115 w 565"/>
                  <a:gd name="T73" fmla="*/ 54 h 565"/>
                  <a:gd name="T74" fmla="*/ 153 w 565"/>
                  <a:gd name="T75" fmla="*/ 32 h 565"/>
                  <a:gd name="T76" fmla="*/ 194 w 565"/>
                  <a:gd name="T77" fmla="*/ 15 h 565"/>
                  <a:gd name="T78" fmla="*/ 237 w 565"/>
                  <a:gd name="T79" fmla="*/ 3 h 565"/>
                  <a:gd name="T80" fmla="*/ 283 w 565"/>
                  <a:gd name="T81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65" h="565">
                    <a:moveTo>
                      <a:pt x="283" y="0"/>
                    </a:moveTo>
                    <a:lnTo>
                      <a:pt x="328" y="3"/>
                    </a:lnTo>
                    <a:lnTo>
                      <a:pt x="371" y="15"/>
                    </a:lnTo>
                    <a:lnTo>
                      <a:pt x="412" y="32"/>
                    </a:lnTo>
                    <a:lnTo>
                      <a:pt x="449" y="54"/>
                    </a:lnTo>
                    <a:lnTo>
                      <a:pt x="482" y="83"/>
                    </a:lnTo>
                    <a:lnTo>
                      <a:pt x="510" y="116"/>
                    </a:lnTo>
                    <a:lnTo>
                      <a:pt x="534" y="152"/>
                    </a:lnTo>
                    <a:lnTo>
                      <a:pt x="551" y="193"/>
                    </a:lnTo>
                    <a:lnTo>
                      <a:pt x="561" y="237"/>
                    </a:lnTo>
                    <a:lnTo>
                      <a:pt x="565" y="283"/>
                    </a:lnTo>
                    <a:lnTo>
                      <a:pt x="561" y="329"/>
                    </a:lnTo>
                    <a:lnTo>
                      <a:pt x="551" y="371"/>
                    </a:lnTo>
                    <a:lnTo>
                      <a:pt x="534" y="412"/>
                    </a:lnTo>
                    <a:lnTo>
                      <a:pt x="510" y="449"/>
                    </a:lnTo>
                    <a:lnTo>
                      <a:pt x="482" y="481"/>
                    </a:lnTo>
                    <a:lnTo>
                      <a:pt x="449" y="510"/>
                    </a:lnTo>
                    <a:lnTo>
                      <a:pt x="412" y="534"/>
                    </a:lnTo>
                    <a:lnTo>
                      <a:pt x="371" y="551"/>
                    </a:lnTo>
                    <a:lnTo>
                      <a:pt x="328" y="561"/>
                    </a:lnTo>
                    <a:lnTo>
                      <a:pt x="283" y="565"/>
                    </a:lnTo>
                    <a:lnTo>
                      <a:pt x="237" y="561"/>
                    </a:lnTo>
                    <a:lnTo>
                      <a:pt x="194" y="551"/>
                    </a:lnTo>
                    <a:lnTo>
                      <a:pt x="153" y="534"/>
                    </a:lnTo>
                    <a:lnTo>
                      <a:pt x="115" y="510"/>
                    </a:lnTo>
                    <a:lnTo>
                      <a:pt x="83" y="481"/>
                    </a:lnTo>
                    <a:lnTo>
                      <a:pt x="54" y="449"/>
                    </a:lnTo>
                    <a:lnTo>
                      <a:pt x="32" y="412"/>
                    </a:lnTo>
                    <a:lnTo>
                      <a:pt x="15" y="371"/>
                    </a:lnTo>
                    <a:lnTo>
                      <a:pt x="4" y="329"/>
                    </a:lnTo>
                    <a:lnTo>
                      <a:pt x="0" y="283"/>
                    </a:lnTo>
                    <a:lnTo>
                      <a:pt x="4" y="237"/>
                    </a:lnTo>
                    <a:lnTo>
                      <a:pt x="15" y="193"/>
                    </a:lnTo>
                    <a:lnTo>
                      <a:pt x="32" y="152"/>
                    </a:lnTo>
                    <a:lnTo>
                      <a:pt x="54" y="116"/>
                    </a:lnTo>
                    <a:lnTo>
                      <a:pt x="83" y="83"/>
                    </a:lnTo>
                    <a:lnTo>
                      <a:pt x="115" y="54"/>
                    </a:lnTo>
                    <a:lnTo>
                      <a:pt x="153" y="32"/>
                    </a:lnTo>
                    <a:lnTo>
                      <a:pt x="194" y="15"/>
                    </a:lnTo>
                    <a:lnTo>
                      <a:pt x="237" y="3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FA4D66"/>
              </a:solidFill>
              <a:ln w="0">
                <a:solidFill>
                  <a:srgbClr val="FA4D6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7" name="Freeform 40"/>
              <p:cNvSpPr>
                <a:spLocks/>
              </p:cNvSpPr>
              <p:nvPr/>
            </p:nvSpPr>
            <p:spPr bwMode="auto">
              <a:xfrm>
                <a:off x="1791" y="1270"/>
                <a:ext cx="322" cy="1222"/>
              </a:xfrm>
              <a:custGeom>
                <a:avLst/>
                <a:gdLst>
                  <a:gd name="T0" fmla="*/ 224 w 322"/>
                  <a:gd name="T1" fmla="*/ 15 h 1222"/>
                  <a:gd name="T2" fmla="*/ 252 w 322"/>
                  <a:gd name="T3" fmla="*/ 44 h 1222"/>
                  <a:gd name="T4" fmla="*/ 273 w 322"/>
                  <a:gd name="T5" fmla="*/ 79 h 1222"/>
                  <a:gd name="T6" fmla="*/ 287 w 322"/>
                  <a:gd name="T7" fmla="*/ 126 h 1222"/>
                  <a:gd name="T8" fmla="*/ 291 w 322"/>
                  <a:gd name="T9" fmla="*/ 192 h 1222"/>
                  <a:gd name="T10" fmla="*/ 288 w 322"/>
                  <a:gd name="T11" fmla="*/ 275 h 1222"/>
                  <a:gd name="T12" fmla="*/ 286 w 322"/>
                  <a:gd name="T13" fmla="*/ 340 h 1222"/>
                  <a:gd name="T14" fmla="*/ 287 w 322"/>
                  <a:gd name="T15" fmla="*/ 382 h 1222"/>
                  <a:gd name="T16" fmla="*/ 288 w 322"/>
                  <a:gd name="T17" fmla="*/ 412 h 1222"/>
                  <a:gd name="T18" fmla="*/ 291 w 322"/>
                  <a:gd name="T19" fmla="*/ 437 h 1222"/>
                  <a:gd name="T20" fmla="*/ 293 w 322"/>
                  <a:gd name="T21" fmla="*/ 465 h 1222"/>
                  <a:gd name="T22" fmla="*/ 294 w 322"/>
                  <a:gd name="T23" fmla="*/ 504 h 1222"/>
                  <a:gd name="T24" fmla="*/ 292 w 322"/>
                  <a:gd name="T25" fmla="*/ 562 h 1222"/>
                  <a:gd name="T26" fmla="*/ 288 w 322"/>
                  <a:gd name="T27" fmla="*/ 644 h 1222"/>
                  <a:gd name="T28" fmla="*/ 292 w 322"/>
                  <a:gd name="T29" fmla="*/ 715 h 1222"/>
                  <a:gd name="T30" fmla="*/ 301 w 322"/>
                  <a:gd name="T31" fmla="*/ 770 h 1222"/>
                  <a:gd name="T32" fmla="*/ 312 w 322"/>
                  <a:gd name="T33" fmla="*/ 812 h 1222"/>
                  <a:gd name="T34" fmla="*/ 319 w 322"/>
                  <a:gd name="T35" fmla="*/ 848 h 1222"/>
                  <a:gd name="T36" fmla="*/ 320 w 322"/>
                  <a:gd name="T37" fmla="*/ 883 h 1222"/>
                  <a:gd name="T38" fmla="*/ 313 w 322"/>
                  <a:gd name="T39" fmla="*/ 920 h 1222"/>
                  <a:gd name="T40" fmla="*/ 289 w 322"/>
                  <a:gd name="T41" fmla="*/ 968 h 1222"/>
                  <a:gd name="T42" fmla="*/ 237 w 322"/>
                  <a:gd name="T43" fmla="*/ 1045 h 1222"/>
                  <a:gd name="T44" fmla="*/ 185 w 322"/>
                  <a:gd name="T45" fmla="*/ 1099 h 1222"/>
                  <a:gd name="T46" fmla="*/ 130 w 322"/>
                  <a:gd name="T47" fmla="*/ 1142 h 1222"/>
                  <a:gd name="T48" fmla="*/ 72 w 322"/>
                  <a:gd name="T49" fmla="*/ 1187 h 1222"/>
                  <a:gd name="T50" fmla="*/ 40 w 322"/>
                  <a:gd name="T51" fmla="*/ 1215 h 1222"/>
                  <a:gd name="T52" fmla="*/ 34 w 322"/>
                  <a:gd name="T53" fmla="*/ 1220 h 1222"/>
                  <a:gd name="T54" fmla="*/ 29 w 322"/>
                  <a:gd name="T55" fmla="*/ 1222 h 1222"/>
                  <a:gd name="T56" fmla="*/ 6 w 322"/>
                  <a:gd name="T57" fmla="*/ 1059 h 1222"/>
                  <a:gd name="T58" fmla="*/ 0 w 322"/>
                  <a:gd name="T59" fmla="*/ 890 h 1222"/>
                  <a:gd name="T60" fmla="*/ 14 w 322"/>
                  <a:gd name="T61" fmla="*/ 655 h 1222"/>
                  <a:gd name="T62" fmla="*/ 52 w 322"/>
                  <a:gd name="T63" fmla="*/ 429 h 1222"/>
                  <a:gd name="T64" fmla="*/ 117 w 322"/>
                  <a:gd name="T65" fmla="*/ 211 h 1222"/>
                  <a:gd name="T66" fmla="*/ 205 w 322"/>
                  <a:gd name="T67" fmla="*/ 0 h 1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22" h="1222">
                    <a:moveTo>
                      <a:pt x="205" y="0"/>
                    </a:moveTo>
                    <a:lnTo>
                      <a:pt x="224" y="15"/>
                    </a:lnTo>
                    <a:lnTo>
                      <a:pt x="238" y="28"/>
                    </a:lnTo>
                    <a:lnTo>
                      <a:pt x="252" y="44"/>
                    </a:lnTo>
                    <a:lnTo>
                      <a:pt x="265" y="60"/>
                    </a:lnTo>
                    <a:lnTo>
                      <a:pt x="273" y="79"/>
                    </a:lnTo>
                    <a:lnTo>
                      <a:pt x="281" y="101"/>
                    </a:lnTo>
                    <a:lnTo>
                      <a:pt x="287" y="126"/>
                    </a:lnTo>
                    <a:lnTo>
                      <a:pt x="289" y="156"/>
                    </a:lnTo>
                    <a:lnTo>
                      <a:pt x="291" y="192"/>
                    </a:lnTo>
                    <a:lnTo>
                      <a:pt x="289" y="233"/>
                    </a:lnTo>
                    <a:lnTo>
                      <a:pt x="288" y="275"/>
                    </a:lnTo>
                    <a:lnTo>
                      <a:pt x="286" y="310"/>
                    </a:lnTo>
                    <a:lnTo>
                      <a:pt x="286" y="340"/>
                    </a:lnTo>
                    <a:lnTo>
                      <a:pt x="286" y="362"/>
                    </a:lnTo>
                    <a:lnTo>
                      <a:pt x="287" y="382"/>
                    </a:lnTo>
                    <a:lnTo>
                      <a:pt x="287" y="398"/>
                    </a:lnTo>
                    <a:lnTo>
                      <a:pt x="288" y="412"/>
                    </a:lnTo>
                    <a:lnTo>
                      <a:pt x="289" y="424"/>
                    </a:lnTo>
                    <a:lnTo>
                      <a:pt x="291" y="437"/>
                    </a:lnTo>
                    <a:lnTo>
                      <a:pt x="292" y="450"/>
                    </a:lnTo>
                    <a:lnTo>
                      <a:pt x="293" y="465"/>
                    </a:lnTo>
                    <a:lnTo>
                      <a:pt x="293" y="483"/>
                    </a:lnTo>
                    <a:lnTo>
                      <a:pt x="294" y="504"/>
                    </a:lnTo>
                    <a:lnTo>
                      <a:pt x="293" y="530"/>
                    </a:lnTo>
                    <a:lnTo>
                      <a:pt x="292" y="562"/>
                    </a:lnTo>
                    <a:lnTo>
                      <a:pt x="289" y="601"/>
                    </a:lnTo>
                    <a:lnTo>
                      <a:pt x="288" y="644"/>
                    </a:lnTo>
                    <a:lnTo>
                      <a:pt x="289" y="683"/>
                    </a:lnTo>
                    <a:lnTo>
                      <a:pt x="292" y="715"/>
                    </a:lnTo>
                    <a:lnTo>
                      <a:pt x="296" y="743"/>
                    </a:lnTo>
                    <a:lnTo>
                      <a:pt x="301" y="770"/>
                    </a:lnTo>
                    <a:lnTo>
                      <a:pt x="305" y="792"/>
                    </a:lnTo>
                    <a:lnTo>
                      <a:pt x="312" y="812"/>
                    </a:lnTo>
                    <a:lnTo>
                      <a:pt x="315" y="830"/>
                    </a:lnTo>
                    <a:lnTo>
                      <a:pt x="319" y="848"/>
                    </a:lnTo>
                    <a:lnTo>
                      <a:pt x="322" y="865"/>
                    </a:lnTo>
                    <a:lnTo>
                      <a:pt x="320" y="883"/>
                    </a:lnTo>
                    <a:lnTo>
                      <a:pt x="318" y="900"/>
                    </a:lnTo>
                    <a:lnTo>
                      <a:pt x="313" y="920"/>
                    </a:lnTo>
                    <a:lnTo>
                      <a:pt x="303" y="942"/>
                    </a:lnTo>
                    <a:lnTo>
                      <a:pt x="289" y="968"/>
                    </a:lnTo>
                    <a:lnTo>
                      <a:pt x="263" y="1010"/>
                    </a:lnTo>
                    <a:lnTo>
                      <a:pt x="237" y="1045"/>
                    </a:lnTo>
                    <a:lnTo>
                      <a:pt x="211" y="1074"/>
                    </a:lnTo>
                    <a:lnTo>
                      <a:pt x="185" y="1099"/>
                    </a:lnTo>
                    <a:lnTo>
                      <a:pt x="158" y="1121"/>
                    </a:lnTo>
                    <a:lnTo>
                      <a:pt x="130" y="1142"/>
                    </a:lnTo>
                    <a:lnTo>
                      <a:pt x="102" y="1163"/>
                    </a:lnTo>
                    <a:lnTo>
                      <a:pt x="72" y="1187"/>
                    </a:lnTo>
                    <a:lnTo>
                      <a:pt x="42" y="1215"/>
                    </a:lnTo>
                    <a:lnTo>
                      <a:pt x="40" y="1215"/>
                    </a:lnTo>
                    <a:lnTo>
                      <a:pt x="37" y="1217"/>
                    </a:lnTo>
                    <a:lnTo>
                      <a:pt x="34" y="1220"/>
                    </a:lnTo>
                    <a:lnTo>
                      <a:pt x="31" y="1222"/>
                    </a:lnTo>
                    <a:lnTo>
                      <a:pt x="29" y="1222"/>
                    </a:lnTo>
                    <a:lnTo>
                      <a:pt x="15" y="1141"/>
                    </a:lnTo>
                    <a:lnTo>
                      <a:pt x="6" y="1059"/>
                    </a:lnTo>
                    <a:lnTo>
                      <a:pt x="1" y="974"/>
                    </a:lnTo>
                    <a:lnTo>
                      <a:pt x="0" y="890"/>
                    </a:lnTo>
                    <a:lnTo>
                      <a:pt x="4" y="772"/>
                    </a:lnTo>
                    <a:lnTo>
                      <a:pt x="14" y="655"/>
                    </a:lnTo>
                    <a:lnTo>
                      <a:pt x="30" y="541"/>
                    </a:lnTo>
                    <a:lnTo>
                      <a:pt x="52" y="429"/>
                    </a:lnTo>
                    <a:lnTo>
                      <a:pt x="81" y="319"/>
                    </a:lnTo>
                    <a:lnTo>
                      <a:pt x="117" y="211"/>
                    </a:lnTo>
                    <a:lnTo>
                      <a:pt x="158" y="104"/>
                    </a:ln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43F620"/>
              </a:solidFill>
              <a:ln w="0">
                <a:solidFill>
                  <a:srgbClr val="43F62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8" name="Freeform 41"/>
              <p:cNvSpPr>
                <a:spLocks/>
              </p:cNvSpPr>
              <p:nvPr/>
            </p:nvSpPr>
            <p:spPr bwMode="auto">
              <a:xfrm>
                <a:off x="3346" y="3219"/>
                <a:ext cx="565" cy="567"/>
              </a:xfrm>
              <a:custGeom>
                <a:avLst/>
                <a:gdLst>
                  <a:gd name="T0" fmla="*/ 282 w 565"/>
                  <a:gd name="T1" fmla="*/ 0 h 567"/>
                  <a:gd name="T2" fmla="*/ 328 w 565"/>
                  <a:gd name="T3" fmla="*/ 4 h 567"/>
                  <a:gd name="T4" fmla="*/ 371 w 565"/>
                  <a:gd name="T5" fmla="*/ 15 h 567"/>
                  <a:gd name="T6" fmla="*/ 412 w 565"/>
                  <a:gd name="T7" fmla="*/ 33 h 567"/>
                  <a:gd name="T8" fmla="*/ 448 w 565"/>
                  <a:gd name="T9" fmla="*/ 56 h 567"/>
                  <a:gd name="T10" fmla="*/ 482 w 565"/>
                  <a:gd name="T11" fmla="*/ 83 h 567"/>
                  <a:gd name="T12" fmla="*/ 510 w 565"/>
                  <a:gd name="T13" fmla="*/ 117 h 567"/>
                  <a:gd name="T14" fmla="*/ 532 w 565"/>
                  <a:gd name="T15" fmla="*/ 154 h 567"/>
                  <a:gd name="T16" fmla="*/ 550 w 565"/>
                  <a:gd name="T17" fmla="*/ 194 h 567"/>
                  <a:gd name="T18" fmla="*/ 561 w 565"/>
                  <a:gd name="T19" fmla="*/ 237 h 567"/>
                  <a:gd name="T20" fmla="*/ 565 w 565"/>
                  <a:gd name="T21" fmla="*/ 283 h 567"/>
                  <a:gd name="T22" fmla="*/ 561 w 565"/>
                  <a:gd name="T23" fmla="*/ 329 h 567"/>
                  <a:gd name="T24" fmla="*/ 550 w 565"/>
                  <a:gd name="T25" fmla="*/ 373 h 567"/>
                  <a:gd name="T26" fmla="*/ 532 w 565"/>
                  <a:gd name="T27" fmla="*/ 413 h 567"/>
                  <a:gd name="T28" fmla="*/ 510 w 565"/>
                  <a:gd name="T29" fmla="*/ 450 h 567"/>
                  <a:gd name="T30" fmla="*/ 482 w 565"/>
                  <a:gd name="T31" fmla="*/ 483 h 567"/>
                  <a:gd name="T32" fmla="*/ 448 w 565"/>
                  <a:gd name="T33" fmla="*/ 512 h 567"/>
                  <a:gd name="T34" fmla="*/ 412 w 565"/>
                  <a:gd name="T35" fmla="*/ 534 h 567"/>
                  <a:gd name="T36" fmla="*/ 371 w 565"/>
                  <a:gd name="T37" fmla="*/ 552 h 567"/>
                  <a:gd name="T38" fmla="*/ 328 w 565"/>
                  <a:gd name="T39" fmla="*/ 563 h 567"/>
                  <a:gd name="T40" fmla="*/ 282 w 565"/>
                  <a:gd name="T41" fmla="*/ 567 h 567"/>
                  <a:gd name="T42" fmla="*/ 237 w 565"/>
                  <a:gd name="T43" fmla="*/ 563 h 567"/>
                  <a:gd name="T44" fmla="*/ 193 w 565"/>
                  <a:gd name="T45" fmla="*/ 552 h 567"/>
                  <a:gd name="T46" fmla="*/ 153 w 565"/>
                  <a:gd name="T47" fmla="*/ 534 h 567"/>
                  <a:gd name="T48" fmla="*/ 115 w 565"/>
                  <a:gd name="T49" fmla="*/ 512 h 567"/>
                  <a:gd name="T50" fmla="*/ 83 w 565"/>
                  <a:gd name="T51" fmla="*/ 483 h 567"/>
                  <a:gd name="T52" fmla="*/ 54 w 565"/>
                  <a:gd name="T53" fmla="*/ 450 h 567"/>
                  <a:gd name="T54" fmla="*/ 31 w 565"/>
                  <a:gd name="T55" fmla="*/ 413 h 567"/>
                  <a:gd name="T56" fmla="*/ 13 w 565"/>
                  <a:gd name="T57" fmla="*/ 373 h 567"/>
                  <a:gd name="T58" fmla="*/ 3 w 565"/>
                  <a:gd name="T59" fmla="*/ 329 h 567"/>
                  <a:gd name="T60" fmla="*/ 0 w 565"/>
                  <a:gd name="T61" fmla="*/ 283 h 567"/>
                  <a:gd name="T62" fmla="*/ 3 w 565"/>
                  <a:gd name="T63" fmla="*/ 237 h 567"/>
                  <a:gd name="T64" fmla="*/ 13 w 565"/>
                  <a:gd name="T65" fmla="*/ 194 h 567"/>
                  <a:gd name="T66" fmla="*/ 31 w 565"/>
                  <a:gd name="T67" fmla="*/ 154 h 567"/>
                  <a:gd name="T68" fmla="*/ 54 w 565"/>
                  <a:gd name="T69" fmla="*/ 117 h 567"/>
                  <a:gd name="T70" fmla="*/ 83 w 565"/>
                  <a:gd name="T71" fmla="*/ 83 h 567"/>
                  <a:gd name="T72" fmla="*/ 115 w 565"/>
                  <a:gd name="T73" fmla="*/ 56 h 567"/>
                  <a:gd name="T74" fmla="*/ 153 w 565"/>
                  <a:gd name="T75" fmla="*/ 33 h 567"/>
                  <a:gd name="T76" fmla="*/ 193 w 565"/>
                  <a:gd name="T77" fmla="*/ 15 h 567"/>
                  <a:gd name="T78" fmla="*/ 237 w 565"/>
                  <a:gd name="T79" fmla="*/ 4 h 567"/>
                  <a:gd name="T80" fmla="*/ 282 w 565"/>
                  <a:gd name="T81" fmla="*/ 0 h 5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65" h="567">
                    <a:moveTo>
                      <a:pt x="282" y="0"/>
                    </a:moveTo>
                    <a:lnTo>
                      <a:pt x="328" y="4"/>
                    </a:lnTo>
                    <a:lnTo>
                      <a:pt x="371" y="15"/>
                    </a:lnTo>
                    <a:lnTo>
                      <a:pt x="412" y="33"/>
                    </a:lnTo>
                    <a:lnTo>
                      <a:pt x="448" y="56"/>
                    </a:lnTo>
                    <a:lnTo>
                      <a:pt x="482" y="83"/>
                    </a:lnTo>
                    <a:lnTo>
                      <a:pt x="510" y="117"/>
                    </a:lnTo>
                    <a:lnTo>
                      <a:pt x="532" y="154"/>
                    </a:lnTo>
                    <a:lnTo>
                      <a:pt x="550" y="194"/>
                    </a:lnTo>
                    <a:lnTo>
                      <a:pt x="561" y="237"/>
                    </a:lnTo>
                    <a:lnTo>
                      <a:pt x="565" y="283"/>
                    </a:lnTo>
                    <a:lnTo>
                      <a:pt x="561" y="329"/>
                    </a:lnTo>
                    <a:lnTo>
                      <a:pt x="550" y="373"/>
                    </a:lnTo>
                    <a:lnTo>
                      <a:pt x="532" y="413"/>
                    </a:lnTo>
                    <a:lnTo>
                      <a:pt x="510" y="450"/>
                    </a:lnTo>
                    <a:lnTo>
                      <a:pt x="482" y="483"/>
                    </a:lnTo>
                    <a:lnTo>
                      <a:pt x="448" y="512"/>
                    </a:lnTo>
                    <a:lnTo>
                      <a:pt x="412" y="534"/>
                    </a:lnTo>
                    <a:lnTo>
                      <a:pt x="371" y="552"/>
                    </a:lnTo>
                    <a:lnTo>
                      <a:pt x="328" y="563"/>
                    </a:lnTo>
                    <a:lnTo>
                      <a:pt x="282" y="567"/>
                    </a:lnTo>
                    <a:lnTo>
                      <a:pt x="237" y="563"/>
                    </a:lnTo>
                    <a:lnTo>
                      <a:pt x="193" y="552"/>
                    </a:lnTo>
                    <a:lnTo>
                      <a:pt x="153" y="534"/>
                    </a:lnTo>
                    <a:lnTo>
                      <a:pt x="115" y="512"/>
                    </a:lnTo>
                    <a:lnTo>
                      <a:pt x="83" y="483"/>
                    </a:lnTo>
                    <a:lnTo>
                      <a:pt x="54" y="450"/>
                    </a:lnTo>
                    <a:lnTo>
                      <a:pt x="31" y="413"/>
                    </a:lnTo>
                    <a:lnTo>
                      <a:pt x="13" y="373"/>
                    </a:lnTo>
                    <a:lnTo>
                      <a:pt x="3" y="329"/>
                    </a:lnTo>
                    <a:lnTo>
                      <a:pt x="0" y="283"/>
                    </a:lnTo>
                    <a:lnTo>
                      <a:pt x="3" y="237"/>
                    </a:lnTo>
                    <a:lnTo>
                      <a:pt x="13" y="194"/>
                    </a:lnTo>
                    <a:lnTo>
                      <a:pt x="31" y="154"/>
                    </a:lnTo>
                    <a:lnTo>
                      <a:pt x="54" y="117"/>
                    </a:lnTo>
                    <a:lnTo>
                      <a:pt x="83" y="83"/>
                    </a:lnTo>
                    <a:lnTo>
                      <a:pt x="115" y="56"/>
                    </a:lnTo>
                    <a:lnTo>
                      <a:pt x="153" y="33"/>
                    </a:lnTo>
                    <a:lnTo>
                      <a:pt x="193" y="15"/>
                    </a:lnTo>
                    <a:lnTo>
                      <a:pt x="237" y="4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rgbClr val="FA4D66"/>
              </a:solidFill>
              <a:ln w="0">
                <a:solidFill>
                  <a:srgbClr val="FA4D6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9" name="Freeform 42"/>
              <p:cNvSpPr>
                <a:spLocks/>
              </p:cNvSpPr>
              <p:nvPr/>
            </p:nvSpPr>
            <p:spPr bwMode="auto">
              <a:xfrm>
                <a:off x="2095" y="952"/>
                <a:ext cx="473" cy="551"/>
              </a:xfrm>
              <a:custGeom>
                <a:avLst/>
                <a:gdLst>
                  <a:gd name="T0" fmla="*/ 92 w 473"/>
                  <a:gd name="T1" fmla="*/ 0 h 551"/>
                  <a:gd name="T2" fmla="*/ 106 w 473"/>
                  <a:gd name="T3" fmla="*/ 42 h 551"/>
                  <a:gd name="T4" fmla="*/ 114 w 473"/>
                  <a:gd name="T5" fmla="*/ 53 h 551"/>
                  <a:gd name="T6" fmla="*/ 128 w 473"/>
                  <a:gd name="T7" fmla="*/ 70 h 551"/>
                  <a:gd name="T8" fmla="*/ 147 w 473"/>
                  <a:gd name="T9" fmla="*/ 92 h 551"/>
                  <a:gd name="T10" fmla="*/ 168 w 473"/>
                  <a:gd name="T11" fmla="*/ 116 h 551"/>
                  <a:gd name="T12" fmla="*/ 194 w 473"/>
                  <a:gd name="T13" fmla="*/ 147 h 551"/>
                  <a:gd name="T14" fmla="*/ 224 w 473"/>
                  <a:gd name="T15" fmla="*/ 181 h 551"/>
                  <a:gd name="T16" fmla="*/ 256 w 473"/>
                  <a:gd name="T17" fmla="*/ 218 h 551"/>
                  <a:gd name="T18" fmla="*/ 293 w 473"/>
                  <a:gd name="T19" fmla="*/ 259 h 551"/>
                  <a:gd name="T20" fmla="*/ 333 w 473"/>
                  <a:gd name="T21" fmla="*/ 304 h 551"/>
                  <a:gd name="T22" fmla="*/ 377 w 473"/>
                  <a:gd name="T23" fmla="*/ 350 h 551"/>
                  <a:gd name="T24" fmla="*/ 424 w 473"/>
                  <a:gd name="T25" fmla="*/ 400 h 551"/>
                  <a:gd name="T26" fmla="*/ 473 w 473"/>
                  <a:gd name="T27" fmla="*/ 452 h 551"/>
                  <a:gd name="T28" fmla="*/ 374 w 473"/>
                  <a:gd name="T29" fmla="*/ 551 h 551"/>
                  <a:gd name="T30" fmla="*/ 323 w 473"/>
                  <a:gd name="T31" fmla="*/ 498 h 551"/>
                  <a:gd name="T32" fmla="*/ 276 w 473"/>
                  <a:gd name="T33" fmla="*/ 447 h 551"/>
                  <a:gd name="T34" fmla="*/ 231 w 473"/>
                  <a:gd name="T35" fmla="*/ 400 h 551"/>
                  <a:gd name="T36" fmla="*/ 190 w 473"/>
                  <a:gd name="T37" fmla="*/ 355 h 551"/>
                  <a:gd name="T38" fmla="*/ 154 w 473"/>
                  <a:gd name="T39" fmla="*/ 314 h 551"/>
                  <a:gd name="T40" fmla="*/ 121 w 473"/>
                  <a:gd name="T41" fmla="*/ 277 h 551"/>
                  <a:gd name="T42" fmla="*/ 91 w 473"/>
                  <a:gd name="T43" fmla="*/ 242 h 551"/>
                  <a:gd name="T44" fmla="*/ 66 w 473"/>
                  <a:gd name="T45" fmla="*/ 212 h 551"/>
                  <a:gd name="T46" fmla="*/ 44 w 473"/>
                  <a:gd name="T47" fmla="*/ 186 h 551"/>
                  <a:gd name="T48" fmla="*/ 25 w 473"/>
                  <a:gd name="T49" fmla="*/ 165 h 551"/>
                  <a:gd name="T50" fmla="*/ 10 w 473"/>
                  <a:gd name="T51" fmla="*/ 147 h 551"/>
                  <a:gd name="T52" fmla="*/ 0 w 473"/>
                  <a:gd name="T53" fmla="*/ 134 h 551"/>
                  <a:gd name="T54" fmla="*/ 29 w 473"/>
                  <a:gd name="T55" fmla="*/ 87 h 551"/>
                  <a:gd name="T56" fmla="*/ 59 w 473"/>
                  <a:gd name="T57" fmla="*/ 42 h 551"/>
                  <a:gd name="T58" fmla="*/ 92 w 473"/>
                  <a:gd name="T59" fmla="*/ 0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73" h="551">
                    <a:moveTo>
                      <a:pt x="92" y="0"/>
                    </a:moveTo>
                    <a:lnTo>
                      <a:pt x="106" y="42"/>
                    </a:lnTo>
                    <a:lnTo>
                      <a:pt x="114" y="53"/>
                    </a:lnTo>
                    <a:lnTo>
                      <a:pt x="128" y="70"/>
                    </a:lnTo>
                    <a:lnTo>
                      <a:pt x="147" y="92"/>
                    </a:lnTo>
                    <a:lnTo>
                      <a:pt x="168" y="116"/>
                    </a:lnTo>
                    <a:lnTo>
                      <a:pt x="194" y="147"/>
                    </a:lnTo>
                    <a:lnTo>
                      <a:pt x="224" y="181"/>
                    </a:lnTo>
                    <a:lnTo>
                      <a:pt x="256" y="218"/>
                    </a:lnTo>
                    <a:lnTo>
                      <a:pt x="293" y="259"/>
                    </a:lnTo>
                    <a:lnTo>
                      <a:pt x="333" y="304"/>
                    </a:lnTo>
                    <a:lnTo>
                      <a:pt x="377" y="350"/>
                    </a:lnTo>
                    <a:lnTo>
                      <a:pt x="424" y="400"/>
                    </a:lnTo>
                    <a:lnTo>
                      <a:pt x="473" y="452"/>
                    </a:lnTo>
                    <a:lnTo>
                      <a:pt x="374" y="551"/>
                    </a:lnTo>
                    <a:lnTo>
                      <a:pt x="323" y="498"/>
                    </a:lnTo>
                    <a:lnTo>
                      <a:pt x="276" y="447"/>
                    </a:lnTo>
                    <a:lnTo>
                      <a:pt x="231" y="400"/>
                    </a:lnTo>
                    <a:lnTo>
                      <a:pt x="190" y="355"/>
                    </a:lnTo>
                    <a:lnTo>
                      <a:pt x="154" y="314"/>
                    </a:lnTo>
                    <a:lnTo>
                      <a:pt x="121" y="277"/>
                    </a:lnTo>
                    <a:lnTo>
                      <a:pt x="91" y="242"/>
                    </a:lnTo>
                    <a:lnTo>
                      <a:pt x="66" y="212"/>
                    </a:lnTo>
                    <a:lnTo>
                      <a:pt x="44" y="186"/>
                    </a:lnTo>
                    <a:lnTo>
                      <a:pt x="25" y="165"/>
                    </a:lnTo>
                    <a:lnTo>
                      <a:pt x="10" y="147"/>
                    </a:lnTo>
                    <a:lnTo>
                      <a:pt x="0" y="134"/>
                    </a:lnTo>
                    <a:lnTo>
                      <a:pt x="29" y="87"/>
                    </a:lnTo>
                    <a:lnTo>
                      <a:pt x="59" y="42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EABD00"/>
              </a:solidFill>
              <a:ln w="0">
                <a:solidFill>
                  <a:srgbClr val="EABD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0" name="Freeform 43"/>
              <p:cNvSpPr>
                <a:spLocks/>
              </p:cNvSpPr>
              <p:nvPr/>
            </p:nvSpPr>
            <p:spPr bwMode="auto">
              <a:xfrm>
                <a:off x="4899" y="563"/>
                <a:ext cx="341" cy="699"/>
              </a:xfrm>
              <a:custGeom>
                <a:avLst/>
                <a:gdLst>
                  <a:gd name="T0" fmla="*/ 220 w 341"/>
                  <a:gd name="T1" fmla="*/ 0 h 699"/>
                  <a:gd name="T2" fmla="*/ 262 w 341"/>
                  <a:gd name="T3" fmla="*/ 31 h 699"/>
                  <a:gd name="T4" fmla="*/ 302 w 341"/>
                  <a:gd name="T5" fmla="*/ 65 h 699"/>
                  <a:gd name="T6" fmla="*/ 341 w 341"/>
                  <a:gd name="T7" fmla="*/ 99 h 699"/>
                  <a:gd name="T8" fmla="*/ 331 w 341"/>
                  <a:gd name="T9" fmla="*/ 125 h 699"/>
                  <a:gd name="T10" fmla="*/ 319 w 341"/>
                  <a:gd name="T11" fmla="*/ 159 h 699"/>
                  <a:gd name="T12" fmla="*/ 306 w 341"/>
                  <a:gd name="T13" fmla="*/ 197 h 699"/>
                  <a:gd name="T14" fmla="*/ 292 w 341"/>
                  <a:gd name="T15" fmla="*/ 242 h 699"/>
                  <a:gd name="T16" fmla="*/ 276 w 341"/>
                  <a:gd name="T17" fmla="*/ 291 h 699"/>
                  <a:gd name="T18" fmla="*/ 259 w 341"/>
                  <a:gd name="T19" fmla="*/ 344 h 699"/>
                  <a:gd name="T20" fmla="*/ 240 w 341"/>
                  <a:gd name="T21" fmla="*/ 400 h 699"/>
                  <a:gd name="T22" fmla="*/ 221 w 341"/>
                  <a:gd name="T23" fmla="*/ 457 h 699"/>
                  <a:gd name="T24" fmla="*/ 201 w 341"/>
                  <a:gd name="T25" fmla="*/ 518 h 699"/>
                  <a:gd name="T26" fmla="*/ 179 w 341"/>
                  <a:gd name="T27" fmla="*/ 579 h 699"/>
                  <a:gd name="T28" fmla="*/ 158 w 341"/>
                  <a:gd name="T29" fmla="*/ 640 h 699"/>
                  <a:gd name="T30" fmla="*/ 136 w 341"/>
                  <a:gd name="T31" fmla="*/ 699 h 699"/>
                  <a:gd name="T32" fmla="*/ 0 w 341"/>
                  <a:gd name="T33" fmla="*/ 651 h 699"/>
                  <a:gd name="T34" fmla="*/ 20 w 341"/>
                  <a:gd name="T35" fmla="*/ 597 h 699"/>
                  <a:gd name="T36" fmla="*/ 40 w 341"/>
                  <a:gd name="T37" fmla="*/ 545 h 699"/>
                  <a:gd name="T38" fmla="*/ 59 w 341"/>
                  <a:gd name="T39" fmla="*/ 492 h 699"/>
                  <a:gd name="T40" fmla="*/ 77 w 341"/>
                  <a:gd name="T41" fmla="*/ 440 h 699"/>
                  <a:gd name="T42" fmla="*/ 95 w 341"/>
                  <a:gd name="T43" fmla="*/ 389 h 699"/>
                  <a:gd name="T44" fmla="*/ 112 w 341"/>
                  <a:gd name="T45" fmla="*/ 339 h 699"/>
                  <a:gd name="T46" fmla="*/ 127 w 341"/>
                  <a:gd name="T47" fmla="*/ 292 h 699"/>
                  <a:gd name="T48" fmla="*/ 142 w 341"/>
                  <a:gd name="T49" fmla="*/ 246 h 699"/>
                  <a:gd name="T50" fmla="*/ 155 w 341"/>
                  <a:gd name="T51" fmla="*/ 204 h 699"/>
                  <a:gd name="T52" fmla="*/ 168 w 341"/>
                  <a:gd name="T53" fmla="*/ 165 h 699"/>
                  <a:gd name="T54" fmla="*/ 179 w 341"/>
                  <a:gd name="T55" fmla="*/ 129 h 699"/>
                  <a:gd name="T56" fmla="*/ 189 w 341"/>
                  <a:gd name="T57" fmla="*/ 98 h 699"/>
                  <a:gd name="T58" fmla="*/ 198 w 341"/>
                  <a:gd name="T59" fmla="*/ 72 h 699"/>
                  <a:gd name="T60" fmla="*/ 204 w 341"/>
                  <a:gd name="T61" fmla="*/ 51 h 699"/>
                  <a:gd name="T62" fmla="*/ 209 w 341"/>
                  <a:gd name="T63" fmla="*/ 35 h 699"/>
                  <a:gd name="T64" fmla="*/ 211 w 341"/>
                  <a:gd name="T65" fmla="*/ 25 h 699"/>
                  <a:gd name="T66" fmla="*/ 213 w 341"/>
                  <a:gd name="T67" fmla="*/ 21 h 699"/>
                  <a:gd name="T68" fmla="*/ 220 w 341"/>
                  <a:gd name="T69" fmla="*/ 0 h 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41" h="699">
                    <a:moveTo>
                      <a:pt x="220" y="0"/>
                    </a:moveTo>
                    <a:lnTo>
                      <a:pt x="262" y="31"/>
                    </a:lnTo>
                    <a:lnTo>
                      <a:pt x="302" y="65"/>
                    </a:lnTo>
                    <a:lnTo>
                      <a:pt x="341" y="99"/>
                    </a:lnTo>
                    <a:lnTo>
                      <a:pt x="331" y="125"/>
                    </a:lnTo>
                    <a:lnTo>
                      <a:pt x="319" y="159"/>
                    </a:lnTo>
                    <a:lnTo>
                      <a:pt x="306" y="197"/>
                    </a:lnTo>
                    <a:lnTo>
                      <a:pt x="292" y="242"/>
                    </a:lnTo>
                    <a:lnTo>
                      <a:pt x="276" y="291"/>
                    </a:lnTo>
                    <a:lnTo>
                      <a:pt x="259" y="344"/>
                    </a:lnTo>
                    <a:lnTo>
                      <a:pt x="240" y="400"/>
                    </a:lnTo>
                    <a:lnTo>
                      <a:pt x="221" y="457"/>
                    </a:lnTo>
                    <a:lnTo>
                      <a:pt x="201" y="518"/>
                    </a:lnTo>
                    <a:lnTo>
                      <a:pt x="179" y="579"/>
                    </a:lnTo>
                    <a:lnTo>
                      <a:pt x="158" y="640"/>
                    </a:lnTo>
                    <a:lnTo>
                      <a:pt x="136" y="699"/>
                    </a:lnTo>
                    <a:lnTo>
                      <a:pt x="0" y="651"/>
                    </a:lnTo>
                    <a:lnTo>
                      <a:pt x="20" y="597"/>
                    </a:lnTo>
                    <a:lnTo>
                      <a:pt x="40" y="545"/>
                    </a:lnTo>
                    <a:lnTo>
                      <a:pt x="59" y="492"/>
                    </a:lnTo>
                    <a:lnTo>
                      <a:pt x="77" y="440"/>
                    </a:lnTo>
                    <a:lnTo>
                      <a:pt x="95" y="389"/>
                    </a:lnTo>
                    <a:lnTo>
                      <a:pt x="112" y="339"/>
                    </a:lnTo>
                    <a:lnTo>
                      <a:pt x="127" y="292"/>
                    </a:lnTo>
                    <a:lnTo>
                      <a:pt x="142" y="246"/>
                    </a:lnTo>
                    <a:lnTo>
                      <a:pt x="155" y="204"/>
                    </a:lnTo>
                    <a:lnTo>
                      <a:pt x="168" y="165"/>
                    </a:lnTo>
                    <a:lnTo>
                      <a:pt x="179" y="129"/>
                    </a:lnTo>
                    <a:lnTo>
                      <a:pt x="189" y="98"/>
                    </a:lnTo>
                    <a:lnTo>
                      <a:pt x="198" y="72"/>
                    </a:lnTo>
                    <a:lnTo>
                      <a:pt x="204" y="51"/>
                    </a:lnTo>
                    <a:lnTo>
                      <a:pt x="209" y="35"/>
                    </a:lnTo>
                    <a:lnTo>
                      <a:pt x="211" y="25"/>
                    </a:lnTo>
                    <a:lnTo>
                      <a:pt x="213" y="21"/>
                    </a:ln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EABD00"/>
              </a:solidFill>
              <a:ln w="0">
                <a:solidFill>
                  <a:srgbClr val="EABD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1" name="Freeform 44"/>
              <p:cNvSpPr>
                <a:spLocks/>
              </p:cNvSpPr>
              <p:nvPr/>
            </p:nvSpPr>
            <p:spPr bwMode="auto">
              <a:xfrm>
                <a:off x="2879" y="1792"/>
                <a:ext cx="2791" cy="1427"/>
              </a:xfrm>
              <a:custGeom>
                <a:avLst/>
                <a:gdLst>
                  <a:gd name="T0" fmla="*/ 92 w 2791"/>
                  <a:gd name="T1" fmla="*/ 0 h 1427"/>
                  <a:gd name="T2" fmla="*/ 181 w 2791"/>
                  <a:gd name="T3" fmla="*/ 81 h 1427"/>
                  <a:gd name="T4" fmla="*/ 276 w 2791"/>
                  <a:gd name="T5" fmla="*/ 163 h 1427"/>
                  <a:gd name="T6" fmla="*/ 372 w 2791"/>
                  <a:gd name="T7" fmla="*/ 245 h 1427"/>
                  <a:gd name="T8" fmla="*/ 474 w 2791"/>
                  <a:gd name="T9" fmla="*/ 327 h 1427"/>
                  <a:gd name="T10" fmla="*/ 579 w 2791"/>
                  <a:gd name="T11" fmla="*/ 409 h 1427"/>
                  <a:gd name="T12" fmla="*/ 687 w 2791"/>
                  <a:gd name="T13" fmla="*/ 490 h 1427"/>
                  <a:gd name="T14" fmla="*/ 797 w 2791"/>
                  <a:gd name="T15" fmla="*/ 568 h 1427"/>
                  <a:gd name="T16" fmla="*/ 911 w 2791"/>
                  <a:gd name="T17" fmla="*/ 646 h 1427"/>
                  <a:gd name="T18" fmla="*/ 1028 w 2791"/>
                  <a:gd name="T19" fmla="*/ 722 h 1427"/>
                  <a:gd name="T20" fmla="*/ 1147 w 2791"/>
                  <a:gd name="T21" fmla="*/ 794 h 1427"/>
                  <a:gd name="T22" fmla="*/ 1269 w 2791"/>
                  <a:gd name="T23" fmla="*/ 863 h 1427"/>
                  <a:gd name="T24" fmla="*/ 1393 w 2791"/>
                  <a:gd name="T25" fmla="*/ 929 h 1427"/>
                  <a:gd name="T26" fmla="*/ 1520 w 2791"/>
                  <a:gd name="T27" fmla="*/ 991 h 1427"/>
                  <a:gd name="T28" fmla="*/ 1648 w 2791"/>
                  <a:gd name="T29" fmla="*/ 1049 h 1427"/>
                  <a:gd name="T30" fmla="*/ 1778 w 2791"/>
                  <a:gd name="T31" fmla="*/ 1101 h 1427"/>
                  <a:gd name="T32" fmla="*/ 1910 w 2791"/>
                  <a:gd name="T33" fmla="*/ 1147 h 1427"/>
                  <a:gd name="T34" fmla="*/ 2044 w 2791"/>
                  <a:gd name="T35" fmla="*/ 1188 h 1427"/>
                  <a:gd name="T36" fmla="*/ 2178 w 2791"/>
                  <a:gd name="T37" fmla="*/ 1222 h 1427"/>
                  <a:gd name="T38" fmla="*/ 2315 w 2791"/>
                  <a:gd name="T39" fmla="*/ 1250 h 1427"/>
                  <a:gd name="T40" fmla="*/ 2451 w 2791"/>
                  <a:gd name="T41" fmla="*/ 1270 h 1427"/>
                  <a:gd name="T42" fmla="*/ 2589 w 2791"/>
                  <a:gd name="T43" fmla="*/ 1282 h 1427"/>
                  <a:gd name="T44" fmla="*/ 2727 w 2791"/>
                  <a:gd name="T45" fmla="*/ 1287 h 1427"/>
                  <a:gd name="T46" fmla="*/ 2791 w 2791"/>
                  <a:gd name="T47" fmla="*/ 1287 h 1427"/>
                  <a:gd name="T48" fmla="*/ 2768 w 2791"/>
                  <a:gd name="T49" fmla="*/ 1334 h 1427"/>
                  <a:gd name="T50" fmla="*/ 2743 w 2791"/>
                  <a:gd name="T51" fmla="*/ 1380 h 1427"/>
                  <a:gd name="T52" fmla="*/ 2721 w 2791"/>
                  <a:gd name="T53" fmla="*/ 1427 h 1427"/>
                  <a:gd name="T54" fmla="*/ 2577 w 2791"/>
                  <a:gd name="T55" fmla="*/ 1422 h 1427"/>
                  <a:gd name="T56" fmla="*/ 2435 w 2791"/>
                  <a:gd name="T57" fmla="*/ 1409 h 1427"/>
                  <a:gd name="T58" fmla="*/ 2292 w 2791"/>
                  <a:gd name="T59" fmla="*/ 1388 h 1427"/>
                  <a:gd name="T60" fmla="*/ 2152 w 2791"/>
                  <a:gd name="T61" fmla="*/ 1359 h 1427"/>
                  <a:gd name="T62" fmla="*/ 2013 w 2791"/>
                  <a:gd name="T63" fmla="*/ 1323 h 1427"/>
                  <a:gd name="T64" fmla="*/ 1875 w 2791"/>
                  <a:gd name="T65" fmla="*/ 1281 h 1427"/>
                  <a:gd name="T66" fmla="*/ 1738 w 2791"/>
                  <a:gd name="T67" fmla="*/ 1232 h 1427"/>
                  <a:gd name="T68" fmla="*/ 1603 w 2791"/>
                  <a:gd name="T69" fmla="*/ 1179 h 1427"/>
                  <a:gd name="T70" fmla="*/ 1471 w 2791"/>
                  <a:gd name="T71" fmla="*/ 1121 h 1427"/>
                  <a:gd name="T72" fmla="*/ 1340 w 2791"/>
                  <a:gd name="T73" fmla="*/ 1057 h 1427"/>
                  <a:gd name="T74" fmla="*/ 1212 w 2791"/>
                  <a:gd name="T75" fmla="*/ 990 h 1427"/>
                  <a:gd name="T76" fmla="*/ 1086 w 2791"/>
                  <a:gd name="T77" fmla="*/ 918 h 1427"/>
                  <a:gd name="T78" fmla="*/ 962 w 2791"/>
                  <a:gd name="T79" fmla="*/ 845 h 1427"/>
                  <a:gd name="T80" fmla="*/ 842 w 2791"/>
                  <a:gd name="T81" fmla="*/ 767 h 1427"/>
                  <a:gd name="T82" fmla="*/ 725 w 2791"/>
                  <a:gd name="T83" fmla="*/ 688 h 1427"/>
                  <a:gd name="T84" fmla="*/ 611 w 2791"/>
                  <a:gd name="T85" fmla="*/ 606 h 1427"/>
                  <a:gd name="T86" fmla="*/ 499 w 2791"/>
                  <a:gd name="T87" fmla="*/ 524 h 1427"/>
                  <a:gd name="T88" fmla="*/ 392 w 2791"/>
                  <a:gd name="T89" fmla="*/ 440 h 1427"/>
                  <a:gd name="T90" fmla="*/ 288 w 2791"/>
                  <a:gd name="T91" fmla="*/ 357 h 1427"/>
                  <a:gd name="T92" fmla="*/ 187 w 2791"/>
                  <a:gd name="T93" fmla="*/ 272 h 1427"/>
                  <a:gd name="T94" fmla="*/ 92 w 2791"/>
                  <a:gd name="T95" fmla="*/ 189 h 1427"/>
                  <a:gd name="T96" fmla="*/ 0 w 2791"/>
                  <a:gd name="T97" fmla="*/ 106 h 1427"/>
                  <a:gd name="T98" fmla="*/ 92 w 2791"/>
                  <a:gd name="T99" fmla="*/ 0 h 1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791" h="1427">
                    <a:moveTo>
                      <a:pt x="92" y="0"/>
                    </a:moveTo>
                    <a:lnTo>
                      <a:pt x="181" y="81"/>
                    </a:lnTo>
                    <a:lnTo>
                      <a:pt x="276" y="163"/>
                    </a:lnTo>
                    <a:lnTo>
                      <a:pt x="372" y="245"/>
                    </a:lnTo>
                    <a:lnTo>
                      <a:pt x="474" y="327"/>
                    </a:lnTo>
                    <a:lnTo>
                      <a:pt x="579" y="409"/>
                    </a:lnTo>
                    <a:lnTo>
                      <a:pt x="687" y="490"/>
                    </a:lnTo>
                    <a:lnTo>
                      <a:pt x="797" y="568"/>
                    </a:lnTo>
                    <a:lnTo>
                      <a:pt x="911" y="646"/>
                    </a:lnTo>
                    <a:lnTo>
                      <a:pt x="1028" y="722"/>
                    </a:lnTo>
                    <a:lnTo>
                      <a:pt x="1147" y="794"/>
                    </a:lnTo>
                    <a:lnTo>
                      <a:pt x="1269" y="863"/>
                    </a:lnTo>
                    <a:lnTo>
                      <a:pt x="1393" y="929"/>
                    </a:lnTo>
                    <a:lnTo>
                      <a:pt x="1520" y="991"/>
                    </a:lnTo>
                    <a:lnTo>
                      <a:pt x="1648" y="1049"/>
                    </a:lnTo>
                    <a:lnTo>
                      <a:pt x="1778" y="1101"/>
                    </a:lnTo>
                    <a:lnTo>
                      <a:pt x="1910" y="1147"/>
                    </a:lnTo>
                    <a:lnTo>
                      <a:pt x="2044" y="1188"/>
                    </a:lnTo>
                    <a:lnTo>
                      <a:pt x="2178" y="1222"/>
                    </a:lnTo>
                    <a:lnTo>
                      <a:pt x="2315" y="1250"/>
                    </a:lnTo>
                    <a:lnTo>
                      <a:pt x="2451" y="1270"/>
                    </a:lnTo>
                    <a:lnTo>
                      <a:pt x="2589" y="1282"/>
                    </a:lnTo>
                    <a:lnTo>
                      <a:pt x="2727" y="1287"/>
                    </a:lnTo>
                    <a:lnTo>
                      <a:pt x="2791" y="1287"/>
                    </a:lnTo>
                    <a:lnTo>
                      <a:pt x="2768" y="1334"/>
                    </a:lnTo>
                    <a:lnTo>
                      <a:pt x="2743" y="1380"/>
                    </a:lnTo>
                    <a:lnTo>
                      <a:pt x="2721" y="1427"/>
                    </a:lnTo>
                    <a:lnTo>
                      <a:pt x="2577" y="1422"/>
                    </a:lnTo>
                    <a:lnTo>
                      <a:pt x="2435" y="1409"/>
                    </a:lnTo>
                    <a:lnTo>
                      <a:pt x="2292" y="1388"/>
                    </a:lnTo>
                    <a:lnTo>
                      <a:pt x="2152" y="1359"/>
                    </a:lnTo>
                    <a:lnTo>
                      <a:pt x="2013" y="1323"/>
                    </a:lnTo>
                    <a:lnTo>
                      <a:pt x="1875" y="1281"/>
                    </a:lnTo>
                    <a:lnTo>
                      <a:pt x="1738" y="1232"/>
                    </a:lnTo>
                    <a:lnTo>
                      <a:pt x="1603" y="1179"/>
                    </a:lnTo>
                    <a:lnTo>
                      <a:pt x="1471" y="1121"/>
                    </a:lnTo>
                    <a:lnTo>
                      <a:pt x="1340" y="1057"/>
                    </a:lnTo>
                    <a:lnTo>
                      <a:pt x="1212" y="990"/>
                    </a:lnTo>
                    <a:lnTo>
                      <a:pt x="1086" y="918"/>
                    </a:lnTo>
                    <a:lnTo>
                      <a:pt x="962" y="845"/>
                    </a:lnTo>
                    <a:lnTo>
                      <a:pt x="842" y="767"/>
                    </a:lnTo>
                    <a:lnTo>
                      <a:pt x="725" y="688"/>
                    </a:lnTo>
                    <a:lnTo>
                      <a:pt x="611" y="606"/>
                    </a:lnTo>
                    <a:lnTo>
                      <a:pt x="499" y="524"/>
                    </a:lnTo>
                    <a:lnTo>
                      <a:pt x="392" y="440"/>
                    </a:lnTo>
                    <a:lnTo>
                      <a:pt x="288" y="357"/>
                    </a:lnTo>
                    <a:lnTo>
                      <a:pt x="187" y="272"/>
                    </a:lnTo>
                    <a:lnTo>
                      <a:pt x="92" y="189"/>
                    </a:lnTo>
                    <a:lnTo>
                      <a:pt x="0" y="106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EABD00"/>
              </a:solidFill>
              <a:ln w="0">
                <a:solidFill>
                  <a:srgbClr val="EABD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45"/>
              <p:cNvSpPr>
                <a:spLocks/>
              </p:cNvSpPr>
              <p:nvPr/>
            </p:nvSpPr>
            <p:spPr bwMode="auto">
              <a:xfrm>
                <a:off x="2999" y="3665"/>
                <a:ext cx="509" cy="424"/>
              </a:xfrm>
              <a:custGeom>
                <a:avLst/>
                <a:gdLst>
                  <a:gd name="T0" fmla="*/ 410 w 509"/>
                  <a:gd name="T1" fmla="*/ 0 h 424"/>
                  <a:gd name="T2" fmla="*/ 509 w 509"/>
                  <a:gd name="T3" fmla="*/ 99 h 424"/>
                  <a:gd name="T4" fmla="*/ 389 w 509"/>
                  <a:gd name="T5" fmla="*/ 215 h 424"/>
                  <a:gd name="T6" fmla="*/ 269 w 509"/>
                  <a:gd name="T7" fmla="*/ 323 h 424"/>
                  <a:gd name="T8" fmla="*/ 148 w 509"/>
                  <a:gd name="T9" fmla="*/ 424 h 424"/>
                  <a:gd name="T10" fmla="*/ 0 w 509"/>
                  <a:gd name="T11" fmla="*/ 360 h 424"/>
                  <a:gd name="T12" fmla="*/ 14 w 509"/>
                  <a:gd name="T13" fmla="*/ 347 h 424"/>
                  <a:gd name="T14" fmla="*/ 115 w 509"/>
                  <a:gd name="T15" fmla="*/ 266 h 424"/>
                  <a:gd name="T16" fmla="*/ 215 w 509"/>
                  <a:gd name="T17" fmla="*/ 181 h 424"/>
                  <a:gd name="T18" fmla="*/ 313 w 509"/>
                  <a:gd name="T19" fmla="*/ 93 h 424"/>
                  <a:gd name="T20" fmla="*/ 410 w 509"/>
                  <a:gd name="T21" fmla="*/ 0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09" h="424">
                    <a:moveTo>
                      <a:pt x="410" y="0"/>
                    </a:moveTo>
                    <a:lnTo>
                      <a:pt x="509" y="99"/>
                    </a:lnTo>
                    <a:lnTo>
                      <a:pt x="389" y="215"/>
                    </a:lnTo>
                    <a:lnTo>
                      <a:pt x="269" y="323"/>
                    </a:lnTo>
                    <a:lnTo>
                      <a:pt x="148" y="424"/>
                    </a:lnTo>
                    <a:lnTo>
                      <a:pt x="0" y="360"/>
                    </a:lnTo>
                    <a:lnTo>
                      <a:pt x="14" y="347"/>
                    </a:lnTo>
                    <a:lnTo>
                      <a:pt x="115" y="266"/>
                    </a:lnTo>
                    <a:lnTo>
                      <a:pt x="215" y="181"/>
                    </a:lnTo>
                    <a:lnTo>
                      <a:pt x="313" y="93"/>
                    </a:lnTo>
                    <a:lnTo>
                      <a:pt x="410" y="0"/>
                    </a:lnTo>
                    <a:close/>
                  </a:path>
                </a:pathLst>
              </a:custGeom>
              <a:solidFill>
                <a:srgbClr val="EABD00"/>
              </a:solidFill>
              <a:ln w="0">
                <a:solidFill>
                  <a:srgbClr val="EABD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3" name="Freeform 46"/>
              <p:cNvSpPr>
                <a:spLocks/>
              </p:cNvSpPr>
              <p:nvPr/>
            </p:nvSpPr>
            <p:spPr bwMode="auto">
              <a:xfrm>
                <a:off x="4617" y="1101"/>
                <a:ext cx="565" cy="565"/>
              </a:xfrm>
              <a:custGeom>
                <a:avLst/>
                <a:gdLst>
                  <a:gd name="T0" fmla="*/ 282 w 565"/>
                  <a:gd name="T1" fmla="*/ 0 h 565"/>
                  <a:gd name="T2" fmla="*/ 328 w 565"/>
                  <a:gd name="T3" fmla="*/ 3 h 565"/>
                  <a:gd name="T4" fmla="*/ 372 w 565"/>
                  <a:gd name="T5" fmla="*/ 13 h 565"/>
                  <a:gd name="T6" fmla="*/ 413 w 565"/>
                  <a:gd name="T7" fmla="*/ 31 h 565"/>
                  <a:gd name="T8" fmla="*/ 450 w 565"/>
                  <a:gd name="T9" fmla="*/ 54 h 565"/>
                  <a:gd name="T10" fmla="*/ 482 w 565"/>
                  <a:gd name="T11" fmla="*/ 82 h 565"/>
                  <a:gd name="T12" fmla="*/ 511 w 565"/>
                  <a:gd name="T13" fmla="*/ 115 h 565"/>
                  <a:gd name="T14" fmla="*/ 534 w 565"/>
                  <a:gd name="T15" fmla="*/ 152 h 565"/>
                  <a:gd name="T16" fmla="*/ 551 w 565"/>
                  <a:gd name="T17" fmla="*/ 192 h 565"/>
                  <a:gd name="T18" fmla="*/ 562 w 565"/>
                  <a:gd name="T19" fmla="*/ 236 h 565"/>
                  <a:gd name="T20" fmla="*/ 565 w 565"/>
                  <a:gd name="T21" fmla="*/ 282 h 565"/>
                  <a:gd name="T22" fmla="*/ 562 w 565"/>
                  <a:gd name="T23" fmla="*/ 328 h 565"/>
                  <a:gd name="T24" fmla="*/ 551 w 565"/>
                  <a:gd name="T25" fmla="*/ 371 h 565"/>
                  <a:gd name="T26" fmla="*/ 534 w 565"/>
                  <a:gd name="T27" fmla="*/ 411 h 565"/>
                  <a:gd name="T28" fmla="*/ 511 w 565"/>
                  <a:gd name="T29" fmla="*/ 448 h 565"/>
                  <a:gd name="T30" fmla="*/ 482 w 565"/>
                  <a:gd name="T31" fmla="*/ 482 h 565"/>
                  <a:gd name="T32" fmla="*/ 450 w 565"/>
                  <a:gd name="T33" fmla="*/ 510 h 565"/>
                  <a:gd name="T34" fmla="*/ 413 w 565"/>
                  <a:gd name="T35" fmla="*/ 532 h 565"/>
                  <a:gd name="T36" fmla="*/ 372 w 565"/>
                  <a:gd name="T37" fmla="*/ 550 h 565"/>
                  <a:gd name="T38" fmla="*/ 328 w 565"/>
                  <a:gd name="T39" fmla="*/ 561 h 565"/>
                  <a:gd name="T40" fmla="*/ 282 w 565"/>
                  <a:gd name="T41" fmla="*/ 565 h 565"/>
                  <a:gd name="T42" fmla="*/ 238 w 565"/>
                  <a:gd name="T43" fmla="*/ 561 h 565"/>
                  <a:gd name="T44" fmla="*/ 194 w 565"/>
                  <a:gd name="T45" fmla="*/ 550 h 565"/>
                  <a:gd name="T46" fmla="*/ 153 w 565"/>
                  <a:gd name="T47" fmla="*/ 532 h 565"/>
                  <a:gd name="T48" fmla="*/ 116 w 565"/>
                  <a:gd name="T49" fmla="*/ 510 h 565"/>
                  <a:gd name="T50" fmla="*/ 84 w 565"/>
                  <a:gd name="T51" fmla="*/ 482 h 565"/>
                  <a:gd name="T52" fmla="*/ 55 w 565"/>
                  <a:gd name="T53" fmla="*/ 448 h 565"/>
                  <a:gd name="T54" fmla="*/ 31 w 565"/>
                  <a:gd name="T55" fmla="*/ 411 h 565"/>
                  <a:gd name="T56" fmla="*/ 15 w 565"/>
                  <a:gd name="T57" fmla="*/ 371 h 565"/>
                  <a:gd name="T58" fmla="*/ 4 w 565"/>
                  <a:gd name="T59" fmla="*/ 328 h 565"/>
                  <a:gd name="T60" fmla="*/ 0 w 565"/>
                  <a:gd name="T61" fmla="*/ 282 h 565"/>
                  <a:gd name="T62" fmla="*/ 4 w 565"/>
                  <a:gd name="T63" fmla="*/ 236 h 565"/>
                  <a:gd name="T64" fmla="*/ 15 w 565"/>
                  <a:gd name="T65" fmla="*/ 192 h 565"/>
                  <a:gd name="T66" fmla="*/ 31 w 565"/>
                  <a:gd name="T67" fmla="*/ 152 h 565"/>
                  <a:gd name="T68" fmla="*/ 55 w 565"/>
                  <a:gd name="T69" fmla="*/ 115 h 565"/>
                  <a:gd name="T70" fmla="*/ 84 w 565"/>
                  <a:gd name="T71" fmla="*/ 82 h 565"/>
                  <a:gd name="T72" fmla="*/ 116 w 565"/>
                  <a:gd name="T73" fmla="*/ 54 h 565"/>
                  <a:gd name="T74" fmla="*/ 153 w 565"/>
                  <a:gd name="T75" fmla="*/ 31 h 565"/>
                  <a:gd name="T76" fmla="*/ 194 w 565"/>
                  <a:gd name="T77" fmla="*/ 13 h 565"/>
                  <a:gd name="T78" fmla="*/ 238 w 565"/>
                  <a:gd name="T79" fmla="*/ 3 h 565"/>
                  <a:gd name="T80" fmla="*/ 282 w 565"/>
                  <a:gd name="T81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65" h="565">
                    <a:moveTo>
                      <a:pt x="282" y="0"/>
                    </a:moveTo>
                    <a:lnTo>
                      <a:pt x="328" y="3"/>
                    </a:lnTo>
                    <a:lnTo>
                      <a:pt x="372" y="13"/>
                    </a:lnTo>
                    <a:lnTo>
                      <a:pt x="413" y="31"/>
                    </a:lnTo>
                    <a:lnTo>
                      <a:pt x="450" y="54"/>
                    </a:lnTo>
                    <a:lnTo>
                      <a:pt x="482" y="82"/>
                    </a:lnTo>
                    <a:lnTo>
                      <a:pt x="511" y="115"/>
                    </a:lnTo>
                    <a:lnTo>
                      <a:pt x="534" y="152"/>
                    </a:lnTo>
                    <a:lnTo>
                      <a:pt x="551" y="192"/>
                    </a:lnTo>
                    <a:lnTo>
                      <a:pt x="562" y="236"/>
                    </a:lnTo>
                    <a:lnTo>
                      <a:pt x="565" y="282"/>
                    </a:lnTo>
                    <a:lnTo>
                      <a:pt x="562" y="328"/>
                    </a:lnTo>
                    <a:lnTo>
                      <a:pt x="551" y="371"/>
                    </a:lnTo>
                    <a:lnTo>
                      <a:pt x="534" y="411"/>
                    </a:lnTo>
                    <a:lnTo>
                      <a:pt x="511" y="448"/>
                    </a:lnTo>
                    <a:lnTo>
                      <a:pt x="482" y="482"/>
                    </a:lnTo>
                    <a:lnTo>
                      <a:pt x="450" y="510"/>
                    </a:lnTo>
                    <a:lnTo>
                      <a:pt x="413" y="532"/>
                    </a:lnTo>
                    <a:lnTo>
                      <a:pt x="372" y="550"/>
                    </a:lnTo>
                    <a:lnTo>
                      <a:pt x="328" y="561"/>
                    </a:lnTo>
                    <a:lnTo>
                      <a:pt x="282" y="565"/>
                    </a:lnTo>
                    <a:lnTo>
                      <a:pt x="238" y="561"/>
                    </a:lnTo>
                    <a:lnTo>
                      <a:pt x="194" y="550"/>
                    </a:lnTo>
                    <a:lnTo>
                      <a:pt x="153" y="532"/>
                    </a:lnTo>
                    <a:lnTo>
                      <a:pt x="116" y="510"/>
                    </a:lnTo>
                    <a:lnTo>
                      <a:pt x="84" y="482"/>
                    </a:lnTo>
                    <a:lnTo>
                      <a:pt x="55" y="448"/>
                    </a:lnTo>
                    <a:lnTo>
                      <a:pt x="31" y="411"/>
                    </a:lnTo>
                    <a:lnTo>
                      <a:pt x="15" y="371"/>
                    </a:lnTo>
                    <a:lnTo>
                      <a:pt x="4" y="328"/>
                    </a:lnTo>
                    <a:lnTo>
                      <a:pt x="0" y="282"/>
                    </a:lnTo>
                    <a:lnTo>
                      <a:pt x="4" y="236"/>
                    </a:lnTo>
                    <a:lnTo>
                      <a:pt x="15" y="192"/>
                    </a:lnTo>
                    <a:lnTo>
                      <a:pt x="31" y="152"/>
                    </a:lnTo>
                    <a:lnTo>
                      <a:pt x="55" y="115"/>
                    </a:lnTo>
                    <a:lnTo>
                      <a:pt x="84" y="82"/>
                    </a:lnTo>
                    <a:lnTo>
                      <a:pt x="116" y="54"/>
                    </a:lnTo>
                    <a:lnTo>
                      <a:pt x="153" y="31"/>
                    </a:lnTo>
                    <a:lnTo>
                      <a:pt x="194" y="13"/>
                    </a:lnTo>
                    <a:lnTo>
                      <a:pt x="238" y="3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rgbClr val="FA4D66"/>
              </a:solidFill>
              <a:ln w="0">
                <a:solidFill>
                  <a:srgbClr val="FA4D6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64" name="TextBox 63"/>
            <p:cNvSpPr txBox="1"/>
            <p:nvPr/>
          </p:nvSpPr>
          <p:spPr>
            <a:xfrm>
              <a:off x="6745448" y="803189"/>
              <a:ext cx="223978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연간 </a:t>
              </a:r>
              <a:endParaRPr lang="en-US" altLang="ko-KR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r>
                <a:rPr lang="en-US" altLang="ko-KR" sz="3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180</a:t>
              </a:r>
              <a:r>
                <a:rPr lang="ko-KR" altLang="en-US" sz="3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만</a:t>
              </a:r>
              <a:r>
                <a:rPr lang="en-US" altLang="ko-KR" sz="3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TEU</a:t>
              </a:r>
              <a:endPara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9925659" y="809997"/>
              <a:ext cx="223978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Global</a:t>
              </a:r>
              <a:r>
                <a:rPr lang="ko-KR" altLang="en-US" sz="3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endParaRPr lang="en-US" altLang="ko-KR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r>
                <a:rPr lang="ko-KR" altLang="en-US" sz="300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통합 </a:t>
              </a:r>
              <a:r>
                <a:rPr lang="ko-KR" altLang="en-US" sz="3000" dirty="0" err="1">
                  <a:ln>
                    <a:solidFill>
                      <a:srgbClr val="000000">
                        <a:alpha val="0"/>
                      </a:srgb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비딩</a:t>
              </a:r>
              <a:endPara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66" name="직사각형 65"/>
          <p:cNvSpPr/>
          <p:nvPr/>
        </p:nvSpPr>
        <p:spPr>
          <a:xfrm>
            <a:off x="440596" y="2636037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직사각형 71"/>
          <p:cNvSpPr/>
          <p:nvPr/>
        </p:nvSpPr>
        <p:spPr>
          <a:xfrm>
            <a:off x="3273829" y="2636037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직사각형 72"/>
          <p:cNvSpPr/>
          <p:nvPr/>
        </p:nvSpPr>
        <p:spPr>
          <a:xfrm>
            <a:off x="6090256" y="2636037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직사각형 73"/>
          <p:cNvSpPr/>
          <p:nvPr/>
        </p:nvSpPr>
        <p:spPr>
          <a:xfrm>
            <a:off x="8906683" y="2640668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6" name="직선 연결선 75"/>
          <p:cNvCxnSpPr/>
          <p:nvPr/>
        </p:nvCxnSpPr>
        <p:spPr>
          <a:xfrm>
            <a:off x="484508" y="2480153"/>
            <a:ext cx="11138138" cy="0"/>
          </a:xfrm>
          <a:prstGeom prst="line">
            <a:avLst/>
          </a:prstGeom>
          <a:ln w="28575">
            <a:solidFill>
              <a:srgbClr val="0025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818377" y="2602821"/>
            <a:ext cx="20250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PANTOS FCL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639673" y="2606483"/>
            <a:ext cx="20250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PANTOS LCL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121770" y="2615011"/>
            <a:ext cx="34006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PANTOS SEA-AIR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9243497" y="2605078"/>
            <a:ext cx="22303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PANTOS D2D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43932" y="3195760"/>
            <a:ext cx="2750206" cy="1944217"/>
            <a:chOff x="443932" y="3190675"/>
            <a:chExt cx="2750206" cy="1944217"/>
          </a:xfrm>
        </p:grpSpPr>
        <p:sp>
          <p:nvSpPr>
            <p:cNvPr id="81" name="직사각형 80"/>
            <p:cNvSpPr/>
            <p:nvPr/>
          </p:nvSpPr>
          <p:spPr>
            <a:xfrm>
              <a:off x="443932" y="3190675"/>
              <a:ext cx="2750206" cy="1944217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522086" y="3432214"/>
              <a:ext cx="2583169" cy="1461139"/>
            </a:xfrm>
            <a:prstGeom prst="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전세계  어느 곳이든 </a:t>
              </a:r>
              <a:endPara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Full Container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운송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가능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Pick-up, Stuffing, Loading, 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등 전 과정에 대한 효율적이고 탄력적인 서비스를 제공하며 계획된 시간 안에 운송 </a:t>
              </a: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3267353" y="3195760"/>
            <a:ext cx="2750206" cy="1944217"/>
            <a:chOff x="3252113" y="3190674"/>
            <a:chExt cx="2750206" cy="1944217"/>
          </a:xfrm>
        </p:grpSpPr>
        <p:sp>
          <p:nvSpPr>
            <p:cNvPr id="83" name="직사각형 82"/>
            <p:cNvSpPr/>
            <p:nvPr/>
          </p:nvSpPr>
          <p:spPr>
            <a:xfrm>
              <a:off x="3252113" y="3190674"/>
              <a:ext cx="2750206" cy="1944217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3264639" y="3516188"/>
              <a:ext cx="2725153" cy="1293188"/>
            </a:xfrm>
            <a:prstGeom prst="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소규모의 상품을 경쟁력 있는 가격으로 운송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</a:p>
            <a:p>
              <a:pPr algn="ctr"/>
              <a:r>
                <a:rPr lang="ko-KR" altLang="en-US" sz="1500" dirty="0" err="1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범한판토스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자체 네트워크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로 </a:t>
              </a:r>
              <a:endPara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운송 전 과정에 대해 관리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6038764" y="3195760"/>
            <a:ext cx="2877881" cy="1944217"/>
            <a:chOff x="6038764" y="3200845"/>
            <a:chExt cx="2877881" cy="1944217"/>
          </a:xfrm>
        </p:grpSpPr>
        <p:sp>
          <p:nvSpPr>
            <p:cNvPr id="84" name="직사각형 83"/>
            <p:cNvSpPr/>
            <p:nvPr/>
          </p:nvSpPr>
          <p:spPr>
            <a:xfrm>
              <a:off x="6102601" y="3200845"/>
              <a:ext cx="2750206" cy="1944217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7" name="직사각형 86"/>
            <p:cNvSpPr/>
            <p:nvPr/>
          </p:nvSpPr>
          <p:spPr>
            <a:xfrm>
              <a:off x="6038764" y="3780538"/>
              <a:ext cx="287788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해상운송과 항공 운송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장점만을 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결합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하여 최적화된 </a:t>
              </a:r>
              <a:endPara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운송 시간 및 물류 비용을 제공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endPara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8844981" y="3195760"/>
            <a:ext cx="2904691" cy="1944217"/>
            <a:chOff x="8844981" y="3200845"/>
            <a:chExt cx="2904691" cy="1944217"/>
          </a:xfrm>
        </p:grpSpPr>
        <p:sp>
          <p:nvSpPr>
            <p:cNvPr id="85" name="직사각형 84"/>
            <p:cNvSpPr/>
            <p:nvPr/>
          </p:nvSpPr>
          <p:spPr>
            <a:xfrm>
              <a:off x="8922223" y="3200845"/>
              <a:ext cx="2750206" cy="1944217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8844981" y="3530075"/>
              <a:ext cx="2904691" cy="1285756"/>
            </a:xfrm>
            <a:prstGeom prst="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전세계 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440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개의 자체 </a:t>
              </a:r>
              <a:r>
                <a:rPr lang="ko-KR" altLang="en-US" sz="1500" dirty="0" err="1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네크워크</a:t>
              </a:r>
              <a:endPara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이용 고객이 원하는 곳까지</a:t>
              </a:r>
              <a:endPara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안전하고 빠르게 운송</a:t>
              </a:r>
              <a:endPara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운송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전 구간에 대한 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전자 문서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,</a:t>
              </a: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화물 추적 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서비스도 함께 제공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.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</a:p>
          </p:txBody>
        </p:sp>
      </p:grpSp>
      <p:sp>
        <p:nvSpPr>
          <p:cNvPr id="89" name="직사각형 88"/>
          <p:cNvSpPr/>
          <p:nvPr/>
        </p:nvSpPr>
        <p:spPr>
          <a:xfrm>
            <a:off x="263525" y="5427202"/>
            <a:ext cx="296291" cy="951978"/>
          </a:xfrm>
          <a:prstGeom prst="rect">
            <a:avLst/>
          </a:prstGeom>
          <a:solidFill>
            <a:srgbClr val="022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직사각형 89"/>
          <p:cNvSpPr/>
          <p:nvPr/>
        </p:nvSpPr>
        <p:spPr>
          <a:xfrm>
            <a:off x="574227" y="5395690"/>
            <a:ext cx="6840760" cy="1015663"/>
          </a:xfrm>
          <a:prstGeom prst="rect">
            <a:avLst/>
          </a:prstGeom>
          <a:ln>
            <a:solidFill>
              <a:schemeClr val="accent1">
                <a:shade val="50000"/>
                <a:alpha val="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Electronic Document Interface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구축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Track &amp; Trace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24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시간 실시간 화물 정보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</a:p>
        </p:txBody>
      </p:sp>
      <p:sp>
        <p:nvSpPr>
          <p:cNvPr id="91" name="직사각형 90"/>
          <p:cNvSpPr/>
          <p:nvPr/>
        </p:nvSpPr>
        <p:spPr>
          <a:xfrm>
            <a:off x="6108828" y="5436253"/>
            <a:ext cx="296291" cy="951978"/>
          </a:xfrm>
          <a:prstGeom prst="rect">
            <a:avLst/>
          </a:prstGeom>
          <a:solidFill>
            <a:srgbClr val="022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직사각형 91"/>
          <p:cNvSpPr/>
          <p:nvPr/>
        </p:nvSpPr>
        <p:spPr>
          <a:xfrm>
            <a:off x="6419530" y="5422344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운송 지연 발생시 사전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Alert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서비스 제공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Global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통합 운송 보험통한 모든 사고에 대비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1121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044700" y="371573"/>
            <a:ext cx="3640422" cy="1727701"/>
            <a:chOff x="268476" y="1701299"/>
            <a:chExt cx="3640422" cy="1727701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476" y="1701299"/>
              <a:ext cx="3366954" cy="1727701"/>
            </a:xfrm>
            <a:prstGeom prst="rect">
              <a:avLst/>
            </a:prstGeom>
          </p:spPr>
        </p:pic>
        <p:sp>
          <p:nvSpPr>
            <p:cNvPr id="6" name="직사각형 5"/>
            <p:cNvSpPr/>
            <p:nvPr/>
          </p:nvSpPr>
          <p:spPr>
            <a:xfrm>
              <a:off x="433137" y="1816768"/>
              <a:ext cx="3007895" cy="1455821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91301" y="2270166"/>
              <a:ext cx="3417597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AIR FREIGHT</a:t>
              </a:r>
              <a:endParaRPr lang="ko-KR" altLang="en-US" sz="3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285260" y="-146304"/>
            <a:ext cx="2003989" cy="1493959"/>
            <a:chOff x="1809260" y="456934"/>
            <a:chExt cx="2003989" cy="1493959"/>
          </a:xfrm>
        </p:grpSpPr>
        <p:sp>
          <p:nvSpPr>
            <p:cNvPr id="11" name="직사각형 10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38474" y="726860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사업 영역</a:t>
              </a:r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2229643" y="1361608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AIR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5468175" y="383189"/>
            <a:ext cx="6301517" cy="1727701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70500" y="803189"/>
            <a:ext cx="22397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화물기 </a:t>
            </a:r>
            <a:endParaRPr lang="en-US" altLang="ko-KR" sz="3000" dirty="0">
              <a:ln>
                <a:solidFill>
                  <a:srgbClr val="000000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sz="3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2500</a:t>
            </a:r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대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925659" y="809997"/>
            <a:ext cx="22397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네트워크</a:t>
            </a:r>
            <a:endParaRPr lang="en-US" altLang="ko-KR" sz="3000" dirty="0">
              <a:ln>
                <a:solidFill>
                  <a:srgbClr val="000000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항공사</a:t>
            </a:r>
          </a:p>
        </p:txBody>
      </p:sp>
      <p:grpSp>
        <p:nvGrpSpPr>
          <p:cNvPr id="68" name="그룹 67"/>
          <p:cNvGrpSpPr/>
          <p:nvPr/>
        </p:nvGrpSpPr>
        <p:grpSpPr>
          <a:xfrm>
            <a:off x="5590761" y="697147"/>
            <a:ext cx="1167330" cy="1167330"/>
            <a:chOff x="2895600" y="228600"/>
            <a:chExt cx="6400800" cy="6400800"/>
          </a:xfrm>
        </p:grpSpPr>
        <p:sp>
          <p:nvSpPr>
            <p:cNvPr id="59" name="Freeform 6"/>
            <p:cNvSpPr>
              <a:spLocks/>
            </p:cNvSpPr>
            <p:nvPr/>
          </p:nvSpPr>
          <p:spPr bwMode="auto">
            <a:xfrm>
              <a:off x="2895600" y="228600"/>
              <a:ext cx="6400800" cy="6400800"/>
            </a:xfrm>
            <a:custGeom>
              <a:avLst/>
              <a:gdLst>
                <a:gd name="T0" fmla="*/ 2139 w 4032"/>
                <a:gd name="T1" fmla="*/ 4 h 4032"/>
                <a:gd name="T2" fmla="*/ 2379 w 4032"/>
                <a:gd name="T3" fmla="*/ 33 h 4032"/>
                <a:gd name="T4" fmla="*/ 2609 w 4032"/>
                <a:gd name="T5" fmla="*/ 88 h 4032"/>
                <a:gd name="T6" fmla="*/ 2827 w 4032"/>
                <a:gd name="T7" fmla="*/ 170 h 4032"/>
                <a:gd name="T8" fmla="*/ 3034 w 4032"/>
                <a:gd name="T9" fmla="*/ 275 h 4032"/>
                <a:gd name="T10" fmla="*/ 3226 w 4032"/>
                <a:gd name="T11" fmla="*/ 403 h 4032"/>
                <a:gd name="T12" fmla="*/ 3400 w 4032"/>
                <a:gd name="T13" fmla="*/ 551 h 4032"/>
                <a:gd name="T14" fmla="*/ 3558 w 4032"/>
                <a:gd name="T15" fmla="*/ 717 h 4032"/>
                <a:gd name="T16" fmla="*/ 3696 w 4032"/>
                <a:gd name="T17" fmla="*/ 900 h 4032"/>
                <a:gd name="T18" fmla="*/ 3812 w 4032"/>
                <a:gd name="T19" fmla="*/ 1100 h 4032"/>
                <a:gd name="T20" fmla="*/ 3906 w 4032"/>
                <a:gd name="T21" fmla="*/ 1312 h 4032"/>
                <a:gd name="T22" fmla="*/ 3975 w 4032"/>
                <a:gd name="T23" fmla="*/ 1537 h 4032"/>
                <a:gd name="T24" fmla="*/ 4017 w 4032"/>
                <a:gd name="T25" fmla="*/ 1773 h 4032"/>
                <a:gd name="T26" fmla="*/ 4032 w 4032"/>
                <a:gd name="T27" fmla="*/ 2016 h 4032"/>
                <a:gd name="T28" fmla="*/ 4017 w 4032"/>
                <a:gd name="T29" fmla="*/ 2259 h 4032"/>
                <a:gd name="T30" fmla="*/ 3975 w 4032"/>
                <a:gd name="T31" fmla="*/ 2495 h 4032"/>
                <a:gd name="T32" fmla="*/ 3906 w 4032"/>
                <a:gd name="T33" fmla="*/ 2720 h 4032"/>
                <a:gd name="T34" fmla="*/ 3812 w 4032"/>
                <a:gd name="T35" fmla="*/ 2932 h 4032"/>
                <a:gd name="T36" fmla="*/ 3696 w 4032"/>
                <a:gd name="T37" fmla="*/ 3132 h 4032"/>
                <a:gd name="T38" fmla="*/ 3558 w 4032"/>
                <a:gd name="T39" fmla="*/ 3315 h 4032"/>
                <a:gd name="T40" fmla="*/ 3400 w 4032"/>
                <a:gd name="T41" fmla="*/ 3481 h 4032"/>
                <a:gd name="T42" fmla="*/ 3226 w 4032"/>
                <a:gd name="T43" fmla="*/ 3629 h 4032"/>
                <a:gd name="T44" fmla="*/ 3034 w 4032"/>
                <a:gd name="T45" fmla="*/ 3757 h 4032"/>
                <a:gd name="T46" fmla="*/ 2827 w 4032"/>
                <a:gd name="T47" fmla="*/ 3862 h 4032"/>
                <a:gd name="T48" fmla="*/ 2609 w 4032"/>
                <a:gd name="T49" fmla="*/ 3944 h 4032"/>
                <a:gd name="T50" fmla="*/ 2379 w 4032"/>
                <a:gd name="T51" fmla="*/ 3999 h 4032"/>
                <a:gd name="T52" fmla="*/ 2139 w 4032"/>
                <a:gd name="T53" fmla="*/ 4028 h 4032"/>
                <a:gd name="T54" fmla="*/ 1893 w 4032"/>
                <a:gd name="T55" fmla="*/ 4028 h 4032"/>
                <a:gd name="T56" fmla="*/ 1653 w 4032"/>
                <a:gd name="T57" fmla="*/ 3999 h 4032"/>
                <a:gd name="T58" fmla="*/ 1423 w 4032"/>
                <a:gd name="T59" fmla="*/ 3944 h 4032"/>
                <a:gd name="T60" fmla="*/ 1205 w 4032"/>
                <a:gd name="T61" fmla="*/ 3862 h 4032"/>
                <a:gd name="T62" fmla="*/ 998 w 4032"/>
                <a:gd name="T63" fmla="*/ 3757 h 4032"/>
                <a:gd name="T64" fmla="*/ 806 w 4032"/>
                <a:gd name="T65" fmla="*/ 3629 h 4032"/>
                <a:gd name="T66" fmla="*/ 632 w 4032"/>
                <a:gd name="T67" fmla="*/ 3481 h 4032"/>
                <a:gd name="T68" fmla="*/ 474 w 4032"/>
                <a:gd name="T69" fmla="*/ 3315 h 4032"/>
                <a:gd name="T70" fmla="*/ 336 w 4032"/>
                <a:gd name="T71" fmla="*/ 3132 h 4032"/>
                <a:gd name="T72" fmla="*/ 220 w 4032"/>
                <a:gd name="T73" fmla="*/ 2932 h 4032"/>
                <a:gd name="T74" fmla="*/ 126 w 4032"/>
                <a:gd name="T75" fmla="*/ 2720 h 4032"/>
                <a:gd name="T76" fmla="*/ 57 w 4032"/>
                <a:gd name="T77" fmla="*/ 2495 h 4032"/>
                <a:gd name="T78" fmla="*/ 15 w 4032"/>
                <a:gd name="T79" fmla="*/ 2259 h 4032"/>
                <a:gd name="T80" fmla="*/ 0 w 4032"/>
                <a:gd name="T81" fmla="*/ 2016 h 4032"/>
                <a:gd name="T82" fmla="*/ 15 w 4032"/>
                <a:gd name="T83" fmla="*/ 1773 h 4032"/>
                <a:gd name="T84" fmla="*/ 57 w 4032"/>
                <a:gd name="T85" fmla="*/ 1537 h 4032"/>
                <a:gd name="T86" fmla="*/ 126 w 4032"/>
                <a:gd name="T87" fmla="*/ 1312 h 4032"/>
                <a:gd name="T88" fmla="*/ 220 w 4032"/>
                <a:gd name="T89" fmla="*/ 1100 h 4032"/>
                <a:gd name="T90" fmla="*/ 336 w 4032"/>
                <a:gd name="T91" fmla="*/ 900 h 4032"/>
                <a:gd name="T92" fmla="*/ 474 w 4032"/>
                <a:gd name="T93" fmla="*/ 717 h 4032"/>
                <a:gd name="T94" fmla="*/ 632 w 4032"/>
                <a:gd name="T95" fmla="*/ 551 h 4032"/>
                <a:gd name="T96" fmla="*/ 806 w 4032"/>
                <a:gd name="T97" fmla="*/ 403 h 4032"/>
                <a:gd name="T98" fmla="*/ 998 w 4032"/>
                <a:gd name="T99" fmla="*/ 275 h 4032"/>
                <a:gd name="T100" fmla="*/ 1205 w 4032"/>
                <a:gd name="T101" fmla="*/ 170 h 4032"/>
                <a:gd name="T102" fmla="*/ 1423 w 4032"/>
                <a:gd name="T103" fmla="*/ 88 h 4032"/>
                <a:gd name="T104" fmla="*/ 1653 w 4032"/>
                <a:gd name="T105" fmla="*/ 33 h 4032"/>
                <a:gd name="T106" fmla="*/ 1893 w 4032"/>
                <a:gd name="T107" fmla="*/ 4 h 4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32" h="4032">
                  <a:moveTo>
                    <a:pt x="2016" y="0"/>
                  </a:moveTo>
                  <a:lnTo>
                    <a:pt x="2139" y="4"/>
                  </a:lnTo>
                  <a:lnTo>
                    <a:pt x="2259" y="15"/>
                  </a:lnTo>
                  <a:lnTo>
                    <a:pt x="2379" y="33"/>
                  </a:lnTo>
                  <a:lnTo>
                    <a:pt x="2495" y="57"/>
                  </a:lnTo>
                  <a:lnTo>
                    <a:pt x="2609" y="88"/>
                  </a:lnTo>
                  <a:lnTo>
                    <a:pt x="2720" y="126"/>
                  </a:lnTo>
                  <a:lnTo>
                    <a:pt x="2827" y="170"/>
                  </a:lnTo>
                  <a:lnTo>
                    <a:pt x="2932" y="220"/>
                  </a:lnTo>
                  <a:lnTo>
                    <a:pt x="3034" y="275"/>
                  </a:lnTo>
                  <a:lnTo>
                    <a:pt x="3132" y="336"/>
                  </a:lnTo>
                  <a:lnTo>
                    <a:pt x="3226" y="403"/>
                  </a:lnTo>
                  <a:lnTo>
                    <a:pt x="3315" y="474"/>
                  </a:lnTo>
                  <a:lnTo>
                    <a:pt x="3400" y="551"/>
                  </a:lnTo>
                  <a:lnTo>
                    <a:pt x="3481" y="632"/>
                  </a:lnTo>
                  <a:lnTo>
                    <a:pt x="3558" y="717"/>
                  </a:lnTo>
                  <a:lnTo>
                    <a:pt x="3629" y="806"/>
                  </a:lnTo>
                  <a:lnTo>
                    <a:pt x="3696" y="900"/>
                  </a:lnTo>
                  <a:lnTo>
                    <a:pt x="3757" y="998"/>
                  </a:lnTo>
                  <a:lnTo>
                    <a:pt x="3812" y="1100"/>
                  </a:lnTo>
                  <a:lnTo>
                    <a:pt x="3862" y="1205"/>
                  </a:lnTo>
                  <a:lnTo>
                    <a:pt x="3906" y="1312"/>
                  </a:lnTo>
                  <a:lnTo>
                    <a:pt x="3944" y="1423"/>
                  </a:lnTo>
                  <a:lnTo>
                    <a:pt x="3975" y="1537"/>
                  </a:lnTo>
                  <a:lnTo>
                    <a:pt x="3999" y="1653"/>
                  </a:lnTo>
                  <a:lnTo>
                    <a:pt x="4017" y="1773"/>
                  </a:lnTo>
                  <a:lnTo>
                    <a:pt x="4028" y="1893"/>
                  </a:lnTo>
                  <a:lnTo>
                    <a:pt x="4032" y="2016"/>
                  </a:lnTo>
                  <a:lnTo>
                    <a:pt x="4028" y="2139"/>
                  </a:lnTo>
                  <a:lnTo>
                    <a:pt x="4017" y="2259"/>
                  </a:lnTo>
                  <a:lnTo>
                    <a:pt x="3999" y="2379"/>
                  </a:lnTo>
                  <a:lnTo>
                    <a:pt x="3975" y="2495"/>
                  </a:lnTo>
                  <a:lnTo>
                    <a:pt x="3944" y="2609"/>
                  </a:lnTo>
                  <a:lnTo>
                    <a:pt x="3906" y="2720"/>
                  </a:lnTo>
                  <a:lnTo>
                    <a:pt x="3862" y="2827"/>
                  </a:lnTo>
                  <a:lnTo>
                    <a:pt x="3812" y="2932"/>
                  </a:lnTo>
                  <a:lnTo>
                    <a:pt x="3757" y="3034"/>
                  </a:lnTo>
                  <a:lnTo>
                    <a:pt x="3696" y="3132"/>
                  </a:lnTo>
                  <a:lnTo>
                    <a:pt x="3629" y="3226"/>
                  </a:lnTo>
                  <a:lnTo>
                    <a:pt x="3558" y="3315"/>
                  </a:lnTo>
                  <a:lnTo>
                    <a:pt x="3481" y="3400"/>
                  </a:lnTo>
                  <a:lnTo>
                    <a:pt x="3400" y="3481"/>
                  </a:lnTo>
                  <a:lnTo>
                    <a:pt x="3315" y="3558"/>
                  </a:lnTo>
                  <a:lnTo>
                    <a:pt x="3226" y="3629"/>
                  </a:lnTo>
                  <a:lnTo>
                    <a:pt x="3132" y="3696"/>
                  </a:lnTo>
                  <a:lnTo>
                    <a:pt x="3034" y="3757"/>
                  </a:lnTo>
                  <a:lnTo>
                    <a:pt x="2932" y="3812"/>
                  </a:lnTo>
                  <a:lnTo>
                    <a:pt x="2827" y="3862"/>
                  </a:lnTo>
                  <a:lnTo>
                    <a:pt x="2720" y="3906"/>
                  </a:lnTo>
                  <a:lnTo>
                    <a:pt x="2609" y="3944"/>
                  </a:lnTo>
                  <a:lnTo>
                    <a:pt x="2495" y="3975"/>
                  </a:lnTo>
                  <a:lnTo>
                    <a:pt x="2379" y="3999"/>
                  </a:lnTo>
                  <a:lnTo>
                    <a:pt x="2259" y="4017"/>
                  </a:lnTo>
                  <a:lnTo>
                    <a:pt x="2139" y="4028"/>
                  </a:lnTo>
                  <a:lnTo>
                    <a:pt x="2016" y="4032"/>
                  </a:lnTo>
                  <a:lnTo>
                    <a:pt x="1893" y="4028"/>
                  </a:lnTo>
                  <a:lnTo>
                    <a:pt x="1773" y="4017"/>
                  </a:lnTo>
                  <a:lnTo>
                    <a:pt x="1653" y="3999"/>
                  </a:lnTo>
                  <a:lnTo>
                    <a:pt x="1537" y="3975"/>
                  </a:lnTo>
                  <a:lnTo>
                    <a:pt x="1423" y="3944"/>
                  </a:lnTo>
                  <a:lnTo>
                    <a:pt x="1312" y="3906"/>
                  </a:lnTo>
                  <a:lnTo>
                    <a:pt x="1205" y="3862"/>
                  </a:lnTo>
                  <a:lnTo>
                    <a:pt x="1100" y="3812"/>
                  </a:lnTo>
                  <a:lnTo>
                    <a:pt x="998" y="3757"/>
                  </a:lnTo>
                  <a:lnTo>
                    <a:pt x="900" y="3696"/>
                  </a:lnTo>
                  <a:lnTo>
                    <a:pt x="806" y="3629"/>
                  </a:lnTo>
                  <a:lnTo>
                    <a:pt x="717" y="3558"/>
                  </a:lnTo>
                  <a:lnTo>
                    <a:pt x="632" y="3481"/>
                  </a:lnTo>
                  <a:lnTo>
                    <a:pt x="551" y="3400"/>
                  </a:lnTo>
                  <a:lnTo>
                    <a:pt x="474" y="3315"/>
                  </a:lnTo>
                  <a:lnTo>
                    <a:pt x="403" y="3226"/>
                  </a:lnTo>
                  <a:lnTo>
                    <a:pt x="336" y="3132"/>
                  </a:lnTo>
                  <a:lnTo>
                    <a:pt x="275" y="3034"/>
                  </a:lnTo>
                  <a:lnTo>
                    <a:pt x="220" y="2932"/>
                  </a:lnTo>
                  <a:lnTo>
                    <a:pt x="170" y="2827"/>
                  </a:lnTo>
                  <a:lnTo>
                    <a:pt x="126" y="2720"/>
                  </a:lnTo>
                  <a:lnTo>
                    <a:pt x="88" y="2609"/>
                  </a:lnTo>
                  <a:lnTo>
                    <a:pt x="57" y="2495"/>
                  </a:lnTo>
                  <a:lnTo>
                    <a:pt x="33" y="2379"/>
                  </a:lnTo>
                  <a:lnTo>
                    <a:pt x="15" y="2259"/>
                  </a:lnTo>
                  <a:lnTo>
                    <a:pt x="4" y="2139"/>
                  </a:lnTo>
                  <a:lnTo>
                    <a:pt x="0" y="2016"/>
                  </a:lnTo>
                  <a:lnTo>
                    <a:pt x="4" y="1893"/>
                  </a:lnTo>
                  <a:lnTo>
                    <a:pt x="15" y="1773"/>
                  </a:lnTo>
                  <a:lnTo>
                    <a:pt x="33" y="1653"/>
                  </a:lnTo>
                  <a:lnTo>
                    <a:pt x="57" y="1537"/>
                  </a:lnTo>
                  <a:lnTo>
                    <a:pt x="88" y="1423"/>
                  </a:lnTo>
                  <a:lnTo>
                    <a:pt x="126" y="1312"/>
                  </a:lnTo>
                  <a:lnTo>
                    <a:pt x="170" y="1205"/>
                  </a:lnTo>
                  <a:lnTo>
                    <a:pt x="220" y="1100"/>
                  </a:lnTo>
                  <a:lnTo>
                    <a:pt x="275" y="998"/>
                  </a:lnTo>
                  <a:lnTo>
                    <a:pt x="336" y="900"/>
                  </a:lnTo>
                  <a:lnTo>
                    <a:pt x="403" y="806"/>
                  </a:lnTo>
                  <a:lnTo>
                    <a:pt x="474" y="717"/>
                  </a:lnTo>
                  <a:lnTo>
                    <a:pt x="551" y="632"/>
                  </a:lnTo>
                  <a:lnTo>
                    <a:pt x="632" y="551"/>
                  </a:lnTo>
                  <a:lnTo>
                    <a:pt x="717" y="474"/>
                  </a:lnTo>
                  <a:lnTo>
                    <a:pt x="806" y="403"/>
                  </a:lnTo>
                  <a:lnTo>
                    <a:pt x="900" y="336"/>
                  </a:lnTo>
                  <a:lnTo>
                    <a:pt x="998" y="275"/>
                  </a:lnTo>
                  <a:lnTo>
                    <a:pt x="1100" y="220"/>
                  </a:lnTo>
                  <a:lnTo>
                    <a:pt x="1205" y="170"/>
                  </a:lnTo>
                  <a:lnTo>
                    <a:pt x="1312" y="126"/>
                  </a:lnTo>
                  <a:lnTo>
                    <a:pt x="1423" y="88"/>
                  </a:lnTo>
                  <a:lnTo>
                    <a:pt x="1537" y="57"/>
                  </a:lnTo>
                  <a:lnTo>
                    <a:pt x="1653" y="33"/>
                  </a:lnTo>
                  <a:lnTo>
                    <a:pt x="1773" y="15"/>
                  </a:lnTo>
                  <a:lnTo>
                    <a:pt x="1893" y="4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FFD140"/>
            </a:solidFill>
            <a:ln w="0">
              <a:solidFill>
                <a:srgbClr val="FFD1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7"/>
            <p:cNvSpPr>
              <a:spLocks/>
            </p:cNvSpPr>
            <p:nvPr/>
          </p:nvSpPr>
          <p:spPr bwMode="auto">
            <a:xfrm>
              <a:off x="7302500" y="3471863"/>
              <a:ext cx="393700" cy="409575"/>
            </a:xfrm>
            <a:custGeom>
              <a:avLst/>
              <a:gdLst>
                <a:gd name="T0" fmla="*/ 0 w 248"/>
                <a:gd name="T1" fmla="*/ 0 h 258"/>
                <a:gd name="T2" fmla="*/ 248 w 248"/>
                <a:gd name="T3" fmla="*/ 0 h 258"/>
                <a:gd name="T4" fmla="*/ 246 w 248"/>
                <a:gd name="T5" fmla="*/ 46 h 258"/>
                <a:gd name="T6" fmla="*/ 239 w 248"/>
                <a:gd name="T7" fmla="*/ 90 h 258"/>
                <a:gd name="T8" fmla="*/ 230 w 248"/>
                <a:gd name="T9" fmla="*/ 131 h 258"/>
                <a:gd name="T10" fmla="*/ 217 w 248"/>
                <a:gd name="T11" fmla="*/ 166 h 258"/>
                <a:gd name="T12" fmla="*/ 203 w 248"/>
                <a:gd name="T13" fmla="*/ 197 h 258"/>
                <a:gd name="T14" fmla="*/ 186 w 248"/>
                <a:gd name="T15" fmla="*/ 222 h 258"/>
                <a:gd name="T16" fmla="*/ 166 w 248"/>
                <a:gd name="T17" fmla="*/ 242 h 258"/>
                <a:gd name="T18" fmla="*/ 145 w 248"/>
                <a:gd name="T19" fmla="*/ 254 h 258"/>
                <a:gd name="T20" fmla="*/ 125 w 248"/>
                <a:gd name="T21" fmla="*/ 258 h 258"/>
                <a:gd name="T22" fmla="*/ 103 w 248"/>
                <a:gd name="T23" fmla="*/ 254 h 258"/>
                <a:gd name="T24" fmla="*/ 82 w 248"/>
                <a:gd name="T25" fmla="*/ 242 h 258"/>
                <a:gd name="T26" fmla="*/ 62 w 248"/>
                <a:gd name="T27" fmla="*/ 222 h 258"/>
                <a:gd name="T28" fmla="*/ 45 w 248"/>
                <a:gd name="T29" fmla="*/ 198 h 258"/>
                <a:gd name="T30" fmla="*/ 31 w 248"/>
                <a:gd name="T31" fmla="*/ 166 h 258"/>
                <a:gd name="T32" fmla="*/ 18 w 248"/>
                <a:gd name="T33" fmla="*/ 131 h 258"/>
                <a:gd name="T34" fmla="*/ 9 w 248"/>
                <a:gd name="T35" fmla="*/ 90 h 258"/>
                <a:gd name="T36" fmla="*/ 2 w 248"/>
                <a:gd name="T37" fmla="*/ 46 h 258"/>
                <a:gd name="T38" fmla="*/ 0 w 248"/>
                <a:gd name="T39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8" h="258">
                  <a:moveTo>
                    <a:pt x="0" y="0"/>
                  </a:moveTo>
                  <a:lnTo>
                    <a:pt x="248" y="0"/>
                  </a:lnTo>
                  <a:lnTo>
                    <a:pt x="246" y="46"/>
                  </a:lnTo>
                  <a:lnTo>
                    <a:pt x="239" y="90"/>
                  </a:lnTo>
                  <a:lnTo>
                    <a:pt x="230" y="131"/>
                  </a:lnTo>
                  <a:lnTo>
                    <a:pt x="217" y="166"/>
                  </a:lnTo>
                  <a:lnTo>
                    <a:pt x="203" y="197"/>
                  </a:lnTo>
                  <a:lnTo>
                    <a:pt x="186" y="222"/>
                  </a:lnTo>
                  <a:lnTo>
                    <a:pt x="166" y="242"/>
                  </a:lnTo>
                  <a:lnTo>
                    <a:pt x="145" y="254"/>
                  </a:lnTo>
                  <a:lnTo>
                    <a:pt x="125" y="258"/>
                  </a:lnTo>
                  <a:lnTo>
                    <a:pt x="103" y="254"/>
                  </a:lnTo>
                  <a:lnTo>
                    <a:pt x="82" y="242"/>
                  </a:lnTo>
                  <a:lnTo>
                    <a:pt x="62" y="222"/>
                  </a:lnTo>
                  <a:lnTo>
                    <a:pt x="45" y="198"/>
                  </a:lnTo>
                  <a:lnTo>
                    <a:pt x="31" y="166"/>
                  </a:lnTo>
                  <a:lnTo>
                    <a:pt x="18" y="131"/>
                  </a:lnTo>
                  <a:lnTo>
                    <a:pt x="9" y="90"/>
                  </a:lnTo>
                  <a:lnTo>
                    <a:pt x="2" y="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8"/>
            <p:cNvSpPr>
              <a:spLocks/>
            </p:cNvSpPr>
            <p:nvPr/>
          </p:nvSpPr>
          <p:spPr bwMode="auto">
            <a:xfrm>
              <a:off x="4497388" y="3471863"/>
              <a:ext cx="393700" cy="409575"/>
            </a:xfrm>
            <a:custGeom>
              <a:avLst/>
              <a:gdLst>
                <a:gd name="T0" fmla="*/ 0 w 248"/>
                <a:gd name="T1" fmla="*/ 0 h 258"/>
                <a:gd name="T2" fmla="*/ 248 w 248"/>
                <a:gd name="T3" fmla="*/ 0 h 258"/>
                <a:gd name="T4" fmla="*/ 245 w 248"/>
                <a:gd name="T5" fmla="*/ 46 h 258"/>
                <a:gd name="T6" fmla="*/ 238 w 248"/>
                <a:gd name="T7" fmla="*/ 90 h 258"/>
                <a:gd name="T8" fmla="*/ 230 w 248"/>
                <a:gd name="T9" fmla="*/ 131 h 258"/>
                <a:gd name="T10" fmla="*/ 218 w 248"/>
                <a:gd name="T11" fmla="*/ 166 h 258"/>
                <a:gd name="T12" fmla="*/ 202 w 248"/>
                <a:gd name="T13" fmla="*/ 197 h 258"/>
                <a:gd name="T14" fmla="*/ 185 w 248"/>
                <a:gd name="T15" fmla="*/ 222 h 258"/>
                <a:gd name="T16" fmla="*/ 166 w 248"/>
                <a:gd name="T17" fmla="*/ 242 h 258"/>
                <a:gd name="T18" fmla="*/ 146 w 248"/>
                <a:gd name="T19" fmla="*/ 254 h 258"/>
                <a:gd name="T20" fmla="*/ 124 w 248"/>
                <a:gd name="T21" fmla="*/ 258 h 258"/>
                <a:gd name="T22" fmla="*/ 102 w 248"/>
                <a:gd name="T23" fmla="*/ 254 h 258"/>
                <a:gd name="T24" fmla="*/ 81 w 248"/>
                <a:gd name="T25" fmla="*/ 242 h 258"/>
                <a:gd name="T26" fmla="*/ 63 w 248"/>
                <a:gd name="T27" fmla="*/ 222 h 258"/>
                <a:gd name="T28" fmla="*/ 45 w 248"/>
                <a:gd name="T29" fmla="*/ 198 h 258"/>
                <a:gd name="T30" fmla="*/ 31 w 248"/>
                <a:gd name="T31" fmla="*/ 166 h 258"/>
                <a:gd name="T32" fmla="*/ 19 w 248"/>
                <a:gd name="T33" fmla="*/ 131 h 258"/>
                <a:gd name="T34" fmla="*/ 9 w 248"/>
                <a:gd name="T35" fmla="*/ 90 h 258"/>
                <a:gd name="T36" fmla="*/ 3 w 248"/>
                <a:gd name="T37" fmla="*/ 46 h 258"/>
                <a:gd name="T38" fmla="*/ 0 w 248"/>
                <a:gd name="T39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8" h="258">
                  <a:moveTo>
                    <a:pt x="0" y="0"/>
                  </a:moveTo>
                  <a:lnTo>
                    <a:pt x="248" y="0"/>
                  </a:lnTo>
                  <a:lnTo>
                    <a:pt x="245" y="46"/>
                  </a:lnTo>
                  <a:lnTo>
                    <a:pt x="238" y="90"/>
                  </a:lnTo>
                  <a:lnTo>
                    <a:pt x="230" y="131"/>
                  </a:lnTo>
                  <a:lnTo>
                    <a:pt x="218" y="166"/>
                  </a:lnTo>
                  <a:lnTo>
                    <a:pt x="202" y="197"/>
                  </a:lnTo>
                  <a:lnTo>
                    <a:pt x="185" y="222"/>
                  </a:lnTo>
                  <a:lnTo>
                    <a:pt x="166" y="242"/>
                  </a:lnTo>
                  <a:lnTo>
                    <a:pt x="146" y="254"/>
                  </a:lnTo>
                  <a:lnTo>
                    <a:pt x="124" y="258"/>
                  </a:lnTo>
                  <a:lnTo>
                    <a:pt x="102" y="254"/>
                  </a:lnTo>
                  <a:lnTo>
                    <a:pt x="81" y="242"/>
                  </a:lnTo>
                  <a:lnTo>
                    <a:pt x="63" y="222"/>
                  </a:lnTo>
                  <a:lnTo>
                    <a:pt x="45" y="198"/>
                  </a:lnTo>
                  <a:lnTo>
                    <a:pt x="31" y="166"/>
                  </a:lnTo>
                  <a:lnTo>
                    <a:pt x="19" y="131"/>
                  </a:lnTo>
                  <a:lnTo>
                    <a:pt x="9" y="90"/>
                  </a:lnTo>
                  <a:lnTo>
                    <a:pt x="3" y="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9"/>
            <p:cNvSpPr>
              <a:spLocks/>
            </p:cNvSpPr>
            <p:nvPr/>
          </p:nvSpPr>
          <p:spPr bwMode="auto">
            <a:xfrm>
              <a:off x="6096000" y="2759075"/>
              <a:ext cx="1943100" cy="1795463"/>
            </a:xfrm>
            <a:custGeom>
              <a:avLst/>
              <a:gdLst>
                <a:gd name="T0" fmla="*/ 0 w 1224"/>
                <a:gd name="T1" fmla="*/ 0 h 1131"/>
                <a:gd name="T2" fmla="*/ 1224 w 1224"/>
                <a:gd name="T3" fmla="*/ 822 h 1131"/>
                <a:gd name="T4" fmla="*/ 1224 w 1224"/>
                <a:gd name="T5" fmla="*/ 1131 h 1131"/>
                <a:gd name="T6" fmla="*/ 0 w 1224"/>
                <a:gd name="T7" fmla="*/ 833 h 1131"/>
                <a:gd name="T8" fmla="*/ 0 w 1224"/>
                <a:gd name="T9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4" h="1131">
                  <a:moveTo>
                    <a:pt x="0" y="0"/>
                  </a:moveTo>
                  <a:lnTo>
                    <a:pt x="1224" y="822"/>
                  </a:lnTo>
                  <a:lnTo>
                    <a:pt x="1224" y="1131"/>
                  </a:lnTo>
                  <a:lnTo>
                    <a:pt x="0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F2F7"/>
            </a:solidFill>
            <a:ln w="0">
              <a:solidFill>
                <a:srgbClr val="EAF2F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10"/>
            <p:cNvSpPr>
              <a:spLocks/>
            </p:cNvSpPr>
            <p:nvPr/>
          </p:nvSpPr>
          <p:spPr bwMode="auto">
            <a:xfrm>
              <a:off x="4152900" y="2759075"/>
              <a:ext cx="1943100" cy="1795463"/>
            </a:xfrm>
            <a:custGeom>
              <a:avLst/>
              <a:gdLst>
                <a:gd name="T0" fmla="*/ 1224 w 1224"/>
                <a:gd name="T1" fmla="*/ 0 h 1131"/>
                <a:gd name="T2" fmla="*/ 1224 w 1224"/>
                <a:gd name="T3" fmla="*/ 833 h 1131"/>
                <a:gd name="T4" fmla="*/ 0 w 1224"/>
                <a:gd name="T5" fmla="*/ 1131 h 1131"/>
                <a:gd name="T6" fmla="*/ 0 w 1224"/>
                <a:gd name="T7" fmla="*/ 822 h 1131"/>
                <a:gd name="T8" fmla="*/ 1224 w 1224"/>
                <a:gd name="T9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4" h="1131">
                  <a:moveTo>
                    <a:pt x="1224" y="0"/>
                  </a:moveTo>
                  <a:lnTo>
                    <a:pt x="1224" y="833"/>
                  </a:lnTo>
                  <a:lnTo>
                    <a:pt x="0" y="1131"/>
                  </a:lnTo>
                  <a:lnTo>
                    <a:pt x="0" y="822"/>
                  </a:lnTo>
                  <a:lnTo>
                    <a:pt x="1224" y="0"/>
                  </a:lnTo>
                  <a:close/>
                </a:path>
              </a:pathLst>
            </a:custGeom>
            <a:solidFill>
              <a:srgbClr val="EAF2F7"/>
            </a:solidFill>
            <a:ln w="0">
              <a:solidFill>
                <a:srgbClr val="EAF2F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Freeform 11"/>
            <p:cNvSpPr>
              <a:spLocks/>
            </p:cNvSpPr>
            <p:nvPr/>
          </p:nvSpPr>
          <p:spPr bwMode="auto">
            <a:xfrm>
              <a:off x="5730875" y="1347788"/>
              <a:ext cx="730250" cy="4162425"/>
            </a:xfrm>
            <a:custGeom>
              <a:avLst/>
              <a:gdLst>
                <a:gd name="T0" fmla="*/ 230 w 460"/>
                <a:gd name="T1" fmla="*/ 0 h 2622"/>
                <a:gd name="T2" fmla="*/ 259 w 460"/>
                <a:gd name="T3" fmla="*/ 4 h 2622"/>
                <a:gd name="T4" fmla="*/ 287 w 460"/>
                <a:gd name="T5" fmla="*/ 13 h 2622"/>
                <a:gd name="T6" fmla="*/ 316 w 460"/>
                <a:gd name="T7" fmla="*/ 31 h 2622"/>
                <a:gd name="T8" fmla="*/ 340 w 460"/>
                <a:gd name="T9" fmla="*/ 51 h 2622"/>
                <a:gd name="T10" fmla="*/ 364 w 460"/>
                <a:gd name="T11" fmla="*/ 78 h 2622"/>
                <a:gd name="T12" fmla="*/ 385 w 460"/>
                <a:gd name="T13" fmla="*/ 108 h 2622"/>
                <a:gd name="T14" fmla="*/ 405 w 460"/>
                <a:gd name="T15" fmla="*/ 139 h 2622"/>
                <a:gd name="T16" fmla="*/ 422 w 460"/>
                <a:gd name="T17" fmla="*/ 173 h 2622"/>
                <a:gd name="T18" fmla="*/ 435 w 460"/>
                <a:gd name="T19" fmla="*/ 209 h 2622"/>
                <a:gd name="T20" fmla="*/ 446 w 460"/>
                <a:gd name="T21" fmla="*/ 244 h 2622"/>
                <a:gd name="T22" fmla="*/ 455 w 460"/>
                <a:gd name="T23" fmla="*/ 279 h 2622"/>
                <a:gd name="T24" fmla="*/ 458 w 460"/>
                <a:gd name="T25" fmla="*/ 313 h 2622"/>
                <a:gd name="T26" fmla="*/ 460 w 460"/>
                <a:gd name="T27" fmla="*/ 343 h 2622"/>
                <a:gd name="T28" fmla="*/ 400 w 460"/>
                <a:gd name="T29" fmla="*/ 2347 h 2622"/>
                <a:gd name="T30" fmla="*/ 399 w 460"/>
                <a:gd name="T31" fmla="*/ 2372 h 2622"/>
                <a:gd name="T32" fmla="*/ 393 w 460"/>
                <a:gd name="T33" fmla="*/ 2400 h 2622"/>
                <a:gd name="T34" fmla="*/ 385 w 460"/>
                <a:gd name="T35" fmla="*/ 2429 h 2622"/>
                <a:gd name="T36" fmla="*/ 375 w 460"/>
                <a:gd name="T37" fmla="*/ 2458 h 2622"/>
                <a:gd name="T38" fmla="*/ 363 w 460"/>
                <a:gd name="T39" fmla="*/ 2489 h 2622"/>
                <a:gd name="T40" fmla="*/ 349 w 460"/>
                <a:gd name="T41" fmla="*/ 2519 h 2622"/>
                <a:gd name="T42" fmla="*/ 333 w 460"/>
                <a:gd name="T43" fmla="*/ 2546 h 2622"/>
                <a:gd name="T44" fmla="*/ 314 w 460"/>
                <a:gd name="T45" fmla="*/ 2571 h 2622"/>
                <a:gd name="T46" fmla="*/ 295 w 460"/>
                <a:gd name="T47" fmla="*/ 2591 h 2622"/>
                <a:gd name="T48" fmla="*/ 274 w 460"/>
                <a:gd name="T49" fmla="*/ 2609 h 2622"/>
                <a:gd name="T50" fmla="*/ 253 w 460"/>
                <a:gd name="T51" fmla="*/ 2618 h 2622"/>
                <a:gd name="T52" fmla="*/ 230 w 460"/>
                <a:gd name="T53" fmla="*/ 2622 h 2622"/>
                <a:gd name="T54" fmla="*/ 207 w 460"/>
                <a:gd name="T55" fmla="*/ 2618 h 2622"/>
                <a:gd name="T56" fmla="*/ 186 w 460"/>
                <a:gd name="T57" fmla="*/ 2609 h 2622"/>
                <a:gd name="T58" fmla="*/ 165 w 460"/>
                <a:gd name="T59" fmla="*/ 2591 h 2622"/>
                <a:gd name="T60" fmla="*/ 146 w 460"/>
                <a:gd name="T61" fmla="*/ 2571 h 2622"/>
                <a:gd name="T62" fmla="*/ 127 w 460"/>
                <a:gd name="T63" fmla="*/ 2546 h 2622"/>
                <a:gd name="T64" fmla="*/ 111 w 460"/>
                <a:gd name="T65" fmla="*/ 2519 h 2622"/>
                <a:gd name="T66" fmla="*/ 97 w 460"/>
                <a:gd name="T67" fmla="*/ 2489 h 2622"/>
                <a:gd name="T68" fmla="*/ 85 w 460"/>
                <a:gd name="T69" fmla="*/ 2458 h 2622"/>
                <a:gd name="T70" fmla="*/ 75 w 460"/>
                <a:gd name="T71" fmla="*/ 2429 h 2622"/>
                <a:gd name="T72" fmla="*/ 67 w 460"/>
                <a:gd name="T73" fmla="*/ 2400 h 2622"/>
                <a:gd name="T74" fmla="*/ 61 w 460"/>
                <a:gd name="T75" fmla="*/ 2372 h 2622"/>
                <a:gd name="T76" fmla="*/ 60 w 460"/>
                <a:gd name="T77" fmla="*/ 2347 h 2622"/>
                <a:gd name="T78" fmla="*/ 0 w 460"/>
                <a:gd name="T79" fmla="*/ 343 h 2622"/>
                <a:gd name="T80" fmla="*/ 2 w 460"/>
                <a:gd name="T81" fmla="*/ 313 h 2622"/>
                <a:gd name="T82" fmla="*/ 5 w 460"/>
                <a:gd name="T83" fmla="*/ 279 h 2622"/>
                <a:gd name="T84" fmla="*/ 14 w 460"/>
                <a:gd name="T85" fmla="*/ 244 h 2622"/>
                <a:gd name="T86" fmla="*/ 25 w 460"/>
                <a:gd name="T87" fmla="*/ 209 h 2622"/>
                <a:gd name="T88" fmla="*/ 38 w 460"/>
                <a:gd name="T89" fmla="*/ 173 h 2622"/>
                <a:gd name="T90" fmla="*/ 55 w 460"/>
                <a:gd name="T91" fmla="*/ 139 h 2622"/>
                <a:gd name="T92" fmla="*/ 75 w 460"/>
                <a:gd name="T93" fmla="*/ 108 h 2622"/>
                <a:gd name="T94" fmla="*/ 96 w 460"/>
                <a:gd name="T95" fmla="*/ 78 h 2622"/>
                <a:gd name="T96" fmla="*/ 120 w 460"/>
                <a:gd name="T97" fmla="*/ 51 h 2622"/>
                <a:gd name="T98" fmla="*/ 144 w 460"/>
                <a:gd name="T99" fmla="*/ 31 h 2622"/>
                <a:gd name="T100" fmla="*/ 173 w 460"/>
                <a:gd name="T101" fmla="*/ 13 h 2622"/>
                <a:gd name="T102" fmla="*/ 201 w 460"/>
                <a:gd name="T103" fmla="*/ 4 h 2622"/>
                <a:gd name="T104" fmla="*/ 230 w 460"/>
                <a:gd name="T105" fmla="*/ 0 h 2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60" h="2622">
                  <a:moveTo>
                    <a:pt x="230" y="0"/>
                  </a:moveTo>
                  <a:lnTo>
                    <a:pt x="259" y="4"/>
                  </a:lnTo>
                  <a:lnTo>
                    <a:pt x="287" y="13"/>
                  </a:lnTo>
                  <a:lnTo>
                    <a:pt x="316" y="31"/>
                  </a:lnTo>
                  <a:lnTo>
                    <a:pt x="340" y="51"/>
                  </a:lnTo>
                  <a:lnTo>
                    <a:pt x="364" y="78"/>
                  </a:lnTo>
                  <a:lnTo>
                    <a:pt x="385" y="108"/>
                  </a:lnTo>
                  <a:lnTo>
                    <a:pt x="405" y="139"/>
                  </a:lnTo>
                  <a:lnTo>
                    <a:pt x="422" y="173"/>
                  </a:lnTo>
                  <a:lnTo>
                    <a:pt x="435" y="209"/>
                  </a:lnTo>
                  <a:lnTo>
                    <a:pt x="446" y="244"/>
                  </a:lnTo>
                  <a:lnTo>
                    <a:pt x="455" y="279"/>
                  </a:lnTo>
                  <a:lnTo>
                    <a:pt x="458" y="313"/>
                  </a:lnTo>
                  <a:lnTo>
                    <a:pt x="460" y="343"/>
                  </a:lnTo>
                  <a:lnTo>
                    <a:pt x="400" y="2347"/>
                  </a:lnTo>
                  <a:lnTo>
                    <a:pt x="399" y="2372"/>
                  </a:lnTo>
                  <a:lnTo>
                    <a:pt x="393" y="2400"/>
                  </a:lnTo>
                  <a:lnTo>
                    <a:pt x="385" y="2429"/>
                  </a:lnTo>
                  <a:lnTo>
                    <a:pt x="375" y="2458"/>
                  </a:lnTo>
                  <a:lnTo>
                    <a:pt x="363" y="2489"/>
                  </a:lnTo>
                  <a:lnTo>
                    <a:pt x="349" y="2519"/>
                  </a:lnTo>
                  <a:lnTo>
                    <a:pt x="333" y="2546"/>
                  </a:lnTo>
                  <a:lnTo>
                    <a:pt x="314" y="2571"/>
                  </a:lnTo>
                  <a:lnTo>
                    <a:pt x="295" y="2591"/>
                  </a:lnTo>
                  <a:lnTo>
                    <a:pt x="274" y="2609"/>
                  </a:lnTo>
                  <a:lnTo>
                    <a:pt x="253" y="2618"/>
                  </a:lnTo>
                  <a:lnTo>
                    <a:pt x="230" y="2622"/>
                  </a:lnTo>
                  <a:lnTo>
                    <a:pt x="207" y="2618"/>
                  </a:lnTo>
                  <a:lnTo>
                    <a:pt x="186" y="2609"/>
                  </a:lnTo>
                  <a:lnTo>
                    <a:pt x="165" y="2591"/>
                  </a:lnTo>
                  <a:lnTo>
                    <a:pt x="146" y="2571"/>
                  </a:lnTo>
                  <a:lnTo>
                    <a:pt x="127" y="2546"/>
                  </a:lnTo>
                  <a:lnTo>
                    <a:pt x="111" y="2519"/>
                  </a:lnTo>
                  <a:lnTo>
                    <a:pt x="97" y="2489"/>
                  </a:lnTo>
                  <a:lnTo>
                    <a:pt x="85" y="2458"/>
                  </a:lnTo>
                  <a:lnTo>
                    <a:pt x="75" y="2429"/>
                  </a:lnTo>
                  <a:lnTo>
                    <a:pt x="67" y="2400"/>
                  </a:lnTo>
                  <a:lnTo>
                    <a:pt x="61" y="2372"/>
                  </a:lnTo>
                  <a:lnTo>
                    <a:pt x="60" y="2347"/>
                  </a:lnTo>
                  <a:lnTo>
                    <a:pt x="0" y="343"/>
                  </a:lnTo>
                  <a:lnTo>
                    <a:pt x="2" y="313"/>
                  </a:lnTo>
                  <a:lnTo>
                    <a:pt x="5" y="279"/>
                  </a:lnTo>
                  <a:lnTo>
                    <a:pt x="14" y="244"/>
                  </a:lnTo>
                  <a:lnTo>
                    <a:pt x="25" y="209"/>
                  </a:lnTo>
                  <a:lnTo>
                    <a:pt x="38" y="173"/>
                  </a:lnTo>
                  <a:lnTo>
                    <a:pt x="55" y="139"/>
                  </a:lnTo>
                  <a:lnTo>
                    <a:pt x="75" y="108"/>
                  </a:lnTo>
                  <a:lnTo>
                    <a:pt x="96" y="78"/>
                  </a:lnTo>
                  <a:lnTo>
                    <a:pt x="120" y="51"/>
                  </a:lnTo>
                  <a:lnTo>
                    <a:pt x="144" y="31"/>
                  </a:lnTo>
                  <a:lnTo>
                    <a:pt x="173" y="13"/>
                  </a:lnTo>
                  <a:lnTo>
                    <a:pt x="201" y="4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12"/>
            <p:cNvSpPr>
              <a:spLocks/>
            </p:cNvSpPr>
            <p:nvPr/>
          </p:nvSpPr>
          <p:spPr bwMode="auto">
            <a:xfrm>
              <a:off x="5867400" y="1846263"/>
              <a:ext cx="458788" cy="247650"/>
            </a:xfrm>
            <a:custGeom>
              <a:avLst/>
              <a:gdLst>
                <a:gd name="T0" fmla="*/ 145 w 289"/>
                <a:gd name="T1" fmla="*/ 0 h 156"/>
                <a:gd name="T2" fmla="*/ 175 w 289"/>
                <a:gd name="T3" fmla="*/ 4 h 156"/>
                <a:gd name="T4" fmla="*/ 201 w 289"/>
                <a:gd name="T5" fmla="*/ 11 h 156"/>
                <a:gd name="T6" fmla="*/ 226 w 289"/>
                <a:gd name="T7" fmla="*/ 24 h 156"/>
                <a:gd name="T8" fmla="*/ 247 w 289"/>
                <a:gd name="T9" fmla="*/ 43 h 156"/>
                <a:gd name="T10" fmla="*/ 265 w 289"/>
                <a:gd name="T11" fmla="*/ 65 h 156"/>
                <a:gd name="T12" fmla="*/ 278 w 289"/>
                <a:gd name="T13" fmla="*/ 89 h 156"/>
                <a:gd name="T14" fmla="*/ 287 w 289"/>
                <a:gd name="T15" fmla="*/ 116 h 156"/>
                <a:gd name="T16" fmla="*/ 289 w 289"/>
                <a:gd name="T17" fmla="*/ 145 h 156"/>
                <a:gd name="T18" fmla="*/ 289 w 289"/>
                <a:gd name="T19" fmla="*/ 156 h 156"/>
                <a:gd name="T20" fmla="*/ 265 w 289"/>
                <a:gd name="T21" fmla="*/ 137 h 156"/>
                <a:gd name="T22" fmla="*/ 238 w 289"/>
                <a:gd name="T23" fmla="*/ 121 h 156"/>
                <a:gd name="T24" fmla="*/ 209 w 289"/>
                <a:gd name="T25" fmla="*/ 109 h 156"/>
                <a:gd name="T26" fmla="*/ 178 w 289"/>
                <a:gd name="T27" fmla="*/ 101 h 156"/>
                <a:gd name="T28" fmla="*/ 145 w 289"/>
                <a:gd name="T29" fmla="*/ 99 h 156"/>
                <a:gd name="T30" fmla="*/ 112 w 289"/>
                <a:gd name="T31" fmla="*/ 101 h 156"/>
                <a:gd name="T32" fmla="*/ 80 w 289"/>
                <a:gd name="T33" fmla="*/ 109 h 156"/>
                <a:gd name="T34" fmla="*/ 51 w 289"/>
                <a:gd name="T35" fmla="*/ 121 h 156"/>
                <a:gd name="T36" fmla="*/ 24 w 289"/>
                <a:gd name="T37" fmla="*/ 137 h 156"/>
                <a:gd name="T38" fmla="*/ 0 w 289"/>
                <a:gd name="T39" fmla="*/ 156 h 156"/>
                <a:gd name="T40" fmla="*/ 0 w 289"/>
                <a:gd name="T41" fmla="*/ 145 h 156"/>
                <a:gd name="T42" fmla="*/ 3 w 289"/>
                <a:gd name="T43" fmla="*/ 116 h 156"/>
                <a:gd name="T44" fmla="*/ 11 w 289"/>
                <a:gd name="T45" fmla="*/ 89 h 156"/>
                <a:gd name="T46" fmla="*/ 24 w 289"/>
                <a:gd name="T47" fmla="*/ 65 h 156"/>
                <a:gd name="T48" fmla="*/ 43 w 289"/>
                <a:gd name="T49" fmla="*/ 43 h 156"/>
                <a:gd name="T50" fmla="*/ 65 w 289"/>
                <a:gd name="T51" fmla="*/ 26 h 156"/>
                <a:gd name="T52" fmla="*/ 89 w 289"/>
                <a:gd name="T53" fmla="*/ 12 h 156"/>
                <a:gd name="T54" fmla="*/ 116 w 289"/>
                <a:gd name="T55" fmla="*/ 4 h 156"/>
                <a:gd name="T56" fmla="*/ 145 w 289"/>
                <a:gd name="T5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9" h="156">
                  <a:moveTo>
                    <a:pt x="145" y="0"/>
                  </a:moveTo>
                  <a:lnTo>
                    <a:pt x="175" y="4"/>
                  </a:lnTo>
                  <a:lnTo>
                    <a:pt x="201" y="11"/>
                  </a:lnTo>
                  <a:lnTo>
                    <a:pt x="226" y="24"/>
                  </a:lnTo>
                  <a:lnTo>
                    <a:pt x="247" y="43"/>
                  </a:lnTo>
                  <a:lnTo>
                    <a:pt x="265" y="65"/>
                  </a:lnTo>
                  <a:lnTo>
                    <a:pt x="278" y="89"/>
                  </a:lnTo>
                  <a:lnTo>
                    <a:pt x="287" y="116"/>
                  </a:lnTo>
                  <a:lnTo>
                    <a:pt x="289" y="145"/>
                  </a:lnTo>
                  <a:lnTo>
                    <a:pt x="289" y="156"/>
                  </a:lnTo>
                  <a:lnTo>
                    <a:pt x="265" y="137"/>
                  </a:lnTo>
                  <a:lnTo>
                    <a:pt x="238" y="121"/>
                  </a:lnTo>
                  <a:lnTo>
                    <a:pt x="209" y="109"/>
                  </a:lnTo>
                  <a:lnTo>
                    <a:pt x="178" y="101"/>
                  </a:lnTo>
                  <a:lnTo>
                    <a:pt x="145" y="99"/>
                  </a:lnTo>
                  <a:lnTo>
                    <a:pt x="112" y="101"/>
                  </a:lnTo>
                  <a:lnTo>
                    <a:pt x="80" y="109"/>
                  </a:lnTo>
                  <a:lnTo>
                    <a:pt x="51" y="121"/>
                  </a:lnTo>
                  <a:lnTo>
                    <a:pt x="24" y="137"/>
                  </a:lnTo>
                  <a:lnTo>
                    <a:pt x="0" y="156"/>
                  </a:lnTo>
                  <a:lnTo>
                    <a:pt x="0" y="145"/>
                  </a:lnTo>
                  <a:lnTo>
                    <a:pt x="3" y="116"/>
                  </a:lnTo>
                  <a:lnTo>
                    <a:pt x="11" y="89"/>
                  </a:lnTo>
                  <a:lnTo>
                    <a:pt x="24" y="65"/>
                  </a:lnTo>
                  <a:lnTo>
                    <a:pt x="43" y="43"/>
                  </a:lnTo>
                  <a:lnTo>
                    <a:pt x="65" y="26"/>
                  </a:lnTo>
                  <a:lnTo>
                    <a:pt x="89" y="12"/>
                  </a:lnTo>
                  <a:lnTo>
                    <a:pt x="116" y="4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AAC3CA"/>
            </a:solidFill>
            <a:ln w="0">
              <a:solidFill>
                <a:srgbClr val="AAC3C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Freeform 13"/>
            <p:cNvSpPr>
              <a:spLocks/>
            </p:cNvSpPr>
            <p:nvPr/>
          </p:nvSpPr>
          <p:spPr bwMode="auto">
            <a:xfrm>
              <a:off x="6096000" y="4821238"/>
              <a:ext cx="744538" cy="688975"/>
            </a:xfrm>
            <a:custGeom>
              <a:avLst/>
              <a:gdLst>
                <a:gd name="T0" fmla="*/ 0 w 469"/>
                <a:gd name="T1" fmla="*/ 0 h 434"/>
                <a:gd name="T2" fmla="*/ 469 w 469"/>
                <a:gd name="T3" fmla="*/ 315 h 434"/>
                <a:gd name="T4" fmla="*/ 469 w 469"/>
                <a:gd name="T5" fmla="*/ 434 h 434"/>
                <a:gd name="T6" fmla="*/ 0 w 469"/>
                <a:gd name="T7" fmla="*/ 320 h 434"/>
                <a:gd name="T8" fmla="*/ 0 w 469"/>
                <a:gd name="T9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9" h="434">
                  <a:moveTo>
                    <a:pt x="0" y="0"/>
                  </a:moveTo>
                  <a:lnTo>
                    <a:pt x="469" y="315"/>
                  </a:lnTo>
                  <a:lnTo>
                    <a:pt x="469" y="434"/>
                  </a:lnTo>
                  <a:lnTo>
                    <a:pt x="0" y="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F2F7"/>
            </a:solidFill>
            <a:ln w="0">
              <a:solidFill>
                <a:srgbClr val="EAF2F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Freeform 14"/>
            <p:cNvSpPr>
              <a:spLocks/>
            </p:cNvSpPr>
            <p:nvPr/>
          </p:nvSpPr>
          <p:spPr bwMode="auto">
            <a:xfrm>
              <a:off x="5351463" y="4821238"/>
              <a:ext cx="744538" cy="688975"/>
            </a:xfrm>
            <a:custGeom>
              <a:avLst/>
              <a:gdLst>
                <a:gd name="T0" fmla="*/ 469 w 469"/>
                <a:gd name="T1" fmla="*/ 0 h 434"/>
                <a:gd name="T2" fmla="*/ 469 w 469"/>
                <a:gd name="T3" fmla="*/ 320 h 434"/>
                <a:gd name="T4" fmla="*/ 0 w 469"/>
                <a:gd name="T5" fmla="*/ 434 h 434"/>
                <a:gd name="T6" fmla="*/ 0 w 469"/>
                <a:gd name="T7" fmla="*/ 315 h 434"/>
                <a:gd name="T8" fmla="*/ 469 w 469"/>
                <a:gd name="T9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9" h="434">
                  <a:moveTo>
                    <a:pt x="469" y="0"/>
                  </a:moveTo>
                  <a:lnTo>
                    <a:pt x="469" y="320"/>
                  </a:lnTo>
                  <a:lnTo>
                    <a:pt x="0" y="434"/>
                  </a:lnTo>
                  <a:lnTo>
                    <a:pt x="0" y="315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EAF2F7"/>
            </a:solidFill>
            <a:ln w="0">
              <a:solidFill>
                <a:srgbClr val="EAF2F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02" name="그룹 101"/>
          <p:cNvGrpSpPr/>
          <p:nvPr/>
        </p:nvGrpSpPr>
        <p:grpSpPr>
          <a:xfrm>
            <a:off x="8618933" y="663432"/>
            <a:ext cx="1234760" cy="1234760"/>
            <a:chOff x="5798284" y="2917355"/>
            <a:chExt cx="1234760" cy="1234760"/>
          </a:xfrm>
        </p:grpSpPr>
        <p:sp>
          <p:nvSpPr>
            <p:cNvPr id="101" name="타원 100"/>
            <p:cNvSpPr/>
            <p:nvPr/>
          </p:nvSpPr>
          <p:spPr>
            <a:xfrm>
              <a:off x="5798284" y="2917355"/>
              <a:ext cx="1234760" cy="1234760"/>
            </a:xfrm>
            <a:prstGeom prst="ellipse">
              <a:avLst/>
            </a:prstGeom>
            <a:solidFill>
              <a:srgbClr val="A8E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0" name="Group 17"/>
            <p:cNvGrpSpPr>
              <a:grpSpLocks noChangeAspect="1"/>
            </p:cNvGrpSpPr>
            <p:nvPr/>
          </p:nvGrpSpPr>
          <p:grpSpPr bwMode="auto">
            <a:xfrm>
              <a:off x="5984021" y="3045327"/>
              <a:ext cx="901796" cy="825216"/>
              <a:chOff x="1791" y="285"/>
              <a:chExt cx="4098" cy="3750"/>
            </a:xfrm>
          </p:grpSpPr>
          <p:sp>
            <p:nvSpPr>
              <p:cNvPr id="71" name="AutoShape 16"/>
              <p:cNvSpPr>
                <a:spLocks noChangeAspect="1" noChangeArrowheads="1" noTextEdit="1"/>
              </p:cNvSpPr>
              <p:nvPr/>
            </p:nvSpPr>
            <p:spPr bwMode="auto">
              <a:xfrm>
                <a:off x="1791" y="285"/>
                <a:ext cx="4098" cy="37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3" name="Freeform 19"/>
              <p:cNvSpPr>
                <a:spLocks/>
              </p:cNvSpPr>
              <p:nvPr/>
            </p:nvSpPr>
            <p:spPr bwMode="auto">
              <a:xfrm>
                <a:off x="2943" y="289"/>
                <a:ext cx="1905" cy="686"/>
              </a:xfrm>
              <a:custGeom>
                <a:avLst/>
                <a:gdLst>
                  <a:gd name="T0" fmla="*/ 750 w 1905"/>
                  <a:gd name="T1" fmla="*/ 3 h 686"/>
                  <a:gd name="T2" fmla="*/ 877 w 1905"/>
                  <a:gd name="T3" fmla="*/ 27 h 686"/>
                  <a:gd name="T4" fmla="*/ 994 w 1905"/>
                  <a:gd name="T5" fmla="*/ 73 h 686"/>
                  <a:gd name="T6" fmla="*/ 1099 w 1905"/>
                  <a:gd name="T7" fmla="*/ 139 h 686"/>
                  <a:gd name="T8" fmla="*/ 1196 w 1905"/>
                  <a:gd name="T9" fmla="*/ 160 h 686"/>
                  <a:gd name="T10" fmla="*/ 1302 w 1905"/>
                  <a:gd name="T11" fmla="*/ 139 h 686"/>
                  <a:gd name="T12" fmla="*/ 1421 w 1905"/>
                  <a:gd name="T13" fmla="*/ 140 h 686"/>
                  <a:gd name="T14" fmla="*/ 1543 w 1905"/>
                  <a:gd name="T15" fmla="*/ 168 h 686"/>
                  <a:gd name="T16" fmla="*/ 1652 w 1905"/>
                  <a:gd name="T17" fmla="*/ 222 h 686"/>
                  <a:gd name="T18" fmla="*/ 1746 w 1905"/>
                  <a:gd name="T19" fmla="*/ 298 h 686"/>
                  <a:gd name="T20" fmla="*/ 1822 w 1905"/>
                  <a:gd name="T21" fmla="*/ 392 h 686"/>
                  <a:gd name="T22" fmla="*/ 1876 w 1905"/>
                  <a:gd name="T23" fmla="*/ 502 h 686"/>
                  <a:gd name="T24" fmla="*/ 1904 w 1905"/>
                  <a:gd name="T25" fmla="*/ 624 h 686"/>
                  <a:gd name="T26" fmla="*/ 1905 w 1905"/>
                  <a:gd name="T27" fmla="*/ 640 h 686"/>
                  <a:gd name="T28" fmla="*/ 1903 w 1905"/>
                  <a:gd name="T29" fmla="*/ 659 h 686"/>
                  <a:gd name="T30" fmla="*/ 1892 w 1905"/>
                  <a:gd name="T31" fmla="*/ 675 h 686"/>
                  <a:gd name="T32" fmla="*/ 1869 w 1905"/>
                  <a:gd name="T33" fmla="*/ 685 h 686"/>
                  <a:gd name="T34" fmla="*/ 1841 w 1905"/>
                  <a:gd name="T35" fmla="*/ 686 h 686"/>
                  <a:gd name="T36" fmla="*/ 1713 w 1905"/>
                  <a:gd name="T37" fmla="*/ 686 h 686"/>
                  <a:gd name="T38" fmla="*/ 1544 w 1905"/>
                  <a:gd name="T39" fmla="*/ 686 h 686"/>
                  <a:gd name="T40" fmla="*/ 1405 w 1905"/>
                  <a:gd name="T41" fmla="*/ 686 h 686"/>
                  <a:gd name="T42" fmla="*/ 1251 w 1905"/>
                  <a:gd name="T43" fmla="*/ 686 h 686"/>
                  <a:gd name="T44" fmla="*/ 1088 w 1905"/>
                  <a:gd name="T45" fmla="*/ 686 h 686"/>
                  <a:gd name="T46" fmla="*/ 919 w 1905"/>
                  <a:gd name="T47" fmla="*/ 686 h 686"/>
                  <a:gd name="T48" fmla="*/ 752 w 1905"/>
                  <a:gd name="T49" fmla="*/ 686 h 686"/>
                  <a:gd name="T50" fmla="*/ 298 w 1905"/>
                  <a:gd name="T51" fmla="*/ 686 h 686"/>
                  <a:gd name="T52" fmla="*/ 131 w 1905"/>
                  <a:gd name="T53" fmla="*/ 686 h 686"/>
                  <a:gd name="T54" fmla="*/ 54 w 1905"/>
                  <a:gd name="T55" fmla="*/ 686 h 686"/>
                  <a:gd name="T56" fmla="*/ 26 w 1905"/>
                  <a:gd name="T57" fmla="*/ 676 h 686"/>
                  <a:gd name="T58" fmla="*/ 9 w 1905"/>
                  <a:gd name="T59" fmla="*/ 655 h 686"/>
                  <a:gd name="T60" fmla="*/ 2 w 1905"/>
                  <a:gd name="T61" fmla="*/ 629 h 686"/>
                  <a:gd name="T62" fmla="*/ 12 w 1905"/>
                  <a:gd name="T63" fmla="*/ 549 h 686"/>
                  <a:gd name="T64" fmla="*/ 51 w 1905"/>
                  <a:gd name="T65" fmla="*/ 420 h 686"/>
                  <a:gd name="T66" fmla="*/ 115 w 1905"/>
                  <a:gd name="T67" fmla="*/ 304 h 686"/>
                  <a:gd name="T68" fmla="*/ 198 w 1905"/>
                  <a:gd name="T69" fmla="*/ 202 h 686"/>
                  <a:gd name="T70" fmla="*/ 300 w 1905"/>
                  <a:gd name="T71" fmla="*/ 118 h 686"/>
                  <a:gd name="T72" fmla="*/ 416 w 1905"/>
                  <a:gd name="T73" fmla="*/ 54 h 686"/>
                  <a:gd name="T74" fmla="*/ 546 w 1905"/>
                  <a:gd name="T75" fmla="*/ 13 h 686"/>
                  <a:gd name="T76" fmla="*/ 685 w 1905"/>
                  <a:gd name="T77" fmla="*/ 0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05" h="686">
                    <a:moveTo>
                      <a:pt x="685" y="0"/>
                    </a:moveTo>
                    <a:lnTo>
                      <a:pt x="750" y="3"/>
                    </a:lnTo>
                    <a:lnTo>
                      <a:pt x="815" y="12"/>
                    </a:lnTo>
                    <a:lnTo>
                      <a:pt x="877" y="27"/>
                    </a:lnTo>
                    <a:lnTo>
                      <a:pt x="937" y="47"/>
                    </a:lnTo>
                    <a:lnTo>
                      <a:pt x="994" y="73"/>
                    </a:lnTo>
                    <a:lnTo>
                      <a:pt x="1049" y="104"/>
                    </a:lnTo>
                    <a:lnTo>
                      <a:pt x="1099" y="139"/>
                    </a:lnTo>
                    <a:lnTo>
                      <a:pt x="1147" y="178"/>
                    </a:lnTo>
                    <a:lnTo>
                      <a:pt x="1196" y="160"/>
                    </a:lnTo>
                    <a:lnTo>
                      <a:pt x="1248" y="147"/>
                    </a:lnTo>
                    <a:lnTo>
                      <a:pt x="1302" y="139"/>
                    </a:lnTo>
                    <a:lnTo>
                      <a:pt x="1358" y="136"/>
                    </a:lnTo>
                    <a:lnTo>
                      <a:pt x="1421" y="140"/>
                    </a:lnTo>
                    <a:lnTo>
                      <a:pt x="1483" y="151"/>
                    </a:lnTo>
                    <a:lnTo>
                      <a:pt x="1543" y="168"/>
                    </a:lnTo>
                    <a:lnTo>
                      <a:pt x="1600" y="192"/>
                    </a:lnTo>
                    <a:lnTo>
                      <a:pt x="1652" y="222"/>
                    </a:lnTo>
                    <a:lnTo>
                      <a:pt x="1702" y="258"/>
                    </a:lnTo>
                    <a:lnTo>
                      <a:pt x="1746" y="298"/>
                    </a:lnTo>
                    <a:lnTo>
                      <a:pt x="1787" y="343"/>
                    </a:lnTo>
                    <a:lnTo>
                      <a:pt x="1822" y="392"/>
                    </a:lnTo>
                    <a:lnTo>
                      <a:pt x="1852" y="445"/>
                    </a:lnTo>
                    <a:lnTo>
                      <a:pt x="1876" y="502"/>
                    </a:lnTo>
                    <a:lnTo>
                      <a:pt x="1893" y="562"/>
                    </a:lnTo>
                    <a:lnTo>
                      <a:pt x="1904" y="624"/>
                    </a:lnTo>
                    <a:lnTo>
                      <a:pt x="1904" y="631"/>
                    </a:lnTo>
                    <a:lnTo>
                      <a:pt x="1905" y="640"/>
                    </a:lnTo>
                    <a:lnTo>
                      <a:pt x="1904" y="649"/>
                    </a:lnTo>
                    <a:lnTo>
                      <a:pt x="1903" y="659"/>
                    </a:lnTo>
                    <a:lnTo>
                      <a:pt x="1898" y="667"/>
                    </a:lnTo>
                    <a:lnTo>
                      <a:pt x="1892" y="675"/>
                    </a:lnTo>
                    <a:lnTo>
                      <a:pt x="1882" y="681"/>
                    </a:lnTo>
                    <a:lnTo>
                      <a:pt x="1869" y="685"/>
                    </a:lnTo>
                    <a:lnTo>
                      <a:pt x="1852" y="686"/>
                    </a:lnTo>
                    <a:lnTo>
                      <a:pt x="1841" y="686"/>
                    </a:lnTo>
                    <a:lnTo>
                      <a:pt x="1756" y="686"/>
                    </a:lnTo>
                    <a:lnTo>
                      <a:pt x="1713" y="686"/>
                    </a:lnTo>
                    <a:lnTo>
                      <a:pt x="1606" y="686"/>
                    </a:lnTo>
                    <a:lnTo>
                      <a:pt x="1544" y="686"/>
                    </a:lnTo>
                    <a:lnTo>
                      <a:pt x="1476" y="686"/>
                    </a:lnTo>
                    <a:lnTo>
                      <a:pt x="1405" y="686"/>
                    </a:lnTo>
                    <a:lnTo>
                      <a:pt x="1329" y="686"/>
                    </a:lnTo>
                    <a:lnTo>
                      <a:pt x="1251" y="686"/>
                    </a:lnTo>
                    <a:lnTo>
                      <a:pt x="1170" y="686"/>
                    </a:lnTo>
                    <a:lnTo>
                      <a:pt x="1088" y="686"/>
                    </a:lnTo>
                    <a:lnTo>
                      <a:pt x="1004" y="686"/>
                    </a:lnTo>
                    <a:lnTo>
                      <a:pt x="919" y="686"/>
                    </a:lnTo>
                    <a:lnTo>
                      <a:pt x="835" y="686"/>
                    </a:lnTo>
                    <a:lnTo>
                      <a:pt x="752" y="686"/>
                    </a:lnTo>
                    <a:lnTo>
                      <a:pt x="670" y="686"/>
                    </a:lnTo>
                    <a:lnTo>
                      <a:pt x="298" y="686"/>
                    </a:lnTo>
                    <a:lnTo>
                      <a:pt x="238" y="686"/>
                    </a:lnTo>
                    <a:lnTo>
                      <a:pt x="131" y="686"/>
                    </a:lnTo>
                    <a:lnTo>
                      <a:pt x="89" y="686"/>
                    </a:lnTo>
                    <a:lnTo>
                      <a:pt x="54" y="686"/>
                    </a:lnTo>
                    <a:lnTo>
                      <a:pt x="39" y="683"/>
                    </a:lnTo>
                    <a:lnTo>
                      <a:pt x="26" y="676"/>
                    </a:lnTo>
                    <a:lnTo>
                      <a:pt x="17" y="666"/>
                    </a:lnTo>
                    <a:lnTo>
                      <a:pt x="9" y="655"/>
                    </a:lnTo>
                    <a:lnTo>
                      <a:pt x="4" y="641"/>
                    </a:lnTo>
                    <a:lnTo>
                      <a:pt x="2" y="629"/>
                    </a:lnTo>
                    <a:lnTo>
                      <a:pt x="0" y="619"/>
                    </a:lnTo>
                    <a:lnTo>
                      <a:pt x="12" y="549"/>
                    </a:lnTo>
                    <a:lnTo>
                      <a:pt x="28" y="484"/>
                    </a:lnTo>
                    <a:lnTo>
                      <a:pt x="51" y="420"/>
                    </a:lnTo>
                    <a:lnTo>
                      <a:pt x="80" y="361"/>
                    </a:lnTo>
                    <a:lnTo>
                      <a:pt x="115" y="304"/>
                    </a:lnTo>
                    <a:lnTo>
                      <a:pt x="153" y="250"/>
                    </a:lnTo>
                    <a:lnTo>
                      <a:pt x="198" y="202"/>
                    </a:lnTo>
                    <a:lnTo>
                      <a:pt x="246" y="157"/>
                    </a:lnTo>
                    <a:lnTo>
                      <a:pt x="300" y="118"/>
                    </a:lnTo>
                    <a:lnTo>
                      <a:pt x="357" y="83"/>
                    </a:lnTo>
                    <a:lnTo>
                      <a:pt x="416" y="54"/>
                    </a:lnTo>
                    <a:lnTo>
                      <a:pt x="480" y="31"/>
                    </a:lnTo>
                    <a:lnTo>
                      <a:pt x="546" y="13"/>
                    </a:lnTo>
                    <a:lnTo>
                      <a:pt x="614" y="3"/>
                    </a:ln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4AEBF8"/>
              </a:solidFill>
              <a:ln w="0">
                <a:solidFill>
                  <a:srgbClr val="4AEB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4" name="Freeform 20"/>
              <p:cNvSpPr>
                <a:spLocks/>
              </p:cNvSpPr>
              <p:nvPr/>
            </p:nvSpPr>
            <p:spPr bwMode="auto">
              <a:xfrm>
                <a:off x="2089" y="773"/>
                <a:ext cx="1141" cy="561"/>
              </a:xfrm>
              <a:custGeom>
                <a:avLst/>
                <a:gdLst>
                  <a:gd name="T0" fmla="*/ 80 w 1141"/>
                  <a:gd name="T1" fmla="*/ 0 h 561"/>
                  <a:gd name="T2" fmla="*/ 1063 w 1141"/>
                  <a:gd name="T3" fmla="*/ 0 h 561"/>
                  <a:gd name="T4" fmla="*/ 1087 w 1141"/>
                  <a:gd name="T5" fmla="*/ 3 h 561"/>
                  <a:gd name="T6" fmla="*/ 1106 w 1141"/>
                  <a:gd name="T7" fmla="*/ 12 h 561"/>
                  <a:gd name="T8" fmla="*/ 1123 w 1141"/>
                  <a:gd name="T9" fmla="*/ 26 h 561"/>
                  <a:gd name="T10" fmla="*/ 1134 w 1141"/>
                  <a:gd name="T11" fmla="*/ 43 h 561"/>
                  <a:gd name="T12" fmla="*/ 1141 w 1141"/>
                  <a:gd name="T13" fmla="*/ 64 h 561"/>
                  <a:gd name="T14" fmla="*/ 1141 w 1141"/>
                  <a:gd name="T15" fmla="*/ 87 h 561"/>
                  <a:gd name="T16" fmla="*/ 1103 w 1141"/>
                  <a:gd name="T17" fmla="*/ 474 h 561"/>
                  <a:gd name="T18" fmla="*/ 1098 w 1141"/>
                  <a:gd name="T19" fmla="*/ 497 h 561"/>
                  <a:gd name="T20" fmla="*/ 1087 w 1141"/>
                  <a:gd name="T21" fmla="*/ 518 h 561"/>
                  <a:gd name="T22" fmla="*/ 1070 w 1141"/>
                  <a:gd name="T23" fmla="*/ 536 h 561"/>
                  <a:gd name="T24" fmla="*/ 1052 w 1141"/>
                  <a:gd name="T25" fmla="*/ 549 h 561"/>
                  <a:gd name="T26" fmla="*/ 1030 w 1141"/>
                  <a:gd name="T27" fmla="*/ 558 h 561"/>
                  <a:gd name="T28" fmla="*/ 1007 w 1141"/>
                  <a:gd name="T29" fmla="*/ 561 h 561"/>
                  <a:gd name="T30" fmla="*/ 135 w 1141"/>
                  <a:gd name="T31" fmla="*/ 561 h 561"/>
                  <a:gd name="T32" fmla="*/ 112 w 1141"/>
                  <a:gd name="T33" fmla="*/ 558 h 561"/>
                  <a:gd name="T34" fmla="*/ 91 w 1141"/>
                  <a:gd name="T35" fmla="*/ 549 h 561"/>
                  <a:gd name="T36" fmla="*/ 71 w 1141"/>
                  <a:gd name="T37" fmla="*/ 536 h 561"/>
                  <a:gd name="T38" fmla="*/ 56 w 1141"/>
                  <a:gd name="T39" fmla="*/ 518 h 561"/>
                  <a:gd name="T40" fmla="*/ 45 w 1141"/>
                  <a:gd name="T41" fmla="*/ 497 h 561"/>
                  <a:gd name="T42" fmla="*/ 40 w 1141"/>
                  <a:gd name="T43" fmla="*/ 474 h 561"/>
                  <a:gd name="T44" fmla="*/ 0 w 1141"/>
                  <a:gd name="T45" fmla="*/ 87 h 561"/>
                  <a:gd name="T46" fmla="*/ 1 w 1141"/>
                  <a:gd name="T47" fmla="*/ 64 h 561"/>
                  <a:gd name="T48" fmla="*/ 7 w 1141"/>
                  <a:gd name="T49" fmla="*/ 43 h 561"/>
                  <a:gd name="T50" fmla="*/ 20 w 1141"/>
                  <a:gd name="T51" fmla="*/ 26 h 561"/>
                  <a:gd name="T52" fmla="*/ 36 w 1141"/>
                  <a:gd name="T53" fmla="*/ 12 h 561"/>
                  <a:gd name="T54" fmla="*/ 56 w 1141"/>
                  <a:gd name="T55" fmla="*/ 3 h 561"/>
                  <a:gd name="T56" fmla="*/ 80 w 1141"/>
                  <a:gd name="T57" fmla="*/ 0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41" h="561">
                    <a:moveTo>
                      <a:pt x="80" y="0"/>
                    </a:moveTo>
                    <a:lnTo>
                      <a:pt x="1063" y="0"/>
                    </a:lnTo>
                    <a:lnTo>
                      <a:pt x="1087" y="3"/>
                    </a:lnTo>
                    <a:lnTo>
                      <a:pt x="1106" y="12"/>
                    </a:lnTo>
                    <a:lnTo>
                      <a:pt x="1123" y="26"/>
                    </a:lnTo>
                    <a:lnTo>
                      <a:pt x="1134" y="43"/>
                    </a:lnTo>
                    <a:lnTo>
                      <a:pt x="1141" y="64"/>
                    </a:lnTo>
                    <a:lnTo>
                      <a:pt x="1141" y="87"/>
                    </a:lnTo>
                    <a:lnTo>
                      <a:pt x="1103" y="474"/>
                    </a:lnTo>
                    <a:lnTo>
                      <a:pt x="1098" y="497"/>
                    </a:lnTo>
                    <a:lnTo>
                      <a:pt x="1087" y="518"/>
                    </a:lnTo>
                    <a:lnTo>
                      <a:pt x="1070" y="536"/>
                    </a:lnTo>
                    <a:lnTo>
                      <a:pt x="1052" y="549"/>
                    </a:lnTo>
                    <a:lnTo>
                      <a:pt x="1030" y="558"/>
                    </a:lnTo>
                    <a:lnTo>
                      <a:pt x="1007" y="561"/>
                    </a:lnTo>
                    <a:lnTo>
                      <a:pt x="135" y="561"/>
                    </a:lnTo>
                    <a:lnTo>
                      <a:pt x="112" y="558"/>
                    </a:lnTo>
                    <a:lnTo>
                      <a:pt x="91" y="549"/>
                    </a:lnTo>
                    <a:lnTo>
                      <a:pt x="71" y="536"/>
                    </a:lnTo>
                    <a:lnTo>
                      <a:pt x="56" y="518"/>
                    </a:lnTo>
                    <a:lnTo>
                      <a:pt x="45" y="497"/>
                    </a:lnTo>
                    <a:lnTo>
                      <a:pt x="40" y="474"/>
                    </a:lnTo>
                    <a:lnTo>
                      <a:pt x="0" y="87"/>
                    </a:lnTo>
                    <a:lnTo>
                      <a:pt x="1" y="64"/>
                    </a:lnTo>
                    <a:lnTo>
                      <a:pt x="7" y="43"/>
                    </a:lnTo>
                    <a:lnTo>
                      <a:pt x="20" y="26"/>
                    </a:lnTo>
                    <a:lnTo>
                      <a:pt x="36" y="12"/>
                    </a:lnTo>
                    <a:lnTo>
                      <a:pt x="56" y="3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2875FF"/>
              </a:solidFill>
              <a:ln w="0">
                <a:solidFill>
                  <a:srgbClr val="2875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5" name="Freeform 21"/>
              <p:cNvSpPr>
                <a:spLocks/>
              </p:cNvSpPr>
              <p:nvPr/>
            </p:nvSpPr>
            <p:spPr bwMode="auto">
              <a:xfrm>
                <a:off x="2092" y="884"/>
                <a:ext cx="1136" cy="132"/>
              </a:xfrm>
              <a:custGeom>
                <a:avLst/>
                <a:gdLst>
                  <a:gd name="T0" fmla="*/ 0 w 1136"/>
                  <a:gd name="T1" fmla="*/ 0 h 132"/>
                  <a:gd name="T2" fmla="*/ 1136 w 1136"/>
                  <a:gd name="T3" fmla="*/ 0 h 132"/>
                  <a:gd name="T4" fmla="*/ 1123 w 1136"/>
                  <a:gd name="T5" fmla="*/ 132 h 132"/>
                  <a:gd name="T6" fmla="*/ 13 w 1136"/>
                  <a:gd name="T7" fmla="*/ 132 h 132"/>
                  <a:gd name="T8" fmla="*/ 0 w 1136"/>
                  <a:gd name="T9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6" h="132">
                    <a:moveTo>
                      <a:pt x="0" y="0"/>
                    </a:moveTo>
                    <a:lnTo>
                      <a:pt x="1136" y="0"/>
                    </a:lnTo>
                    <a:lnTo>
                      <a:pt x="1123" y="132"/>
                    </a:lnTo>
                    <a:lnTo>
                      <a:pt x="13" y="1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A61FF"/>
              </a:solidFill>
              <a:ln w="0">
                <a:solidFill>
                  <a:srgbClr val="1A61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6" name="Freeform 22"/>
              <p:cNvSpPr>
                <a:spLocks/>
              </p:cNvSpPr>
              <p:nvPr/>
            </p:nvSpPr>
            <p:spPr bwMode="auto">
              <a:xfrm>
                <a:off x="3202" y="1074"/>
                <a:ext cx="7" cy="71"/>
              </a:xfrm>
              <a:custGeom>
                <a:avLst/>
                <a:gdLst>
                  <a:gd name="T0" fmla="*/ 7 w 7"/>
                  <a:gd name="T1" fmla="*/ 0 h 71"/>
                  <a:gd name="T2" fmla="*/ 0 w 7"/>
                  <a:gd name="T3" fmla="*/ 71 h 71"/>
                  <a:gd name="T4" fmla="*/ 0 w 7"/>
                  <a:gd name="T5" fmla="*/ 71 h 71"/>
                  <a:gd name="T6" fmla="*/ 7 w 7"/>
                  <a:gd name="T7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1">
                    <a:moveTo>
                      <a:pt x="7" y="0"/>
                    </a:moveTo>
                    <a:lnTo>
                      <a:pt x="0" y="71"/>
                    </a:lnTo>
                    <a:lnTo>
                      <a:pt x="0" y="71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ED9D7"/>
              </a:solidFill>
              <a:ln w="0">
                <a:solidFill>
                  <a:srgbClr val="CED9D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7" name="Freeform 23"/>
              <p:cNvSpPr>
                <a:spLocks/>
              </p:cNvSpPr>
              <p:nvPr/>
            </p:nvSpPr>
            <p:spPr bwMode="auto">
              <a:xfrm>
                <a:off x="2111" y="1074"/>
                <a:ext cx="1098" cy="71"/>
              </a:xfrm>
              <a:custGeom>
                <a:avLst/>
                <a:gdLst>
                  <a:gd name="T0" fmla="*/ 0 w 1098"/>
                  <a:gd name="T1" fmla="*/ 0 h 71"/>
                  <a:gd name="T2" fmla="*/ 1098 w 1098"/>
                  <a:gd name="T3" fmla="*/ 0 h 71"/>
                  <a:gd name="T4" fmla="*/ 1091 w 1098"/>
                  <a:gd name="T5" fmla="*/ 71 h 71"/>
                  <a:gd name="T6" fmla="*/ 7 w 1098"/>
                  <a:gd name="T7" fmla="*/ 71 h 71"/>
                  <a:gd name="T8" fmla="*/ 0 w 1098"/>
                  <a:gd name="T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8" h="71">
                    <a:moveTo>
                      <a:pt x="0" y="0"/>
                    </a:moveTo>
                    <a:lnTo>
                      <a:pt x="1098" y="0"/>
                    </a:lnTo>
                    <a:lnTo>
                      <a:pt x="1091" y="71"/>
                    </a:lnTo>
                    <a:lnTo>
                      <a:pt x="7" y="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4CF7"/>
              </a:solidFill>
              <a:ln w="0">
                <a:solidFill>
                  <a:srgbClr val="0A4CF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8" name="Rectangle 24"/>
              <p:cNvSpPr>
                <a:spLocks noChangeArrowheads="1"/>
              </p:cNvSpPr>
              <p:nvPr/>
            </p:nvSpPr>
            <p:spPr bwMode="auto">
              <a:xfrm>
                <a:off x="2285" y="1804"/>
                <a:ext cx="750" cy="2133"/>
              </a:xfrm>
              <a:prstGeom prst="rect">
                <a:avLst/>
              </a:prstGeom>
              <a:solidFill>
                <a:srgbClr val="9FB8BB"/>
              </a:solidFill>
              <a:ln w="0">
                <a:solidFill>
                  <a:srgbClr val="9FB8BB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9" name="Rectangle 25"/>
              <p:cNvSpPr>
                <a:spLocks noChangeArrowheads="1"/>
              </p:cNvSpPr>
              <p:nvPr/>
            </p:nvSpPr>
            <p:spPr bwMode="auto">
              <a:xfrm>
                <a:off x="2285" y="1992"/>
                <a:ext cx="750" cy="214"/>
              </a:xfrm>
              <a:prstGeom prst="rect">
                <a:avLst/>
              </a:prstGeom>
              <a:solidFill>
                <a:srgbClr val="718B8F"/>
              </a:solidFill>
              <a:ln w="0">
                <a:solidFill>
                  <a:srgbClr val="718B8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0" name="Freeform 26"/>
              <p:cNvSpPr>
                <a:spLocks/>
              </p:cNvSpPr>
              <p:nvPr/>
            </p:nvSpPr>
            <p:spPr bwMode="auto">
              <a:xfrm>
                <a:off x="1791" y="3839"/>
                <a:ext cx="4098" cy="196"/>
              </a:xfrm>
              <a:custGeom>
                <a:avLst/>
                <a:gdLst>
                  <a:gd name="T0" fmla="*/ 35 w 4098"/>
                  <a:gd name="T1" fmla="*/ 0 h 196"/>
                  <a:gd name="T2" fmla="*/ 4063 w 4098"/>
                  <a:gd name="T3" fmla="*/ 0 h 196"/>
                  <a:gd name="T4" fmla="*/ 4077 w 4098"/>
                  <a:gd name="T5" fmla="*/ 2 h 196"/>
                  <a:gd name="T6" fmla="*/ 4088 w 4098"/>
                  <a:gd name="T7" fmla="*/ 10 h 196"/>
                  <a:gd name="T8" fmla="*/ 4096 w 4098"/>
                  <a:gd name="T9" fmla="*/ 21 h 196"/>
                  <a:gd name="T10" fmla="*/ 4098 w 4098"/>
                  <a:gd name="T11" fmla="*/ 35 h 196"/>
                  <a:gd name="T12" fmla="*/ 4098 w 4098"/>
                  <a:gd name="T13" fmla="*/ 161 h 196"/>
                  <a:gd name="T14" fmla="*/ 4096 w 4098"/>
                  <a:gd name="T15" fmla="*/ 175 h 196"/>
                  <a:gd name="T16" fmla="*/ 4088 w 4098"/>
                  <a:gd name="T17" fmla="*/ 186 h 196"/>
                  <a:gd name="T18" fmla="*/ 4077 w 4098"/>
                  <a:gd name="T19" fmla="*/ 194 h 196"/>
                  <a:gd name="T20" fmla="*/ 4063 w 4098"/>
                  <a:gd name="T21" fmla="*/ 196 h 196"/>
                  <a:gd name="T22" fmla="*/ 35 w 4098"/>
                  <a:gd name="T23" fmla="*/ 196 h 196"/>
                  <a:gd name="T24" fmla="*/ 21 w 4098"/>
                  <a:gd name="T25" fmla="*/ 194 h 196"/>
                  <a:gd name="T26" fmla="*/ 10 w 4098"/>
                  <a:gd name="T27" fmla="*/ 186 h 196"/>
                  <a:gd name="T28" fmla="*/ 2 w 4098"/>
                  <a:gd name="T29" fmla="*/ 175 h 196"/>
                  <a:gd name="T30" fmla="*/ 0 w 4098"/>
                  <a:gd name="T31" fmla="*/ 161 h 196"/>
                  <a:gd name="T32" fmla="*/ 0 w 4098"/>
                  <a:gd name="T33" fmla="*/ 35 h 196"/>
                  <a:gd name="T34" fmla="*/ 2 w 4098"/>
                  <a:gd name="T35" fmla="*/ 21 h 196"/>
                  <a:gd name="T36" fmla="*/ 10 w 4098"/>
                  <a:gd name="T37" fmla="*/ 10 h 196"/>
                  <a:gd name="T38" fmla="*/ 21 w 4098"/>
                  <a:gd name="T39" fmla="*/ 2 h 196"/>
                  <a:gd name="T40" fmla="*/ 35 w 4098"/>
                  <a:gd name="T41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98" h="196">
                    <a:moveTo>
                      <a:pt x="35" y="0"/>
                    </a:moveTo>
                    <a:lnTo>
                      <a:pt x="4063" y="0"/>
                    </a:lnTo>
                    <a:lnTo>
                      <a:pt x="4077" y="2"/>
                    </a:lnTo>
                    <a:lnTo>
                      <a:pt x="4088" y="10"/>
                    </a:lnTo>
                    <a:lnTo>
                      <a:pt x="4096" y="21"/>
                    </a:lnTo>
                    <a:lnTo>
                      <a:pt x="4098" y="35"/>
                    </a:lnTo>
                    <a:lnTo>
                      <a:pt x="4098" y="161"/>
                    </a:lnTo>
                    <a:lnTo>
                      <a:pt x="4096" y="175"/>
                    </a:lnTo>
                    <a:lnTo>
                      <a:pt x="4088" y="186"/>
                    </a:lnTo>
                    <a:lnTo>
                      <a:pt x="4077" y="194"/>
                    </a:lnTo>
                    <a:lnTo>
                      <a:pt x="4063" y="196"/>
                    </a:lnTo>
                    <a:lnTo>
                      <a:pt x="35" y="196"/>
                    </a:lnTo>
                    <a:lnTo>
                      <a:pt x="21" y="194"/>
                    </a:lnTo>
                    <a:lnTo>
                      <a:pt x="10" y="186"/>
                    </a:lnTo>
                    <a:lnTo>
                      <a:pt x="2" y="175"/>
                    </a:lnTo>
                    <a:lnTo>
                      <a:pt x="0" y="161"/>
                    </a:lnTo>
                    <a:lnTo>
                      <a:pt x="0" y="35"/>
                    </a:lnTo>
                    <a:lnTo>
                      <a:pt x="2" y="21"/>
                    </a:lnTo>
                    <a:lnTo>
                      <a:pt x="10" y="10"/>
                    </a:lnTo>
                    <a:lnTo>
                      <a:pt x="21" y="2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00000A"/>
              </a:solidFill>
              <a:ln w="0">
                <a:solidFill>
                  <a:srgbClr val="00000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1" name="Freeform 27"/>
              <p:cNvSpPr>
                <a:spLocks/>
              </p:cNvSpPr>
              <p:nvPr/>
            </p:nvSpPr>
            <p:spPr bwMode="auto">
              <a:xfrm>
                <a:off x="1980" y="1145"/>
                <a:ext cx="1361" cy="847"/>
              </a:xfrm>
              <a:custGeom>
                <a:avLst/>
                <a:gdLst>
                  <a:gd name="T0" fmla="*/ 76 w 1361"/>
                  <a:gd name="T1" fmla="*/ 0 h 847"/>
                  <a:gd name="T2" fmla="*/ 1284 w 1361"/>
                  <a:gd name="T3" fmla="*/ 0 h 847"/>
                  <a:gd name="T4" fmla="*/ 1307 w 1361"/>
                  <a:gd name="T5" fmla="*/ 2 h 847"/>
                  <a:gd name="T6" fmla="*/ 1327 w 1361"/>
                  <a:gd name="T7" fmla="*/ 11 h 847"/>
                  <a:gd name="T8" fmla="*/ 1342 w 1361"/>
                  <a:gd name="T9" fmla="*/ 25 h 847"/>
                  <a:gd name="T10" fmla="*/ 1355 w 1361"/>
                  <a:gd name="T11" fmla="*/ 42 h 847"/>
                  <a:gd name="T12" fmla="*/ 1361 w 1361"/>
                  <a:gd name="T13" fmla="*/ 63 h 847"/>
                  <a:gd name="T14" fmla="*/ 1361 w 1361"/>
                  <a:gd name="T15" fmla="*/ 86 h 847"/>
                  <a:gd name="T16" fmla="*/ 1275 w 1361"/>
                  <a:gd name="T17" fmla="*/ 761 h 847"/>
                  <a:gd name="T18" fmla="*/ 1269 w 1361"/>
                  <a:gd name="T19" fmla="*/ 784 h 847"/>
                  <a:gd name="T20" fmla="*/ 1256 w 1361"/>
                  <a:gd name="T21" fmla="*/ 804 h 847"/>
                  <a:gd name="T22" fmla="*/ 1242 w 1361"/>
                  <a:gd name="T23" fmla="*/ 823 h 847"/>
                  <a:gd name="T24" fmla="*/ 1222 w 1361"/>
                  <a:gd name="T25" fmla="*/ 836 h 847"/>
                  <a:gd name="T26" fmla="*/ 1199 w 1361"/>
                  <a:gd name="T27" fmla="*/ 845 h 847"/>
                  <a:gd name="T28" fmla="*/ 1176 w 1361"/>
                  <a:gd name="T29" fmla="*/ 847 h 847"/>
                  <a:gd name="T30" fmla="*/ 184 w 1361"/>
                  <a:gd name="T31" fmla="*/ 847 h 847"/>
                  <a:gd name="T32" fmla="*/ 161 w 1361"/>
                  <a:gd name="T33" fmla="*/ 845 h 847"/>
                  <a:gd name="T34" fmla="*/ 139 w 1361"/>
                  <a:gd name="T35" fmla="*/ 836 h 847"/>
                  <a:gd name="T36" fmla="*/ 119 w 1361"/>
                  <a:gd name="T37" fmla="*/ 823 h 847"/>
                  <a:gd name="T38" fmla="*/ 103 w 1361"/>
                  <a:gd name="T39" fmla="*/ 804 h 847"/>
                  <a:gd name="T40" fmla="*/ 92 w 1361"/>
                  <a:gd name="T41" fmla="*/ 784 h 847"/>
                  <a:gd name="T42" fmla="*/ 85 w 1361"/>
                  <a:gd name="T43" fmla="*/ 761 h 847"/>
                  <a:gd name="T44" fmla="*/ 0 w 1361"/>
                  <a:gd name="T45" fmla="*/ 86 h 847"/>
                  <a:gd name="T46" fmla="*/ 0 w 1361"/>
                  <a:gd name="T47" fmla="*/ 63 h 847"/>
                  <a:gd name="T48" fmla="*/ 6 w 1361"/>
                  <a:gd name="T49" fmla="*/ 42 h 847"/>
                  <a:gd name="T50" fmla="*/ 17 w 1361"/>
                  <a:gd name="T51" fmla="*/ 25 h 847"/>
                  <a:gd name="T52" fmla="*/ 33 w 1361"/>
                  <a:gd name="T53" fmla="*/ 11 h 847"/>
                  <a:gd name="T54" fmla="*/ 53 w 1361"/>
                  <a:gd name="T55" fmla="*/ 2 h 847"/>
                  <a:gd name="T56" fmla="*/ 76 w 1361"/>
                  <a:gd name="T57" fmla="*/ 0 h 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1" h="847">
                    <a:moveTo>
                      <a:pt x="76" y="0"/>
                    </a:moveTo>
                    <a:lnTo>
                      <a:pt x="1284" y="0"/>
                    </a:lnTo>
                    <a:lnTo>
                      <a:pt x="1307" y="2"/>
                    </a:lnTo>
                    <a:lnTo>
                      <a:pt x="1327" y="11"/>
                    </a:lnTo>
                    <a:lnTo>
                      <a:pt x="1342" y="25"/>
                    </a:lnTo>
                    <a:lnTo>
                      <a:pt x="1355" y="42"/>
                    </a:lnTo>
                    <a:lnTo>
                      <a:pt x="1361" y="63"/>
                    </a:lnTo>
                    <a:lnTo>
                      <a:pt x="1361" y="86"/>
                    </a:lnTo>
                    <a:lnTo>
                      <a:pt x="1275" y="761"/>
                    </a:lnTo>
                    <a:lnTo>
                      <a:pt x="1269" y="784"/>
                    </a:lnTo>
                    <a:lnTo>
                      <a:pt x="1256" y="804"/>
                    </a:lnTo>
                    <a:lnTo>
                      <a:pt x="1242" y="823"/>
                    </a:lnTo>
                    <a:lnTo>
                      <a:pt x="1222" y="836"/>
                    </a:lnTo>
                    <a:lnTo>
                      <a:pt x="1199" y="845"/>
                    </a:lnTo>
                    <a:lnTo>
                      <a:pt x="1176" y="847"/>
                    </a:lnTo>
                    <a:lnTo>
                      <a:pt x="184" y="847"/>
                    </a:lnTo>
                    <a:lnTo>
                      <a:pt x="161" y="845"/>
                    </a:lnTo>
                    <a:lnTo>
                      <a:pt x="139" y="836"/>
                    </a:lnTo>
                    <a:lnTo>
                      <a:pt x="119" y="823"/>
                    </a:lnTo>
                    <a:lnTo>
                      <a:pt x="103" y="804"/>
                    </a:lnTo>
                    <a:lnTo>
                      <a:pt x="92" y="784"/>
                    </a:lnTo>
                    <a:lnTo>
                      <a:pt x="85" y="761"/>
                    </a:lnTo>
                    <a:lnTo>
                      <a:pt x="0" y="86"/>
                    </a:lnTo>
                    <a:lnTo>
                      <a:pt x="0" y="63"/>
                    </a:lnTo>
                    <a:lnTo>
                      <a:pt x="6" y="42"/>
                    </a:lnTo>
                    <a:lnTo>
                      <a:pt x="17" y="25"/>
                    </a:lnTo>
                    <a:lnTo>
                      <a:pt x="33" y="11"/>
                    </a:lnTo>
                    <a:lnTo>
                      <a:pt x="53" y="2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rgbClr val="9FB8BB"/>
              </a:solidFill>
              <a:ln w="0">
                <a:solidFill>
                  <a:srgbClr val="9FB8B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2" name="Rectangle 28"/>
              <p:cNvSpPr>
                <a:spLocks noChangeArrowheads="1"/>
              </p:cNvSpPr>
              <p:nvPr/>
            </p:nvSpPr>
            <p:spPr bwMode="auto">
              <a:xfrm>
                <a:off x="2376" y="1145"/>
                <a:ext cx="567" cy="361"/>
              </a:xfrm>
              <a:prstGeom prst="rect">
                <a:avLst/>
              </a:prstGeom>
              <a:solidFill>
                <a:srgbClr val="D4E1DE"/>
              </a:solidFill>
              <a:ln w="0">
                <a:solidFill>
                  <a:srgbClr val="D4E1DE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3" name="Freeform 29"/>
              <p:cNvSpPr>
                <a:spLocks/>
              </p:cNvSpPr>
              <p:nvPr/>
            </p:nvSpPr>
            <p:spPr bwMode="auto">
              <a:xfrm>
                <a:off x="2001" y="1401"/>
                <a:ext cx="1317" cy="336"/>
              </a:xfrm>
              <a:custGeom>
                <a:avLst/>
                <a:gdLst>
                  <a:gd name="T0" fmla="*/ 0 w 1317"/>
                  <a:gd name="T1" fmla="*/ 0 h 336"/>
                  <a:gd name="T2" fmla="*/ 1317 w 1317"/>
                  <a:gd name="T3" fmla="*/ 0 h 336"/>
                  <a:gd name="T4" fmla="*/ 1275 w 1317"/>
                  <a:gd name="T5" fmla="*/ 336 h 336"/>
                  <a:gd name="T6" fmla="*/ 43 w 1317"/>
                  <a:gd name="T7" fmla="*/ 336 h 336"/>
                  <a:gd name="T8" fmla="*/ 0 w 1317"/>
                  <a:gd name="T9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7" h="336">
                    <a:moveTo>
                      <a:pt x="0" y="0"/>
                    </a:moveTo>
                    <a:lnTo>
                      <a:pt x="1317" y="0"/>
                    </a:lnTo>
                    <a:lnTo>
                      <a:pt x="1275" y="336"/>
                    </a:lnTo>
                    <a:lnTo>
                      <a:pt x="43" y="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75FF"/>
              </a:solidFill>
              <a:ln w="0">
                <a:solidFill>
                  <a:srgbClr val="2875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4" name="Rectangle 30"/>
              <p:cNvSpPr>
                <a:spLocks noChangeArrowheads="1"/>
              </p:cNvSpPr>
              <p:nvPr/>
            </p:nvSpPr>
            <p:spPr bwMode="auto">
              <a:xfrm>
                <a:off x="2594" y="1737"/>
                <a:ext cx="132" cy="1"/>
              </a:xfrm>
              <a:prstGeom prst="rect">
                <a:avLst/>
              </a:prstGeom>
              <a:solidFill>
                <a:srgbClr val="8AA5A6"/>
              </a:solidFill>
              <a:ln w="0">
                <a:solidFill>
                  <a:srgbClr val="8AA5A6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5" name="Rectangle 31"/>
              <p:cNvSpPr>
                <a:spLocks noChangeArrowheads="1"/>
              </p:cNvSpPr>
              <p:nvPr/>
            </p:nvSpPr>
            <p:spPr bwMode="auto">
              <a:xfrm>
                <a:off x="2594" y="1401"/>
                <a:ext cx="132" cy="336"/>
              </a:xfrm>
              <a:prstGeom prst="rect">
                <a:avLst/>
              </a:prstGeom>
              <a:solidFill>
                <a:srgbClr val="1A61FF"/>
              </a:solidFill>
              <a:ln w="0">
                <a:solidFill>
                  <a:srgbClr val="1A61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6" name="Rectangle 32"/>
              <p:cNvSpPr>
                <a:spLocks noChangeArrowheads="1"/>
              </p:cNvSpPr>
              <p:nvPr/>
            </p:nvSpPr>
            <p:spPr bwMode="auto">
              <a:xfrm>
                <a:off x="2192" y="1737"/>
                <a:ext cx="130" cy="1"/>
              </a:xfrm>
              <a:prstGeom prst="rect">
                <a:avLst/>
              </a:prstGeom>
              <a:solidFill>
                <a:srgbClr val="8AA5A6"/>
              </a:solidFill>
              <a:ln w="0">
                <a:solidFill>
                  <a:srgbClr val="8AA5A6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7" name="Rectangle 33"/>
              <p:cNvSpPr>
                <a:spLocks noChangeArrowheads="1"/>
              </p:cNvSpPr>
              <p:nvPr/>
            </p:nvSpPr>
            <p:spPr bwMode="auto">
              <a:xfrm>
                <a:off x="2192" y="1401"/>
                <a:ext cx="130" cy="336"/>
              </a:xfrm>
              <a:prstGeom prst="rect">
                <a:avLst/>
              </a:prstGeom>
              <a:solidFill>
                <a:srgbClr val="1A61FF"/>
              </a:solidFill>
              <a:ln w="0">
                <a:solidFill>
                  <a:srgbClr val="1A61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8" name="Rectangle 34"/>
              <p:cNvSpPr>
                <a:spLocks noChangeArrowheads="1"/>
              </p:cNvSpPr>
              <p:nvPr/>
            </p:nvSpPr>
            <p:spPr bwMode="auto">
              <a:xfrm>
                <a:off x="2997" y="1737"/>
                <a:ext cx="131" cy="1"/>
              </a:xfrm>
              <a:prstGeom prst="rect">
                <a:avLst/>
              </a:prstGeom>
              <a:solidFill>
                <a:srgbClr val="8AA5A6"/>
              </a:solidFill>
              <a:ln w="0">
                <a:solidFill>
                  <a:srgbClr val="8AA5A6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9" name="Rectangle 35"/>
              <p:cNvSpPr>
                <a:spLocks noChangeArrowheads="1"/>
              </p:cNvSpPr>
              <p:nvPr/>
            </p:nvSpPr>
            <p:spPr bwMode="auto">
              <a:xfrm>
                <a:off x="2997" y="1401"/>
                <a:ext cx="131" cy="336"/>
              </a:xfrm>
              <a:prstGeom prst="rect">
                <a:avLst/>
              </a:prstGeom>
              <a:solidFill>
                <a:srgbClr val="1A61FF"/>
              </a:solidFill>
              <a:ln w="0">
                <a:solidFill>
                  <a:srgbClr val="1A61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0" name="Rectangle 36"/>
              <p:cNvSpPr>
                <a:spLocks noChangeArrowheads="1"/>
              </p:cNvSpPr>
              <p:nvPr/>
            </p:nvSpPr>
            <p:spPr bwMode="auto">
              <a:xfrm>
                <a:off x="2285" y="2509"/>
                <a:ext cx="750" cy="584"/>
              </a:xfrm>
              <a:prstGeom prst="rect">
                <a:avLst/>
              </a:prstGeom>
              <a:solidFill>
                <a:srgbClr val="D4E1DE"/>
              </a:solidFill>
              <a:ln w="0">
                <a:solidFill>
                  <a:srgbClr val="D4E1DE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1" name="Freeform 37"/>
              <p:cNvSpPr>
                <a:spLocks/>
              </p:cNvSpPr>
              <p:nvPr/>
            </p:nvSpPr>
            <p:spPr bwMode="auto">
              <a:xfrm>
                <a:off x="2521" y="634"/>
                <a:ext cx="278" cy="377"/>
              </a:xfrm>
              <a:custGeom>
                <a:avLst/>
                <a:gdLst>
                  <a:gd name="T0" fmla="*/ 139 w 278"/>
                  <a:gd name="T1" fmla="*/ 0 h 377"/>
                  <a:gd name="T2" fmla="*/ 172 w 278"/>
                  <a:gd name="T3" fmla="*/ 3 h 377"/>
                  <a:gd name="T4" fmla="*/ 200 w 278"/>
                  <a:gd name="T5" fmla="*/ 13 h 377"/>
                  <a:gd name="T6" fmla="*/ 226 w 278"/>
                  <a:gd name="T7" fmla="*/ 31 h 377"/>
                  <a:gd name="T8" fmla="*/ 247 w 278"/>
                  <a:gd name="T9" fmla="*/ 52 h 377"/>
                  <a:gd name="T10" fmla="*/ 265 w 278"/>
                  <a:gd name="T11" fmla="*/ 78 h 377"/>
                  <a:gd name="T12" fmla="*/ 275 w 278"/>
                  <a:gd name="T13" fmla="*/ 108 h 377"/>
                  <a:gd name="T14" fmla="*/ 278 w 278"/>
                  <a:gd name="T15" fmla="*/ 139 h 377"/>
                  <a:gd name="T16" fmla="*/ 278 w 278"/>
                  <a:gd name="T17" fmla="*/ 238 h 377"/>
                  <a:gd name="T18" fmla="*/ 275 w 278"/>
                  <a:gd name="T19" fmla="*/ 269 h 377"/>
                  <a:gd name="T20" fmla="*/ 265 w 278"/>
                  <a:gd name="T21" fmla="*/ 299 h 377"/>
                  <a:gd name="T22" fmla="*/ 247 w 278"/>
                  <a:gd name="T23" fmla="*/ 325 h 377"/>
                  <a:gd name="T24" fmla="*/ 226 w 278"/>
                  <a:gd name="T25" fmla="*/ 346 h 377"/>
                  <a:gd name="T26" fmla="*/ 200 w 278"/>
                  <a:gd name="T27" fmla="*/ 363 h 377"/>
                  <a:gd name="T28" fmla="*/ 172 w 278"/>
                  <a:gd name="T29" fmla="*/ 373 h 377"/>
                  <a:gd name="T30" fmla="*/ 139 w 278"/>
                  <a:gd name="T31" fmla="*/ 377 h 377"/>
                  <a:gd name="T32" fmla="*/ 107 w 278"/>
                  <a:gd name="T33" fmla="*/ 373 h 377"/>
                  <a:gd name="T34" fmla="*/ 77 w 278"/>
                  <a:gd name="T35" fmla="*/ 363 h 377"/>
                  <a:gd name="T36" fmla="*/ 52 w 278"/>
                  <a:gd name="T37" fmla="*/ 346 h 377"/>
                  <a:gd name="T38" fmla="*/ 30 w 278"/>
                  <a:gd name="T39" fmla="*/ 325 h 377"/>
                  <a:gd name="T40" fmla="*/ 14 w 278"/>
                  <a:gd name="T41" fmla="*/ 299 h 377"/>
                  <a:gd name="T42" fmla="*/ 4 w 278"/>
                  <a:gd name="T43" fmla="*/ 269 h 377"/>
                  <a:gd name="T44" fmla="*/ 0 w 278"/>
                  <a:gd name="T45" fmla="*/ 238 h 377"/>
                  <a:gd name="T46" fmla="*/ 0 w 278"/>
                  <a:gd name="T47" fmla="*/ 139 h 377"/>
                  <a:gd name="T48" fmla="*/ 4 w 278"/>
                  <a:gd name="T49" fmla="*/ 108 h 377"/>
                  <a:gd name="T50" fmla="*/ 14 w 278"/>
                  <a:gd name="T51" fmla="*/ 78 h 377"/>
                  <a:gd name="T52" fmla="*/ 30 w 278"/>
                  <a:gd name="T53" fmla="*/ 52 h 377"/>
                  <a:gd name="T54" fmla="*/ 52 w 278"/>
                  <a:gd name="T55" fmla="*/ 31 h 377"/>
                  <a:gd name="T56" fmla="*/ 77 w 278"/>
                  <a:gd name="T57" fmla="*/ 13 h 377"/>
                  <a:gd name="T58" fmla="*/ 107 w 278"/>
                  <a:gd name="T59" fmla="*/ 3 h 377"/>
                  <a:gd name="T60" fmla="*/ 139 w 278"/>
                  <a:gd name="T61" fmla="*/ 0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8" h="377">
                    <a:moveTo>
                      <a:pt x="139" y="0"/>
                    </a:moveTo>
                    <a:lnTo>
                      <a:pt x="172" y="3"/>
                    </a:lnTo>
                    <a:lnTo>
                      <a:pt x="200" y="13"/>
                    </a:lnTo>
                    <a:lnTo>
                      <a:pt x="226" y="31"/>
                    </a:lnTo>
                    <a:lnTo>
                      <a:pt x="247" y="52"/>
                    </a:lnTo>
                    <a:lnTo>
                      <a:pt x="265" y="78"/>
                    </a:lnTo>
                    <a:lnTo>
                      <a:pt x="275" y="108"/>
                    </a:lnTo>
                    <a:lnTo>
                      <a:pt x="278" y="139"/>
                    </a:lnTo>
                    <a:lnTo>
                      <a:pt x="278" y="238"/>
                    </a:lnTo>
                    <a:lnTo>
                      <a:pt x="275" y="269"/>
                    </a:lnTo>
                    <a:lnTo>
                      <a:pt x="265" y="299"/>
                    </a:lnTo>
                    <a:lnTo>
                      <a:pt x="247" y="325"/>
                    </a:lnTo>
                    <a:lnTo>
                      <a:pt x="226" y="346"/>
                    </a:lnTo>
                    <a:lnTo>
                      <a:pt x="200" y="363"/>
                    </a:lnTo>
                    <a:lnTo>
                      <a:pt x="172" y="373"/>
                    </a:lnTo>
                    <a:lnTo>
                      <a:pt x="139" y="377"/>
                    </a:lnTo>
                    <a:lnTo>
                      <a:pt x="107" y="373"/>
                    </a:lnTo>
                    <a:lnTo>
                      <a:pt x="77" y="363"/>
                    </a:lnTo>
                    <a:lnTo>
                      <a:pt x="52" y="346"/>
                    </a:lnTo>
                    <a:lnTo>
                      <a:pt x="30" y="325"/>
                    </a:lnTo>
                    <a:lnTo>
                      <a:pt x="14" y="299"/>
                    </a:lnTo>
                    <a:lnTo>
                      <a:pt x="4" y="269"/>
                    </a:lnTo>
                    <a:lnTo>
                      <a:pt x="0" y="238"/>
                    </a:lnTo>
                    <a:lnTo>
                      <a:pt x="0" y="139"/>
                    </a:lnTo>
                    <a:lnTo>
                      <a:pt x="4" y="108"/>
                    </a:lnTo>
                    <a:lnTo>
                      <a:pt x="14" y="78"/>
                    </a:lnTo>
                    <a:lnTo>
                      <a:pt x="30" y="52"/>
                    </a:lnTo>
                    <a:lnTo>
                      <a:pt x="52" y="31"/>
                    </a:lnTo>
                    <a:lnTo>
                      <a:pt x="77" y="13"/>
                    </a:lnTo>
                    <a:lnTo>
                      <a:pt x="107" y="3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D4E1DE"/>
              </a:solidFill>
              <a:ln w="0">
                <a:solidFill>
                  <a:srgbClr val="D4E1D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2" name="Freeform 38"/>
              <p:cNvSpPr>
                <a:spLocks/>
              </p:cNvSpPr>
              <p:nvPr/>
            </p:nvSpPr>
            <p:spPr bwMode="auto">
              <a:xfrm>
                <a:off x="3352" y="3839"/>
                <a:ext cx="2537" cy="196"/>
              </a:xfrm>
              <a:custGeom>
                <a:avLst/>
                <a:gdLst>
                  <a:gd name="T0" fmla="*/ 0 w 2537"/>
                  <a:gd name="T1" fmla="*/ 0 h 196"/>
                  <a:gd name="T2" fmla="*/ 2502 w 2537"/>
                  <a:gd name="T3" fmla="*/ 0 h 196"/>
                  <a:gd name="T4" fmla="*/ 2516 w 2537"/>
                  <a:gd name="T5" fmla="*/ 2 h 196"/>
                  <a:gd name="T6" fmla="*/ 2527 w 2537"/>
                  <a:gd name="T7" fmla="*/ 10 h 196"/>
                  <a:gd name="T8" fmla="*/ 2535 w 2537"/>
                  <a:gd name="T9" fmla="*/ 21 h 196"/>
                  <a:gd name="T10" fmla="*/ 2537 w 2537"/>
                  <a:gd name="T11" fmla="*/ 35 h 196"/>
                  <a:gd name="T12" fmla="*/ 2537 w 2537"/>
                  <a:gd name="T13" fmla="*/ 161 h 196"/>
                  <a:gd name="T14" fmla="*/ 2535 w 2537"/>
                  <a:gd name="T15" fmla="*/ 175 h 196"/>
                  <a:gd name="T16" fmla="*/ 2527 w 2537"/>
                  <a:gd name="T17" fmla="*/ 186 h 196"/>
                  <a:gd name="T18" fmla="*/ 2516 w 2537"/>
                  <a:gd name="T19" fmla="*/ 194 h 196"/>
                  <a:gd name="T20" fmla="*/ 2502 w 2537"/>
                  <a:gd name="T21" fmla="*/ 196 h 196"/>
                  <a:gd name="T22" fmla="*/ 0 w 2537"/>
                  <a:gd name="T23" fmla="*/ 196 h 196"/>
                  <a:gd name="T24" fmla="*/ 0 w 2537"/>
                  <a:gd name="T25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37" h="196">
                    <a:moveTo>
                      <a:pt x="0" y="0"/>
                    </a:moveTo>
                    <a:lnTo>
                      <a:pt x="2502" y="0"/>
                    </a:lnTo>
                    <a:lnTo>
                      <a:pt x="2516" y="2"/>
                    </a:lnTo>
                    <a:lnTo>
                      <a:pt x="2527" y="10"/>
                    </a:lnTo>
                    <a:lnTo>
                      <a:pt x="2535" y="21"/>
                    </a:lnTo>
                    <a:lnTo>
                      <a:pt x="2537" y="35"/>
                    </a:lnTo>
                    <a:lnTo>
                      <a:pt x="2537" y="161"/>
                    </a:lnTo>
                    <a:lnTo>
                      <a:pt x="2535" y="175"/>
                    </a:lnTo>
                    <a:lnTo>
                      <a:pt x="2527" y="186"/>
                    </a:lnTo>
                    <a:lnTo>
                      <a:pt x="2516" y="194"/>
                    </a:lnTo>
                    <a:lnTo>
                      <a:pt x="2502" y="196"/>
                    </a:lnTo>
                    <a:lnTo>
                      <a:pt x="0" y="19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FB8BB"/>
              </a:solidFill>
              <a:ln w="0">
                <a:solidFill>
                  <a:srgbClr val="9FB8B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3" name="Freeform 39"/>
              <p:cNvSpPr>
                <a:spLocks/>
              </p:cNvSpPr>
              <p:nvPr/>
            </p:nvSpPr>
            <p:spPr bwMode="auto">
              <a:xfrm>
                <a:off x="3512" y="2567"/>
                <a:ext cx="2103" cy="1001"/>
              </a:xfrm>
              <a:custGeom>
                <a:avLst/>
                <a:gdLst>
                  <a:gd name="T0" fmla="*/ 173 w 2103"/>
                  <a:gd name="T1" fmla="*/ 0 h 1001"/>
                  <a:gd name="T2" fmla="*/ 206 w 2103"/>
                  <a:gd name="T3" fmla="*/ 4 h 1001"/>
                  <a:gd name="T4" fmla="*/ 237 w 2103"/>
                  <a:gd name="T5" fmla="*/ 12 h 1001"/>
                  <a:gd name="T6" fmla="*/ 266 w 2103"/>
                  <a:gd name="T7" fmla="*/ 27 h 1001"/>
                  <a:gd name="T8" fmla="*/ 292 w 2103"/>
                  <a:gd name="T9" fmla="*/ 47 h 1001"/>
                  <a:gd name="T10" fmla="*/ 292 w 2103"/>
                  <a:gd name="T11" fmla="*/ 47 h 1001"/>
                  <a:gd name="T12" fmla="*/ 554 w 2103"/>
                  <a:gd name="T13" fmla="*/ 310 h 1001"/>
                  <a:gd name="T14" fmla="*/ 1757 w 2103"/>
                  <a:gd name="T15" fmla="*/ 310 h 1001"/>
                  <a:gd name="T16" fmla="*/ 1808 w 2103"/>
                  <a:gd name="T17" fmla="*/ 314 h 1001"/>
                  <a:gd name="T18" fmla="*/ 1857 w 2103"/>
                  <a:gd name="T19" fmla="*/ 325 h 1001"/>
                  <a:gd name="T20" fmla="*/ 1903 w 2103"/>
                  <a:gd name="T21" fmla="*/ 343 h 1001"/>
                  <a:gd name="T22" fmla="*/ 1945 w 2103"/>
                  <a:gd name="T23" fmla="*/ 366 h 1001"/>
                  <a:gd name="T24" fmla="*/ 1983 w 2103"/>
                  <a:gd name="T25" fmla="*/ 395 h 1001"/>
                  <a:gd name="T26" fmla="*/ 2018 w 2103"/>
                  <a:gd name="T27" fmla="*/ 429 h 1001"/>
                  <a:gd name="T28" fmla="*/ 2047 w 2103"/>
                  <a:gd name="T29" fmla="*/ 468 h 1001"/>
                  <a:gd name="T30" fmla="*/ 2070 w 2103"/>
                  <a:gd name="T31" fmla="*/ 510 h 1001"/>
                  <a:gd name="T32" fmla="*/ 2088 w 2103"/>
                  <a:gd name="T33" fmla="*/ 556 h 1001"/>
                  <a:gd name="T34" fmla="*/ 2099 w 2103"/>
                  <a:gd name="T35" fmla="*/ 604 h 1001"/>
                  <a:gd name="T36" fmla="*/ 2103 w 2103"/>
                  <a:gd name="T37" fmla="*/ 656 h 1001"/>
                  <a:gd name="T38" fmla="*/ 2099 w 2103"/>
                  <a:gd name="T39" fmla="*/ 707 h 1001"/>
                  <a:gd name="T40" fmla="*/ 2088 w 2103"/>
                  <a:gd name="T41" fmla="*/ 756 h 1001"/>
                  <a:gd name="T42" fmla="*/ 2070 w 2103"/>
                  <a:gd name="T43" fmla="*/ 802 h 1001"/>
                  <a:gd name="T44" fmla="*/ 2047 w 2103"/>
                  <a:gd name="T45" fmla="*/ 844 h 1001"/>
                  <a:gd name="T46" fmla="*/ 2018 w 2103"/>
                  <a:gd name="T47" fmla="*/ 882 h 1001"/>
                  <a:gd name="T48" fmla="*/ 1983 w 2103"/>
                  <a:gd name="T49" fmla="*/ 917 h 1001"/>
                  <a:gd name="T50" fmla="*/ 1945 w 2103"/>
                  <a:gd name="T51" fmla="*/ 946 h 1001"/>
                  <a:gd name="T52" fmla="*/ 1903 w 2103"/>
                  <a:gd name="T53" fmla="*/ 969 h 1001"/>
                  <a:gd name="T54" fmla="*/ 1857 w 2103"/>
                  <a:gd name="T55" fmla="*/ 987 h 1001"/>
                  <a:gd name="T56" fmla="*/ 1808 w 2103"/>
                  <a:gd name="T57" fmla="*/ 998 h 1001"/>
                  <a:gd name="T58" fmla="*/ 1757 w 2103"/>
                  <a:gd name="T59" fmla="*/ 1001 h 1001"/>
                  <a:gd name="T60" fmla="*/ 345 w 2103"/>
                  <a:gd name="T61" fmla="*/ 1001 h 1001"/>
                  <a:gd name="T62" fmla="*/ 294 w 2103"/>
                  <a:gd name="T63" fmla="*/ 998 h 1001"/>
                  <a:gd name="T64" fmla="*/ 246 w 2103"/>
                  <a:gd name="T65" fmla="*/ 987 h 1001"/>
                  <a:gd name="T66" fmla="*/ 200 w 2103"/>
                  <a:gd name="T67" fmla="*/ 969 h 1001"/>
                  <a:gd name="T68" fmla="*/ 157 w 2103"/>
                  <a:gd name="T69" fmla="*/ 946 h 1001"/>
                  <a:gd name="T70" fmla="*/ 118 w 2103"/>
                  <a:gd name="T71" fmla="*/ 917 h 1001"/>
                  <a:gd name="T72" fmla="*/ 85 w 2103"/>
                  <a:gd name="T73" fmla="*/ 882 h 1001"/>
                  <a:gd name="T74" fmla="*/ 55 w 2103"/>
                  <a:gd name="T75" fmla="*/ 844 h 1001"/>
                  <a:gd name="T76" fmla="*/ 31 w 2103"/>
                  <a:gd name="T77" fmla="*/ 802 h 1001"/>
                  <a:gd name="T78" fmla="*/ 14 w 2103"/>
                  <a:gd name="T79" fmla="*/ 756 h 1001"/>
                  <a:gd name="T80" fmla="*/ 4 w 2103"/>
                  <a:gd name="T81" fmla="*/ 707 h 1001"/>
                  <a:gd name="T82" fmla="*/ 0 w 2103"/>
                  <a:gd name="T83" fmla="*/ 656 h 1001"/>
                  <a:gd name="T84" fmla="*/ 0 w 2103"/>
                  <a:gd name="T85" fmla="*/ 173 h 1001"/>
                  <a:gd name="T86" fmla="*/ 3 w 2103"/>
                  <a:gd name="T87" fmla="*/ 138 h 1001"/>
                  <a:gd name="T88" fmla="*/ 14 w 2103"/>
                  <a:gd name="T89" fmla="*/ 105 h 1001"/>
                  <a:gd name="T90" fmla="*/ 29 w 2103"/>
                  <a:gd name="T91" fmla="*/ 76 h 1001"/>
                  <a:gd name="T92" fmla="*/ 50 w 2103"/>
                  <a:gd name="T93" fmla="*/ 51 h 1001"/>
                  <a:gd name="T94" fmla="*/ 76 w 2103"/>
                  <a:gd name="T95" fmla="*/ 30 h 1001"/>
                  <a:gd name="T96" fmla="*/ 106 w 2103"/>
                  <a:gd name="T97" fmla="*/ 14 h 1001"/>
                  <a:gd name="T98" fmla="*/ 138 w 2103"/>
                  <a:gd name="T99" fmla="*/ 4 h 1001"/>
                  <a:gd name="T100" fmla="*/ 173 w 2103"/>
                  <a:gd name="T101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03" h="1001">
                    <a:moveTo>
                      <a:pt x="173" y="0"/>
                    </a:moveTo>
                    <a:lnTo>
                      <a:pt x="206" y="4"/>
                    </a:lnTo>
                    <a:lnTo>
                      <a:pt x="237" y="12"/>
                    </a:lnTo>
                    <a:lnTo>
                      <a:pt x="266" y="27"/>
                    </a:lnTo>
                    <a:lnTo>
                      <a:pt x="292" y="47"/>
                    </a:lnTo>
                    <a:lnTo>
                      <a:pt x="292" y="47"/>
                    </a:lnTo>
                    <a:lnTo>
                      <a:pt x="554" y="310"/>
                    </a:lnTo>
                    <a:lnTo>
                      <a:pt x="1757" y="310"/>
                    </a:lnTo>
                    <a:lnTo>
                      <a:pt x="1808" y="314"/>
                    </a:lnTo>
                    <a:lnTo>
                      <a:pt x="1857" y="325"/>
                    </a:lnTo>
                    <a:lnTo>
                      <a:pt x="1903" y="343"/>
                    </a:lnTo>
                    <a:lnTo>
                      <a:pt x="1945" y="366"/>
                    </a:lnTo>
                    <a:lnTo>
                      <a:pt x="1983" y="395"/>
                    </a:lnTo>
                    <a:lnTo>
                      <a:pt x="2018" y="429"/>
                    </a:lnTo>
                    <a:lnTo>
                      <a:pt x="2047" y="468"/>
                    </a:lnTo>
                    <a:lnTo>
                      <a:pt x="2070" y="510"/>
                    </a:lnTo>
                    <a:lnTo>
                      <a:pt x="2088" y="556"/>
                    </a:lnTo>
                    <a:lnTo>
                      <a:pt x="2099" y="604"/>
                    </a:lnTo>
                    <a:lnTo>
                      <a:pt x="2103" y="656"/>
                    </a:lnTo>
                    <a:lnTo>
                      <a:pt x="2099" y="707"/>
                    </a:lnTo>
                    <a:lnTo>
                      <a:pt x="2088" y="756"/>
                    </a:lnTo>
                    <a:lnTo>
                      <a:pt x="2070" y="802"/>
                    </a:lnTo>
                    <a:lnTo>
                      <a:pt x="2047" y="844"/>
                    </a:lnTo>
                    <a:lnTo>
                      <a:pt x="2018" y="882"/>
                    </a:lnTo>
                    <a:lnTo>
                      <a:pt x="1983" y="917"/>
                    </a:lnTo>
                    <a:lnTo>
                      <a:pt x="1945" y="946"/>
                    </a:lnTo>
                    <a:lnTo>
                      <a:pt x="1903" y="969"/>
                    </a:lnTo>
                    <a:lnTo>
                      <a:pt x="1857" y="987"/>
                    </a:lnTo>
                    <a:lnTo>
                      <a:pt x="1808" y="998"/>
                    </a:lnTo>
                    <a:lnTo>
                      <a:pt x="1757" y="1001"/>
                    </a:lnTo>
                    <a:lnTo>
                      <a:pt x="345" y="1001"/>
                    </a:lnTo>
                    <a:lnTo>
                      <a:pt x="294" y="998"/>
                    </a:lnTo>
                    <a:lnTo>
                      <a:pt x="246" y="987"/>
                    </a:lnTo>
                    <a:lnTo>
                      <a:pt x="200" y="969"/>
                    </a:lnTo>
                    <a:lnTo>
                      <a:pt x="157" y="946"/>
                    </a:lnTo>
                    <a:lnTo>
                      <a:pt x="118" y="917"/>
                    </a:lnTo>
                    <a:lnTo>
                      <a:pt x="85" y="882"/>
                    </a:lnTo>
                    <a:lnTo>
                      <a:pt x="55" y="844"/>
                    </a:lnTo>
                    <a:lnTo>
                      <a:pt x="31" y="802"/>
                    </a:lnTo>
                    <a:lnTo>
                      <a:pt x="14" y="756"/>
                    </a:lnTo>
                    <a:lnTo>
                      <a:pt x="4" y="707"/>
                    </a:lnTo>
                    <a:lnTo>
                      <a:pt x="0" y="656"/>
                    </a:lnTo>
                    <a:lnTo>
                      <a:pt x="0" y="173"/>
                    </a:lnTo>
                    <a:lnTo>
                      <a:pt x="3" y="138"/>
                    </a:lnTo>
                    <a:lnTo>
                      <a:pt x="14" y="105"/>
                    </a:lnTo>
                    <a:lnTo>
                      <a:pt x="29" y="76"/>
                    </a:lnTo>
                    <a:lnTo>
                      <a:pt x="50" y="51"/>
                    </a:lnTo>
                    <a:lnTo>
                      <a:pt x="76" y="30"/>
                    </a:lnTo>
                    <a:lnTo>
                      <a:pt x="106" y="14"/>
                    </a:lnTo>
                    <a:lnTo>
                      <a:pt x="138" y="4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D4E1DE"/>
              </a:solidFill>
              <a:ln w="0">
                <a:solidFill>
                  <a:srgbClr val="D4E1D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4" name="Freeform 40"/>
              <p:cNvSpPr>
                <a:spLocks/>
              </p:cNvSpPr>
              <p:nvPr/>
            </p:nvSpPr>
            <p:spPr bwMode="auto">
              <a:xfrm>
                <a:off x="4066" y="3298"/>
                <a:ext cx="791" cy="130"/>
              </a:xfrm>
              <a:custGeom>
                <a:avLst/>
                <a:gdLst>
                  <a:gd name="T0" fmla="*/ 66 w 791"/>
                  <a:gd name="T1" fmla="*/ 0 h 130"/>
                  <a:gd name="T2" fmla="*/ 725 w 791"/>
                  <a:gd name="T3" fmla="*/ 0 h 130"/>
                  <a:gd name="T4" fmla="*/ 746 w 791"/>
                  <a:gd name="T5" fmla="*/ 2 h 130"/>
                  <a:gd name="T6" fmla="*/ 764 w 791"/>
                  <a:gd name="T7" fmla="*/ 12 h 130"/>
                  <a:gd name="T8" fmla="*/ 779 w 791"/>
                  <a:gd name="T9" fmla="*/ 26 h 130"/>
                  <a:gd name="T10" fmla="*/ 787 w 791"/>
                  <a:gd name="T11" fmla="*/ 45 h 130"/>
                  <a:gd name="T12" fmla="*/ 791 w 791"/>
                  <a:gd name="T13" fmla="*/ 66 h 130"/>
                  <a:gd name="T14" fmla="*/ 787 w 791"/>
                  <a:gd name="T15" fmla="*/ 86 h 130"/>
                  <a:gd name="T16" fmla="*/ 779 w 791"/>
                  <a:gd name="T17" fmla="*/ 104 h 130"/>
                  <a:gd name="T18" fmla="*/ 764 w 791"/>
                  <a:gd name="T19" fmla="*/ 118 h 130"/>
                  <a:gd name="T20" fmla="*/ 746 w 791"/>
                  <a:gd name="T21" fmla="*/ 128 h 130"/>
                  <a:gd name="T22" fmla="*/ 725 w 791"/>
                  <a:gd name="T23" fmla="*/ 130 h 130"/>
                  <a:gd name="T24" fmla="*/ 66 w 791"/>
                  <a:gd name="T25" fmla="*/ 130 h 130"/>
                  <a:gd name="T26" fmla="*/ 45 w 791"/>
                  <a:gd name="T27" fmla="*/ 128 h 130"/>
                  <a:gd name="T28" fmla="*/ 26 w 791"/>
                  <a:gd name="T29" fmla="*/ 118 h 130"/>
                  <a:gd name="T30" fmla="*/ 12 w 791"/>
                  <a:gd name="T31" fmla="*/ 104 h 130"/>
                  <a:gd name="T32" fmla="*/ 2 w 791"/>
                  <a:gd name="T33" fmla="*/ 86 h 130"/>
                  <a:gd name="T34" fmla="*/ 0 w 791"/>
                  <a:gd name="T35" fmla="*/ 66 h 130"/>
                  <a:gd name="T36" fmla="*/ 2 w 791"/>
                  <a:gd name="T37" fmla="*/ 45 h 130"/>
                  <a:gd name="T38" fmla="*/ 12 w 791"/>
                  <a:gd name="T39" fmla="*/ 26 h 130"/>
                  <a:gd name="T40" fmla="*/ 26 w 791"/>
                  <a:gd name="T41" fmla="*/ 12 h 130"/>
                  <a:gd name="T42" fmla="*/ 45 w 791"/>
                  <a:gd name="T43" fmla="*/ 2 h 130"/>
                  <a:gd name="T44" fmla="*/ 66 w 791"/>
                  <a:gd name="T45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91" h="130">
                    <a:moveTo>
                      <a:pt x="66" y="0"/>
                    </a:moveTo>
                    <a:lnTo>
                      <a:pt x="725" y="0"/>
                    </a:lnTo>
                    <a:lnTo>
                      <a:pt x="746" y="2"/>
                    </a:lnTo>
                    <a:lnTo>
                      <a:pt x="764" y="12"/>
                    </a:lnTo>
                    <a:lnTo>
                      <a:pt x="779" y="26"/>
                    </a:lnTo>
                    <a:lnTo>
                      <a:pt x="787" y="45"/>
                    </a:lnTo>
                    <a:lnTo>
                      <a:pt x="791" y="66"/>
                    </a:lnTo>
                    <a:lnTo>
                      <a:pt x="787" y="86"/>
                    </a:lnTo>
                    <a:lnTo>
                      <a:pt x="779" y="104"/>
                    </a:lnTo>
                    <a:lnTo>
                      <a:pt x="764" y="118"/>
                    </a:lnTo>
                    <a:lnTo>
                      <a:pt x="746" y="128"/>
                    </a:lnTo>
                    <a:lnTo>
                      <a:pt x="725" y="130"/>
                    </a:lnTo>
                    <a:lnTo>
                      <a:pt x="66" y="130"/>
                    </a:lnTo>
                    <a:lnTo>
                      <a:pt x="45" y="128"/>
                    </a:lnTo>
                    <a:lnTo>
                      <a:pt x="26" y="118"/>
                    </a:lnTo>
                    <a:lnTo>
                      <a:pt x="12" y="104"/>
                    </a:lnTo>
                    <a:lnTo>
                      <a:pt x="2" y="86"/>
                    </a:lnTo>
                    <a:lnTo>
                      <a:pt x="0" y="66"/>
                    </a:lnTo>
                    <a:lnTo>
                      <a:pt x="2" y="45"/>
                    </a:lnTo>
                    <a:lnTo>
                      <a:pt x="12" y="26"/>
                    </a:lnTo>
                    <a:lnTo>
                      <a:pt x="26" y="12"/>
                    </a:lnTo>
                    <a:lnTo>
                      <a:pt x="45" y="2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9FB8BB"/>
              </a:solidFill>
              <a:ln w="0">
                <a:solidFill>
                  <a:srgbClr val="9FB8B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5" name="Freeform 41"/>
              <p:cNvSpPr>
                <a:spLocks/>
              </p:cNvSpPr>
              <p:nvPr/>
            </p:nvSpPr>
            <p:spPr bwMode="auto">
              <a:xfrm>
                <a:off x="5041" y="2981"/>
                <a:ext cx="574" cy="242"/>
              </a:xfrm>
              <a:custGeom>
                <a:avLst/>
                <a:gdLst>
                  <a:gd name="T0" fmla="*/ 122 w 574"/>
                  <a:gd name="T1" fmla="*/ 0 h 242"/>
                  <a:gd name="T2" fmla="*/ 475 w 574"/>
                  <a:gd name="T3" fmla="*/ 0 h 242"/>
                  <a:gd name="T4" fmla="*/ 504 w 574"/>
                  <a:gd name="T5" fmla="*/ 33 h 242"/>
                  <a:gd name="T6" fmla="*/ 528 w 574"/>
                  <a:gd name="T7" fmla="*/ 70 h 242"/>
                  <a:gd name="T8" fmla="*/ 547 w 574"/>
                  <a:gd name="T9" fmla="*/ 110 h 242"/>
                  <a:gd name="T10" fmla="*/ 562 w 574"/>
                  <a:gd name="T11" fmla="*/ 152 h 242"/>
                  <a:gd name="T12" fmla="*/ 571 w 574"/>
                  <a:gd name="T13" fmla="*/ 195 h 242"/>
                  <a:gd name="T14" fmla="*/ 574 w 574"/>
                  <a:gd name="T15" fmla="*/ 242 h 242"/>
                  <a:gd name="T16" fmla="*/ 574 w 574"/>
                  <a:gd name="T17" fmla="*/ 242 h 242"/>
                  <a:gd name="T18" fmla="*/ 122 w 574"/>
                  <a:gd name="T19" fmla="*/ 242 h 242"/>
                  <a:gd name="T20" fmla="*/ 94 w 574"/>
                  <a:gd name="T21" fmla="*/ 239 h 242"/>
                  <a:gd name="T22" fmla="*/ 68 w 574"/>
                  <a:gd name="T23" fmla="*/ 230 h 242"/>
                  <a:gd name="T24" fmla="*/ 46 w 574"/>
                  <a:gd name="T25" fmla="*/ 215 h 242"/>
                  <a:gd name="T26" fmla="*/ 27 w 574"/>
                  <a:gd name="T27" fmla="*/ 197 h 242"/>
                  <a:gd name="T28" fmla="*/ 12 w 574"/>
                  <a:gd name="T29" fmla="*/ 174 h 242"/>
                  <a:gd name="T30" fmla="*/ 4 w 574"/>
                  <a:gd name="T31" fmla="*/ 149 h 242"/>
                  <a:gd name="T32" fmla="*/ 0 w 574"/>
                  <a:gd name="T33" fmla="*/ 121 h 242"/>
                  <a:gd name="T34" fmla="*/ 4 w 574"/>
                  <a:gd name="T35" fmla="*/ 94 h 242"/>
                  <a:gd name="T36" fmla="*/ 12 w 574"/>
                  <a:gd name="T37" fmla="*/ 67 h 242"/>
                  <a:gd name="T38" fmla="*/ 27 w 574"/>
                  <a:gd name="T39" fmla="*/ 45 h 242"/>
                  <a:gd name="T40" fmla="*/ 46 w 574"/>
                  <a:gd name="T41" fmla="*/ 27 h 242"/>
                  <a:gd name="T42" fmla="*/ 68 w 574"/>
                  <a:gd name="T43" fmla="*/ 13 h 242"/>
                  <a:gd name="T44" fmla="*/ 94 w 574"/>
                  <a:gd name="T45" fmla="*/ 3 h 242"/>
                  <a:gd name="T46" fmla="*/ 122 w 574"/>
                  <a:gd name="T47" fmla="*/ 0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74" h="242">
                    <a:moveTo>
                      <a:pt x="122" y="0"/>
                    </a:moveTo>
                    <a:lnTo>
                      <a:pt x="475" y="0"/>
                    </a:lnTo>
                    <a:lnTo>
                      <a:pt x="504" y="33"/>
                    </a:lnTo>
                    <a:lnTo>
                      <a:pt x="528" y="70"/>
                    </a:lnTo>
                    <a:lnTo>
                      <a:pt x="547" y="110"/>
                    </a:lnTo>
                    <a:lnTo>
                      <a:pt x="562" y="152"/>
                    </a:lnTo>
                    <a:lnTo>
                      <a:pt x="571" y="195"/>
                    </a:lnTo>
                    <a:lnTo>
                      <a:pt x="574" y="242"/>
                    </a:lnTo>
                    <a:lnTo>
                      <a:pt x="574" y="242"/>
                    </a:lnTo>
                    <a:lnTo>
                      <a:pt x="122" y="242"/>
                    </a:lnTo>
                    <a:lnTo>
                      <a:pt x="94" y="239"/>
                    </a:lnTo>
                    <a:lnTo>
                      <a:pt x="68" y="230"/>
                    </a:lnTo>
                    <a:lnTo>
                      <a:pt x="46" y="215"/>
                    </a:lnTo>
                    <a:lnTo>
                      <a:pt x="27" y="197"/>
                    </a:lnTo>
                    <a:lnTo>
                      <a:pt x="12" y="174"/>
                    </a:lnTo>
                    <a:lnTo>
                      <a:pt x="4" y="149"/>
                    </a:lnTo>
                    <a:lnTo>
                      <a:pt x="0" y="121"/>
                    </a:lnTo>
                    <a:lnTo>
                      <a:pt x="4" y="94"/>
                    </a:lnTo>
                    <a:lnTo>
                      <a:pt x="12" y="67"/>
                    </a:lnTo>
                    <a:lnTo>
                      <a:pt x="27" y="45"/>
                    </a:lnTo>
                    <a:lnTo>
                      <a:pt x="46" y="27"/>
                    </a:lnTo>
                    <a:lnTo>
                      <a:pt x="68" y="13"/>
                    </a:lnTo>
                    <a:lnTo>
                      <a:pt x="94" y="3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2875FF"/>
              </a:solidFill>
              <a:ln w="0">
                <a:solidFill>
                  <a:srgbClr val="2875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6" name="Freeform 42"/>
              <p:cNvSpPr>
                <a:spLocks/>
              </p:cNvSpPr>
              <p:nvPr/>
            </p:nvSpPr>
            <p:spPr bwMode="auto">
              <a:xfrm>
                <a:off x="4996" y="3568"/>
                <a:ext cx="270" cy="271"/>
              </a:xfrm>
              <a:custGeom>
                <a:avLst/>
                <a:gdLst>
                  <a:gd name="T0" fmla="*/ 134 w 270"/>
                  <a:gd name="T1" fmla="*/ 0 h 271"/>
                  <a:gd name="T2" fmla="*/ 165 w 270"/>
                  <a:gd name="T3" fmla="*/ 4 h 271"/>
                  <a:gd name="T4" fmla="*/ 194 w 270"/>
                  <a:gd name="T5" fmla="*/ 14 h 271"/>
                  <a:gd name="T6" fmla="*/ 219 w 270"/>
                  <a:gd name="T7" fmla="*/ 30 h 271"/>
                  <a:gd name="T8" fmla="*/ 240 w 270"/>
                  <a:gd name="T9" fmla="*/ 51 h 271"/>
                  <a:gd name="T10" fmla="*/ 256 w 270"/>
                  <a:gd name="T11" fmla="*/ 76 h 271"/>
                  <a:gd name="T12" fmla="*/ 266 w 270"/>
                  <a:gd name="T13" fmla="*/ 105 h 271"/>
                  <a:gd name="T14" fmla="*/ 270 w 270"/>
                  <a:gd name="T15" fmla="*/ 136 h 271"/>
                  <a:gd name="T16" fmla="*/ 266 w 270"/>
                  <a:gd name="T17" fmla="*/ 167 h 271"/>
                  <a:gd name="T18" fmla="*/ 256 w 270"/>
                  <a:gd name="T19" fmla="*/ 195 h 271"/>
                  <a:gd name="T20" fmla="*/ 240 w 270"/>
                  <a:gd name="T21" fmla="*/ 220 h 271"/>
                  <a:gd name="T22" fmla="*/ 219 w 270"/>
                  <a:gd name="T23" fmla="*/ 241 h 271"/>
                  <a:gd name="T24" fmla="*/ 194 w 270"/>
                  <a:gd name="T25" fmla="*/ 257 h 271"/>
                  <a:gd name="T26" fmla="*/ 165 w 270"/>
                  <a:gd name="T27" fmla="*/ 267 h 271"/>
                  <a:gd name="T28" fmla="*/ 134 w 270"/>
                  <a:gd name="T29" fmla="*/ 271 h 271"/>
                  <a:gd name="T30" fmla="*/ 103 w 270"/>
                  <a:gd name="T31" fmla="*/ 267 h 271"/>
                  <a:gd name="T32" fmla="*/ 76 w 270"/>
                  <a:gd name="T33" fmla="*/ 257 h 271"/>
                  <a:gd name="T34" fmla="*/ 50 w 270"/>
                  <a:gd name="T35" fmla="*/ 241 h 271"/>
                  <a:gd name="T36" fmla="*/ 30 w 270"/>
                  <a:gd name="T37" fmla="*/ 220 h 271"/>
                  <a:gd name="T38" fmla="*/ 14 w 270"/>
                  <a:gd name="T39" fmla="*/ 195 h 271"/>
                  <a:gd name="T40" fmla="*/ 4 w 270"/>
                  <a:gd name="T41" fmla="*/ 167 h 271"/>
                  <a:gd name="T42" fmla="*/ 0 w 270"/>
                  <a:gd name="T43" fmla="*/ 136 h 271"/>
                  <a:gd name="T44" fmla="*/ 4 w 270"/>
                  <a:gd name="T45" fmla="*/ 105 h 271"/>
                  <a:gd name="T46" fmla="*/ 14 w 270"/>
                  <a:gd name="T47" fmla="*/ 76 h 271"/>
                  <a:gd name="T48" fmla="*/ 30 w 270"/>
                  <a:gd name="T49" fmla="*/ 51 h 271"/>
                  <a:gd name="T50" fmla="*/ 50 w 270"/>
                  <a:gd name="T51" fmla="*/ 30 h 271"/>
                  <a:gd name="T52" fmla="*/ 76 w 270"/>
                  <a:gd name="T53" fmla="*/ 14 h 271"/>
                  <a:gd name="T54" fmla="*/ 103 w 270"/>
                  <a:gd name="T55" fmla="*/ 4 h 271"/>
                  <a:gd name="T56" fmla="*/ 134 w 270"/>
                  <a:gd name="T57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0" h="271">
                    <a:moveTo>
                      <a:pt x="134" y="0"/>
                    </a:moveTo>
                    <a:lnTo>
                      <a:pt x="165" y="4"/>
                    </a:lnTo>
                    <a:lnTo>
                      <a:pt x="194" y="14"/>
                    </a:lnTo>
                    <a:lnTo>
                      <a:pt x="219" y="30"/>
                    </a:lnTo>
                    <a:lnTo>
                      <a:pt x="240" y="51"/>
                    </a:lnTo>
                    <a:lnTo>
                      <a:pt x="256" y="76"/>
                    </a:lnTo>
                    <a:lnTo>
                      <a:pt x="266" y="105"/>
                    </a:lnTo>
                    <a:lnTo>
                      <a:pt x="270" y="136"/>
                    </a:lnTo>
                    <a:lnTo>
                      <a:pt x="266" y="167"/>
                    </a:lnTo>
                    <a:lnTo>
                      <a:pt x="256" y="195"/>
                    </a:lnTo>
                    <a:lnTo>
                      <a:pt x="240" y="220"/>
                    </a:lnTo>
                    <a:lnTo>
                      <a:pt x="219" y="241"/>
                    </a:lnTo>
                    <a:lnTo>
                      <a:pt x="194" y="257"/>
                    </a:lnTo>
                    <a:lnTo>
                      <a:pt x="165" y="267"/>
                    </a:lnTo>
                    <a:lnTo>
                      <a:pt x="134" y="271"/>
                    </a:lnTo>
                    <a:lnTo>
                      <a:pt x="103" y="267"/>
                    </a:lnTo>
                    <a:lnTo>
                      <a:pt x="76" y="257"/>
                    </a:lnTo>
                    <a:lnTo>
                      <a:pt x="50" y="241"/>
                    </a:lnTo>
                    <a:lnTo>
                      <a:pt x="30" y="220"/>
                    </a:lnTo>
                    <a:lnTo>
                      <a:pt x="14" y="195"/>
                    </a:lnTo>
                    <a:lnTo>
                      <a:pt x="4" y="167"/>
                    </a:lnTo>
                    <a:lnTo>
                      <a:pt x="0" y="136"/>
                    </a:lnTo>
                    <a:lnTo>
                      <a:pt x="4" y="105"/>
                    </a:lnTo>
                    <a:lnTo>
                      <a:pt x="14" y="76"/>
                    </a:lnTo>
                    <a:lnTo>
                      <a:pt x="30" y="51"/>
                    </a:lnTo>
                    <a:lnTo>
                      <a:pt x="50" y="30"/>
                    </a:lnTo>
                    <a:lnTo>
                      <a:pt x="76" y="14"/>
                    </a:lnTo>
                    <a:lnTo>
                      <a:pt x="103" y="4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00000A"/>
              </a:solidFill>
              <a:ln w="0">
                <a:solidFill>
                  <a:srgbClr val="00000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7" name="Freeform 43"/>
              <p:cNvSpPr>
                <a:spLocks/>
              </p:cNvSpPr>
              <p:nvPr/>
            </p:nvSpPr>
            <p:spPr bwMode="auto">
              <a:xfrm>
                <a:off x="4086" y="3568"/>
                <a:ext cx="269" cy="271"/>
              </a:xfrm>
              <a:custGeom>
                <a:avLst/>
                <a:gdLst>
                  <a:gd name="T0" fmla="*/ 135 w 269"/>
                  <a:gd name="T1" fmla="*/ 0 h 271"/>
                  <a:gd name="T2" fmla="*/ 166 w 269"/>
                  <a:gd name="T3" fmla="*/ 4 h 271"/>
                  <a:gd name="T4" fmla="*/ 194 w 269"/>
                  <a:gd name="T5" fmla="*/ 14 h 271"/>
                  <a:gd name="T6" fmla="*/ 220 w 269"/>
                  <a:gd name="T7" fmla="*/ 30 h 271"/>
                  <a:gd name="T8" fmla="*/ 240 w 269"/>
                  <a:gd name="T9" fmla="*/ 51 h 271"/>
                  <a:gd name="T10" fmla="*/ 256 w 269"/>
                  <a:gd name="T11" fmla="*/ 76 h 271"/>
                  <a:gd name="T12" fmla="*/ 267 w 269"/>
                  <a:gd name="T13" fmla="*/ 105 h 271"/>
                  <a:gd name="T14" fmla="*/ 269 w 269"/>
                  <a:gd name="T15" fmla="*/ 136 h 271"/>
                  <a:gd name="T16" fmla="*/ 267 w 269"/>
                  <a:gd name="T17" fmla="*/ 167 h 271"/>
                  <a:gd name="T18" fmla="*/ 256 w 269"/>
                  <a:gd name="T19" fmla="*/ 195 h 271"/>
                  <a:gd name="T20" fmla="*/ 240 w 269"/>
                  <a:gd name="T21" fmla="*/ 220 h 271"/>
                  <a:gd name="T22" fmla="*/ 220 w 269"/>
                  <a:gd name="T23" fmla="*/ 241 h 271"/>
                  <a:gd name="T24" fmla="*/ 194 w 269"/>
                  <a:gd name="T25" fmla="*/ 257 h 271"/>
                  <a:gd name="T26" fmla="*/ 166 w 269"/>
                  <a:gd name="T27" fmla="*/ 267 h 271"/>
                  <a:gd name="T28" fmla="*/ 135 w 269"/>
                  <a:gd name="T29" fmla="*/ 271 h 271"/>
                  <a:gd name="T30" fmla="*/ 104 w 269"/>
                  <a:gd name="T31" fmla="*/ 267 h 271"/>
                  <a:gd name="T32" fmla="*/ 76 w 269"/>
                  <a:gd name="T33" fmla="*/ 257 h 271"/>
                  <a:gd name="T34" fmla="*/ 51 w 269"/>
                  <a:gd name="T35" fmla="*/ 241 h 271"/>
                  <a:gd name="T36" fmla="*/ 30 w 269"/>
                  <a:gd name="T37" fmla="*/ 220 h 271"/>
                  <a:gd name="T38" fmla="*/ 14 w 269"/>
                  <a:gd name="T39" fmla="*/ 195 h 271"/>
                  <a:gd name="T40" fmla="*/ 4 w 269"/>
                  <a:gd name="T41" fmla="*/ 167 h 271"/>
                  <a:gd name="T42" fmla="*/ 0 w 269"/>
                  <a:gd name="T43" fmla="*/ 136 h 271"/>
                  <a:gd name="T44" fmla="*/ 4 w 269"/>
                  <a:gd name="T45" fmla="*/ 105 h 271"/>
                  <a:gd name="T46" fmla="*/ 14 w 269"/>
                  <a:gd name="T47" fmla="*/ 76 h 271"/>
                  <a:gd name="T48" fmla="*/ 30 w 269"/>
                  <a:gd name="T49" fmla="*/ 51 h 271"/>
                  <a:gd name="T50" fmla="*/ 51 w 269"/>
                  <a:gd name="T51" fmla="*/ 30 h 271"/>
                  <a:gd name="T52" fmla="*/ 76 w 269"/>
                  <a:gd name="T53" fmla="*/ 14 h 271"/>
                  <a:gd name="T54" fmla="*/ 104 w 269"/>
                  <a:gd name="T55" fmla="*/ 4 h 271"/>
                  <a:gd name="T56" fmla="*/ 135 w 269"/>
                  <a:gd name="T57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69" h="271">
                    <a:moveTo>
                      <a:pt x="135" y="0"/>
                    </a:moveTo>
                    <a:lnTo>
                      <a:pt x="166" y="4"/>
                    </a:lnTo>
                    <a:lnTo>
                      <a:pt x="194" y="14"/>
                    </a:lnTo>
                    <a:lnTo>
                      <a:pt x="220" y="30"/>
                    </a:lnTo>
                    <a:lnTo>
                      <a:pt x="240" y="51"/>
                    </a:lnTo>
                    <a:lnTo>
                      <a:pt x="256" y="76"/>
                    </a:lnTo>
                    <a:lnTo>
                      <a:pt x="267" y="105"/>
                    </a:lnTo>
                    <a:lnTo>
                      <a:pt x="269" y="136"/>
                    </a:lnTo>
                    <a:lnTo>
                      <a:pt x="267" y="167"/>
                    </a:lnTo>
                    <a:lnTo>
                      <a:pt x="256" y="195"/>
                    </a:lnTo>
                    <a:lnTo>
                      <a:pt x="240" y="220"/>
                    </a:lnTo>
                    <a:lnTo>
                      <a:pt x="220" y="241"/>
                    </a:lnTo>
                    <a:lnTo>
                      <a:pt x="194" y="257"/>
                    </a:lnTo>
                    <a:lnTo>
                      <a:pt x="166" y="267"/>
                    </a:lnTo>
                    <a:lnTo>
                      <a:pt x="135" y="271"/>
                    </a:lnTo>
                    <a:lnTo>
                      <a:pt x="104" y="267"/>
                    </a:lnTo>
                    <a:lnTo>
                      <a:pt x="76" y="257"/>
                    </a:lnTo>
                    <a:lnTo>
                      <a:pt x="51" y="241"/>
                    </a:lnTo>
                    <a:lnTo>
                      <a:pt x="30" y="220"/>
                    </a:lnTo>
                    <a:lnTo>
                      <a:pt x="14" y="195"/>
                    </a:lnTo>
                    <a:lnTo>
                      <a:pt x="4" y="167"/>
                    </a:lnTo>
                    <a:lnTo>
                      <a:pt x="0" y="136"/>
                    </a:lnTo>
                    <a:lnTo>
                      <a:pt x="4" y="105"/>
                    </a:lnTo>
                    <a:lnTo>
                      <a:pt x="14" y="76"/>
                    </a:lnTo>
                    <a:lnTo>
                      <a:pt x="30" y="51"/>
                    </a:lnTo>
                    <a:lnTo>
                      <a:pt x="51" y="30"/>
                    </a:lnTo>
                    <a:lnTo>
                      <a:pt x="76" y="14"/>
                    </a:lnTo>
                    <a:lnTo>
                      <a:pt x="104" y="4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00000A"/>
              </a:solidFill>
              <a:ln w="0">
                <a:solidFill>
                  <a:srgbClr val="00000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8" name="Freeform 44"/>
              <p:cNvSpPr>
                <a:spLocks/>
              </p:cNvSpPr>
              <p:nvPr/>
            </p:nvSpPr>
            <p:spPr bwMode="auto">
              <a:xfrm>
                <a:off x="3512" y="2567"/>
                <a:ext cx="1010" cy="943"/>
              </a:xfrm>
              <a:custGeom>
                <a:avLst/>
                <a:gdLst>
                  <a:gd name="T0" fmla="*/ 173 w 1010"/>
                  <a:gd name="T1" fmla="*/ 0 h 943"/>
                  <a:gd name="T2" fmla="*/ 206 w 1010"/>
                  <a:gd name="T3" fmla="*/ 4 h 943"/>
                  <a:gd name="T4" fmla="*/ 237 w 1010"/>
                  <a:gd name="T5" fmla="*/ 12 h 943"/>
                  <a:gd name="T6" fmla="*/ 266 w 1010"/>
                  <a:gd name="T7" fmla="*/ 27 h 943"/>
                  <a:gd name="T8" fmla="*/ 292 w 1010"/>
                  <a:gd name="T9" fmla="*/ 47 h 943"/>
                  <a:gd name="T10" fmla="*/ 292 w 1010"/>
                  <a:gd name="T11" fmla="*/ 47 h 943"/>
                  <a:gd name="T12" fmla="*/ 554 w 1010"/>
                  <a:gd name="T13" fmla="*/ 310 h 943"/>
                  <a:gd name="T14" fmla="*/ 1010 w 1010"/>
                  <a:gd name="T15" fmla="*/ 310 h 943"/>
                  <a:gd name="T16" fmla="*/ 933 w 1010"/>
                  <a:gd name="T17" fmla="*/ 313 h 943"/>
                  <a:gd name="T18" fmla="*/ 861 w 1010"/>
                  <a:gd name="T19" fmla="*/ 320 h 943"/>
                  <a:gd name="T20" fmla="*/ 792 w 1010"/>
                  <a:gd name="T21" fmla="*/ 333 h 943"/>
                  <a:gd name="T22" fmla="*/ 728 w 1010"/>
                  <a:gd name="T23" fmla="*/ 347 h 943"/>
                  <a:gd name="T24" fmla="*/ 668 w 1010"/>
                  <a:gd name="T25" fmla="*/ 367 h 943"/>
                  <a:gd name="T26" fmla="*/ 612 w 1010"/>
                  <a:gd name="T27" fmla="*/ 391 h 943"/>
                  <a:gd name="T28" fmla="*/ 560 w 1010"/>
                  <a:gd name="T29" fmla="*/ 417 h 943"/>
                  <a:gd name="T30" fmla="*/ 512 w 1010"/>
                  <a:gd name="T31" fmla="*/ 447 h 943"/>
                  <a:gd name="T32" fmla="*/ 466 w 1010"/>
                  <a:gd name="T33" fmla="*/ 478 h 943"/>
                  <a:gd name="T34" fmla="*/ 425 w 1010"/>
                  <a:gd name="T35" fmla="*/ 511 h 943"/>
                  <a:gd name="T36" fmla="*/ 388 w 1010"/>
                  <a:gd name="T37" fmla="*/ 546 h 943"/>
                  <a:gd name="T38" fmla="*/ 353 w 1010"/>
                  <a:gd name="T39" fmla="*/ 583 h 943"/>
                  <a:gd name="T40" fmla="*/ 321 w 1010"/>
                  <a:gd name="T41" fmla="*/ 620 h 943"/>
                  <a:gd name="T42" fmla="*/ 292 w 1010"/>
                  <a:gd name="T43" fmla="*/ 659 h 943"/>
                  <a:gd name="T44" fmla="*/ 266 w 1010"/>
                  <a:gd name="T45" fmla="*/ 697 h 943"/>
                  <a:gd name="T46" fmla="*/ 242 w 1010"/>
                  <a:gd name="T47" fmla="*/ 735 h 943"/>
                  <a:gd name="T48" fmla="*/ 222 w 1010"/>
                  <a:gd name="T49" fmla="*/ 773 h 943"/>
                  <a:gd name="T50" fmla="*/ 204 w 1010"/>
                  <a:gd name="T51" fmla="*/ 810 h 943"/>
                  <a:gd name="T52" fmla="*/ 188 w 1010"/>
                  <a:gd name="T53" fmla="*/ 846 h 943"/>
                  <a:gd name="T54" fmla="*/ 174 w 1010"/>
                  <a:gd name="T55" fmla="*/ 880 h 943"/>
                  <a:gd name="T56" fmla="*/ 163 w 1010"/>
                  <a:gd name="T57" fmla="*/ 913 h 943"/>
                  <a:gd name="T58" fmla="*/ 153 w 1010"/>
                  <a:gd name="T59" fmla="*/ 943 h 943"/>
                  <a:gd name="T60" fmla="*/ 116 w 1010"/>
                  <a:gd name="T61" fmla="*/ 915 h 943"/>
                  <a:gd name="T62" fmla="*/ 82 w 1010"/>
                  <a:gd name="T63" fmla="*/ 880 h 943"/>
                  <a:gd name="T64" fmla="*/ 54 w 1010"/>
                  <a:gd name="T65" fmla="*/ 841 h 943"/>
                  <a:gd name="T66" fmla="*/ 31 w 1010"/>
                  <a:gd name="T67" fmla="*/ 799 h 943"/>
                  <a:gd name="T68" fmla="*/ 14 w 1010"/>
                  <a:gd name="T69" fmla="*/ 754 h 943"/>
                  <a:gd name="T70" fmla="*/ 3 w 1010"/>
                  <a:gd name="T71" fmla="*/ 706 h 943"/>
                  <a:gd name="T72" fmla="*/ 0 w 1010"/>
                  <a:gd name="T73" fmla="*/ 656 h 943"/>
                  <a:gd name="T74" fmla="*/ 0 w 1010"/>
                  <a:gd name="T75" fmla="*/ 173 h 943"/>
                  <a:gd name="T76" fmla="*/ 3 w 1010"/>
                  <a:gd name="T77" fmla="*/ 138 h 943"/>
                  <a:gd name="T78" fmla="*/ 14 w 1010"/>
                  <a:gd name="T79" fmla="*/ 105 h 943"/>
                  <a:gd name="T80" fmla="*/ 29 w 1010"/>
                  <a:gd name="T81" fmla="*/ 76 h 943"/>
                  <a:gd name="T82" fmla="*/ 50 w 1010"/>
                  <a:gd name="T83" fmla="*/ 51 h 943"/>
                  <a:gd name="T84" fmla="*/ 76 w 1010"/>
                  <a:gd name="T85" fmla="*/ 30 h 943"/>
                  <a:gd name="T86" fmla="*/ 106 w 1010"/>
                  <a:gd name="T87" fmla="*/ 14 h 943"/>
                  <a:gd name="T88" fmla="*/ 138 w 1010"/>
                  <a:gd name="T89" fmla="*/ 4 h 943"/>
                  <a:gd name="T90" fmla="*/ 173 w 1010"/>
                  <a:gd name="T91" fmla="*/ 0 h 9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10" h="943">
                    <a:moveTo>
                      <a:pt x="173" y="0"/>
                    </a:moveTo>
                    <a:lnTo>
                      <a:pt x="206" y="4"/>
                    </a:lnTo>
                    <a:lnTo>
                      <a:pt x="237" y="12"/>
                    </a:lnTo>
                    <a:lnTo>
                      <a:pt x="266" y="27"/>
                    </a:lnTo>
                    <a:lnTo>
                      <a:pt x="292" y="47"/>
                    </a:lnTo>
                    <a:lnTo>
                      <a:pt x="292" y="47"/>
                    </a:lnTo>
                    <a:lnTo>
                      <a:pt x="554" y="310"/>
                    </a:lnTo>
                    <a:lnTo>
                      <a:pt x="1010" y="310"/>
                    </a:lnTo>
                    <a:lnTo>
                      <a:pt x="933" y="313"/>
                    </a:lnTo>
                    <a:lnTo>
                      <a:pt x="861" y="320"/>
                    </a:lnTo>
                    <a:lnTo>
                      <a:pt x="792" y="333"/>
                    </a:lnTo>
                    <a:lnTo>
                      <a:pt x="728" y="347"/>
                    </a:lnTo>
                    <a:lnTo>
                      <a:pt x="668" y="367"/>
                    </a:lnTo>
                    <a:lnTo>
                      <a:pt x="612" y="391"/>
                    </a:lnTo>
                    <a:lnTo>
                      <a:pt x="560" y="417"/>
                    </a:lnTo>
                    <a:lnTo>
                      <a:pt x="512" y="447"/>
                    </a:lnTo>
                    <a:lnTo>
                      <a:pt x="466" y="478"/>
                    </a:lnTo>
                    <a:lnTo>
                      <a:pt x="425" y="511"/>
                    </a:lnTo>
                    <a:lnTo>
                      <a:pt x="388" y="546"/>
                    </a:lnTo>
                    <a:lnTo>
                      <a:pt x="353" y="583"/>
                    </a:lnTo>
                    <a:lnTo>
                      <a:pt x="321" y="620"/>
                    </a:lnTo>
                    <a:lnTo>
                      <a:pt x="292" y="659"/>
                    </a:lnTo>
                    <a:lnTo>
                      <a:pt x="266" y="697"/>
                    </a:lnTo>
                    <a:lnTo>
                      <a:pt x="242" y="735"/>
                    </a:lnTo>
                    <a:lnTo>
                      <a:pt x="222" y="773"/>
                    </a:lnTo>
                    <a:lnTo>
                      <a:pt x="204" y="810"/>
                    </a:lnTo>
                    <a:lnTo>
                      <a:pt x="188" y="846"/>
                    </a:lnTo>
                    <a:lnTo>
                      <a:pt x="174" y="880"/>
                    </a:lnTo>
                    <a:lnTo>
                      <a:pt x="163" y="913"/>
                    </a:lnTo>
                    <a:lnTo>
                      <a:pt x="153" y="943"/>
                    </a:lnTo>
                    <a:lnTo>
                      <a:pt x="116" y="915"/>
                    </a:lnTo>
                    <a:lnTo>
                      <a:pt x="82" y="880"/>
                    </a:lnTo>
                    <a:lnTo>
                      <a:pt x="54" y="841"/>
                    </a:lnTo>
                    <a:lnTo>
                      <a:pt x="31" y="799"/>
                    </a:lnTo>
                    <a:lnTo>
                      <a:pt x="14" y="754"/>
                    </a:lnTo>
                    <a:lnTo>
                      <a:pt x="3" y="706"/>
                    </a:lnTo>
                    <a:lnTo>
                      <a:pt x="0" y="656"/>
                    </a:lnTo>
                    <a:lnTo>
                      <a:pt x="0" y="173"/>
                    </a:lnTo>
                    <a:lnTo>
                      <a:pt x="3" y="138"/>
                    </a:lnTo>
                    <a:lnTo>
                      <a:pt x="14" y="105"/>
                    </a:lnTo>
                    <a:lnTo>
                      <a:pt x="29" y="76"/>
                    </a:lnTo>
                    <a:lnTo>
                      <a:pt x="50" y="51"/>
                    </a:lnTo>
                    <a:lnTo>
                      <a:pt x="76" y="30"/>
                    </a:lnTo>
                    <a:lnTo>
                      <a:pt x="106" y="14"/>
                    </a:lnTo>
                    <a:lnTo>
                      <a:pt x="138" y="4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2875FF"/>
              </a:solidFill>
              <a:ln w="0">
                <a:solidFill>
                  <a:srgbClr val="2875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9" name="Freeform 45"/>
              <p:cNvSpPr>
                <a:spLocks/>
              </p:cNvSpPr>
              <p:nvPr/>
            </p:nvSpPr>
            <p:spPr bwMode="auto">
              <a:xfrm>
                <a:off x="3512" y="2700"/>
                <a:ext cx="481" cy="429"/>
              </a:xfrm>
              <a:custGeom>
                <a:avLst/>
                <a:gdLst>
                  <a:gd name="T0" fmla="*/ 376 w 481"/>
                  <a:gd name="T1" fmla="*/ 0 h 429"/>
                  <a:gd name="T2" fmla="*/ 481 w 481"/>
                  <a:gd name="T3" fmla="*/ 104 h 429"/>
                  <a:gd name="T4" fmla="*/ 419 w 481"/>
                  <a:gd name="T5" fmla="*/ 123 h 429"/>
                  <a:gd name="T6" fmla="*/ 359 w 481"/>
                  <a:gd name="T7" fmla="*/ 147 h 429"/>
                  <a:gd name="T8" fmla="*/ 304 w 481"/>
                  <a:gd name="T9" fmla="*/ 175 h 429"/>
                  <a:gd name="T10" fmla="*/ 252 w 481"/>
                  <a:gd name="T11" fmla="*/ 205 h 429"/>
                  <a:gd name="T12" fmla="*/ 203 w 481"/>
                  <a:gd name="T13" fmla="*/ 237 h 429"/>
                  <a:gd name="T14" fmla="*/ 158 w 481"/>
                  <a:gd name="T15" fmla="*/ 272 h 429"/>
                  <a:gd name="T16" fmla="*/ 118 w 481"/>
                  <a:gd name="T17" fmla="*/ 305 h 429"/>
                  <a:gd name="T18" fmla="*/ 81 w 481"/>
                  <a:gd name="T19" fmla="*/ 339 h 429"/>
                  <a:gd name="T20" fmla="*/ 50 w 481"/>
                  <a:gd name="T21" fmla="*/ 371 h 429"/>
                  <a:gd name="T22" fmla="*/ 23 w 481"/>
                  <a:gd name="T23" fmla="*/ 402 h 429"/>
                  <a:gd name="T24" fmla="*/ 0 w 481"/>
                  <a:gd name="T25" fmla="*/ 429 h 429"/>
                  <a:gd name="T26" fmla="*/ 0 w 481"/>
                  <a:gd name="T27" fmla="*/ 234 h 429"/>
                  <a:gd name="T28" fmla="*/ 42 w 481"/>
                  <a:gd name="T29" fmla="*/ 197 h 429"/>
                  <a:gd name="T30" fmla="*/ 88 w 481"/>
                  <a:gd name="T31" fmla="*/ 159 h 429"/>
                  <a:gd name="T32" fmla="*/ 139 w 481"/>
                  <a:gd name="T33" fmla="*/ 123 h 429"/>
                  <a:gd name="T34" fmla="*/ 194 w 481"/>
                  <a:gd name="T35" fmla="*/ 87 h 429"/>
                  <a:gd name="T36" fmla="*/ 251 w 481"/>
                  <a:gd name="T37" fmla="*/ 54 h 429"/>
                  <a:gd name="T38" fmla="*/ 312 w 481"/>
                  <a:gd name="T39" fmla="*/ 25 h 429"/>
                  <a:gd name="T40" fmla="*/ 376 w 481"/>
                  <a:gd name="T41" fmla="*/ 0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1" h="429">
                    <a:moveTo>
                      <a:pt x="376" y="0"/>
                    </a:moveTo>
                    <a:lnTo>
                      <a:pt x="481" y="104"/>
                    </a:lnTo>
                    <a:lnTo>
                      <a:pt x="419" y="123"/>
                    </a:lnTo>
                    <a:lnTo>
                      <a:pt x="359" y="147"/>
                    </a:lnTo>
                    <a:lnTo>
                      <a:pt x="304" y="175"/>
                    </a:lnTo>
                    <a:lnTo>
                      <a:pt x="252" y="205"/>
                    </a:lnTo>
                    <a:lnTo>
                      <a:pt x="203" y="237"/>
                    </a:lnTo>
                    <a:lnTo>
                      <a:pt x="158" y="272"/>
                    </a:lnTo>
                    <a:lnTo>
                      <a:pt x="118" y="305"/>
                    </a:lnTo>
                    <a:lnTo>
                      <a:pt x="81" y="339"/>
                    </a:lnTo>
                    <a:lnTo>
                      <a:pt x="50" y="371"/>
                    </a:lnTo>
                    <a:lnTo>
                      <a:pt x="23" y="402"/>
                    </a:lnTo>
                    <a:lnTo>
                      <a:pt x="0" y="429"/>
                    </a:lnTo>
                    <a:lnTo>
                      <a:pt x="0" y="234"/>
                    </a:lnTo>
                    <a:lnTo>
                      <a:pt x="42" y="197"/>
                    </a:lnTo>
                    <a:lnTo>
                      <a:pt x="88" y="159"/>
                    </a:lnTo>
                    <a:lnTo>
                      <a:pt x="139" y="123"/>
                    </a:lnTo>
                    <a:lnTo>
                      <a:pt x="194" y="87"/>
                    </a:lnTo>
                    <a:lnTo>
                      <a:pt x="251" y="54"/>
                    </a:lnTo>
                    <a:lnTo>
                      <a:pt x="312" y="25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rgbClr val="4AEBF8"/>
              </a:solidFill>
              <a:ln w="0">
                <a:solidFill>
                  <a:srgbClr val="4AEBF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0" name="Freeform 46"/>
              <p:cNvSpPr>
                <a:spLocks/>
              </p:cNvSpPr>
              <p:nvPr/>
            </p:nvSpPr>
            <p:spPr bwMode="auto">
              <a:xfrm>
                <a:off x="4625" y="1362"/>
                <a:ext cx="832" cy="832"/>
              </a:xfrm>
              <a:custGeom>
                <a:avLst/>
                <a:gdLst>
                  <a:gd name="T0" fmla="*/ 416 w 832"/>
                  <a:gd name="T1" fmla="*/ 0 h 832"/>
                  <a:gd name="T2" fmla="*/ 473 w 832"/>
                  <a:gd name="T3" fmla="*/ 4 h 832"/>
                  <a:gd name="T4" fmla="*/ 526 w 832"/>
                  <a:gd name="T5" fmla="*/ 15 h 832"/>
                  <a:gd name="T6" fmla="*/ 579 w 832"/>
                  <a:gd name="T7" fmla="*/ 32 h 832"/>
                  <a:gd name="T8" fmla="*/ 626 w 832"/>
                  <a:gd name="T9" fmla="*/ 56 h 832"/>
                  <a:gd name="T10" fmla="*/ 670 w 832"/>
                  <a:gd name="T11" fmla="*/ 86 h 832"/>
                  <a:gd name="T12" fmla="*/ 710 w 832"/>
                  <a:gd name="T13" fmla="*/ 122 h 832"/>
                  <a:gd name="T14" fmla="*/ 746 w 832"/>
                  <a:gd name="T15" fmla="*/ 161 h 832"/>
                  <a:gd name="T16" fmla="*/ 776 w 832"/>
                  <a:gd name="T17" fmla="*/ 206 h 832"/>
                  <a:gd name="T18" fmla="*/ 800 w 832"/>
                  <a:gd name="T19" fmla="*/ 253 h 832"/>
                  <a:gd name="T20" fmla="*/ 818 w 832"/>
                  <a:gd name="T21" fmla="*/ 305 h 832"/>
                  <a:gd name="T22" fmla="*/ 828 w 832"/>
                  <a:gd name="T23" fmla="*/ 359 h 832"/>
                  <a:gd name="T24" fmla="*/ 832 w 832"/>
                  <a:gd name="T25" fmla="*/ 416 h 832"/>
                  <a:gd name="T26" fmla="*/ 828 w 832"/>
                  <a:gd name="T27" fmla="*/ 472 h 832"/>
                  <a:gd name="T28" fmla="*/ 818 w 832"/>
                  <a:gd name="T29" fmla="*/ 526 h 832"/>
                  <a:gd name="T30" fmla="*/ 800 w 832"/>
                  <a:gd name="T31" fmla="*/ 577 h 832"/>
                  <a:gd name="T32" fmla="*/ 776 w 832"/>
                  <a:gd name="T33" fmla="*/ 626 h 832"/>
                  <a:gd name="T34" fmla="*/ 746 w 832"/>
                  <a:gd name="T35" fmla="*/ 670 h 832"/>
                  <a:gd name="T36" fmla="*/ 710 w 832"/>
                  <a:gd name="T37" fmla="*/ 710 h 832"/>
                  <a:gd name="T38" fmla="*/ 670 w 832"/>
                  <a:gd name="T39" fmla="*/ 745 h 832"/>
                  <a:gd name="T40" fmla="*/ 626 w 832"/>
                  <a:gd name="T41" fmla="*/ 774 h 832"/>
                  <a:gd name="T42" fmla="*/ 579 w 832"/>
                  <a:gd name="T43" fmla="*/ 799 h 832"/>
                  <a:gd name="T44" fmla="*/ 526 w 832"/>
                  <a:gd name="T45" fmla="*/ 817 h 832"/>
                  <a:gd name="T46" fmla="*/ 473 w 832"/>
                  <a:gd name="T47" fmla="*/ 828 h 832"/>
                  <a:gd name="T48" fmla="*/ 416 w 832"/>
                  <a:gd name="T49" fmla="*/ 832 h 832"/>
                  <a:gd name="T50" fmla="*/ 360 w 832"/>
                  <a:gd name="T51" fmla="*/ 828 h 832"/>
                  <a:gd name="T52" fmla="*/ 305 w 832"/>
                  <a:gd name="T53" fmla="*/ 817 h 832"/>
                  <a:gd name="T54" fmla="*/ 254 w 832"/>
                  <a:gd name="T55" fmla="*/ 799 h 832"/>
                  <a:gd name="T56" fmla="*/ 206 w 832"/>
                  <a:gd name="T57" fmla="*/ 774 h 832"/>
                  <a:gd name="T58" fmla="*/ 163 w 832"/>
                  <a:gd name="T59" fmla="*/ 745 h 832"/>
                  <a:gd name="T60" fmla="*/ 122 w 832"/>
                  <a:gd name="T61" fmla="*/ 710 h 832"/>
                  <a:gd name="T62" fmla="*/ 87 w 832"/>
                  <a:gd name="T63" fmla="*/ 670 h 832"/>
                  <a:gd name="T64" fmla="*/ 57 w 832"/>
                  <a:gd name="T65" fmla="*/ 626 h 832"/>
                  <a:gd name="T66" fmla="*/ 32 w 832"/>
                  <a:gd name="T67" fmla="*/ 577 h 832"/>
                  <a:gd name="T68" fmla="*/ 15 w 832"/>
                  <a:gd name="T69" fmla="*/ 526 h 832"/>
                  <a:gd name="T70" fmla="*/ 4 w 832"/>
                  <a:gd name="T71" fmla="*/ 472 h 832"/>
                  <a:gd name="T72" fmla="*/ 0 w 832"/>
                  <a:gd name="T73" fmla="*/ 416 h 832"/>
                  <a:gd name="T74" fmla="*/ 4 w 832"/>
                  <a:gd name="T75" fmla="*/ 359 h 832"/>
                  <a:gd name="T76" fmla="*/ 15 w 832"/>
                  <a:gd name="T77" fmla="*/ 305 h 832"/>
                  <a:gd name="T78" fmla="*/ 32 w 832"/>
                  <a:gd name="T79" fmla="*/ 253 h 832"/>
                  <a:gd name="T80" fmla="*/ 57 w 832"/>
                  <a:gd name="T81" fmla="*/ 206 h 832"/>
                  <a:gd name="T82" fmla="*/ 87 w 832"/>
                  <a:gd name="T83" fmla="*/ 161 h 832"/>
                  <a:gd name="T84" fmla="*/ 122 w 832"/>
                  <a:gd name="T85" fmla="*/ 122 h 832"/>
                  <a:gd name="T86" fmla="*/ 163 w 832"/>
                  <a:gd name="T87" fmla="*/ 86 h 832"/>
                  <a:gd name="T88" fmla="*/ 206 w 832"/>
                  <a:gd name="T89" fmla="*/ 56 h 832"/>
                  <a:gd name="T90" fmla="*/ 254 w 832"/>
                  <a:gd name="T91" fmla="*/ 32 h 832"/>
                  <a:gd name="T92" fmla="*/ 305 w 832"/>
                  <a:gd name="T93" fmla="*/ 15 h 832"/>
                  <a:gd name="T94" fmla="*/ 360 w 832"/>
                  <a:gd name="T95" fmla="*/ 4 h 832"/>
                  <a:gd name="T96" fmla="*/ 416 w 832"/>
                  <a:gd name="T97" fmla="*/ 0 h 8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32" h="832">
                    <a:moveTo>
                      <a:pt x="416" y="0"/>
                    </a:moveTo>
                    <a:lnTo>
                      <a:pt x="473" y="4"/>
                    </a:lnTo>
                    <a:lnTo>
                      <a:pt x="526" y="15"/>
                    </a:lnTo>
                    <a:lnTo>
                      <a:pt x="579" y="32"/>
                    </a:lnTo>
                    <a:lnTo>
                      <a:pt x="626" y="56"/>
                    </a:lnTo>
                    <a:lnTo>
                      <a:pt x="670" y="86"/>
                    </a:lnTo>
                    <a:lnTo>
                      <a:pt x="710" y="122"/>
                    </a:lnTo>
                    <a:lnTo>
                      <a:pt x="746" y="161"/>
                    </a:lnTo>
                    <a:lnTo>
                      <a:pt x="776" y="206"/>
                    </a:lnTo>
                    <a:lnTo>
                      <a:pt x="800" y="253"/>
                    </a:lnTo>
                    <a:lnTo>
                      <a:pt x="818" y="305"/>
                    </a:lnTo>
                    <a:lnTo>
                      <a:pt x="828" y="359"/>
                    </a:lnTo>
                    <a:lnTo>
                      <a:pt x="832" y="416"/>
                    </a:lnTo>
                    <a:lnTo>
                      <a:pt x="828" y="472"/>
                    </a:lnTo>
                    <a:lnTo>
                      <a:pt x="818" y="526"/>
                    </a:lnTo>
                    <a:lnTo>
                      <a:pt x="800" y="577"/>
                    </a:lnTo>
                    <a:lnTo>
                      <a:pt x="776" y="626"/>
                    </a:lnTo>
                    <a:lnTo>
                      <a:pt x="746" y="670"/>
                    </a:lnTo>
                    <a:lnTo>
                      <a:pt x="710" y="710"/>
                    </a:lnTo>
                    <a:lnTo>
                      <a:pt x="670" y="745"/>
                    </a:lnTo>
                    <a:lnTo>
                      <a:pt x="626" y="774"/>
                    </a:lnTo>
                    <a:lnTo>
                      <a:pt x="579" y="799"/>
                    </a:lnTo>
                    <a:lnTo>
                      <a:pt x="526" y="817"/>
                    </a:lnTo>
                    <a:lnTo>
                      <a:pt x="473" y="828"/>
                    </a:lnTo>
                    <a:lnTo>
                      <a:pt x="416" y="832"/>
                    </a:lnTo>
                    <a:lnTo>
                      <a:pt x="360" y="828"/>
                    </a:lnTo>
                    <a:lnTo>
                      <a:pt x="305" y="817"/>
                    </a:lnTo>
                    <a:lnTo>
                      <a:pt x="254" y="799"/>
                    </a:lnTo>
                    <a:lnTo>
                      <a:pt x="206" y="774"/>
                    </a:lnTo>
                    <a:lnTo>
                      <a:pt x="163" y="745"/>
                    </a:lnTo>
                    <a:lnTo>
                      <a:pt x="122" y="710"/>
                    </a:lnTo>
                    <a:lnTo>
                      <a:pt x="87" y="670"/>
                    </a:lnTo>
                    <a:lnTo>
                      <a:pt x="57" y="626"/>
                    </a:lnTo>
                    <a:lnTo>
                      <a:pt x="32" y="577"/>
                    </a:lnTo>
                    <a:lnTo>
                      <a:pt x="15" y="526"/>
                    </a:lnTo>
                    <a:lnTo>
                      <a:pt x="4" y="472"/>
                    </a:lnTo>
                    <a:lnTo>
                      <a:pt x="0" y="416"/>
                    </a:lnTo>
                    <a:lnTo>
                      <a:pt x="4" y="359"/>
                    </a:lnTo>
                    <a:lnTo>
                      <a:pt x="15" y="305"/>
                    </a:lnTo>
                    <a:lnTo>
                      <a:pt x="32" y="253"/>
                    </a:lnTo>
                    <a:lnTo>
                      <a:pt x="57" y="206"/>
                    </a:lnTo>
                    <a:lnTo>
                      <a:pt x="87" y="161"/>
                    </a:lnTo>
                    <a:lnTo>
                      <a:pt x="122" y="122"/>
                    </a:lnTo>
                    <a:lnTo>
                      <a:pt x="163" y="86"/>
                    </a:lnTo>
                    <a:lnTo>
                      <a:pt x="206" y="56"/>
                    </a:lnTo>
                    <a:lnTo>
                      <a:pt x="254" y="32"/>
                    </a:lnTo>
                    <a:lnTo>
                      <a:pt x="305" y="15"/>
                    </a:lnTo>
                    <a:lnTo>
                      <a:pt x="360" y="4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rgbClr val="FFB005"/>
              </a:solidFill>
              <a:ln w="0">
                <a:solidFill>
                  <a:srgbClr val="FFB00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107" name="직선 연결선 106"/>
          <p:cNvCxnSpPr/>
          <p:nvPr/>
        </p:nvCxnSpPr>
        <p:spPr>
          <a:xfrm>
            <a:off x="484508" y="2480153"/>
            <a:ext cx="11138138" cy="0"/>
          </a:xfrm>
          <a:prstGeom prst="line">
            <a:avLst/>
          </a:prstGeom>
          <a:ln w="28575">
            <a:solidFill>
              <a:srgbClr val="0025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440596" y="2602727"/>
            <a:ext cx="2753541" cy="477054"/>
            <a:chOff x="440596" y="2602727"/>
            <a:chExt cx="2753541" cy="477054"/>
          </a:xfrm>
        </p:grpSpPr>
        <p:sp>
          <p:nvSpPr>
            <p:cNvPr id="103" name="직사각형 102"/>
            <p:cNvSpPr/>
            <p:nvPr/>
          </p:nvSpPr>
          <p:spPr>
            <a:xfrm>
              <a:off x="440596" y="2631941"/>
              <a:ext cx="2753541" cy="418626"/>
            </a:xfrm>
            <a:prstGeom prst="rect">
              <a:avLst/>
            </a:prstGeom>
            <a:solidFill>
              <a:srgbClr val="002542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631941" y="2602727"/>
              <a:ext cx="237085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PANTOS Direct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217432" y="2602727"/>
            <a:ext cx="2889121" cy="477054"/>
            <a:chOff x="3259537" y="2605078"/>
            <a:chExt cx="2889121" cy="477054"/>
          </a:xfrm>
        </p:grpSpPr>
        <p:sp>
          <p:nvSpPr>
            <p:cNvPr id="104" name="직사각형 103"/>
            <p:cNvSpPr/>
            <p:nvPr/>
          </p:nvSpPr>
          <p:spPr>
            <a:xfrm>
              <a:off x="3327327" y="2634292"/>
              <a:ext cx="2753541" cy="418626"/>
            </a:xfrm>
            <a:prstGeom prst="rect">
              <a:avLst/>
            </a:prstGeom>
            <a:solidFill>
              <a:srgbClr val="002542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3259537" y="2605078"/>
              <a:ext cx="2889121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PANTOS Economy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6091748" y="2602727"/>
            <a:ext cx="2753541" cy="477054"/>
            <a:chOff x="6102918" y="2602727"/>
            <a:chExt cx="2753541" cy="477054"/>
          </a:xfrm>
        </p:grpSpPr>
        <p:sp>
          <p:nvSpPr>
            <p:cNvPr id="105" name="직사각형 104"/>
            <p:cNvSpPr/>
            <p:nvPr/>
          </p:nvSpPr>
          <p:spPr>
            <a:xfrm>
              <a:off x="6102918" y="2631941"/>
              <a:ext cx="2753541" cy="418626"/>
            </a:xfrm>
            <a:prstGeom prst="rect">
              <a:avLst/>
            </a:prstGeom>
            <a:solidFill>
              <a:srgbClr val="002542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6138238" y="2602727"/>
              <a:ext cx="26829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PANTOS Charter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8906683" y="2602727"/>
            <a:ext cx="2753541" cy="477054"/>
            <a:chOff x="8906683" y="2605078"/>
            <a:chExt cx="2753541" cy="477054"/>
          </a:xfrm>
        </p:grpSpPr>
        <p:sp>
          <p:nvSpPr>
            <p:cNvPr id="106" name="직사각형 105"/>
            <p:cNvSpPr/>
            <p:nvPr/>
          </p:nvSpPr>
          <p:spPr>
            <a:xfrm>
              <a:off x="8906683" y="2634292"/>
              <a:ext cx="2753541" cy="418626"/>
            </a:xfrm>
            <a:prstGeom prst="rect">
              <a:avLst/>
            </a:prstGeom>
            <a:solidFill>
              <a:srgbClr val="002542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9168281" y="2605078"/>
              <a:ext cx="223034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PANTOS D2D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12" name="직사각형 111"/>
          <p:cNvSpPr/>
          <p:nvPr/>
        </p:nvSpPr>
        <p:spPr>
          <a:xfrm>
            <a:off x="442439" y="3190675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4" name="직사각형 113"/>
          <p:cNvSpPr/>
          <p:nvPr/>
        </p:nvSpPr>
        <p:spPr>
          <a:xfrm>
            <a:off x="3277513" y="3190674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5" name="직사각형 114"/>
          <p:cNvSpPr/>
          <p:nvPr/>
        </p:nvSpPr>
        <p:spPr>
          <a:xfrm>
            <a:off x="6094111" y="3200845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0" name="직사각형 119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1" name="직사각형 120"/>
          <p:cNvSpPr/>
          <p:nvPr/>
        </p:nvSpPr>
        <p:spPr>
          <a:xfrm>
            <a:off x="454376" y="3432214"/>
            <a:ext cx="2726332" cy="1461139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다양한 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Route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개발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항공사와의 전략적 제휴 통해 적시성이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중요한 화물에 대해 빠르고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정확한 항공 운송 서비스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제공</a:t>
            </a:r>
          </a:p>
        </p:txBody>
      </p:sp>
      <p:sp>
        <p:nvSpPr>
          <p:cNvPr id="124" name="직사각형 123"/>
          <p:cNvSpPr/>
          <p:nvPr/>
        </p:nvSpPr>
        <p:spPr>
          <a:xfrm>
            <a:off x="3294894" y="3654951"/>
            <a:ext cx="267358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전세계 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50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여개 항공사의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E36326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약 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10,000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개의 스케줄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을 통해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고객이 원하는 시간에 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경쟁력 있는 가격으로 운송</a:t>
            </a:r>
          </a:p>
        </p:txBody>
      </p:sp>
      <p:sp>
        <p:nvSpPr>
          <p:cNvPr id="126" name="직사각형 125"/>
          <p:cNvSpPr/>
          <p:nvPr/>
        </p:nvSpPr>
        <p:spPr>
          <a:xfrm>
            <a:off x="6113459" y="3384804"/>
            <a:ext cx="2711511" cy="1576298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전세기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통해 긴급하고 중요한 화물을 안정적으로 운송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신제품 런칭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생산설비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대형 이벤트 등에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최적화된 서비스로 고객이 원하는 경로와 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시간에 맞춰 서비스 제공</a:t>
            </a:r>
          </a:p>
        </p:txBody>
      </p:sp>
      <p:sp>
        <p:nvSpPr>
          <p:cNvPr id="127" name="직사각형 126"/>
          <p:cNvSpPr/>
          <p:nvPr/>
        </p:nvSpPr>
        <p:spPr>
          <a:xfrm>
            <a:off x="263525" y="5427202"/>
            <a:ext cx="296291" cy="951978"/>
          </a:xfrm>
          <a:prstGeom prst="rect">
            <a:avLst/>
          </a:prstGeom>
          <a:solidFill>
            <a:srgbClr val="022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8" name="직사각형 127"/>
          <p:cNvSpPr/>
          <p:nvPr/>
        </p:nvSpPr>
        <p:spPr>
          <a:xfrm>
            <a:off x="575836" y="5384223"/>
            <a:ext cx="6840760" cy="1015663"/>
          </a:xfrm>
          <a:prstGeom prst="rect">
            <a:avLst/>
          </a:prstGeom>
          <a:ln>
            <a:solidFill>
              <a:schemeClr val="accent1">
                <a:shade val="50000"/>
                <a:alpha val="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고객이 원하는 다양한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Range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항공상품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Track &amp; Trace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24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시간 실시간 화물 정보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</a:p>
        </p:txBody>
      </p:sp>
      <p:sp>
        <p:nvSpPr>
          <p:cNvPr id="129" name="직사각형 128"/>
          <p:cNvSpPr/>
          <p:nvPr/>
        </p:nvSpPr>
        <p:spPr>
          <a:xfrm>
            <a:off x="6092869" y="5451674"/>
            <a:ext cx="296291" cy="951978"/>
          </a:xfrm>
          <a:prstGeom prst="rect">
            <a:avLst/>
          </a:prstGeom>
          <a:solidFill>
            <a:srgbClr val="022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0" name="직사각형 129"/>
          <p:cNvSpPr/>
          <p:nvPr/>
        </p:nvSpPr>
        <p:spPr>
          <a:xfrm>
            <a:off x="6389160" y="5395359"/>
            <a:ext cx="6840760" cy="1015663"/>
          </a:xfrm>
          <a:prstGeom prst="rect">
            <a:avLst/>
          </a:prstGeom>
          <a:ln>
            <a:solidFill>
              <a:schemeClr val="accent1">
                <a:shade val="50000"/>
                <a:alpha val="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각 지역에 배치된 항공전문가들의 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화물 특성에 맞는 항공 컨설팅 서비스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13" name="그룹 112"/>
          <p:cNvGrpSpPr/>
          <p:nvPr/>
        </p:nvGrpSpPr>
        <p:grpSpPr>
          <a:xfrm>
            <a:off x="8844981" y="3195760"/>
            <a:ext cx="2904691" cy="1944217"/>
            <a:chOff x="8844981" y="3200845"/>
            <a:chExt cx="2904691" cy="1944217"/>
          </a:xfrm>
        </p:grpSpPr>
        <p:sp>
          <p:nvSpPr>
            <p:cNvPr id="117" name="직사각형 116"/>
            <p:cNvSpPr/>
            <p:nvPr/>
          </p:nvSpPr>
          <p:spPr>
            <a:xfrm>
              <a:off x="8922223" y="3200845"/>
              <a:ext cx="2750206" cy="1944217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8" name="직사각형 117"/>
            <p:cNvSpPr/>
            <p:nvPr/>
          </p:nvSpPr>
          <p:spPr>
            <a:xfrm>
              <a:off x="8844981" y="3530075"/>
              <a:ext cx="2904691" cy="1285756"/>
            </a:xfrm>
            <a:prstGeom prst="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전세계 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440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개의 자체 </a:t>
              </a:r>
              <a:r>
                <a:rPr lang="ko-KR" altLang="en-US" sz="1500" dirty="0" err="1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네크워크</a:t>
              </a:r>
              <a:endPara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이용 고객이 원하는 곳까지</a:t>
              </a:r>
              <a:endPara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안전하고 빠르게 운송</a:t>
              </a:r>
              <a:endPara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운송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전 구간에 대한 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전자 문서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,</a:t>
              </a:r>
            </a:p>
            <a:p>
              <a:pPr algn="ctr"/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E36326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화물 추적 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서비스도 함께 제공</a:t>
              </a:r>
              <a:r>
                <a:rPr lang="en-US" altLang="ko-KR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.</a:t>
              </a:r>
              <a:r>
                <a:rPr lang="ko-KR" altLang="en-US" sz="15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5787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85260" y="-146304"/>
            <a:ext cx="2003989" cy="1493959"/>
            <a:chOff x="1809260" y="456934"/>
            <a:chExt cx="2003989" cy="1493959"/>
          </a:xfrm>
        </p:grpSpPr>
        <p:sp>
          <p:nvSpPr>
            <p:cNvPr id="5" name="직사각형 4"/>
            <p:cNvSpPr/>
            <p:nvPr/>
          </p:nvSpPr>
          <p:spPr>
            <a:xfrm>
              <a:off x="1809260" y="456934"/>
              <a:ext cx="1561882" cy="1493959"/>
            </a:xfrm>
            <a:prstGeom prst="rect">
              <a:avLst/>
            </a:prstGeom>
            <a:solidFill>
              <a:srgbClr val="0025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7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38474" y="726860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사업 영역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2046086" y="1341120"/>
              <a:ext cx="109728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229643" y="1361608"/>
              <a:ext cx="1583606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Rail</a:t>
              </a:r>
              <a:endParaRPr lang="ko-KR" altLang="en-US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0" y="6638661"/>
            <a:ext cx="12203515" cy="226379"/>
          </a:xfrm>
          <a:prstGeom prst="rect">
            <a:avLst/>
          </a:prstGeom>
          <a:solidFill>
            <a:srgbClr val="00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2039749" y="371573"/>
            <a:ext cx="3685244" cy="1727701"/>
            <a:chOff x="263525" y="1701299"/>
            <a:chExt cx="3685244" cy="1727701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525" y="1701299"/>
              <a:ext cx="3308386" cy="1727701"/>
            </a:xfrm>
            <a:prstGeom prst="rect">
              <a:avLst/>
            </a:prstGeom>
          </p:spPr>
        </p:pic>
        <p:sp>
          <p:nvSpPr>
            <p:cNvPr id="12" name="직사각형 11"/>
            <p:cNvSpPr/>
            <p:nvPr/>
          </p:nvSpPr>
          <p:spPr>
            <a:xfrm>
              <a:off x="433137" y="1816768"/>
              <a:ext cx="3007895" cy="1455821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1172" y="2267469"/>
              <a:ext cx="3417597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5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Rail FREIGHT</a:t>
              </a:r>
              <a:endParaRPr lang="ko-KR" altLang="en-US" sz="3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5468175" y="383189"/>
            <a:ext cx="6301517" cy="1727701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40596" y="2636037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262625" y="2636037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6084654" y="2636037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8906683" y="2640668"/>
            <a:ext cx="2753541" cy="418626"/>
          </a:xfrm>
          <a:prstGeom prst="rect">
            <a:avLst/>
          </a:prstGeom>
          <a:solidFill>
            <a:srgbClr val="00254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/>
          <p:cNvCxnSpPr/>
          <p:nvPr/>
        </p:nvCxnSpPr>
        <p:spPr>
          <a:xfrm>
            <a:off x="484508" y="2480153"/>
            <a:ext cx="11138138" cy="0"/>
          </a:xfrm>
          <a:prstGeom prst="line">
            <a:avLst/>
          </a:prstGeom>
          <a:ln w="28575">
            <a:solidFill>
              <a:srgbClr val="0025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416871" y="2602727"/>
            <a:ext cx="80098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TSR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43932" y="3190674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280015" y="3190674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116098" y="3190673"/>
            <a:ext cx="2708043" cy="1954775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8910018" y="3190674"/>
            <a:ext cx="2750206" cy="194421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786968" y="816695"/>
            <a:ext cx="485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중앙아시아</a:t>
            </a:r>
            <a:r>
              <a:rPr lang="en-US" altLang="ko-KR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러시아</a:t>
            </a:r>
            <a:r>
              <a:rPr lang="en-US" altLang="ko-KR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CIS</a:t>
            </a:r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</a:t>
            </a:r>
            <a:endParaRPr lang="en-US" altLang="ko-KR" sz="3000" dirty="0">
              <a:ln>
                <a:solidFill>
                  <a:srgbClr val="000000">
                    <a:alpha val="0"/>
                  </a:srgb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3000" dirty="0">
                <a:ln>
                  <a:solidFill>
                    <a:srgbClr val="000000">
                      <a:alpha val="0"/>
                    </a:srgb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자체 네트워크</a:t>
            </a:r>
          </a:p>
        </p:txBody>
      </p:sp>
      <p:grpSp>
        <p:nvGrpSpPr>
          <p:cNvPr id="77" name="Group 4"/>
          <p:cNvGrpSpPr>
            <a:grpSpLocks noChangeAspect="1"/>
          </p:cNvGrpSpPr>
          <p:nvPr/>
        </p:nvGrpSpPr>
        <p:grpSpPr bwMode="auto">
          <a:xfrm>
            <a:off x="5532343" y="645912"/>
            <a:ext cx="1254625" cy="1256536"/>
            <a:chOff x="2198" y="516"/>
            <a:chExt cx="3283" cy="3288"/>
          </a:xfrm>
        </p:grpSpPr>
        <p:sp>
          <p:nvSpPr>
            <p:cNvPr id="78" name="AutoShape 3"/>
            <p:cNvSpPr>
              <a:spLocks noChangeAspect="1" noChangeArrowheads="1" noTextEdit="1"/>
            </p:cNvSpPr>
            <p:nvPr/>
          </p:nvSpPr>
          <p:spPr bwMode="auto">
            <a:xfrm>
              <a:off x="2199" y="516"/>
              <a:ext cx="3282" cy="3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Freeform 6"/>
            <p:cNvSpPr>
              <a:spLocks/>
            </p:cNvSpPr>
            <p:nvPr/>
          </p:nvSpPr>
          <p:spPr bwMode="auto">
            <a:xfrm>
              <a:off x="2198" y="519"/>
              <a:ext cx="3280" cy="3278"/>
            </a:xfrm>
            <a:custGeom>
              <a:avLst/>
              <a:gdLst>
                <a:gd name="T0" fmla="*/ 3480 w 6560"/>
                <a:gd name="T1" fmla="*/ 6 h 6556"/>
                <a:gd name="T2" fmla="*/ 3869 w 6560"/>
                <a:gd name="T3" fmla="*/ 54 h 6556"/>
                <a:gd name="T4" fmla="*/ 4244 w 6560"/>
                <a:gd name="T5" fmla="*/ 143 h 6556"/>
                <a:gd name="T6" fmla="*/ 4599 w 6560"/>
                <a:gd name="T7" fmla="*/ 277 h 6556"/>
                <a:gd name="T8" fmla="*/ 4934 w 6560"/>
                <a:gd name="T9" fmla="*/ 448 h 6556"/>
                <a:gd name="T10" fmla="*/ 5248 w 6560"/>
                <a:gd name="T11" fmla="*/ 656 h 6556"/>
                <a:gd name="T12" fmla="*/ 5533 w 6560"/>
                <a:gd name="T13" fmla="*/ 895 h 6556"/>
                <a:gd name="T14" fmla="*/ 5788 w 6560"/>
                <a:gd name="T15" fmla="*/ 1166 h 6556"/>
                <a:gd name="T16" fmla="*/ 6012 w 6560"/>
                <a:gd name="T17" fmla="*/ 1465 h 6556"/>
                <a:gd name="T18" fmla="*/ 6203 w 6560"/>
                <a:gd name="T19" fmla="*/ 1788 h 6556"/>
                <a:gd name="T20" fmla="*/ 6355 w 6560"/>
                <a:gd name="T21" fmla="*/ 2135 h 6556"/>
                <a:gd name="T22" fmla="*/ 6466 w 6560"/>
                <a:gd name="T23" fmla="*/ 2500 h 6556"/>
                <a:gd name="T24" fmla="*/ 6536 w 6560"/>
                <a:gd name="T25" fmla="*/ 2882 h 6556"/>
                <a:gd name="T26" fmla="*/ 6560 w 6560"/>
                <a:gd name="T27" fmla="*/ 3279 h 6556"/>
                <a:gd name="T28" fmla="*/ 6536 w 6560"/>
                <a:gd name="T29" fmla="*/ 3674 h 6556"/>
                <a:gd name="T30" fmla="*/ 6466 w 6560"/>
                <a:gd name="T31" fmla="*/ 4056 h 6556"/>
                <a:gd name="T32" fmla="*/ 6355 w 6560"/>
                <a:gd name="T33" fmla="*/ 4421 h 6556"/>
                <a:gd name="T34" fmla="*/ 6203 w 6560"/>
                <a:gd name="T35" fmla="*/ 4768 h 6556"/>
                <a:gd name="T36" fmla="*/ 6012 w 6560"/>
                <a:gd name="T37" fmla="*/ 5091 h 6556"/>
                <a:gd name="T38" fmla="*/ 5788 w 6560"/>
                <a:gd name="T39" fmla="*/ 5390 h 6556"/>
                <a:gd name="T40" fmla="*/ 5533 w 6560"/>
                <a:gd name="T41" fmla="*/ 5661 h 6556"/>
                <a:gd name="T42" fmla="*/ 5248 w 6560"/>
                <a:gd name="T43" fmla="*/ 5902 h 6556"/>
                <a:gd name="T44" fmla="*/ 4934 w 6560"/>
                <a:gd name="T45" fmla="*/ 6108 h 6556"/>
                <a:gd name="T46" fmla="*/ 4599 w 6560"/>
                <a:gd name="T47" fmla="*/ 6279 h 6556"/>
                <a:gd name="T48" fmla="*/ 4244 w 6560"/>
                <a:gd name="T49" fmla="*/ 6413 h 6556"/>
                <a:gd name="T50" fmla="*/ 3869 w 6560"/>
                <a:gd name="T51" fmla="*/ 6502 h 6556"/>
                <a:gd name="T52" fmla="*/ 3480 w 6560"/>
                <a:gd name="T53" fmla="*/ 6550 h 6556"/>
                <a:gd name="T54" fmla="*/ 3080 w 6560"/>
                <a:gd name="T55" fmla="*/ 6550 h 6556"/>
                <a:gd name="T56" fmla="*/ 2691 w 6560"/>
                <a:gd name="T57" fmla="*/ 6502 h 6556"/>
                <a:gd name="T58" fmla="*/ 2316 w 6560"/>
                <a:gd name="T59" fmla="*/ 6413 h 6556"/>
                <a:gd name="T60" fmla="*/ 1961 w 6560"/>
                <a:gd name="T61" fmla="*/ 6279 h 6556"/>
                <a:gd name="T62" fmla="*/ 1624 w 6560"/>
                <a:gd name="T63" fmla="*/ 6108 h 6556"/>
                <a:gd name="T64" fmla="*/ 1312 w 6560"/>
                <a:gd name="T65" fmla="*/ 5902 h 6556"/>
                <a:gd name="T66" fmla="*/ 1027 w 6560"/>
                <a:gd name="T67" fmla="*/ 5661 h 6556"/>
                <a:gd name="T68" fmla="*/ 772 w 6560"/>
                <a:gd name="T69" fmla="*/ 5390 h 6556"/>
                <a:gd name="T70" fmla="*/ 547 w 6560"/>
                <a:gd name="T71" fmla="*/ 5091 h 6556"/>
                <a:gd name="T72" fmla="*/ 357 w 6560"/>
                <a:gd name="T73" fmla="*/ 4768 h 6556"/>
                <a:gd name="T74" fmla="*/ 205 w 6560"/>
                <a:gd name="T75" fmla="*/ 4421 h 6556"/>
                <a:gd name="T76" fmla="*/ 94 w 6560"/>
                <a:gd name="T77" fmla="*/ 4056 h 6556"/>
                <a:gd name="T78" fmla="*/ 24 w 6560"/>
                <a:gd name="T79" fmla="*/ 3674 h 6556"/>
                <a:gd name="T80" fmla="*/ 0 w 6560"/>
                <a:gd name="T81" fmla="*/ 3279 h 6556"/>
                <a:gd name="T82" fmla="*/ 24 w 6560"/>
                <a:gd name="T83" fmla="*/ 2882 h 6556"/>
                <a:gd name="T84" fmla="*/ 94 w 6560"/>
                <a:gd name="T85" fmla="*/ 2500 h 6556"/>
                <a:gd name="T86" fmla="*/ 205 w 6560"/>
                <a:gd name="T87" fmla="*/ 2135 h 6556"/>
                <a:gd name="T88" fmla="*/ 357 w 6560"/>
                <a:gd name="T89" fmla="*/ 1788 h 6556"/>
                <a:gd name="T90" fmla="*/ 547 w 6560"/>
                <a:gd name="T91" fmla="*/ 1465 h 6556"/>
                <a:gd name="T92" fmla="*/ 772 w 6560"/>
                <a:gd name="T93" fmla="*/ 1166 h 6556"/>
                <a:gd name="T94" fmla="*/ 1027 w 6560"/>
                <a:gd name="T95" fmla="*/ 895 h 6556"/>
                <a:gd name="T96" fmla="*/ 1312 w 6560"/>
                <a:gd name="T97" fmla="*/ 656 h 6556"/>
                <a:gd name="T98" fmla="*/ 1624 w 6560"/>
                <a:gd name="T99" fmla="*/ 448 h 6556"/>
                <a:gd name="T100" fmla="*/ 1961 w 6560"/>
                <a:gd name="T101" fmla="*/ 277 h 6556"/>
                <a:gd name="T102" fmla="*/ 2316 w 6560"/>
                <a:gd name="T103" fmla="*/ 143 h 6556"/>
                <a:gd name="T104" fmla="*/ 2691 w 6560"/>
                <a:gd name="T105" fmla="*/ 54 h 6556"/>
                <a:gd name="T106" fmla="*/ 3080 w 6560"/>
                <a:gd name="T107" fmla="*/ 6 h 6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560" h="6556">
                  <a:moveTo>
                    <a:pt x="3279" y="0"/>
                  </a:moveTo>
                  <a:lnTo>
                    <a:pt x="3480" y="6"/>
                  </a:lnTo>
                  <a:lnTo>
                    <a:pt x="3676" y="24"/>
                  </a:lnTo>
                  <a:lnTo>
                    <a:pt x="3869" y="54"/>
                  </a:lnTo>
                  <a:lnTo>
                    <a:pt x="4059" y="94"/>
                  </a:lnTo>
                  <a:lnTo>
                    <a:pt x="4244" y="143"/>
                  </a:lnTo>
                  <a:lnTo>
                    <a:pt x="4424" y="205"/>
                  </a:lnTo>
                  <a:lnTo>
                    <a:pt x="4599" y="277"/>
                  </a:lnTo>
                  <a:lnTo>
                    <a:pt x="4771" y="357"/>
                  </a:lnTo>
                  <a:lnTo>
                    <a:pt x="4934" y="448"/>
                  </a:lnTo>
                  <a:lnTo>
                    <a:pt x="5094" y="548"/>
                  </a:lnTo>
                  <a:lnTo>
                    <a:pt x="5248" y="656"/>
                  </a:lnTo>
                  <a:lnTo>
                    <a:pt x="5393" y="771"/>
                  </a:lnTo>
                  <a:lnTo>
                    <a:pt x="5533" y="895"/>
                  </a:lnTo>
                  <a:lnTo>
                    <a:pt x="5664" y="1027"/>
                  </a:lnTo>
                  <a:lnTo>
                    <a:pt x="5788" y="1166"/>
                  </a:lnTo>
                  <a:lnTo>
                    <a:pt x="5904" y="1312"/>
                  </a:lnTo>
                  <a:lnTo>
                    <a:pt x="6012" y="1465"/>
                  </a:lnTo>
                  <a:lnTo>
                    <a:pt x="6111" y="1625"/>
                  </a:lnTo>
                  <a:lnTo>
                    <a:pt x="6203" y="1788"/>
                  </a:lnTo>
                  <a:lnTo>
                    <a:pt x="6283" y="1959"/>
                  </a:lnTo>
                  <a:lnTo>
                    <a:pt x="6355" y="2135"/>
                  </a:lnTo>
                  <a:lnTo>
                    <a:pt x="6416" y="2314"/>
                  </a:lnTo>
                  <a:lnTo>
                    <a:pt x="6466" y="2500"/>
                  </a:lnTo>
                  <a:lnTo>
                    <a:pt x="6506" y="2689"/>
                  </a:lnTo>
                  <a:lnTo>
                    <a:pt x="6536" y="2882"/>
                  </a:lnTo>
                  <a:lnTo>
                    <a:pt x="6554" y="3078"/>
                  </a:lnTo>
                  <a:lnTo>
                    <a:pt x="6560" y="3279"/>
                  </a:lnTo>
                  <a:lnTo>
                    <a:pt x="6554" y="3478"/>
                  </a:lnTo>
                  <a:lnTo>
                    <a:pt x="6536" y="3674"/>
                  </a:lnTo>
                  <a:lnTo>
                    <a:pt x="6506" y="3867"/>
                  </a:lnTo>
                  <a:lnTo>
                    <a:pt x="6466" y="4056"/>
                  </a:lnTo>
                  <a:lnTo>
                    <a:pt x="6416" y="4242"/>
                  </a:lnTo>
                  <a:lnTo>
                    <a:pt x="6355" y="4421"/>
                  </a:lnTo>
                  <a:lnTo>
                    <a:pt x="6283" y="4597"/>
                  </a:lnTo>
                  <a:lnTo>
                    <a:pt x="6203" y="4768"/>
                  </a:lnTo>
                  <a:lnTo>
                    <a:pt x="6111" y="4933"/>
                  </a:lnTo>
                  <a:lnTo>
                    <a:pt x="6012" y="5091"/>
                  </a:lnTo>
                  <a:lnTo>
                    <a:pt x="5904" y="5244"/>
                  </a:lnTo>
                  <a:lnTo>
                    <a:pt x="5788" y="5390"/>
                  </a:lnTo>
                  <a:lnTo>
                    <a:pt x="5664" y="5529"/>
                  </a:lnTo>
                  <a:lnTo>
                    <a:pt x="5533" y="5661"/>
                  </a:lnTo>
                  <a:lnTo>
                    <a:pt x="5393" y="5785"/>
                  </a:lnTo>
                  <a:lnTo>
                    <a:pt x="5248" y="5902"/>
                  </a:lnTo>
                  <a:lnTo>
                    <a:pt x="5094" y="6010"/>
                  </a:lnTo>
                  <a:lnTo>
                    <a:pt x="4934" y="6108"/>
                  </a:lnTo>
                  <a:lnTo>
                    <a:pt x="4771" y="6199"/>
                  </a:lnTo>
                  <a:lnTo>
                    <a:pt x="4599" y="6279"/>
                  </a:lnTo>
                  <a:lnTo>
                    <a:pt x="4424" y="6351"/>
                  </a:lnTo>
                  <a:lnTo>
                    <a:pt x="4244" y="6413"/>
                  </a:lnTo>
                  <a:lnTo>
                    <a:pt x="4059" y="6462"/>
                  </a:lnTo>
                  <a:lnTo>
                    <a:pt x="3869" y="6502"/>
                  </a:lnTo>
                  <a:lnTo>
                    <a:pt x="3676" y="6532"/>
                  </a:lnTo>
                  <a:lnTo>
                    <a:pt x="3480" y="6550"/>
                  </a:lnTo>
                  <a:lnTo>
                    <a:pt x="3279" y="6556"/>
                  </a:lnTo>
                  <a:lnTo>
                    <a:pt x="3080" y="6550"/>
                  </a:lnTo>
                  <a:lnTo>
                    <a:pt x="2884" y="6532"/>
                  </a:lnTo>
                  <a:lnTo>
                    <a:pt x="2691" y="6502"/>
                  </a:lnTo>
                  <a:lnTo>
                    <a:pt x="2501" y="6462"/>
                  </a:lnTo>
                  <a:lnTo>
                    <a:pt x="2316" y="6413"/>
                  </a:lnTo>
                  <a:lnTo>
                    <a:pt x="2136" y="6351"/>
                  </a:lnTo>
                  <a:lnTo>
                    <a:pt x="1961" y="6279"/>
                  </a:lnTo>
                  <a:lnTo>
                    <a:pt x="1789" y="6199"/>
                  </a:lnTo>
                  <a:lnTo>
                    <a:pt x="1624" y="6108"/>
                  </a:lnTo>
                  <a:lnTo>
                    <a:pt x="1466" y="6010"/>
                  </a:lnTo>
                  <a:lnTo>
                    <a:pt x="1312" y="5902"/>
                  </a:lnTo>
                  <a:lnTo>
                    <a:pt x="1167" y="5785"/>
                  </a:lnTo>
                  <a:lnTo>
                    <a:pt x="1027" y="5661"/>
                  </a:lnTo>
                  <a:lnTo>
                    <a:pt x="896" y="5529"/>
                  </a:lnTo>
                  <a:lnTo>
                    <a:pt x="772" y="5390"/>
                  </a:lnTo>
                  <a:lnTo>
                    <a:pt x="654" y="5244"/>
                  </a:lnTo>
                  <a:lnTo>
                    <a:pt x="547" y="5091"/>
                  </a:lnTo>
                  <a:lnTo>
                    <a:pt x="449" y="4933"/>
                  </a:lnTo>
                  <a:lnTo>
                    <a:pt x="357" y="4768"/>
                  </a:lnTo>
                  <a:lnTo>
                    <a:pt x="277" y="4597"/>
                  </a:lnTo>
                  <a:lnTo>
                    <a:pt x="205" y="4421"/>
                  </a:lnTo>
                  <a:lnTo>
                    <a:pt x="144" y="4242"/>
                  </a:lnTo>
                  <a:lnTo>
                    <a:pt x="94" y="4056"/>
                  </a:lnTo>
                  <a:lnTo>
                    <a:pt x="54" y="3867"/>
                  </a:lnTo>
                  <a:lnTo>
                    <a:pt x="24" y="3674"/>
                  </a:lnTo>
                  <a:lnTo>
                    <a:pt x="6" y="3478"/>
                  </a:lnTo>
                  <a:lnTo>
                    <a:pt x="0" y="3279"/>
                  </a:lnTo>
                  <a:lnTo>
                    <a:pt x="6" y="3078"/>
                  </a:lnTo>
                  <a:lnTo>
                    <a:pt x="24" y="2882"/>
                  </a:lnTo>
                  <a:lnTo>
                    <a:pt x="54" y="2689"/>
                  </a:lnTo>
                  <a:lnTo>
                    <a:pt x="94" y="2500"/>
                  </a:lnTo>
                  <a:lnTo>
                    <a:pt x="144" y="2314"/>
                  </a:lnTo>
                  <a:lnTo>
                    <a:pt x="205" y="2135"/>
                  </a:lnTo>
                  <a:lnTo>
                    <a:pt x="277" y="1959"/>
                  </a:lnTo>
                  <a:lnTo>
                    <a:pt x="357" y="1788"/>
                  </a:lnTo>
                  <a:lnTo>
                    <a:pt x="449" y="1625"/>
                  </a:lnTo>
                  <a:lnTo>
                    <a:pt x="547" y="1465"/>
                  </a:lnTo>
                  <a:lnTo>
                    <a:pt x="654" y="1312"/>
                  </a:lnTo>
                  <a:lnTo>
                    <a:pt x="772" y="1166"/>
                  </a:lnTo>
                  <a:lnTo>
                    <a:pt x="896" y="1027"/>
                  </a:lnTo>
                  <a:lnTo>
                    <a:pt x="1027" y="895"/>
                  </a:lnTo>
                  <a:lnTo>
                    <a:pt x="1167" y="771"/>
                  </a:lnTo>
                  <a:lnTo>
                    <a:pt x="1312" y="656"/>
                  </a:lnTo>
                  <a:lnTo>
                    <a:pt x="1466" y="548"/>
                  </a:lnTo>
                  <a:lnTo>
                    <a:pt x="1624" y="448"/>
                  </a:lnTo>
                  <a:lnTo>
                    <a:pt x="1789" y="357"/>
                  </a:lnTo>
                  <a:lnTo>
                    <a:pt x="1961" y="277"/>
                  </a:lnTo>
                  <a:lnTo>
                    <a:pt x="2136" y="205"/>
                  </a:lnTo>
                  <a:lnTo>
                    <a:pt x="2316" y="143"/>
                  </a:lnTo>
                  <a:lnTo>
                    <a:pt x="2501" y="94"/>
                  </a:lnTo>
                  <a:lnTo>
                    <a:pt x="2691" y="54"/>
                  </a:lnTo>
                  <a:lnTo>
                    <a:pt x="2884" y="24"/>
                  </a:lnTo>
                  <a:lnTo>
                    <a:pt x="3080" y="6"/>
                  </a:lnTo>
                  <a:lnTo>
                    <a:pt x="3279" y="0"/>
                  </a:lnTo>
                  <a:close/>
                </a:path>
              </a:pathLst>
            </a:custGeom>
            <a:solidFill>
              <a:srgbClr val="F0F0F0"/>
            </a:solidFill>
            <a:ln w="0">
              <a:solidFill>
                <a:srgbClr val="F0F0F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Freeform 7"/>
            <p:cNvSpPr>
              <a:spLocks/>
            </p:cNvSpPr>
            <p:nvPr/>
          </p:nvSpPr>
          <p:spPr bwMode="auto">
            <a:xfrm>
              <a:off x="2198" y="1588"/>
              <a:ext cx="3280" cy="1283"/>
            </a:xfrm>
            <a:custGeom>
              <a:avLst/>
              <a:gdLst>
                <a:gd name="T0" fmla="*/ 203 w 6560"/>
                <a:gd name="T1" fmla="*/ 0 h 2565"/>
                <a:gd name="T2" fmla="*/ 6357 w 6560"/>
                <a:gd name="T3" fmla="*/ 0 h 2565"/>
                <a:gd name="T4" fmla="*/ 6416 w 6560"/>
                <a:gd name="T5" fmla="*/ 179 h 2565"/>
                <a:gd name="T6" fmla="*/ 6466 w 6560"/>
                <a:gd name="T7" fmla="*/ 363 h 2565"/>
                <a:gd name="T8" fmla="*/ 6506 w 6560"/>
                <a:gd name="T9" fmla="*/ 552 h 2565"/>
                <a:gd name="T10" fmla="*/ 6536 w 6560"/>
                <a:gd name="T11" fmla="*/ 745 h 2565"/>
                <a:gd name="T12" fmla="*/ 6554 w 6560"/>
                <a:gd name="T13" fmla="*/ 941 h 2565"/>
                <a:gd name="T14" fmla="*/ 6560 w 6560"/>
                <a:gd name="T15" fmla="*/ 1140 h 2565"/>
                <a:gd name="T16" fmla="*/ 6554 w 6560"/>
                <a:gd name="T17" fmla="*/ 1337 h 2565"/>
                <a:gd name="T18" fmla="*/ 6536 w 6560"/>
                <a:gd name="T19" fmla="*/ 1535 h 2565"/>
                <a:gd name="T20" fmla="*/ 6506 w 6560"/>
                <a:gd name="T21" fmla="*/ 1726 h 2565"/>
                <a:gd name="T22" fmla="*/ 6466 w 6560"/>
                <a:gd name="T23" fmla="*/ 1915 h 2565"/>
                <a:gd name="T24" fmla="*/ 6416 w 6560"/>
                <a:gd name="T25" fmla="*/ 2099 h 2565"/>
                <a:gd name="T26" fmla="*/ 6357 w 6560"/>
                <a:gd name="T27" fmla="*/ 2280 h 2565"/>
                <a:gd name="T28" fmla="*/ 3279 w 6560"/>
                <a:gd name="T29" fmla="*/ 2565 h 2565"/>
                <a:gd name="T30" fmla="*/ 203 w 6560"/>
                <a:gd name="T31" fmla="*/ 2280 h 2565"/>
                <a:gd name="T32" fmla="*/ 144 w 6560"/>
                <a:gd name="T33" fmla="*/ 2099 h 2565"/>
                <a:gd name="T34" fmla="*/ 92 w 6560"/>
                <a:gd name="T35" fmla="*/ 1915 h 2565"/>
                <a:gd name="T36" fmla="*/ 52 w 6560"/>
                <a:gd name="T37" fmla="*/ 1726 h 2565"/>
                <a:gd name="T38" fmla="*/ 24 w 6560"/>
                <a:gd name="T39" fmla="*/ 1535 h 2565"/>
                <a:gd name="T40" fmla="*/ 6 w 6560"/>
                <a:gd name="T41" fmla="*/ 1337 h 2565"/>
                <a:gd name="T42" fmla="*/ 0 w 6560"/>
                <a:gd name="T43" fmla="*/ 1140 h 2565"/>
                <a:gd name="T44" fmla="*/ 6 w 6560"/>
                <a:gd name="T45" fmla="*/ 941 h 2565"/>
                <a:gd name="T46" fmla="*/ 24 w 6560"/>
                <a:gd name="T47" fmla="*/ 745 h 2565"/>
                <a:gd name="T48" fmla="*/ 52 w 6560"/>
                <a:gd name="T49" fmla="*/ 552 h 2565"/>
                <a:gd name="T50" fmla="*/ 92 w 6560"/>
                <a:gd name="T51" fmla="*/ 363 h 2565"/>
                <a:gd name="T52" fmla="*/ 144 w 6560"/>
                <a:gd name="T53" fmla="*/ 179 h 2565"/>
                <a:gd name="T54" fmla="*/ 203 w 6560"/>
                <a:gd name="T55" fmla="*/ 0 h 2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560" h="2565">
                  <a:moveTo>
                    <a:pt x="203" y="0"/>
                  </a:moveTo>
                  <a:lnTo>
                    <a:pt x="6357" y="0"/>
                  </a:lnTo>
                  <a:lnTo>
                    <a:pt x="6416" y="179"/>
                  </a:lnTo>
                  <a:lnTo>
                    <a:pt x="6466" y="363"/>
                  </a:lnTo>
                  <a:lnTo>
                    <a:pt x="6506" y="552"/>
                  </a:lnTo>
                  <a:lnTo>
                    <a:pt x="6536" y="745"/>
                  </a:lnTo>
                  <a:lnTo>
                    <a:pt x="6554" y="941"/>
                  </a:lnTo>
                  <a:lnTo>
                    <a:pt x="6560" y="1140"/>
                  </a:lnTo>
                  <a:lnTo>
                    <a:pt x="6554" y="1337"/>
                  </a:lnTo>
                  <a:lnTo>
                    <a:pt x="6536" y="1535"/>
                  </a:lnTo>
                  <a:lnTo>
                    <a:pt x="6506" y="1726"/>
                  </a:lnTo>
                  <a:lnTo>
                    <a:pt x="6466" y="1915"/>
                  </a:lnTo>
                  <a:lnTo>
                    <a:pt x="6416" y="2099"/>
                  </a:lnTo>
                  <a:lnTo>
                    <a:pt x="6357" y="2280"/>
                  </a:lnTo>
                  <a:lnTo>
                    <a:pt x="3279" y="2565"/>
                  </a:lnTo>
                  <a:lnTo>
                    <a:pt x="203" y="2280"/>
                  </a:lnTo>
                  <a:lnTo>
                    <a:pt x="144" y="2099"/>
                  </a:lnTo>
                  <a:lnTo>
                    <a:pt x="92" y="1915"/>
                  </a:lnTo>
                  <a:lnTo>
                    <a:pt x="52" y="1726"/>
                  </a:lnTo>
                  <a:lnTo>
                    <a:pt x="24" y="1535"/>
                  </a:lnTo>
                  <a:lnTo>
                    <a:pt x="6" y="1337"/>
                  </a:lnTo>
                  <a:lnTo>
                    <a:pt x="0" y="1140"/>
                  </a:lnTo>
                  <a:lnTo>
                    <a:pt x="6" y="941"/>
                  </a:lnTo>
                  <a:lnTo>
                    <a:pt x="24" y="745"/>
                  </a:lnTo>
                  <a:lnTo>
                    <a:pt x="52" y="552"/>
                  </a:lnTo>
                  <a:lnTo>
                    <a:pt x="92" y="363"/>
                  </a:lnTo>
                  <a:lnTo>
                    <a:pt x="144" y="17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0052B4"/>
            </a:solidFill>
            <a:ln w="0">
              <a:solidFill>
                <a:srgbClr val="0052B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Freeform 8"/>
            <p:cNvSpPr>
              <a:spLocks/>
            </p:cNvSpPr>
            <p:nvPr/>
          </p:nvSpPr>
          <p:spPr bwMode="auto">
            <a:xfrm>
              <a:off x="2300" y="2729"/>
              <a:ext cx="3076" cy="1068"/>
            </a:xfrm>
            <a:custGeom>
              <a:avLst/>
              <a:gdLst>
                <a:gd name="T0" fmla="*/ 0 w 6154"/>
                <a:gd name="T1" fmla="*/ 0 h 2137"/>
                <a:gd name="T2" fmla="*/ 6154 w 6154"/>
                <a:gd name="T3" fmla="*/ 0 h 2137"/>
                <a:gd name="T4" fmla="*/ 6082 w 6154"/>
                <a:gd name="T5" fmla="*/ 176 h 2137"/>
                <a:gd name="T6" fmla="*/ 6000 w 6154"/>
                <a:gd name="T7" fmla="*/ 345 h 2137"/>
                <a:gd name="T8" fmla="*/ 5910 w 6154"/>
                <a:gd name="T9" fmla="*/ 510 h 2137"/>
                <a:gd name="T10" fmla="*/ 5811 w 6154"/>
                <a:gd name="T11" fmla="*/ 670 h 2137"/>
                <a:gd name="T12" fmla="*/ 5703 w 6154"/>
                <a:gd name="T13" fmla="*/ 823 h 2137"/>
                <a:gd name="T14" fmla="*/ 5587 w 6154"/>
                <a:gd name="T15" fmla="*/ 969 h 2137"/>
                <a:gd name="T16" fmla="*/ 5463 w 6154"/>
                <a:gd name="T17" fmla="*/ 1108 h 2137"/>
                <a:gd name="T18" fmla="*/ 5330 w 6154"/>
                <a:gd name="T19" fmla="*/ 1240 h 2137"/>
                <a:gd name="T20" fmla="*/ 5192 w 6154"/>
                <a:gd name="T21" fmla="*/ 1366 h 2137"/>
                <a:gd name="T22" fmla="*/ 5045 w 6154"/>
                <a:gd name="T23" fmla="*/ 1481 h 2137"/>
                <a:gd name="T24" fmla="*/ 4893 w 6154"/>
                <a:gd name="T25" fmla="*/ 1589 h 2137"/>
                <a:gd name="T26" fmla="*/ 4733 w 6154"/>
                <a:gd name="T27" fmla="*/ 1689 h 2137"/>
                <a:gd name="T28" fmla="*/ 4568 w 6154"/>
                <a:gd name="T29" fmla="*/ 1778 h 2137"/>
                <a:gd name="T30" fmla="*/ 4398 w 6154"/>
                <a:gd name="T31" fmla="*/ 1860 h 2137"/>
                <a:gd name="T32" fmla="*/ 4223 w 6154"/>
                <a:gd name="T33" fmla="*/ 1932 h 2137"/>
                <a:gd name="T34" fmla="*/ 4041 w 6154"/>
                <a:gd name="T35" fmla="*/ 1994 h 2137"/>
                <a:gd name="T36" fmla="*/ 3856 w 6154"/>
                <a:gd name="T37" fmla="*/ 2043 h 2137"/>
                <a:gd name="T38" fmla="*/ 3666 w 6154"/>
                <a:gd name="T39" fmla="*/ 2083 h 2137"/>
                <a:gd name="T40" fmla="*/ 3473 w 6154"/>
                <a:gd name="T41" fmla="*/ 2113 h 2137"/>
                <a:gd name="T42" fmla="*/ 3277 w 6154"/>
                <a:gd name="T43" fmla="*/ 2131 h 2137"/>
                <a:gd name="T44" fmla="*/ 3076 w 6154"/>
                <a:gd name="T45" fmla="*/ 2137 h 2137"/>
                <a:gd name="T46" fmla="*/ 2877 w 6154"/>
                <a:gd name="T47" fmla="*/ 2131 h 2137"/>
                <a:gd name="T48" fmla="*/ 2679 w 6154"/>
                <a:gd name="T49" fmla="*/ 2113 h 2137"/>
                <a:gd name="T50" fmla="*/ 2488 w 6154"/>
                <a:gd name="T51" fmla="*/ 2083 h 2137"/>
                <a:gd name="T52" fmla="*/ 2298 w 6154"/>
                <a:gd name="T53" fmla="*/ 2043 h 2137"/>
                <a:gd name="T54" fmla="*/ 2113 w 6154"/>
                <a:gd name="T55" fmla="*/ 1994 h 2137"/>
                <a:gd name="T56" fmla="*/ 1931 w 6154"/>
                <a:gd name="T57" fmla="*/ 1932 h 2137"/>
                <a:gd name="T58" fmla="*/ 1756 w 6154"/>
                <a:gd name="T59" fmla="*/ 1860 h 2137"/>
                <a:gd name="T60" fmla="*/ 1584 w 6154"/>
                <a:gd name="T61" fmla="*/ 1778 h 2137"/>
                <a:gd name="T62" fmla="*/ 1421 w 6154"/>
                <a:gd name="T63" fmla="*/ 1689 h 2137"/>
                <a:gd name="T64" fmla="*/ 1261 w 6154"/>
                <a:gd name="T65" fmla="*/ 1589 h 2137"/>
                <a:gd name="T66" fmla="*/ 1107 w 6154"/>
                <a:gd name="T67" fmla="*/ 1481 h 2137"/>
                <a:gd name="T68" fmla="*/ 962 w 6154"/>
                <a:gd name="T69" fmla="*/ 1366 h 2137"/>
                <a:gd name="T70" fmla="*/ 822 w 6154"/>
                <a:gd name="T71" fmla="*/ 1240 h 2137"/>
                <a:gd name="T72" fmla="*/ 691 w 6154"/>
                <a:gd name="T73" fmla="*/ 1108 h 2137"/>
                <a:gd name="T74" fmla="*/ 567 w 6154"/>
                <a:gd name="T75" fmla="*/ 969 h 2137"/>
                <a:gd name="T76" fmla="*/ 451 w 6154"/>
                <a:gd name="T77" fmla="*/ 823 h 2137"/>
                <a:gd name="T78" fmla="*/ 344 w 6154"/>
                <a:gd name="T79" fmla="*/ 670 h 2137"/>
                <a:gd name="T80" fmla="*/ 244 w 6154"/>
                <a:gd name="T81" fmla="*/ 510 h 2137"/>
                <a:gd name="T82" fmla="*/ 154 w 6154"/>
                <a:gd name="T83" fmla="*/ 345 h 2137"/>
                <a:gd name="T84" fmla="*/ 72 w 6154"/>
                <a:gd name="T85" fmla="*/ 176 h 2137"/>
                <a:gd name="T86" fmla="*/ 0 w 6154"/>
                <a:gd name="T87" fmla="*/ 0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154" h="2137">
                  <a:moveTo>
                    <a:pt x="0" y="0"/>
                  </a:moveTo>
                  <a:lnTo>
                    <a:pt x="6154" y="0"/>
                  </a:lnTo>
                  <a:lnTo>
                    <a:pt x="6082" y="176"/>
                  </a:lnTo>
                  <a:lnTo>
                    <a:pt x="6000" y="345"/>
                  </a:lnTo>
                  <a:lnTo>
                    <a:pt x="5910" y="510"/>
                  </a:lnTo>
                  <a:lnTo>
                    <a:pt x="5811" y="670"/>
                  </a:lnTo>
                  <a:lnTo>
                    <a:pt x="5703" y="823"/>
                  </a:lnTo>
                  <a:lnTo>
                    <a:pt x="5587" y="969"/>
                  </a:lnTo>
                  <a:lnTo>
                    <a:pt x="5463" y="1108"/>
                  </a:lnTo>
                  <a:lnTo>
                    <a:pt x="5330" y="1240"/>
                  </a:lnTo>
                  <a:lnTo>
                    <a:pt x="5192" y="1366"/>
                  </a:lnTo>
                  <a:lnTo>
                    <a:pt x="5045" y="1481"/>
                  </a:lnTo>
                  <a:lnTo>
                    <a:pt x="4893" y="1589"/>
                  </a:lnTo>
                  <a:lnTo>
                    <a:pt x="4733" y="1689"/>
                  </a:lnTo>
                  <a:lnTo>
                    <a:pt x="4568" y="1778"/>
                  </a:lnTo>
                  <a:lnTo>
                    <a:pt x="4398" y="1860"/>
                  </a:lnTo>
                  <a:lnTo>
                    <a:pt x="4223" y="1932"/>
                  </a:lnTo>
                  <a:lnTo>
                    <a:pt x="4041" y="1994"/>
                  </a:lnTo>
                  <a:lnTo>
                    <a:pt x="3856" y="2043"/>
                  </a:lnTo>
                  <a:lnTo>
                    <a:pt x="3666" y="2083"/>
                  </a:lnTo>
                  <a:lnTo>
                    <a:pt x="3473" y="2113"/>
                  </a:lnTo>
                  <a:lnTo>
                    <a:pt x="3277" y="2131"/>
                  </a:lnTo>
                  <a:lnTo>
                    <a:pt x="3076" y="2137"/>
                  </a:lnTo>
                  <a:lnTo>
                    <a:pt x="2877" y="2131"/>
                  </a:lnTo>
                  <a:lnTo>
                    <a:pt x="2679" y="2113"/>
                  </a:lnTo>
                  <a:lnTo>
                    <a:pt x="2488" y="2083"/>
                  </a:lnTo>
                  <a:lnTo>
                    <a:pt x="2298" y="2043"/>
                  </a:lnTo>
                  <a:lnTo>
                    <a:pt x="2113" y="1994"/>
                  </a:lnTo>
                  <a:lnTo>
                    <a:pt x="1931" y="1932"/>
                  </a:lnTo>
                  <a:lnTo>
                    <a:pt x="1756" y="1860"/>
                  </a:lnTo>
                  <a:lnTo>
                    <a:pt x="1584" y="1778"/>
                  </a:lnTo>
                  <a:lnTo>
                    <a:pt x="1421" y="1689"/>
                  </a:lnTo>
                  <a:lnTo>
                    <a:pt x="1261" y="1589"/>
                  </a:lnTo>
                  <a:lnTo>
                    <a:pt x="1107" y="1481"/>
                  </a:lnTo>
                  <a:lnTo>
                    <a:pt x="962" y="1366"/>
                  </a:lnTo>
                  <a:lnTo>
                    <a:pt x="822" y="1240"/>
                  </a:lnTo>
                  <a:lnTo>
                    <a:pt x="691" y="1108"/>
                  </a:lnTo>
                  <a:lnTo>
                    <a:pt x="567" y="969"/>
                  </a:lnTo>
                  <a:lnTo>
                    <a:pt x="451" y="823"/>
                  </a:lnTo>
                  <a:lnTo>
                    <a:pt x="344" y="670"/>
                  </a:lnTo>
                  <a:lnTo>
                    <a:pt x="244" y="510"/>
                  </a:lnTo>
                  <a:lnTo>
                    <a:pt x="154" y="345"/>
                  </a:lnTo>
                  <a:lnTo>
                    <a:pt x="72" y="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0027"/>
            </a:solidFill>
            <a:ln w="0">
              <a:solidFill>
                <a:srgbClr val="D800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4252640" y="2616165"/>
            <a:ext cx="80098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TCR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7118833" y="2622506"/>
            <a:ext cx="9092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TMR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9440958" y="2610890"/>
            <a:ext cx="19287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Block Train</a:t>
            </a:r>
            <a:endParaRPr lang="ko-KR" altLang="en-US" sz="25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8912529" y="3307042"/>
            <a:ext cx="2745184" cy="1711481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주간 전세 열차를 운영하여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운송 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Lead Time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단축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E36326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Covered Wagon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서비스 제공으로 도난 및 손상을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미연에 방지</a:t>
            </a:r>
          </a:p>
        </p:txBody>
      </p:sp>
      <p:sp>
        <p:nvSpPr>
          <p:cNvPr id="87" name="직사각형 86"/>
          <p:cNvSpPr/>
          <p:nvPr/>
        </p:nvSpPr>
        <p:spPr>
          <a:xfrm>
            <a:off x="3457748" y="3864878"/>
            <a:ext cx="2414787" cy="595809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중앙 아시아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중국 내륙지역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몽골을 횡단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하는 통합 철도 서비스를 제공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화물 부피에 따른 다양한 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서비스를 제공</a:t>
            </a:r>
          </a:p>
        </p:txBody>
      </p:sp>
      <p:sp>
        <p:nvSpPr>
          <p:cNvPr id="88" name="직사각형 87"/>
          <p:cNvSpPr/>
          <p:nvPr/>
        </p:nvSpPr>
        <p:spPr>
          <a:xfrm>
            <a:off x="585520" y="3352298"/>
            <a:ext cx="2467031" cy="1620970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러시아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CIS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지역을 가로지는 철도에 대한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One-stop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통합 서비스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제공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약 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9,000Teu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자체 컨테이너 확보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 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컨테이너 수급으로 인한 </a:t>
            </a:r>
            <a:endParaRPr lang="en-US" altLang="ko-KR" sz="15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운송지연을 방지</a:t>
            </a:r>
          </a:p>
        </p:txBody>
      </p:sp>
      <p:sp>
        <p:nvSpPr>
          <p:cNvPr id="89" name="직사각형 88"/>
          <p:cNvSpPr/>
          <p:nvPr/>
        </p:nvSpPr>
        <p:spPr>
          <a:xfrm>
            <a:off x="6116794" y="3849975"/>
            <a:ext cx="2698554" cy="595809"/>
          </a:xfrm>
          <a:prstGeom prst="rect">
            <a:avLst/>
          </a:prstGeom>
          <a:noFill/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중국 내륙 </a:t>
            </a:r>
            <a:r>
              <a:rPr lang="en-US" altLang="ko-KR" sz="1500" dirty="0" err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Manzhouri</a:t>
            </a:r>
            <a:r>
              <a:rPr lang="ko-KR" altLang="en-US" sz="1500" dirty="0" err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거쳐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중국과 러시아를 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Direct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E3632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연결하는</a:t>
            </a:r>
            <a:r>
              <a:rPr lang="en-US" altLang="ko-KR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15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경쟁력 있는 철도 서비스 제공</a:t>
            </a:r>
          </a:p>
        </p:txBody>
      </p:sp>
      <p:sp>
        <p:nvSpPr>
          <p:cNvPr id="90" name="직사각형 89"/>
          <p:cNvSpPr/>
          <p:nvPr/>
        </p:nvSpPr>
        <p:spPr>
          <a:xfrm>
            <a:off x="263525" y="5427202"/>
            <a:ext cx="296291" cy="951978"/>
          </a:xfrm>
          <a:prstGeom prst="rect">
            <a:avLst/>
          </a:prstGeom>
          <a:solidFill>
            <a:srgbClr val="022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/>
          <p:cNvSpPr/>
          <p:nvPr/>
        </p:nvSpPr>
        <p:spPr>
          <a:xfrm>
            <a:off x="575836" y="5384223"/>
            <a:ext cx="6840760" cy="1015663"/>
          </a:xfrm>
          <a:prstGeom prst="rect">
            <a:avLst/>
          </a:prstGeom>
          <a:ln>
            <a:solidFill>
              <a:schemeClr val="accent1">
                <a:shade val="50000"/>
                <a:alpha val="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모스크바 인근 자체 물류단지 보유</a:t>
            </a:r>
          </a:p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철도 역내 보세창고와 보세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장치장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면허 보유 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6092869" y="5451674"/>
            <a:ext cx="296291" cy="951978"/>
          </a:xfrm>
          <a:prstGeom prst="rect">
            <a:avLst/>
          </a:prstGeom>
          <a:solidFill>
            <a:srgbClr val="022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직사각형 92"/>
          <p:cNvSpPr/>
          <p:nvPr/>
        </p:nvSpPr>
        <p:spPr>
          <a:xfrm>
            <a:off x="6389160" y="5395359"/>
            <a:ext cx="6840760" cy="1015663"/>
          </a:xfrm>
          <a:prstGeom prst="rect">
            <a:avLst/>
          </a:prstGeom>
          <a:ln>
            <a:solidFill>
              <a:schemeClr val="accent1">
                <a:shade val="50000"/>
                <a:alpha val="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통관 전담 부서 운영으로 까다로운 통관절차의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  <a:buClr>
                <a:srgbClr val="000099"/>
              </a:buClr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알맞은 컨설팅 서비스 제공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9360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4884</TotalTime>
  <Words>1350</Words>
  <Application>Microsoft Office PowerPoint</Application>
  <PresentationFormat>와이드스크린</PresentationFormat>
  <Paragraphs>353</Paragraphs>
  <Slides>24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4" baseType="lpstr">
      <vt:lpstr>Symbol</vt:lpstr>
      <vt:lpstr>굴림</vt:lpstr>
      <vt:lpstr>나눔고딕 ExtraBold</vt:lpstr>
      <vt:lpstr>Wingdings</vt:lpstr>
      <vt:lpstr>Times New Roman</vt:lpstr>
      <vt:lpstr>함초롬바탕</vt:lpstr>
      <vt:lpstr>맑은 고딕</vt:lpstr>
      <vt:lpstr>Arial</vt:lpstr>
      <vt:lpstr>lgsmart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 JUNG HA</dc:creator>
  <cp:lastModifiedBy>SoongUh</cp:lastModifiedBy>
  <cp:revision>167</cp:revision>
  <dcterms:created xsi:type="dcterms:W3CDTF">2016-11-13T03:54:06Z</dcterms:created>
  <dcterms:modified xsi:type="dcterms:W3CDTF">2016-11-23T12:21:37Z</dcterms:modified>
</cp:coreProperties>
</file>

<file path=docProps/thumbnail.jpeg>
</file>